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16" r:id="rId2"/>
  </p:sldMasterIdLst>
  <p:notesMasterIdLst>
    <p:notesMasterId r:id="rId37"/>
  </p:notesMasterIdLst>
  <p:sldIdLst>
    <p:sldId id="321" r:id="rId3"/>
    <p:sldId id="293" r:id="rId4"/>
    <p:sldId id="314" r:id="rId5"/>
    <p:sldId id="316" r:id="rId6"/>
    <p:sldId id="259" r:id="rId7"/>
    <p:sldId id="261" r:id="rId8"/>
    <p:sldId id="287" r:id="rId9"/>
    <p:sldId id="262" r:id="rId10"/>
    <p:sldId id="278" r:id="rId11"/>
    <p:sldId id="317" r:id="rId12"/>
    <p:sldId id="299" r:id="rId13"/>
    <p:sldId id="288" r:id="rId14"/>
    <p:sldId id="289" r:id="rId15"/>
    <p:sldId id="290" r:id="rId16"/>
    <p:sldId id="277" r:id="rId17"/>
    <p:sldId id="318" r:id="rId18"/>
    <p:sldId id="300" r:id="rId19"/>
    <p:sldId id="267" r:id="rId20"/>
    <p:sldId id="260" r:id="rId21"/>
    <p:sldId id="266" r:id="rId22"/>
    <p:sldId id="272" r:id="rId23"/>
    <p:sldId id="319" r:id="rId24"/>
    <p:sldId id="268" r:id="rId25"/>
    <p:sldId id="270" r:id="rId26"/>
    <p:sldId id="285" r:id="rId27"/>
    <p:sldId id="265" r:id="rId28"/>
    <p:sldId id="269" r:id="rId29"/>
    <p:sldId id="320" r:id="rId30"/>
    <p:sldId id="281" r:id="rId31"/>
    <p:sldId id="271" r:id="rId32"/>
    <p:sldId id="274" r:id="rId33"/>
    <p:sldId id="292" r:id="rId34"/>
    <p:sldId id="301" r:id="rId35"/>
    <p:sldId id="302" r:id="rId36"/>
  </p:sldIdLst>
  <p:sldSz cx="9144000" cy="5143500" type="screen16x9"/>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8" autoAdjust="0"/>
    <p:restoredTop sz="95647" autoAdjust="0"/>
  </p:normalViewPr>
  <p:slideViewPr>
    <p:cSldViewPr showGuides="1">
      <p:cViewPr varScale="1">
        <p:scale>
          <a:sx n="91" d="100"/>
          <a:sy n="91" d="100"/>
        </p:scale>
        <p:origin x="642"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2023/8/10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7778389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790495655"/>
      </p:ext>
    </p:extLst>
  </p:cSld>
  <p:clrMapOvr>
    <a:masterClrMapping/>
  </p:clrMapOvr>
  <p:hf sldNum="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29101561"/>
      </p:ext>
    </p:extLst>
  </p:cSld>
  <p:clrMapOvr>
    <a:masterClrMapping/>
  </p:clrMapOvr>
  <p:hf sldNum="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6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170022799"/>
      </p:ext>
    </p:extLst>
  </p:cSld>
  <p:clrMapOvr>
    <a:masterClrMapping/>
  </p:clrMapOvr>
  <p:hf sldNum="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7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980561545"/>
      </p:ext>
    </p:extLst>
  </p:cSld>
  <p:clrMapOvr>
    <a:masterClrMapping/>
  </p:clrMapOvr>
  <p:hf sldNum="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8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52719239"/>
      </p:ext>
    </p:extLst>
  </p:cSld>
  <p:clrMapOvr>
    <a:masterClrMapping/>
  </p:clrMapOvr>
  <p:hf sldNum="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9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327495533"/>
      </p:ext>
    </p:extLst>
  </p:cSld>
  <p:clrMapOvr>
    <a:masterClrMapping/>
  </p:clrMapOvr>
  <p:hf sldNum="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0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87249039"/>
      </p:ext>
    </p:extLst>
  </p:cSld>
  <p:clrMapOvr>
    <a:masterClrMapping/>
  </p:clrMapOvr>
  <p:hf sldNum="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363668547"/>
      </p:ext>
    </p:extLst>
  </p:cSld>
  <p:clrMapOvr>
    <a:masterClrMapping/>
  </p:clrMapOvr>
  <p:hf sldNum="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1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42450028"/>
      </p:ext>
    </p:extLst>
  </p:cSld>
  <p:clrMapOvr>
    <a:masterClrMapping/>
  </p:clrMapOvr>
  <p:hf sldNum="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1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31401679"/>
      </p:ext>
    </p:extLst>
  </p:cSld>
  <p:clrMapOvr>
    <a:masterClrMapping/>
  </p:clrMapOvr>
  <p:hf sldNum="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3F3F3"/>
        </a:solidFill>
        <a:effectLst/>
      </p:bgPr>
    </p:bg>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251520" y="208003"/>
            <a:ext cx="432048" cy="419531"/>
            <a:chOff x="298460" y="987574"/>
            <a:chExt cx="288032" cy="279687"/>
          </a:xfrm>
        </p:grpSpPr>
        <p:sp>
          <p:nvSpPr>
            <p:cNvPr id="9" name="矩形 8"/>
            <p:cNvSpPr/>
            <p:nvPr/>
          </p:nvSpPr>
          <p:spPr>
            <a:xfrm>
              <a:off x="298460" y="987574"/>
              <a:ext cx="216024" cy="216024"/>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06472" y="1087241"/>
              <a:ext cx="180020" cy="180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1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563725674"/>
      </p:ext>
    </p:extLst>
  </p:cSld>
  <p:clrMapOvr>
    <a:masterClrMapping/>
  </p:clrMapOvr>
  <p:hf sldNum="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1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102866731"/>
      </p:ext>
    </p:extLst>
  </p:cSld>
  <p:clrMapOvr>
    <a:masterClrMapping/>
  </p:clrMapOvr>
  <p:hf sldNum="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6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38189293"/>
      </p:ext>
    </p:extLst>
  </p:cSld>
  <p:clrMapOvr>
    <a:masterClrMapping/>
  </p:clrMapOvr>
  <p:hf sldNum="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17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275718576"/>
      </p:ext>
    </p:extLst>
  </p:cSld>
  <p:clrMapOvr>
    <a:masterClrMapping/>
  </p:clrMapOvr>
  <p:hf sldNum="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18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14348214"/>
      </p:ext>
    </p:extLst>
  </p:cSld>
  <p:clrMapOvr>
    <a:masterClrMapping/>
  </p:clrMapOvr>
  <p:hf sldNum="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19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47461965"/>
      </p:ext>
    </p:extLst>
  </p:cSld>
  <p:clrMapOvr>
    <a:masterClrMapping/>
  </p:clrMapOvr>
  <p:hf sldNum="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20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19925022"/>
      </p:ext>
    </p:extLst>
  </p:cSld>
  <p:clrMapOvr>
    <a:masterClrMapping/>
  </p:clrMapOvr>
  <p:hf sldNum="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2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79493443"/>
      </p:ext>
    </p:extLst>
  </p:cSld>
  <p:clrMapOvr>
    <a:masterClrMapping/>
  </p:clrMapOvr>
  <p:hf sldNum="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2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16786733"/>
      </p:ext>
    </p:extLst>
  </p:cSld>
  <p:clrMapOvr>
    <a:masterClrMapping/>
  </p:clrMapOvr>
  <p:hf sldNum="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2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215475208"/>
      </p:ext>
    </p:extLst>
  </p:cSld>
  <p:clrMapOvr>
    <a:masterClrMapping/>
  </p:clrMapOvr>
  <p:hf sldNum="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rgbClr val="F3F3F3"/>
        </a:solidFill>
        <a:effectLst/>
      </p:bgPr>
    </p:bg>
    <p:spTree>
      <p:nvGrpSpPr>
        <p:cNvPr id="1" name=""/>
        <p:cNvGrpSpPr/>
        <p:nvPr/>
      </p:nvGrpSpPr>
      <p:grpSpPr>
        <a:xfrm>
          <a:off x="0" y="0"/>
          <a:ext cx="0" cy="0"/>
          <a:chOff x="0" y="0"/>
          <a:chExt cx="0" cy="0"/>
        </a:xfrm>
      </p:grpSpPr>
    </p:spTree>
  </p:cSld>
  <p:clrMapOvr>
    <a:masterClrMapping/>
  </p:clrMapOvr>
  <p:hf sldNum="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2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60418113"/>
      </p:ext>
    </p:extLst>
  </p:cSld>
  <p:clrMapOvr>
    <a:masterClrMapping/>
  </p:clrMapOvr>
  <p:hf sldNum="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2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739858819"/>
      </p:ext>
    </p:extLst>
  </p:cSld>
  <p:clrMapOvr>
    <a:masterClrMapping/>
  </p:clrMapOvr>
  <p:hf sldNum="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26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940903955"/>
      </p:ext>
    </p:extLst>
  </p:cSld>
  <p:clrMapOvr>
    <a:masterClrMapping/>
  </p:clrMapOvr>
  <p:hf sldNum="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27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454320139"/>
      </p:ext>
    </p:extLst>
  </p:cSld>
  <p:clrMapOvr>
    <a:masterClrMapping/>
  </p:clrMapOvr>
  <p:hf sldNum="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28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11875791"/>
      </p:ext>
    </p:extLst>
  </p:cSld>
  <p:clrMapOvr>
    <a:masterClrMapping/>
  </p:clrMapOvr>
  <p:hf sldNum="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29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35475914"/>
      </p:ext>
    </p:extLst>
  </p:cSld>
  <p:clrMapOvr>
    <a:masterClrMapping/>
  </p:clrMapOvr>
  <p:hf sldNum="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30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978033862"/>
      </p:ext>
    </p:extLst>
  </p:cSld>
  <p:clrMapOvr>
    <a:masterClrMapping/>
  </p:clrMapOvr>
  <p:hf sldNum="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3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58139105"/>
      </p:ext>
    </p:extLst>
  </p:cSld>
  <p:clrMapOvr>
    <a:masterClrMapping/>
  </p:clrMapOvr>
  <p:hf sldNum="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3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4399235"/>
      </p:ext>
    </p:extLst>
  </p:cSld>
  <p:clrMapOvr>
    <a:masterClrMapping/>
  </p:clrMapOvr>
  <p:hf sldNum="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3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65438353"/>
      </p:ext>
    </p:extLst>
  </p:cSld>
  <p:clrMapOvr>
    <a:masterClrMapping/>
  </p:clrMapOvr>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3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63334453"/>
      </p:ext>
    </p:extLst>
  </p:cSld>
  <p:clrMapOvr>
    <a:masterClrMapping/>
  </p:clrMapOvr>
  <p:hf sldNum="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3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540067210"/>
      </p:ext>
    </p:extLst>
  </p:cSld>
  <p:clrMapOvr>
    <a:masterClrMapping/>
  </p:clrMapOvr>
  <p:hf sldNum="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36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55203015"/>
      </p:ext>
    </p:extLst>
  </p:cSld>
  <p:clrMapOvr>
    <a:masterClrMapping/>
  </p:clrMapOvr>
  <p:hf sldNum="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37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758503232"/>
      </p:ext>
    </p:extLst>
  </p:cSld>
  <p:clrMapOvr>
    <a:masterClrMapping/>
  </p:clrMapOvr>
  <p:hf sldNum="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38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77619709"/>
      </p:ext>
    </p:extLst>
  </p:cSld>
  <p:clrMapOvr>
    <a:masterClrMapping/>
  </p:clrMapOvr>
  <p:hf sldNum="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39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062480272"/>
      </p:ext>
    </p:extLst>
  </p:cSld>
  <p:clrMapOvr>
    <a:masterClrMapping/>
  </p:clrMapOvr>
  <p:hf sldNum="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40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21332882"/>
      </p:ext>
    </p:extLst>
  </p:cSld>
  <p:clrMapOvr>
    <a:masterClrMapping/>
  </p:clrMapOvr>
  <p:hf sldNum="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4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263280125"/>
      </p:ext>
    </p:extLst>
  </p:cSld>
  <p:clrMapOvr>
    <a:masterClrMapping/>
  </p:clrMapOvr>
  <p:hf sldNum="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4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2455695"/>
      </p:ext>
    </p:extLst>
  </p:cSld>
  <p:clrMapOvr>
    <a:masterClrMapping/>
  </p:clrMapOvr>
  <p:hf sldNum="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4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1521803"/>
      </p:ext>
    </p:extLst>
  </p:cSld>
  <p:clrMapOvr>
    <a:masterClrMapping/>
  </p:clrMapOvr>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4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96925204"/>
      </p:ext>
    </p:extLst>
  </p:cSld>
  <p:clrMapOvr>
    <a:masterClrMapping/>
  </p:clrMapOvr>
  <p:hf sldNum="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4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251064562"/>
      </p:ext>
    </p:extLst>
  </p:cSld>
  <p:clrMapOvr>
    <a:masterClrMapping/>
  </p:clrMapOvr>
  <p:hf sldNum="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46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87134665"/>
      </p:ext>
    </p:extLst>
  </p:cSld>
  <p:clrMapOvr>
    <a:masterClrMapping/>
  </p:clrMapOvr>
  <p:hf sldNum="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47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9912863"/>
      </p:ext>
    </p:extLst>
  </p:cSld>
  <p:clrMapOvr>
    <a:masterClrMapping/>
  </p:clrMapOvr>
  <p:hf sldNum="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48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151517337"/>
      </p:ext>
    </p:extLst>
  </p:cSld>
  <p:clrMapOvr>
    <a:masterClrMapping/>
  </p:clrMapOvr>
  <p:hf sldNum="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49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111350404"/>
      </p:ext>
    </p:extLst>
  </p:cSld>
  <p:clrMapOvr>
    <a:masterClrMapping/>
  </p:clrMapOvr>
  <p:hf sldNum="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50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61020212"/>
      </p:ext>
    </p:extLst>
  </p:cSld>
  <p:clrMapOvr>
    <a:masterClrMapping/>
  </p:clrMapOvr>
  <p:hf sldNum="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5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91346498"/>
      </p:ext>
    </p:extLst>
  </p:cSld>
  <p:clrMapOvr>
    <a:masterClrMapping/>
  </p:clrMapOvr>
  <p:hf sldNum="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5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55852789"/>
      </p:ext>
    </p:extLst>
  </p:cSld>
  <p:clrMapOvr>
    <a:masterClrMapping/>
  </p:clrMapOvr>
  <p:hf sldNum="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5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 name="TextBox 9"/>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1491440689"/>
      </p:ext>
    </p:extLst>
  </p:cSld>
  <p:clrMapOvr>
    <a:masterClrMapping/>
  </p:clrMapOvr>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54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559666879"/>
      </p:ext>
    </p:extLst>
  </p:cSld>
  <p:clrMapOvr>
    <a:masterClrMapping/>
  </p:clrMapOvr>
  <p:hf sldNum="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55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194166314"/>
      </p:ext>
    </p:extLst>
  </p:cSld>
  <p:clrMapOvr>
    <a:masterClrMapping/>
  </p:clrMapOvr>
  <p:hf sldNum="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hf sldNum="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2023/8/10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649227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2023/8/10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55220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30044954"/>
      </p:ext>
    </p:extLst>
  </p:cSld>
  <p:clrMapOvr>
    <a:masterClrMapping/>
  </p:clrMapOvr>
  <p:hf sldNum="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217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810540651"/>
      </p:ext>
    </p:extLst>
  </p:cSld>
  <p:clrMapOvr>
    <a:masterClrMapping/>
  </p:clrMapOvr>
  <p:hf sldNum="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3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240963899"/>
      </p:ext>
    </p:extLst>
  </p:cSld>
  <p:clrMapOvr>
    <a:masterClrMapping/>
  </p:clrMapOvr>
  <p:hf sldNum="0" ft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0.xml"/><Relationship Id="rId2" Type="http://schemas.openxmlformats.org/officeDocument/2006/relationships/slideLayout" Target="../slideLayouts/slideLayout69.xml"/><Relationship Id="rId1" Type="http://schemas.openxmlformats.org/officeDocument/2006/relationships/slideLayout" Target="../slideLayouts/slideLayout68.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2023/8/10</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 id="2147483686" r:id="rId32"/>
    <p:sldLayoutId id="2147483687" r:id="rId33"/>
    <p:sldLayoutId id="2147483688" r:id="rId34"/>
    <p:sldLayoutId id="2147483689" r:id="rId35"/>
    <p:sldLayoutId id="2147483690" r:id="rId36"/>
    <p:sldLayoutId id="2147483691" r:id="rId37"/>
    <p:sldLayoutId id="2147483692" r:id="rId38"/>
    <p:sldLayoutId id="2147483693" r:id="rId39"/>
    <p:sldLayoutId id="2147483694" r:id="rId40"/>
    <p:sldLayoutId id="2147483695" r:id="rId41"/>
    <p:sldLayoutId id="2147483696" r:id="rId42"/>
    <p:sldLayoutId id="2147483697" r:id="rId43"/>
    <p:sldLayoutId id="2147483698" r:id="rId44"/>
    <p:sldLayoutId id="2147483699" r:id="rId45"/>
    <p:sldLayoutId id="2147483700" r:id="rId46"/>
    <p:sldLayoutId id="2147483701" r:id="rId47"/>
    <p:sldLayoutId id="2147483702" r:id="rId48"/>
    <p:sldLayoutId id="2147483703" r:id="rId49"/>
    <p:sldLayoutId id="2147483704" r:id="rId50"/>
    <p:sldLayoutId id="2147483705" r:id="rId51"/>
    <p:sldLayoutId id="2147483706" r:id="rId52"/>
    <p:sldLayoutId id="2147483707" r:id="rId53"/>
    <p:sldLayoutId id="2147483708" r:id="rId54"/>
    <p:sldLayoutId id="2147483709" r:id="rId55"/>
    <p:sldLayoutId id="2147483710" r:id="rId56"/>
    <p:sldLayoutId id="2147483711" r:id="rId57"/>
    <p:sldLayoutId id="2147483712" r:id="rId58"/>
    <p:sldLayoutId id="2147483713" r:id="rId59"/>
    <p:sldLayoutId id="2147483714" r:id="rId60"/>
    <p:sldLayoutId id="2147483715" r:id="rId61"/>
    <p:sldLayoutId id="2147483655" r:id="rId62"/>
    <p:sldLayoutId id="2147483656" r:id="rId63"/>
    <p:sldLayoutId id="2147483657" r:id="rId64"/>
    <p:sldLayoutId id="2147483658" r:id="rId65"/>
    <p:sldLayoutId id="2147483659" r:id="rId66"/>
    <p:sldLayoutId id="2147483660" r:id="rId67"/>
  </p:sldLayoutIdLst>
  <p:hf sldNum="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4073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 Placeholder 12"/>
          <p:cNvSpPr txBox="1"/>
          <p:nvPr/>
        </p:nvSpPr>
        <p:spPr>
          <a:xfrm>
            <a:off x="3923928" y="2538234"/>
            <a:ext cx="4680520" cy="387741"/>
          </a:xfrm>
          <a:prstGeom prst="rect">
            <a:avLst/>
          </a:prstGeom>
        </p:spPr>
        <p:txBody>
          <a:bodyPr vert="horz" lIns="0" tIns="45720" rIns="0" bIns="45720" rtlCol="0" anchor="ctr">
            <a:noAutofit/>
          </a:bodyPr>
          <a:lstStyle>
            <a:defPPr>
              <a:defRPr lang="zh-CN"/>
            </a:defPPr>
            <a:lvl1pPr marL="0" indent="0" algn="ctr" defTabSz="914400" rtl="0" eaLnBrk="1" latinLnBrk="0" hangingPunct="1">
              <a:buNone/>
              <a:defRPr sz="3000" b="0" kern="1200" baseline="0">
                <a:solidFill>
                  <a:schemeClr val="accent1"/>
                </a:solidFill>
                <a:latin typeface="U.S. 101" pitchFamily="2" charset="0"/>
                <a:ea typeface="Roboto" pitchFamily="2" charset="0"/>
                <a:cs typeface="+mn-cs"/>
              </a:defRPr>
            </a:lvl1pPr>
            <a:lvl2pPr marL="342900" indent="0" algn="l" defTabSz="914400" rtl="0" eaLnBrk="1" latinLnBrk="0" hangingPunct="1">
              <a:buNone/>
              <a:defRPr sz="1800" kern="1200">
                <a:solidFill>
                  <a:schemeClr val="tx1"/>
                </a:solidFill>
                <a:latin typeface="+mn-lt"/>
                <a:ea typeface="+mn-ea"/>
                <a:cs typeface="+mn-cs"/>
              </a:defRPr>
            </a:lvl2pPr>
            <a:lvl3pPr marL="685800" indent="0" algn="l" defTabSz="914400" rtl="0" eaLnBrk="1" latinLnBrk="0" hangingPunct="1">
              <a:buNone/>
              <a:defRPr sz="1800" kern="1200">
                <a:solidFill>
                  <a:schemeClr val="tx1"/>
                </a:solidFill>
                <a:latin typeface="+mn-lt"/>
                <a:ea typeface="+mn-ea"/>
                <a:cs typeface="+mn-cs"/>
              </a:defRPr>
            </a:lvl3pPr>
            <a:lvl4pPr marL="1028700" indent="0" algn="l" defTabSz="914400" rtl="0" eaLnBrk="1" latinLnBrk="0" hangingPunct="1">
              <a:buNone/>
              <a:defRPr sz="1800" kern="1200">
                <a:solidFill>
                  <a:schemeClr val="tx1"/>
                </a:solidFill>
                <a:latin typeface="+mn-lt"/>
                <a:ea typeface="+mn-ea"/>
                <a:cs typeface="+mn-cs"/>
              </a:defRPr>
            </a:lvl4pPr>
            <a:lvl5pPr marL="1371600" indent="0" algn="l" defTabSz="914400" rtl="0" eaLnBrk="1" latinLnBrk="0" hangingPunct="1">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5000" b="1" dirty="0">
                <a:solidFill>
                  <a:schemeClr val="bg1"/>
                </a:solidFill>
                <a:latin typeface="Arial"/>
                <a:ea typeface="微软雅黑"/>
                <a:sym typeface="Arial"/>
              </a:rPr>
              <a:t>PPT Templates</a:t>
            </a:r>
            <a:endParaRPr lang="en-GB" sz="5000" b="1" dirty="0">
              <a:solidFill>
                <a:schemeClr val="bg1"/>
              </a:solidFill>
              <a:latin typeface="Arial"/>
              <a:ea typeface="微软雅黑"/>
              <a:sym typeface="Arial"/>
            </a:endParaRPr>
          </a:p>
        </p:txBody>
      </p:sp>
      <p:sp>
        <p:nvSpPr>
          <p:cNvPr id="5" name="Text Placeholder 12"/>
          <p:cNvSpPr txBox="1"/>
          <p:nvPr/>
        </p:nvSpPr>
        <p:spPr>
          <a:xfrm>
            <a:off x="3923928" y="3258314"/>
            <a:ext cx="4680520" cy="321548"/>
          </a:xfrm>
          <a:prstGeom prst="rect">
            <a:avLst/>
          </a:prstGeom>
        </p:spPr>
        <p:txBody>
          <a:bodyPr lIns="0" rIns="0" anchor="ctr">
            <a:noAutofit/>
          </a:bodyPr>
          <a:lstStyle>
            <a:lvl1pPr marL="0" indent="0" algn="ctr" defTabSz="914400" rtl="0" eaLnBrk="1" latinLnBrk="0" hangingPunct="1">
              <a:spcBef>
                <a:spcPct val="20000"/>
              </a:spcBef>
              <a:buFont typeface="Arial" panose="020B0604020202020204" pitchFamily="34" charset="0"/>
              <a:buNone/>
              <a:defRPr sz="800" b="0" kern="1200" baseline="0">
                <a:solidFill>
                  <a:schemeClr val="tx1"/>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dist"/>
            <a:r>
              <a:rPr lang="en-US" altLang="zh-CN" sz="1800" dirty="0">
                <a:solidFill>
                  <a:schemeClr val="bg1"/>
                </a:solidFill>
                <a:latin typeface="Arial"/>
                <a:ea typeface="微软雅黑"/>
                <a:sym typeface="Arial"/>
              </a:rPr>
              <a:t>Insert the Subtitle of Your Presentation</a:t>
            </a:r>
          </a:p>
        </p:txBody>
      </p:sp>
      <p:sp>
        <p:nvSpPr>
          <p:cNvPr id="6" name="Title 1"/>
          <p:cNvSpPr txBox="1"/>
          <p:nvPr/>
        </p:nvSpPr>
        <p:spPr>
          <a:xfrm>
            <a:off x="6876256" y="1314098"/>
            <a:ext cx="1728192" cy="1080120"/>
          </a:xfrm>
          <a:prstGeom prst="rect">
            <a:avLst/>
          </a:prstGeom>
          <a:effectLst/>
        </p:spPr>
        <p:txBody>
          <a:bodyPr vert="horz" lIns="0" tIns="45720" rIns="0" bIns="45720" rtlCol="0" anchor="ctr">
            <a:noAutofit/>
          </a:bodyPr>
          <a:lstStyle>
            <a:lvl1pPr algn="ctr" defTabSz="914400" rtl="0" eaLnBrk="1" latinLnBrk="0" hangingPunct="1">
              <a:spcBef>
                <a:spcPct val="0"/>
              </a:spcBef>
              <a:buNone/>
              <a:defRPr sz="1100" b="0" kern="1200">
                <a:solidFill>
                  <a:schemeClr val="accent1"/>
                </a:solidFill>
                <a:latin typeface="U.S. 101" pitchFamily="2" charset="0"/>
                <a:ea typeface="Roboto" pitchFamily="2" charset="0"/>
                <a:cs typeface="Open Sans Light" panose="020B0306030504020204" pitchFamily="34" charset="0"/>
              </a:defRPr>
            </a:lvl1pPr>
          </a:lstStyle>
          <a:p>
            <a:pPr algn="dist"/>
            <a:r>
              <a:rPr lang="en-US" altLang="zh-CN" sz="7200" dirty="0">
                <a:solidFill>
                  <a:schemeClr val="bg1"/>
                </a:solidFill>
                <a:latin typeface="Impact" pitchFamily="34" charset="0"/>
                <a:ea typeface="微软雅黑"/>
                <a:sym typeface="Arial"/>
              </a:rPr>
              <a:t>free</a:t>
            </a:r>
            <a:endParaRPr lang="en-GB" sz="7200" dirty="0">
              <a:solidFill>
                <a:schemeClr val="bg1"/>
              </a:solidFill>
              <a:latin typeface="Impact" pitchFamily="34" charset="0"/>
              <a:ea typeface="微软雅黑"/>
              <a:sym typeface="Arial"/>
            </a:endParaRPr>
          </a:p>
        </p:txBody>
      </p:sp>
      <p:cxnSp>
        <p:nvCxnSpPr>
          <p:cNvPr id="9" name="直接连接符 8"/>
          <p:cNvCxnSpPr/>
          <p:nvPr/>
        </p:nvCxnSpPr>
        <p:spPr>
          <a:xfrm>
            <a:off x="3923928" y="3127077"/>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7504" y="627534"/>
            <a:ext cx="3286305" cy="4291145"/>
          </a:xfrm>
          <a:prstGeom prst="rect">
            <a:avLst/>
          </a:prstGeom>
        </p:spPr>
      </p:pic>
      <p:sp>
        <p:nvSpPr>
          <p:cNvPr id="28" name="Title 1"/>
          <p:cNvSpPr txBox="1"/>
          <p:nvPr/>
        </p:nvSpPr>
        <p:spPr>
          <a:xfrm>
            <a:off x="7524328" y="461533"/>
            <a:ext cx="1192213" cy="379413"/>
          </a:xfrm>
          <a:prstGeom prst="rect">
            <a:avLst/>
          </a:prstGeom>
        </p:spPr>
        <p:txBody>
          <a:bodyPr vert="horz" lIns="0" tIns="45720" rIns="0" bIns="45720" rtlCol="0" anchor="ctr">
            <a:noAutofit/>
          </a:bodyPr>
          <a:lstStyle>
            <a:lvl1pPr algn="ctr" defTabSz="914400" rtl="0" eaLnBrk="1" latinLnBrk="0" hangingPunct="1">
              <a:spcBef>
                <a:spcPct val="0"/>
              </a:spcBef>
              <a:buNone/>
              <a:defRPr sz="1100" b="0" kern="1200">
                <a:solidFill>
                  <a:schemeClr val="accent1"/>
                </a:solidFill>
                <a:latin typeface="U.S. 101" pitchFamily="2" charset="0"/>
                <a:ea typeface="Roboto" pitchFamily="2" charset="0"/>
                <a:cs typeface="Open Sans Light" panose="020B0306030504020204" pitchFamily="34" charset="0"/>
              </a:defRPr>
            </a:lvl1pPr>
          </a:lstStyle>
          <a:p>
            <a:r>
              <a:rPr lang="en-US" altLang="zh-CN" sz="1400" dirty="0">
                <a:solidFill>
                  <a:schemeClr val="bg1"/>
                </a:solidFill>
                <a:latin typeface="Impact" pitchFamily="34" charset="0"/>
                <a:ea typeface="微软雅黑"/>
                <a:sym typeface="Arial"/>
              </a:rPr>
              <a:t>YOUR LOGO</a:t>
            </a:r>
            <a:endParaRPr lang="en-GB" sz="1400" dirty="0">
              <a:solidFill>
                <a:schemeClr val="bg1"/>
              </a:solidFill>
              <a:latin typeface="Impact" pitchFamily="34" charset="0"/>
              <a:ea typeface="微软雅黑"/>
              <a:sym typeface="Arial"/>
            </a:endParaRPr>
          </a:p>
        </p:txBody>
      </p:sp>
      <p:sp>
        <p:nvSpPr>
          <p:cNvPr id="29" name="Shape 38"/>
          <p:cNvSpPr/>
          <p:nvPr/>
        </p:nvSpPr>
        <p:spPr>
          <a:xfrm>
            <a:off x="7236296" y="408898"/>
            <a:ext cx="504056" cy="434660"/>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nvGrpSpPr>
          <p:cNvPr id="2" name="组合 1">
            <a:extLst>
              <a:ext uri="{FF2B5EF4-FFF2-40B4-BE49-F238E27FC236}">
                <a16:creationId xmlns:a16="http://schemas.microsoft.com/office/drawing/2014/main" id="{E3C85E1B-9BB7-872A-18FE-D530ABD358D9}"/>
              </a:ext>
            </a:extLst>
          </p:cNvPr>
          <p:cNvGrpSpPr/>
          <p:nvPr/>
        </p:nvGrpSpPr>
        <p:grpSpPr>
          <a:xfrm>
            <a:off x="4932040" y="3939902"/>
            <a:ext cx="3750507" cy="314481"/>
            <a:chOff x="4414802" y="4745227"/>
            <a:chExt cx="3750507" cy="314481"/>
          </a:xfrm>
        </p:grpSpPr>
        <p:grpSp>
          <p:nvGrpSpPr>
            <p:cNvPr id="3" name="组合 2">
              <a:extLst>
                <a:ext uri="{FF2B5EF4-FFF2-40B4-BE49-F238E27FC236}">
                  <a16:creationId xmlns:a16="http://schemas.microsoft.com/office/drawing/2014/main" id="{6BDC145A-91CF-3252-1B0C-E66A5E3240FE}"/>
                </a:ext>
              </a:extLst>
            </p:cNvPr>
            <p:cNvGrpSpPr/>
            <p:nvPr/>
          </p:nvGrpSpPr>
          <p:grpSpPr>
            <a:xfrm>
              <a:off x="6654696" y="4763888"/>
              <a:ext cx="290407" cy="290407"/>
              <a:chOff x="2633025" y="5543873"/>
              <a:chExt cx="290407" cy="290407"/>
            </a:xfrm>
            <a:solidFill>
              <a:schemeClr val="bg1"/>
            </a:solidFill>
          </p:grpSpPr>
          <p:sp>
            <p:nvSpPr>
              <p:cNvPr id="16" name="Oval 15">
                <a:extLst>
                  <a:ext uri="{FF2B5EF4-FFF2-40B4-BE49-F238E27FC236}">
                    <a16:creationId xmlns:a16="http://schemas.microsoft.com/office/drawing/2014/main" id="{3F00A3F9-F69F-E549-F057-109DBC5E536C}"/>
                  </a:ext>
                </a:extLst>
              </p:cNvPr>
              <p:cNvSpPr>
                <a:spLocks/>
              </p:cNvSpPr>
              <p:nvPr/>
            </p:nvSpPr>
            <p:spPr bwMode="auto">
              <a:xfrm>
                <a:off x="2633025" y="5543873"/>
                <a:ext cx="290407" cy="290407"/>
              </a:xfrm>
              <a:prstGeom prst="ellipse">
                <a:avLst/>
              </a:prstGeom>
              <a:solidFill>
                <a:schemeClr val="tx2">
                  <a:lumMod val="60000"/>
                  <a:lumOff val="40000"/>
                </a:schemeClr>
              </a:solidFill>
              <a:ln>
                <a:noFill/>
              </a:ln>
              <a:effectLst/>
            </p:spPr>
            <p:txBody>
              <a:bodyPr wrap="none" anchor="ctr"/>
              <a:lstStyle/>
              <a:p>
                <a:pPr algn="ctr" fontAlgn="base">
                  <a:spcBef>
                    <a:spcPct val="0"/>
                  </a:spcBef>
                  <a:spcAft>
                    <a:spcPct val="0"/>
                  </a:spcAft>
                </a:pPr>
                <a:endParaRPr lang="zh-CN" altLang="en-US" sz="800">
                  <a:solidFill>
                    <a:srgbClr val="36396E"/>
                  </a:solidFill>
                  <a:cs typeface="+mn-ea"/>
                  <a:sym typeface="+mn-lt"/>
                </a:endParaRPr>
              </a:p>
            </p:txBody>
          </p:sp>
          <p:grpSp>
            <p:nvGrpSpPr>
              <p:cNvPr id="17" name="Group 16">
                <a:extLst>
                  <a:ext uri="{FF2B5EF4-FFF2-40B4-BE49-F238E27FC236}">
                    <a16:creationId xmlns:a16="http://schemas.microsoft.com/office/drawing/2014/main" id="{E948906A-D6F3-0C81-9771-72F916DEBA3F}"/>
                  </a:ext>
                </a:extLst>
              </p:cNvPr>
              <p:cNvGrpSpPr>
                <a:grpSpLocks/>
              </p:cNvGrpSpPr>
              <p:nvPr/>
            </p:nvGrpSpPr>
            <p:grpSpPr bwMode="auto">
              <a:xfrm>
                <a:off x="2726440" y="5602052"/>
                <a:ext cx="104062" cy="167263"/>
                <a:chOff x="4441" y="3144"/>
                <a:chExt cx="215" cy="345"/>
              </a:xfrm>
              <a:grpFill/>
            </p:grpSpPr>
            <p:sp>
              <p:nvSpPr>
                <p:cNvPr id="18" name="Freeform 17">
                  <a:extLst>
                    <a:ext uri="{FF2B5EF4-FFF2-40B4-BE49-F238E27FC236}">
                      <a16:creationId xmlns:a16="http://schemas.microsoft.com/office/drawing/2014/main" id="{1A34B452-7DCC-8081-03BD-14D5C1D85F74}"/>
                    </a:ext>
                  </a:extLst>
                </p:cNvPr>
                <p:cNvSpPr>
                  <a:spLocks/>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sp>
              <p:nvSpPr>
                <p:cNvPr id="19" name="Freeform 18">
                  <a:extLst>
                    <a:ext uri="{FF2B5EF4-FFF2-40B4-BE49-F238E27FC236}">
                      <a16:creationId xmlns:a16="http://schemas.microsoft.com/office/drawing/2014/main" id="{B69B1114-FF6C-F809-99A0-1A7A3E2FC770}"/>
                    </a:ext>
                  </a:extLst>
                </p:cNvPr>
                <p:cNvSpPr>
                  <a:spLocks/>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grpSp>
        </p:grpSp>
        <p:grpSp>
          <p:nvGrpSpPr>
            <p:cNvPr id="7" name="组合 6">
              <a:extLst>
                <a:ext uri="{FF2B5EF4-FFF2-40B4-BE49-F238E27FC236}">
                  <a16:creationId xmlns:a16="http://schemas.microsoft.com/office/drawing/2014/main" id="{B9C4654F-2DB0-8C7C-9AAB-CEC134C7F20B}"/>
                </a:ext>
              </a:extLst>
            </p:cNvPr>
            <p:cNvGrpSpPr/>
            <p:nvPr/>
          </p:nvGrpSpPr>
          <p:grpSpPr>
            <a:xfrm>
              <a:off x="4414802" y="4745227"/>
              <a:ext cx="290407" cy="290407"/>
              <a:chOff x="732769" y="5535598"/>
              <a:chExt cx="290407" cy="290407"/>
            </a:xfrm>
            <a:solidFill>
              <a:schemeClr val="bg1"/>
            </a:solidFill>
          </p:grpSpPr>
          <p:sp>
            <p:nvSpPr>
              <p:cNvPr id="12" name="Oval 10">
                <a:extLst>
                  <a:ext uri="{FF2B5EF4-FFF2-40B4-BE49-F238E27FC236}">
                    <a16:creationId xmlns:a16="http://schemas.microsoft.com/office/drawing/2014/main" id="{5FDA3392-8AAC-B76E-FB1E-9C0B0A060955}"/>
                  </a:ext>
                </a:extLst>
              </p:cNvPr>
              <p:cNvSpPr>
                <a:spLocks/>
              </p:cNvSpPr>
              <p:nvPr/>
            </p:nvSpPr>
            <p:spPr bwMode="auto">
              <a:xfrm>
                <a:off x="732769" y="5535598"/>
                <a:ext cx="290407" cy="290407"/>
              </a:xfrm>
              <a:prstGeom prst="ellipse">
                <a:avLst/>
              </a:prstGeom>
              <a:solidFill>
                <a:schemeClr val="tx2">
                  <a:lumMod val="60000"/>
                  <a:lumOff val="40000"/>
                </a:schemeClr>
              </a:solidFill>
              <a:ln>
                <a:noFill/>
              </a:ln>
              <a:effectLst/>
            </p:spPr>
            <p:txBody>
              <a:bodyPr wrap="none" anchor="ctr"/>
              <a:lstStyle/>
              <a:p>
                <a:pPr algn="ctr" fontAlgn="base">
                  <a:spcBef>
                    <a:spcPct val="0"/>
                  </a:spcBef>
                  <a:spcAft>
                    <a:spcPct val="0"/>
                  </a:spcAft>
                </a:pPr>
                <a:endParaRPr lang="zh-CN" altLang="en-US" sz="800" dirty="0">
                  <a:solidFill>
                    <a:srgbClr val="36396E"/>
                  </a:solidFill>
                  <a:cs typeface="+mn-ea"/>
                  <a:sym typeface="+mn-lt"/>
                </a:endParaRPr>
              </a:p>
            </p:txBody>
          </p:sp>
          <p:grpSp>
            <p:nvGrpSpPr>
              <p:cNvPr id="13" name="组合 12">
                <a:extLst>
                  <a:ext uri="{FF2B5EF4-FFF2-40B4-BE49-F238E27FC236}">
                    <a16:creationId xmlns:a16="http://schemas.microsoft.com/office/drawing/2014/main" id="{001E9AAD-37E6-5681-0B75-02F95A118853}"/>
                  </a:ext>
                </a:extLst>
              </p:cNvPr>
              <p:cNvGrpSpPr/>
              <p:nvPr/>
            </p:nvGrpSpPr>
            <p:grpSpPr>
              <a:xfrm>
                <a:off x="811795" y="5598991"/>
                <a:ext cx="132841" cy="151011"/>
                <a:chOff x="860980" y="3583766"/>
                <a:chExt cx="100336" cy="114060"/>
              </a:xfrm>
              <a:grpFill/>
            </p:grpSpPr>
            <p:sp>
              <p:nvSpPr>
                <p:cNvPr id="14" name="Freeform 12">
                  <a:extLst>
                    <a:ext uri="{FF2B5EF4-FFF2-40B4-BE49-F238E27FC236}">
                      <a16:creationId xmlns:a16="http://schemas.microsoft.com/office/drawing/2014/main" id="{E577F30E-F2F9-A8CB-D056-65FCDB500F58}"/>
                    </a:ext>
                  </a:extLst>
                </p:cNvPr>
                <p:cNvSpPr>
                  <a:spLocks/>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sp>
              <p:nvSpPr>
                <p:cNvPr id="15" name="Freeform 13">
                  <a:extLst>
                    <a:ext uri="{FF2B5EF4-FFF2-40B4-BE49-F238E27FC236}">
                      <a16:creationId xmlns:a16="http://schemas.microsoft.com/office/drawing/2014/main" id="{EB0D5617-8BC8-B7C3-7556-7FDE682BF532}"/>
                    </a:ext>
                  </a:extLst>
                </p:cNvPr>
                <p:cNvSpPr>
                  <a:spLocks/>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grpSp>
        </p:grpSp>
        <p:sp>
          <p:nvSpPr>
            <p:cNvPr id="8" name="Text Box 20">
              <a:extLst>
                <a:ext uri="{FF2B5EF4-FFF2-40B4-BE49-F238E27FC236}">
                  <a16:creationId xmlns:a16="http://schemas.microsoft.com/office/drawing/2014/main" id="{07458230-9EBD-81A6-5305-47906C92EA4F}"/>
                </a:ext>
              </a:extLst>
            </p:cNvPr>
            <p:cNvSpPr txBox="1">
              <a:spLocks/>
            </p:cNvSpPr>
            <p:nvPr/>
          </p:nvSpPr>
          <p:spPr bwMode="auto">
            <a:xfrm>
              <a:off x="6945103" y="4751931"/>
              <a:ext cx="12202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solidFill>
                    <a:schemeClr val="bg1"/>
                  </a:solidFill>
                  <a:cs typeface="+mn-ea"/>
                  <a:sym typeface="+mn-lt"/>
                </a:rPr>
                <a:t>DD/MM/20XX</a:t>
              </a:r>
              <a:endParaRPr lang="zh-CN" altLang="en-US" sz="1400" dirty="0">
                <a:solidFill>
                  <a:schemeClr val="bg1"/>
                </a:solidFill>
                <a:cs typeface="+mn-ea"/>
                <a:sym typeface="+mn-lt"/>
              </a:endParaRPr>
            </a:p>
          </p:txBody>
        </p:sp>
        <p:sp>
          <p:nvSpPr>
            <p:cNvPr id="11" name="矩形 10">
              <a:extLst>
                <a:ext uri="{FF2B5EF4-FFF2-40B4-BE49-F238E27FC236}">
                  <a16:creationId xmlns:a16="http://schemas.microsoft.com/office/drawing/2014/main" id="{02C8FC70-429A-1363-7B66-8289212BAC11}"/>
                </a:ext>
              </a:extLst>
            </p:cNvPr>
            <p:cNvSpPr/>
            <p:nvPr/>
          </p:nvSpPr>
          <p:spPr>
            <a:xfrm>
              <a:off x="4705028" y="4751931"/>
              <a:ext cx="189212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solidFill>
                    <a:schemeClr val="bg1"/>
                  </a:solidFill>
                  <a:cs typeface="+mn-ea"/>
                  <a:sym typeface="+mn-lt"/>
                </a:rPr>
                <a:t>Report </a:t>
              </a:r>
              <a:r>
                <a:rPr lang="zh-CN" altLang="en-US" sz="1400" dirty="0">
                  <a:solidFill>
                    <a:schemeClr val="bg1"/>
                  </a:solidFill>
                  <a:cs typeface="+mn-ea"/>
                  <a:sym typeface="+mn-lt"/>
                </a:rPr>
                <a:t>：</a:t>
              </a:r>
              <a:r>
                <a:rPr lang="en-US" altLang="zh-CN" sz="1400" dirty="0">
                  <a:solidFill>
                    <a:schemeClr val="bg1"/>
                  </a:solidFill>
                  <a:cs typeface="+mn-ea"/>
                  <a:sym typeface="+mn-lt"/>
                </a:rPr>
                <a:t>freeppt7.com</a:t>
              </a:r>
              <a:endParaRPr lang="zh-CN" altLang="en-US" sz="14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7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7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9" dur="7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7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700" tmFilter="0,0; .5, 1; 1, 1"/>
                                        <p:tgtEl>
                                          <p:spTgt spid="4">
                                            <p:txEl>
                                              <p:pRg st="0" end="0"/>
                                            </p:txEl>
                                          </p:spTgt>
                                        </p:tgtEl>
                                      </p:cBhvr>
                                    </p:animEffect>
                                  </p:childTnLst>
                                </p:cTn>
                              </p:par>
                            </p:childTnLst>
                          </p:cTn>
                        </p:par>
                        <p:par>
                          <p:cTn id="32" fill="hold">
                            <p:stCondLst>
                              <p:cond delay="3970"/>
                            </p:stCondLst>
                            <p:childTnLst>
                              <p:par>
                                <p:cTn id="33" presetID="16" presetClass="entr" presetSubtype="37"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outVertical)">
                                      <p:cBhvr>
                                        <p:cTn id="35" dur="500"/>
                                        <p:tgtEl>
                                          <p:spTgt spid="9"/>
                                        </p:tgtEl>
                                      </p:cBhvr>
                                    </p:animEffect>
                                  </p:childTnLst>
                                </p:cTn>
                              </p:par>
                            </p:childTnLst>
                          </p:cTn>
                        </p:par>
                        <p:par>
                          <p:cTn id="36" fill="hold">
                            <p:stCondLst>
                              <p:cond delay="4470"/>
                            </p:stCondLst>
                            <p:childTnLst>
                              <p:par>
                                <p:cTn id="37" presetID="22" presetClass="entr" presetSubtype="8"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left)">
                                      <p:cBhvr>
                                        <p:cTn id="39"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P spid="6" grpId="0"/>
      <p:bldP spid="28" grpId="0"/>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86"/>
          <p:cNvSpPr/>
          <p:nvPr/>
        </p:nvSpPr>
        <p:spPr>
          <a:xfrm>
            <a:off x="0" y="1722623"/>
            <a:ext cx="9144000" cy="1656184"/>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Text Placeholder 4"/>
          <p:cNvSpPr txBox="1"/>
          <p:nvPr/>
        </p:nvSpPr>
        <p:spPr>
          <a:xfrm>
            <a:off x="7241068" y="2001467"/>
            <a:ext cx="1272728" cy="1080120"/>
          </a:xfrm>
          <a:prstGeom prst="rect">
            <a:avLst/>
          </a:prstGeom>
        </p:spPr>
        <p:txBody>
          <a:bodyPr anchor="ctr">
            <a:noAutofit/>
          </a:bodyPr>
          <a:lstStyle>
            <a:defPPr>
              <a:defRPr lang="zh-CN"/>
            </a:defPPr>
            <a:lvl1pPr indent="0" algn="ctr">
              <a:spcBef>
                <a:spcPct val="20000"/>
              </a:spcBef>
              <a:buFont typeface="Arial" panose="020B0604020202020204" pitchFamily="34" charset="0"/>
              <a:buNone/>
              <a:defRPr sz="8000">
                <a:solidFill>
                  <a:schemeClr val="bg1"/>
                </a:solidFill>
                <a:latin typeface="Impact" pitchFamily="34" charset="0"/>
                <a:ea typeface="微软雅黑"/>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zh-CN" dirty="0">
                <a:sym typeface="Arial"/>
              </a:rPr>
              <a:t>02</a:t>
            </a:r>
            <a:endParaRPr lang="en-GB" dirty="0">
              <a:sym typeface="Arial"/>
            </a:endParaRPr>
          </a:p>
        </p:txBody>
      </p:sp>
      <p:sp>
        <p:nvSpPr>
          <p:cNvPr id="24" name="TextBox 23"/>
          <p:cNvSpPr txBox="1"/>
          <p:nvPr/>
        </p:nvSpPr>
        <p:spPr>
          <a:xfrm>
            <a:off x="3450356" y="2135440"/>
            <a:ext cx="3651772" cy="500139"/>
          </a:xfrm>
          <a:prstGeom prst="rect">
            <a:avLst/>
          </a:prstGeom>
          <a:noFill/>
        </p:spPr>
        <p:txBody>
          <a:bodyPr wrap="square" lIns="68584" tIns="34291" rIns="68584" bIns="34291" rtlCol="0">
            <a:spAutoFit/>
          </a:bodyPr>
          <a:lstStyle/>
          <a:p>
            <a:pPr algn="r" eaLnBrk="0" hangingPunct="0"/>
            <a:r>
              <a:rPr lang="en-US" altLang="zh-CN" sz="2800" b="1" dirty="0">
                <a:solidFill>
                  <a:schemeClr val="bg1"/>
                </a:solidFill>
                <a:latin typeface="Arial"/>
                <a:ea typeface="微软雅黑"/>
                <a:sym typeface="Arial"/>
              </a:rPr>
              <a:t>Add title text</a:t>
            </a:r>
            <a:endParaRPr lang="zh-CN" altLang="en-US" sz="2800" b="1" dirty="0">
              <a:solidFill>
                <a:schemeClr val="bg1"/>
              </a:solidFill>
              <a:latin typeface="Arial"/>
              <a:ea typeface="微软雅黑"/>
              <a:sym typeface="Arial"/>
            </a:endParaRPr>
          </a:p>
        </p:txBody>
      </p:sp>
      <p:sp>
        <p:nvSpPr>
          <p:cNvPr id="25" name="TextBox 24"/>
          <p:cNvSpPr txBox="1"/>
          <p:nvPr/>
        </p:nvSpPr>
        <p:spPr>
          <a:xfrm>
            <a:off x="3563888" y="2633371"/>
            <a:ext cx="3538240" cy="284695"/>
          </a:xfrm>
          <a:prstGeom prst="rect">
            <a:avLst/>
          </a:prstGeom>
          <a:noFill/>
        </p:spPr>
        <p:txBody>
          <a:bodyPr wrap="square" lIns="68584" tIns="34291" rIns="68584" bIns="34291" rtlCol="0">
            <a:spAutoFit/>
          </a:bodyPr>
          <a:lstStyle/>
          <a:p>
            <a:pPr algn="r" eaLnBrk="0" hangingPunct="0"/>
            <a:r>
              <a:rPr lang="en-US" altLang="zh-CN" sz="1400" dirty="0">
                <a:solidFill>
                  <a:schemeClr val="bg1"/>
                </a:solidFill>
                <a:latin typeface="Arial"/>
                <a:ea typeface="微软雅黑"/>
                <a:sym typeface="Arial"/>
              </a:rPr>
              <a:t>Insert the Subtitle of Your Presentation</a:t>
            </a:r>
            <a:endParaRPr lang="zh-CN" altLang="en-US" sz="1400" dirty="0">
              <a:solidFill>
                <a:schemeClr val="bg1"/>
              </a:solidFill>
              <a:latin typeface="Arial"/>
              <a:ea typeface="微软雅黑"/>
              <a:sym typeface="Arial"/>
            </a:endParaRPr>
          </a:p>
        </p:txBody>
      </p:sp>
      <p:grpSp>
        <p:nvGrpSpPr>
          <p:cNvPr id="26" name="组合 25"/>
          <p:cNvGrpSpPr/>
          <p:nvPr/>
        </p:nvGrpSpPr>
        <p:grpSpPr>
          <a:xfrm>
            <a:off x="827585" y="1505590"/>
            <a:ext cx="2096339" cy="2089241"/>
            <a:chOff x="755650" y="852488"/>
            <a:chExt cx="2344738" cy="2336800"/>
          </a:xfrm>
        </p:grpSpPr>
        <p:sp>
          <p:nvSpPr>
            <p:cNvPr id="27" name="Freeform 5"/>
            <p:cNvSpPr>
              <a:spLocks noEditPoints="1"/>
            </p:cNvSpPr>
            <p:nvPr/>
          </p:nvSpPr>
          <p:spPr bwMode="auto">
            <a:xfrm>
              <a:off x="755650" y="852488"/>
              <a:ext cx="2344738" cy="2336800"/>
            </a:xfrm>
            <a:custGeom>
              <a:avLst/>
              <a:gdLst>
                <a:gd name="T0" fmla="*/ 325 w 3063"/>
                <a:gd name="T1" fmla="*/ 1531 h 3056"/>
                <a:gd name="T2" fmla="*/ 1531 w 3063"/>
                <a:gd name="T3" fmla="*/ 325 h 3056"/>
                <a:gd name="T4" fmla="*/ 2738 w 3063"/>
                <a:gd name="T5" fmla="*/ 1531 h 3056"/>
                <a:gd name="T6" fmla="*/ 1531 w 3063"/>
                <a:gd name="T7" fmla="*/ 2737 h 3056"/>
                <a:gd name="T8" fmla="*/ 325 w 3063"/>
                <a:gd name="T9" fmla="*/ 1531 h 3056"/>
                <a:gd name="T10" fmla="*/ 1291 w 3063"/>
                <a:gd name="T11" fmla="*/ 246 h 3056"/>
                <a:gd name="T12" fmla="*/ 1115 w 3063"/>
                <a:gd name="T13" fmla="*/ 57 h 3056"/>
                <a:gd name="T14" fmla="*/ 846 w 3063"/>
                <a:gd name="T15" fmla="*/ 162 h 3056"/>
                <a:gd name="T16" fmla="*/ 843 w 3063"/>
                <a:gd name="T17" fmla="*/ 419 h 3056"/>
                <a:gd name="T18" fmla="*/ 611 w 3063"/>
                <a:gd name="T19" fmla="*/ 307 h 3056"/>
                <a:gd name="T20" fmla="*/ 398 w 3063"/>
                <a:gd name="T21" fmla="*/ 502 h 3056"/>
                <a:gd name="T22" fmla="*/ 488 w 3063"/>
                <a:gd name="T23" fmla="*/ 743 h 3056"/>
                <a:gd name="T24" fmla="*/ 231 w 3063"/>
                <a:gd name="T25" fmla="*/ 722 h 3056"/>
                <a:gd name="T26" fmla="*/ 102 w 3063"/>
                <a:gd name="T27" fmla="*/ 981 h 3056"/>
                <a:gd name="T28" fmla="*/ 274 w 3063"/>
                <a:gd name="T29" fmla="*/ 1173 h 3056"/>
                <a:gd name="T30" fmla="*/ 27 w 3063"/>
                <a:gd name="T31" fmla="*/ 1247 h 3056"/>
                <a:gd name="T32" fmla="*/ 0 w 3063"/>
                <a:gd name="T33" fmla="*/ 1531 h 3056"/>
                <a:gd name="T34" fmla="*/ 0 w 3063"/>
                <a:gd name="T35" fmla="*/ 1535 h 3056"/>
                <a:gd name="T36" fmla="*/ 229 w 3063"/>
                <a:gd name="T37" fmla="*/ 1652 h 3056"/>
                <a:gd name="T38" fmla="*/ 26 w 3063"/>
                <a:gd name="T39" fmla="*/ 1809 h 3056"/>
                <a:gd name="T40" fmla="*/ 105 w 3063"/>
                <a:gd name="T41" fmla="*/ 2087 h 3056"/>
                <a:gd name="T42" fmla="*/ 361 w 3063"/>
                <a:gd name="T43" fmla="*/ 2114 h 3056"/>
                <a:gd name="T44" fmla="*/ 228 w 3063"/>
                <a:gd name="T45" fmla="*/ 2334 h 3056"/>
                <a:gd name="T46" fmla="*/ 402 w 3063"/>
                <a:gd name="T47" fmla="*/ 2565 h 3056"/>
                <a:gd name="T48" fmla="*/ 651 w 3063"/>
                <a:gd name="T49" fmla="*/ 2498 h 3056"/>
                <a:gd name="T50" fmla="*/ 606 w 3063"/>
                <a:gd name="T51" fmla="*/ 2751 h 3056"/>
                <a:gd name="T52" fmla="*/ 852 w 3063"/>
                <a:gd name="T53" fmla="*/ 2904 h 3056"/>
                <a:gd name="T54" fmla="*/ 1059 w 3063"/>
                <a:gd name="T55" fmla="*/ 2751 h 3056"/>
                <a:gd name="T56" fmla="*/ 1109 w 3063"/>
                <a:gd name="T57" fmla="*/ 3003 h 3056"/>
                <a:gd name="T58" fmla="*/ 1394 w 3063"/>
                <a:gd name="T59" fmla="*/ 3056 h 3056"/>
                <a:gd name="T60" fmla="*/ 1531 w 3063"/>
                <a:gd name="T61" fmla="*/ 2839 h 3056"/>
                <a:gd name="T62" fmla="*/ 1669 w 3063"/>
                <a:gd name="T63" fmla="*/ 3056 h 3056"/>
                <a:gd name="T64" fmla="*/ 1954 w 3063"/>
                <a:gd name="T65" fmla="*/ 3003 h 3056"/>
                <a:gd name="T66" fmla="*/ 2004 w 3063"/>
                <a:gd name="T67" fmla="*/ 2751 h 3056"/>
                <a:gd name="T68" fmla="*/ 2211 w 3063"/>
                <a:gd name="T69" fmla="*/ 2904 h 3056"/>
                <a:gd name="T70" fmla="*/ 2457 w 3063"/>
                <a:gd name="T71" fmla="*/ 2751 h 3056"/>
                <a:gd name="T72" fmla="*/ 2412 w 3063"/>
                <a:gd name="T73" fmla="*/ 2498 h 3056"/>
                <a:gd name="T74" fmla="*/ 2661 w 3063"/>
                <a:gd name="T75" fmla="*/ 2565 h 3056"/>
                <a:gd name="T76" fmla="*/ 2835 w 3063"/>
                <a:gd name="T77" fmla="*/ 2334 h 3056"/>
                <a:gd name="T78" fmla="*/ 2702 w 3063"/>
                <a:gd name="T79" fmla="*/ 2114 h 3056"/>
                <a:gd name="T80" fmla="*/ 2958 w 3063"/>
                <a:gd name="T81" fmla="*/ 2087 h 3056"/>
                <a:gd name="T82" fmla="*/ 3037 w 3063"/>
                <a:gd name="T83" fmla="*/ 1809 h 3056"/>
                <a:gd name="T84" fmla="*/ 2834 w 3063"/>
                <a:gd name="T85" fmla="*/ 1652 h 3056"/>
                <a:gd name="T86" fmla="*/ 3063 w 3063"/>
                <a:gd name="T87" fmla="*/ 1535 h 3056"/>
                <a:gd name="T88" fmla="*/ 3063 w 3063"/>
                <a:gd name="T89" fmla="*/ 1531 h 3056"/>
                <a:gd name="T90" fmla="*/ 3036 w 3063"/>
                <a:gd name="T91" fmla="*/ 1247 h 3056"/>
                <a:gd name="T92" fmla="*/ 2789 w 3063"/>
                <a:gd name="T93" fmla="*/ 1173 h 3056"/>
                <a:gd name="T94" fmla="*/ 2961 w 3063"/>
                <a:gd name="T95" fmla="*/ 981 h 3056"/>
                <a:gd name="T96" fmla="*/ 2832 w 3063"/>
                <a:gd name="T97" fmla="*/ 722 h 3056"/>
                <a:gd name="T98" fmla="*/ 2575 w 3063"/>
                <a:gd name="T99" fmla="*/ 743 h 3056"/>
                <a:gd name="T100" fmla="*/ 2665 w 3063"/>
                <a:gd name="T101" fmla="*/ 502 h 3056"/>
                <a:gd name="T102" fmla="*/ 2451 w 3063"/>
                <a:gd name="T103" fmla="*/ 307 h 3056"/>
                <a:gd name="T104" fmla="*/ 2220 w 3063"/>
                <a:gd name="T105" fmla="*/ 419 h 3056"/>
                <a:gd name="T106" fmla="*/ 2217 w 3063"/>
                <a:gd name="T107" fmla="*/ 162 h 3056"/>
                <a:gd name="T108" fmla="*/ 1948 w 3063"/>
                <a:gd name="T109" fmla="*/ 57 h 3056"/>
                <a:gd name="T110" fmla="*/ 1772 w 3063"/>
                <a:gd name="T111" fmla="*/ 246 h 3056"/>
                <a:gd name="T112" fmla="*/ 1676 w 3063"/>
                <a:gd name="T113" fmla="*/ 7 h 3056"/>
                <a:gd name="T114" fmla="*/ 1531 w 3063"/>
                <a:gd name="T115" fmla="*/ 0 h 3056"/>
                <a:gd name="T116" fmla="*/ 1387 w 3063"/>
                <a:gd name="T117" fmla="*/ 7 h 3056"/>
                <a:gd name="T118" fmla="*/ 1291 w 3063"/>
                <a:gd name="T119" fmla="*/ 246 h 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63" h="3056">
                  <a:moveTo>
                    <a:pt x="325" y="1531"/>
                  </a:moveTo>
                  <a:cubicBezTo>
                    <a:pt x="325" y="865"/>
                    <a:pt x="865" y="325"/>
                    <a:pt x="1531" y="325"/>
                  </a:cubicBezTo>
                  <a:cubicBezTo>
                    <a:pt x="2198" y="325"/>
                    <a:pt x="2738" y="865"/>
                    <a:pt x="2738" y="1531"/>
                  </a:cubicBezTo>
                  <a:cubicBezTo>
                    <a:pt x="2738" y="2197"/>
                    <a:pt x="2198" y="2737"/>
                    <a:pt x="1531" y="2737"/>
                  </a:cubicBezTo>
                  <a:cubicBezTo>
                    <a:pt x="865" y="2737"/>
                    <a:pt x="325" y="2197"/>
                    <a:pt x="325" y="1531"/>
                  </a:cubicBezTo>
                  <a:close/>
                  <a:moveTo>
                    <a:pt x="1291" y="246"/>
                  </a:moveTo>
                  <a:cubicBezTo>
                    <a:pt x="1115" y="57"/>
                    <a:pt x="1115" y="57"/>
                    <a:pt x="1115" y="57"/>
                  </a:cubicBezTo>
                  <a:cubicBezTo>
                    <a:pt x="1022" y="84"/>
                    <a:pt x="932" y="119"/>
                    <a:pt x="846" y="162"/>
                  </a:cubicBezTo>
                  <a:cubicBezTo>
                    <a:pt x="843" y="419"/>
                    <a:pt x="843" y="419"/>
                    <a:pt x="843" y="419"/>
                  </a:cubicBezTo>
                  <a:cubicBezTo>
                    <a:pt x="611" y="307"/>
                    <a:pt x="611" y="307"/>
                    <a:pt x="611" y="307"/>
                  </a:cubicBezTo>
                  <a:cubicBezTo>
                    <a:pt x="534" y="365"/>
                    <a:pt x="463" y="431"/>
                    <a:pt x="398" y="502"/>
                  </a:cubicBezTo>
                  <a:cubicBezTo>
                    <a:pt x="488" y="743"/>
                    <a:pt x="488" y="743"/>
                    <a:pt x="488" y="743"/>
                  </a:cubicBezTo>
                  <a:cubicBezTo>
                    <a:pt x="231" y="722"/>
                    <a:pt x="231" y="722"/>
                    <a:pt x="231" y="722"/>
                  </a:cubicBezTo>
                  <a:cubicBezTo>
                    <a:pt x="181" y="804"/>
                    <a:pt x="137" y="890"/>
                    <a:pt x="102" y="981"/>
                  </a:cubicBezTo>
                  <a:cubicBezTo>
                    <a:pt x="274" y="1173"/>
                    <a:pt x="274" y="1173"/>
                    <a:pt x="274" y="1173"/>
                  </a:cubicBezTo>
                  <a:cubicBezTo>
                    <a:pt x="27" y="1247"/>
                    <a:pt x="27" y="1247"/>
                    <a:pt x="27" y="1247"/>
                  </a:cubicBezTo>
                  <a:cubicBezTo>
                    <a:pt x="9" y="1339"/>
                    <a:pt x="0" y="1434"/>
                    <a:pt x="0" y="1531"/>
                  </a:cubicBezTo>
                  <a:cubicBezTo>
                    <a:pt x="0" y="1532"/>
                    <a:pt x="0" y="1533"/>
                    <a:pt x="0" y="1535"/>
                  </a:cubicBezTo>
                  <a:cubicBezTo>
                    <a:pt x="229" y="1652"/>
                    <a:pt x="229" y="1652"/>
                    <a:pt x="229" y="1652"/>
                  </a:cubicBezTo>
                  <a:cubicBezTo>
                    <a:pt x="26" y="1809"/>
                    <a:pt x="26" y="1809"/>
                    <a:pt x="26" y="1809"/>
                  </a:cubicBezTo>
                  <a:cubicBezTo>
                    <a:pt x="43" y="1906"/>
                    <a:pt x="70" y="1999"/>
                    <a:pt x="105" y="2087"/>
                  </a:cubicBezTo>
                  <a:cubicBezTo>
                    <a:pt x="361" y="2114"/>
                    <a:pt x="361" y="2114"/>
                    <a:pt x="361" y="2114"/>
                  </a:cubicBezTo>
                  <a:cubicBezTo>
                    <a:pt x="228" y="2334"/>
                    <a:pt x="228" y="2334"/>
                    <a:pt x="228" y="2334"/>
                  </a:cubicBezTo>
                  <a:cubicBezTo>
                    <a:pt x="279" y="2417"/>
                    <a:pt x="337" y="2494"/>
                    <a:pt x="402" y="2565"/>
                  </a:cubicBezTo>
                  <a:cubicBezTo>
                    <a:pt x="651" y="2498"/>
                    <a:pt x="651" y="2498"/>
                    <a:pt x="651" y="2498"/>
                  </a:cubicBezTo>
                  <a:cubicBezTo>
                    <a:pt x="606" y="2751"/>
                    <a:pt x="606" y="2751"/>
                    <a:pt x="606" y="2751"/>
                  </a:cubicBezTo>
                  <a:cubicBezTo>
                    <a:pt x="683" y="2809"/>
                    <a:pt x="765" y="2860"/>
                    <a:pt x="852" y="2904"/>
                  </a:cubicBezTo>
                  <a:cubicBezTo>
                    <a:pt x="1059" y="2751"/>
                    <a:pt x="1059" y="2751"/>
                    <a:pt x="1059" y="2751"/>
                  </a:cubicBezTo>
                  <a:cubicBezTo>
                    <a:pt x="1109" y="3003"/>
                    <a:pt x="1109" y="3003"/>
                    <a:pt x="1109" y="3003"/>
                  </a:cubicBezTo>
                  <a:cubicBezTo>
                    <a:pt x="1201" y="3030"/>
                    <a:pt x="1296" y="3048"/>
                    <a:pt x="1394" y="3056"/>
                  </a:cubicBezTo>
                  <a:cubicBezTo>
                    <a:pt x="1531" y="2839"/>
                    <a:pt x="1531" y="2839"/>
                    <a:pt x="1531" y="2839"/>
                  </a:cubicBezTo>
                  <a:cubicBezTo>
                    <a:pt x="1669" y="3056"/>
                    <a:pt x="1669" y="3056"/>
                    <a:pt x="1669" y="3056"/>
                  </a:cubicBezTo>
                  <a:cubicBezTo>
                    <a:pt x="1767" y="3048"/>
                    <a:pt x="1862" y="3030"/>
                    <a:pt x="1954" y="3003"/>
                  </a:cubicBezTo>
                  <a:cubicBezTo>
                    <a:pt x="2004" y="2751"/>
                    <a:pt x="2004" y="2751"/>
                    <a:pt x="2004" y="2751"/>
                  </a:cubicBezTo>
                  <a:cubicBezTo>
                    <a:pt x="2211" y="2904"/>
                    <a:pt x="2211" y="2904"/>
                    <a:pt x="2211" y="2904"/>
                  </a:cubicBezTo>
                  <a:cubicBezTo>
                    <a:pt x="2298" y="2860"/>
                    <a:pt x="2380" y="2809"/>
                    <a:pt x="2457" y="2751"/>
                  </a:cubicBezTo>
                  <a:cubicBezTo>
                    <a:pt x="2412" y="2498"/>
                    <a:pt x="2412" y="2498"/>
                    <a:pt x="2412" y="2498"/>
                  </a:cubicBezTo>
                  <a:cubicBezTo>
                    <a:pt x="2661" y="2565"/>
                    <a:pt x="2661" y="2565"/>
                    <a:pt x="2661" y="2565"/>
                  </a:cubicBezTo>
                  <a:cubicBezTo>
                    <a:pt x="2726" y="2494"/>
                    <a:pt x="2784" y="2417"/>
                    <a:pt x="2835" y="2334"/>
                  </a:cubicBezTo>
                  <a:cubicBezTo>
                    <a:pt x="2702" y="2114"/>
                    <a:pt x="2702" y="2114"/>
                    <a:pt x="2702" y="2114"/>
                  </a:cubicBezTo>
                  <a:cubicBezTo>
                    <a:pt x="2958" y="2087"/>
                    <a:pt x="2958" y="2087"/>
                    <a:pt x="2958" y="2087"/>
                  </a:cubicBezTo>
                  <a:cubicBezTo>
                    <a:pt x="2993" y="1999"/>
                    <a:pt x="3020" y="1906"/>
                    <a:pt x="3037" y="1809"/>
                  </a:cubicBezTo>
                  <a:cubicBezTo>
                    <a:pt x="2834" y="1652"/>
                    <a:pt x="2834" y="1652"/>
                    <a:pt x="2834" y="1652"/>
                  </a:cubicBezTo>
                  <a:cubicBezTo>
                    <a:pt x="3063" y="1535"/>
                    <a:pt x="3063" y="1535"/>
                    <a:pt x="3063" y="1535"/>
                  </a:cubicBezTo>
                  <a:cubicBezTo>
                    <a:pt x="3063" y="1533"/>
                    <a:pt x="3063" y="1532"/>
                    <a:pt x="3063" y="1531"/>
                  </a:cubicBezTo>
                  <a:cubicBezTo>
                    <a:pt x="3063" y="1434"/>
                    <a:pt x="3054" y="1339"/>
                    <a:pt x="3036" y="1247"/>
                  </a:cubicBezTo>
                  <a:cubicBezTo>
                    <a:pt x="2789" y="1173"/>
                    <a:pt x="2789" y="1173"/>
                    <a:pt x="2789" y="1173"/>
                  </a:cubicBezTo>
                  <a:cubicBezTo>
                    <a:pt x="2961" y="981"/>
                    <a:pt x="2961" y="981"/>
                    <a:pt x="2961" y="981"/>
                  </a:cubicBezTo>
                  <a:cubicBezTo>
                    <a:pt x="2926" y="890"/>
                    <a:pt x="2883" y="804"/>
                    <a:pt x="2832" y="722"/>
                  </a:cubicBezTo>
                  <a:cubicBezTo>
                    <a:pt x="2575" y="743"/>
                    <a:pt x="2575" y="743"/>
                    <a:pt x="2575" y="743"/>
                  </a:cubicBezTo>
                  <a:cubicBezTo>
                    <a:pt x="2665" y="502"/>
                    <a:pt x="2665" y="502"/>
                    <a:pt x="2665" y="502"/>
                  </a:cubicBezTo>
                  <a:cubicBezTo>
                    <a:pt x="2600" y="431"/>
                    <a:pt x="2529" y="365"/>
                    <a:pt x="2451" y="307"/>
                  </a:cubicBezTo>
                  <a:cubicBezTo>
                    <a:pt x="2220" y="419"/>
                    <a:pt x="2220" y="419"/>
                    <a:pt x="2220" y="419"/>
                  </a:cubicBezTo>
                  <a:cubicBezTo>
                    <a:pt x="2217" y="162"/>
                    <a:pt x="2217" y="162"/>
                    <a:pt x="2217" y="162"/>
                  </a:cubicBezTo>
                  <a:cubicBezTo>
                    <a:pt x="2131" y="119"/>
                    <a:pt x="2041" y="84"/>
                    <a:pt x="1948" y="57"/>
                  </a:cubicBezTo>
                  <a:cubicBezTo>
                    <a:pt x="1772" y="246"/>
                    <a:pt x="1772" y="246"/>
                    <a:pt x="1772" y="246"/>
                  </a:cubicBezTo>
                  <a:cubicBezTo>
                    <a:pt x="1676" y="7"/>
                    <a:pt x="1676" y="7"/>
                    <a:pt x="1676" y="7"/>
                  </a:cubicBezTo>
                  <a:cubicBezTo>
                    <a:pt x="1628" y="2"/>
                    <a:pt x="1580" y="0"/>
                    <a:pt x="1531" y="0"/>
                  </a:cubicBezTo>
                  <a:cubicBezTo>
                    <a:pt x="1483" y="0"/>
                    <a:pt x="1435" y="2"/>
                    <a:pt x="1387" y="7"/>
                  </a:cubicBezTo>
                  <a:lnTo>
                    <a:pt x="1291" y="246"/>
                  </a:lnTo>
                  <a:close/>
                </a:path>
              </a:pathLst>
            </a:custGeom>
            <a:solidFill>
              <a:schemeClr val="bg1">
                <a:lumMod val="9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8" name="Oval 6"/>
            <p:cNvSpPr>
              <a:spLocks noChangeArrowheads="1"/>
            </p:cNvSpPr>
            <p:nvPr/>
          </p:nvSpPr>
          <p:spPr bwMode="auto">
            <a:xfrm>
              <a:off x="1292225" y="1420813"/>
              <a:ext cx="1268413" cy="1241425"/>
            </a:xfrm>
            <a:prstGeom prst="ellipse">
              <a:avLst/>
            </a:prstGeom>
            <a:solidFill>
              <a:srgbClr val="FFFFFF"/>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9" name="Freeform 7"/>
            <p:cNvSpPr>
              <a:spLocks noEditPoints="1"/>
            </p:cNvSpPr>
            <p:nvPr/>
          </p:nvSpPr>
          <p:spPr bwMode="auto">
            <a:xfrm>
              <a:off x="1295400" y="1473201"/>
              <a:ext cx="1263650" cy="1104900"/>
            </a:xfrm>
            <a:custGeom>
              <a:avLst/>
              <a:gdLst>
                <a:gd name="T0" fmla="*/ 1087 w 1650"/>
                <a:gd name="T1" fmla="*/ 1248 h 1445"/>
                <a:gd name="T2" fmla="*/ 1090 w 1650"/>
                <a:gd name="T3" fmla="*/ 1249 h 1445"/>
                <a:gd name="T4" fmla="*/ 1102 w 1650"/>
                <a:gd name="T5" fmla="*/ 1246 h 1445"/>
                <a:gd name="T6" fmla="*/ 1096 w 1650"/>
                <a:gd name="T7" fmla="*/ 1234 h 1445"/>
                <a:gd name="T8" fmla="*/ 1099 w 1650"/>
                <a:gd name="T9" fmla="*/ 1230 h 1445"/>
                <a:gd name="T10" fmla="*/ 1624 w 1650"/>
                <a:gd name="T11" fmla="*/ 904 h 1445"/>
                <a:gd name="T12" fmla="*/ 47 w 1650"/>
                <a:gd name="T13" fmla="*/ 668 h 1445"/>
                <a:gd name="T14" fmla="*/ 7 w 1650"/>
                <a:gd name="T15" fmla="*/ 643 h 1445"/>
                <a:gd name="T16" fmla="*/ 9 w 1650"/>
                <a:gd name="T17" fmla="*/ 747 h 1445"/>
                <a:gd name="T18" fmla="*/ 880 w 1650"/>
                <a:gd name="T19" fmla="*/ 583 h 1445"/>
                <a:gd name="T20" fmla="*/ 740 w 1650"/>
                <a:gd name="T21" fmla="*/ 410 h 1445"/>
                <a:gd name="T22" fmla="*/ 1216 w 1650"/>
                <a:gd name="T23" fmla="*/ 522 h 1445"/>
                <a:gd name="T24" fmla="*/ 1198 w 1650"/>
                <a:gd name="T25" fmla="*/ 507 h 1445"/>
                <a:gd name="T26" fmla="*/ 675 w 1650"/>
                <a:gd name="T27" fmla="*/ 509 h 1445"/>
                <a:gd name="T28" fmla="*/ 707 w 1650"/>
                <a:gd name="T29" fmla="*/ 504 h 1445"/>
                <a:gd name="T30" fmla="*/ 710 w 1650"/>
                <a:gd name="T31" fmla="*/ 501 h 1445"/>
                <a:gd name="T32" fmla="*/ 805 w 1650"/>
                <a:gd name="T33" fmla="*/ 478 h 1445"/>
                <a:gd name="T34" fmla="*/ 798 w 1650"/>
                <a:gd name="T35" fmla="*/ 478 h 1445"/>
                <a:gd name="T36" fmla="*/ 800 w 1650"/>
                <a:gd name="T37" fmla="*/ 478 h 1445"/>
                <a:gd name="T38" fmla="*/ 801 w 1650"/>
                <a:gd name="T39" fmla="*/ 478 h 1445"/>
                <a:gd name="T40" fmla="*/ 806 w 1650"/>
                <a:gd name="T41" fmla="*/ 443 h 1445"/>
                <a:gd name="T42" fmla="*/ 936 w 1650"/>
                <a:gd name="T43" fmla="*/ 312 h 1445"/>
                <a:gd name="T44" fmla="*/ 980 w 1650"/>
                <a:gd name="T45" fmla="*/ 289 h 1445"/>
                <a:gd name="T46" fmla="*/ 1002 w 1650"/>
                <a:gd name="T47" fmla="*/ 294 h 1445"/>
                <a:gd name="T48" fmla="*/ 1032 w 1650"/>
                <a:gd name="T49" fmla="*/ 228 h 1445"/>
                <a:gd name="T50" fmla="*/ 1031 w 1650"/>
                <a:gd name="T51" fmla="*/ 227 h 1445"/>
                <a:gd name="T52" fmla="*/ 878 w 1650"/>
                <a:gd name="T53" fmla="*/ 333 h 1445"/>
                <a:gd name="T54" fmla="*/ 1122 w 1650"/>
                <a:gd name="T55" fmla="*/ 486 h 1445"/>
                <a:gd name="T56" fmla="*/ 840 w 1650"/>
                <a:gd name="T57" fmla="*/ 120 h 1445"/>
                <a:gd name="T58" fmla="*/ 879 w 1650"/>
                <a:gd name="T59" fmla="*/ 104 h 1445"/>
                <a:gd name="T60" fmla="*/ 536 w 1650"/>
                <a:gd name="T61" fmla="*/ 202 h 1445"/>
                <a:gd name="T62" fmla="*/ 530 w 1650"/>
                <a:gd name="T63" fmla="*/ 201 h 1445"/>
                <a:gd name="T64" fmla="*/ 617 w 1650"/>
                <a:gd name="T65" fmla="*/ 160 h 1445"/>
                <a:gd name="T66" fmla="*/ 612 w 1650"/>
                <a:gd name="T67" fmla="*/ 188 h 1445"/>
                <a:gd name="T68" fmla="*/ 1073 w 1650"/>
                <a:gd name="T69" fmla="*/ 700 h 1445"/>
                <a:gd name="T70" fmla="*/ 611 w 1650"/>
                <a:gd name="T71" fmla="*/ 657 h 1445"/>
                <a:gd name="T72" fmla="*/ 1200 w 1650"/>
                <a:gd name="T73" fmla="*/ 560 h 1445"/>
                <a:gd name="T74" fmla="*/ 348 w 1650"/>
                <a:gd name="T75" fmla="*/ 148 h 1445"/>
                <a:gd name="T76" fmla="*/ 136 w 1650"/>
                <a:gd name="T77" fmla="*/ 348 h 1445"/>
                <a:gd name="T78" fmla="*/ 157 w 1650"/>
                <a:gd name="T79" fmla="*/ 360 h 1445"/>
                <a:gd name="T80" fmla="*/ 161 w 1650"/>
                <a:gd name="T81" fmla="*/ 364 h 1445"/>
                <a:gd name="T82" fmla="*/ 199 w 1650"/>
                <a:gd name="T83" fmla="*/ 261 h 1445"/>
                <a:gd name="T84" fmla="*/ 152 w 1650"/>
                <a:gd name="T85" fmla="*/ 328 h 1445"/>
                <a:gd name="T86" fmla="*/ 208 w 1650"/>
                <a:gd name="T87" fmla="*/ 217 h 1445"/>
                <a:gd name="T88" fmla="*/ 315 w 1650"/>
                <a:gd name="T89" fmla="*/ 239 h 1445"/>
                <a:gd name="T90" fmla="*/ 324 w 1650"/>
                <a:gd name="T91" fmla="*/ 235 h 1445"/>
                <a:gd name="T92" fmla="*/ 318 w 1650"/>
                <a:gd name="T93" fmla="*/ 109 h 1445"/>
                <a:gd name="T94" fmla="*/ 394 w 1650"/>
                <a:gd name="T95" fmla="*/ 64 h 1445"/>
                <a:gd name="T96" fmla="*/ 451 w 1650"/>
                <a:gd name="T97" fmla="*/ 27 h 1445"/>
                <a:gd name="T98" fmla="*/ 447 w 1650"/>
                <a:gd name="T99" fmla="*/ 55 h 1445"/>
                <a:gd name="T100" fmla="*/ 466 w 1650"/>
                <a:gd name="T101" fmla="*/ 72 h 1445"/>
                <a:gd name="T102" fmla="*/ 1387 w 1650"/>
                <a:gd name="T103" fmla="*/ 395 h 1445"/>
                <a:gd name="T104" fmla="*/ 1435 w 1650"/>
                <a:gd name="T105" fmla="*/ 253 h 1445"/>
                <a:gd name="T106" fmla="*/ 1187 w 1650"/>
                <a:gd name="T107" fmla="*/ 176 h 1445"/>
                <a:gd name="T108" fmla="*/ 1186 w 1650"/>
                <a:gd name="T109" fmla="*/ 177 h 1445"/>
                <a:gd name="T110" fmla="*/ 1183 w 1650"/>
                <a:gd name="T111" fmla="*/ 178 h 1445"/>
                <a:gd name="T112" fmla="*/ 1220 w 1650"/>
                <a:gd name="T113" fmla="*/ 55 h 1445"/>
                <a:gd name="T114" fmla="*/ 1169 w 1650"/>
                <a:gd name="T115" fmla="*/ 114 h 1445"/>
                <a:gd name="T116" fmla="*/ 1184 w 1650"/>
                <a:gd name="T117" fmla="*/ 119 h 1445"/>
                <a:gd name="T118" fmla="*/ 1211 w 1650"/>
                <a:gd name="T119" fmla="*/ 46 h 1445"/>
                <a:gd name="T120" fmla="*/ 1288 w 1650"/>
                <a:gd name="T121" fmla="*/ 452 h 1445"/>
                <a:gd name="T122" fmla="*/ 1114 w 1650"/>
                <a:gd name="T123" fmla="*/ 44 h 1445"/>
                <a:gd name="T124" fmla="*/ 526 w 1650"/>
                <a:gd name="T125" fmla="*/ 82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0" h="1445">
                  <a:moveTo>
                    <a:pt x="1237" y="1254"/>
                  </a:moveTo>
                  <a:cubicBezTo>
                    <a:pt x="1246" y="1246"/>
                    <a:pt x="1246" y="1246"/>
                    <a:pt x="1246" y="1246"/>
                  </a:cubicBezTo>
                  <a:cubicBezTo>
                    <a:pt x="1237" y="1254"/>
                    <a:pt x="1237" y="1254"/>
                    <a:pt x="1237" y="1254"/>
                  </a:cubicBezTo>
                  <a:moveTo>
                    <a:pt x="1246" y="1246"/>
                  </a:moveTo>
                  <a:cubicBezTo>
                    <a:pt x="1247" y="1244"/>
                    <a:pt x="1247" y="1241"/>
                    <a:pt x="1248" y="1239"/>
                  </a:cubicBezTo>
                  <a:cubicBezTo>
                    <a:pt x="1248" y="1218"/>
                    <a:pt x="1248" y="1218"/>
                    <a:pt x="1248" y="1218"/>
                  </a:cubicBezTo>
                  <a:cubicBezTo>
                    <a:pt x="1246" y="1219"/>
                    <a:pt x="1244" y="1219"/>
                    <a:pt x="1242" y="1220"/>
                  </a:cubicBezTo>
                  <a:cubicBezTo>
                    <a:pt x="1231" y="1235"/>
                    <a:pt x="1231" y="1235"/>
                    <a:pt x="1231" y="1235"/>
                  </a:cubicBezTo>
                  <a:cubicBezTo>
                    <a:pt x="1222" y="1244"/>
                    <a:pt x="1222" y="1244"/>
                    <a:pt x="1222" y="1244"/>
                  </a:cubicBezTo>
                  <a:cubicBezTo>
                    <a:pt x="1214" y="1252"/>
                    <a:pt x="1214" y="1252"/>
                    <a:pt x="1214" y="1252"/>
                  </a:cubicBezTo>
                  <a:cubicBezTo>
                    <a:pt x="1205" y="1260"/>
                    <a:pt x="1205" y="1260"/>
                    <a:pt x="1205" y="1260"/>
                  </a:cubicBezTo>
                  <a:cubicBezTo>
                    <a:pt x="1199" y="1261"/>
                    <a:pt x="1192" y="1262"/>
                    <a:pt x="1186" y="1263"/>
                  </a:cubicBezTo>
                  <a:cubicBezTo>
                    <a:pt x="1182" y="1275"/>
                    <a:pt x="1179" y="1286"/>
                    <a:pt x="1175" y="1297"/>
                  </a:cubicBezTo>
                  <a:cubicBezTo>
                    <a:pt x="1171" y="1307"/>
                    <a:pt x="1170" y="1309"/>
                    <a:pt x="1161" y="1317"/>
                  </a:cubicBezTo>
                  <a:cubicBezTo>
                    <a:pt x="1158" y="1319"/>
                    <a:pt x="1154" y="1322"/>
                    <a:pt x="1153" y="1325"/>
                  </a:cubicBezTo>
                  <a:cubicBezTo>
                    <a:pt x="1151" y="1333"/>
                    <a:pt x="1153" y="1345"/>
                    <a:pt x="1153" y="1354"/>
                  </a:cubicBezTo>
                  <a:cubicBezTo>
                    <a:pt x="1168" y="1348"/>
                    <a:pt x="1179" y="1344"/>
                    <a:pt x="1191" y="1332"/>
                  </a:cubicBezTo>
                  <a:cubicBezTo>
                    <a:pt x="1196" y="1328"/>
                    <a:pt x="1200" y="1319"/>
                    <a:pt x="1203" y="1315"/>
                  </a:cubicBezTo>
                  <a:cubicBezTo>
                    <a:pt x="1213" y="1296"/>
                    <a:pt x="1218" y="1290"/>
                    <a:pt x="1230" y="1276"/>
                  </a:cubicBezTo>
                  <a:cubicBezTo>
                    <a:pt x="1233" y="1269"/>
                    <a:pt x="1235" y="1261"/>
                    <a:pt x="1237" y="1254"/>
                  </a:cubicBezTo>
                  <a:cubicBezTo>
                    <a:pt x="1246" y="1246"/>
                    <a:pt x="1246" y="1246"/>
                    <a:pt x="1246" y="1246"/>
                  </a:cubicBezTo>
                  <a:moveTo>
                    <a:pt x="1205" y="1260"/>
                  </a:moveTo>
                  <a:cubicBezTo>
                    <a:pt x="1214" y="1252"/>
                    <a:pt x="1214" y="1252"/>
                    <a:pt x="1214" y="1252"/>
                  </a:cubicBezTo>
                  <a:cubicBezTo>
                    <a:pt x="1205" y="1260"/>
                    <a:pt x="1205" y="1260"/>
                    <a:pt x="1205" y="1260"/>
                  </a:cubicBezTo>
                  <a:moveTo>
                    <a:pt x="1222" y="1244"/>
                  </a:moveTo>
                  <a:cubicBezTo>
                    <a:pt x="1214" y="1252"/>
                    <a:pt x="1214" y="1252"/>
                    <a:pt x="1214" y="1252"/>
                  </a:cubicBezTo>
                  <a:cubicBezTo>
                    <a:pt x="1222" y="1244"/>
                    <a:pt x="1222" y="1244"/>
                    <a:pt x="1222" y="1244"/>
                  </a:cubicBezTo>
                  <a:moveTo>
                    <a:pt x="1231" y="1235"/>
                  </a:moveTo>
                  <a:cubicBezTo>
                    <a:pt x="1222" y="1244"/>
                    <a:pt x="1222" y="1244"/>
                    <a:pt x="1222" y="1244"/>
                  </a:cubicBezTo>
                  <a:cubicBezTo>
                    <a:pt x="1231" y="1235"/>
                    <a:pt x="1231" y="1235"/>
                    <a:pt x="1231" y="1235"/>
                  </a:cubicBezTo>
                  <a:moveTo>
                    <a:pt x="1242" y="1220"/>
                  </a:moveTo>
                  <a:cubicBezTo>
                    <a:pt x="1231" y="1235"/>
                    <a:pt x="1231" y="1235"/>
                    <a:pt x="1231" y="1235"/>
                  </a:cubicBezTo>
                  <a:cubicBezTo>
                    <a:pt x="1242" y="1220"/>
                    <a:pt x="1242" y="1220"/>
                    <a:pt x="1242" y="1220"/>
                  </a:cubicBezTo>
                  <a:cubicBezTo>
                    <a:pt x="1244" y="1219"/>
                    <a:pt x="1246" y="1219"/>
                    <a:pt x="1248" y="1218"/>
                  </a:cubicBezTo>
                  <a:cubicBezTo>
                    <a:pt x="1246" y="1219"/>
                    <a:pt x="1244" y="1219"/>
                    <a:pt x="1242" y="1220"/>
                  </a:cubicBezTo>
                  <a:moveTo>
                    <a:pt x="336" y="1197"/>
                  </a:moveTo>
                  <a:cubicBezTo>
                    <a:pt x="351" y="1166"/>
                    <a:pt x="351" y="1166"/>
                    <a:pt x="351" y="1166"/>
                  </a:cubicBezTo>
                  <a:cubicBezTo>
                    <a:pt x="351" y="1164"/>
                    <a:pt x="351" y="1164"/>
                    <a:pt x="351" y="1164"/>
                  </a:cubicBezTo>
                  <a:cubicBezTo>
                    <a:pt x="275" y="1148"/>
                    <a:pt x="209" y="1128"/>
                    <a:pt x="156" y="1105"/>
                  </a:cubicBezTo>
                  <a:cubicBezTo>
                    <a:pt x="195" y="1226"/>
                    <a:pt x="262" y="1327"/>
                    <a:pt x="350" y="1401"/>
                  </a:cubicBezTo>
                  <a:cubicBezTo>
                    <a:pt x="351" y="1401"/>
                    <a:pt x="352" y="1401"/>
                    <a:pt x="353" y="1402"/>
                  </a:cubicBezTo>
                  <a:cubicBezTo>
                    <a:pt x="351" y="1396"/>
                    <a:pt x="351" y="1396"/>
                    <a:pt x="351" y="1396"/>
                  </a:cubicBezTo>
                  <a:cubicBezTo>
                    <a:pt x="353" y="1402"/>
                    <a:pt x="353" y="1402"/>
                    <a:pt x="353" y="1402"/>
                  </a:cubicBezTo>
                  <a:cubicBezTo>
                    <a:pt x="355" y="1403"/>
                    <a:pt x="357" y="1404"/>
                    <a:pt x="360" y="1404"/>
                  </a:cubicBezTo>
                  <a:cubicBezTo>
                    <a:pt x="350" y="1393"/>
                    <a:pt x="350" y="1393"/>
                    <a:pt x="350" y="1393"/>
                  </a:cubicBezTo>
                  <a:cubicBezTo>
                    <a:pt x="329" y="1376"/>
                    <a:pt x="329" y="1376"/>
                    <a:pt x="329" y="1376"/>
                  </a:cubicBezTo>
                  <a:cubicBezTo>
                    <a:pt x="340" y="1380"/>
                    <a:pt x="340" y="1380"/>
                    <a:pt x="340" y="1380"/>
                  </a:cubicBezTo>
                  <a:cubicBezTo>
                    <a:pt x="342" y="1381"/>
                    <a:pt x="345" y="1381"/>
                    <a:pt x="347" y="1382"/>
                  </a:cubicBezTo>
                  <a:cubicBezTo>
                    <a:pt x="340" y="1369"/>
                    <a:pt x="340" y="1369"/>
                    <a:pt x="340" y="1369"/>
                  </a:cubicBezTo>
                  <a:cubicBezTo>
                    <a:pt x="339" y="1371"/>
                    <a:pt x="340" y="1373"/>
                    <a:pt x="340" y="1375"/>
                  </a:cubicBezTo>
                  <a:cubicBezTo>
                    <a:pt x="338" y="1375"/>
                    <a:pt x="336" y="1375"/>
                    <a:pt x="335" y="1374"/>
                  </a:cubicBezTo>
                  <a:cubicBezTo>
                    <a:pt x="329" y="1372"/>
                    <a:pt x="323" y="1370"/>
                    <a:pt x="318" y="1367"/>
                  </a:cubicBezTo>
                  <a:cubicBezTo>
                    <a:pt x="323" y="1370"/>
                    <a:pt x="329" y="1372"/>
                    <a:pt x="335" y="1374"/>
                  </a:cubicBezTo>
                  <a:cubicBezTo>
                    <a:pt x="337" y="1375"/>
                    <a:pt x="337" y="1375"/>
                    <a:pt x="337" y="1375"/>
                  </a:cubicBezTo>
                  <a:cubicBezTo>
                    <a:pt x="338" y="1375"/>
                    <a:pt x="338" y="1375"/>
                    <a:pt x="339" y="1376"/>
                  </a:cubicBezTo>
                  <a:cubicBezTo>
                    <a:pt x="341" y="1372"/>
                    <a:pt x="341" y="1372"/>
                    <a:pt x="333" y="1351"/>
                  </a:cubicBezTo>
                  <a:cubicBezTo>
                    <a:pt x="328" y="1337"/>
                    <a:pt x="328" y="1337"/>
                    <a:pt x="323" y="1330"/>
                  </a:cubicBezTo>
                  <a:cubicBezTo>
                    <a:pt x="324" y="1331"/>
                    <a:pt x="325" y="1333"/>
                    <a:pt x="326" y="1334"/>
                  </a:cubicBezTo>
                  <a:cubicBezTo>
                    <a:pt x="328" y="1337"/>
                    <a:pt x="328" y="1337"/>
                    <a:pt x="333" y="1351"/>
                  </a:cubicBezTo>
                  <a:cubicBezTo>
                    <a:pt x="333" y="1348"/>
                    <a:pt x="334" y="1345"/>
                    <a:pt x="335" y="1342"/>
                  </a:cubicBezTo>
                  <a:cubicBezTo>
                    <a:pt x="328" y="1331"/>
                    <a:pt x="328" y="1331"/>
                    <a:pt x="328" y="1331"/>
                  </a:cubicBezTo>
                  <a:cubicBezTo>
                    <a:pt x="326" y="1329"/>
                    <a:pt x="325" y="1327"/>
                    <a:pt x="324" y="1325"/>
                  </a:cubicBezTo>
                  <a:cubicBezTo>
                    <a:pt x="321" y="1321"/>
                    <a:pt x="318" y="1317"/>
                    <a:pt x="316" y="1313"/>
                  </a:cubicBezTo>
                  <a:cubicBezTo>
                    <a:pt x="323" y="1299"/>
                    <a:pt x="323" y="1299"/>
                    <a:pt x="323" y="1299"/>
                  </a:cubicBezTo>
                  <a:cubicBezTo>
                    <a:pt x="320" y="1299"/>
                    <a:pt x="316" y="1298"/>
                    <a:pt x="313" y="1297"/>
                  </a:cubicBezTo>
                  <a:cubicBezTo>
                    <a:pt x="313" y="1313"/>
                    <a:pt x="313" y="1313"/>
                    <a:pt x="313" y="1313"/>
                  </a:cubicBezTo>
                  <a:cubicBezTo>
                    <a:pt x="319" y="1324"/>
                    <a:pt x="319" y="1324"/>
                    <a:pt x="319" y="1324"/>
                  </a:cubicBezTo>
                  <a:cubicBezTo>
                    <a:pt x="313" y="1313"/>
                    <a:pt x="313" y="1313"/>
                    <a:pt x="313" y="1313"/>
                  </a:cubicBezTo>
                  <a:cubicBezTo>
                    <a:pt x="313" y="1297"/>
                    <a:pt x="313" y="1297"/>
                    <a:pt x="313" y="1297"/>
                  </a:cubicBezTo>
                  <a:cubicBezTo>
                    <a:pt x="316" y="1298"/>
                    <a:pt x="320" y="1299"/>
                    <a:pt x="323" y="1299"/>
                  </a:cubicBezTo>
                  <a:cubicBezTo>
                    <a:pt x="324" y="1300"/>
                    <a:pt x="326" y="1300"/>
                    <a:pt x="327" y="1301"/>
                  </a:cubicBezTo>
                  <a:cubicBezTo>
                    <a:pt x="328" y="1296"/>
                    <a:pt x="328" y="1296"/>
                    <a:pt x="328" y="1296"/>
                  </a:cubicBezTo>
                  <a:cubicBezTo>
                    <a:pt x="335" y="1298"/>
                    <a:pt x="342" y="1299"/>
                    <a:pt x="348" y="1301"/>
                  </a:cubicBezTo>
                  <a:cubicBezTo>
                    <a:pt x="337" y="1249"/>
                    <a:pt x="336" y="1244"/>
                    <a:pt x="333" y="1203"/>
                  </a:cubicBezTo>
                  <a:cubicBezTo>
                    <a:pt x="336" y="1197"/>
                    <a:pt x="336" y="1197"/>
                    <a:pt x="336" y="119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8"/>
                  </a:moveTo>
                  <a:cubicBezTo>
                    <a:pt x="1087" y="1247"/>
                    <a:pt x="1087" y="1247"/>
                    <a:pt x="1087" y="1247"/>
                  </a:cubicBezTo>
                  <a:cubicBezTo>
                    <a:pt x="1087" y="1247"/>
                    <a:pt x="1087" y="1247"/>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8" y="1248"/>
                    <a:pt x="1088" y="1248"/>
                    <a:pt x="1088" y="1248"/>
                  </a:cubicBezTo>
                  <a:cubicBezTo>
                    <a:pt x="1087" y="1248"/>
                    <a:pt x="1087" y="1248"/>
                    <a:pt x="1087"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9" y="1248"/>
                  </a:moveTo>
                  <a:cubicBezTo>
                    <a:pt x="1088" y="1248"/>
                    <a:pt x="1088" y="1248"/>
                    <a:pt x="1088" y="1248"/>
                  </a:cubicBezTo>
                  <a:cubicBezTo>
                    <a:pt x="1088" y="1248"/>
                    <a:pt x="1088"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90" y="1248"/>
                  </a:moveTo>
                  <a:cubicBezTo>
                    <a:pt x="1089" y="1248"/>
                    <a:pt x="1089" y="1248"/>
                    <a:pt x="1089" y="1248"/>
                  </a:cubicBezTo>
                  <a:cubicBezTo>
                    <a:pt x="1090" y="1248"/>
                    <a:pt x="1090" y="1248"/>
                    <a:pt x="1090" y="1248"/>
                  </a:cubicBezTo>
                  <a:moveTo>
                    <a:pt x="1090" y="1248"/>
                  </a:moveTo>
                  <a:cubicBezTo>
                    <a:pt x="1090" y="1249"/>
                    <a:pt x="1090" y="1249"/>
                    <a:pt x="1090" y="1249"/>
                  </a:cubicBezTo>
                  <a:cubicBezTo>
                    <a:pt x="1090" y="1249"/>
                    <a:pt x="1090" y="1249"/>
                    <a:pt x="1090" y="1248"/>
                  </a:cubicBezTo>
                  <a:moveTo>
                    <a:pt x="1090" y="1249"/>
                  </a:moveTo>
                  <a:cubicBezTo>
                    <a:pt x="1090" y="1249"/>
                    <a:pt x="1090" y="1249"/>
                    <a:pt x="1090" y="1249"/>
                  </a:cubicBezTo>
                  <a:cubicBezTo>
                    <a:pt x="1090" y="1249"/>
                    <a:pt x="1090" y="1249"/>
                    <a:pt x="1090" y="1249"/>
                  </a:cubicBezTo>
                  <a:moveTo>
                    <a:pt x="1090" y="1249"/>
                  </a:moveTo>
                  <a:cubicBezTo>
                    <a:pt x="1091" y="1249"/>
                    <a:pt x="1091" y="1249"/>
                    <a:pt x="1091" y="1249"/>
                  </a:cubicBezTo>
                  <a:cubicBezTo>
                    <a:pt x="1091" y="1249"/>
                    <a:pt x="1091" y="1249"/>
                    <a:pt x="1091" y="1249"/>
                  </a:cubicBezTo>
                  <a:moveTo>
                    <a:pt x="1091" y="1249"/>
                  </a:moveTo>
                  <a:cubicBezTo>
                    <a:pt x="1091" y="1250"/>
                    <a:pt x="1091" y="1250"/>
                    <a:pt x="1091" y="1250"/>
                  </a:cubicBezTo>
                  <a:cubicBezTo>
                    <a:pt x="1091" y="1249"/>
                    <a:pt x="1091" y="1249"/>
                    <a:pt x="1091" y="1249"/>
                  </a:cubicBezTo>
                  <a:moveTo>
                    <a:pt x="1091" y="1250"/>
                  </a:moveTo>
                  <a:cubicBezTo>
                    <a:pt x="1091" y="1250"/>
                    <a:pt x="1091" y="1250"/>
                    <a:pt x="1091" y="1250"/>
                  </a:cubicBezTo>
                  <a:cubicBezTo>
                    <a:pt x="1091" y="1250"/>
                    <a:pt x="1091" y="1250"/>
                    <a:pt x="1091" y="1250"/>
                  </a:cubicBezTo>
                  <a:moveTo>
                    <a:pt x="1091" y="1250"/>
                  </a:moveTo>
                  <a:cubicBezTo>
                    <a:pt x="1092" y="1251"/>
                    <a:pt x="1092" y="1251"/>
                    <a:pt x="1092" y="1251"/>
                  </a:cubicBezTo>
                  <a:cubicBezTo>
                    <a:pt x="1092" y="1251"/>
                    <a:pt x="1092" y="1251"/>
                    <a:pt x="1091" y="1250"/>
                  </a:cubicBezTo>
                  <a:moveTo>
                    <a:pt x="1092" y="1252"/>
                  </a:moveTo>
                  <a:cubicBezTo>
                    <a:pt x="1092" y="1252"/>
                    <a:pt x="1092" y="1252"/>
                    <a:pt x="1092" y="1251"/>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3" y="1252"/>
                    <a:pt x="1093" y="1252"/>
                    <a:pt x="1093" y="1252"/>
                  </a:cubicBezTo>
                  <a:cubicBezTo>
                    <a:pt x="1092" y="1252"/>
                    <a:pt x="1092" y="1252"/>
                    <a:pt x="1092" y="1252"/>
                  </a:cubicBezTo>
                  <a:moveTo>
                    <a:pt x="1093" y="1252"/>
                  </a:moveTo>
                  <a:cubicBezTo>
                    <a:pt x="1093" y="1252"/>
                    <a:pt x="1093" y="1252"/>
                    <a:pt x="1093" y="1252"/>
                  </a:cubicBezTo>
                  <a:cubicBezTo>
                    <a:pt x="1093" y="1252"/>
                    <a:pt x="1093" y="1252"/>
                    <a:pt x="1093" y="1252"/>
                  </a:cubicBezTo>
                  <a:moveTo>
                    <a:pt x="1093" y="1252"/>
                  </a:moveTo>
                  <a:cubicBezTo>
                    <a:pt x="1093" y="1252"/>
                    <a:pt x="1093" y="1252"/>
                    <a:pt x="1093" y="1252"/>
                  </a:cubicBezTo>
                  <a:cubicBezTo>
                    <a:pt x="1093" y="1252"/>
                    <a:pt x="1093" y="1252"/>
                    <a:pt x="1093" y="1252"/>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4"/>
                  </a:moveTo>
                  <a:cubicBezTo>
                    <a:pt x="1093" y="1253"/>
                    <a:pt x="1093" y="1253"/>
                    <a:pt x="1093" y="1253"/>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5"/>
                    <a:pt x="1093" y="1255"/>
                    <a:pt x="1093" y="1255"/>
                  </a:cubicBezTo>
                  <a:cubicBezTo>
                    <a:pt x="1093" y="1254"/>
                    <a:pt x="1093" y="1254"/>
                    <a:pt x="1093" y="1254"/>
                  </a:cubicBezTo>
                  <a:moveTo>
                    <a:pt x="1093" y="1255"/>
                  </a:moveTo>
                  <a:cubicBezTo>
                    <a:pt x="1093" y="1255"/>
                    <a:pt x="1093" y="1255"/>
                    <a:pt x="1093" y="1255"/>
                  </a:cubicBezTo>
                  <a:cubicBezTo>
                    <a:pt x="1093" y="1255"/>
                    <a:pt x="1093" y="1255"/>
                    <a:pt x="1093" y="1255"/>
                  </a:cubicBezTo>
                  <a:moveTo>
                    <a:pt x="1094" y="1255"/>
                  </a:moveTo>
                  <a:cubicBezTo>
                    <a:pt x="1093" y="1255"/>
                    <a:pt x="1093" y="1255"/>
                    <a:pt x="1093" y="1255"/>
                  </a:cubicBezTo>
                  <a:cubicBezTo>
                    <a:pt x="1094" y="1255"/>
                    <a:pt x="1094" y="1255"/>
                    <a:pt x="1094" y="1255"/>
                  </a:cubicBezTo>
                  <a:moveTo>
                    <a:pt x="1094" y="1255"/>
                  </a:moveTo>
                  <a:cubicBezTo>
                    <a:pt x="1101" y="1246"/>
                    <a:pt x="1101" y="1246"/>
                    <a:pt x="1101" y="1246"/>
                  </a:cubicBezTo>
                  <a:cubicBezTo>
                    <a:pt x="1099" y="1249"/>
                    <a:pt x="1096" y="1253"/>
                    <a:pt x="1094" y="1255"/>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2" y="1246"/>
                  </a:moveTo>
                  <a:cubicBezTo>
                    <a:pt x="1101" y="1246"/>
                    <a:pt x="1101" y="1246"/>
                    <a:pt x="1101"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cubicBezTo>
                    <a:pt x="1102" y="1246"/>
                    <a:pt x="1102" y="1246"/>
                    <a:pt x="1102" y="1246"/>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4"/>
                    <a:pt x="1096" y="1234"/>
                    <a:pt x="1096" y="1234"/>
                  </a:cubicBezTo>
                  <a:cubicBezTo>
                    <a:pt x="1096" y="1233"/>
                    <a:pt x="1096" y="1233"/>
                    <a:pt x="1096" y="1233"/>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7" y="1234"/>
                  </a:moveTo>
                  <a:cubicBezTo>
                    <a:pt x="1096" y="1234"/>
                    <a:pt x="1096" y="1234"/>
                    <a:pt x="1096" y="1234"/>
                  </a:cubicBezTo>
                  <a:cubicBezTo>
                    <a:pt x="1097" y="1234"/>
                    <a:pt x="1097" y="1234"/>
                    <a:pt x="1097" y="1234"/>
                  </a:cubicBezTo>
                  <a:moveTo>
                    <a:pt x="1097" y="1233"/>
                  </a:moveTo>
                  <a:cubicBezTo>
                    <a:pt x="1097" y="1233"/>
                    <a:pt x="1097" y="1233"/>
                    <a:pt x="1097" y="1234"/>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2"/>
                  </a:moveTo>
                  <a:cubicBezTo>
                    <a:pt x="1097" y="1233"/>
                    <a:pt x="1097" y="1233"/>
                    <a:pt x="1097" y="1233"/>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8" y="1232"/>
                  </a:moveTo>
                  <a:cubicBezTo>
                    <a:pt x="1098" y="1232"/>
                    <a:pt x="1098" y="1232"/>
                    <a:pt x="1097"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1"/>
                  </a:moveTo>
                  <a:cubicBezTo>
                    <a:pt x="1098" y="1231"/>
                    <a:pt x="1098" y="1231"/>
                    <a:pt x="1098" y="1232"/>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9" y="1231"/>
                  </a:moveTo>
                  <a:cubicBezTo>
                    <a:pt x="1099" y="1231"/>
                    <a:pt x="1099" y="1231"/>
                    <a:pt x="1098" y="1231"/>
                  </a:cubicBezTo>
                  <a:cubicBezTo>
                    <a:pt x="1099" y="1231"/>
                    <a:pt x="1099" y="1231"/>
                    <a:pt x="1099" y="1231"/>
                  </a:cubicBezTo>
                  <a:moveTo>
                    <a:pt x="1099" y="1230"/>
                  </a:moveTo>
                  <a:cubicBezTo>
                    <a:pt x="1099" y="1231"/>
                    <a:pt x="1099" y="1231"/>
                    <a:pt x="1099" y="1231"/>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29"/>
                  </a:moveTo>
                  <a:cubicBezTo>
                    <a:pt x="1099" y="1230"/>
                    <a:pt x="1099" y="1230"/>
                    <a:pt x="1099" y="1230"/>
                  </a:cubicBezTo>
                  <a:cubicBezTo>
                    <a:pt x="1099" y="1229"/>
                    <a:pt x="1099" y="1229"/>
                    <a:pt x="1099" y="1229"/>
                  </a:cubicBezTo>
                  <a:moveTo>
                    <a:pt x="1099" y="1229"/>
                  </a:moveTo>
                  <a:cubicBezTo>
                    <a:pt x="1099" y="1229"/>
                    <a:pt x="1099" y="1229"/>
                    <a:pt x="1099" y="1229"/>
                  </a:cubicBezTo>
                  <a:cubicBezTo>
                    <a:pt x="1099" y="1229"/>
                    <a:pt x="1099" y="1229"/>
                    <a:pt x="1099" y="1229"/>
                  </a:cubicBezTo>
                  <a:moveTo>
                    <a:pt x="1100" y="1229"/>
                  </a:moveTo>
                  <a:cubicBezTo>
                    <a:pt x="1100" y="1229"/>
                    <a:pt x="1100" y="1229"/>
                    <a:pt x="1099" y="1229"/>
                  </a:cubicBezTo>
                  <a:cubicBezTo>
                    <a:pt x="1100" y="1229"/>
                    <a:pt x="1100" y="1229"/>
                    <a:pt x="1100" y="1229"/>
                  </a:cubicBezTo>
                  <a:moveTo>
                    <a:pt x="1100" y="1229"/>
                  </a:moveTo>
                  <a:cubicBezTo>
                    <a:pt x="1100" y="1229"/>
                    <a:pt x="1100" y="1229"/>
                    <a:pt x="1100" y="1229"/>
                  </a:cubicBezTo>
                  <a:cubicBezTo>
                    <a:pt x="1100" y="1229"/>
                    <a:pt x="1100" y="1229"/>
                    <a:pt x="1100" y="1229"/>
                  </a:cubicBezTo>
                  <a:moveTo>
                    <a:pt x="1100" y="1228"/>
                  </a:moveTo>
                  <a:cubicBezTo>
                    <a:pt x="1100" y="1228"/>
                    <a:pt x="1100" y="1228"/>
                    <a:pt x="1100" y="1229"/>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7"/>
                  </a:moveTo>
                  <a:cubicBezTo>
                    <a:pt x="1100" y="1228"/>
                    <a:pt x="1100" y="1228"/>
                    <a:pt x="1100" y="1228"/>
                  </a:cubicBezTo>
                  <a:cubicBezTo>
                    <a:pt x="1100" y="1227"/>
                    <a:pt x="1100" y="1227"/>
                    <a:pt x="1100" y="1227"/>
                  </a:cubicBezTo>
                  <a:moveTo>
                    <a:pt x="1101" y="1227"/>
                  </a:moveTo>
                  <a:cubicBezTo>
                    <a:pt x="1101" y="1227"/>
                    <a:pt x="1101" y="1227"/>
                    <a:pt x="1100" y="1227"/>
                  </a:cubicBezTo>
                  <a:cubicBezTo>
                    <a:pt x="1101" y="1227"/>
                    <a:pt x="1101" y="1227"/>
                    <a:pt x="1101" y="1227"/>
                  </a:cubicBezTo>
                  <a:moveTo>
                    <a:pt x="1101" y="1226"/>
                  </a:moveTo>
                  <a:cubicBezTo>
                    <a:pt x="1101" y="1227"/>
                    <a:pt x="1101" y="1227"/>
                    <a:pt x="1101" y="1227"/>
                  </a:cubicBezTo>
                  <a:cubicBezTo>
                    <a:pt x="1101" y="1226"/>
                    <a:pt x="1101" y="1226"/>
                    <a:pt x="1101" y="1226"/>
                  </a:cubicBezTo>
                  <a:moveTo>
                    <a:pt x="1101" y="1226"/>
                  </a:moveTo>
                  <a:cubicBezTo>
                    <a:pt x="1101" y="1226"/>
                    <a:pt x="1101" y="1226"/>
                    <a:pt x="1101" y="1226"/>
                  </a:cubicBezTo>
                  <a:cubicBezTo>
                    <a:pt x="1101" y="1226"/>
                    <a:pt x="1101" y="1226"/>
                    <a:pt x="1101" y="1226"/>
                  </a:cubicBezTo>
                  <a:moveTo>
                    <a:pt x="1101" y="1226"/>
                  </a:moveTo>
                  <a:cubicBezTo>
                    <a:pt x="1101" y="1226"/>
                    <a:pt x="1101" y="1226"/>
                    <a:pt x="1101" y="1226"/>
                  </a:cubicBezTo>
                  <a:cubicBezTo>
                    <a:pt x="1101" y="1226"/>
                    <a:pt x="1101" y="1226"/>
                    <a:pt x="1101" y="1226"/>
                  </a:cubicBezTo>
                  <a:moveTo>
                    <a:pt x="1144" y="1268"/>
                  </a:moveTo>
                  <a:cubicBezTo>
                    <a:pt x="1149" y="1249"/>
                    <a:pt x="1155" y="1223"/>
                    <a:pt x="1159" y="1203"/>
                  </a:cubicBezTo>
                  <a:cubicBezTo>
                    <a:pt x="1156" y="1189"/>
                    <a:pt x="1156" y="1189"/>
                    <a:pt x="1156" y="1189"/>
                  </a:cubicBezTo>
                  <a:cubicBezTo>
                    <a:pt x="1121" y="1193"/>
                    <a:pt x="1086" y="1197"/>
                    <a:pt x="1050" y="1200"/>
                  </a:cubicBezTo>
                  <a:cubicBezTo>
                    <a:pt x="987" y="1205"/>
                    <a:pt x="923" y="1208"/>
                    <a:pt x="859" y="1209"/>
                  </a:cubicBezTo>
                  <a:cubicBezTo>
                    <a:pt x="859" y="1214"/>
                    <a:pt x="859" y="1218"/>
                    <a:pt x="859" y="1224"/>
                  </a:cubicBezTo>
                  <a:cubicBezTo>
                    <a:pt x="859" y="1229"/>
                    <a:pt x="859" y="1234"/>
                    <a:pt x="859" y="1239"/>
                  </a:cubicBezTo>
                  <a:cubicBezTo>
                    <a:pt x="858" y="1252"/>
                    <a:pt x="845" y="1261"/>
                    <a:pt x="844" y="1275"/>
                  </a:cubicBezTo>
                  <a:cubicBezTo>
                    <a:pt x="843" y="1282"/>
                    <a:pt x="843" y="1289"/>
                    <a:pt x="843" y="1296"/>
                  </a:cubicBezTo>
                  <a:cubicBezTo>
                    <a:pt x="844" y="1313"/>
                    <a:pt x="846" y="1322"/>
                    <a:pt x="865" y="1347"/>
                  </a:cubicBezTo>
                  <a:cubicBezTo>
                    <a:pt x="875" y="1361"/>
                    <a:pt x="873" y="1379"/>
                    <a:pt x="878" y="1394"/>
                  </a:cubicBezTo>
                  <a:cubicBezTo>
                    <a:pt x="882" y="1405"/>
                    <a:pt x="884" y="1409"/>
                    <a:pt x="887" y="1416"/>
                  </a:cubicBezTo>
                  <a:cubicBezTo>
                    <a:pt x="898" y="1440"/>
                    <a:pt x="906" y="1442"/>
                    <a:pt x="909" y="1442"/>
                  </a:cubicBezTo>
                  <a:cubicBezTo>
                    <a:pt x="921" y="1442"/>
                    <a:pt x="933" y="1442"/>
                    <a:pt x="945" y="1441"/>
                  </a:cubicBezTo>
                  <a:cubicBezTo>
                    <a:pt x="977" y="1437"/>
                    <a:pt x="1008" y="1413"/>
                    <a:pt x="1023" y="1398"/>
                  </a:cubicBezTo>
                  <a:cubicBezTo>
                    <a:pt x="1033" y="1390"/>
                    <a:pt x="1036" y="1376"/>
                    <a:pt x="1045" y="1367"/>
                  </a:cubicBezTo>
                  <a:cubicBezTo>
                    <a:pt x="1054" y="1359"/>
                    <a:pt x="1068" y="1360"/>
                    <a:pt x="1075" y="1350"/>
                  </a:cubicBezTo>
                  <a:cubicBezTo>
                    <a:pt x="1079" y="1343"/>
                    <a:pt x="1079" y="1343"/>
                    <a:pt x="1079" y="1316"/>
                  </a:cubicBezTo>
                  <a:cubicBezTo>
                    <a:pt x="1099" y="1302"/>
                    <a:pt x="1131" y="1288"/>
                    <a:pt x="1144" y="1268"/>
                  </a:cubicBezTo>
                  <a:moveTo>
                    <a:pt x="1607" y="1008"/>
                  </a:moveTo>
                  <a:cubicBezTo>
                    <a:pt x="1610" y="1001"/>
                    <a:pt x="1610" y="1001"/>
                    <a:pt x="1610" y="1001"/>
                  </a:cubicBezTo>
                  <a:cubicBezTo>
                    <a:pt x="1605" y="1010"/>
                    <a:pt x="1605" y="1010"/>
                    <a:pt x="1605" y="1010"/>
                  </a:cubicBezTo>
                  <a:cubicBezTo>
                    <a:pt x="1607" y="1008"/>
                    <a:pt x="1607" y="1008"/>
                    <a:pt x="1607" y="1008"/>
                  </a:cubicBezTo>
                  <a:moveTo>
                    <a:pt x="1610" y="1001"/>
                  </a:moveTo>
                  <a:cubicBezTo>
                    <a:pt x="1615" y="985"/>
                    <a:pt x="1615" y="985"/>
                    <a:pt x="1615" y="985"/>
                  </a:cubicBezTo>
                  <a:cubicBezTo>
                    <a:pt x="1613" y="988"/>
                    <a:pt x="1612" y="992"/>
                    <a:pt x="1610" y="994"/>
                  </a:cubicBezTo>
                  <a:cubicBezTo>
                    <a:pt x="1614" y="978"/>
                    <a:pt x="1619" y="960"/>
                    <a:pt x="1623" y="942"/>
                  </a:cubicBezTo>
                  <a:cubicBezTo>
                    <a:pt x="1621" y="933"/>
                    <a:pt x="1621" y="933"/>
                    <a:pt x="1621" y="933"/>
                  </a:cubicBezTo>
                  <a:cubicBezTo>
                    <a:pt x="1621" y="930"/>
                    <a:pt x="1622" y="927"/>
                    <a:pt x="1622" y="924"/>
                  </a:cubicBezTo>
                  <a:cubicBezTo>
                    <a:pt x="1622" y="917"/>
                    <a:pt x="1622" y="917"/>
                    <a:pt x="1622" y="917"/>
                  </a:cubicBezTo>
                  <a:cubicBezTo>
                    <a:pt x="1621" y="912"/>
                    <a:pt x="1621" y="912"/>
                    <a:pt x="1621" y="912"/>
                  </a:cubicBezTo>
                  <a:cubicBezTo>
                    <a:pt x="1622" y="904"/>
                    <a:pt x="1622" y="904"/>
                    <a:pt x="1622" y="904"/>
                  </a:cubicBezTo>
                  <a:cubicBezTo>
                    <a:pt x="1618" y="893"/>
                    <a:pt x="1614" y="879"/>
                    <a:pt x="1610" y="869"/>
                  </a:cubicBezTo>
                  <a:cubicBezTo>
                    <a:pt x="1611" y="896"/>
                    <a:pt x="1612" y="932"/>
                    <a:pt x="1610" y="959"/>
                  </a:cubicBezTo>
                  <a:cubicBezTo>
                    <a:pt x="1610" y="968"/>
                    <a:pt x="1611" y="980"/>
                    <a:pt x="1610" y="988"/>
                  </a:cubicBezTo>
                  <a:cubicBezTo>
                    <a:pt x="1610" y="980"/>
                    <a:pt x="1611" y="968"/>
                    <a:pt x="1610" y="959"/>
                  </a:cubicBezTo>
                  <a:cubicBezTo>
                    <a:pt x="1610" y="972"/>
                    <a:pt x="1609" y="990"/>
                    <a:pt x="1607" y="1003"/>
                  </a:cubicBezTo>
                  <a:cubicBezTo>
                    <a:pt x="1605" y="1010"/>
                    <a:pt x="1605" y="1010"/>
                    <a:pt x="1605" y="1010"/>
                  </a:cubicBezTo>
                  <a:cubicBezTo>
                    <a:pt x="1610" y="1001"/>
                    <a:pt x="1610" y="1001"/>
                    <a:pt x="1610" y="1001"/>
                  </a:cubicBezTo>
                  <a:moveTo>
                    <a:pt x="1640" y="885"/>
                  </a:moveTo>
                  <a:cubicBezTo>
                    <a:pt x="1643" y="859"/>
                    <a:pt x="1648" y="826"/>
                    <a:pt x="1650" y="800"/>
                  </a:cubicBezTo>
                  <a:cubicBezTo>
                    <a:pt x="1650" y="800"/>
                    <a:pt x="1650" y="801"/>
                    <a:pt x="1650" y="801"/>
                  </a:cubicBezTo>
                  <a:cubicBezTo>
                    <a:pt x="1648" y="826"/>
                    <a:pt x="1643" y="860"/>
                    <a:pt x="1638" y="885"/>
                  </a:cubicBezTo>
                  <a:cubicBezTo>
                    <a:pt x="1638" y="879"/>
                    <a:pt x="1638" y="879"/>
                    <a:pt x="1638" y="879"/>
                  </a:cubicBezTo>
                  <a:cubicBezTo>
                    <a:pt x="1631" y="916"/>
                    <a:pt x="1631" y="916"/>
                    <a:pt x="1631" y="916"/>
                  </a:cubicBezTo>
                  <a:cubicBezTo>
                    <a:pt x="1631" y="920"/>
                    <a:pt x="1631" y="920"/>
                    <a:pt x="1631" y="920"/>
                  </a:cubicBezTo>
                  <a:cubicBezTo>
                    <a:pt x="1633" y="912"/>
                    <a:pt x="1634" y="904"/>
                    <a:pt x="1636" y="897"/>
                  </a:cubicBezTo>
                  <a:cubicBezTo>
                    <a:pt x="1635" y="898"/>
                    <a:pt x="1635" y="899"/>
                    <a:pt x="1635" y="900"/>
                  </a:cubicBezTo>
                  <a:cubicBezTo>
                    <a:pt x="1631" y="924"/>
                    <a:pt x="1631" y="924"/>
                    <a:pt x="1630" y="931"/>
                  </a:cubicBezTo>
                  <a:cubicBezTo>
                    <a:pt x="1640" y="885"/>
                    <a:pt x="1640" y="885"/>
                    <a:pt x="1640" y="885"/>
                  </a:cubicBezTo>
                  <a:moveTo>
                    <a:pt x="1622" y="917"/>
                  </a:moveTo>
                  <a:cubicBezTo>
                    <a:pt x="1622" y="924"/>
                    <a:pt x="1622" y="924"/>
                    <a:pt x="1622" y="924"/>
                  </a:cubicBezTo>
                  <a:cubicBezTo>
                    <a:pt x="1622" y="917"/>
                    <a:pt x="1622" y="917"/>
                    <a:pt x="1622" y="917"/>
                  </a:cubicBezTo>
                  <a:moveTo>
                    <a:pt x="1624" y="904"/>
                  </a:moveTo>
                  <a:cubicBezTo>
                    <a:pt x="1627" y="904"/>
                    <a:pt x="1627" y="904"/>
                    <a:pt x="1627" y="904"/>
                  </a:cubicBezTo>
                  <a:cubicBezTo>
                    <a:pt x="1632" y="853"/>
                    <a:pt x="1632" y="853"/>
                    <a:pt x="1632" y="853"/>
                  </a:cubicBezTo>
                  <a:cubicBezTo>
                    <a:pt x="1628" y="839"/>
                    <a:pt x="1628" y="839"/>
                    <a:pt x="1628" y="839"/>
                  </a:cubicBezTo>
                  <a:cubicBezTo>
                    <a:pt x="1628" y="840"/>
                    <a:pt x="1627" y="841"/>
                    <a:pt x="1627" y="842"/>
                  </a:cubicBezTo>
                  <a:cubicBezTo>
                    <a:pt x="1625" y="835"/>
                    <a:pt x="1625" y="835"/>
                    <a:pt x="1625" y="835"/>
                  </a:cubicBezTo>
                  <a:cubicBezTo>
                    <a:pt x="1624" y="835"/>
                    <a:pt x="1624" y="836"/>
                    <a:pt x="1623" y="837"/>
                  </a:cubicBezTo>
                  <a:cubicBezTo>
                    <a:pt x="1624" y="869"/>
                    <a:pt x="1624" y="869"/>
                    <a:pt x="1624" y="869"/>
                  </a:cubicBezTo>
                  <a:cubicBezTo>
                    <a:pt x="1624" y="873"/>
                    <a:pt x="1624" y="876"/>
                    <a:pt x="1623" y="879"/>
                  </a:cubicBezTo>
                  <a:cubicBezTo>
                    <a:pt x="1625" y="900"/>
                    <a:pt x="1625" y="900"/>
                    <a:pt x="1625" y="900"/>
                  </a:cubicBezTo>
                  <a:cubicBezTo>
                    <a:pt x="1627" y="890"/>
                    <a:pt x="1627" y="890"/>
                    <a:pt x="1627" y="890"/>
                  </a:cubicBezTo>
                  <a:cubicBezTo>
                    <a:pt x="1625" y="900"/>
                    <a:pt x="1625" y="900"/>
                    <a:pt x="1625" y="900"/>
                  </a:cubicBezTo>
                  <a:cubicBezTo>
                    <a:pt x="1623" y="879"/>
                    <a:pt x="1623" y="879"/>
                    <a:pt x="1623" y="879"/>
                  </a:cubicBezTo>
                  <a:cubicBezTo>
                    <a:pt x="1622" y="904"/>
                    <a:pt x="1622" y="904"/>
                    <a:pt x="1622" y="904"/>
                  </a:cubicBezTo>
                  <a:cubicBezTo>
                    <a:pt x="1621" y="912"/>
                    <a:pt x="1621" y="912"/>
                    <a:pt x="1621" y="912"/>
                  </a:cubicBezTo>
                  <a:cubicBezTo>
                    <a:pt x="1622" y="917"/>
                    <a:pt x="1622" y="917"/>
                    <a:pt x="1622" y="917"/>
                  </a:cubicBezTo>
                  <a:cubicBezTo>
                    <a:pt x="1622" y="909"/>
                    <a:pt x="1622" y="909"/>
                    <a:pt x="1622" y="909"/>
                  </a:cubicBezTo>
                  <a:cubicBezTo>
                    <a:pt x="1624" y="904"/>
                    <a:pt x="1624" y="904"/>
                    <a:pt x="1624" y="904"/>
                  </a:cubicBezTo>
                  <a:moveTo>
                    <a:pt x="1532" y="904"/>
                  </a:moveTo>
                  <a:cubicBezTo>
                    <a:pt x="1545" y="907"/>
                    <a:pt x="1545" y="907"/>
                    <a:pt x="1545" y="907"/>
                  </a:cubicBezTo>
                  <a:cubicBezTo>
                    <a:pt x="1541" y="882"/>
                    <a:pt x="1541" y="882"/>
                    <a:pt x="1541" y="882"/>
                  </a:cubicBezTo>
                  <a:cubicBezTo>
                    <a:pt x="1541" y="876"/>
                    <a:pt x="1542" y="870"/>
                    <a:pt x="1542" y="863"/>
                  </a:cubicBezTo>
                  <a:cubicBezTo>
                    <a:pt x="1539" y="865"/>
                    <a:pt x="1536" y="866"/>
                    <a:pt x="1533" y="867"/>
                  </a:cubicBezTo>
                  <a:cubicBezTo>
                    <a:pt x="1533" y="880"/>
                    <a:pt x="1533" y="892"/>
                    <a:pt x="1532" y="904"/>
                  </a:cubicBezTo>
                  <a:cubicBezTo>
                    <a:pt x="1535" y="903"/>
                    <a:pt x="1538" y="902"/>
                    <a:pt x="1540" y="901"/>
                  </a:cubicBezTo>
                  <a:cubicBezTo>
                    <a:pt x="1538" y="902"/>
                    <a:pt x="1535" y="903"/>
                    <a:pt x="1532" y="904"/>
                  </a:cubicBezTo>
                  <a:moveTo>
                    <a:pt x="1625" y="835"/>
                  </a:moveTo>
                  <a:cubicBezTo>
                    <a:pt x="1625" y="828"/>
                    <a:pt x="1625" y="822"/>
                    <a:pt x="1625" y="816"/>
                  </a:cubicBezTo>
                  <a:cubicBezTo>
                    <a:pt x="1624" y="808"/>
                    <a:pt x="1624" y="808"/>
                    <a:pt x="1624" y="808"/>
                  </a:cubicBezTo>
                  <a:cubicBezTo>
                    <a:pt x="1621" y="829"/>
                    <a:pt x="1621" y="829"/>
                    <a:pt x="1621" y="829"/>
                  </a:cubicBezTo>
                  <a:cubicBezTo>
                    <a:pt x="1623" y="837"/>
                    <a:pt x="1623" y="837"/>
                    <a:pt x="1623" y="837"/>
                  </a:cubicBezTo>
                  <a:cubicBezTo>
                    <a:pt x="1624" y="836"/>
                    <a:pt x="1624" y="835"/>
                    <a:pt x="1625" y="835"/>
                  </a:cubicBezTo>
                  <a:moveTo>
                    <a:pt x="56" y="823"/>
                  </a:moveTo>
                  <a:cubicBezTo>
                    <a:pt x="60" y="806"/>
                    <a:pt x="60" y="806"/>
                    <a:pt x="60" y="806"/>
                  </a:cubicBezTo>
                  <a:cubicBezTo>
                    <a:pt x="57" y="783"/>
                    <a:pt x="57" y="783"/>
                    <a:pt x="57" y="783"/>
                  </a:cubicBezTo>
                  <a:cubicBezTo>
                    <a:pt x="50" y="800"/>
                    <a:pt x="50" y="800"/>
                    <a:pt x="50" y="800"/>
                  </a:cubicBezTo>
                  <a:cubicBezTo>
                    <a:pt x="53" y="830"/>
                    <a:pt x="53" y="830"/>
                    <a:pt x="53" y="830"/>
                  </a:cubicBezTo>
                  <a:cubicBezTo>
                    <a:pt x="56" y="823"/>
                    <a:pt x="56" y="823"/>
                    <a:pt x="56" y="823"/>
                  </a:cubicBezTo>
                  <a:moveTo>
                    <a:pt x="1499" y="843"/>
                  </a:moveTo>
                  <a:cubicBezTo>
                    <a:pt x="1507" y="850"/>
                    <a:pt x="1507" y="850"/>
                    <a:pt x="1507" y="850"/>
                  </a:cubicBezTo>
                  <a:cubicBezTo>
                    <a:pt x="1497" y="826"/>
                    <a:pt x="1497" y="826"/>
                    <a:pt x="1497" y="826"/>
                  </a:cubicBezTo>
                  <a:cubicBezTo>
                    <a:pt x="1499" y="843"/>
                    <a:pt x="1499" y="843"/>
                    <a:pt x="1499" y="843"/>
                  </a:cubicBezTo>
                  <a:moveTo>
                    <a:pt x="1624" y="748"/>
                  </a:moveTo>
                  <a:cubicBezTo>
                    <a:pt x="1628" y="758"/>
                    <a:pt x="1634" y="772"/>
                    <a:pt x="1638" y="782"/>
                  </a:cubicBezTo>
                  <a:cubicBezTo>
                    <a:pt x="1634" y="769"/>
                    <a:pt x="1629" y="751"/>
                    <a:pt x="1623" y="738"/>
                  </a:cubicBezTo>
                  <a:cubicBezTo>
                    <a:pt x="1621" y="773"/>
                    <a:pt x="1621" y="773"/>
                    <a:pt x="1621" y="773"/>
                  </a:cubicBezTo>
                  <a:cubicBezTo>
                    <a:pt x="1621" y="784"/>
                    <a:pt x="1621" y="790"/>
                    <a:pt x="1620" y="808"/>
                  </a:cubicBezTo>
                  <a:cubicBezTo>
                    <a:pt x="1619" y="820"/>
                    <a:pt x="1619" y="823"/>
                    <a:pt x="1621" y="829"/>
                  </a:cubicBezTo>
                  <a:cubicBezTo>
                    <a:pt x="1621" y="823"/>
                    <a:pt x="1623" y="815"/>
                    <a:pt x="1624" y="808"/>
                  </a:cubicBezTo>
                  <a:cubicBezTo>
                    <a:pt x="1624" y="748"/>
                    <a:pt x="1624" y="748"/>
                    <a:pt x="1624" y="748"/>
                  </a:cubicBezTo>
                  <a:moveTo>
                    <a:pt x="1612" y="722"/>
                  </a:moveTo>
                  <a:cubicBezTo>
                    <a:pt x="1616" y="738"/>
                    <a:pt x="1616" y="738"/>
                    <a:pt x="1616" y="738"/>
                  </a:cubicBezTo>
                  <a:cubicBezTo>
                    <a:pt x="1609" y="711"/>
                    <a:pt x="1609" y="711"/>
                    <a:pt x="1609" y="711"/>
                  </a:cubicBezTo>
                  <a:cubicBezTo>
                    <a:pt x="1607" y="725"/>
                    <a:pt x="1607" y="725"/>
                    <a:pt x="1607" y="725"/>
                  </a:cubicBezTo>
                  <a:cubicBezTo>
                    <a:pt x="1612" y="722"/>
                    <a:pt x="1612" y="722"/>
                    <a:pt x="1612" y="722"/>
                  </a:cubicBezTo>
                  <a:moveTo>
                    <a:pt x="41" y="702"/>
                  </a:moveTo>
                  <a:cubicBezTo>
                    <a:pt x="42" y="696"/>
                    <a:pt x="43" y="691"/>
                    <a:pt x="44" y="684"/>
                  </a:cubicBezTo>
                  <a:cubicBezTo>
                    <a:pt x="42" y="683"/>
                    <a:pt x="41" y="681"/>
                    <a:pt x="39" y="680"/>
                  </a:cubicBezTo>
                  <a:cubicBezTo>
                    <a:pt x="38" y="686"/>
                    <a:pt x="38" y="692"/>
                    <a:pt x="36" y="698"/>
                  </a:cubicBezTo>
                  <a:cubicBezTo>
                    <a:pt x="38" y="700"/>
                    <a:pt x="40" y="701"/>
                    <a:pt x="41" y="702"/>
                  </a:cubicBezTo>
                  <a:moveTo>
                    <a:pt x="92" y="737"/>
                  </a:moveTo>
                  <a:cubicBezTo>
                    <a:pt x="92" y="731"/>
                    <a:pt x="93" y="724"/>
                    <a:pt x="94" y="719"/>
                  </a:cubicBezTo>
                  <a:cubicBezTo>
                    <a:pt x="93" y="718"/>
                    <a:pt x="92" y="717"/>
                    <a:pt x="90" y="716"/>
                  </a:cubicBezTo>
                  <a:cubicBezTo>
                    <a:pt x="89" y="715"/>
                    <a:pt x="88" y="715"/>
                    <a:pt x="87" y="714"/>
                  </a:cubicBezTo>
                  <a:cubicBezTo>
                    <a:pt x="86" y="720"/>
                    <a:pt x="85" y="727"/>
                    <a:pt x="84" y="732"/>
                  </a:cubicBezTo>
                  <a:cubicBezTo>
                    <a:pt x="85" y="734"/>
                    <a:pt x="87" y="734"/>
                    <a:pt x="88" y="735"/>
                  </a:cubicBezTo>
                  <a:cubicBezTo>
                    <a:pt x="89" y="735"/>
                    <a:pt x="90" y="736"/>
                    <a:pt x="92" y="737"/>
                  </a:cubicBezTo>
                  <a:moveTo>
                    <a:pt x="78" y="719"/>
                  </a:moveTo>
                  <a:cubicBezTo>
                    <a:pt x="79" y="713"/>
                    <a:pt x="80" y="707"/>
                    <a:pt x="81" y="701"/>
                  </a:cubicBezTo>
                  <a:cubicBezTo>
                    <a:pt x="79" y="699"/>
                    <a:pt x="77" y="698"/>
                    <a:pt x="75" y="697"/>
                  </a:cubicBezTo>
                  <a:cubicBezTo>
                    <a:pt x="73" y="702"/>
                    <a:pt x="73" y="709"/>
                    <a:pt x="72" y="715"/>
                  </a:cubicBezTo>
                  <a:cubicBezTo>
                    <a:pt x="74" y="716"/>
                    <a:pt x="76" y="718"/>
                    <a:pt x="78" y="719"/>
                  </a:cubicBezTo>
                  <a:moveTo>
                    <a:pt x="1635" y="654"/>
                  </a:moveTo>
                  <a:cubicBezTo>
                    <a:pt x="1635" y="627"/>
                    <a:pt x="1635" y="627"/>
                    <a:pt x="1635" y="627"/>
                  </a:cubicBezTo>
                  <a:cubicBezTo>
                    <a:pt x="1633" y="620"/>
                    <a:pt x="1633" y="620"/>
                    <a:pt x="1633" y="620"/>
                  </a:cubicBezTo>
                  <a:cubicBezTo>
                    <a:pt x="1635" y="654"/>
                    <a:pt x="1635" y="654"/>
                    <a:pt x="1635" y="654"/>
                  </a:cubicBezTo>
                  <a:moveTo>
                    <a:pt x="72" y="715"/>
                  </a:moveTo>
                  <a:cubicBezTo>
                    <a:pt x="73" y="709"/>
                    <a:pt x="73" y="702"/>
                    <a:pt x="75" y="697"/>
                  </a:cubicBezTo>
                  <a:cubicBezTo>
                    <a:pt x="70" y="694"/>
                    <a:pt x="66" y="691"/>
                    <a:pt x="62" y="688"/>
                  </a:cubicBezTo>
                  <a:cubicBezTo>
                    <a:pt x="66" y="691"/>
                    <a:pt x="70" y="694"/>
                    <a:pt x="75" y="697"/>
                  </a:cubicBezTo>
                  <a:cubicBezTo>
                    <a:pt x="76" y="685"/>
                    <a:pt x="76" y="685"/>
                    <a:pt x="71" y="683"/>
                  </a:cubicBezTo>
                  <a:cubicBezTo>
                    <a:pt x="64" y="681"/>
                    <a:pt x="64" y="681"/>
                    <a:pt x="54" y="661"/>
                  </a:cubicBezTo>
                  <a:cubicBezTo>
                    <a:pt x="54" y="661"/>
                    <a:pt x="54" y="661"/>
                    <a:pt x="54" y="661"/>
                  </a:cubicBezTo>
                  <a:cubicBezTo>
                    <a:pt x="50" y="669"/>
                    <a:pt x="48" y="671"/>
                    <a:pt x="47" y="665"/>
                  </a:cubicBezTo>
                  <a:cubicBezTo>
                    <a:pt x="46" y="661"/>
                    <a:pt x="45" y="657"/>
                    <a:pt x="44" y="653"/>
                  </a:cubicBezTo>
                  <a:cubicBezTo>
                    <a:pt x="44" y="659"/>
                    <a:pt x="44" y="667"/>
                    <a:pt x="43" y="673"/>
                  </a:cubicBezTo>
                  <a:cubicBezTo>
                    <a:pt x="45" y="674"/>
                    <a:pt x="47" y="676"/>
                    <a:pt x="48" y="677"/>
                  </a:cubicBezTo>
                  <a:cubicBezTo>
                    <a:pt x="59" y="689"/>
                    <a:pt x="59" y="689"/>
                    <a:pt x="59" y="689"/>
                  </a:cubicBezTo>
                  <a:cubicBezTo>
                    <a:pt x="50" y="700"/>
                    <a:pt x="50" y="700"/>
                    <a:pt x="50" y="700"/>
                  </a:cubicBezTo>
                  <a:cubicBezTo>
                    <a:pt x="53" y="702"/>
                    <a:pt x="56" y="704"/>
                    <a:pt x="59" y="706"/>
                  </a:cubicBezTo>
                  <a:cubicBezTo>
                    <a:pt x="63" y="709"/>
                    <a:pt x="67" y="712"/>
                    <a:pt x="72" y="715"/>
                  </a:cubicBezTo>
                  <a:moveTo>
                    <a:pt x="1483" y="773"/>
                  </a:moveTo>
                  <a:cubicBezTo>
                    <a:pt x="1480" y="751"/>
                    <a:pt x="1478" y="729"/>
                    <a:pt x="1473" y="708"/>
                  </a:cubicBezTo>
                  <a:cubicBezTo>
                    <a:pt x="1466" y="720"/>
                    <a:pt x="1466" y="720"/>
                    <a:pt x="1466" y="720"/>
                  </a:cubicBezTo>
                  <a:cubicBezTo>
                    <a:pt x="1483" y="773"/>
                    <a:pt x="1483" y="773"/>
                    <a:pt x="1483" y="773"/>
                  </a:cubicBezTo>
                  <a:moveTo>
                    <a:pt x="1560" y="671"/>
                  </a:moveTo>
                  <a:cubicBezTo>
                    <a:pt x="1560" y="670"/>
                    <a:pt x="1560" y="668"/>
                    <a:pt x="1560" y="667"/>
                  </a:cubicBezTo>
                  <a:cubicBezTo>
                    <a:pt x="1560" y="667"/>
                    <a:pt x="1560" y="668"/>
                    <a:pt x="1560" y="668"/>
                  </a:cubicBezTo>
                  <a:cubicBezTo>
                    <a:pt x="1559" y="673"/>
                    <a:pt x="1550" y="722"/>
                    <a:pt x="1549" y="734"/>
                  </a:cubicBezTo>
                  <a:cubicBezTo>
                    <a:pt x="1560" y="700"/>
                    <a:pt x="1560" y="700"/>
                    <a:pt x="1560" y="671"/>
                  </a:cubicBezTo>
                  <a:moveTo>
                    <a:pt x="1632" y="599"/>
                  </a:moveTo>
                  <a:cubicBezTo>
                    <a:pt x="1629" y="579"/>
                    <a:pt x="1629" y="579"/>
                    <a:pt x="1629" y="579"/>
                  </a:cubicBezTo>
                  <a:cubicBezTo>
                    <a:pt x="1631" y="603"/>
                    <a:pt x="1631" y="603"/>
                    <a:pt x="1631" y="603"/>
                  </a:cubicBezTo>
                  <a:cubicBezTo>
                    <a:pt x="1632" y="599"/>
                    <a:pt x="1632" y="599"/>
                    <a:pt x="1632" y="599"/>
                  </a:cubicBezTo>
                  <a:moveTo>
                    <a:pt x="54" y="661"/>
                  </a:moveTo>
                  <a:cubicBezTo>
                    <a:pt x="46" y="632"/>
                    <a:pt x="46" y="632"/>
                    <a:pt x="46" y="632"/>
                  </a:cubicBezTo>
                  <a:cubicBezTo>
                    <a:pt x="45" y="631"/>
                    <a:pt x="43" y="629"/>
                    <a:pt x="42" y="628"/>
                  </a:cubicBezTo>
                  <a:cubicBezTo>
                    <a:pt x="41" y="603"/>
                    <a:pt x="41" y="603"/>
                    <a:pt x="41" y="603"/>
                  </a:cubicBezTo>
                  <a:cubicBezTo>
                    <a:pt x="39" y="602"/>
                    <a:pt x="38" y="601"/>
                    <a:pt x="37" y="599"/>
                  </a:cubicBezTo>
                  <a:cubicBezTo>
                    <a:pt x="36" y="598"/>
                    <a:pt x="35" y="597"/>
                    <a:pt x="35" y="597"/>
                  </a:cubicBezTo>
                  <a:cubicBezTo>
                    <a:pt x="34" y="597"/>
                    <a:pt x="34" y="597"/>
                    <a:pt x="28" y="611"/>
                  </a:cubicBezTo>
                  <a:cubicBezTo>
                    <a:pt x="30" y="613"/>
                    <a:pt x="31" y="615"/>
                    <a:pt x="33" y="617"/>
                  </a:cubicBezTo>
                  <a:cubicBezTo>
                    <a:pt x="35" y="620"/>
                    <a:pt x="35" y="620"/>
                    <a:pt x="44" y="653"/>
                  </a:cubicBezTo>
                  <a:cubicBezTo>
                    <a:pt x="47" y="667"/>
                    <a:pt x="47" y="667"/>
                    <a:pt x="47" y="668"/>
                  </a:cubicBezTo>
                  <a:cubicBezTo>
                    <a:pt x="49" y="670"/>
                    <a:pt x="50" y="667"/>
                    <a:pt x="51" y="666"/>
                  </a:cubicBezTo>
                  <a:cubicBezTo>
                    <a:pt x="52" y="665"/>
                    <a:pt x="52" y="665"/>
                    <a:pt x="54" y="661"/>
                  </a:cubicBezTo>
                  <a:moveTo>
                    <a:pt x="1631" y="562"/>
                  </a:moveTo>
                  <a:cubicBezTo>
                    <a:pt x="1630" y="556"/>
                    <a:pt x="1629" y="550"/>
                    <a:pt x="1627" y="544"/>
                  </a:cubicBezTo>
                  <a:cubicBezTo>
                    <a:pt x="1630" y="558"/>
                    <a:pt x="1630" y="558"/>
                    <a:pt x="1630" y="558"/>
                  </a:cubicBezTo>
                  <a:cubicBezTo>
                    <a:pt x="1631" y="562"/>
                    <a:pt x="1631" y="562"/>
                    <a:pt x="1631" y="562"/>
                  </a:cubicBezTo>
                  <a:moveTo>
                    <a:pt x="1460" y="743"/>
                  </a:moveTo>
                  <a:cubicBezTo>
                    <a:pt x="1462" y="732"/>
                    <a:pt x="1462" y="732"/>
                    <a:pt x="1462" y="732"/>
                  </a:cubicBezTo>
                  <a:cubicBezTo>
                    <a:pt x="1433" y="693"/>
                    <a:pt x="1433" y="693"/>
                    <a:pt x="1433" y="693"/>
                  </a:cubicBezTo>
                  <a:cubicBezTo>
                    <a:pt x="1424" y="695"/>
                    <a:pt x="1424" y="695"/>
                    <a:pt x="1424" y="695"/>
                  </a:cubicBezTo>
                  <a:cubicBezTo>
                    <a:pt x="1425" y="696"/>
                    <a:pt x="1425" y="696"/>
                    <a:pt x="1425" y="696"/>
                  </a:cubicBezTo>
                  <a:cubicBezTo>
                    <a:pt x="1437" y="708"/>
                    <a:pt x="1446" y="720"/>
                    <a:pt x="1460" y="743"/>
                  </a:cubicBezTo>
                  <a:moveTo>
                    <a:pt x="1630" y="558"/>
                  </a:moveTo>
                  <a:cubicBezTo>
                    <a:pt x="1627" y="544"/>
                    <a:pt x="1627" y="544"/>
                    <a:pt x="1627" y="544"/>
                  </a:cubicBezTo>
                  <a:cubicBezTo>
                    <a:pt x="1621" y="526"/>
                    <a:pt x="1621" y="526"/>
                    <a:pt x="1621" y="526"/>
                  </a:cubicBezTo>
                  <a:cubicBezTo>
                    <a:pt x="1630" y="558"/>
                    <a:pt x="1630" y="558"/>
                    <a:pt x="1630" y="558"/>
                  </a:cubicBezTo>
                  <a:moveTo>
                    <a:pt x="50" y="499"/>
                  </a:moveTo>
                  <a:cubicBezTo>
                    <a:pt x="52" y="494"/>
                    <a:pt x="54" y="488"/>
                    <a:pt x="57" y="482"/>
                  </a:cubicBezTo>
                  <a:cubicBezTo>
                    <a:pt x="56" y="482"/>
                    <a:pt x="56" y="481"/>
                    <a:pt x="56" y="480"/>
                  </a:cubicBezTo>
                  <a:cubicBezTo>
                    <a:pt x="55" y="479"/>
                    <a:pt x="55" y="478"/>
                    <a:pt x="55" y="476"/>
                  </a:cubicBezTo>
                  <a:cubicBezTo>
                    <a:pt x="51" y="482"/>
                    <a:pt x="51" y="482"/>
                    <a:pt x="51" y="482"/>
                  </a:cubicBezTo>
                  <a:cubicBezTo>
                    <a:pt x="49" y="488"/>
                    <a:pt x="46" y="494"/>
                    <a:pt x="44" y="499"/>
                  </a:cubicBezTo>
                  <a:cubicBezTo>
                    <a:pt x="45" y="502"/>
                    <a:pt x="45" y="504"/>
                    <a:pt x="46" y="506"/>
                  </a:cubicBezTo>
                  <a:cubicBezTo>
                    <a:pt x="50" y="499"/>
                    <a:pt x="50" y="499"/>
                    <a:pt x="50" y="499"/>
                  </a:cubicBezTo>
                  <a:moveTo>
                    <a:pt x="50" y="1002"/>
                  </a:moveTo>
                  <a:cubicBezTo>
                    <a:pt x="48" y="996"/>
                    <a:pt x="46" y="991"/>
                    <a:pt x="45" y="985"/>
                  </a:cubicBezTo>
                  <a:cubicBezTo>
                    <a:pt x="46" y="991"/>
                    <a:pt x="48" y="996"/>
                    <a:pt x="50" y="1002"/>
                  </a:cubicBezTo>
                  <a:moveTo>
                    <a:pt x="50" y="1002"/>
                  </a:moveTo>
                  <a:cubicBezTo>
                    <a:pt x="51" y="1003"/>
                    <a:pt x="52" y="1005"/>
                    <a:pt x="54" y="1006"/>
                  </a:cubicBezTo>
                  <a:cubicBezTo>
                    <a:pt x="52" y="1005"/>
                    <a:pt x="51" y="1003"/>
                    <a:pt x="50" y="1002"/>
                  </a:cubicBezTo>
                  <a:moveTo>
                    <a:pt x="36" y="817"/>
                  </a:moveTo>
                  <a:cubicBezTo>
                    <a:pt x="34" y="824"/>
                    <a:pt x="34" y="824"/>
                    <a:pt x="34" y="824"/>
                  </a:cubicBezTo>
                  <a:cubicBezTo>
                    <a:pt x="36" y="817"/>
                    <a:pt x="36" y="817"/>
                    <a:pt x="36" y="817"/>
                  </a:cubicBezTo>
                  <a:cubicBezTo>
                    <a:pt x="39" y="800"/>
                    <a:pt x="39" y="800"/>
                    <a:pt x="39" y="800"/>
                  </a:cubicBezTo>
                  <a:cubicBezTo>
                    <a:pt x="36" y="817"/>
                    <a:pt x="36" y="817"/>
                    <a:pt x="36" y="817"/>
                  </a:cubicBezTo>
                  <a:moveTo>
                    <a:pt x="7" y="642"/>
                  </a:move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3"/>
                  </a:moveTo>
                  <a:cubicBezTo>
                    <a:pt x="7" y="643"/>
                    <a:pt x="7" y="643"/>
                    <a:pt x="7" y="642"/>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69" y="476"/>
                  </a:moveTo>
                  <a:cubicBezTo>
                    <a:pt x="72" y="468"/>
                    <a:pt x="76" y="459"/>
                    <a:pt x="80" y="451"/>
                  </a:cubicBezTo>
                  <a:cubicBezTo>
                    <a:pt x="76" y="459"/>
                    <a:pt x="72" y="468"/>
                    <a:pt x="69" y="476"/>
                  </a:cubicBezTo>
                  <a:cubicBezTo>
                    <a:pt x="72" y="468"/>
                    <a:pt x="76" y="459"/>
                    <a:pt x="80" y="451"/>
                  </a:cubicBezTo>
                  <a:cubicBezTo>
                    <a:pt x="76" y="459"/>
                    <a:pt x="72" y="468"/>
                    <a:pt x="69" y="476"/>
                  </a:cubicBezTo>
                  <a:moveTo>
                    <a:pt x="71" y="480"/>
                  </a:moveTo>
                  <a:cubicBezTo>
                    <a:pt x="70" y="479"/>
                    <a:pt x="69" y="478"/>
                    <a:pt x="69" y="476"/>
                  </a:cubicBezTo>
                  <a:cubicBezTo>
                    <a:pt x="69" y="478"/>
                    <a:pt x="70" y="479"/>
                    <a:pt x="71" y="480"/>
                  </a:cubicBezTo>
                  <a:moveTo>
                    <a:pt x="75" y="472"/>
                  </a:moveTo>
                  <a:cubicBezTo>
                    <a:pt x="77" y="467"/>
                    <a:pt x="80" y="461"/>
                    <a:pt x="83" y="455"/>
                  </a:cubicBezTo>
                  <a:cubicBezTo>
                    <a:pt x="80" y="461"/>
                    <a:pt x="77" y="467"/>
                    <a:pt x="75" y="472"/>
                  </a:cubicBezTo>
                  <a:moveTo>
                    <a:pt x="71" y="480"/>
                  </a:moveTo>
                  <a:cubicBezTo>
                    <a:pt x="76" y="474"/>
                    <a:pt x="76" y="474"/>
                    <a:pt x="76" y="474"/>
                  </a:cubicBezTo>
                  <a:cubicBezTo>
                    <a:pt x="71" y="480"/>
                    <a:pt x="71" y="480"/>
                    <a:pt x="71" y="480"/>
                  </a:cubicBezTo>
                  <a:moveTo>
                    <a:pt x="76" y="474"/>
                  </a:moveTo>
                  <a:cubicBezTo>
                    <a:pt x="76" y="473"/>
                    <a:pt x="75" y="473"/>
                    <a:pt x="75" y="472"/>
                  </a:cubicBezTo>
                  <a:cubicBezTo>
                    <a:pt x="75" y="473"/>
                    <a:pt x="76" y="473"/>
                    <a:pt x="76" y="474"/>
                  </a:cubicBezTo>
                  <a:moveTo>
                    <a:pt x="156" y="1105"/>
                  </a:moveTo>
                  <a:cubicBezTo>
                    <a:pt x="136" y="1039"/>
                    <a:pt x="123" y="967"/>
                    <a:pt x="121" y="890"/>
                  </a:cubicBezTo>
                  <a:cubicBezTo>
                    <a:pt x="111" y="869"/>
                    <a:pt x="111" y="869"/>
                    <a:pt x="117" y="849"/>
                  </a:cubicBezTo>
                  <a:cubicBezTo>
                    <a:pt x="92" y="844"/>
                    <a:pt x="92" y="844"/>
                    <a:pt x="92" y="844"/>
                  </a:cubicBezTo>
                  <a:cubicBezTo>
                    <a:pt x="88" y="842"/>
                    <a:pt x="84" y="840"/>
                    <a:pt x="80" y="838"/>
                  </a:cubicBezTo>
                  <a:cubicBezTo>
                    <a:pt x="79" y="837"/>
                    <a:pt x="78" y="837"/>
                    <a:pt x="77" y="836"/>
                  </a:cubicBezTo>
                  <a:cubicBezTo>
                    <a:pt x="60" y="806"/>
                    <a:pt x="60" y="806"/>
                    <a:pt x="60" y="806"/>
                  </a:cubicBezTo>
                  <a:cubicBezTo>
                    <a:pt x="56" y="823"/>
                    <a:pt x="56" y="823"/>
                    <a:pt x="56" y="823"/>
                  </a:cubicBezTo>
                  <a:cubicBezTo>
                    <a:pt x="60" y="844"/>
                    <a:pt x="60" y="844"/>
                    <a:pt x="60" y="844"/>
                  </a:cubicBezTo>
                  <a:cubicBezTo>
                    <a:pt x="56" y="823"/>
                    <a:pt x="56" y="823"/>
                    <a:pt x="56" y="823"/>
                  </a:cubicBezTo>
                  <a:cubicBezTo>
                    <a:pt x="53" y="830"/>
                    <a:pt x="53" y="830"/>
                    <a:pt x="53" y="830"/>
                  </a:cubicBezTo>
                  <a:cubicBezTo>
                    <a:pt x="50" y="800"/>
                    <a:pt x="50" y="800"/>
                    <a:pt x="50" y="800"/>
                  </a:cubicBezTo>
                  <a:cubicBezTo>
                    <a:pt x="49" y="798"/>
                    <a:pt x="47" y="796"/>
                    <a:pt x="45" y="795"/>
                  </a:cubicBezTo>
                  <a:cubicBezTo>
                    <a:pt x="44" y="798"/>
                    <a:pt x="44" y="801"/>
                    <a:pt x="44" y="805"/>
                  </a:cubicBezTo>
                  <a:cubicBezTo>
                    <a:pt x="44" y="801"/>
                    <a:pt x="44" y="798"/>
                    <a:pt x="45" y="795"/>
                  </a:cubicBezTo>
                  <a:cubicBezTo>
                    <a:pt x="39" y="800"/>
                    <a:pt x="39" y="800"/>
                    <a:pt x="39" y="800"/>
                  </a:cubicBezTo>
                  <a:cubicBezTo>
                    <a:pt x="36" y="817"/>
                    <a:pt x="36" y="817"/>
                    <a:pt x="36" y="817"/>
                  </a:cubicBezTo>
                  <a:cubicBezTo>
                    <a:pt x="34" y="824"/>
                    <a:pt x="34" y="824"/>
                    <a:pt x="34" y="824"/>
                  </a:cubicBezTo>
                  <a:cubicBezTo>
                    <a:pt x="30" y="812"/>
                    <a:pt x="30" y="812"/>
                    <a:pt x="22" y="804"/>
                  </a:cubicBezTo>
                  <a:cubicBezTo>
                    <a:pt x="22" y="805"/>
                    <a:pt x="21" y="807"/>
                    <a:pt x="20" y="808"/>
                  </a:cubicBezTo>
                  <a:cubicBezTo>
                    <a:pt x="20" y="810"/>
                    <a:pt x="19" y="809"/>
                    <a:pt x="18" y="809"/>
                  </a:cubicBezTo>
                  <a:cubicBezTo>
                    <a:pt x="13" y="783"/>
                    <a:pt x="13" y="783"/>
                    <a:pt x="13" y="783"/>
                  </a:cubicBezTo>
                  <a:cubicBezTo>
                    <a:pt x="13" y="780"/>
                    <a:pt x="13" y="777"/>
                    <a:pt x="13" y="774"/>
                  </a:cubicBezTo>
                  <a:cubicBezTo>
                    <a:pt x="13" y="761"/>
                    <a:pt x="14" y="748"/>
                    <a:pt x="15" y="736"/>
                  </a:cubicBezTo>
                  <a:cubicBezTo>
                    <a:pt x="15" y="730"/>
                    <a:pt x="16" y="724"/>
                    <a:pt x="16" y="718"/>
                  </a:cubicBezTo>
                  <a:cubicBezTo>
                    <a:pt x="17" y="697"/>
                    <a:pt x="17" y="697"/>
                    <a:pt x="17" y="697"/>
                  </a:cubicBezTo>
                  <a:cubicBezTo>
                    <a:pt x="16" y="695"/>
                    <a:pt x="14" y="694"/>
                    <a:pt x="14" y="692"/>
                  </a:cubicBezTo>
                  <a:cubicBezTo>
                    <a:pt x="8" y="681"/>
                    <a:pt x="8" y="681"/>
                    <a:pt x="8" y="681"/>
                  </a:cubicBezTo>
                  <a:cubicBezTo>
                    <a:pt x="12" y="664"/>
                    <a:pt x="17" y="640"/>
                    <a:pt x="22" y="623"/>
                  </a:cubicBezTo>
                  <a:cubicBezTo>
                    <a:pt x="22" y="613"/>
                    <a:pt x="22" y="613"/>
                    <a:pt x="22" y="613"/>
                  </a:cubicBezTo>
                  <a:cubicBezTo>
                    <a:pt x="11" y="656"/>
                    <a:pt x="11" y="656"/>
                    <a:pt x="6" y="691"/>
                  </a:cubicBezTo>
                  <a:cubicBezTo>
                    <a:pt x="7" y="685"/>
                    <a:pt x="8" y="678"/>
                    <a:pt x="9" y="672"/>
                  </a:cubicBezTo>
                  <a:cubicBezTo>
                    <a:pt x="12" y="652"/>
                    <a:pt x="12" y="652"/>
                    <a:pt x="22" y="613"/>
                  </a:cubicBezTo>
                  <a:cubicBezTo>
                    <a:pt x="21" y="611"/>
                    <a:pt x="20" y="609"/>
                    <a:pt x="19" y="606"/>
                  </a:cubicBezTo>
                  <a:cubicBezTo>
                    <a:pt x="10" y="636"/>
                    <a:pt x="10" y="636"/>
                    <a:pt x="10" y="636"/>
                  </a:cubicBezTo>
                  <a:cubicBezTo>
                    <a:pt x="9" y="633"/>
                    <a:pt x="8" y="630"/>
                    <a:pt x="7" y="627"/>
                  </a:cubicBezTo>
                  <a:cubicBezTo>
                    <a:pt x="7" y="625"/>
                    <a:pt x="7" y="624"/>
                    <a:pt x="7" y="622"/>
                  </a:cubicBezTo>
                  <a:cubicBezTo>
                    <a:pt x="16" y="567"/>
                    <a:pt x="16" y="567"/>
                    <a:pt x="16" y="567"/>
                  </a:cubicBezTo>
                  <a:cubicBezTo>
                    <a:pt x="19" y="555"/>
                    <a:pt x="22" y="543"/>
                    <a:pt x="25" y="532"/>
                  </a:cubicBezTo>
                  <a:cubicBezTo>
                    <a:pt x="39" y="490"/>
                    <a:pt x="39" y="490"/>
                    <a:pt x="39" y="490"/>
                  </a:cubicBezTo>
                  <a:cubicBezTo>
                    <a:pt x="49" y="474"/>
                    <a:pt x="49" y="474"/>
                    <a:pt x="49" y="474"/>
                  </a:cubicBezTo>
                  <a:cubicBezTo>
                    <a:pt x="50" y="477"/>
                    <a:pt x="50" y="480"/>
                    <a:pt x="51" y="482"/>
                  </a:cubicBezTo>
                  <a:cubicBezTo>
                    <a:pt x="55" y="476"/>
                    <a:pt x="55" y="476"/>
                    <a:pt x="55" y="476"/>
                  </a:cubicBezTo>
                  <a:cubicBezTo>
                    <a:pt x="55" y="478"/>
                    <a:pt x="55" y="479"/>
                    <a:pt x="56" y="480"/>
                  </a:cubicBezTo>
                  <a:cubicBezTo>
                    <a:pt x="56" y="481"/>
                    <a:pt x="56" y="482"/>
                    <a:pt x="57" y="482"/>
                  </a:cubicBezTo>
                  <a:cubicBezTo>
                    <a:pt x="58" y="490"/>
                    <a:pt x="60" y="500"/>
                    <a:pt x="62" y="507"/>
                  </a:cubicBezTo>
                  <a:cubicBezTo>
                    <a:pt x="51" y="557"/>
                    <a:pt x="51" y="557"/>
                    <a:pt x="51" y="557"/>
                  </a:cubicBezTo>
                  <a:cubicBezTo>
                    <a:pt x="50" y="563"/>
                    <a:pt x="48" y="569"/>
                    <a:pt x="46" y="575"/>
                  </a:cubicBezTo>
                  <a:cubicBezTo>
                    <a:pt x="47" y="576"/>
                    <a:pt x="48" y="578"/>
                    <a:pt x="50" y="579"/>
                  </a:cubicBezTo>
                  <a:cubicBezTo>
                    <a:pt x="76" y="488"/>
                    <a:pt x="76" y="488"/>
                    <a:pt x="111" y="463"/>
                  </a:cubicBezTo>
                  <a:cubicBezTo>
                    <a:pt x="114" y="456"/>
                    <a:pt x="118" y="448"/>
                    <a:pt x="122" y="441"/>
                  </a:cubicBezTo>
                  <a:cubicBezTo>
                    <a:pt x="121" y="440"/>
                    <a:pt x="120" y="439"/>
                    <a:pt x="118" y="438"/>
                  </a:cubicBezTo>
                  <a:cubicBezTo>
                    <a:pt x="115" y="443"/>
                    <a:pt x="115" y="443"/>
                    <a:pt x="115" y="443"/>
                  </a:cubicBezTo>
                  <a:cubicBezTo>
                    <a:pt x="118" y="438"/>
                    <a:pt x="118" y="438"/>
                    <a:pt x="118" y="438"/>
                  </a:cubicBezTo>
                  <a:cubicBezTo>
                    <a:pt x="88" y="409"/>
                    <a:pt x="83" y="379"/>
                    <a:pt x="99" y="351"/>
                  </a:cubicBezTo>
                  <a:cubicBezTo>
                    <a:pt x="97" y="353"/>
                    <a:pt x="97" y="353"/>
                    <a:pt x="97" y="353"/>
                  </a:cubicBezTo>
                  <a:cubicBezTo>
                    <a:pt x="61" y="426"/>
                    <a:pt x="58" y="430"/>
                    <a:pt x="42" y="475"/>
                  </a:cubicBezTo>
                  <a:cubicBezTo>
                    <a:pt x="17" y="555"/>
                    <a:pt x="16" y="558"/>
                    <a:pt x="8" y="605"/>
                  </a:cubicBezTo>
                  <a:cubicBezTo>
                    <a:pt x="3" y="636"/>
                    <a:pt x="3" y="636"/>
                    <a:pt x="3" y="636"/>
                  </a:cubicBezTo>
                  <a:cubicBezTo>
                    <a:pt x="0" y="665"/>
                    <a:pt x="0" y="665"/>
                    <a:pt x="0" y="665"/>
                  </a:cubicBezTo>
                  <a:cubicBezTo>
                    <a:pt x="2" y="665"/>
                    <a:pt x="2" y="665"/>
                    <a:pt x="2" y="665"/>
                  </a:cubicBezTo>
                  <a:cubicBezTo>
                    <a:pt x="2" y="680"/>
                    <a:pt x="2" y="701"/>
                    <a:pt x="3" y="716"/>
                  </a:cubicBezTo>
                  <a:cubicBezTo>
                    <a:pt x="4" y="718"/>
                    <a:pt x="4" y="719"/>
                    <a:pt x="5" y="721"/>
                  </a:cubicBezTo>
                  <a:cubicBezTo>
                    <a:pt x="6" y="729"/>
                    <a:pt x="6" y="729"/>
                    <a:pt x="6" y="729"/>
                  </a:cubicBezTo>
                  <a:cubicBezTo>
                    <a:pt x="7" y="743"/>
                    <a:pt x="7" y="743"/>
                    <a:pt x="11" y="752"/>
                  </a:cubicBezTo>
                  <a:cubicBezTo>
                    <a:pt x="10" y="750"/>
                    <a:pt x="9" y="748"/>
                    <a:pt x="9" y="747"/>
                  </a:cubicBezTo>
                  <a:cubicBezTo>
                    <a:pt x="7" y="742"/>
                    <a:pt x="7" y="742"/>
                    <a:pt x="5" y="721"/>
                  </a:cubicBezTo>
                  <a:cubicBezTo>
                    <a:pt x="4" y="719"/>
                    <a:pt x="4" y="718"/>
                    <a:pt x="3" y="716"/>
                  </a:cubicBezTo>
                  <a:cubicBezTo>
                    <a:pt x="6" y="765"/>
                    <a:pt x="6" y="765"/>
                    <a:pt x="7" y="784"/>
                  </a:cubicBezTo>
                  <a:cubicBezTo>
                    <a:pt x="8" y="785"/>
                    <a:pt x="9" y="786"/>
                    <a:pt x="10" y="788"/>
                  </a:cubicBezTo>
                  <a:cubicBezTo>
                    <a:pt x="9" y="775"/>
                    <a:pt x="9" y="775"/>
                    <a:pt x="9" y="775"/>
                  </a:cubicBezTo>
                  <a:cubicBezTo>
                    <a:pt x="10" y="788"/>
                    <a:pt x="10" y="788"/>
                    <a:pt x="10" y="788"/>
                  </a:cubicBezTo>
                  <a:cubicBezTo>
                    <a:pt x="10" y="789"/>
                    <a:pt x="11" y="789"/>
                    <a:pt x="11" y="790"/>
                  </a:cubicBezTo>
                  <a:cubicBezTo>
                    <a:pt x="13" y="804"/>
                    <a:pt x="13" y="804"/>
                    <a:pt x="13" y="804"/>
                  </a:cubicBezTo>
                  <a:cubicBezTo>
                    <a:pt x="14" y="796"/>
                    <a:pt x="14" y="796"/>
                    <a:pt x="14" y="796"/>
                  </a:cubicBezTo>
                  <a:cubicBezTo>
                    <a:pt x="13" y="804"/>
                    <a:pt x="13" y="804"/>
                    <a:pt x="13" y="804"/>
                  </a:cubicBezTo>
                  <a:cubicBezTo>
                    <a:pt x="11" y="790"/>
                    <a:pt x="11" y="790"/>
                    <a:pt x="11" y="790"/>
                  </a:cubicBezTo>
                  <a:cubicBezTo>
                    <a:pt x="13" y="811"/>
                    <a:pt x="13" y="811"/>
                    <a:pt x="13" y="811"/>
                  </a:cubicBezTo>
                  <a:cubicBezTo>
                    <a:pt x="15" y="814"/>
                    <a:pt x="17" y="816"/>
                    <a:pt x="18" y="818"/>
                  </a:cubicBezTo>
                  <a:cubicBezTo>
                    <a:pt x="23" y="832"/>
                    <a:pt x="23" y="832"/>
                    <a:pt x="23" y="832"/>
                  </a:cubicBezTo>
                  <a:cubicBezTo>
                    <a:pt x="22" y="812"/>
                    <a:pt x="22" y="812"/>
                    <a:pt x="22" y="812"/>
                  </a:cubicBezTo>
                  <a:cubicBezTo>
                    <a:pt x="29" y="829"/>
                    <a:pt x="29" y="829"/>
                    <a:pt x="29" y="829"/>
                  </a:cubicBezTo>
                  <a:cubicBezTo>
                    <a:pt x="31" y="846"/>
                    <a:pt x="32" y="861"/>
                    <a:pt x="34" y="878"/>
                  </a:cubicBezTo>
                  <a:cubicBezTo>
                    <a:pt x="34" y="881"/>
                    <a:pt x="35" y="884"/>
                    <a:pt x="35" y="887"/>
                  </a:cubicBezTo>
                  <a:cubicBezTo>
                    <a:pt x="37" y="910"/>
                    <a:pt x="33" y="933"/>
                    <a:pt x="37" y="957"/>
                  </a:cubicBezTo>
                  <a:cubicBezTo>
                    <a:pt x="38" y="958"/>
                    <a:pt x="39" y="960"/>
                    <a:pt x="41" y="961"/>
                  </a:cubicBezTo>
                  <a:cubicBezTo>
                    <a:pt x="39" y="960"/>
                    <a:pt x="38" y="958"/>
                    <a:pt x="37" y="957"/>
                  </a:cubicBezTo>
                  <a:cubicBezTo>
                    <a:pt x="43" y="976"/>
                    <a:pt x="43" y="976"/>
                    <a:pt x="43" y="976"/>
                  </a:cubicBezTo>
                  <a:cubicBezTo>
                    <a:pt x="39" y="994"/>
                    <a:pt x="56" y="1026"/>
                    <a:pt x="67" y="1048"/>
                  </a:cubicBezTo>
                  <a:cubicBezTo>
                    <a:pt x="66" y="1047"/>
                    <a:pt x="66" y="1046"/>
                    <a:pt x="65" y="1044"/>
                  </a:cubicBezTo>
                  <a:cubicBezTo>
                    <a:pt x="60" y="1031"/>
                    <a:pt x="55" y="1021"/>
                    <a:pt x="48" y="1002"/>
                  </a:cubicBezTo>
                  <a:cubicBezTo>
                    <a:pt x="56" y="1024"/>
                    <a:pt x="62" y="1037"/>
                    <a:pt x="67" y="1048"/>
                  </a:cubicBezTo>
                  <a:cubicBezTo>
                    <a:pt x="80" y="1061"/>
                    <a:pt x="96" y="1074"/>
                    <a:pt x="118" y="1085"/>
                  </a:cubicBezTo>
                  <a:cubicBezTo>
                    <a:pt x="130" y="1092"/>
                    <a:pt x="143" y="1099"/>
                    <a:pt x="156" y="1105"/>
                  </a:cubicBezTo>
                  <a:moveTo>
                    <a:pt x="1605" y="476"/>
                  </a:moveTo>
                  <a:cubicBezTo>
                    <a:pt x="1603" y="470"/>
                    <a:pt x="1601" y="465"/>
                    <a:pt x="1599" y="459"/>
                  </a:cubicBezTo>
                  <a:cubicBezTo>
                    <a:pt x="1589" y="436"/>
                    <a:pt x="1589" y="436"/>
                    <a:pt x="1589" y="436"/>
                  </a:cubicBezTo>
                  <a:cubicBezTo>
                    <a:pt x="1591" y="445"/>
                    <a:pt x="1591" y="445"/>
                    <a:pt x="1591" y="445"/>
                  </a:cubicBezTo>
                  <a:cubicBezTo>
                    <a:pt x="1589" y="436"/>
                    <a:pt x="1589" y="436"/>
                    <a:pt x="1589" y="436"/>
                  </a:cubicBezTo>
                  <a:cubicBezTo>
                    <a:pt x="1573" y="407"/>
                    <a:pt x="1573" y="407"/>
                    <a:pt x="1573" y="407"/>
                  </a:cubicBezTo>
                  <a:cubicBezTo>
                    <a:pt x="1565" y="388"/>
                    <a:pt x="1565" y="388"/>
                    <a:pt x="1565" y="388"/>
                  </a:cubicBezTo>
                  <a:cubicBezTo>
                    <a:pt x="1558" y="374"/>
                    <a:pt x="1558" y="374"/>
                    <a:pt x="1558" y="374"/>
                  </a:cubicBezTo>
                  <a:cubicBezTo>
                    <a:pt x="1569" y="435"/>
                    <a:pt x="1483" y="494"/>
                    <a:pt x="1319" y="535"/>
                  </a:cubicBezTo>
                  <a:cubicBezTo>
                    <a:pt x="1336" y="587"/>
                    <a:pt x="1351" y="640"/>
                    <a:pt x="1361" y="694"/>
                  </a:cubicBezTo>
                  <a:cubicBezTo>
                    <a:pt x="1382" y="688"/>
                    <a:pt x="1402" y="683"/>
                    <a:pt x="1420" y="677"/>
                  </a:cubicBezTo>
                  <a:cubicBezTo>
                    <a:pt x="1422" y="683"/>
                    <a:pt x="1423" y="689"/>
                    <a:pt x="1424" y="695"/>
                  </a:cubicBezTo>
                  <a:cubicBezTo>
                    <a:pt x="1433" y="693"/>
                    <a:pt x="1433" y="693"/>
                    <a:pt x="1433" y="693"/>
                  </a:cubicBezTo>
                  <a:cubicBezTo>
                    <a:pt x="1462" y="732"/>
                    <a:pt x="1462" y="732"/>
                    <a:pt x="1462" y="732"/>
                  </a:cubicBezTo>
                  <a:cubicBezTo>
                    <a:pt x="1466" y="720"/>
                    <a:pt x="1466" y="720"/>
                    <a:pt x="1466" y="720"/>
                  </a:cubicBezTo>
                  <a:cubicBezTo>
                    <a:pt x="1473" y="708"/>
                    <a:pt x="1473" y="708"/>
                    <a:pt x="1473" y="708"/>
                  </a:cubicBezTo>
                  <a:cubicBezTo>
                    <a:pt x="1478" y="729"/>
                    <a:pt x="1480" y="751"/>
                    <a:pt x="1483" y="773"/>
                  </a:cubicBezTo>
                  <a:cubicBezTo>
                    <a:pt x="1497" y="826"/>
                    <a:pt x="1497" y="826"/>
                    <a:pt x="1497" y="826"/>
                  </a:cubicBezTo>
                  <a:cubicBezTo>
                    <a:pt x="1507" y="850"/>
                    <a:pt x="1507" y="850"/>
                    <a:pt x="1507" y="850"/>
                  </a:cubicBezTo>
                  <a:cubicBezTo>
                    <a:pt x="1514" y="899"/>
                    <a:pt x="1514" y="899"/>
                    <a:pt x="1514" y="899"/>
                  </a:cubicBezTo>
                  <a:cubicBezTo>
                    <a:pt x="1533" y="848"/>
                    <a:pt x="1533" y="848"/>
                    <a:pt x="1533" y="848"/>
                  </a:cubicBezTo>
                  <a:cubicBezTo>
                    <a:pt x="1531" y="784"/>
                    <a:pt x="1531" y="784"/>
                    <a:pt x="1531" y="784"/>
                  </a:cubicBezTo>
                  <a:cubicBezTo>
                    <a:pt x="1549" y="734"/>
                    <a:pt x="1549" y="734"/>
                    <a:pt x="1549" y="734"/>
                  </a:cubicBezTo>
                  <a:cubicBezTo>
                    <a:pt x="1551" y="715"/>
                    <a:pt x="1559" y="672"/>
                    <a:pt x="1560" y="667"/>
                  </a:cubicBezTo>
                  <a:cubicBezTo>
                    <a:pt x="1563" y="665"/>
                    <a:pt x="1566" y="663"/>
                    <a:pt x="1569" y="661"/>
                  </a:cubicBezTo>
                  <a:cubicBezTo>
                    <a:pt x="1573" y="650"/>
                    <a:pt x="1573" y="650"/>
                    <a:pt x="1573" y="650"/>
                  </a:cubicBezTo>
                  <a:cubicBezTo>
                    <a:pt x="1593" y="685"/>
                    <a:pt x="1593" y="685"/>
                    <a:pt x="1593" y="685"/>
                  </a:cubicBezTo>
                  <a:cubicBezTo>
                    <a:pt x="1587" y="668"/>
                    <a:pt x="1579" y="645"/>
                    <a:pt x="1572" y="629"/>
                  </a:cubicBezTo>
                  <a:cubicBezTo>
                    <a:pt x="1565" y="643"/>
                    <a:pt x="1565" y="643"/>
                    <a:pt x="1565" y="643"/>
                  </a:cubicBezTo>
                  <a:cubicBezTo>
                    <a:pt x="1572" y="629"/>
                    <a:pt x="1572" y="629"/>
                    <a:pt x="1572" y="629"/>
                  </a:cubicBezTo>
                  <a:cubicBezTo>
                    <a:pt x="1578" y="645"/>
                    <a:pt x="1588" y="668"/>
                    <a:pt x="1593" y="685"/>
                  </a:cubicBezTo>
                  <a:cubicBezTo>
                    <a:pt x="1607" y="725"/>
                    <a:pt x="1607" y="725"/>
                    <a:pt x="1607" y="725"/>
                  </a:cubicBezTo>
                  <a:cubicBezTo>
                    <a:pt x="1609" y="711"/>
                    <a:pt x="1609" y="711"/>
                    <a:pt x="1609" y="711"/>
                  </a:cubicBezTo>
                  <a:cubicBezTo>
                    <a:pt x="1616" y="738"/>
                    <a:pt x="1616" y="738"/>
                    <a:pt x="1616" y="738"/>
                  </a:cubicBezTo>
                  <a:cubicBezTo>
                    <a:pt x="1616" y="741"/>
                    <a:pt x="1617" y="744"/>
                    <a:pt x="1617" y="747"/>
                  </a:cubicBezTo>
                  <a:cubicBezTo>
                    <a:pt x="1620" y="754"/>
                    <a:pt x="1620" y="754"/>
                    <a:pt x="1620" y="754"/>
                  </a:cubicBezTo>
                  <a:cubicBezTo>
                    <a:pt x="1620" y="760"/>
                    <a:pt x="1621" y="767"/>
                    <a:pt x="1621" y="773"/>
                  </a:cubicBezTo>
                  <a:cubicBezTo>
                    <a:pt x="1623" y="738"/>
                    <a:pt x="1623" y="738"/>
                    <a:pt x="1623" y="738"/>
                  </a:cubicBezTo>
                  <a:cubicBezTo>
                    <a:pt x="1628" y="751"/>
                    <a:pt x="1634" y="768"/>
                    <a:pt x="1638" y="782"/>
                  </a:cubicBezTo>
                  <a:cubicBezTo>
                    <a:pt x="1644" y="762"/>
                    <a:pt x="1644" y="762"/>
                    <a:pt x="1644" y="762"/>
                  </a:cubicBezTo>
                  <a:cubicBezTo>
                    <a:pt x="1645" y="741"/>
                    <a:pt x="1645" y="741"/>
                    <a:pt x="1645" y="741"/>
                  </a:cubicBezTo>
                  <a:cubicBezTo>
                    <a:pt x="1644" y="762"/>
                    <a:pt x="1644" y="762"/>
                    <a:pt x="1644" y="762"/>
                  </a:cubicBezTo>
                  <a:cubicBezTo>
                    <a:pt x="1646" y="748"/>
                    <a:pt x="1646" y="748"/>
                    <a:pt x="1646" y="748"/>
                  </a:cubicBezTo>
                  <a:cubicBezTo>
                    <a:pt x="1646" y="742"/>
                    <a:pt x="1645" y="735"/>
                    <a:pt x="1645" y="729"/>
                  </a:cubicBezTo>
                  <a:cubicBezTo>
                    <a:pt x="1644" y="717"/>
                    <a:pt x="1644" y="711"/>
                    <a:pt x="1643" y="704"/>
                  </a:cubicBezTo>
                  <a:cubicBezTo>
                    <a:pt x="1642" y="700"/>
                    <a:pt x="1642" y="697"/>
                    <a:pt x="1641" y="694"/>
                  </a:cubicBezTo>
                  <a:cubicBezTo>
                    <a:pt x="1640" y="690"/>
                    <a:pt x="1640" y="690"/>
                    <a:pt x="1640" y="690"/>
                  </a:cubicBezTo>
                  <a:cubicBezTo>
                    <a:pt x="1627" y="643"/>
                    <a:pt x="1627" y="643"/>
                    <a:pt x="1627" y="613"/>
                  </a:cubicBezTo>
                  <a:cubicBezTo>
                    <a:pt x="1628" y="615"/>
                    <a:pt x="1630" y="618"/>
                    <a:pt x="1631" y="620"/>
                  </a:cubicBezTo>
                  <a:cubicBezTo>
                    <a:pt x="1630" y="608"/>
                    <a:pt x="1630" y="608"/>
                    <a:pt x="1630" y="608"/>
                  </a:cubicBezTo>
                  <a:cubicBezTo>
                    <a:pt x="1624" y="603"/>
                    <a:pt x="1624" y="603"/>
                    <a:pt x="1624" y="603"/>
                  </a:cubicBezTo>
                  <a:cubicBezTo>
                    <a:pt x="1625" y="609"/>
                    <a:pt x="1625" y="609"/>
                    <a:pt x="1625" y="609"/>
                  </a:cubicBezTo>
                  <a:cubicBezTo>
                    <a:pt x="1625" y="635"/>
                    <a:pt x="1626" y="639"/>
                    <a:pt x="1629" y="659"/>
                  </a:cubicBezTo>
                  <a:cubicBezTo>
                    <a:pt x="1628" y="656"/>
                    <a:pt x="1628" y="653"/>
                    <a:pt x="1627" y="650"/>
                  </a:cubicBezTo>
                  <a:cubicBezTo>
                    <a:pt x="1626" y="638"/>
                    <a:pt x="1626" y="638"/>
                    <a:pt x="1624" y="603"/>
                  </a:cubicBezTo>
                  <a:cubicBezTo>
                    <a:pt x="1626" y="604"/>
                    <a:pt x="1628" y="607"/>
                    <a:pt x="1630" y="608"/>
                  </a:cubicBezTo>
                  <a:cubicBezTo>
                    <a:pt x="1630" y="606"/>
                    <a:pt x="1630" y="605"/>
                    <a:pt x="1631" y="603"/>
                  </a:cubicBezTo>
                  <a:cubicBezTo>
                    <a:pt x="1629" y="579"/>
                    <a:pt x="1629" y="579"/>
                    <a:pt x="1629" y="579"/>
                  </a:cubicBezTo>
                  <a:cubicBezTo>
                    <a:pt x="1630" y="576"/>
                    <a:pt x="1630" y="573"/>
                    <a:pt x="1630" y="571"/>
                  </a:cubicBezTo>
                  <a:cubicBezTo>
                    <a:pt x="1624" y="542"/>
                    <a:pt x="1614" y="506"/>
                    <a:pt x="1606" y="478"/>
                  </a:cubicBezTo>
                  <a:cubicBezTo>
                    <a:pt x="1614" y="506"/>
                    <a:pt x="1624" y="542"/>
                    <a:pt x="1630" y="571"/>
                  </a:cubicBezTo>
                  <a:cubicBezTo>
                    <a:pt x="1623" y="542"/>
                    <a:pt x="1615" y="504"/>
                    <a:pt x="1605" y="476"/>
                  </a:cubicBezTo>
                  <a:moveTo>
                    <a:pt x="1565" y="388"/>
                  </a:moveTo>
                  <a:cubicBezTo>
                    <a:pt x="1557" y="371"/>
                    <a:pt x="1557" y="371"/>
                    <a:pt x="1557" y="371"/>
                  </a:cubicBezTo>
                  <a:cubicBezTo>
                    <a:pt x="1557" y="372"/>
                    <a:pt x="1558" y="373"/>
                    <a:pt x="1558" y="374"/>
                  </a:cubicBezTo>
                  <a:cubicBezTo>
                    <a:pt x="1565" y="388"/>
                    <a:pt x="1565" y="388"/>
                    <a:pt x="1565" y="388"/>
                  </a:cubicBezTo>
                  <a:moveTo>
                    <a:pt x="1552" y="356"/>
                  </a:moveTo>
                  <a:cubicBezTo>
                    <a:pt x="1550" y="353"/>
                    <a:pt x="1550" y="353"/>
                    <a:pt x="1550" y="353"/>
                  </a:cubicBezTo>
                  <a:cubicBezTo>
                    <a:pt x="1551" y="355"/>
                    <a:pt x="1552" y="356"/>
                    <a:pt x="1553" y="357"/>
                  </a:cubicBezTo>
                  <a:cubicBezTo>
                    <a:pt x="1553" y="359"/>
                    <a:pt x="1554" y="361"/>
                    <a:pt x="1555" y="363"/>
                  </a:cubicBezTo>
                  <a:cubicBezTo>
                    <a:pt x="1560" y="370"/>
                    <a:pt x="1564" y="378"/>
                    <a:pt x="1568" y="386"/>
                  </a:cubicBezTo>
                  <a:cubicBezTo>
                    <a:pt x="1567" y="385"/>
                    <a:pt x="1567" y="385"/>
                    <a:pt x="1567" y="384"/>
                  </a:cubicBezTo>
                  <a:cubicBezTo>
                    <a:pt x="1552" y="356"/>
                    <a:pt x="1552" y="356"/>
                    <a:pt x="1552" y="356"/>
                  </a:cubicBezTo>
                  <a:moveTo>
                    <a:pt x="631" y="580"/>
                  </a:moveTo>
                  <a:cubicBezTo>
                    <a:pt x="637" y="580"/>
                    <a:pt x="642" y="581"/>
                    <a:pt x="647" y="581"/>
                  </a:cubicBezTo>
                  <a:cubicBezTo>
                    <a:pt x="642" y="576"/>
                    <a:pt x="642" y="576"/>
                    <a:pt x="642" y="576"/>
                  </a:cubicBezTo>
                  <a:cubicBezTo>
                    <a:pt x="628" y="576"/>
                    <a:pt x="628" y="576"/>
                    <a:pt x="628" y="576"/>
                  </a:cubicBezTo>
                  <a:cubicBezTo>
                    <a:pt x="631" y="580"/>
                    <a:pt x="631" y="580"/>
                    <a:pt x="631" y="580"/>
                  </a:cubicBezTo>
                  <a:moveTo>
                    <a:pt x="880" y="584"/>
                  </a:moveTo>
                  <a:cubicBezTo>
                    <a:pt x="880" y="580"/>
                    <a:pt x="875" y="577"/>
                    <a:pt x="873" y="575"/>
                  </a:cubicBezTo>
                  <a:cubicBezTo>
                    <a:pt x="865" y="575"/>
                    <a:pt x="858" y="575"/>
                    <a:pt x="851" y="575"/>
                  </a:cubicBezTo>
                  <a:cubicBezTo>
                    <a:pt x="851" y="575"/>
                    <a:pt x="855" y="580"/>
                    <a:pt x="861" y="588"/>
                  </a:cubicBezTo>
                  <a:cubicBezTo>
                    <a:pt x="867" y="588"/>
                    <a:pt x="874" y="587"/>
                    <a:pt x="880" y="587"/>
                  </a:cubicBezTo>
                  <a:cubicBezTo>
                    <a:pt x="880" y="586"/>
                    <a:pt x="880" y="585"/>
                    <a:pt x="880" y="584"/>
                  </a:cubicBezTo>
                  <a:moveTo>
                    <a:pt x="880" y="583"/>
                  </a:moveTo>
                  <a:cubicBezTo>
                    <a:pt x="894" y="574"/>
                    <a:pt x="894" y="574"/>
                    <a:pt x="894" y="574"/>
                  </a:cubicBezTo>
                  <a:cubicBezTo>
                    <a:pt x="879" y="557"/>
                    <a:pt x="879" y="557"/>
                    <a:pt x="879" y="557"/>
                  </a:cubicBezTo>
                  <a:cubicBezTo>
                    <a:pt x="873" y="575"/>
                    <a:pt x="873" y="575"/>
                    <a:pt x="873" y="575"/>
                  </a:cubicBezTo>
                  <a:cubicBezTo>
                    <a:pt x="880" y="583"/>
                    <a:pt x="880" y="583"/>
                    <a:pt x="880" y="583"/>
                  </a:cubicBezTo>
                  <a:moveTo>
                    <a:pt x="816" y="566"/>
                  </a:moveTo>
                  <a:cubicBezTo>
                    <a:pt x="816" y="557"/>
                    <a:pt x="816" y="548"/>
                    <a:pt x="816" y="539"/>
                  </a:cubicBezTo>
                  <a:cubicBezTo>
                    <a:pt x="814" y="539"/>
                    <a:pt x="811" y="539"/>
                    <a:pt x="810" y="539"/>
                  </a:cubicBezTo>
                  <a:cubicBezTo>
                    <a:pt x="809" y="548"/>
                    <a:pt x="809" y="557"/>
                    <a:pt x="809" y="566"/>
                  </a:cubicBezTo>
                  <a:cubicBezTo>
                    <a:pt x="811" y="566"/>
                    <a:pt x="814" y="566"/>
                    <a:pt x="816" y="566"/>
                  </a:cubicBezTo>
                  <a:moveTo>
                    <a:pt x="954" y="545"/>
                  </a:moveTo>
                  <a:cubicBezTo>
                    <a:pt x="968" y="535"/>
                    <a:pt x="968" y="535"/>
                    <a:pt x="968" y="535"/>
                  </a:cubicBezTo>
                  <a:cubicBezTo>
                    <a:pt x="961" y="536"/>
                    <a:pt x="954" y="536"/>
                    <a:pt x="947" y="537"/>
                  </a:cubicBezTo>
                  <a:cubicBezTo>
                    <a:pt x="948" y="566"/>
                    <a:pt x="948" y="566"/>
                    <a:pt x="948" y="566"/>
                  </a:cubicBezTo>
                  <a:cubicBezTo>
                    <a:pt x="920" y="547"/>
                    <a:pt x="920" y="547"/>
                    <a:pt x="920" y="547"/>
                  </a:cubicBezTo>
                  <a:cubicBezTo>
                    <a:pt x="946" y="585"/>
                    <a:pt x="946" y="585"/>
                    <a:pt x="946" y="585"/>
                  </a:cubicBezTo>
                  <a:cubicBezTo>
                    <a:pt x="949" y="585"/>
                    <a:pt x="952" y="585"/>
                    <a:pt x="956" y="584"/>
                  </a:cubicBezTo>
                  <a:cubicBezTo>
                    <a:pt x="965" y="581"/>
                    <a:pt x="965" y="581"/>
                    <a:pt x="965" y="581"/>
                  </a:cubicBezTo>
                  <a:cubicBezTo>
                    <a:pt x="954" y="545"/>
                    <a:pt x="954" y="545"/>
                    <a:pt x="954" y="545"/>
                  </a:cubicBezTo>
                  <a:moveTo>
                    <a:pt x="912" y="557"/>
                  </a:moveTo>
                  <a:cubicBezTo>
                    <a:pt x="912" y="556"/>
                    <a:pt x="913" y="556"/>
                    <a:pt x="914" y="556"/>
                  </a:cubicBezTo>
                  <a:cubicBezTo>
                    <a:pt x="909" y="550"/>
                    <a:pt x="903" y="543"/>
                    <a:pt x="899" y="538"/>
                  </a:cubicBezTo>
                  <a:cubicBezTo>
                    <a:pt x="897" y="538"/>
                    <a:pt x="894" y="538"/>
                    <a:pt x="892" y="538"/>
                  </a:cubicBezTo>
                  <a:cubicBezTo>
                    <a:pt x="885" y="548"/>
                    <a:pt x="885" y="548"/>
                    <a:pt x="885" y="548"/>
                  </a:cubicBezTo>
                  <a:cubicBezTo>
                    <a:pt x="871" y="539"/>
                    <a:pt x="871" y="539"/>
                    <a:pt x="871" y="539"/>
                  </a:cubicBezTo>
                  <a:cubicBezTo>
                    <a:pt x="850" y="530"/>
                    <a:pt x="850" y="530"/>
                    <a:pt x="850" y="530"/>
                  </a:cubicBezTo>
                  <a:cubicBezTo>
                    <a:pt x="872" y="548"/>
                    <a:pt x="872" y="548"/>
                    <a:pt x="872" y="548"/>
                  </a:cubicBezTo>
                  <a:cubicBezTo>
                    <a:pt x="879" y="557"/>
                    <a:pt x="879" y="557"/>
                    <a:pt x="879" y="557"/>
                  </a:cubicBezTo>
                  <a:cubicBezTo>
                    <a:pt x="894" y="574"/>
                    <a:pt x="894" y="574"/>
                    <a:pt x="894" y="574"/>
                  </a:cubicBezTo>
                  <a:cubicBezTo>
                    <a:pt x="892" y="556"/>
                    <a:pt x="892" y="556"/>
                    <a:pt x="892" y="556"/>
                  </a:cubicBezTo>
                  <a:cubicBezTo>
                    <a:pt x="894" y="574"/>
                    <a:pt x="894" y="574"/>
                    <a:pt x="894" y="574"/>
                  </a:cubicBezTo>
                  <a:cubicBezTo>
                    <a:pt x="898" y="568"/>
                    <a:pt x="900" y="564"/>
                    <a:pt x="902" y="560"/>
                  </a:cubicBezTo>
                  <a:cubicBezTo>
                    <a:pt x="898" y="561"/>
                    <a:pt x="900" y="559"/>
                    <a:pt x="900" y="559"/>
                  </a:cubicBezTo>
                  <a:cubicBezTo>
                    <a:pt x="901" y="557"/>
                    <a:pt x="902" y="557"/>
                    <a:pt x="903" y="557"/>
                  </a:cubicBezTo>
                  <a:cubicBezTo>
                    <a:pt x="903" y="557"/>
                    <a:pt x="903" y="558"/>
                    <a:pt x="902" y="560"/>
                  </a:cubicBezTo>
                  <a:cubicBezTo>
                    <a:pt x="903" y="560"/>
                    <a:pt x="905" y="560"/>
                    <a:pt x="912" y="557"/>
                  </a:cubicBezTo>
                  <a:moveTo>
                    <a:pt x="910" y="522"/>
                  </a:moveTo>
                  <a:cubicBezTo>
                    <a:pt x="919" y="529"/>
                    <a:pt x="919" y="529"/>
                    <a:pt x="919" y="529"/>
                  </a:cubicBezTo>
                  <a:cubicBezTo>
                    <a:pt x="912" y="519"/>
                    <a:pt x="912" y="519"/>
                    <a:pt x="912" y="519"/>
                  </a:cubicBezTo>
                  <a:cubicBezTo>
                    <a:pt x="904" y="511"/>
                    <a:pt x="904" y="511"/>
                    <a:pt x="904" y="511"/>
                  </a:cubicBezTo>
                  <a:cubicBezTo>
                    <a:pt x="910" y="522"/>
                    <a:pt x="910" y="522"/>
                    <a:pt x="910" y="522"/>
                  </a:cubicBezTo>
                  <a:moveTo>
                    <a:pt x="816" y="566"/>
                  </a:moveTo>
                  <a:cubicBezTo>
                    <a:pt x="816" y="557"/>
                    <a:pt x="816" y="548"/>
                    <a:pt x="816" y="539"/>
                  </a:cubicBezTo>
                  <a:cubicBezTo>
                    <a:pt x="816" y="548"/>
                    <a:pt x="816" y="557"/>
                    <a:pt x="816" y="566"/>
                  </a:cubicBezTo>
                  <a:moveTo>
                    <a:pt x="816" y="539"/>
                  </a:moveTo>
                  <a:cubicBezTo>
                    <a:pt x="823" y="522"/>
                    <a:pt x="823" y="522"/>
                    <a:pt x="823" y="522"/>
                  </a:cubicBezTo>
                  <a:cubicBezTo>
                    <a:pt x="810" y="512"/>
                    <a:pt x="810" y="512"/>
                    <a:pt x="810" y="512"/>
                  </a:cubicBezTo>
                  <a:cubicBezTo>
                    <a:pt x="804" y="523"/>
                    <a:pt x="804" y="523"/>
                    <a:pt x="804" y="523"/>
                  </a:cubicBezTo>
                  <a:cubicBezTo>
                    <a:pt x="810" y="539"/>
                    <a:pt x="810" y="539"/>
                    <a:pt x="810" y="539"/>
                  </a:cubicBezTo>
                  <a:cubicBezTo>
                    <a:pt x="811" y="539"/>
                    <a:pt x="814" y="539"/>
                    <a:pt x="816" y="539"/>
                  </a:cubicBezTo>
                  <a:moveTo>
                    <a:pt x="776" y="512"/>
                  </a:moveTo>
                  <a:cubicBezTo>
                    <a:pt x="776" y="509"/>
                    <a:pt x="777" y="506"/>
                    <a:pt x="777" y="503"/>
                  </a:cubicBezTo>
                  <a:cubicBezTo>
                    <a:pt x="770" y="503"/>
                    <a:pt x="763" y="503"/>
                    <a:pt x="757" y="503"/>
                  </a:cubicBezTo>
                  <a:cubicBezTo>
                    <a:pt x="747" y="528"/>
                    <a:pt x="747" y="528"/>
                    <a:pt x="747" y="528"/>
                  </a:cubicBezTo>
                  <a:cubicBezTo>
                    <a:pt x="733" y="530"/>
                    <a:pt x="726" y="533"/>
                    <a:pt x="720" y="540"/>
                  </a:cubicBezTo>
                  <a:cubicBezTo>
                    <a:pt x="716" y="544"/>
                    <a:pt x="713" y="552"/>
                    <a:pt x="710" y="559"/>
                  </a:cubicBezTo>
                  <a:cubicBezTo>
                    <a:pt x="706" y="571"/>
                    <a:pt x="703" y="576"/>
                    <a:pt x="699" y="584"/>
                  </a:cubicBezTo>
                  <a:cubicBezTo>
                    <a:pt x="700" y="584"/>
                    <a:pt x="701" y="584"/>
                    <a:pt x="703" y="584"/>
                  </a:cubicBezTo>
                  <a:cubicBezTo>
                    <a:pt x="724" y="547"/>
                    <a:pt x="724" y="547"/>
                    <a:pt x="725" y="546"/>
                  </a:cubicBezTo>
                  <a:cubicBezTo>
                    <a:pt x="730" y="539"/>
                    <a:pt x="734" y="535"/>
                    <a:pt x="739" y="537"/>
                  </a:cubicBezTo>
                  <a:cubicBezTo>
                    <a:pt x="747" y="540"/>
                    <a:pt x="748" y="540"/>
                    <a:pt x="756" y="511"/>
                  </a:cubicBezTo>
                  <a:cubicBezTo>
                    <a:pt x="763" y="512"/>
                    <a:pt x="769" y="512"/>
                    <a:pt x="776" y="512"/>
                  </a:cubicBezTo>
                  <a:moveTo>
                    <a:pt x="776" y="512"/>
                  </a:moveTo>
                  <a:cubicBezTo>
                    <a:pt x="790" y="504"/>
                    <a:pt x="790" y="504"/>
                    <a:pt x="790" y="504"/>
                  </a:cubicBezTo>
                  <a:cubicBezTo>
                    <a:pt x="785" y="504"/>
                    <a:pt x="781" y="503"/>
                    <a:pt x="777" y="503"/>
                  </a:cubicBezTo>
                  <a:cubicBezTo>
                    <a:pt x="777" y="506"/>
                    <a:pt x="776" y="509"/>
                    <a:pt x="776" y="512"/>
                  </a:cubicBezTo>
                  <a:moveTo>
                    <a:pt x="1010" y="497"/>
                  </a:moveTo>
                  <a:cubicBezTo>
                    <a:pt x="1009" y="491"/>
                    <a:pt x="1009" y="486"/>
                    <a:pt x="1008" y="480"/>
                  </a:cubicBezTo>
                  <a:cubicBezTo>
                    <a:pt x="998" y="507"/>
                    <a:pt x="998" y="507"/>
                    <a:pt x="998" y="507"/>
                  </a:cubicBezTo>
                  <a:cubicBezTo>
                    <a:pt x="1010" y="497"/>
                    <a:pt x="1010" y="497"/>
                    <a:pt x="1010" y="497"/>
                  </a:cubicBezTo>
                  <a:moveTo>
                    <a:pt x="856" y="478"/>
                  </a:moveTo>
                  <a:cubicBezTo>
                    <a:pt x="883" y="503"/>
                    <a:pt x="883" y="503"/>
                    <a:pt x="883" y="503"/>
                  </a:cubicBezTo>
                  <a:cubicBezTo>
                    <a:pt x="869" y="478"/>
                    <a:pt x="869" y="478"/>
                    <a:pt x="869" y="478"/>
                  </a:cubicBezTo>
                  <a:cubicBezTo>
                    <a:pt x="865" y="478"/>
                    <a:pt x="860" y="478"/>
                    <a:pt x="856" y="478"/>
                  </a:cubicBezTo>
                  <a:moveTo>
                    <a:pt x="1067" y="483"/>
                  </a:moveTo>
                  <a:cubicBezTo>
                    <a:pt x="1067" y="477"/>
                    <a:pt x="1065" y="472"/>
                    <a:pt x="1064" y="466"/>
                  </a:cubicBezTo>
                  <a:cubicBezTo>
                    <a:pt x="1062" y="466"/>
                    <a:pt x="1060" y="467"/>
                    <a:pt x="1057" y="467"/>
                  </a:cubicBezTo>
                  <a:cubicBezTo>
                    <a:pt x="1053" y="476"/>
                    <a:pt x="1053" y="476"/>
                    <a:pt x="1053" y="476"/>
                  </a:cubicBezTo>
                  <a:cubicBezTo>
                    <a:pt x="1067" y="483"/>
                    <a:pt x="1067" y="483"/>
                    <a:pt x="1067" y="483"/>
                  </a:cubicBezTo>
                  <a:moveTo>
                    <a:pt x="1057" y="467"/>
                  </a:moveTo>
                  <a:cubicBezTo>
                    <a:pt x="1057" y="464"/>
                    <a:pt x="1056" y="461"/>
                    <a:pt x="1055" y="458"/>
                  </a:cubicBezTo>
                  <a:cubicBezTo>
                    <a:pt x="1052" y="458"/>
                    <a:pt x="1047" y="459"/>
                    <a:pt x="1043" y="459"/>
                  </a:cubicBezTo>
                  <a:cubicBezTo>
                    <a:pt x="1053" y="476"/>
                    <a:pt x="1053" y="476"/>
                    <a:pt x="1053" y="476"/>
                  </a:cubicBezTo>
                  <a:cubicBezTo>
                    <a:pt x="1057" y="467"/>
                    <a:pt x="1057" y="467"/>
                    <a:pt x="1057" y="467"/>
                  </a:cubicBezTo>
                  <a:moveTo>
                    <a:pt x="297" y="387"/>
                  </a:moveTo>
                  <a:cubicBezTo>
                    <a:pt x="302" y="398"/>
                    <a:pt x="302" y="398"/>
                    <a:pt x="302" y="398"/>
                  </a:cubicBezTo>
                  <a:cubicBezTo>
                    <a:pt x="306" y="380"/>
                    <a:pt x="306" y="380"/>
                    <a:pt x="306" y="380"/>
                  </a:cubicBezTo>
                  <a:cubicBezTo>
                    <a:pt x="297" y="387"/>
                    <a:pt x="297" y="387"/>
                    <a:pt x="297" y="387"/>
                  </a:cubicBezTo>
                  <a:moveTo>
                    <a:pt x="297" y="387"/>
                  </a:moveTo>
                  <a:cubicBezTo>
                    <a:pt x="306" y="380"/>
                    <a:pt x="306" y="380"/>
                    <a:pt x="306" y="380"/>
                  </a:cubicBezTo>
                  <a:cubicBezTo>
                    <a:pt x="311" y="363"/>
                    <a:pt x="311" y="363"/>
                    <a:pt x="311" y="363"/>
                  </a:cubicBezTo>
                  <a:cubicBezTo>
                    <a:pt x="307" y="362"/>
                    <a:pt x="303" y="360"/>
                    <a:pt x="299" y="359"/>
                  </a:cubicBezTo>
                  <a:cubicBezTo>
                    <a:pt x="301" y="350"/>
                    <a:pt x="301" y="350"/>
                    <a:pt x="301" y="350"/>
                  </a:cubicBezTo>
                  <a:cubicBezTo>
                    <a:pt x="298" y="349"/>
                    <a:pt x="296" y="348"/>
                    <a:pt x="293" y="346"/>
                  </a:cubicBezTo>
                  <a:cubicBezTo>
                    <a:pt x="272" y="366"/>
                    <a:pt x="272" y="366"/>
                    <a:pt x="272" y="366"/>
                  </a:cubicBezTo>
                  <a:cubicBezTo>
                    <a:pt x="280" y="372"/>
                    <a:pt x="290" y="381"/>
                    <a:pt x="297" y="387"/>
                  </a:cubicBezTo>
                  <a:moveTo>
                    <a:pt x="720" y="415"/>
                  </a:moveTo>
                  <a:cubicBezTo>
                    <a:pt x="720" y="413"/>
                    <a:pt x="721" y="410"/>
                    <a:pt x="721" y="407"/>
                  </a:cubicBezTo>
                  <a:cubicBezTo>
                    <a:pt x="700" y="389"/>
                    <a:pt x="700" y="389"/>
                    <a:pt x="700" y="389"/>
                  </a:cubicBezTo>
                  <a:cubicBezTo>
                    <a:pt x="690" y="414"/>
                    <a:pt x="690" y="414"/>
                    <a:pt x="690" y="414"/>
                  </a:cubicBezTo>
                  <a:cubicBezTo>
                    <a:pt x="700" y="415"/>
                    <a:pt x="710" y="415"/>
                    <a:pt x="720" y="415"/>
                  </a:cubicBezTo>
                  <a:moveTo>
                    <a:pt x="740" y="410"/>
                  </a:moveTo>
                  <a:cubicBezTo>
                    <a:pt x="753" y="390"/>
                    <a:pt x="753" y="390"/>
                    <a:pt x="753" y="390"/>
                  </a:cubicBezTo>
                  <a:cubicBezTo>
                    <a:pt x="747" y="384"/>
                    <a:pt x="747" y="384"/>
                    <a:pt x="747" y="384"/>
                  </a:cubicBezTo>
                  <a:cubicBezTo>
                    <a:pt x="747" y="386"/>
                    <a:pt x="747" y="386"/>
                    <a:pt x="747" y="386"/>
                  </a:cubicBezTo>
                  <a:cubicBezTo>
                    <a:pt x="741" y="405"/>
                    <a:pt x="741" y="405"/>
                    <a:pt x="740" y="406"/>
                  </a:cubicBezTo>
                  <a:cubicBezTo>
                    <a:pt x="739" y="406"/>
                    <a:pt x="737" y="407"/>
                    <a:pt x="737" y="407"/>
                  </a:cubicBezTo>
                  <a:cubicBezTo>
                    <a:pt x="731" y="407"/>
                    <a:pt x="726" y="407"/>
                    <a:pt x="721" y="407"/>
                  </a:cubicBezTo>
                  <a:cubicBezTo>
                    <a:pt x="721" y="410"/>
                    <a:pt x="720" y="413"/>
                    <a:pt x="720" y="415"/>
                  </a:cubicBezTo>
                  <a:cubicBezTo>
                    <a:pt x="737" y="425"/>
                    <a:pt x="737" y="425"/>
                    <a:pt x="737" y="425"/>
                  </a:cubicBezTo>
                  <a:cubicBezTo>
                    <a:pt x="745" y="418"/>
                    <a:pt x="745" y="418"/>
                    <a:pt x="745" y="418"/>
                  </a:cubicBezTo>
                  <a:cubicBezTo>
                    <a:pt x="751" y="408"/>
                    <a:pt x="751" y="408"/>
                    <a:pt x="751" y="408"/>
                  </a:cubicBezTo>
                  <a:cubicBezTo>
                    <a:pt x="743" y="418"/>
                    <a:pt x="743" y="418"/>
                    <a:pt x="743" y="418"/>
                  </a:cubicBezTo>
                  <a:cubicBezTo>
                    <a:pt x="740" y="410"/>
                    <a:pt x="740" y="410"/>
                    <a:pt x="740" y="410"/>
                  </a:cubicBezTo>
                  <a:moveTo>
                    <a:pt x="664" y="395"/>
                  </a:moveTo>
                  <a:cubicBezTo>
                    <a:pt x="677" y="388"/>
                    <a:pt x="677" y="388"/>
                    <a:pt x="677" y="388"/>
                  </a:cubicBezTo>
                  <a:cubicBezTo>
                    <a:pt x="680" y="359"/>
                    <a:pt x="680" y="359"/>
                    <a:pt x="680" y="359"/>
                  </a:cubicBezTo>
                  <a:cubicBezTo>
                    <a:pt x="654" y="386"/>
                    <a:pt x="654" y="386"/>
                    <a:pt x="654" y="386"/>
                  </a:cubicBezTo>
                  <a:cubicBezTo>
                    <a:pt x="654" y="389"/>
                    <a:pt x="653" y="392"/>
                    <a:pt x="652" y="395"/>
                  </a:cubicBezTo>
                  <a:cubicBezTo>
                    <a:pt x="656" y="395"/>
                    <a:pt x="660" y="395"/>
                    <a:pt x="664" y="395"/>
                  </a:cubicBezTo>
                  <a:moveTo>
                    <a:pt x="687" y="364"/>
                  </a:moveTo>
                  <a:cubicBezTo>
                    <a:pt x="688" y="361"/>
                    <a:pt x="688" y="358"/>
                    <a:pt x="688" y="356"/>
                  </a:cubicBezTo>
                  <a:cubicBezTo>
                    <a:pt x="659" y="362"/>
                    <a:pt x="659" y="362"/>
                    <a:pt x="659" y="362"/>
                  </a:cubicBezTo>
                  <a:cubicBezTo>
                    <a:pt x="658" y="370"/>
                    <a:pt x="656" y="378"/>
                    <a:pt x="654" y="386"/>
                  </a:cubicBezTo>
                  <a:cubicBezTo>
                    <a:pt x="680" y="359"/>
                    <a:pt x="680" y="359"/>
                    <a:pt x="680" y="359"/>
                  </a:cubicBezTo>
                  <a:cubicBezTo>
                    <a:pt x="677" y="388"/>
                    <a:pt x="677" y="388"/>
                    <a:pt x="677" y="388"/>
                  </a:cubicBezTo>
                  <a:cubicBezTo>
                    <a:pt x="687" y="364"/>
                    <a:pt x="687" y="364"/>
                    <a:pt x="687" y="364"/>
                  </a:cubicBezTo>
                  <a:moveTo>
                    <a:pt x="301" y="350"/>
                  </a:moveTo>
                  <a:cubicBezTo>
                    <a:pt x="299" y="359"/>
                    <a:pt x="299" y="359"/>
                    <a:pt x="299" y="359"/>
                  </a:cubicBezTo>
                  <a:cubicBezTo>
                    <a:pt x="301" y="350"/>
                    <a:pt x="301" y="350"/>
                    <a:pt x="301" y="350"/>
                  </a:cubicBezTo>
                  <a:moveTo>
                    <a:pt x="301" y="350"/>
                  </a:moveTo>
                  <a:cubicBezTo>
                    <a:pt x="326" y="320"/>
                    <a:pt x="326" y="320"/>
                    <a:pt x="326" y="320"/>
                  </a:cubicBezTo>
                  <a:cubicBezTo>
                    <a:pt x="334" y="289"/>
                    <a:pt x="334" y="289"/>
                    <a:pt x="334" y="289"/>
                  </a:cubicBezTo>
                  <a:cubicBezTo>
                    <a:pt x="328" y="279"/>
                    <a:pt x="328" y="279"/>
                    <a:pt x="328" y="279"/>
                  </a:cubicBezTo>
                  <a:cubicBezTo>
                    <a:pt x="314" y="296"/>
                    <a:pt x="300" y="315"/>
                    <a:pt x="287" y="334"/>
                  </a:cubicBezTo>
                  <a:cubicBezTo>
                    <a:pt x="288" y="334"/>
                    <a:pt x="288" y="334"/>
                    <a:pt x="288" y="334"/>
                  </a:cubicBezTo>
                  <a:cubicBezTo>
                    <a:pt x="302" y="321"/>
                    <a:pt x="302" y="321"/>
                    <a:pt x="302" y="321"/>
                  </a:cubicBezTo>
                  <a:cubicBezTo>
                    <a:pt x="317" y="326"/>
                    <a:pt x="317" y="326"/>
                    <a:pt x="317" y="326"/>
                  </a:cubicBezTo>
                  <a:cubicBezTo>
                    <a:pt x="302" y="321"/>
                    <a:pt x="302" y="321"/>
                    <a:pt x="302" y="321"/>
                  </a:cubicBezTo>
                  <a:cubicBezTo>
                    <a:pt x="288" y="334"/>
                    <a:pt x="288" y="334"/>
                    <a:pt x="288" y="334"/>
                  </a:cubicBezTo>
                  <a:cubicBezTo>
                    <a:pt x="307" y="333"/>
                    <a:pt x="307" y="333"/>
                    <a:pt x="307" y="333"/>
                  </a:cubicBezTo>
                  <a:cubicBezTo>
                    <a:pt x="293" y="346"/>
                    <a:pt x="293" y="346"/>
                    <a:pt x="293" y="346"/>
                  </a:cubicBezTo>
                  <a:cubicBezTo>
                    <a:pt x="296" y="348"/>
                    <a:pt x="298" y="349"/>
                    <a:pt x="301" y="350"/>
                  </a:cubicBezTo>
                  <a:moveTo>
                    <a:pt x="723" y="350"/>
                  </a:moveTo>
                  <a:cubicBezTo>
                    <a:pt x="719" y="350"/>
                    <a:pt x="716" y="350"/>
                    <a:pt x="712" y="349"/>
                  </a:cubicBezTo>
                  <a:cubicBezTo>
                    <a:pt x="716" y="350"/>
                    <a:pt x="719" y="350"/>
                    <a:pt x="723" y="350"/>
                  </a:cubicBezTo>
                  <a:moveTo>
                    <a:pt x="712" y="349"/>
                  </a:moveTo>
                  <a:cubicBezTo>
                    <a:pt x="716" y="350"/>
                    <a:pt x="719" y="350"/>
                    <a:pt x="723" y="350"/>
                  </a:cubicBezTo>
                  <a:cubicBezTo>
                    <a:pt x="719" y="350"/>
                    <a:pt x="716" y="350"/>
                    <a:pt x="712" y="349"/>
                  </a:cubicBezTo>
                  <a:moveTo>
                    <a:pt x="727" y="358"/>
                  </a:moveTo>
                  <a:cubicBezTo>
                    <a:pt x="723" y="350"/>
                    <a:pt x="723" y="350"/>
                    <a:pt x="723" y="350"/>
                  </a:cubicBezTo>
                  <a:cubicBezTo>
                    <a:pt x="727" y="358"/>
                    <a:pt x="727" y="358"/>
                    <a:pt x="727" y="358"/>
                  </a:cubicBezTo>
                  <a:moveTo>
                    <a:pt x="732" y="366"/>
                  </a:moveTo>
                  <a:cubicBezTo>
                    <a:pt x="727" y="358"/>
                    <a:pt x="727" y="358"/>
                    <a:pt x="727" y="358"/>
                  </a:cubicBezTo>
                  <a:cubicBezTo>
                    <a:pt x="732" y="366"/>
                    <a:pt x="732" y="366"/>
                    <a:pt x="732" y="366"/>
                  </a:cubicBezTo>
                  <a:moveTo>
                    <a:pt x="732" y="366"/>
                  </a:moveTo>
                  <a:cubicBezTo>
                    <a:pt x="737" y="375"/>
                    <a:pt x="737" y="375"/>
                    <a:pt x="737" y="375"/>
                  </a:cubicBezTo>
                  <a:cubicBezTo>
                    <a:pt x="732" y="366"/>
                    <a:pt x="732" y="366"/>
                    <a:pt x="732" y="366"/>
                  </a:cubicBezTo>
                  <a:moveTo>
                    <a:pt x="746" y="388"/>
                  </a:moveTo>
                  <a:cubicBezTo>
                    <a:pt x="746" y="387"/>
                    <a:pt x="747" y="385"/>
                    <a:pt x="747" y="384"/>
                  </a:cubicBezTo>
                  <a:cubicBezTo>
                    <a:pt x="744" y="381"/>
                    <a:pt x="740" y="377"/>
                    <a:pt x="737" y="375"/>
                  </a:cubicBezTo>
                  <a:cubicBezTo>
                    <a:pt x="732" y="366"/>
                    <a:pt x="732" y="366"/>
                    <a:pt x="732" y="366"/>
                  </a:cubicBezTo>
                  <a:cubicBezTo>
                    <a:pt x="727" y="358"/>
                    <a:pt x="727" y="358"/>
                    <a:pt x="727" y="358"/>
                  </a:cubicBezTo>
                  <a:cubicBezTo>
                    <a:pt x="723" y="350"/>
                    <a:pt x="723" y="350"/>
                    <a:pt x="723" y="350"/>
                  </a:cubicBezTo>
                  <a:cubicBezTo>
                    <a:pt x="719" y="350"/>
                    <a:pt x="716" y="350"/>
                    <a:pt x="712" y="349"/>
                  </a:cubicBezTo>
                  <a:cubicBezTo>
                    <a:pt x="716" y="350"/>
                    <a:pt x="719" y="350"/>
                    <a:pt x="723" y="350"/>
                  </a:cubicBezTo>
                  <a:cubicBezTo>
                    <a:pt x="724" y="342"/>
                    <a:pt x="725" y="334"/>
                    <a:pt x="727" y="326"/>
                  </a:cubicBezTo>
                  <a:cubicBezTo>
                    <a:pt x="723" y="326"/>
                    <a:pt x="720" y="325"/>
                    <a:pt x="716" y="325"/>
                  </a:cubicBezTo>
                  <a:cubicBezTo>
                    <a:pt x="714" y="325"/>
                    <a:pt x="713" y="325"/>
                    <a:pt x="711" y="325"/>
                  </a:cubicBezTo>
                  <a:cubicBezTo>
                    <a:pt x="720" y="334"/>
                    <a:pt x="720" y="334"/>
                    <a:pt x="720" y="334"/>
                  </a:cubicBezTo>
                  <a:cubicBezTo>
                    <a:pt x="711" y="325"/>
                    <a:pt x="711" y="325"/>
                    <a:pt x="711" y="325"/>
                  </a:cubicBezTo>
                  <a:cubicBezTo>
                    <a:pt x="707" y="325"/>
                    <a:pt x="703" y="325"/>
                    <a:pt x="700" y="324"/>
                  </a:cubicBezTo>
                  <a:cubicBezTo>
                    <a:pt x="699" y="330"/>
                    <a:pt x="698" y="335"/>
                    <a:pt x="697" y="340"/>
                  </a:cubicBezTo>
                  <a:cubicBezTo>
                    <a:pt x="702" y="352"/>
                    <a:pt x="710" y="362"/>
                    <a:pt x="714" y="374"/>
                  </a:cubicBezTo>
                  <a:cubicBezTo>
                    <a:pt x="712" y="376"/>
                    <a:pt x="709" y="379"/>
                    <a:pt x="707" y="381"/>
                  </a:cubicBezTo>
                  <a:cubicBezTo>
                    <a:pt x="700" y="389"/>
                    <a:pt x="700" y="389"/>
                    <a:pt x="700" y="389"/>
                  </a:cubicBezTo>
                  <a:cubicBezTo>
                    <a:pt x="721" y="407"/>
                    <a:pt x="721" y="407"/>
                    <a:pt x="721" y="407"/>
                  </a:cubicBezTo>
                  <a:cubicBezTo>
                    <a:pt x="739" y="406"/>
                    <a:pt x="739" y="406"/>
                    <a:pt x="740" y="406"/>
                  </a:cubicBezTo>
                  <a:cubicBezTo>
                    <a:pt x="741" y="405"/>
                    <a:pt x="741" y="405"/>
                    <a:pt x="746" y="388"/>
                  </a:cubicBezTo>
                  <a:moveTo>
                    <a:pt x="700" y="324"/>
                  </a:moveTo>
                  <a:cubicBezTo>
                    <a:pt x="703" y="325"/>
                    <a:pt x="707" y="325"/>
                    <a:pt x="711" y="325"/>
                  </a:cubicBezTo>
                  <a:cubicBezTo>
                    <a:pt x="707" y="317"/>
                    <a:pt x="707" y="317"/>
                    <a:pt x="707" y="317"/>
                  </a:cubicBezTo>
                  <a:cubicBezTo>
                    <a:pt x="700" y="324"/>
                    <a:pt x="700" y="324"/>
                    <a:pt x="700" y="324"/>
                  </a:cubicBezTo>
                  <a:moveTo>
                    <a:pt x="835" y="329"/>
                  </a:moveTo>
                  <a:cubicBezTo>
                    <a:pt x="836" y="329"/>
                    <a:pt x="838" y="329"/>
                    <a:pt x="840" y="329"/>
                  </a:cubicBezTo>
                  <a:cubicBezTo>
                    <a:pt x="833" y="306"/>
                    <a:pt x="833" y="306"/>
                    <a:pt x="833" y="306"/>
                  </a:cubicBezTo>
                  <a:cubicBezTo>
                    <a:pt x="824" y="313"/>
                    <a:pt x="824" y="313"/>
                    <a:pt x="824" y="313"/>
                  </a:cubicBezTo>
                  <a:cubicBezTo>
                    <a:pt x="829" y="321"/>
                    <a:pt x="829" y="321"/>
                    <a:pt x="829" y="321"/>
                  </a:cubicBezTo>
                  <a:cubicBezTo>
                    <a:pt x="835" y="329"/>
                    <a:pt x="835" y="329"/>
                    <a:pt x="835" y="329"/>
                  </a:cubicBezTo>
                  <a:moveTo>
                    <a:pt x="818" y="314"/>
                  </a:moveTo>
                  <a:cubicBezTo>
                    <a:pt x="818" y="314"/>
                    <a:pt x="818" y="314"/>
                    <a:pt x="818" y="313"/>
                  </a:cubicBezTo>
                  <a:cubicBezTo>
                    <a:pt x="812" y="316"/>
                    <a:pt x="803" y="320"/>
                    <a:pt x="797" y="323"/>
                  </a:cubicBezTo>
                  <a:cubicBezTo>
                    <a:pt x="792" y="305"/>
                    <a:pt x="792" y="305"/>
                    <a:pt x="792" y="305"/>
                  </a:cubicBezTo>
                  <a:cubicBezTo>
                    <a:pt x="792" y="306"/>
                    <a:pt x="792" y="306"/>
                    <a:pt x="792" y="306"/>
                  </a:cubicBezTo>
                  <a:cubicBezTo>
                    <a:pt x="794" y="324"/>
                    <a:pt x="794" y="324"/>
                    <a:pt x="797" y="326"/>
                  </a:cubicBezTo>
                  <a:cubicBezTo>
                    <a:pt x="800" y="330"/>
                    <a:pt x="811" y="328"/>
                    <a:pt x="813" y="326"/>
                  </a:cubicBezTo>
                  <a:cubicBezTo>
                    <a:pt x="814" y="325"/>
                    <a:pt x="814" y="324"/>
                    <a:pt x="815" y="321"/>
                  </a:cubicBezTo>
                  <a:cubicBezTo>
                    <a:pt x="816" y="319"/>
                    <a:pt x="817" y="317"/>
                    <a:pt x="818" y="314"/>
                  </a:cubicBezTo>
                  <a:moveTo>
                    <a:pt x="654" y="244"/>
                  </a:moveTo>
                  <a:cubicBezTo>
                    <a:pt x="655" y="244"/>
                    <a:pt x="657" y="244"/>
                    <a:pt x="658" y="244"/>
                  </a:cubicBezTo>
                  <a:cubicBezTo>
                    <a:pt x="659" y="241"/>
                    <a:pt x="661" y="235"/>
                    <a:pt x="662" y="231"/>
                  </a:cubicBezTo>
                  <a:cubicBezTo>
                    <a:pt x="653" y="222"/>
                    <a:pt x="653" y="222"/>
                    <a:pt x="653" y="222"/>
                  </a:cubicBezTo>
                  <a:cubicBezTo>
                    <a:pt x="625" y="226"/>
                    <a:pt x="625" y="226"/>
                    <a:pt x="625" y="226"/>
                  </a:cubicBezTo>
                  <a:cubicBezTo>
                    <a:pt x="622" y="226"/>
                    <a:pt x="619" y="225"/>
                    <a:pt x="617" y="225"/>
                  </a:cubicBezTo>
                  <a:cubicBezTo>
                    <a:pt x="606" y="238"/>
                    <a:pt x="606" y="238"/>
                    <a:pt x="606" y="238"/>
                  </a:cubicBezTo>
                  <a:cubicBezTo>
                    <a:pt x="607" y="238"/>
                    <a:pt x="609" y="239"/>
                    <a:pt x="610" y="239"/>
                  </a:cubicBezTo>
                  <a:cubicBezTo>
                    <a:pt x="609" y="241"/>
                    <a:pt x="608" y="243"/>
                    <a:pt x="607" y="246"/>
                  </a:cubicBezTo>
                  <a:cubicBezTo>
                    <a:pt x="610" y="248"/>
                    <a:pt x="612" y="252"/>
                    <a:pt x="616" y="254"/>
                  </a:cubicBezTo>
                  <a:cubicBezTo>
                    <a:pt x="617" y="255"/>
                    <a:pt x="621" y="256"/>
                    <a:pt x="623" y="255"/>
                  </a:cubicBezTo>
                  <a:cubicBezTo>
                    <a:pt x="626" y="255"/>
                    <a:pt x="629" y="254"/>
                    <a:pt x="634" y="251"/>
                  </a:cubicBezTo>
                  <a:cubicBezTo>
                    <a:pt x="640" y="248"/>
                    <a:pt x="645" y="246"/>
                    <a:pt x="654" y="244"/>
                  </a:cubicBezTo>
                  <a:moveTo>
                    <a:pt x="1066" y="191"/>
                  </a:moveTo>
                  <a:cubicBezTo>
                    <a:pt x="1065" y="190"/>
                    <a:pt x="1065" y="189"/>
                    <a:pt x="1065" y="189"/>
                  </a:cubicBezTo>
                  <a:cubicBezTo>
                    <a:pt x="1065" y="189"/>
                    <a:pt x="1063" y="188"/>
                    <a:pt x="1063" y="189"/>
                  </a:cubicBezTo>
                  <a:cubicBezTo>
                    <a:pt x="1062" y="189"/>
                    <a:pt x="1065" y="192"/>
                    <a:pt x="1066" y="192"/>
                  </a:cubicBezTo>
                  <a:cubicBezTo>
                    <a:pt x="1067" y="192"/>
                    <a:pt x="1066" y="191"/>
                    <a:pt x="1066" y="191"/>
                  </a:cubicBezTo>
                  <a:moveTo>
                    <a:pt x="483" y="157"/>
                  </a:moveTo>
                  <a:cubicBezTo>
                    <a:pt x="498" y="146"/>
                    <a:pt x="498" y="146"/>
                    <a:pt x="498" y="146"/>
                  </a:cubicBezTo>
                  <a:cubicBezTo>
                    <a:pt x="497" y="146"/>
                    <a:pt x="497" y="145"/>
                    <a:pt x="496" y="145"/>
                  </a:cubicBezTo>
                  <a:cubicBezTo>
                    <a:pt x="493" y="144"/>
                    <a:pt x="490" y="143"/>
                    <a:pt x="488" y="142"/>
                  </a:cubicBezTo>
                  <a:cubicBezTo>
                    <a:pt x="478" y="155"/>
                    <a:pt x="478" y="155"/>
                    <a:pt x="478" y="155"/>
                  </a:cubicBezTo>
                  <a:cubicBezTo>
                    <a:pt x="483" y="157"/>
                    <a:pt x="483" y="157"/>
                    <a:pt x="483" y="157"/>
                  </a:cubicBezTo>
                  <a:moveTo>
                    <a:pt x="1193" y="530"/>
                  </a:moveTo>
                  <a:cubicBezTo>
                    <a:pt x="1191" y="524"/>
                    <a:pt x="1190" y="517"/>
                    <a:pt x="1188" y="512"/>
                  </a:cubicBezTo>
                  <a:cubicBezTo>
                    <a:pt x="1190" y="517"/>
                    <a:pt x="1191" y="524"/>
                    <a:pt x="1193" y="530"/>
                  </a:cubicBezTo>
                  <a:moveTo>
                    <a:pt x="1193" y="530"/>
                  </a:moveTo>
                  <a:cubicBezTo>
                    <a:pt x="1216" y="522"/>
                    <a:pt x="1216" y="522"/>
                    <a:pt x="1216" y="522"/>
                  </a:cubicBezTo>
                  <a:cubicBezTo>
                    <a:pt x="1193" y="530"/>
                    <a:pt x="1193" y="530"/>
                    <a:pt x="1193" y="530"/>
                  </a:cubicBezTo>
                  <a:moveTo>
                    <a:pt x="1152" y="508"/>
                  </a:moveTo>
                  <a:cubicBezTo>
                    <a:pt x="1147" y="509"/>
                    <a:pt x="1147" y="509"/>
                    <a:pt x="1147" y="509"/>
                  </a:cubicBezTo>
                  <a:cubicBezTo>
                    <a:pt x="1149" y="509"/>
                    <a:pt x="1150" y="509"/>
                    <a:pt x="1152" y="508"/>
                  </a:cubicBezTo>
                  <a:moveTo>
                    <a:pt x="1156" y="507"/>
                  </a:moveTo>
                  <a:cubicBezTo>
                    <a:pt x="1155" y="507"/>
                    <a:pt x="1153" y="508"/>
                    <a:pt x="1152" y="508"/>
                  </a:cubicBezTo>
                  <a:cubicBezTo>
                    <a:pt x="1153" y="508"/>
                    <a:pt x="1155" y="507"/>
                    <a:pt x="1156" y="507"/>
                  </a:cubicBezTo>
                  <a:moveTo>
                    <a:pt x="1159" y="507"/>
                  </a:moveTo>
                  <a:cubicBezTo>
                    <a:pt x="1158" y="507"/>
                    <a:pt x="1157" y="507"/>
                    <a:pt x="1156" y="507"/>
                  </a:cubicBezTo>
                  <a:cubicBezTo>
                    <a:pt x="1157" y="507"/>
                    <a:pt x="1158" y="507"/>
                    <a:pt x="1159" y="507"/>
                  </a:cubicBezTo>
                  <a:moveTo>
                    <a:pt x="1163" y="506"/>
                  </a:moveTo>
                  <a:cubicBezTo>
                    <a:pt x="1162" y="506"/>
                    <a:pt x="1160" y="506"/>
                    <a:pt x="1159" y="507"/>
                  </a:cubicBezTo>
                  <a:cubicBezTo>
                    <a:pt x="1160" y="506"/>
                    <a:pt x="1162" y="506"/>
                    <a:pt x="1163" y="506"/>
                  </a:cubicBezTo>
                  <a:moveTo>
                    <a:pt x="1166" y="505"/>
                  </a:moveTo>
                  <a:cubicBezTo>
                    <a:pt x="1165" y="505"/>
                    <a:pt x="1163" y="506"/>
                    <a:pt x="1163" y="506"/>
                  </a:cubicBezTo>
                  <a:cubicBezTo>
                    <a:pt x="1163" y="506"/>
                    <a:pt x="1165" y="505"/>
                    <a:pt x="1166" y="505"/>
                  </a:cubicBezTo>
                  <a:moveTo>
                    <a:pt x="1168" y="504"/>
                  </a:moveTo>
                  <a:cubicBezTo>
                    <a:pt x="1167" y="504"/>
                    <a:pt x="1166" y="504"/>
                    <a:pt x="1166" y="505"/>
                  </a:cubicBezTo>
                  <a:cubicBezTo>
                    <a:pt x="1166" y="504"/>
                    <a:pt x="1167" y="504"/>
                    <a:pt x="1168" y="504"/>
                  </a:cubicBezTo>
                  <a:moveTo>
                    <a:pt x="1170" y="502"/>
                  </a:moveTo>
                  <a:cubicBezTo>
                    <a:pt x="1170" y="503"/>
                    <a:pt x="1169" y="503"/>
                    <a:pt x="1168" y="504"/>
                  </a:cubicBezTo>
                  <a:cubicBezTo>
                    <a:pt x="1169" y="503"/>
                    <a:pt x="1170" y="503"/>
                    <a:pt x="1170" y="502"/>
                  </a:cubicBezTo>
                  <a:moveTo>
                    <a:pt x="1172" y="502"/>
                  </a:moveTo>
                  <a:cubicBezTo>
                    <a:pt x="1172" y="502"/>
                    <a:pt x="1171" y="502"/>
                    <a:pt x="1170" y="502"/>
                  </a:cubicBezTo>
                  <a:cubicBezTo>
                    <a:pt x="1171" y="502"/>
                    <a:pt x="1172" y="502"/>
                    <a:pt x="1172" y="502"/>
                  </a:cubicBezTo>
                  <a:moveTo>
                    <a:pt x="1174" y="501"/>
                  </a:moveTo>
                  <a:cubicBezTo>
                    <a:pt x="1174" y="501"/>
                    <a:pt x="1173" y="501"/>
                    <a:pt x="1172" y="502"/>
                  </a:cubicBezTo>
                  <a:cubicBezTo>
                    <a:pt x="1173" y="501"/>
                    <a:pt x="1174" y="501"/>
                    <a:pt x="1174" y="501"/>
                  </a:cubicBezTo>
                  <a:moveTo>
                    <a:pt x="1175" y="500"/>
                  </a:moveTo>
                  <a:cubicBezTo>
                    <a:pt x="1175" y="500"/>
                    <a:pt x="1175" y="500"/>
                    <a:pt x="1174" y="501"/>
                  </a:cubicBezTo>
                  <a:cubicBezTo>
                    <a:pt x="1175" y="500"/>
                    <a:pt x="1175" y="500"/>
                    <a:pt x="1175" y="500"/>
                  </a:cubicBezTo>
                  <a:moveTo>
                    <a:pt x="1175" y="500"/>
                  </a:moveTo>
                  <a:cubicBezTo>
                    <a:pt x="1176" y="499"/>
                    <a:pt x="1177" y="499"/>
                    <a:pt x="1177" y="499"/>
                  </a:cubicBezTo>
                  <a:cubicBezTo>
                    <a:pt x="1177" y="499"/>
                    <a:pt x="1176" y="499"/>
                    <a:pt x="1175" y="500"/>
                  </a:cubicBezTo>
                  <a:moveTo>
                    <a:pt x="1177" y="499"/>
                  </a:moveTo>
                  <a:cubicBezTo>
                    <a:pt x="1178" y="499"/>
                    <a:pt x="1178" y="499"/>
                    <a:pt x="1178" y="498"/>
                  </a:cubicBezTo>
                  <a:cubicBezTo>
                    <a:pt x="1178" y="499"/>
                    <a:pt x="1178" y="499"/>
                    <a:pt x="1177" y="499"/>
                  </a:cubicBezTo>
                  <a:moveTo>
                    <a:pt x="1178" y="498"/>
                  </a:moveTo>
                  <a:cubicBezTo>
                    <a:pt x="1179" y="498"/>
                    <a:pt x="1179" y="497"/>
                    <a:pt x="1179" y="497"/>
                  </a:cubicBezTo>
                  <a:cubicBezTo>
                    <a:pt x="1179" y="497"/>
                    <a:pt x="1179" y="498"/>
                    <a:pt x="1178" y="498"/>
                  </a:cubicBezTo>
                  <a:moveTo>
                    <a:pt x="1179" y="497"/>
                  </a:moveTo>
                  <a:cubicBezTo>
                    <a:pt x="1180" y="497"/>
                    <a:pt x="1180" y="497"/>
                    <a:pt x="1181" y="497"/>
                  </a:cubicBezTo>
                  <a:cubicBezTo>
                    <a:pt x="1180" y="497"/>
                    <a:pt x="1180" y="497"/>
                    <a:pt x="1179" y="497"/>
                  </a:cubicBezTo>
                  <a:moveTo>
                    <a:pt x="1181" y="497"/>
                  </a:moveTo>
                  <a:cubicBezTo>
                    <a:pt x="1181" y="497"/>
                    <a:pt x="1182" y="497"/>
                    <a:pt x="1182" y="497"/>
                  </a:cubicBezTo>
                  <a:cubicBezTo>
                    <a:pt x="1182" y="497"/>
                    <a:pt x="1181" y="497"/>
                    <a:pt x="1181" y="497"/>
                  </a:cubicBezTo>
                  <a:moveTo>
                    <a:pt x="1182" y="497"/>
                  </a:moveTo>
                  <a:cubicBezTo>
                    <a:pt x="1182" y="496"/>
                    <a:pt x="1182" y="496"/>
                    <a:pt x="1183" y="496"/>
                  </a:cubicBezTo>
                  <a:cubicBezTo>
                    <a:pt x="1182" y="496"/>
                    <a:pt x="1182" y="496"/>
                    <a:pt x="1182" y="497"/>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4" y="496"/>
                  </a:moveTo>
                  <a:cubicBezTo>
                    <a:pt x="1184" y="496"/>
                    <a:pt x="1184" y="496"/>
                    <a:pt x="1183" y="496"/>
                  </a:cubicBezTo>
                  <a:cubicBezTo>
                    <a:pt x="1184" y="496"/>
                    <a:pt x="1184" y="496"/>
                    <a:pt x="1184" y="496"/>
                  </a:cubicBezTo>
                  <a:moveTo>
                    <a:pt x="1186" y="497"/>
                  </a:moveTo>
                  <a:cubicBezTo>
                    <a:pt x="1185" y="497"/>
                    <a:pt x="1185" y="496"/>
                    <a:pt x="1184" y="496"/>
                  </a:cubicBezTo>
                  <a:cubicBezTo>
                    <a:pt x="1185" y="496"/>
                    <a:pt x="1185" y="497"/>
                    <a:pt x="1186" y="497"/>
                  </a:cubicBezTo>
                  <a:moveTo>
                    <a:pt x="1186" y="497"/>
                  </a:moveTo>
                  <a:cubicBezTo>
                    <a:pt x="1186" y="497"/>
                    <a:pt x="1186" y="497"/>
                    <a:pt x="1186" y="497"/>
                  </a:cubicBezTo>
                  <a:cubicBezTo>
                    <a:pt x="1186" y="497"/>
                    <a:pt x="1186" y="497"/>
                    <a:pt x="1186" y="497"/>
                  </a:cubicBezTo>
                  <a:moveTo>
                    <a:pt x="1188" y="498"/>
                  </a:moveTo>
                  <a:cubicBezTo>
                    <a:pt x="1188" y="498"/>
                    <a:pt x="1187" y="497"/>
                    <a:pt x="1186" y="497"/>
                  </a:cubicBezTo>
                  <a:cubicBezTo>
                    <a:pt x="1187" y="497"/>
                    <a:pt x="1188" y="498"/>
                    <a:pt x="1188" y="498"/>
                  </a:cubicBezTo>
                  <a:moveTo>
                    <a:pt x="1190" y="499"/>
                  </a:moveTo>
                  <a:cubicBezTo>
                    <a:pt x="1190" y="499"/>
                    <a:pt x="1189" y="499"/>
                    <a:pt x="1188" y="498"/>
                  </a:cubicBezTo>
                  <a:cubicBezTo>
                    <a:pt x="1189" y="499"/>
                    <a:pt x="1190" y="499"/>
                    <a:pt x="1190" y="499"/>
                  </a:cubicBezTo>
                  <a:moveTo>
                    <a:pt x="1192" y="501"/>
                  </a:moveTo>
                  <a:cubicBezTo>
                    <a:pt x="1191" y="501"/>
                    <a:pt x="1190" y="500"/>
                    <a:pt x="1190" y="499"/>
                  </a:cubicBezTo>
                  <a:cubicBezTo>
                    <a:pt x="1190" y="500"/>
                    <a:pt x="1191" y="501"/>
                    <a:pt x="1192" y="501"/>
                  </a:cubicBezTo>
                  <a:moveTo>
                    <a:pt x="1194" y="503"/>
                  </a:moveTo>
                  <a:cubicBezTo>
                    <a:pt x="1193" y="502"/>
                    <a:pt x="1192" y="502"/>
                    <a:pt x="1192" y="501"/>
                  </a:cubicBezTo>
                  <a:cubicBezTo>
                    <a:pt x="1192" y="502"/>
                    <a:pt x="1193" y="502"/>
                    <a:pt x="1194" y="503"/>
                  </a:cubicBezTo>
                  <a:moveTo>
                    <a:pt x="1196" y="506"/>
                  </a:moveTo>
                  <a:cubicBezTo>
                    <a:pt x="1196" y="505"/>
                    <a:pt x="1195" y="504"/>
                    <a:pt x="1194" y="503"/>
                  </a:cubicBezTo>
                  <a:cubicBezTo>
                    <a:pt x="1195" y="504"/>
                    <a:pt x="1196" y="505"/>
                    <a:pt x="1196" y="506"/>
                  </a:cubicBezTo>
                  <a:moveTo>
                    <a:pt x="1197" y="506"/>
                  </a:moveTo>
                  <a:cubicBezTo>
                    <a:pt x="1196" y="506"/>
                    <a:pt x="1196" y="506"/>
                    <a:pt x="1196" y="506"/>
                  </a:cubicBezTo>
                  <a:cubicBezTo>
                    <a:pt x="1196" y="506"/>
                    <a:pt x="1196" y="506"/>
                    <a:pt x="1197" y="506"/>
                  </a:cubicBezTo>
                  <a:moveTo>
                    <a:pt x="1197" y="506"/>
                  </a:moveTo>
                  <a:cubicBezTo>
                    <a:pt x="1197" y="506"/>
                    <a:pt x="1197" y="506"/>
                    <a:pt x="1197" y="506"/>
                  </a:cubicBezTo>
                  <a:cubicBezTo>
                    <a:pt x="1197" y="506"/>
                    <a:pt x="1197" y="506"/>
                    <a:pt x="1197" y="506"/>
                  </a:cubicBezTo>
                  <a:moveTo>
                    <a:pt x="1197" y="506"/>
                  </a:moveTo>
                  <a:cubicBezTo>
                    <a:pt x="1197" y="507"/>
                    <a:pt x="1197" y="507"/>
                    <a:pt x="1197" y="507"/>
                  </a:cubicBezTo>
                  <a:cubicBezTo>
                    <a:pt x="1197" y="507"/>
                    <a:pt x="1197" y="507"/>
                    <a:pt x="1197" y="506"/>
                  </a:cubicBezTo>
                  <a:moveTo>
                    <a:pt x="1198" y="507"/>
                  </a:moveTo>
                  <a:cubicBezTo>
                    <a:pt x="1197" y="507"/>
                    <a:pt x="1197" y="507"/>
                    <a:pt x="1197" y="507"/>
                  </a:cubicBezTo>
                  <a:cubicBezTo>
                    <a:pt x="1198" y="507"/>
                    <a:pt x="1198" y="507"/>
                    <a:pt x="1198" y="507"/>
                  </a:cubicBezTo>
                  <a:moveTo>
                    <a:pt x="1198" y="507"/>
                  </a:moveTo>
                  <a:cubicBezTo>
                    <a:pt x="1198" y="507"/>
                    <a:pt x="1198" y="507"/>
                    <a:pt x="1198" y="507"/>
                  </a:cubicBezTo>
                  <a:cubicBezTo>
                    <a:pt x="1198" y="507"/>
                    <a:pt x="1198" y="507"/>
                    <a:pt x="1198" y="507"/>
                  </a:cubicBezTo>
                  <a:moveTo>
                    <a:pt x="1198" y="507"/>
                  </a:moveTo>
                  <a:cubicBezTo>
                    <a:pt x="1198" y="507"/>
                    <a:pt x="1198" y="507"/>
                    <a:pt x="1198" y="508"/>
                  </a:cubicBezTo>
                  <a:cubicBezTo>
                    <a:pt x="1198" y="507"/>
                    <a:pt x="1198" y="507"/>
                    <a:pt x="1198" y="507"/>
                  </a:cubicBezTo>
                  <a:moveTo>
                    <a:pt x="1198" y="508"/>
                  </a:moveTo>
                  <a:cubicBezTo>
                    <a:pt x="1198" y="508"/>
                    <a:pt x="1199" y="508"/>
                    <a:pt x="1199" y="508"/>
                  </a:cubicBezTo>
                  <a:cubicBezTo>
                    <a:pt x="1199" y="508"/>
                    <a:pt x="1199" y="508"/>
                    <a:pt x="1199" y="508"/>
                  </a:cubicBezTo>
                  <a:moveTo>
                    <a:pt x="1199" y="509"/>
                  </a:moveTo>
                  <a:cubicBezTo>
                    <a:pt x="1199" y="509"/>
                    <a:pt x="1199" y="509"/>
                    <a:pt x="1199" y="508"/>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10"/>
                  </a:moveTo>
                  <a:cubicBezTo>
                    <a:pt x="1199" y="509"/>
                    <a:pt x="1199" y="509"/>
                    <a:pt x="1199" y="509"/>
                  </a:cubicBezTo>
                  <a:cubicBezTo>
                    <a:pt x="1199" y="509"/>
                    <a:pt x="1199" y="509"/>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200" y="510"/>
                  </a:moveTo>
                  <a:cubicBezTo>
                    <a:pt x="1199" y="510"/>
                    <a:pt x="1199" y="510"/>
                    <a:pt x="1199"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7" y="509"/>
                    <a:pt x="677" y="509"/>
                    <a:pt x="677" y="509"/>
                  </a:cubicBezTo>
                  <a:cubicBezTo>
                    <a:pt x="676" y="509"/>
                    <a:pt x="676" y="509"/>
                    <a:pt x="676"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2" y="509"/>
                  </a:moveTo>
                  <a:cubicBezTo>
                    <a:pt x="671" y="509"/>
                    <a:pt x="671" y="509"/>
                    <a:pt x="671" y="509"/>
                  </a:cubicBezTo>
                  <a:cubicBezTo>
                    <a:pt x="672" y="509"/>
                    <a:pt x="672" y="509"/>
                    <a:pt x="672" y="509"/>
                  </a:cubicBezTo>
                  <a:moveTo>
                    <a:pt x="675" y="509"/>
                  </a:moveTo>
                  <a:cubicBezTo>
                    <a:pt x="675" y="509"/>
                    <a:pt x="675" y="509"/>
                    <a:pt x="675" y="509"/>
                  </a:cubicBezTo>
                  <a:cubicBezTo>
                    <a:pt x="674" y="509"/>
                    <a:pt x="673" y="509"/>
                    <a:pt x="672" y="509"/>
                  </a:cubicBezTo>
                  <a:cubicBezTo>
                    <a:pt x="672" y="509"/>
                    <a:pt x="674"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7" y="506"/>
                  </a:moveTo>
                  <a:cubicBezTo>
                    <a:pt x="647" y="506"/>
                    <a:pt x="647" y="506"/>
                    <a:pt x="646" y="506"/>
                  </a:cubicBezTo>
                  <a:cubicBezTo>
                    <a:pt x="647" y="506"/>
                    <a:pt x="647" y="506"/>
                    <a:pt x="647" y="506"/>
                  </a:cubicBez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7" y="504"/>
                  </a:moveTo>
                  <a:cubicBezTo>
                    <a:pt x="706" y="504"/>
                    <a:pt x="706" y="504"/>
                    <a:pt x="706"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8" y="503"/>
                  </a:moveTo>
                  <a:cubicBezTo>
                    <a:pt x="708" y="503"/>
                    <a:pt x="708" y="503"/>
                    <a:pt x="708" y="503"/>
                  </a:cubicBezTo>
                  <a:cubicBezTo>
                    <a:pt x="708" y="503"/>
                    <a:pt x="708" y="503"/>
                    <a:pt x="708" y="503"/>
                  </a:cubicBezTo>
                  <a:moveTo>
                    <a:pt x="708" y="502"/>
                  </a:moveTo>
                  <a:cubicBezTo>
                    <a:pt x="708" y="503"/>
                    <a:pt x="708" y="503"/>
                    <a:pt x="708" y="503"/>
                  </a:cubicBezTo>
                  <a:cubicBezTo>
                    <a:pt x="708" y="502"/>
                    <a:pt x="708" y="502"/>
                    <a:pt x="708" y="502"/>
                  </a:cubicBezTo>
                  <a:moveTo>
                    <a:pt x="708" y="502"/>
                  </a:moveTo>
                  <a:cubicBezTo>
                    <a:pt x="708" y="502"/>
                    <a:pt x="708" y="502"/>
                    <a:pt x="708" y="502"/>
                  </a:cubicBezTo>
                  <a:cubicBezTo>
                    <a:pt x="708" y="502"/>
                    <a:pt x="708" y="502"/>
                    <a:pt x="708" y="502"/>
                  </a:cubicBezTo>
                  <a:moveTo>
                    <a:pt x="708" y="502"/>
                  </a:moveTo>
                  <a:cubicBezTo>
                    <a:pt x="708" y="502"/>
                    <a:pt x="708" y="502"/>
                    <a:pt x="708" y="502"/>
                  </a:cubicBezTo>
                  <a:cubicBezTo>
                    <a:pt x="708" y="502"/>
                    <a:pt x="708" y="502"/>
                    <a:pt x="708" y="502"/>
                  </a:cubicBezTo>
                  <a:moveTo>
                    <a:pt x="709" y="502"/>
                  </a:moveTo>
                  <a:cubicBezTo>
                    <a:pt x="708" y="502"/>
                    <a:pt x="708" y="502"/>
                    <a:pt x="708"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10" y="502"/>
                  </a:moveTo>
                  <a:cubicBezTo>
                    <a:pt x="709" y="502"/>
                    <a:pt x="709" y="502"/>
                    <a:pt x="709"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1"/>
                  </a:moveTo>
                  <a:cubicBezTo>
                    <a:pt x="710" y="502"/>
                    <a:pt x="710" y="502"/>
                    <a:pt x="710" y="502"/>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1" y="501"/>
                  </a:moveTo>
                  <a:cubicBezTo>
                    <a:pt x="711" y="501"/>
                    <a:pt x="711" y="501"/>
                    <a:pt x="711" y="501"/>
                  </a:cubicBezTo>
                  <a:cubicBezTo>
                    <a:pt x="711" y="501"/>
                    <a:pt x="711" y="501"/>
                    <a:pt x="711" y="501"/>
                  </a:cubicBezTo>
                  <a:cubicBezTo>
                    <a:pt x="711" y="501"/>
                    <a:pt x="711" y="501"/>
                    <a:pt x="711" y="501"/>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9" y="478"/>
                    <a:pt x="819" y="478"/>
                    <a:pt x="819" y="478"/>
                  </a:cubicBezTo>
                  <a:cubicBezTo>
                    <a:pt x="818" y="478"/>
                    <a:pt x="818" y="478"/>
                    <a:pt x="818" y="478"/>
                  </a:cubicBezTo>
                  <a:cubicBezTo>
                    <a:pt x="818" y="478"/>
                    <a:pt x="818" y="478"/>
                    <a:pt x="818"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6" y="478"/>
                  </a:moveTo>
                  <a:cubicBezTo>
                    <a:pt x="805" y="478"/>
                    <a:pt x="805" y="478"/>
                    <a:pt x="805"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8" y="478"/>
                    <a:pt x="808" y="478"/>
                    <a:pt x="808" y="478"/>
                  </a:cubicBezTo>
                  <a:cubicBezTo>
                    <a:pt x="807" y="478"/>
                    <a:pt x="807" y="478"/>
                    <a:pt x="807"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9" y="478"/>
                    <a:pt x="809" y="478"/>
                    <a:pt x="809" y="478"/>
                  </a:cubicBezTo>
                  <a:cubicBezTo>
                    <a:pt x="808" y="478"/>
                    <a:pt x="808" y="478"/>
                    <a:pt x="808"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10" y="478"/>
                  </a:moveTo>
                  <a:cubicBezTo>
                    <a:pt x="809" y="478"/>
                    <a:pt x="809" y="478"/>
                    <a:pt x="809"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cubicBezTo>
                    <a:pt x="810" y="478"/>
                    <a:pt x="810" y="478"/>
                    <a:pt x="810"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8" y="478"/>
                  </a:moveTo>
                  <a:cubicBezTo>
                    <a:pt x="797" y="478"/>
                    <a:pt x="797" y="478"/>
                    <a:pt x="797"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9" y="478"/>
                    <a:pt x="799" y="478"/>
                    <a:pt x="799" y="478"/>
                  </a:cubicBezTo>
                  <a:cubicBezTo>
                    <a:pt x="798" y="478"/>
                    <a:pt x="798" y="478"/>
                    <a:pt x="798"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1" y="478"/>
                    <a:pt x="801" y="478"/>
                    <a:pt x="801" y="478"/>
                  </a:cubicBezTo>
                  <a:cubicBezTo>
                    <a:pt x="800" y="478"/>
                    <a:pt x="800" y="478"/>
                    <a:pt x="800"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791" y="426"/>
                  </a:moveTo>
                  <a:cubicBezTo>
                    <a:pt x="792" y="426"/>
                    <a:pt x="792" y="426"/>
                    <a:pt x="793" y="426"/>
                  </a:cubicBezTo>
                  <a:cubicBezTo>
                    <a:pt x="792" y="426"/>
                    <a:pt x="792" y="426"/>
                    <a:pt x="791" y="426"/>
                  </a:cubicBezTo>
                  <a:moveTo>
                    <a:pt x="794" y="427"/>
                  </a:moveTo>
                  <a:cubicBezTo>
                    <a:pt x="793" y="427"/>
                    <a:pt x="793" y="426"/>
                    <a:pt x="793" y="426"/>
                  </a:cubicBezTo>
                  <a:cubicBezTo>
                    <a:pt x="793" y="426"/>
                    <a:pt x="793" y="427"/>
                    <a:pt x="794" y="427"/>
                  </a:cubicBezTo>
                  <a:moveTo>
                    <a:pt x="794" y="427"/>
                  </a:moveTo>
                  <a:cubicBezTo>
                    <a:pt x="794" y="427"/>
                    <a:pt x="795" y="427"/>
                    <a:pt x="795" y="428"/>
                  </a:cubicBezTo>
                  <a:cubicBezTo>
                    <a:pt x="795" y="427"/>
                    <a:pt x="794" y="427"/>
                    <a:pt x="794" y="427"/>
                  </a:cubicBezTo>
                  <a:moveTo>
                    <a:pt x="795" y="428"/>
                  </a:moveTo>
                  <a:cubicBezTo>
                    <a:pt x="795" y="428"/>
                    <a:pt x="796" y="428"/>
                    <a:pt x="796" y="428"/>
                  </a:cubicBezTo>
                  <a:cubicBezTo>
                    <a:pt x="796" y="428"/>
                    <a:pt x="795" y="428"/>
                    <a:pt x="795" y="428"/>
                  </a:cubicBezTo>
                  <a:moveTo>
                    <a:pt x="796" y="428"/>
                  </a:moveTo>
                  <a:cubicBezTo>
                    <a:pt x="796" y="428"/>
                    <a:pt x="797" y="429"/>
                    <a:pt x="797" y="429"/>
                  </a:cubicBezTo>
                  <a:cubicBezTo>
                    <a:pt x="797" y="429"/>
                    <a:pt x="796" y="428"/>
                    <a:pt x="796" y="428"/>
                  </a:cubicBezTo>
                  <a:moveTo>
                    <a:pt x="797" y="429"/>
                  </a:moveTo>
                  <a:cubicBezTo>
                    <a:pt x="797" y="429"/>
                    <a:pt x="798" y="429"/>
                    <a:pt x="798" y="430"/>
                  </a:cubicBezTo>
                  <a:cubicBezTo>
                    <a:pt x="798" y="429"/>
                    <a:pt x="797" y="429"/>
                    <a:pt x="797" y="429"/>
                  </a:cubicBezTo>
                  <a:moveTo>
                    <a:pt x="798" y="430"/>
                  </a:moveTo>
                  <a:cubicBezTo>
                    <a:pt x="798" y="430"/>
                    <a:pt x="799" y="430"/>
                    <a:pt x="799" y="430"/>
                  </a:cubicBezTo>
                  <a:cubicBezTo>
                    <a:pt x="799" y="430"/>
                    <a:pt x="798" y="430"/>
                    <a:pt x="798" y="430"/>
                  </a:cubicBezTo>
                  <a:moveTo>
                    <a:pt x="799" y="430"/>
                  </a:moveTo>
                  <a:cubicBezTo>
                    <a:pt x="799" y="431"/>
                    <a:pt x="800" y="431"/>
                    <a:pt x="800" y="431"/>
                  </a:cubicBezTo>
                  <a:cubicBezTo>
                    <a:pt x="800" y="431"/>
                    <a:pt x="799" y="431"/>
                    <a:pt x="799" y="430"/>
                  </a:cubicBezTo>
                  <a:moveTo>
                    <a:pt x="800" y="431"/>
                  </a:moveTo>
                  <a:cubicBezTo>
                    <a:pt x="800" y="431"/>
                    <a:pt x="800" y="432"/>
                    <a:pt x="800" y="432"/>
                  </a:cubicBezTo>
                  <a:cubicBezTo>
                    <a:pt x="800" y="432"/>
                    <a:pt x="800" y="431"/>
                    <a:pt x="800" y="431"/>
                  </a:cubicBezTo>
                  <a:moveTo>
                    <a:pt x="800" y="432"/>
                  </a:moveTo>
                  <a:cubicBezTo>
                    <a:pt x="801" y="432"/>
                    <a:pt x="801" y="432"/>
                    <a:pt x="801" y="432"/>
                  </a:cubicBezTo>
                  <a:cubicBezTo>
                    <a:pt x="801" y="432"/>
                    <a:pt x="801" y="432"/>
                    <a:pt x="800" y="432"/>
                  </a:cubicBezTo>
                  <a:moveTo>
                    <a:pt x="802" y="433"/>
                  </a:moveTo>
                  <a:cubicBezTo>
                    <a:pt x="801" y="432"/>
                    <a:pt x="801" y="432"/>
                    <a:pt x="801" y="432"/>
                  </a:cubicBezTo>
                  <a:cubicBezTo>
                    <a:pt x="802" y="433"/>
                    <a:pt x="802" y="433"/>
                    <a:pt x="802" y="433"/>
                  </a:cubicBezTo>
                  <a:moveTo>
                    <a:pt x="802" y="433"/>
                  </a:moveTo>
                  <a:cubicBezTo>
                    <a:pt x="802" y="433"/>
                    <a:pt x="802" y="433"/>
                    <a:pt x="802" y="433"/>
                  </a:cubicBezTo>
                  <a:cubicBezTo>
                    <a:pt x="802" y="433"/>
                    <a:pt x="802" y="433"/>
                    <a:pt x="802" y="433"/>
                  </a:cubicBezTo>
                  <a:moveTo>
                    <a:pt x="802" y="433"/>
                  </a:moveTo>
                  <a:cubicBezTo>
                    <a:pt x="803" y="434"/>
                    <a:pt x="803" y="434"/>
                    <a:pt x="803" y="434"/>
                  </a:cubicBezTo>
                  <a:cubicBezTo>
                    <a:pt x="803" y="434"/>
                    <a:pt x="803" y="434"/>
                    <a:pt x="802" y="433"/>
                  </a:cubicBezTo>
                  <a:moveTo>
                    <a:pt x="803" y="434"/>
                  </a:moveTo>
                  <a:cubicBezTo>
                    <a:pt x="803" y="434"/>
                    <a:pt x="803" y="434"/>
                    <a:pt x="803" y="435"/>
                  </a:cubicBezTo>
                  <a:cubicBezTo>
                    <a:pt x="803" y="434"/>
                    <a:pt x="803" y="434"/>
                    <a:pt x="803" y="434"/>
                  </a:cubicBezTo>
                  <a:moveTo>
                    <a:pt x="803" y="435"/>
                  </a:moveTo>
                  <a:cubicBezTo>
                    <a:pt x="803" y="435"/>
                    <a:pt x="804" y="435"/>
                    <a:pt x="804" y="435"/>
                  </a:cubicBezTo>
                  <a:cubicBezTo>
                    <a:pt x="804" y="435"/>
                    <a:pt x="803" y="435"/>
                    <a:pt x="803" y="435"/>
                  </a:cubicBezTo>
                  <a:moveTo>
                    <a:pt x="804" y="435"/>
                  </a:moveTo>
                  <a:cubicBezTo>
                    <a:pt x="804" y="435"/>
                    <a:pt x="804" y="436"/>
                    <a:pt x="804" y="436"/>
                  </a:cubicBezTo>
                  <a:cubicBezTo>
                    <a:pt x="804" y="436"/>
                    <a:pt x="804" y="435"/>
                    <a:pt x="804" y="435"/>
                  </a:cubicBezTo>
                  <a:moveTo>
                    <a:pt x="804" y="436"/>
                  </a:moveTo>
                  <a:cubicBezTo>
                    <a:pt x="804" y="436"/>
                    <a:pt x="804" y="436"/>
                    <a:pt x="804" y="436"/>
                  </a:cubicBezTo>
                  <a:cubicBezTo>
                    <a:pt x="804" y="436"/>
                    <a:pt x="804" y="436"/>
                    <a:pt x="804" y="436"/>
                  </a:cubicBezTo>
                  <a:moveTo>
                    <a:pt x="804" y="436"/>
                  </a:moveTo>
                  <a:cubicBezTo>
                    <a:pt x="804" y="436"/>
                    <a:pt x="805" y="436"/>
                    <a:pt x="805" y="437"/>
                  </a:cubicBezTo>
                  <a:cubicBezTo>
                    <a:pt x="805" y="436"/>
                    <a:pt x="804" y="436"/>
                    <a:pt x="804" y="436"/>
                  </a:cubicBezTo>
                  <a:moveTo>
                    <a:pt x="805" y="437"/>
                  </a:moveTo>
                  <a:cubicBezTo>
                    <a:pt x="805" y="437"/>
                    <a:pt x="805" y="437"/>
                    <a:pt x="805" y="437"/>
                  </a:cubicBezTo>
                  <a:cubicBezTo>
                    <a:pt x="805" y="437"/>
                    <a:pt x="805" y="437"/>
                    <a:pt x="805" y="437"/>
                  </a:cubicBezTo>
                  <a:moveTo>
                    <a:pt x="805" y="437"/>
                  </a:moveTo>
                  <a:cubicBezTo>
                    <a:pt x="805" y="437"/>
                    <a:pt x="805" y="437"/>
                    <a:pt x="805" y="437"/>
                  </a:cubicBezTo>
                  <a:cubicBezTo>
                    <a:pt x="805" y="437"/>
                    <a:pt x="805" y="437"/>
                    <a:pt x="805" y="437"/>
                  </a:cubicBezTo>
                  <a:moveTo>
                    <a:pt x="805" y="437"/>
                  </a:moveTo>
                  <a:cubicBezTo>
                    <a:pt x="805" y="438"/>
                    <a:pt x="805" y="438"/>
                    <a:pt x="805" y="438"/>
                  </a:cubicBezTo>
                  <a:cubicBezTo>
                    <a:pt x="805" y="437"/>
                    <a:pt x="805" y="437"/>
                    <a:pt x="805" y="437"/>
                  </a:cubicBezTo>
                  <a:moveTo>
                    <a:pt x="806" y="438"/>
                  </a:moveTo>
                  <a:cubicBezTo>
                    <a:pt x="806" y="438"/>
                    <a:pt x="805" y="438"/>
                    <a:pt x="805" y="438"/>
                  </a:cubicBezTo>
                  <a:cubicBezTo>
                    <a:pt x="805" y="438"/>
                    <a:pt x="806" y="438"/>
                    <a:pt x="806" y="438"/>
                  </a:cubicBezTo>
                  <a:moveTo>
                    <a:pt x="806" y="439"/>
                  </a:moveTo>
                  <a:cubicBezTo>
                    <a:pt x="806" y="439"/>
                    <a:pt x="806" y="439"/>
                    <a:pt x="806" y="438"/>
                  </a:cubicBezTo>
                  <a:cubicBezTo>
                    <a:pt x="806" y="439"/>
                    <a:pt x="806" y="439"/>
                    <a:pt x="806" y="439"/>
                  </a:cubicBezTo>
                  <a:moveTo>
                    <a:pt x="806" y="439"/>
                  </a:moveTo>
                  <a:cubicBezTo>
                    <a:pt x="806" y="439"/>
                    <a:pt x="806" y="439"/>
                    <a:pt x="806" y="439"/>
                  </a:cubicBezTo>
                  <a:cubicBezTo>
                    <a:pt x="806" y="439"/>
                    <a:pt x="806" y="439"/>
                    <a:pt x="806" y="439"/>
                  </a:cubicBezTo>
                  <a:moveTo>
                    <a:pt x="806" y="440"/>
                  </a:moveTo>
                  <a:cubicBezTo>
                    <a:pt x="806" y="440"/>
                    <a:pt x="806" y="439"/>
                    <a:pt x="806" y="439"/>
                  </a:cubicBezTo>
                  <a:cubicBezTo>
                    <a:pt x="806" y="439"/>
                    <a:pt x="806" y="440"/>
                    <a:pt x="806" y="440"/>
                  </a:cubicBezTo>
                  <a:moveTo>
                    <a:pt x="806" y="440"/>
                  </a:moveTo>
                  <a:cubicBezTo>
                    <a:pt x="806" y="440"/>
                    <a:pt x="806" y="440"/>
                    <a:pt x="806" y="440"/>
                  </a:cubicBezTo>
                  <a:cubicBezTo>
                    <a:pt x="806" y="440"/>
                    <a:pt x="806" y="440"/>
                    <a:pt x="806" y="440"/>
                  </a:cubicBezTo>
                  <a:moveTo>
                    <a:pt x="806" y="440"/>
                  </a:moveTo>
                  <a:cubicBezTo>
                    <a:pt x="806" y="440"/>
                    <a:pt x="806" y="440"/>
                    <a:pt x="806" y="440"/>
                  </a:cubicBezTo>
                  <a:cubicBezTo>
                    <a:pt x="806" y="440"/>
                    <a:pt x="806" y="440"/>
                    <a:pt x="806" y="440"/>
                  </a:cubicBezTo>
                  <a:moveTo>
                    <a:pt x="806" y="440"/>
                  </a:moveTo>
                  <a:cubicBezTo>
                    <a:pt x="806" y="441"/>
                    <a:pt x="806" y="441"/>
                    <a:pt x="806" y="441"/>
                  </a:cubicBezTo>
                  <a:cubicBezTo>
                    <a:pt x="806" y="440"/>
                    <a:pt x="806" y="440"/>
                    <a:pt x="806" y="440"/>
                  </a:cubicBezTo>
                  <a:moveTo>
                    <a:pt x="806" y="441"/>
                  </a:moveTo>
                  <a:cubicBezTo>
                    <a:pt x="806" y="441"/>
                    <a:pt x="806" y="441"/>
                    <a:pt x="806" y="441"/>
                  </a:cubicBezTo>
                  <a:cubicBezTo>
                    <a:pt x="806" y="441"/>
                    <a:pt x="806" y="441"/>
                    <a:pt x="806" y="441"/>
                  </a:cubicBezTo>
                  <a:moveTo>
                    <a:pt x="806" y="442"/>
                  </a:moveTo>
                  <a:cubicBezTo>
                    <a:pt x="806" y="442"/>
                    <a:pt x="806" y="442"/>
                    <a:pt x="806" y="441"/>
                  </a:cubicBezTo>
                  <a:cubicBezTo>
                    <a:pt x="806" y="442"/>
                    <a:pt x="806" y="442"/>
                    <a:pt x="806" y="442"/>
                  </a:cubicBezTo>
                  <a:moveTo>
                    <a:pt x="806" y="442"/>
                  </a:moveTo>
                  <a:cubicBezTo>
                    <a:pt x="806" y="442"/>
                    <a:pt x="806" y="442"/>
                    <a:pt x="806" y="442"/>
                  </a:cubicBezTo>
                  <a:cubicBezTo>
                    <a:pt x="806" y="442"/>
                    <a:pt x="806" y="442"/>
                    <a:pt x="806" y="442"/>
                  </a:cubicBezTo>
                  <a:moveTo>
                    <a:pt x="806" y="443"/>
                  </a:moveTo>
                  <a:cubicBezTo>
                    <a:pt x="806" y="442"/>
                    <a:pt x="806" y="442"/>
                    <a:pt x="806" y="442"/>
                  </a:cubicBezTo>
                  <a:cubicBezTo>
                    <a:pt x="806" y="443"/>
                    <a:pt x="806" y="443"/>
                    <a:pt x="806" y="443"/>
                  </a:cubicBezTo>
                  <a:moveTo>
                    <a:pt x="807" y="443"/>
                  </a:moveTo>
                  <a:cubicBezTo>
                    <a:pt x="807" y="443"/>
                    <a:pt x="807" y="443"/>
                    <a:pt x="807" y="443"/>
                  </a:cubicBezTo>
                  <a:cubicBezTo>
                    <a:pt x="807" y="443"/>
                    <a:pt x="807" y="443"/>
                    <a:pt x="807" y="443"/>
                  </a:cubicBezTo>
                  <a:moveTo>
                    <a:pt x="807" y="444"/>
                  </a:moveTo>
                  <a:cubicBezTo>
                    <a:pt x="807" y="443"/>
                    <a:pt x="807" y="443"/>
                    <a:pt x="807" y="443"/>
                  </a:cubicBezTo>
                  <a:cubicBezTo>
                    <a:pt x="807" y="443"/>
                    <a:pt x="807" y="443"/>
                    <a:pt x="807" y="443"/>
                  </a:cubicBezTo>
                  <a:moveTo>
                    <a:pt x="807" y="444"/>
                  </a:moveTo>
                  <a:cubicBezTo>
                    <a:pt x="807" y="444"/>
                    <a:pt x="807" y="444"/>
                    <a:pt x="807" y="444"/>
                  </a:cubicBezTo>
                  <a:cubicBezTo>
                    <a:pt x="807" y="444"/>
                    <a:pt x="807" y="444"/>
                    <a:pt x="807" y="444"/>
                  </a:cubicBezTo>
                  <a:moveTo>
                    <a:pt x="807" y="444"/>
                  </a:moveTo>
                  <a:cubicBezTo>
                    <a:pt x="807" y="444"/>
                    <a:pt x="807" y="444"/>
                    <a:pt x="807" y="444"/>
                  </a:cubicBezTo>
                  <a:cubicBezTo>
                    <a:pt x="807" y="444"/>
                    <a:pt x="807" y="444"/>
                    <a:pt x="807" y="444"/>
                  </a:cubicBezTo>
                  <a:moveTo>
                    <a:pt x="807" y="445"/>
                  </a:moveTo>
                  <a:cubicBezTo>
                    <a:pt x="807" y="444"/>
                    <a:pt x="807" y="444"/>
                    <a:pt x="807" y="444"/>
                  </a:cubicBezTo>
                  <a:cubicBezTo>
                    <a:pt x="807" y="445"/>
                    <a:pt x="807" y="445"/>
                    <a:pt x="807" y="445"/>
                  </a:cubicBezTo>
                  <a:moveTo>
                    <a:pt x="807" y="445"/>
                  </a:moveTo>
                  <a:cubicBezTo>
                    <a:pt x="807" y="445"/>
                    <a:pt x="807" y="445"/>
                    <a:pt x="807" y="445"/>
                  </a:cubicBezTo>
                  <a:cubicBezTo>
                    <a:pt x="807" y="445"/>
                    <a:pt x="807" y="445"/>
                    <a:pt x="807" y="445"/>
                  </a:cubicBezTo>
                  <a:moveTo>
                    <a:pt x="807" y="445"/>
                  </a:moveTo>
                  <a:cubicBezTo>
                    <a:pt x="807" y="445"/>
                    <a:pt x="807" y="445"/>
                    <a:pt x="807" y="445"/>
                  </a:cubicBezTo>
                  <a:cubicBezTo>
                    <a:pt x="807" y="445"/>
                    <a:pt x="807" y="445"/>
                    <a:pt x="807" y="445"/>
                  </a:cubicBezTo>
                  <a:moveTo>
                    <a:pt x="807" y="446"/>
                  </a:moveTo>
                  <a:cubicBezTo>
                    <a:pt x="807" y="445"/>
                    <a:pt x="807" y="445"/>
                    <a:pt x="807" y="445"/>
                  </a:cubicBezTo>
                  <a:cubicBezTo>
                    <a:pt x="807" y="446"/>
                    <a:pt x="807" y="446"/>
                    <a:pt x="807" y="446"/>
                  </a:cubicBezTo>
                  <a:moveTo>
                    <a:pt x="808" y="446"/>
                  </a:moveTo>
                  <a:cubicBezTo>
                    <a:pt x="807" y="446"/>
                    <a:pt x="807" y="446"/>
                    <a:pt x="807" y="446"/>
                  </a:cubicBezTo>
                  <a:cubicBezTo>
                    <a:pt x="807" y="446"/>
                    <a:pt x="807" y="446"/>
                    <a:pt x="808" y="446"/>
                  </a:cubicBezTo>
                  <a:moveTo>
                    <a:pt x="808" y="446"/>
                  </a:moveTo>
                  <a:cubicBezTo>
                    <a:pt x="808" y="446"/>
                    <a:pt x="808" y="446"/>
                    <a:pt x="808" y="446"/>
                  </a:cubicBezTo>
                  <a:cubicBezTo>
                    <a:pt x="808" y="446"/>
                    <a:pt x="808" y="446"/>
                    <a:pt x="808" y="446"/>
                  </a:cubicBezTo>
                  <a:moveTo>
                    <a:pt x="808" y="447"/>
                  </a:moveTo>
                  <a:cubicBezTo>
                    <a:pt x="808" y="446"/>
                    <a:pt x="808" y="446"/>
                    <a:pt x="808" y="446"/>
                  </a:cubicBezTo>
                  <a:cubicBezTo>
                    <a:pt x="808" y="447"/>
                    <a:pt x="808" y="447"/>
                    <a:pt x="808" y="447"/>
                  </a:cubicBezTo>
                  <a:moveTo>
                    <a:pt x="809" y="447"/>
                  </a:moveTo>
                  <a:cubicBezTo>
                    <a:pt x="808" y="447"/>
                    <a:pt x="808" y="447"/>
                    <a:pt x="808" y="447"/>
                  </a:cubicBezTo>
                  <a:cubicBezTo>
                    <a:pt x="809" y="447"/>
                    <a:pt x="809" y="447"/>
                    <a:pt x="809" y="447"/>
                  </a:cubicBezTo>
                  <a:moveTo>
                    <a:pt x="809" y="447"/>
                  </a:moveTo>
                  <a:cubicBezTo>
                    <a:pt x="809" y="447"/>
                    <a:pt x="809" y="447"/>
                    <a:pt x="809" y="447"/>
                  </a:cubicBezTo>
                  <a:cubicBezTo>
                    <a:pt x="809" y="447"/>
                    <a:pt x="809" y="447"/>
                    <a:pt x="809" y="447"/>
                  </a:cubicBezTo>
                  <a:moveTo>
                    <a:pt x="810" y="447"/>
                  </a:moveTo>
                  <a:cubicBezTo>
                    <a:pt x="809" y="447"/>
                    <a:pt x="809" y="447"/>
                    <a:pt x="809" y="447"/>
                  </a:cubicBezTo>
                  <a:cubicBezTo>
                    <a:pt x="809" y="447"/>
                    <a:pt x="809" y="447"/>
                    <a:pt x="810" y="447"/>
                  </a:cubicBezTo>
                  <a:moveTo>
                    <a:pt x="810" y="447"/>
                  </a:moveTo>
                  <a:cubicBezTo>
                    <a:pt x="810" y="447"/>
                    <a:pt x="810" y="447"/>
                    <a:pt x="810" y="447"/>
                  </a:cubicBezTo>
                  <a:cubicBezTo>
                    <a:pt x="810" y="447"/>
                    <a:pt x="810" y="447"/>
                    <a:pt x="810" y="447"/>
                  </a:cubicBezTo>
                  <a:moveTo>
                    <a:pt x="811" y="448"/>
                  </a:moveTo>
                  <a:cubicBezTo>
                    <a:pt x="810" y="448"/>
                    <a:pt x="810" y="448"/>
                    <a:pt x="810" y="447"/>
                  </a:cubicBezTo>
                  <a:cubicBezTo>
                    <a:pt x="810" y="448"/>
                    <a:pt x="810" y="448"/>
                    <a:pt x="811" y="448"/>
                  </a:cubicBezTo>
                  <a:moveTo>
                    <a:pt x="811" y="448"/>
                  </a:moveTo>
                  <a:cubicBezTo>
                    <a:pt x="811" y="448"/>
                    <a:pt x="811" y="448"/>
                    <a:pt x="811" y="448"/>
                  </a:cubicBezTo>
                  <a:cubicBezTo>
                    <a:pt x="811" y="448"/>
                    <a:pt x="811" y="448"/>
                    <a:pt x="811" y="448"/>
                  </a:cubicBezTo>
                  <a:moveTo>
                    <a:pt x="812" y="448"/>
                  </a:moveTo>
                  <a:cubicBezTo>
                    <a:pt x="811" y="448"/>
                    <a:pt x="811" y="448"/>
                    <a:pt x="811" y="448"/>
                  </a:cubicBezTo>
                  <a:cubicBezTo>
                    <a:pt x="811" y="448"/>
                    <a:pt x="811" y="448"/>
                    <a:pt x="812" y="448"/>
                  </a:cubicBezTo>
                  <a:moveTo>
                    <a:pt x="812" y="448"/>
                  </a:moveTo>
                  <a:cubicBezTo>
                    <a:pt x="812" y="448"/>
                    <a:pt x="812" y="448"/>
                    <a:pt x="812" y="448"/>
                  </a:cubicBezTo>
                  <a:cubicBezTo>
                    <a:pt x="812" y="448"/>
                    <a:pt x="812" y="448"/>
                    <a:pt x="812" y="448"/>
                  </a:cubicBezTo>
                  <a:moveTo>
                    <a:pt x="813" y="449"/>
                  </a:moveTo>
                  <a:cubicBezTo>
                    <a:pt x="813" y="449"/>
                    <a:pt x="813" y="449"/>
                    <a:pt x="812" y="448"/>
                  </a:cubicBezTo>
                  <a:cubicBezTo>
                    <a:pt x="813" y="449"/>
                    <a:pt x="813" y="449"/>
                    <a:pt x="813" y="449"/>
                  </a:cubicBezTo>
                  <a:moveTo>
                    <a:pt x="814" y="449"/>
                  </a:moveTo>
                  <a:cubicBezTo>
                    <a:pt x="814" y="449"/>
                    <a:pt x="814" y="449"/>
                    <a:pt x="813" y="449"/>
                  </a:cubicBezTo>
                  <a:cubicBezTo>
                    <a:pt x="814" y="449"/>
                    <a:pt x="814" y="449"/>
                    <a:pt x="814" y="449"/>
                  </a:cubicBezTo>
                  <a:moveTo>
                    <a:pt x="815" y="449"/>
                  </a:moveTo>
                  <a:cubicBezTo>
                    <a:pt x="815" y="449"/>
                    <a:pt x="815" y="449"/>
                    <a:pt x="814" y="449"/>
                  </a:cubicBezTo>
                  <a:cubicBezTo>
                    <a:pt x="815" y="449"/>
                    <a:pt x="815" y="449"/>
                    <a:pt x="815" y="449"/>
                  </a:cubicBezTo>
                  <a:moveTo>
                    <a:pt x="816" y="450"/>
                  </a:moveTo>
                  <a:cubicBezTo>
                    <a:pt x="816" y="450"/>
                    <a:pt x="815" y="449"/>
                    <a:pt x="815" y="449"/>
                  </a:cubicBezTo>
                  <a:cubicBezTo>
                    <a:pt x="815" y="449"/>
                    <a:pt x="816" y="450"/>
                    <a:pt x="816" y="450"/>
                  </a:cubicBezTo>
                  <a:moveTo>
                    <a:pt x="817" y="450"/>
                  </a:moveTo>
                  <a:cubicBezTo>
                    <a:pt x="817" y="450"/>
                    <a:pt x="817" y="450"/>
                    <a:pt x="816" y="450"/>
                  </a:cubicBezTo>
                  <a:cubicBezTo>
                    <a:pt x="817" y="450"/>
                    <a:pt x="817" y="450"/>
                    <a:pt x="817" y="450"/>
                  </a:cubicBezTo>
                  <a:moveTo>
                    <a:pt x="819" y="450"/>
                  </a:moveTo>
                  <a:cubicBezTo>
                    <a:pt x="818" y="450"/>
                    <a:pt x="818" y="450"/>
                    <a:pt x="817" y="450"/>
                  </a:cubicBezTo>
                  <a:cubicBezTo>
                    <a:pt x="818" y="450"/>
                    <a:pt x="818" y="450"/>
                    <a:pt x="819" y="450"/>
                  </a:cubicBezTo>
                  <a:moveTo>
                    <a:pt x="820" y="451"/>
                  </a:moveTo>
                  <a:cubicBezTo>
                    <a:pt x="819" y="450"/>
                    <a:pt x="819" y="450"/>
                    <a:pt x="819" y="450"/>
                  </a:cubicBezTo>
                  <a:cubicBezTo>
                    <a:pt x="819" y="450"/>
                    <a:pt x="819" y="450"/>
                    <a:pt x="820" y="451"/>
                  </a:cubicBezTo>
                  <a:moveTo>
                    <a:pt x="821" y="451"/>
                  </a:moveTo>
                  <a:cubicBezTo>
                    <a:pt x="821" y="451"/>
                    <a:pt x="820" y="451"/>
                    <a:pt x="820" y="451"/>
                  </a:cubicBezTo>
                  <a:cubicBezTo>
                    <a:pt x="820" y="451"/>
                    <a:pt x="821" y="451"/>
                    <a:pt x="821" y="451"/>
                  </a:cubicBezTo>
                  <a:moveTo>
                    <a:pt x="823" y="451"/>
                  </a:moveTo>
                  <a:cubicBezTo>
                    <a:pt x="822" y="451"/>
                    <a:pt x="822" y="451"/>
                    <a:pt x="821" y="451"/>
                  </a:cubicBezTo>
                  <a:cubicBezTo>
                    <a:pt x="822" y="451"/>
                    <a:pt x="822" y="451"/>
                    <a:pt x="823" y="451"/>
                  </a:cubicBezTo>
                  <a:moveTo>
                    <a:pt x="824" y="451"/>
                  </a:moveTo>
                  <a:cubicBezTo>
                    <a:pt x="824" y="451"/>
                    <a:pt x="823" y="451"/>
                    <a:pt x="823" y="451"/>
                  </a:cubicBezTo>
                  <a:cubicBezTo>
                    <a:pt x="823" y="451"/>
                    <a:pt x="824" y="451"/>
                    <a:pt x="824" y="451"/>
                  </a:cubicBezTo>
                  <a:moveTo>
                    <a:pt x="826" y="452"/>
                  </a:moveTo>
                  <a:cubicBezTo>
                    <a:pt x="825" y="451"/>
                    <a:pt x="825" y="451"/>
                    <a:pt x="824" y="451"/>
                  </a:cubicBezTo>
                  <a:cubicBezTo>
                    <a:pt x="825" y="451"/>
                    <a:pt x="825" y="451"/>
                    <a:pt x="826" y="452"/>
                  </a:cubicBezTo>
                  <a:moveTo>
                    <a:pt x="828" y="452"/>
                  </a:moveTo>
                  <a:cubicBezTo>
                    <a:pt x="827" y="452"/>
                    <a:pt x="827" y="452"/>
                    <a:pt x="826" y="452"/>
                  </a:cubicBezTo>
                  <a:cubicBezTo>
                    <a:pt x="827" y="452"/>
                    <a:pt x="827" y="452"/>
                    <a:pt x="828" y="452"/>
                  </a:cubicBezTo>
                  <a:moveTo>
                    <a:pt x="828" y="452"/>
                  </a:moveTo>
                  <a:cubicBezTo>
                    <a:pt x="830" y="452"/>
                    <a:pt x="830" y="452"/>
                    <a:pt x="830" y="452"/>
                  </a:cubicBezTo>
                  <a:cubicBezTo>
                    <a:pt x="829" y="452"/>
                    <a:pt x="828" y="452"/>
                    <a:pt x="828" y="452"/>
                  </a:cubicBezTo>
                  <a:moveTo>
                    <a:pt x="936" y="311"/>
                  </a:moveTo>
                  <a:cubicBezTo>
                    <a:pt x="936" y="311"/>
                    <a:pt x="936" y="311"/>
                    <a:pt x="936" y="311"/>
                  </a:cubicBezTo>
                  <a:cubicBezTo>
                    <a:pt x="936" y="311"/>
                    <a:pt x="936" y="311"/>
                    <a:pt x="936" y="311"/>
                  </a:cubicBezTo>
                  <a:moveTo>
                    <a:pt x="936" y="311"/>
                  </a:moveTo>
                  <a:cubicBezTo>
                    <a:pt x="936" y="311"/>
                    <a:pt x="936" y="311"/>
                    <a:pt x="936" y="311"/>
                  </a:cubicBezTo>
                  <a:cubicBezTo>
                    <a:pt x="936" y="311"/>
                    <a:pt x="936" y="311"/>
                    <a:pt x="936" y="311"/>
                  </a:cubicBezTo>
                  <a:moveTo>
                    <a:pt x="936" y="312"/>
                  </a:moveTo>
                  <a:cubicBezTo>
                    <a:pt x="936" y="312"/>
                    <a:pt x="936" y="312"/>
                    <a:pt x="936" y="311"/>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7" y="312"/>
                  </a:moveTo>
                  <a:cubicBezTo>
                    <a:pt x="936" y="312"/>
                    <a:pt x="936" y="312"/>
                    <a:pt x="936" y="312"/>
                  </a:cubicBezTo>
                  <a:cubicBezTo>
                    <a:pt x="936" y="312"/>
                    <a:pt x="936" y="312"/>
                    <a:pt x="936" y="312"/>
                  </a:cubicBezTo>
                  <a:moveTo>
                    <a:pt x="937" y="312"/>
                  </a:moveTo>
                  <a:cubicBezTo>
                    <a:pt x="937" y="312"/>
                    <a:pt x="937" y="312"/>
                    <a:pt x="937" y="312"/>
                  </a:cubicBezTo>
                  <a:cubicBezTo>
                    <a:pt x="937" y="312"/>
                    <a:pt x="937" y="312"/>
                    <a:pt x="937" y="312"/>
                  </a:cubicBezTo>
                  <a:moveTo>
                    <a:pt x="937" y="313"/>
                  </a:moveTo>
                  <a:cubicBezTo>
                    <a:pt x="937" y="312"/>
                    <a:pt x="937" y="312"/>
                    <a:pt x="937" y="312"/>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4"/>
                    <a:pt x="937" y="314"/>
                    <a:pt x="937" y="314"/>
                  </a:cubicBezTo>
                  <a:cubicBezTo>
                    <a:pt x="937" y="313"/>
                    <a:pt x="937" y="313"/>
                    <a:pt x="937" y="313"/>
                  </a:cubicBezTo>
                  <a:moveTo>
                    <a:pt x="938" y="315"/>
                  </a:moveTo>
                  <a:cubicBezTo>
                    <a:pt x="938" y="314"/>
                    <a:pt x="937" y="314"/>
                    <a:pt x="937" y="314"/>
                  </a:cubicBezTo>
                  <a:cubicBezTo>
                    <a:pt x="937" y="314"/>
                    <a:pt x="938" y="314"/>
                    <a:pt x="938" y="315"/>
                  </a:cubicBezTo>
                  <a:moveTo>
                    <a:pt x="938" y="315"/>
                  </a:moveTo>
                  <a:cubicBezTo>
                    <a:pt x="938" y="315"/>
                    <a:pt x="938" y="316"/>
                    <a:pt x="938" y="316"/>
                  </a:cubicBezTo>
                  <a:cubicBezTo>
                    <a:pt x="938" y="316"/>
                    <a:pt x="938" y="315"/>
                    <a:pt x="938" y="315"/>
                  </a:cubicBezTo>
                  <a:moveTo>
                    <a:pt x="938" y="316"/>
                  </a:moveTo>
                  <a:cubicBezTo>
                    <a:pt x="938" y="316"/>
                    <a:pt x="939" y="317"/>
                    <a:pt x="939" y="317"/>
                  </a:cubicBezTo>
                  <a:cubicBezTo>
                    <a:pt x="939" y="317"/>
                    <a:pt x="938" y="316"/>
                    <a:pt x="938" y="316"/>
                  </a:cubicBezTo>
                  <a:moveTo>
                    <a:pt x="939" y="317"/>
                  </a:moveTo>
                  <a:cubicBezTo>
                    <a:pt x="939" y="317"/>
                    <a:pt x="939" y="318"/>
                    <a:pt x="939" y="318"/>
                  </a:cubicBezTo>
                  <a:cubicBezTo>
                    <a:pt x="939" y="318"/>
                    <a:pt x="939" y="317"/>
                    <a:pt x="939" y="317"/>
                  </a:cubicBezTo>
                  <a:moveTo>
                    <a:pt x="939" y="318"/>
                  </a:moveTo>
                  <a:cubicBezTo>
                    <a:pt x="940" y="319"/>
                    <a:pt x="940" y="319"/>
                    <a:pt x="940" y="320"/>
                  </a:cubicBezTo>
                  <a:cubicBezTo>
                    <a:pt x="940" y="319"/>
                    <a:pt x="940" y="319"/>
                    <a:pt x="939" y="318"/>
                  </a:cubicBezTo>
                  <a:moveTo>
                    <a:pt x="941" y="321"/>
                  </a:moveTo>
                  <a:cubicBezTo>
                    <a:pt x="940" y="321"/>
                    <a:pt x="940" y="320"/>
                    <a:pt x="940" y="320"/>
                  </a:cubicBezTo>
                  <a:cubicBezTo>
                    <a:pt x="940" y="320"/>
                    <a:pt x="940" y="321"/>
                    <a:pt x="941" y="321"/>
                  </a:cubicBezTo>
                  <a:moveTo>
                    <a:pt x="941" y="322"/>
                  </a:moveTo>
                  <a:cubicBezTo>
                    <a:pt x="941" y="322"/>
                    <a:pt x="941" y="321"/>
                    <a:pt x="941" y="321"/>
                  </a:cubicBezTo>
                  <a:cubicBezTo>
                    <a:pt x="941" y="321"/>
                    <a:pt x="941" y="322"/>
                    <a:pt x="941" y="322"/>
                  </a:cubicBezTo>
                  <a:moveTo>
                    <a:pt x="941" y="323"/>
                  </a:moveTo>
                  <a:cubicBezTo>
                    <a:pt x="941" y="323"/>
                    <a:pt x="941" y="322"/>
                    <a:pt x="941" y="322"/>
                  </a:cubicBezTo>
                  <a:cubicBezTo>
                    <a:pt x="941" y="322"/>
                    <a:pt x="941" y="323"/>
                    <a:pt x="941" y="323"/>
                  </a:cubicBezTo>
                  <a:moveTo>
                    <a:pt x="941" y="323"/>
                  </a:moveTo>
                  <a:cubicBezTo>
                    <a:pt x="941" y="323"/>
                    <a:pt x="941" y="324"/>
                    <a:pt x="942" y="324"/>
                  </a:cubicBezTo>
                  <a:cubicBezTo>
                    <a:pt x="941" y="324"/>
                    <a:pt x="941" y="323"/>
                    <a:pt x="941" y="323"/>
                  </a:cubicBezTo>
                  <a:moveTo>
                    <a:pt x="942" y="324"/>
                  </a:moveTo>
                  <a:cubicBezTo>
                    <a:pt x="942" y="324"/>
                    <a:pt x="942" y="324"/>
                    <a:pt x="942" y="325"/>
                  </a:cubicBezTo>
                  <a:cubicBezTo>
                    <a:pt x="942" y="324"/>
                    <a:pt x="942" y="324"/>
                    <a:pt x="942" y="324"/>
                  </a:cubicBezTo>
                  <a:moveTo>
                    <a:pt x="942" y="325"/>
                  </a:moveTo>
                  <a:cubicBezTo>
                    <a:pt x="942" y="325"/>
                    <a:pt x="942" y="325"/>
                    <a:pt x="942" y="325"/>
                  </a:cubicBezTo>
                  <a:cubicBezTo>
                    <a:pt x="942" y="325"/>
                    <a:pt x="942" y="325"/>
                    <a:pt x="942" y="325"/>
                  </a:cubicBezTo>
                  <a:moveTo>
                    <a:pt x="943" y="327"/>
                  </a:moveTo>
                  <a:cubicBezTo>
                    <a:pt x="942" y="326"/>
                    <a:pt x="942" y="326"/>
                    <a:pt x="942" y="325"/>
                  </a:cubicBezTo>
                  <a:cubicBezTo>
                    <a:pt x="942" y="326"/>
                    <a:pt x="942" y="326"/>
                    <a:pt x="943" y="327"/>
                  </a:cubicBezTo>
                  <a:moveTo>
                    <a:pt x="943" y="328"/>
                  </a:moveTo>
                  <a:cubicBezTo>
                    <a:pt x="943" y="327"/>
                    <a:pt x="943" y="327"/>
                    <a:pt x="943" y="327"/>
                  </a:cubicBezTo>
                  <a:cubicBezTo>
                    <a:pt x="943" y="327"/>
                    <a:pt x="943" y="327"/>
                    <a:pt x="943" y="328"/>
                  </a:cubicBezTo>
                  <a:moveTo>
                    <a:pt x="943" y="328"/>
                  </a:moveTo>
                  <a:cubicBezTo>
                    <a:pt x="943" y="328"/>
                    <a:pt x="943" y="328"/>
                    <a:pt x="943" y="328"/>
                  </a:cubicBezTo>
                  <a:cubicBezTo>
                    <a:pt x="943" y="328"/>
                    <a:pt x="943" y="328"/>
                    <a:pt x="943" y="328"/>
                  </a:cubicBezTo>
                  <a:moveTo>
                    <a:pt x="943" y="329"/>
                  </a:moveTo>
                  <a:cubicBezTo>
                    <a:pt x="943" y="329"/>
                    <a:pt x="943" y="328"/>
                    <a:pt x="943" y="328"/>
                  </a:cubicBezTo>
                  <a:cubicBezTo>
                    <a:pt x="943" y="329"/>
                    <a:pt x="943" y="329"/>
                    <a:pt x="943" y="330"/>
                  </a:cubicBezTo>
                  <a:cubicBezTo>
                    <a:pt x="943" y="330"/>
                    <a:pt x="943" y="329"/>
                    <a:pt x="943" y="329"/>
                  </a:cubicBezTo>
                  <a:moveTo>
                    <a:pt x="975" y="276"/>
                  </a:moveTo>
                  <a:cubicBezTo>
                    <a:pt x="976" y="278"/>
                    <a:pt x="976" y="278"/>
                    <a:pt x="976" y="278"/>
                  </a:cubicBezTo>
                  <a:cubicBezTo>
                    <a:pt x="975" y="277"/>
                    <a:pt x="975" y="277"/>
                    <a:pt x="975" y="276"/>
                  </a:cubicBezTo>
                  <a:moveTo>
                    <a:pt x="976" y="279"/>
                  </a:moveTo>
                  <a:cubicBezTo>
                    <a:pt x="976" y="279"/>
                    <a:pt x="976" y="278"/>
                    <a:pt x="976" y="278"/>
                  </a:cubicBezTo>
                  <a:cubicBezTo>
                    <a:pt x="976" y="278"/>
                    <a:pt x="976" y="279"/>
                    <a:pt x="976" y="279"/>
                  </a:cubicBezTo>
                  <a:moveTo>
                    <a:pt x="976" y="280"/>
                  </a:moveTo>
                  <a:cubicBezTo>
                    <a:pt x="976" y="280"/>
                    <a:pt x="976" y="279"/>
                    <a:pt x="976" y="279"/>
                  </a:cubicBezTo>
                  <a:cubicBezTo>
                    <a:pt x="976" y="279"/>
                    <a:pt x="976" y="280"/>
                    <a:pt x="976" y="280"/>
                  </a:cubicBezTo>
                  <a:moveTo>
                    <a:pt x="976" y="280"/>
                  </a:moveTo>
                  <a:cubicBezTo>
                    <a:pt x="976" y="280"/>
                    <a:pt x="977" y="281"/>
                    <a:pt x="977" y="281"/>
                  </a:cubicBezTo>
                  <a:cubicBezTo>
                    <a:pt x="977" y="281"/>
                    <a:pt x="976" y="280"/>
                    <a:pt x="976" y="280"/>
                  </a:cubicBezTo>
                  <a:moveTo>
                    <a:pt x="977" y="281"/>
                  </a:moveTo>
                  <a:cubicBezTo>
                    <a:pt x="977" y="281"/>
                    <a:pt x="977" y="282"/>
                    <a:pt x="977" y="282"/>
                  </a:cubicBezTo>
                  <a:cubicBezTo>
                    <a:pt x="977" y="282"/>
                    <a:pt x="977" y="281"/>
                    <a:pt x="977" y="281"/>
                  </a:cubicBezTo>
                  <a:moveTo>
                    <a:pt x="978" y="283"/>
                  </a:moveTo>
                  <a:cubicBezTo>
                    <a:pt x="977" y="283"/>
                    <a:pt x="977" y="282"/>
                    <a:pt x="977" y="282"/>
                  </a:cubicBezTo>
                  <a:cubicBezTo>
                    <a:pt x="977" y="282"/>
                    <a:pt x="977" y="283"/>
                    <a:pt x="978" y="283"/>
                  </a:cubicBezTo>
                  <a:moveTo>
                    <a:pt x="978" y="284"/>
                  </a:moveTo>
                  <a:cubicBezTo>
                    <a:pt x="978" y="283"/>
                    <a:pt x="978" y="283"/>
                    <a:pt x="978" y="283"/>
                  </a:cubicBezTo>
                  <a:cubicBezTo>
                    <a:pt x="978" y="283"/>
                    <a:pt x="978" y="283"/>
                    <a:pt x="978" y="284"/>
                  </a:cubicBezTo>
                  <a:moveTo>
                    <a:pt x="978" y="285"/>
                  </a:moveTo>
                  <a:cubicBezTo>
                    <a:pt x="978" y="284"/>
                    <a:pt x="978" y="284"/>
                    <a:pt x="978" y="284"/>
                  </a:cubicBezTo>
                  <a:cubicBezTo>
                    <a:pt x="978" y="284"/>
                    <a:pt x="978" y="284"/>
                    <a:pt x="978" y="285"/>
                  </a:cubicBezTo>
                  <a:moveTo>
                    <a:pt x="979" y="286"/>
                  </a:moveTo>
                  <a:cubicBezTo>
                    <a:pt x="979" y="285"/>
                    <a:pt x="979" y="285"/>
                    <a:pt x="978" y="285"/>
                  </a:cubicBezTo>
                  <a:cubicBezTo>
                    <a:pt x="979" y="285"/>
                    <a:pt x="979" y="285"/>
                    <a:pt x="979" y="286"/>
                  </a:cubicBezTo>
                  <a:moveTo>
                    <a:pt x="979" y="287"/>
                  </a:moveTo>
                  <a:cubicBezTo>
                    <a:pt x="979" y="286"/>
                    <a:pt x="979" y="286"/>
                    <a:pt x="979" y="286"/>
                  </a:cubicBezTo>
                  <a:cubicBezTo>
                    <a:pt x="979" y="286"/>
                    <a:pt x="979" y="286"/>
                    <a:pt x="979" y="287"/>
                  </a:cubicBezTo>
                  <a:moveTo>
                    <a:pt x="980" y="288"/>
                  </a:moveTo>
                  <a:cubicBezTo>
                    <a:pt x="979" y="288"/>
                    <a:pt x="979" y="287"/>
                    <a:pt x="979" y="287"/>
                  </a:cubicBezTo>
                  <a:cubicBezTo>
                    <a:pt x="979" y="287"/>
                    <a:pt x="979" y="288"/>
                    <a:pt x="980" y="288"/>
                  </a:cubicBezTo>
                  <a:moveTo>
                    <a:pt x="980" y="289"/>
                  </a:moveTo>
                  <a:cubicBezTo>
                    <a:pt x="980" y="288"/>
                    <a:pt x="980" y="288"/>
                    <a:pt x="980" y="288"/>
                  </a:cubicBezTo>
                  <a:cubicBezTo>
                    <a:pt x="980" y="288"/>
                    <a:pt x="980" y="288"/>
                    <a:pt x="980" y="289"/>
                  </a:cubicBezTo>
                  <a:moveTo>
                    <a:pt x="980" y="289"/>
                  </a:moveTo>
                  <a:cubicBezTo>
                    <a:pt x="980" y="289"/>
                    <a:pt x="980" y="289"/>
                    <a:pt x="980" y="289"/>
                  </a:cubicBezTo>
                  <a:cubicBezTo>
                    <a:pt x="980" y="289"/>
                    <a:pt x="980" y="289"/>
                    <a:pt x="980" y="289"/>
                  </a:cubicBezTo>
                  <a:moveTo>
                    <a:pt x="981" y="290"/>
                  </a:moveTo>
                  <a:cubicBezTo>
                    <a:pt x="981" y="290"/>
                    <a:pt x="980" y="290"/>
                    <a:pt x="980" y="289"/>
                  </a:cubicBezTo>
                  <a:cubicBezTo>
                    <a:pt x="980" y="290"/>
                    <a:pt x="981" y="290"/>
                    <a:pt x="981" y="290"/>
                  </a:cubicBezTo>
                  <a:moveTo>
                    <a:pt x="981" y="291"/>
                  </a:moveTo>
                  <a:cubicBezTo>
                    <a:pt x="981" y="291"/>
                    <a:pt x="981" y="291"/>
                    <a:pt x="981" y="290"/>
                  </a:cubicBezTo>
                  <a:cubicBezTo>
                    <a:pt x="981" y="291"/>
                    <a:pt x="981" y="291"/>
                    <a:pt x="981" y="291"/>
                  </a:cubicBezTo>
                  <a:moveTo>
                    <a:pt x="981" y="292"/>
                  </a:moveTo>
                  <a:cubicBezTo>
                    <a:pt x="981" y="292"/>
                    <a:pt x="981" y="292"/>
                    <a:pt x="981" y="291"/>
                  </a:cubicBezTo>
                  <a:cubicBezTo>
                    <a:pt x="981" y="292"/>
                    <a:pt x="981" y="292"/>
                    <a:pt x="981" y="292"/>
                  </a:cubicBezTo>
                  <a:moveTo>
                    <a:pt x="982" y="293"/>
                  </a:moveTo>
                  <a:cubicBezTo>
                    <a:pt x="982" y="292"/>
                    <a:pt x="982" y="292"/>
                    <a:pt x="981" y="292"/>
                  </a:cubicBezTo>
                  <a:cubicBezTo>
                    <a:pt x="982" y="292"/>
                    <a:pt x="982" y="292"/>
                    <a:pt x="982" y="293"/>
                  </a:cubicBezTo>
                  <a:moveTo>
                    <a:pt x="983" y="294"/>
                  </a:moveTo>
                  <a:cubicBezTo>
                    <a:pt x="982" y="293"/>
                    <a:pt x="982" y="293"/>
                    <a:pt x="982" y="293"/>
                  </a:cubicBezTo>
                  <a:cubicBezTo>
                    <a:pt x="982" y="293"/>
                    <a:pt x="982" y="293"/>
                    <a:pt x="983" y="294"/>
                  </a:cubicBezTo>
                  <a:moveTo>
                    <a:pt x="983" y="294"/>
                  </a:moveTo>
                  <a:cubicBezTo>
                    <a:pt x="983" y="294"/>
                    <a:pt x="983" y="294"/>
                    <a:pt x="983" y="294"/>
                  </a:cubicBezTo>
                  <a:cubicBezTo>
                    <a:pt x="983" y="294"/>
                    <a:pt x="983" y="294"/>
                    <a:pt x="983" y="294"/>
                  </a:cubicBezTo>
                  <a:moveTo>
                    <a:pt x="984" y="295"/>
                  </a:moveTo>
                  <a:cubicBezTo>
                    <a:pt x="983" y="294"/>
                    <a:pt x="983" y="294"/>
                    <a:pt x="983" y="294"/>
                  </a:cubicBezTo>
                  <a:cubicBezTo>
                    <a:pt x="983" y="294"/>
                    <a:pt x="983" y="294"/>
                    <a:pt x="984" y="295"/>
                  </a:cubicBezTo>
                  <a:moveTo>
                    <a:pt x="984" y="295"/>
                  </a:moveTo>
                  <a:cubicBezTo>
                    <a:pt x="984" y="295"/>
                    <a:pt x="984" y="295"/>
                    <a:pt x="984" y="295"/>
                  </a:cubicBezTo>
                  <a:cubicBezTo>
                    <a:pt x="984" y="295"/>
                    <a:pt x="984" y="295"/>
                    <a:pt x="984" y="295"/>
                  </a:cubicBezTo>
                  <a:moveTo>
                    <a:pt x="984" y="296"/>
                  </a:moveTo>
                  <a:cubicBezTo>
                    <a:pt x="984" y="296"/>
                    <a:pt x="984" y="296"/>
                    <a:pt x="984" y="295"/>
                  </a:cubicBezTo>
                  <a:cubicBezTo>
                    <a:pt x="984" y="296"/>
                    <a:pt x="984" y="296"/>
                    <a:pt x="984" y="296"/>
                  </a:cubicBezTo>
                  <a:moveTo>
                    <a:pt x="985" y="296"/>
                  </a:moveTo>
                  <a:cubicBezTo>
                    <a:pt x="985" y="296"/>
                    <a:pt x="985" y="296"/>
                    <a:pt x="984" y="296"/>
                  </a:cubicBezTo>
                  <a:cubicBezTo>
                    <a:pt x="985" y="296"/>
                    <a:pt x="985" y="296"/>
                    <a:pt x="985" y="296"/>
                  </a:cubicBezTo>
                  <a:moveTo>
                    <a:pt x="986" y="297"/>
                  </a:moveTo>
                  <a:cubicBezTo>
                    <a:pt x="986" y="297"/>
                    <a:pt x="985" y="296"/>
                    <a:pt x="985" y="296"/>
                  </a:cubicBezTo>
                  <a:cubicBezTo>
                    <a:pt x="985" y="296"/>
                    <a:pt x="986" y="297"/>
                    <a:pt x="986" y="297"/>
                  </a:cubicBezTo>
                  <a:moveTo>
                    <a:pt x="986" y="297"/>
                  </a:moveTo>
                  <a:cubicBezTo>
                    <a:pt x="986" y="297"/>
                    <a:pt x="986" y="297"/>
                    <a:pt x="986" y="297"/>
                  </a:cubicBezTo>
                  <a:cubicBezTo>
                    <a:pt x="986" y="297"/>
                    <a:pt x="986" y="297"/>
                    <a:pt x="986" y="297"/>
                  </a:cubicBezTo>
                  <a:moveTo>
                    <a:pt x="987" y="298"/>
                  </a:moveTo>
                  <a:cubicBezTo>
                    <a:pt x="987" y="297"/>
                    <a:pt x="987" y="297"/>
                    <a:pt x="986" y="297"/>
                  </a:cubicBezTo>
                  <a:cubicBezTo>
                    <a:pt x="987" y="297"/>
                    <a:pt x="987" y="297"/>
                    <a:pt x="987" y="298"/>
                  </a:cubicBezTo>
                  <a:moveTo>
                    <a:pt x="987" y="298"/>
                  </a:moveTo>
                  <a:cubicBezTo>
                    <a:pt x="987" y="298"/>
                    <a:pt x="987" y="298"/>
                    <a:pt x="987" y="298"/>
                  </a:cubicBezTo>
                  <a:cubicBezTo>
                    <a:pt x="987" y="298"/>
                    <a:pt x="987" y="298"/>
                    <a:pt x="987" y="298"/>
                  </a:cubicBezTo>
                  <a:moveTo>
                    <a:pt x="988" y="298"/>
                  </a:moveTo>
                  <a:cubicBezTo>
                    <a:pt x="988" y="298"/>
                    <a:pt x="988" y="298"/>
                    <a:pt x="987" y="298"/>
                  </a:cubicBezTo>
                  <a:cubicBezTo>
                    <a:pt x="988" y="298"/>
                    <a:pt x="988" y="298"/>
                    <a:pt x="988" y="298"/>
                  </a:cubicBezTo>
                  <a:moveTo>
                    <a:pt x="989" y="298"/>
                  </a:moveTo>
                  <a:cubicBezTo>
                    <a:pt x="989" y="298"/>
                    <a:pt x="989" y="298"/>
                    <a:pt x="988" y="298"/>
                  </a:cubicBezTo>
                  <a:cubicBezTo>
                    <a:pt x="989" y="298"/>
                    <a:pt x="989" y="298"/>
                    <a:pt x="989" y="298"/>
                  </a:cubicBezTo>
                  <a:moveTo>
                    <a:pt x="990" y="298"/>
                  </a:moveTo>
                  <a:cubicBezTo>
                    <a:pt x="990" y="298"/>
                    <a:pt x="989" y="298"/>
                    <a:pt x="989" y="298"/>
                  </a:cubicBezTo>
                  <a:cubicBezTo>
                    <a:pt x="989" y="298"/>
                    <a:pt x="990" y="298"/>
                    <a:pt x="990" y="298"/>
                  </a:cubicBezTo>
                  <a:moveTo>
                    <a:pt x="991" y="298"/>
                  </a:moveTo>
                  <a:cubicBezTo>
                    <a:pt x="991" y="298"/>
                    <a:pt x="990" y="298"/>
                    <a:pt x="990" y="298"/>
                  </a:cubicBezTo>
                  <a:cubicBezTo>
                    <a:pt x="990" y="298"/>
                    <a:pt x="991" y="298"/>
                    <a:pt x="991" y="298"/>
                  </a:cubicBezTo>
                  <a:moveTo>
                    <a:pt x="991" y="298"/>
                  </a:moveTo>
                  <a:cubicBezTo>
                    <a:pt x="991" y="298"/>
                    <a:pt x="991" y="298"/>
                    <a:pt x="991" y="298"/>
                  </a:cubicBezTo>
                  <a:cubicBezTo>
                    <a:pt x="991" y="298"/>
                    <a:pt x="991" y="298"/>
                    <a:pt x="991" y="298"/>
                  </a:cubicBezTo>
                  <a:moveTo>
                    <a:pt x="993" y="298"/>
                  </a:moveTo>
                  <a:cubicBezTo>
                    <a:pt x="992" y="298"/>
                    <a:pt x="992" y="298"/>
                    <a:pt x="991" y="298"/>
                  </a:cubicBezTo>
                  <a:cubicBezTo>
                    <a:pt x="992" y="298"/>
                    <a:pt x="992" y="298"/>
                    <a:pt x="993" y="298"/>
                  </a:cubicBezTo>
                  <a:moveTo>
                    <a:pt x="994" y="298"/>
                  </a:moveTo>
                  <a:cubicBezTo>
                    <a:pt x="994" y="298"/>
                    <a:pt x="993" y="298"/>
                    <a:pt x="993" y="298"/>
                  </a:cubicBezTo>
                  <a:cubicBezTo>
                    <a:pt x="993" y="298"/>
                    <a:pt x="994" y="298"/>
                    <a:pt x="994" y="298"/>
                  </a:cubicBezTo>
                  <a:moveTo>
                    <a:pt x="995" y="298"/>
                  </a:moveTo>
                  <a:cubicBezTo>
                    <a:pt x="995" y="298"/>
                    <a:pt x="994" y="298"/>
                    <a:pt x="994" y="298"/>
                  </a:cubicBezTo>
                  <a:cubicBezTo>
                    <a:pt x="994" y="298"/>
                    <a:pt x="995" y="298"/>
                    <a:pt x="995" y="298"/>
                  </a:cubicBezTo>
                  <a:moveTo>
                    <a:pt x="996" y="298"/>
                  </a:moveTo>
                  <a:cubicBezTo>
                    <a:pt x="996" y="298"/>
                    <a:pt x="995" y="298"/>
                    <a:pt x="995" y="298"/>
                  </a:cubicBezTo>
                  <a:cubicBezTo>
                    <a:pt x="995" y="298"/>
                    <a:pt x="996" y="298"/>
                    <a:pt x="996" y="298"/>
                  </a:cubicBezTo>
                  <a:moveTo>
                    <a:pt x="997" y="298"/>
                  </a:moveTo>
                  <a:cubicBezTo>
                    <a:pt x="997" y="298"/>
                    <a:pt x="997" y="298"/>
                    <a:pt x="996" y="298"/>
                  </a:cubicBezTo>
                  <a:cubicBezTo>
                    <a:pt x="997" y="298"/>
                    <a:pt x="997" y="298"/>
                    <a:pt x="997" y="298"/>
                  </a:cubicBezTo>
                  <a:moveTo>
                    <a:pt x="998" y="297"/>
                  </a:moveTo>
                  <a:cubicBezTo>
                    <a:pt x="997" y="297"/>
                    <a:pt x="997" y="297"/>
                    <a:pt x="997" y="298"/>
                  </a:cubicBezTo>
                  <a:cubicBezTo>
                    <a:pt x="997" y="297"/>
                    <a:pt x="997" y="297"/>
                    <a:pt x="998" y="297"/>
                  </a:cubicBezTo>
                  <a:moveTo>
                    <a:pt x="998" y="297"/>
                  </a:moveTo>
                  <a:cubicBezTo>
                    <a:pt x="998" y="297"/>
                    <a:pt x="998" y="297"/>
                    <a:pt x="998" y="297"/>
                  </a:cubicBezTo>
                  <a:cubicBezTo>
                    <a:pt x="998" y="297"/>
                    <a:pt x="998" y="297"/>
                    <a:pt x="998" y="297"/>
                  </a:cubicBezTo>
                  <a:moveTo>
                    <a:pt x="999" y="297"/>
                  </a:moveTo>
                  <a:cubicBezTo>
                    <a:pt x="999" y="297"/>
                    <a:pt x="999" y="297"/>
                    <a:pt x="998" y="297"/>
                  </a:cubicBezTo>
                  <a:cubicBezTo>
                    <a:pt x="999" y="297"/>
                    <a:pt x="999" y="297"/>
                    <a:pt x="999" y="297"/>
                  </a:cubicBezTo>
                  <a:moveTo>
                    <a:pt x="999" y="296"/>
                  </a:moveTo>
                  <a:cubicBezTo>
                    <a:pt x="999" y="296"/>
                    <a:pt x="999" y="297"/>
                    <a:pt x="999" y="297"/>
                  </a:cubicBezTo>
                  <a:cubicBezTo>
                    <a:pt x="999" y="297"/>
                    <a:pt x="999" y="297"/>
                    <a:pt x="999" y="297"/>
                  </a:cubicBezTo>
                  <a:moveTo>
                    <a:pt x="1000" y="296"/>
                  </a:moveTo>
                  <a:cubicBezTo>
                    <a:pt x="1000" y="296"/>
                    <a:pt x="1000" y="296"/>
                    <a:pt x="1000" y="296"/>
                  </a:cubicBezTo>
                  <a:cubicBezTo>
                    <a:pt x="1000" y="296"/>
                    <a:pt x="1000" y="296"/>
                    <a:pt x="1000" y="296"/>
                  </a:cubicBezTo>
                  <a:moveTo>
                    <a:pt x="1000" y="296"/>
                  </a:moveTo>
                  <a:cubicBezTo>
                    <a:pt x="1000" y="296"/>
                    <a:pt x="1000" y="296"/>
                    <a:pt x="1000" y="296"/>
                  </a:cubicBezTo>
                  <a:cubicBezTo>
                    <a:pt x="1000" y="296"/>
                    <a:pt x="1000" y="296"/>
                    <a:pt x="1000" y="296"/>
                  </a:cubicBezTo>
                  <a:moveTo>
                    <a:pt x="1001" y="296"/>
                  </a:moveTo>
                  <a:cubicBezTo>
                    <a:pt x="1000" y="296"/>
                    <a:pt x="1000" y="296"/>
                    <a:pt x="1000" y="296"/>
                  </a:cubicBezTo>
                  <a:cubicBezTo>
                    <a:pt x="1001" y="296"/>
                    <a:pt x="1001" y="296"/>
                    <a:pt x="1001" y="296"/>
                  </a:cubicBezTo>
                  <a:moveTo>
                    <a:pt x="1001" y="295"/>
                  </a:moveTo>
                  <a:cubicBezTo>
                    <a:pt x="1001" y="296"/>
                    <a:pt x="1001" y="296"/>
                    <a:pt x="1001" y="296"/>
                  </a:cubicBezTo>
                  <a:cubicBezTo>
                    <a:pt x="1001" y="295"/>
                    <a:pt x="1001" y="295"/>
                    <a:pt x="1001" y="295"/>
                  </a:cubicBezTo>
                  <a:moveTo>
                    <a:pt x="1001" y="295"/>
                  </a:moveTo>
                  <a:cubicBezTo>
                    <a:pt x="1001" y="295"/>
                    <a:pt x="1001" y="295"/>
                    <a:pt x="1001" y="295"/>
                  </a:cubicBezTo>
                  <a:cubicBezTo>
                    <a:pt x="1001" y="295"/>
                    <a:pt x="1001" y="295"/>
                    <a:pt x="1001" y="295"/>
                  </a:cubicBezTo>
                  <a:moveTo>
                    <a:pt x="1001" y="294"/>
                  </a:moveTo>
                  <a:cubicBezTo>
                    <a:pt x="1001" y="295"/>
                    <a:pt x="1001" y="295"/>
                    <a:pt x="1001" y="295"/>
                  </a:cubicBezTo>
                  <a:cubicBezTo>
                    <a:pt x="1001" y="295"/>
                    <a:pt x="1001" y="295"/>
                    <a:pt x="1001" y="294"/>
                  </a:cubicBezTo>
                  <a:moveTo>
                    <a:pt x="1002" y="294"/>
                  </a:moveTo>
                  <a:cubicBezTo>
                    <a:pt x="1002" y="294"/>
                    <a:pt x="1001" y="294"/>
                    <a:pt x="1001" y="294"/>
                  </a:cubicBezTo>
                  <a:cubicBezTo>
                    <a:pt x="1001" y="294"/>
                    <a:pt x="1002" y="294"/>
                    <a:pt x="1002" y="294"/>
                  </a:cubicBezTo>
                  <a:moveTo>
                    <a:pt x="1002" y="294"/>
                  </a:moveTo>
                  <a:cubicBezTo>
                    <a:pt x="1002" y="294"/>
                    <a:pt x="1002" y="294"/>
                    <a:pt x="1002" y="294"/>
                  </a:cubicBezTo>
                  <a:cubicBezTo>
                    <a:pt x="1002" y="294"/>
                    <a:pt x="1002" y="294"/>
                    <a:pt x="1002" y="294"/>
                  </a:cubicBezTo>
                  <a:moveTo>
                    <a:pt x="1002" y="293"/>
                  </a:moveTo>
                  <a:cubicBezTo>
                    <a:pt x="1002" y="293"/>
                    <a:pt x="1002" y="294"/>
                    <a:pt x="1002" y="294"/>
                  </a:cubicBezTo>
                  <a:cubicBezTo>
                    <a:pt x="1002" y="294"/>
                    <a:pt x="1002" y="293"/>
                    <a:pt x="1002" y="293"/>
                  </a:cubicBezTo>
                  <a:moveTo>
                    <a:pt x="1002" y="292"/>
                  </a:moveTo>
                  <a:cubicBezTo>
                    <a:pt x="1002" y="292"/>
                    <a:pt x="1002" y="293"/>
                    <a:pt x="1002" y="293"/>
                  </a:cubicBezTo>
                  <a:cubicBezTo>
                    <a:pt x="1002" y="293"/>
                    <a:pt x="1002" y="292"/>
                    <a:pt x="1002" y="292"/>
                  </a:cubicBezTo>
                  <a:moveTo>
                    <a:pt x="1002" y="292"/>
                  </a:moveTo>
                  <a:cubicBezTo>
                    <a:pt x="1002" y="292"/>
                    <a:pt x="1002" y="292"/>
                    <a:pt x="1002" y="292"/>
                  </a:cubicBezTo>
                  <a:cubicBezTo>
                    <a:pt x="1002" y="292"/>
                    <a:pt x="1002" y="292"/>
                    <a:pt x="1002" y="292"/>
                  </a:cubicBezTo>
                  <a:moveTo>
                    <a:pt x="1002" y="291"/>
                  </a:moveTo>
                  <a:cubicBezTo>
                    <a:pt x="1002" y="291"/>
                    <a:pt x="1002" y="292"/>
                    <a:pt x="1002" y="292"/>
                  </a:cubicBezTo>
                  <a:cubicBezTo>
                    <a:pt x="1002" y="292"/>
                    <a:pt x="1002" y="291"/>
                    <a:pt x="1002" y="291"/>
                  </a:cubicBezTo>
                  <a:moveTo>
                    <a:pt x="1002" y="290"/>
                  </a:moveTo>
                  <a:cubicBezTo>
                    <a:pt x="1002" y="291"/>
                    <a:pt x="1002" y="291"/>
                    <a:pt x="1002" y="291"/>
                  </a:cubicBezTo>
                  <a:cubicBezTo>
                    <a:pt x="1002" y="291"/>
                    <a:pt x="1002" y="291"/>
                    <a:pt x="1002" y="290"/>
                  </a:cubicBezTo>
                  <a:moveTo>
                    <a:pt x="1002" y="290"/>
                  </a:moveTo>
                  <a:cubicBezTo>
                    <a:pt x="1002" y="290"/>
                    <a:pt x="1002" y="290"/>
                    <a:pt x="1002" y="289"/>
                  </a:cubicBezTo>
                  <a:cubicBezTo>
                    <a:pt x="1002" y="290"/>
                    <a:pt x="1002" y="290"/>
                    <a:pt x="1002" y="290"/>
                  </a:cubicBezTo>
                  <a:moveTo>
                    <a:pt x="1002" y="289"/>
                  </a:moveTo>
                  <a:cubicBezTo>
                    <a:pt x="1002" y="289"/>
                    <a:pt x="1002" y="289"/>
                    <a:pt x="1002" y="289"/>
                  </a:cubicBezTo>
                  <a:cubicBezTo>
                    <a:pt x="1002" y="289"/>
                    <a:pt x="1002" y="289"/>
                    <a:pt x="1002" y="289"/>
                  </a:cubicBezTo>
                  <a:moveTo>
                    <a:pt x="1002" y="288"/>
                  </a:moveTo>
                  <a:cubicBezTo>
                    <a:pt x="1002" y="288"/>
                    <a:pt x="1002" y="288"/>
                    <a:pt x="1002" y="289"/>
                  </a:cubicBezTo>
                  <a:cubicBezTo>
                    <a:pt x="1002" y="288"/>
                    <a:pt x="1002" y="288"/>
                    <a:pt x="1002" y="288"/>
                  </a:cubicBezTo>
                  <a:moveTo>
                    <a:pt x="1002" y="288"/>
                  </a:moveTo>
                  <a:cubicBezTo>
                    <a:pt x="1002" y="288"/>
                    <a:pt x="1002" y="287"/>
                    <a:pt x="1002" y="287"/>
                  </a:cubicBezTo>
                  <a:cubicBezTo>
                    <a:pt x="1002" y="287"/>
                    <a:pt x="1002" y="288"/>
                    <a:pt x="1002" y="288"/>
                  </a:cubicBezTo>
                  <a:moveTo>
                    <a:pt x="1002" y="286"/>
                  </a:moveTo>
                  <a:cubicBezTo>
                    <a:pt x="1002" y="286"/>
                    <a:pt x="1002" y="286"/>
                    <a:pt x="1002" y="287"/>
                  </a:cubicBezTo>
                  <a:cubicBezTo>
                    <a:pt x="1002" y="286"/>
                    <a:pt x="1002" y="286"/>
                    <a:pt x="1002" y="286"/>
                  </a:cubicBezTo>
                  <a:moveTo>
                    <a:pt x="1002" y="286"/>
                  </a:moveTo>
                  <a:cubicBezTo>
                    <a:pt x="1002" y="285"/>
                    <a:pt x="1002" y="285"/>
                    <a:pt x="1002" y="284"/>
                  </a:cubicBezTo>
                  <a:cubicBezTo>
                    <a:pt x="1002" y="285"/>
                    <a:pt x="1002" y="285"/>
                    <a:pt x="1002" y="286"/>
                  </a:cubicBezTo>
                  <a:moveTo>
                    <a:pt x="1002" y="283"/>
                  </a:moveTo>
                  <a:cubicBezTo>
                    <a:pt x="1002" y="284"/>
                    <a:pt x="1002" y="284"/>
                    <a:pt x="1002" y="284"/>
                  </a:cubicBezTo>
                  <a:cubicBezTo>
                    <a:pt x="1002" y="284"/>
                    <a:pt x="1002" y="284"/>
                    <a:pt x="1002" y="283"/>
                  </a:cubicBezTo>
                  <a:moveTo>
                    <a:pt x="1002" y="283"/>
                  </a:moveTo>
                  <a:cubicBezTo>
                    <a:pt x="1002" y="283"/>
                    <a:pt x="1002" y="283"/>
                    <a:pt x="1002" y="283"/>
                  </a:cubicBezTo>
                  <a:cubicBezTo>
                    <a:pt x="1002" y="283"/>
                    <a:pt x="1002" y="283"/>
                    <a:pt x="1002" y="283"/>
                  </a:cubicBezTo>
                  <a:moveTo>
                    <a:pt x="1002" y="281"/>
                  </a:moveTo>
                  <a:cubicBezTo>
                    <a:pt x="1002" y="281"/>
                    <a:pt x="1002" y="280"/>
                    <a:pt x="1002" y="280"/>
                  </a:cubicBezTo>
                  <a:cubicBezTo>
                    <a:pt x="1002" y="280"/>
                    <a:pt x="1002" y="282"/>
                    <a:pt x="1002" y="281"/>
                  </a:cubicBezTo>
                  <a:cubicBezTo>
                    <a:pt x="1002" y="282"/>
                    <a:pt x="1002" y="282"/>
                    <a:pt x="1002" y="283"/>
                  </a:cubicBezTo>
                  <a:cubicBezTo>
                    <a:pt x="1002" y="282"/>
                    <a:pt x="1002" y="282"/>
                    <a:pt x="1002" y="281"/>
                  </a:cubicBezTo>
                  <a:moveTo>
                    <a:pt x="1017" y="280"/>
                  </a:moveTo>
                  <a:cubicBezTo>
                    <a:pt x="1005" y="273"/>
                    <a:pt x="1005" y="273"/>
                    <a:pt x="1005" y="273"/>
                  </a:cubicBezTo>
                  <a:cubicBezTo>
                    <a:pt x="1008" y="257"/>
                    <a:pt x="1008" y="257"/>
                    <a:pt x="1008" y="257"/>
                  </a:cubicBezTo>
                  <a:cubicBezTo>
                    <a:pt x="1020" y="272"/>
                    <a:pt x="1020" y="272"/>
                    <a:pt x="1020" y="272"/>
                  </a:cubicBezTo>
                  <a:cubicBezTo>
                    <a:pt x="1017" y="280"/>
                    <a:pt x="1017" y="280"/>
                    <a:pt x="1017" y="280"/>
                  </a:cubicBezTo>
                  <a:cubicBezTo>
                    <a:pt x="1030" y="286"/>
                    <a:pt x="1030" y="286"/>
                    <a:pt x="1030" y="286"/>
                  </a:cubicBezTo>
                  <a:cubicBezTo>
                    <a:pt x="1017" y="280"/>
                    <a:pt x="1017" y="280"/>
                    <a:pt x="1017" y="280"/>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8"/>
                  </a:moveTo>
                  <a:cubicBezTo>
                    <a:pt x="1032" y="229"/>
                    <a:pt x="1032" y="229"/>
                    <a:pt x="1032" y="229"/>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7"/>
                  </a:moveTo>
                  <a:cubicBezTo>
                    <a:pt x="1031" y="228"/>
                    <a:pt x="1031" y="228"/>
                    <a:pt x="1031" y="228"/>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28" y="233"/>
                  </a:moveTo>
                  <a:cubicBezTo>
                    <a:pt x="1024" y="234"/>
                    <a:pt x="1019" y="235"/>
                    <a:pt x="1015" y="235"/>
                  </a:cubicBezTo>
                  <a:cubicBezTo>
                    <a:pt x="1013" y="235"/>
                    <a:pt x="1010" y="236"/>
                    <a:pt x="1009" y="237"/>
                  </a:cubicBezTo>
                  <a:cubicBezTo>
                    <a:pt x="1008" y="237"/>
                    <a:pt x="1008" y="237"/>
                    <a:pt x="1004" y="244"/>
                  </a:cubicBezTo>
                  <a:cubicBezTo>
                    <a:pt x="1005" y="246"/>
                    <a:pt x="1006" y="249"/>
                    <a:pt x="1007" y="251"/>
                  </a:cubicBezTo>
                  <a:cubicBezTo>
                    <a:pt x="1006" y="249"/>
                    <a:pt x="1005" y="246"/>
                    <a:pt x="1004" y="244"/>
                  </a:cubicBezTo>
                  <a:cubicBezTo>
                    <a:pt x="1002" y="244"/>
                    <a:pt x="1001" y="244"/>
                    <a:pt x="999" y="244"/>
                  </a:cubicBezTo>
                  <a:cubicBezTo>
                    <a:pt x="997" y="240"/>
                    <a:pt x="996" y="235"/>
                    <a:pt x="994" y="230"/>
                  </a:cubicBezTo>
                  <a:cubicBezTo>
                    <a:pt x="992" y="230"/>
                    <a:pt x="991" y="230"/>
                    <a:pt x="989" y="230"/>
                  </a:cubicBezTo>
                  <a:cubicBezTo>
                    <a:pt x="991" y="230"/>
                    <a:pt x="992" y="230"/>
                    <a:pt x="994" y="230"/>
                  </a:cubicBezTo>
                  <a:cubicBezTo>
                    <a:pt x="1004" y="229"/>
                    <a:pt x="1015" y="228"/>
                    <a:pt x="1025" y="226"/>
                  </a:cubicBezTo>
                  <a:cubicBezTo>
                    <a:pt x="1026" y="229"/>
                    <a:pt x="1027" y="231"/>
                    <a:pt x="1028" y="233"/>
                  </a:cubicBezTo>
                  <a:moveTo>
                    <a:pt x="1032" y="226"/>
                  </a:moveTo>
                  <a:cubicBezTo>
                    <a:pt x="1032" y="226"/>
                    <a:pt x="1032" y="225"/>
                    <a:pt x="1032" y="225"/>
                  </a:cubicBezTo>
                  <a:cubicBezTo>
                    <a:pt x="1032" y="225"/>
                    <a:pt x="1032" y="226"/>
                    <a:pt x="1032" y="226"/>
                  </a:cubicBezTo>
                  <a:cubicBezTo>
                    <a:pt x="1032" y="226"/>
                    <a:pt x="1032" y="226"/>
                    <a:pt x="1032" y="226"/>
                  </a:cubicBezTo>
                  <a:moveTo>
                    <a:pt x="1031" y="225"/>
                  </a:moveTo>
                  <a:cubicBezTo>
                    <a:pt x="1031" y="225"/>
                    <a:pt x="1030" y="226"/>
                    <a:pt x="1031" y="227"/>
                  </a:cubicBezTo>
                  <a:cubicBezTo>
                    <a:pt x="1031" y="226"/>
                    <a:pt x="1030" y="226"/>
                    <a:pt x="1031" y="225"/>
                  </a:cubicBezTo>
                  <a:cubicBezTo>
                    <a:pt x="1031" y="225"/>
                    <a:pt x="1031" y="225"/>
                    <a:pt x="1031" y="225"/>
                  </a:cubicBezTo>
                  <a:moveTo>
                    <a:pt x="829" y="337"/>
                  </a:moveTo>
                  <a:cubicBezTo>
                    <a:pt x="829" y="334"/>
                    <a:pt x="829" y="331"/>
                    <a:pt x="829" y="329"/>
                  </a:cubicBezTo>
                  <a:cubicBezTo>
                    <a:pt x="819" y="329"/>
                    <a:pt x="819" y="329"/>
                    <a:pt x="819" y="329"/>
                  </a:cubicBezTo>
                  <a:cubicBezTo>
                    <a:pt x="812" y="345"/>
                    <a:pt x="812" y="345"/>
                    <a:pt x="812" y="345"/>
                  </a:cubicBezTo>
                  <a:cubicBezTo>
                    <a:pt x="823" y="337"/>
                    <a:pt x="823" y="337"/>
                    <a:pt x="823" y="337"/>
                  </a:cubicBezTo>
                  <a:cubicBezTo>
                    <a:pt x="823" y="342"/>
                    <a:pt x="823" y="347"/>
                    <a:pt x="823" y="353"/>
                  </a:cubicBezTo>
                  <a:cubicBezTo>
                    <a:pt x="829" y="337"/>
                    <a:pt x="829" y="337"/>
                    <a:pt x="829" y="337"/>
                  </a:cubicBezTo>
                  <a:moveTo>
                    <a:pt x="1008" y="578"/>
                  </a:moveTo>
                  <a:cubicBezTo>
                    <a:pt x="999" y="560"/>
                    <a:pt x="999" y="560"/>
                    <a:pt x="999" y="560"/>
                  </a:cubicBezTo>
                  <a:cubicBezTo>
                    <a:pt x="1008" y="578"/>
                    <a:pt x="1008" y="578"/>
                    <a:pt x="1008" y="578"/>
                  </a:cubicBezTo>
                  <a:moveTo>
                    <a:pt x="1008" y="480"/>
                  </a:moveTo>
                  <a:cubicBezTo>
                    <a:pt x="1013" y="470"/>
                    <a:pt x="1013" y="470"/>
                    <a:pt x="1013" y="470"/>
                  </a:cubicBezTo>
                  <a:cubicBezTo>
                    <a:pt x="1008" y="480"/>
                    <a:pt x="1008" y="480"/>
                    <a:pt x="1008" y="480"/>
                  </a:cubicBezTo>
                  <a:moveTo>
                    <a:pt x="1024" y="461"/>
                  </a:moveTo>
                  <a:cubicBezTo>
                    <a:pt x="1013" y="470"/>
                    <a:pt x="1013" y="470"/>
                    <a:pt x="1013" y="470"/>
                  </a:cubicBezTo>
                  <a:cubicBezTo>
                    <a:pt x="1024" y="461"/>
                    <a:pt x="1024" y="461"/>
                    <a:pt x="1024" y="461"/>
                  </a:cubicBezTo>
                  <a:moveTo>
                    <a:pt x="1273" y="419"/>
                  </a:moveTo>
                  <a:cubicBezTo>
                    <a:pt x="1233" y="329"/>
                    <a:pt x="1182" y="248"/>
                    <a:pt x="1124" y="179"/>
                  </a:cubicBezTo>
                  <a:cubicBezTo>
                    <a:pt x="1123" y="179"/>
                    <a:pt x="1122" y="179"/>
                    <a:pt x="1120" y="179"/>
                  </a:cubicBezTo>
                  <a:cubicBezTo>
                    <a:pt x="1114" y="181"/>
                    <a:pt x="1107" y="182"/>
                    <a:pt x="1100" y="184"/>
                  </a:cubicBezTo>
                  <a:cubicBezTo>
                    <a:pt x="1091" y="186"/>
                    <a:pt x="1081" y="188"/>
                    <a:pt x="1072" y="190"/>
                  </a:cubicBezTo>
                  <a:cubicBezTo>
                    <a:pt x="1068" y="186"/>
                    <a:pt x="1066" y="181"/>
                    <a:pt x="1063" y="177"/>
                  </a:cubicBezTo>
                  <a:cubicBezTo>
                    <a:pt x="1060" y="178"/>
                    <a:pt x="1058" y="178"/>
                    <a:pt x="1055" y="178"/>
                  </a:cubicBezTo>
                  <a:cubicBezTo>
                    <a:pt x="1065" y="189"/>
                    <a:pt x="1065" y="189"/>
                    <a:pt x="1075" y="197"/>
                  </a:cubicBezTo>
                  <a:cubicBezTo>
                    <a:pt x="1075" y="197"/>
                    <a:pt x="1073" y="197"/>
                    <a:pt x="1072" y="197"/>
                  </a:cubicBezTo>
                  <a:cubicBezTo>
                    <a:pt x="1056" y="207"/>
                    <a:pt x="1056" y="207"/>
                    <a:pt x="1056" y="207"/>
                  </a:cubicBezTo>
                  <a:cubicBezTo>
                    <a:pt x="1054" y="203"/>
                    <a:pt x="1051" y="198"/>
                    <a:pt x="1048" y="194"/>
                  </a:cubicBezTo>
                  <a:cubicBezTo>
                    <a:pt x="1053" y="208"/>
                    <a:pt x="1053" y="208"/>
                    <a:pt x="1053" y="208"/>
                  </a:cubicBezTo>
                  <a:cubicBezTo>
                    <a:pt x="1048" y="194"/>
                    <a:pt x="1048" y="194"/>
                    <a:pt x="1048" y="194"/>
                  </a:cubicBezTo>
                  <a:cubicBezTo>
                    <a:pt x="1046" y="194"/>
                    <a:pt x="1043" y="195"/>
                    <a:pt x="1040" y="195"/>
                  </a:cubicBezTo>
                  <a:cubicBezTo>
                    <a:pt x="1045" y="202"/>
                    <a:pt x="1048" y="209"/>
                    <a:pt x="1052" y="215"/>
                  </a:cubicBezTo>
                  <a:cubicBezTo>
                    <a:pt x="1047" y="216"/>
                    <a:pt x="1041" y="217"/>
                    <a:pt x="1035" y="218"/>
                  </a:cubicBezTo>
                  <a:cubicBezTo>
                    <a:pt x="1034" y="218"/>
                    <a:pt x="1032" y="218"/>
                    <a:pt x="1031" y="218"/>
                  </a:cubicBezTo>
                  <a:cubicBezTo>
                    <a:pt x="1031" y="218"/>
                    <a:pt x="1031" y="218"/>
                    <a:pt x="1031" y="218"/>
                  </a:cubicBezTo>
                  <a:cubicBezTo>
                    <a:pt x="1018" y="220"/>
                    <a:pt x="1004" y="222"/>
                    <a:pt x="991" y="223"/>
                  </a:cubicBezTo>
                  <a:cubicBezTo>
                    <a:pt x="989" y="230"/>
                    <a:pt x="989" y="230"/>
                    <a:pt x="989" y="230"/>
                  </a:cubicBezTo>
                  <a:cubicBezTo>
                    <a:pt x="991" y="223"/>
                    <a:pt x="991" y="223"/>
                    <a:pt x="991" y="223"/>
                  </a:cubicBezTo>
                  <a:cubicBezTo>
                    <a:pt x="971" y="221"/>
                    <a:pt x="971" y="221"/>
                    <a:pt x="971" y="221"/>
                  </a:cubicBezTo>
                  <a:cubicBezTo>
                    <a:pt x="991" y="223"/>
                    <a:pt x="991" y="223"/>
                    <a:pt x="991" y="223"/>
                  </a:cubicBezTo>
                  <a:cubicBezTo>
                    <a:pt x="1004" y="222"/>
                    <a:pt x="1018" y="220"/>
                    <a:pt x="1031" y="218"/>
                  </a:cubicBezTo>
                  <a:cubicBezTo>
                    <a:pt x="999" y="201"/>
                    <a:pt x="999" y="201"/>
                    <a:pt x="999" y="201"/>
                  </a:cubicBezTo>
                  <a:cubicBezTo>
                    <a:pt x="988" y="195"/>
                    <a:pt x="988" y="195"/>
                    <a:pt x="988" y="195"/>
                  </a:cubicBezTo>
                  <a:cubicBezTo>
                    <a:pt x="966" y="196"/>
                    <a:pt x="944" y="187"/>
                    <a:pt x="922" y="187"/>
                  </a:cubicBezTo>
                  <a:cubicBezTo>
                    <a:pt x="921" y="187"/>
                    <a:pt x="919" y="187"/>
                    <a:pt x="918" y="187"/>
                  </a:cubicBezTo>
                  <a:cubicBezTo>
                    <a:pt x="911" y="188"/>
                    <a:pt x="911" y="188"/>
                    <a:pt x="902" y="193"/>
                  </a:cubicBezTo>
                  <a:cubicBezTo>
                    <a:pt x="908" y="196"/>
                    <a:pt x="916" y="199"/>
                    <a:pt x="922" y="201"/>
                  </a:cubicBezTo>
                  <a:cubicBezTo>
                    <a:pt x="899" y="195"/>
                    <a:pt x="899" y="195"/>
                    <a:pt x="899" y="195"/>
                  </a:cubicBezTo>
                  <a:cubicBezTo>
                    <a:pt x="872" y="210"/>
                    <a:pt x="872" y="210"/>
                    <a:pt x="872" y="210"/>
                  </a:cubicBezTo>
                  <a:cubicBezTo>
                    <a:pt x="868" y="217"/>
                    <a:pt x="868" y="217"/>
                    <a:pt x="868" y="217"/>
                  </a:cubicBezTo>
                  <a:cubicBezTo>
                    <a:pt x="860" y="224"/>
                    <a:pt x="860" y="224"/>
                    <a:pt x="860" y="224"/>
                  </a:cubicBezTo>
                  <a:cubicBezTo>
                    <a:pt x="851" y="224"/>
                    <a:pt x="851" y="224"/>
                    <a:pt x="851" y="224"/>
                  </a:cubicBezTo>
                  <a:cubicBezTo>
                    <a:pt x="847" y="231"/>
                    <a:pt x="847" y="231"/>
                    <a:pt x="847" y="231"/>
                  </a:cubicBezTo>
                  <a:cubicBezTo>
                    <a:pt x="843" y="246"/>
                    <a:pt x="843" y="246"/>
                    <a:pt x="843" y="246"/>
                  </a:cubicBezTo>
                  <a:cubicBezTo>
                    <a:pt x="829" y="253"/>
                    <a:pt x="829" y="253"/>
                    <a:pt x="829" y="253"/>
                  </a:cubicBezTo>
                  <a:cubicBezTo>
                    <a:pt x="823" y="259"/>
                    <a:pt x="823" y="259"/>
                    <a:pt x="823" y="259"/>
                  </a:cubicBezTo>
                  <a:cubicBezTo>
                    <a:pt x="819" y="268"/>
                    <a:pt x="819" y="268"/>
                    <a:pt x="819" y="268"/>
                  </a:cubicBezTo>
                  <a:cubicBezTo>
                    <a:pt x="809" y="275"/>
                    <a:pt x="809" y="275"/>
                    <a:pt x="809" y="275"/>
                  </a:cubicBezTo>
                  <a:cubicBezTo>
                    <a:pt x="806" y="275"/>
                    <a:pt x="802" y="275"/>
                    <a:pt x="799" y="275"/>
                  </a:cubicBezTo>
                  <a:cubicBezTo>
                    <a:pt x="789" y="283"/>
                    <a:pt x="789" y="283"/>
                    <a:pt x="789" y="283"/>
                  </a:cubicBezTo>
                  <a:cubicBezTo>
                    <a:pt x="788" y="297"/>
                    <a:pt x="788" y="297"/>
                    <a:pt x="788" y="297"/>
                  </a:cubicBezTo>
                  <a:cubicBezTo>
                    <a:pt x="789" y="297"/>
                    <a:pt x="791" y="297"/>
                    <a:pt x="793" y="297"/>
                  </a:cubicBezTo>
                  <a:cubicBezTo>
                    <a:pt x="793" y="300"/>
                    <a:pt x="793" y="302"/>
                    <a:pt x="792" y="305"/>
                  </a:cubicBezTo>
                  <a:cubicBezTo>
                    <a:pt x="797" y="323"/>
                    <a:pt x="797" y="323"/>
                    <a:pt x="797" y="323"/>
                  </a:cubicBezTo>
                  <a:cubicBezTo>
                    <a:pt x="818" y="313"/>
                    <a:pt x="818" y="313"/>
                    <a:pt x="818" y="313"/>
                  </a:cubicBezTo>
                  <a:cubicBezTo>
                    <a:pt x="820" y="313"/>
                    <a:pt x="822" y="313"/>
                    <a:pt x="824" y="313"/>
                  </a:cubicBezTo>
                  <a:cubicBezTo>
                    <a:pt x="833" y="306"/>
                    <a:pt x="833" y="306"/>
                    <a:pt x="833" y="306"/>
                  </a:cubicBezTo>
                  <a:cubicBezTo>
                    <a:pt x="840" y="329"/>
                    <a:pt x="840" y="329"/>
                    <a:pt x="840" y="329"/>
                  </a:cubicBezTo>
                  <a:cubicBezTo>
                    <a:pt x="840" y="331"/>
                    <a:pt x="840" y="334"/>
                    <a:pt x="840" y="337"/>
                  </a:cubicBezTo>
                  <a:cubicBezTo>
                    <a:pt x="846" y="353"/>
                    <a:pt x="846" y="353"/>
                    <a:pt x="846" y="353"/>
                  </a:cubicBezTo>
                  <a:cubicBezTo>
                    <a:pt x="872" y="343"/>
                    <a:pt x="872" y="343"/>
                    <a:pt x="872" y="343"/>
                  </a:cubicBezTo>
                  <a:cubicBezTo>
                    <a:pt x="881" y="305"/>
                    <a:pt x="881" y="305"/>
                    <a:pt x="881" y="305"/>
                  </a:cubicBezTo>
                  <a:cubicBezTo>
                    <a:pt x="872" y="343"/>
                    <a:pt x="872" y="343"/>
                    <a:pt x="872" y="343"/>
                  </a:cubicBezTo>
                  <a:cubicBezTo>
                    <a:pt x="846" y="353"/>
                    <a:pt x="846" y="353"/>
                    <a:pt x="846" y="353"/>
                  </a:cubicBezTo>
                  <a:cubicBezTo>
                    <a:pt x="840" y="337"/>
                    <a:pt x="840" y="337"/>
                    <a:pt x="840" y="337"/>
                  </a:cubicBezTo>
                  <a:cubicBezTo>
                    <a:pt x="829" y="361"/>
                    <a:pt x="829" y="361"/>
                    <a:pt x="829" y="361"/>
                  </a:cubicBezTo>
                  <a:cubicBezTo>
                    <a:pt x="870" y="357"/>
                    <a:pt x="875" y="355"/>
                    <a:pt x="878" y="333"/>
                  </a:cubicBezTo>
                  <a:cubicBezTo>
                    <a:pt x="880" y="321"/>
                    <a:pt x="882" y="320"/>
                    <a:pt x="893" y="312"/>
                  </a:cubicBezTo>
                  <a:cubicBezTo>
                    <a:pt x="893" y="307"/>
                    <a:pt x="892" y="302"/>
                    <a:pt x="891" y="296"/>
                  </a:cubicBezTo>
                  <a:cubicBezTo>
                    <a:pt x="880" y="296"/>
                    <a:pt x="880" y="296"/>
                    <a:pt x="880" y="296"/>
                  </a:cubicBezTo>
                  <a:cubicBezTo>
                    <a:pt x="883" y="267"/>
                    <a:pt x="883" y="267"/>
                    <a:pt x="883" y="267"/>
                  </a:cubicBezTo>
                  <a:cubicBezTo>
                    <a:pt x="874" y="275"/>
                    <a:pt x="874" y="275"/>
                    <a:pt x="874" y="275"/>
                  </a:cubicBezTo>
                  <a:cubicBezTo>
                    <a:pt x="883" y="267"/>
                    <a:pt x="883" y="267"/>
                    <a:pt x="883" y="267"/>
                  </a:cubicBezTo>
                  <a:cubicBezTo>
                    <a:pt x="900" y="251"/>
                    <a:pt x="900" y="251"/>
                    <a:pt x="900" y="251"/>
                  </a:cubicBezTo>
                  <a:cubicBezTo>
                    <a:pt x="903" y="237"/>
                    <a:pt x="903" y="237"/>
                    <a:pt x="903" y="237"/>
                  </a:cubicBezTo>
                  <a:cubicBezTo>
                    <a:pt x="921" y="236"/>
                    <a:pt x="921" y="236"/>
                    <a:pt x="921" y="236"/>
                  </a:cubicBezTo>
                  <a:cubicBezTo>
                    <a:pt x="924" y="236"/>
                    <a:pt x="927" y="235"/>
                    <a:pt x="930" y="235"/>
                  </a:cubicBezTo>
                  <a:cubicBezTo>
                    <a:pt x="931" y="240"/>
                    <a:pt x="932" y="245"/>
                    <a:pt x="934" y="250"/>
                  </a:cubicBezTo>
                  <a:cubicBezTo>
                    <a:pt x="932" y="245"/>
                    <a:pt x="931" y="240"/>
                    <a:pt x="930" y="235"/>
                  </a:cubicBezTo>
                  <a:cubicBezTo>
                    <a:pt x="927" y="235"/>
                    <a:pt x="924" y="236"/>
                    <a:pt x="921" y="236"/>
                  </a:cubicBezTo>
                  <a:cubicBezTo>
                    <a:pt x="903" y="237"/>
                    <a:pt x="903" y="237"/>
                    <a:pt x="903" y="237"/>
                  </a:cubicBezTo>
                  <a:cubicBezTo>
                    <a:pt x="900" y="251"/>
                    <a:pt x="900" y="251"/>
                    <a:pt x="900" y="251"/>
                  </a:cubicBezTo>
                  <a:cubicBezTo>
                    <a:pt x="902" y="250"/>
                    <a:pt x="902" y="250"/>
                    <a:pt x="902" y="250"/>
                  </a:cubicBezTo>
                  <a:cubicBezTo>
                    <a:pt x="910" y="241"/>
                    <a:pt x="913" y="239"/>
                    <a:pt x="922" y="248"/>
                  </a:cubicBezTo>
                  <a:cubicBezTo>
                    <a:pt x="922" y="251"/>
                    <a:pt x="921" y="255"/>
                    <a:pt x="921" y="258"/>
                  </a:cubicBezTo>
                  <a:cubicBezTo>
                    <a:pt x="908" y="267"/>
                    <a:pt x="908" y="267"/>
                    <a:pt x="908" y="267"/>
                  </a:cubicBezTo>
                  <a:cubicBezTo>
                    <a:pt x="912" y="296"/>
                    <a:pt x="912" y="296"/>
                    <a:pt x="912" y="296"/>
                  </a:cubicBezTo>
                  <a:cubicBezTo>
                    <a:pt x="915" y="296"/>
                    <a:pt x="919" y="296"/>
                    <a:pt x="922" y="295"/>
                  </a:cubicBezTo>
                  <a:cubicBezTo>
                    <a:pt x="929" y="295"/>
                    <a:pt x="936" y="295"/>
                    <a:pt x="943" y="294"/>
                  </a:cubicBezTo>
                  <a:cubicBezTo>
                    <a:pt x="952" y="294"/>
                    <a:pt x="960" y="293"/>
                    <a:pt x="969" y="292"/>
                  </a:cubicBezTo>
                  <a:cubicBezTo>
                    <a:pt x="970" y="295"/>
                    <a:pt x="970" y="297"/>
                    <a:pt x="971" y="300"/>
                  </a:cubicBezTo>
                  <a:cubicBezTo>
                    <a:pt x="943" y="294"/>
                    <a:pt x="943" y="294"/>
                    <a:pt x="943" y="294"/>
                  </a:cubicBezTo>
                  <a:cubicBezTo>
                    <a:pt x="936" y="295"/>
                    <a:pt x="929" y="295"/>
                    <a:pt x="922" y="295"/>
                  </a:cubicBezTo>
                  <a:cubicBezTo>
                    <a:pt x="941" y="332"/>
                    <a:pt x="941" y="332"/>
                    <a:pt x="941" y="332"/>
                  </a:cubicBezTo>
                  <a:cubicBezTo>
                    <a:pt x="917" y="326"/>
                    <a:pt x="917" y="326"/>
                    <a:pt x="917" y="326"/>
                  </a:cubicBezTo>
                  <a:cubicBezTo>
                    <a:pt x="911" y="367"/>
                    <a:pt x="911" y="367"/>
                    <a:pt x="911" y="367"/>
                  </a:cubicBezTo>
                  <a:cubicBezTo>
                    <a:pt x="881" y="368"/>
                    <a:pt x="881" y="368"/>
                    <a:pt x="881" y="368"/>
                  </a:cubicBezTo>
                  <a:cubicBezTo>
                    <a:pt x="879" y="368"/>
                    <a:pt x="878" y="368"/>
                    <a:pt x="876" y="368"/>
                  </a:cubicBezTo>
                  <a:cubicBezTo>
                    <a:pt x="859" y="376"/>
                    <a:pt x="859" y="376"/>
                    <a:pt x="859" y="376"/>
                  </a:cubicBezTo>
                  <a:cubicBezTo>
                    <a:pt x="857" y="376"/>
                    <a:pt x="855" y="376"/>
                    <a:pt x="853" y="377"/>
                  </a:cubicBezTo>
                  <a:cubicBezTo>
                    <a:pt x="829" y="369"/>
                    <a:pt x="829" y="369"/>
                    <a:pt x="829" y="369"/>
                  </a:cubicBezTo>
                  <a:cubicBezTo>
                    <a:pt x="827" y="369"/>
                    <a:pt x="825" y="369"/>
                    <a:pt x="823" y="369"/>
                  </a:cubicBezTo>
                  <a:cubicBezTo>
                    <a:pt x="823" y="363"/>
                    <a:pt x="823" y="358"/>
                    <a:pt x="823" y="353"/>
                  </a:cubicBezTo>
                  <a:cubicBezTo>
                    <a:pt x="823" y="347"/>
                    <a:pt x="823" y="342"/>
                    <a:pt x="823" y="337"/>
                  </a:cubicBezTo>
                  <a:cubicBezTo>
                    <a:pt x="812" y="345"/>
                    <a:pt x="812" y="345"/>
                    <a:pt x="812" y="345"/>
                  </a:cubicBezTo>
                  <a:cubicBezTo>
                    <a:pt x="812" y="347"/>
                    <a:pt x="812" y="350"/>
                    <a:pt x="812" y="353"/>
                  </a:cubicBezTo>
                  <a:cubicBezTo>
                    <a:pt x="812" y="355"/>
                    <a:pt x="812" y="357"/>
                    <a:pt x="812" y="361"/>
                  </a:cubicBezTo>
                  <a:cubicBezTo>
                    <a:pt x="812" y="366"/>
                    <a:pt x="812" y="371"/>
                    <a:pt x="812" y="377"/>
                  </a:cubicBezTo>
                  <a:cubicBezTo>
                    <a:pt x="789" y="377"/>
                    <a:pt x="789" y="377"/>
                    <a:pt x="789" y="377"/>
                  </a:cubicBezTo>
                  <a:cubicBezTo>
                    <a:pt x="782" y="393"/>
                    <a:pt x="782" y="393"/>
                    <a:pt x="782" y="393"/>
                  </a:cubicBezTo>
                  <a:cubicBezTo>
                    <a:pt x="800" y="385"/>
                    <a:pt x="800" y="385"/>
                    <a:pt x="800" y="385"/>
                  </a:cubicBezTo>
                  <a:cubicBezTo>
                    <a:pt x="782" y="393"/>
                    <a:pt x="782" y="393"/>
                    <a:pt x="782" y="393"/>
                  </a:cubicBezTo>
                  <a:cubicBezTo>
                    <a:pt x="778" y="393"/>
                    <a:pt x="774" y="393"/>
                    <a:pt x="770" y="392"/>
                  </a:cubicBezTo>
                  <a:cubicBezTo>
                    <a:pt x="770" y="398"/>
                    <a:pt x="769" y="403"/>
                    <a:pt x="769" y="409"/>
                  </a:cubicBezTo>
                  <a:cubicBezTo>
                    <a:pt x="782" y="412"/>
                    <a:pt x="782" y="412"/>
                    <a:pt x="782" y="412"/>
                  </a:cubicBezTo>
                  <a:cubicBezTo>
                    <a:pt x="769" y="409"/>
                    <a:pt x="769" y="409"/>
                    <a:pt x="769" y="409"/>
                  </a:cubicBezTo>
                  <a:cubicBezTo>
                    <a:pt x="763" y="409"/>
                    <a:pt x="757" y="408"/>
                    <a:pt x="751" y="408"/>
                  </a:cubicBezTo>
                  <a:cubicBezTo>
                    <a:pt x="745" y="418"/>
                    <a:pt x="745" y="418"/>
                    <a:pt x="745" y="418"/>
                  </a:cubicBezTo>
                  <a:cubicBezTo>
                    <a:pt x="737" y="425"/>
                    <a:pt x="737" y="425"/>
                    <a:pt x="737" y="425"/>
                  </a:cubicBezTo>
                  <a:cubicBezTo>
                    <a:pt x="718" y="432"/>
                    <a:pt x="718" y="432"/>
                    <a:pt x="718" y="432"/>
                  </a:cubicBezTo>
                  <a:cubicBezTo>
                    <a:pt x="687" y="431"/>
                    <a:pt x="687" y="431"/>
                    <a:pt x="687" y="431"/>
                  </a:cubicBezTo>
                  <a:cubicBezTo>
                    <a:pt x="691" y="448"/>
                    <a:pt x="691" y="448"/>
                    <a:pt x="691" y="448"/>
                  </a:cubicBezTo>
                  <a:cubicBezTo>
                    <a:pt x="695" y="448"/>
                    <a:pt x="700" y="448"/>
                    <a:pt x="704" y="448"/>
                  </a:cubicBezTo>
                  <a:cubicBezTo>
                    <a:pt x="705" y="450"/>
                    <a:pt x="705" y="450"/>
                    <a:pt x="705" y="450"/>
                  </a:cubicBezTo>
                  <a:cubicBezTo>
                    <a:pt x="721" y="472"/>
                    <a:pt x="722" y="480"/>
                    <a:pt x="722" y="486"/>
                  </a:cubicBezTo>
                  <a:cubicBezTo>
                    <a:pt x="722" y="484"/>
                    <a:pt x="722" y="482"/>
                    <a:pt x="722" y="481"/>
                  </a:cubicBezTo>
                  <a:cubicBezTo>
                    <a:pt x="720" y="474"/>
                    <a:pt x="717" y="467"/>
                    <a:pt x="705" y="450"/>
                  </a:cubicBezTo>
                  <a:cubicBezTo>
                    <a:pt x="708" y="458"/>
                    <a:pt x="711" y="467"/>
                    <a:pt x="713" y="475"/>
                  </a:cubicBezTo>
                  <a:cubicBezTo>
                    <a:pt x="713" y="481"/>
                    <a:pt x="712" y="486"/>
                    <a:pt x="712" y="492"/>
                  </a:cubicBezTo>
                  <a:cubicBezTo>
                    <a:pt x="711" y="495"/>
                    <a:pt x="711" y="498"/>
                    <a:pt x="711" y="501"/>
                  </a:cubicBezTo>
                  <a:cubicBezTo>
                    <a:pt x="687" y="500"/>
                    <a:pt x="663" y="499"/>
                    <a:pt x="640" y="497"/>
                  </a:cubicBezTo>
                  <a:cubicBezTo>
                    <a:pt x="627" y="562"/>
                    <a:pt x="627" y="562"/>
                    <a:pt x="629" y="567"/>
                  </a:cubicBezTo>
                  <a:cubicBezTo>
                    <a:pt x="629" y="570"/>
                    <a:pt x="628" y="573"/>
                    <a:pt x="628" y="576"/>
                  </a:cubicBezTo>
                  <a:cubicBezTo>
                    <a:pt x="642" y="576"/>
                    <a:pt x="642" y="576"/>
                    <a:pt x="642" y="576"/>
                  </a:cubicBezTo>
                  <a:cubicBezTo>
                    <a:pt x="647" y="581"/>
                    <a:pt x="647" y="581"/>
                    <a:pt x="647" y="581"/>
                  </a:cubicBezTo>
                  <a:cubicBezTo>
                    <a:pt x="664" y="582"/>
                    <a:pt x="681" y="583"/>
                    <a:pt x="699" y="584"/>
                  </a:cubicBezTo>
                  <a:cubicBezTo>
                    <a:pt x="725" y="532"/>
                    <a:pt x="725" y="532"/>
                    <a:pt x="747" y="528"/>
                  </a:cubicBezTo>
                  <a:cubicBezTo>
                    <a:pt x="750" y="521"/>
                    <a:pt x="754" y="510"/>
                    <a:pt x="757" y="503"/>
                  </a:cubicBezTo>
                  <a:cubicBezTo>
                    <a:pt x="763" y="503"/>
                    <a:pt x="770" y="503"/>
                    <a:pt x="777" y="503"/>
                  </a:cubicBezTo>
                  <a:cubicBezTo>
                    <a:pt x="781" y="503"/>
                    <a:pt x="785" y="504"/>
                    <a:pt x="790" y="504"/>
                  </a:cubicBezTo>
                  <a:cubicBezTo>
                    <a:pt x="785" y="468"/>
                    <a:pt x="785" y="468"/>
                    <a:pt x="785" y="468"/>
                  </a:cubicBezTo>
                  <a:cubicBezTo>
                    <a:pt x="790" y="504"/>
                    <a:pt x="790" y="504"/>
                    <a:pt x="790" y="504"/>
                  </a:cubicBezTo>
                  <a:cubicBezTo>
                    <a:pt x="803" y="495"/>
                    <a:pt x="803" y="495"/>
                    <a:pt x="803" y="495"/>
                  </a:cubicBezTo>
                  <a:cubicBezTo>
                    <a:pt x="797" y="478"/>
                    <a:pt x="797" y="478"/>
                    <a:pt x="797" y="478"/>
                  </a:cubicBezTo>
                  <a:cubicBezTo>
                    <a:pt x="803" y="495"/>
                    <a:pt x="803" y="495"/>
                    <a:pt x="803" y="495"/>
                  </a:cubicBezTo>
                  <a:cubicBezTo>
                    <a:pt x="810" y="495"/>
                    <a:pt x="817" y="495"/>
                    <a:pt x="823" y="495"/>
                  </a:cubicBezTo>
                  <a:cubicBezTo>
                    <a:pt x="850" y="530"/>
                    <a:pt x="850" y="530"/>
                    <a:pt x="850" y="530"/>
                  </a:cubicBezTo>
                  <a:cubicBezTo>
                    <a:pt x="871" y="539"/>
                    <a:pt x="871" y="539"/>
                    <a:pt x="871" y="539"/>
                  </a:cubicBezTo>
                  <a:cubicBezTo>
                    <a:pt x="885" y="548"/>
                    <a:pt x="885" y="548"/>
                    <a:pt x="885" y="548"/>
                  </a:cubicBezTo>
                  <a:cubicBezTo>
                    <a:pt x="892" y="538"/>
                    <a:pt x="892" y="538"/>
                    <a:pt x="892" y="538"/>
                  </a:cubicBezTo>
                  <a:cubicBezTo>
                    <a:pt x="894" y="538"/>
                    <a:pt x="897" y="538"/>
                    <a:pt x="899" y="538"/>
                  </a:cubicBezTo>
                  <a:cubicBezTo>
                    <a:pt x="885" y="530"/>
                    <a:pt x="885" y="530"/>
                    <a:pt x="885" y="530"/>
                  </a:cubicBezTo>
                  <a:cubicBezTo>
                    <a:pt x="882" y="530"/>
                    <a:pt x="880" y="530"/>
                    <a:pt x="878" y="530"/>
                  </a:cubicBezTo>
                  <a:cubicBezTo>
                    <a:pt x="866" y="515"/>
                    <a:pt x="851" y="497"/>
                    <a:pt x="839" y="482"/>
                  </a:cubicBezTo>
                  <a:cubicBezTo>
                    <a:pt x="856" y="478"/>
                    <a:pt x="856" y="478"/>
                    <a:pt x="856" y="478"/>
                  </a:cubicBezTo>
                  <a:cubicBezTo>
                    <a:pt x="860" y="478"/>
                    <a:pt x="865" y="478"/>
                    <a:pt x="869" y="478"/>
                  </a:cubicBezTo>
                  <a:cubicBezTo>
                    <a:pt x="883" y="503"/>
                    <a:pt x="883" y="503"/>
                    <a:pt x="883" y="503"/>
                  </a:cubicBezTo>
                  <a:cubicBezTo>
                    <a:pt x="904" y="511"/>
                    <a:pt x="904" y="511"/>
                    <a:pt x="904" y="511"/>
                  </a:cubicBezTo>
                  <a:cubicBezTo>
                    <a:pt x="912" y="519"/>
                    <a:pt x="912" y="519"/>
                    <a:pt x="912" y="519"/>
                  </a:cubicBezTo>
                  <a:cubicBezTo>
                    <a:pt x="919" y="529"/>
                    <a:pt x="919" y="529"/>
                    <a:pt x="919" y="529"/>
                  </a:cubicBezTo>
                  <a:cubicBezTo>
                    <a:pt x="919" y="535"/>
                    <a:pt x="920" y="540"/>
                    <a:pt x="920" y="547"/>
                  </a:cubicBezTo>
                  <a:cubicBezTo>
                    <a:pt x="948" y="566"/>
                    <a:pt x="948" y="566"/>
                    <a:pt x="948" y="566"/>
                  </a:cubicBezTo>
                  <a:cubicBezTo>
                    <a:pt x="947" y="537"/>
                    <a:pt x="947" y="537"/>
                    <a:pt x="947" y="537"/>
                  </a:cubicBezTo>
                  <a:cubicBezTo>
                    <a:pt x="954" y="536"/>
                    <a:pt x="961" y="536"/>
                    <a:pt x="968" y="535"/>
                  </a:cubicBezTo>
                  <a:cubicBezTo>
                    <a:pt x="970" y="535"/>
                    <a:pt x="972" y="535"/>
                    <a:pt x="975" y="535"/>
                  </a:cubicBezTo>
                  <a:cubicBezTo>
                    <a:pt x="998" y="507"/>
                    <a:pt x="998" y="507"/>
                    <a:pt x="998" y="507"/>
                  </a:cubicBezTo>
                  <a:cubicBezTo>
                    <a:pt x="1008" y="480"/>
                    <a:pt x="1008" y="480"/>
                    <a:pt x="1008" y="480"/>
                  </a:cubicBezTo>
                  <a:cubicBezTo>
                    <a:pt x="1013" y="470"/>
                    <a:pt x="1013" y="470"/>
                    <a:pt x="1013" y="470"/>
                  </a:cubicBezTo>
                  <a:cubicBezTo>
                    <a:pt x="1024" y="461"/>
                    <a:pt x="1024" y="461"/>
                    <a:pt x="1024" y="461"/>
                  </a:cubicBezTo>
                  <a:cubicBezTo>
                    <a:pt x="1028" y="452"/>
                    <a:pt x="1028" y="452"/>
                    <a:pt x="1028" y="452"/>
                  </a:cubicBezTo>
                  <a:cubicBezTo>
                    <a:pt x="1024" y="461"/>
                    <a:pt x="1024" y="461"/>
                    <a:pt x="1024" y="461"/>
                  </a:cubicBezTo>
                  <a:cubicBezTo>
                    <a:pt x="1028" y="452"/>
                    <a:pt x="1028" y="452"/>
                    <a:pt x="1028" y="452"/>
                  </a:cubicBezTo>
                  <a:cubicBezTo>
                    <a:pt x="1043" y="459"/>
                    <a:pt x="1043" y="459"/>
                    <a:pt x="1043" y="459"/>
                  </a:cubicBezTo>
                  <a:cubicBezTo>
                    <a:pt x="1047" y="459"/>
                    <a:pt x="1052" y="458"/>
                    <a:pt x="1055" y="458"/>
                  </a:cubicBezTo>
                  <a:cubicBezTo>
                    <a:pt x="1058" y="458"/>
                    <a:pt x="1060" y="458"/>
                    <a:pt x="1062" y="458"/>
                  </a:cubicBezTo>
                  <a:cubicBezTo>
                    <a:pt x="1091" y="444"/>
                    <a:pt x="1091" y="444"/>
                    <a:pt x="1091" y="444"/>
                  </a:cubicBezTo>
                  <a:cubicBezTo>
                    <a:pt x="1092" y="480"/>
                    <a:pt x="1092" y="480"/>
                    <a:pt x="1092" y="480"/>
                  </a:cubicBezTo>
                  <a:cubicBezTo>
                    <a:pt x="1122" y="486"/>
                    <a:pt x="1122" y="486"/>
                    <a:pt x="1122" y="486"/>
                  </a:cubicBezTo>
                  <a:cubicBezTo>
                    <a:pt x="1137" y="487"/>
                    <a:pt x="1159" y="489"/>
                    <a:pt x="1175" y="489"/>
                  </a:cubicBezTo>
                  <a:cubicBezTo>
                    <a:pt x="1159" y="489"/>
                    <a:pt x="1137" y="487"/>
                    <a:pt x="1122" y="486"/>
                  </a:cubicBezTo>
                  <a:cubicBezTo>
                    <a:pt x="1138" y="503"/>
                    <a:pt x="1138" y="503"/>
                    <a:pt x="1138" y="503"/>
                  </a:cubicBezTo>
                  <a:cubicBezTo>
                    <a:pt x="1137" y="519"/>
                    <a:pt x="1137" y="519"/>
                    <a:pt x="1137" y="519"/>
                  </a:cubicBezTo>
                  <a:cubicBezTo>
                    <a:pt x="1106" y="524"/>
                    <a:pt x="1075" y="527"/>
                    <a:pt x="1043" y="530"/>
                  </a:cubicBezTo>
                  <a:cubicBezTo>
                    <a:pt x="1003" y="542"/>
                    <a:pt x="1003" y="542"/>
                    <a:pt x="1003" y="542"/>
                  </a:cubicBezTo>
                  <a:cubicBezTo>
                    <a:pt x="1008" y="531"/>
                    <a:pt x="1008" y="531"/>
                    <a:pt x="1008" y="531"/>
                  </a:cubicBezTo>
                  <a:cubicBezTo>
                    <a:pt x="998" y="507"/>
                    <a:pt x="998" y="507"/>
                    <a:pt x="998" y="507"/>
                  </a:cubicBezTo>
                  <a:cubicBezTo>
                    <a:pt x="975" y="535"/>
                    <a:pt x="975" y="535"/>
                    <a:pt x="975" y="535"/>
                  </a:cubicBezTo>
                  <a:cubicBezTo>
                    <a:pt x="979" y="535"/>
                    <a:pt x="984" y="534"/>
                    <a:pt x="988" y="534"/>
                  </a:cubicBezTo>
                  <a:cubicBezTo>
                    <a:pt x="999" y="560"/>
                    <a:pt x="999" y="560"/>
                    <a:pt x="999" y="560"/>
                  </a:cubicBezTo>
                  <a:cubicBezTo>
                    <a:pt x="1008" y="578"/>
                    <a:pt x="1008" y="578"/>
                    <a:pt x="1008" y="578"/>
                  </a:cubicBezTo>
                  <a:cubicBezTo>
                    <a:pt x="1011" y="581"/>
                    <a:pt x="1011" y="581"/>
                    <a:pt x="1011" y="581"/>
                  </a:cubicBezTo>
                  <a:cubicBezTo>
                    <a:pt x="1008" y="578"/>
                    <a:pt x="1008" y="578"/>
                    <a:pt x="1008" y="578"/>
                  </a:cubicBezTo>
                  <a:cubicBezTo>
                    <a:pt x="1011" y="581"/>
                    <a:pt x="1011" y="581"/>
                    <a:pt x="1011" y="581"/>
                  </a:cubicBezTo>
                  <a:cubicBezTo>
                    <a:pt x="1057" y="578"/>
                    <a:pt x="1103" y="573"/>
                    <a:pt x="1148" y="568"/>
                  </a:cubicBezTo>
                  <a:cubicBezTo>
                    <a:pt x="1166" y="565"/>
                    <a:pt x="1183" y="562"/>
                    <a:pt x="1200" y="560"/>
                  </a:cubicBezTo>
                  <a:cubicBezTo>
                    <a:pt x="1199" y="555"/>
                    <a:pt x="1199" y="551"/>
                    <a:pt x="1197" y="547"/>
                  </a:cubicBezTo>
                  <a:cubicBezTo>
                    <a:pt x="1193" y="548"/>
                    <a:pt x="1189" y="549"/>
                    <a:pt x="1184" y="549"/>
                  </a:cubicBezTo>
                  <a:cubicBezTo>
                    <a:pt x="1189" y="549"/>
                    <a:pt x="1193" y="548"/>
                    <a:pt x="1197" y="547"/>
                  </a:cubicBezTo>
                  <a:cubicBezTo>
                    <a:pt x="1199" y="551"/>
                    <a:pt x="1199" y="555"/>
                    <a:pt x="1200" y="560"/>
                  </a:cubicBezTo>
                  <a:cubicBezTo>
                    <a:pt x="1212" y="558"/>
                    <a:pt x="1225" y="555"/>
                    <a:pt x="1236" y="553"/>
                  </a:cubicBezTo>
                  <a:cubicBezTo>
                    <a:pt x="1225" y="547"/>
                    <a:pt x="1223" y="527"/>
                    <a:pt x="1219" y="515"/>
                  </a:cubicBezTo>
                  <a:cubicBezTo>
                    <a:pt x="1184" y="477"/>
                    <a:pt x="1184" y="477"/>
                    <a:pt x="1184" y="477"/>
                  </a:cubicBezTo>
                  <a:cubicBezTo>
                    <a:pt x="1181" y="468"/>
                    <a:pt x="1178" y="459"/>
                    <a:pt x="1175" y="451"/>
                  </a:cubicBezTo>
                  <a:cubicBezTo>
                    <a:pt x="1188" y="443"/>
                    <a:pt x="1206" y="433"/>
                    <a:pt x="1219" y="425"/>
                  </a:cubicBezTo>
                  <a:cubicBezTo>
                    <a:pt x="1228" y="431"/>
                    <a:pt x="1228" y="431"/>
                    <a:pt x="1228" y="431"/>
                  </a:cubicBezTo>
                  <a:cubicBezTo>
                    <a:pt x="1219" y="425"/>
                    <a:pt x="1219" y="425"/>
                    <a:pt x="1219" y="425"/>
                  </a:cubicBezTo>
                  <a:cubicBezTo>
                    <a:pt x="1221" y="430"/>
                    <a:pt x="1223" y="435"/>
                    <a:pt x="1225" y="440"/>
                  </a:cubicBezTo>
                  <a:cubicBezTo>
                    <a:pt x="1225" y="440"/>
                    <a:pt x="1226" y="441"/>
                    <a:pt x="1226" y="442"/>
                  </a:cubicBezTo>
                  <a:cubicBezTo>
                    <a:pt x="1219" y="446"/>
                    <a:pt x="1219" y="446"/>
                    <a:pt x="1219" y="446"/>
                  </a:cubicBezTo>
                  <a:cubicBezTo>
                    <a:pt x="1218" y="447"/>
                    <a:pt x="1215" y="450"/>
                    <a:pt x="1214" y="452"/>
                  </a:cubicBezTo>
                  <a:cubicBezTo>
                    <a:pt x="1215" y="456"/>
                    <a:pt x="1215" y="456"/>
                    <a:pt x="1221" y="477"/>
                  </a:cubicBezTo>
                  <a:cubicBezTo>
                    <a:pt x="1228" y="479"/>
                    <a:pt x="1235" y="482"/>
                    <a:pt x="1241" y="484"/>
                  </a:cubicBezTo>
                  <a:cubicBezTo>
                    <a:pt x="1220" y="455"/>
                    <a:pt x="1220" y="455"/>
                    <a:pt x="1220" y="455"/>
                  </a:cubicBezTo>
                  <a:cubicBezTo>
                    <a:pt x="1241" y="484"/>
                    <a:pt x="1241" y="484"/>
                    <a:pt x="1241" y="484"/>
                  </a:cubicBezTo>
                  <a:cubicBezTo>
                    <a:pt x="1243" y="484"/>
                    <a:pt x="1245" y="483"/>
                    <a:pt x="1247" y="483"/>
                  </a:cubicBezTo>
                  <a:cubicBezTo>
                    <a:pt x="1249" y="482"/>
                    <a:pt x="1251" y="482"/>
                    <a:pt x="1252" y="481"/>
                  </a:cubicBezTo>
                  <a:cubicBezTo>
                    <a:pt x="1261" y="489"/>
                    <a:pt x="1261" y="489"/>
                    <a:pt x="1261" y="489"/>
                  </a:cubicBezTo>
                  <a:cubicBezTo>
                    <a:pt x="1252" y="481"/>
                    <a:pt x="1252" y="481"/>
                    <a:pt x="1252" y="481"/>
                  </a:cubicBezTo>
                  <a:cubicBezTo>
                    <a:pt x="1261" y="489"/>
                    <a:pt x="1261" y="489"/>
                    <a:pt x="1261" y="489"/>
                  </a:cubicBezTo>
                  <a:cubicBezTo>
                    <a:pt x="1267" y="488"/>
                    <a:pt x="1272" y="486"/>
                    <a:pt x="1278" y="486"/>
                  </a:cubicBezTo>
                  <a:cubicBezTo>
                    <a:pt x="1272" y="486"/>
                    <a:pt x="1267" y="488"/>
                    <a:pt x="1261" y="489"/>
                  </a:cubicBezTo>
                  <a:cubicBezTo>
                    <a:pt x="1252" y="481"/>
                    <a:pt x="1252" y="481"/>
                    <a:pt x="1252" y="481"/>
                  </a:cubicBezTo>
                  <a:cubicBezTo>
                    <a:pt x="1251" y="482"/>
                    <a:pt x="1249" y="482"/>
                    <a:pt x="1247" y="483"/>
                  </a:cubicBezTo>
                  <a:cubicBezTo>
                    <a:pt x="1259" y="498"/>
                    <a:pt x="1259" y="498"/>
                    <a:pt x="1259" y="498"/>
                  </a:cubicBezTo>
                  <a:cubicBezTo>
                    <a:pt x="1247" y="501"/>
                    <a:pt x="1247" y="501"/>
                    <a:pt x="1247" y="501"/>
                  </a:cubicBezTo>
                  <a:cubicBezTo>
                    <a:pt x="1269" y="547"/>
                    <a:pt x="1269" y="547"/>
                    <a:pt x="1269" y="547"/>
                  </a:cubicBezTo>
                  <a:cubicBezTo>
                    <a:pt x="1270" y="547"/>
                    <a:pt x="1272" y="546"/>
                    <a:pt x="1274" y="546"/>
                  </a:cubicBezTo>
                  <a:cubicBezTo>
                    <a:pt x="1271" y="536"/>
                    <a:pt x="1268" y="526"/>
                    <a:pt x="1264" y="516"/>
                  </a:cubicBezTo>
                  <a:cubicBezTo>
                    <a:pt x="1263" y="513"/>
                    <a:pt x="1262" y="510"/>
                    <a:pt x="1261" y="507"/>
                  </a:cubicBezTo>
                  <a:cubicBezTo>
                    <a:pt x="1262" y="510"/>
                    <a:pt x="1263" y="513"/>
                    <a:pt x="1264" y="516"/>
                  </a:cubicBezTo>
                  <a:cubicBezTo>
                    <a:pt x="1263" y="513"/>
                    <a:pt x="1262" y="510"/>
                    <a:pt x="1261" y="507"/>
                  </a:cubicBezTo>
                  <a:cubicBezTo>
                    <a:pt x="1262" y="510"/>
                    <a:pt x="1263" y="513"/>
                    <a:pt x="1264" y="516"/>
                  </a:cubicBezTo>
                  <a:cubicBezTo>
                    <a:pt x="1268" y="526"/>
                    <a:pt x="1271" y="536"/>
                    <a:pt x="1274" y="546"/>
                  </a:cubicBezTo>
                  <a:cubicBezTo>
                    <a:pt x="1290" y="542"/>
                    <a:pt x="1305" y="539"/>
                    <a:pt x="1319" y="535"/>
                  </a:cubicBezTo>
                  <a:cubicBezTo>
                    <a:pt x="1310" y="507"/>
                    <a:pt x="1299" y="479"/>
                    <a:pt x="1288" y="452"/>
                  </a:cubicBezTo>
                  <a:cubicBezTo>
                    <a:pt x="1279" y="459"/>
                    <a:pt x="1279" y="459"/>
                    <a:pt x="1279" y="459"/>
                  </a:cubicBezTo>
                  <a:cubicBezTo>
                    <a:pt x="1269" y="423"/>
                    <a:pt x="1269" y="423"/>
                    <a:pt x="1269" y="423"/>
                  </a:cubicBezTo>
                  <a:cubicBezTo>
                    <a:pt x="1255" y="455"/>
                    <a:pt x="1255" y="455"/>
                    <a:pt x="1255" y="455"/>
                  </a:cubicBezTo>
                  <a:cubicBezTo>
                    <a:pt x="1269" y="423"/>
                    <a:pt x="1269" y="423"/>
                    <a:pt x="1269" y="423"/>
                  </a:cubicBezTo>
                  <a:cubicBezTo>
                    <a:pt x="1273" y="419"/>
                    <a:pt x="1273" y="419"/>
                    <a:pt x="1273" y="419"/>
                  </a:cubicBezTo>
                  <a:moveTo>
                    <a:pt x="627" y="168"/>
                  </a:moveTo>
                  <a:cubicBezTo>
                    <a:pt x="638" y="177"/>
                    <a:pt x="638" y="177"/>
                    <a:pt x="638" y="177"/>
                  </a:cubicBezTo>
                  <a:cubicBezTo>
                    <a:pt x="641" y="164"/>
                    <a:pt x="641" y="164"/>
                    <a:pt x="641" y="164"/>
                  </a:cubicBezTo>
                  <a:cubicBezTo>
                    <a:pt x="627" y="168"/>
                    <a:pt x="627" y="168"/>
                    <a:pt x="627" y="168"/>
                  </a:cubicBezTo>
                  <a:moveTo>
                    <a:pt x="1074" y="139"/>
                  </a:moveTo>
                  <a:cubicBezTo>
                    <a:pt x="1073" y="137"/>
                    <a:pt x="1070" y="135"/>
                    <a:pt x="1069" y="133"/>
                  </a:cubicBezTo>
                  <a:cubicBezTo>
                    <a:pt x="1071" y="139"/>
                    <a:pt x="1071" y="139"/>
                    <a:pt x="1071" y="139"/>
                  </a:cubicBezTo>
                  <a:cubicBezTo>
                    <a:pt x="1072" y="139"/>
                    <a:pt x="1073" y="139"/>
                    <a:pt x="1074" y="139"/>
                  </a:cubicBezTo>
                  <a:moveTo>
                    <a:pt x="1069" y="133"/>
                  </a:moveTo>
                  <a:cubicBezTo>
                    <a:pt x="1072" y="125"/>
                    <a:pt x="1072" y="125"/>
                    <a:pt x="1072" y="125"/>
                  </a:cubicBezTo>
                  <a:cubicBezTo>
                    <a:pt x="1058" y="121"/>
                    <a:pt x="1058" y="121"/>
                    <a:pt x="1058" y="121"/>
                  </a:cubicBezTo>
                  <a:cubicBezTo>
                    <a:pt x="1061" y="127"/>
                    <a:pt x="1061" y="127"/>
                    <a:pt x="1061" y="127"/>
                  </a:cubicBezTo>
                  <a:cubicBezTo>
                    <a:pt x="1063" y="134"/>
                    <a:pt x="1063" y="134"/>
                    <a:pt x="1063" y="134"/>
                  </a:cubicBezTo>
                  <a:cubicBezTo>
                    <a:pt x="1059" y="142"/>
                    <a:pt x="1059" y="142"/>
                    <a:pt x="1059" y="142"/>
                  </a:cubicBezTo>
                  <a:cubicBezTo>
                    <a:pt x="1055" y="150"/>
                    <a:pt x="1055" y="150"/>
                    <a:pt x="1055" y="150"/>
                  </a:cubicBezTo>
                  <a:cubicBezTo>
                    <a:pt x="1063" y="161"/>
                    <a:pt x="1063" y="161"/>
                    <a:pt x="1063" y="161"/>
                  </a:cubicBezTo>
                  <a:cubicBezTo>
                    <a:pt x="1082" y="166"/>
                    <a:pt x="1082" y="166"/>
                    <a:pt x="1082" y="166"/>
                  </a:cubicBezTo>
                  <a:cubicBezTo>
                    <a:pt x="1065" y="153"/>
                    <a:pt x="1065" y="153"/>
                    <a:pt x="1065" y="153"/>
                  </a:cubicBezTo>
                  <a:cubicBezTo>
                    <a:pt x="1082" y="166"/>
                    <a:pt x="1082" y="166"/>
                    <a:pt x="1082" y="166"/>
                  </a:cubicBezTo>
                  <a:cubicBezTo>
                    <a:pt x="1092" y="163"/>
                    <a:pt x="1092" y="163"/>
                    <a:pt x="1092" y="163"/>
                  </a:cubicBezTo>
                  <a:cubicBezTo>
                    <a:pt x="1078" y="152"/>
                    <a:pt x="1078" y="152"/>
                    <a:pt x="1078" y="152"/>
                  </a:cubicBezTo>
                  <a:cubicBezTo>
                    <a:pt x="1076" y="150"/>
                    <a:pt x="1075" y="148"/>
                    <a:pt x="1073" y="146"/>
                  </a:cubicBezTo>
                  <a:cubicBezTo>
                    <a:pt x="1071" y="139"/>
                    <a:pt x="1071" y="139"/>
                    <a:pt x="1071" y="139"/>
                  </a:cubicBezTo>
                  <a:cubicBezTo>
                    <a:pt x="1069" y="133"/>
                    <a:pt x="1069" y="133"/>
                    <a:pt x="1069" y="133"/>
                  </a:cubicBezTo>
                  <a:moveTo>
                    <a:pt x="1061" y="127"/>
                  </a:moveTo>
                  <a:cubicBezTo>
                    <a:pt x="1063" y="134"/>
                    <a:pt x="1063" y="134"/>
                    <a:pt x="1063" y="134"/>
                  </a:cubicBezTo>
                  <a:cubicBezTo>
                    <a:pt x="1061" y="127"/>
                    <a:pt x="1061" y="127"/>
                    <a:pt x="1061" y="127"/>
                  </a:cubicBezTo>
                  <a:moveTo>
                    <a:pt x="1061" y="127"/>
                  </a:moveTo>
                  <a:cubicBezTo>
                    <a:pt x="1058" y="121"/>
                    <a:pt x="1058" y="121"/>
                    <a:pt x="1058" y="121"/>
                  </a:cubicBezTo>
                  <a:cubicBezTo>
                    <a:pt x="1061" y="127"/>
                    <a:pt x="1061" y="127"/>
                    <a:pt x="1061" y="127"/>
                  </a:cubicBezTo>
                  <a:moveTo>
                    <a:pt x="1074" y="123"/>
                  </a:moveTo>
                  <a:cubicBezTo>
                    <a:pt x="1071" y="120"/>
                    <a:pt x="1067" y="117"/>
                    <a:pt x="1065" y="114"/>
                  </a:cubicBezTo>
                  <a:cubicBezTo>
                    <a:pt x="1058" y="121"/>
                    <a:pt x="1058" y="121"/>
                    <a:pt x="1058" y="121"/>
                  </a:cubicBezTo>
                  <a:cubicBezTo>
                    <a:pt x="1072" y="125"/>
                    <a:pt x="1072" y="125"/>
                    <a:pt x="1072" y="125"/>
                  </a:cubicBezTo>
                  <a:cubicBezTo>
                    <a:pt x="1074" y="123"/>
                    <a:pt x="1074" y="123"/>
                    <a:pt x="1074" y="123"/>
                  </a:cubicBezTo>
                  <a:moveTo>
                    <a:pt x="877" y="125"/>
                  </a:moveTo>
                  <a:cubicBezTo>
                    <a:pt x="882" y="125"/>
                    <a:pt x="888" y="125"/>
                    <a:pt x="893" y="124"/>
                  </a:cubicBezTo>
                  <a:cubicBezTo>
                    <a:pt x="891" y="121"/>
                    <a:pt x="890" y="119"/>
                    <a:pt x="887" y="115"/>
                  </a:cubicBezTo>
                  <a:cubicBezTo>
                    <a:pt x="887" y="115"/>
                    <a:pt x="886" y="114"/>
                    <a:pt x="886" y="113"/>
                  </a:cubicBezTo>
                  <a:cubicBezTo>
                    <a:pt x="885" y="112"/>
                    <a:pt x="885" y="112"/>
                    <a:pt x="884" y="112"/>
                  </a:cubicBezTo>
                  <a:cubicBezTo>
                    <a:pt x="876" y="113"/>
                    <a:pt x="876" y="113"/>
                    <a:pt x="874" y="113"/>
                  </a:cubicBezTo>
                  <a:cubicBezTo>
                    <a:pt x="875" y="117"/>
                    <a:pt x="876" y="121"/>
                    <a:pt x="877" y="125"/>
                  </a:cubicBezTo>
                  <a:moveTo>
                    <a:pt x="866" y="119"/>
                  </a:moveTo>
                  <a:cubicBezTo>
                    <a:pt x="868" y="113"/>
                    <a:pt x="868" y="113"/>
                    <a:pt x="868" y="113"/>
                  </a:cubicBezTo>
                  <a:cubicBezTo>
                    <a:pt x="866" y="119"/>
                    <a:pt x="866" y="119"/>
                    <a:pt x="866" y="119"/>
                  </a:cubicBezTo>
                  <a:cubicBezTo>
                    <a:pt x="868" y="113"/>
                    <a:pt x="868" y="113"/>
                    <a:pt x="868" y="113"/>
                  </a:cubicBezTo>
                  <a:cubicBezTo>
                    <a:pt x="858" y="108"/>
                    <a:pt x="858" y="108"/>
                    <a:pt x="858" y="108"/>
                  </a:cubicBezTo>
                  <a:cubicBezTo>
                    <a:pt x="856" y="114"/>
                    <a:pt x="856" y="114"/>
                    <a:pt x="856" y="114"/>
                  </a:cubicBezTo>
                  <a:cubicBezTo>
                    <a:pt x="858" y="108"/>
                    <a:pt x="858" y="108"/>
                    <a:pt x="858" y="108"/>
                  </a:cubicBezTo>
                  <a:cubicBezTo>
                    <a:pt x="857" y="106"/>
                    <a:pt x="857" y="104"/>
                    <a:pt x="857" y="102"/>
                  </a:cubicBezTo>
                  <a:cubicBezTo>
                    <a:pt x="855" y="102"/>
                    <a:pt x="853" y="102"/>
                    <a:pt x="851" y="102"/>
                  </a:cubicBezTo>
                  <a:cubicBezTo>
                    <a:pt x="834" y="114"/>
                    <a:pt x="834" y="114"/>
                    <a:pt x="834" y="114"/>
                  </a:cubicBezTo>
                  <a:cubicBezTo>
                    <a:pt x="840" y="120"/>
                    <a:pt x="840" y="120"/>
                    <a:pt x="840" y="120"/>
                  </a:cubicBezTo>
                  <a:cubicBezTo>
                    <a:pt x="849" y="114"/>
                    <a:pt x="849" y="114"/>
                    <a:pt x="849" y="114"/>
                  </a:cubicBezTo>
                  <a:cubicBezTo>
                    <a:pt x="851" y="114"/>
                    <a:pt x="853" y="114"/>
                    <a:pt x="856" y="114"/>
                  </a:cubicBezTo>
                  <a:cubicBezTo>
                    <a:pt x="853" y="114"/>
                    <a:pt x="851" y="114"/>
                    <a:pt x="849" y="114"/>
                  </a:cubicBezTo>
                  <a:cubicBezTo>
                    <a:pt x="847" y="126"/>
                    <a:pt x="847" y="126"/>
                    <a:pt x="847" y="126"/>
                  </a:cubicBezTo>
                  <a:cubicBezTo>
                    <a:pt x="851" y="132"/>
                    <a:pt x="851" y="132"/>
                    <a:pt x="851" y="132"/>
                  </a:cubicBezTo>
                  <a:cubicBezTo>
                    <a:pt x="852" y="132"/>
                    <a:pt x="853" y="132"/>
                    <a:pt x="855" y="132"/>
                  </a:cubicBezTo>
                  <a:cubicBezTo>
                    <a:pt x="861" y="131"/>
                    <a:pt x="861" y="131"/>
                    <a:pt x="861" y="131"/>
                  </a:cubicBezTo>
                  <a:cubicBezTo>
                    <a:pt x="863" y="119"/>
                    <a:pt x="863" y="119"/>
                    <a:pt x="863" y="119"/>
                  </a:cubicBezTo>
                  <a:cubicBezTo>
                    <a:pt x="864" y="119"/>
                    <a:pt x="865" y="119"/>
                    <a:pt x="866" y="119"/>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4"/>
                  </a:moveTo>
                  <a:cubicBezTo>
                    <a:pt x="879" y="104"/>
                    <a:pt x="879" y="104"/>
                    <a:pt x="879" y="104"/>
                  </a:cubicBezTo>
                  <a:cubicBezTo>
                    <a:pt x="878" y="105"/>
                    <a:pt x="879" y="105"/>
                    <a:pt x="879" y="106"/>
                  </a:cubicBezTo>
                  <a:cubicBezTo>
                    <a:pt x="879" y="106"/>
                    <a:pt x="878" y="105"/>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97" y="106"/>
                  </a:moveTo>
                  <a:cubicBezTo>
                    <a:pt x="896" y="95"/>
                    <a:pt x="896" y="95"/>
                    <a:pt x="896" y="95"/>
                  </a:cubicBezTo>
                  <a:cubicBezTo>
                    <a:pt x="887" y="95"/>
                    <a:pt x="879" y="96"/>
                    <a:pt x="870" y="96"/>
                  </a:cubicBezTo>
                  <a:cubicBezTo>
                    <a:pt x="868" y="96"/>
                    <a:pt x="866" y="97"/>
                    <a:pt x="864" y="97"/>
                  </a:cubicBezTo>
                  <a:cubicBezTo>
                    <a:pt x="862" y="99"/>
                    <a:pt x="859" y="101"/>
                    <a:pt x="857" y="102"/>
                  </a:cubicBezTo>
                  <a:cubicBezTo>
                    <a:pt x="857" y="104"/>
                    <a:pt x="857" y="106"/>
                    <a:pt x="858" y="108"/>
                  </a:cubicBezTo>
                  <a:cubicBezTo>
                    <a:pt x="868" y="113"/>
                    <a:pt x="868" y="113"/>
                    <a:pt x="868" y="113"/>
                  </a:cubicBezTo>
                  <a:cubicBezTo>
                    <a:pt x="873" y="107"/>
                    <a:pt x="873" y="107"/>
                    <a:pt x="873" y="107"/>
                  </a:cubicBezTo>
                  <a:cubicBezTo>
                    <a:pt x="875" y="107"/>
                    <a:pt x="877" y="107"/>
                    <a:pt x="879" y="107"/>
                  </a:cubicBezTo>
                  <a:cubicBezTo>
                    <a:pt x="885" y="107"/>
                    <a:pt x="891" y="107"/>
                    <a:pt x="897" y="106"/>
                  </a:cubicBezTo>
                  <a:cubicBezTo>
                    <a:pt x="896" y="105"/>
                    <a:pt x="896" y="105"/>
                    <a:pt x="895" y="104"/>
                  </a:cubicBezTo>
                  <a:cubicBezTo>
                    <a:pt x="896" y="105"/>
                    <a:pt x="896" y="105"/>
                    <a:pt x="897" y="106"/>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6" y="202"/>
                  </a:moveTo>
                  <a:cubicBezTo>
                    <a:pt x="535" y="202"/>
                    <a:pt x="535" y="202"/>
                    <a:pt x="535"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2" y="201"/>
                  </a:moveTo>
                  <a:cubicBezTo>
                    <a:pt x="531" y="201"/>
                    <a:pt x="531" y="201"/>
                    <a:pt x="531"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3" y="201"/>
                  </a:moveTo>
                  <a:cubicBezTo>
                    <a:pt x="532" y="201"/>
                    <a:pt x="532" y="201"/>
                    <a:pt x="532"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cubicBezTo>
                    <a:pt x="533" y="201"/>
                    <a:pt x="533" y="201"/>
                    <a:pt x="533" y="201"/>
                  </a:cubicBezTo>
                  <a:cubicBezTo>
                    <a:pt x="533" y="201"/>
                    <a:pt x="533" y="201"/>
                    <a:pt x="533"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cubicBezTo>
                    <a:pt x="530" y="201"/>
                    <a:pt x="530" y="201"/>
                    <a:pt x="530" y="201"/>
                  </a:cubicBezTo>
                  <a:moveTo>
                    <a:pt x="531" y="201"/>
                  </a:moveTo>
                  <a:cubicBezTo>
                    <a:pt x="531" y="201"/>
                    <a:pt x="531" y="201"/>
                    <a:pt x="531" y="201"/>
                  </a:cubicBezTo>
                  <a:cubicBezTo>
                    <a:pt x="531" y="201"/>
                    <a:pt x="531" y="201"/>
                    <a:pt x="531" y="201"/>
                  </a:cubicBezTo>
                  <a:cubicBezTo>
                    <a:pt x="530" y="201"/>
                    <a:pt x="530" y="201"/>
                    <a:pt x="530"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cubicBezTo>
                    <a:pt x="531" y="201"/>
                    <a:pt x="531" y="201"/>
                    <a:pt x="531" y="201"/>
                  </a:cubicBezTo>
                  <a:moveTo>
                    <a:pt x="608" y="180"/>
                  </a:moveTo>
                  <a:cubicBezTo>
                    <a:pt x="611" y="175"/>
                    <a:pt x="614" y="171"/>
                    <a:pt x="617" y="167"/>
                  </a:cubicBezTo>
                  <a:cubicBezTo>
                    <a:pt x="614" y="167"/>
                    <a:pt x="612" y="166"/>
                    <a:pt x="610" y="166"/>
                  </a:cubicBezTo>
                  <a:cubicBezTo>
                    <a:pt x="612" y="166"/>
                    <a:pt x="614" y="167"/>
                    <a:pt x="617" y="167"/>
                  </a:cubicBezTo>
                  <a:cubicBezTo>
                    <a:pt x="614" y="171"/>
                    <a:pt x="611" y="175"/>
                    <a:pt x="608" y="180"/>
                  </a:cubicBezTo>
                  <a:moveTo>
                    <a:pt x="601" y="172"/>
                  </a:moveTo>
                  <a:cubicBezTo>
                    <a:pt x="601" y="172"/>
                    <a:pt x="601" y="172"/>
                    <a:pt x="601" y="172"/>
                  </a:cubicBezTo>
                  <a:cubicBezTo>
                    <a:pt x="601" y="172"/>
                    <a:pt x="601" y="172"/>
                    <a:pt x="601" y="172"/>
                  </a:cubicBezTo>
                  <a:moveTo>
                    <a:pt x="602" y="171"/>
                  </a:moveTo>
                  <a:cubicBezTo>
                    <a:pt x="602" y="171"/>
                    <a:pt x="602" y="172"/>
                    <a:pt x="601" y="172"/>
                  </a:cubicBezTo>
                  <a:cubicBezTo>
                    <a:pt x="602" y="172"/>
                    <a:pt x="602" y="171"/>
                    <a:pt x="602" y="171"/>
                  </a:cubicBezTo>
                  <a:moveTo>
                    <a:pt x="603" y="171"/>
                  </a:moveTo>
                  <a:cubicBezTo>
                    <a:pt x="602" y="171"/>
                    <a:pt x="602" y="171"/>
                    <a:pt x="602" y="171"/>
                  </a:cubicBezTo>
                  <a:cubicBezTo>
                    <a:pt x="602" y="171"/>
                    <a:pt x="602" y="171"/>
                    <a:pt x="603" y="171"/>
                  </a:cubicBezTo>
                  <a:moveTo>
                    <a:pt x="603" y="170"/>
                  </a:moveTo>
                  <a:cubicBezTo>
                    <a:pt x="603" y="170"/>
                    <a:pt x="603" y="170"/>
                    <a:pt x="603" y="171"/>
                  </a:cubicBezTo>
                  <a:cubicBezTo>
                    <a:pt x="603" y="170"/>
                    <a:pt x="603" y="170"/>
                    <a:pt x="603" y="170"/>
                  </a:cubicBezTo>
                  <a:moveTo>
                    <a:pt x="604" y="170"/>
                  </a:moveTo>
                  <a:cubicBezTo>
                    <a:pt x="604" y="170"/>
                    <a:pt x="604" y="170"/>
                    <a:pt x="603" y="170"/>
                  </a:cubicBezTo>
                  <a:cubicBezTo>
                    <a:pt x="604" y="170"/>
                    <a:pt x="604" y="170"/>
                    <a:pt x="604" y="170"/>
                  </a:cubicBezTo>
                  <a:moveTo>
                    <a:pt x="604" y="169"/>
                  </a:moveTo>
                  <a:cubicBezTo>
                    <a:pt x="604" y="169"/>
                    <a:pt x="604" y="169"/>
                    <a:pt x="604" y="170"/>
                  </a:cubicBezTo>
                  <a:cubicBezTo>
                    <a:pt x="604" y="169"/>
                    <a:pt x="604" y="169"/>
                    <a:pt x="604" y="169"/>
                  </a:cubicBezTo>
                  <a:moveTo>
                    <a:pt x="605" y="169"/>
                  </a:moveTo>
                  <a:cubicBezTo>
                    <a:pt x="605" y="169"/>
                    <a:pt x="605" y="169"/>
                    <a:pt x="604" y="169"/>
                  </a:cubicBezTo>
                  <a:cubicBezTo>
                    <a:pt x="605" y="169"/>
                    <a:pt x="605" y="169"/>
                    <a:pt x="605" y="169"/>
                  </a:cubicBezTo>
                  <a:moveTo>
                    <a:pt x="605" y="168"/>
                  </a:moveTo>
                  <a:cubicBezTo>
                    <a:pt x="605" y="168"/>
                    <a:pt x="605" y="168"/>
                    <a:pt x="605" y="169"/>
                  </a:cubicBezTo>
                  <a:cubicBezTo>
                    <a:pt x="605" y="168"/>
                    <a:pt x="605" y="168"/>
                    <a:pt x="605" y="168"/>
                  </a:cubicBezTo>
                  <a:moveTo>
                    <a:pt x="607" y="167"/>
                  </a:moveTo>
                  <a:cubicBezTo>
                    <a:pt x="607" y="167"/>
                    <a:pt x="606" y="168"/>
                    <a:pt x="605" y="168"/>
                  </a:cubicBezTo>
                  <a:cubicBezTo>
                    <a:pt x="606" y="168"/>
                    <a:pt x="607" y="167"/>
                    <a:pt x="607" y="167"/>
                  </a:cubicBezTo>
                  <a:moveTo>
                    <a:pt x="608" y="166"/>
                  </a:moveTo>
                  <a:cubicBezTo>
                    <a:pt x="608" y="166"/>
                    <a:pt x="607" y="167"/>
                    <a:pt x="607" y="167"/>
                  </a:cubicBezTo>
                  <a:cubicBezTo>
                    <a:pt x="607" y="167"/>
                    <a:pt x="608" y="166"/>
                    <a:pt x="608" y="166"/>
                  </a:cubicBezTo>
                  <a:moveTo>
                    <a:pt x="609" y="165"/>
                  </a:moveTo>
                  <a:cubicBezTo>
                    <a:pt x="609" y="165"/>
                    <a:pt x="609" y="165"/>
                    <a:pt x="608" y="166"/>
                  </a:cubicBezTo>
                  <a:cubicBezTo>
                    <a:pt x="609" y="165"/>
                    <a:pt x="609" y="165"/>
                    <a:pt x="609" y="165"/>
                  </a:cubicBezTo>
                  <a:moveTo>
                    <a:pt x="610" y="164"/>
                  </a:moveTo>
                  <a:cubicBezTo>
                    <a:pt x="610" y="164"/>
                    <a:pt x="609" y="164"/>
                    <a:pt x="609" y="165"/>
                  </a:cubicBezTo>
                  <a:cubicBezTo>
                    <a:pt x="609" y="164"/>
                    <a:pt x="610" y="164"/>
                    <a:pt x="610" y="164"/>
                  </a:cubicBezTo>
                  <a:moveTo>
                    <a:pt x="611" y="163"/>
                  </a:moveTo>
                  <a:cubicBezTo>
                    <a:pt x="611" y="163"/>
                    <a:pt x="611" y="164"/>
                    <a:pt x="610" y="164"/>
                  </a:cubicBezTo>
                  <a:cubicBezTo>
                    <a:pt x="611" y="164"/>
                    <a:pt x="611" y="163"/>
                    <a:pt x="611" y="163"/>
                  </a:cubicBezTo>
                  <a:moveTo>
                    <a:pt x="611" y="163"/>
                  </a:moveTo>
                  <a:cubicBezTo>
                    <a:pt x="612" y="163"/>
                    <a:pt x="612" y="162"/>
                    <a:pt x="612" y="162"/>
                  </a:cubicBezTo>
                  <a:cubicBezTo>
                    <a:pt x="612" y="162"/>
                    <a:pt x="612" y="163"/>
                    <a:pt x="611" y="163"/>
                  </a:cubicBezTo>
                  <a:moveTo>
                    <a:pt x="612" y="162"/>
                  </a:moveTo>
                  <a:cubicBezTo>
                    <a:pt x="612" y="162"/>
                    <a:pt x="612" y="162"/>
                    <a:pt x="613" y="161"/>
                  </a:cubicBezTo>
                  <a:cubicBezTo>
                    <a:pt x="612" y="162"/>
                    <a:pt x="612" y="162"/>
                    <a:pt x="612" y="162"/>
                  </a:cubicBezTo>
                  <a:moveTo>
                    <a:pt x="613" y="161"/>
                  </a:moveTo>
                  <a:cubicBezTo>
                    <a:pt x="613" y="161"/>
                    <a:pt x="613" y="161"/>
                    <a:pt x="613" y="161"/>
                  </a:cubicBezTo>
                  <a:cubicBezTo>
                    <a:pt x="613" y="161"/>
                    <a:pt x="613" y="161"/>
                    <a:pt x="613" y="161"/>
                  </a:cubicBezTo>
                  <a:moveTo>
                    <a:pt x="613" y="161"/>
                  </a:moveTo>
                  <a:cubicBezTo>
                    <a:pt x="613" y="161"/>
                    <a:pt x="614" y="160"/>
                    <a:pt x="614" y="160"/>
                  </a:cubicBezTo>
                  <a:cubicBezTo>
                    <a:pt x="614" y="160"/>
                    <a:pt x="613" y="161"/>
                    <a:pt x="613" y="161"/>
                  </a:cubicBezTo>
                  <a:moveTo>
                    <a:pt x="614" y="160"/>
                  </a:moveTo>
                  <a:cubicBezTo>
                    <a:pt x="614" y="160"/>
                    <a:pt x="614" y="160"/>
                    <a:pt x="614" y="160"/>
                  </a:cubicBezTo>
                  <a:cubicBezTo>
                    <a:pt x="614" y="160"/>
                    <a:pt x="614" y="160"/>
                    <a:pt x="614" y="160"/>
                  </a:cubicBezTo>
                  <a:moveTo>
                    <a:pt x="615" y="160"/>
                  </a:moveTo>
                  <a:cubicBezTo>
                    <a:pt x="615" y="160"/>
                    <a:pt x="614" y="160"/>
                    <a:pt x="614" y="160"/>
                  </a:cubicBezTo>
                  <a:cubicBezTo>
                    <a:pt x="614" y="160"/>
                    <a:pt x="615" y="160"/>
                    <a:pt x="615" y="160"/>
                  </a:cubicBezTo>
                  <a:moveTo>
                    <a:pt x="615" y="160"/>
                  </a:moveTo>
                  <a:cubicBezTo>
                    <a:pt x="615" y="160"/>
                    <a:pt x="615" y="160"/>
                    <a:pt x="615" y="160"/>
                  </a:cubicBezTo>
                  <a:cubicBezTo>
                    <a:pt x="615" y="160"/>
                    <a:pt x="615" y="160"/>
                    <a:pt x="615" y="160"/>
                  </a:cubicBezTo>
                  <a:moveTo>
                    <a:pt x="616" y="160"/>
                  </a:moveTo>
                  <a:cubicBezTo>
                    <a:pt x="616" y="160"/>
                    <a:pt x="616" y="160"/>
                    <a:pt x="615"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26" y="161"/>
                  </a:moveTo>
                  <a:cubicBezTo>
                    <a:pt x="623" y="161"/>
                    <a:pt x="620" y="160"/>
                    <a:pt x="617" y="160"/>
                  </a:cubicBezTo>
                  <a:cubicBezTo>
                    <a:pt x="618" y="160"/>
                    <a:pt x="619" y="160"/>
                    <a:pt x="619" y="160"/>
                  </a:cubicBezTo>
                  <a:cubicBezTo>
                    <a:pt x="622" y="161"/>
                    <a:pt x="624" y="161"/>
                    <a:pt x="627" y="162"/>
                  </a:cubicBezTo>
                  <a:cubicBezTo>
                    <a:pt x="627" y="162"/>
                    <a:pt x="627" y="162"/>
                    <a:pt x="626" y="161"/>
                  </a:cubicBezTo>
                  <a:moveTo>
                    <a:pt x="630" y="141"/>
                  </a:moveTo>
                  <a:cubicBezTo>
                    <a:pt x="635" y="142"/>
                    <a:pt x="641" y="143"/>
                    <a:pt x="646" y="144"/>
                  </a:cubicBezTo>
                  <a:cubicBezTo>
                    <a:pt x="641" y="143"/>
                    <a:pt x="635" y="142"/>
                    <a:pt x="630" y="141"/>
                  </a:cubicBezTo>
                  <a:moveTo>
                    <a:pt x="653" y="145"/>
                  </a:moveTo>
                  <a:cubicBezTo>
                    <a:pt x="650" y="145"/>
                    <a:pt x="648" y="145"/>
                    <a:pt x="646" y="144"/>
                  </a:cubicBezTo>
                  <a:cubicBezTo>
                    <a:pt x="648" y="145"/>
                    <a:pt x="650" y="145"/>
                    <a:pt x="653" y="145"/>
                  </a:cubicBezTo>
                  <a:moveTo>
                    <a:pt x="652" y="152"/>
                  </a:moveTo>
                  <a:cubicBezTo>
                    <a:pt x="654" y="148"/>
                    <a:pt x="657" y="144"/>
                    <a:pt x="659" y="139"/>
                  </a:cubicBezTo>
                  <a:cubicBezTo>
                    <a:pt x="657" y="144"/>
                    <a:pt x="654" y="148"/>
                    <a:pt x="652" y="152"/>
                  </a:cubicBezTo>
                  <a:moveTo>
                    <a:pt x="659" y="139"/>
                  </a:moveTo>
                  <a:cubicBezTo>
                    <a:pt x="653" y="145"/>
                    <a:pt x="653" y="145"/>
                    <a:pt x="653" y="145"/>
                  </a:cubicBezTo>
                  <a:cubicBezTo>
                    <a:pt x="659" y="139"/>
                    <a:pt x="659" y="139"/>
                    <a:pt x="659" y="139"/>
                  </a:cubicBezTo>
                  <a:moveTo>
                    <a:pt x="687" y="87"/>
                  </a:moveTo>
                  <a:cubicBezTo>
                    <a:pt x="688" y="87"/>
                    <a:pt x="690" y="87"/>
                    <a:pt x="692" y="88"/>
                  </a:cubicBezTo>
                  <a:cubicBezTo>
                    <a:pt x="690" y="87"/>
                    <a:pt x="688" y="87"/>
                    <a:pt x="687" y="87"/>
                  </a:cubicBezTo>
                  <a:moveTo>
                    <a:pt x="692" y="88"/>
                  </a:moveTo>
                  <a:cubicBezTo>
                    <a:pt x="693" y="88"/>
                    <a:pt x="694" y="88"/>
                    <a:pt x="695" y="88"/>
                  </a:cubicBezTo>
                  <a:cubicBezTo>
                    <a:pt x="694" y="88"/>
                    <a:pt x="693" y="88"/>
                    <a:pt x="692" y="88"/>
                  </a:cubicBezTo>
                  <a:moveTo>
                    <a:pt x="689" y="81"/>
                  </a:moveTo>
                  <a:cubicBezTo>
                    <a:pt x="699" y="79"/>
                    <a:pt x="699" y="79"/>
                    <a:pt x="699" y="79"/>
                  </a:cubicBezTo>
                  <a:cubicBezTo>
                    <a:pt x="689" y="81"/>
                    <a:pt x="689" y="81"/>
                    <a:pt x="689" y="81"/>
                  </a:cubicBezTo>
                  <a:cubicBezTo>
                    <a:pt x="686" y="81"/>
                    <a:pt x="683" y="80"/>
                    <a:pt x="679" y="80"/>
                  </a:cubicBezTo>
                  <a:cubicBezTo>
                    <a:pt x="683" y="80"/>
                    <a:pt x="686" y="81"/>
                    <a:pt x="689" y="81"/>
                  </a:cubicBezTo>
                  <a:moveTo>
                    <a:pt x="632" y="63"/>
                  </a:moveTo>
                  <a:cubicBezTo>
                    <a:pt x="630" y="63"/>
                    <a:pt x="629" y="63"/>
                    <a:pt x="628" y="62"/>
                  </a:cubicBezTo>
                  <a:cubicBezTo>
                    <a:pt x="629" y="63"/>
                    <a:pt x="630" y="63"/>
                    <a:pt x="632" y="63"/>
                  </a:cubicBezTo>
                  <a:moveTo>
                    <a:pt x="632" y="63"/>
                  </a:moveTo>
                  <a:cubicBezTo>
                    <a:pt x="640" y="59"/>
                    <a:pt x="640" y="59"/>
                    <a:pt x="640" y="59"/>
                  </a:cubicBezTo>
                  <a:cubicBezTo>
                    <a:pt x="632" y="63"/>
                    <a:pt x="632" y="63"/>
                    <a:pt x="632" y="63"/>
                  </a:cubicBezTo>
                  <a:moveTo>
                    <a:pt x="697" y="100"/>
                  </a:moveTo>
                  <a:cubicBezTo>
                    <a:pt x="708" y="95"/>
                    <a:pt x="723" y="87"/>
                    <a:pt x="734" y="80"/>
                  </a:cubicBezTo>
                  <a:cubicBezTo>
                    <a:pt x="724" y="81"/>
                    <a:pt x="709" y="82"/>
                    <a:pt x="698" y="83"/>
                  </a:cubicBezTo>
                  <a:cubicBezTo>
                    <a:pt x="706" y="73"/>
                    <a:pt x="706" y="73"/>
                    <a:pt x="706" y="73"/>
                  </a:cubicBezTo>
                  <a:cubicBezTo>
                    <a:pt x="698" y="66"/>
                    <a:pt x="698" y="66"/>
                    <a:pt x="698" y="66"/>
                  </a:cubicBezTo>
                  <a:cubicBezTo>
                    <a:pt x="691" y="76"/>
                    <a:pt x="691" y="76"/>
                    <a:pt x="691" y="76"/>
                  </a:cubicBezTo>
                  <a:cubicBezTo>
                    <a:pt x="698" y="66"/>
                    <a:pt x="698" y="66"/>
                    <a:pt x="698" y="66"/>
                  </a:cubicBezTo>
                  <a:cubicBezTo>
                    <a:pt x="673" y="65"/>
                    <a:pt x="672" y="65"/>
                    <a:pt x="657" y="63"/>
                  </a:cubicBezTo>
                  <a:cubicBezTo>
                    <a:pt x="651" y="62"/>
                    <a:pt x="645" y="61"/>
                    <a:pt x="640" y="59"/>
                  </a:cubicBezTo>
                  <a:cubicBezTo>
                    <a:pt x="632" y="63"/>
                    <a:pt x="632" y="63"/>
                    <a:pt x="632" y="63"/>
                  </a:cubicBezTo>
                  <a:cubicBezTo>
                    <a:pt x="630" y="63"/>
                    <a:pt x="629" y="63"/>
                    <a:pt x="628" y="62"/>
                  </a:cubicBezTo>
                  <a:cubicBezTo>
                    <a:pt x="620" y="61"/>
                    <a:pt x="612" y="63"/>
                    <a:pt x="604" y="61"/>
                  </a:cubicBezTo>
                  <a:cubicBezTo>
                    <a:pt x="605" y="61"/>
                    <a:pt x="606" y="61"/>
                    <a:pt x="607" y="62"/>
                  </a:cubicBezTo>
                  <a:cubicBezTo>
                    <a:pt x="613" y="62"/>
                    <a:pt x="621" y="61"/>
                    <a:pt x="628" y="62"/>
                  </a:cubicBezTo>
                  <a:cubicBezTo>
                    <a:pt x="630" y="60"/>
                    <a:pt x="630" y="60"/>
                    <a:pt x="632" y="58"/>
                  </a:cubicBezTo>
                  <a:cubicBezTo>
                    <a:pt x="631" y="57"/>
                    <a:pt x="631" y="57"/>
                    <a:pt x="631" y="56"/>
                  </a:cubicBezTo>
                  <a:cubicBezTo>
                    <a:pt x="630" y="56"/>
                    <a:pt x="608" y="51"/>
                    <a:pt x="602" y="59"/>
                  </a:cubicBezTo>
                  <a:cubicBezTo>
                    <a:pt x="603" y="59"/>
                    <a:pt x="603" y="60"/>
                    <a:pt x="603" y="61"/>
                  </a:cubicBezTo>
                  <a:cubicBezTo>
                    <a:pt x="603" y="60"/>
                    <a:pt x="603" y="59"/>
                    <a:pt x="602" y="59"/>
                  </a:cubicBezTo>
                  <a:cubicBezTo>
                    <a:pt x="604" y="57"/>
                    <a:pt x="604" y="57"/>
                    <a:pt x="607" y="55"/>
                  </a:cubicBezTo>
                  <a:cubicBezTo>
                    <a:pt x="604" y="55"/>
                    <a:pt x="602" y="54"/>
                    <a:pt x="600" y="53"/>
                  </a:cubicBezTo>
                  <a:cubicBezTo>
                    <a:pt x="586" y="53"/>
                    <a:pt x="586" y="53"/>
                    <a:pt x="586" y="53"/>
                  </a:cubicBezTo>
                  <a:cubicBezTo>
                    <a:pt x="600" y="53"/>
                    <a:pt x="600" y="53"/>
                    <a:pt x="600" y="53"/>
                  </a:cubicBezTo>
                  <a:cubicBezTo>
                    <a:pt x="586" y="53"/>
                    <a:pt x="586" y="53"/>
                    <a:pt x="586" y="53"/>
                  </a:cubicBezTo>
                  <a:cubicBezTo>
                    <a:pt x="567" y="64"/>
                    <a:pt x="548" y="76"/>
                    <a:pt x="529" y="89"/>
                  </a:cubicBezTo>
                  <a:cubicBezTo>
                    <a:pt x="529" y="89"/>
                    <a:pt x="529" y="89"/>
                    <a:pt x="529" y="90"/>
                  </a:cubicBezTo>
                  <a:cubicBezTo>
                    <a:pt x="529" y="89"/>
                    <a:pt x="529" y="89"/>
                    <a:pt x="529" y="89"/>
                  </a:cubicBezTo>
                  <a:cubicBezTo>
                    <a:pt x="528" y="89"/>
                    <a:pt x="526" y="91"/>
                    <a:pt x="525" y="91"/>
                  </a:cubicBezTo>
                  <a:cubicBezTo>
                    <a:pt x="525" y="91"/>
                    <a:pt x="526" y="92"/>
                    <a:pt x="527" y="92"/>
                  </a:cubicBezTo>
                  <a:cubicBezTo>
                    <a:pt x="525" y="96"/>
                    <a:pt x="523" y="102"/>
                    <a:pt x="521" y="106"/>
                  </a:cubicBezTo>
                  <a:cubicBezTo>
                    <a:pt x="517" y="112"/>
                    <a:pt x="517" y="112"/>
                    <a:pt x="517" y="112"/>
                  </a:cubicBezTo>
                  <a:cubicBezTo>
                    <a:pt x="512" y="119"/>
                    <a:pt x="512" y="119"/>
                    <a:pt x="512" y="119"/>
                  </a:cubicBezTo>
                  <a:cubicBezTo>
                    <a:pt x="508" y="122"/>
                    <a:pt x="503" y="126"/>
                    <a:pt x="499" y="130"/>
                  </a:cubicBezTo>
                  <a:cubicBezTo>
                    <a:pt x="495" y="136"/>
                    <a:pt x="495" y="136"/>
                    <a:pt x="495" y="136"/>
                  </a:cubicBezTo>
                  <a:cubicBezTo>
                    <a:pt x="498" y="137"/>
                    <a:pt x="501" y="139"/>
                    <a:pt x="505" y="140"/>
                  </a:cubicBezTo>
                  <a:cubicBezTo>
                    <a:pt x="503" y="148"/>
                    <a:pt x="503" y="148"/>
                    <a:pt x="503" y="148"/>
                  </a:cubicBezTo>
                  <a:cubicBezTo>
                    <a:pt x="491" y="160"/>
                    <a:pt x="491" y="160"/>
                    <a:pt x="491" y="160"/>
                  </a:cubicBezTo>
                  <a:cubicBezTo>
                    <a:pt x="490" y="159"/>
                    <a:pt x="489" y="159"/>
                    <a:pt x="489" y="159"/>
                  </a:cubicBezTo>
                  <a:cubicBezTo>
                    <a:pt x="484" y="163"/>
                    <a:pt x="480" y="167"/>
                    <a:pt x="476" y="171"/>
                  </a:cubicBezTo>
                  <a:cubicBezTo>
                    <a:pt x="467" y="168"/>
                    <a:pt x="467" y="168"/>
                    <a:pt x="467" y="168"/>
                  </a:cubicBezTo>
                  <a:cubicBezTo>
                    <a:pt x="452" y="188"/>
                    <a:pt x="452" y="188"/>
                    <a:pt x="452" y="188"/>
                  </a:cubicBezTo>
                  <a:cubicBezTo>
                    <a:pt x="449" y="195"/>
                    <a:pt x="449" y="195"/>
                    <a:pt x="449" y="195"/>
                  </a:cubicBezTo>
                  <a:cubicBezTo>
                    <a:pt x="450" y="195"/>
                    <a:pt x="451" y="196"/>
                    <a:pt x="452" y="196"/>
                  </a:cubicBezTo>
                  <a:cubicBezTo>
                    <a:pt x="456" y="192"/>
                    <a:pt x="460" y="188"/>
                    <a:pt x="464" y="183"/>
                  </a:cubicBezTo>
                  <a:cubicBezTo>
                    <a:pt x="465" y="175"/>
                    <a:pt x="465" y="175"/>
                    <a:pt x="465" y="175"/>
                  </a:cubicBezTo>
                  <a:cubicBezTo>
                    <a:pt x="464" y="183"/>
                    <a:pt x="464" y="183"/>
                    <a:pt x="464" y="183"/>
                  </a:cubicBezTo>
                  <a:cubicBezTo>
                    <a:pt x="460" y="188"/>
                    <a:pt x="456" y="192"/>
                    <a:pt x="452" y="196"/>
                  </a:cubicBezTo>
                  <a:cubicBezTo>
                    <a:pt x="459" y="199"/>
                    <a:pt x="459" y="199"/>
                    <a:pt x="459" y="199"/>
                  </a:cubicBezTo>
                  <a:cubicBezTo>
                    <a:pt x="452" y="196"/>
                    <a:pt x="452" y="196"/>
                    <a:pt x="452" y="196"/>
                  </a:cubicBezTo>
                  <a:cubicBezTo>
                    <a:pt x="451" y="196"/>
                    <a:pt x="450" y="195"/>
                    <a:pt x="449" y="195"/>
                  </a:cubicBezTo>
                  <a:cubicBezTo>
                    <a:pt x="432" y="223"/>
                    <a:pt x="432" y="223"/>
                    <a:pt x="435" y="242"/>
                  </a:cubicBezTo>
                  <a:cubicBezTo>
                    <a:pt x="437" y="234"/>
                    <a:pt x="438" y="223"/>
                    <a:pt x="439" y="216"/>
                  </a:cubicBezTo>
                  <a:cubicBezTo>
                    <a:pt x="435" y="242"/>
                    <a:pt x="435" y="242"/>
                    <a:pt x="435" y="242"/>
                  </a:cubicBezTo>
                  <a:cubicBezTo>
                    <a:pt x="452" y="254"/>
                    <a:pt x="452" y="254"/>
                    <a:pt x="452" y="254"/>
                  </a:cubicBezTo>
                  <a:cubicBezTo>
                    <a:pt x="483" y="230"/>
                    <a:pt x="483" y="230"/>
                    <a:pt x="483" y="230"/>
                  </a:cubicBezTo>
                  <a:cubicBezTo>
                    <a:pt x="514" y="206"/>
                    <a:pt x="514" y="206"/>
                    <a:pt x="514" y="206"/>
                  </a:cubicBezTo>
                  <a:cubicBezTo>
                    <a:pt x="516" y="206"/>
                    <a:pt x="518" y="207"/>
                    <a:pt x="521" y="207"/>
                  </a:cubicBezTo>
                  <a:cubicBezTo>
                    <a:pt x="535" y="212"/>
                    <a:pt x="535" y="212"/>
                    <a:pt x="535" y="212"/>
                  </a:cubicBezTo>
                  <a:cubicBezTo>
                    <a:pt x="571" y="188"/>
                    <a:pt x="571" y="188"/>
                    <a:pt x="571" y="188"/>
                  </a:cubicBezTo>
                  <a:cubicBezTo>
                    <a:pt x="546" y="203"/>
                    <a:pt x="546" y="203"/>
                    <a:pt x="538" y="203"/>
                  </a:cubicBezTo>
                  <a:cubicBezTo>
                    <a:pt x="546" y="203"/>
                    <a:pt x="546" y="203"/>
                    <a:pt x="571" y="188"/>
                  </a:cubicBezTo>
                  <a:cubicBezTo>
                    <a:pt x="582" y="189"/>
                    <a:pt x="593" y="192"/>
                    <a:pt x="604" y="193"/>
                  </a:cubicBezTo>
                  <a:cubicBezTo>
                    <a:pt x="612" y="188"/>
                    <a:pt x="612" y="188"/>
                    <a:pt x="612" y="188"/>
                  </a:cubicBezTo>
                  <a:cubicBezTo>
                    <a:pt x="613" y="188"/>
                    <a:pt x="614" y="188"/>
                    <a:pt x="615" y="188"/>
                  </a:cubicBezTo>
                  <a:cubicBezTo>
                    <a:pt x="616" y="188"/>
                    <a:pt x="618" y="189"/>
                    <a:pt x="619" y="189"/>
                  </a:cubicBezTo>
                  <a:cubicBezTo>
                    <a:pt x="626" y="177"/>
                    <a:pt x="626" y="177"/>
                    <a:pt x="626" y="177"/>
                  </a:cubicBezTo>
                  <a:cubicBezTo>
                    <a:pt x="620" y="168"/>
                    <a:pt x="620" y="168"/>
                    <a:pt x="620" y="168"/>
                  </a:cubicBezTo>
                  <a:cubicBezTo>
                    <a:pt x="622" y="168"/>
                    <a:pt x="625" y="168"/>
                    <a:pt x="627" y="168"/>
                  </a:cubicBezTo>
                  <a:cubicBezTo>
                    <a:pt x="641" y="164"/>
                    <a:pt x="641" y="164"/>
                    <a:pt x="641" y="164"/>
                  </a:cubicBezTo>
                  <a:cubicBezTo>
                    <a:pt x="642" y="162"/>
                    <a:pt x="644" y="160"/>
                    <a:pt x="645" y="158"/>
                  </a:cubicBezTo>
                  <a:cubicBezTo>
                    <a:pt x="640" y="157"/>
                    <a:pt x="636" y="156"/>
                    <a:pt x="631" y="155"/>
                  </a:cubicBezTo>
                  <a:cubicBezTo>
                    <a:pt x="636" y="156"/>
                    <a:pt x="640" y="157"/>
                    <a:pt x="645" y="158"/>
                  </a:cubicBezTo>
                  <a:cubicBezTo>
                    <a:pt x="659" y="152"/>
                    <a:pt x="659" y="152"/>
                    <a:pt x="659" y="152"/>
                  </a:cubicBezTo>
                  <a:cubicBezTo>
                    <a:pt x="665" y="147"/>
                    <a:pt x="665" y="147"/>
                    <a:pt x="665" y="147"/>
                  </a:cubicBezTo>
                  <a:cubicBezTo>
                    <a:pt x="676" y="135"/>
                    <a:pt x="676" y="135"/>
                    <a:pt x="676" y="135"/>
                  </a:cubicBezTo>
                  <a:cubicBezTo>
                    <a:pt x="670" y="128"/>
                    <a:pt x="670" y="128"/>
                    <a:pt x="670" y="128"/>
                  </a:cubicBezTo>
                  <a:cubicBezTo>
                    <a:pt x="684" y="111"/>
                    <a:pt x="684" y="111"/>
                    <a:pt x="684" y="111"/>
                  </a:cubicBezTo>
                  <a:cubicBezTo>
                    <a:pt x="683" y="111"/>
                    <a:pt x="683" y="111"/>
                    <a:pt x="681" y="111"/>
                  </a:cubicBezTo>
                  <a:cubicBezTo>
                    <a:pt x="675" y="116"/>
                    <a:pt x="675" y="116"/>
                    <a:pt x="675" y="116"/>
                  </a:cubicBezTo>
                  <a:cubicBezTo>
                    <a:pt x="681" y="111"/>
                    <a:pt x="681" y="111"/>
                    <a:pt x="681" y="111"/>
                  </a:cubicBezTo>
                  <a:cubicBezTo>
                    <a:pt x="688" y="105"/>
                    <a:pt x="688" y="105"/>
                    <a:pt x="688" y="105"/>
                  </a:cubicBezTo>
                  <a:cubicBezTo>
                    <a:pt x="689" y="105"/>
                    <a:pt x="690" y="106"/>
                    <a:pt x="691" y="106"/>
                  </a:cubicBezTo>
                  <a:cubicBezTo>
                    <a:pt x="697" y="100"/>
                    <a:pt x="697" y="100"/>
                    <a:pt x="697" y="100"/>
                  </a:cubicBezTo>
                  <a:moveTo>
                    <a:pt x="93" y="1104"/>
                  </a:moveTo>
                  <a:cubicBezTo>
                    <a:pt x="98" y="1113"/>
                    <a:pt x="98" y="1113"/>
                    <a:pt x="98" y="1113"/>
                  </a:cubicBezTo>
                  <a:cubicBezTo>
                    <a:pt x="92" y="1102"/>
                    <a:pt x="92" y="1102"/>
                    <a:pt x="92" y="1102"/>
                  </a:cubicBezTo>
                  <a:cubicBezTo>
                    <a:pt x="87" y="1093"/>
                    <a:pt x="87" y="1093"/>
                    <a:pt x="87" y="1093"/>
                  </a:cubicBezTo>
                  <a:cubicBezTo>
                    <a:pt x="93" y="1104"/>
                    <a:pt x="93" y="1104"/>
                    <a:pt x="93" y="1104"/>
                  </a:cubicBezTo>
                  <a:moveTo>
                    <a:pt x="350" y="1401"/>
                  </a:moveTo>
                  <a:cubicBezTo>
                    <a:pt x="262" y="1327"/>
                    <a:pt x="195" y="1226"/>
                    <a:pt x="156" y="1105"/>
                  </a:cubicBezTo>
                  <a:cubicBezTo>
                    <a:pt x="143" y="1099"/>
                    <a:pt x="130" y="1092"/>
                    <a:pt x="118" y="1085"/>
                  </a:cubicBezTo>
                  <a:cubicBezTo>
                    <a:pt x="96" y="1074"/>
                    <a:pt x="80" y="1061"/>
                    <a:pt x="67" y="1048"/>
                  </a:cubicBezTo>
                  <a:cubicBezTo>
                    <a:pt x="78" y="1075"/>
                    <a:pt x="78" y="1075"/>
                    <a:pt x="78" y="1075"/>
                  </a:cubicBezTo>
                  <a:cubicBezTo>
                    <a:pt x="84" y="1085"/>
                    <a:pt x="84" y="1085"/>
                    <a:pt x="84" y="1085"/>
                  </a:cubicBezTo>
                  <a:cubicBezTo>
                    <a:pt x="85" y="1088"/>
                    <a:pt x="86" y="1090"/>
                    <a:pt x="87" y="1093"/>
                  </a:cubicBezTo>
                  <a:cubicBezTo>
                    <a:pt x="92" y="1102"/>
                    <a:pt x="92" y="1102"/>
                    <a:pt x="92" y="1102"/>
                  </a:cubicBezTo>
                  <a:cubicBezTo>
                    <a:pt x="98" y="1113"/>
                    <a:pt x="98" y="1113"/>
                    <a:pt x="98" y="1113"/>
                  </a:cubicBezTo>
                  <a:cubicBezTo>
                    <a:pt x="123" y="1152"/>
                    <a:pt x="123" y="1152"/>
                    <a:pt x="123" y="1152"/>
                  </a:cubicBezTo>
                  <a:cubicBezTo>
                    <a:pt x="130" y="1161"/>
                    <a:pt x="130" y="1161"/>
                    <a:pt x="130" y="1161"/>
                  </a:cubicBezTo>
                  <a:cubicBezTo>
                    <a:pt x="149" y="1185"/>
                    <a:pt x="149" y="1185"/>
                    <a:pt x="149" y="1185"/>
                  </a:cubicBezTo>
                  <a:cubicBezTo>
                    <a:pt x="198" y="1272"/>
                    <a:pt x="225" y="1309"/>
                    <a:pt x="310" y="1380"/>
                  </a:cubicBezTo>
                  <a:cubicBezTo>
                    <a:pt x="370" y="1423"/>
                    <a:pt x="371" y="1425"/>
                    <a:pt x="407" y="1445"/>
                  </a:cubicBezTo>
                  <a:cubicBezTo>
                    <a:pt x="379" y="1428"/>
                    <a:pt x="379" y="1428"/>
                    <a:pt x="379" y="1428"/>
                  </a:cubicBezTo>
                  <a:cubicBezTo>
                    <a:pt x="372" y="1423"/>
                    <a:pt x="372" y="1423"/>
                    <a:pt x="372" y="1423"/>
                  </a:cubicBezTo>
                  <a:cubicBezTo>
                    <a:pt x="364" y="1417"/>
                    <a:pt x="355" y="1411"/>
                    <a:pt x="346" y="1404"/>
                  </a:cubicBezTo>
                  <a:cubicBezTo>
                    <a:pt x="356" y="1410"/>
                    <a:pt x="356" y="1410"/>
                    <a:pt x="356" y="1410"/>
                  </a:cubicBezTo>
                  <a:cubicBezTo>
                    <a:pt x="342" y="1396"/>
                    <a:pt x="342" y="1396"/>
                    <a:pt x="342" y="1396"/>
                  </a:cubicBezTo>
                  <a:cubicBezTo>
                    <a:pt x="344" y="1398"/>
                    <a:pt x="347" y="1399"/>
                    <a:pt x="350" y="1401"/>
                  </a:cubicBezTo>
                  <a:moveTo>
                    <a:pt x="1163" y="1135"/>
                  </a:moveTo>
                  <a:cubicBezTo>
                    <a:pt x="1171" y="1124"/>
                    <a:pt x="1171" y="1124"/>
                    <a:pt x="1171" y="1124"/>
                  </a:cubicBezTo>
                  <a:cubicBezTo>
                    <a:pt x="1161" y="1132"/>
                    <a:pt x="1161" y="1132"/>
                    <a:pt x="1161" y="1132"/>
                  </a:cubicBezTo>
                  <a:cubicBezTo>
                    <a:pt x="1154" y="1142"/>
                    <a:pt x="1154" y="1142"/>
                    <a:pt x="1154" y="1142"/>
                  </a:cubicBezTo>
                  <a:cubicBezTo>
                    <a:pt x="1163" y="1135"/>
                    <a:pt x="1163" y="1135"/>
                    <a:pt x="1163" y="1135"/>
                  </a:cubicBezTo>
                  <a:moveTo>
                    <a:pt x="805" y="1119"/>
                  </a:moveTo>
                  <a:cubicBezTo>
                    <a:pt x="845" y="1161"/>
                    <a:pt x="845" y="1161"/>
                    <a:pt x="845" y="1161"/>
                  </a:cubicBezTo>
                  <a:cubicBezTo>
                    <a:pt x="836" y="1146"/>
                    <a:pt x="823" y="1127"/>
                    <a:pt x="814" y="1112"/>
                  </a:cubicBezTo>
                  <a:cubicBezTo>
                    <a:pt x="805" y="1119"/>
                    <a:pt x="805" y="1119"/>
                    <a:pt x="805" y="1119"/>
                  </a:cubicBezTo>
                  <a:moveTo>
                    <a:pt x="156" y="1105"/>
                  </a:moveTo>
                  <a:cubicBezTo>
                    <a:pt x="209" y="1128"/>
                    <a:pt x="275" y="1148"/>
                    <a:pt x="351" y="1164"/>
                  </a:cubicBezTo>
                  <a:cubicBezTo>
                    <a:pt x="343" y="1132"/>
                    <a:pt x="343" y="1132"/>
                    <a:pt x="343" y="1132"/>
                  </a:cubicBezTo>
                  <a:cubicBezTo>
                    <a:pt x="339" y="1127"/>
                    <a:pt x="339" y="1127"/>
                    <a:pt x="339" y="1127"/>
                  </a:cubicBezTo>
                  <a:cubicBezTo>
                    <a:pt x="325" y="1111"/>
                    <a:pt x="309" y="1097"/>
                    <a:pt x="293" y="1081"/>
                  </a:cubicBezTo>
                  <a:cubicBezTo>
                    <a:pt x="286" y="1079"/>
                    <a:pt x="278" y="1077"/>
                    <a:pt x="270" y="1075"/>
                  </a:cubicBezTo>
                  <a:cubicBezTo>
                    <a:pt x="266" y="1074"/>
                    <a:pt x="262" y="1074"/>
                    <a:pt x="258" y="1072"/>
                  </a:cubicBezTo>
                  <a:cubicBezTo>
                    <a:pt x="239" y="1051"/>
                    <a:pt x="239" y="1051"/>
                    <a:pt x="239" y="1051"/>
                  </a:cubicBezTo>
                  <a:cubicBezTo>
                    <a:pt x="237" y="1050"/>
                    <a:pt x="235" y="1049"/>
                    <a:pt x="233" y="1049"/>
                  </a:cubicBezTo>
                  <a:cubicBezTo>
                    <a:pt x="227" y="1039"/>
                    <a:pt x="227" y="1039"/>
                    <a:pt x="227" y="1039"/>
                  </a:cubicBezTo>
                  <a:cubicBezTo>
                    <a:pt x="225" y="1038"/>
                    <a:pt x="223" y="1038"/>
                    <a:pt x="221" y="1037"/>
                  </a:cubicBezTo>
                  <a:cubicBezTo>
                    <a:pt x="209" y="1024"/>
                    <a:pt x="209" y="1024"/>
                    <a:pt x="209" y="1024"/>
                  </a:cubicBezTo>
                  <a:cubicBezTo>
                    <a:pt x="199" y="1026"/>
                    <a:pt x="199" y="1026"/>
                    <a:pt x="199" y="1026"/>
                  </a:cubicBezTo>
                  <a:cubicBezTo>
                    <a:pt x="193" y="1021"/>
                    <a:pt x="193" y="1021"/>
                    <a:pt x="193" y="1021"/>
                  </a:cubicBezTo>
                  <a:cubicBezTo>
                    <a:pt x="203" y="1012"/>
                    <a:pt x="203" y="1012"/>
                    <a:pt x="201" y="1006"/>
                  </a:cubicBezTo>
                  <a:cubicBezTo>
                    <a:pt x="200" y="994"/>
                    <a:pt x="190" y="986"/>
                    <a:pt x="187" y="974"/>
                  </a:cubicBezTo>
                  <a:cubicBezTo>
                    <a:pt x="174" y="940"/>
                    <a:pt x="139" y="921"/>
                    <a:pt x="121" y="890"/>
                  </a:cubicBezTo>
                  <a:cubicBezTo>
                    <a:pt x="123" y="967"/>
                    <a:pt x="136" y="1039"/>
                    <a:pt x="156" y="1105"/>
                  </a:cubicBezTo>
                  <a:moveTo>
                    <a:pt x="1301" y="859"/>
                  </a:moveTo>
                  <a:cubicBezTo>
                    <a:pt x="1313" y="829"/>
                    <a:pt x="1313" y="829"/>
                    <a:pt x="1313" y="829"/>
                  </a:cubicBezTo>
                  <a:cubicBezTo>
                    <a:pt x="1289" y="862"/>
                    <a:pt x="1289" y="862"/>
                    <a:pt x="1289" y="862"/>
                  </a:cubicBezTo>
                  <a:cubicBezTo>
                    <a:pt x="1301" y="859"/>
                    <a:pt x="1301" y="859"/>
                    <a:pt x="1301" y="859"/>
                  </a:cubicBezTo>
                  <a:moveTo>
                    <a:pt x="1351" y="794"/>
                  </a:moveTo>
                  <a:cubicBezTo>
                    <a:pt x="1354" y="782"/>
                    <a:pt x="1354" y="782"/>
                    <a:pt x="1354" y="782"/>
                  </a:cubicBezTo>
                  <a:cubicBezTo>
                    <a:pt x="1348" y="791"/>
                    <a:pt x="1348" y="791"/>
                    <a:pt x="1348" y="791"/>
                  </a:cubicBezTo>
                  <a:cubicBezTo>
                    <a:pt x="1344" y="803"/>
                    <a:pt x="1344" y="803"/>
                    <a:pt x="1344" y="803"/>
                  </a:cubicBezTo>
                  <a:cubicBezTo>
                    <a:pt x="1351" y="794"/>
                    <a:pt x="1351" y="794"/>
                    <a:pt x="1351" y="794"/>
                  </a:cubicBezTo>
                  <a:moveTo>
                    <a:pt x="1096" y="700"/>
                  </a:moveTo>
                  <a:cubicBezTo>
                    <a:pt x="1112" y="707"/>
                    <a:pt x="1112" y="707"/>
                    <a:pt x="1112" y="707"/>
                  </a:cubicBezTo>
                  <a:cubicBezTo>
                    <a:pt x="1100" y="671"/>
                    <a:pt x="1100" y="671"/>
                    <a:pt x="1100" y="671"/>
                  </a:cubicBezTo>
                  <a:cubicBezTo>
                    <a:pt x="1096" y="700"/>
                    <a:pt x="1096" y="700"/>
                    <a:pt x="1096" y="700"/>
                  </a:cubicBezTo>
                  <a:moveTo>
                    <a:pt x="1102" y="1123"/>
                  </a:moveTo>
                  <a:cubicBezTo>
                    <a:pt x="1114" y="1096"/>
                    <a:pt x="1114" y="1096"/>
                    <a:pt x="1114" y="1096"/>
                  </a:cubicBezTo>
                  <a:cubicBezTo>
                    <a:pt x="1102" y="1123"/>
                    <a:pt x="1102" y="1123"/>
                    <a:pt x="1102" y="1123"/>
                  </a:cubicBezTo>
                  <a:cubicBezTo>
                    <a:pt x="1073" y="1126"/>
                    <a:pt x="1073" y="1126"/>
                    <a:pt x="1073" y="1126"/>
                  </a:cubicBezTo>
                  <a:cubicBezTo>
                    <a:pt x="1102" y="1123"/>
                    <a:pt x="1102" y="1123"/>
                    <a:pt x="1102" y="1123"/>
                  </a:cubicBezTo>
                  <a:moveTo>
                    <a:pt x="1085" y="1121"/>
                  </a:moveTo>
                  <a:cubicBezTo>
                    <a:pt x="1082" y="1092"/>
                    <a:pt x="1082" y="1092"/>
                    <a:pt x="1082" y="1092"/>
                  </a:cubicBezTo>
                  <a:cubicBezTo>
                    <a:pt x="1090" y="1091"/>
                    <a:pt x="1098" y="1090"/>
                    <a:pt x="1106" y="1090"/>
                  </a:cubicBezTo>
                  <a:cubicBezTo>
                    <a:pt x="1085" y="1121"/>
                    <a:pt x="1085" y="1121"/>
                    <a:pt x="1085" y="1121"/>
                  </a:cubicBezTo>
                  <a:moveTo>
                    <a:pt x="1136" y="1054"/>
                  </a:moveTo>
                  <a:cubicBezTo>
                    <a:pt x="1122" y="1029"/>
                    <a:pt x="1122" y="1029"/>
                    <a:pt x="1122" y="1029"/>
                  </a:cubicBezTo>
                  <a:cubicBezTo>
                    <a:pt x="1136" y="1054"/>
                    <a:pt x="1136" y="1054"/>
                    <a:pt x="1136" y="1054"/>
                  </a:cubicBezTo>
                  <a:moveTo>
                    <a:pt x="1136" y="1054"/>
                  </a:moveTo>
                  <a:cubicBezTo>
                    <a:pt x="1140" y="1025"/>
                    <a:pt x="1140" y="1025"/>
                    <a:pt x="1140" y="1025"/>
                  </a:cubicBezTo>
                  <a:cubicBezTo>
                    <a:pt x="1136" y="1054"/>
                    <a:pt x="1136" y="1054"/>
                    <a:pt x="1136" y="1054"/>
                  </a:cubicBezTo>
                  <a:moveTo>
                    <a:pt x="1142" y="932"/>
                  </a:moveTo>
                  <a:cubicBezTo>
                    <a:pt x="1141" y="926"/>
                    <a:pt x="1141" y="919"/>
                    <a:pt x="1141" y="913"/>
                  </a:cubicBezTo>
                  <a:cubicBezTo>
                    <a:pt x="1141" y="919"/>
                    <a:pt x="1141" y="926"/>
                    <a:pt x="1142" y="932"/>
                  </a:cubicBezTo>
                  <a:moveTo>
                    <a:pt x="1142" y="932"/>
                  </a:moveTo>
                  <a:cubicBezTo>
                    <a:pt x="1146" y="931"/>
                    <a:pt x="1152" y="930"/>
                    <a:pt x="1157" y="930"/>
                  </a:cubicBezTo>
                  <a:cubicBezTo>
                    <a:pt x="1152" y="930"/>
                    <a:pt x="1146" y="931"/>
                    <a:pt x="1142" y="932"/>
                  </a:cubicBezTo>
                  <a:moveTo>
                    <a:pt x="869" y="940"/>
                  </a:moveTo>
                  <a:cubicBezTo>
                    <a:pt x="860" y="902"/>
                    <a:pt x="860" y="902"/>
                    <a:pt x="860" y="902"/>
                  </a:cubicBezTo>
                  <a:cubicBezTo>
                    <a:pt x="869" y="940"/>
                    <a:pt x="869" y="940"/>
                    <a:pt x="869" y="940"/>
                  </a:cubicBezTo>
                  <a:moveTo>
                    <a:pt x="869" y="940"/>
                  </a:moveTo>
                  <a:cubicBezTo>
                    <a:pt x="888" y="928"/>
                    <a:pt x="888" y="928"/>
                    <a:pt x="888" y="928"/>
                  </a:cubicBezTo>
                  <a:cubicBezTo>
                    <a:pt x="869" y="940"/>
                    <a:pt x="869" y="940"/>
                    <a:pt x="869" y="94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699"/>
                    <a:pt x="1073" y="699"/>
                  </a:cubicBezTo>
                  <a:cubicBezTo>
                    <a:pt x="1073" y="699"/>
                    <a:pt x="1073" y="700"/>
                    <a:pt x="1073" y="700"/>
                  </a:cubicBezTo>
                  <a:moveTo>
                    <a:pt x="1073" y="699"/>
                  </a:moveTo>
                  <a:cubicBezTo>
                    <a:pt x="1073" y="699"/>
                    <a:pt x="1073" y="699"/>
                    <a:pt x="1073" y="699"/>
                  </a:cubicBezTo>
                  <a:cubicBezTo>
                    <a:pt x="1073" y="699"/>
                    <a:pt x="1073" y="699"/>
                    <a:pt x="1073" y="699"/>
                  </a:cubicBezTo>
                  <a:moveTo>
                    <a:pt x="1073" y="698"/>
                  </a:moveTo>
                  <a:cubicBezTo>
                    <a:pt x="1073" y="699"/>
                    <a:pt x="1073" y="699"/>
                    <a:pt x="1073" y="699"/>
                  </a:cubicBezTo>
                  <a:cubicBezTo>
                    <a:pt x="1073" y="699"/>
                    <a:pt x="1073" y="699"/>
                    <a:pt x="1073" y="699"/>
                  </a:cubicBezTo>
                  <a:moveTo>
                    <a:pt x="1073" y="698"/>
                  </a:moveTo>
                  <a:cubicBezTo>
                    <a:pt x="1073" y="698"/>
                    <a:pt x="1073" y="698"/>
                    <a:pt x="1073" y="698"/>
                  </a:cubicBezTo>
                  <a:cubicBezTo>
                    <a:pt x="1073" y="698"/>
                    <a:pt x="1073" y="698"/>
                    <a:pt x="1073" y="698"/>
                  </a:cubicBezTo>
                  <a:moveTo>
                    <a:pt x="1073" y="697"/>
                  </a:moveTo>
                  <a:cubicBezTo>
                    <a:pt x="1073" y="698"/>
                    <a:pt x="1073" y="698"/>
                    <a:pt x="1073" y="698"/>
                  </a:cubicBezTo>
                  <a:cubicBezTo>
                    <a:pt x="1073" y="698"/>
                    <a:pt x="1073" y="698"/>
                    <a:pt x="1073" y="697"/>
                  </a:cubicBezTo>
                  <a:moveTo>
                    <a:pt x="1073" y="697"/>
                  </a:moveTo>
                  <a:cubicBezTo>
                    <a:pt x="1073" y="697"/>
                    <a:pt x="1073" y="697"/>
                    <a:pt x="1073" y="697"/>
                  </a:cubicBezTo>
                  <a:cubicBezTo>
                    <a:pt x="1073" y="697"/>
                    <a:pt x="1073" y="697"/>
                    <a:pt x="1073" y="697"/>
                  </a:cubicBezTo>
                  <a:moveTo>
                    <a:pt x="1073" y="696"/>
                  </a:moveTo>
                  <a:cubicBezTo>
                    <a:pt x="1073" y="696"/>
                    <a:pt x="1073" y="696"/>
                    <a:pt x="1073" y="697"/>
                  </a:cubicBezTo>
                  <a:cubicBezTo>
                    <a:pt x="1073" y="696"/>
                    <a:pt x="1073" y="696"/>
                    <a:pt x="1073" y="696"/>
                  </a:cubicBezTo>
                  <a:moveTo>
                    <a:pt x="1073" y="695"/>
                  </a:moveTo>
                  <a:cubicBezTo>
                    <a:pt x="1073" y="695"/>
                    <a:pt x="1073" y="696"/>
                    <a:pt x="1073" y="696"/>
                  </a:cubicBezTo>
                  <a:cubicBezTo>
                    <a:pt x="1073" y="696"/>
                    <a:pt x="1073" y="695"/>
                    <a:pt x="1073" y="695"/>
                  </a:cubicBezTo>
                  <a:moveTo>
                    <a:pt x="1073" y="694"/>
                  </a:moveTo>
                  <a:cubicBezTo>
                    <a:pt x="1073" y="694"/>
                    <a:pt x="1073" y="695"/>
                    <a:pt x="1073" y="695"/>
                  </a:cubicBezTo>
                  <a:cubicBezTo>
                    <a:pt x="1073" y="695"/>
                    <a:pt x="1073" y="694"/>
                    <a:pt x="1073" y="694"/>
                  </a:cubicBezTo>
                  <a:moveTo>
                    <a:pt x="1073" y="694"/>
                  </a:moveTo>
                  <a:cubicBezTo>
                    <a:pt x="1073" y="694"/>
                    <a:pt x="1073" y="694"/>
                    <a:pt x="1073" y="694"/>
                  </a:cubicBezTo>
                  <a:cubicBezTo>
                    <a:pt x="1073" y="694"/>
                    <a:pt x="1073" y="694"/>
                    <a:pt x="1073" y="694"/>
                  </a:cubicBezTo>
                  <a:moveTo>
                    <a:pt x="1073" y="692"/>
                  </a:moveTo>
                  <a:cubicBezTo>
                    <a:pt x="1073" y="693"/>
                    <a:pt x="1073" y="693"/>
                    <a:pt x="1073" y="694"/>
                  </a:cubicBezTo>
                  <a:cubicBezTo>
                    <a:pt x="1073" y="693"/>
                    <a:pt x="1073" y="693"/>
                    <a:pt x="1073" y="692"/>
                  </a:cubicBezTo>
                  <a:moveTo>
                    <a:pt x="1073" y="691"/>
                  </a:moveTo>
                  <a:cubicBezTo>
                    <a:pt x="1073" y="691"/>
                    <a:pt x="1073" y="692"/>
                    <a:pt x="1073" y="692"/>
                  </a:cubicBezTo>
                  <a:cubicBezTo>
                    <a:pt x="1073" y="692"/>
                    <a:pt x="1073" y="691"/>
                    <a:pt x="1073" y="691"/>
                  </a:cubicBezTo>
                  <a:moveTo>
                    <a:pt x="1073" y="690"/>
                  </a:moveTo>
                  <a:cubicBezTo>
                    <a:pt x="1073" y="690"/>
                    <a:pt x="1073" y="691"/>
                    <a:pt x="1073" y="691"/>
                  </a:cubicBezTo>
                  <a:cubicBezTo>
                    <a:pt x="1073" y="690"/>
                    <a:pt x="1073" y="689"/>
                    <a:pt x="1073" y="688"/>
                  </a:cubicBezTo>
                  <a:cubicBezTo>
                    <a:pt x="1073" y="689"/>
                    <a:pt x="1073" y="690"/>
                    <a:pt x="1073" y="690"/>
                  </a:cubicBezTo>
                  <a:moveTo>
                    <a:pt x="643" y="623"/>
                  </a:moveTo>
                  <a:cubicBezTo>
                    <a:pt x="652" y="605"/>
                    <a:pt x="652" y="605"/>
                    <a:pt x="652" y="605"/>
                  </a:cubicBezTo>
                  <a:cubicBezTo>
                    <a:pt x="643" y="623"/>
                    <a:pt x="643" y="623"/>
                    <a:pt x="643" y="623"/>
                  </a:cubicBezTo>
                  <a:cubicBezTo>
                    <a:pt x="635" y="632"/>
                    <a:pt x="635" y="632"/>
                    <a:pt x="635" y="632"/>
                  </a:cubicBezTo>
                  <a:cubicBezTo>
                    <a:pt x="643" y="623"/>
                    <a:pt x="643" y="623"/>
                    <a:pt x="643" y="623"/>
                  </a:cubicBezTo>
                  <a:moveTo>
                    <a:pt x="1290" y="910"/>
                  </a:moveTo>
                  <a:cubicBezTo>
                    <a:pt x="1293" y="909"/>
                    <a:pt x="1295" y="909"/>
                    <a:pt x="1297" y="909"/>
                  </a:cubicBezTo>
                  <a:cubicBezTo>
                    <a:pt x="1295" y="909"/>
                    <a:pt x="1293" y="909"/>
                    <a:pt x="1290" y="910"/>
                  </a:cubicBezTo>
                  <a:cubicBezTo>
                    <a:pt x="1240" y="928"/>
                    <a:pt x="1240" y="928"/>
                    <a:pt x="1240" y="928"/>
                  </a:cubicBezTo>
                  <a:cubicBezTo>
                    <a:pt x="1234" y="929"/>
                    <a:pt x="1226" y="930"/>
                    <a:pt x="1219" y="931"/>
                  </a:cubicBezTo>
                  <a:cubicBezTo>
                    <a:pt x="1218" y="922"/>
                    <a:pt x="1218" y="912"/>
                    <a:pt x="1218" y="903"/>
                  </a:cubicBezTo>
                  <a:cubicBezTo>
                    <a:pt x="1210" y="885"/>
                    <a:pt x="1210" y="885"/>
                    <a:pt x="1210" y="885"/>
                  </a:cubicBezTo>
                  <a:cubicBezTo>
                    <a:pt x="1204" y="897"/>
                    <a:pt x="1204" y="897"/>
                    <a:pt x="1204" y="897"/>
                  </a:cubicBezTo>
                  <a:cubicBezTo>
                    <a:pt x="1186" y="879"/>
                    <a:pt x="1186" y="879"/>
                    <a:pt x="1186" y="879"/>
                  </a:cubicBezTo>
                  <a:cubicBezTo>
                    <a:pt x="1173" y="862"/>
                    <a:pt x="1155" y="841"/>
                    <a:pt x="1141" y="825"/>
                  </a:cubicBezTo>
                  <a:cubicBezTo>
                    <a:pt x="1135" y="790"/>
                    <a:pt x="1135" y="790"/>
                    <a:pt x="1135" y="790"/>
                  </a:cubicBezTo>
                  <a:cubicBezTo>
                    <a:pt x="1121" y="766"/>
                    <a:pt x="1103" y="734"/>
                    <a:pt x="1089" y="710"/>
                  </a:cubicBezTo>
                  <a:cubicBezTo>
                    <a:pt x="1089" y="707"/>
                    <a:pt x="1088" y="704"/>
                    <a:pt x="1088" y="700"/>
                  </a:cubicBezTo>
                  <a:cubicBezTo>
                    <a:pt x="1070" y="674"/>
                    <a:pt x="1070" y="674"/>
                    <a:pt x="1070" y="674"/>
                  </a:cubicBezTo>
                  <a:cubicBezTo>
                    <a:pt x="1088" y="700"/>
                    <a:pt x="1088" y="700"/>
                    <a:pt x="1088" y="700"/>
                  </a:cubicBezTo>
                  <a:cubicBezTo>
                    <a:pt x="1091" y="700"/>
                    <a:pt x="1093" y="700"/>
                    <a:pt x="1096" y="700"/>
                  </a:cubicBezTo>
                  <a:cubicBezTo>
                    <a:pt x="1100" y="671"/>
                    <a:pt x="1100" y="671"/>
                    <a:pt x="1100" y="671"/>
                  </a:cubicBezTo>
                  <a:cubicBezTo>
                    <a:pt x="1100" y="668"/>
                    <a:pt x="1099" y="665"/>
                    <a:pt x="1099" y="662"/>
                  </a:cubicBezTo>
                  <a:cubicBezTo>
                    <a:pt x="1081" y="664"/>
                    <a:pt x="1065" y="665"/>
                    <a:pt x="1047" y="667"/>
                  </a:cubicBezTo>
                  <a:cubicBezTo>
                    <a:pt x="1037" y="668"/>
                    <a:pt x="1027" y="669"/>
                    <a:pt x="1017" y="669"/>
                  </a:cubicBezTo>
                  <a:cubicBezTo>
                    <a:pt x="1009" y="660"/>
                    <a:pt x="1009" y="660"/>
                    <a:pt x="1009" y="660"/>
                  </a:cubicBezTo>
                  <a:cubicBezTo>
                    <a:pt x="988" y="660"/>
                    <a:pt x="971" y="639"/>
                    <a:pt x="948" y="645"/>
                  </a:cubicBezTo>
                  <a:cubicBezTo>
                    <a:pt x="940" y="648"/>
                    <a:pt x="940" y="648"/>
                    <a:pt x="928" y="683"/>
                  </a:cubicBezTo>
                  <a:cubicBezTo>
                    <a:pt x="917" y="681"/>
                    <a:pt x="902" y="677"/>
                    <a:pt x="890" y="675"/>
                  </a:cubicBezTo>
                  <a:cubicBezTo>
                    <a:pt x="874" y="649"/>
                    <a:pt x="874" y="649"/>
                    <a:pt x="874" y="649"/>
                  </a:cubicBezTo>
                  <a:cubicBezTo>
                    <a:pt x="860" y="648"/>
                    <a:pt x="860" y="648"/>
                    <a:pt x="860" y="648"/>
                  </a:cubicBezTo>
                  <a:cubicBezTo>
                    <a:pt x="857" y="648"/>
                    <a:pt x="855" y="648"/>
                    <a:pt x="852" y="648"/>
                  </a:cubicBezTo>
                  <a:cubicBezTo>
                    <a:pt x="838" y="646"/>
                    <a:pt x="838" y="646"/>
                    <a:pt x="830" y="611"/>
                  </a:cubicBezTo>
                  <a:cubicBezTo>
                    <a:pt x="828" y="617"/>
                    <a:pt x="824" y="625"/>
                    <a:pt x="822" y="631"/>
                  </a:cubicBezTo>
                  <a:cubicBezTo>
                    <a:pt x="830" y="611"/>
                    <a:pt x="830" y="611"/>
                    <a:pt x="830" y="611"/>
                  </a:cubicBezTo>
                  <a:cubicBezTo>
                    <a:pt x="830" y="605"/>
                    <a:pt x="830" y="599"/>
                    <a:pt x="830" y="593"/>
                  </a:cubicBezTo>
                  <a:cubicBezTo>
                    <a:pt x="813" y="593"/>
                    <a:pt x="797" y="593"/>
                    <a:pt x="780" y="593"/>
                  </a:cubicBezTo>
                  <a:cubicBezTo>
                    <a:pt x="742" y="593"/>
                    <a:pt x="707" y="627"/>
                    <a:pt x="666" y="606"/>
                  </a:cubicBezTo>
                  <a:cubicBezTo>
                    <a:pt x="661" y="606"/>
                    <a:pt x="657" y="605"/>
                    <a:pt x="652" y="605"/>
                  </a:cubicBezTo>
                  <a:cubicBezTo>
                    <a:pt x="643" y="623"/>
                    <a:pt x="643" y="623"/>
                    <a:pt x="643" y="623"/>
                  </a:cubicBezTo>
                  <a:cubicBezTo>
                    <a:pt x="635" y="632"/>
                    <a:pt x="635" y="632"/>
                    <a:pt x="635" y="632"/>
                  </a:cubicBezTo>
                  <a:cubicBezTo>
                    <a:pt x="611" y="657"/>
                    <a:pt x="611" y="657"/>
                    <a:pt x="611" y="657"/>
                  </a:cubicBezTo>
                  <a:cubicBezTo>
                    <a:pt x="610" y="663"/>
                    <a:pt x="610" y="670"/>
                    <a:pt x="609" y="676"/>
                  </a:cubicBezTo>
                  <a:cubicBezTo>
                    <a:pt x="610" y="670"/>
                    <a:pt x="610" y="663"/>
                    <a:pt x="611" y="657"/>
                  </a:cubicBezTo>
                  <a:cubicBezTo>
                    <a:pt x="594" y="682"/>
                    <a:pt x="570" y="700"/>
                    <a:pt x="553" y="724"/>
                  </a:cubicBezTo>
                  <a:cubicBezTo>
                    <a:pt x="540" y="742"/>
                    <a:pt x="528" y="769"/>
                    <a:pt x="518" y="789"/>
                  </a:cubicBezTo>
                  <a:cubicBezTo>
                    <a:pt x="524" y="808"/>
                    <a:pt x="524" y="808"/>
                    <a:pt x="523" y="828"/>
                  </a:cubicBezTo>
                  <a:cubicBezTo>
                    <a:pt x="523" y="834"/>
                    <a:pt x="522" y="841"/>
                    <a:pt x="522" y="847"/>
                  </a:cubicBezTo>
                  <a:cubicBezTo>
                    <a:pt x="521" y="863"/>
                    <a:pt x="520" y="879"/>
                    <a:pt x="520" y="894"/>
                  </a:cubicBezTo>
                  <a:cubicBezTo>
                    <a:pt x="525" y="895"/>
                    <a:pt x="530" y="896"/>
                    <a:pt x="535" y="896"/>
                  </a:cubicBezTo>
                  <a:cubicBezTo>
                    <a:pt x="551" y="915"/>
                    <a:pt x="551" y="915"/>
                    <a:pt x="551" y="915"/>
                  </a:cubicBezTo>
                  <a:cubicBezTo>
                    <a:pt x="579" y="919"/>
                    <a:pt x="579" y="919"/>
                    <a:pt x="579" y="919"/>
                  </a:cubicBezTo>
                  <a:cubicBezTo>
                    <a:pt x="579" y="922"/>
                    <a:pt x="579" y="926"/>
                    <a:pt x="579" y="929"/>
                  </a:cubicBezTo>
                  <a:cubicBezTo>
                    <a:pt x="579" y="926"/>
                    <a:pt x="579" y="922"/>
                    <a:pt x="579" y="919"/>
                  </a:cubicBezTo>
                  <a:cubicBezTo>
                    <a:pt x="551" y="915"/>
                    <a:pt x="551" y="915"/>
                    <a:pt x="551" y="915"/>
                  </a:cubicBezTo>
                  <a:cubicBezTo>
                    <a:pt x="535" y="896"/>
                    <a:pt x="535" y="896"/>
                    <a:pt x="535" y="896"/>
                  </a:cubicBezTo>
                  <a:cubicBezTo>
                    <a:pt x="530" y="896"/>
                    <a:pt x="525" y="895"/>
                    <a:pt x="520" y="894"/>
                  </a:cubicBezTo>
                  <a:cubicBezTo>
                    <a:pt x="520" y="900"/>
                    <a:pt x="519" y="907"/>
                    <a:pt x="519" y="913"/>
                  </a:cubicBezTo>
                  <a:cubicBezTo>
                    <a:pt x="556" y="992"/>
                    <a:pt x="556" y="992"/>
                    <a:pt x="602" y="1033"/>
                  </a:cubicBezTo>
                  <a:cubicBezTo>
                    <a:pt x="542" y="940"/>
                    <a:pt x="542" y="940"/>
                    <a:pt x="537" y="914"/>
                  </a:cubicBezTo>
                  <a:cubicBezTo>
                    <a:pt x="539" y="921"/>
                    <a:pt x="541" y="931"/>
                    <a:pt x="542" y="939"/>
                  </a:cubicBezTo>
                  <a:cubicBezTo>
                    <a:pt x="542" y="941"/>
                    <a:pt x="542" y="941"/>
                    <a:pt x="602" y="1033"/>
                  </a:cubicBezTo>
                  <a:cubicBezTo>
                    <a:pt x="623" y="1032"/>
                    <a:pt x="651" y="1030"/>
                    <a:pt x="672" y="1029"/>
                  </a:cubicBezTo>
                  <a:cubicBezTo>
                    <a:pt x="679" y="1029"/>
                    <a:pt x="687" y="1030"/>
                    <a:pt x="695" y="1030"/>
                  </a:cubicBezTo>
                  <a:cubicBezTo>
                    <a:pt x="711" y="1022"/>
                    <a:pt x="711" y="1022"/>
                    <a:pt x="711" y="1022"/>
                  </a:cubicBezTo>
                  <a:cubicBezTo>
                    <a:pt x="742" y="1012"/>
                    <a:pt x="742" y="1012"/>
                    <a:pt x="742" y="1012"/>
                  </a:cubicBezTo>
                  <a:cubicBezTo>
                    <a:pt x="711" y="1022"/>
                    <a:pt x="711" y="1022"/>
                    <a:pt x="711" y="1022"/>
                  </a:cubicBezTo>
                  <a:cubicBezTo>
                    <a:pt x="759" y="1023"/>
                    <a:pt x="759" y="1023"/>
                    <a:pt x="759" y="1023"/>
                  </a:cubicBezTo>
                  <a:cubicBezTo>
                    <a:pt x="767" y="1052"/>
                    <a:pt x="767" y="1052"/>
                    <a:pt x="767" y="1052"/>
                  </a:cubicBezTo>
                  <a:cubicBezTo>
                    <a:pt x="782" y="1042"/>
                    <a:pt x="782" y="1042"/>
                    <a:pt x="782" y="1042"/>
                  </a:cubicBezTo>
                  <a:cubicBezTo>
                    <a:pt x="790" y="1042"/>
                    <a:pt x="798" y="1042"/>
                    <a:pt x="806" y="1042"/>
                  </a:cubicBezTo>
                  <a:cubicBezTo>
                    <a:pt x="821" y="1052"/>
                    <a:pt x="821" y="1052"/>
                    <a:pt x="821" y="1052"/>
                  </a:cubicBezTo>
                  <a:cubicBezTo>
                    <a:pt x="822" y="1069"/>
                    <a:pt x="822" y="1069"/>
                    <a:pt x="822" y="1069"/>
                  </a:cubicBezTo>
                  <a:cubicBezTo>
                    <a:pt x="821" y="1052"/>
                    <a:pt x="821" y="1052"/>
                    <a:pt x="821" y="1052"/>
                  </a:cubicBezTo>
                  <a:cubicBezTo>
                    <a:pt x="806" y="1042"/>
                    <a:pt x="806" y="1042"/>
                    <a:pt x="806" y="1042"/>
                  </a:cubicBezTo>
                  <a:cubicBezTo>
                    <a:pt x="814" y="1060"/>
                    <a:pt x="814" y="1060"/>
                    <a:pt x="814" y="1060"/>
                  </a:cubicBezTo>
                  <a:cubicBezTo>
                    <a:pt x="814" y="1069"/>
                    <a:pt x="814" y="1077"/>
                    <a:pt x="814" y="1086"/>
                  </a:cubicBezTo>
                  <a:cubicBezTo>
                    <a:pt x="814" y="1092"/>
                    <a:pt x="814" y="1097"/>
                    <a:pt x="814" y="1103"/>
                  </a:cubicBezTo>
                  <a:cubicBezTo>
                    <a:pt x="814" y="1106"/>
                    <a:pt x="814" y="1109"/>
                    <a:pt x="814" y="1112"/>
                  </a:cubicBezTo>
                  <a:cubicBezTo>
                    <a:pt x="823" y="1127"/>
                    <a:pt x="836" y="1146"/>
                    <a:pt x="845" y="1161"/>
                  </a:cubicBezTo>
                  <a:cubicBezTo>
                    <a:pt x="855" y="1183"/>
                    <a:pt x="857" y="1191"/>
                    <a:pt x="859" y="1209"/>
                  </a:cubicBezTo>
                  <a:cubicBezTo>
                    <a:pt x="923" y="1208"/>
                    <a:pt x="987" y="1205"/>
                    <a:pt x="1050" y="1200"/>
                  </a:cubicBezTo>
                  <a:cubicBezTo>
                    <a:pt x="1051" y="1195"/>
                    <a:pt x="1051" y="1190"/>
                    <a:pt x="1052" y="1185"/>
                  </a:cubicBezTo>
                  <a:cubicBezTo>
                    <a:pt x="1045" y="1177"/>
                    <a:pt x="1045" y="1177"/>
                    <a:pt x="1045" y="1177"/>
                  </a:cubicBezTo>
                  <a:cubicBezTo>
                    <a:pt x="1040" y="1129"/>
                    <a:pt x="1040" y="1129"/>
                    <a:pt x="1040" y="1129"/>
                  </a:cubicBezTo>
                  <a:cubicBezTo>
                    <a:pt x="1045" y="1177"/>
                    <a:pt x="1045" y="1177"/>
                    <a:pt x="1045" y="1177"/>
                  </a:cubicBezTo>
                  <a:cubicBezTo>
                    <a:pt x="1055" y="1144"/>
                    <a:pt x="1055" y="1144"/>
                    <a:pt x="1055" y="1144"/>
                  </a:cubicBezTo>
                  <a:cubicBezTo>
                    <a:pt x="1045" y="1177"/>
                    <a:pt x="1045" y="1177"/>
                    <a:pt x="1045" y="1177"/>
                  </a:cubicBezTo>
                  <a:cubicBezTo>
                    <a:pt x="1054" y="1161"/>
                    <a:pt x="1054" y="1161"/>
                    <a:pt x="1054" y="1161"/>
                  </a:cubicBezTo>
                  <a:cubicBezTo>
                    <a:pt x="1045" y="1177"/>
                    <a:pt x="1045" y="1177"/>
                    <a:pt x="1045" y="1177"/>
                  </a:cubicBezTo>
                  <a:cubicBezTo>
                    <a:pt x="1052" y="1185"/>
                    <a:pt x="1052" y="1185"/>
                    <a:pt x="1052" y="1185"/>
                  </a:cubicBezTo>
                  <a:cubicBezTo>
                    <a:pt x="1060" y="1176"/>
                    <a:pt x="1060" y="1176"/>
                    <a:pt x="1060" y="1176"/>
                  </a:cubicBezTo>
                  <a:cubicBezTo>
                    <a:pt x="1052" y="1185"/>
                    <a:pt x="1052" y="1185"/>
                    <a:pt x="1052" y="1185"/>
                  </a:cubicBezTo>
                  <a:cubicBezTo>
                    <a:pt x="1051" y="1190"/>
                    <a:pt x="1051" y="1195"/>
                    <a:pt x="1050" y="1200"/>
                  </a:cubicBezTo>
                  <a:cubicBezTo>
                    <a:pt x="1067" y="1198"/>
                    <a:pt x="1067" y="1198"/>
                    <a:pt x="1067" y="1198"/>
                  </a:cubicBezTo>
                  <a:cubicBezTo>
                    <a:pt x="1050" y="1200"/>
                    <a:pt x="1050" y="1200"/>
                    <a:pt x="1050" y="1200"/>
                  </a:cubicBezTo>
                  <a:cubicBezTo>
                    <a:pt x="1086" y="1197"/>
                    <a:pt x="1121" y="1193"/>
                    <a:pt x="1156" y="1189"/>
                  </a:cubicBezTo>
                  <a:cubicBezTo>
                    <a:pt x="1150" y="1167"/>
                    <a:pt x="1150" y="1167"/>
                    <a:pt x="1150" y="1167"/>
                  </a:cubicBezTo>
                  <a:cubicBezTo>
                    <a:pt x="1152" y="1158"/>
                    <a:pt x="1153" y="1150"/>
                    <a:pt x="1154" y="1142"/>
                  </a:cubicBezTo>
                  <a:cubicBezTo>
                    <a:pt x="1161" y="1132"/>
                    <a:pt x="1161" y="1132"/>
                    <a:pt x="1161" y="1132"/>
                  </a:cubicBezTo>
                  <a:cubicBezTo>
                    <a:pt x="1171" y="1124"/>
                    <a:pt x="1171" y="1124"/>
                    <a:pt x="1171" y="1124"/>
                  </a:cubicBezTo>
                  <a:cubicBezTo>
                    <a:pt x="1193" y="1098"/>
                    <a:pt x="1223" y="1064"/>
                    <a:pt x="1245" y="1037"/>
                  </a:cubicBezTo>
                  <a:cubicBezTo>
                    <a:pt x="1275" y="987"/>
                    <a:pt x="1275" y="987"/>
                    <a:pt x="1275" y="987"/>
                  </a:cubicBezTo>
                  <a:cubicBezTo>
                    <a:pt x="1245" y="1037"/>
                    <a:pt x="1245" y="1037"/>
                    <a:pt x="1245" y="1037"/>
                  </a:cubicBezTo>
                  <a:cubicBezTo>
                    <a:pt x="1275" y="987"/>
                    <a:pt x="1275" y="987"/>
                    <a:pt x="1275" y="987"/>
                  </a:cubicBezTo>
                  <a:cubicBezTo>
                    <a:pt x="1275" y="984"/>
                    <a:pt x="1275" y="981"/>
                    <a:pt x="1276" y="978"/>
                  </a:cubicBezTo>
                  <a:cubicBezTo>
                    <a:pt x="1283" y="968"/>
                    <a:pt x="1283" y="968"/>
                    <a:pt x="1283" y="968"/>
                  </a:cubicBezTo>
                  <a:cubicBezTo>
                    <a:pt x="1297" y="909"/>
                    <a:pt x="1297" y="909"/>
                    <a:pt x="1297" y="909"/>
                  </a:cubicBezTo>
                  <a:cubicBezTo>
                    <a:pt x="1295" y="909"/>
                    <a:pt x="1293" y="909"/>
                    <a:pt x="1290" y="910"/>
                  </a:cubicBezTo>
                  <a:moveTo>
                    <a:pt x="1078" y="618"/>
                  </a:moveTo>
                  <a:cubicBezTo>
                    <a:pt x="1076" y="609"/>
                    <a:pt x="1075" y="600"/>
                    <a:pt x="1074" y="591"/>
                  </a:cubicBezTo>
                  <a:cubicBezTo>
                    <a:pt x="1051" y="583"/>
                    <a:pt x="1051" y="583"/>
                    <a:pt x="1051" y="583"/>
                  </a:cubicBezTo>
                  <a:cubicBezTo>
                    <a:pt x="1065" y="618"/>
                    <a:pt x="1065" y="618"/>
                    <a:pt x="1065" y="618"/>
                  </a:cubicBezTo>
                  <a:cubicBezTo>
                    <a:pt x="1078" y="618"/>
                    <a:pt x="1078" y="618"/>
                    <a:pt x="1078" y="618"/>
                  </a:cubicBezTo>
                  <a:moveTo>
                    <a:pt x="698" y="585"/>
                  </a:moveTo>
                  <a:cubicBezTo>
                    <a:pt x="698" y="585"/>
                    <a:pt x="699" y="584"/>
                    <a:pt x="699" y="584"/>
                  </a:cubicBezTo>
                  <a:cubicBezTo>
                    <a:pt x="681" y="583"/>
                    <a:pt x="664" y="582"/>
                    <a:pt x="647" y="581"/>
                  </a:cubicBezTo>
                  <a:cubicBezTo>
                    <a:pt x="660" y="594"/>
                    <a:pt x="660" y="594"/>
                    <a:pt x="660" y="594"/>
                  </a:cubicBezTo>
                  <a:cubicBezTo>
                    <a:pt x="695" y="590"/>
                    <a:pt x="695" y="590"/>
                    <a:pt x="695" y="590"/>
                  </a:cubicBezTo>
                  <a:cubicBezTo>
                    <a:pt x="696" y="589"/>
                    <a:pt x="697" y="587"/>
                    <a:pt x="698" y="585"/>
                  </a:cubicBezTo>
                  <a:moveTo>
                    <a:pt x="666" y="606"/>
                  </a:moveTo>
                  <a:cubicBezTo>
                    <a:pt x="686" y="616"/>
                    <a:pt x="686" y="616"/>
                    <a:pt x="686" y="616"/>
                  </a:cubicBezTo>
                  <a:cubicBezTo>
                    <a:pt x="666" y="606"/>
                    <a:pt x="666" y="606"/>
                    <a:pt x="666" y="606"/>
                  </a:cubicBezTo>
                  <a:moveTo>
                    <a:pt x="701" y="587"/>
                  </a:moveTo>
                  <a:cubicBezTo>
                    <a:pt x="702" y="586"/>
                    <a:pt x="702" y="585"/>
                    <a:pt x="703" y="584"/>
                  </a:cubicBezTo>
                  <a:cubicBezTo>
                    <a:pt x="701" y="584"/>
                    <a:pt x="700" y="584"/>
                    <a:pt x="699" y="584"/>
                  </a:cubicBezTo>
                  <a:cubicBezTo>
                    <a:pt x="698" y="587"/>
                    <a:pt x="697" y="588"/>
                    <a:pt x="695" y="590"/>
                  </a:cubicBezTo>
                  <a:cubicBezTo>
                    <a:pt x="685" y="591"/>
                    <a:pt x="671" y="593"/>
                    <a:pt x="660" y="594"/>
                  </a:cubicBezTo>
                  <a:cubicBezTo>
                    <a:pt x="647" y="581"/>
                    <a:pt x="647" y="581"/>
                    <a:pt x="647" y="581"/>
                  </a:cubicBezTo>
                  <a:cubicBezTo>
                    <a:pt x="642" y="581"/>
                    <a:pt x="637" y="580"/>
                    <a:pt x="631" y="580"/>
                  </a:cubicBezTo>
                  <a:cubicBezTo>
                    <a:pt x="652" y="605"/>
                    <a:pt x="652" y="605"/>
                    <a:pt x="652" y="605"/>
                  </a:cubicBezTo>
                  <a:cubicBezTo>
                    <a:pt x="657" y="605"/>
                    <a:pt x="661" y="606"/>
                    <a:pt x="666" y="606"/>
                  </a:cubicBezTo>
                  <a:cubicBezTo>
                    <a:pt x="695" y="597"/>
                    <a:pt x="695" y="597"/>
                    <a:pt x="695" y="597"/>
                  </a:cubicBezTo>
                  <a:cubicBezTo>
                    <a:pt x="696" y="596"/>
                    <a:pt x="697" y="594"/>
                    <a:pt x="701" y="587"/>
                  </a:cubicBezTo>
                  <a:moveTo>
                    <a:pt x="880" y="589"/>
                  </a:moveTo>
                  <a:cubicBezTo>
                    <a:pt x="880" y="588"/>
                    <a:pt x="880" y="588"/>
                    <a:pt x="880" y="587"/>
                  </a:cubicBezTo>
                  <a:cubicBezTo>
                    <a:pt x="874" y="587"/>
                    <a:pt x="867" y="588"/>
                    <a:pt x="861" y="588"/>
                  </a:cubicBezTo>
                  <a:cubicBezTo>
                    <a:pt x="875" y="603"/>
                    <a:pt x="879" y="597"/>
                    <a:pt x="880" y="589"/>
                  </a:cubicBezTo>
                  <a:moveTo>
                    <a:pt x="947" y="588"/>
                  </a:moveTo>
                  <a:cubicBezTo>
                    <a:pt x="956" y="584"/>
                    <a:pt x="956" y="584"/>
                    <a:pt x="956" y="584"/>
                  </a:cubicBezTo>
                  <a:cubicBezTo>
                    <a:pt x="952" y="585"/>
                    <a:pt x="949" y="585"/>
                    <a:pt x="946" y="585"/>
                  </a:cubicBezTo>
                  <a:cubicBezTo>
                    <a:pt x="947" y="588"/>
                    <a:pt x="947" y="588"/>
                    <a:pt x="947" y="588"/>
                  </a:cubicBezTo>
                  <a:moveTo>
                    <a:pt x="1120" y="716"/>
                  </a:moveTo>
                  <a:cubicBezTo>
                    <a:pt x="1112" y="707"/>
                    <a:pt x="1112" y="707"/>
                    <a:pt x="1112" y="707"/>
                  </a:cubicBezTo>
                  <a:cubicBezTo>
                    <a:pt x="1120" y="716"/>
                    <a:pt x="1120" y="716"/>
                    <a:pt x="1120" y="716"/>
                  </a:cubicBezTo>
                  <a:moveTo>
                    <a:pt x="1361" y="694"/>
                  </a:moveTo>
                  <a:cubicBezTo>
                    <a:pt x="1351" y="640"/>
                    <a:pt x="1336" y="587"/>
                    <a:pt x="1319" y="535"/>
                  </a:cubicBezTo>
                  <a:cubicBezTo>
                    <a:pt x="1305" y="539"/>
                    <a:pt x="1290" y="542"/>
                    <a:pt x="1274" y="546"/>
                  </a:cubicBezTo>
                  <a:cubicBezTo>
                    <a:pt x="1275" y="550"/>
                    <a:pt x="1277" y="555"/>
                    <a:pt x="1278" y="560"/>
                  </a:cubicBezTo>
                  <a:cubicBezTo>
                    <a:pt x="1277" y="555"/>
                    <a:pt x="1275" y="550"/>
                    <a:pt x="1274" y="546"/>
                  </a:cubicBezTo>
                  <a:cubicBezTo>
                    <a:pt x="1272" y="546"/>
                    <a:pt x="1270" y="547"/>
                    <a:pt x="1269" y="547"/>
                  </a:cubicBezTo>
                  <a:cubicBezTo>
                    <a:pt x="1271" y="551"/>
                    <a:pt x="1271" y="551"/>
                    <a:pt x="1271" y="551"/>
                  </a:cubicBezTo>
                  <a:cubicBezTo>
                    <a:pt x="1252" y="556"/>
                    <a:pt x="1252" y="556"/>
                    <a:pt x="1252" y="556"/>
                  </a:cubicBezTo>
                  <a:cubicBezTo>
                    <a:pt x="1244" y="557"/>
                    <a:pt x="1242" y="557"/>
                    <a:pt x="1236" y="553"/>
                  </a:cubicBezTo>
                  <a:cubicBezTo>
                    <a:pt x="1225" y="555"/>
                    <a:pt x="1212" y="558"/>
                    <a:pt x="1200" y="560"/>
                  </a:cubicBezTo>
                  <a:cubicBezTo>
                    <a:pt x="1201" y="561"/>
                    <a:pt x="1201" y="563"/>
                    <a:pt x="1202" y="565"/>
                  </a:cubicBezTo>
                  <a:cubicBezTo>
                    <a:pt x="1201" y="563"/>
                    <a:pt x="1201" y="561"/>
                    <a:pt x="1200" y="560"/>
                  </a:cubicBezTo>
                  <a:cubicBezTo>
                    <a:pt x="1183" y="562"/>
                    <a:pt x="1166" y="565"/>
                    <a:pt x="1148" y="568"/>
                  </a:cubicBezTo>
                  <a:cubicBezTo>
                    <a:pt x="1103" y="573"/>
                    <a:pt x="1057" y="578"/>
                    <a:pt x="1011" y="581"/>
                  </a:cubicBezTo>
                  <a:cubicBezTo>
                    <a:pt x="1016" y="586"/>
                    <a:pt x="1016" y="586"/>
                    <a:pt x="1016" y="586"/>
                  </a:cubicBezTo>
                  <a:cubicBezTo>
                    <a:pt x="1038" y="594"/>
                    <a:pt x="1038" y="594"/>
                    <a:pt x="1038" y="594"/>
                  </a:cubicBezTo>
                  <a:cubicBezTo>
                    <a:pt x="1044" y="584"/>
                    <a:pt x="1044" y="584"/>
                    <a:pt x="1044" y="584"/>
                  </a:cubicBezTo>
                  <a:cubicBezTo>
                    <a:pt x="1047" y="584"/>
                    <a:pt x="1049" y="583"/>
                    <a:pt x="1051" y="583"/>
                  </a:cubicBezTo>
                  <a:cubicBezTo>
                    <a:pt x="1074" y="591"/>
                    <a:pt x="1074" y="591"/>
                    <a:pt x="1074" y="591"/>
                  </a:cubicBezTo>
                  <a:cubicBezTo>
                    <a:pt x="1076" y="590"/>
                    <a:pt x="1078" y="590"/>
                    <a:pt x="1081" y="590"/>
                  </a:cubicBezTo>
                  <a:cubicBezTo>
                    <a:pt x="1100" y="577"/>
                    <a:pt x="1100" y="577"/>
                    <a:pt x="1100" y="577"/>
                  </a:cubicBezTo>
                  <a:cubicBezTo>
                    <a:pt x="1081" y="590"/>
                    <a:pt x="1081" y="590"/>
                    <a:pt x="1081" y="590"/>
                  </a:cubicBezTo>
                  <a:cubicBezTo>
                    <a:pt x="1085" y="590"/>
                    <a:pt x="1090" y="589"/>
                    <a:pt x="1095" y="588"/>
                  </a:cubicBezTo>
                  <a:cubicBezTo>
                    <a:pt x="1094" y="608"/>
                    <a:pt x="1093" y="634"/>
                    <a:pt x="1092" y="654"/>
                  </a:cubicBezTo>
                  <a:cubicBezTo>
                    <a:pt x="1075" y="655"/>
                    <a:pt x="1075" y="655"/>
                    <a:pt x="1075" y="655"/>
                  </a:cubicBezTo>
                  <a:cubicBezTo>
                    <a:pt x="1047" y="667"/>
                    <a:pt x="1047" y="667"/>
                    <a:pt x="1047" y="667"/>
                  </a:cubicBezTo>
                  <a:cubicBezTo>
                    <a:pt x="1065" y="665"/>
                    <a:pt x="1081" y="664"/>
                    <a:pt x="1099" y="662"/>
                  </a:cubicBezTo>
                  <a:cubicBezTo>
                    <a:pt x="1099" y="665"/>
                    <a:pt x="1100" y="668"/>
                    <a:pt x="1100" y="671"/>
                  </a:cubicBezTo>
                  <a:cubicBezTo>
                    <a:pt x="1112" y="707"/>
                    <a:pt x="1112" y="707"/>
                    <a:pt x="1112" y="707"/>
                  </a:cubicBezTo>
                  <a:cubicBezTo>
                    <a:pt x="1120" y="716"/>
                    <a:pt x="1120" y="716"/>
                    <a:pt x="1120" y="716"/>
                  </a:cubicBezTo>
                  <a:cubicBezTo>
                    <a:pt x="1128" y="724"/>
                    <a:pt x="1128" y="724"/>
                    <a:pt x="1128" y="724"/>
                  </a:cubicBezTo>
                  <a:cubicBezTo>
                    <a:pt x="1120" y="716"/>
                    <a:pt x="1120" y="716"/>
                    <a:pt x="1120" y="716"/>
                  </a:cubicBezTo>
                  <a:cubicBezTo>
                    <a:pt x="1128" y="724"/>
                    <a:pt x="1128" y="724"/>
                    <a:pt x="1128" y="724"/>
                  </a:cubicBezTo>
                  <a:cubicBezTo>
                    <a:pt x="1142" y="748"/>
                    <a:pt x="1150" y="775"/>
                    <a:pt x="1166" y="798"/>
                  </a:cubicBezTo>
                  <a:cubicBezTo>
                    <a:pt x="1177" y="817"/>
                    <a:pt x="1196" y="830"/>
                    <a:pt x="1208" y="848"/>
                  </a:cubicBezTo>
                  <a:cubicBezTo>
                    <a:pt x="1209" y="860"/>
                    <a:pt x="1209" y="872"/>
                    <a:pt x="1210" y="885"/>
                  </a:cubicBezTo>
                  <a:cubicBezTo>
                    <a:pt x="1218" y="903"/>
                    <a:pt x="1218" y="903"/>
                    <a:pt x="1218" y="903"/>
                  </a:cubicBezTo>
                  <a:cubicBezTo>
                    <a:pt x="1223" y="902"/>
                    <a:pt x="1228" y="901"/>
                    <a:pt x="1233" y="900"/>
                  </a:cubicBezTo>
                  <a:cubicBezTo>
                    <a:pt x="1240" y="890"/>
                    <a:pt x="1240" y="890"/>
                    <a:pt x="1240" y="890"/>
                  </a:cubicBezTo>
                  <a:cubicBezTo>
                    <a:pt x="1289" y="862"/>
                    <a:pt x="1289" y="862"/>
                    <a:pt x="1289" y="862"/>
                  </a:cubicBezTo>
                  <a:cubicBezTo>
                    <a:pt x="1313" y="829"/>
                    <a:pt x="1313" y="829"/>
                    <a:pt x="1313" y="829"/>
                  </a:cubicBezTo>
                  <a:cubicBezTo>
                    <a:pt x="1344" y="803"/>
                    <a:pt x="1344" y="803"/>
                    <a:pt x="1344" y="803"/>
                  </a:cubicBezTo>
                  <a:cubicBezTo>
                    <a:pt x="1348" y="791"/>
                    <a:pt x="1348" y="791"/>
                    <a:pt x="1348" y="791"/>
                  </a:cubicBezTo>
                  <a:cubicBezTo>
                    <a:pt x="1354" y="782"/>
                    <a:pt x="1354" y="782"/>
                    <a:pt x="1354" y="782"/>
                  </a:cubicBezTo>
                  <a:cubicBezTo>
                    <a:pt x="1354" y="778"/>
                    <a:pt x="1354" y="775"/>
                    <a:pt x="1354" y="773"/>
                  </a:cubicBezTo>
                  <a:cubicBezTo>
                    <a:pt x="1362" y="745"/>
                    <a:pt x="1362" y="745"/>
                    <a:pt x="1362" y="742"/>
                  </a:cubicBezTo>
                  <a:cubicBezTo>
                    <a:pt x="1362" y="742"/>
                    <a:pt x="1362" y="743"/>
                    <a:pt x="1362" y="744"/>
                  </a:cubicBezTo>
                  <a:cubicBezTo>
                    <a:pt x="1361" y="747"/>
                    <a:pt x="1361" y="747"/>
                    <a:pt x="1354" y="773"/>
                  </a:cubicBezTo>
                  <a:cubicBezTo>
                    <a:pt x="1373" y="745"/>
                    <a:pt x="1373" y="745"/>
                    <a:pt x="1351" y="715"/>
                  </a:cubicBezTo>
                  <a:cubicBezTo>
                    <a:pt x="1347" y="716"/>
                    <a:pt x="1343" y="717"/>
                    <a:pt x="1339" y="718"/>
                  </a:cubicBezTo>
                  <a:cubicBezTo>
                    <a:pt x="1328" y="698"/>
                    <a:pt x="1328" y="698"/>
                    <a:pt x="1328" y="698"/>
                  </a:cubicBezTo>
                  <a:cubicBezTo>
                    <a:pt x="1308" y="724"/>
                    <a:pt x="1308" y="724"/>
                    <a:pt x="1308" y="724"/>
                  </a:cubicBezTo>
                  <a:cubicBezTo>
                    <a:pt x="1302" y="726"/>
                    <a:pt x="1295" y="727"/>
                    <a:pt x="1289" y="729"/>
                  </a:cubicBezTo>
                  <a:cubicBezTo>
                    <a:pt x="1288" y="725"/>
                    <a:pt x="1288" y="723"/>
                    <a:pt x="1287" y="719"/>
                  </a:cubicBezTo>
                  <a:cubicBezTo>
                    <a:pt x="1285" y="720"/>
                    <a:pt x="1283" y="720"/>
                    <a:pt x="1280" y="721"/>
                  </a:cubicBezTo>
                  <a:cubicBezTo>
                    <a:pt x="1283" y="720"/>
                    <a:pt x="1285" y="720"/>
                    <a:pt x="1287" y="719"/>
                  </a:cubicBezTo>
                  <a:cubicBezTo>
                    <a:pt x="1286" y="710"/>
                    <a:pt x="1284" y="701"/>
                    <a:pt x="1283" y="692"/>
                  </a:cubicBezTo>
                  <a:cubicBezTo>
                    <a:pt x="1276" y="693"/>
                    <a:pt x="1269" y="694"/>
                    <a:pt x="1263" y="695"/>
                  </a:cubicBezTo>
                  <a:cubicBezTo>
                    <a:pt x="1264" y="702"/>
                    <a:pt x="1265" y="707"/>
                    <a:pt x="1266" y="714"/>
                  </a:cubicBezTo>
                  <a:cubicBezTo>
                    <a:pt x="1265" y="707"/>
                    <a:pt x="1264" y="702"/>
                    <a:pt x="1263" y="695"/>
                  </a:cubicBezTo>
                  <a:cubicBezTo>
                    <a:pt x="1261" y="696"/>
                    <a:pt x="1259" y="696"/>
                    <a:pt x="1256" y="696"/>
                  </a:cubicBezTo>
                  <a:cubicBezTo>
                    <a:pt x="1259" y="696"/>
                    <a:pt x="1261" y="696"/>
                    <a:pt x="1263" y="695"/>
                  </a:cubicBezTo>
                  <a:cubicBezTo>
                    <a:pt x="1269" y="694"/>
                    <a:pt x="1276" y="693"/>
                    <a:pt x="1283" y="692"/>
                  </a:cubicBezTo>
                  <a:cubicBezTo>
                    <a:pt x="1261" y="686"/>
                    <a:pt x="1261" y="686"/>
                    <a:pt x="1261" y="686"/>
                  </a:cubicBezTo>
                  <a:cubicBezTo>
                    <a:pt x="1246" y="679"/>
                    <a:pt x="1246" y="679"/>
                    <a:pt x="1246" y="679"/>
                  </a:cubicBezTo>
                  <a:cubicBezTo>
                    <a:pt x="1245" y="670"/>
                    <a:pt x="1243" y="661"/>
                    <a:pt x="1241" y="652"/>
                  </a:cubicBezTo>
                  <a:cubicBezTo>
                    <a:pt x="1236" y="653"/>
                    <a:pt x="1235" y="655"/>
                    <a:pt x="1235" y="660"/>
                  </a:cubicBezTo>
                  <a:cubicBezTo>
                    <a:pt x="1236" y="652"/>
                    <a:pt x="1236" y="652"/>
                    <a:pt x="1259" y="652"/>
                  </a:cubicBezTo>
                  <a:cubicBezTo>
                    <a:pt x="1302" y="687"/>
                    <a:pt x="1302" y="687"/>
                    <a:pt x="1302" y="687"/>
                  </a:cubicBezTo>
                  <a:cubicBezTo>
                    <a:pt x="1334" y="690"/>
                    <a:pt x="1334" y="690"/>
                    <a:pt x="1334" y="690"/>
                  </a:cubicBezTo>
                  <a:cubicBezTo>
                    <a:pt x="1342" y="698"/>
                    <a:pt x="1342" y="698"/>
                    <a:pt x="1342" y="698"/>
                  </a:cubicBezTo>
                  <a:cubicBezTo>
                    <a:pt x="1348" y="696"/>
                    <a:pt x="1354" y="695"/>
                    <a:pt x="1361" y="694"/>
                  </a:cubicBezTo>
                  <a:moveTo>
                    <a:pt x="1557" y="371"/>
                  </a:moveTo>
                  <a:cubicBezTo>
                    <a:pt x="1555" y="366"/>
                    <a:pt x="1555" y="366"/>
                    <a:pt x="1555" y="366"/>
                  </a:cubicBezTo>
                  <a:cubicBezTo>
                    <a:pt x="1556" y="368"/>
                    <a:pt x="1556" y="369"/>
                    <a:pt x="1556" y="371"/>
                  </a:cubicBezTo>
                  <a:cubicBezTo>
                    <a:pt x="1558" y="374"/>
                    <a:pt x="1558" y="374"/>
                    <a:pt x="1558" y="374"/>
                  </a:cubicBezTo>
                  <a:cubicBezTo>
                    <a:pt x="1558" y="373"/>
                    <a:pt x="1557" y="372"/>
                    <a:pt x="1557" y="371"/>
                  </a:cubicBezTo>
                  <a:moveTo>
                    <a:pt x="123" y="438"/>
                  </a:moveTo>
                  <a:cubicBezTo>
                    <a:pt x="125" y="436"/>
                    <a:pt x="126" y="433"/>
                    <a:pt x="128" y="430"/>
                  </a:cubicBezTo>
                  <a:cubicBezTo>
                    <a:pt x="122" y="435"/>
                    <a:pt x="122" y="435"/>
                    <a:pt x="122" y="435"/>
                  </a:cubicBezTo>
                  <a:cubicBezTo>
                    <a:pt x="118" y="438"/>
                    <a:pt x="118" y="438"/>
                    <a:pt x="118" y="438"/>
                  </a:cubicBezTo>
                  <a:cubicBezTo>
                    <a:pt x="120" y="439"/>
                    <a:pt x="121" y="440"/>
                    <a:pt x="122" y="441"/>
                  </a:cubicBezTo>
                  <a:cubicBezTo>
                    <a:pt x="122" y="440"/>
                    <a:pt x="123" y="439"/>
                    <a:pt x="123" y="438"/>
                  </a:cubicBezTo>
                  <a:moveTo>
                    <a:pt x="1553" y="359"/>
                  </a:moveTo>
                  <a:cubicBezTo>
                    <a:pt x="1552" y="357"/>
                    <a:pt x="1551" y="356"/>
                    <a:pt x="1551" y="355"/>
                  </a:cubicBezTo>
                  <a:cubicBezTo>
                    <a:pt x="1542" y="340"/>
                    <a:pt x="1537" y="334"/>
                    <a:pt x="1535" y="331"/>
                  </a:cubicBezTo>
                  <a:cubicBezTo>
                    <a:pt x="1537" y="334"/>
                    <a:pt x="1539" y="338"/>
                    <a:pt x="1541" y="342"/>
                  </a:cubicBezTo>
                  <a:cubicBezTo>
                    <a:pt x="1540" y="339"/>
                    <a:pt x="1540" y="339"/>
                    <a:pt x="1540" y="339"/>
                  </a:cubicBezTo>
                  <a:cubicBezTo>
                    <a:pt x="1553" y="359"/>
                    <a:pt x="1553" y="359"/>
                    <a:pt x="1553" y="359"/>
                  </a:cubicBezTo>
                  <a:moveTo>
                    <a:pt x="1548" y="356"/>
                  </a:moveTo>
                  <a:cubicBezTo>
                    <a:pt x="1542" y="343"/>
                    <a:pt x="1542" y="343"/>
                    <a:pt x="1542" y="343"/>
                  </a:cubicBezTo>
                  <a:cubicBezTo>
                    <a:pt x="1533" y="332"/>
                    <a:pt x="1533" y="332"/>
                    <a:pt x="1533" y="332"/>
                  </a:cubicBezTo>
                  <a:cubicBezTo>
                    <a:pt x="1548" y="356"/>
                    <a:pt x="1548" y="356"/>
                    <a:pt x="1548" y="356"/>
                  </a:cubicBezTo>
                  <a:moveTo>
                    <a:pt x="181" y="379"/>
                  </a:moveTo>
                  <a:cubicBezTo>
                    <a:pt x="182" y="377"/>
                    <a:pt x="184" y="374"/>
                    <a:pt x="186" y="372"/>
                  </a:cubicBezTo>
                  <a:cubicBezTo>
                    <a:pt x="178" y="378"/>
                    <a:pt x="178" y="378"/>
                    <a:pt x="178" y="378"/>
                  </a:cubicBezTo>
                  <a:cubicBezTo>
                    <a:pt x="179" y="378"/>
                    <a:pt x="180" y="379"/>
                    <a:pt x="181" y="379"/>
                  </a:cubicBezTo>
                  <a:moveTo>
                    <a:pt x="181" y="391"/>
                  </a:moveTo>
                  <a:cubicBezTo>
                    <a:pt x="198" y="369"/>
                    <a:pt x="198" y="369"/>
                    <a:pt x="198" y="369"/>
                  </a:cubicBezTo>
                  <a:cubicBezTo>
                    <a:pt x="188" y="374"/>
                    <a:pt x="188" y="374"/>
                    <a:pt x="188" y="374"/>
                  </a:cubicBezTo>
                  <a:cubicBezTo>
                    <a:pt x="178" y="389"/>
                    <a:pt x="178" y="389"/>
                    <a:pt x="178" y="389"/>
                  </a:cubicBezTo>
                  <a:cubicBezTo>
                    <a:pt x="179" y="390"/>
                    <a:pt x="180" y="390"/>
                    <a:pt x="181" y="391"/>
                  </a:cubicBezTo>
                  <a:moveTo>
                    <a:pt x="189" y="351"/>
                  </a:moveTo>
                  <a:cubicBezTo>
                    <a:pt x="190" y="353"/>
                    <a:pt x="192" y="353"/>
                    <a:pt x="193" y="355"/>
                  </a:cubicBezTo>
                  <a:cubicBezTo>
                    <a:pt x="197" y="344"/>
                    <a:pt x="197" y="344"/>
                    <a:pt x="197" y="344"/>
                  </a:cubicBezTo>
                  <a:cubicBezTo>
                    <a:pt x="189" y="351"/>
                    <a:pt x="189" y="351"/>
                    <a:pt x="189" y="351"/>
                  </a:cubicBezTo>
                  <a:moveTo>
                    <a:pt x="316" y="181"/>
                  </a:moveTo>
                  <a:cubicBezTo>
                    <a:pt x="321" y="177"/>
                    <a:pt x="325" y="173"/>
                    <a:pt x="330" y="169"/>
                  </a:cubicBezTo>
                  <a:cubicBezTo>
                    <a:pt x="329" y="168"/>
                    <a:pt x="328" y="167"/>
                    <a:pt x="328" y="166"/>
                  </a:cubicBezTo>
                  <a:cubicBezTo>
                    <a:pt x="323" y="170"/>
                    <a:pt x="318" y="174"/>
                    <a:pt x="313" y="178"/>
                  </a:cubicBezTo>
                  <a:cubicBezTo>
                    <a:pt x="314" y="179"/>
                    <a:pt x="315" y="180"/>
                    <a:pt x="316" y="181"/>
                  </a:cubicBezTo>
                  <a:moveTo>
                    <a:pt x="378" y="193"/>
                  </a:moveTo>
                  <a:cubicBezTo>
                    <a:pt x="381" y="191"/>
                    <a:pt x="381" y="187"/>
                    <a:pt x="383" y="185"/>
                  </a:cubicBezTo>
                  <a:cubicBezTo>
                    <a:pt x="373" y="191"/>
                    <a:pt x="373" y="191"/>
                    <a:pt x="373" y="191"/>
                  </a:cubicBezTo>
                  <a:cubicBezTo>
                    <a:pt x="373" y="177"/>
                    <a:pt x="373" y="177"/>
                    <a:pt x="373" y="177"/>
                  </a:cubicBezTo>
                  <a:cubicBezTo>
                    <a:pt x="358" y="191"/>
                    <a:pt x="358" y="191"/>
                    <a:pt x="358" y="191"/>
                  </a:cubicBezTo>
                  <a:cubicBezTo>
                    <a:pt x="354" y="194"/>
                    <a:pt x="347" y="201"/>
                    <a:pt x="354" y="201"/>
                  </a:cubicBezTo>
                  <a:cubicBezTo>
                    <a:pt x="360" y="201"/>
                    <a:pt x="374" y="194"/>
                    <a:pt x="378" y="193"/>
                  </a:cubicBezTo>
                  <a:moveTo>
                    <a:pt x="316" y="167"/>
                  </a:moveTo>
                  <a:cubicBezTo>
                    <a:pt x="335" y="160"/>
                    <a:pt x="335" y="160"/>
                    <a:pt x="335" y="160"/>
                  </a:cubicBezTo>
                  <a:cubicBezTo>
                    <a:pt x="348" y="148"/>
                    <a:pt x="348" y="148"/>
                    <a:pt x="348" y="148"/>
                  </a:cubicBezTo>
                  <a:cubicBezTo>
                    <a:pt x="339" y="150"/>
                    <a:pt x="339" y="150"/>
                    <a:pt x="339" y="150"/>
                  </a:cubicBezTo>
                  <a:cubicBezTo>
                    <a:pt x="316" y="167"/>
                    <a:pt x="316" y="167"/>
                    <a:pt x="316" y="167"/>
                  </a:cubicBezTo>
                  <a:moveTo>
                    <a:pt x="339" y="150"/>
                  </a:moveTo>
                  <a:cubicBezTo>
                    <a:pt x="348" y="148"/>
                    <a:pt x="348" y="148"/>
                    <a:pt x="348" y="148"/>
                  </a:cubicBezTo>
                  <a:cubicBezTo>
                    <a:pt x="352" y="138"/>
                    <a:pt x="352" y="138"/>
                    <a:pt x="352" y="138"/>
                  </a:cubicBezTo>
                  <a:cubicBezTo>
                    <a:pt x="328" y="152"/>
                    <a:pt x="328" y="152"/>
                    <a:pt x="328" y="152"/>
                  </a:cubicBezTo>
                  <a:cubicBezTo>
                    <a:pt x="339" y="150"/>
                    <a:pt x="339" y="150"/>
                    <a:pt x="339" y="150"/>
                  </a:cubicBezTo>
                  <a:moveTo>
                    <a:pt x="359" y="158"/>
                  </a:moveTo>
                  <a:cubicBezTo>
                    <a:pt x="361" y="156"/>
                    <a:pt x="364" y="154"/>
                    <a:pt x="366" y="152"/>
                  </a:cubicBezTo>
                  <a:cubicBezTo>
                    <a:pt x="365" y="151"/>
                    <a:pt x="364" y="150"/>
                    <a:pt x="363" y="150"/>
                  </a:cubicBezTo>
                  <a:cubicBezTo>
                    <a:pt x="354" y="154"/>
                    <a:pt x="354" y="154"/>
                    <a:pt x="354" y="154"/>
                  </a:cubicBezTo>
                  <a:cubicBezTo>
                    <a:pt x="356" y="155"/>
                    <a:pt x="357" y="157"/>
                    <a:pt x="359" y="158"/>
                  </a:cubicBezTo>
                  <a:moveTo>
                    <a:pt x="360" y="159"/>
                  </a:moveTo>
                  <a:cubicBezTo>
                    <a:pt x="363" y="158"/>
                    <a:pt x="365" y="155"/>
                    <a:pt x="367" y="153"/>
                  </a:cubicBezTo>
                  <a:cubicBezTo>
                    <a:pt x="367" y="153"/>
                    <a:pt x="366" y="152"/>
                    <a:pt x="366" y="152"/>
                  </a:cubicBezTo>
                  <a:cubicBezTo>
                    <a:pt x="364" y="154"/>
                    <a:pt x="361" y="156"/>
                    <a:pt x="359" y="158"/>
                  </a:cubicBezTo>
                  <a:cubicBezTo>
                    <a:pt x="359" y="159"/>
                    <a:pt x="360" y="159"/>
                    <a:pt x="360" y="159"/>
                  </a:cubicBezTo>
                  <a:moveTo>
                    <a:pt x="365" y="163"/>
                  </a:moveTo>
                  <a:cubicBezTo>
                    <a:pt x="372" y="158"/>
                    <a:pt x="379" y="151"/>
                    <a:pt x="387" y="146"/>
                  </a:cubicBezTo>
                  <a:cubicBezTo>
                    <a:pt x="367" y="153"/>
                    <a:pt x="367" y="153"/>
                    <a:pt x="367" y="153"/>
                  </a:cubicBezTo>
                  <a:cubicBezTo>
                    <a:pt x="365" y="155"/>
                    <a:pt x="363" y="158"/>
                    <a:pt x="360" y="159"/>
                  </a:cubicBezTo>
                  <a:cubicBezTo>
                    <a:pt x="362" y="160"/>
                    <a:pt x="364" y="162"/>
                    <a:pt x="365" y="163"/>
                  </a:cubicBezTo>
                  <a:moveTo>
                    <a:pt x="328" y="152"/>
                  </a:moveTo>
                  <a:cubicBezTo>
                    <a:pt x="352" y="138"/>
                    <a:pt x="352" y="138"/>
                    <a:pt x="352" y="138"/>
                  </a:cubicBezTo>
                  <a:cubicBezTo>
                    <a:pt x="351" y="137"/>
                    <a:pt x="351" y="136"/>
                    <a:pt x="350" y="135"/>
                  </a:cubicBezTo>
                  <a:cubicBezTo>
                    <a:pt x="350" y="134"/>
                    <a:pt x="349" y="133"/>
                    <a:pt x="349" y="132"/>
                  </a:cubicBezTo>
                  <a:cubicBezTo>
                    <a:pt x="349" y="133"/>
                    <a:pt x="350" y="134"/>
                    <a:pt x="350" y="135"/>
                  </a:cubicBezTo>
                  <a:cubicBezTo>
                    <a:pt x="366" y="126"/>
                    <a:pt x="366" y="126"/>
                    <a:pt x="366" y="126"/>
                  </a:cubicBezTo>
                  <a:cubicBezTo>
                    <a:pt x="374" y="119"/>
                    <a:pt x="374" y="119"/>
                    <a:pt x="374" y="119"/>
                  </a:cubicBezTo>
                  <a:cubicBezTo>
                    <a:pt x="355" y="125"/>
                    <a:pt x="355" y="125"/>
                    <a:pt x="355" y="125"/>
                  </a:cubicBezTo>
                  <a:cubicBezTo>
                    <a:pt x="352" y="127"/>
                    <a:pt x="350" y="128"/>
                    <a:pt x="347" y="130"/>
                  </a:cubicBezTo>
                  <a:cubicBezTo>
                    <a:pt x="334" y="144"/>
                    <a:pt x="334" y="144"/>
                    <a:pt x="334" y="144"/>
                  </a:cubicBezTo>
                  <a:cubicBezTo>
                    <a:pt x="327" y="151"/>
                    <a:pt x="327" y="151"/>
                    <a:pt x="327" y="151"/>
                  </a:cubicBezTo>
                  <a:cubicBezTo>
                    <a:pt x="334" y="144"/>
                    <a:pt x="334" y="144"/>
                    <a:pt x="334" y="144"/>
                  </a:cubicBezTo>
                  <a:cubicBezTo>
                    <a:pt x="327" y="151"/>
                    <a:pt x="327" y="151"/>
                    <a:pt x="327" y="151"/>
                  </a:cubicBezTo>
                  <a:cubicBezTo>
                    <a:pt x="328" y="151"/>
                    <a:pt x="328" y="152"/>
                    <a:pt x="328" y="152"/>
                  </a:cubicBezTo>
                  <a:moveTo>
                    <a:pt x="379" y="112"/>
                  </a:moveTo>
                  <a:cubicBezTo>
                    <a:pt x="388" y="107"/>
                    <a:pt x="388" y="107"/>
                    <a:pt x="388" y="107"/>
                  </a:cubicBezTo>
                  <a:cubicBezTo>
                    <a:pt x="379" y="112"/>
                    <a:pt x="379" y="112"/>
                    <a:pt x="379" y="112"/>
                  </a:cubicBezTo>
                  <a:cubicBezTo>
                    <a:pt x="371" y="116"/>
                    <a:pt x="371" y="116"/>
                    <a:pt x="371" y="116"/>
                  </a:cubicBezTo>
                  <a:cubicBezTo>
                    <a:pt x="379" y="112"/>
                    <a:pt x="379" y="112"/>
                    <a:pt x="379" y="112"/>
                  </a:cubicBezTo>
                  <a:moveTo>
                    <a:pt x="404" y="125"/>
                  </a:moveTo>
                  <a:cubicBezTo>
                    <a:pt x="405" y="126"/>
                    <a:pt x="406" y="127"/>
                    <a:pt x="407" y="127"/>
                  </a:cubicBezTo>
                  <a:cubicBezTo>
                    <a:pt x="412" y="120"/>
                    <a:pt x="412" y="120"/>
                    <a:pt x="412" y="120"/>
                  </a:cubicBezTo>
                  <a:cubicBezTo>
                    <a:pt x="400" y="122"/>
                    <a:pt x="400" y="122"/>
                    <a:pt x="400" y="122"/>
                  </a:cubicBezTo>
                  <a:cubicBezTo>
                    <a:pt x="395" y="125"/>
                    <a:pt x="390" y="129"/>
                    <a:pt x="385" y="133"/>
                  </a:cubicBezTo>
                  <a:cubicBezTo>
                    <a:pt x="387" y="134"/>
                    <a:pt x="388" y="135"/>
                    <a:pt x="389" y="136"/>
                  </a:cubicBezTo>
                  <a:cubicBezTo>
                    <a:pt x="394" y="132"/>
                    <a:pt x="399" y="129"/>
                    <a:pt x="404" y="125"/>
                  </a:cubicBezTo>
                  <a:moveTo>
                    <a:pt x="443" y="28"/>
                  </a:moveTo>
                  <a:cubicBezTo>
                    <a:pt x="423" y="39"/>
                    <a:pt x="423" y="39"/>
                    <a:pt x="423" y="39"/>
                  </a:cubicBezTo>
                  <a:cubicBezTo>
                    <a:pt x="448" y="26"/>
                    <a:pt x="448" y="26"/>
                    <a:pt x="448" y="26"/>
                  </a:cubicBezTo>
                  <a:cubicBezTo>
                    <a:pt x="449" y="25"/>
                    <a:pt x="450" y="25"/>
                    <a:pt x="451" y="24"/>
                  </a:cubicBezTo>
                  <a:cubicBezTo>
                    <a:pt x="437" y="30"/>
                    <a:pt x="437" y="30"/>
                    <a:pt x="437" y="30"/>
                  </a:cubicBezTo>
                  <a:cubicBezTo>
                    <a:pt x="443" y="28"/>
                    <a:pt x="443" y="28"/>
                    <a:pt x="443" y="28"/>
                  </a:cubicBezTo>
                  <a:moveTo>
                    <a:pt x="456" y="87"/>
                  </a:moveTo>
                  <a:cubicBezTo>
                    <a:pt x="449" y="93"/>
                    <a:pt x="449" y="93"/>
                    <a:pt x="449" y="93"/>
                  </a:cubicBezTo>
                  <a:cubicBezTo>
                    <a:pt x="456" y="87"/>
                    <a:pt x="456" y="87"/>
                    <a:pt x="456" y="87"/>
                  </a:cubicBezTo>
                  <a:moveTo>
                    <a:pt x="442" y="99"/>
                  </a:moveTo>
                  <a:cubicBezTo>
                    <a:pt x="449" y="93"/>
                    <a:pt x="449" y="93"/>
                    <a:pt x="449" y="93"/>
                  </a:cubicBezTo>
                  <a:cubicBezTo>
                    <a:pt x="442" y="99"/>
                    <a:pt x="442" y="99"/>
                    <a:pt x="442" y="99"/>
                  </a:cubicBezTo>
                  <a:moveTo>
                    <a:pt x="442" y="99"/>
                  </a:moveTo>
                  <a:cubicBezTo>
                    <a:pt x="437" y="107"/>
                    <a:pt x="437" y="107"/>
                    <a:pt x="437" y="107"/>
                  </a:cubicBezTo>
                  <a:cubicBezTo>
                    <a:pt x="442" y="99"/>
                    <a:pt x="442" y="99"/>
                    <a:pt x="442" y="99"/>
                  </a:cubicBezTo>
                  <a:moveTo>
                    <a:pt x="125" y="413"/>
                  </a:moveTo>
                  <a:cubicBezTo>
                    <a:pt x="118" y="420"/>
                    <a:pt x="118" y="420"/>
                    <a:pt x="118" y="420"/>
                  </a:cubicBezTo>
                  <a:cubicBezTo>
                    <a:pt x="125" y="413"/>
                    <a:pt x="125" y="413"/>
                    <a:pt x="125" y="413"/>
                  </a:cubicBezTo>
                  <a:moveTo>
                    <a:pt x="130" y="408"/>
                  </a:moveTo>
                  <a:cubicBezTo>
                    <a:pt x="125" y="413"/>
                    <a:pt x="125" y="413"/>
                    <a:pt x="125" y="413"/>
                  </a:cubicBezTo>
                  <a:cubicBezTo>
                    <a:pt x="130" y="408"/>
                    <a:pt x="130" y="408"/>
                    <a:pt x="130" y="408"/>
                  </a:cubicBezTo>
                  <a:moveTo>
                    <a:pt x="132" y="410"/>
                  </a:moveTo>
                  <a:cubicBezTo>
                    <a:pt x="134" y="407"/>
                    <a:pt x="135" y="405"/>
                    <a:pt x="137" y="402"/>
                  </a:cubicBezTo>
                  <a:cubicBezTo>
                    <a:pt x="130" y="408"/>
                    <a:pt x="130" y="408"/>
                    <a:pt x="130" y="408"/>
                  </a:cubicBezTo>
                  <a:cubicBezTo>
                    <a:pt x="137" y="402"/>
                    <a:pt x="137" y="402"/>
                    <a:pt x="137" y="402"/>
                  </a:cubicBezTo>
                  <a:cubicBezTo>
                    <a:pt x="135" y="405"/>
                    <a:pt x="134" y="407"/>
                    <a:pt x="132" y="410"/>
                  </a:cubicBezTo>
                  <a:moveTo>
                    <a:pt x="139" y="404"/>
                  </a:moveTo>
                  <a:cubicBezTo>
                    <a:pt x="138" y="403"/>
                    <a:pt x="138" y="403"/>
                    <a:pt x="137" y="402"/>
                  </a:cubicBezTo>
                  <a:cubicBezTo>
                    <a:pt x="138" y="403"/>
                    <a:pt x="138" y="403"/>
                    <a:pt x="139" y="404"/>
                  </a:cubicBezTo>
                  <a:moveTo>
                    <a:pt x="146" y="398"/>
                  </a:moveTo>
                  <a:cubicBezTo>
                    <a:pt x="139" y="404"/>
                    <a:pt x="139" y="404"/>
                    <a:pt x="139" y="404"/>
                  </a:cubicBezTo>
                  <a:cubicBezTo>
                    <a:pt x="146" y="398"/>
                    <a:pt x="146" y="398"/>
                    <a:pt x="146" y="398"/>
                  </a:cubicBezTo>
                  <a:moveTo>
                    <a:pt x="146" y="398"/>
                  </a:moveTo>
                  <a:cubicBezTo>
                    <a:pt x="152" y="392"/>
                    <a:pt x="152" y="392"/>
                    <a:pt x="152" y="392"/>
                  </a:cubicBezTo>
                  <a:cubicBezTo>
                    <a:pt x="146" y="398"/>
                    <a:pt x="146" y="398"/>
                    <a:pt x="146" y="398"/>
                  </a:cubicBezTo>
                  <a:moveTo>
                    <a:pt x="150" y="402"/>
                  </a:moveTo>
                  <a:cubicBezTo>
                    <a:pt x="151" y="399"/>
                    <a:pt x="153" y="396"/>
                    <a:pt x="155" y="394"/>
                  </a:cubicBezTo>
                  <a:cubicBezTo>
                    <a:pt x="153" y="396"/>
                    <a:pt x="151" y="399"/>
                    <a:pt x="150" y="402"/>
                  </a:cubicBezTo>
                  <a:cubicBezTo>
                    <a:pt x="151" y="399"/>
                    <a:pt x="153" y="396"/>
                    <a:pt x="155" y="394"/>
                  </a:cubicBezTo>
                  <a:cubicBezTo>
                    <a:pt x="154" y="393"/>
                    <a:pt x="153" y="393"/>
                    <a:pt x="152" y="392"/>
                  </a:cubicBezTo>
                  <a:cubicBezTo>
                    <a:pt x="153" y="393"/>
                    <a:pt x="154" y="393"/>
                    <a:pt x="155" y="394"/>
                  </a:cubicBezTo>
                  <a:cubicBezTo>
                    <a:pt x="157" y="384"/>
                    <a:pt x="157" y="384"/>
                    <a:pt x="157" y="384"/>
                  </a:cubicBezTo>
                  <a:cubicBezTo>
                    <a:pt x="155" y="394"/>
                    <a:pt x="155" y="394"/>
                    <a:pt x="155" y="394"/>
                  </a:cubicBezTo>
                  <a:cubicBezTo>
                    <a:pt x="153" y="396"/>
                    <a:pt x="151" y="399"/>
                    <a:pt x="150" y="402"/>
                  </a:cubicBezTo>
                  <a:moveTo>
                    <a:pt x="130" y="353"/>
                  </a:moveTo>
                  <a:cubicBezTo>
                    <a:pt x="135" y="343"/>
                    <a:pt x="135" y="343"/>
                    <a:pt x="135" y="343"/>
                  </a:cubicBezTo>
                  <a:cubicBezTo>
                    <a:pt x="130" y="353"/>
                    <a:pt x="130" y="353"/>
                    <a:pt x="130" y="353"/>
                  </a:cubicBezTo>
                  <a:moveTo>
                    <a:pt x="131" y="353"/>
                  </a:moveTo>
                  <a:cubicBezTo>
                    <a:pt x="130" y="353"/>
                    <a:pt x="130" y="353"/>
                    <a:pt x="130" y="353"/>
                  </a:cubicBezTo>
                  <a:cubicBezTo>
                    <a:pt x="131" y="353"/>
                    <a:pt x="131" y="353"/>
                    <a:pt x="131" y="353"/>
                  </a:cubicBezTo>
                  <a:moveTo>
                    <a:pt x="132" y="352"/>
                  </a:moveTo>
                  <a:cubicBezTo>
                    <a:pt x="132" y="352"/>
                    <a:pt x="131" y="352"/>
                    <a:pt x="131" y="353"/>
                  </a:cubicBezTo>
                  <a:cubicBezTo>
                    <a:pt x="131" y="352"/>
                    <a:pt x="132" y="352"/>
                    <a:pt x="132" y="352"/>
                  </a:cubicBezTo>
                  <a:moveTo>
                    <a:pt x="133" y="351"/>
                  </a:moveTo>
                  <a:cubicBezTo>
                    <a:pt x="132" y="351"/>
                    <a:pt x="132" y="352"/>
                    <a:pt x="132" y="352"/>
                  </a:cubicBezTo>
                  <a:cubicBezTo>
                    <a:pt x="132" y="352"/>
                    <a:pt x="132" y="351"/>
                    <a:pt x="133" y="351"/>
                  </a:cubicBezTo>
                  <a:moveTo>
                    <a:pt x="133" y="351"/>
                  </a:moveTo>
                  <a:cubicBezTo>
                    <a:pt x="133" y="351"/>
                    <a:pt x="133" y="351"/>
                    <a:pt x="133" y="351"/>
                  </a:cubicBezTo>
                  <a:cubicBezTo>
                    <a:pt x="133" y="351"/>
                    <a:pt x="133" y="351"/>
                    <a:pt x="133" y="351"/>
                  </a:cubicBezTo>
                  <a:moveTo>
                    <a:pt x="134" y="350"/>
                  </a:moveTo>
                  <a:cubicBezTo>
                    <a:pt x="134" y="350"/>
                    <a:pt x="134" y="350"/>
                    <a:pt x="133" y="351"/>
                  </a:cubicBezTo>
                  <a:cubicBezTo>
                    <a:pt x="134" y="350"/>
                    <a:pt x="134" y="350"/>
                    <a:pt x="134" y="350"/>
                  </a:cubicBezTo>
                  <a:moveTo>
                    <a:pt x="135" y="349"/>
                  </a:moveTo>
                  <a:cubicBezTo>
                    <a:pt x="135" y="350"/>
                    <a:pt x="134" y="350"/>
                    <a:pt x="134" y="350"/>
                  </a:cubicBezTo>
                  <a:cubicBezTo>
                    <a:pt x="134" y="350"/>
                    <a:pt x="135" y="350"/>
                    <a:pt x="135" y="349"/>
                  </a:cubicBezTo>
                  <a:moveTo>
                    <a:pt x="135" y="349"/>
                  </a:moveTo>
                  <a:cubicBezTo>
                    <a:pt x="135" y="349"/>
                    <a:pt x="135" y="349"/>
                    <a:pt x="135" y="349"/>
                  </a:cubicBezTo>
                  <a:cubicBezTo>
                    <a:pt x="135" y="349"/>
                    <a:pt x="135" y="349"/>
                    <a:pt x="135" y="349"/>
                  </a:cubicBezTo>
                  <a:moveTo>
                    <a:pt x="136" y="348"/>
                  </a:moveTo>
                  <a:cubicBezTo>
                    <a:pt x="136" y="348"/>
                    <a:pt x="136" y="349"/>
                    <a:pt x="135" y="349"/>
                  </a:cubicBezTo>
                  <a:cubicBezTo>
                    <a:pt x="136" y="349"/>
                    <a:pt x="136" y="348"/>
                    <a:pt x="136" y="348"/>
                  </a:cubicBezTo>
                  <a:moveTo>
                    <a:pt x="137" y="347"/>
                  </a:moveTo>
                  <a:cubicBezTo>
                    <a:pt x="137" y="348"/>
                    <a:pt x="136" y="348"/>
                    <a:pt x="136" y="348"/>
                  </a:cubicBezTo>
                  <a:cubicBezTo>
                    <a:pt x="136" y="348"/>
                    <a:pt x="137" y="348"/>
                    <a:pt x="137" y="347"/>
                  </a:cubicBezTo>
                  <a:moveTo>
                    <a:pt x="138" y="347"/>
                  </a:moveTo>
                  <a:cubicBezTo>
                    <a:pt x="137" y="347"/>
                    <a:pt x="137" y="347"/>
                    <a:pt x="137" y="347"/>
                  </a:cubicBezTo>
                  <a:cubicBezTo>
                    <a:pt x="137" y="347"/>
                    <a:pt x="137" y="347"/>
                    <a:pt x="138" y="347"/>
                  </a:cubicBezTo>
                  <a:moveTo>
                    <a:pt x="138" y="346"/>
                  </a:moveTo>
                  <a:cubicBezTo>
                    <a:pt x="138" y="347"/>
                    <a:pt x="138" y="347"/>
                    <a:pt x="138" y="347"/>
                  </a:cubicBezTo>
                  <a:cubicBezTo>
                    <a:pt x="138" y="346"/>
                    <a:pt x="138" y="346"/>
                    <a:pt x="138" y="346"/>
                  </a:cubicBezTo>
                  <a:moveTo>
                    <a:pt x="139" y="346"/>
                  </a:moveTo>
                  <a:cubicBezTo>
                    <a:pt x="138" y="346"/>
                    <a:pt x="138" y="346"/>
                    <a:pt x="138" y="346"/>
                  </a:cubicBezTo>
                  <a:cubicBezTo>
                    <a:pt x="138" y="346"/>
                    <a:pt x="138" y="346"/>
                    <a:pt x="139" y="346"/>
                  </a:cubicBezTo>
                  <a:moveTo>
                    <a:pt x="139" y="345"/>
                  </a:moveTo>
                  <a:cubicBezTo>
                    <a:pt x="139" y="345"/>
                    <a:pt x="139" y="345"/>
                    <a:pt x="139" y="346"/>
                  </a:cubicBezTo>
                  <a:cubicBezTo>
                    <a:pt x="139" y="345"/>
                    <a:pt x="139" y="345"/>
                    <a:pt x="139" y="345"/>
                  </a:cubicBezTo>
                  <a:moveTo>
                    <a:pt x="140" y="345"/>
                  </a:moveTo>
                  <a:cubicBezTo>
                    <a:pt x="140" y="345"/>
                    <a:pt x="139" y="345"/>
                    <a:pt x="139" y="345"/>
                  </a:cubicBezTo>
                  <a:cubicBezTo>
                    <a:pt x="139" y="345"/>
                    <a:pt x="140" y="345"/>
                    <a:pt x="140" y="345"/>
                  </a:cubicBezTo>
                  <a:moveTo>
                    <a:pt x="140" y="344"/>
                  </a:moveTo>
                  <a:cubicBezTo>
                    <a:pt x="140" y="344"/>
                    <a:pt x="140" y="345"/>
                    <a:pt x="140" y="345"/>
                  </a:cubicBezTo>
                  <a:cubicBezTo>
                    <a:pt x="140" y="345"/>
                    <a:pt x="140" y="344"/>
                    <a:pt x="140" y="344"/>
                  </a:cubicBezTo>
                  <a:moveTo>
                    <a:pt x="141" y="343"/>
                  </a:moveTo>
                  <a:cubicBezTo>
                    <a:pt x="141" y="343"/>
                    <a:pt x="141" y="344"/>
                    <a:pt x="141" y="344"/>
                  </a:cubicBezTo>
                  <a:cubicBezTo>
                    <a:pt x="141" y="344"/>
                    <a:pt x="141" y="343"/>
                    <a:pt x="141" y="343"/>
                  </a:cubicBezTo>
                  <a:moveTo>
                    <a:pt x="141" y="343"/>
                  </a:moveTo>
                  <a:cubicBezTo>
                    <a:pt x="141" y="343"/>
                    <a:pt x="141" y="343"/>
                    <a:pt x="141" y="343"/>
                  </a:cubicBezTo>
                  <a:cubicBezTo>
                    <a:pt x="141" y="343"/>
                    <a:pt x="141" y="343"/>
                    <a:pt x="141" y="343"/>
                  </a:cubicBezTo>
                  <a:moveTo>
                    <a:pt x="142" y="343"/>
                  </a:moveTo>
                  <a:cubicBezTo>
                    <a:pt x="142" y="343"/>
                    <a:pt x="141" y="343"/>
                    <a:pt x="141" y="343"/>
                  </a:cubicBezTo>
                  <a:cubicBezTo>
                    <a:pt x="141" y="343"/>
                    <a:pt x="142" y="343"/>
                    <a:pt x="142" y="343"/>
                  </a:cubicBezTo>
                  <a:moveTo>
                    <a:pt x="142" y="342"/>
                  </a:moveTo>
                  <a:cubicBezTo>
                    <a:pt x="142" y="342"/>
                    <a:pt x="142" y="342"/>
                    <a:pt x="142" y="343"/>
                  </a:cubicBezTo>
                  <a:cubicBezTo>
                    <a:pt x="142" y="342"/>
                    <a:pt x="142" y="342"/>
                    <a:pt x="142" y="342"/>
                  </a:cubicBezTo>
                  <a:moveTo>
                    <a:pt x="143" y="342"/>
                  </a:moveTo>
                  <a:cubicBezTo>
                    <a:pt x="142" y="342"/>
                    <a:pt x="142" y="342"/>
                    <a:pt x="142" y="342"/>
                  </a:cubicBezTo>
                  <a:cubicBezTo>
                    <a:pt x="142" y="342"/>
                    <a:pt x="142" y="342"/>
                    <a:pt x="143" y="342"/>
                  </a:cubicBezTo>
                  <a:moveTo>
                    <a:pt x="143" y="341"/>
                  </a:moveTo>
                  <a:cubicBezTo>
                    <a:pt x="143" y="342"/>
                    <a:pt x="143" y="342"/>
                    <a:pt x="143" y="342"/>
                  </a:cubicBezTo>
                  <a:cubicBezTo>
                    <a:pt x="143" y="341"/>
                    <a:pt x="143" y="341"/>
                    <a:pt x="143" y="341"/>
                  </a:cubicBezTo>
                  <a:moveTo>
                    <a:pt x="143" y="341"/>
                  </a:moveTo>
                  <a:cubicBezTo>
                    <a:pt x="143" y="341"/>
                    <a:pt x="143" y="341"/>
                    <a:pt x="143" y="341"/>
                  </a:cubicBezTo>
                  <a:cubicBezTo>
                    <a:pt x="143" y="341"/>
                    <a:pt x="143" y="341"/>
                    <a:pt x="143" y="341"/>
                  </a:cubicBezTo>
                  <a:moveTo>
                    <a:pt x="144" y="340"/>
                  </a:moveTo>
                  <a:cubicBezTo>
                    <a:pt x="144" y="340"/>
                    <a:pt x="143" y="340"/>
                    <a:pt x="143" y="341"/>
                  </a:cubicBezTo>
                  <a:cubicBezTo>
                    <a:pt x="143" y="340"/>
                    <a:pt x="144" y="340"/>
                    <a:pt x="144" y="340"/>
                  </a:cubicBezTo>
                  <a:moveTo>
                    <a:pt x="144" y="340"/>
                  </a:moveTo>
                  <a:cubicBezTo>
                    <a:pt x="144" y="340"/>
                    <a:pt x="144" y="340"/>
                    <a:pt x="144" y="340"/>
                  </a:cubicBezTo>
                  <a:cubicBezTo>
                    <a:pt x="144" y="340"/>
                    <a:pt x="144" y="340"/>
                    <a:pt x="144" y="340"/>
                  </a:cubicBezTo>
                  <a:moveTo>
                    <a:pt x="145" y="339"/>
                  </a:moveTo>
                  <a:cubicBezTo>
                    <a:pt x="144" y="339"/>
                    <a:pt x="144" y="339"/>
                    <a:pt x="144" y="339"/>
                  </a:cubicBezTo>
                  <a:cubicBezTo>
                    <a:pt x="145" y="339"/>
                    <a:pt x="145" y="339"/>
                    <a:pt x="145" y="339"/>
                  </a:cubicBezTo>
                  <a:moveTo>
                    <a:pt x="145" y="338"/>
                  </a:moveTo>
                  <a:cubicBezTo>
                    <a:pt x="145" y="339"/>
                    <a:pt x="145" y="339"/>
                    <a:pt x="145" y="339"/>
                  </a:cubicBezTo>
                  <a:cubicBezTo>
                    <a:pt x="145" y="339"/>
                    <a:pt x="145" y="339"/>
                    <a:pt x="145" y="338"/>
                  </a:cubicBezTo>
                  <a:moveTo>
                    <a:pt x="145" y="338"/>
                  </a:moveTo>
                  <a:cubicBezTo>
                    <a:pt x="145" y="338"/>
                    <a:pt x="145" y="338"/>
                    <a:pt x="145" y="338"/>
                  </a:cubicBezTo>
                  <a:cubicBezTo>
                    <a:pt x="145" y="338"/>
                    <a:pt x="145" y="338"/>
                    <a:pt x="145" y="338"/>
                  </a:cubicBezTo>
                  <a:moveTo>
                    <a:pt x="146" y="337"/>
                  </a:moveTo>
                  <a:cubicBezTo>
                    <a:pt x="146" y="337"/>
                    <a:pt x="146" y="338"/>
                    <a:pt x="145" y="338"/>
                  </a:cubicBezTo>
                  <a:cubicBezTo>
                    <a:pt x="146" y="338"/>
                    <a:pt x="146" y="338"/>
                    <a:pt x="146" y="338"/>
                  </a:cubicBezTo>
                  <a:moveTo>
                    <a:pt x="146" y="337"/>
                  </a:moveTo>
                  <a:cubicBezTo>
                    <a:pt x="146" y="337"/>
                    <a:pt x="146" y="337"/>
                    <a:pt x="146" y="337"/>
                  </a:cubicBezTo>
                  <a:cubicBezTo>
                    <a:pt x="146" y="337"/>
                    <a:pt x="146" y="337"/>
                    <a:pt x="146" y="337"/>
                  </a:cubicBezTo>
                  <a:moveTo>
                    <a:pt x="146" y="337"/>
                  </a:moveTo>
                  <a:cubicBezTo>
                    <a:pt x="146" y="337"/>
                    <a:pt x="146" y="337"/>
                    <a:pt x="146" y="337"/>
                  </a:cubicBezTo>
                  <a:cubicBezTo>
                    <a:pt x="146" y="337"/>
                    <a:pt x="146" y="337"/>
                    <a:pt x="146" y="337"/>
                  </a:cubicBezTo>
                  <a:moveTo>
                    <a:pt x="146" y="336"/>
                  </a:moveTo>
                  <a:cubicBezTo>
                    <a:pt x="146" y="336"/>
                    <a:pt x="146" y="337"/>
                    <a:pt x="146" y="337"/>
                  </a:cubicBezTo>
                  <a:cubicBezTo>
                    <a:pt x="146" y="337"/>
                    <a:pt x="146" y="337"/>
                    <a:pt x="146" y="337"/>
                  </a:cubicBezTo>
                  <a:moveTo>
                    <a:pt x="146" y="336"/>
                  </a:moveTo>
                  <a:cubicBezTo>
                    <a:pt x="147" y="336"/>
                    <a:pt x="147" y="336"/>
                    <a:pt x="147" y="336"/>
                  </a:cubicBezTo>
                  <a:cubicBezTo>
                    <a:pt x="147" y="336"/>
                    <a:pt x="147" y="336"/>
                    <a:pt x="147" y="336"/>
                  </a:cubicBezTo>
                  <a:moveTo>
                    <a:pt x="157" y="384"/>
                  </a:moveTo>
                  <a:cubicBezTo>
                    <a:pt x="169" y="370"/>
                    <a:pt x="169" y="370"/>
                    <a:pt x="169" y="370"/>
                  </a:cubicBezTo>
                  <a:cubicBezTo>
                    <a:pt x="157" y="384"/>
                    <a:pt x="157" y="384"/>
                    <a:pt x="157" y="384"/>
                  </a:cubicBezTo>
                  <a:moveTo>
                    <a:pt x="174" y="374"/>
                  </a:moveTo>
                  <a:cubicBezTo>
                    <a:pt x="175" y="371"/>
                    <a:pt x="177" y="369"/>
                    <a:pt x="179" y="366"/>
                  </a:cubicBezTo>
                  <a:cubicBezTo>
                    <a:pt x="171" y="372"/>
                    <a:pt x="171" y="372"/>
                    <a:pt x="171" y="372"/>
                  </a:cubicBezTo>
                  <a:cubicBezTo>
                    <a:pt x="179" y="366"/>
                    <a:pt x="179" y="366"/>
                    <a:pt x="179" y="366"/>
                  </a:cubicBezTo>
                  <a:cubicBezTo>
                    <a:pt x="177" y="369"/>
                    <a:pt x="175" y="371"/>
                    <a:pt x="174" y="374"/>
                  </a:cubicBezTo>
                  <a:moveTo>
                    <a:pt x="179" y="366"/>
                  </a:moveTo>
                  <a:cubicBezTo>
                    <a:pt x="181" y="362"/>
                    <a:pt x="184" y="358"/>
                    <a:pt x="187" y="353"/>
                  </a:cubicBezTo>
                  <a:cubicBezTo>
                    <a:pt x="184" y="358"/>
                    <a:pt x="181" y="362"/>
                    <a:pt x="179" y="366"/>
                  </a:cubicBezTo>
                  <a:moveTo>
                    <a:pt x="187" y="353"/>
                  </a:moveTo>
                  <a:cubicBezTo>
                    <a:pt x="169" y="370"/>
                    <a:pt x="169" y="370"/>
                    <a:pt x="169" y="370"/>
                  </a:cubicBezTo>
                  <a:cubicBezTo>
                    <a:pt x="187" y="353"/>
                    <a:pt x="187" y="353"/>
                    <a:pt x="187" y="353"/>
                  </a:cubicBezTo>
                  <a:moveTo>
                    <a:pt x="138" y="363"/>
                  </a:moveTo>
                  <a:cubicBezTo>
                    <a:pt x="140" y="361"/>
                    <a:pt x="141" y="358"/>
                    <a:pt x="143" y="356"/>
                  </a:cubicBezTo>
                  <a:cubicBezTo>
                    <a:pt x="141" y="358"/>
                    <a:pt x="140" y="361"/>
                    <a:pt x="138" y="363"/>
                  </a:cubicBezTo>
                  <a:moveTo>
                    <a:pt x="138" y="363"/>
                  </a:moveTo>
                  <a:cubicBezTo>
                    <a:pt x="140" y="361"/>
                    <a:pt x="141" y="358"/>
                    <a:pt x="143" y="356"/>
                  </a:cubicBezTo>
                  <a:cubicBezTo>
                    <a:pt x="141" y="358"/>
                    <a:pt x="140" y="361"/>
                    <a:pt x="138" y="363"/>
                  </a:cubicBezTo>
                  <a:moveTo>
                    <a:pt x="142" y="369"/>
                  </a:moveTo>
                  <a:cubicBezTo>
                    <a:pt x="141" y="367"/>
                    <a:pt x="140" y="365"/>
                    <a:pt x="138" y="363"/>
                  </a:cubicBezTo>
                  <a:cubicBezTo>
                    <a:pt x="140" y="365"/>
                    <a:pt x="141" y="367"/>
                    <a:pt x="142" y="369"/>
                  </a:cubicBezTo>
                  <a:cubicBezTo>
                    <a:pt x="141" y="367"/>
                    <a:pt x="140" y="365"/>
                    <a:pt x="138" y="363"/>
                  </a:cubicBezTo>
                  <a:cubicBezTo>
                    <a:pt x="140" y="365"/>
                    <a:pt x="141" y="367"/>
                    <a:pt x="142" y="369"/>
                  </a:cubicBezTo>
                  <a:moveTo>
                    <a:pt x="146" y="373"/>
                  </a:moveTo>
                  <a:cubicBezTo>
                    <a:pt x="145" y="372"/>
                    <a:pt x="143" y="370"/>
                    <a:pt x="142" y="369"/>
                  </a:cubicBezTo>
                  <a:cubicBezTo>
                    <a:pt x="143" y="370"/>
                    <a:pt x="145" y="372"/>
                    <a:pt x="146" y="373"/>
                  </a:cubicBezTo>
                  <a:moveTo>
                    <a:pt x="157" y="360"/>
                  </a:moveTo>
                  <a:cubicBezTo>
                    <a:pt x="146" y="373"/>
                    <a:pt x="146" y="373"/>
                    <a:pt x="146" y="373"/>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8" y="360"/>
                  </a:moveTo>
                  <a:cubicBezTo>
                    <a:pt x="157" y="360"/>
                    <a:pt x="157" y="360"/>
                    <a:pt x="157"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1"/>
                    <a:pt x="158" y="361"/>
                    <a:pt x="158" y="361"/>
                  </a:cubicBezTo>
                  <a:cubicBezTo>
                    <a:pt x="158" y="361"/>
                    <a:pt x="158" y="361"/>
                    <a:pt x="158" y="360"/>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9" y="361"/>
                    <a:pt x="159" y="361"/>
                    <a:pt x="159" y="361"/>
                  </a:cubicBezTo>
                  <a:cubicBezTo>
                    <a:pt x="159" y="361"/>
                    <a:pt x="159" y="361"/>
                    <a:pt x="158" y="361"/>
                  </a:cubicBezTo>
                  <a:moveTo>
                    <a:pt x="159" y="361"/>
                  </a:moveTo>
                  <a:cubicBezTo>
                    <a:pt x="159" y="361"/>
                    <a:pt x="159" y="361"/>
                    <a:pt x="159" y="361"/>
                  </a:cubicBezTo>
                  <a:cubicBezTo>
                    <a:pt x="159" y="361"/>
                    <a:pt x="159" y="361"/>
                    <a:pt x="159" y="361"/>
                  </a:cubicBezTo>
                  <a:moveTo>
                    <a:pt x="159" y="361"/>
                  </a:moveTo>
                  <a:cubicBezTo>
                    <a:pt x="159" y="362"/>
                    <a:pt x="159" y="362"/>
                    <a:pt x="159" y="362"/>
                  </a:cubicBezTo>
                  <a:cubicBezTo>
                    <a:pt x="159" y="361"/>
                    <a:pt x="159" y="361"/>
                    <a:pt x="159" y="361"/>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60" y="362"/>
                    <a:pt x="160" y="362"/>
                    <a:pt x="160" y="362"/>
                  </a:cubicBezTo>
                  <a:cubicBezTo>
                    <a:pt x="160" y="362"/>
                    <a:pt x="160" y="362"/>
                    <a:pt x="159" y="362"/>
                  </a:cubicBezTo>
                  <a:moveTo>
                    <a:pt x="160" y="362"/>
                  </a:moveTo>
                  <a:cubicBezTo>
                    <a:pt x="160" y="362"/>
                    <a:pt x="160" y="362"/>
                    <a:pt x="160" y="362"/>
                  </a:cubicBezTo>
                  <a:cubicBezTo>
                    <a:pt x="160" y="362"/>
                    <a:pt x="160" y="362"/>
                    <a:pt x="160" y="362"/>
                  </a:cubicBezTo>
                  <a:moveTo>
                    <a:pt x="160" y="363"/>
                  </a:moveTo>
                  <a:cubicBezTo>
                    <a:pt x="160" y="363"/>
                    <a:pt x="160" y="363"/>
                    <a:pt x="160" y="363"/>
                  </a:cubicBezTo>
                  <a:cubicBezTo>
                    <a:pt x="160" y="363"/>
                    <a:pt x="160" y="363"/>
                    <a:pt x="160" y="363"/>
                  </a:cubicBezTo>
                  <a:moveTo>
                    <a:pt x="160" y="363"/>
                  </a:moveTo>
                  <a:cubicBezTo>
                    <a:pt x="160" y="363"/>
                    <a:pt x="160" y="363"/>
                    <a:pt x="160" y="363"/>
                  </a:cubicBezTo>
                  <a:cubicBezTo>
                    <a:pt x="160" y="363"/>
                    <a:pt x="160" y="363"/>
                    <a:pt x="160" y="363"/>
                  </a:cubicBezTo>
                  <a:moveTo>
                    <a:pt x="160" y="363"/>
                  </a:moveTo>
                  <a:cubicBezTo>
                    <a:pt x="161" y="363"/>
                    <a:pt x="161" y="363"/>
                    <a:pt x="161" y="363"/>
                  </a:cubicBezTo>
                  <a:cubicBezTo>
                    <a:pt x="160" y="363"/>
                    <a:pt x="160" y="363"/>
                    <a:pt x="160"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4"/>
                  </a:moveTo>
                  <a:cubicBezTo>
                    <a:pt x="161" y="363"/>
                    <a:pt x="161" y="363"/>
                    <a:pt x="161" y="363"/>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5"/>
                    <a:pt x="161" y="365"/>
                    <a:pt x="161" y="365"/>
                  </a:cubicBezTo>
                  <a:cubicBezTo>
                    <a:pt x="161" y="364"/>
                    <a:pt x="161" y="364"/>
                    <a:pt x="161" y="364"/>
                  </a:cubicBezTo>
                  <a:moveTo>
                    <a:pt x="162" y="365"/>
                  </a:moveTo>
                  <a:cubicBezTo>
                    <a:pt x="161" y="365"/>
                    <a:pt x="161" y="365"/>
                    <a:pt x="161"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3" y="365"/>
                  </a:moveTo>
                  <a:cubicBezTo>
                    <a:pt x="162" y="365"/>
                    <a:pt x="162" y="365"/>
                    <a:pt x="162"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6"/>
                    <a:pt x="163" y="366"/>
                    <a:pt x="163" y="366"/>
                  </a:cubicBezTo>
                  <a:cubicBezTo>
                    <a:pt x="163" y="365"/>
                    <a:pt x="163" y="365"/>
                    <a:pt x="163" y="365"/>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77" y="352"/>
                  </a:moveTo>
                  <a:cubicBezTo>
                    <a:pt x="165" y="367"/>
                    <a:pt x="165" y="367"/>
                    <a:pt x="163" y="366"/>
                  </a:cubicBezTo>
                  <a:cubicBezTo>
                    <a:pt x="163" y="366"/>
                    <a:pt x="163" y="366"/>
                    <a:pt x="163" y="366"/>
                  </a:cubicBezTo>
                  <a:cubicBezTo>
                    <a:pt x="163" y="366"/>
                    <a:pt x="163" y="366"/>
                    <a:pt x="163" y="366"/>
                  </a:cubicBezTo>
                  <a:cubicBezTo>
                    <a:pt x="164" y="366"/>
                    <a:pt x="165" y="366"/>
                    <a:pt x="168" y="363"/>
                  </a:cubicBezTo>
                  <a:cubicBezTo>
                    <a:pt x="170" y="362"/>
                    <a:pt x="171" y="359"/>
                    <a:pt x="173" y="357"/>
                  </a:cubicBezTo>
                  <a:cubicBezTo>
                    <a:pt x="176" y="353"/>
                    <a:pt x="179" y="349"/>
                    <a:pt x="182" y="345"/>
                  </a:cubicBezTo>
                  <a:cubicBezTo>
                    <a:pt x="181" y="347"/>
                    <a:pt x="179" y="350"/>
                    <a:pt x="177" y="352"/>
                  </a:cubicBezTo>
                  <a:moveTo>
                    <a:pt x="197" y="263"/>
                  </a:moveTo>
                  <a:cubicBezTo>
                    <a:pt x="196" y="265"/>
                    <a:pt x="196" y="265"/>
                    <a:pt x="196" y="265"/>
                  </a:cubicBezTo>
                  <a:cubicBezTo>
                    <a:pt x="196" y="265"/>
                    <a:pt x="196" y="264"/>
                    <a:pt x="197" y="263"/>
                  </a:cubicBezTo>
                  <a:cubicBezTo>
                    <a:pt x="197" y="263"/>
                    <a:pt x="197" y="263"/>
                    <a:pt x="197" y="263"/>
                  </a:cubicBezTo>
                  <a:moveTo>
                    <a:pt x="196" y="265"/>
                  </a:moveTo>
                  <a:cubicBezTo>
                    <a:pt x="196" y="264"/>
                    <a:pt x="196" y="264"/>
                    <a:pt x="197" y="263"/>
                  </a:cubicBezTo>
                  <a:cubicBezTo>
                    <a:pt x="197" y="263"/>
                    <a:pt x="196" y="264"/>
                    <a:pt x="196" y="265"/>
                  </a:cubicBezTo>
                  <a:cubicBezTo>
                    <a:pt x="196" y="265"/>
                    <a:pt x="196" y="265"/>
                    <a:pt x="196" y="265"/>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2"/>
                    <a:pt x="199" y="262"/>
                    <a:pt x="199" y="262"/>
                  </a:cubicBezTo>
                  <a:cubicBezTo>
                    <a:pt x="199" y="262"/>
                    <a:pt x="199" y="262"/>
                    <a:pt x="199" y="261"/>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8" y="263"/>
                  </a:cubicBezTo>
                  <a:cubicBezTo>
                    <a:pt x="199" y="262"/>
                    <a:pt x="199" y="262"/>
                    <a:pt x="199" y="262"/>
                  </a:cubicBezTo>
                  <a:moveTo>
                    <a:pt x="152" y="328"/>
                  </a:moveTo>
                  <a:cubicBezTo>
                    <a:pt x="151" y="329"/>
                    <a:pt x="151" y="329"/>
                    <a:pt x="151" y="329"/>
                  </a:cubicBezTo>
                  <a:cubicBezTo>
                    <a:pt x="152" y="329"/>
                    <a:pt x="152" y="328"/>
                    <a:pt x="152" y="328"/>
                  </a:cubicBezTo>
                  <a:moveTo>
                    <a:pt x="137" y="346"/>
                  </a:moveTo>
                  <a:cubicBezTo>
                    <a:pt x="137" y="345"/>
                    <a:pt x="136" y="344"/>
                    <a:pt x="135" y="343"/>
                  </a:cubicBezTo>
                  <a:cubicBezTo>
                    <a:pt x="163" y="308"/>
                    <a:pt x="163" y="308"/>
                    <a:pt x="163" y="308"/>
                  </a:cubicBezTo>
                  <a:cubicBezTo>
                    <a:pt x="173" y="291"/>
                    <a:pt x="173" y="291"/>
                    <a:pt x="173" y="291"/>
                  </a:cubicBezTo>
                  <a:cubicBezTo>
                    <a:pt x="163" y="308"/>
                    <a:pt x="163" y="308"/>
                    <a:pt x="163" y="308"/>
                  </a:cubicBezTo>
                  <a:cubicBezTo>
                    <a:pt x="159" y="318"/>
                    <a:pt x="159" y="318"/>
                    <a:pt x="159" y="318"/>
                  </a:cubicBezTo>
                  <a:cubicBezTo>
                    <a:pt x="137" y="346"/>
                    <a:pt x="137" y="346"/>
                    <a:pt x="137" y="346"/>
                  </a:cubicBezTo>
                  <a:moveTo>
                    <a:pt x="153" y="327"/>
                  </a:moveTo>
                  <a:cubicBezTo>
                    <a:pt x="153" y="327"/>
                    <a:pt x="152" y="328"/>
                    <a:pt x="152" y="328"/>
                  </a:cubicBezTo>
                  <a:cubicBezTo>
                    <a:pt x="152" y="328"/>
                    <a:pt x="153" y="327"/>
                    <a:pt x="153" y="327"/>
                  </a:cubicBezTo>
                  <a:moveTo>
                    <a:pt x="153" y="327"/>
                  </a:moveTo>
                  <a:cubicBezTo>
                    <a:pt x="153" y="327"/>
                    <a:pt x="154" y="326"/>
                    <a:pt x="154" y="326"/>
                  </a:cubicBezTo>
                  <a:cubicBezTo>
                    <a:pt x="154" y="326"/>
                    <a:pt x="153" y="327"/>
                    <a:pt x="153" y="327"/>
                  </a:cubicBezTo>
                  <a:moveTo>
                    <a:pt x="154" y="326"/>
                  </a:moveTo>
                  <a:cubicBezTo>
                    <a:pt x="155" y="326"/>
                    <a:pt x="155" y="325"/>
                    <a:pt x="155" y="325"/>
                  </a:cubicBezTo>
                  <a:cubicBezTo>
                    <a:pt x="155" y="325"/>
                    <a:pt x="155" y="326"/>
                    <a:pt x="154" y="326"/>
                  </a:cubicBezTo>
                  <a:moveTo>
                    <a:pt x="155" y="325"/>
                  </a:moveTo>
                  <a:cubicBezTo>
                    <a:pt x="156" y="325"/>
                    <a:pt x="156" y="325"/>
                    <a:pt x="157" y="325"/>
                  </a:cubicBezTo>
                  <a:cubicBezTo>
                    <a:pt x="156" y="325"/>
                    <a:pt x="156" y="325"/>
                    <a:pt x="155" y="325"/>
                  </a:cubicBezTo>
                  <a:moveTo>
                    <a:pt x="173" y="291"/>
                  </a:moveTo>
                  <a:cubicBezTo>
                    <a:pt x="172" y="290"/>
                    <a:pt x="172" y="288"/>
                    <a:pt x="171" y="286"/>
                  </a:cubicBezTo>
                  <a:cubicBezTo>
                    <a:pt x="165" y="285"/>
                    <a:pt x="165" y="285"/>
                    <a:pt x="165" y="285"/>
                  </a:cubicBezTo>
                  <a:cubicBezTo>
                    <a:pt x="171" y="286"/>
                    <a:pt x="171" y="286"/>
                    <a:pt x="171" y="286"/>
                  </a:cubicBezTo>
                  <a:cubicBezTo>
                    <a:pt x="171" y="284"/>
                    <a:pt x="170" y="283"/>
                    <a:pt x="170" y="283"/>
                  </a:cubicBezTo>
                  <a:cubicBezTo>
                    <a:pt x="182" y="270"/>
                    <a:pt x="182" y="270"/>
                    <a:pt x="182" y="270"/>
                  </a:cubicBezTo>
                  <a:cubicBezTo>
                    <a:pt x="182" y="271"/>
                    <a:pt x="182" y="271"/>
                    <a:pt x="183" y="272"/>
                  </a:cubicBezTo>
                  <a:cubicBezTo>
                    <a:pt x="189" y="267"/>
                    <a:pt x="189" y="267"/>
                    <a:pt x="189" y="267"/>
                  </a:cubicBezTo>
                  <a:cubicBezTo>
                    <a:pt x="183" y="272"/>
                    <a:pt x="183" y="272"/>
                    <a:pt x="183" y="272"/>
                  </a:cubicBezTo>
                  <a:cubicBezTo>
                    <a:pt x="189" y="267"/>
                    <a:pt x="189" y="267"/>
                    <a:pt x="189" y="267"/>
                  </a:cubicBezTo>
                  <a:cubicBezTo>
                    <a:pt x="201" y="251"/>
                    <a:pt x="201" y="251"/>
                    <a:pt x="201" y="251"/>
                  </a:cubicBezTo>
                  <a:cubicBezTo>
                    <a:pt x="189" y="267"/>
                    <a:pt x="189" y="267"/>
                    <a:pt x="189" y="267"/>
                  </a:cubicBezTo>
                  <a:cubicBezTo>
                    <a:pt x="190" y="269"/>
                    <a:pt x="191" y="271"/>
                    <a:pt x="192" y="273"/>
                  </a:cubicBezTo>
                  <a:cubicBezTo>
                    <a:pt x="178" y="298"/>
                    <a:pt x="178" y="298"/>
                    <a:pt x="178" y="298"/>
                  </a:cubicBezTo>
                  <a:cubicBezTo>
                    <a:pt x="173" y="291"/>
                    <a:pt x="173" y="291"/>
                    <a:pt x="173" y="291"/>
                  </a:cubicBezTo>
                  <a:moveTo>
                    <a:pt x="158" y="324"/>
                  </a:moveTo>
                  <a:cubicBezTo>
                    <a:pt x="158" y="324"/>
                    <a:pt x="157" y="325"/>
                    <a:pt x="157" y="325"/>
                  </a:cubicBezTo>
                  <a:cubicBezTo>
                    <a:pt x="157" y="325"/>
                    <a:pt x="158" y="324"/>
                    <a:pt x="158" y="324"/>
                  </a:cubicBezTo>
                  <a:moveTo>
                    <a:pt x="160" y="324"/>
                  </a:moveTo>
                  <a:cubicBezTo>
                    <a:pt x="160" y="324"/>
                    <a:pt x="159" y="324"/>
                    <a:pt x="158" y="324"/>
                  </a:cubicBezTo>
                  <a:cubicBezTo>
                    <a:pt x="159" y="324"/>
                    <a:pt x="160" y="324"/>
                    <a:pt x="160" y="324"/>
                  </a:cubicBezTo>
                  <a:moveTo>
                    <a:pt x="163" y="324"/>
                  </a:moveTo>
                  <a:cubicBezTo>
                    <a:pt x="160" y="324"/>
                    <a:pt x="160" y="324"/>
                    <a:pt x="160" y="324"/>
                  </a:cubicBezTo>
                  <a:cubicBezTo>
                    <a:pt x="161" y="324"/>
                    <a:pt x="162" y="324"/>
                    <a:pt x="163" y="324"/>
                  </a:cubicBezTo>
                  <a:moveTo>
                    <a:pt x="153" y="341"/>
                  </a:moveTo>
                  <a:cubicBezTo>
                    <a:pt x="163" y="324"/>
                    <a:pt x="163" y="324"/>
                    <a:pt x="163" y="324"/>
                  </a:cubicBezTo>
                  <a:cubicBezTo>
                    <a:pt x="160" y="329"/>
                    <a:pt x="156" y="335"/>
                    <a:pt x="153" y="341"/>
                  </a:cubicBezTo>
                  <a:moveTo>
                    <a:pt x="155" y="345"/>
                  </a:moveTo>
                  <a:cubicBezTo>
                    <a:pt x="171" y="334"/>
                    <a:pt x="171" y="334"/>
                    <a:pt x="171" y="334"/>
                  </a:cubicBezTo>
                  <a:cubicBezTo>
                    <a:pt x="170" y="333"/>
                    <a:pt x="169" y="332"/>
                    <a:pt x="168" y="331"/>
                  </a:cubicBezTo>
                  <a:cubicBezTo>
                    <a:pt x="155" y="343"/>
                    <a:pt x="155" y="343"/>
                    <a:pt x="155" y="343"/>
                  </a:cubicBezTo>
                  <a:cubicBezTo>
                    <a:pt x="154" y="342"/>
                    <a:pt x="154" y="341"/>
                    <a:pt x="153" y="341"/>
                  </a:cubicBezTo>
                  <a:cubicBezTo>
                    <a:pt x="158" y="333"/>
                    <a:pt x="164" y="325"/>
                    <a:pt x="169" y="318"/>
                  </a:cubicBezTo>
                  <a:cubicBezTo>
                    <a:pt x="168" y="317"/>
                    <a:pt x="168" y="316"/>
                    <a:pt x="167" y="314"/>
                  </a:cubicBezTo>
                  <a:cubicBezTo>
                    <a:pt x="159" y="318"/>
                    <a:pt x="159" y="318"/>
                    <a:pt x="159" y="318"/>
                  </a:cubicBezTo>
                  <a:cubicBezTo>
                    <a:pt x="167" y="314"/>
                    <a:pt x="167" y="314"/>
                    <a:pt x="167" y="314"/>
                  </a:cubicBezTo>
                  <a:cubicBezTo>
                    <a:pt x="175" y="311"/>
                    <a:pt x="175" y="311"/>
                    <a:pt x="175" y="311"/>
                  </a:cubicBezTo>
                  <a:cubicBezTo>
                    <a:pt x="180" y="318"/>
                    <a:pt x="180" y="318"/>
                    <a:pt x="180" y="318"/>
                  </a:cubicBezTo>
                  <a:cubicBezTo>
                    <a:pt x="171" y="334"/>
                    <a:pt x="171" y="334"/>
                    <a:pt x="171" y="334"/>
                  </a:cubicBezTo>
                  <a:cubicBezTo>
                    <a:pt x="155" y="345"/>
                    <a:pt x="155" y="345"/>
                    <a:pt x="155" y="345"/>
                  </a:cubicBezTo>
                  <a:moveTo>
                    <a:pt x="216" y="207"/>
                  </a:moveTo>
                  <a:cubicBezTo>
                    <a:pt x="217" y="207"/>
                    <a:pt x="217" y="207"/>
                    <a:pt x="217" y="207"/>
                  </a:cubicBezTo>
                  <a:cubicBezTo>
                    <a:pt x="217" y="207"/>
                    <a:pt x="217" y="207"/>
                    <a:pt x="216" y="207"/>
                  </a:cubicBezTo>
                  <a:moveTo>
                    <a:pt x="216" y="208"/>
                  </a:moveTo>
                  <a:cubicBezTo>
                    <a:pt x="216" y="208"/>
                    <a:pt x="216" y="208"/>
                    <a:pt x="216" y="207"/>
                  </a:cubicBezTo>
                  <a:cubicBezTo>
                    <a:pt x="216" y="208"/>
                    <a:pt x="216" y="208"/>
                    <a:pt x="216" y="208"/>
                  </a:cubicBezTo>
                  <a:moveTo>
                    <a:pt x="215" y="209"/>
                  </a:moveTo>
                  <a:cubicBezTo>
                    <a:pt x="215" y="209"/>
                    <a:pt x="215" y="208"/>
                    <a:pt x="216" y="208"/>
                  </a:cubicBezTo>
                  <a:cubicBezTo>
                    <a:pt x="215" y="208"/>
                    <a:pt x="215" y="209"/>
                    <a:pt x="215" y="209"/>
                  </a:cubicBezTo>
                  <a:moveTo>
                    <a:pt x="214" y="210"/>
                  </a:moveTo>
                  <a:cubicBezTo>
                    <a:pt x="214" y="209"/>
                    <a:pt x="215" y="209"/>
                    <a:pt x="215" y="209"/>
                  </a:cubicBezTo>
                  <a:cubicBezTo>
                    <a:pt x="215" y="209"/>
                    <a:pt x="214" y="209"/>
                    <a:pt x="214" y="210"/>
                  </a:cubicBezTo>
                  <a:moveTo>
                    <a:pt x="214" y="210"/>
                  </a:moveTo>
                  <a:cubicBezTo>
                    <a:pt x="214" y="210"/>
                    <a:pt x="214" y="210"/>
                    <a:pt x="214" y="210"/>
                  </a:cubicBezTo>
                  <a:cubicBezTo>
                    <a:pt x="214" y="210"/>
                    <a:pt x="214" y="210"/>
                    <a:pt x="214" y="210"/>
                  </a:cubicBezTo>
                  <a:moveTo>
                    <a:pt x="213" y="211"/>
                  </a:moveTo>
                  <a:cubicBezTo>
                    <a:pt x="213" y="210"/>
                    <a:pt x="214" y="210"/>
                    <a:pt x="214" y="210"/>
                  </a:cubicBezTo>
                  <a:cubicBezTo>
                    <a:pt x="214" y="210"/>
                    <a:pt x="213" y="210"/>
                    <a:pt x="213" y="211"/>
                  </a:cubicBezTo>
                  <a:moveTo>
                    <a:pt x="212" y="211"/>
                  </a:moveTo>
                  <a:cubicBezTo>
                    <a:pt x="212" y="211"/>
                    <a:pt x="213" y="211"/>
                    <a:pt x="213" y="211"/>
                  </a:cubicBezTo>
                  <a:cubicBezTo>
                    <a:pt x="213" y="211"/>
                    <a:pt x="213" y="211"/>
                    <a:pt x="213" y="211"/>
                  </a:cubicBezTo>
                  <a:moveTo>
                    <a:pt x="212" y="212"/>
                  </a:moveTo>
                  <a:cubicBezTo>
                    <a:pt x="212" y="212"/>
                    <a:pt x="212" y="211"/>
                    <a:pt x="212" y="211"/>
                  </a:cubicBezTo>
                  <a:cubicBezTo>
                    <a:pt x="212" y="211"/>
                    <a:pt x="212" y="212"/>
                    <a:pt x="212" y="212"/>
                  </a:cubicBezTo>
                  <a:moveTo>
                    <a:pt x="211" y="212"/>
                  </a:moveTo>
                  <a:cubicBezTo>
                    <a:pt x="211" y="212"/>
                    <a:pt x="212" y="212"/>
                    <a:pt x="212" y="212"/>
                  </a:cubicBezTo>
                  <a:cubicBezTo>
                    <a:pt x="212" y="212"/>
                    <a:pt x="211" y="212"/>
                    <a:pt x="211" y="212"/>
                  </a:cubicBezTo>
                  <a:moveTo>
                    <a:pt x="211" y="213"/>
                  </a:moveTo>
                  <a:cubicBezTo>
                    <a:pt x="211" y="213"/>
                    <a:pt x="211" y="213"/>
                    <a:pt x="211" y="212"/>
                  </a:cubicBezTo>
                  <a:cubicBezTo>
                    <a:pt x="211" y="213"/>
                    <a:pt x="211" y="213"/>
                    <a:pt x="211" y="213"/>
                  </a:cubicBezTo>
                  <a:moveTo>
                    <a:pt x="211" y="214"/>
                  </a:moveTo>
                  <a:cubicBezTo>
                    <a:pt x="211" y="214"/>
                    <a:pt x="211" y="213"/>
                    <a:pt x="211" y="213"/>
                  </a:cubicBezTo>
                  <a:cubicBezTo>
                    <a:pt x="211" y="213"/>
                    <a:pt x="211" y="214"/>
                    <a:pt x="211" y="214"/>
                  </a:cubicBezTo>
                  <a:moveTo>
                    <a:pt x="210" y="214"/>
                  </a:moveTo>
                  <a:cubicBezTo>
                    <a:pt x="210" y="214"/>
                    <a:pt x="210" y="214"/>
                    <a:pt x="211" y="214"/>
                  </a:cubicBezTo>
                  <a:cubicBezTo>
                    <a:pt x="210" y="214"/>
                    <a:pt x="210" y="214"/>
                    <a:pt x="210" y="214"/>
                  </a:cubicBezTo>
                  <a:moveTo>
                    <a:pt x="210" y="214"/>
                  </a:moveTo>
                  <a:cubicBezTo>
                    <a:pt x="210" y="214"/>
                    <a:pt x="210" y="214"/>
                    <a:pt x="210" y="214"/>
                  </a:cubicBezTo>
                  <a:cubicBezTo>
                    <a:pt x="210" y="214"/>
                    <a:pt x="210" y="214"/>
                    <a:pt x="210" y="214"/>
                  </a:cubicBezTo>
                  <a:moveTo>
                    <a:pt x="209" y="215"/>
                  </a:moveTo>
                  <a:cubicBezTo>
                    <a:pt x="210" y="215"/>
                    <a:pt x="210" y="215"/>
                    <a:pt x="210" y="215"/>
                  </a:cubicBezTo>
                  <a:cubicBezTo>
                    <a:pt x="209" y="215"/>
                    <a:pt x="209" y="215"/>
                    <a:pt x="209" y="215"/>
                  </a:cubicBezTo>
                  <a:moveTo>
                    <a:pt x="209" y="216"/>
                  </a:moveTo>
                  <a:cubicBezTo>
                    <a:pt x="209" y="215"/>
                    <a:pt x="209" y="215"/>
                    <a:pt x="209" y="215"/>
                  </a:cubicBezTo>
                  <a:cubicBezTo>
                    <a:pt x="209" y="215"/>
                    <a:pt x="209" y="215"/>
                    <a:pt x="209" y="216"/>
                  </a:cubicBezTo>
                  <a:moveTo>
                    <a:pt x="209" y="216"/>
                  </a:moveTo>
                  <a:cubicBezTo>
                    <a:pt x="209" y="216"/>
                    <a:pt x="209" y="216"/>
                    <a:pt x="209" y="216"/>
                  </a:cubicBezTo>
                  <a:cubicBezTo>
                    <a:pt x="209" y="216"/>
                    <a:pt x="209" y="216"/>
                    <a:pt x="209" y="216"/>
                  </a:cubicBezTo>
                  <a:moveTo>
                    <a:pt x="208" y="217"/>
                  </a:moveTo>
                  <a:cubicBezTo>
                    <a:pt x="208" y="216"/>
                    <a:pt x="208" y="216"/>
                    <a:pt x="208" y="216"/>
                  </a:cubicBezTo>
                  <a:cubicBezTo>
                    <a:pt x="208" y="216"/>
                    <a:pt x="208" y="216"/>
                    <a:pt x="208" y="217"/>
                  </a:cubicBezTo>
                  <a:moveTo>
                    <a:pt x="208" y="217"/>
                  </a:moveTo>
                  <a:cubicBezTo>
                    <a:pt x="208" y="217"/>
                    <a:pt x="208" y="217"/>
                    <a:pt x="208" y="217"/>
                  </a:cubicBezTo>
                  <a:cubicBezTo>
                    <a:pt x="208" y="217"/>
                    <a:pt x="208" y="217"/>
                    <a:pt x="208" y="217"/>
                  </a:cubicBezTo>
                  <a:moveTo>
                    <a:pt x="208" y="218"/>
                  </a:moveTo>
                  <a:cubicBezTo>
                    <a:pt x="208" y="217"/>
                    <a:pt x="208" y="217"/>
                    <a:pt x="208" y="217"/>
                  </a:cubicBezTo>
                  <a:cubicBezTo>
                    <a:pt x="208" y="217"/>
                    <a:pt x="208" y="217"/>
                    <a:pt x="208" y="218"/>
                  </a:cubicBezTo>
                  <a:moveTo>
                    <a:pt x="207" y="218"/>
                  </a:moveTo>
                  <a:cubicBezTo>
                    <a:pt x="208" y="218"/>
                    <a:pt x="208" y="218"/>
                    <a:pt x="208" y="218"/>
                  </a:cubicBezTo>
                  <a:cubicBezTo>
                    <a:pt x="208" y="218"/>
                    <a:pt x="208" y="218"/>
                    <a:pt x="207" y="218"/>
                  </a:cubicBezTo>
                  <a:moveTo>
                    <a:pt x="207" y="218"/>
                  </a:moveTo>
                  <a:cubicBezTo>
                    <a:pt x="207" y="218"/>
                    <a:pt x="207" y="218"/>
                    <a:pt x="207" y="218"/>
                  </a:cubicBezTo>
                  <a:cubicBezTo>
                    <a:pt x="207" y="218"/>
                    <a:pt x="207" y="218"/>
                    <a:pt x="207" y="218"/>
                  </a:cubicBezTo>
                  <a:moveTo>
                    <a:pt x="207" y="219"/>
                  </a:moveTo>
                  <a:cubicBezTo>
                    <a:pt x="207" y="218"/>
                    <a:pt x="207" y="218"/>
                    <a:pt x="207" y="218"/>
                  </a:cubicBezTo>
                  <a:cubicBezTo>
                    <a:pt x="207" y="218"/>
                    <a:pt x="207" y="218"/>
                    <a:pt x="207" y="219"/>
                  </a:cubicBezTo>
                  <a:moveTo>
                    <a:pt x="207" y="219"/>
                  </a:moveTo>
                  <a:cubicBezTo>
                    <a:pt x="207" y="219"/>
                    <a:pt x="207" y="219"/>
                    <a:pt x="207" y="219"/>
                  </a:cubicBezTo>
                  <a:cubicBezTo>
                    <a:pt x="207" y="219"/>
                    <a:pt x="207" y="219"/>
                    <a:pt x="207" y="219"/>
                  </a:cubicBezTo>
                  <a:moveTo>
                    <a:pt x="206" y="220"/>
                  </a:moveTo>
                  <a:cubicBezTo>
                    <a:pt x="206" y="219"/>
                    <a:pt x="207" y="219"/>
                    <a:pt x="207" y="219"/>
                  </a:cubicBezTo>
                  <a:cubicBezTo>
                    <a:pt x="207" y="219"/>
                    <a:pt x="206" y="219"/>
                    <a:pt x="206" y="220"/>
                  </a:cubicBezTo>
                  <a:moveTo>
                    <a:pt x="206" y="220"/>
                  </a:moveTo>
                  <a:cubicBezTo>
                    <a:pt x="206" y="220"/>
                    <a:pt x="206" y="220"/>
                    <a:pt x="206" y="220"/>
                  </a:cubicBezTo>
                  <a:cubicBezTo>
                    <a:pt x="206" y="220"/>
                    <a:pt x="206" y="220"/>
                    <a:pt x="206" y="220"/>
                  </a:cubicBezTo>
                  <a:moveTo>
                    <a:pt x="206" y="220"/>
                  </a:moveTo>
                  <a:cubicBezTo>
                    <a:pt x="206" y="220"/>
                    <a:pt x="206" y="220"/>
                    <a:pt x="206" y="220"/>
                  </a:cubicBezTo>
                  <a:cubicBezTo>
                    <a:pt x="206" y="220"/>
                    <a:pt x="206" y="220"/>
                    <a:pt x="206" y="220"/>
                  </a:cubicBezTo>
                  <a:moveTo>
                    <a:pt x="206" y="220"/>
                  </a:moveTo>
                  <a:cubicBezTo>
                    <a:pt x="206" y="220"/>
                    <a:pt x="205" y="220"/>
                    <a:pt x="205" y="220"/>
                  </a:cubicBezTo>
                  <a:cubicBezTo>
                    <a:pt x="205" y="220"/>
                    <a:pt x="206" y="220"/>
                    <a:pt x="206" y="220"/>
                  </a:cubicBezTo>
                  <a:moveTo>
                    <a:pt x="205" y="220"/>
                  </a:moveTo>
                  <a:cubicBezTo>
                    <a:pt x="205" y="221"/>
                    <a:pt x="205" y="221"/>
                    <a:pt x="205" y="221"/>
                  </a:cubicBezTo>
                  <a:cubicBezTo>
                    <a:pt x="205" y="220"/>
                    <a:pt x="205" y="220"/>
                    <a:pt x="205" y="220"/>
                  </a:cubicBezTo>
                  <a:moveTo>
                    <a:pt x="205" y="221"/>
                  </a:moveTo>
                  <a:cubicBezTo>
                    <a:pt x="205" y="221"/>
                    <a:pt x="205" y="222"/>
                    <a:pt x="205" y="222"/>
                  </a:cubicBezTo>
                  <a:cubicBezTo>
                    <a:pt x="205" y="222"/>
                    <a:pt x="205" y="221"/>
                    <a:pt x="205" y="221"/>
                  </a:cubicBezTo>
                  <a:moveTo>
                    <a:pt x="205" y="222"/>
                  </a:moveTo>
                  <a:cubicBezTo>
                    <a:pt x="205" y="222"/>
                    <a:pt x="205" y="222"/>
                    <a:pt x="205" y="222"/>
                  </a:cubicBezTo>
                  <a:cubicBezTo>
                    <a:pt x="205" y="222"/>
                    <a:pt x="205" y="222"/>
                    <a:pt x="205" y="222"/>
                  </a:cubicBezTo>
                  <a:moveTo>
                    <a:pt x="205" y="222"/>
                  </a:moveTo>
                  <a:cubicBezTo>
                    <a:pt x="205" y="222"/>
                    <a:pt x="205" y="222"/>
                    <a:pt x="204" y="222"/>
                  </a:cubicBezTo>
                  <a:cubicBezTo>
                    <a:pt x="205" y="222"/>
                    <a:pt x="205" y="222"/>
                    <a:pt x="205" y="222"/>
                  </a:cubicBezTo>
                  <a:moveTo>
                    <a:pt x="204" y="222"/>
                  </a:moveTo>
                  <a:cubicBezTo>
                    <a:pt x="204" y="222"/>
                    <a:pt x="204" y="222"/>
                    <a:pt x="204" y="223"/>
                  </a:cubicBezTo>
                  <a:cubicBezTo>
                    <a:pt x="204" y="222"/>
                    <a:pt x="204" y="222"/>
                    <a:pt x="204" y="222"/>
                  </a:cubicBezTo>
                  <a:moveTo>
                    <a:pt x="199" y="231"/>
                  </a:moveTo>
                  <a:cubicBezTo>
                    <a:pt x="204" y="225"/>
                    <a:pt x="211" y="216"/>
                    <a:pt x="217" y="210"/>
                  </a:cubicBezTo>
                  <a:cubicBezTo>
                    <a:pt x="211" y="216"/>
                    <a:pt x="204" y="225"/>
                    <a:pt x="199" y="231"/>
                  </a:cubicBezTo>
                  <a:moveTo>
                    <a:pt x="200" y="231"/>
                  </a:moveTo>
                  <a:cubicBezTo>
                    <a:pt x="199" y="231"/>
                    <a:pt x="199" y="231"/>
                    <a:pt x="199" y="231"/>
                  </a:cubicBezTo>
                  <a:cubicBezTo>
                    <a:pt x="199" y="231"/>
                    <a:pt x="200" y="231"/>
                    <a:pt x="200" y="231"/>
                  </a:cubicBezTo>
                  <a:moveTo>
                    <a:pt x="201" y="230"/>
                  </a:moveTo>
                  <a:cubicBezTo>
                    <a:pt x="201" y="230"/>
                    <a:pt x="200" y="231"/>
                    <a:pt x="200" y="231"/>
                  </a:cubicBezTo>
                  <a:cubicBezTo>
                    <a:pt x="200" y="231"/>
                    <a:pt x="201" y="230"/>
                    <a:pt x="201" y="230"/>
                  </a:cubicBezTo>
                  <a:moveTo>
                    <a:pt x="202" y="230"/>
                  </a:moveTo>
                  <a:cubicBezTo>
                    <a:pt x="202" y="230"/>
                    <a:pt x="201" y="230"/>
                    <a:pt x="201" y="230"/>
                  </a:cubicBezTo>
                  <a:cubicBezTo>
                    <a:pt x="201" y="230"/>
                    <a:pt x="202" y="230"/>
                    <a:pt x="202" y="230"/>
                  </a:cubicBezTo>
                  <a:moveTo>
                    <a:pt x="203" y="229"/>
                  </a:moveTo>
                  <a:cubicBezTo>
                    <a:pt x="203" y="229"/>
                    <a:pt x="202" y="229"/>
                    <a:pt x="202" y="230"/>
                  </a:cubicBezTo>
                  <a:cubicBezTo>
                    <a:pt x="202" y="229"/>
                    <a:pt x="203" y="229"/>
                    <a:pt x="203" y="229"/>
                  </a:cubicBezTo>
                  <a:moveTo>
                    <a:pt x="204" y="228"/>
                  </a:moveTo>
                  <a:cubicBezTo>
                    <a:pt x="204" y="228"/>
                    <a:pt x="203" y="228"/>
                    <a:pt x="203" y="229"/>
                  </a:cubicBezTo>
                  <a:cubicBezTo>
                    <a:pt x="203" y="228"/>
                    <a:pt x="204" y="228"/>
                    <a:pt x="204" y="228"/>
                  </a:cubicBezTo>
                  <a:moveTo>
                    <a:pt x="205" y="227"/>
                  </a:moveTo>
                  <a:cubicBezTo>
                    <a:pt x="205" y="227"/>
                    <a:pt x="205" y="228"/>
                    <a:pt x="204" y="228"/>
                  </a:cubicBezTo>
                  <a:cubicBezTo>
                    <a:pt x="205" y="228"/>
                    <a:pt x="205" y="227"/>
                    <a:pt x="205" y="227"/>
                  </a:cubicBezTo>
                  <a:moveTo>
                    <a:pt x="206" y="226"/>
                  </a:moveTo>
                  <a:cubicBezTo>
                    <a:pt x="206" y="226"/>
                    <a:pt x="205" y="227"/>
                    <a:pt x="205" y="227"/>
                  </a:cubicBezTo>
                  <a:cubicBezTo>
                    <a:pt x="205" y="227"/>
                    <a:pt x="206" y="226"/>
                    <a:pt x="206" y="226"/>
                  </a:cubicBezTo>
                  <a:moveTo>
                    <a:pt x="207" y="225"/>
                  </a:moveTo>
                  <a:cubicBezTo>
                    <a:pt x="207" y="226"/>
                    <a:pt x="206" y="226"/>
                    <a:pt x="206" y="226"/>
                  </a:cubicBezTo>
                  <a:cubicBezTo>
                    <a:pt x="206" y="226"/>
                    <a:pt x="207" y="226"/>
                    <a:pt x="207" y="225"/>
                  </a:cubicBezTo>
                  <a:moveTo>
                    <a:pt x="208" y="225"/>
                  </a:moveTo>
                  <a:cubicBezTo>
                    <a:pt x="208" y="225"/>
                    <a:pt x="207" y="225"/>
                    <a:pt x="207" y="225"/>
                  </a:cubicBezTo>
                  <a:cubicBezTo>
                    <a:pt x="207" y="225"/>
                    <a:pt x="208" y="225"/>
                    <a:pt x="208" y="225"/>
                  </a:cubicBezTo>
                  <a:moveTo>
                    <a:pt x="209" y="224"/>
                  </a:moveTo>
                  <a:cubicBezTo>
                    <a:pt x="209" y="224"/>
                    <a:pt x="208" y="224"/>
                    <a:pt x="208" y="225"/>
                  </a:cubicBezTo>
                  <a:cubicBezTo>
                    <a:pt x="208" y="224"/>
                    <a:pt x="209" y="224"/>
                    <a:pt x="209" y="224"/>
                  </a:cubicBezTo>
                  <a:moveTo>
                    <a:pt x="210" y="223"/>
                  </a:moveTo>
                  <a:cubicBezTo>
                    <a:pt x="210" y="223"/>
                    <a:pt x="209" y="223"/>
                    <a:pt x="209" y="224"/>
                  </a:cubicBezTo>
                  <a:cubicBezTo>
                    <a:pt x="209" y="223"/>
                    <a:pt x="210" y="223"/>
                    <a:pt x="210" y="223"/>
                  </a:cubicBezTo>
                  <a:moveTo>
                    <a:pt x="211" y="222"/>
                  </a:moveTo>
                  <a:cubicBezTo>
                    <a:pt x="211" y="222"/>
                    <a:pt x="210" y="223"/>
                    <a:pt x="210" y="223"/>
                  </a:cubicBezTo>
                  <a:cubicBezTo>
                    <a:pt x="210" y="223"/>
                    <a:pt x="211" y="222"/>
                    <a:pt x="211" y="222"/>
                  </a:cubicBezTo>
                  <a:moveTo>
                    <a:pt x="212" y="222"/>
                  </a:moveTo>
                  <a:cubicBezTo>
                    <a:pt x="211" y="222"/>
                    <a:pt x="211" y="222"/>
                    <a:pt x="211" y="222"/>
                  </a:cubicBezTo>
                  <a:cubicBezTo>
                    <a:pt x="211" y="222"/>
                    <a:pt x="211" y="222"/>
                    <a:pt x="212" y="222"/>
                  </a:cubicBezTo>
                  <a:moveTo>
                    <a:pt x="212" y="220"/>
                  </a:moveTo>
                  <a:cubicBezTo>
                    <a:pt x="212" y="221"/>
                    <a:pt x="212" y="221"/>
                    <a:pt x="212" y="222"/>
                  </a:cubicBezTo>
                  <a:cubicBezTo>
                    <a:pt x="212" y="221"/>
                    <a:pt x="212" y="221"/>
                    <a:pt x="212" y="220"/>
                  </a:cubicBezTo>
                  <a:moveTo>
                    <a:pt x="213" y="220"/>
                  </a:moveTo>
                  <a:cubicBezTo>
                    <a:pt x="213" y="220"/>
                    <a:pt x="213" y="220"/>
                    <a:pt x="212" y="220"/>
                  </a:cubicBezTo>
                  <a:cubicBezTo>
                    <a:pt x="213" y="220"/>
                    <a:pt x="213" y="220"/>
                    <a:pt x="213" y="220"/>
                  </a:cubicBezTo>
                  <a:moveTo>
                    <a:pt x="213" y="220"/>
                  </a:moveTo>
                  <a:cubicBezTo>
                    <a:pt x="214" y="220"/>
                    <a:pt x="214" y="219"/>
                    <a:pt x="214" y="219"/>
                  </a:cubicBezTo>
                  <a:cubicBezTo>
                    <a:pt x="214" y="219"/>
                    <a:pt x="214" y="220"/>
                    <a:pt x="213" y="220"/>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9"/>
                  </a:moveTo>
                  <a:cubicBezTo>
                    <a:pt x="315" y="238"/>
                    <a:pt x="315" y="238"/>
                    <a:pt x="315" y="238"/>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6" y="239"/>
                  </a:moveTo>
                  <a:cubicBezTo>
                    <a:pt x="315" y="239"/>
                    <a:pt x="315" y="239"/>
                    <a:pt x="315"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251" y="171"/>
                  </a:moveTo>
                  <a:cubicBezTo>
                    <a:pt x="255" y="167"/>
                    <a:pt x="260" y="163"/>
                    <a:pt x="264" y="160"/>
                  </a:cubicBezTo>
                  <a:cubicBezTo>
                    <a:pt x="264" y="160"/>
                    <a:pt x="264" y="161"/>
                    <a:pt x="264" y="162"/>
                  </a:cubicBezTo>
                  <a:cubicBezTo>
                    <a:pt x="251" y="171"/>
                    <a:pt x="251" y="171"/>
                    <a:pt x="251" y="171"/>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1" y="220"/>
                  </a:moveTo>
                  <a:cubicBezTo>
                    <a:pt x="321" y="220"/>
                    <a:pt x="320" y="221"/>
                    <a:pt x="320" y="222"/>
                  </a:cubicBezTo>
                  <a:cubicBezTo>
                    <a:pt x="320" y="221"/>
                    <a:pt x="321" y="221"/>
                    <a:pt x="321" y="221"/>
                  </a:cubicBezTo>
                  <a:moveTo>
                    <a:pt x="315" y="238"/>
                  </a:moveTo>
                  <a:cubicBezTo>
                    <a:pt x="313" y="235"/>
                    <a:pt x="317" y="229"/>
                    <a:pt x="320" y="222"/>
                  </a:cubicBezTo>
                  <a:cubicBezTo>
                    <a:pt x="316" y="230"/>
                    <a:pt x="313" y="236"/>
                    <a:pt x="315" y="238"/>
                  </a:cubicBezTo>
                  <a:cubicBezTo>
                    <a:pt x="315" y="238"/>
                    <a:pt x="315" y="238"/>
                    <a:pt x="315" y="238"/>
                  </a:cubicBezTo>
                  <a:moveTo>
                    <a:pt x="311" y="108"/>
                  </a:moveTo>
                  <a:cubicBezTo>
                    <a:pt x="325" y="97"/>
                    <a:pt x="325" y="97"/>
                    <a:pt x="325" y="97"/>
                  </a:cubicBezTo>
                  <a:cubicBezTo>
                    <a:pt x="311" y="108"/>
                    <a:pt x="311" y="108"/>
                    <a:pt x="311" y="108"/>
                  </a:cubicBezTo>
                  <a:moveTo>
                    <a:pt x="311" y="108"/>
                  </a:moveTo>
                  <a:cubicBezTo>
                    <a:pt x="312" y="109"/>
                    <a:pt x="312" y="109"/>
                    <a:pt x="312" y="109"/>
                  </a:cubicBezTo>
                  <a:cubicBezTo>
                    <a:pt x="311" y="108"/>
                    <a:pt x="311" y="108"/>
                    <a:pt x="311" y="108"/>
                  </a:cubicBezTo>
                  <a:moveTo>
                    <a:pt x="312" y="109"/>
                  </a:moveTo>
                  <a:cubicBezTo>
                    <a:pt x="323" y="100"/>
                    <a:pt x="323" y="100"/>
                    <a:pt x="323" y="100"/>
                  </a:cubicBezTo>
                  <a:cubicBezTo>
                    <a:pt x="312" y="109"/>
                    <a:pt x="312" y="109"/>
                    <a:pt x="312" y="109"/>
                  </a:cubicBezTo>
                  <a:moveTo>
                    <a:pt x="312" y="110"/>
                  </a:moveTo>
                  <a:cubicBezTo>
                    <a:pt x="312" y="110"/>
                    <a:pt x="312" y="109"/>
                    <a:pt x="312" y="109"/>
                  </a:cubicBezTo>
                  <a:cubicBezTo>
                    <a:pt x="312" y="109"/>
                    <a:pt x="312" y="109"/>
                    <a:pt x="312" y="109"/>
                  </a:cubicBezTo>
                  <a:moveTo>
                    <a:pt x="311" y="110"/>
                  </a:moveTo>
                  <a:cubicBezTo>
                    <a:pt x="311" y="110"/>
                    <a:pt x="312" y="110"/>
                    <a:pt x="312" y="110"/>
                  </a:cubicBezTo>
                  <a:cubicBezTo>
                    <a:pt x="312" y="110"/>
                    <a:pt x="311" y="110"/>
                    <a:pt x="311" y="110"/>
                  </a:cubicBezTo>
                  <a:moveTo>
                    <a:pt x="311" y="111"/>
                  </a:moveTo>
                  <a:cubicBezTo>
                    <a:pt x="311" y="111"/>
                    <a:pt x="311" y="110"/>
                    <a:pt x="311" y="110"/>
                  </a:cubicBezTo>
                  <a:cubicBezTo>
                    <a:pt x="311" y="110"/>
                    <a:pt x="311" y="111"/>
                    <a:pt x="311" y="111"/>
                  </a:cubicBezTo>
                  <a:moveTo>
                    <a:pt x="311" y="111"/>
                  </a:moveTo>
                  <a:cubicBezTo>
                    <a:pt x="311" y="111"/>
                    <a:pt x="311" y="111"/>
                    <a:pt x="311" y="111"/>
                  </a:cubicBezTo>
                  <a:cubicBezTo>
                    <a:pt x="311" y="111"/>
                    <a:pt x="311" y="111"/>
                    <a:pt x="311" y="111"/>
                  </a:cubicBezTo>
                  <a:moveTo>
                    <a:pt x="311" y="111"/>
                  </a:moveTo>
                  <a:cubicBezTo>
                    <a:pt x="311" y="111"/>
                    <a:pt x="311" y="111"/>
                    <a:pt x="311" y="111"/>
                  </a:cubicBezTo>
                  <a:cubicBezTo>
                    <a:pt x="311" y="111"/>
                    <a:pt x="311" y="111"/>
                    <a:pt x="311" y="111"/>
                  </a:cubicBezTo>
                  <a:moveTo>
                    <a:pt x="312" y="111"/>
                  </a:moveTo>
                  <a:cubicBezTo>
                    <a:pt x="311" y="111"/>
                    <a:pt x="311" y="111"/>
                    <a:pt x="311" y="111"/>
                  </a:cubicBezTo>
                  <a:cubicBezTo>
                    <a:pt x="312" y="111"/>
                    <a:pt x="312" y="111"/>
                    <a:pt x="312" y="111"/>
                  </a:cubicBezTo>
                  <a:moveTo>
                    <a:pt x="312" y="111"/>
                  </a:moveTo>
                  <a:cubicBezTo>
                    <a:pt x="312" y="111"/>
                    <a:pt x="312" y="111"/>
                    <a:pt x="312" y="111"/>
                  </a:cubicBezTo>
                  <a:cubicBezTo>
                    <a:pt x="312" y="111"/>
                    <a:pt x="312" y="111"/>
                    <a:pt x="312" y="111"/>
                  </a:cubicBezTo>
                  <a:moveTo>
                    <a:pt x="313" y="111"/>
                  </a:moveTo>
                  <a:cubicBezTo>
                    <a:pt x="312" y="111"/>
                    <a:pt x="312" y="111"/>
                    <a:pt x="312" y="111"/>
                  </a:cubicBezTo>
                  <a:cubicBezTo>
                    <a:pt x="313" y="111"/>
                    <a:pt x="313" y="111"/>
                    <a:pt x="313" y="111"/>
                  </a:cubicBezTo>
                  <a:moveTo>
                    <a:pt x="313" y="111"/>
                  </a:moveTo>
                  <a:cubicBezTo>
                    <a:pt x="313" y="111"/>
                    <a:pt x="313" y="111"/>
                    <a:pt x="313" y="111"/>
                  </a:cubicBezTo>
                  <a:cubicBezTo>
                    <a:pt x="313" y="111"/>
                    <a:pt x="313" y="111"/>
                    <a:pt x="313" y="111"/>
                  </a:cubicBezTo>
                  <a:moveTo>
                    <a:pt x="315" y="110"/>
                  </a:moveTo>
                  <a:cubicBezTo>
                    <a:pt x="314" y="110"/>
                    <a:pt x="314" y="111"/>
                    <a:pt x="313" y="111"/>
                  </a:cubicBezTo>
                  <a:cubicBezTo>
                    <a:pt x="314" y="111"/>
                    <a:pt x="314" y="110"/>
                    <a:pt x="315" y="110"/>
                  </a:cubicBezTo>
                  <a:moveTo>
                    <a:pt x="316" y="109"/>
                  </a:moveTo>
                  <a:cubicBezTo>
                    <a:pt x="316" y="110"/>
                    <a:pt x="315" y="110"/>
                    <a:pt x="315" y="110"/>
                  </a:cubicBezTo>
                  <a:cubicBezTo>
                    <a:pt x="315" y="110"/>
                    <a:pt x="316" y="110"/>
                    <a:pt x="316" y="109"/>
                  </a:cubicBezTo>
                  <a:moveTo>
                    <a:pt x="318" y="109"/>
                  </a:moveTo>
                  <a:cubicBezTo>
                    <a:pt x="317" y="109"/>
                    <a:pt x="317" y="109"/>
                    <a:pt x="316" y="109"/>
                  </a:cubicBezTo>
                  <a:cubicBezTo>
                    <a:pt x="317" y="109"/>
                    <a:pt x="317" y="109"/>
                    <a:pt x="318" y="109"/>
                  </a:cubicBezTo>
                  <a:moveTo>
                    <a:pt x="320" y="107"/>
                  </a:moveTo>
                  <a:cubicBezTo>
                    <a:pt x="319" y="108"/>
                    <a:pt x="318" y="108"/>
                    <a:pt x="318" y="109"/>
                  </a:cubicBezTo>
                  <a:cubicBezTo>
                    <a:pt x="318" y="108"/>
                    <a:pt x="319" y="108"/>
                    <a:pt x="320" y="107"/>
                  </a:cubicBezTo>
                  <a:moveTo>
                    <a:pt x="322" y="106"/>
                  </a:moveTo>
                  <a:cubicBezTo>
                    <a:pt x="321" y="107"/>
                    <a:pt x="320" y="107"/>
                    <a:pt x="320" y="107"/>
                  </a:cubicBezTo>
                  <a:cubicBezTo>
                    <a:pt x="320" y="107"/>
                    <a:pt x="321" y="107"/>
                    <a:pt x="322" y="106"/>
                  </a:cubicBezTo>
                  <a:moveTo>
                    <a:pt x="325" y="105"/>
                  </a:moveTo>
                  <a:cubicBezTo>
                    <a:pt x="324" y="105"/>
                    <a:pt x="323" y="106"/>
                    <a:pt x="322" y="106"/>
                  </a:cubicBezTo>
                  <a:cubicBezTo>
                    <a:pt x="324" y="105"/>
                    <a:pt x="326" y="104"/>
                    <a:pt x="328" y="103"/>
                  </a:cubicBezTo>
                  <a:cubicBezTo>
                    <a:pt x="327" y="103"/>
                    <a:pt x="325" y="104"/>
                    <a:pt x="325" y="105"/>
                  </a:cubicBezTo>
                  <a:moveTo>
                    <a:pt x="387" y="55"/>
                  </a:moveTo>
                  <a:cubicBezTo>
                    <a:pt x="389" y="54"/>
                    <a:pt x="391" y="52"/>
                    <a:pt x="394" y="51"/>
                  </a:cubicBezTo>
                  <a:cubicBezTo>
                    <a:pt x="391" y="52"/>
                    <a:pt x="389" y="54"/>
                    <a:pt x="387" y="55"/>
                  </a:cubicBezTo>
                  <a:moveTo>
                    <a:pt x="387" y="55"/>
                  </a:moveTo>
                  <a:cubicBezTo>
                    <a:pt x="385" y="56"/>
                    <a:pt x="383" y="57"/>
                    <a:pt x="381" y="58"/>
                  </a:cubicBezTo>
                  <a:cubicBezTo>
                    <a:pt x="383" y="57"/>
                    <a:pt x="385" y="56"/>
                    <a:pt x="387" y="55"/>
                  </a:cubicBezTo>
                  <a:moveTo>
                    <a:pt x="366" y="68"/>
                  </a:moveTo>
                  <a:cubicBezTo>
                    <a:pt x="381" y="58"/>
                    <a:pt x="381" y="58"/>
                    <a:pt x="381" y="58"/>
                  </a:cubicBezTo>
                  <a:cubicBezTo>
                    <a:pt x="366" y="68"/>
                    <a:pt x="366" y="68"/>
                    <a:pt x="366" y="68"/>
                  </a:cubicBezTo>
                  <a:moveTo>
                    <a:pt x="370" y="68"/>
                  </a:moveTo>
                  <a:cubicBezTo>
                    <a:pt x="365" y="70"/>
                    <a:pt x="365" y="70"/>
                    <a:pt x="365" y="70"/>
                  </a:cubicBezTo>
                  <a:cubicBezTo>
                    <a:pt x="366" y="69"/>
                    <a:pt x="367" y="68"/>
                    <a:pt x="368" y="68"/>
                  </a:cubicBezTo>
                  <a:cubicBezTo>
                    <a:pt x="366" y="68"/>
                    <a:pt x="366" y="68"/>
                    <a:pt x="366" y="68"/>
                  </a:cubicBezTo>
                  <a:cubicBezTo>
                    <a:pt x="368" y="68"/>
                    <a:pt x="368" y="68"/>
                    <a:pt x="368" y="68"/>
                  </a:cubicBezTo>
                  <a:cubicBezTo>
                    <a:pt x="369" y="66"/>
                    <a:pt x="371" y="65"/>
                    <a:pt x="373" y="64"/>
                  </a:cubicBezTo>
                  <a:cubicBezTo>
                    <a:pt x="377" y="61"/>
                    <a:pt x="379" y="60"/>
                    <a:pt x="384" y="57"/>
                  </a:cubicBezTo>
                  <a:cubicBezTo>
                    <a:pt x="384" y="57"/>
                    <a:pt x="384" y="57"/>
                    <a:pt x="384" y="57"/>
                  </a:cubicBezTo>
                  <a:cubicBezTo>
                    <a:pt x="384" y="57"/>
                    <a:pt x="387" y="56"/>
                    <a:pt x="387" y="56"/>
                  </a:cubicBezTo>
                  <a:cubicBezTo>
                    <a:pt x="387" y="56"/>
                    <a:pt x="385" y="56"/>
                    <a:pt x="384" y="57"/>
                  </a:cubicBezTo>
                  <a:cubicBezTo>
                    <a:pt x="387" y="56"/>
                    <a:pt x="389" y="55"/>
                    <a:pt x="391" y="54"/>
                  </a:cubicBezTo>
                  <a:cubicBezTo>
                    <a:pt x="390" y="54"/>
                    <a:pt x="389" y="55"/>
                    <a:pt x="389" y="56"/>
                  </a:cubicBezTo>
                  <a:cubicBezTo>
                    <a:pt x="377" y="64"/>
                    <a:pt x="377" y="64"/>
                    <a:pt x="377" y="64"/>
                  </a:cubicBezTo>
                  <a:cubicBezTo>
                    <a:pt x="375" y="65"/>
                    <a:pt x="372" y="66"/>
                    <a:pt x="370" y="68"/>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4" y="65"/>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5"/>
                    <a:pt x="393" y="65"/>
                  </a:cubicBezTo>
                  <a:cubicBezTo>
                    <a:pt x="393" y="65"/>
                    <a:pt x="393" y="65"/>
                    <a:pt x="393" y="65"/>
                  </a:cubicBezTo>
                  <a:moveTo>
                    <a:pt x="393" y="65"/>
                  </a:moveTo>
                  <a:cubicBezTo>
                    <a:pt x="393" y="65"/>
                    <a:pt x="393" y="65"/>
                    <a:pt x="393" y="65"/>
                  </a:cubicBezTo>
                  <a:cubicBezTo>
                    <a:pt x="393" y="65"/>
                    <a:pt x="393" y="65"/>
                    <a:pt x="393" y="65"/>
                  </a:cubicBezTo>
                  <a:moveTo>
                    <a:pt x="287" y="334"/>
                  </a:moveTo>
                  <a:cubicBezTo>
                    <a:pt x="300" y="315"/>
                    <a:pt x="314" y="296"/>
                    <a:pt x="328" y="279"/>
                  </a:cubicBezTo>
                  <a:cubicBezTo>
                    <a:pt x="325" y="273"/>
                    <a:pt x="325" y="273"/>
                    <a:pt x="325" y="273"/>
                  </a:cubicBezTo>
                  <a:cubicBezTo>
                    <a:pt x="331" y="258"/>
                    <a:pt x="340" y="238"/>
                    <a:pt x="347" y="223"/>
                  </a:cubicBezTo>
                  <a:cubicBezTo>
                    <a:pt x="327" y="234"/>
                    <a:pt x="327" y="234"/>
                    <a:pt x="327" y="234"/>
                  </a:cubicBezTo>
                  <a:cubicBezTo>
                    <a:pt x="321" y="220"/>
                    <a:pt x="321" y="220"/>
                    <a:pt x="321" y="220"/>
                  </a:cubicBezTo>
                  <a:cubicBezTo>
                    <a:pt x="327" y="213"/>
                    <a:pt x="334" y="207"/>
                    <a:pt x="341" y="201"/>
                  </a:cubicBezTo>
                  <a:cubicBezTo>
                    <a:pt x="337" y="195"/>
                    <a:pt x="337" y="195"/>
                    <a:pt x="344" y="184"/>
                  </a:cubicBezTo>
                  <a:cubicBezTo>
                    <a:pt x="343" y="182"/>
                    <a:pt x="343" y="181"/>
                    <a:pt x="343" y="180"/>
                  </a:cubicBezTo>
                  <a:cubicBezTo>
                    <a:pt x="339" y="177"/>
                    <a:pt x="336" y="174"/>
                    <a:pt x="333" y="172"/>
                  </a:cubicBezTo>
                  <a:cubicBezTo>
                    <a:pt x="311" y="191"/>
                    <a:pt x="294" y="215"/>
                    <a:pt x="272" y="235"/>
                  </a:cubicBezTo>
                  <a:cubicBezTo>
                    <a:pt x="265" y="241"/>
                    <a:pt x="257" y="241"/>
                    <a:pt x="250" y="245"/>
                  </a:cubicBezTo>
                  <a:cubicBezTo>
                    <a:pt x="257" y="240"/>
                    <a:pt x="257" y="240"/>
                    <a:pt x="257" y="240"/>
                  </a:cubicBezTo>
                  <a:cubicBezTo>
                    <a:pt x="250" y="245"/>
                    <a:pt x="250" y="245"/>
                    <a:pt x="250" y="245"/>
                  </a:cubicBezTo>
                  <a:cubicBezTo>
                    <a:pt x="248" y="248"/>
                    <a:pt x="246" y="250"/>
                    <a:pt x="244" y="252"/>
                  </a:cubicBezTo>
                  <a:cubicBezTo>
                    <a:pt x="239" y="260"/>
                    <a:pt x="239" y="260"/>
                    <a:pt x="239" y="260"/>
                  </a:cubicBezTo>
                  <a:cubicBezTo>
                    <a:pt x="244" y="252"/>
                    <a:pt x="244" y="252"/>
                    <a:pt x="244" y="252"/>
                  </a:cubicBezTo>
                  <a:cubicBezTo>
                    <a:pt x="230" y="264"/>
                    <a:pt x="230" y="264"/>
                    <a:pt x="230" y="264"/>
                  </a:cubicBezTo>
                  <a:cubicBezTo>
                    <a:pt x="229" y="263"/>
                    <a:pt x="228" y="262"/>
                    <a:pt x="227" y="261"/>
                  </a:cubicBezTo>
                  <a:cubicBezTo>
                    <a:pt x="249" y="230"/>
                    <a:pt x="249" y="230"/>
                    <a:pt x="249" y="230"/>
                  </a:cubicBezTo>
                  <a:cubicBezTo>
                    <a:pt x="248" y="229"/>
                    <a:pt x="246" y="226"/>
                    <a:pt x="245" y="224"/>
                  </a:cubicBezTo>
                  <a:cubicBezTo>
                    <a:pt x="250" y="216"/>
                    <a:pt x="250" y="216"/>
                    <a:pt x="250" y="216"/>
                  </a:cubicBezTo>
                  <a:cubicBezTo>
                    <a:pt x="252" y="208"/>
                    <a:pt x="254" y="198"/>
                    <a:pt x="257" y="189"/>
                  </a:cubicBezTo>
                  <a:cubicBezTo>
                    <a:pt x="265" y="181"/>
                    <a:pt x="265" y="181"/>
                    <a:pt x="265" y="181"/>
                  </a:cubicBezTo>
                  <a:cubicBezTo>
                    <a:pt x="270" y="174"/>
                    <a:pt x="270" y="174"/>
                    <a:pt x="270" y="174"/>
                  </a:cubicBezTo>
                  <a:cubicBezTo>
                    <a:pt x="270" y="173"/>
                    <a:pt x="270" y="172"/>
                    <a:pt x="270" y="171"/>
                  </a:cubicBezTo>
                  <a:cubicBezTo>
                    <a:pt x="277" y="166"/>
                    <a:pt x="284" y="160"/>
                    <a:pt x="291" y="154"/>
                  </a:cubicBezTo>
                  <a:cubicBezTo>
                    <a:pt x="320" y="137"/>
                    <a:pt x="320" y="137"/>
                    <a:pt x="320" y="137"/>
                  </a:cubicBezTo>
                  <a:cubicBezTo>
                    <a:pt x="291" y="154"/>
                    <a:pt x="291" y="154"/>
                    <a:pt x="291" y="154"/>
                  </a:cubicBezTo>
                  <a:cubicBezTo>
                    <a:pt x="322" y="138"/>
                    <a:pt x="322" y="138"/>
                    <a:pt x="322" y="138"/>
                  </a:cubicBezTo>
                  <a:cubicBezTo>
                    <a:pt x="324" y="137"/>
                    <a:pt x="327" y="135"/>
                    <a:pt x="329" y="133"/>
                  </a:cubicBezTo>
                  <a:cubicBezTo>
                    <a:pt x="335" y="122"/>
                    <a:pt x="335" y="122"/>
                    <a:pt x="335" y="122"/>
                  </a:cubicBezTo>
                  <a:cubicBezTo>
                    <a:pt x="329" y="133"/>
                    <a:pt x="329" y="133"/>
                    <a:pt x="329" y="133"/>
                  </a:cubicBezTo>
                  <a:cubicBezTo>
                    <a:pt x="341" y="133"/>
                    <a:pt x="341" y="133"/>
                    <a:pt x="341" y="133"/>
                  </a:cubicBezTo>
                  <a:cubicBezTo>
                    <a:pt x="347" y="129"/>
                    <a:pt x="347" y="129"/>
                    <a:pt x="347" y="129"/>
                  </a:cubicBezTo>
                  <a:cubicBezTo>
                    <a:pt x="341" y="133"/>
                    <a:pt x="341" y="133"/>
                    <a:pt x="341" y="133"/>
                  </a:cubicBezTo>
                  <a:cubicBezTo>
                    <a:pt x="329" y="133"/>
                    <a:pt x="329" y="133"/>
                    <a:pt x="329" y="133"/>
                  </a:cubicBezTo>
                  <a:cubicBezTo>
                    <a:pt x="327" y="135"/>
                    <a:pt x="324" y="137"/>
                    <a:pt x="322" y="138"/>
                  </a:cubicBezTo>
                  <a:cubicBezTo>
                    <a:pt x="332" y="139"/>
                    <a:pt x="332" y="139"/>
                    <a:pt x="332" y="139"/>
                  </a:cubicBezTo>
                  <a:cubicBezTo>
                    <a:pt x="347" y="130"/>
                    <a:pt x="347" y="130"/>
                    <a:pt x="347" y="130"/>
                  </a:cubicBezTo>
                  <a:cubicBezTo>
                    <a:pt x="350" y="128"/>
                    <a:pt x="352" y="127"/>
                    <a:pt x="355" y="125"/>
                  </a:cubicBezTo>
                  <a:cubicBezTo>
                    <a:pt x="354" y="123"/>
                    <a:pt x="353" y="121"/>
                    <a:pt x="352" y="119"/>
                  </a:cubicBezTo>
                  <a:cubicBezTo>
                    <a:pt x="353" y="121"/>
                    <a:pt x="354" y="123"/>
                    <a:pt x="355" y="125"/>
                  </a:cubicBezTo>
                  <a:cubicBezTo>
                    <a:pt x="374" y="119"/>
                    <a:pt x="374" y="119"/>
                    <a:pt x="374" y="119"/>
                  </a:cubicBezTo>
                  <a:cubicBezTo>
                    <a:pt x="366" y="126"/>
                    <a:pt x="366" y="126"/>
                    <a:pt x="366" y="126"/>
                  </a:cubicBezTo>
                  <a:cubicBezTo>
                    <a:pt x="367" y="126"/>
                    <a:pt x="367" y="127"/>
                    <a:pt x="367" y="127"/>
                  </a:cubicBezTo>
                  <a:cubicBezTo>
                    <a:pt x="368" y="127"/>
                    <a:pt x="368" y="128"/>
                    <a:pt x="368" y="128"/>
                  </a:cubicBezTo>
                  <a:cubicBezTo>
                    <a:pt x="384" y="119"/>
                    <a:pt x="384" y="119"/>
                    <a:pt x="384" y="119"/>
                  </a:cubicBezTo>
                  <a:cubicBezTo>
                    <a:pt x="368" y="128"/>
                    <a:pt x="368" y="128"/>
                    <a:pt x="368" y="128"/>
                  </a:cubicBezTo>
                  <a:cubicBezTo>
                    <a:pt x="371" y="131"/>
                    <a:pt x="371" y="131"/>
                    <a:pt x="371" y="131"/>
                  </a:cubicBezTo>
                  <a:cubicBezTo>
                    <a:pt x="384" y="119"/>
                    <a:pt x="384" y="119"/>
                    <a:pt x="384" y="119"/>
                  </a:cubicBezTo>
                  <a:cubicBezTo>
                    <a:pt x="401" y="109"/>
                    <a:pt x="401" y="109"/>
                    <a:pt x="401" y="109"/>
                  </a:cubicBezTo>
                  <a:cubicBezTo>
                    <a:pt x="400" y="109"/>
                    <a:pt x="400" y="108"/>
                    <a:pt x="399" y="107"/>
                  </a:cubicBezTo>
                  <a:cubicBezTo>
                    <a:pt x="388" y="107"/>
                    <a:pt x="388" y="107"/>
                    <a:pt x="388" y="107"/>
                  </a:cubicBezTo>
                  <a:cubicBezTo>
                    <a:pt x="379" y="112"/>
                    <a:pt x="379" y="112"/>
                    <a:pt x="379" y="112"/>
                  </a:cubicBezTo>
                  <a:cubicBezTo>
                    <a:pt x="371" y="116"/>
                    <a:pt x="371" y="116"/>
                    <a:pt x="371" y="116"/>
                  </a:cubicBezTo>
                  <a:cubicBezTo>
                    <a:pt x="370" y="115"/>
                    <a:pt x="370" y="114"/>
                    <a:pt x="369" y="113"/>
                  </a:cubicBezTo>
                  <a:cubicBezTo>
                    <a:pt x="375" y="109"/>
                    <a:pt x="380" y="106"/>
                    <a:pt x="385" y="103"/>
                  </a:cubicBezTo>
                  <a:cubicBezTo>
                    <a:pt x="392" y="97"/>
                    <a:pt x="392" y="97"/>
                    <a:pt x="392" y="97"/>
                  </a:cubicBezTo>
                  <a:cubicBezTo>
                    <a:pt x="383" y="100"/>
                    <a:pt x="383" y="100"/>
                    <a:pt x="383" y="100"/>
                  </a:cubicBezTo>
                  <a:cubicBezTo>
                    <a:pt x="391" y="92"/>
                    <a:pt x="391" y="92"/>
                    <a:pt x="391" y="92"/>
                  </a:cubicBezTo>
                  <a:cubicBezTo>
                    <a:pt x="400" y="85"/>
                    <a:pt x="400" y="85"/>
                    <a:pt x="400" y="85"/>
                  </a:cubicBezTo>
                  <a:cubicBezTo>
                    <a:pt x="406" y="80"/>
                    <a:pt x="406" y="80"/>
                    <a:pt x="406" y="80"/>
                  </a:cubicBezTo>
                  <a:cubicBezTo>
                    <a:pt x="414" y="74"/>
                    <a:pt x="414" y="74"/>
                    <a:pt x="414" y="74"/>
                  </a:cubicBezTo>
                  <a:cubicBezTo>
                    <a:pt x="413" y="74"/>
                    <a:pt x="413" y="72"/>
                    <a:pt x="413" y="71"/>
                  </a:cubicBezTo>
                  <a:cubicBezTo>
                    <a:pt x="413" y="70"/>
                    <a:pt x="413" y="70"/>
                    <a:pt x="413" y="70"/>
                  </a:cubicBezTo>
                  <a:cubicBezTo>
                    <a:pt x="421" y="65"/>
                    <a:pt x="421" y="65"/>
                    <a:pt x="421" y="65"/>
                  </a:cubicBezTo>
                  <a:cubicBezTo>
                    <a:pt x="421" y="63"/>
                    <a:pt x="422" y="61"/>
                    <a:pt x="422" y="59"/>
                  </a:cubicBezTo>
                  <a:cubicBezTo>
                    <a:pt x="413" y="69"/>
                    <a:pt x="413" y="69"/>
                    <a:pt x="413" y="69"/>
                  </a:cubicBezTo>
                  <a:cubicBezTo>
                    <a:pt x="397" y="76"/>
                    <a:pt x="397" y="76"/>
                    <a:pt x="397" y="76"/>
                  </a:cubicBezTo>
                  <a:cubicBezTo>
                    <a:pt x="389" y="84"/>
                    <a:pt x="389" y="84"/>
                    <a:pt x="389" y="84"/>
                  </a:cubicBezTo>
                  <a:cubicBezTo>
                    <a:pt x="381" y="92"/>
                    <a:pt x="381" y="92"/>
                    <a:pt x="381" y="92"/>
                  </a:cubicBezTo>
                  <a:cubicBezTo>
                    <a:pt x="398" y="84"/>
                    <a:pt x="398" y="84"/>
                    <a:pt x="398" y="84"/>
                  </a:cubicBezTo>
                  <a:cubicBezTo>
                    <a:pt x="381" y="92"/>
                    <a:pt x="381" y="92"/>
                    <a:pt x="381" y="92"/>
                  </a:cubicBezTo>
                  <a:cubicBezTo>
                    <a:pt x="373" y="95"/>
                    <a:pt x="373" y="95"/>
                    <a:pt x="373" y="95"/>
                  </a:cubicBezTo>
                  <a:cubicBezTo>
                    <a:pt x="371" y="96"/>
                    <a:pt x="368" y="97"/>
                    <a:pt x="366" y="99"/>
                  </a:cubicBezTo>
                  <a:cubicBezTo>
                    <a:pt x="365" y="99"/>
                    <a:pt x="365" y="99"/>
                    <a:pt x="365" y="98"/>
                  </a:cubicBezTo>
                  <a:cubicBezTo>
                    <a:pt x="373" y="93"/>
                    <a:pt x="381" y="89"/>
                    <a:pt x="389" y="84"/>
                  </a:cubicBezTo>
                  <a:cubicBezTo>
                    <a:pt x="397" y="76"/>
                    <a:pt x="397" y="76"/>
                    <a:pt x="397" y="76"/>
                  </a:cubicBezTo>
                  <a:cubicBezTo>
                    <a:pt x="396" y="75"/>
                    <a:pt x="396" y="75"/>
                    <a:pt x="396" y="75"/>
                  </a:cubicBezTo>
                  <a:cubicBezTo>
                    <a:pt x="373" y="89"/>
                    <a:pt x="373" y="89"/>
                    <a:pt x="373" y="89"/>
                  </a:cubicBezTo>
                  <a:cubicBezTo>
                    <a:pt x="373" y="86"/>
                    <a:pt x="374" y="81"/>
                    <a:pt x="376" y="77"/>
                  </a:cubicBezTo>
                  <a:cubicBezTo>
                    <a:pt x="387" y="68"/>
                    <a:pt x="387" y="68"/>
                    <a:pt x="387" y="68"/>
                  </a:cubicBezTo>
                  <a:cubicBezTo>
                    <a:pt x="392" y="66"/>
                    <a:pt x="392" y="66"/>
                    <a:pt x="392" y="66"/>
                  </a:cubicBezTo>
                  <a:cubicBezTo>
                    <a:pt x="402" y="60"/>
                    <a:pt x="402" y="60"/>
                    <a:pt x="402" y="60"/>
                  </a:cubicBezTo>
                  <a:cubicBezTo>
                    <a:pt x="401" y="61"/>
                    <a:pt x="401" y="61"/>
                    <a:pt x="401" y="61"/>
                  </a:cubicBezTo>
                  <a:cubicBezTo>
                    <a:pt x="399" y="62"/>
                    <a:pt x="397" y="62"/>
                    <a:pt x="396" y="63"/>
                  </a:cubicBezTo>
                  <a:cubicBezTo>
                    <a:pt x="399" y="62"/>
                    <a:pt x="399" y="62"/>
                    <a:pt x="402" y="60"/>
                  </a:cubicBezTo>
                  <a:cubicBezTo>
                    <a:pt x="399" y="62"/>
                    <a:pt x="396" y="64"/>
                    <a:pt x="392" y="66"/>
                  </a:cubicBezTo>
                  <a:cubicBezTo>
                    <a:pt x="392" y="67"/>
                    <a:pt x="392" y="68"/>
                    <a:pt x="392" y="68"/>
                  </a:cubicBezTo>
                  <a:cubicBezTo>
                    <a:pt x="391" y="70"/>
                    <a:pt x="391" y="71"/>
                    <a:pt x="390" y="72"/>
                  </a:cubicBezTo>
                  <a:cubicBezTo>
                    <a:pt x="391" y="71"/>
                    <a:pt x="391" y="70"/>
                    <a:pt x="392" y="68"/>
                  </a:cubicBezTo>
                  <a:cubicBezTo>
                    <a:pt x="382" y="74"/>
                    <a:pt x="381" y="75"/>
                    <a:pt x="379" y="76"/>
                  </a:cubicBezTo>
                  <a:cubicBezTo>
                    <a:pt x="383" y="75"/>
                    <a:pt x="384" y="75"/>
                    <a:pt x="406" y="66"/>
                  </a:cubicBezTo>
                  <a:cubicBezTo>
                    <a:pt x="406" y="65"/>
                    <a:pt x="406" y="64"/>
                    <a:pt x="406" y="63"/>
                  </a:cubicBezTo>
                  <a:cubicBezTo>
                    <a:pt x="424" y="52"/>
                    <a:pt x="424" y="52"/>
                    <a:pt x="424" y="52"/>
                  </a:cubicBezTo>
                  <a:cubicBezTo>
                    <a:pt x="441" y="41"/>
                    <a:pt x="441" y="41"/>
                    <a:pt x="441" y="41"/>
                  </a:cubicBezTo>
                  <a:cubicBezTo>
                    <a:pt x="442" y="40"/>
                    <a:pt x="442" y="40"/>
                    <a:pt x="442" y="39"/>
                  </a:cubicBezTo>
                  <a:cubicBezTo>
                    <a:pt x="434" y="43"/>
                    <a:pt x="426" y="47"/>
                    <a:pt x="418" y="51"/>
                  </a:cubicBezTo>
                  <a:cubicBezTo>
                    <a:pt x="426" y="47"/>
                    <a:pt x="434" y="43"/>
                    <a:pt x="442" y="39"/>
                  </a:cubicBezTo>
                  <a:cubicBezTo>
                    <a:pt x="434" y="42"/>
                    <a:pt x="434" y="42"/>
                    <a:pt x="434" y="42"/>
                  </a:cubicBezTo>
                  <a:cubicBezTo>
                    <a:pt x="435" y="42"/>
                    <a:pt x="435" y="41"/>
                    <a:pt x="436" y="40"/>
                  </a:cubicBezTo>
                  <a:cubicBezTo>
                    <a:pt x="436" y="39"/>
                    <a:pt x="437" y="38"/>
                    <a:pt x="438" y="37"/>
                  </a:cubicBezTo>
                  <a:cubicBezTo>
                    <a:pt x="449" y="29"/>
                    <a:pt x="449" y="29"/>
                    <a:pt x="449" y="29"/>
                  </a:cubicBezTo>
                  <a:cubicBezTo>
                    <a:pt x="450" y="29"/>
                    <a:pt x="450" y="28"/>
                    <a:pt x="451" y="27"/>
                  </a:cubicBezTo>
                  <a:cubicBezTo>
                    <a:pt x="438" y="32"/>
                    <a:pt x="438" y="32"/>
                    <a:pt x="438" y="32"/>
                  </a:cubicBezTo>
                  <a:cubicBezTo>
                    <a:pt x="451" y="27"/>
                    <a:pt x="451" y="27"/>
                    <a:pt x="451" y="27"/>
                  </a:cubicBezTo>
                  <a:cubicBezTo>
                    <a:pt x="461" y="22"/>
                    <a:pt x="461" y="22"/>
                    <a:pt x="461" y="22"/>
                  </a:cubicBezTo>
                  <a:cubicBezTo>
                    <a:pt x="448" y="26"/>
                    <a:pt x="448" y="26"/>
                    <a:pt x="448" y="26"/>
                  </a:cubicBezTo>
                  <a:cubicBezTo>
                    <a:pt x="423" y="39"/>
                    <a:pt x="423" y="39"/>
                    <a:pt x="423" y="39"/>
                  </a:cubicBezTo>
                  <a:cubicBezTo>
                    <a:pt x="406" y="48"/>
                    <a:pt x="406" y="48"/>
                    <a:pt x="406" y="48"/>
                  </a:cubicBezTo>
                  <a:cubicBezTo>
                    <a:pt x="407" y="47"/>
                    <a:pt x="408" y="46"/>
                    <a:pt x="410" y="45"/>
                  </a:cubicBezTo>
                  <a:cubicBezTo>
                    <a:pt x="396" y="54"/>
                    <a:pt x="396" y="54"/>
                    <a:pt x="396" y="54"/>
                  </a:cubicBezTo>
                  <a:cubicBezTo>
                    <a:pt x="391" y="57"/>
                    <a:pt x="386" y="60"/>
                    <a:pt x="381" y="63"/>
                  </a:cubicBezTo>
                  <a:cubicBezTo>
                    <a:pt x="377" y="66"/>
                    <a:pt x="374" y="70"/>
                    <a:pt x="372" y="75"/>
                  </a:cubicBezTo>
                  <a:cubicBezTo>
                    <a:pt x="377" y="70"/>
                    <a:pt x="383" y="64"/>
                    <a:pt x="388" y="59"/>
                  </a:cubicBezTo>
                  <a:cubicBezTo>
                    <a:pt x="403" y="51"/>
                    <a:pt x="403" y="51"/>
                    <a:pt x="403" y="51"/>
                  </a:cubicBezTo>
                  <a:cubicBezTo>
                    <a:pt x="402" y="52"/>
                    <a:pt x="402" y="53"/>
                    <a:pt x="401" y="54"/>
                  </a:cubicBezTo>
                  <a:cubicBezTo>
                    <a:pt x="392" y="59"/>
                    <a:pt x="392" y="59"/>
                    <a:pt x="392" y="59"/>
                  </a:cubicBezTo>
                  <a:cubicBezTo>
                    <a:pt x="391" y="60"/>
                    <a:pt x="391" y="60"/>
                    <a:pt x="390" y="61"/>
                  </a:cubicBezTo>
                  <a:cubicBezTo>
                    <a:pt x="394" y="63"/>
                    <a:pt x="394" y="63"/>
                    <a:pt x="394" y="63"/>
                  </a:cubicBezTo>
                  <a:cubicBezTo>
                    <a:pt x="394" y="64"/>
                    <a:pt x="394" y="64"/>
                    <a:pt x="394" y="64"/>
                  </a:cubicBezTo>
                  <a:cubicBezTo>
                    <a:pt x="390" y="61"/>
                    <a:pt x="390" y="61"/>
                    <a:pt x="390" y="61"/>
                  </a:cubicBezTo>
                  <a:cubicBezTo>
                    <a:pt x="388" y="64"/>
                    <a:pt x="387" y="66"/>
                    <a:pt x="386" y="68"/>
                  </a:cubicBezTo>
                  <a:cubicBezTo>
                    <a:pt x="378" y="73"/>
                    <a:pt x="370" y="77"/>
                    <a:pt x="363" y="82"/>
                  </a:cubicBezTo>
                  <a:cubicBezTo>
                    <a:pt x="372" y="75"/>
                    <a:pt x="372" y="75"/>
                    <a:pt x="372" y="75"/>
                  </a:cubicBezTo>
                  <a:cubicBezTo>
                    <a:pt x="374" y="70"/>
                    <a:pt x="377" y="66"/>
                    <a:pt x="381" y="63"/>
                  </a:cubicBezTo>
                  <a:cubicBezTo>
                    <a:pt x="386" y="60"/>
                    <a:pt x="391" y="57"/>
                    <a:pt x="396" y="54"/>
                  </a:cubicBezTo>
                  <a:cubicBezTo>
                    <a:pt x="410" y="45"/>
                    <a:pt x="410" y="45"/>
                    <a:pt x="410" y="45"/>
                  </a:cubicBezTo>
                  <a:cubicBezTo>
                    <a:pt x="419" y="37"/>
                    <a:pt x="431" y="29"/>
                    <a:pt x="445" y="22"/>
                  </a:cubicBezTo>
                  <a:cubicBezTo>
                    <a:pt x="425" y="33"/>
                    <a:pt x="398" y="48"/>
                    <a:pt x="378" y="60"/>
                  </a:cubicBezTo>
                  <a:cubicBezTo>
                    <a:pt x="322" y="98"/>
                    <a:pt x="311" y="105"/>
                    <a:pt x="266" y="145"/>
                  </a:cubicBezTo>
                  <a:cubicBezTo>
                    <a:pt x="211" y="197"/>
                    <a:pt x="206" y="202"/>
                    <a:pt x="172" y="243"/>
                  </a:cubicBezTo>
                  <a:cubicBezTo>
                    <a:pt x="124" y="308"/>
                    <a:pt x="122" y="310"/>
                    <a:pt x="99" y="351"/>
                  </a:cubicBezTo>
                  <a:cubicBezTo>
                    <a:pt x="83" y="379"/>
                    <a:pt x="88" y="409"/>
                    <a:pt x="118" y="438"/>
                  </a:cubicBezTo>
                  <a:cubicBezTo>
                    <a:pt x="122" y="435"/>
                    <a:pt x="122" y="435"/>
                    <a:pt x="122" y="435"/>
                  </a:cubicBezTo>
                  <a:cubicBezTo>
                    <a:pt x="128" y="430"/>
                    <a:pt x="128" y="430"/>
                    <a:pt x="128" y="430"/>
                  </a:cubicBezTo>
                  <a:cubicBezTo>
                    <a:pt x="134" y="424"/>
                    <a:pt x="134" y="424"/>
                    <a:pt x="134" y="424"/>
                  </a:cubicBezTo>
                  <a:cubicBezTo>
                    <a:pt x="135" y="425"/>
                    <a:pt x="136" y="425"/>
                    <a:pt x="136" y="426"/>
                  </a:cubicBezTo>
                  <a:cubicBezTo>
                    <a:pt x="148" y="423"/>
                    <a:pt x="148" y="423"/>
                    <a:pt x="148" y="423"/>
                  </a:cubicBezTo>
                  <a:cubicBezTo>
                    <a:pt x="155" y="417"/>
                    <a:pt x="155" y="417"/>
                    <a:pt x="155" y="417"/>
                  </a:cubicBezTo>
                  <a:cubicBezTo>
                    <a:pt x="157" y="419"/>
                    <a:pt x="160" y="421"/>
                    <a:pt x="163" y="423"/>
                  </a:cubicBezTo>
                  <a:cubicBezTo>
                    <a:pt x="167" y="415"/>
                    <a:pt x="172" y="407"/>
                    <a:pt x="176" y="399"/>
                  </a:cubicBezTo>
                  <a:cubicBezTo>
                    <a:pt x="178" y="396"/>
                    <a:pt x="179" y="394"/>
                    <a:pt x="181" y="391"/>
                  </a:cubicBezTo>
                  <a:cubicBezTo>
                    <a:pt x="180" y="390"/>
                    <a:pt x="179" y="390"/>
                    <a:pt x="178" y="389"/>
                  </a:cubicBezTo>
                  <a:cubicBezTo>
                    <a:pt x="178" y="388"/>
                    <a:pt x="177" y="388"/>
                    <a:pt x="176" y="387"/>
                  </a:cubicBezTo>
                  <a:cubicBezTo>
                    <a:pt x="177" y="384"/>
                    <a:pt x="179" y="382"/>
                    <a:pt x="181" y="379"/>
                  </a:cubicBezTo>
                  <a:cubicBezTo>
                    <a:pt x="180" y="379"/>
                    <a:pt x="179" y="378"/>
                    <a:pt x="178" y="378"/>
                  </a:cubicBezTo>
                  <a:cubicBezTo>
                    <a:pt x="176" y="376"/>
                    <a:pt x="175" y="375"/>
                    <a:pt x="174" y="374"/>
                  </a:cubicBezTo>
                  <a:cubicBezTo>
                    <a:pt x="175" y="375"/>
                    <a:pt x="176" y="376"/>
                    <a:pt x="178" y="378"/>
                  </a:cubicBezTo>
                  <a:cubicBezTo>
                    <a:pt x="186" y="372"/>
                    <a:pt x="186" y="372"/>
                    <a:pt x="186" y="372"/>
                  </a:cubicBezTo>
                  <a:cubicBezTo>
                    <a:pt x="193" y="355"/>
                    <a:pt x="193" y="355"/>
                    <a:pt x="193" y="355"/>
                  </a:cubicBezTo>
                  <a:cubicBezTo>
                    <a:pt x="192" y="353"/>
                    <a:pt x="190" y="353"/>
                    <a:pt x="189" y="351"/>
                  </a:cubicBezTo>
                  <a:cubicBezTo>
                    <a:pt x="189" y="351"/>
                    <a:pt x="189" y="351"/>
                    <a:pt x="189" y="351"/>
                  </a:cubicBezTo>
                  <a:cubicBezTo>
                    <a:pt x="189" y="351"/>
                    <a:pt x="189" y="351"/>
                    <a:pt x="189" y="351"/>
                  </a:cubicBezTo>
                  <a:cubicBezTo>
                    <a:pt x="197" y="344"/>
                    <a:pt x="197" y="344"/>
                    <a:pt x="197" y="344"/>
                  </a:cubicBezTo>
                  <a:cubicBezTo>
                    <a:pt x="193" y="355"/>
                    <a:pt x="193" y="355"/>
                    <a:pt x="193" y="355"/>
                  </a:cubicBezTo>
                  <a:cubicBezTo>
                    <a:pt x="186" y="372"/>
                    <a:pt x="186" y="372"/>
                    <a:pt x="186" y="372"/>
                  </a:cubicBezTo>
                  <a:cubicBezTo>
                    <a:pt x="184" y="374"/>
                    <a:pt x="182" y="377"/>
                    <a:pt x="181" y="379"/>
                  </a:cubicBezTo>
                  <a:cubicBezTo>
                    <a:pt x="179" y="382"/>
                    <a:pt x="177" y="384"/>
                    <a:pt x="176" y="387"/>
                  </a:cubicBezTo>
                  <a:cubicBezTo>
                    <a:pt x="177" y="388"/>
                    <a:pt x="178" y="388"/>
                    <a:pt x="178" y="389"/>
                  </a:cubicBezTo>
                  <a:cubicBezTo>
                    <a:pt x="188" y="374"/>
                    <a:pt x="188" y="374"/>
                    <a:pt x="188" y="374"/>
                  </a:cubicBezTo>
                  <a:cubicBezTo>
                    <a:pt x="198" y="369"/>
                    <a:pt x="198" y="369"/>
                    <a:pt x="198" y="369"/>
                  </a:cubicBezTo>
                  <a:cubicBezTo>
                    <a:pt x="199" y="370"/>
                    <a:pt x="200" y="370"/>
                    <a:pt x="201" y="371"/>
                  </a:cubicBezTo>
                  <a:cubicBezTo>
                    <a:pt x="221" y="364"/>
                    <a:pt x="221" y="364"/>
                    <a:pt x="221" y="364"/>
                  </a:cubicBezTo>
                  <a:cubicBezTo>
                    <a:pt x="232" y="376"/>
                    <a:pt x="232" y="376"/>
                    <a:pt x="232" y="376"/>
                  </a:cubicBezTo>
                  <a:cubicBezTo>
                    <a:pt x="221" y="364"/>
                    <a:pt x="221" y="364"/>
                    <a:pt x="221" y="364"/>
                  </a:cubicBezTo>
                  <a:cubicBezTo>
                    <a:pt x="201" y="371"/>
                    <a:pt x="201" y="371"/>
                    <a:pt x="201" y="371"/>
                  </a:cubicBezTo>
                  <a:cubicBezTo>
                    <a:pt x="221" y="372"/>
                    <a:pt x="221" y="372"/>
                    <a:pt x="221" y="372"/>
                  </a:cubicBezTo>
                  <a:cubicBezTo>
                    <a:pt x="209" y="399"/>
                    <a:pt x="209" y="399"/>
                    <a:pt x="209" y="399"/>
                  </a:cubicBezTo>
                  <a:cubicBezTo>
                    <a:pt x="227" y="396"/>
                    <a:pt x="227" y="396"/>
                    <a:pt x="227" y="396"/>
                  </a:cubicBezTo>
                  <a:cubicBezTo>
                    <a:pt x="243" y="386"/>
                    <a:pt x="243" y="386"/>
                    <a:pt x="243" y="386"/>
                  </a:cubicBezTo>
                  <a:cubicBezTo>
                    <a:pt x="238" y="371"/>
                    <a:pt x="238" y="371"/>
                    <a:pt x="238" y="371"/>
                  </a:cubicBezTo>
                  <a:cubicBezTo>
                    <a:pt x="238" y="363"/>
                    <a:pt x="238" y="363"/>
                    <a:pt x="238" y="363"/>
                  </a:cubicBezTo>
                  <a:cubicBezTo>
                    <a:pt x="242" y="353"/>
                    <a:pt x="242" y="353"/>
                    <a:pt x="242" y="353"/>
                  </a:cubicBezTo>
                  <a:cubicBezTo>
                    <a:pt x="243" y="350"/>
                    <a:pt x="245" y="347"/>
                    <a:pt x="247" y="345"/>
                  </a:cubicBezTo>
                  <a:cubicBezTo>
                    <a:pt x="243" y="337"/>
                    <a:pt x="243" y="337"/>
                    <a:pt x="243" y="337"/>
                  </a:cubicBezTo>
                  <a:cubicBezTo>
                    <a:pt x="238" y="338"/>
                    <a:pt x="238" y="338"/>
                    <a:pt x="238" y="338"/>
                  </a:cubicBezTo>
                  <a:cubicBezTo>
                    <a:pt x="243" y="337"/>
                    <a:pt x="243" y="337"/>
                    <a:pt x="243" y="337"/>
                  </a:cubicBezTo>
                  <a:cubicBezTo>
                    <a:pt x="247" y="345"/>
                    <a:pt x="247" y="345"/>
                    <a:pt x="247" y="345"/>
                  </a:cubicBezTo>
                  <a:cubicBezTo>
                    <a:pt x="254" y="340"/>
                    <a:pt x="254" y="340"/>
                    <a:pt x="254" y="340"/>
                  </a:cubicBezTo>
                  <a:cubicBezTo>
                    <a:pt x="243" y="321"/>
                    <a:pt x="243" y="321"/>
                    <a:pt x="243" y="321"/>
                  </a:cubicBezTo>
                  <a:cubicBezTo>
                    <a:pt x="245" y="319"/>
                    <a:pt x="246" y="316"/>
                    <a:pt x="248" y="314"/>
                  </a:cubicBezTo>
                  <a:cubicBezTo>
                    <a:pt x="246" y="312"/>
                    <a:pt x="245" y="312"/>
                    <a:pt x="243" y="311"/>
                  </a:cubicBezTo>
                  <a:cubicBezTo>
                    <a:pt x="214" y="334"/>
                    <a:pt x="214" y="334"/>
                    <a:pt x="214" y="334"/>
                  </a:cubicBezTo>
                  <a:cubicBezTo>
                    <a:pt x="243" y="311"/>
                    <a:pt x="243" y="311"/>
                    <a:pt x="243" y="311"/>
                  </a:cubicBezTo>
                  <a:cubicBezTo>
                    <a:pt x="245" y="312"/>
                    <a:pt x="246" y="312"/>
                    <a:pt x="248" y="314"/>
                  </a:cubicBezTo>
                  <a:cubicBezTo>
                    <a:pt x="256" y="313"/>
                    <a:pt x="256" y="313"/>
                    <a:pt x="256" y="313"/>
                  </a:cubicBezTo>
                  <a:cubicBezTo>
                    <a:pt x="264" y="319"/>
                    <a:pt x="274" y="326"/>
                    <a:pt x="282" y="332"/>
                  </a:cubicBezTo>
                  <a:cubicBezTo>
                    <a:pt x="283" y="332"/>
                    <a:pt x="285" y="333"/>
                    <a:pt x="287" y="334"/>
                  </a:cubicBezTo>
                  <a:moveTo>
                    <a:pt x="448" y="26"/>
                  </a:moveTo>
                  <a:cubicBezTo>
                    <a:pt x="461" y="22"/>
                    <a:pt x="461" y="22"/>
                    <a:pt x="461" y="22"/>
                  </a:cubicBezTo>
                  <a:cubicBezTo>
                    <a:pt x="462" y="22"/>
                    <a:pt x="463" y="21"/>
                    <a:pt x="463" y="20"/>
                  </a:cubicBezTo>
                  <a:cubicBezTo>
                    <a:pt x="466" y="18"/>
                    <a:pt x="469" y="15"/>
                    <a:pt x="472" y="13"/>
                  </a:cubicBezTo>
                  <a:cubicBezTo>
                    <a:pt x="466" y="15"/>
                    <a:pt x="466" y="15"/>
                    <a:pt x="466" y="15"/>
                  </a:cubicBezTo>
                  <a:cubicBezTo>
                    <a:pt x="460" y="17"/>
                    <a:pt x="460" y="17"/>
                    <a:pt x="460" y="17"/>
                  </a:cubicBezTo>
                  <a:cubicBezTo>
                    <a:pt x="457" y="18"/>
                    <a:pt x="455" y="19"/>
                    <a:pt x="452" y="21"/>
                  </a:cubicBezTo>
                  <a:cubicBezTo>
                    <a:pt x="437" y="30"/>
                    <a:pt x="437" y="30"/>
                    <a:pt x="437" y="30"/>
                  </a:cubicBezTo>
                  <a:cubicBezTo>
                    <a:pt x="451" y="24"/>
                    <a:pt x="451" y="24"/>
                    <a:pt x="451" y="24"/>
                  </a:cubicBezTo>
                  <a:cubicBezTo>
                    <a:pt x="450" y="25"/>
                    <a:pt x="449" y="25"/>
                    <a:pt x="448" y="26"/>
                  </a:cubicBezTo>
                  <a:moveTo>
                    <a:pt x="422" y="59"/>
                  </a:moveTo>
                  <a:cubicBezTo>
                    <a:pt x="430" y="55"/>
                    <a:pt x="438" y="51"/>
                    <a:pt x="447" y="47"/>
                  </a:cubicBezTo>
                  <a:cubicBezTo>
                    <a:pt x="439" y="47"/>
                    <a:pt x="439" y="47"/>
                    <a:pt x="439" y="47"/>
                  </a:cubicBezTo>
                  <a:cubicBezTo>
                    <a:pt x="434" y="50"/>
                    <a:pt x="429" y="53"/>
                    <a:pt x="424" y="55"/>
                  </a:cubicBezTo>
                  <a:cubicBezTo>
                    <a:pt x="422" y="56"/>
                    <a:pt x="422" y="56"/>
                    <a:pt x="422" y="56"/>
                  </a:cubicBezTo>
                  <a:cubicBezTo>
                    <a:pt x="422" y="56"/>
                    <a:pt x="422" y="56"/>
                    <a:pt x="422" y="56"/>
                  </a:cubicBezTo>
                  <a:cubicBezTo>
                    <a:pt x="423" y="56"/>
                    <a:pt x="423" y="57"/>
                    <a:pt x="422" y="59"/>
                  </a:cubicBezTo>
                  <a:moveTo>
                    <a:pt x="422" y="59"/>
                  </a:moveTo>
                  <a:cubicBezTo>
                    <a:pt x="422" y="61"/>
                    <a:pt x="421" y="63"/>
                    <a:pt x="421" y="65"/>
                  </a:cubicBezTo>
                  <a:cubicBezTo>
                    <a:pt x="446" y="51"/>
                    <a:pt x="446" y="51"/>
                    <a:pt x="446" y="51"/>
                  </a:cubicBezTo>
                  <a:cubicBezTo>
                    <a:pt x="446" y="50"/>
                    <a:pt x="446" y="48"/>
                    <a:pt x="447" y="47"/>
                  </a:cubicBezTo>
                  <a:cubicBezTo>
                    <a:pt x="438" y="51"/>
                    <a:pt x="430" y="55"/>
                    <a:pt x="422" y="59"/>
                  </a:cubicBezTo>
                  <a:moveTo>
                    <a:pt x="413" y="71"/>
                  </a:moveTo>
                  <a:cubicBezTo>
                    <a:pt x="416" y="70"/>
                    <a:pt x="419" y="68"/>
                    <a:pt x="422" y="67"/>
                  </a:cubicBezTo>
                  <a:cubicBezTo>
                    <a:pt x="413" y="70"/>
                    <a:pt x="413" y="70"/>
                    <a:pt x="413" y="70"/>
                  </a:cubicBezTo>
                  <a:cubicBezTo>
                    <a:pt x="413" y="70"/>
                    <a:pt x="413" y="70"/>
                    <a:pt x="413" y="71"/>
                  </a:cubicBezTo>
                  <a:moveTo>
                    <a:pt x="431" y="69"/>
                  </a:moveTo>
                  <a:cubicBezTo>
                    <a:pt x="448" y="61"/>
                    <a:pt x="448" y="61"/>
                    <a:pt x="448" y="61"/>
                  </a:cubicBezTo>
                  <a:cubicBezTo>
                    <a:pt x="448" y="61"/>
                    <a:pt x="448" y="61"/>
                    <a:pt x="448" y="60"/>
                  </a:cubicBezTo>
                  <a:cubicBezTo>
                    <a:pt x="447" y="58"/>
                    <a:pt x="447" y="57"/>
                    <a:pt x="447" y="55"/>
                  </a:cubicBezTo>
                  <a:cubicBezTo>
                    <a:pt x="430" y="62"/>
                    <a:pt x="430" y="62"/>
                    <a:pt x="430" y="62"/>
                  </a:cubicBezTo>
                  <a:cubicBezTo>
                    <a:pt x="430" y="63"/>
                    <a:pt x="430" y="63"/>
                    <a:pt x="430" y="64"/>
                  </a:cubicBezTo>
                  <a:cubicBezTo>
                    <a:pt x="430" y="63"/>
                    <a:pt x="430" y="63"/>
                    <a:pt x="430" y="62"/>
                  </a:cubicBezTo>
                  <a:cubicBezTo>
                    <a:pt x="427" y="64"/>
                    <a:pt x="424" y="65"/>
                    <a:pt x="422" y="67"/>
                  </a:cubicBezTo>
                  <a:cubicBezTo>
                    <a:pt x="419" y="68"/>
                    <a:pt x="416" y="70"/>
                    <a:pt x="413" y="71"/>
                  </a:cubicBezTo>
                  <a:cubicBezTo>
                    <a:pt x="413" y="72"/>
                    <a:pt x="413" y="74"/>
                    <a:pt x="414" y="74"/>
                  </a:cubicBezTo>
                  <a:cubicBezTo>
                    <a:pt x="430" y="65"/>
                    <a:pt x="430" y="65"/>
                    <a:pt x="430" y="65"/>
                  </a:cubicBezTo>
                  <a:cubicBezTo>
                    <a:pt x="431" y="69"/>
                    <a:pt x="431" y="69"/>
                    <a:pt x="431" y="69"/>
                  </a:cubicBezTo>
                  <a:moveTo>
                    <a:pt x="441" y="41"/>
                  </a:moveTo>
                  <a:cubicBezTo>
                    <a:pt x="424" y="52"/>
                    <a:pt x="424" y="52"/>
                    <a:pt x="424" y="52"/>
                  </a:cubicBezTo>
                  <a:cubicBezTo>
                    <a:pt x="450" y="39"/>
                    <a:pt x="450" y="39"/>
                    <a:pt x="450" y="39"/>
                  </a:cubicBezTo>
                  <a:cubicBezTo>
                    <a:pt x="441" y="41"/>
                    <a:pt x="441" y="41"/>
                    <a:pt x="441" y="41"/>
                  </a:cubicBezTo>
                  <a:moveTo>
                    <a:pt x="385" y="155"/>
                  </a:moveTo>
                  <a:cubicBezTo>
                    <a:pt x="389" y="151"/>
                    <a:pt x="394" y="148"/>
                    <a:pt x="399" y="144"/>
                  </a:cubicBezTo>
                  <a:cubicBezTo>
                    <a:pt x="394" y="148"/>
                    <a:pt x="389" y="151"/>
                    <a:pt x="385" y="155"/>
                  </a:cubicBezTo>
                  <a:moveTo>
                    <a:pt x="385" y="155"/>
                  </a:moveTo>
                  <a:cubicBezTo>
                    <a:pt x="387" y="157"/>
                    <a:pt x="388" y="158"/>
                    <a:pt x="390" y="159"/>
                  </a:cubicBezTo>
                  <a:cubicBezTo>
                    <a:pt x="388" y="158"/>
                    <a:pt x="387" y="157"/>
                    <a:pt x="385" y="155"/>
                  </a:cubicBezTo>
                  <a:moveTo>
                    <a:pt x="417" y="112"/>
                  </a:moveTo>
                  <a:cubicBezTo>
                    <a:pt x="410" y="119"/>
                    <a:pt x="410" y="119"/>
                    <a:pt x="410" y="119"/>
                  </a:cubicBezTo>
                  <a:cubicBezTo>
                    <a:pt x="417" y="112"/>
                    <a:pt x="417" y="112"/>
                    <a:pt x="417" y="112"/>
                  </a:cubicBezTo>
                  <a:moveTo>
                    <a:pt x="403" y="176"/>
                  </a:moveTo>
                  <a:cubicBezTo>
                    <a:pt x="413" y="171"/>
                    <a:pt x="413" y="171"/>
                    <a:pt x="413" y="171"/>
                  </a:cubicBezTo>
                  <a:cubicBezTo>
                    <a:pt x="424" y="158"/>
                    <a:pt x="424" y="158"/>
                    <a:pt x="424" y="158"/>
                  </a:cubicBezTo>
                  <a:cubicBezTo>
                    <a:pt x="422" y="148"/>
                    <a:pt x="422" y="148"/>
                    <a:pt x="422" y="148"/>
                  </a:cubicBezTo>
                  <a:cubicBezTo>
                    <a:pt x="421" y="137"/>
                    <a:pt x="421" y="137"/>
                    <a:pt x="421" y="137"/>
                  </a:cubicBezTo>
                  <a:cubicBezTo>
                    <a:pt x="432" y="134"/>
                    <a:pt x="432" y="134"/>
                    <a:pt x="432" y="134"/>
                  </a:cubicBezTo>
                  <a:cubicBezTo>
                    <a:pt x="444" y="124"/>
                    <a:pt x="444" y="124"/>
                    <a:pt x="444" y="124"/>
                  </a:cubicBezTo>
                  <a:cubicBezTo>
                    <a:pt x="451" y="104"/>
                    <a:pt x="451" y="104"/>
                    <a:pt x="451" y="104"/>
                  </a:cubicBezTo>
                  <a:cubicBezTo>
                    <a:pt x="440" y="109"/>
                    <a:pt x="440" y="109"/>
                    <a:pt x="440" y="109"/>
                  </a:cubicBezTo>
                  <a:cubicBezTo>
                    <a:pt x="439" y="108"/>
                    <a:pt x="438" y="107"/>
                    <a:pt x="437" y="107"/>
                  </a:cubicBezTo>
                  <a:cubicBezTo>
                    <a:pt x="442" y="99"/>
                    <a:pt x="442" y="99"/>
                    <a:pt x="442" y="99"/>
                  </a:cubicBezTo>
                  <a:cubicBezTo>
                    <a:pt x="449" y="93"/>
                    <a:pt x="449" y="93"/>
                    <a:pt x="449" y="93"/>
                  </a:cubicBezTo>
                  <a:cubicBezTo>
                    <a:pt x="456" y="87"/>
                    <a:pt x="456" y="87"/>
                    <a:pt x="456" y="87"/>
                  </a:cubicBezTo>
                  <a:cubicBezTo>
                    <a:pt x="455" y="87"/>
                    <a:pt x="454" y="86"/>
                    <a:pt x="453" y="85"/>
                  </a:cubicBezTo>
                  <a:cubicBezTo>
                    <a:pt x="454" y="86"/>
                    <a:pt x="455" y="87"/>
                    <a:pt x="456" y="87"/>
                  </a:cubicBezTo>
                  <a:cubicBezTo>
                    <a:pt x="462" y="83"/>
                    <a:pt x="464" y="80"/>
                    <a:pt x="459" y="76"/>
                  </a:cubicBezTo>
                  <a:cubicBezTo>
                    <a:pt x="458" y="75"/>
                    <a:pt x="456" y="74"/>
                    <a:pt x="455" y="73"/>
                  </a:cubicBezTo>
                  <a:cubicBezTo>
                    <a:pt x="451" y="74"/>
                    <a:pt x="448" y="76"/>
                    <a:pt x="446" y="77"/>
                  </a:cubicBezTo>
                  <a:cubicBezTo>
                    <a:pt x="447" y="78"/>
                    <a:pt x="448" y="79"/>
                    <a:pt x="448" y="80"/>
                  </a:cubicBezTo>
                  <a:cubicBezTo>
                    <a:pt x="443" y="83"/>
                    <a:pt x="438" y="87"/>
                    <a:pt x="432" y="90"/>
                  </a:cubicBezTo>
                  <a:cubicBezTo>
                    <a:pt x="434" y="91"/>
                    <a:pt x="436" y="93"/>
                    <a:pt x="437" y="95"/>
                  </a:cubicBezTo>
                  <a:cubicBezTo>
                    <a:pt x="436" y="93"/>
                    <a:pt x="434" y="91"/>
                    <a:pt x="432" y="90"/>
                  </a:cubicBezTo>
                  <a:cubicBezTo>
                    <a:pt x="438" y="87"/>
                    <a:pt x="443" y="83"/>
                    <a:pt x="448" y="80"/>
                  </a:cubicBezTo>
                  <a:cubicBezTo>
                    <a:pt x="448" y="79"/>
                    <a:pt x="447" y="78"/>
                    <a:pt x="446" y="77"/>
                  </a:cubicBezTo>
                  <a:cubicBezTo>
                    <a:pt x="445" y="76"/>
                    <a:pt x="445" y="76"/>
                    <a:pt x="445" y="76"/>
                  </a:cubicBezTo>
                  <a:cubicBezTo>
                    <a:pt x="412" y="93"/>
                    <a:pt x="412" y="93"/>
                    <a:pt x="412" y="93"/>
                  </a:cubicBezTo>
                  <a:cubicBezTo>
                    <a:pt x="445" y="76"/>
                    <a:pt x="445" y="76"/>
                    <a:pt x="445" y="76"/>
                  </a:cubicBezTo>
                  <a:cubicBezTo>
                    <a:pt x="445" y="75"/>
                    <a:pt x="444" y="75"/>
                    <a:pt x="444" y="74"/>
                  </a:cubicBezTo>
                  <a:cubicBezTo>
                    <a:pt x="426" y="83"/>
                    <a:pt x="426" y="83"/>
                    <a:pt x="426" y="83"/>
                  </a:cubicBezTo>
                  <a:cubicBezTo>
                    <a:pt x="452" y="69"/>
                    <a:pt x="452" y="69"/>
                    <a:pt x="452" y="69"/>
                  </a:cubicBezTo>
                  <a:cubicBezTo>
                    <a:pt x="441" y="70"/>
                    <a:pt x="441" y="70"/>
                    <a:pt x="441" y="70"/>
                  </a:cubicBezTo>
                  <a:cubicBezTo>
                    <a:pt x="442" y="70"/>
                    <a:pt x="442" y="71"/>
                    <a:pt x="442" y="72"/>
                  </a:cubicBezTo>
                  <a:cubicBezTo>
                    <a:pt x="411" y="93"/>
                    <a:pt x="411" y="93"/>
                    <a:pt x="411" y="93"/>
                  </a:cubicBezTo>
                  <a:cubicBezTo>
                    <a:pt x="442" y="72"/>
                    <a:pt x="442" y="72"/>
                    <a:pt x="442" y="72"/>
                  </a:cubicBezTo>
                  <a:cubicBezTo>
                    <a:pt x="442" y="71"/>
                    <a:pt x="442" y="70"/>
                    <a:pt x="441" y="70"/>
                  </a:cubicBezTo>
                  <a:cubicBezTo>
                    <a:pt x="441" y="69"/>
                    <a:pt x="441" y="69"/>
                    <a:pt x="441" y="69"/>
                  </a:cubicBezTo>
                  <a:cubicBezTo>
                    <a:pt x="432" y="72"/>
                    <a:pt x="432" y="72"/>
                    <a:pt x="432" y="72"/>
                  </a:cubicBezTo>
                  <a:cubicBezTo>
                    <a:pt x="427" y="75"/>
                    <a:pt x="421" y="78"/>
                    <a:pt x="416" y="81"/>
                  </a:cubicBezTo>
                  <a:cubicBezTo>
                    <a:pt x="421" y="78"/>
                    <a:pt x="427" y="75"/>
                    <a:pt x="432" y="72"/>
                  </a:cubicBezTo>
                  <a:cubicBezTo>
                    <a:pt x="427" y="75"/>
                    <a:pt x="421" y="78"/>
                    <a:pt x="416" y="81"/>
                  </a:cubicBezTo>
                  <a:cubicBezTo>
                    <a:pt x="401" y="91"/>
                    <a:pt x="401" y="91"/>
                    <a:pt x="401" y="91"/>
                  </a:cubicBezTo>
                  <a:cubicBezTo>
                    <a:pt x="402" y="94"/>
                    <a:pt x="402" y="94"/>
                    <a:pt x="402" y="94"/>
                  </a:cubicBezTo>
                  <a:cubicBezTo>
                    <a:pt x="402" y="95"/>
                    <a:pt x="403" y="97"/>
                    <a:pt x="404" y="97"/>
                  </a:cubicBezTo>
                  <a:cubicBezTo>
                    <a:pt x="398" y="101"/>
                    <a:pt x="393" y="104"/>
                    <a:pt x="388" y="107"/>
                  </a:cubicBezTo>
                  <a:cubicBezTo>
                    <a:pt x="399" y="107"/>
                    <a:pt x="399" y="107"/>
                    <a:pt x="399" y="107"/>
                  </a:cubicBezTo>
                  <a:cubicBezTo>
                    <a:pt x="404" y="109"/>
                    <a:pt x="411" y="111"/>
                    <a:pt x="417" y="112"/>
                  </a:cubicBezTo>
                  <a:cubicBezTo>
                    <a:pt x="410" y="119"/>
                    <a:pt x="410" y="119"/>
                    <a:pt x="410" y="119"/>
                  </a:cubicBezTo>
                  <a:cubicBezTo>
                    <a:pt x="411" y="119"/>
                    <a:pt x="411" y="119"/>
                    <a:pt x="412" y="120"/>
                  </a:cubicBezTo>
                  <a:cubicBezTo>
                    <a:pt x="407" y="127"/>
                    <a:pt x="407" y="127"/>
                    <a:pt x="407" y="127"/>
                  </a:cubicBezTo>
                  <a:cubicBezTo>
                    <a:pt x="403" y="136"/>
                    <a:pt x="403" y="136"/>
                    <a:pt x="403" y="136"/>
                  </a:cubicBezTo>
                  <a:cubicBezTo>
                    <a:pt x="387" y="146"/>
                    <a:pt x="387" y="146"/>
                    <a:pt x="387" y="146"/>
                  </a:cubicBezTo>
                  <a:cubicBezTo>
                    <a:pt x="379" y="151"/>
                    <a:pt x="372" y="158"/>
                    <a:pt x="365" y="163"/>
                  </a:cubicBezTo>
                  <a:cubicBezTo>
                    <a:pt x="358" y="191"/>
                    <a:pt x="358" y="191"/>
                    <a:pt x="358" y="191"/>
                  </a:cubicBezTo>
                  <a:cubicBezTo>
                    <a:pt x="373" y="177"/>
                    <a:pt x="373" y="177"/>
                    <a:pt x="373" y="177"/>
                  </a:cubicBezTo>
                  <a:cubicBezTo>
                    <a:pt x="373" y="191"/>
                    <a:pt x="373" y="191"/>
                    <a:pt x="373" y="191"/>
                  </a:cubicBezTo>
                  <a:cubicBezTo>
                    <a:pt x="383" y="185"/>
                    <a:pt x="383" y="185"/>
                    <a:pt x="383" y="185"/>
                  </a:cubicBezTo>
                  <a:cubicBezTo>
                    <a:pt x="389" y="168"/>
                    <a:pt x="389" y="168"/>
                    <a:pt x="389" y="168"/>
                  </a:cubicBezTo>
                  <a:cubicBezTo>
                    <a:pt x="394" y="164"/>
                    <a:pt x="399" y="160"/>
                    <a:pt x="403" y="157"/>
                  </a:cubicBezTo>
                  <a:cubicBezTo>
                    <a:pt x="402" y="156"/>
                    <a:pt x="401" y="155"/>
                    <a:pt x="399" y="154"/>
                  </a:cubicBezTo>
                  <a:cubicBezTo>
                    <a:pt x="401" y="155"/>
                    <a:pt x="402" y="156"/>
                    <a:pt x="403" y="157"/>
                  </a:cubicBezTo>
                  <a:cubicBezTo>
                    <a:pt x="404" y="157"/>
                    <a:pt x="405" y="158"/>
                    <a:pt x="405" y="158"/>
                  </a:cubicBezTo>
                  <a:cubicBezTo>
                    <a:pt x="406" y="158"/>
                    <a:pt x="406" y="158"/>
                    <a:pt x="406" y="158"/>
                  </a:cubicBezTo>
                  <a:cubicBezTo>
                    <a:pt x="413" y="168"/>
                    <a:pt x="413" y="168"/>
                    <a:pt x="413" y="168"/>
                  </a:cubicBezTo>
                  <a:cubicBezTo>
                    <a:pt x="406" y="158"/>
                    <a:pt x="406" y="158"/>
                    <a:pt x="406" y="158"/>
                  </a:cubicBezTo>
                  <a:cubicBezTo>
                    <a:pt x="403" y="166"/>
                    <a:pt x="403" y="166"/>
                    <a:pt x="403" y="166"/>
                  </a:cubicBezTo>
                  <a:cubicBezTo>
                    <a:pt x="399" y="173"/>
                    <a:pt x="399" y="173"/>
                    <a:pt x="399" y="173"/>
                  </a:cubicBezTo>
                  <a:cubicBezTo>
                    <a:pt x="400" y="174"/>
                    <a:pt x="402" y="175"/>
                    <a:pt x="403" y="176"/>
                  </a:cubicBezTo>
                  <a:moveTo>
                    <a:pt x="1158" y="3"/>
                  </a:moveTo>
                  <a:cubicBezTo>
                    <a:pt x="1155" y="2"/>
                    <a:pt x="1153" y="1"/>
                    <a:pt x="1150" y="0"/>
                  </a:cubicBezTo>
                  <a:cubicBezTo>
                    <a:pt x="1151" y="0"/>
                    <a:pt x="1152" y="1"/>
                    <a:pt x="1152" y="1"/>
                  </a:cubicBezTo>
                  <a:cubicBezTo>
                    <a:pt x="1155" y="2"/>
                    <a:pt x="1157" y="3"/>
                    <a:pt x="1160" y="4"/>
                  </a:cubicBezTo>
                  <a:cubicBezTo>
                    <a:pt x="1159" y="4"/>
                    <a:pt x="1158" y="3"/>
                    <a:pt x="1158" y="3"/>
                  </a:cubicBezTo>
                  <a:moveTo>
                    <a:pt x="1166" y="8"/>
                  </a:moveTo>
                  <a:cubicBezTo>
                    <a:pt x="1161" y="6"/>
                    <a:pt x="1156" y="4"/>
                    <a:pt x="1150" y="2"/>
                  </a:cubicBezTo>
                  <a:cubicBezTo>
                    <a:pt x="1152" y="3"/>
                    <a:pt x="1154" y="5"/>
                    <a:pt x="1156" y="6"/>
                  </a:cubicBezTo>
                  <a:cubicBezTo>
                    <a:pt x="1159" y="8"/>
                    <a:pt x="1161" y="10"/>
                    <a:pt x="1164" y="12"/>
                  </a:cubicBezTo>
                  <a:cubicBezTo>
                    <a:pt x="1170" y="15"/>
                    <a:pt x="1175" y="16"/>
                    <a:pt x="1180" y="19"/>
                  </a:cubicBezTo>
                  <a:cubicBezTo>
                    <a:pt x="1178" y="17"/>
                    <a:pt x="1175" y="15"/>
                    <a:pt x="1173" y="13"/>
                  </a:cubicBezTo>
                  <a:cubicBezTo>
                    <a:pt x="1171" y="11"/>
                    <a:pt x="1169" y="9"/>
                    <a:pt x="1166" y="8"/>
                  </a:cubicBezTo>
                  <a:moveTo>
                    <a:pt x="463" y="42"/>
                  </a:moveTo>
                  <a:cubicBezTo>
                    <a:pt x="469" y="39"/>
                    <a:pt x="475" y="37"/>
                    <a:pt x="480" y="35"/>
                  </a:cubicBezTo>
                  <a:cubicBezTo>
                    <a:pt x="475" y="37"/>
                    <a:pt x="469" y="39"/>
                    <a:pt x="463" y="42"/>
                  </a:cubicBezTo>
                  <a:cubicBezTo>
                    <a:pt x="469" y="39"/>
                    <a:pt x="475" y="37"/>
                    <a:pt x="480" y="35"/>
                  </a:cubicBezTo>
                  <a:cubicBezTo>
                    <a:pt x="480" y="34"/>
                    <a:pt x="480" y="34"/>
                    <a:pt x="480" y="34"/>
                  </a:cubicBezTo>
                  <a:cubicBezTo>
                    <a:pt x="481" y="33"/>
                    <a:pt x="481" y="32"/>
                    <a:pt x="481" y="32"/>
                  </a:cubicBezTo>
                  <a:cubicBezTo>
                    <a:pt x="475" y="34"/>
                    <a:pt x="469" y="37"/>
                    <a:pt x="463" y="39"/>
                  </a:cubicBezTo>
                  <a:cubicBezTo>
                    <a:pt x="463" y="39"/>
                    <a:pt x="463" y="40"/>
                    <a:pt x="463" y="40"/>
                  </a:cubicBezTo>
                  <a:cubicBezTo>
                    <a:pt x="463" y="41"/>
                    <a:pt x="463" y="42"/>
                    <a:pt x="463" y="42"/>
                  </a:cubicBezTo>
                  <a:cubicBezTo>
                    <a:pt x="463" y="42"/>
                    <a:pt x="463" y="41"/>
                    <a:pt x="463" y="40"/>
                  </a:cubicBezTo>
                  <a:cubicBezTo>
                    <a:pt x="463" y="41"/>
                    <a:pt x="463" y="42"/>
                    <a:pt x="463" y="42"/>
                  </a:cubicBezTo>
                  <a:moveTo>
                    <a:pt x="462" y="67"/>
                  </a:moveTo>
                  <a:cubicBezTo>
                    <a:pt x="463" y="69"/>
                    <a:pt x="464" y="70"/>
                    <a:pt x="466" y="72"/>
                  </a:cubicBezTo>
                  <a:cubicBezTo>
                    <a:pt x="470" y="60"/>
                    <a:pt x="470" y="60"/>
                    <a:pt x="470" y="60"/>
                  </a:cubicBezTo>
                  <a:cubicBezTo>
                    <a:pt x="469" y="55"/>
                    <a:pt x="471" y="52"/>
                    <a:pt x="481" y="42"/>
                  </a:cubicBezTo>
                  <a:cubicBezTo>
                    <a:pt x="474" y="46"/>
                    <a:pt x="464" y="53"/>
                    <a:pt x="456" y="57"/>
                  </a:cubicBezTo>
                  <a:cubicBezTo>
                    <a:pt x="457" y="60"/>
                    <a:pt x="459" y="64"/>
                    <a:pt x="462" y="67"/>
                  </a:cubicBezTo>
                  <a:moveTo>
                    <a:pt x="1398" y="429"/>
                  </a:moveTo>
                  <a:cubicBezTo>
                    <a:pt x="1398" y="430"/>
                    <a:pt x="1399" y="430"/>
                    <a:pt x="1399" y="431"/>
                  </a:cubicBezTo>
                  <a:cubicBezTo>
                    <a:pt x="1399" y="430"/>
                    <a:pt x="1398" y="430"/>
                    <a:pt x="1398" y="429"/>
                  </a:cubicBezTo>
                  <a:moveTo>
                    <a:pt x="1400" y="432"/>
                  </a:moveTo>
                  <a:cubicBezTo>
                    <a:pt x="1400" y="432"/>
                    <a:pt x="1399" y="431"/>
                    <a:pt x="1399" y="431"/>
                  </a:cubicBezTo>
                  <a:cubicBezTo>
                    <a:pt x="1399" y="431"/>
                    <a:pt x="1400" y="432"/>
                    <a:pt x="1400" y="432"/>
                  </a:cubicBezTo>
                  <a:moveTo>
                    <a:pt x="1402" y="433"/>
                  </a:moveTo>
                  <a:cubicBezTo>
                    <a:pt x="1401" y="433"/>
                    <a:pt x="1401" y="432"/>
                    <a:pt x="1400" y="432"/>
                  </a:cubicBezTo>
                  <a:cubicBezTo>
                    <a:pt x="1401" y="432"/>
                    <a:pt x="1401" y="433"/>
                    <a:pt x="1402" y="433"/>
                  </a:cubicBezTo>
                  <a:moveTo>
                    <a:pt x="1402" y="435"/>
                  </a:moveTo>
                  <a:cubicBezTo>
                    <a:pt x="1402" y="434"/>
                    <a:pt x="1402" y="434"/>
                    <a:pt x="1402" y="433"/>
                  </a:cubicBezTo>
                  <a:cubicBezTo>
                    <a:pt x="1402" y="434"/>
                    <a:pt x="1402" y="434"/>
                    <a:pt x="1402" y="435"/>
                  </a:cubicBezTo>
                  <a:moveTo>
                    <a:pt x="1403" y="436"/>
                  </a:moveTo>
                  <a:cubicBezTo>
                    <a:pt x="1403" y="436"/>
                    <a:pt x="1403" y="435"/>
                    <a:pt x="1402" y="435"/>
                  </a:cubicBezTo>
                  <a:cubicBezTo>
                    <a:pt x="1403" y="435"/>
                    <a:pt x="1403" y="436"/>
                    <a:pt x="1403" y="436"/>
                  </a:cubicBezTo>
                  <a:moveTo>
                    <a:pt x="1404" y="437"/>
                  </a:moveTo>
                  <a:cubicBezTo>
                    <a:pt x="1404" y="437"/>
                    <a:pt x="1404" y="436"/>
                    <a:pt x="1403" y="436"/>
                  </a:cubicBezTo>
                  <a:cubicBezTo>
                    <a:pt x="1404" y="436"/>
                    <a:pt x="1404" y="437"/>
                    <a:pt x="1404" y="437"/>
                  </a:cubicBezTo>
                  <a:moveTo>
                    <a:pt x="1405" y="438"/>
                  </a:moveTo>
                  <a:cubicBezTo>
                    <a:pt x="1405" y="438"/>
                    <a:pt x="1404" y="437"/>
                    <a:pt x="1404" y="437"/>
                  </a:cubicBezTo>
                  <a:cubicBezTo>
                    <a:pt x="1404" y="437"/>
                    <a:pt x="1405" y="438"/>
                    <a:pt x="1405" y="438"/>
                  </a:cubicBezTo>
                  <a:moveTo>
                    <a:pt x="1406" y="439"/>
                  </a:moveTo>
                  <a:cubicBezTo>
                    <a:pt x="1406" y="439"/>
                    <a:pt x="1405" y="439"/>
                    <a:pt x="1405" y="438"/>
                  </a:cubicBezTo>
                  <a:cubicBezTo>
                    <a:pt x="1405" y="439"/>
                    <a:pt x="1406" y="439"/>
                    <a:pt x="1406" y="439"/>
                  </a:cubicBezTo>
                  <a:moveTo>
                    <a:pt x="1407" y="440"/>
                  </a:moveTo>
                  <a:cubicBezTo>
                    <a:pt x="1407" y="440"/>
                    <a:pt x="1407" y="440"/>
                    <a:pt x="1406" y="439"/>
                  </a:cubicBezTo>
                  <a:cubicBezTo>
                    <a:pt x="1407" y="440"/>
                    <a:pt x="1407" y="440"/>
                    <a:pt x="1407" y="440"/>
                  </a:cubicBezTo>
                  <a:moveTo>
                    <a:pt x="1408" y="441"/>
                  </a:moveTo>
                  <a:cubicBezTo>
                    <a:pt x="1408" y="441"/>
                    <a:pt x="1407" y="440"/>
                    <a:pt x="1407" y="440"/>
                  </a:cubicBezTo>
                  <a:cubicBezTo>
                    <a:pt x="1407" y="440"/>
                    <a:pt x="1408" y="441"/>
                    <a:pt x="1408" y="441"/>
                  </a:cubicBezTo>
                  <a:moveTo>
                    <a:pt x="1409" y="442"/>
                  </a:moveTo>
                  <a:cubicBezTo>
                    <a:pt x="1409" y="442"/>
                    <a:pt x="1409" y="441"/>
                    <a:pt x="1408" y="441"/>
                  </a:cubicBezTo>
                  <a:cubicBezTo>
                    <a:pt x="1409" y="441"/>
                    <a:pt x="1409" y="442"/>
                    <a:pt x="1409" y="442"/>
                  </a:cubicBezTo>
                  <a:moveTo>
                    <a:pt x="1410" y="443"/>
                  </a:moveTo>
                  <a:cubicBezTo>
                    <a:pt x="1410" y="443"/>
                    <a:pt x="1409" y="442"/>
                    <a:pt x="1409" y="442"/>
                  </a:cubicBezTo>
                  <a:cubicBezTo>
                    <a:pt x="1409" y="442"/>
                    <a:pt x="1410" y="443"/>
                    <a:pt x="1410" y="443"/>
                  </a:cubicBezTo>
                  <a:moveTo>
                    <a:pt x="1411" y="443"/>
                  </a:moveTo>
                  <a:cubicBezTo>
                    <a:pt x="1410" y="443"/>
                    <a:pt x="1410" y="443"/>
                    <a:pt x="1410" y="443"/>
                  </a:cubicBezTo>
                  <a:cubicBezTo>
                    <a:pt x="1411" y="443"/>
                    <a:pt x="1411" y="443"/>
                    <a:pt x="1411" y="443"/>
                  </a:cubicBezTo>
                  <a:moveTo>
                    <a:pt x="1412" y="443"/>
                  </a:moveTo>
                  <a:cubicBezTo>
                    <a:pt x="1412" y="443"/>
                    <a:pt x="1411" y="443"/>
                    <a:pt x="1411" y="443"/>
                  </a:cubicBezTo>
                  <a:cubicBezTo>
                    <a:pt x="1411" y="443"/>
                    <a:pt x="1412" y="443"/>
                    <a:pt x="1412" y="443"/>
                  </a:cubicBezTo>
                  <a:moveTo>
                    <a:pt x="1413" y="443"/>
                  </a:moveTo>
                  <a:cubicBezTo>
                    <a:pt x="1412" y="443"/>
                    <a:pt x="1412" y="443"/>
                    <a:pt x="1412" y="443"/>
                  </a:cubicBezTo>
                  <a:cubicBezTo>
                    <a:pt x="1412" y="443"/>
                    <a:pt x="1412" y="443"/>
                    <a:pt x="1413" y="443"/>
                  </a:cubicBezTo>
                  <a:moveTo>
                    <a:pt x="1414" y="443"/>
                  </a:moveTo>
                  <a:cubicBezTo>
                    <a:pt x="1413" y="443"/>
                    <a:pt x="1413" y="443"/>
                    <a:pt x="1413" y="443"/>
                  </a:cubicBezTo>
                  <a:cubicBezTo>
                    <a:pt x="1413" y="443"/>
                    <a:pt x="1413" y="443"/>
                    <a:pt x="1414" y="443"/>
                  </a:cubicBezTo>
                  <a:moveTo>
                    <a:pt x="1415" y="442"/>
                  </a:moveTo>
                  <a:cubicBezTo>
                    <a:pt x="1414" y="443"/>
                    <a:pt x="1414" y="443"/>
                    <a:pt x="1414" y="443"/>
                  </a:cubicBezTo>
                  <a:cubicBezTo>
                    <a:pt x="1414" y="443"/>
                    <a:pt x="1414" y="443"/>
                    <a:pt x="1415" y="442"/>
                  </a:cubicBezTo>
                  <a:moveTo>
                    <a:pt x="1416" y="442"/>
                  </a:moveTo>
                  <a:cubicBezTo>
                    <a:pt x="1415" y="442"/>
                    <a:pt x="1415" y="442"/>
                    <a:pt x="1415" y="442"/>
                  </a:cubicBezTo>
                  <a:cubicBezTo>
                    <a:pt x="1415" y="442"/>
                    <a:pt x="1415" y="442"/>
                    <a:pt x="1416" y="442"/>
                  </a:cubicBezTo>
                  <a:moveTo>
                    <a:pt x="1416" y="441"/>
                  </a:moveTo>
                  <a:cubicBezTo>
                    <a:pt x="1416" y="441"/>
                    <a:pt x="1416" y="441"/>
                    <a:pt x="1416" y="442"/>
                  </a:cubicBezTo>
                  <a:cubicBezTo>
                    <a:pt x="1416" y="441"/>
                    <a:pt x="1416" y="441"/>
                    <a:pt x="1416" y="441"/>
                  </a:cubicBezTo>
                  <a:moveTo>
                    <a:pt x="1416" y="440"/>
                  </a:moveTo>
                  <a:cubicBezTo>
                    <a:pt x="1416" y="440"/>
                    <a:pt x="1416" y="440"/>
                    <a:pt x="1416" y="441"/>
                  </a:cubicBezTo>
                  <a:cubicBezTo>
                    <a:pt x="1416" y="440"/>
                    <a:pt x="1416" y="440"/>
                    <a:pt x="1416" y="440"/>
                  </a:cubicBezTo>
                  <a:moveTo>
                    <a:pt x="1416" y="439"/>
                  </a:moveTo>
                  <a:cubicBezTo>
                    <a:pt x="1416" y="439"/>
                    <a:pt x="1416" y="439"/>
                    <a:pt x="1416" y="440"/>
                  </a:cubicBezTo>
                  <a:cubicBezTo>
                    <a:pt x="1416" y="439"/>
                    <a:pt x="1416" y="439"/>
                    <a:pt x="1416" y="439"/>
                  </a:cubicBezTo>
                  <a:moveTo>
                    <a:pt x="1416" y="437"/>
                  </a:moveTo>
                  <a:cubicBezTo>
                    <a:pt x="1416" y="438"/>
                    <a:pt x="1416" y="438"/>
                    <a:pt x="1416" y="439"/>
                  </a:cubicBezTo>
                  <a:cubicBezTo>
                    <a:pt x="1416" y="438"/>
                    <a:pt x="1416" y="438"/>
                    <a:pt x="1416" y="437"/>
                  </a:cubicBezTo>
                  <a:moveTo>
                    <a:pt x="1416" y="436"/>
                  </a:moveTo>
                  <a:cubicBezTo>
                    <a:pt x="1416" y="437"/>
                    <a:pt x="1416" y="437"/>
                    <a:pt x="1416" y="437"/>
                  </a:cubicBezTo>
                  <a:cubicBezTo>
                    <a:pt x="1416" y="437"/>
                    <a:pt x="1416" y="437"/>
                    <a:pt x="1416" y="436"/>
                  </a:cubicBezTo>
                  <a:moveTo>
                    <a:pt x="1416" y="435"/>
                  </a:moveTo>
                  <a:cubicBezTo>
                    <a:pt x="1416" y="436"/>
                    <a:pt x="1416" y="436"/>
                    <a:pt x="1416" y="436"/>
                  </a:cubicBezTo>
                  <a:cubicBezTo>
                    <a:pt x="1416" y="436"/>
                    <a:pt x="1416" y="436"/>
                    <a:pt x="1416" y="435"/>
                  </a:cubicBezTo>
                  <a:moveTo>
                    <a:pt x="1416" y="434"/>
                  </a:moveTo>
                  <a:cubicBezTo>
                    <a:pt x="1416" y="434"/>
                    <a:pt x="1416" y="435"/>
                    <a:pt x="1416" y="435"/>
                  </a:cubicBezTo>
                  <a:cubicBezTo>
                    <a:pt x="1416" y="435"/>
                    <a:pt x="1416" y="434"/>
                    <a:pt x="1416" y="434"/>
                  </a:cubicBezTo>
                  <a:moveTo>
                    <a:pt x="1415" y="432"/>
                  </a:moveTo>
                  <a:cubicBezTo>
                    <a:pt x="1416" y="432"/>
                    <a:pt x="1416" y="433"/>
                    <a:pt x="1416" y="434"/>
                  </a:cubicBezTo>
                  <a:cubicBezTo>
                    <a:pt x="1416" y="433"/>
                    <a:pt x="1416" y="432"/>
                    <a:pt x="1415" y="432"/>
                  </a:cubicBezTo>
                  <a:moveTo>
                    <a:pt x="1415" y="431"/>
                  </a:moveTo>
                  <a:cubicBezTo>
                    <a:pt x="1415" y="431"/>
                    <a:pt x="1415" y="432"/>
                    <a:pt x="1415" y="432"/>
                  </a:cubicBezTo>
                  <a:cubicBezTo>
                    <a:pt x="1415" y="432"/>
                    <a:pt x="1415" y="431"/>
                    <a:pt x="1415" y="431"/>
                  </a:cubicBezTo>
                  <a:moveTo>
                    <a:pt x="1415" y="431"/>
                  </a:moveTo>
                  <a:cubicBezTo>
                    <a:pt x="1415" y="430"/>
                    <a:pt x="1414" y="429"/>
                    <a:pt x="1414" y="429"/>
                  </a:cubicBezTo>
                  <a:cubicBezTo>
                    <a:pt x="1414" y="429"/>
                    <a:pt x="1415" y="430"/>
                    <a:pt x="1415" y="431"/>
                  </a:cubicBezTo>
                  <a:moveTo>
                    <a:pt x="1414" y="427"/>
                  </a:moveTo>
                  <a:cubicBezTo>
                    <a:pt x="1414" y="428"/>
                    <a:pt x="1414" y="428"/>
                    <a:pt x="1414" y="429"/>
                  </a:cubicBezTo>
                  <a:cubicBezTo>
                    <a:pt x="1414" y="428"/>
                    <a:pt x="1414" y="428"/>
                    <a:pt x="1414" y="427"/>
                  </a:cubicBezTo>
                  <a:moveTo>
                    <a:pt x="1414" y="427"/>
                  </a:moveTo>
                  <a:cubicBezTo>
                    <a:pt x="1414" y="427"/>
                    <a:pt x="1413" y="426"/>
                    <a:pt x="1413" y="426"/>
                  </a:cubicBezTo>
                  <a:cubicBezTo>
                    <a:pt x="1413" y="426"/>
                    <a:pt x="1414" y="427"/>
                    <a:pt x="1414" y="427"/>
                  </a:cubicBezTo>
                  <a:moveTo>
                    <a:pt x="1413" y="426"/>
                  </a:moveTo>
                  <a:cubicBezTo>
                    <a:pt x="1413" y="426"/>
                    <a:pt x="1413" y="425"/>
                    <a:pt x="1413" y="425"/>
                  </a:cubicBezTo>
                  <a:cubicBezTo>
                    <a:pt x="1413" y="425"/>
                    <a:pt x="1413" y="426"/>
                    <a:pt x="1413" y="426"/>
                  </a:cubicBezTo>
                  <a:moveTo>
                    <a:pt x="1413" y="425"/>
                  </a:moveTo>
                  <a:cubicBezTo>
                    <a:pt x="1413" y="424"/>
                    <a:pt x="1412" y="424"/>
                    <a:pt x="1412" y="423"/>
                  </a:cubicBezTo>
                  <a:cubicBezTo>
                    <a:pt x="1412" y="424"/>
                    <a:pt x="1413" y="424"/>
                    <a:pt x="1413" y="425"/>
                  </a:cubicBezTo>
                  <a:moveTo>
                    <a:pt x="1374" y="410"/>
                  </a:moveTo>
                  <a:cubicBezTo>
                    <a:pt x="1375" y="407"/>
                    <a:pt x="1376" y="402"/>
                    <a:pt x="1377" y="399"/>
                  </a:cubicBezTo>
                  <a:cubicBezTo>
                    <a:pt x="1376" y="402"/>
                    <a:pt x="1375" y="407"/>
                    <a:pt x="1374" y="410"/>
                  </a:cubicBezTo>
                  <a:moveTo>
                    <a:pt x="1380" y="398"/>
                  </a:moveTo>
                  <a:cubicBezTo>
                    <a:pt x="1379" y="398"/>
                    <a:pt x="1378" y="398"/>
                    <a:pt x="1377" y="399"/>
                  </a:cubicBezTo>
                  <a:cubicBezTo>
                    <a:pt x="1378" y="398"/>
                    <a:pt x="1379" y="398"/>
                    <a:pt x="1380" y="398"/>
                  </a:cubicBezTo>
                  <a:moveTo>
                    <a:pt x="1382" y="397"/>
                  </a:moveTo>
                  <a:cubicBezTo>
                    <a:pt x="1382" y="397"/>
                    <a:pt x="1381" y="397"/>
                    <a:pt x="1380" y="398"/>
                  </a:cubicBezTo>
                  <a:cubicBezTo>
                    <a:pt x="1381" y="397"/>
                    <a:pt x="1382" y="397"/>
                    <a:pt x="1382" y="397"/>
                  </a:cubicBezTo>
                  <a:moveTo>
                    <a:pt x="1382" y="397"/>
                  </a:moveTo>
                  <a:cubicBezTo>
                    <a:pt x="1383" y="396"/>
                    <a:pt x="1384" y="396"/>
                    <a:pt x="1384" y="396"/>
                  </a:cubicBezTo>
                  <a:cubicBezTo>
                    <a:pt x="1384" y="396"/>
                    <a:pt x="1383" y="396"/>
                    <a:pt x="1382" y="397"/>
                  </a:cubicBezTo>
                  <a:moveTo>
                    <a:pt x="1387" y="395"/>
                  </a:moveTo>
                  <a:cubicBezTo>
                    <a:pt x="1386" y="395"/>
                    <a:pt x="1385" y="396"/>
                    <a:pt x="1384" y="396"/>
                  </a:cubicBezTo>
                  <a:cubicBezTo>
                    <a:pt x="1385" y="396"/>
                    <a:pt x="1386" y="395"/>
                    <a:pt x="1387" y="395"/>
                  </a:cubicBezTo>
                  <a:moveTo>
                    <a:pt x="1389" y="395"/>
                  </a:moveTo>
                  <a:cubicBezTo>
                    <a:pt x="1388" y="395"/>
                    <a:pt x="1387" y="395"/>
                    <a:pt x="1387" y="395"/>
                  </a:cubicBezTo>
                  <a:cubicBezTo>
                    <a:pt x="1387" y="395"/>
                    <a:pt x="1388" y="395"/>
                    <a:pt x="1389" y="395"/>
                  </a:cubicBezTo>
                  <a:moveTo>
                    <a:pt x="1390" y="395"/>
                  </a:moveTo>
                  <a:cubicBezTo>
                    <a:pt x="1389" y="395"/>
                    <a:pt x="1389" y="395"/>
                    <a:pt x="1389" y="395"/>
                  </a:cubicBezTo>
                  <a:cubicBezTo>
                    <a:pt x="1389" y="395"/>
                    <a:pt x="1389" y="395"/>
                    <a:pt x="1390" y="395"/>
                  </a:cubicBezTo>
                  <a:moveTo>
                    <a:pt x="1392" y="394"/>
                  </a:moveTo>
                  <a:cubicBezTo>
                    <a:pt x="1391" y="395"/>
                    <a:pt x="1391" y="395"/>
                    <a:pt x="1390" y="395"/>
                  </a:cubicBezTo>
                  <a:cubicBezTo>
                    <a:pt x="1391" y="395"/>
                    <a:pt x="1391" y="395"/>
                    <a:pt x="1392" y="394"/>
                  </a:cubicBezTo>
                  <a:moveTo>
                    <a:pt x="1392" y="394"/>
                  </a:moveTo>
                  <a:cubicBezTo>
                    <a:pt x="1392" y="394"/>
                    <a:pt x="1392" y="394"/>
                    <a:pt x="1392" y="394"/>
                  </a:cubicBezTo>
                  <a:cubicBezTo>
                    <a:pt x="1392" y="394"/>
                    <a:pt x="1392" y="394"/>
                    <a:pt x="1392" y="394"/>
                  </a:cubicBezTo>
                  <a:moveTo>
                    <a:pt x="1392" y="394"/>
                  </a:moveTo>
                  <a:cubicBezTo>
                    <a:pt x="1392" y="394"/>
                    <a:pt x="1392" y="394"/>
                    <a:pt x="1392" y="394"/>
                  </a:cubicBezTo>
                  <a:cubicBezTo>
                    <a:pt x="1392" y="394"/>
                    <a:pt x="1392" y="394"/>
                    <a:pt x="1392" y="394"/>
                  </a:cubicBezTo>
                  <a:moveTo>
                    <a:pt x="1393" y="394"/>
                  </a:moveTo>
                  <a:cubicBezTo>
                    <a:pt x="1392" y="394"/>
                    <a:pt x="1392" y="394"/>
                    <a:pt x="1392" y="394"/>
                  </a:cubicBezTo>
                  <a:cubicBezTo>
                    <a:pt x="1392" y="394"/>
                    <a:pt x="1392"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4" y="393"/>
                  </a:moveTo>
                  <a:cubicBezTo>
                    <a:pt x="1394" y="393"/>
                    <a:pt x="1393" y="394"/>
                    <a:pt x="1393" y="394"/>
                  </a:cubicBezTo>
                  <a:cubicBezTo>
                    <a:pt x="1393" y="394"/>
                    <a:pt x="1394" y="393"/>
                    <a:pt x="1394" y="393"/>
                  </a:cubicBezTo>
                  <a:moveTo>
                    <a:pt x="1395" y="392"/>
                  </a:moveTo>
                  <a:cubicBezTo>
                    <a:pt x="1395" y="392"/>
                    <a:pt x="1395" y="393"/>
                    <a:pt x="1394" y="393"/>
                  </a:cubicBezTo>
                  <a:cubicBezTo>
                    <a:pt x="1395" y="393"/>
                    <a:pt x="1395" y="392"/>
                    <a:pt x="1395" y="392"/>
                  </a:cubicBezTo>
                  <a:moveTo>
                    <a:pt x="1396" y="390"/>
                  </a:moveTo>
                  <a:cubicBezTo>
                    <a:pt x="1396" y="391"/>
                    <a:pt x="1395" y="391"/>
                    <a:pt x="1395" y="392"/>
                  </a:cubicBezTo>
                  <a:cubicBezTo>
                    <a:pt x="1395" y="391"/>
                    <a:pt x="1396" y="391"/>
                    <a:pt x="1396" y="390"/>
                  </a:cubicBezTo>
                  <a:moveTo>
                    <a:pt x="1396" y="388"/>
                  </a:moveTo>
                  <a:cubicBezTo>
                    <a:pt x="1396" y="389"/>
                    <a:pt x="1396" y="390"/>
                    <a:pt x="1396" y="390"/>
                  </a:cubicBezTo>
                  <a:cubicBezTo>
                    <a:pt x="1396" y="390"/>
                    <a:pt x="1396" y="389"/>
                    <a:pt x="1396" y="388"/>
                  </a:cubicBezTo>
                  <a:moveTo>
                    <a:pt x="1396" y="386"/>
                  </a:moveTo>
                  <a:cubicBezTo>
                    <a:pt x="1396" y="387"/>
                    <a:pt x="1396" y="387"/>
                    <a:pt x="1396" y="388"/>
                  </a:cubicBezTo>
                  <a:cubicBezTo>
                    <a:pt x="1396" y="387"/>
                    <a:pt x="1396" y="387"/>
                    <a:pt x="1396" y="386"/>
                  </a:cubicBezTo>
                  <a:moveTo>
                    <a:pt x="1395" y="383"/>
                  </a:moveTo>
                  <a:cubicBezTo>
                    <a:pt x="1395" y="384"/>
                    <a:pt x="1395" y="385"/>
                    <a:pt x="1396" y="386"/>
                  </a:cubicBezTo>
                  <a:cubicBezTo>
                    <a:pt x="1395" y="385"/>
                    <a:pt x="1395" y="384"/>
                    <a:pt x="1395" y="383"/>
                  </a:cubicBezTo>
                  <a:moveTo>
                    <a:pt x="1394" y="378"/>
                  </a:moveTo>
                  <a:cubicBezTo>
                    <a:pt x="1394" y="380"/>
                    <a:pt x="1395" y="382"/>
                    <a:pt x="1395" y="383"/>
                  </a:cubicBezTo>
                  <a:cubicBezTo>
                    <a:pt x="1395" y="382"/>
                    <a:pt x="1394" y="380"/>
                    <a:pt x="1394" y="378"/>
                  </a:cubicBezTo>
                  <a:moveTo>
                    <a:pt x="1392" y="374"/>
                  </a:moveTo>
                  <a:cubicBezTo>
                    <a:pt x="1393" y="375"/>
                    <a:pt x="1393" y="377"/>
                    <a:pt x="1394" y="378"/>
                  </a:cubicBezTo>
                  <a:cubicBezTo>
                    <a:pt x="1393" y="377"/>
                    <a:pt x="1393" y="375"/>
                    <a:pt x="1392" y="374"/>
                  </a:cubicBezTo>
                  <a:moveTo>
                    <a:pt x="1392" y="374"/>
                  </a:moveTo>
                  <a:cubicBezTo>
                    <a:pt x="1392" y="374"/>
                    <a:pt x="1392" y="374"/>
                    <a:pt x="1392" y="374"/>
                  </a:cubicBezTo>
                  <a:cubicBezTo>
                    <a:pt x="1392" y="374"/>
                    <a:pt x="1392" y="374"/>
                    <a:pt x="1392" y="374"/>
                  </a:cubicBezTo>
                  <a:moveTo>
                    <a:pt x="1392" y="374"/>
                  </a:moveTo>
                  <a:cubicBezTo>
                    <a:pt x="1392" y="374"/>
                    <a:pt x="1392" y="374"/>
                    <a:pt x="1392" y="374"/>
                  </a:cubicBezTo>
                  <a:cubicBezTo>
                    <a:pt x="1392" y="374"/>
                    <a:pt x="1392" y="374"/>
                    <a:pt x="1392" y="374"/>
                  </a:cubicBezTo>
                  <a:moveTo>
                    <a:pt x="1392" y="373"/>
                  </a:moveTo>
                  <a:cubicBezTo>
                    <a:pt x="1392" y="374"/>
                    <a:pt x="1392" y="374"/>
                    <a:pt x="1392" y="374"/>
                  </a:cubicBezTo>
                  <a:cubicBezTo>
                    <a:pt x="1392" y="374"/>
                    <a:pt x="1392" y="374"/>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434" y="260"/>
                  </a:moveTo>
                  <a:cubicBezTo>
                    <a:pt x="1434" y="261"/>
                    <a:pt x="1434" y="261"/>
                    <a:pt x="1434" y="261"/>
                  </a:cubicBezTo>
                  <a:cubicBezTo>
                    <a:pt x="1434" y="261"/>
                    <a:pt x="1434" y="261"/>
                    <a:pt x="1434" y="260"/>
                  </a:cubicBezTo>
                  <a:moveTo>
                    <a:pt x="1435" y="259"/>
                  </a:moveTo>
                  <a:cubicBezTo>
                    <a:pt x="1434" y="260"/>
                    <a:pt x="1434" y="260"/>
                    <a:pt x="1434" y="260"/>
                  </a:cubicBezTo>
                  <a:cubicBezTo>
                    <a:pt x="1434" y="260"/>
                    <a:pt x="1434" y="260"/>
                    <a:pt x="1435" y="259"/>
                  </a:cubicBezTo>
                  <a:moveTo>
                    <a:pt x="1435" y="259"/>
                  </a:moveTo>
                  <a:cubicBezTo>
                    <a:pt x="1435" y="259"/>
                    <a:pt x="1435" y="259"/>
                    <a:pt x="1435" y="259"/>
                  </a:cubicBezTo>
                  <a:cubicBezTo>
                    <a:pt x="1435" y="259"/>
                    <a:pt x="1435" y="259"/>
                    <a:pt x="1435" y="259"/>
                  </a:cubicBezTo>
                  <a:moveTo>
                    <a:pt x="1435" y="258"/>
                  </a:moveTo>
                  <a:cubicBezTo>
                    <a:pt x="1435" y="258"/>
                    <a:pt x="1435" y="258"/>
                    <a:pt x="1435" y="259"/>
                  </a:cubicBezTo>
                  <a:cubicBezTo>
                    <a:pt x="1435" y="258"/>
                    <a:pt x="1435" y="258"/>
                    <a:pt x="1435" y="258"/>
                  </a:cubicBezTo>
                  <a:moveTo>
                    <a:pt x="1435" y="257"/>
                  </a:moveTo>
                  <a:cubicBezTo>
                    <a:pt x="1435" y="257"/>
                    <a:pt x="1435" y="257"/>
                    <a:pt x="1435" y="258"/>
                  </a:cubicBezTo>
                  <a:cubicBezTo>
                    <a:pt x="1435" y="257"/>
                    <a:pt x="1435" y="257"/>
                    <a:pt x="1435" y="257"/>
                  </a:cubicBezTo>
                  <a:moveTo>
                    <a:pt x="1435" y="256"/>
                  </a:moveTo>
                  <a:cubicBezTo>
                    <a:pt x="1435" y="256"/>
                    <a:pt x="1435" y="256"/>
                    <a:pt x="1435" y="257"/>
                  </a:cubicBezTo>
                  <a:cubicBezTo>
                    <a:pt x="1435" y="256"/>
                    <a:pt x="1435" y="256"/>
                    <a:pt x="1435" y="256"/>
                  </a:cubicBezTo>
                  <a:moveTo>
                    <a:pt x="1435" y="255"/>
                  </a:moveTo>
                  <a:cubicBezTo>
                    <a:pt x="1435" y="255"/>
                    <a:pt x="1435" y="255"/>
                    <a:pt x="1435" y="256"/>
                  </a:cubicBezTo>
                  <a:cubicBezTo>
                    <a:pt x="1435" y="255"/>
                    <a:pt x="1435" y="255"/>
                    <a:pt x="1435" y="255"/>
                  </a:cubicBezTo>
                  <a:moveTo>
                    <a:pt x="1435" y="254"/>
                  </a:moveTo>
                  <a:cubicBezTo>
                    <a:pt x="1435" y="254"/>
                    <a:pt x="1435" y="254"/>
                    <a:pt x="1435" y="255"/>
                  </a:cubicBezTo>
                  <a:cubicBezTo>
                    <a:pt x="1435" y="254"/>
                    <a:pt x="1435" y="254"/>
                    <a:pt x="1435" y="254"/>
                  </a:cubicBezTo>
                  <a:moveTo>
                    <a:pt x="1435" y="253"/>
                  </a:moveTo>
                  <a:cubicBezTo>
                    <a:pt x="1435" y="253"/>
                    <a:pt x="1435" y="253"/>
                    <a:pt x="1435" y="254"/>
                  </a:cubicBezTo>
                  <a:cubicBezTo>
                    <a:pt x="1435" y="253"/>
                    <a:pt x="1435" y="253"/>
                    <a:pt x="1435" y="253"/>
                  </a:cubicBezTo>
                  <a:moveTo>
                    <a:pt x="1434" y="251"/>
                  </a:moveTo>
                  <a:cubicBezTo>
                    <a:pt x="1435" y="252"/>
                    <a:pt x="1435" y="252"/>
                    <a:pt x="1435" y="253"/>
                  </a:cubicBezTo>
                  <a:cubicBezTo>
                    <a:pt x="1435" y="252"/>
                    <a:pt x="1435" y="252"/>
                    <a:pt x="1434" y="251"/>
                  </a:cubicBezTo>
                  <a:moveTo>
                    <a:pt x="1434" y="250"/>
                  </a:moveTo>
                  <a:cubicBezTo>
                    <a:pt x="1434" y="251"/>
                    <a:pt x="1434" y="251"/>
                    <a:pt x="1434" y="251"/>
                  </a:cubicBezTo>
                  <a:cubicBezTo>
                    <a:pt x="1434" y="251"/>
                    <a:pt x="1434" y="251"/>
                    <a:pt x="1434" y="250"/>
                  </a:cubicBezTo>
                  <a:moveTo>
                    <a:pt x="1434" y="249"/>
                  </a:moveTo>
                  <a:cubicBezTo>
                    <a:pt x="1434" y="249"/>
                    <a:pt x="1434" y="250"/>
                    <a:pt x="1434" y="250"/>
                  </a:cubicBezTo>
                  <a:cubicBezTo>
                    <a:pt x="1434" y="250"/>
                    <a:pt x="1434" y="249"/>
                    <a:pt x="1434" y="249"/>
                  </a:cubicBezTo>
                  <a:moveTo>
                    <a:pt x="1433" y="248"/>
                  </a:moveTo>
                  <a:cubicBezTo>
                    <a:pt x="1433" y="248"/>
                    <a:pt x="1434" y="249"/>
                    <a:pt x="1434" y="249"/>
                  </a:cubicBezTo>
                  <a:cubicBezTo>
                    <a:pt x="1434" y="249"/>
                    <a:pt x="1433" y="248"/>
                    <a:pt x="1433" y="248"/>
                  </a:cubicBezTo>
                  <a:moveTo>
                    <a:pt x="1433" y="246"/>
                  </a:moveTo>
                  <a:cubicBezTo>
                    <a:pt x="1433" y="246"/>
                    <a:pt x="1433" y="247"/>
                    <a:pt x="1433" y="248"/>
                  </a:cubicBezTo>
                  <a:cubicBezTo>
                    <a:pt x="1433" y="247"/>
                    <a:pt x="1433" y="246"/>
                    <a:pt x="1433" y="246"/>
                  </a:cubicBezTo>
                  <a:moveTo>
                    <a:pt x="1432" y="245"/>
                  </a:moveTo>
                  <a:cubicBezTo>
                    <a:pt x="1433" y="245"/>
                    <a:pt x="1433" y="246"/>
                    <a:pt x="1433" y="246"/>
                  </a:cubicBezTo>
                  <a:cubicBezTo>
                    <a:pt x="1433" y="246"/>
                    <a:pt x="1433" y="245"/>
                    <a:pt x="1432" y="245"/>
                  </a:cubicBezTo>
                  <a:moveTo>
                    <a:pt x="1431" y="243"/>
                  </a:moveTo>
                  <a:cubicBezTo>
                    <a:pt x="1432" y="244"/>
                    <a:pt x="1432" y="244"/>
                    <a:pt x="1432" y="245"/>
                  </a:cubicBezTo>
                  <a:cubicBezTo>
                    <a:pt x="1432" y="244"/>
                    <a:pt x="1432" y="244"/>
                    <a:pt x="1431" y="243"/>
                  </a:cubicBezTo>
                  <a:moveTo>
                    <a:pt x="1430" y="242"/>
                  </a:moveTo>
                  <a:cubicBezTo>
                    <a:pt x="1431" y="242"/>
                    <a:pt x="1431" y="243"/>
                    <a:pt x="1431" y="243"/>
                  </a:cubicBezTo>
                  <a:cubicBezTo>
                    <a:pt x="1431" y="243"/>
                    <a:pt x="1431" y="242"/>
                    <a:pt x="1430" y="242"/>
                  </a:cubicBezTo>
                  <a:moveTo>
                    <a:pt x="1430" y="240"/>
                  </a:moveTo>
                  <a:cubicBezTo>
                    <a:pt x="1430" y="241"/>
                    <a:pt x="1430" y="241"/>
                    <a:pt x="1430" y="242"/>
                  </a:cubicBezTo>
                  <a:cubicBezTo>
                    <a:pt x="1430" y="241"/>
                    <a:pt x="1430" y="241"/>
                    <a:pt x="1430" y="240"/>
                  </a:cubicBezTo>
                  <a:moveTo>
                    <a:pt x="1429" y="239"/>
                  </a:moveTo>
                  <a:cubicBezTo>
                    <a:pt x="1429" y="239"/>
                    <a:pt x="1429" y="240"/>
                    <a:pt x="1430" y="240"/>
                  </a:cubicBezTo>
                  <a:cubicBezTo>
                    <a:pt x="1429" y="240"/>
                    <a:pt x="1429" y="239"/>
                    <a:pt x="1429" y="239"/>
                  </a:cubicBezTo>
                  <a:moveTo>
                    <a:pt x="1427" y="237"/>
                  </a:moveTo>
                  <a:cubicBezTo>
                    <a:pt x="1428" y="237"/>
                    <a:pt x="1428" y="238"/>
                    <a:pt x="1429" y="239"/>
                  </a:cubicBezTo>
                  <a:cubicBezTo>
                    <a:pt x="1428" y="238"/>
                    <a:pt x="1428" y="237"/>
                    <a:pt x="1427" y="237"/>
                  </a:cubicBezTo>
                  <a:moveTo>
                    <a:pt x="1426" y="235"/>
                  </a:moveTo>
                  <a:cubicBezTo>
                    <a:pt x="1426" y="235"/>
                    <a:pt x="1427" y="236"/>
                    <a:pt x="1427" y="237"/>
                  </a:cubicBezTo>
                  <a:cubicBezTo>
                    <a:pt x="1427" y="236"/>
                    <a:pt x="1426" y="235"/>
                    <a:pt x="1426" y="235"/>
                  </a:cubicBezTo>
                  <a:moveTo>
                    <a:pt x="1425" y="233"/>
                  </a:moveTo>
                  <a:cubicBezTo>
                    <a:pt x="1425" y="233"/>
                    <a:pt x="1426" y="234"/>
                    <a:pt x="1426" y="235"/>
                  </a:cubicBezTo>
                  <a:cubicBezTo>
                    <a:pt x="1426" y="234"/>
                    <a:pt x="1425" y="233"/>
                    <a:pt x="1425" y="233"/>
                  </a:cubicBezTo>
                  <a:moveTo>
                    <a:pt x="1423" y="231"/>
                  </a:moveTo>
                  <a:cubicBezTo>
                    <a:pt x="1424" y="231"/>
                    <a:pt x="1425" y="232"/>
                    <a:pt x="1425" y="233"/>
                  </a:cubicBezTo>
                  <a:cubicBezTo>
                    <a:pt x="1425" y="232"/>
                    <a:pt x="1424" y="231"/>
                    <a:pt x="1423" y="231"/>
                  </a:cubicBezTo>
                  <a:moveTo>
                    <a:pt x="1422" y="229"/>
                  </a:moveTo>
                  <a:cubicBezTo>
                    <a:pt x="1422" y="230"/>
                    <a:pt x="1423" y="230"/>
                    <a:pt x="1423" y="231"/>
                  </a:cubicBezTo>
                  <a:cubicBezTo>
                    <a:pt x="1423" y="230"/>
                    <a:pt x="1422" y="230"/>
                    <a:pt x="1422" y="229"/>
                  </a:cubicBezTo>
                  <a:moveTo>
                    <a:pt x="1420" y="227"/>
                  </a:moveTo>
                  <a:cubicBezTo>
                    <a:pt x="1421" y="227"/>
                    <a:pt x="1421" y="228"/>
                    <a:pt x="1422" y="229"/>
                  </a:cubicBezTo>
                  <a:cubicBezTo>
                    <a:pt x="1421" y="228"/>
                    <a:pt x="1421" y="227"/>
                    <a:pt x="1420" y="227"/>
                  </a:cubicBezTo>
                  <a:moveTo>
                    <a:pt x="1418" y="224"/>
                  </a:moveTo>
                  <a:cubicBezTo>
                    <a:pt x="1419" y="225"/>
                    <a:pt x="1419" y="226"/>
                    <a:pt x="1420" y="227"/>
                  </a:cubicBezTo>
                  <a:cubicBezTo>
                    <a:pt x="1419" y="226"/>
                    <a:pt x="1419" y="225"/>
                    <a:pt x="1418" y="224"/>
                  </a:cubicBezTo>
                  <a:moveTo>
                    <a:pt x="1416" y="222"/>
                  </a:moveTo>
                  <a:cubicBezTo>
                    <a:pt x="1416" y="223"/>
                    <a:pt x="1417" y="224"/>
                    <a:pt x="1418" y="224"/>
                  </a:cubicBezTo>
                  <a:cubicBezTo>
                    <a:pt x="1417" y="224"/>
                    <a:pt x="1416" y="223"/>
                    <a:pt x="1416" y="222"/>
                  </a:cubicBezTo>
                  <a:moveTo>
                    <a:pt x="1414" y="220"/>
                  </a:moveTo>
                  <a:cubicBezTo>
                    <a:pt x="1415" y="220"/>
                    <a:pt x="1416" y="222"/>
                    <a:pt x="1416" y="222"/>
                  </a:cubicBezTo>
                  <a:cubicBezTo>
                    <a:pt x="1416" y="222"/>
                    <a:pt x="1415" y="220"/>
                    <a:pt x="1414" y="220"/>
                  </a:cubicBezTo>
                  <a:moveTo>
                    <a:pt x="1412" y="218"/>
                  </a:moveTo>
                  <a:cubicBezTo>
                    <a:pt x="1412" y="218"/>
                    <a:pt x="1413" y="219"/>
                    <a:pt x="1414" y="220"/>
                  </a:cubicBezTo>
                  <a:cubicBezTo>
                    <a:pt x="1413" y="219"/>
                    <a:pt x="1412" y="218"/>
                    <a:pt x="1412" y="218"/>
                  </a:cubicBezTo>
                  <a:moveTo>
                    <a:pt x="1409" y="215"/>
                  </a:moveTo>
                  <a:cubicBezTo>
                    <a:pt x="1410" y="215"/>
                    <a:pt x="1411" y="217"/>
                    <a:pt x="1412" y="218"/>
                  </a:cubicBezTo>
                  <a:cubicBezTo>
                    <a:pt x="1411" y="217"/>
                    <a:pt x="1410" y="215"/>
                    <a:pt x="1409" y="215"/>
                  </a:cubicBezTo>
                  <a:moveTo>
                    <a:pt x="1407" y="212"/>
                  </a:moveTo>
                  <a:cubicBezTo>
                    <a:pt x="1407" y="213"/>
                    <a:pt x="1409" y="214"/>
                    <a:pt x="1409" y="215"/>
                  </a:cubicBezTo>
                  <a:cubicBezTo>
                    <a:pt x="1409" y="214"/>
                    <a:pt x="1407" y="213"/>
                    <a:pt x="1407" y="212"/>
                  </a:cubicBezTo>
                  <a:moveTo>
                    <a:pt x="1407" y="212"/>
                  </a:moveTo>
                  <a:cubicBezTo>
                    <a:pt x="1406" y="211"/>
                    <a:pt x="1404" y="210"/>
                    <a:pt x="1404" y="210"/>
                  </a:cubicBezTo>
                  <a:cubicBezTo>
                    <a:pt x="1404" y="210"/>
                    <a:pt x="1406" y="211"/>
                    <a:pt x="1407" y="212"/>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6"/>
                  </a:moveTo>
                  <a:cubicBezTo>
                    <a:pt x="1187" y="177"/>
                    <a:pt x="1187" y="177"/>
                    <a:pt x="1187" y="177"/>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cubicBezTo>
                    <a:pt x="1187" y="176"/>
                    <a:pt x="1187" y="176"/>
                    <a:pt x="1187" y="176"/>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7" y="177"/>
                    <a:pt x="1187" y="177"/>
                    <a:pt x="1187" y="177"/>
                  </a:cubicBezTo>
                  <a:cubicBezTo>
                    <a:pt x="1187" y="177"/>
                    <a:pt x="1187" y="177"/>
                    <a:pt x="1186" y="177"/>
                  </a:cubicBezTo>
                  <a:moveTo>
                    <a:pt x="1187" y="177"/>
                  </a:moveTo>
                  <a:cubicBezTo>
                    <a:pt x="1187" y="177"/>
                    <a:pt x="1187" y="177"/>
                    <a:pt x="1187" y="177"/>
                  </a:cubicBezTo>
                  <a:cubicBezTo>
                    <a:pt x="1187" y="177"/>
                    <a:pt x="1187" y="177"/>
                    <a:pt x="1187" y="177"/>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1" y="178"/>
                  </a:moveTo>
                  <a:cubicBezTo>
                    <a:pt x="1180" y="178"/>
                    <a:pt x="1180" y="178"/>
                    <a:pt x="1180"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2" y="178"/>
                    <a:pt x="1182" y="178"/>
                    <a:pt x="1182" y="178"/>
                  </a:cubicBezTo>
                  <a:cubicBezTo>
                    <a:pt x="1182" y="178"/>
                    <a:pt x="1182" y="178"/>
                    <a:pt x="1181"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3" y="178"/>
                    <a:pt x="1183" y="178"/>
                    <a:pt x="1183" y="178"/>
                  </a:cubicBezTo>
                  <a:cubicBezTo>
                    <a:pt x="1182" y="178"/>
                    <a:pt x="1182" y="178"/>
                    <a:pt x="1182"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4" y="178"/>
                    <a:pt x="1184" y="178"/>
                    <a:pt x="1184" y="178"/>
                  </a:cubicBezTo>
                  <a:cubicBezTo>
                    <a:pt x="1183" y="178"/>
                    <a:pt x="1183" y="178"/>
                    <a:pt x="1183" y="178"/>
                  </a:cubicBezTo>
                  <a:moveTo>
                    <a:pt x="1184" y="177"/>
                  </a:moveTo>
                  <a:cubicBezTo>
                    <a:pt x="1184" y="177"/>
                    <a:pt x="1184" y="177"/>
                    <a:pt x="1184" y="178"/>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9" y="179"/>
                  </a:moveTo>
                  <a:cubicBezTo>
                    <a:pt x="1178" y="179"/>
                    <a:pt x="1178" y="179"/>
                    <a:pt x="1178"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cubicBezTo>
                    <a:pt x="1179" y="179"/>
                    <a:pt x="1179" y="179"/>
                    <a:pt x="1179" y="179"/>
                  </a:cubicBezTo>
                  <a:cubicBezTo>
                    <a:pt x="1179" y="179"/>
                    <a:pt x="1179" y="179"/>
                    <a:pt x="1179" y="179"/>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162" y="111"/>
                  </a:moveTo>
                  <a:cubicBezTo>
                    <a:pt x="1162" y="111"/>
                    <a:pt x="1161" y="110"/>
                    <a:pt x="1161" y="110"/>
                  </a:cubicBezTo>
                  <a:cubicBezTo>
                    <a:pt x="1161" y="110"/>
                    <a:pt x="1162" y="111"/>
                    <a:pt x="1162" y="111"/>
                  </a:cubicBezTo>
                  <a:moveTo>
                    <a:pt x="1164" y="111"/>
                  </a:moveTo>
                  <a:cubicBezTo>
                    <a:pt x="1163" y="111"/>
                    <a:pt x="1163" y="111"/>
                    <a:pt x="1162" y="111"/>
                  </a:cubicBezTo>
                  <a:cubicBezTo>
                    <a:pt x="1163" y="111"/>
                    <a:pt x="1163" y="111"/>
                    <a:pt x="1164" y="111"/>
                  </a:cubicBezTo>
                  <a:moveTo>
                    <a:pt x="1165" y="112"/>
                  </a:moveTo>
                  <a:cubicBezTo>
                    <a:pt x="1164" y="112"/>
                    <a:pt x="1164" y="112"/>
                    <a:pt x="1164" y="111"/>
                  </a:cubicBezTo>
                  <a:cubicBezTo>
                    <a:pt x="1164" y="112"/>
                    <a:pt x="1164" y="112"/>
                    <a:pt x="1165" y="112"/>
                  </a:cubicBezTo>
                  <a:moveTo>
                    <a:pt x="1166" y="112"/>
                  </a:moveTo>
                  <a:cubicBezTo>
                    <a:pt x="1166" y="112"/>
                    <a:pt x="1165" y="112"/>
                    <a:pt x="1165" y="112"/>
                  </a:cubicBezTo>
                  <a:cubicBezTo>
                    <a:pt x="1165" y="112"/>
                    <a:pt x="1166" y="112"/>
                    <a:pt x="1166" y="112"/>
                  </a:cubicBezTo>
                  <a:moveTo>
                    <a:pt x="1167" y="113"/>
                  </a:moveTo>
                  <a:cubicBezTo>
                    <a:pt x="1167" y="113"/>
                    <a:pt x="1167" y="112"/>
                    <a:pt x="1166" y="112"/>
                  </a:cubicBezTo>
                  <a:cubicBezTo>
                    <a:pt x="1167" y="112"/>
                    <a:pt x="1167" y="113"/>
                    <a:pt x="1167" y="113"/>
                  </a:cubicBezTo>
                  <a:moveTo>
                    <a:pt x="1168" y="113"/>
                  </a:moveTo>
                  <a:cubicBezTo>
                    <a:pt x="1168" y="113"/>
                    <a:pt x="1167" y="113"/>
                    <a:pt x="1167" y="113"/>
                  </a:cubicBezTo>
                  <a:cubicBezTo>
                    <a:pt x="1167" y="113"/>
                    <a:pt x="1168" y="113"/>
                    <a:pt x="1168" y="113"/>
                  </a:cubicBezTo>
                  <a:moveTo>
                    <a:pt x="1169" y="114"/>
                  </a:moveTo>
                  <a:cubicBezTo>
                    <a:pt x="1169" y="114"/>
                    <a:pt x="1168" y="114"/>
                    <a:pt x="1168" y="113"/>
                  </a:cubicBezTo>
                  <a:cubicBezTo>
                    <a:pt x="1168" y="114"/>
                    <a:pt x="1169" y="114"/>
                    <a:pt x="1169" y="114"/>
                  </a:cubicBezTo>
                  <a:moveTo>
                    <a:pt x="1170" y="114"/>
                  </a:moveTo>
                  <a:cubicBezTo>
                    <a:pt x="1170" y="114"/>
                    <a:pt x="1170" y="114"/>
                    <a:pt x="1169" y="114"/>
                  </a:cubicBezTo>
                  <a:cubicBezTo>
                    <a:pt x="1170" y="114"/>
                    <a:pt x="1170" y="114"/>
                    <a:pt x="1170" y="114"/>
                  </a:cubicBezTo>
                  <a:moveTo>
                    <a:pt x="1171" y="115"/>
                  </a:moveTo>
                  <a:cubicBezTo>
                    <a:pt x="1170" y="114"/>
                    <a:pt x="1170" y="114"/>
                    <a:pt x="1170" y="114"/>
                  </a:cubicBezTo>
                  <a:cubicBezTo>
                    <a:pt x="1170" y="114"/>
                    <a:pt x="1170" y="114"/>
                    <a:pt x="1171" y="115"/>
                  </a:cubicBezTo>
                  <a:moveTo>
                    <a:pt x="1172" y="115"/>
                  </a:moveTo>
                  <a:cubicBezTo>
                    <a:pt x="1171" y="115"/>
                    <a:pt x="1171" y="115"/>
                    <a:pt x="1171" y="115"/>
                  </a:cubicBezTo>
                  <a:cubicBezTo>
                    <a:pt x="1171" y="115"/>
                    <a:pt x="1171" y="115"/>
                    <a:pt x="1172" y="115"/>
                  </a:cubicBezTo>
                  <a:moveTo>
                    <a:pt x="1172" y="115"/>
                  </a:moveTo>
                  <a:cubicBezTo>
                    <a:pt x="1172" y="115"/>
                    <a:pt x="1172" y="115"/>
                    <a:pt x="1172" y="115"/>
                  </a:cubicBezTo>
                  <a:cubicBezTo>
                    <a:pt x="1172" y="115"/>
                    <a:pt x="1172" y="115"/>
                    <a:pt x="1172" y="115"/>
                  </a:cubicBezTo>
                  <a:moveTo>
                    <a:pt x="1173" y="116"/>
                  </a:moveTo>
                  <a:cubicBezTo>
                    <a:pt x="1173" y="115"/>
                    <a:pt x="1173" y="115"/>
                    <a:pt x="1172" y="115"/>
                  </a:cubicBezTo>
                  <a:cubicBezTo>
                    <a:pt x="1173" y="115"/>
                    <a:pt x="1173" y="115"/>
                    <a:pt x="1173" y="116"/>
                  </a:cubicBezTo>
                  <a:moveTo>
                    <a:pt x="1174" y="116"/>
                  </a:moveTo>
                  <a:cubicBezTo>
                    <a:pt x="1174" y="116"/>
                    <a:pt x="1173" y="116"/>
                    <a:pt x="1173" y="116"/>
                  </a:cubicBezTo>
                  <a:cubicBezTo>
                    <a:pt x="1173" y="116"/>
                    <a:pt x="1174" y="116"/>
                    <a:pt x="1174" y="116"/>
                  </a:cubicBezTo>
                  <a:moveTo>
                    <a:pt x="1175" y="116"/>
                  </a:moveTo>
                  <a:cubicBezTo>
                    <a:pt x="1174" y="116"/>
                    <a:pt x="1174" y="116"/>
                    <a:pt x="1174" y="116"/>
                  </a:cubicBezTo>
                  <a:cubicBezTo>
                    <a:pt x="1174" y="116"/>
                    <a:pt x="1174" y="116"/>
                    <a:pt x="1175" y="116"/>
                  </a:cubicBezTo>
                  <a:moveTo>
                    <a:pt x="1175" y="116"/>
                  </a:moveTo>
                  <a:cubicBezTo>
                    <a:pt x="1175" y="116"/>
                    <a:pt x="1175" y="116"/>
                    <a:pt x="1175" y="116"/>
                  </a:cubicBezTo>
                  <a:cubicBezTo>
                    <a:pt x="1175" y="116"/>
                    <a:pt x="1175" y="116"/>
                    <a:pt x="1175" y="116"/>
                  </a:cubicBezTo>
                  <a:moveTo>
                    <a:pt x="1175" y="116"/>
                  </a:moveTo>
                  <a:cubicBezTo>
                    <a:pt x="1175" y="116"/>
                    <a:pt x="1175" y="116"/>
                    <a:pt x="1175" y="116"/>
                  </a:cubicBezTo>
                  <a:cubicBezTo>
                    <a:pt x="1175" y="116"/>
                    <a:pt x="1175" y="116"/>
                    <a:pt x="1175" y="116"/>
                  </a:cubicBezTo>
                  <a:moveTo>
                    <a:pt x="1176" y="116"/>
                  </a:moveTo>
                  <a:cubicBezTo>
                    <a:pt x="1176" y="116"/>
                    <a:pt x="1176" y="116"/>
                    <a:pt x="1175" y="116"/>
                  </a:cubicBezTo>
                  <a:cubicBezTo>
                    <a:pt x="1176" y="116"/>
                    <a:pt x="1176" y="116"/>
                    <a:pt x="1176" y="116"/>
                  </a:cubicBezTo>
                  <a:moveTo>
                    <a:pt x="1177" y="117"/>
                  </a:moveTo>
                  <a:cubicBezTo>
                    <a:pt x="1176" y="116"/>
                    <a:pt x="1176" y="116"/>
                    <a:pt x="1176" y="116"/>
                  </a:cubicBezTo>
                  <a:cubicBezTo>
                    <a:pt x="1176" y="116"/>
                    <a:pt x="1176" y="116"/>
                    <a:pt x="1177" y="117"/>
                  </a:cubicBezTo>
                  <a:moveTo>
                    <a:pt x="1177" y="117"/>
                  </a:moveTo>
                  <a:cubicBezTo>
                    <a:pt x="1177" y="117"/>
                    <a:pt x="1177" y="117"/>
                    <a:pt x="1177" y="117"/>
                  </a:cubicBezTo>
                  <a:cubicBezTo>
                    <a:pt x="1177" y="117"/>
                    <a:pt x="1177" y="117"/>
                    <a:pt x="1177" y="117"/>
                  </a:cubicBezTo>
                  <a:moveTo>
                    <a:pt x="1177" y="117"/>
                  </a:moveTo>
                  <a:cubicBezTo>
                    <a:pt x="1177" y="117"/>
                    <a:pt x="1177" y="117"/>
                    <a:pt x="1177" y="117"/>
                  </a:cubicBezTo>
                  <a:cubicBezTo>
                    <a:pt x="1177" y="117"/>
                    <a:pt x="1177" y="117"/>
                    <a:pt x="1177" y="117"/>
                  </a:cubicBezTo>
                  <a:moveTo>
                    <a:pt x="1178" y="117"/>
                  </a:moveTo>
                  <a:cubicBezTo>
                    <a:pt x="1178" y="117"/>
                    <a:pt x="1178" y="117"/>
                    <a:pt x="1177" y="117"/>
                  </a:cubicBezTo>
                  <a:cubicBezTo>
                    <a:pt x="1178" y="117"/>
                    <a:pt x="1178" y="117"/>
                    <a:pt x="1178" y="117"/>
                  </a:cubicBezTo>
                  <a:moveTo>
                    <a:pt x="1178" y="117"/>
                  </a:moveTo>
                  <a:cubicBezTo>
                    <a:pt x="1178" y="117"/>
                    <a:pt x="1178" y="117"/>
                    <a:pt x="1178" y="117"/>
                  </a:cubicBezTo>
                  <a:cubicBezTo>
                    <a:pt x="1178" y="117"/>
                    <a:pt x="1178" y="117"/>
                    <a:pt x="1178" y="117"/>
                  </a:cubicBezTo>
                  <a:moveTo>
                    <a:pt x="1178" y="117"/>
                  </a:moveTo>
                  <a:cubicBezTo>
                    <a:pt x="1178" y="117"/>
                    <a:pt x="1178" y="117"/>
                    <a:pt x="1178" y="117"/>
                  </a:cubicBezTo>
                  <a:cubicBezTo>
                    <a:pt x="1178" y="117"/>
                    <a:pt x="1178" y="117"/>
                    <a:pt x="1178" y="117"/>
                  </a:cubicBezTo>
                  <a:moveTo>
                    <a:pt x="1179" y="117"/>
                  </a:moveTo>
                  <a:cubicBezTo>
                    <a:pt x="1178" y="117"/>
                    <a:pt x="1178" y="117"/>
                    <a:pt x="1178"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80" y="117"/>
                  </a:cubicBezTo>
                  <a:cubicBezTo>
                    <a:pt x="1179" y="117"/>
                    <a:pt x="1179" y="117"/>
                    <a:pt x="1179"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1" y="117"/>
                    <a:pt x="1181" y="117"/>
                    <a:pt x="1181" y="117"/>
                  </a:cubicBezTo>
                  <a:cubicBezTo>
                    <a:pt x="1180" y="117"/>
                    <a:pt x="1180" y="117"/>
                    <a:pt x="1180" y="117"/>
                  </a:cubicBezTo>
                  <a:moveTo>
                    <a:pt x="1181" y="117"/>
                  </a:moveTo>
                  <a:cubicBezTo>
                    <a:pt x="1181" y="117"/>
                    <a:pt x="1181" y="117"/>
                    <a:pt x="1181" y="117"/>
                  </a:cubicBezTo>
                  <a:cubicBezTo>
                    <a:pt x="1181" y="117"/>
                    <a:pt x="1181" y="117"/>
                    <a:pt x="1181" y="117"/>
                  </a:cubicBezTo>
                  <a:moveTo>
                    <a:pt x="1181" y="117"/>
                  </a:moveTo>
                  <a:cubicBezTo>
                    <a:pt x="1181" y="117"/>
                    <a:pt x="1181" y="117"/>
                    <a:pt x="1181" y="117"/>
                  </a:cubicBezTo>
                  <a:cubicBezTo>
                    <a:pt x="1181" y="117"/>
                    <a:pt x="1181" y="117"/>
                    <a:pt x="1181" y="117"/>
                  </a:cubicBezTo>
                  <a:moveTo>
                    <a:pt x="1181" y="117"/>
                  </a:moveTo>
                  <a:cubicBezTo>
                    <a:pt x="1181" y="117"/>
                    <a:pt x="1181" y="117"/>
                    <a:pt x="1182" y="117"/>
                  </a:cubicBezTo>
                  <a:cubicBezTo>
                    <a:pt x="1181" y="117"/>
                    <a:pt x="1181" y="117"/>
                    <a:pt x="1181" y="117"/>
                  </a:cubicBezTo>
                  <a:moveTo>
                    <a:pt x="1182" y="117"/>
                  </a:moveTo>
                  <a:cubicBezTo>
                    <a:pt x="1182" y="117"/>
                    <a:pt x="1182" y="117"/>
                    <a:pt x="1182" y="117"/>
                  </a:cubicBezTo>
                  <a:cubicBezTo>
                    <a:pt x="1182" y="117"/>
                    <a:pt x="1182" y="117"/>
                    <a:pt x="1182" y="117"/>
                  </a:cubicBezTo>
                  <a:moveTo>
                    <a:pt x="1182" y="118"/>
                  </a:moveTo>
                  <a:cubicBezTo>
                    <a:pt x="1182" y="118"/>
                    <a:pt x="1182" y="118"/>
                    <a:pt x="1182" y="118"/>
                  </a:cubicBezTo>
                  <a:cubicBezTo>
                    <a:pt x="1182" y="118"/>
                    <a:pt x="1182" y="118"/>
                    <a:pt x="1182" y="118"/>
                  </a:cubicBezTo>
                  <a:moveTo>
                    <a:pt x="1182" y="118"/>
                  </a:moveTo>
                  <a:cubicBezTo>
                    <a:pt x="1182" y="118"/>
                    <a:pt x="1182" y="118"/>
                    <a:pt x="1182" y="118"/>
                  </a:cubicBezTo>
                  <a:cubicBezTo>
                    <a:pt x="1182" y="118"/>
                    <a:pt x="1182" y="118"/>
                    <a:pt x="1182" y="118"/>
                  </a:cubicBezTo>
                  <a:moveTo>
                    <a:pt x="1183" y="118"/>
                  </a:moveTo>
                  <a:cubicBezTo>
                    <a:pt x="1182" y="118"/>
                    <a:pt x="1182" y="118"/>
                    <a:pt x="1182" y="118"/>
                  </a:cubicBezTo>
                  <a:cubicBezTo>
                    <a:pt x="1183" y="118"/>
                    <a:pt x="1183" y="118"/>
                    <a:pt x="1183" y="118"/>
                  </a:cubicBezTo>
                  <a:moveTo>
                    <a:pt x="1183" y="119"/>
                  </a:moveTo>
                  <a:cubicBezTo>
                    <a:pt x="1183" y="118"/>
                    <a:pt x="1183" y="118"/>
                    <a:pt x="1183" y="118"/>
                  </a:cubicBezTo>
                  <a:cubicBezTo>
                    <a:pt x="1183" y="119"/>
                    <a:pt x="1183" y="119"/>
                    <a:pt x="1183" y="119"/>
                  </a:cubicBezTo>
                  <a:moveTo>
                    <a:pt x="1183" y="119"/>
                  </a:moveTo>
                  <a:cubicBezTo>
                    <a:pt x="1183" y="119"/>
                    <a:pt x="1183" y="119"/>
                    <a:pt x="1183" y="119"/>
                  </a:cubicBezTo>
                  <a:cubicBezTo>
                    <a:pt x="1183" y="119"/>
                    <a:pt x="1183" y="119"/>
                    <a:pt x="1183" y="119"/>
                  </a:cubicBezTo>
                  <a:moveTo>
                    <a:pt x="1184" y="119"/>
                  </a:moveTo>
                  <a:cubicBezTo>
                    <a:pt x="1183" y="119"/>
                    <a:pt x="1183" y="119"/>
                    <a:pt x="1183"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5" y="119"/>
                    <a:pt x="1185" y="120"/>
                    <a:pt x="1185" y="120"/>
                  </a:cubicBezTo>
                  <a:cubicBezTo>
                    <a:pt x="1185" y="120"/>
                    <a:pt x="1185" y="119"/>
                    <a:pt x="1184" y="119"/>
                  </a:cubicBezTo>
                  <a:moveTo>
                    <a:pt x="1186" y="120"/>
                  </a:moveTo>
                  <a:cubicBezTo>
                    <a:pt x="1186" y="120"/>
                    <a:pt x="1185" y="120"/>
                    <a:pt x="1185" y="120"/>
                  </a:cubicBezTo>
                  <a:cubicBezTo>
                    <a:pt x="1185" y="120"/>
                    <a:pt x="1186" y="120"/>
                    <a:pt x="1186" y="120"/>
                  </a:cubicBezTo>
                  <a:moveTo>
                    <a:pt x="1186" y="120"/>
                  </a:moveTo>
                  <a:cubicBezTo>
                    <a:pt x="1186" y="120"/>
                    <a:pt x="1186" y="120"/>
                    <a:pt x="1186" y="120"/>
                  </a:cubicBezTo>
                  <a:cubicBezTo>
                    <a:pt x="1186" y="120"/>
                    <a:pt x="1186" y="120"/>
                    <a:pt x="1186" y="120"/>
                  </a:cubicBezTo>
                  <a:moveTo>
                    <a:pt x="1186" y="120"/>
                  </a:moveTo>
                  <a:cubicBezTo>
                    <a:pt x="1186" y="120"/>
                    <a:pt x="1186" y="121"/>
                    <a:pt x="1186" y="121"/>
                  </a:cubicBezTo>
                  <a:cubicBezTo>
                    <a:pt x="1186" y="121"/>
                    <a:pt x="1186" y="120"/>
                    <a:pt x="1186" y="120"/>
                  </a:cubicBezTo>
                  <a:moveTo>
                    <a:pt x="1186" y="121"/>
                  </a:moveTo>
                  <a:cubicBezTo>
                    <a:pt x="1187" y="121"/>
                    <a:pt x="1187" y="121"/>
                    <a:pt x="1187" y="121"/>
                  </a:cubicBezTo>
                  <a:cubicBezTo>
                    <a:pt x="1187" y="121"/>
                    <a:pt x="1187" y="121"/>
                    <a:pt x="1186" y="121"/>
                  </a:cubicBezTo>
                  <a:moveTo>
                    <a:pt x="1187" y="121"/>
                  </a:moveTo>
                  <a:cubicBezTo>
                    <a:pt x="1188" y="122"/>
                    <a:pt x="1188" y="122"/>
                    <a:pt x="1188" y="122"/>
                  </a:cubicBezTo>
                  <a:cubicBezTo>
                    <a:pt x="1188" y="122"/>
                    <a:pt x="1188" y="122"/>
                    <a:pt x="1187" y="121"/>
                  </a:cubicBezTo>
                  <a:moveTo>
                    <a:pt x="1189" y="123"/>
                  </a:moveTo>
                  <a:cubicBezTo>
                    <a:pt x="1189" y="123"/>
                    <a:pt x="1189" y="122"/>
                    <a:pt x="1188" y="122"/>
                  </a:cubicBezTo>
                  <a:cubicBezTo>
                    <a:pt x="1189" y="122"/>
                    <a:pt x="1189" y="123"/>
                    <a:pt x="1189" y="123"/>
                  </a:cubicBezTo>
                  <a:moveTo>
                    <a:pt x="1189" y="123"/>
                  </a:moveTo>
                  <a:cubicBezTo>
                    <a:pt x="1190" y="123"/>
                    <a:pt x="1190" y="123"/>
                    <a:pt x="1190" y="123"/>
                  </a:cubicBezTo>
                  <a:cubicBezTo>
                    <a:pt x="1190" y="123"/>
                    <a:pt x="1190" y="123"/>
                    <a:pt x="1189" y="123"/>
                  </a:cubicBezTo>
                  <a:moveTo>
                    <a:pt x="1191" y="124"/>
                  </a:moveTo>
                  <a:cubicBezTo>
                    <a:pt x="1190" y="124"/>
                    <a:pt x="1190" y="124"/>
                    <a:pt x="1190" y="123"/>
                  </a:cubicBezTo>
                  <a:cubicBezTo>
                    <a:pt x="1190" y="124"/>
                    <a:pt x="1190" y="124"/>
                    <a:pt x="1191" y="124"/>
                  </a:cubicBezTo>
                  <a:moveTo>
                    <a:pt x="1192" y="125"/>
                  </a:moveTo>
                  <a:cubicBezTo>
                    <a:pt x="1192" y="124"/>
                    <a:pt x="1191" y="124"/>
                    <a:pt x="1191" y="124"/>
                  </a:cubicBezTo>
                  <a:cubicBezTo>
                    <a:pt x="1191" y="124"/>
                    <a:pt x="1192" y="124"/>
                    <a:pt x="1192" y="125"/>
                  </a:cubicBezTo>
                  <a:moveTo>
                    <a:pt x="1192" y="125"/>
                  </a:moveTo>
                  <a:cubicBezTo>
                    <a:pt x="1192" y="125"/>
                    <a:pt x="1193" y="125"/>
                    <a:pt x="1193" y="125"/>
                  </a:cubicBezTo>
                  <a:cubicBezTo>
                    <a:pt x="1193" y="125"/>
                    <a:pt x="1192" y="125"/>
                    <a:pt x="1192" y="125"/>
                  </a:cubicBezTo>
                  <a:moveTo>
                    <a:pt x="1194" y="126"/>
                  </a:moveTo>
                  <a:cubicBezTo>
                    <a:pt x="1194" y="126"/>
                    <a:pt x="1193" y="126"/>
                    <a:pt x="1193" y="125"/>
                  </a:cubicBezTo>
                  <a:cubicBezTo>
                    <a:pt x="1193" y="126"/>
                    <a:pt x="1194" y="126"/>
                    <a:pt x="1194" y="126"/>
                  </a:cubicBezTo>
                  <a:moveTo>
                    <a:pt x="1194" y="126"/>
                  </a:moveTo>
                  <a:cubicBezTo>
                    <a:pt x="1195" y="127"/>
                    <a:pt x="1195" y="127"/>
                    <a:pt x="1196" y="127"/>
                  </a:cubicBezTo>
                  <a:cubicBezTo>
                    <a:pt x="1195" y="127"/>
                    <a:pt x="1195" y="127"/>
                    <a:pt x="1194" y="126"/>
                  </a:cubicBezTo>
                  <a:moveTo>
                    <a:pt x="1196" y="127"/>
                  </a:moveTo>
                  <a:cubicBezTo>
                    <a:pt x="1196" y="127"/>
                    <a:pt x="1196" y="127"/>
                    <a:pt x="1196" y="128"/>
                  </a:cubicBezTo>
                  <a:cubicBezTo>
                    <a:pt x="1196" y="127"/>
                    <a:pt x="1196" y="127"/>
                    <a:pt x="1196" y="127"/>
                  </a:cubicBezTo>
                  <a:moveTo>
                    <a:pt x="1198" y="129"/>
                  </a:moveTo>
                  <a:cubicBezTo>
                    <a:pt x="1198" y="129"/>
                    <a:pt x="1197" y="128"/>
                    <a:pt x="1196" y="128"/>
                  </a:cubicBezTo>
                  <a:cubicBezTo>
                    <a:pt x="1197" y="128"/>
                    <a:pt x="1198" y="129"/>
                    <a:pt x="1198" y="129"/>
                  </a:cubicBezTo>
                  <a:moveTo>
                    <a:pt x="1199" y="130"/>
                  </a:moveTo>
                  <a:cubicBezTo>
                    <a:pt x="1199" y="130"/>
                    <a:pt x="1199" y="129"/>
                    <a:pt x="1198" y="129"/>
                  </a:cubicBezTo>
                  <a:cubicBezTo>
                    <a:pt x="1199" y="129"/>
                    <a:pt x="1199" y="130"/>
                    <a:pt x="1199" y="130"/>
                  </a:cubicBezTo>
                  <a:moveTo>
                    <a:pt x="1201" y="131"/>
                  </a:moveTo>
                  <a:cubicBezTo>
                    <a:pt x="1200" y="131"/>
                    <a:pt x="1199" y="130"/>
                    <a:pt x="1199" y="130"/>
                  </a:cubicBezTo>
                  <a:cubicBezTo>
                    <a:pt x="1199" y="130"/>
                    <a:pt x="1200" y="131"/>
                    <a:pt x="1201" y="131"/>
                  </a:cubicBezTo>
                  <a:moveTo>
                    <a:pt x="1202" y="132"/>
                  </a:moveTo>
                  <a:cubicBezTo>
                    <a:pt x="1203" y="132"/>
                    <a:pt x="1204" y="133"/>
                    <a:pt x="1204" y="133"/>
                  </a:cubicBezTo>
                  <a:cubicBezTo>
                    <a:pt x="1204" y="133"/>
                    <a:pt x="1202" y="132"/>
                    <a:pt x="1202" y="132"/>
                  </a:cubicBezTo>
                  <a:cubicBezTo>
                    <a:pt x="1202" y="132"/>
                    <a:pt x="1201" y="132"/>
                    <a:pt x="1201" y="131"/>
                  </a:cubicBezTo>
                  <a:cubicBezTo>
                    <a:pt x="1201" y="132"/>
                    <a:pt x="1202" y="132"/>
                    <a:pt x="1202" y="132"/>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2" y="47"/>
                    <a:pt x="1212" y="47"/>
                    <a:pt x="1212" y="47"/>
                  </a:cubicBezTo>
                  <a:cubicBezTo>
                    <a:pt x="1213" y="47"/>
                    <a:pt x="1213" y="47"/>
                    <a:pt x="1213" y="47"/>
                  </a:cubicBezTo>
                  <a:moveTo>
                    <a:pt x="1212" y="47"/>
                  </a:moveTo>
                  <a:cubicBezTo>
                    <a:pt x="1212" y="47"/>
                    <a:pt x="1212" y="47"/>
                    <a:pt x="1212" y="47"/>
                  </a:cubicBezTo>
                  <a:cubicBezTo>
                    <a:pt x="1212" y="47"/>
                    <a:pt x="1212" y="47"/>
                    <a:pt x="1212" y="47"/>
                  </a:cubicBezTo>
                  <a:moveTo>
                    <a:pt x="1212" y="47"/>
                  </a:moveTo>
                  <a:cubicBezTo>
                    <a:pt x="1212" y="47"/>
                    <a:pt x="1212" y="47"/>
                    <a:pt x="1212" y="47"/>
                  </a:cubicBezTo>
                  <a:cubicBezTo>
                    <a:pt x="1212" y="47"/>
                    <a:pt x="1212" y="47"/>
                    <a:pt x="1212" y="47"/>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1" y="46"/>
                    <a:pt x="1211" y="46"/>
                    <a:pt x="1211" y="46"/>
                  </a:cubicBezTo>
                  <a:cubicBezTo>
                    <a:pt x="1211" y="46"/>
                    <a:pt x="1211" y="46"/>
                    <a:pt x="1212"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5"/>
                    <a:pt x="1211" y="45"/>
                    <a:pt x="1211" y="45"/>
                  </a:cubicBezTo>
                  <a:cubicBezTo>
                    <a:pt x="1211" y="46"/>
                    <a:pt x="1211" y="46"/>
                    <a:pt x="1211" y="46"/>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0" y="44"/>
                  </a:moveTo>
                  <a:cubicBezTo>
                    <a:pt x="1210" y="44"/>
                    <a:pt x="1211" y="44"/>
                    <a:pt x="1211" y="45"/>
                  </a:cubicBezTo>
                  <a:cubicBezTo>
                    <a:pt x="1211" y="44"/>
                    <a:pt x="1211" y="44"/>
                    <a:pt x="1211"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3"/>
                  </a:cubicBezTo>
                  <a:cubicBezTo>
                    <a:pt x="1210" y="44"/>
                    <a:pt x="1210" y="44"/>
                    <a:pt x="1210" y="44"/>
                  </a:cubicBezTo>
                  <a:moveTo>
                    <a:pt x="1210" y="43"/>
                  </a:moveTo>
                  <a:cubicBezTo>
                    <a:pt x="1210" y="43"/>
                    <a:pt x="1210" y="43"/>
                    <a:pt x="1210" y="43"/>
                  </a:cubicBezTo>
                  <a:cubicBezTo>
                    <a:pt x="1210" y="43"/>
                    <a:pt x="1210" y="43"/>
                    <a:pt x="1210" y="43"/>
                  </a:cubicBezTo>
                  <a:moveTo>
                    <a:pt x="1194" y="59"/>
                  </a:moveTo>
                  <a:cubicBezTo>
                    <a:pt x="1206" y="73"/>
                    <a:pt x="1206" y="73"/>
                    <a:pt x="1206" y="73"/>
                  </a:cubicBezTo>
                  <a:cubicBezTo>
                    <a:pt x="1194" y="59"/>
                    <a:pt x="1194" y="59"/>
                    <a:pt x="1194" y="59"/>
                  </a:cubicBezTo>
                  <a:moveTo>
                    <a:pt x="1178" y="48"/>
                  </a:moveTo>
                  <a:cubicBezTo>
                    <a:pt x="1194" y="59"/>
                    <a:pt x="1194" y="59"/>
                    <a:pt x="1194" y="59"/>
                  </a:cubicBezTo>
                  <a:cubicBezTo>
                    <a:pt x="1178" y="48"/>
                    <a:pt x="1178" y="48"/>
                    <a:pt x="1178" y="48"/>
                  </a:cubicBezTo>
                  <a:cubicBezTo>
                    <a:pt x="1194" y="56"/>
                    <a:pt x="1194" y="56"/>
                    <a:pt x="1194" y="56"/>
                  </a:cubicBezTo>
                  <a:cubicBezTo>
                    <a:pt x="1178" y="48"/>
                    <a:pt x="1178" y="48"/>
                    <a:pt x="1178" y="48"/>
                  </a:cubicBezTo>
                  <a:moveTo>
                    <a:pt x="1239" y="42"/>
                  </a:moveTo>
                  <a:cubicBezTo>
                    <a:pt x="1219" y="30"/>
                    <a:pt x="1199" y="21"/>
                    <a:pt x="1179" y="12"/>
                  </a:cubicBezTo>
                  <a:cubicBezTo>
                    <a:pt x="1179" y="12"/>
                    <a:pt x="1179" y="12"/>
                    <a:pt x="1179" y="12"/>
                  </a:cubicBezTo>
                  <a:cubicBezTo>
                    <a:pt x="1181" y="13"/>
                    <a:pt x="1181" y="13"/>
                    <a:pt x="1191" y="18"/>
                  </a:cubicBezTo>
                  <a:cubicBezTo>
                    <a:pt x="1193" y="19"/>
                    <a:pt x="1195" y="20"/>
                    <a:pt x="1197" y="21"/>
                  </a:cubicBezTo>
                  <a:cubicBezTo>
                    <a:pt x="1183" y="15"/>
                    <a:pt x="1182" y="15"/>
                    <a:pt x="1179" y="14"/>
                  </a:cubicBezTo>
                  <a:cubicBezTo>
                    <a:pt x="1180" y="15"/>
                    <a:pt x="1181" y="16"/>
                    <a:pt x="1182" y="17"/>
                  </a:cubicBezTo>
                  <a:cubicBezTo>
                    <a:pt x="1187" y="19"/>
                    <a:pt x="1193" y="22"/>
                    <a:pt x="1198" y="24"/>
                  </a:cubicBezTo>
                  <a:cubicBezTo>
                    <a:pt x="1217" y="34"/>
                    <a:pt x="1217" y="34"/>
                    <a:pt x="1217" y="34"/>
                  </a:cubicBezTo>
                  <a:cubicBezTo>
                    <a:pt x="1219" y="36"/>
                    <a:pt x="1219" y="37"/>
                    <a:pt x="1221" y="37"/>
                  </a:cubicBezTo>
                  <a:cubicBezTo>
                    <a:pt x="1225" y="41"/>
                    <a:pt x="1230" y="46"/>
                    <a:pt x="1233" y="50"/>
                  </a:cubicBezTo>
                  <a:cubicBezTo>
                    <a:pt x="1203" y="38"/>
                    <a:pt x="1203" y="38"/>
                    <a:pt x="1203" y="38"/>
                  </a:cubicBezTo>
                  <a:cubicBezTo>
                    <a:pt x="1206" y="47"/>
                    <a:pt x="1206" y="49"/>
                    <a:pt x="1203" y="60"/>
                  </a:cubicBezTo>
                  <a:cubicBezTo>
                    <a:pt x="1179" y="47"/>
                    <a:pt x="1179" y="47"/>
                    <a:pt x="1179" y="47"/>
                  </a:cubicBezTo>
                  <a:cubicBezTo>
                    <a:pt x="1169" y="45"/>
                    <a:pt x="1169" y="45"/>
                    <a:pt x="1169" y="45"/>
                  </a:cubicBezTo>
                  <a:cubicBezTo>
                    <a:pt x="1169" y="45"/>
                    <a:pt x="1169" y="45"/>
                    <a:pt x="1169" y="46"/>
                  </a:cubicBezTo>
                  <a:cubicBezTo>
                    <a:pt x="1168" y="47"/>
                    <a:pt x="1167" y="50"/>
                    <a:pt x="1166" y="52"/>
                  </a:cubicBezTo>
                  <a:cubicBezTo>
                    <a:pt x="1156" y="50"/>
                    <a:pt x="1156" y="50"/>
                    <a:pt x="1156" y="50"/>
                  </a:cubicBezTo>
                  <a:cubicBezTo>
                    <a:pt x="1155" y="52"/>
                    <a:pt x="1154" y="53"/>
                    <a:pt x="1153" y="54"/>
                  </a:cubicBezTo>
                  <a:cubicBezTo>
                    <a:pt x="1155" y="60"/>
                    <a:pt x="1158" y="68"/>
                    <a:pt x="1158" y="73"/>
                  </a:cubicBezTo>
                  <a:cubicBezTo>
                    <a:pt x="1158" y="77"/>
                    <a:pt x="1157" y="82"/>
                    <a:pt x="1156" y="85"/>
                  </a:cubicBezTo>
                  <a:cubicBezTo>
                    <a:pt x="1156" y="85"/>
                    <a:pt x="1155" y="86"/>
                    <a:pt x="1155" y="86"/>
                  </a:cubicBezTo>
                  <a:cubicBezTo>
                    <a:pt x="1159" y="93"/>
                    <a:pt x="1159" y="93"/>
                    <a:pt x="1159" y="93"/>
                  </a:cubicBezTo>
                  <a:cubicBezTo>
                    <a:pt x="1164" y="99"/>
                    <a:pt x="1164" y="99"/>
                    <a:pt x="1164" y="99"/>
                  </a:cubicBezTo>
                  <a:cubicBezTo>
                    <a:pt x="1160" y="102"/>
                    <a:pt x="1156" y="104"/>
                    <a:pt x="1152" y="106"/>
                  </a:cubicBezTo>
                  <a:cubicBezTo>
                    <a:pt x="1157" y="109"/>
                    <a:pt x="1161" y="113"/>
                    <a:pt x="1166" y="116"/>
                  </a:cubicBezTo>
                  <a:cubicBezTo>
                    <a:pt x="1158" y="120"/>
                    <a:pt x="1158" y="120"/>
                    <a:pt x="1158" y="120"/>
                  </a:cubicBezTo>
                  <a:cubicBezTo>
                    <a:pt x="1150" y="133"/>
                    <a:pt x="1150" y="133"/>
                    <a:pt x="1150" y="133"/>
                  </a:cubicBezTo>
                  <a:cubicBezTo>
                    <a:pt x="1158" y="137"/>
                    <a:pt x="1158" y="137"/>
                    <a:pt x="1158" y="137"/>
                  </a:cubicBezTo>
                  <a:cubicBezTo>
                    <a:pt x="1180" y="153"/>
                    <a:pt x="1180" y="153"/>
                    <a:pt x="1180" y="153"/>
                  </a:cubicBezTo>
                  <a:cubicBezTo>
                    <a:pt x="1178" y="147"/>
                    <a:pt x="1178" y="147"/>
                    <a:pt x="1178" y="147"/>
                  </a:cubicBezTo>
                  <a:cubicBezTo>
                    <a:pt x="1199" y="154"/>
                    <a:pt x="1199" y="154"/>
                    <a:pt x="1199" y="154"/>
                  </a:cubicBezTo>
                  <a:cubicBezTo>
                    <a:pt x="1201" y="156"/>
                    <a:pt x="1203" y="158"/>
                    <a:pt x="1205" y="160"/>
                  </a:cubicBezTo>
                  <a:cubicBezTo>
                    <a:pt x="1213" y="164"/>
                    <a:pt x="1213" y="164"/>
                    <a:pt x="1213" y="164"/>
                  </a:cubicBezTo>
                  <a:cubicBezTo>
                    <a:pt x="1205" y="160"/>
                    <a:pt x="1205" y="160"/>
                    <a:pt x="1205" y="160"/>
                  </a:cubicBezTo>
                  <a:cubicBezTo>
                    <a:pt x="1205" y="160"/>
                    <a:pt x="1204" y="161"/>
                    <a:pt x="1203" y="161"/>
                  </a:cubicBezTo>
                  <a:cubicBezTo>
                    <a:pt x="1199" y="154"/>
                    <a:pt x="1199" y="154"/>
                    <a:pt x="1199" y="154"/>
                  </a:cubicBezTo>
                  <a:cubicBezTo>
                    <a:pt x="1178" y="147"/>
                    <a:pt x="1178" y="147"/>
                    <a:pt x="1178" y="147"/>
                  </a:cubicBezTo>
                  <a:cubicBezTo>
                    <a:pt x="1180" y="153"/>
                    <a:pt x="1180" y="153"/>
                    <a:pt x="1180" y="153"/>
                  </a:cubicBezTo>
                  <a:cubicBezTo>
                    <a:pt x="1194" y="165"/>
                    <a:pt x="1194" y="165"/>
                    <a:pt x="1194" y="165"/>
                  </a:cubicBezTo>
                  <a:cubicBezTo>
                    <a:pt x="1203" y="179"/>
                    <a:pt x="1203" y="179"/>
                    <a:pt x="1203" y="179"/>
                  </a:cubicBezTo>
                  <a:cubicBezTo>
                    <a:pt x="1202" y="179"/>
                    <a:pt x="1199" y="180"/>
                    <a:pt x="1198" y="180"/>
                  </a:cubicBezTo>
                  <a:cubicBezTo>
                    <a:pt x="1190" y="176"/>
                    <a:pt x="1190" y="176"/>
                    <a:pt x="1190" y="176"/>
                  </a:cubicBezTo>
                  <a:cubicBezTo>
                    <a:pt x="1181" y="160"/>
                    <a:pt x="1181" y="160"/>
                    <a:pt x="1181" y="160"/>
                  </a:cubicBezTo>
                  <a:cubicBezTo>
                    <a:pt x="1173" y="156"/>
                    <a:pt x="1173" y="156"/>
                    <a:pt x="1173" y="156"/>
                  </a:cubicBezTo>
                  <a:cubicBezTo>
                    <a:pt x="1173" y="157"/>
                    <a:pt x="1174" y="158"/>
                    <a:pt x="1175" y="158"/>
                  </a:cubicBezTo>
                  <a:cubicBezTo>
                    <a:pt x="1174" y="158"/>
                    <a:pt x="1173" y="157"/>
                    <a:pt x="1173" y="156"/>
                  </a:cubicBezTo>
                  <a:cubicBezTo>
                    <a:pt x="1162" y="146"/>
                    <a:pt x="1152" y="136"/>
                    <a:pt x="1140" y="127"/>
                  </a:cubicBezTo>
                  <a:cubicBezTo>
                    <a:pt x="1138" y="127"/>
                    <a:pt x="1136" y="128"/>
                    <a:pt x="1134" y="129"/>
                  </a:cubicBezTo>
                  <a:cubicBezTo>
                    <a:pt x="1133" y="130"/>
                    <a:pt x="1132" y="132"/>
                    <a:pt x="1131" y="133"/>
                  </a:cubicBezTo>
                  <a:cubicBezTo>
                    <a:pt x="1131" y="133"/>
                    <a:pt x="1135" y="151"/>
                    <a:pt x="1154" y="162"/>
                  </a:cubicBezTo>
                  <a:cubicBezTo>
                    <a:pt x="1146" y="157"/>
                    <a:pt x="1146" y="157"/>
                    <a:pt x="1146" y="157"/>
                  </a:cubicBezTo>
                  <a:cubicBezTo>
                    <a:pt x="1154" y="162"/>
                    <a:pt x="1154" y="162"/>
                    <a:pt x="1154" y="162"/>
                  </a:cubicBezTo>
                  <a:cubicBezTo>
                    <a:pt x="1158" y="169"/>
                    <a:pt x="1158" y="169"/>
                    <a:pt x="1158" y="169"/>
                  </a:cubicBezTo>
                  <a:cubicBezTo>
                    <a:pt x="1143" y="166"/>
                    <a:pt x="1143" y="166"/>
                    <a:pt x="1143" y="166"/>
                  </a:cubicBezTo>
                  <a:cubicBezTo>
                    <a:pt x="1142" y="166"/>
                    <a:pt x="1141" y="166"/>
                    <a:pt x="1140" y="167"/>
                  </a:cubicBezTo>
                  <a:cubicBezTo>
                    <a:pt x="1116" y="165"/>
                    <a:pt x="1116" y="165"/>
                    <a:pt x="1116" y="165"/>
                  </a:cubicBezTo>
                  <a:cubicBezTo>
                    <a:pt x="1120" y="169"/>
                    <a:pt x="1123" y="173"/>
                    <a:pt x="1127" y="178"/>
                  </a:cubicBezTo>
                  <a:cubicBezTo>
                    <a:pt x="1126" y="178"/>
                    <a:pt x="1125" y="179"/>
                    <a:pt x="1124" y="179"/>
                  </a:cubicBezTo>
                  <a:cubicBezTo>
                    <a:pt x="1182" y="248"/>
                    <a:pt x="1233" y="329"/>
                    <a:pt x="1273" y="419"/>
                  </a:cubicBezTo>
                  <a:cubicBezTo>
                    <a:pt x="1284" y="409"/>
                    <a:pt x="1284" y="409"/>
                    <a:pt x="1284" y="409"/>
                  </a:cubicBezTo>
                  <a:cubicBezTo>
                    <a:pt x="1299" y="443"/>
                    <a:pt x="1299" y="443"/>
                    <a:pt x="1299" y="443"/>
                  </a:cubicBezTo>
                  <a:cubicBezTo>
                    <a:pt x="1288" y="452"/>
                    <a:pt x="1288" y="452"/>
                    <a:pt x="1288" y="452"/>
                  </a:cubicBezTo>
                  <a:cubicBezTo>
                    <a:pt x="1299" y="479"/>
                    <a:pt x="1310" y="507"/>
                    <a:pt x="1319" y="535"/>
                  </a:cubicBezTo>
                  <a:cubicBezTo>
                    <a:pt x="1483" y="494"/>
                    <a:pt x="1569" y="435"/>
                    <a:pt x="1558" y="374"/>
                  </a:cubicBezTo>
                  <a:cubicBezTo>
                    <a:pt x="1556" y="371"/>
                    <a:pt x="1556" y="371"/>
                    <a:pt x="1556" y="371"/>
                  </a:cubicBezTo>
                  <a:cubicBezTo>
                    <a:pt x="1557" y="372"/>
                    <a:pt x="1557" y="373"/>
                    <a:pt x="1557" y="374"/>
                  </a:cubicBezTo>
                  <a:cubicBezTo>
                    <a:pt x="1550" y="367"/>
                    <a:pt x="1550" y="367"/>
                    <a:pt x="1550" y="367"/>
                  </a:cubicBezTo>
                  <a:cubicBezTo>
                    <a:pt x="1538" y="344"/>
                    <a:pt x="1538" y="344"/>
                    <a:pt x="1538" y="344"/>
                  </a:cubicBezTo>
                  <a:cubicBezTo>
                    <a:pt x="1549" y="369"/>
                    <a:pt x="1549" y="369"/>
                    <a:pt x="1549" y="369"/>
                  </a:cubicBezTo>
                  <a:cubicBezTo>
                    <a:pt x="1538" y="344"/>
                    <a:pt x="1538" y="344"/>
                    <a:pt x="1538" y="344"/>
                  </a:cubicBezTo>
                  <a:cubicBezTo>
                    <a:pt x="1533" y="332"/>
                    <a:pt x="1533" y="332"/>
                    <a:pt x="1533" y="332"/>
                  </a:cubicBezTo>
                  <a:cubicBezTo>
                    <a:pt x="1542" y="343"/>
                    <a:pt x="1542" y="343"/>
                    <a:pt x="1542" y="343"/>
                  </a:cubicBezTo>
                  <a:cubicBezTo>
                    <a:pt x="1542" y="343"/>
                    <a:pt x="1541" y="343"/>
                    <a:pt x="1541" y="342"/>
                  </a:cubicBezTo>
                  <a:cubicBezTo>
                    <a:pt x="1535" y="331"/>
                    <a:pt x="1535" y="331"/>
                    <a:pt x="1535" y="331"/>
                  </a:cubicBezTo>
                  <a:cubicBezTo>
                    <a:pt x="1538" y="336"/>
                    <a:pt x="1542" y="340"/>
                    <a:pt x="1551" y="355"/>
                  </a:cubicBezTo>
                  <a:cubicBezTo>
                    <a:pt x="1551" y="356"/>
                    <a:pt x="1552" y="357"/>
                    <a:pt x="1553" y="357"/>
                  </a:cubicBezTo>
                  <a:cubicBezTo>
                    <a:pt x="1552" y="356"/>
                    <a:pt x="1551" y="355"/>
                    <a:pt x="1550" y="353"/>
                  </a:cubicBezTo>
                  <a:cubicBezTo>
                    <a:pt x="1544" y="343"/>
                    <a:pt x="1544" y="343"/>
                    <a:pt x="1544" y="343"/>
                  </a:cubicBezTo>
                  <a:cubicBezTo>
                    <a:pt x="1543" y="341"/>
                    <a:pt x="1543" y="341"/>
                    <a:pt x="1543" y="341"/>
                  </a:cubicBezTo>
                  <a:cubicBezTo>
                    <a:pt x="1526" y="312"/>
                    <a:pt x="1522" y="306"/>
                    <a:pt x="1504" y="280"/>
                  </a:cubicBezTo>
                  <a:cubicBezTo>
                    <a:pt x="1507" y="284"/>
                    <a:pt x="1507" y="284"/>
                    <a:pt x="1507" y="284"/>
                  </a:cubicBezTo>
                  <a:cubicBezTo>
                    <a:pt x="1523" y="308"/>
                    <a:pt x="1529" y="318"/>
                    <a:pt x="1537" y="332"/>
                  </a:cubicBezTo>
                  <a:cubicBezTo>
                    <a:pt x="1536" y="329"/>
                    <a:pt x="1534" y="326"/>
                    <a:pt x="1532" y="324"/>
                  </a:cubicBezTo>
                  <a:cubicBezTo>
                    <a:pt x="1515" y="295"/>
                    <a:pt x="1510" y="289"/>
                    <a:pt x="1478" y="245"/>
                  </a:cubicBezTo>
                  <a:cubicBezTo>
                    <a:pt x="1455" y="219"/>
                    <a:pt x="1424" y="185"/>
                    <a:pt x="1399" y="160"/>
                  </a:cubicBezTo>
                  <a:cubicBezTo>
                    <a:pt x="1401" y="161"/>
                    <a:pt x="1401" y="161"/>
                    <a:pt x="1401" y="161"/>
                  </a:cubicBezTo>
                  <a:cubicBezTo>
                    <a:pt x="1374" y="137"/>
                    <a:pt x="1326" y="92"/>
                    <a:pt x="1239" y="42"/>
                  </a:cubicBezTo>
                  <a:moveTo>
                    <a:pt x="1166" y="52"/>
                  </a:moveTo>
                  <a:cubicBezTo>
                    <a:pt x="1163" y="50"/>
                    <a:pt x="1160" y="49"/>
                    <a:pt x="1158" y="48"/>
                  </a:cubicBezTo>
                  <a:cubicBezTo>
                    <a:pt x="1157" y="48"/>
                    <a:pt x="1157" y="49"/>
                    <a:pt x="1156" y="50"/>
                  </a:cubicBezTo>
                  <a:cubicBezTo>
                    <a:pt x="1156" y="50"/>
                    <a:pt x="1156" y="50"/>
                    <a:pt x="1156" y="50"/>
                  </a:cubicBezTo>
                  <a:cubicBezTo>
                    <a:pt x="1166" y="52"/>
                    <a:pt x="1166" y="52"/>
                    <a:pt x="1166" y="52"/>
                  </a:cubicBezTo>
                  <a:moveTo>
                    <a:pt x="1074" y="123"/>
                  </a:moveTo>
                  <a:cubicBezTo>
                    <a:pt x="1080" y="117"/>
                    <a:pt x="1088" y="110"/>
                    <a:pt x="1094" y="104"/>
                  </a:cubicBezTo>
                  <a:cubicBezTo>
                    <a:pt x="1079" y="92"/>
                    <a:pt x="1079" y="92"/>
                    <a:pt x="1079" y="92"/>
                  </a:cubicBezTo>
                  <a:cubicBezTo>
                    <a:pt x="1075" y="99"/>
                    <a:pt x="1070" y="108"/>
                    <a:pt x="1065" y="114"/>
                  </a:cubicBezTo>
                  <a:cubicBezTo>
                    <a:pt x="1067" y="117"/>
                    <a:pt x="1071" y="120"/>
                    <a:pt x="1074" y="123"/>
                  </a:cubicBezTo>
                  <a:moveTo>
                    <a:pt x="460" y="29"/>
                  </a:moveTo>
                  <a:cubicBezTo>
                    <a:pt x="467" y="30"/>
                    <a:pt x="467" y="30"/>
                    <a:pt x="467" y="30"/>
                  </a:cubicBezTo>
                  <a:cubicBezTo>
                    <a:pt x="475" y="26"/>
                    <a:pt x="475" y="26"/>
                    <a:pt x="475" y="26"/>
                  </a:cubicBezTo>
                  <a:cubicBezTo>
                    <a:pt x="486" y="19"/>
                    <a:pt x="486" y="19"/>
                    <a:pt x="486" y="19"/>
                  </a:cubicBezTo>
                  <a:cubicBezTo>
                    <a:pt x="477" y="22"/>
                    <a:pt x="477" y="22"/>
                    <a:pt x="477" y="22"/>
                  </a:cubicBezTo>
                  <a:cubicBezTo>
                    <a:pt x="477" y="22"/>
                    <a:pt x="478" y="21"/>
                    <a:pt x="479" y="20"/>
                  </a:cubicBezTo>
                  <a:cubicBezTo>
                    <a:pt x="491" y="12"/>
                    <a:pt x="491" y="12"/>
                    <a:pt x="491" y="12"/>
                  </a:cubicBezTo>
                  <a:cubicBezTo>
                    <a:pt x="477" y="16"/>
                    <a:pt x="477" y="16"/>
                    <a:pt x="477" y="16"/>
                  </a:cubicBezTo>
                  <a:cubicBezTo>
                    <a:pt x="491" y="12"/>
                    <a:pt x="491" y="12"/>
                    <a:pt x="491" y="12"/>
                  </a:cubicBezTo>
                  <a:cubicBezTo>
                    <a:pt x="510" y="5"/>
                    <a:pt x="510" y="5"/>
                    <a:pt x="510" y="5"/>
                  </a:cubicBezTo>
                  <a:cubicBezTo>
                    <a:pt x="502" y="6"/>
                    <a:pt x="502" y="6"/>
                    <a:pt x="502" y="6"/>
                  </a:cubicBezTo>
                  <a:cubicBezTo>
                    <a:pt x="494" y="9"/>
                    <a:pt x="494" y="9"/>
                    <a:pt x="494" y="9"/>
                  </a:cubicBezTo>
                  <a:cubicBezTo>
                    <a:pt x="502" y="6"/>
                    <a:pt x="502" y="6"/>
                    <a:pt x="502" y="6"/>
                  </a:cubicBezTo>
                  <a:cubicBezTo>
                    <a:pt x="507" y="2"/>
                    <a:pt x="507" y="2"/>
                    <a:pt x="507" y="2"/>
                  </a:cubicBezTo>
                  <a:cubicBezTo>
                    <a:pt x="494" y="5"/>
                    <a:pt x="494" y="5"/>
                    <a:pt x="494" y="5"/>
                  </a:cubicBezTo>
                  <a:cubicBezTo>
                    <a:pt x="492" y="6"/>
                    <a:pt x="490" y="8"/>
                    <a:pt x="488" y="9"/>
                  </a:cubicBezTo>
                  <a:cubicBezTo>
                    <a:pt x="470" y="18"/>
                    <a:pt x="470" y="18"/>
                    <a:pt x="470" y="18"/>
                  </a:cubicBezTo>
                  <a:cubicBezTo>
                    <a:pt x="474" y="15"/>
                    <a:pt x="477" y="12"/>
                    <a:pt x="482" y="9"/>
                  </a:cubicBezTo>
                  <a:cubicBezTo>
                    <a:pt x="477" y="10"/>
                    <a:pt x="472" y="13"/>
                    <a:pt x="466" y="15"/>
                  </a:cubicBezTo>
                  <a:cubicBezTo>
                    <a:pt x="472" y="13"/>
                    <a:pt x="472" y="13"/>
                    <a:pt x="472" y="13"/>
                  </a:cubicBezTo>
                  <a:cubicBezTo>
                    <a:pt x="469" y="15"/>
                    <a:pt x="466" y="18"/>
                    <a:pt x="463" y="20"/>
                  </a:cubicBezTo>
                  <a:cubicBezTo>
                    <a:pt x="463" y="21"/>
                    <a:pt x="462" y="22"/>
                    <a:pt x="461" y="22"/>
                  </a:cubicBezTo>
                  <a:cubicBezTo>
                    <a:pt x="451" y="27"/>
                    <a:pt x="451" y="27"/>
                    <a:pt x="451" y="27"/>
                  </a:cubicBezTo>
                  <a:cubicBezTo>
                    <a:pt x="450" y="28"/>
                    <a:pt x="450" y="29"/>
                    <a:pt x="449" y="29"/>
                  </a:cubicBezTo>
                  <a:cubicBezTo>
                    <a:pt x="467" y="21"/>
                    <a:pt x="467" y="21"/>
                    <a:pt x="467" y="21"/>
                  </a:cubicBezTo>
                  <a:cubicBezTo>
                    <a:pt x="466" y="22"/>
                    <a:pt x="466" y="23"/>
                    <a:pt x="465" y="23"/>
                  </a:cubicBezTo>
                  <a:cubicBezTo>
                    <a:pt x="463" y="25"/>
                    <a:pt x="463" y="26"/>
                    <a:pt x="462" y="27"/>
                  </a:cubicBezTo>
                  <a:cubicBezTo>
                    <a:pt x="461" y="28"/>
                    <a:pt x="461" y="29"/>
                    <a:pt x="460" y="29"/>
                  </a:cubicBezTo>
                  <a:moveTo>
                    <a:pt x="508" y="10"/>
                  </a:moveTo>
                  <a:cubicBezTo>
                    <a:pt x="509" y="10"/>
                    <a:pt x="510" y="10"/>
                    <a:pt x="511" y="9"/>
                  </a:cubicBezTo>
                  <a:cubicBezTo>
                    <a:pt x="511" y="9"/>
                    <a:pt x="511" y="9"/>
                    <a:pt x="511" y="9"/>
                  </a:cubicBezTo>
                  <a:cubicBezTo>
                    <a:pt x="511" y="9"/>
                    <a:pt x="513" y="9"/>
                    <a:pt x="512" y="7"/>
                  </a:cubicBezTo>
                  <a:cubicBezTo>
                    <a:pt x="512" y="7"/>
                    <a:pt x="511" y="7"/>
                    <a:pt x="511" y="7"/>
                  </a:cubicBezTo>
                  <a:cubicBezTo>
                    <a:pt x="507" y="8"/>
                    <a:pt x="497" y="11"/>
                    <a:pt x="497" y="11"/>
                  </a:cubicBezTo>
                  <a:cubicBezTo>
                    <a:pt x="497" y="12"/>
                    <a:pt x="496" y="13"/>
                    <a:pt x="496" y="13"/>
                  </a:cubicBezTo>
                  <a:cubicBezTo>
                    <a:pt x="496" y="14"/>
                    <a:pt x="495" y="14"/>
                    <a:pt x="494" y="15"/>
                  </a:cubicBezTo>
                  <a:cubicBezTo>
                    <a:pt x="495" y="15"/>
                    <a:pt x="495" y="15"/>
                    <a:pt x="498" y="14"/>
                  </a:cubicBezTo>
                  <a:cubicBezTo>
                    <a:pt x="499" y="13"/>
                    <a:pt x="504" y="12"/>
                    <a:pt x="508" y="10"/>
                  </a:cubicBezTo>
                  <a:moveTo>
                    <a:pt x="489" y="37"/>
                  </a:moveTo>
                  <a:cubicBezTo>
                    <a:pt x="489" y="37"/>
                    <a:pt x="489" y="37"/>
                    <a:pt x="489" y="37"/>
                  </a:cubicBezTo>
                  <a:cubicBezTo>
                    <a:pt x="489" y="37"/>
                    <a:pt x="489" y="36"/>
                    <a:pt x="489" y="35"/>
                  </a:cubicBezTo>
                  <a:cubicBezTo>
                    <a:pt x="495" y="32"/>
                    <a:pt x="501" y="30"/>
                    <a:pt x="506" y="27"/>
                  </a:cubicBezTo>
                  <a:cubicBezTo>
                    <a:pt x="498" y="28"/>
                    <a:pt x="498" y="28"/>
                    <a:pt x="498" y="28"/>
                  </a:cubicBezTo>
                  <a:cubicBezTo>
                    <a:pt x="480" y="40"/>
                    <a:pt x="480" y="40"/>
                    <a:pt x="480" y="40"/>
                  </a:cubicBezTo>
                  <a:cubicBezTo>
                    <a:pt x="455" y="49"/>
                    <a:pt x="455" y="49"/>
                    <a:pt x="455" y="49"/>
                  </a:cubicBezTo>
                  <a:cubicBezTo>
                    <a:pt x="455" y="50"/>
                    <a:pt x="455" y="50"/>
                    <a:pt x="455" y="51"/>
                  </a:cubicBezTo>
                  <a:cubicBezTo>
                    <a:pt x="455" y="52"/>
                    <a:pt x="455" y="52"/>
                    <a:pt x="455" y="53"/>
                  </a:cubicBezTo>
                  <a:cubicBezTo>
                    <a:pt x="462" y="49"/>
                    <a:pt x="463" y="48"/>
                    <a:pt x="464" y="47"/>
                  </a:cubicBezTo>
                  <a:cubicBezTo>
                    <a:pt x="464" y="47"/>
                    <a:pt x="464" y="47"/>
                    <a:pt x="464" y="48"/>
                  </a:cubicBezTo>
                  <a:cubicBezTo>
                    <a:pt x="475" y="43"/>
                    <a:pt x="475" y="43"/>
                    <a:pt x="489" y="37"/>
                  </a:cubicBezTo>
                  <a:moveTo>
                    <a:pt x="498" y="22"/>
                  </a:moveTo>
                  <a:cubicBezTo>
                    <a:pt x="498" y="23"/>
                    <a:pt x="498" y="25"/>
                    <a:pt x="498" y="25"/>
                  </a:cubicBezTo>
                  <a:cubicBezTo>
                    <a:pt x="505" y="23"/>
                    <a:pt x="505" y="23"/>
                    <a:pt x="505" y="23"/>
                  </a:cubicBezTo>
                  <a:cubicBezTo>
                    <a:pt x="516" y="14"/>
                    <a:pt x="516" y="14"/>
                    <a:pt x="516" y="14"/>
                  </a:cubicBezTo>
                  <a:cubicBezTo>
                    <a:pt x="498" y="22"/>
                    <a:pt x="498" y="22"/>
                    <a:pt x="498" y="22"/>
                  </a:cubicBezTo>
                  <a:moveTo>
                    <a:pt x="1153" y="54"/>
                  </a:moveTo>
                  <a:cubicBezTo>
                    <a:pt x="1154" y="53"/>
                    <a:pt x="1155" y="52"/>
                    <a:pt x="1156" y="50"/>
                  </a:cubicBezTo>
                  <a:cubicBezTo>
                    <a:pt x="1129" y="39"/>
                    <a:pt x="1129" y="39"/>
                    <a:pt x="1129" y="39"/>
                  </a:cubicBezTo>
                  <a:cubicBezTo>
                    <a:pt x="1128" y="41"/>
                    <a:pt x="1127" y="41"/>
                    <a:pt x="1126" y="42"/>
                  </a:cubicBezTo>
                  <a:cubicBezTo>
                    <a:pt x="1126" y="43"/>
                    <a:pt x="1126" y="43"/>
                    <a:pt x="1143" y="52"/>
                  </a:cubicBezTo>
                  <a:cubicBezTo>
                    <a:pt x="1143" y="52"/>
                    <a:pt x="1144" y="51"/>
                    <a:pt x="1145" y="50"/>
                  </a:cubicBezTo>
                  <a:cubicBezTo>
                    <a:pt x="1146" y="49"/>
                    <a:pt x="1146" y="48"/>
                    <a:pt x="1146" y="47"/>
                  </a:cubicBezTo>
                  <a:cubicBezTo>
                    <a:pt x="1146" y="48"/>
                    <a:pt x="1146" y="49"/>
                    <a:pt x="1145" y="50"/>
                  </a:cubicBezTo>
                  <a:cubicBezTo>
                    <a:pt x="1147" y="51"/>
                    <a:pt x="1150" y="53"/>
                    <a:pt x="1153" y="54"/>
                  </a:cubicBezTo>
                  <a:moveTo>
                    <a:pt x="1129" y="52"/>
                  </a:moveTo>
                  <a:cubicBezTo>
                    <a:pt x="1127" y="51"/>
                    <a:pt x="1124" y="50"/>
                    <a:pt x="1121" y="48"/>
                  </a:cubicBezTo>
                  <a:cubicBezTo>
                    <a:pt x="1121" y="49"/>
                    <a:pt x="1120" y="49"/>
                    <a:pt x="1120" y="50"/>
                  </a:cubicBezTo>
                  <a:cubicBezTo>
                    <a:pt x="1109" y="47"/>
                    <a:pt x="1109" y="47"/>
                    <a:pt x="1109" y="47"/>
                  </a:cubicBezTo>
                  <a:cubicBezTo>
                    <a:pt x="1115" y="50"/>
                    <a:pt x="1120" y="53"/>
                    <a:pt x="1125" y="56"/>
                  </a:cubicBezTo>
                  <a:cubicBezTo>
                    <a:pt x="1127" y="55"/>
                    <a:pt x="1128" y="54"/>
                    <a:pt x="1129" y="52"/>
                  </a:cubicBezTo>
                  <a:moveTo>
                    <a:pt x="1133" y="49"/>
                  </a:moveTo>
                  <a:cubicBezTo>
                    <a:pt x="1128" y="46"/>
                    <a:pt x="1122" y="44"/>
                    <a:pt x="1116" y="41"/>
                  </a:cubicBezTo>
                  <a:cubicBezTo>
                    <a:pt x="1116" y="42"/>
                    <a:pt x="1115" y="43"/>
                    <a:pt x="1114" y="44"/>
                  </a:cubicBezTo>
                  <a:cubicBezTo>
                    <a:pt x="1121" y="48"/>
                    <a:pt x="1121" y="48"/>
                    <a:pt x="1121" y="48"/>
                  </a:cubicBezTo>
                  <a:cubicBezTo>
                    <a:pt x="1124" y="50"/>
                    <a:pt x="1127" y="51"/>
                    <a:pt x="1129" y="52"/>
                  </a:cubicBezTo>
                  <a:cubicBezTo>
                    <a:pt x="1131" y="51"/>
                    <a:pt x="1132" y="50"/>
                    <a:pt x="1133" y="49"/>
                  </a:cubicBezTo>
                  <a:moveTo>
                    <a:pt x="1121" y="48"/>
                  </a:moveTo>
                  <a:cubicBezTo>
                    <a:pt x="1114" y="44"/>
                    <a:pt x="1114" y="44"/>
                    <a:pt x="1114" y="44"/>
                  </a:cubicBezTo>
                  <a:cubicBezTo>
                    <a:pt x="1105" y="40"/>
                    <a:pt x="1105" y="40"/>
                    <a:pt x="1105" y="40"/>
                  </a:cubicBezTo>
                  <a:cubicBezTo>
                    <a:pt x="1103" y="42"/>
                    <a:pt x="1102" y="43"/>
                    <a:pt x="1100" y="44"/>
                  </a:cubicBezTo>
                  <a:cubicBezTo>
                    <a:pt x="1103" y="46"/>
                    <a:pt x="1105" y="47"/>
                    <a:pt x="1108" y="48"/>
                  </a:cubicBezTo>
                  <a:cubicBezTo>
                    <a:pt x="1108" y="48"/>
                    <a:pt x="1109" y="47"/>
                    <a:pt x="1109" y="47"/>
                  </a:cubicBezTo>
                  <a:cubicBezTo>
                    <a:pt x="1120" y="50"/>
                    <a:pt x="1120" y="50"/>
                    <a:pt x="1120" y="50"/>
                  </a:cubicBezTo>
                  <a:cubicBezTo>
                    <a:pt x="1120" y="49"/>
                    <a:pt x="1121" y="49"/>
                    <a:pt x="1121" y="48"/>
                  </a:cubicBezTo>
                  <a:moveTo>
                    <a:pt x="518" y="34"/>
                  </a:moveTo>
                  <a:cubicBezTo>
                    <a:pt x="521" y="33"/>
                    <a:pt x="524" y="32"/>
                    <a:pt x="527" y="30"/>
                  </a:cubicBezTo>
                  <a:cubicBezTo>
                    <a:pt x="534" y="22"/>
                    <a:pt x="534" y="22"/>
                    <a:pt x="534" y="22"/>
                  </a:cubicBezTo>
                  <a:cubicBezTo>
                    <a:pt x="533" y="21"/>
                    <a:pt x="533" y="20"/>
                    <a:pt x="533" y="19"/>
                  </a:cubicBezTo>
                  <a:cubicBezTo>
                    <a:pt x="533" y="20"/>
                    <a:pt x="533" y="21"/>
                    <a:pt x="534" y="22"/>
                  </a:cubicBezTo>
                  <a:cubicBezTo>
                    <a:pt x="537" y="21"/>
                    <a:pt x="540" y="20"/>
                    <a:pt x="543" y="19"/>
                  </a:cubicBezTo>
                  <a:cubicBezTo>
                    <a:pt x="542" y="18"/>
                    <a:pt x="542" y="17"/>
                    <a:pt x="542" y="16"/>
                  </a:cubicBezTo>
                  <a:cubicBezTo>
                    <a:pt x="533" y="17"/>
                    <a:pt x="533" y="17"/>
                    <a:pt x="533" y="17"/>
                  </a:cubicBezTo>
                  <a:cubicBezTo>
                    <a:pt x="527" y="20"/>
                    <a:pt x="521" y="22"/>
                    <a:pt x="515" y="24"/>
                  </a:cubicBezTo>
                  <a:cubicBezTo>
                    <a:pt x="514" y="25"/>
                    <a:pt x="513" y="26"/>
                    <a:pt x="506" y="31"/>
                  </a:cubicBezTo>
                  <a:cubicBezTo>
                    <a:pt x="501" y="34"/>
                    <a:pt x="500" y="36"/>
                    <a:pt x="500" y="37"/>
                  </a:cubicBezTo>
                  <a:cubicBezTo>
                    <a:pt x="500" y="37"/>
                    <a:pt x="501" y="37"/>
                    <a:pt x="508" y="34"/>
                  </a:cubicBezTo>
                  <a:cubicBezTo>
                    <a:pt x="508" y="35"/>
                    <a:pt x="508" y="35"/>
                    <a:pt x="508" y="35"/>
                  </a:cubicBezTo>
                  <a:cubicBezTo>
                    <a:pt x="518" y="34"/>
                    <a:pt x="518" y="34"/>
                    <a:pt x="518" y="34"/>
                  </a:cubicBezTo>
                  <a:moveTo>
                    <a:pt x="1034" y="79"/>
                  </a:moveTo>
                  <a:cubicBezTo>
                    <a:pt x="1030" y="76"/>
                    <a:pt x="1026" y="73"/>
                    <a:pt x="1022" y="70"/>
                  </a:cubicBezTo>
                  <a:cubicBezTo>
                    <a:pt x="1021" y="70"/>
                    <a:pt x="1019" y="70"/>
                    <a:pt x="1018" y="70"/>
                  </a:cubicBezTo>
                  <a:cubicBezTo>
                    <a:pt x="1022" y="74"/>
                    <a:pt x="1026" y="77"/>
                    <a:pt x="1030" y="81"/>
                  </a:cubicBezTo>
                  <a:cubicBezTo>
                    <a:pt x="1032" y="80"/>
                    <a:pt x="1033" y="80"/>
                    <a:pt x="1034" y="79"/>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01" y="42"/>
                  </a:moveTo>
                  <a:cubicBezTo>
                    <a:pt x="504" y="40"/>
                    <a:pt x="507" y="39"/>
                    <a:pt x="510" y="38"/>
                  </a:cubicBezTo>
                  <a:cubicBezTo>
                    <a:pt x="507" y="39"/>
                    <a:pt x="504" y="40"/>
                    <a:pt x="501" y="42"/>
                  </a:cubicBezTo>
                  <a:moveTo>
                    <a:pt x="550" y="61"/>
                  </a:moveTo>
                  <a:cubicBezTo>
                    <a:pt x="552" y="60"/>
                    <a:pt x="555" y="58"/>
                    <a:pt x="558" y="57"/>
                  </a:cubicBezTo>
                  <a:cubicBezTo>
                    <a:pt x="555" y="58"/>
                    <a:pt x="552" y="60"/>
                    <a:pt x="550" y="61"/>
                  </a:cubicBezTo>
                  <a:moveTo>
                    <a:pt x="582" y="53"/>
                  </a:moveTo>
                  <a:cubicBezTo>
                    <a:pt x="586" y="53"/>
                    <a:pt x="586" y="53"/>
                    <a:pt x="586" y="53"/>
                  </a:cubicBezTo>
                  <a:cubicBezTo>
                    <a:pt x="582" y="53"/>
                    <a:pt x="582" y="53"/>
                    <a:pt x="582" y="53"/>
                  </a:cubicBezTo>
                  <a:moveTo>
                    <a:pt x="529" y="89"/>
                  </a:moveTo>
                  <a:cubicBezTo>
                    <a:pt x="548" y="76"/>
                    <a:pt x="567" y="64"/>
                    <a:pt x="586" y="53"/>
                  </a:cubicBezTo>
                  <a:cubicBezTo>
                    <a:pt x="582" y="53"/>
                    <a:pt x="582" y="53"/>
                    <a:pt x="582" y="53"/>
                  </a:cubicBezTo>
                  <a:cubicBezTo>
                    <a:pt x="579" y="49"/>
                    <a:pt x="579" y="49"/>
                    <a:pt x="579" y="49"/>
                  </a:cubicBezTo>
                  <a:cubicBezTo>
                    <a:pt x="596" y="43"/>
                    <a:pt x="596" y="43"/>
                    <a:pt x="596" y="43"/>
                  </a:cubicBezTo>
                  <a:cubicBezTo>
                    <a:pt x="595" y="43"/>
                    <a:pt x="593" y="42"/>
                    <a:pt x="592" y="42"/>
                  </a:cubicBezTo>
                  <a:cubicBezTo>
                    <a:pt x="575" y="35"/>
                    <a:pt x="564" y="30"/>
                    <a:pt x="554" y="20"/>
                  </a:cubicBezTo>
                  <a:cubicBezTo>
                    <a:pt x="553" y="20"/>
                    <a:pt x="553" y="19"/>
                    <a:pt x="553" y="18"/>
                  </a:cubicBezTo>
                  <a:cubicBezTo>
                    <a:pt x="538" y="30"/>
                    <a:pt x="538" y="30"/>
                    <a:pt x="538" y="30"/>
                  </a:cubicBezTo>
                  <a:cubicBezTo>
                    <a:pt x="548" y="29"/>
                    <a:pt x="548" y="29"/>
                    <a:pt x="548" y="29"/>
                  </a:cubicBezTo>
                  <a:cubicBezTo>
                    <a:pt x="549" y="31"/>
                    <a:pt x="551" y="35"/>
                    <a:pt x="552" y="37"/>
                  </a:cubicBezTo>
                  <a:cubicBezTo>
                    <a:pt x="551" y="35"/>
                    <a:pt x="549" y="31"/>
                    <a:pt x="548" y="29"/>
                  </a:cubicBezTo>
                  <a:cubicBezTo>
                    <a:pt x="538" y="30"/>
                    <a:pt x="538" y="30"/>
                    <a:pt x="538" y="30"/>
                  </a:cubicBezTo>
                  <a:cubicBezTo>
                    <a:pt x="553" y="18"/>
                    <a:pt x="553" y="18"/>
                    <a:pt x="553" y="18"/>
                  </a:cubicBezTo>
                  <a:cubicBezTo>
                    <a:pt x="545" y="21"/>
                    <a:pt x="545" y="21"/>
                    <a:pt x="545" y="21"/>
                  </a:cubicBezTo>
                  <a:cubicBezTo>
                    <a:pt x="535" y="29"/>
                    <a:pt x="535" y="29"/>
                    <a:pt x="535" y="29"/>
                  </a:cubicBezTo>
                  <a:cubicBezTo>
                    <a:pt x="527" y="30"/>
                    <a:pt x="527" y="30"/>
                    <a:pt x="527" y="30"/>
                  </a:cubicBezTo>
                  <a:cubicBezTo>
                    <a:pt x="524" y="32"/>
                    <a:pt x="521" y="33"/>
                    <a:pt x="518" y="34"/>
                  </a:cubicBezTo>
                  <a:cubicBezTo>
                    <a:pt x="510" y="39"/>
                    <a:pt x="510" y="39"/>
                    <a:pt x="510" y="39"/>
                  </a:cubicBezTo>
                  <a:cubicBezTo>
                    <a:pt x="505" y="42"/>
                    <a:pt x="499" y="45"/>
                    <a:pt x="493" y="47"/>
                  </a:cubicBezTo>
                  <a:cubicBezTo>
                    <a:pt x="496" y="50"/>
                    <a:pt x="496" y="50"/>
                    <a:pt x="496" y="50"/>
                  </a:cubicBezTo>
                  <a:cubicBezTo>
                    <a:pt x="493" y="47"/>
                    <a:pt x="493" y="47"/>
                    <a:pt x="493" y="47"/>
                  </a:cubicBezTo>
                  <a:cubicBezTo>
                    <a:pt x="499" y="45"/>
                    <a:pt x="505" y="42"/>
                    <a:pt x="510" y="39"/>
                  </a:cubicBezTo>
                  <a:cubicBezTo>
                    <a:pt x="518" y="34"/>
                    <a:pt x="518" y="34"/>
                    <a:pt x="518" y="34"/>
                  </a:cubicBezTo>
                  <a:cubicBezTo>
                    <a:pt x="508" y="35"/>
                    <a:pt x="508" y="35"/>
                    <a:pt x="508" y="35"/>
                  </a:cubicBezTo>
                  <a:cubicBezTo>
                    <a:pt x="498" y="40"/>
                    <a:pt x="498" y="40"/>
                    <a:pt x="498" y="40"/>
                  </a:cubicBezTo>
                  <a:cubicBezTo>
                    <a:pt x="510" y="38"/>
                    <a:pt x="510" y="38"/>
                    <a:pt x="510" y="38"/>
                  </a:cubicBezTo>
                  <a:cubicBezTo>
                    <a:pt x="507" y="39"/>
                    <a:pt x="504" y="40"/>
                    <a:pt x="501" y="42"/>
                  </a:cubicBezTo>
                  <a:cubicBezTo>
                    <a:pt x="485" y="46"/>
                    <a:pt x="485" y="46"/>
                    <a:pt x="485" y="46"/>
                  </a:cubicBezTo>
                  <a:cubicBezTo>
                    <a:pt x="484" y="50"/>
                    <a:pt x="484" y="50"/>
                    <a:pt x="484" y="50"/>
                  </a:cubicBezTo>
                  <a:cubicBezTo>
                    <a:pt x="486" y="53"/>
                    <a:pt x="489" y="57"/>
                    <a:pt x="492" y="61"/>
                  </a:cubicBezTo>
                  <a:cubicBezTo>
                    <a:pt x="510" y="53"/>
                    <a:pt x="510" y="53"/>
                    <a:pt x="510" y="53"/>
                  </a:cubicBezTo>
                  <a:cubicBezTo>
                    <a:pt x="510" y="54"/>
                    <a:pt x="510" y="54"/>
                    <a:pt x="511" y="54"/>
                  </a:cubicBezTo>
                  <a:cubicBezTo>
                    <a:pt x="540" y="39"/>
                    <a:pt x="540" y="39"/>
                    <a:pt x="540" y="39"/>
                  </a:cubicBezTo>
                  <a:cubicBezTo>
                    <a:pt x="506" y="49"/>
                    <a:pt x="506" y="49"/>
                    <a:pt x="506" y="49"/>
                  </a:cubicBezTo>
                  <a:cubicBezTo>
                    <a:pt x="540" y="39"/>
                    <a:pt x="540" y="39"/>
                    <a:pt x="540" y="39"/>
                  </a:cubicBezTo>
                  <a:cubicBezTo>
                    <a:pt x="511" y="54"/>
                    <a:pt x="511" y="54"/>
                    <a:pt x="511" y="54"/>
                  </a:cubicBezTo>
                  <a:cubicBezTo>
                    <a:pt x="512" y="55"/>
                    <a:pt x="513" y="56"/>
                    <a:pt x="513" y="56"/>
                  </a:cubicBezTo>
                  <a:cubicBezTo>
                    <a:pt x="529" y="47"/>
                    <a:pt x="529" y="47"/>
                    <a:pt x="529" y="47"/>
                  </a:cubicBezTo>
                  <a:cubicBezTo>
                    <a:pt x="532" y="50"/>
                    <a:pt x="532" y="50"/>
                    <a:pt x="532" y="50"/>
                  </a:cubicBezTo>
                  <a:cubicBezTo>
                    <a:pt x="535" y="48"/>
                    <a:pt x="538" y="47"/>
                    <a:pt x="541" y="46"/>
                  </a:cubicBezTo>
                  <a:cubicBezTo>
                    <a:pt x="539" y="45"/>
                    <a:pt x="537" y="43"/>
                    <a:pt x="536" y="42"/>
                  </a:cubicBezTo>
                  <a:cubicBezTo>
                    <a:pt x="537" y="43"/>
                    <a:pt x="539" y="45"/>
                    <a:pt x="541" y="46"/>
                  </a:cubicBezTo>
                  <a:cubicBezTo>
                    <a:pt x="549" y="46"/>
                    <a:pt x="561" y="46"/>
                    <a:pt x="569" y="46"/>
                  </a:cubicBezTo>
                  <a:cubicBezTo>
                    <a:pt x="570" y="46"/>
                    <a:pt x="570" y="46"/>
                    <a:pt x="571" y="47"/>
                  </a:cubicBezTo>
                  <a:cubicBezTo>
                    <a:pt x="571" y="47"/>
                    <a:pt x="571" y="47"/>
                    <a:pt x="572" y="47"/>
                  </a:cubicBezTo>
                  <a:cubicBezTo>
                    <a:pt x="566" y="53"/>
                    <a:pt x="566" y="53"/>
                    <a:pt x="566" y="53"/>
                  </a:cubicBezTo>
                  <a:cubicBezTo>
                    <a:pt x="565" y="52"/>
                    <a:pt x="564" y="51"/>
                    <a:pt x="563" y="51"/>
                  </a:cubicBezTo>
                  <a:cubicBezTo>
                    <a:pt x="560" y="53"/>
                    <a:pt x="557" y="54"/>
                    <a:pt x="555" y="56"/>
                  </a:cubicBezTo>
                  <a:cubicBezTo>
                    <a:pt x="556" y="56"/>
                    <a:pt x="556" y="56"/>
                    <a:pt x="558" y="57"/>
                  </a:cubicBezTo>
                  <a:cubicBezTo>
                    <a:pt x="560" y="56"/>
                    <a:pt x="563" y="54"/>
                    <a:pt x="566" y="53"/>
                  </a:cubicBezTo>
                  <a:cubicBezTo>
                    <a:pt x="563" y="54"/>
                    <a:pt x="560" y="56"/>
                    <a:pt x="558" y="57"/>
                  </a:cubicBezTo>
                  <a:cubicBezTo>
                    <a:pt x="555" y="58"/>
                    <a:pt x="552" y="60"/>
                    <a:pt x="550" y="61"/>
                  </a:cubicBezTo>
                  <a:cubicBezTo>
                    <a:pt x="549" y="61"/>
                    <a:pt x="548" y="60"/>
                    <a:pt x="547" y="59"/>
                  </a:cubicBezTo>
                  <a:cubicBezTo>
                    <a:pt x="545" y="59"/>
                    <a:pt x="544" y="58"/>
                    <a:pt x="543" y="57"/>
                  </a:cubicBezTo>
                  <a:cubicBezTo>
                    <a:pt x="540" y="59"/>
                    <a:pt x="537" y="60"/>
                    <a:pt x="535" y="62"/>
                  </a:cubicBezTo>
                  <a:cubicBezTo>
                    <a:pt x="533" y="60"/>
                    <a:pt x="531" y="59"/>
                    <a:pt x="530" y="58"/>
                  </a:cubicBezTo>
                  <a:cubicBezTo>
                    <a:pt x="529" y="58"/>
                    <a:pt x="529" y="58"/>
                    <a:pt x="528" y="57"/>
                  </a:cubicBezTo>
                  <a:cubicBezTo>
                    <a:pt x="526" y="59"/>
                    <a:pt x="523" y="60"/>
                    <a:pt x="520" y="62"/>
                  </a:cubicBezTo>
                  <a:cubicBezTo>
                    <a:pt x="522" y="63"/>
                    <a:pt x="523" y="64"/>
                    <a:pt x="524" y="64"/>
                  </a:cubicBezTo>
                  <a:cubicBezTo>
                    <a:pt x="526" y="66"/>
                    <a:pt x="529" y="67"/>
                    <a:pt x="531" y="68"/>
                  </a:cubicBezTo>
                  <a:cubicBezTo>
                    <a:pt x="532" y="69"/>
                    <a:pt x="532" y="69"/>
                    <a:pt x="533" y="69"/>
                  </a:cubicBezTo>
                  <a:cubicBezTo>
                    <a:pt x="528" y="73"/>
                    <a:pt x="522" y="76"/>
                    <a:pt x="517" y="79"/>
                  </a:cubicBezTo>
                  <a:cubicBezTo>
                    <a:pt x="519" y="79"/>
                    <a:pt x="519" y="79"/>
                    <a:pt x="525" y="82"/>
                  </a:cubicBezTo>
                  <a:cubicBezTo>
                    <a:pt x="519" y="79"/>
                    <a:pt x="519" y="79"/>
                    <a:pt x="517" y="79"/>
                  </a:cubicBezTo>
                  <a:cubicBezTo>
                    <a:pt x="522" y="76"/>
                    <a:pt x="528" y="73"/>
                    <a:pt x="533" y="69"/>
                  </a:cubicBezTo>
                  <a:cubicBezTo>
                    <a:pt x="532" y="69"/>
                    <a:pt x="532" y="69"/>
                    <a:pt x="531" y="68"/>
                  </a:cubicBezTo>
                  <a:cubicBezTo>
                    <a:pt x="529" y="67"/>
                    <a:pt x="526" y="66"/>
                    <a:pt x="524" y="64"/>
                  </a:cubicBezTo>
                  <a:cubicBezTo>
                    <a:pt x="496" y="82"/>
                    <a:pt x="502" y="85"/>
                    <a:pt x="525" y="91"/>
                  </a:cubicBezTo>
                  <a:cubicBezTo>
                    <a:pt x="526" y="91"/>
                    <a:pt x="528" y="89"/>
                    <a:pt x="529" y="89"/>
                  </a:cubicBezTo>
                  <a:cubicBezTo>
                    <a:pt x="530" y="86"/>
                    <a:pt x="529" y="84"/>
                    <a:pt x="527" y="82"/>
                  </a:cubicBezTo>
                  <a:cubicBezTo>
                    <a:pt x="529" y="84"/>
                    <a:pt x="530" y="86"/>
                    <a:pt x="529" y="89"/>
                  </a:cubicBezTo>
                </a:path>
              </a:pathLst>
            </a:custGeom>
            <a:solidFill>
              <a:srgbClr val="2462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15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24"/>
                                        </p:tgtEl>
                                        <p:attrNameLst>
                                          <p:attrName>style.visibility</p:attrName>
                                        </p:attrNameLst>
                                      </p:cBhvr>
                                      <p:to>
                                        <p:strVal val="visible"/>
                                      </p:to>
                                    </p:set>
                                    <p:animEffect transition="in" filter="wipe(left)">
                                      <p:cBhvr>
                                        <p:cTn id="23" dur="200"/>
                                        <p:tgtEl>
                                          <p:spTgt spid="24"/>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24"/>
                                        </p:tgtEl>
                                      </p:cBhvr>
                                      <p:to x="80000" y="100000"/>
                                    </p:animScale>
                                    <p:anim by="(#ppt_w*0.10)" calcmode="lin" valueType="num">
                                      <p:cBhvr>
                                        <p:cTn id="26" dur="50" autoRev="1" fill="hold">
                                          <p:stCondLst>
                                            <p:cond delay="0"/>
                                          </p:stCondLst>
                                        </p:cTn>
                                        <p:tgtEl>
                                          <p:spTgt spid="24"/>
                                        </p:tgtEl>
                                        <p:attrNameLst>
                                          <p:attrName>ppt_x</p:attrName>
                                        </p:attrNameLst>
                                      </p:cBhvr>
                                    </p:anim>
                                    <p:anim by="(-#ppt_w*0.10)" calcmode="lin" valueType="num">
                                      <p:cBhvr>
                                        <p:cTn id="27" dur="50" autoRev="1" fill="hold">
                                          <p:stCondLst>
                                            <p:cond delay="0"/>
                                          </p:stCondLst>
                                        </p:cTn>
                                        <p:tgtEl>
                                          <p:spTgt spid="24"/>
                                        </p:tgtEl>
                                        <p:attrNameLst>
                                          <p:attrName>ppt_y</p:attrName>
                                        </p:attrNameLst>
                                      </p:cBhvr>
                                    </p:anim>
                                    <p:animRot by="-480000">
                                      <p:cBhvr>
                                        <p:cTn id="28" dur="50" autoRev="1" fill="hold">
                                          <p:stCondLst>
                                            <p:cond delay="0"/>
                                          </p:stCondLst>
                                        </p:cTn>
                                        <p:tgtEl>
                                          <p:spTgt spid="24"/>
                                        </p:tgtEl>
                                        <p:attrNameLst>
                                          <p:attrName>r</p:attrName>
                                        </p:attrNameLst>
                                      </p:cBhvr>
                                    </p:animRot>
                                  </p:childTnLst>
                                </p:cTn>
                              </p:par>
                            </p:childTnLst>
                          </p:cTn>
                        </p:par>
                        <p:par>
                          <p:cTn id="29" fill="hold">
                            <p:stCondLst>
                              <p:cond delay="236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25"/>
                                        </p:tgtEl>
                                        <p:attrNameLst>
                                          <p:attrName>style.visibility</p:attrName>
                                        </p:attrNameLst>
                                      </p:cBhvr>
                                      <p:to>
                                        <p:strVal val="visible"/>
                                      </p:to>
                                    </p:set>
                                    <p:animEffect transition="in" filter="wipe(left)">
                                      <p:cBhvr>
                                        <p:cTn id="32" dur="200"/>
                                        <p:tgtEl>
                                          <p:spTgt spid="25"/>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25"/>
                                        </p:tgtEl>
                                      </p:cBhvr>
                                      <p:to x="80000" y="100000"/>
                                    </p:animScale>
                                    <p:anim by="(#ppt_w*0.10)" calcmode="lin" valueType="num">
                                      <p:cBhvr>
                                        <p:cTn id="35" dur="50" autoRev="1" fill="hold">
                                          <p:stCondLst>
                                            <p:cond delay="0"/>
                                          </p:stCondLst>
                                        </p:cTn>
                                        <p:tgtEl>
                                          <p:spTgt spid="25"/>
                                        </p:tgtEl>
                                        <p:attrNameLst>
                                          <p:attrName>ppt_x</p:attrName>
                                        </p:attrNameLst>
                                      </p:cBhvr>
                                    </p:anim>
                                    <p:anim by="(-#ppt_w*0.10)" calcmode="lin" valueType="num">
                                      <p:cBhvr>
                                        <p:cTn id="36" dur="50" autoRev="1" fill="hold">
                                          <p:stCondLst>
                                            <p:cond delay="0"/>
                                          </p:stCondLst>
                                        </p:cTn>
                                        <p:tgtEl>
                                          <p:spTgt spid="25"/>
                                        </p:tgtEl>
                                        <p:attrNameLst>
                                          <p:attrName>ppt_y</p:attrName>
                                        </p:attrNameLst>
                                      </p:cBhvr>
                                    </p:anim>
                                    <p:animRot by="-480000">
                                      <p:cBhvr>
                                        <p:cTn id="37" dur="50" autoRev="1"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p:bldP spid="24" grpId="1"/>
      <p:bldP spid="25" grpId="0"/>
      <p:bldP spid="2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39" name="TextBox 38"/>
          <p:cNvSpPr txBox="1"/>
          <p:nvPr/>
        </p:nvSpPr>
        <p:spPr>
          <a:xfrm>
            <a:off x="1196625" y="1491630"/>
            <a:ext cx="6750750" cy="424090"/>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Add text……Click here to add content, content to match the title. Add text……Click here to add content, content to match the title. Add text……Click here to add content, content to match the title. </a:t>
            </a: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a:ea typeface="微软雅黑"/>
              <a:sym typeface="Arial"/>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1800" b="1" dirty="0">
                <a:latin typeface="Arial"/>
                <a:ea typeface="微软雅黑"/>
                <a:sym typeface="Arial"/>
              </a:rPr>
              <a:t>Add</a:t>
            </a:r>
          </a:p>
          <a:p>
            <a:pPr algn="ctr"/>
            <a:r>
              <a:rPr lang="en-US" altLang="zh-CN" sz="1800" b="1" dirty="0">
                <a:latin typeface="Arial"/>
                <a:ea typeface="微软雅黑"/>
                <a:sym typeface="Arial"/>
              </a:rPr>
              <a:t>keyword</a:t>
            </a:r>
            <a:endParaRPr lang="zh-CN" altLang="en-US" sz="1800" b="1" dirty="0">
              <a:latin typeface="Arial"/>
              <a:ea typeface="微软雅黑"/>
              <a:sym typeface="Arial"/>
            </a:endParaRPr>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a:ea typeface="微软雅黑"/>
              <a:sym typeface="Arial"/>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a:ea typeface="微软雅黑"/>
              <a:sym typeface="Arial"/>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a:ea typeface="微软雅黑"/>
              <a:sym typeface="Arial"/>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1800" b="1" dirty="0">
                <a:latin typeface="Arial"/>
                <a:ea typeface="微软雅黑"/>
                <a:sym typeface="Arial"/>
              </a:rPr>
              <a:t>Add</a:t>
            </a:r>
          </a:p>
          <a:p>
            <a:pPr algn="ctr"/>
            <a:r>
              <a:rPr lang="en-US" altLang="zh-CN" sz="1800" b="1" dirty="0">
                <a:latin typeface="Arial"/>
                <a:ea typeface="微软雅黑"/>
                <a:sym typeface="Arial"/>
              </a:rPr>
              <a:t>keyword</a:t>
            </a:r>
            <a:endParaRPr lang="zh-CN" altLang="en-US" sz="1800" b="1" dirty="0">
              <a:latin typeface="Arial"/>
              <a:ea typeface="微软雅黑"/>
              <a:sym typeface="Arial"/>
            </a:endParaRP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1800" b="1" dirty="0">
                <a:latin typeface="Arial"/>
                <a:ea typeface="微软雅黑"/>
                <a:sym typeface="Arial"/>
              </a:rPr>
              <a:t>Add</a:t>
            </a:r>
          </a:p>
          <a:p>
            <a:pPr algn="ctr"/>
            <a:r>
              <a:rPr lang="en-US" altLang="zh-CN" sz="1800" b="1" dirty="0">
                <a:latin typeface="Arial"/>
                <a:ea typeface="微软雅黑"/>
                <a:sym typeface="Arial"/>
              </a:rPr>
              <a:t>keyword</a:t>
            </a:r>
            <a:endParaRPr lang="zh-CN" altLang="en-US" sz="1800" b="1" dirty="0">
              <a:latin typeface="Arial"/>
              <a:ea typeface="微软雅黑"/>
              <a:sym typeface="Arial"/>
            </a:endParaRP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1800" b="1" dirty="0">
                <a:latin typeface="Arial"/>
                <a:ea typeface="微软雅黑"/>
                <a:sym typeface="Arial"/>
              </a:rPr>
              <a:t>Add</a:t>
            </a:r>
          </a:p>
          <a:p>
            <a:pPr algn="ctr"/>
            <a:r>
              <a:rPr lang="en-US" altLang="zh-CN" sz="1800" b="1" dirty="0">
                <a:latin typeface="Arial"/>
                <a:ea typeface="微软雅黑"/>
                <a:sym typeface="Arial"/>
              </a:rPr>
              <a:t>keyword</a:t>
            </a:r>
            <a:endParaRPr lang="zh-CN" altLang="en-US"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10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5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20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5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Arial"/>
              <a:ea typeface="微软雅黑"/>
              <a:sym typeface="Arial"/>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en-US" altLang="zh-CN" sz="1400" dirty="0">
                <a:latin typeface="Arial"/>
                <a:ea typeface="微软雅黑"/>
                <a:sym typeface="Arial"/>
              </a:rPr>
              <a:t>Add title text</a:t>
            </a:r>
            <a:endParaRPr lang="zh-CN" altLang="en-US" sz="1400" dirty="0">
              <a:latin typeface="Arial"/>
              <a:ea typeface="微软雅黑"/>
              <a:sym typeface="Arial"/>
            </a:endParaRP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en-US" altLang="zh-CN" sz="2400" dirty="0">
                <a:latin typeface="Arial"/>
                <a:ea typeface="微软雅黑"/>
                <a:sym typeface="Arial"/>
              </a:rPr>
              <a:t>Add</a:t>
            </a:r>
          </a:p>
          <a:p>
            <a:pPr algn="ctr"/>
            <a:r>
              <a:rPr lang="en-US" altLang="zh-CN" sz="2400" dirty="0">
                <a:latin typeface="Arial"/>
                <a:ea typeface="微软雅黑"/>
                <a:sym typeface="Arial"/>
              </a:rPr>
              <a:t>Text </a:t>
            </a:r>
            <a:endParaRPr lang="zh-CN" altLang="en-US" sz="2400" dirty="0">
              <a:latin typeface="Arial"/>
              <a:ea typeface="微软雅黑"/>
              <a:sym typeface="Arial"/>
            </a:endParaRP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320154"/>
          </a:xfrm>
          <a:prstGeom prst="rect">
            <a:avLst/>
          </a:prstGeom>
          <a:noFill/>
        </p:spPr>
        <p:txBody>
          <a:bodyPr wrap="square" lIns="68584" tIns="34291" rIns="68584" bIns="34291" rtlCol="0">
            <a:spAutoFit/>
          </a:bodyPr>
          <a:lstStyle/>
          <a:p>
            <a:pPr>
              <a:lnSpc>
                <a:spcPct val="130000"/>
              </a:lnSpc>
            </a:pPr>
            <a:r>
              <a:rPr lang="en-US" altLang="zh-CN" sz="1400" dirty="0">
                <a:solidFill>
                  <a:schemeClr val="bg1"/>
                </a:solidFill>
                <a:latin typeface="Arial"/>
                <a:ea typeface="微软雅黑"/>
                <a:sym typeface="Arial"/>
              </a:rPr>
              <a:t>Click here to add content, content to match the title. </a:t>
            </a: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Arial"/>
              <a:ea typeface="微软雅黑"/>
              <a:sym typeface="Arial"/>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en-US" altLang="zh-CN" sz="1400" dirty="0">
                <a:latin typeface="Arial"/>
                <a:ea typeface="微软雅黑"/>
                <a:sym typeface="Arial"/>
              </a:rPr>
              <a:t>Add title text</a:t>
            </a:r>
            <a:endParaRPr lang="zh-CN" altLang="en-US" sz="1400" dirty="0">
              <a:latin typeface="Arial"/>
              <a:ea typeface="微软雅黑"/>
              <a:sym typeface="Arial"/>
            </a:endParaRPr>
          </a:p>
        </p:txBody>
      </p:sp>
      <p:sp>
        <p:nvSpPr>
          <p:cNvPr id="37" name="TextBox 36"/>
          <p:cNvSpPr txBox="1"/>
          <p:nvPr/>
        </p:nvSpPr>
        <p:spPr>
          <a:xfrm>
            <a:off x="3142299" y="2806771"/>
            <a:ext cx="4537095" cy="320154"/>
          </a:xfrm>
          <a:prstGeom prst="rect">
            <a:avLst/>
          </a:prstGeom>
          <a:noFill/>
        </p:spPr>
        <p:txBody>
          <a:bodyPr wrap="square" lIns="68584" tIns="34291" rIns="68584" bIns="34291" rtlCol="0">
            <a:spAutoFit/>
          </a:bodyPr>
          <a:lstStyle/>
          <a:p>
            <a:pPr>
              <a:lnSpc>
                <a:spcPct val="130000"/>
              </a:lnSpc>
            </a:pPr>
            <a:r>
              <a:rPr lang="en-US" altLang="zh-CN" sz="1400" dirty="0">
                <a:solidFill>
                  <a:schemeClr val="bg1"/>
                </a:solidFill>
                <a:latin typeface="Arial"/>
                <a:ea typeface="微软雅黑"/>
                <a:sym typeface="Arial"/>
              </a:rPr>
              <a:t>Click here to add content, content to match the title. </a:t>
            </a: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Arial"/>
              <a:ea typeface="微软雅黑"/>
              <a:sym typeface="Arial"/>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en-US" altLang="zh-CN" sz="1400" dirty="0">
                <a:latin typeface="Arial"/>
                <a:ea typeface="微软雅黑"/>
                <a:sym typeface="Arial"/>
              </a:rPr>
              <a:t>Add title text</a:t>
            </a:r>
            <a:endParaRPr lang="zh-CN" altLang="en-US" sz="1400" dirty="0">
              <a:latin typeface="Arial"/>
              <a:ea typeface="微软雅黑"/>
              <a:sym typeface="Arial"/>
            </a:endParaRPr>
          </a:p>
        </p:txBody>
      </p:sp>
      <p:sp>
        <p:nvSpPr>
          <p:cNvPr id="40" name="TextBox 39"/>
          <p:cNvSpPr txBox="1"/>
          <p:nvPr/>
        </p:nvSpPr>
        <p:spPr>
          <a:xfrm>
            <a:off x="3142299" y="4001033"/>
            <a:ext cx="4537095" cy="320154"/>
          </a:xfrm>
          <a:prstGeom prst="rect">
            <a:avLst/>
          </a:prstGeom>
          <a:noFill/>
        </p:spPr>
        <p:txBody>
          <a:bodyPr wrap="square" lIns="68584" tIns="34291" rIns="68584" bIns="34291" rtlCol="0">
            <a:spAutoFit/>
          </a:bodyPr>
          <a:lstStyle/>
          <a:p>
            <a:pPr>
              <a:lnSpc>
                <a:spcPct val="130000"/>
              </a:lnSpc>
            </a:pPr>
            <a:r>
              <a:rPr lang="en-US" altLang="zh-CN" sz="1400" dirty="0">
                <a:solidFill>
                  <a:schemeClr val="bg1"/>
                </a:solidFill>
                <a:latin typeface="Arial"/>
                <a:ea typeface="微软雅黑"/>
                <a:sym typeface="Arial"/>
              </a:rPr>
              <a:t>Click here to add content, content to match the title. </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10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5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20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5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30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470"/>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4970"/>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47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6890"/>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390"/>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789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609"/>
          <p:cNvSpPr>
            <a:spLocks noEditPoints="1"/>
          </p:cNvSpPr>
          <p:nvPr/>
        </p:nvSpPr>
        <p:spPr bwMode="auto">
          <a:xfrm>
            <a:off x="264036" y="1836028"/>
            <a:ext cx="5097749" cy="2532846"/>
          </a:xfrm>
          <a:custGeom>
            <a:avLst/>
            <a:gdLst>
              <a:gd name="T0" fmla="*/ 42 w 1779"/>
              <a:gd name="T1" fmla="*/ 140 h 895"/>
              <a:gd name="T2" fmla="*/ 155 w 1779"/>
              <a:gd name="T3" fmla="*/ 148 h 895"/>
              <a:gd name="T4" fmla="*/ 327 w 1779"/>
              <a:gd name="T5" fmla="*/ 46 h 895"/>
              <a:gd name="T6" fmla="*/ 337 w 1779"/>
              <a:gd name="T7" fmla="*/ 74 h 895"/>
              <a:gd name="T8" fmla="*/ 382 w 1779"/>
              <a:gd name="T9" fmla="*/ 79 h 895"/>
              <a:gd name="T10" fmla="*/ 161 w 1779"/>
              <a:gd name="T11" fmla="*/ 328 h 895"/>
              <a:gd name="T12" fmla="*/ 431 w 1779"/>
              <a:gd name="T13" fmla="*/ 71 h 895"/>
              <a:gd name="T14" fmla="*/ 414 w 1779"/>
              <a:gd name="T15" fmla="*/ 103 h 895"/>
              <a:gd name="T16" fmla="*/ 488 w 1779"/>
              <a:gd name="T17" fmla="*/ 57 h 895"/>
              <a:gd name="T18" fmla="*/ 433 w 1779"/>
              <a:gd name="T19" fmla="*/ 121 h 895"/>
              <a:gd name="T20" fmla="*/ 466 w 1779"/>
              <a:gd name="T21" fmla="*/ 106 h 895"/>
              <a:gd name="T22" fmla="*/ 287 w 1779"/>
              <a:gd name="T23" fmla="*/ 329 h 895"/>
              <a:gd name="T24" fmla="*/ 507 w 1779"/>
              <a:gd name="T25" fmla="*/ 132 h 895"/>
              <a:gd name="T26" fmla="*/ 476 w 1779"/>
              <a:gd name="T27" fmla="*/ 193 h 895"/>
              <a:gd name="T28" fmla="*/ 468 w 1779"/>
              <a:gd name="T29" fmla="*/ 231 h 895"/>
              <a:gd name="T30" fmla="*/ 583 w 1779"/>
              <a:gd name="T31" fmla="*/ 125 h 895"/>
              <a:gd name="T32" fmla="*/ 643 w 1779"/>
              <a:gd name="T33" fmla="*/ 97 h 895"/>
              <a:gd name="T34" fmla="*/ 305 w 1779"/>
              <a:gd name="T35" fmla="*/ 463 h 895"/>
              <a:gd name="T36" fmla="*/ 333 w 1779"/>
              <a:gd name="T37" fmla="*/ 478 h 895"/>
              <a:gd name="T38" fmla="*/ 324 w 1779"/>
              <a:gd name="T39" fmla="*/ 552 h 895"/>
              <a:gd name="T40" fmla="*/ 751 w 1779"/>
              <a:gd name="T41" fmla="*/ 184 h 895"/>
              <a:gd name="T42" fmla="*/ 797 w 1779"/>
              <a:gd name="T43" fmla="*/ 160 h 895"/>
              <a:gd name="T44" fmla="*/ 851 w 1779"/>
              <a:gd name="T45" fmla="*/ 147 h 895"/>
              <a:gd name="T46" fmla="*/ 380 w 1779"/>
              <a:gd name="T47" fmla="*/ 639 h 895"/>
              <a:gd name="T48" fmla="*/ 911 w 1779"/>
              <a:gd name="T49" fmla="*/ 138 h 895"/>
              <a:gd name="T50" fmla="*/ 941 w 1779"/>
              <a:gd name="T51" fmla="*/ 127 h 895"/>
              <a:gd name="T52" fmla="*/ 1002 w 1779"/>
              <a:gd name="T53" fmla="*/ 80 h 895"/>
              <a:gd name="T54" fmla="*/ 708 w 1779"/>
              <a:gd name="T55" fmla="*/ 410 h 895"/>
              <a:gd name="T56" fmla="*/ 399 w 1779"/>
              <a:gd name="T57" fmla="*/ 743 h 895"/>
              <a:gd name="T58" fmla="*/ 1157 w 1779"/>
              <a:gd name="T59" fmla="*/ 18 h 895"/>
              <a:gd name="T60" fmla="*/ 591 w 1779"/>
              <a:gd name="T61" fmla="*/ 592 h 895"/>
              <a:gd name="T62" fmla="*/ 1152 w 1779"/>
              <a:gd name="T63" fmla="*/ 50 h 895"/>
              <a:gd name="T64" fmla="*/ 980 w 1779"/>
              <a:gd name="T65" fmla="*/ 242 h 895"/>
              <a:gd name="T66" fmla="*/ 928 w 1779"/>
              <a:gd name="T67" fmla="*/ 308 h 895"/>
              <a:gd name="T68" fmla="*/ 1246 w 1779"/>
              <a:gd name="T69" fmla="*/ 41 h 895"/>
              <a:gd name="T70" fmla="*/ 1065 w 1779"/>
              <a:gd name="T71" fmla="*/ 245 h 895"/>
              <a:gd name="T72" fmla="*/ 1087 w 1779"/>
              <a:gd name="T73" fmla="*/ 265 h 895"/>
              <a:gd name="T74" fmla="*/ 1337 w 1779"/>
              <a:gd name="T75" fmla="*/ 38 h 895"/>
              <a:gd name="T76" fmla="*/ 865 w 1779"/>
              <a:gd name="T77" fmla="*/ 557 h 895"/>
              <a:gd name="T78" fmla="*/ 1027 w 1779"/>
              <a:gd name="T79" fmla="*/ 418 h 895"/>
              <a:gd name="T80" fmla="*/ 1057 w 1779"/>
              <a:gd name="T81" fmla="*/ 449 h 895"/>
              <a:gd name="T82" fmla="*/ 1191 w 1779"/>
              <a:gd name="T83" fmla="*/ 371 h 895"/>
              <a:gd name="T84" fmla="*/ 890 w 1779"/>
              <a:gd name="T85" fmla="*/ 717 h 895"/>
              <a:gd name="T86" fmla="*/ 1001 w 1779"/>
              <a:gd name="T87" fmla="*/ 659 h 895"/>
              <a:gd name="T88" fmla="*/ 1597 w 1779"/>
              <a:gd name="T89" fmla="*/ 91 h 895"/>
              <a:gd name="T90" fmla="*/ 1457 w 1779"/>
              <a:gd name="T91" fmla="*/ 277 h 895"/>
              <a:gd name="T92" fmla="*/ 1342 w 1779"/>
              <a:gd name="T93" fmla="*/ 397 h 895"/>
              <a:gd name="T94" fmla="*/ 1546 w 1779"/>
              <a:gd name="T95" fmla="*/ 221 h 895"/>
              <a:gd name="T96" fmla="*/ 1576 w 1779"/>
              <a:gd name="T97" fmla="*/ 242 h 895"/>
              <a:gd name="T98" fmla="*/ 1348 w 1779"/>
              <a:gd name="T99" fmla="*/ 482 h 895"/>
              <a:gd name="T100" fmla="*/ 1535 w 1779"/>
              <a:gd name="T101" fmla="*/ 317 h 895"/>
              <a:gd name="T102" fmla="*/ 1380 w 1779"/>
              <a:gd name="T103" fmla="*/ 520 h 895"/>
              <a:gd name="T104" fmla="*/ 1393 w 1779"/>
              <a:gd name="T105" fmla="*/ 547 h 895"/>
              <a:gd name="T106" fmla="*/ 1532 w 1779"/>
              <a:gd name="T107" fmla="*/ 459 h 895"/>
              <a:gd name="T108" fmla="*/ 1482 w 1779"/>
              <a:gd name="T109" fmla="*/ 537 h 895"/>
              <a:gd name="T110" fmla="*/ 1500 w 1779"/>
              <a:gd name="T111" fmla="*/ 561 h 895"/>
              <a:gd name="T112" fmla="*/ 1590 w 1779"/>
              <a:gd name="T113" fmla="*/ 535 h 895"/>
              <a:gd name="T114" fmla="*/ 1578 w 1779"/>
              <a:gd name="T115" fmla="*/ 599 h 895"/>
              <a:gd name="T116" fmla="*/ 1597 w 1779"/>
              <a:gd name="T117" fmla="*/ 632 h 895"/>
              <a:gd name="T118" fmla="*/ 1680 w 1779"/>
              <a:gd name="T119" fmla="*/ 599 h 895"/>
              <a:gd name="T120" fmla="*/ 1739 w 1779"/>
              <a:gd name="T121" fmla="*/ 588 h 895"/>
              <a:gd name="T122" fmla="*/ 1692 w 1779"/>
              <a:gd name="T123" fmla="*/ 817 h 895"/>
              <a:gd name="T124" fmla="*/ 997 w 1779"/>
              <a:gd name="T125" fmla="*/ 690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79" h="895">
                <a:moveTo>
                  <a:pt x="33" y="74"/>
                </a:moveTo>
                <a:cubicBezTo>
                  <a:pt x="32" y="73"/>
                  <a:pt x="30" y="73"/>
                  <a:pt x="29" y="74"/>
                </a:cubicBezTo>
                <a:cubicBezTo>
                  <a:pt x="8" y="95"/>
                  <a:pt x="8" y="95"/>
                  <a:pt x="8" y="95"/>
                </a:cubicBezTo>
                <a:cubicBezTo>
                  <a:pt x="7" y="96"/>
                  <a:pt x="7" y="98"/>
                  <a:pt x="8" y="99"/>
                </a:cubicBezTo>
                <a:cubicBezTo>
                  <a:pt x="9" y="100"/>
                  <a:pt x="10" y="100"/>
                  <a:pt x="11" y="100"/>
                </a:cubicBezTo>
                <a:cubicBezTo>
                  <a:pt x="11" y="100"/>
                  <a:pt x="12" y="100"/>
                  <a:pt x="13" y="99"/>
                </a:cubicBezTo>
                <a:cubicBezTo>
                  <a:pt x="33" y="78"/>
                  <a:pt x="33" y="78"/>
                  <a:pt x="33" y="78"/>
                </a:cubicBezTo>
                <a:cubicBezTo>
                  <a:pt x="35" y="77"/>
                  <a:pt x="35" y="75"/>
                  <a:pt x="33" y="74"/>
                </a:cubicBezTo>
                <a:close/>
                <a:moveTo>
                  <a:pt x="55" y="70"/>
                </a:moveTo>
                <a:cubicBezTo>
                  <a:pt x="55" y="70"/>
                  <a:pt x="56" y="70"/>
                  <a:pt x="57" y="69"/>
                </a:cubicBezTo>
                <a:cubicBezTo>
                  <a:pt x="62" y="64"/>
                  <a:pt x="62" y="64"/>
                  <a:pt x="62" y="64"/>
                </a:cubicBezTo>
                <a:cubicBezTo>
                  <a:pt x="63" y="63"/>
                  <a:pt x="63" y="61"/>
                  <a:pt x="62" y="59"/>
                </a:cubicBezTo>
                <a:cubicBezTo>
                  <a:pt x="61" y="58"/>
                  <a:pt x="59" y="58"/>
                  <a:pt x="58" y="59"/>
                </a:cubicBezTo>
                <a:cubicBezTo>
                  <a:pt x="52" y="65"/>
                  <a:pt x="52" y="65"/>
                  <a:pt x="52" y="65"/>
                </a:cubicBezTo>
                <a:cubicBezTo>
                  <a:pt x="51" y="66"/>
                  <a:pt x="51" y="68"/>
                  <a:pt x="52" y="69"/>
                </a:cubicBezTo>
                <a:cubicBezTo>
                  <a:pt x="53" y="70"/>
                  <a:pt x="54" y="70"/>
                  <a:pt x="55" y="70"/>
                </a:cubicBezTo>
                <a:close/>
                <a:moveTo>
                  <a:pt x="20" y="105"/>
                </a:moveTo>
                <a:cubicBezTo>
                  <a:pt x="21" y="105"/>
                  <a:pt x="21" y="104"/>
                  <a:pt x="22" y="104"/>
                </a:cubicBezTo>
                <a:cubicBezTo>
                  <a:pt x="42" y="84"/>
                  <a:pt x="42" y="84"/>
                  <a:pt x="42" y="84"/>
                </a:cubicBezTo>
                <a:cubicBezTo>
                  <a:pt x="43" y="83"/>
                  <a:pt x="43" y="81"/>
                  <a:pt x="42" y="80"/>
                </a:cubicBezTo>
                <a:cubicBezTo>
                  <a:pt x="41" y="78"/>
                  <a:pt x="39" y="78"/>
                  <a:pt x="38" y="80"/>
                </a:cubicBezTo>
                <a:cubicBezTo>
                  <a:pt x="18" y="100"/>
                  <a:pt x="18" y="100"/>
                  <a:pt x="18" y="100"/>
                </a:cubicBezTo>
                <a:cubicBezTo>
                  <a:pt x="16" y="101"/>
                  <a:pt x="16" y="103"/>
                  <a:pt x="18" y="104"/>
                </a:cubicBezTo>
                <a:cubicBezTo>
                  <a:pt x="18" y="104"/>
                  <a:pt x="19" y="105"/>
                  <a:pt x="20" y="105"/>
                </a:cubicBezTo>
                <a:close/>
                <a:moveTo>
                  <a:pt x="30" y="106"/>
                </a:moveTo>
                <a:cubicBezTo>
                  <a:pt x="29" y="105"/>
                  <a:pt x="27" y="105"/>
                  <a:pt x="25" y="106"/>
                </a:cubicBezTo>
                <a:cubicBezTo>
                  <a:pt x="24" y="107"/>
                  <a:pt x="24" y="107"/>
                  <a:pt x="24" y="107"/>
                </a:cubicBezTo>
                <a:cubicBezTo>
                  <a:pt x="23" y="108"/>
                  <a:pt x="23" y="110"/>
                  <a:pt x="24" y="112"/>
                </a:cubicBezTo>
                <a:cubicBezTo>
                  <a:pt x="24" y="112"/>
                  <a:pt x="25" y="112"/>
                  <a:pt x="26" y="112"/>
                </a:cubicBezTo>
                <a:cubicBezTo>
                  <a:pt x="27" y="112"/>
                  <a:pt x="28" y="112"/>
                  <a:pt x="28" y="112"/>
                </a:cubicBezTo>
                <a:cubicBezTo>
                  <a:pt x="30" y="110"/>
                  <a:pt x="30" y="110"/>
                  <a:pt x="30" y="110"/>
                </a:cubicBezTo>
                <a:cubicBezTo>
                  <a:pt x="31" y="109"/>
                  <a:pt x="31" y="107"/>
                  <a:pt x="30" y="106"/>
                </a:cubicBezTo>
                <a:close/>
                <a:moveTo>
                  <a:pt x="37" y="99"/>
                </a:moveTo>
                <a:cubicBezTo>
                  <a:pt x="37" y="99"/>
                  <a:pt x="38" y="100"/>
                  <a:pt x="39" y="100"/>
                </a:cubicBezTo>
                <a:cubicBezTo>
                  <a:pt x="40" y="100"/>
                  <a:pt x="41" y="99"/>
                  <a:pt x="41" y="99"/>
                </a:cubicBezTo>
                <a:cubicBezTo>
                  <a:pt x="50" y="90"/>
                  <a:pt x="50" y="90"/>
                  <a:pt x="50" y="90"/>
                </a:cubicBezTo>
                <a:cubicBezTo>
                  <a:pt x="51" y="89"/>
                  <a:pt x="51" y="87"/>
                  <a:pt x="50" y="86"/>
                </a:cubicBezTo>
                <a:cubicBezTo>
                  <a:pt x="48" y="85"/>
                  <a:pt x="46" y="85"/>
                  <a:pt x="45" y="86"/>
                </a:cubicBezTo>
                <a:cubicBezTo>
                  <a:pt x="37" y="94"/>
                  <a:pt x="37" y="94"/>
                  <a:pt x="37" y="94"/>
                </a:cubicBezTo>
                <a:cubicBezTo>
                  <a:pt x="36" y="95"/>
                  <a:pt x="36" y="97"/>
                  <a:pt x="37" y="99"/>
                </a:cubicBezTo>
                <a:close/>
                <a:moveTo>
                  <a:pt x="20" y="133"/>
                </a:moveTo>
                <a:cubicBezTo>
                  <a:pt x="21" y="133"/>
                  <a:pt x="21" y="132"/>
                  <a:pt x="22" y="132"/>
                </a:cubicBezTo>
                <a:cubicBezTo>
                  <a:pt x="25" y="129"/>
                  <a:pt x="25" y="129"/>
                  <a:pt x="25" y="129"/>
                </a:cubicBezTo>
                <a:cubicBezTo>
                  <a:pt x="26" y="128"/>
                  <a:pt x="26" y="126"/>
                  <a:pt x="25" y="125"/>
                </a:cubicBezTo>
                <a:cubicBezTo>
                  <a:pt x="24" y="123"/>
                  <a:pt x="22" y="123"/>
                  <a:pt x="20" y="125"/>
                </a:cubicBezTo>
                <a:cubicBezTo>
                  <a:pt x="18" y="127"/>
                  <a:pt x="18" y="127"/>
                  <a:pt x="18" y="127"/>
                </a:cubicBezTo>
                <a:cubicBezTo>
                  <a:pt x="16" y="129"/>
                  <a:pt x="16" y="131"/>
                  <a:pt x="18" y="132"/>
                </a:cubicBezTo>
                <a:cubicBezTo>
                  <a:pt x="18" y="132"/>
                  <a:pt x="19" y="133"/>
                  <a:pt x="20" y="133"/>
                </a:cubicBezTo>
                <a:close/>
                <a:moveTo>
                  <a:pt x="54" y="110"/>
                </a:moveTo>
                <a:cubicBezTo>
                  <a:pt x="52" y="109"/>
                  <a:pt x="50" y="109"/>
                  <a:pt x="49" y="110"/>
                </a:cubicBezTo>
                <a:cubicBezTo>
                  <a:pt x="31" y="128"/>
                  <a:pt x="31" y="128"/>
                  <a:pt x="31" y="128"/>
                </a:cubicBezTo>
                <a:cubicBezTo>
                  <a:pt x="30" y="130"/>
                  <a:pt x="30" y="131"/>
                  <a:pt x="31" y="133"/>
                </a:cubicBezTo>
                <a:cubicBezTo>
                  <a:pt x="31" y="133"/>
                  <a:pt x="32" y="134"/>
                  <a:pt x="33" y="134"/>
                </a:cubicBezTo>
                <a:cubicBezTo>
                  <a:pt x="34" y="134"/>
                  <a:pt x="35" y="133"/>
                  <a:pt x="35" y="133"/>
                </a:cubicBezTo>
                <a:cubicBezTo>
                  <a:pt x="54" y="114"/>
                  <a:pt x="54" y="114"/>
                  <a:pt x="54" y="114"/>
                </a:cubicBezTo>
                <a:cubicBezTo>
                  <a:pt x="55" y="113"/>
                  <a:pt x="55" y="111"/>
                  <a:pt x="54" y="110"/>
                </a:cubicBezTo>
                <a:close/>
                <a:moveTo>
                  <a:pt x="59" y="105"/>
                </a:moveTo>
                <a:cubicBezTo>
                  <a:pt x="59" y="105"/>
                  <a:pt x="60" y="106"/>
                  <a:pt x="61" y="106"/>
                </a:cubicBezTo>
                <a:cubicBezTo>
                  <a:pt x="62" y="106"/>
                  <a:pt x="62" y="105"/>
                  <a:pt x="63" y="105"/>
                </a:cubicBezTo>
                <a:cubicBezTo>
                  <a:pt x="72" y="96"/>
                  <a:pt x="72" y="96"/>
                  <a:pt x="72" y="96"/>
                </a:cubicBezTo>
                <a:cubicBezTo>
                  <a:pt x="73" y="94"/>
                  <a:pt x="73" y="92"/>
                  <a:pt x="72" y="91"/>
                </a:cubicBezTo>
                <a:cubicBezTo>
                  <a:pt x="71" y="90"/>
                  <a:pt x="69" y="90"/>
                  <a:pt x="68" y="91"/>
                </a:cubicBezTo>
                <a:cubicBezTo>
                  <a:pt x="59" y="100"/>
                  <a:pt x="59" y="100"/>
                  <a:pt x="59" y="100"/>
                </a:cubicBezTo>
                <a:cubicBezTo>
                  <a:pt x="57" y="102"/>
                  <a:pt x="57" y="104"/>
                  <a:pt x="59" y="105"/>
                </a:cubicBezTo>
                <a:close/>
                <a:moveTo>
                  <a:pt x="3" y="156"/>
                </a:moveTo>
                <a:cubicBezTo>
                  <a:pt x="1" y="158"/>
                  <a:pt x="1" y="158"/>
                  <a:pt x="1" y="158"/>
                </a:cubicBezTo>
                <a:cubicBezTo>
                  <a:pt x="0" y="159"/>
                  <a:pt x="0" y="161"/>
                  <a:pt x="1" y="162"/>
                </a:cubicBezTo>
                <a:cubicBezTo>
                  <a:pt x="2" y="163"/>
                  <a:pt x="2" y="163"/>
                  <a:pt x="3" y="163"/>
                </a:cubicBezTo>
                <a:cubicBezTo>
                  <a:pt x="4" y="163"/>
                  <a:pt x="5" y="163"/>
                  <a:pt x="5" y="162"/>
                </a:cubicBezTo>
                <a:cubicBezTo>
                  <a:pt x="8" y="160"/>
                  <a:pt x="8" y="160"/>
                  <a:pt x="8" y="160"/>
                </a:cubicBezTo>
                <a:cubicBezTo>
                  <a:pt x="9" y="159"/>
                  <a:pt x="9" y="157"/>
                  <a:pt x="8" y="156"/>
                </a:cubicBezTo>
                <a:cubicBezTo>
                  <a:pt x="6" y="155"/>
                  <a:pt x="4" y="155"/>
                  <a:pt x="3" y="156"/>
                </a:cubicBezTo>
                <a:close/>
                <a:moveTo>
                  <a:pt x="23" y="150"/>
                </a:moveTo>
                <a:cubicBezTo>
                  <a:pt x="18" y="155"/>
                  <a:pt x="18" y="155"/>
                  <a:pt x="18" y="155"/>
                </a:cubicBezTo>
                <a:cubicBezTo>
                  <a:pt x="16" y="157"/>
                  <a:pt x="16" y="159"/>
                  <a:pt x="18" y="160"/>
                </a:cubicBezTo>
                <a:cubicBezTo>
                  <a:pt x="18" y="160"/>
                  <a:pt x="19" y="161"/>
                  <a:pt x="20" y="161"/>
                </a:cubicBezTo>
                <a:cubicBezTo>
                  <a:pt x="21" y="161"/>
                  <a:pt x="21" y="160"/>
                  <a:pt x="22" y="160"/>
                </a:cubicBezTo>
                <a:cubicBezTo>
                  <a:pt x="28" y="154"/>
                  <a:pt x="28" y="154"/>
                  <a:pt x="28" y="154"/>
                </a:cubicBezTo>
                <a:cubicBezTo>
                  <a:pt x="29" y="153"/>
                  <a:pt x="29" y="151"/>
                  <a:pt x="28" y="150"/>
                </a:cubicBezTo>
                <a:cubicBezTo>
                  <a:pt x="27" y="148"/>
                  <a:pt x="25" y="148"/>
                  <a:pt x="23" y="150"/>
                </a:cubicBezTo>
                <a:close/>
                <a:moveTo>
                  <a:pt x="42" y="140"/>
                </a:moveTo>
                <a:cubicBezTo>
                  <a:pt x="79" y="103"/>
                  <a:pt x="79" y="103"/>
                  <a:pt x="79" y="103"/>
                </a:cubicBezTo>
                <a:cubicBezTo>
                  <a:pt x="85" y="96"/>
                  <a:pt x="85" y="96"/>
                  <a:pt x="85" y="96"/>
                </a:cubicBezTo>
                <a:cubicBezTo>
                  <a:pt x="87" y="95"/>
                  <a:pt x="87" y="93"/>
                  <a:pt x="85" y="92"/>
                </a:cubicBezTo>
                <a:cubicBezTo>
                  <a:pt x="84" y="91"/>
                  <a:pt x="82" y="91"/>
                  <a:pt x="81" y="92"/>
                </a:cubicBezTo>
                <a:cubicBezTo>
                  <a:pt x="77" y="96"/>
                  <a:pt x="77" y="96"/>
                  <a:pt x="77" y="96"/>
                </a:cubicBezTo>
                <a:cubicBezTo>
                  <a:pt x="38" y="135"/>
                  <a:pt x="38" y="135"/>
                  <a:pt x="38" y="135"/>
                </a:cubicBezTo>
                <a:cubicBezTo>
                  <a:pt x="37" y="137"/>
                  <a:pt x="37" y="139"/>
                  <a:pt x="38" y="140"/>
                </a:cubicBezTo>
                <a:cubicBezTo>
                  <a:pt x="38" y="140"/>
                  <a:pt x="39" y="141"/>
                  <a:pt x="40" y="141"/>
                </a:cubicBezTo>
                <a:cubicBezTo>
                  <a:pt x="41" y="141"/>
                  <a:pt x="41" y="140"/>
                  <a:pt x="42" y="140"/>
                </a:cubicBezTo>
                <a:close/>
                <a:moveTo>
                  <a:pt x="89" y="91"/>
                </a:moveTo>
                <a:cubicBezTo>
                  <a:pt x="90" y="91"/>
                  <a:pt x="91" y="91"/>
                  <a:pt x="92" y="90"/>
                </a:cubicBezTo>
                <a:cubicBezTo>
                  <a:pt x="102" y="79"/>
                  <a:pt x="102" y="79"/>
                  <a:pt x="102" y="79"/>
                </a:cubicBezTo>
                <a:cubicBezTo>
                  <a:pt x="104" y="78"/>
                  <a:pt x="104" y="76"/>
                  <a:pt x="102" y="75"/>
                </a:cubicBezTo>
                <a:cubicBezTo>
                  <a:pt x="101" y="74"/>
                  <a:pt x="99" y="74"/>
                  <a:pt x="98" y="75"/>
                </a:cubicBezTo>
                <a:cubicBezTo>
                  <a:pt x="87" y="86"/>
                  <a:pt x="87" y="86"/>
                  <a:pt x="87" y="86"/>
                </a:cubicBezTo>
                <a:cubicBezTo>
                  <a:pt x="86" y="87"/>
                  <a:pt x="86" y="89"/>
                  <a:pt x="87" y="90"/>
                </a:cubicBezTo>
                <a:cubicBezTo>
                  <a:pt x="88" y="91"/>
                  <a:pt x="89" y="91"/>
                  <a:pt x="89" y="91"/>
                </a:cubicBezTo>
                <a:close/>
                <a:moveTo>
                  <a:pt x="125" y="66"/>
                </a:moveTo>
                <a:cubicBezTo>
                  <a:pt x="124" y="65"/>
                  <a:pt x="122" y="65"/>
                  <a:pt x="121" y="66"/>
                </a:cubicBezTo>
                <a:cubicBezTo>
                  <a:pt x="52" y="135"/>
                  <a:pt x="52" y="135"/>
                  <a:pt x="52" y="135"/>
                </a:cubicBezTo>
                <a:cubicBezTo>
                  <a:pt x="46" y="141"/>
                  <a:pt x="46" y="141"/>
                  <a:pt x="46" y="141"/>
                </a:cubicBezTo>
                <a:cubicBezTo>
                  <a:pt x="46" y="141"/>
                  <a:pt x="45" y="142"/>
                  <a:pt x="45" y="142"/>
                </a:cubicBezTo>
                <a:cubicBezTo>
                  <a:pt x="45" y="142"/>
                  <a:pt x="45" y="142"/>
                  <a:pt x="45" y="142"/>
                </a:cubicBezTo>
                <a:cubicBezTo>
                  <a:pt x="39" y="148"/>
                  <a:pt x="39" y="148"/>
                  <a:pt x="39" y="148"/>
                </a:cubicBezTo>
                <a:cubicBezTo>
                  <a:pt x="38" y="149"/>
                  <a:pt x="38" y="151"/>
                  <a:pt x="39" y="152"/>
                </a:cubicBezTo>
                <a:cubicBezTo>
                  <a:pt x="40" y="153"/>
                  <a:pt x="40" y="153"/>
                  <a:pt x="41" y="153"/>
                </a:cubicBezTo>
                <a:cubicBezTo>
                  <a:pt x="42" y="153"/>
                  <a:pt x="43" y="153"/>
                  <a:pt x="43" y="152"/>
                </a:cubicBezTo>
                <a:cubicBezTo>
                  <a:pt x="49" y="147"/>
                  <a:pt x="49" y="147"/>
                  <a:pt x="49" y="147"/>
                </a:cubicBezTo>
                <a:cubicBezTo>
                  <a:pt x="49" y="147"/>
                  <a:pt x="49" y="146"/>
                  <a:pt x="49" y="146"/>
                </a:cubicBezTo>
                <a:cubicBezTo>
                  <a:pt x="50" y="146"/>
                  <a:pt x="50" y="146"/>
                  <a:pt x="50" y="146"/>
                </a:cubicBezTo>
                <a:cubicBezTo>
                  <a:pt x="56" y="140"/>
                  <a:pt x="56" y="140"/>
                  <a:pt x="56" y="140"/>
                </a:cubicBezTo>
                <a:cubicBezTo>
                  <a:pt x="125" y="71"/>
                  <a:pt x="125" y="71"/>
                  <a:pt x="125" y="71"/>
                </a:cubicBezTo>
                <a:cubicBezTo>
                  <a:pt x="126" y="69"/>
                  <a:pt x="126" y="67"/>
                  <a:pt x="125" y="66"/>
                </a:cubicBezTo>
                <a:close/>
                <a:moveTo>
                  <a:pt x="141" y="64"/>
                </a:moveTo>
                <a:cubicBezTo>
                  <a:pt x="140" y="63"/>
                  <a:pt x="138" y="63"/>
                  <a:pt x="137" y="64"/>
                </a:cubicBezTo>
                <a:cubicBezTo>
                  <a:pt x="62" y="139"/>
                  <a:pt x="62" y="139"/>
                  <a:pt x="62" y="139"/>
                </a:cubicBezTo>
                <a:cubicBezTo>
                  <a:pt x="61" y="140"/>
                  <a:pt x="61" y="142"/>
                  <a:pt x="62" y="143"/>
                </a:cubicBezTo>
                <a:cubicBezTo>
                  <a:pt x="63" y="144"/>
                  <a:pt x="63" y="144"/>
                  <a:pt x="64" y="144"/>
                </a:cubicBezTo>
                <a:cubicBezTo>
                  <a:pt x="65" y="144"/>
                  <a:pt x="66" y="144"/>
                  <a:pt x="66" y="143"/>
                </a:cubicBezTo>
                <a:cubicBezTo>
                  <a:pt x="141" y="68"/>
                  <a:pt x="141" y="68"/>
                  <a:pt x="141" y="68"/>
                </a:cubicBezTo>
                <a:cubicBezTo>
                  <a:pt x="142" y="67"/>
                  <a:pt x="142" y="65"/>
                  <a:pt x="141" y="64"/>
                </a:cubicBezTo>
                <a:close/>
                <a:moveTo>
                  <a:pt x="157" y="66"/>
                </a:moveTo>
                <a:cubicBezTo>
                  <a:pt x="159" y="65"/>
                  <a:pt x="159" y="63"/>
                  <a:pt x="157" y="62"/>
                </a:cubicBezTo>
                <a:cubicBezTo>
                  <a:pt x="156" y="61"/>
                  <a:pt x="154" y="61"/>
                  <a:pt x="153" y="62"/>
                </a:cubicBezTo>
                <a:cubicBezTo>
                  <a:pt x="98" y="117"/>
                  <a:pt x="98" y="117"/>
                  <a:pt x="98" y="117"/>
                </a:cubicBezTo>
                <a:cubicBezTo>
                  <a:pt x="92" y="123"/>
                  <a:pt x="92" y="123"/>
                  <a:pt x="92" y="123"/>
                </a:cubicBezTo>
                <a:cubicBezTo>
                  <a:pt x="83" y="132"/>
                  <a:pt x="83" y="132"/>
                  <a:pt x="83" y="132"/>
                </a:cubicBezTo>
                <a:cubicBezTo>
                  <a:pt x="82" y="133"/>
                  <a:pt x="82" y="135"/>
                  <a:pt x="83" y="137"/>
                </a:cubicBezTo>
                <a:cubicBezTo>
                  <a:pt x="83" y="137"/>
                  <a:pt x="84" y="137"/>
                  <a:pt x="85" y="137"/>
                </a:cubicBezTo>
                <a:cubicBezTo>
                  <a:pt x="86" y="137"/>
                  <a:pt x="87" y="137"/>
                  <a:pt x="87" y="137"/>
                </a:cubicBezTo>
                <a:cubicBezTo>
                  <a:pt x="102" y="122"/>
                  <a:pt x="102" y="122"/>
                  <a:pt x="102" y="122"/>
                </a:cubicBezTo>
                <a:lnTo>
                  <a:pt x="157" y="66"/>
                </a:lnTo>
                <a:close/>
                <a:moveTo>
                  <a:pt x="168" y="65"/>
                </a:moveTo>
                <a:cubicBezTo>
                  <a:pt x="167" y="64"/>
                  <a:pt x="165" y="64"/>
                  <a:pt x="164" y="65"/>
                </a:cubicBezTo>
                <a:cubicBezTo>
                  <a:pt x="101" y="127"/>
                  <a:pt x="101" y="127"/>
                  <a:pt x="101" y="127"/>
                </a:cubicBezTo>
                <a:cubicBezTo>
                  <a:pt x="100" y="129"/>
                  <a:pt x="100" y="131"/>
                  <a:pt x="101" y="132"/>
                </a:cubicBezTo>
                <a:cubicBezTo>
                  <a:pt x="102" y="132"/>
                  <a:pt x="103" y="133"/>
                  <a:pt x="104" y="133"/>
                </a:cubicBezTo>
                <a:cubicBezTo>
                  <a:pt x="104" y="133"/>
                  <a:pt x="105" y="132"/>
                  <a:pt x="106" y="132"/>
                </a:cubicBezTo>
                <a:cubicBezTo>
                  <a:pt x="168" y="70"/>
                  <a:pt x="168" y="70"/>
                  <a:pt x="168" y="70"/>
                </a:cubicBezTo>
                <a:cubicBezTo>
                  <a:pt x="169" y="68"/>
                  <a:pt x="169" y="67"/>
                  <a:pt x="168" y="65"/>
                </a:cubicBezTo>
                <a:close/>
                <a:moveTo>
                  <a:pt x="181" y="66"/>
                </a:moveTo>
                <a:cubicBezTo>
                  <a:pt x="180" y="65"/>
                  <a:pt x="178" y="65"/>
                  <a:pt x="177" y="66"/>
                </a:cubicBezTo>
                <a:cubicBezTo>
                  <a:pt x="119" y="124"/>
                  <a:pt x="119" y="124"/>
                  <a:pt x="119" y="124"/>
                </a:cubicBezTo>
                <a:cubicBezTo>
                  <a:pt x="117" y="125"/>
                  <a:pt x="117" y="127"/>
                  <a:pt x="119" y="129"/>
                </a:cubicBezTo>
                <a:cubicBezTo>
                  <a:pt x="119" y="129"/>
                  <a:pt x="120" y="130"/>
                  <a:pt x="121" y="130"/>
                </a:cubicBezTo>
                <a:cubicBezTo>
                  <a:pt x="122" y="130"/>
                  <a:pt x="122" y="129"/>
                  <a:pt x="123" y="129"/>
                </a:cubicBezTo>
                <a:cubicBezTo>
                  <a:pt x="181" y="71"/>
                  <a:pt x="181" y="71"/>
                  <a:pt x="181" y="71"/>
                </a:cubicBezTo>
                <a:cubicBezTo>
                  <a:pt x="182" y="70"/>
                  <a:pt x="182" y="68"/>
                  <a:pt x="181" y="66"/>
                </a:cubicBezTo>
                <a:close/>
                <a:moveTo>
                  <a:pt x="130" y="131"/>
                </a:moveTo>
                <a:cubicBezTo>
                  <a:pt x="131" y="132"/>
                  <a:pt x="132" y="132"/>
                  <a:pt x="132" y="132"/>
                </a:cubicBezTo>
                <a:cubicBezTo>
                  <a:pt x="133" y="132"/>
                  <a:pt x="134" y="132"/>
                  <a:pt x="135" y="131"/>
                </a:cubicBezTo>
                <a:cubicBezTo>
                  <a:pt x="193" y="73"/>
                  <a:pt x="193" y="73"/>
                  <a:pt x="193" y="73"/>
                </a:cubicBezTo>
                <a:cubicBezTo>
                  <a:pt x="194" y="72"/>
                  <a:pt x="194" y="70"/>
                  <a:pt x="193" y="69"/>
                </a:cubicBezTo>
                <a:cubicBezTo>
                  <a:pt x="192" y="67"/>
                  <a:pt x="190" y="67"/>
                  <a:pt x="188" y="69"/>
                </a:cubicBezTo>
                <a:cubicBezTo>
                  <a:pt x="130" y="127"/>
                  <a:pt x="130" y="127"/>
                  <a:pt x="130" y="127"/>
                </a:cubicBezTo>
                <a:cubicBezTo>
                  <a:pt x="129" y="128"/>
                  <a:pt x="129" y="130"/>
                  <a:pt x="130" y="131"/>
                </a:cubicBezTo>
                <a:close/>
                <a:moveTo>
                  <a:pt x="141" y="134"/>
                </a:moveTo>
                <a:cubicBezTo>
                  <a:pt x="142" y="135"/>
                  <a:pt x="142" y="135"/>
                  <a:pt x="143" y="135"/>
                </a:cubicBezTo>
                <a:cubicBezTo>
                  <a:pt x="144" y="135"/>
                  <a:pt x="145" y="135"/>
                  <a:pt x="145" y="134"/>
                </a:cubicBezTo>
                <a:cubicBezTo>
                  <a:pt x="205" y="75"/>
                  <a:pt x="205" y="75"/>
                  <a:pt x="205" y="75"/>
                </a:cubicBezTo>
                <a:cubicBezTo>
                  <a:pt x="206" y="73"/>
                  <a:pt x="206" y="71"/>
                  <a:pt x="205" y="70"/>
                </a:cubicBezTo>
                <a:cubicBezTo>
                  <a:pt x="204" y="69"/>
                  <a:pt x="202" y="69"/>
                  <a:pt x="201" y="70"/>
                </a:cubicBezTo>
                <a:cubicBezTo>
                  <a:pt x="141" y="130"/>
                  <a:pt x="141" y="130"/>
                  <a:pt x="141" y="130"/>
                </a:cubicBezTo>
                <a:cubicBezTo>
                  <a:pt x="140" y="131"/>
                  <a:pt x="140" y="133"/>
                  <a:pt x="141" y="134"/>
                </a:cubicBezTo>
                <a:close/>
                <a:moveTo>
                  <a:pt x="148" y="141"/>
                </a:moveTo>
                <a:cubicBezTo>
                  <a:pt x="149" y="142"/>
                  <a:pt x="149" y="142"/>
                  <a:pt x="150" y="142"/>
                </a:cubicBezTo>
                <a:cubicBezTo>
                  <a:pt x="151" y="142"/>
                  <a:pt x="152" y="142"/>
                  <a:pt x="152" y="141"/>
                </a:cubicBezTo>
                <a:cubicBezTo>
                  <a:pt x="216" y="78"/>
                  <a:pt x="216" y="78"/>
                  <a:pt x="216" y="78"/>
                </a:cubicBezTo>
                <a:cubicBezTo>
                  <a:pt x="217" y="76"/>
                  <a:pt x="217" y="74"/>
                  <a:pt x="216" y="73"/>
                </a:cubicBezTo>
                <a:cubicBezTo>
                  <a:pt x="215" y="72"/>
                  <a:pt x="213" y="72"/>
                  <a:pt x="212" y="73"/>
                </a:cubicBezTo>
                <a:cubicBezTo>
                  <a:pt x="148" y="137"/>
                  <a:pt x="148" y="137"/>
                  <a:pt x="148" y="137"/>
                </a:cubicBezTo>
                <a:cubicBezTo>
                  <a:pt x="147" y="138"/>
                  <a:pt x="147" y="140"/>
                  <a:pt x="148" y="141"/>
                </a:cubicBezTo>
                <a:close/>
                <a:moveTo>
                  <a:pt x="164" y="135"/>
                </a:moveTo>
                <a:cubicBezTo>
                  <a:pt x="164" y="135"/>
                  <a:pt x="164" y="135"/>
                  <a:pt x="164" y="135"/>
                </a:cubicBezTo>
                <a:cubicBezTo>
                  <a:pt x="158" y="141"/>
                  <a:pt x="158" y="141"/>
                  <a:pt x="158" y="141"/>
                </a:cubicBezTo>
                <a:cubicBezTo>
                  <a:pt x="158" y="141"/>
                  <a:pt x="158" y="141"/>
                  <a:pt x="158" y="141"/>
                </a:cubicBezTo>
                <a:cubicBezTo>
                  <a:pt x="158" y="141"/>
                  <a:pt x="157" y="141"/>
                  <a:pt x="157" y="142"/>
                </a:cubicBezTo>
                <a:cubicBezTo>
                  <a:pt x="155" y="144"/>
                  <a:pt x="155" y="144"/>
                  <a:pt x="155" y="144"/>
                </a:cubicBezTo>
                <a:cubicBezTo>
                  <a:pt x="154" y="145"/>
                  <a:pt x="154" y="147"/>
                  <a:pt x="155" y="148"/>
                </a:cubicBezTo>
                <a:cubicBezTo>
                  <a:pt x="156" y="149"/>
                  <a:pt x="156" y="149"/>
                  <a:pt x="157" y="149"/>
                </a:cubicBezTo>
                <a:cubicBezTo>
                  <a:pt x="158" y="149"/>
                  <a:pt x="159" y="149"/>
                  <a:pt x="159" y="148"/>
                </a:cubicBezTo>
                <a:cubicBezTo>
                  <a:pt x="162" y="146"/>
                  <a:pt x="162" y="146"/>
                  <a:pt x="162" y="146"/>
                </a:cubicBezTo>
                <a:cubicBezTo>
                  <a:pt x="162" y="146"/>
                  <a:pt x="162" y="146"/>
                  <a:pt x="162" y="146"/>
                </a:cubicBezTo>
                <a:cubicBezTo>
                  <a:pt x="162" y="145"/>
                  <a:pt x="162" y="145"/>
                  <a:pt x="162" y="145"/>
                </a:cubicBezTo>
                <a:cubicBezTo>
                  <a:pt x="168" y="139"/>
                  <a:pt x="168" y="139"/>
                  <a:pt x="168" y="139"/>
                </a:cubicBezTo>
                <a:cubicBezTo>
                  <a:pt x="168" y="139"/>
                  <a:pt x="168" y="139"/>
                  <a:pt x="168" y="139"/>
                </a:cubicBezTo>
                <a:cubicBezTo>
                  <a:pt x="232" y="75"/>
                  <a:pt x="232" y="75"/>
                  <a:pt x="232" y="75"/>
                </a:cubicBezTo>
                <a:cubicBezTo>
                  <a:pt x="233" y="74"/>
                  <a:pt x="233" y="72"/>
                  <a:pt x="232" y="71"/>
                </a:cubicBezTo>
                <a:cubicBezTo>
                  <a:pt x="231" y="70"/>
                  <a:pt x="229" y="70"/>
                  <a:pt x="228" y="71"/>
                </a:cubicBezTo>
                <a:cubicBezTo>
                  <a:pt x="164" y="135"/>
                  <a:pt x="164" y="135"/>
                  <a:pt x="164" y="135"/>
                </a:cubicBezTo>
                <a:close/>
                <a:moveTo>
                  <a:pt x="153" y="160"/>
                </a:moveTo>
                <a:cubicBezTo>
                  <a:pt x="152" y="161"/>
                  <a:pt x="152" y="161"/>
                  <a:pt x="152" y="161"/>
                </a:cubicBezTo>
                <a:cubicBezTo>
                  <a:pt x="144" y="169"/>
                  <a:pt x="144" y="169"/>
                  <a:pt x="144" y="169"/>
                </a:cubicBezTo>
                <a:cubicBezTo>
                  <a:pt x="144" y="169"/>
                  <a:pt x="144" y="169"/>
                  <a:pt x="144" y="169"/>
                </a:cubicBezTo>
                <a:cubicBezTo>
                  <a:pt x="143" y="170"/>
                  <a:pt x="143" y="170"/>
                  <a:pt x="143" y="170"/>
                </a:cubicBezTo>
                <a:cubicBezTo>
                  <a:pt x="141" y="172"/>
                  <a:pt x="141" y="172"/>
                  <a:pt x="141" y="172"/>
                </a:cubicBezTo>
                <a:cubicBezTo>
                  <a:pt x="140" y="173"/>
                  <a:pt x="140" y="175"/>
                  <a:pt x="141" y="176"/>
                </a:cubicBezTo>
                <a:cubicBezTo>
                  <a:pt x="141" y="177"/>
                  <a:pt x="142" y="177"/>
                  <a:pt x="143" y="177"/>
                </a:cubicBezTo>
                <a:cubicBezTo>
                  <a:pt x="144" y="177"/>
                  <a:pt x="145" y="177"/>
                  <a:pt x="145" y="176"/>
                </a:cubicBezTo>
                <a:cubicBezTo>
                  <a:pt x="147" y="174"/>
                  <a:pt x="147" y="174"/>
                  <a:pt x="147" y="174"/>
                </a:cubicBezTo>
                <a:cubicBezTo>
                  <a:pt x="148" y="174"/>
                  <a:pt x="148" y="174"/>
                  <a:pt x="148" y="174"/>
                </a:cubicBezTo>
                <a:cubicBezTo>
                  <a:pt x="148" y="174"/>
                  <a:pt x="148" y="173"/>
                  <a:pt x="148" y="173"/>
                </a:cubicBezTo>
                <a:cubicBezTo>
                  <a:pt x="156" y="165"/>
                  <a:pt x="156" y="165"/>
                  <a:pt x="156" y="165"/>
                </a:cubicBezTo>
                <a:cubicBezTo>
                  <a:pt x="157" y="165"/>
                  <a:pt x="157" y="165"/>
                  <a:pt x="157" y="164"/>
                </a:cubicBezTo>
                <a:cubicBezTo>
                  <a:pt x="161" y="160"/>
                  <a:pt x="161" y="160"/>
                  <a:pt x="161" y="160"/>
                </a:cubicBezTo>
                <a:cubicBezTo>
                  <a:pt x="161" y="160"/>
                  <a:pt x="161" y="160"/>
                  <a:pt x="161" y="160"/>
                </a:cubicBezTo>
                <a:cubicBezTo>
                  <a:pt x="168" y="154"/>
                  <a:pt x="168" y="154"/>
                  <a:pt x="168" y="154"/>
                </a:cubicBezTo>
                <a:cubicBezTo>
                  <a:pt x="169" y="153"/>
                  <a:pt x="169" y="153"/>
                  <a:pt x="169" y="153"/>
                </a:cubicBezTo>
                <a:cubicBezTo>
                  <a:pt x="250" y="72"/>
                  <a:pt x="250" y="72"/>
                  <a:pt x="250" y="72"/>
                </a:cubicBezTo>
                <a:cubicBezTo>
                  <a:pt x="251" y="71"/>
                  <a:pt x="251" y="69"/>
                  <a:pt x="250" y="68"/>
                </a:cubicBezTo>
                <a:cubicBezTo>
                  <a:pt x="248" y="67"/>
                  <a:pt x="246" y="67"/>
                  <a:pt x="245" y="68"/>
                </a:cubicBezTo>
                <a:cubicBezTo>
                  <a:pt x="242" y="71"/>
                  <a:pt x="242" y="71"/>
                  <a:pt x="242" y="71"/>
                </a:cubicBezTo>
                <a:cubicBezTo>
                  <a:pt x="163" y="150"/>
                  <a:pt x="163" y="150"/>
                  <a:pt x="163" y="150"/>
                </a:cubicBezTo>
                <a:lnTo>
                  <a:pt x="153" y="160"/>
                </a:lnTo>
                <a:close/>
                <a:moveTo>
                  <a:pt x="158" y="173"/>
                </a:moveTo>
                <a:cubicBezTo>
                  <a:pt x="159" y="173"/>
                  <a:pt x="160" y="174"/>
                  <a:pt x="161" y="174"/>
                </a:cubicBezTo>
                <a:cubicBezTo>
                  <a:pt x="161" y="174"/>
                  <a:pt x="162" y="173"/>
                  <a:pt x="163" y="173"/>
                </a:cubicBezTo>
                <a:cubicBezTo>
                  <a:pt x="262" y="74"/>
                  <a:pt x="262" y="74"/>
                  <a:pt x="262" y="74"/>
                </a:cubicBezTo>
                <a:cubicBezTo>
                  <a:pt x="263" y="72"/>
                  <a:pt x="263" y="70"/>
                  <a:pt x="262" y="69"/>
                </a:cubicBezTo>
                <a:cubicBezTo>
                  <a:pt x="261" y="68"/>
                  <a:pt x="259" y="68"/>
                  <a:pt x="258" y="69"/>
                </a:cubicBezTo>
                <a:cubicBezTo>
                  <a:pt x="158" y="168"/>
                  <a:pt x="158" y="168"/>
                  <a:pt x="158" y="168"/>
                </a:cubicBezTo>
                <a:cubicBezTo>
                  <a:pt x="157" y="170"/>
                  <a:pt x="157" y="172"/>
                  <a:pt x="158" y="173"/>
                </a:cubicBezTo>
                <a:close/>
                <a:moveTo>
                  <a:pt x="156" y="184"/>
                </a:moveTo>
                <a:cubicBezTo>
                  <a:pt x="151" y="190"/>
                  <a:pt x="151" y="190"/>
                  <a:pt x="151" y="190"/>
                </a:cubicBezTo>
                <a:cubicBezTo>
                  <a:pt x="150" y="191"/>
                  <a:pt x="150" y="193"/>
                  <a:pt x="151" y="194"/>
                </a:cubicBezTo>
                <a:cubicBezTo>
                  <a:pt x="152" y="195"/>
                  <a:pt x="152" y="195"/>
                  <a:pt x="153" y="195"/>
                </a:cubicBezTo>
                <a:cubicBezTo>
                  <a:pt x="154" y="195"/>
                  <a:pt x="155" y="195"/>
                  <a:pt x="155" y="194"/>
                </a:cubicBezTo>
                <a:cubicBezTo>
                  <a:pt x="161" y="189"/>
                  <a:pt x="161" y="189"/>
                  <a:pt x="161" y="189"/>
                </a:cubicBezTo>
                <a:cubicBezTo>
                  <a:pt x="166" y="184"/>
                  <a:pt x="166" y="184"/>
                  <a:pt x="166" y="184"/>
                </a:cubicBezTo>
                <a:cubicBezTo>
                  <a:pt x="277" y="72"/>
                  <a:pt x="277" y="72"/>
                  <a:pt x="277" y="72"/>
                </a:cubicBezTo>
                <a:cubicBezTo>
                  <a:pt x="278" y="71"/>
                  <a:pt x="278" y="69"/>
                  <a:pt x="277" y="68"/>
                </a:cubicBezTo>
                <a:cubicBezTo>
                  <a:pt x="276" y="67"/>
                  <a:pt x="274" y="67"/>
                  <a:pt x="273" y="68"/>
                </a:cubicBezTo>
                <a:cubicBezTo>
                  <a:pt x="161" y="179"/>
                  <a:pt x="161" y="179"/>
                  <a:pt x="161" y="179"/>
                </a:cubicBezTo>
                <a:lnTo>
                  <a:pt x="156" y="184"/>
                </a:lnTo>
                <a:close/>
                <a:moveTo>
                  <a:pt x="295" y="67"/>
                </a:moveTo>
                <a:cubicBezTo>
                  <a:pt x="296" y="67"/>
                  <a:pt x="297" y="67"/>
                  <a:pt x="298" y="66"/>
                </a:cubicBezTo>
                <a:cubicBezTo>
                  <a:pt x="316" y="48"/>
                  <a:pt x="316" y="48"/>
                  <a:pt x="316" y="48"/>
                </a:cubicBezTo>
                <a:cubicBezTo>
                  <a:pt x="317" y="47"/>
                  <a:pt x="317" y="45"/>
                  <a:pt x="316" y="44"/>
                </a:cubicBezTo>
                <a:cubicBezTo>
                  <a:pt x="314" y="42"/>
                  <a:pt x="312" y="42"/>
                  <a:pt x="311" y="44"/>
                </a:cubicBezTo>
                <a:cubicBezTo>
                  <a:pt x="293" y="62"/>
                  <a:pt x="293" y="62"/>
                  <a:pt x="293" y="62"/>
                </a:cubicBezTo>
                <a:cubicBezTo>
                  <a:pt x="292" y="63"/>
                  <a:pt x="292" y="65"/>
                  <a:pt x="293" y="66"/>
                </a:cubicBezTo>
                <a:cubicBezTo>
                  <a:pt x="294" y="67"/>
                  <a:pt x="295" y="67"/>
                  <a:pt x="295" y="67"/>
                </a:cubicBezTo>
                <a:close/>
                <a:moveTo>
                  <a:pt x="166" y="189"/>
                </a:moveTo>
                <a:cubicBezTo>
                  <a:pt x="157" y="198"/>
                  <a:pt x="157" y="198"/>
                  <a:pt x="157" y="198"/>
                </a:cubicBezTo>
                <a:cubicBezTo>
                  <a:pt x="156" y="199"/>
                  <a:pt x="156" y="201"/>
                  <a:pt x="157" y="202"/>
                </a:cubicBezTo>
                <a:cubicBezTo>
                  <a:pt x="158" y="203"/>
                  <a:pt x="158" y="203"/>
                  <a:pt x="159" y="203"/>
                </a:cubicBezTo>
                <a:cubicBezTo>
                  <a:pt x="160" y="203"/>
                  <a:pt x="161" y="203"/>
                  <a:pt x="162" y="202"/>
                </a:cubicBezTo>
                <a:cubicBezTo>
                  <a:pt x="178" y="187"/>
                  <a:pt x="178" y="187"/>
                  <a:pt x="178" y="187"/>
                </a:cubicBezTo>
                <a:cubicBezTo>
                  <a:pt x="178" y="187"/>
                  <a:pt x="178" y="187"/>
                  <a:pt x="178" y="187"/>
                </a:cubicBezTo>
                <a:cubicBezTo>
                  <a:pt x="290" y="74"/>
                  <a:pt x="290" y="74"/>
                  <a:pt x="290" y="74"/>
                </a:cubicBezTo>
                <a:cubicBezTo>
                  <a:pt x="292" y="72"/>
                  <a:pt x="291" y="71"/>
                  <a:pt x="290" y="69"/>
                </a:cubicBezTo>
                <a:cubicBezTo>
                  <a:pt x="289" y="68"/>
                  <a:pt x="287" y="68"/>
                  <a:pt x="286" y="69"/>
                </a:cubicBezTo>
                <a:cubicBezTo>
                  <a:pt x="166" y="189"/>
                  <a:pt x="166" y="189"/>
                  <a:pt x="166" y="189"/>
                </a:cubicBezTo>
                <a:close/>
                <a:moveTo>
                  <a:pt x="296" y="73"/>
                </a:moveTo>
                <a:cubicBezTo>
                  <a:pt x="169" y="199"/>
                  <a:pt x="169" y="199"/>
                  <a:pt x="169" y="199"/>
                </a:cubicBezTo>
                <a:cubicBezTo>
                  <a:pt x="169" y="199"/>
                  <a:pt x="169" y="199"/>
                  <a:pt x="169" y="199"/>
                </a:cubicBezTo>
                <a:cubicBezTo>
                  <a:pt x="151" y="217"/>
                  <a:pt x="151" y="217"/>
                  <a:pt x="151" y="217"/>
                </a:cubicBezTo>
                <a:cubicBezTo>
                  <a:pt x="150" y="219"/>
                  <a:pt x="150" y="221"/>
                  <a:pt x="151" y="222"/>
                </a:cubicBezTo>
                <a:cubicBezTo>
                  <a:pt x="152" y="222"/>
                  <a:pt x="153" y="223"/>
                  <a:pt x="154" y="223"/>
                </a:cubicBezTo>
                <a:cubicBezTo>
                  <a:pt x="154" y="223"/>
                  <a:pt x="155" y="222"/>
                  <a:pt x="155" y="222"/>
                </a:cubicBezTo>
                <a:cubicBezTo>
                  <a:pt x="178" y="198"/>
                  <a:pt x="178" y="198"/>
                  <a:pt x="178" y="198"/>
                </a:cubicBezTo>
                <a:cubicBezTo>
                  <a:pt x="300" y="77"/>
                  <a:pt x="300" y="77"/>
                  <a:pt x="300" y="77"/>
                </a:cubicBezTo>
                <a:cubicBezTo>
                  <a:pt x="301" y="76"/>
                  <a:pt x="301" y="74"/>
                  <a:pt x="300" y="73"/>
                </a:cubicBezTo>
                <a:cubicBezTo>
                  <a:pt x="299" y="72"/>
                  <a:pt x="297" y="72"/>
                  <a:pt x="296" y="73"/>
                </a:cubicBezTo>
                <a:close/>
                <a:moveTo>
                  <a:pt x="316" y="57"/>
                </a:moveTo>
                <a:cubicBezTo>
                  <a:pt x="317" y="58"/>
                  <a:pt x="317" y="58"/>
                  <a:pt x="318" y="58"/>
                </a:cubicBezTo>
                <a:cubicBezTo>
                  <a:pt x="319" y="58"/>
                  <a:pt x="320" y="58"/>
                  <a:pt x="320" y="57"/>
                </a:cubicBezTo>
                <a:cubicBezTo>
                  <a:pt x="327" y="50"/>
                  <a:pt x="327" y="50"/>
                  <a:pt x="327" y="50"/>
                </a:cubicBezTo>
                <a:cubicBezTo>
                  <a:pt x="328" y="49"/>
                  <a:pt x="328" y="47"/>
                  <a:pt x="327" y="46"/>
                </a:cubicBezTo>
                <a:cubicBezTo>
                  <a:pt x="326" y="45"/>
                  <a:pt x="324" y="45"/>
                  <a:pt x="323" y="46"/>
                </a:cubicBezTo>
                <a:cubicBezTo>
                  <a:pt x="316" y="53"/>
                  <a:pt x="316" y="53"/>
                  <a:pt x="316" y="53"/>
                </a:cubicBezTo>
                <a:cubicBezTo>
                  <a:pt x="315" y="54"/>
                  <a:pt x="315" y="56"/>
                  <a:pt x="316" y="57"/>
                </a:cubicBezTo>
                <a:close/>
                <a:moveTo>
                  <a:pt x="334" y="43"/>
                </a:moveTo>
                <a:cubicBezTo>
                  <a:pt x="334" y="43"/>
                  <a:pt x="335" y="42"/>
                  <a:pt x="336" y="42"/>
                </a:cubicBezTo>
                <a:cubicBezTo>
                  <a:pt x="342" y="36"/>
                  <a:pt x="342" y="36"/>
                  <a:pt x="342" y="36"/>
                </a:cubicBezTo>
                <a:cubicBezTo>
                  <a:pt x="343" y="34"/>
                  <a:pt x="343" y="32"/>
                  <a:pt x="342" y="31"/>
                </a:cubicBezTo>
                <a:cubicBezTo>
                  <a:pt x="341" y="30"/>
                  <a:pt x="339" y="30"/>
                  <a:pt x="338" y="31"/>
                </a:cubicBezTo>
                <a:cubicBezTo>
                  <a:pt x="331" y="37"/>
                  <a:pt x="331" y="37"/>
                  <a:pt x="331" y="37"/>
                </a:cubicBezTo>
                <a:cubicBezTo>
                  <a:pt x="330" y="39"/>
                  <a:pt x="330" y="41"/>
                  <a:pt x="331" y="42"/>
                </a:cubicBezTo>
                <a:cubicBezTo>
                  <a:pt x="332" y="42"/>
                  <a:pt x="333" y="43"/>
                  <a:pt x="334" y="43"/>
                </a:cubicBezTo>
                <a:close/>
                <a:moveTo>
                  <a:pt x="130" y="260"/>
                </a:moveTo>
                <a:cubicBezTo>
                  <a:pt x="131" y="260"/>
                  <a:pt x="132" y="260"/>
                  <a:pt x="132" y="259"/>
                </a:cubicBezTo>
                <a:cubicBezTo>
                  <a:pt x="308" y="84"/>
                  <a:pt x="308" y="84"/>
                  <a:pt x="308" y="84"/>
                </a:cubicBezTo>
                <a:cubicBezTo>
                  <a:pt x="308" y="83"/>
                  <a:pt x="308" y="83"/>
                  <a:pt x="308" y="83"/>
                </a:cubicBezTo>
                <a:cubicBezTo>
                  <a:pt x="309" y="83"/>
                  <a:pt x="309" y="83"/>
                  <a:pt x="309" y="83"/>
                </a:cubicBezTo>
                <a:cubicBezTo>
                  <a:pt x="315" y="76"/>
                  <a:pt x="315" y="76"/>
                  <a:pt x="315" y="76"/>
                </a:cubicBezTo>
                <a:cubicBezTo>
                  <a:pt x="319" y="72"/>
                  <a:pt x="319" y="72"/>
                  <a:pt x="319" y="72"/>
                </a:cubicBezTo>
                <a:cubicBezTo>
                  <a:pt x="322" y="70"/>
                  <a:pt x="322" y="70"/>
                  <a:pt x="322" y="70"/>
                </a:cubicBezTo>
                <a:cubicBezTo>
                  <a:pt x="335" y="57"/>
                  <a:pt x="335" y="57"/>
                  <a:pt x="335" y="57"/>
                </a:cubicBezTo>
                <a:cubicBezTo>
                  <a:pt x="338" y="54"/>
                  <a:pt x="338" y="54"/>
                  <a:pt x="338" y="54"/>
                </a:cubicBezTo>
                <a:cubicBezTo>
                  <a:pt x="339" y="52"/>
                  <a:pt x="339" y="52"/>
                  <a:pt x="339" y="52"/>
                </a:cubicBezTo>
                <a:cubicBezTo>
                  <a:pt x="341" y="51"/>
                  <a:pt x="341" y="49"/>
                  <a:pt x="339" y="48"/>
                </a:cubicBezTo>
                <a:cubicBezTo>
                  <a:pt x="338" y="47"/>
                  <a:pt x="336" y="47"/>
                  <a:pt x="335" y="48"/>
                </a:cubicBezTo>
                <a:cubicBezTo>
                  <a:pt x="333" y="50"/>
                  <a:pt x="333" y="50"/>
                  <a:pt x="333" y="50"/>
                </a:cubicBezTo>
                <a:cubicBezTo>
                  <a:pt x="330" y="53"/>
                  <a:pt x="330" y="53"/>
                  <a:pt x="330" y="53"/>
                </a:cubicBezTo>
                <a:cubicBezTo>
                  <a:pt x="305" y="78"/>
                  <a:pt x="305" y="78"/>
                  <a:pt x="305" y="78"/>
                </a:cubicBezTo>
                <a:cubicBezTo>
                  <a:pt x="304" y="78"/>
                  <a:pt x="304" y="79"/>
                  <a:pt x="304" y="79"/>
                </a:cubicBezTo>
                <a:cubicBezTo>
                  <a:pt x="304" y="79"/>
                  <a:pt x="304" y="79"/>
                  <a:pt x="303" y="79"/>
                </a:cubicBezTo>
                <a:cubicBezTo>
                  <a:pt x="128" y="255"/>
                  <a:pt x="128" y="255"/>
                  <a:pt x="128" y="255"/>
                </a:cubicBezTo>
                <a:cubicBezTo>
                  <a:pt x="127" y="256"/>
                  <a:pt x="127" y="258"/>
                  <a:pt x="128" y="259"/>
                </a:cubicBezTo>
                <a:cubicBezTo>
                  <a:pt x="129" y="260"/>
                  <a:pt x="129" y="260"/>
                  <a:pt x="130" y="260"/>
                </a:cubicBezTo>
                <a:close/>
                <a:moveTo>
                  <a:pt x="342" y="45"/>
                </a:moveTo>
                <a:cubicBezTo>
                  <a:pt x="342" y="46"/>
                  <a:pt x="343" y="46"/>
                  <a:pt x="344" y="46"/>
                </a:cubicBezTo>
                <a:cubicBezTo>
                  <a:pt x="345" y="46"/>
                  <a:pt x="346" y="46"/>
                  <a:pt x="346" y="45"/>
                </a:cubicBezTo>
                <a:cubicBezTo>
                  <a:pt x="352" y="40"/>
                  <a:pt x="352" y="40"/>
                  <a:pt x="352" y="40"/>
                </a:cubicBezTo>
                <a:cubicBezTo>
                  <a:pt x="352" y="40"/>
                  <a:pt x="352" y="40"/>
                  <a:pt x="352" y="40"/>
                </a:cubicBezTo>
                <a:cubicBezTo>
                  <a:pt x="358" y="33"/>
                  <a:pt x="358" y="33"/>
                  <a:pt x="358" y="33"/>
                </a:cubicBezTo>
                <a:cubicBezTo>
                  <a:pt x="360" y="32"/>
                  <a:pt x="360" y="30"/>
                  <a:pt x="358" y="29"/>
                </a:cubicBezTo>
                <a:cubicBezTo>
                  <a:pt x="357" y="28"/>
                  <a:pt x="355" y="28"/>
                  <a:pt x="354" y="29"/>
                </a:cubicBezTo>
                <a:cubicBezTo>
                  <a:pt x="352" y="30"/>
                  <a:pt x="352" y="30"/>
                  <a:pt x="352" y="30"/>
                </a:cubicBezTo>
                <a:cubicBezTo>
                  <a:pt x="352" y="30"/>
                  <a:pt x="352" y="30"/>
                  <a:pt x="352" y="31"/>
                </a:cubicBezTo>
                <a:cubicBezTo>
                  <a:pt x="342" y="41"/>
                  <a:pt x="342" y="41"/>
                  <a:pt x="342" y="41"/>
                </a:cubicBezTo>
                <a:cubicBezTo>
                  <a:pt x="341" y="42"/>
                  <a:pt x="341" y="44"/>
                  <a:pt x="342" y="45"/>
                </a:cubicBezTo>
                <a:close/>
                <a:moveTo>
                  <a:pt x="324" y="82"/>
                </a:moveTo>
                <a:cubicBezTo>
                  <a:pt x="333" y="73"/>
                  <a:pt x="333" y="73"/>
                  <a:pt x="333" y="73"/>
                </a:cubicBezTo>
                <a:cubicBezTo>
                  <a:pt x="333" y="73"/>
                  <a:pt x="333" y="72"/>
                  <a:pt x="333" y="72"/>
                </a:cubicBezTo>
                <a:cubicBezTo>
                  <a:pt x="334" y="72"/>
                  <a:pt x="334" y="72"/>
                  <a:pt x="334" y="71"/>
                </a:cubicBezTo>
                <a:cubicBezTo>
                  <a:pt x="349" y="57"/>
                  <a:pt x="349" y="57"/>
                  <a:pt x="349" y="57"/>
                </a:cubicBezTo>
                <a:cubicBezTo>
                  <a:pt x="350" y="56"/>
                  <a:pt x="350" y="54"/>
                  <a:pt x="349" y="53"/>
                </a:cubicBezTo>
                <a:cubicBezTo>
                  <a:pt x="347" y="51"/>
                  <a:pt x="345" y="51"/>
                  <a:pt x="344" y="53"/>
                </a:cubicBezTo>
                <a:cubicBezTo>
                  <a:pt x="330" y="67"/>
                  <a:pt x="330" y="67"/>
                  <a:pt x="330" y="67"/>
                </a:cubicBezTo>
                <a:cubicBezTo>
                  <a:pt x="329" y="67"/>
                  <a:pt x="329" y="68"/>
                  <a:pt x="329" y="68"/>
                </a:cubicBezTo>
                <a:cubicBezTo>
                  <a:pt x="329" y="68"/>
                  <a:pt x="329" y="68"/>
                  <a:pt x="328" y="68"/>
                </a:cubicBezTo>
                <a:cubicBezTo>
                  <a:pt x="320" y="77"/>
                  <a:pt x="320" y="77"/>
                  <a:pt x="320" y="77"/>
                </a:cubicBezTo>
                <a:cubicBezTo>
                  <a:pt x="319" y="78"/>
                  <a:pt x="318" y="79"/>
                  <a:pt x="319" y="81"/>
                </a:cubicBezTo>
                <a:cubicBezTo>
                  <a:pt x="318" y="80"/>
                  <a:pt x="316" y="80"/>
                  <a:pt x="316" y="81"/>
                </a:cubicBezTo>
                <a:cubicBezTo>
                  <a:pt x="130" y="267"/>
                  <a:pt x="130" y="267"/>
                  <a:pt x="130" y="267"/>
                </a:cubicBezTo>
                <a:cubicBezTo>
                  <a:pt x="128" y="268"/>
                  <a:pt x="128" y="270"/>
                  <a:pt x="130" y="272"/>
                </a:cubicBezTo>
                <a:cubicBezTo>
                  <a:pt x="130" y="272"/>
                  <a:pt x="131" y="273"/>
                  <a:pt x="132" y="273"/>
                </a:cubicBezTo>
                <a:cubicBezTo>
                  <a:pt x="133" y="273"/>
                  <a:pt x="133" y="272"/>
                  <a:pt x="134" y="272"/>
                </a:cubicBezTo>
                <a:cubicBezTo>
                  <a:pt x="320" y="86"/>
                  <a:pt x="320" y="86"/>
                  <a:pt x="320" y="86"/>
                </a:cubicBezTo>
                <a:cubicBezTo>
                  <a:pt x="321" y="85"/>
                  <a:pt x="321" y="83"/>
                  <a:pt x="321" y="82"/>
                </a:cubicBezTo>
                <a:cubicBezTo>
                  <a:pt x="321" y="82"/>
                  <a:pt x="321" y="83"/>
                  <a:pt x="322" y="83"/>
                </a:cubicBezTo>
                <a:cubicBezTo>
                  <a:pt x="323" y="83"/>
                  <a:pt x="323" y="82"/>
                  <a:pt x="324" y="82"/>
                </a:cubicBezTo>
                <a:close/>
                <a:moveTo>
                  <a:pt x="352" y="49"/>
                </a:moveTo>
                <a:cubicBezTo>
                  <a:pt x="353" y="50"/>
                  <a:pt x="354" y="50"/>
                  <a:pt x="354" y="50"/>
                </a:cubicBezTo>
                <a:cubicBezTo>
                  <a:pt x="355" y="50"/>
                  <a:pt x="356" y="50"/>
                  <a:pt x="357" y="49"/>
                </a:cubicBezTo>
                <a:cubicBezTo>
                  <a:pt x="367" y="39"/>
                  <a:pt x="367" y="39"/>
                  <a:pt x="367" y="39"/>
                </a:cubicBezTo>
                <a:cubicBezTo>
                  <a:pt x="368" y="38"/>
                  <a:pt x="368" y="36"/>
                  <a:pt x="367" y="35"/>
                </a:cubicBezTo>
                <a:cubicBezTo>
                  <a:pt x="365" y="33"/>
                  <a:pt x="363" y="33"/>
                  <a:pt x="362" y="35"/>
                </a:cubicBezTo>
                <a:cubicBezTo>
                  <a:pt x="352" y="45"/>
                  <a:pt x="352" y="45"/>
                  <a:pt x="352" y="45"/>
                </a:cubicBezTo>
                <a:cubicBezTo>
                  <a:pt x="351" y="46"/>
                  <a:pt x="351" y="48"/>
                  <a:pt x="352" y="49"/>
                </a:cubicBezTo>
                <a:close/>
                <a:moveTo>
                  <a:pt x="333" y="87"/>
                </a:moveTo>
                <a:cubicBezTo>
                  <a:pt x="334" y="86"/>
                  <a:pt x="334" y="84"/>
                  <a:pt x="333" y="82"/>
                </a:cubicBezTo>
                <a:cubicBezTo>
                  <a:pt x="332" y="81"/>
                  <a:pt x="330" y="81"/>
                  <a:pt x="328" y="82"/>
                </a:cubicBezTo>
                <a:cubicBezTo>
                  <a:pt x="129" y="282"/>
                  <a:pt x="129" y="282"/>
                  <a:pt x="129" y="282"/>
                </a:cubicBezTo>
                <a:cubicBezTo>
                  <a:pt x="127" y="283"/>
                  <a:pt x="127" y="285"/>
                  <a:pt x="129" y="287"/>
                </a:cubicBezTo>
                <a:cubicBezTo>
                  <a:pt x="129" y="287"/>
                  <a:pt x="130" y="287"/>
                  <a:pt x="131" y="287"/>
                </a:cubicBezTo>
                <a:cubicBezTo>
                  <a:pt x="132" y="287"/>
                  <a:pt x="132" y="287"/>
                  <a:pt x="133" y="287"/>
                </a:cubicBezTo>
                <a:lnTo>
                  <a:pt x="333" y="87"/>
                </a:lnTo>
                <a:close/>
                <a:moveTo>
                  <a:pt x="335" y="83"/>
                </a:moveTo>
                <a:cubicBezTo>
                  <a:pt x="336" y="83"/>
                  <a:pt x="337" y="83"/>
                  <a:pt x="337" y="82"/>
                </a:cubicBezTo>
                <a:cubicBezTo>
                  <a:pt x="341" y="78"/>
                  <a:pt x="341" y="78"/>
                  <a:pt x="341" y="78"/>
                </a:cubicBezTo>
                <a:cubicBezTo>
                  <a:pt x="344" y="76"/>
                  <a:pt x="344" y="76"/>
                  <a:pt x="344" y="76"/>
                </a:cubicBezTo>
                <a:cubicBezTo>
                  <a:pt x="361" y="58"/>
                  <a:pt x="361" y="58"/>
                  <a:pt x="361" y="58"/>
                </a:cubicBezTo>
                <a:cubicBezTo>
                  <a:pt x="362" y="57"/>
                  <a:pt x="362" y="55"/>
                  <a:pt x="361" y="54"/>
                </a:cubicBezTo>
                <a:cubicBezTo>
                  <a:pt x="360" y="53"/>
                  <a:pt x="358" y="53"/>
                  <a:pt x="357" y="54"/>
                </a:cubicBezTo>
                <a:cubicBezTo>
                  <a:pt x="339" y="71"/>
                  <a:pt x="339" y="71"/>
                  <a:pt x="339" y="71"/>
                </a:cubicBezTo>
                <a:cubicBezTo>
                  <a:pt x="337" y="74"/>
                  <a:pt x="337" y="74"/>
                  <a:pt x="337" y="74"/>
                </a:cubicBezTo>
                <a:cubicBezTo>
                  <a:pt x="333" y="78"/>
                  <a:pt x="333" y="78"/>
                  <a:pt x="333" y="78"/>
                </a:cubicBezTo>
                <a:cubicBezTo>
                  <a:pt x="332" y="79"/>
                  <a:pt x="332" y="81"/>
                  <a:pt x="333" y="82"/>
                </a:cubicBezTo>
                <a:cubicBezTo>
                  <a:pt x="333" y="83"/>
                  <a:pt x="334" y="83"/>
                  <a:pt x="335" y="83"/>
                </a:cubicBezTo>
                <a:close/>
                <a:moveTo>
                  <a:pt x="372" y="46"/>
                </a:moveTo>
                <a:cubicBezTo>
                  <a:pt x="373" y="46"/>
                  <a:pt x="374" y="46"/>
                  <a:pt x="374" y="45"/>
                </a:cubicBezTo>
                <a:cubicBezTo>
                  <a:pt x="386" y="34"/>
                  <a:pt x="386" y="34"/>
                  <a:pt x="386" y="34"/>
                </a:cubicBezTo>
                <a:cubicBezTo>
                  <a:pt x="386" y="34"/>
                  <a:pt x="386" y="34"/>
                  <a:pt x="386" y="34"/>
                </a:cubicBezTo>
                <a:cubicBezTo>
                  <a:pt x="388" y="32"/>
                  <a:pt x="388" y="32"/>
                  <a:pt x="388" y="32"/>
                </a:cubicBezTo>
                <a:cubicBezTo>
                  <a:pt x="391" y="29"/>
                  <a:pt x="391" y="29"/>
                  <a:pt x="391" y="29"/>
                </a:cubicBezTo>
                <a:cubicBezTo>
                  <a:pt x="394" y="26"/>
                  <a:pt x="394" y="26"/>
                  <a:pt x="394" y="26"/>
                </a:cubicBezTo>
                <a:cubicBezTo>
                  <a:pt x="395" y="24"/>
                  <a:pt x="395" y="22"/>
                  <a:pt x="394" y="21"/>
                </a:cubicBezTo>
                <a:cubicBezTo>
                  <a:pt x="394" y="21"/>
                  <a:pt x="393" y="21"/>
                  <a:pt x="393" y="20"/>
                </a:cubicBezTo>
                <a:cubicBezTo>
                  <a:pt x="392" y="20"/>
                  <a:pt x="391" y="20"/>
                  <a:pt x="391" y="21"/>
                </a:cubicBezTo>
                <a:cubicBezTo>
                  <a:pt x="390" y="21"/>
                  <a:pt x="390" y="21"/>
                  <a:pt x="390" y="21"/>
                </a:cubicBezTo>
                <a:cubicBezTo>
                  <a:pt x="387" y="24"/>
                  <a:pt x="387" y="24"/>
                  <a:pt x="387" y="24"/>
                </a:cubicBezTo>
                <a:cubicBezTo>
                  <a:pt x="387" y="24"/>
                  <a:pt x="387" y="24"/>
                  <a:pt x="387" y="24"/>
                </a:cubicBezTo>
                <a:cubicBezTo>
                  <a:pt x="385" y="26"/>
                  <a:pt x="385" y="26"/>
                  <a:pt x="385" y="26"/>
                </a:cubicBezTo>
                <a:cubicBezTo>
                  <a:pt x="385" y="26"/>
                  <a:pt x="385" y="26"/>
                  <a:pt x="385" y="26"/>
                </a:cubicBezTo>
                <a:cubicBezTo>
                  <a:pt x="382" y="29"/>
                  <a:pt x="382" y="29"/>
                  <a:pt x="382" y="29"/>
                </a:cubicBezTo>
                <a:cubicBezTo>
                  <a:pt x="379" y="32"/>
                  <a:pt x="379" y="32"/>
                  <a:pt x="379" y="32"/>
                </a:cubicBezTo>
                <a:cubicBezTo>
                  <a:pt x="376" y="36"/>
                  <a:pt x="376" y="36"/>
                  <a:pt x="376" y="36"/>
                </a:cubicBezTo>
                <a:cubicBezTo>
                  <a:pt x="376" y="36"/>
                  <a:pt x="376" y="36"/>
                  <a:pt x="376" y="36"/>
                </a:cubicBezTo>
                <a:cubicBezTo>
                  <a:pt x="370" y="41"/>
                  <a:pt x="370" y="41"/>
                  <a:pt x="370" y="41"/>
                </a:cubicBezTo>
                <a:cubicBezTo>
                  <a:pt x="369" y="42"/>
                  <a:pt x="369" y="44"/>
                  <a:pt x="370" y="45"/>
                </a:cubicBezTo>
                <a:cubicBezTo>
                  <a:pt x="371" y="46"/>
                  <a:pt x="371" y="46"/>
                  <a:pt x="372" y="46"/>
                </a:cubicBezTo>
                <a:close/>
                <a:moveTo>
                  <a:pt x="390" y="44"/>
                </a:moveTo>
                <a:cubicBezTo>
                  <a:pt x="393" y="40"/>
                  <a:pt x="393" y="40"/>
                  <a:pt x="393" y="40"/>
                </a:cubicBezTo>
                <a:cubicBezTo>
                  <a:pt x="394" y="39"/>
                  <a:pt x="394" y="37"/>
                  <a:pt x="393" y="36"/>
                </a:cubicBezTo>
                <a:cubicBezTo>
                  <a:pt x="392" y="35"/>
                  <a:pt x="390" y="35"/>
                  <a:pt x="389" y="36"/>
                </a:cubicBezTo>
                <a:cubicBezTo>
                  <a:pt x="385" y="40"/>
                  <a:pt x="385" y="40"/>
                  <a:pt x="385" y="40"/>
                </a:cubicBezTo>
                <a:cubicBezTo>
                  <a:pt x="384" y="41"/>
                  <a:pt x="384" y="43"/>
                  <a:pt x="385" y="44"/>
                </a:cubicBezTo>
                <a:cubicBezTo>
                  <a:pt x="386" y="45"/>
                  <a:pt x="387" y="45"/>
                  <a:pt x="387" y="45"/>
                </a:cubicBezTo>
                <a:cubicBezTo>
                  <a:pt x="388" y="45"/>
                  <a:pt x="389" y="45"/>
                  <a:pt x="390" y="44"/>
                </a:cubicBezTo>
                <a:close/>
                <a:moveTo>
                  <a:pt x="381" y="52"/>
                </a:moveTo>
                <a:cubicBezTo>
                  <a:pt x="383" y="51"/>
                  <a:pt x="383" y="49"/>
                  <a:pt x="381" y="48"/>
                </a:cubicBezTo>
                <a:cubicBezTo>
                  <a:pt x="380" y="46"/>
                  <a:pt x="378" y="46"/>
                  <a:pt x="377" y="48"/>
                </a:cubicBezTo>
                <a:cubicBezTo>
                  <a:pt x="370" y="54"/>
                  <a:pt x="370" y="54"/>
                  <a:pt x="370" y="54"/>
                </a:cubicBezTo>
                <a:cubicBezTo>
                  <a:pt x="351" y="73"/>
                  <a:pt x="351" y="73"/>
                  <a:pt x="351" y="73"/>
                </a:cubicBezTo>
                <a:cubicBezTo>
                  <a:pt x="351" y="73"/>
                  <a:pt x="351" y="73"/>
                  <a:pt x="351" y="73"/>
                </a:cubicBezTo>
                <a:cubicBezTo>
                  <a:pt x="348" y="77"/>
                  <a:pt x="348" y="77"/>
                  <a:pt x="348" y="77"/>
                </a:cubicBezTo>
                <a:cubicBezTo>
                  <a:pt x="132" y="292"/>
                  <a:pt x="132" y="292"/>
                  <a:pt x="132" y="292"/>
                </a:cubicBezTo>
                <a:cubicBezTo>
                  <a:pt x="131" y="294"/>
                  <a:pt x="131" y="295"/>
                  <a:pt x="132" y="297"/>
                </a:cubicBezTo>
                <a:cubicBezTo>
                  <a:pt x="133" y="297"/>
                  <a:pt x="134" y="298"/>
                  <a:pt x="135" y="298"/>
                </a:cubicBezTo>
                <a:cubicBezTo>
                  <a:pt x="135" y="298"/>
                  <a:pt x="136" y="297"/>
                  <a:pt x="137" y="297"/>
                </a:cubicBezTo>
                <a:cubicBezTo>
                  <a:pt x="353" y="81"/>
                  <a:pt x="353" y="81"/>
                  <a:pt x="353" y="81"/>
                </a:cubicBezTo>
                <a:lnTo>
                  <a:pt x="381" y="52"/>
                </a:lnTo>
                <a:close/>
                <a:moveTo>
                  <a:pt x="388" y="59"/>
                </a:moveTo>
                <a:cubicBezTo>
                  <a:pt x="391" y="56"/>
                  <a:pt x="391" y="56"/>
                  <a:pt x="391" y="56"/>
                </a:cubicBezTo>
                <a:cubicBezTo>
                  <a:pt x="392" y="55"/>
                  <a:pt x="392" y="53"/>
                  <a:pt x="391" y="52"/>
                </a:cubicBezTo>
                <a:cubicBezTo>
                  <a:pt x="390" y="51"/>
                  <a:pt x="388" y="51"/>
                  <a:pt x="387" y="52"/>
                </a:cubicBezTo>
                <a:cubicBezTo>
                  <a:pt x="384" y="55"/>
                  <a:pt x="384" y="55"/>
                  <a:pt x="384" y="55"/>
                </a:cubicBezTo>
                <a:cubicBezTo>
                  <a:pt x="383" y="56"/>
                  <a:pt x="383" y="58"/>
                  <a:pt x="384" y="59"/>
                </a:cubicBezTo>
                <a:cubicBezTo>
                  <a:pt x="385" y="60"/>
                  <a:pt x="385" y="60"/>
                  <a:pt x="386" y="60"/>
                </a:cubicBezTo>
                <a:cubicBezTo>
                  <a:pt x="387" y="60"/>
                  <a:pt x="388" y="60"/>
                  <a:pt x="388" y="59"/>
                </a:cubicBezTo>
                <a:close/>
                <a:moveTo>
                  <a:pt x="416" y="30"/>
                </a:moveTo>
                <a:cubicBezTo>
                  <a:pt x="417" y="30"/>
                  <a:pt x="417" y="30"/>
                  <a:pt x="418" y="30"/>
                </a:cubicBezTo>
                <a:cubicBezTo>
                  <a:pt x="424" y="24"/>
                  <a:pt x="424" y="24"/>
                  <a:pt x="424" y="24"/>
                </a:cubicBezTo>
                <a:cubicBezTo>
                  <a:pt x="425" y="23"/>
                  <a:pt x="425" y="21"/>
                  <a:pt x="424" y="20"/>
                </a:cubicBezTo>
                <a:cubicBezTo>
                  <a:pt x="422" y="18"/>
                  <a:pt x="420" y="18"/>
                  <a:pt x="419" y="20"/>
                </a:cubicBezTo>
                <a:cubicBezTo>
                  <a:pt x="414" y="25"/>
                  <a:pt x="414" y="25"/>
                  <a:pt x="414" y="25"/>
                </a:cubicBezTo>
                <a:cubicBezTo>
                  <a:pt x="412" y="26"/>
                  <a:pt x="412" y="28"/>
                  <a:pt x="414" y="30"/>
                </a:cubicBezTo>
                <a:cubicBezTo>
                  <a:pt x="414" y="30"/>
                  <a:pt x="415" y="30"/>
                  <a:pt x="416" y="30"/>
                </a:cubicBezTo>
                <a:close/>
                <a:moveTo>
                  <a:pt x="403" y="44"/>
                </a:moveTo>
                <a:cubicBezTo>
                  <a:pt x="403" y="44"/>
                  <a:pt x="404" y="43"/>
                  <a:pt x="405" y="43"/>
                </a:cubicBezTo>
                <a:cubicBezTo>
                  <a:pt x="407" y="41"/>
                  <a:pt x="407" y="41"/>
                  <a:pt x="407" y="41"/>
                </a:cubicBezTo>
                <a:cubicBezTo>
                  <a:pt x="408" y="40"/>
                  <a:pt x="408" y="38"/>
                  <a:pt x="407" y="36"/>
                </a:cubicBezTo>
                <a:cubicBezTo>
                  <a:pt x="406" y="35"/>
                  <a:pt x="404" y="35"/>
                  <a:pt x="402" y="36"/>
                </a:cubicBezTo>
                <a:cubicBezTo>
                  <a:pt x="400" y="38"/>
                  <a:pt x="400" y="38"/>
                  <a:pt x="400" y="38"/>
                </a:cubicBezTo>
                <a:cubicBezTo>
                  <a:pt x="399" y="40"/>
                  <a:pt x="399" y="42"/>
                  <a:pt x="400" y="43"/>
                </a:cubicBezTo>
                <a:cubicBezTo>
                  <a:pt x="401" y="43"/>
                  <a:pt x="402" y="44"/>
                  <a:pt x="403" y="44"/>
                </a:cubicBezTo>
                <a:close/>
                <a:moveTo>
                  <a:pt x="372" y="66"/>
                </a:moveTo>
                <a:cubicBezTo>
                  <a:pt x="369" y="69"/>
                  <a:pt x="369" y="69"/>
                  <a:pt x="369" y="69"/>
                </a:cubicBezTo>
                <a:cubicBezTo>
                  <a:pt x="365" y="74"/>
                  <a:pt x="365" y="74"/>
                  <a:pt x="365" y="74"/>
                </a:cubicBezTo>
                <a:cubicBezTo>
                  <a:pt x="364" y="75"/>
                  <a:pt x="364" y="77"/>
                  <a:pt x="365" y="78"/>
                </a:cubicBezTo>
                <a:cubicBezTo>
                  <a:pt x="366" y="79"/>
                  <a:pt x="366" y="79"/>
                  <a:pt x="367" y="79"/>
                </a:cubicBezTo>
                <a:cubicBezTo>
                  <a:pt x="368" y="79"/>
                  <a:pt x="369" y="79"/>
                  <a:pt x="369" y="78"/>
                </a:cubicBezTo>
                <a:cubicBezTo>
                  <a:pt x="374" y="74"/>
                  <a:pt x="374" y="74"/>
                  <a:pt x="374" y="74"/>
                </a:cubicBezTo>
                <a:cubicBezTo>
                  <a:pt x="377" y="71"/>
                  <a:pt x="377" y="71"/>
                  <a:pt x="377" y="71"/>
                </a:cubicBezTo>
                <a:cubicBezTo>
                  <a:pt x="378" y="70"/>
                  <a:pt x="378" y="68"/>
                  <a:pt x="377" y="66"/>
                </a:cubicBezTo>
                <a:cubicBezTo>
                  <a:pt x="375" y="65"/>
                  <a:pt x="374" y="65"/>
                  <a:pt x="372" y="66"/>
                </a:cubicBezTo>
                <a:close/>
                <a:moveTo>
                  <a:pt x="362" y="86"/>
                </a:moveTo>
                <a:cubicBezTo>
                  <a:pt x="363" y="84"/>
                  <a:pt x="363" y="82"/>
                  <a:pt x="362" y="81"/>
                </a:cubicBezTo>
                <a:cubicBezTo>
                  <a:pt x="361" y="80"/>
                  <a:pt x="359" y="80"/>
                  <a:pt x="358" y="81"/>
                </a:cubicBezTo>
                <a:cubicBezTo>
                  <a:pt x="142" y="297"/>
                  <a:pt x="142" y="297"/>
                  <a:pt x="142" y="297"/>
                </a:cubicBezTo>
                <a:cubicBezTo>
                  <a:pt x="141" y="298"/>
                  <a:pt x="141" y="300"/>
                  <a:pt x="142" y="301"/>
                </a:cubicBezTo>
                <a:cubicBezTo>
                  <a:pt x="143" y="302"/>
                  <a:pt x="143" y="302"/>
                  <a:pt x="144" y="302"/>
                </a:cubicBezTo>
                <a:cubicBezTo>
                  <a:pt x="145" y="302"/>
                  <a:pt x="146" y="302"/>
                  <a:pt x="146" y="301"/>
                </a:cubicBezTo>
                <a:lnTo>
                  <a:pt x="362" y="86"/>
                </a:lnTo>
                <a:close/>
                <a:moveTo>
                  <a:pt x="380" y="80"/>
                </a:moveTo>
                <a:cubicBezTo>
                  <a:pt x="381" y="80"/>
                  <a:pt x="381" y="80"/>
                  <a:pt x="382" y="79"/>
                </a:cubicBezTo>
                <a:cubicBezTo>
                  <a:pt x="384" y="77"/>
                  <a:pt x="384" y="77"/>
                  <a:pt x="384" y="77"/>
                </a:cubicBezTo>
                <a:cubicBezTo>
                  <a:pt x="386" y="76"/>
                  <a:pt x="386" y="74"/>
                  <a:pt x="384" y="73"/>
                </a:cubicBezTo>
                <a:cubicBezTo>
                  <a:pt x="383" y="72"/>
                  <a:pt x="381" y="72"/>
                  <a:pt x="380" y="73"/>
                </a:cubicBezTo>
                <a:cubicBezTo>
                  <a:pt x="378" y="75"/>
                  <a:pt x="378" y="75"/>
                  <a:pt x="378" y="75"/>
                </a:cubicBezTo>
                <a:cubicBezTo>
                  <a:pt x="376" y="76"/>
                  <a:pt x="376" y="78"/>
                  <a:pt x="378" y="79"/>
                </a:cubicBezTo>
                <a:cubicBezTo>
                  <a:pt x="378" y="80"/>
                  <a:pt x="379" y="80"/>
                  <a:pt x="380" y="80"/>
                </a:cubicBezTo>
                <a:close/>
                <a:moveTo>
                  <a:pt x="429" y="31"/>
                </a:moveTo>
                <a:cubicBezTo>
                  <a:pt x="430" y="31"/>
                  <a:pt x="430" y="31"/>
                  <a:pt x="431" y="30"/>
                </a:cubicBezTo>
                <a:cubicBezTo>
                  <a:pt x="433" y="29"/>
                  <a:pt x="433" y="29"/>
                  <a:pt x="433" y="29"/>
                </a:cubicBezTo>
                <a:cubicBezTo>
                  <a:pt x="434" y="27"/>
                  <a:pt x="434" y="25"/>
                  <a:pt x="433" y="24"/>
                </a:cubicBezTo>
                <a:cubicBezTo>
                  <a:pt x="432" y="23"/>
                  <a:pt x="430" y="23"/>
                  <a:pt x="429" y="24"/>
                </a:cubicBezTo>
                <a:cubicBezTo>
                  <a:pt x="427" y="26"/>
                  <a:pt x="427" y="26"/>
                  <a:pt x="427" y="26"/>
                </a:cubicBezTo>
                <a:cubicBezTo>
                  <a:pt x="426" y="27"/>
                  <a:pt x="426" y="29"/>
                  <a:pt x="427" y="30"/>
                </a:cubicBezTo>
                <a:cubicBezTo>
                  <a:pt x="427" y="31"/>
                  <a:pt x="428" y="31"/>
                  <a:pt x="429" y="31"/>
                </a:cubicBezTo>
                <a:close/>
                <a:moveTo>
                  <a:pt x="414" y="47"/>
                </a:moveTo>
                <a:cubicBezTo>
                  <a:pt x="414" y="47"/>
                  <a:pt x="415" y="46"/>
                  <a:pt x="416" y="46"/>
                </a:cubicBezTo>
                <a:cubicBezTo>
                  <a:pt x="423" y="38"/>
                  <a:pt x="423" y="38"/>
                  <a:pt x="423" y="38"/>
                </a:cubicBezTo>
                <a:cubicBezTo>
                  <a:pt x="424" y="37"/>
                  <a:pt x="424" y="35"/>
                  <a:pt x="423" y="34"/>
                </a:cubicBezTo>
                <a:cubicBezTo>
                  <a:pt x="422" y="33"/>
                  <a:pt x="420" y="33"/>
                  <a:pt x="419" y="34"/>
                </a:cubicBezTo>
                <a:cubicBezTo>
                  <a:pt x="411" y="41"/>
                  <a:pt x="411" y="41"/>
                  <a:pt x="411" y="41"/>
                </a:cubicBezTo>
                <a:cubicBezTo>
                  <a:pt x="410" y="43"/>
                  <a:pt x="410" y="45"/>
                  <a:pt x="411" y="46"/>
                </a:cubicBezTo>
                <a:cubicBezTo>
                  <a:pt x="412" y="46"/>
                  <a:pt x="413" y="47"/>
                  <a:pt x="414" y="47"/>
                </a:cubicBezTo>
                <a:close/>
                <a:moveTo>
                  <a:pt x="405" y="48"/>
                </a:moveTo>
                <a:cubicBezTo>
                  <a:pt x="392" y="61"/>
                  <a:pt x="392" y="61"/>
                  <a:pt x="392" y="61"/>
                </a:cubicBezTo>
                <a:cubicBezTo>
                  <a:pt x="391" y="62"/>
                  <a:pt x="391" y="64"/>
                  <a:pt x="392" y="65"/>
                </a:cubicBezTo>
                <a:cubicBezTo>
                  <a:pt x="392" y="66"/>
                  <a:pt x="393" y="66"/>
                  <a:pt x="394" y="66"/>
                </a:cubicBezTo>
                <a:cubicBezTo>
                  <a:pt x="395" y="66"/>
                  <a:pt x="396" y="66"/>
                  <a:pt x="396" y="65"/>
                </a:cubicBezTo>
                <a:cubicBezTo>
                  <a:pt x="409" y="52"/>
                  <a:pt x="409" y="52"/>
                  <a:pt x="409" y="52"/>
                </a:cubicBezTo>
                <a:cubicBezTo>
                  <a:pt x="410" y="51"/>
                  <a:pt x="410" y="49"/>
                  <a:pt x="409" y="48"/>
                </a:cubicBezTo>
                <a:cubicBezTo>
                  <a:pt x="408" y="47"/>
                  <a:pt x="406" y="47"/>
                  <a:pt x="405" y="48"/>
                </a:cubicBezTo>
                <a:close/>
                <a:moveTo>
                  <a:pt x="151" y="311"/>
                </a:moveTo>
                <a:cubicBezTo>
                  <a:pt x="375" y="86"/>
                  <a:pt x="375" y="86"/>
                  <a:pt x="375" y="86"/>
                </a:cubicBezTo>
                <a:cubicBezTo>
                  <a:pt x="377" y="85"/>
                  <a:pt x="377" y="83"/>
                  <a:pt x="375" y="82"/>
                </a:cubicBezTo>
                <a:cubicBezTo>
                  <a:pt x="374" y="80"/>
                  <a:pt x="372" y="80"/>
                  <a:pt x="371" y="82"/>
                </a:cubicBezTo>
                <a:cubicBezTo>
                  <a:pt x="146" y="307"/>
                  <a:pt x="146" y="307"/>
                  <a:pt x="146" y="307"/>
                </a:cubicBezTo>
                <a:cubicBezTo>
                  <a:pt x="145" y="308"/>
                  <a:pt x="145" y="310"/>
                  <a:pt x="146" y="311"/>
                </a:cubicBezTo>
                <a:cubicBezTo>
                  <a:pt x="147" y="311"/>
                  <a:pt x="148" y="312"/>
                  <a:pt x="148" y="312"/>
                </a:cubicBezTo>
                <a:cubicBezTo>
                  <a:pt x="149" y="312"/>
                  <a:pt x="150" y="311"/>
                  <a:pt x="151" y="311"/>
                </a:cubicBezTo>
                <a:close/>
                <a:moveTo>
                  <a:pt x="432" y="39"/>
                </a:moveTo>
                <a:cubicBezTo>
                  <a:pt x="433" y="39"/>
                  <a:pt x="434" y="40"/>
                  <a:pt x="434" y="40"/>
                </a:cubicBezTo>
                <a:cubicBezTo>
                  <a:pt x="435" y="40"/>
                  <a:pt x="436" y="39"/>
                  <a:pt x="437" y="39"/>
                </a:cubicBezTo>
                <a:cubicBezTo>
                  <a:pt x="445" y="31"/>
                  <a:pt x="445" y="31"/>
                  <a:pt x="445" y="31"/>
                </a:cubicBezTo>
                <a:cubicBezTo>
                  <a:pt x="448" y="27"/>
                  <a:pt x="448" y="27"/>
                  <a:pt x="448" y="27"/>
                </a:cubicBezTo>
                <a:cubicBezTo>
                  <a:pt x="449" y="26"/>
                  <a:pt x="449" y="24"/>
                  <a:pt x="448" y="23"/>
                </a:cubicBezTo>
                <a:cubicBezTo>
                  <a:pt x="447" y="22"/>
                  <a:pt x="445" y="22"/>
                  <a:pt x="444" y="23"/>
                </a:cubicBezTo>
                <a:cubicBezTo>
                  <a:pt x="440" y="26"/>
                  <a:pt x="440" y="26"/>
                  <a:pt x="440" y="26"/>
                </a:cubicBezTo>
                <a:cubicBezTo>
                  <a:pt x="439" y="28"/>
                  <a:pt x="439" y="28"/>
                  <a:pt x="439" y="28"/>
                </a:cubicBezTo>
                <a:cubicBezTo>
                  <a:pt x="438" y="29"/>
                  <a:pt x="438" y="29"/>
                  <a:pt x="438" y="29"/>
                </a:cubicBezTo>
                <a:cubicBezTo>
                  <a:pt x="432" y="35"/>
                  <a:pt x="432" y="35"/>
                  <a:pt x="432" y="35"/>
                </a:cubicBezTo>
                <a:cubicBezTo>
                  <a:pt x="431" y="36"/>
                  <a:pt x="431" y="38"/>
                  <a:pt x="432" y="39"/>
                </a:cubicBezTo>
                <a:close/>
                <a:moveTo>
                  <a:pt x="428" y="39"/>
                </a:moveTo>
                <a:cubicBezTo>
                  <a:pt x="423" y="43"/>
                  <a:pt x="423" y="43"/>
                  <a:pt x="423" y="43"/>
                </a:cubicBezTo>
                <a:cubicBezTo>
                  <a:pt x="422" y="44"/>
                  <a:pt x="422" y="46"/>
                  <a:pt x="423" y="48"/>
                </a:cubicBezTo>
                <a:cubicBezTo>
                  <a:pt x="424" y="48"/>
                  <a:pt x="425" y="49"/>
                  <a:pt x="426" y="49"/>
                </a:cubicBezTo>
                <a:cubicBezTo>
                  <a:pt x="426" y="49"/>
                  <a:pt x="427" y="48"/>
                  <a:pt x="428" y="48"/>
                </a:cubicBezTo>
                <a:cubicBezTo>
                  <a:pt x="432" y="43"/>
                  <a:pt x="432" y="43"/>
                  <a:pt x="432" y="43"/>
                </a:cubicBezTo>
                <a:cubicBezTo>
                  <a:pt x="433" y="42"/>
                  <a:pt x="433" y="40"/>
                  <a:pt x="432" y="39"/>
                </a:cubicBezTo>
                <a:cubicBezTo>
                  <a:pt x="431" y="38"/>
                  <a:pt x="429" y="38"/>
                  <a:pt x="428" y="39"/>
                </a:cubicBezTo>
                <a:close/>
                <a:moveTo>
                  <a:pt x="153" y="323"/>
                </a:moveTo>
                <a:cubicBezTo>
                  <a:pt x="388" y="88"/>
                  <a:pt x="388" y="88"/>
                  <a:pt x="388" y="88"/>
                </a:cubicBezTo>
                <a:cubicBezTo>
                  <a:pt x="389" y="87"/>
                  <a:pt x="389" y="85"/>
                  <a:pt x="388" y="83"/>
                </a:cubicBezTo>
                <a:cubicBezTo>
                  <a:pt x="386" y="82"/>
                  <a:pt x="384" y="82"/>
                  <a:pt x="383" y="83"/>
                </a:cubicBezTo>
                <a:cubicBezTo>
                  <a:pt x="148" y="318"/>
                  <a:pt x="148" y="318"/>
                  <a:pt x="148" y="318"/>
                </a:cubicBezTo>
                <a:cubicBezTo>
                  <a:pt x="147" y="319"/>
                  <a:pt x="147" y="321"/>
                  <a:pt x="148" y="323"/>
                </a:cubicBezTo>
                <a:cubicBezTo>
                  <a:pt x="149" y="323"/>
                  <a:pt x="150" y="323"/>
                  <a:pt x="151" y="323"/>
                </a:cubicBezTo>
                <a:cubicBezTo>
                  <a:pt x="151" y="323"/>
                  <a:pt x="152" y="323"/>
                  <a:pt x="153" y="323"/>
                </a:cubicBezTo>
                <a:close/>
                <a:moveTo>
                  <a:pt x="419" y="48"/>
                </a:moveTo>
                <a:cubicBezTo>
                  <a:pt x="411" y="56"/>
                  <a:pt x="411" y="56"/>
                  <a:pt x="411" y="56"/>
                </a:cubicBezTo>
                <a:cubicBezTo>
                  <a:pt x="397" y="69"/>
                  <a:pt x="397" y="69"/>
                  <a:pt x="397" y="69"/>
                </a:cubicBezTo>
                <a:cubicBezTo>
                  <a:pt x="396" y="71"/>
                  <a:pt x="396" y="73"/>
                  <a:pt x="397" y="74"/>
                </a:cubicBezTo>
                <a:cubicBezTo>
                  <a:pt x="398" y="74"/>
                  <a:pt x="399" y="75"/>
                  <a:pt x="399" y="75"/>
                </a:cubicBezTo>
                <a:cubicBezTo>
                  <a:pt x="400" y="75"/>
                  <a:pt x="401" y="74"/>
                  <a:pt x="402" y="74"/>
                </a:cubicBezTo>
                <a:cubicBezTo>
                  <a:pt x="415" y="60"/>
                  <a:pt x="415" y="60"/>
                  <a:pt x="415" y="60"/>
                </a:cubicBezTo>
                <a:cubicBezTo>
                  <a:pt x="423" y="52"/>
                  <a:pt x="423" y="52"/>
                  <a:pt x="423" y="52"/>
                </a:cubicBezTo>
                <a:cubicBezTo>
                  <a:pt x="424" y="51"/>
                  <a:pt x="424" y="49"/>
                  <a:pt x="423" y="48"/>
                </a:cubicBezTo>
                <a:cubicBezTo>
                  <a:pt x="422" y="47"/>
                  <a:pt x="420" y="47"/>
                  <a:pt x="419" y="48"/>
                </a:cubicBezTo>
                <a:close/>
                <a:moveTo>
                  <a:pt x="452" y="23"/>
                </a:moveTo>
                <a:cubicBezTo>
                  <a:pt x="452" y="23"/>
                  <a:pt x="453" y="22"/>
                  <a:pt x="454" y="22"/>
                </a:cubicBezTo>
                <a:cubicBezTo>
                  <a:pt x="456" y="20"/>
                  <a:pt x="456" y="20"/>
                  <a:pt x="456" y="20"/>
                </a:cubicBezTo>
                <a:cubicBezTo>
                  <a:pt x="457" y="18"/>
                  <a:pt x="457" y="16"/>
                  <a:pt x="456" y="15"/>
                </a:cubicBezTo>
                <a:cubicBezTo>
                  <a:pt x="455" y="14"/>
                  <a:pt x="453" y="14"/>
                  <a:pt x="451" y="15"/>
                </a:cubicBezTo>
                <a:cubicBezTo>
                  <a:pt x="449" y="17"/>
                  <a:pt x="449" y="17"/>
                  <a:pt x="449" y="17"/>
                </a:cubicBezTo>
                <a:cubicBezTo>
                  <a:pt x="448" y="19"/>
                  <a:pt x="448" y="21"/>
                  <a:pt x="449" y="22"/>
                </a:cubicBezTo>
                <a:cubicBezTo>
                  <a:pt x="450" y="22"/>
                  <a:pt x="451" y="23"/>
                  <a:pt x="452" y="23"/>
                </a:cubicBezTo>
                <a:close/>
                <a:moveTo>
                  <a:pt x="157" y="324"/>
                </a:moveTo>
                <a:cubicBezTo>
                  <a:pt x="152" y="328"/>
                  <a:pt x="152" y="328"/>
                  <a:pt x="152" y="328"/>
                </a:cubicBezTo>
                <a:cubicBezTo>
                  <a:pt x="151" y="330"/>
                  <a:pt x="151" y="331"/>
                  <a:pt x="152" y="333"/>
                </a:cubicBezTo>
                <a:cubicBezTo>
                  <a:pt x="153" y="333"/>
                  <a:pt x="154" y="334"/>
                  <a:pt x="155" y="334"/>
                </a:cubicBezTo>
                <a:cubicBezTo>
                  <a:pt x="155" y="334"/>
                  <a:pt x="156" y="333"/>
                  <a:pt x="157" y="333"/>
                </a:cubicBezTo>
                <a:cubicBezTo>
                  <a:pt x="161" y="328"/>
                  <a:pt x="161" y="328"/>
                  <a:pt x="161" y="328"/>
                </a:cubicBezTo>
                <a:cubicBezTo>
                  <a:pt x="162" y="327"/>
                  <a:pt x="162" y="325"/>
                  <a:pt x="161" y="324"/>
                </a:cubicBezTo>
                <a:cubicBezTo>
                  <a:pt x="160" y="323"/>
                  <a:pt x="158" y="323"/>
                  <a:pt x="157" y="324"/>
                </a:cubicBezTo>
                <a:close/>
                <a:moveTo>
                  <a:pt x="419" y="66"/>
                </a:moveTo>
                <a:cubicBezTo>
                  <a:pt x="418" y="65"/>
                  <a:pt x="416" y="65"/>
                  <a:pt x="415" y="66"/>
                </a:cubicBezTo>
                <a:cubicBezTo>
                  <a:pt x="413" y="68"/>
                  <a:pt x="413" y="68"/>
                  <a:pt x="413" y="68"/>
                </a:cubicBezTo>
                <a:cubicBezTo>
                  <a:pt x="166" y="315"/>
                  <a:pt x="166" y="315"/>
                  <a:pt x="166" y="315"/>
                </a:cubicBezTo>
                <a:cubicBezTo>
                  <a:pt x="164" y="316"/>
                  <a:pt x="164" y="318"/>
                  <a:pt x="166" y="320"/>
                </a:cubicBezTo>
                <a:cubicBezTo>
                  <a:pt x="166" y="320"/>
                  <a:pt x="167" y="320"/>
                  <a:pt x="168" y="320"/>
                </a:cubicBezTo>
                <a:cubicBezTo>
                  <a:pt x="169" y="320"/>
                  <a:pt x="169" y="320"/>
                  <a:pt x="170" y="320"/>
                </a:cubicBezTo>
                <a:cubicBezTo>
                  <a:pt x="419" y="70"/>
                  <a:pt x="419" y="70"/>
                  <a:pt x="419" y="70"/>
                </a:cubicBezTo>
                <a:cubicBezTo>
                  <a:pt x="421" y="69"/>
                  <a:pt x="421" y="67"/>
                  <a:pt x="419" y="66"/>
                </a:cubicBezTo>
                <a:close/>
                <a:moveTo>
                  <a:pt x="434" y="46"/>
                </a:moveTo>
                <a:cubicBezTo>
                  <a:pt x="427" y="53"/>
                  <a:pt x="427" y="53"/>
                  <a:pt x="427" y="53"/>
                </a:cubicBezTo>
                <a:cubicBezTo>
                  <a:pt x="426" y="55"/>
                  <a:pt x="426" y="57"/>
                  <a:pt x="427" y="58"/>
                </a:cubicBezTo>
                <a:cubicBezTo>
                  <a:pt x="428" y="58"/>
                  <a:pt x="429" y="59"/>
                  <a:pt x="429" y="59"/>
                </a:cubicBezTo>
                <a:cubicBezTo>
                  <a:pt x="430" y="59"/>
                  <a:pt x="431" y="58"/>
                  <a:pt x="432" y="58"/>
                </a:cubicBezTo>
                <a:cubicBezTo>
                  <a:pt x="439" y="51"/>
                  <a:pt x="439" y="51"/>
                  <a:pt x="439" y="51"/>
                </a:cubicBezTo>
                <a:cubicBezTo>
                  <a:pt x="440" y="50"/>
                  <a:pt x="440" y="48"/>
                  <a:pt x="439" y="47"/>
                </a:cubicBezTo>
                <a:cubicBezTo>
                  <a:pt x="440" y="47"/>
                  <a:pt x="440" y="48"/>
                  <a:pt x="441" y="48"/>
                </a:cubicBezTo>
                <a:cubicBezTo>
                  <a:pt x="441" y="48"/>
                  <a:pt x="442" y="47"/>
                  <a:pt x="443" y="47"/>
                </a:cubicBezTo>
                <a:cubicBezTo>
                  <a:pt x="453" y="37"/>
                  <a:pt x="453" y="37"/>
                  <a:pt x="453" y="37"/>
                </a:cubicBezTo>
                <a:cubicBezTo>
                  <a:pt x="454" y="36"/>
                  <a:pt x="454" y="34"/>
                  <a:pt x="453" y="32"/>
                </a:cubicBezTo>
                <a:cubicBezTo>
                  <a:pt x="451" y="31"/>
                  <a:pt x="449" y="31"/>
                  <a:pt x="448" y="32"/>
                </a:cubicBezTo>
                <a:cubicBezTo>
                  <a:pt x="438" y="42"/>
                  <a:pt x="438" y="42"/>
                  <a:pt x="438" y="42"/>
                </a:cubicBezTo>
                <a:cubicBezTo>
                  <a:pt x="437" y="43"/>
                  <a:pt x="437" y="45"/>
                  <a:pt x="438" y="46"/>
                </a:cubicBezTo>
                <a:cubicBezTo>
                  <a:pt x="437" y="45"/>
                  <a:pt x="435" y="45"/>
                  <a:pt x="434" y="46"/>
                </a:cubicBezTo>
                <a:close/>
                <a:moveTo>
                  <a:pt x="455" y="30"/>
                </a:moveTo>
                <a:cubicBezTo>
                  <a:pt x="456" y="30"/>
                  <a:pt x="457" y="31"/>
                  <a:pt x="458" y="31"/>
                </a:cubicBezTo>
                <a:cubicBezTo>
                  <a:pt x="458" y="31"/>
                  <a:pt x="459" y="30"/>
                  <a:pt x="460" y="30"/>
                </a:cubicBezTo>
                <a:cubicBezTo>
                  <a:pt x="465" y="24"/>
                  <a:pt x="465" y="24"/>
                  <a:pt x="465" y="24"/>
                </a:cubicBezTo>
                <a:cubicBezTo>
                  <a:pt x="475" y="15"/>
                  <a:pt x="475" y="15"/>
                  <a:pt x="475" y="15"/>
                </a:cubicBezTo>
                <a:cubicBezTo>
                  <a:pt x="476" y="13"/>
                  <a:pt x="476" y="11"/>
                  <a:pt x="475" y="10"/>
                </a:cubicBezTo>
                <a:cubicBezTo>
                  <a:pt x="474" y="9"/>
                  <a:pt x="472" y="9"/>
                  <a:pt x="470" y="10"/>
                </a:cubicBezTo>
                <a:cubicBezTo>
                  <a:pt x="455" y="25"/>
                  <a:pt x="455" y="25"/>
                  <a:pt x="455" y="25"/>
                </a:cubicBezTo>
                <a:cubicBezTo>
                  <a:pt x="454" y="26"/>
                  <a:pt x="454" y="28"/>
                  <a:pt x="455" y="30"/>
                </a:cubicBezTo>
                <a:close/>
                <a:moveTo>
                  <a:pt x="471" y="28"/>
                </a:moveTo>
                <a:cubicBezTo>
                  <a:pt x="472" y="28"/>
                  <a:pt x="473" y="29"/>
                  <a:pt x="474" y="29"/>
                </a:cubicBezTo>
                <a:cubicBezTo>
                  <a:pt x="474" y="29"/>
                  <a:pt x="475" y="28"/>
                  <a:pt x="476" y="28"/>
                </a:cubicBezTo>
                <a:cubicBezTo>
                  <a:pt x="484" y="20"/>
                  <a:pt x="484" y="20"/>
                  <a:pt x="484" y="20"/>
                </a:cubicBezTo>
                <a:cubicBezTo>
                  <a:pt x="484" y="20"/>
                  <a:pt x="484" y="19"/>
                  <a:pt x="484" y="19"/>
                </a:cubicBezTo>
                <a:cubicBezTo>
                  <a:pt x="485" y="19"/>
                  <a:pt x="485" y="18"/>
                  <a:pt x="485" y="18"/>
                </a:cubicBezTo>
                <a:cubicBezTo>
                  <a:pt x="490" y="13"/>
                  <a:pt x="490" y="13"/>
                  <a:pt x="490" y="13"/>
                </a:cubicBezTo>
                <a:cubicBezTo>
                  <a:pt x="491" y="12"/>
                  <a:pt x="491" y="10"/>
                  <a:pt x="490" y="9"/>
                </a:cubicBezTo>
                <a:cubicBezTo>
                  <a:pt x="489" y="8"/>
                  <a:pt x="487" y="8"/>
                  <a:pt x="486" y="9"/>
                </a:cubicBezTo>
                <a:cubicBezTo>
                  <a:pt x="481" y="14"/>
                  <a:pt x="481" y="14"/>
                  <a:pt x="481" y="14"/>
                </a:cubicBezTo>
                <a:cubicBezTo>
                  <a:pt x="481" y="14"/>
                  <a:pt x="480" y="14"/>
                  <a:pt x="480" y="15"/>
                </a:cubicBezTo>
                <a:cubicBezTo>
                  <a:pt x="480" y="15"/>
                  <a:pt x="480" y="15"/>
                  <a:pt x="479" y="15"/>
                </a:cubicBezTo>
                <a:cubicBezTo>
                  <a:pt x="471" y="23"/>
                  <a:pt x="471" y="23"/>
                  <a:pt x="471" y="23"/>
                </a:cubicBezTo>
                <a:cubicBezTo>
                  <a:pt x="470" y="25"/>
                  <a:pt x="470" y="26"/>
                  <a:pt x="471" y="28"/>
                </a:cubicBezTo>
                <a:close/>
                <a:moveTo>
                  <a:pt x="388" y="114"/>
                </a:moveTo>
                <a:cubicBezTo>
                  <a:pt x="389" y="114"/>
                  <a:pt x="390" y="114"/>
                  <a:pt x="390" y="113"/>
                </a:cubicBezTo>
                <a:cubicBezTo>
                  <a:pt x="393" y="111"/>
                  <a:pt x="393" y="111"/>
                  <a:pt x="393" y="111"/>
                </a:cubicBezTo>
                <a:cubicBezTo>
                  <a:pt x="393" y="110"/>
                  <a:pt x="393" y="110"/>
                  <a:pt x="393" y="110"/>
                </a:cubicBezTo>
                <a:cubicBezTo>
                  <a:pt x="394" y="110"/>
                  <a:pt x="394" y="109"/>
                  <a:pt x="394" y="109"/>
                </a:cubicBezTo>
                <a:cubicBezTo>
                  <a:pt x="427" y="77"/>
                  <a:pt x="427" y="77"/>
                  <a:pt x="427" y="77"/>
                </a:cubicBezTo>
                <a:cubicBezTo>
                  <a:pt x="428" y="76"/>
                  <a:pt x="428" y="74"/>
                  <a:pt x="427" y="72"/>
                </a:cubicBezTo>
                <a:cubicBezTo>
                  <a:pt x="425" y="71"/>
                  <a:pt x="423" y="71"/>
                  <a:pt x="422" y="72"/>
                </a:cubicBezTo>
                <a:cubicBezTo>
                  <a:pt x="390" y="105"/>
                  <a:pt x="390" y="105"/>
                  <a:pt x="390" y="105"/>
                </a:cubicBezTo>
                <a:cubicBezTo>
                  <a:pt x="390" y="105"/>
                  <a:pt x="389" y="105"/>
                  <a:pt x="389" y="106"/>
                </a:cubicBezTo>
                <a:cubicBezTo>
                  <a:pt x="389" y="106"/>
                  <a:pt x="389" y="106"/>
                  <a:pt x="388" y="106"/>
                </a:cubicBezTo>
                <a:cubicBezTo>
                  <a:pt x="386" y="109"/>
                  <a:pt x="386" y="109"/>
                  <a:pt x="386" y="109"/>
                </a:cubicBezTo>
                <a:cubicBezTo>
                  <a:pt x="385" y="110"/>
                  <a:pt x="385" y="112"/>
                  <a:pt x="386" y="113"/>
                </a:cubicBezTo>
                <a:cubicBezTo>
                  <a:pt x="387" y="114"/>
                  <a:pt x="387" y="114"/>
                  <a:pt x="388" y="114"/>
                </a:cubicBezTo>
                <a:close/>
                <a:moveTo>
                  <a:pt x="363" y="136"/>
                </a:moveTo>
                <a:cubicBezTo>
                  <a:pt x="362" y="135"/>
                  <a:pt x="360" y="135"/>
                  <a:pt x="358" y="136"/>
                </a:cubicBezTo>
                <a:cubicBezTo>
                  <a:pt x="167" y="328"/>
                  <a:pt x="167" y="328"/>
                  <a:pt x="167" y="328"/>
                </a:cubicBezTo>
                <a:cubicBezTo>
                  <a:pt x="166" y="329"/>
                  <a:pt x="166" y="331"/>
                  <a:pt x="167" y="332"/>
                </a:cubicBezTo>
                <a:cubicBezTo>
                  <a:pt x="168" y="333"/>
                  <a:pt x="168" y="333"/>
                  <a:pt x="169" y="333"/>
                </a:cubicBezTo>
                <a:cubicBezTo>
                  <a:pt x="170" y="333"/>
                  <a:pt x="171" y="333"/>
                  <a:pt x="171" y="332"/>
                </a:cubicBezTo>
                <a:cubicBezTo>
                  <a:pt x="363" y="141"/>
                  <a:pt x="363" y="141"/>
                  <a:pt x="363" y="141"/>
                </a:cubicBezTo>
                <a:cubicBezTo>
                  <a:pt x="364" y="139"/>
                  <a:pt x="364" y="137"/>
                  <a:pt x="363" y="136"/>
                </a:cubicBezTo>
                <a:close/>
                <a:moveTo>
                  <a:pt x="166" y="333"/>
                </a:moveTo>
                <a:cubicBezTo>
                  <a:pt x="165" y="332"/>
                  <a:pt x="163" y="332"/>
                  <a:pt x="161" y="333"/>
                </a:cubicBezTo>
                <a:cubicBezTo>
                  <a:pt x="151" y="343"/>
                  <a:pt x="151" y="343"/>
                  <a:pt x="151" y="343"/>
                </a:cubicBezTo>
                <a:cubicBezTo>
                  <a:pt x="150" y="344"/>
                  <a:pt x="150" y="346"/>
                  <a:pt x="151" y="348"/>
                </a:cubicBezTo>
                <a:cubicBezTo>
                  <a:pt x="152" y="348"/>
                  <a:pt x="153" y="349"/>
                  <a:pt x="154" y="349"/>
                </a:cubicBezTo>
                <a:cubicBezTo>
                  <a:pt x="154" y="349"/>
                  <a:pt x="155" y="348"/>
                  <a:pt x="156" y="348"/>
                </a:cubicBezTo>
                <a:cubicBezTo>
                  <a:pt x="166" y="338"/>
                  <a:pt x="166" y="338"/>
                  <a:pt x="166" y="338"/>
                </a:cubicBezTo>
                <a:cubicBezTo>
                  <a:pt x="167" y="336"/>
                  <a:pt x="167" y="334"/>
                  <a:pt x="166" y="333"/>
                </a:cubicBezTo>
                <a:close/>
                <a:moveTo>
                  <a:pt x="465" y="30"/>
                </a:moveTo>
                <a:cubicBezTo>
                  <a:pt x="459" y="35"/>
                  <a:pt x="459" y="35"/>
                  <a:pt x="459" y="35"/>
                </a:cubicBezTo>
                <a:cubicBezTo>
                  <a:pt x="459" y="35"/>
                  <a:pt x="459" y="35"/>
                  <a:pt x="459" y="35"/>
                </a:cubicBezTo>
                <a:cubicBezTo>
                  <a:pt x="449" y="45"/>
                  <a:pt x="449" y="45"/>
                  <a:pt x="449" y="45"/>
                </a:cubicBezTo>
                <a:cubicBezTo>
                  <a:pt x="448" y="46"/>
                  <a:pt x="448" y="48"/>
                  <a:pt x="449" y="49"/>
                </a:cubicBezTo>
                <a:cubicBezTo>
                  <a:pt x="448" y="48"/>
                  <a:pt x="446" y="48"/>
                  <a:pt x="445" y="49"/>
                </a:cubicBezTo>
                <a:cubicBezTo>
                  <a:pt x="434" y="61"/>
                  <a:pt x="434" y="61"/>
                  <a:pt x="434" y="61"/>
                </a:cubicBezTo>
                <a:cubicBezTo>
                  <a:pt x="434" y="61"/>
                  <a:pt x="434" y="61"/>
                  <a:pt x="434" y="61"/>
                </a:cubicBezTo>
                <a:cubicBezTo>
                  <a:pt x="429" y="66"/>
                  <a:pt x="429" y="66"/>
                  <a:pt x="429" y="66"/>
                </a:cubicBezTo>
                <a:cubicBezTo>
                  <a:pt x="428" y="67"/>
                  <a:pt x="428" y="69"/>
                  <a:pt x="429" y="70"/>
                </a:cubicBezTo>
                <a:cubicBezTo>
                  <a:pt x="430" y="71"/>
                  <a:pt x="430" y="71"/>
                  <a:pt x="431" y="71"/>
                </a:cubicBezTo>
                <a:cubicBezTo>
                  <a:pt x="432" y="71"/>
                  <a:pt x="433" y="71"/>
                  <a:pt x="433" y="70"/>
                </a:cubicBezTo>
                <a:cubicBezTo>
                  <a:pt x="449" y="54"/>
                  <a:pt x="449" y="54"/>
                  <a:pt x="449" y="54"/>
                </a:cubicBezTo>
                <a:cubicBezTo>
                  <a:pt x="450" y="54"/>
                  <a:pt x="450" y="54"/>
                  <a:pt x="450" y="54"/>
                </a:cubicBezTo>
                <a:cubicBezTo>
                  <a:pt x="451" y="52"/>
                  <a:pt x="451" y="51"/>
                  <a:pt x="450" y="49"/>
                </a:cubicBezTo>
                <a:cubicBezTo>
                  <a:pt x="451" y="50"/>
                  <a:pt x="451" y="50"/>
                  <a:pt x="452" y="50"/>
                </a:cubicBezTo>
                <a:cubicBezTo>
                  <a:pt x="453" y="50"/>
                  <a:pt x="454" y="50"/>
                  <a:pt x="454" y="49"/>
                </a:cubicBezTo>
                <a:cubicBezTo>
                  <a:pt x="469" y="34"/>
                  <a:pt x="469" y="34"/>
                  <a:pt x="469" y="34"/>
                </a:cubicBezTo>
                <a:cubicBezTo>
                  <a:pt x="470" y="33"/>
                  <a:pt x="470" y="33"/>
                  <a:pt x="470" y="32"/>
                </a:cubicBezTo>
                <a:cubicBezTo>
                  <a:pt x="470" y="31"/>
                  <a:pt x="470" y="30"/>
                  <a:pt x="469" y="30"/>
                </a:cubicBezTo>
                <a:cubicBezTo>
                  <a:pt x="468" y="28"/>
                  <a:pt x="466" y="28"/>
                  <a:pt x="465" y="30"/>
                </a:cubicBezTo>
                <a:close/>
                <a:moveTo>
                  <a:pt x="165" y="352"/>
                </a:moveTo>
                <a:cubicBezTo>
                  <a:pt x="169" y="348"/>
                  <a:pt x="169" y="348"/>
                  <a:pt x="169" y="348"/>
                </a:cubicBezTo>
                <a:cubicBezTo>
                  <a:pt x="170" y="347"/>
                  <a:pt x="170" y="345"/>
                  <a:pt x="169" y="344"/>
                </a:cubicBezTo>
                <a:cubicBezTo>
                  <a:pt x="168" y="343"/>
                  <a:pt x="166" y="343"/>
                  <a:pt x="165" y="344"/>
                </a:cubicBezTo>
                <a:cubicBezTo>
                  <a:pt x="161" y="348"/>
                  <a:pt x="161" y="348"/>
                  <a:pt x="161" y="348"/>
                </a:cubicBezTo>
                <a:cubicBezTo>
                  <a:pt x="160" y="349"/>
                  <a:pt x="160" y="351"/>
                  <a:pt x="161" y="352"/>
                </a:cubicBezTo>
                <a:cubicBezTo>
                  <a:pt x="161" y="353"/>
                  <a:pt x="162" y="353"/>
                  <a:pt x="163" y="353"/>
                </a:cubicBezTo>
                <a:cubicBezTo>
                  <a:pt x="164" y="353"/>
                  <a:pt x="164" y="353"/>
                  <a:pt x="165" y="352"/>
                </a:cubicBezTo>
                <a:close/>
                <a:moveTo>
                  <a:pt x="174" y="342"/>
                </a:moveTo>
                <a:cubicBezTo>
                  <a:pt x="175" y="342"/>
                  <a:pt x="176" y="342"/>
                  <a:pt x="176" y="341"/>
                </a:cubicBezTo>
                <a:cubicBezTo>
                  <a:pt x="370" y="148"/>
                  <a:pt x="370" y="148"/>
                  <a:pt x="370" y="148"/>
                </a:cubicBezTo>
                <a:cubicBezTo>
                  <a:pt x="371" y="147"/>
                  <a:pt x="371" y="145"/>
                  <a:pt x="370" y="143"/>
                </a:cubicBezTo>
                <a:cubicBezTo>
                  <a:pt x="368" y="142"/>
                  <a:pt x="366" y="142"/>
                  <a:pt x="365" y="143"/>
                </a:cubicBezTo>
                <a:cubicBezTo>
                  <a:pt x="172" y="337"/>
                  <a:pt x="172" y="337"/>
                  <a:pt x="172" y="337"/>
                </a:cubicBezTo>
                <a:cubicBezTo>
                  <a:pt x="171" y="338"/>
                  <a:pt x="171" y="340"/>
                  <a:pt x="172" y="341"/>
                </a:cubicBezTo>
                <a:cubicBezTo>
                  <a:pt x="172" y="342"/>
                  <a:pt x="173" y="342"/>
                  <a:pt x="174" y="342"/>
                </a:cubicBezTo>
                <a:close/>
                <a:moveTo>
                  <a:pt x="478" y="38"/>
                </a:moveTo>
                <a:cubicBezTo>
                  <a:pt x="479" y="38"/>
                  <a:pt x="479" y="38"/>
                  <a:pt x="480" y="37"/>
                </a:cubicBezTo>
                <a:cubicBezTo>
                  <a:pt x="490" y="28"/>
                  <a:pt x="490" y="28"/>
                  <a:pt x="490" y="28"/>
                </a:cubicBezTo>
                <a:cubicBezTo>
                  <a:pt x="491" y="26"/>
                  <a:pt x="491" y="24"/>
                  <a:pt x="490" y="23"/>
                </a:cubicBezTo>
                <a:cubicBezTo>
                  <a:pt x="489" y="22"/>
                  <a:pt x="487" y="22"/>
                  <a:pt x="485" y="23"/>
                </a:cubicBezTo>
                <a:cubicBezTo>
                  <a:pt x="476" y="33"/>
                  <a:pt x="476" y="33"/>
                  <a:pt x="476" y="33"/>
                </a:cubicBezTo>
                <a:cubicBezTo>
                  <a:pt x="474" y="34"/>
                  <a:pt x="474" y="36"/>
                  <a:pt x="476" y="37"/>
                </a:cubicBezTo>
                <a:cubicBezTo>
                  <a:pt x="476" y="38"/>
                  <a:pt x="477" y="38"/>
                  <a:pt x="478" y="38"/>
                </a:cubicBezTo>
                <a:close/>
                <a:moveTo>
                  <a:pt x="471" y="37"/>
                </a:moveTo>
                <a:cubicBezTo>
                  <a:pt x="466" y="43"/>
                  <a:pt x="466" y="43"/>
                  <a:pt x="466" y="43"/>
                </a:cubicBezTo>
                <a:cubicBezTo>
                  <a:pt x="465" y="44"/>
                  <a:pt x="465" y="46"/>
                  <a:pt x="466" y="47"/>
                </a:cubicBezTo>
                <a:cubicBezTo>
                  <a:pt x="466" y="48"/>
                  <a:pt x="467" y="48"/>
                  <a:pt x="468" y="48"/>
                </a:cubicBezTo>
                <a:cubicBezTo>
                  <a:pt x="469" y="48"/>
                  <a:pt x="470" y="48"/>
                  <a:pt x="470" y="47"/>
                </a:cubicBezTo>
                <a:cubicBezTo>
                  <a:pt x="476" y="42"/>
                  <a:pt x="476" y="42"/>
                  <a:pt x="476" y="42"/>
                </a:cubicBezTo>
                <a:cubicBezTo>
                  <a:pt x="477" y="41"/>
                  <a:pt x="477" y="39"/>
                  <a:pt x="476" y="37"/>
                </a:cubicBezTo>
                <a:cubicBezTo>
                  <a:pt x="474" y="36"/>
                  <a:pt x="472" y="36"/>
                  <a:pt x="471" y="37"/>
                </a:cubicBezTo>
                <a:close/>
                <a:moveTo>
                  <a:pt x="464" y="50"/>
                </a:moveTo>
                <a:cubicBezTo>
                  <a:pt x="464" y="50"/>
                  <a:pt x="464" y="50"/>
                  <a:pt x="464" y="50"/>
                </a:cubicBezTo>
                <a:cubicBezTo>
                  <a:pt x="464" y="50"/>
                  <a:pt x="464" y="50"/>
                  <a:pt x="463" y="50"/>
                </a:cubicBezTo>
                <a:cubicBezTo>
                  <a:pt x="463" y="50"/>
                  <a:pt x="463" y="50"/>
                  <a:pt x="463" y="50"/>
                </a:cubicBezTo>
                <a:cubicBezTo>
                  <a:pt x="463" y="50"/>
                  <a:pt x="463" y="50"/>
                  <a:pt x="463" y="49"/>
                </a:cubicBezTo>
                <a:cubicBezTo>
                  <a:pt x="463" y="49"/>
                  <a:pt x="463" y="49"/>
                  <a:pt x="463" y="49"/>
                </a:cubicBezTo>
                <a:cubicBezTo>
                  <a:pt x="462" y="49"/>
                  <a:pt x="462" y="49"/>
                  <a:pt x="462" y="49"/>
                </a:cubicBezTo>
                <a:cubicBezTo>
                  <a:pt x="462" y="49"/>
                  <a:pt x="462" y="49"/>
                  <a:pt x="461" y="49"/>
                </a:cubicBezTo>
                <a:cubicBezTo>
                  <a:pt x="461" y="49"/>
                  <a:pt x="461" y="49"/>
                  <a:pt x="461" y="49"/>
                </a:cubicBezTo>
                <a:cubicBezTo>
                  <a:pt x="461" y="49"/>
                  <a:pt x="460" y="49"/>
                  <a:pt x="460" y="49"/>
                </a:cubicBezTo>
                <a:cubicBezTo>
                  <a:pt x="460" y="49"/>
                  <a:pt x="460" y="49"/>
                  <a:pt x="460" y="49"/>
                </a:cubicBezTo>
                <a:cubicBezTo>
                  <a:pt x="460" y="49"/>
                  <a:pt x="459" y="49"/>
                  <a:pt x="459" y="49"/>
                </a:cubicBezTo>
                <a:cubicBezTo>
                  <a:pt x="459" y="49"/>
                  <a:pt x="459" y="49"/>
                  <a:pt x="459" y="50"/>
                </a:cubicBezTo>
                <a:cubicBezTo>
                  <a:pt x="459" y="50"/>
                  <a:pt x="459" y="50"/>
                  <a:pt x="459" y="50"/>
                </a:cubicBezTo>
                <a:cubicBezTo>
                  <a:pt x="459" y="50"/>
                  <a:pt x="459" y="50"/>
                  <a:pt x="459" y="50"/>
                </a:cubicBezTo>
                <a:cubicBezTo>
                  <a:pt x="457" y="52"/>
                  <a:pt x="457" y="52"/>
                  <a:pt x="457" y="52"/>
                </a:cubicBezTo>
                <a:cubicBezTo>
                  <a:pt x="450" y="59"/>
                  <a:pt x="450" y="59"/>
                  <a:pt x="450" y="59"/>
                </a:cubicBezTo>
                <a:cubicBezTo>
                  <a:pt x="450" y="59"/>
                  <a:pt x="450" y="59"/>
                  <a:pt x="450" y="59"/>
                </a:cubicBezTo>
                <a:cubicBezTo>
                  <a:pt x="441" y="68"/>
                  <a:pt x="441" y="68"/>
                  <a:pt x="441" y="68"/>
                </a:cubicBezTo>
                <a:cubicBezTo>
                  <a:pt x="439" y="69"/>
                  <a:pt x="439" y="71"/>
                  <a:pt x="441" y="72"/>
                </a:cubicBezTo>
                <a:cubicBezTo>
                  <a:pt x="441" y="73"/>
                  <a:pt x="442" y="73"/>
                  <a:pt x="443" y="73"/>
                </a:cubicBezTo>
                <a:cubicBezTo>
                  <a:pt x="444" y="73"/>
                  <a:pt x="444" y="73"/>
                  <a:pt x="445" y="72"/>
                </a:cubicBezTo>
                <a:cubicBezTo>
                  <a:pt x="463" y="54"/>
                  <a:pt x="463" y="54"/>
                  <a:pt x="463" y="54"/>
                </a:cubicBezTo>
                <a:cubicBezTo>
                  <a:pt x="463" y="54"/>
                  <a:pt x="463" y="54"/>
                  <a:pt x="463" y="54"/>
                </a:cubicBezTo>
                <a:cubicBezTo>
                  <a:pt x="463" y="54"/>
                  <a:pt x="463" y="54"/>
                  <a:pt x="464" y="54"/>
                </a:cubicBezTo>
                <a:cubicBezTo>
                  <a:pt x="464" y="54"/>
                  <a:pt x="464" y="53"/>
                  <a:pt x="464" y="53"/>
                </a:cubicBezTo>
                <a:cubicBezTo>
                  <a:pt x="464" y="53"/>
                  <a:pt x="464" y="53"/>
                  <a:pt x="464" y="53"/>
                </a:cubicBezTo>
                <a:cubicBezTo>
                  <a:pt x="464" y="52"/>
                  <a:pt x="464" y="52"/>
                  <a:pt x="464" y="52"/>
                </a:cubicBezTo>
                <a:cubicBezTo>
                  <a:pt x="464" y="52"/>
                  <a:pt x="464" y="52"/>
                  <a:pt x="464" y="52"/>
                </a:cubicBezTo>
                <a:cubicBezTo>
                  <a:pt x="464" y="51"/>
                  <a:pt x="464" y="51"/>
                  <a:pt x="464" y="51"/>
                </a:cubicBezTo>
                <a:cubicBezTo>
                  <a:pt x="464" y="51"/>
                  <a:pt x="464" y="51"/>
                  <a:pt x="464" y="50"/>
                </a:cubicBezTo>
                <a:close/>
                <a:moveTo>
                  <a:pt x="490" y="23"/>
                </a:moveTo>
                <a:cubicBezTo>
                  <a:pt x="491" y="23"/>
                  <a:pt x="492" y="24"/>
                  <a:pt x="492" y="24"/>
                </a:cubicBezTo>
                <a:cubicBezTo>
                  <a:pt x="493" y="24"/>
                  <a:pt x="494" y="23"/>
                  <a:pt x="495" y="23"/>
                </a:cubicBezTo>
                <a:cubicBezTo>
                  <a:pt x="502" y="15"/>
                  <a:pt x="502" y="15"/>
                  <a:pt x="502" y="15"/>
                </a:cubicBezTo>
                <a:cubicBezTo>
                  <a:pt x="506" y="11"/>
                  <a:pt x="506" y="11"/>
                  <a:pt x="506" y="11"/>
                </a:cubicBezTo>
                <a:cubicBezTo>
                  <a:pt x="508" y="10"/>
                  <a:pt x="508" y="8"/>
                  <a:pt x="506" y="7"/>
                </a:cubicBezTo>
                <a:cubicBezTo>
                  <a:pt x="505" y="5"/>
                  <a:pt x="503" y="5"/>
                  <a:pt x="502" y="7"/>
                </a:cubicBezTo>
                <a:cubicBezTo>
                  <a:pt x="495" y="14"/>
                  <a:pt x="495" y="14"/>
                  <a:pt x="495" y="14"/>
                </a:cubicBezTo>
                <a:cubicBezTo>
                  <a:pt x="490" y="18"/>
                  <a:pt x="490" y="18"/>
                  <a:pt x="490" y="18"/>
                </a:cubicBezTo>
                <a:cubicBezTo>
                  <a:pt x="489" y="20"/>
                  <a:pt x="489" y="22"/>
                  <a:pt x="490" y="23"/>
                </a:cubicBezTo>
                <a:close/>
                <a:moveTo>
                  <a:pt x="429" y="80"/>
                </a:moveTo>
                <a:cubicBezTo>
                  <a:pt x="415" y="93"/>
                  <a:pt x="415" y="93"/>
                  <a:pt x="415" y="93"/>
                </a:cubicBezTo>
                <a:cubicBezTo>
                  <a:pt x="415" y="93"/>
                  <a:pt x="415" y="94"/>
                  <a:pt x="415" y="94"/>
                </a:cubicBezTo>
                <a:cubicBezTo>
                  <a:pt x="414" y="94"/>
                  <a:pt x="414" y="95"/>
                  <a:pt x="414" y="95"/>
                </a:cubicBezTo>
                <a:cubicBezTo>
                  <a:pt x="411" y="97"/>
                  <a:pt x="411" y="97"/>
                  <a:pt x="411" y="97"/>
                </a:cubicBezTo>
                <a:cubicBezTo>
                  <a:pt x="410" y="99"/>
                  <a:pt x="410" y="100"/>
                  <a:pt x="411" y="102"/>
                </a:cubicBezTo>
                <a:cubicBezTo>
                  <a:pt x="412" y="102"/>
                  <a:pt x="413" y="103"/>
                  <a:pt x="414" y="103"/>
                </a:cubicBezTo>
                <a:cubicBezTo>
                  <a:pt x="414" y="103"/>
                  <a:pt x="415" y="102"/>
                  <a:pt x="416" y="102"/>
                </a:cubicBezTo>
                <a:cubicBezTo>
                  <a:pt x="418" y="99"/>
                  <a:pt x="418" y="99"/>
                  <a:pt x="418" y="99"/>
                </a:cubicBezTo>
                <a:cubicBezTo>
                  <a:pt x="418" y="99"/>
                  <a:pt x="419" y="99"/>
                  <a:pt x="419" y="98"/>
                </a:cubicBezTo>
                <a:cubicBezTo>
                  <a:pt x="419" y="98"/>
                  <a:pt x="420" y="98"/>
                  <a:pt x="420" y="98"/>
                </a:cubicBezTo>
                <a:cubicBezTo>
                  <a:pt x="433" y="84"/>
                  <a:pt x="433" y="84"/>
                  <a:pt x="433" y="84"/>
                </a:cubicBezTo>
                <a:cubicBezTo>
                  <a:pt x="434" y="83"/>
                  <a:pt x="434" y="81"/>
                  <a:pt x="433" y="80"/>
                </a:cubicBezTo>
                <a:cubicBezTo>
                  <a:pt x="432" y="79"/>
                  <a:pt x="430" y="79"/>
                  <a:pt x="429" y="80"/>
                </a:cubicBezTo>
                <a:close/>
                <a:moveTo>
                  <a:pt x="432" y="95"/>
                </a:moveTo>
                <a:cubicBezTo>
                  <a:pt x="431" y="94"/>
                  <a:pt x="429" y="94"/>
                  <a:pt x="428" y="95"/>
                </a:cubicBezTo>
                <a:cubicBezTo>
                  <a:pt x="415" y="108"/>
                  <a:pt x="415" y="108"/>
                  <a:pt x="415" y="108"/>
                </a:cubicBezTo>
                <a:cubicBezTo>
                  <a:pt x="413" y="109"/>
                  <a:pt x="413" y="111"/>
                  <a:pt x="415" y="112"/>
                </a:cubicBezTo>
                <a:cubicBezTo>
                  <a:pt x="415" y="113"/>
                  <a:pt x="416" y="113"/>
                  <a:pt x="417" y="113"/>
                </a:cubicBezTo>
                <a:cubicBezTo>
                  <a:pt x="418" y="113"/>
                  <a:pt x="418" y="113"/>
                  <a:pt x="419" y="112"/>
                </a:cubicBezTo>
                <a:cubicBezTo>
                  <a:pt x="432" y="99"/>
                  <a:pt x="432" y="99"/>
                  <a:pt x="432" y="99"/>
                </a:cubicBezTo>
                <a:cubicBezTo>
                  <a:pt x="433" y="98"/>
                  <a:pt x="433" y="96"/>
                  <a:pt x="432" y="95"/>
                </a:cubicBezTo>
                <a:close/>
                <a:moveTo>
                  <a:pt x="212" y="319"/>
                </a:moveTo>
                <a:cubicBezTo>
                  <a:pt x="212" y="319"/>
                  <a:pt x="212" y="319"/>
                  <a:pt x="212" y="319"/>
                </a:cubicBezTo>
                <a:cubicBezTo>
                  <a:pt x="379" y="152"/>
                  <a:pt x="379" y="152"/>
                  <a:pt x="379" y="152"/>
                </a:cubicBezTo>
                <a:cubicBezTo>
                  <a:pt x="380" y="151"/>
                  <a:pt x="380" y="149"/>
                  <a:pt x="379" y="148"/>
                </a:cubicBezTo>
                <a:cubicBezTo>
                  <a:pt x="378" y="147"/>
                  <a:pt x="376" y="147"/>
                  <a:pt x="375" y="148"/>
                </a:cubicBezTo>
                <a:cubicBezTo>
                  <a:pt x="208" y="315"/>
                  <a:pt x="208" y="315"/>
                  <a:pt x="208" y="315"/>
                </a:cubicBezTo>
                <a:cubicBezTo>
                  <a:pt x="208" y="315"/>
                  <a:pt x="208" y="315"/>
                  <a:pt x="208" y="315"/>
                </a:cubicBezTo>
                <a:cubicBezTo>
                  <a:pt x="178" y="345"/>
                  <a:pt x="178" y="345"/>
                  <a:pt x="178" y="345"/>
                </a:cubicBezTo>
                <a:cubicBezTo>
                  <a:pt x="176" y="346"/>
                  <a:pt x="176" y="348"/>
                  <a:pt x="178" y="349"/>
                </a:cubicBezTo>
                <a:cubicBezTo>
                  <a:pt x="178" y="350"/>
                  <a:pt x="179" y="350"/>
                  <a:pt x="180" y="350"/>
                </a:cubicBezTo>
                <a:cubicBezTo>
                  <a:pt x="181" y="350"/>
                  <a:pt x="181" y="350"/>
                  <a:pt x="182" y="349"/>
                </a:cubicBezTo>
                <a:lnTo>
                  <a:pt x="212" y="319"/>
                </a:lnTo>
                <a:close/>
                <a:moveTo>
                  <a:pt x="172" y="360"/>
                </a:moveTo>
                <a:cubicBezTo>
                  <a:pt x="173" y="358"/>
                  <a:pt x="173" y="357"/>
                  <a:pt x="172" y="355"/>
                </a:cubicBezTo>
                <a:cubicBezTo>
                  <a:pt x="171" y="354"/>
                  <a:pt x="169" y="354"/>
                  <a:pt x="167" y="355"/>
                </a:cubicBezTo>
                <a:cubicBezTo>
                  <a:pt x="163" y="360"/>
                  <a:pt x="163" y="360"/>
                  <a:pt x="163" y="360"/>
                </a:cubicBezTo>
                <a:cubicBezTo>
                  <a:pt x="161" y="361"/>
                  <a:pt x="161" y="363"/>
                  <a:pt x="163" y="364"/>
                </a:cubicBezTo>
                <a:cubicBezTo>
                  <a:pt x="163" y="365"/>
                  <a:pt x="164" y="365"/>
                  <a:pt x="165" y="365"/>
                </a:cubicBezTo>
                <a:cubicBezTo>
                  <a:pt x="166" y="365"/>
                  <a:pt x="166" y="365"/>
                  <a:pt x="167" y="364"/>
                </a:cubicBezTo>
                <a:lnTo>
                  <a:pt x="172" y="360"/>
                </a:lnTo>
                <a:close/>
                <a:moveTo>
                  <a:pt x="486" y="37"/>
                </a:moveTo>
                <a:cubicBezTo>
                  <a:pt x="486" y="37"/>
                  <a:pt x="486" y="37"/>
                  <a:pt x="486" y="37"/>
                </a:cubicBezTo>
                <a:cubicBezTo>
                  <a:pt x="478" y="45"/>
                  <a:pt x="478" y="45"/>
                  <a:pt x="478" y="45"/>
                </a:cubicBezTo>
                <a:cubicBezTo>
                  <a:pt x="477" y="46"/>
                  <a:pt x="477" y="47"/>
                  <a:pt x="477" y="48"/>
                </a:cubicBezTo>
                <a:cubicBezTo>
                  <a:pt x="476" y="48"/>
                  <a:pt x="475" y="48"/>
                  <a:pt x="474" y="49"/>
                </a:cubicBezTo>
                <a:cubicBezTo>
                  <a:pt x="464" y="58"/>
                  <a:pt x="464" y="58"/>
                  <a:pt x="464" y="58"/>
                </a:cubicBezTo>
                <a:cubicBezTo>
                  <a:pt x="435" y="87"/>
                  <a:pt x="435" y="87"/>
                  <a:pt x="435" y="87"/>
                </a:cubicBezTo>
                <a:cubicBezTo>
                  <a:pt x="434" y="89"/>
                  <a:pt x="434" y="90"/>
                  <a:pt x="435" y="92"/>
                </a:cubicBezTo>
                <a:cubicBezTo>
                  <a:pt x="436" y="92"/>
                  <a:pt x="437" y="93"/>
                  <a:pt x="438" y="93"/>
                </a:cubicBezTo>
                <a:cubicBezTo>
                  <a:pt x="438" y="93"/>
                  <a:pt x="439" y="92"/>
                  <a:pt x="440" y="92"/>
                </a:cubicBezTo>
                <a:cubicBezTo>
                  <a:pt x="458" y="74"/>
                  <a:pt x="458" y="74"/>
                  <a:pt x="458" y="74"/>
                </a:cubicBezTo>
                <a:cubicBezTo>
                  <a:pt x="469" y="63"/>
                  <a:pt x="469" y="63"/>
                  <a:pt x="469" y="63"/>
                </a:cubicBezTo>
                <a:cubicBezTo>
                  <a:pt x="478" y="53"/>
                  <a:pt x="478" y="53"/>
                  <a:pt x="478" y="53"/>
                </a:cubicBezTo>
                <a:cubicBezTo>
                  <a:pt x="479" y="52"/>
                  <a:pt x="479" y="51"/>
                  <a:pt x="479" y="50"/>
                </a:cubicBezTo>
                <a:cubicBezTo>
                  <a:pt x="479" y="50"/>
                  <a:pt x="480" y="50"/>
                  <a:pt x="480" y="50"/>
                </a:cubicBezTo>
                <a:cubicBezTo>
                  <a:pt x="481" y="50"/>
                  <a:pt x="481" y="50"/>
                  <a:pt x="482" y="49"/>
                </a:cubicBezTo>
                <a:cubicBezTo>
                  <a:pt x="490" y="41"/>
                  <a:pt x="490" y="41"/>
                  <a:pt x="490" y="41"/>
                </a:cubicBezTo>
                <a:cubicBezTo>
                  <a:pt x="490" y="41"/>
                  <a:pt x="490" y="41"/>
                  <a:pt x="490" y="41"/>
                </a:cubicBezTo>
                <a:cubicBezTo>
                  <a:pt x="490" y="41"/>
                  <a:pt x="490" y="41"/>
                  <a:pt x="491" y="41"/>
                </a:cubicBezTo>
                <a:cubicBezTo>
                  <a:pt x="523" y="9"/>
                  <a:pt x="523" y="9"/>
                  <a:pt x="523" y="9"/>
                </a:cubicBezTo>
                <a:cubicBezTo>
                  <a:pt x="524" y="8"/>
                  <a:pt x="524" y="6"/>
                  <a:pt x="523" y="4"/>
                </a:cubicBezTo>
                <a:cubicBezTo>
                  <a:pt x="521" y="3"/>
                  <a:pt x="519" y="3"/>
                  <a:pt x="518" y="4"/>
                </a:cubicBezTo>
                <a:cubicBezTo>
                  <a:pt x="486" y="36"/>
                  <a:pt x="486" y="36"/>
                  <a:pt x="486" y="36"/>
                </a:cubicBezTo>
                <a:cubicBezTo>
                  <a:pt x="486" y="37"/>
                  <a:pt x="486" y="37"/>
                  <a:pt x="486" y="37"/>
                </a:cubicBezTo>
                <a:close/>
                <a:moveTo>
                  <a:pt x="510" y="31"/>
                </a:moveTo>
                <a:cubicBezTo>
                  <a:pt x="511" y="31"/>
                  <a:pt x="512" y="31"/>
                  <a:pt x="513" y="31"/>
                </a:cubicBezTo>
                <a:cubicBezTo>
                  <a:pt x="513" y="31"/>
                  <a:pt x="514" y="31"/>
                  <a:pt x="515" y="31"/>
                </a:cubicBezTo>
                <a:cubicBezTo>
                  <a:pt x="537" y="8"/>
                  <a:pt x="537" y="8"/>
                  <a:pt x="537" y="8"/>
                </a:cubicBezTo>
                <a:cubicBezTo>
                  <a:pt x="539" y="7"/>
                  <a:pt x="539" y="5"/>
                  <a:pt x="537" y="4"/>
                </a:cubicBezTo>
                <a:cubicBezTo>
                  <a:pt x="536" y="2"/>
                  <a:pt x="534" y="2"/>
                  <a:pt x="533" y="4"/>
                </a:cubicBezTo>
                <a:cubicBezTo>
                  <a:pt x="510" y="26"/>
                  <a:pt x="510" y="26"/>
                  <a:pt x="510" y="26"/>
                </a:cubicBezTo>
                <a:cubicBezTo>
                  <a:pt x="509" y="27"/>
                  <a:pt x="509" y="29"/>
                  <a:pt x="510" y="31"/>
                </a:cubicBezTo>
                <a:close/>
                <a:moveTo>
                  <a:pt x="389" y="152"/>
                </a:moveTo>
                <a:cubicBezTo>
                  <a:pt x="388" y="151"/>
                  <a:pt x="386" y="151"/>
                  <a:pt x="384" y="152"/>
                </a:cubicBezTo>
                <a:cubicBezTo>
                  <a:pt x="181" y="356"/>
                  <a:pt x="181" y="356"/>
                  <a:pt x="181" y="356"/>
                </a:cubicBezTo>
                <a:cubicBezTo>
                  <a:pt x="179" y="357"/>
                  <a:pt x="179" y="359"/>
                  <a:pt x="181" y="360"/>
                </a:cubicBezTo>
                <a:cubicBezTo>
                  <a:pt x="181" y="361"/>
                  <a:pt x="182" y="361"/>
                  <a:pt x="183" y="361"/>
                </a:cubicBezTo>
                <a:cubicBezTo>
                  <a:pt x="184" y="361"/>
                  <a:pt x="184" y="361"/>
                  <a:pt x="185" y="360"/>
                </a:cubicBezTo>
                <a:cubicBezTo>
                  <a:pt x="389" y="157"/>
                  <a:pt x="389" y="157"/>
                  <a:pt x="389" y="157"/>
                </a:cubicBezTo>
                <a:cubicBezTo>
                  <a:pt x="390" y="155"/>
                  <a:pt x="390" y="153"/>
                  <a:pt x="389" y="152"/>
                </a:cubicBezTo>
                <a:close/>
                <a:moveTo>
                  <a:pt x="492" y="48"/>
                </a:moveTo>
                <a:cubicBezTo>
                  <a:pt x="491" y="47"/>
                  <a:pt x="491" y="47"/>
                  <a:pt x="490" y="47"/>
                </a:cubicBezTo>
                <a:cubicBezTo>
                  <a:pt x="489" y="48"/>
                  <a:pt x="489" y="48"/>
                  <a:pt x="488" y="48"/>
                </a:cubicBezTo>
                <a:cubicBezTo>
                  <a:pt x="485" y="51"/>
                  <a:pt x="485" y="51"/>
                  <a:pt x="485" y="51"/>
                </a:cubicBezTo>
                <a:cubicBezTo>
                  <a:pt x="485" y="51"/>
                  <a:pt x="485" y="51"/>
                  <a:pt x="485" y="51"/>
                </a:cubicBezTo>
                <a:cubicBezTo>
                  <a:pt x="468" y="68"/>
                  <a:pt x="468" y="68"/>
                  <a:pt x="468" y="68"/>
                </a:cubicBezTo>
                <a:cubicBezTo>
                  <a:pt x="467" y="69"/>
                  <a:pt x="467" y="71"/>
                  <a:pt x="468" y="73"/>
                </a:cubicBezTo>
                <a:cubicBezTo>
                  <a:pt x="469" y="73"/>
                  <a:pt x="470" y="73"/>
                  <a:pt x="471" y="73"/>
                </a:cubicBezTo>
                <a:cubicBezTo>
                  <a:pt x="471" y="73"/>
                  <a:pt x="472" y="73"/>
                  <a:pt x="473" y="73"/>
                </a:cubicBezTo>
                <a:cubicBezTo>
                  <a:pt x="475" y="70"/>
                  <a:pt x="475" y="70"/>
                  <a:pt x="475" y="70"/>
                </a:cubicBezTo>
                <a:cubicBezTo>
                  <a:pt x="485" y="60"/>
                  <a:pt x="485" y="60"/>
                  <a:pt x="485" y="60"/>
                </a:cubicBezTo>
                <a:cubicBezTo>
                  <a:pt x="485" y="60"/>
                  <a:pt x="485" y="60"/>
                  <a:pt x="485" y="60"/>
                </a:cubicBezTo>
                <a:cubicBezTo>
                  <a:pt x="485" y="60"/>
                  <a:pt x="486" y="60"/>
                  <a:pt x="486" y="60"/>
                </a:cubicBezTo>
                <a:cubicBezTo>
                  <a:pt x="486" y="60"/>
                  <a:pt x="486" y="59"/>
                  <a:pt x="486" y="59"/>
                </a:cubicBezTo>
                <a:cubicBezTo>
                  <a:pt x="488" y="57"/>
                  <a:pt x="488" y="57"/>
                  <a:pt x="488" y="57"/>
                </a:cubicBezTo>
                <a:cubicBezTo>
                  <a:pt x="488" y="57"/>
                  <a:pt x="488" y="57"/>
                  <a:pt x="488" y="57"/>
                </a:cubicBezTo>
                <a:cubicBezTo>
                  <a:pt x="490" y="56"/>
                  <a:pt x="490" y="56"/>
                  <a:pt x="490" y="56"/>
                </a:cubicBezTo>
                <a:cubicBezTo>
                  <a:pt x="490" y="56"/>
                  <a:pt x="490" y="56"/>
                  <a:pt x="490" y="56"/>
                </a:cubicBezTo>
                <a:cubicBezTo>
                  <a:pt x="493" y="53"/>
                  <a:pt x="493" y="53"/>
                  <a:pt x="493" y="53"/>
                </a:cubicBezTo>
                <a:cubicBezTo>
                  <a:pt x="494" y="51"/>
                  <a:pt x="494" y="49"/>
                  <a:pt x="493" y="48"/>
                </a:cubicBezTo>
                <a:cubicBezTo>
                  <a:pt x="493" y="48"/>
                  <a:pt x="492" y="48"/>
                  <a:pt x="492" y="48"/>
                </a:cubicBezTo>
                <a:close/>
                <a:moveTo>
                  <a:pt x="172" y="364"/>
                </a:moveTo>
                <a:cubicBezTo>
                  <a:pt x="168" y="369"/>
                  <a:pt x="168" y="369"/>
                  <a:pt x="168" y="369"/>
                </a:cubicBezTo>
                <a:cubicBezTo>
                  <a:pt x="166" y="370"/>
                  <a:pt x="166" y="372"/>
                  <a:pt x="168" y="373"/>
                </a:cubicBezTo>
                <a:cubicBezTo>
                  <a:pt x="168" y="374"/>
                  <a:pt x="169" y="374"/>
                  <a:pt x="170" y="374"/>
                </a:cubicBezTo>
                <a:cubicBezTo>
                  <a:pt x="171" y="374"/>
                  <a:pt x="171" y="374"/>
                  <a:pt x="172" y="373"/>
                </a:cubicBezTo>
                <a:cubicBezTo>
                  <a:pt x="177" y="369"/>
                  <a:pt x="177" y="369"/>
                  <a:pt x="177" y="369"/>
                </a:cubicBezTo>
                <a:cubicBezTo>
                  <a:pt x="178" y="367"/>
                  <a:pt x="178" y="365"/>
                  <a:pt x="177" y="364"/>
                </a:cubicBezTo>
                <a:cubicBezTo>
                  <a:pt x="176" y="363"/>
                  <a:pt x="174" y="363"/>
                  <a:pt x="172" y="364"/>
                </a:cubicBezTo>
                <a:close/>
                <a:moveTo>
                  <a:pt x="464" y="73"/>
                </a:moveTo>
                <a:cubicBezTo>
                  <a:pt x="462" y="75"/>
                  <a:pt x="462" y="75"/>
                  <a:pt x="462" y="75"/>
                </a:cubicBezTo>
                <a:cubicBezTo>
                  <a:pt x="461" y="76"/>
                  <a:pt x="461" y="78"/>
                  <a:pt x="462" y="79"/>
                </a:cubicBezTo>
                <a:cubicBezTo>
                  <a:pt x="463" y="79"/>
                  <a:pt x="464" y="80"/>
                  <a:pt x="464" y="80"/>
                </a:cubicBezTo>
                <a:cubicBezTo>
                  <a:pt x="465" y="80"/>
                  <a:pt x="466" y="79"/>
                  <a:pt x="466" y="79"/>
                </a:cubicBezTo>
                <a:cubicBezTo>
                  <a:pt x="468" y="77"/>
                  <a:pt x="468" y="77"/>
                  <a:pt x="468" y="77"/>
                </a:cubicBezTo>
                <a:cubicBezTo>
                  <a:pt x="470" y="76"/>
                  <a:pt x="470" y="74"/>
                  <a:pt x="468" y="73"/>
                </a:cubicBezTo>
                <a:cubicBezTo>
                  <a:pt x="467" y="71"/>
                  <a:pt x="465" y="71"/>
                  <a:pt x="464" y="73"/>
                </a:cubicBezTo>
                <a:close/>
                <a:moveTo>
                  <a:pt x="435" y="102"/>
                </a:moveTo>
                <a:cubicBezTo>
                  <a:pt x="431" y="106"/>
                  <a:pt x="431" y="106"/>
                  <a:pt x="431" y="106"/>
                </a:cubicBezTo>
                <a:cubicBezTo>
                  <a:pt x="424" y="112"/>
                  <a:pt x="424" y="112"/>
                  <a:pt x="424" y="112"/>
                </a:cubicBezTo>
                <a:cubicBezTo>
                  <a:pt x="423" y="114"/>
                  <a:pt x="423" y="115"/>
                  <a:pt x="424" y="117"/>
                </a:cubicBezTo>
                <a:cubicBezTo>
                  <a:pt x="425" y="117"/>
                  <a:pt x="426" y="118"/>
                  <a:pt x="426" y="118"/>
                </a:cubicBezTo>
                <a:cubicBezTo>
                  <a:pt x="427" y="118"/>
                  <a:pt x="428" y="117"/>
                  <a:pt x="429" y="117"/>
                </a:cubicBezTo>
                <a:cubicBezTo>
                  <a:pt x="435" y="110"/>
                  <a:pt x="435" y="110"/>
                  <a:pt x="435" y="110"/>
                </a:cubicBezTo>
                <a:cubicBezTo>
                  <a:pt x="439" y="106"/>
                  <a:pt x="439" y="106"/>
                  <a:pt x="439" y="106"/>
                </a:cubicBezTo>
                <a:cubicBezTo>
                  <a:pt x="441" y="105"/>
                  <a:pt x="441" y="103"/>
                  <a:pt x="439" y="102"/>
                </a:cubicBezTo>
                <a:cubicBezTo>
                  <a:pt x="438" y="100"/>
                  <a:pt x="436" y="100"/>
                  <a:pt x="435" y="102"/>
                </a:cubicBezTo>
                <a:close/>
                <a:moveTo>
                  <a:pt x="533" y="22"/>
                </a:moveTo>
                <a:cubicBezTo>
                  <a:pt x="534" y="22"/>
                  <a:pt x="535" y="23"/>
                  <a:pt x="535" y="23"/>
                </a:cubicBezTo>
                <a:cubicBezTo>
                  <a:pt x="536" y="23"/>
                  <a:pt x="537" y="22"/>
                  <a:pt x="538" y="22"/>
                </a:cubicBezTo>
                <a:cubicBezTo>
                  <a:pt x="551" y="8"/>
                  <a:pt x="551" y="8"/>
                  <a:pt x="551" y="8"/>
                </a:cubicBezTo>
                <a:cubicBezTo>
                  <a:pt x="552" y="7"/>
                  <a:pt x="552" y="5"/>
                  <a:pt x="551" y="4"/>
                </a:cubicBezTo>
                <a:cubicBezTo>
                  <a:pt x="550" y="3"/>
                  <a:pt x="548" y="3"/>
                  <a:pt x="547" y="4"/>
                </a:cubicBezTo>
                <a:cubicBezTo>
                  <a:pt x="533" y="17"/>
                  <a:pt x="533" y="17"/>
                  <a:pt x="533" y="17"/>
                </a:cubicBezTo>
                <a:cubicBezTo>
                  <a:pt x="532" y="19"/>
                  <a:pt x="532" y="21"/>
                  <a:pt x="533" y="22"/>
                </a:cubicBezTo>
                <a:close/>
                <a:moveTo>
                  <a:pt x="399" y="161"/>
                </a:moveTo>
                <a:cubicBezTo>
                  <a:pt x="400" y="159"/>
                  <a:pt x="400" y="157"/>
                  <a:pt x="399" y="156"/>
                </a:cubicBezTo>
                <a:cubicBezTo>
                  <a:pt x="398" y="155"/>
                  <a:pt x="396" y="155"/>
                  <a:pt x="394" y="156"/>
                </a:cubicBezTo>
                <a:cubicBezTo>
                  <a:pt x="188" y="363"/>
                  <a:pt x="188" y="363"/>
                  <a:pt x="188" y="363"/>
                </a:cubicBezTo>
                <a:cubicBezTo>
                  <a:pt x="187" y="364"/>
                  <a:pt x="187" y="366"/>
                  <a:pt x="188" y="367"/>
                </a:cubicBezTo>
                <a:cubicBezTo>
                  <a:pt x="188" y="368"/>
                  <a:pt x="189" y="368"/>
                  <a:pt x="190" y="368"/>
                </a:cubicBezTo>
                <a:cubicBezTo>
                  <a:pt x="191" y="368"/>
                  <a:pt x="192" y="368"/>
                  <a:pt x="192" y="367"/>
                </a:cubicBezTo>
                <a:lnTo>
                  <a:pt x="399" y="161"/>
                </a:lnTo>
                <a:close/>
                <a:moveTo>
                  <a:pt x="495" y="55"/>
                </a:moveTo>
                <a:cubicBezTo>
                  <a:pt x="479" y="72"/>
                  <a:pt x="479" y="72"/>
                  <a:pt x="479" y="72"/>
                </a:cubicBezTo>
                <a:cubicBezTo>
                  <a:pt x="479" y="72"/>
                  <a:pt x="479" y="72"/>
                  <a:pt x="478" y="72"/>
                </a:cubicBezTo>
                <a:cubicBezTo>
                  <a:pt x="478" y="72"/>
                  <a:pt x="478" y="73"/>
                  <a:pt x="478" y="73"/>
                </a:cubicBezTo>
                <a:cubicBezTo>
                  <a:pt x="474" y="77"/>
                  <a:pt x="474" y="77"/>
                  <a:pt x="474" y="77"/>
                </a:cubicBezTo>
                <a:cubicBezTo>
                  <a:pt x="474" y="77"/>
                  <a:pt x="474" y="77"/>
                  <a:pt x="473" y="77"/>
                </a:cubicBezTo>
                <a:cubicBezTo>
                  <a:pt x="473" y="77"/>
                  <a:pt x="473" y="78"/>
                  <a:pt x="473" y="78"/>
                </a:cubicBezTo>
                <a:cubicBezTo>
                  <a:pt x="467" y="84"/>
                  <a:pt x="467" y="84"/>
                  <a:pt x="467" y="84"/>
                </a:cubicBezTo>
                <a:cubicBezTo>
                  <a:pt x="466" y="85"/>
                  <a:pt x="466" y="87"/>
                  <a:pt x="467" y="88"/>
                </a:cubicBezTo>
                <a:cubicBezTo>
                  <a:pt x="468" y="89"/>
                  <a:pt x="468" y="89"/>
                  <a:pt x="469" y="89"/>
                </a:cubicBezTo>
                <a:cubicBezTo>
                  <a:pt x="470" y="89"/>
                  <a:pt x="471" y="89"/>
                  <a:pt x="471" y="88"/>
                </a:cubicBezTo>
                <a:cubicBezTo>
                  <a:pt x="477" y="82"/>
                  <a:pt x="477" y="82"/>
                  <a:pt x="477" y="82"/>
                </a:cubicBezTo>
                <a:cubicBezTo>
                  <a:pt x="477" y="82"/>
                  <a:pt x="478" y="82"/>
                  <a:pt x="478" y="81"/>
                </a:cubicBezTo>
                <a:cubicBezTo>
                  <a:pt x="478" y="81"/>
                  <a:pt x="478" y="81"/>
                  <a:pt x="478" y="81"/>
                </a:cubicBezTo>
                <a:cubicBezTo>
                  <a:pt x="482" y="77"/>
                  <a:pt x="482" y="77"/>
                  <a:pt x="482" y="77"/>
                </a:cubicBezTo>
                <a:cubicBezTo>
                  <a:pt x="482" y="77"/>
                  <a:pt x="482" y="77"/>
                  <a:pt x="483" y="77"/>
                </a:cubicBezTo>
                <a:cubicBezTo>
                  <a:pt x="483" y="76"/>
                  <a:pt x="483" y="76"/>
                  <a:pt x="483" y="76"/>
                </a:cubicBezTo>
                <a:cubicBezTo>
                  <a:pt x="500" y="60"/>
                  <a:pt x="500" y="60"/>
                  <a:pt x="500" y="60"/>
                </a:cubicBezTo>
                <a:cubicBezTo>
                  <a:pt x="501" y="58"/>
                  <a:pt x="501" y="56"/>
                  <a:pt x="500" y="55"/>
                </a:cubicBezTo>
                <a:cubicBezTo>
                  <a:pt x="499" y="54"/>
                  <a:pt x="497" y="54"/>
                  <a:pt x="495" y="55"/>
                </a:cubicBezTo>
                <a:close/>
                <a:moveTo>
                  <a:pt x="454" y="96"/>
                </a:moveTo>
                <a:cubicBezTo>
                  <a:pt x="452" y="99"/>
                  <a:pt x="452" y="99"/>
                  <a:pt x="452" y="99"/>
                </a:cubicBezTo>
                <a:cubicBezTo>
                  <a:pt x="451" y="100"/>
                  <a:pt x="451" y="102"/>
                  <a:pt x="452" y="103"/>
                </a:cubicBezTo>
                <a:cubicBezTo>
                  <a:pt x="453" y="103"/>
                  <a:pt x="453" y="104"/>
                  <a:pt x="454" y="104"/>
                </a:cubicBezTo>
                <a:cubicBezTo>
                  <a:pt x="455" y="104"/>
                  <a:pt x="456" y="103"/>
                  <a:pt x="456" y="103"/>
                </a:cubicBezTo>
                <a:cubicBezTo>
                  <a:pt x="459" y="101"/>
                  <a:pt x="459" y="101"/>
                  <a:pt x="459" y="101"/>
                </a:cubicBezTo>
                <a:cubicBezTo>
                  <a:pt x="460" y="100"/>
                  <a:pt x="460" y="98"/>
                  <a:pt x="459" y="96"/>
                </a:cubicBezTo>
                <a:cubicBezTo>
                  <a:pt x="457" y="95"/>
                  <a:pt x="455" y="95"/>
                  <a:pt x="454" y="96"/>
                </a:cubicBezTo>
                <a:close/>
                <a:moveTo>
                  <a:pt x="437" y="114"/>
                </a:moveTo>
                <a:cubicBezTo>
                  <a:pt x="435" y="116"/>
                  <a:pt x="435" y="116"/>
                  <a:pt x="435" y="116"/>
                </a:cubicBezTo>
                <a:cubicBezTo>
                  <a:pt x="435" y="116"/>
                  <a:pt x="434" y="116"/>
                  <a:pt x="434" y="117"/>
                </a:cubicBezTo>
                <a:cubicBezTo>
                  <a:pt x="434" y="117"/>
                  <a:pt x="434" y="117"/>
                  <a:pt x="434" y="117"/>
                </a:cubicBezTo>
                <a:cubicBezTo>
                  <a:pt x="434" y="117"/>
                  <a:pt x="434" y="117"/>
                  <a:pt x="434" y="117"/>
                </a:cubicBezTo>
                <a:cubicBezTo>
                  <a:pt x="433" y="117"/>
                  <a:pt x="433" y="117"/>
                  <a:pt x="433" y="117"/>
                </a:cubicBezTo>
                <a:cubicBezTo>
                  <a:pt x="433" y="117"/>
                  <a:pt x="433" y="117"/>
                  <a:pt x="433" y="118"/>
                </a:cubicBezTo>
                <a:cubicBezTo>
                  <a:pt x="433" y="118"/>
                  <a:pt x="433" y="118"/>
                  <a:pt x="433" y="118"/>
                </a:cubicBezTo>
                <a:cubicBezTo>
                  <a:pt x="433" y="118"/>
                  <a:pt x="433" y="118"/>
                  <a:pt x="433" y="119"/>
                </a:cubicBezTo>
                <a:cubicBezTo>
                  <a:pt x="433" y="119"/>
                  <a:pt x="433" y="119"/>
                  <a:pt x="433" y="119"/>
                </a:cubicBezTo>
                <a:cubicBezTo>
                  <a:pt x="433" y="119"/>
                  <a:pt x="433" y="120"/>
                  <a:pt x="433" y="120"/>
                </a:cubicBezTo>
                <a:cubicBezTo>
                  <a:pt x="433" y="120"/>
                  <a:pt x="433" y="120"/>
                  <a:pt x="433" y="120"/>
                </a:cubicBezTo>
                <a:cubicBezTo>
                  <a:pt x="433" y="120"/>
                  <a:pt x="433" y="121"/>
                  <a:pt x="433" y="121"/>
                </a:cubicBezTo>
                <a:cubicBezTo>
                  <a:pt x="433" y="121"/>
                  <a:pt x="433" y="121"/>
                  <a:pt x="433" y="121"/>
                </a:cubicBezTo>
                <a:cubicBezTo>
                  <a:pt x="433" y="121"/>
                  <a:pt x="433" y="121"/>
                  <a:pt x="433" y="122"/>
                </a:cubicBezTo>
                <a:cubicBezTo>
                  <a:pt x="433" y="122"/>
                  <a:pt x="433" y="122"/>
                  <a:pt x="433" y="122"/>
                </a:cubicBezTo>
                <a:cubicBezTo>
                  <a:pt x="433" y="122"/>
                  <a:pt x="433" y="122"/>
                  <a:pt x="433" y="122"/>
                </a:cubicBezTo>
                <a:cubicBezTo>
                  <a:pt x="434" y="122"/>
                  <a:pt x="434" y="122"/>
                  <a:pt x="434" y="122"/>
                </a:cubicBezTo>
                <a:cubicBezTo>
                  <a:pt x="434" y="122"/>
                  <a:pt x="434" y="123"/>
                  <a:pt x="435" y="123"/>
                </a:cubicBezTo>
                <a:cubicBezTo>
                  <a:pt x="435" y="123"/>
                  <a:pt x="435" y="123"/>
                  <a:pt x="436" y="123"/>
                </a:cubicBezTo>
                <a:cubicBezTo>
                  <a:pt x="436" y="123"/>
                  <a:pt x="436" y="123"/>
                  <a:pt x="436" y="123"/>
                </a:cubicBezTo>
                <a:cubicBezTo>
                  <a:pt x="436" y="123"/>
                  <a:pt x="436" y="123"/>
                  <a:pt x="436" y="123"/>
                </a:cubicBezTo>
                <a:cubicBezTo>
                  <a:pt x="436" y="123"/>
                  <a:pt x="436" y="122"/>
                  <a:pt x="437" y="122"/>
                </a:cubicBezTo>
                <a:cubicBezTo>
                  <a:pt x="437" y="122"/>
                  <a:pt x="437" y="122"/>
                  <a:pt x="437" y="122"/>
                </a:cubicBezTo>
                <a:cubicBezTo>
                  <a:pt x="437" y="122"/>
                  <a:pt x="437" y="122"/>
                  <a:pt x="437" y="122"/>
                </a:cubicBezTo>
                <a:cubicBezTo>
                  <a:pt x="438" y="122"/>
                  <a:pt x="438" y="121"/>
                  <a:pt x="438" y="121"/>
                </a:cubicBezTo>
                <a:cubicBezTo>
                  <a:pt x="438" y="121"/>
                  <a:pt x="438" y="121"/>
                  <a:pt x="438" y="121"/>
                </a:cubicBezTo>
                <a:cubicBezTo>
                  <a:pt x="439" y="121"/>
                  <a:pt x="439" y="120"/>
                  <a:pt x="439" y="120"/>
                </a:cubicBezTo>
                <a:cubicBezTo>
                  <a:pt x="441" y="118"/>
                  <a:pt x="441" y="118"/>
                  <a:pt x="441" y="118"/>
                </a:cubicBezTo>
                <a:cubicBezTo>
                  <a:pt x="443" y="117"/>
                  <a:pt x="443" y="115"/>
                  <a:pt x="441" y="114"/>
                </a:cubicBezTo>
                <a:cubicBezTo>
                  <a:pt x="440" y="112"/>
                  <a:pt x="438" y="112"/>
                  <a:pt x="437" y="114"/>
                </a:cubicBezTo>
                <a:close/>
                <a:moveTo>
                  <a:pt x="197" y="376"/>
                </a:moveTo>
                <a:cubicBezTo>
                  <a:pt x="397" y="177"/>
                  <a:pt x="397" y="177"/>
                  <a:pt x="397" y="177"/>
                </a:cubicBezTo>
                <a:cubicBezTo>
                  <a:pt x="397" y="176"/>
                  <a:pt x="397" y="176"/>
                  <a:pt x="397" y="176"/>
                </a:cubicBezTo>
                <a:cubicBezTo>
                  <a:pt x="398" y="176"/>
                  <a:pt x="398" y="175"/>
                  <a:pt x="398" y="175"/>
                </a:cubicBezTo>
                <a:cubicBezTo>
                  <a:pt x="400" y="173"/>
                  <a:pt x="400" y="173"/>
                  <a:pt x="400" y="173"/>
                </a:cubicBezTo>
                <a:cubicBezTo>
                  <a:pt x="402" y="172"/>
                  <a:pt x="402" y="170"/>
                  <a:pt x="400" y="169"/>
                </a:cubicBezTo>
                <a:cubicBezTo>
                  <a:pt x="399" y="167"/>
                  <a:pt x="397" y="167"/>
                  <a:pt x="396" y="169"/>
                </a:cubicBezTo>
                <a:cubicBezTo>
                  <a:pt x="394" y="171"/>
                  <a:pt x="394" y="171"/>
                  <a:pt x="394" y="171"/>
                </a:cubicBezTo>
                <a:cubicBezTo>
                  <a:pt x="393" y="171"/>
                  <a:pt x="393" y="171"/>
                  <a:pt x="393" y="172"/>
                </a:cubicBezTo>
                <a:cubicBezTo>
                  <a:pt x="393" y="172"/>
                  <a:pt x="393" y="172"/>
                  <a:pt x="392" y="172"/>
                </a:cubicBezTo>
                <a:cubicBezTo>
                  <a:pt x="193" y="372"/>
                  <a:pt x="193" y="372"/>
                  <a:pt x="193" y="372"/>
                </a:cubicBezTo>
                <a:cubicBezTo>
                  <a:pt x="192" y="373"/>
                  <a:pt x="192" y="375"/>
                  <a:pt x="193" y="376"/>
                </a:cubicBezTo>
                <a:cubicBezTo>
                  <a:pt x="194" y="377"/>
                  <a:pt x="194" y="377"/>
                  <a:pt x="195" y="377"/>
                </a:cubicBezTo>
                <a:cubicBezTo>
                  <a:pt x="196" y="377"/>
                  <a:pt x="197" y="377"/>
                  <a:pt x="197" y="376"/>
                </a:cubicBezTo>
                <a:close/>
                <a:moveTo>
                  <a:pt x="549" y="20"/>
                </a:moveTo>
                <a:cubicBezTo>
                  <a:pt x="550" y="20"/>
                  <a:pt x="551" y="21"/>
                  <a:pt x="551" y="21"/>
                </a:cubicBezTo>
                <a:cubicBezTo>
                  <a:pt x="552" y="21"/>
                  <a:pt x="553" y="20"/>
                  <a:pt x="553" y="20"/>
                </a:cubicBezTo>
                <a:cubicBezTo>
                  <a:pt x="565" y="8"/>
                  <a:pt x="565" y="8"/>
                  <a:pt x="565" y="8"/>
                </a:cubicBezTo>
                <a:cubicBezTo>
                  <a:pt x="566" y="7"/>
                  <a:pt x="566" y="5"/>
                  <a:pt x="565" y="4"/>
                </a:cubicBezTo>
                <a:cubicBezTo>
                  <a:pt x="564" y="3"/>
                  <a:pt x="562" y="3"/>
                  <a:pt x="561" y="4"/>
                </a:cubicBezTo>
                <a:cubicBezTo>
                  <a:pt x="549" y="15"/>
                  <a:pt x="549" y="15"/>
                  <a:pt x="549" y="15"/>
                </a:cubicBezTo>
                <a:cubicBezTo>
                  <a:pt x="548" y="17"/>
                  <a:pt x="548" y="19"/>
                  <a:pt x="549" y="20"/>
                </a:cubicBezTo>
                <a:close/>
                <a:moveTo>
                  <a:pt x="505" y="60"/>
                </a:moveTo>
                <a:cubicBezTo>
                  <a:pt x="503" y="61"/>
                  <a:pt x="503" y="61"/>
                  <a:pt x="503" y="61"/>
                </a:cubicBezTo>
                <a:cubicBezTo>
                  <a:pt x="482" y="82"/>
                  <a:pt x="482" y="82"/>
                  <a:pt x="482" y="82"/>
                </a:cubicBezTo>
                <a:cubicBezTo>
                  <a:pt x="481" y="84"/>
                  <a:pt x="481" y="85"/>
                  <a:pt x="482" y="87"/>
                </a:cubicBezTo>
                <a:cubicBezTo>
                  <a:pt x="483" y="87"/>
                  <a:pt x="484" y="88"/>
                  <a:pt x="484" y="88"/>
                </a:cubicBezTo>
                <a:cubicBezTo>
                  <a:pt x="485" y="88"/>
                  <a:pt x="486" y="88"/>
                  <a:pt x="487" y="87"/>
                </a:cubicBezTo>
                <a:cubicBezTo>
                  <a:pt x="491" y="83"/>
                  <a:pt x="491" y="83"/>
                  <a:pt x="491" y="83"/>
                </a:cubicBezTo>
                <a:cubicBezTo>
                  <a:pt x="491" y="83"/>
                  <a:pt x="491" y="83"/>
                  <a:pt x="491" y="83"/>
                </a:cubicBezTo>
                <a:cubicBezTo>
                  <a:pt x="509" y="64"/>
                  <a:pt x="509" y="64"/>
                  <a:pt x="509" y="64"/>
                </a:cubicBezTo>
                <a:cubicBezTo>
                  <a:pt x="511" y="63"/>
                  <a:pt x="511" y="61"/>
                  <a:pt x="509" y="60"/>
                </a:cubicBezTo>
                <a:cubicBezTo>
                  <a:pt x="508" y="58"/>
                  <a:pt x="506" y="58"/>
                  <a:pt x="505" y="60"/>
                </a:cubicBezTo>
                <a:close/>
                <a:moveTo>
                  <a:pt x="439" y="130"/>
                </a:moveTo>
                <a:cubicBezTo>
                  <a:pt x="440" y="130"/>
                  <a:pt x="441" y="131"/>
                  <a:pt x="441" y="131"/>
                </a:cubicBezTo>
                <a:cubicBezTo>
                  <a:pt x="442" y="131"/>
                  <a:pt x="443" y="130"/>
                  <a:pt x="444" y="130"/>
                </a:cubicBezTo>
                <a:cubicBezTo>
                  <a:pt x="456" y="117"/>
                  <a:pt x="456" y="117"/>
                  <a:pt x="456" y="117"/>
                </a:cubicBezTo>
                <a:cubicBezTo>
                  <a:pt x="457" y="116"/>
                  <a:pt x="457" y="114"/>
                  <a:pt x="456" y="113"/>
                </a:cubicBezTo>
                <a:cubicBezTo>
                  <a:pt x="455" y="112"/>
                  <a:pt x="453" y="112"/>
                  <a:pt x="452" y="113"/>
                </a:cubicBezTo>
                <a:cubicBezTo>
                  <a:pt x="439" y="125"/>
                  <a:pt x="439" y="125"/>
                  <a:pt x="439" y="125"/>
                </a:cubicBezTo>
                <a:cubicBezTo>
                  <a:pt x="438" y="127"/>
                  <a:pt x="438" y="129"/>
                  <a:pt x="439" y="130"/>
                </a:cubicBezTo>
                <a:close/>
                <a:moveTo>
                  <a:pt x="537" y="36"/>
                </a:moveTo>
                <a:cubicBezTo>
                  <a:pt x="542" y="30"/>
                  <a:pt x="542" y="30"/>
                  <a:pt x="542" y="30"/>
                </a:cubicBezTo>
                <a:cubicBezTo>
                  <a:pt x="542" y="30"/>
                  <a:pt x="542" y="30"/>
                  <a:pt x="542" y="30"/>
                </a:cubicBezTo>
                <a:cubicBezTo>
                  <a:pt x="548" y="25"/>
                  <a:pt x="548" y="25"/>
                  <a:pt x="548" y="25"/>
                </a:cubicBezTo>
                <a:cubicBezTo>
                  <a:pt x="549" y="24"/>
                  <a:pt x="549" y="22"/>
                  <a:pt x="548" y="21"/>
                </a:cubicBezTo>
                <a:cubicBezTo>
                  <a:pt x="546" y="20"/>
                  <a:pt x="544" y="20"/>
                  <a:pt x="543" y="21"/>
                </a:cubicBezTo>
                <a:cubicBezTo>
                  <a:pt x="542" y="23"/>
                  <a:pt x="542" y="23"/>
                  <a:pt x="542" y="23"/>
                </a:cubicBezTo>
                <a:cubicBezTo>
                  <a:pt x="542" y="23"/>
                  <a:pt x="542" y="23"/>
                  <a:pt x="542" y="23"/>
                </a:cubicBezTo>
                <a:cubicBezTo>
                  <a:pt x="533" y="32"/>
                  <a:pt x="533" y="32"/>
                  <a:pt x="533" y="32"/>
                </a:cubicBezTo>
                <a:cubicBezTo>
                  <a:pt x="531" y="33"/>
                  <a:pt x="531" y="35"/>
                  <a:pt x="533" y="36"/>
                </a:cubicBezTo>
                <a:cubicBezTo>
                  <a:pt x="533" y="37"/>
                  <a:pt x="534" y="37"/>
                  <a:pt x="535" y="37"/>
                </a:cubicBezTo>
                <a:cubicBezTo>
                  <a:pt x="536" y="37"/>
                  <a:pt x="536" y="36"/>
                  <a:pt x="537" y="36"/>
                </a:cubicBezTo>
                <a:close/>
                <a:moveTo>
                  <a:pt x="437" y="137"/>
                </a:moveTo>
                <a:cubicBezTo>
                  <a:pt x="438" y="136"/>
                  <a:pt x="438" y="134"/>
                  <a:pt x="437" y="132"/>
                </a:cubicBezTo>
                <a:cubicBezTo>
                  <a:pt x="435" y="131"/>
                  <a:pt x="433" y="131"/>
                  <a:pt x="432" y="132"/>
                </a:cubicBezTo>
                <a:cubicBezTo>
                  <a:pt x="429" y="135"/>
                  <a:pt x="429" y="135"/>
                  <a:pt x="429" y="135"/>
                </a:cubicBezTo>
                <a:cubicBezTo>
                  <a:pt x="428" y="137"/>
                  <a:pt x="428" y="139"/>
                  <a:pt x="429" y="140"/>
                </a:cubicBezTo>
                <a:cubicBezTo>
                  <a:pt x="430" y="140"/>
                  <a:pt x="431" y="141"/>
                  <a:pt x="431" y="141"/>
                </a:cubicBezTo>
                <a:cubicBezTo>
                  <a:pt x="432" y="141"/>
                  <a:pt x="433" y="140"/>
                  <a:pt x="434" y="140"/>
                </a:cubicBezTo>
                <a:lnTo>
                  <a:pt x="437" y="137"/>
                </a:lnTo>
                <a:close/>
                <a:moveTo>
                  <a:pt x="417" y="148"/>
                </a:moveTo>
                <a:cubicBezTo>
                  <a:pt x="416" y="149"/>
                  <a:pt x="416" y="149"/>
                  <a:pt x="416" y="149"/>
                </a:cubicBezTo>
                <a:cubicBezTo>
                  <a:pt x="414" y="150"/>
                  <a:pt x="414" y="152"/>
                  <a:pt x="416" y="153"/>
                </a:cubicBezTo>
                <a:cubicBezTo>
                  <a:pt x="416" y="154"/>
                  <a:pt x="417" y="154"/>
                  <a:pt x="418" y="154"/>
                </a:cubicBezTo>
                <a:cubicBezTo>
                  <a:pt x="419" y="154"/>
                  <a:pt x="419" y="154"/>
                  <a:pt x="420" y="153"/>
                </a:cubicBezTo>
                <a:cubicBezTo>
                  <a:pt x="421" y="152"/>
                  <a:pt x="421" y="152"/>
                  <a:pt x="421" y="152"/>
                </a:cubicBezTo>
                <a:cubicBezTo>
                  <a:pt x="423" y="151"/>
                  <a:pt x="423" y="149"/>
                  <a:pt x="421" y="148"/>
                </a:cubicBezTo>
                <a:cubicBezTo>
                  <a:pt x="420" y="146"/>
                  <a:pt x="418" y="146"/>
                  <a:pt x="417" y="148"/>
                </a:cubicBezTo>
                <a:close/>
                <a:moveTo>
                  <a:pt x="470" y="95"/>
                </a:moveTo>
                <a:cubicBezTo>
                  <a:pt x="464" y="100"/>
                  <a:pt x="464" y="100"/>
                  <a:pt x="464" y="100"/>
                </a:cubicBezTo>
                <a:cubicBezTo>
                  <a:pt x="463" y="102"/>
                  <a:pt x="463" y="104"/>
                  <a:pt x="464" y="105"/>
                </a:cubicBezTo>
                <a:cubicBezTo>
                  <a:pt x="465" y="105"/>
                  <a:pt x="466" y="106"/>
                  <a:pt x="466" y="106"/>
                </a:cubicBezTo>
                <a:cubicBezTo>
                  <a:pt x="467" y="106"/>
                  <a:pt x="468" y="105"/>
                  <a:pt x="469" y="105"/>
                </a:cubicBezTo>
                <a:cubicBezTo>
                  <a:pt x="474" y="99"/>
                  <a:pt x="474" y="99"/>
                  <a:pt x="474" y="99"/>
                </a:cubicBezTo>
                <a:cubicBezTo>
                  <a:pt x="475" y="98"/>
                  <a:pt x="475" y="96"/>
                  <a:pt x="474" y="95"/>
                </a:cubicBezTo>
                <a:cubicBezTo>
                  <a:pt x="473" y="94"/>
                  <a:pt x="471" y="94"/>
                  <a:pt x="470" y="95"/>
                </a:cubicBezTo>
                <a:close/>
                <a:moveTo>
                  <a:pt x="561" y="18"/>
                </a:moveTo>
                <a:cubicBezTo>
                  <a:pt x="561" y="18"/>
                  <a:pt x="561" y="18"/>
                  <a:pt x="561" y="18"/>
                </a:cubicBezTo>
                <a:cubicBezTo>
                  <a:pt x="545" y="34"/>
                  <a:pt x="545" y="34"/>
                  <a:pt x="545" y="34"/>
                </a:cubicBezTo>
                <a:cubicBezTo>
                  <a:pt x="543" y="35"/>
                  <a:pt x="543" y="37"/>
                  <a:pt x="545" y="38"/>
                </a:cubicBezTo>
                <a:cubicBezTo>
                  <a:pt x="545" y="39"/>
                  <a:pt x="546" y="39"/>
                  <a:pt x="547" y="39"/>
                </a:cubicBezTo>
                <a:cubicBezTo>
                  <a:pt x="548" y="39"/>
                  <a:pt x="548" y="39"/>
                  <a:pt x="549" y="38"/>
                </a:cubicBezTo>
                <a:cubicBezTo>
                  <a:pt x="569" y="18"/>
                  <a:pt x="569" y="18"/>
                  <a:pt x="569" y="18"/>
                </a:cubicBezTo>
                <a:cubicBezTo>
                  <a:pt x="570" y="17"/>
                  <a:pt x="570" y="17"/>
                  <a:pt x="570" y="17"/>
                </a:cubicBezTo>
                <a:cubicBezTo>
                  <a:pt x="574" y="14"/>
                  <a:pt x="574" y="14"/>
                  <a:pt x="574" y="14"/>
                </a:cubicBezTo>
                <a:cubicBezTo>
                  <a:pt x="578" y="10"/>
                  <a:pt x="578" y="10"/>
                  <a:pt x="578" y="10"/>
                </a:cubicBezTo>
                <a:cubicBezTo>
                  <a:pt x="579" y="8"/>
                  <a:pt x="579" y="6"/>
                  <a:pt x="578" y="5"/>
                </a:cubicBezTo>
                <a:cubicBezTo>
                  <a:pt x="576" y="4"/>
                  <a:pt x="575" y="4"/>
                  <a:pt x="573" y="5"/>
                </a:cubicBezTo>
                <a:cubicBezTo>
                  <a:pt x="565" y="14"/>
                  <a:pt x="565" y="14"/>
                  <a:pt x="565" y="14"/>
                </a:cubicBezTo>
                <a:lnTo>
                  <a:pt x="561" y="18"/>
                </a:lnTo>
                <a:close/>
                <a:moveTo>
                  <a:pt x="433" y="150"/>
                </a:moveTo>
                <a:cubicBezTo>
                  <a:pt x="434" y="150"/>
                  <a:pt x="435" y="151"/>
                  <a:pt x="435" y="151"/>
                </a:cubicBezTo>
                <a:cubicBezTo>
                  <a:pt x="436" y="151"/>
                  <a:pt x="437" y="150"/>
                  <a:pt x="438" y="150"/>
                </a:cubicBezTo>
                <a:cubicBezTo>
                  <a:pt x="470" y="117"/>
                  <a:pt x="470" y="117"/>
                  <a:pt x="470" y="117"/>
                </a:cubicBezTo>
                <a:cubicBezTo>
                  <a:pt x="471" y="116"/>
                  <a:pt x="471" y="114"/>
                  <a:pt x="470" y="113"/>
                </a:cubicBezTo>
                <a:cubicBezTo>
                  <a:pt x="469" y="112"/>
                  <a:pt x="467" y="112"/>
                  <a:pt x="466" y="113"/>
                </a:cubicBezTo>
                <a:cubicBezTo>
                  <a:pt x="433" y="145"/>
                  <a:pt x="433" y="145"/>
                  <a:pt x="433" y="145"/>
                </a:cubicBezTo>
                <a:cubicBezTo>
                  <a:pt x="432" y="147"/>
                  <a:pt x="432" y="148"/>
                  <a:pt x="433" y="150"/>
                </a:cubicBezTo>
                <a:close/>
                <a:moveTo>
                  <a:pt x="515" y="64"/>
                </a:moveTo>
                <a:cubicBezTo>
                  <a:pt x="475" y="104"/>
                  <a:pt x="475" y="104"/>
                  <a:pt x="475" y="104"/>
                </a:cubicBezTo>
                <a:cubicBezTo>
                  <a:pt x="474" y="105"/>
                  <a:pt x="474" y="107"/>
                  <a:pt x="475" y="108"/>
                </a:cubicBezTo>
                <a:cubicBezTo>
                  <a:pt x="476" y="109"/>
                  <a:pt x="476" y="109"/>
                  <a:pt x="477" y="109"/>
                </a:cubicBezTo>
                <a:cubicBezTo>
                  <a:pt x="478" y="109"/>
                  <a:pt x="479" y="109"/>
                  <a:pt x="479" y="108"/>
                </a:cubicBezTo>
                <a:cubicBezTo>
                  <a:pt x="519" y="68"/>
                  <a:pt x="519" y="68"/>
                  <a:pt x="519" y="68"/>
                </a:cubicBezTo>
                <a:cubicBezTo>
                  <a:pt x="520" y="67"/>
                  <a:pt x="520" y="65"/>
                  <a:pt x="519" y="64"/>
                </a:cubicBezTo>
                <a:cubicBezTo>
                  <a:pt x="518" y="63"/>
                  <a:pt x="516" y="63"/>
                  <a:pt x="515" y="64"/>
                </a:cubicBezTo>
                <a:close/>
                <a:moveTo>
                  <a:pt x="198" y="389"/>
                </a:moveTo>
                <a:cubicBezTo>
                  <a:pt x="401" y="186"/>
                  <a:pt x="401" y="186"/>
                  <a:pt x="401" y="186"/>
                </a:cubicBezTo>
                <a:cubicBezTo>
                  <a:pt x="402" y="185"/>
                  <a:pt x="402" y="183"/>
                  <a:pt x="401" y="182"/>
                </a:cubicBezTo>
                <a:cubicBezTo>
                  <a:pt x="400" y="181"/>
                  <a:pt x="398" y="181"/>
                  <a:pt x="397" y="182"/>
                </a:cubicBezTo>
                <a:cubicBezTo>
                  <a:pt x="194" y="385"/>
                  <a:pt x="194" y="385"/>
                  <a:pt x="194" y="385"/>
                </a:cubicBezTo>
                <a:cubicBezTo>
                  <a:pt x="193" y="386"/>
                  <a:pt x="193" y="388"/>
                  <a:pt x="194" y="389"/>
                </a:cubicBezTo>
                <a:cubicBezTo>
                  <a:pt x="195" y="390"/>
                  <a:pt x="195" y="390"/>
                  <a:pt x="196" y="390"/>
                </a:cubicBezTo>
                <a:cubicBezTo>
                  <a:pt x="197" y="390"/>
                  <a:pt x="198" y="390"/>
                  <a:pt x="198" y="389"/>
                </a:cubicBezTo>
                <a:close/>
                <a:moveTo>
                  <a:pt x="410" y="176"/>
                </a:moveTo>
                <a:cubicBezTo>
                  <a:pt x="411" y="176"/>
                  <a:pt x="412" y="176"/>
                  <a:pt x="412" y="175"/>
                </a:cubicBezTo>
                <a:cubicBezTo>
                  <a:pt x="428" y="159"/>
                  <a:pt x="428" y="159"/>
                  <a:pt x="428" y="159"/>
                </a:cubicBezTo>
                <a:cubicBezTo>
                  <a:pt x="430" y="158"/>
                  <a:pt x="430" y="156"/>
                  <a:pt x="428" y="155"/>
                </a:cubicBezTo>
                <a:cubicBezTo>
                  <a:pt x="427" y="153"/>
                  <a:pt x="425" y="153"/>
                  <a:pt x="424" y="155"/>
                </a:cubicBezTo>
                <a:cubicBezTo>
                  <a:pt x="408" y="171"/>
                  <a:pt x="408" y="171"/>
                  <a:pt x="408" y="171"/>
                </a:cubicBezTo>
                <a:cubicBezTo>
                  <a:pt x="407" y="172"/>
                  <a:pt x="407" y="174"/>
                  <a:pt x="408" y="175"/>
                </a:cubicBezTo>
                <a:cubicBezTo>
                  <a:pt x="408" y="176"/>
                  <a:pt x="409" y="176"/>
                  <a:pt x="410" y="176"/>
                </a:cubicBezTo>
                <a:close/>
                <a:moveTo>
                  <a:pt x="560" y="37"/>
                </a:moveTo>
                <a:cubicBezTo>
                  <a:pt x="560" y="38"/>
                  <a:pt x="561" y="38"/>
                  <a:pt x="562" y="38"/>
                </a:cubicBezTo>
                <a:cubicBezTo>
                  <a:pt x="563" y="38"/>
                  <a:pt x="564" y="38"/>
                  <a:pt x="564" y="37"/>
                </a:cubicBezTo>
                <a:cubicBezTo>
                  <a:pt x="584" y="17"/>
                  <a:pt x="584" y="17"/>
                  <a:pt x="584" y="17"/>
                </a:cubicBezTo>
                <a:cubicBezTo>
                  <a:pt x="586" y="16"/>
                  <a:pt x="586" y="14"/>
                  <a:pt x="584" y="13"/>
                </a:cubicBezTo>
                <a:cubicBezTo>
                  <a:pt x="583" y="11"/>
                  <a:pt x="581" y="11"/>
                  <a:pt x="580" y="13"/>
                </a:cubicBezTo>
                <a:cubicBezTo>
                  <a:pt x="560" y="33"/>
                  <a:pt x="560" y="33"/>
                  <a:pt x="560" y="33"/>
                </a:cubicBezTo>
                <a:cubicBezTo>
                  <a:pt x="559" y="34"/>
                  <a:pt x="559" y="36"/>
                  <a:pt x="560" y="37"/>
                </a:cubicBezTo>
                <a:close/>
                <a:moveTo>
                  <a:pt x="267" y="326"/>
                </a:moveTo>
                <a:cubicBezTo>
                  <a:pt x="267" y="326"/>
                  <a:pt x="266" y="326"/>
                  <a:pt x="266" y="326"/>
                </a:cubicBezTo>
                <a:cubicBezTo>
                  <a:pt x="265" y="327"/>
                  <a:pt x="265" y="327"/>
                  <a:pt x="265" y="327"/>
                </a:cubicBezTo>
                <a:cubicBezTo>
                  <a:pt x="264" y="329"/>
                  <a:pt x="264" y="331"/>
                  <a:pt x="265" y="332"/>
                </a:cubicBezTo>
                <a:cubicBezTo>
                  <a:pt x="266" y="332"/>
                  <a:pt x="267" y="333"/>
                  <a:pt x="267" y="333"/>
                </a:cubicBezTo>
                <a:cubicBezTo>
                  <a:pt x="268" y="333"/>
                  <a:pt x="269" y="332"/>
                  <a:pt x="270" y="332"/>
                </a:cubicBezTo>
                <a:cubicBezTo>
                  <a:pt x="271" y="331"/>
                  <a:pt x="271" y="331"/>
                  <a:pt x="271" y="331"/>
                </a:cubicBezTo>
                <a:cubicBezTo>
                  <a:pt x="271" y="330"/>
                  <a:pt x="271" y="330"/>
                  <a:pt x="271" y="330"/>
                </a:cubicBezTo>
                <a:cubicBezTo>
                  <a:pt x="271" y="330"/>
                  <a:pt x="272" y="330"/>
                  <a:pt x="272" y="330"/>
                </a:cubicBezTo>
                <a:cubicBezTo>
                  <a:pt x="478" y="123"/>
                  <a:pt x="478" y="123"/>
                  <a:pt x="478" y="123"/>
                </a:cubicBezTo>
                <a:cubicBezTo>
                  <a:pt x="479" y="122"/>
                  <a:pt x="479" y="120"/>
                  <a:pt x="478" y="119"/>
                </a:cubicBezTo>
                <a:cubicBezTo>
                  <a:pt x="477" y="118"/>
                  <a:pt x="475" y="118"/>
                  <a:pt x="474" y="119"/>
                </a:cubicBezTo>
                <a:cubicBezTo>
                  <a:pt x="267" y="325"/>
                  <a:pt x="267" y="325"/>
                  <a:pt x="267" y="325"/>
                </a:cubicBezTo>
                <a:cubicBezTo>
                  <a:pt x="267" y="325"/>
                  <a:pt x="267" y="326"/>
                  <a:pt x="267" y="326"/>
                </a:cubicBezTo>
                <a:close/>
                <a:moveTo>
                  <a:pt x="519" y="78"/>
                </a:moveTo>
                <a:cubicBezTo>
                  <a:pt x="518" y="77"/>
                  <a:pt x="516" y="77"/>
                  <a:pt x="515" y="78"/>
                </a:cubicBezTo>
                <a:cubicBezTo>
                  <a:pt x="483" y="110"/>
                  <a:pt x="483" y="110"/>
                  <a:pt x="483" y="110"/>
                </a:cubicBezTo>
                <a:cubicBezTo>
                  <a:pt x="482" y="111"/>
                  <a:pt x="482" y="113"/>
                  <a:pt x="483" y="114"/>
                </a:cubicBezTo>
                <a:cubicBezTo>
                  <a:pt x="483" y="115"/>
                  <a:pt x="484" y="115"/>
                  <a:pt x="485" y="115"/>
                </a:cubicBezTo>
                <a:cubicBezTo>
                  <a:pt x="486" y="115"/>
                  <a:pt x="487" y="115"/>
                  <a:pt x="487" y="114"/>
                </a:cubicBezTo>
                <a:cubicBezTo>
                  <a:pt x="519" y="82"/>
                  <a:pt x="519" y="82"/>
                  <a:pt x="519" y="82"/>
                </a:cubicBezTo>
                <a:cubicBezTo>
                  <a:pt x="520" y="81"/>
                  <a:pt x="520" y="79"/>
                  <a:pt x="519" y="78"/>
                </a:cubicBezTo>
                <a:close/>
                <a:moveTo>
                  <a:pt x="253" y="344"/>
                </a:moveTo>
                <a:cubicBezTo>
                  <a:pt x="252" y="343"/>
                  <a:pt x="250" y="343"/>
                  <a:pt x="248" y="344"/>
                </a:cubicBezTo>
                <a:cubicBezTo>
                  <a:pt x="196" y="396"/>
                  <a:pt x="196" y="396"/>
                  <a:pt x="196" y="396"/>
                </a:cubicBezTo>
                <a:cubicBezTo>
                  <a:pt x="195" y="398"/>
                  <a:pt x="195" y="400"/>
                  <a:pt x="196" y="401"/>
                </a:cubicBezTo>
                <a:cubicBezTo>
                  <a:pt x="197" y="401"/>
                  <a:pt x="198" y="402"/>
                  <a:pt x="198" y="402"/>
                </a:cubicBezTo>
                <a:cubicBezTo>
                  <a:pt x="199" y="402"/>
                  <a:pt x="200" y="401"/>
                  <a:pt x="200" y="401"/>
                </a:cubicBezTo>
                <a:cubicBezTo>
                  <a:pt x="253" y="348"/>
                  <a:pt x="253" y="348"/>
                  <a:pt x="253" y="348"/>
                </a:cubicBezTo>
                <a:cubicBezTo>
                  <a:pt x="254" y="347"/>
                  <a:pt x="254" y="345"/>
                  <a:pt x="253" y="344"/>
                </a:cubicBezTo>
                <a:close/>
                <a:moveTo>
                  <a:pt x="284" y="330"/>
                </a:moveTo>
                <a:cubicBezTo>
                  <a:pt x="285" y="330"/>
                  <a:pt x="286" y="329"/>
                  <a:pt x="287" y="329"/>
                </a:cubicBezTo>
                <a:cubicBezTo>
                  <a:pt x="478" y="137"/>
                  <a:pt x="478" y="137"/>
                  <a:pt x="478" y="137"/>
                </a:cubicBezTo>
                <a:cubicBezTo>
                  <a:pt x="480" y="136"/>
                  <a:pt x="480" y="134"/>
                  <a:pt x="478" y="132"/>
                </a:cubicBezTo>
                <a:cubicBezTo>
                  <a:pt x="477" y="131"/>
                  <a:pt x="475" y="131"/>
                  <a:pt x="474" y="132"/>
                </a:cubicBezTo>
                <a:cubicBezTo>
                  <a:pt x="282" y="324"/>
                  <a:pt x="282" y="324"/>
                  <a:pt x="282" y="324"/>
                </a:cubicBezTo>
                <a:cubicBezTo>
                  <a:pt x="281" y="325"/>
                  <a:pt x="281" y="327"/>
                  <a:pt x="282" y="329"/>
                </a:cubicBezTo>
                <a:cubicBezTo>
                  <a:pt x="283" y="329"/>
                  <a:pt x="284" y="330"/>
                  <a:pt x="284" y="330"/>
                </a:cubicBezTo>
                <a:close/>
                <a:moveTo>
                  <a:pt x="513" y="98"/>
                </a:moveTo>
                <a:cubicBezTo>
                  <a:pt x="512" y="97"/>
                  <a:pt x="510" y="97"/>
                  <a:pt x="509" y="98"/>
                </a:cubicBezTo>
                <a:cubicBezTo>
                  <a:pt x="506" y="100"/>
                  <a:pt x="506" y="100"/>
                  <a:pt x="506" y="100"/>
                </a:cubicBezTo>
                <a:cubicBezTo>
                  <a:pt x="493" y="114"/>
                  <a:pt x="493" y="114"/>
                  <a:pt x="493" y="114"/>
                </a:cubicBezTo>
                <a:cubicBezTo>
                  <a:pt x="492" y="115"/>
                  <a:pt x="492" y="117"/>
                  <a:pt x="493" y="118"/>
                </a:cubicBezTo>
                <a:cubicBezTo>
                  <a:pt x="493" y="119"/>
                  <a:pt x="494" y="119"/>
                  <a:pt x="495" y="119"/>
                </a:cubicBezTo>
                <a:cubicBezTo>
                  <a:pt x="496" y="119"/>
                  <a:pt x="497" y="119"/>
                  <a:pt x="497" y="118"/>
                </a:cubicBezTo>
                <a:cubicBezTo>
                  <a:pt x="503" y="112"/>
                  <a:pt x="503" y="112"/>
                  <a:pt x="503" y="112"/>
                </a:cubicBezTo>
                <a:cubicBezTo>
                  <a:pt x="513" y="102"/>
                  <a:pt x="513" y="102"/>
                  <a:pt x="513" y="102"/>
                </a:cubicBezTo>
                <a:cubicBezTo>
                  <a:pt x="514" y="101"/>
                  <a:pt x="514" y="99"/>
                  <a:pt x="513" y="98"/>
                </a:cubicBezTo>
                <a:close/>
                <a:moveTo>
                  <a:pt x="523" y="83"/>
                </a:moveTo>
                <a:cubicBezTo>
                  <a:pt x="513" y="94"/>
                  <a:pt x="513" y="94"/>
                  <a:pt x="513" y="94"/>
                </a:cubicBezTo>
                <a:cubicBezTo>
                  <a:pt x="512" y="95"/>
                  <a:pt x="512" y="97"/>
                  <a:pt x="513" y="98"/>
                </a:cubicBezTo>
                <a:cubicBezTo>
                  <a:pt x="514" y="98"/>
                  <a:pt x="514" y="99"/>
                  <a:pt x="515" y="99"/>
                </a:cubicBezTo>
                <a:cubicBezTo>
                  <a:pt x="516" y="99"/>
                  <a:pt x="517" y="98"/>
                  <a:pt x="517" y="98"/>
                </a:cubicBezTo>
                <a:cubicBezTo>
                  <a:pt x="528" y="88"/>
                  <a:pt x="528" y="88"/>
                  <a:pt x="528" y="88"/>
                </a:cubicBezTo>
                <a:cubicBezTo>
                  <a:pt x="529" y="86"/>
                  <a:pt x="529" y="84"/>
                  <a:pt x="528" y="83"/>
                </a:cubicBezTo>
                <a:cubicBezTo>
                  <a:pt x="527" y="82"/>
                  <a:pt x="525" y="82"/>
                  <a:pt x="523" y="83"/>
                </a:cubicBezTo>
                <a:close/>
                <a:moveTo>
                  <a:pt x="570" y="41"/>
                </a:moveTo>
                <a:cubicBezTo>
                  <a:pt x="571" y="41"/>
                  <a:pt x="571" y="42"/>
                  <a:pt x="572" y="42"/>
                </a:cubicBezTo>
                <a:cubicBezTo>
                  <a:pt x="573" y="42"/>
                  <a:pt x="574" y="41"/>
                  <a:pt x="574" y="41"/>
                </a:cubicBezTo>
                <a:cubicBezTo>
                  <a:pt x="604" y="11"/>
                  <a:pt x="604" y="11"/>
                  <a:pt x="604" y="11"/>
                </a:cubicBezTo>
                <a:cubicBezTo>
                  <a:pt x="605" y="10"/>
                  <a:pt x="605" y="8"/>
                  <a:pt x="604" y="7"/>
                </a:cubicBezTo>
                <a:cubicBezTo>
                  <a:pt x="603" y="6"/>
                  <a:pt x="601" y="6"/>
                  <a:pt x="599" y="7"/>
                </a:cubicBezTo>
                <a:cubicBezTo>
                  <a:pt x="570" y="36"/>
                  <a:pt x="570" y="36"/>
                  <a:pt x="570" y="36"/>
                </a:cubicBezTo>
                <a:cubicBezTo>
                  <a:pt x="569" y="38"/>
                  <a:pt x="569" y="40"/>
                  <a:pt x="570" y="41"/>
                </a:cubicBezTo>
                <a:close/>
                <a:moveTo>
                  <a:pt x="246" y="365"/>
                </a:moveTo>
                <a:cubicBezTo>
                  <a:pt x="245" y="363"/>
                  <a:pt x="243" y="363"/>
                  <a:pt x="242" y="365"/>
                </a:cubicBezTo>
                <a:cubicBezTo>
                  <a:pt x="205" y="402"/>
                  <a:pt x="205" y="402"/>
                  <a:pt x="205" y="402"/>
                </a:cubicBezTo>
                <a:cubicBezTo>
                  <a:pt x="203" y="403"/>
                  <a:pt x="203" y="405"/>
                  <a:pt x="205" y="406"/>
                </a:cubicBezTo>
                <a:cubicBezTo>
                  <a:pt x="205" y="407"/>
                  <a:pt x="206" y="407"/>
                  <a:pt x="207" y="407"/>
                </a:cubicBezTo>
                <a:cubicBezTo>
                  <a:pt x="207" y="407"/>
                  <a:pt x="208" y="407"/>
                  <a:pt x="209" y="406"/>
                </a:cubicBezTo>
                <a:cubicBezTo>
                  <a:pt x="246" y="369"/>
                  <a:pt x="246" y="369"/>
                  <a:pt x="246" y="369"/>
                </a:cubicBezTo>
                <a:cubicBezTo>
                  <a:pt x="248" y="368"/>
                  <a:pt x="248" y="366"/>
                  <a:pt x="246" y="365"/>
                </a:cubicBezTo>
                <a:close/>
                <a:moveTo>
                  <a:pt x="296" y="332"/>
                </a:moveTo>
                <a:cubicBezTo>
                  <a:pt x="296" y="332"/>
                  <a:pt x="297" y="332"/>
                  <a:pt x="298" y="332"/>
                </a:cubicBezTo>
                <a:cubicBezTo>
                  <a:pt x="305" y="324"/>
                  <a:pt x="305" y="324"/>
                  <a:pt x="305" y="324"/>
                </a:cubicBezTo>
                <a:cubicBezTo>
                  <a:pt x="491" y="138"/>
                  <a:pt x="491" y="138"/>
                  <a:pt x="491" y="138"/>
                </a:cubicBezTo>
                <a:cubicBezTo>
                  <a:pt x="493" y="137"/>
                  <a:pt x="493" y="135"/>
                  <a:pt x="491" y="133"/>
                </a:cubicBezTo>
                <a:cubicBezTo>
                  <a:pt x="490" y="132"/>
                  <a:pt x="488" y="132"/>
                  <a:pt x="487" y="133"/>
                </a:cubicBezTo>
                <a:cubicBezTo>
                  <a:pt x="302" y="318"/>
                  <a:pt x="302" y="318"/>
                  <a:pt x="302" y="318"/>
                </a:cubicBezTo>
                <a:cubicBezTo>
                  <a:pt x="293" y="327"/>
                  <a:pt x="293" y="327"/>
                  <a:pt x="293" y="327"/>
                </a:cubicBezTo>
                <a:cubicBezTo>
                  <a:pt x="292" y="328"/>
                  <a:pt x="292" y="330"/>
                  <a:pt x="293" y="332"/>
                </a:cubicBezTo>
                <a:cubicBezTo>
                  <a:pt x="294" y="332"/>
                  <a:pt x="295" y="332"/>
                  <a:pt x="296" y="332"/>
                </a:cubicBezTo>
                <a:close/>
                <a:moveTo>
                  <a:pt x="245" y="380"/>
                </a:moveTo>
                <a:cubicBezTo>
                  <a:pt x="244" y="379"/>
                  <a:pt x="242" y="379"/>
                  <a:pt x="241" y="380"/>
                </a:cubicBezTo>
                <a:cubicBezTo>
                  <a:pt x="214" y="406"/>
                  <a:pt x="214" y="406"/>
                  <a:pt x="214" y="406"/>
                </a:cubicBezTo>
                <a:cubicBezTo>
                  <a:pt x="213" y="407"/>
                  <a:pt x="213" y="409"/>
                  <a:pt x="214" y="411"/>
                </a:cubicBezTo>
                <a:cubicBezTo>
                  <a:pt x="215" y="411"/>
                  <a:pt x="216" y="412"/>
                  <a:pt x="216" y="412"/>
                </a:cubicBezTo>
                <a:cubicBezTo>
                  <a:pt x="217" y="412"/>
                  <a:pt x="218" y="411"/>
                  <a:pt x="219" y="411"/>
                </a:cubicBezTo>
                <a:cubicBezTo>
                  <a:pt x="245" y="384"/>
                  <a:pt x="245" y="384"/>
                  <a:pt x="245" y="384"/>
                </a:cubicBezTo>
                <a:cubicBezTo>
                  <a:pt x="246" y="383"/>
                  <a:pt x="246" y="381"/>
                  <a:pt x="245" y="380"/>
                </a:cubicBezTo>
                <a:close/>
                <a:moveTo>
                  <a:pt x="531" y="94"/>
                </a:moveTo>
                <a:cubicBezTo>
                  <a:pt x="532" y="95"/>
                  <a:pt x="532" y="95"/>
                  <a:pt x="533" y="95"/>
                </a:cubicBezTo>
                <a:cubicBezTo>
                  <a:pt x="534" y="95"/>
                  <a:pt x="535" y="95"/>
                  <a:pt x="535" y="94"/>
                </a:cubicBezTo>
                <a:cubicBezTo>
                  <a:pt x="538" y="91"/>
                  <a:pt x="538" y="91"/>
                  <a:pt x="538" y="91"/>
                </a:cubicBezTo>
                <a:cubicBezTo>
                  <a:pt x="539" y="90"/>
                  <a:pt x="539" y="88"/>
                  <a:pt x="538" y="87"/>
                </a:cubicBezTo>
                <a:cubicBezTo>
                  <a:pt x="537" y="85"/>
                  <a:pt x="535" y="85"/>
                  <a:pt x="534" y="87"/>
                </a:cubicBezTo>
                <a:cubicBezTo>
                  <a:pt x="531" y="90"/>
                  <a:pt x="531" y="90"/>
                  <a:pt x="531" y="90"/>
                </a:cubicBezTo>
                <a:cubicBezTo>
                  <a:pt x="530" y="91"/>
                  <a:pt x="530" y="93"/>
                  <a:pt x="531" y="94"/>
                </a:cubicBezTo>
                <a:close/>
                <a:moveTo>
                  <a:pt x="577" y="48"/>
                </a:moveTo>
                <a:cubicBezTo>
                  <a:pt x="577" y="49"/>
                  <a:pt x="578" y="49"/>
                  <a:pt x="579" y="49"/>
                </a:cubicBezTo>
                <a:cubicBezTo>
                  <a:pt x="580" y="49"/>
                  <a:pt x="581" y="49"/>
                  <a:pt x="581" y="48"/>
                </a:cubicBezTo>
                <a:cubicBezTo>
                  <a:pt x="618" y="12"/>
                  <a:pt x="618" y="12"/>
                  <a:pt x="618" y="12"/>
                </a:cubicBezTo>
                <a:cubicBezTo>
                  <a:pt x="619" y="10"/>
                  <a:pt x="619" y="8"/>
                  <a:pt x="618" y="7"/>
                </a:cubicBezTo>
                <a:cubicBezTo>
                  <a:pt x="616" y="6"/>
                  <a:pt x="615" y="6"/>
                  <a:pt x="613" y="7"/>
                </a:cubicBezTo>
                <a:cubicBezTo>
                  <a:pt x="577" y="44"/>
                  <a:pt x="577" y="44"/>
                  <a:pt x="577" y="44"/>
                </a:cubicBezTo>
                <a:cubicBezTo>
                  <a:pt x="576" y="45"/>
                  <a:pt x="576" y="47"/>
                  <a:pt x="577" y="48"/>
                </a:cubicBezTo>
                <a:close/>
                <a:moveTo>
                  <a:pt x="250" y="389"/>
                </a:moveTo>
                <a:cubicBezTo>
                  <a:pt x="248" y="388"/>
                  <a:pt x="247" y="388"/>
                  <a:pt x="245" y="389"/>
                </a:cubicBezTo>
                <a:cubicBezTo>
                  <a:pt x="223" y="412"/>
                  <a:pt x="223" y="412"/>
                  <a:pt x="223" y="412"/>
                </a:cubicBezTo>
                <a:cubicBezTo>
                  <a:pt x="222" y="413"/>
                  <a:pt x="222" y="415"/>
                  <a:pt x="223" y="416"/>
                </a:cubicBezTo>
                <a:cubicBezTo>
                  <a:pt x="223" y="417"/>
                  <a:pt x="224" y="417"/>
                  <a:pt x="225" y="417"/>
                </a:cubicBezTo>
                <a:cubicBezTo>
                  <a:pt x="226" y="417"/>
                  <a:pt x="227" y="417"/>
                  <a:pt x="227" y="416"/>
                </a:cubicBezTo>
                <a:cubicBezTo>
                  <a:pt x="250" y="394"/>
                  <a:pt x="250" y="394"/>
                  <a:pt x="250" y="394"/>
                </a:cubicBezTo>
                <a:cubicBezTo>
                  <a:pt x="251" y="392"/>
                  <a:pt x="251" y="390"/>
                  <a:pt x="250" y="389"/>
                </a:cubicBezTo>
                <a:close/>
                <a:moveTo>
                  <a:pt x="507" y="132"/>
                </a:moveTo>
                <a:cubicBezTo>
                  <a:pt x="506" y="131"/>
                  <a:pt x="504" y="131"/>
                  <a:pt x="502" y="132"/>
                </a:cubicBezTo>
                <a:cubicBezTo>
                  <a:pt x="314" y="320"/>
                  <a:pt x="314" y="320"/>
                  <a:pt x="314" y="320"/>
                </a:cubicBezTo>
                <a:cubicBezTo>
                  <a:pt x="313" y="321"/>
                  <a:pt x="313" y="323"/>
                  <a:pt x="314" y="324"/>
                </a:cubicBezTo>
                <a:cubicBezTo>
                  <a:pt x="315" y="325"/>
                  <a:pt x="316" y="325"/>
                  <a:pt x="317" y="325"/>
                </a:cubicBezTo>
                <a:cubicBezTo>
                  <a:pt x="317" y="325"/>
                  <a:pt x="318" y="325"/>
                  <a:pt x="319" y="324"/>
                </a:cubicBezTo>
                <a:cubicBezTo>
                  <a:pt x="507" y="136"/>
                  <a:pt x="507" y="136"/>
                  <a:pt x="507" y="136"/>
                </a:cubicBezTo>
                <a:cubicBezTo>
                  <a:pt x="508" y="135"/>
                  <a:pt x="508" y="133"/>
                  <a:pt x="507" y="132"/>
                </a:cubicBezTo>
                <a:close/>
                <a:moveTo>
                  <a:pt x="574" y="65"/>
                </a:moveTo>
                <a:cubicBezTo>
                  <a:pt x="574" y="66"/>
                  <a:pt x="575" y="66"/>
                  <a:pt x="576" y="66"/>
                </a:cubicBezTo>
                <a:cubicBezTo>
                  <a:pt x="577" y="66"/>
                  <a:pt x="577" y="66"/>
                  <a:pt x="578" y="65"/>
                </a:cubicBezTo>
                <a:cubicBezTo>
                  <a:pt x="633" y="10"/>
                  <a:pt x="633" y="10"/>
                  <a:pt x="633" y="10"/>
                </a:cubicBezTo>
                <a:cubicBezTo>
                  <a:pt x="634" y="9"/>
                  <a:pt x="634" y="7"/>
                  <a:pt x="633" y="6"/>
                </a:cubicBezTo>
                <a:cubicBezTo>
                  <a:pt x="632" y="5"/>
                  <a:pt x="630" y="5"/>
                  <a:pt x="628" y="6"/>
                </a:cubicBezTo>
                <a:cubicBezTo>
                  <a:pt x="574" y="61"/>
                  <a:pt x="574" y="61"/>
                  <a:pt x="574" y="61"/>
                </a:cubicBezTo>
                <a:cubicBezTo>
                  <a:pt x="572" y="62"/>
                  <a:pt x="572" y="64"/>
                  <a:pt x="574" y="65"/>
                </a:cubicBezTo>
                <a:close/>
                <a:moveTo>
                  <a:pt x="456" y="200"/>
                </a:moveTo>
                <a:cubicBezTo>
                  <a:pt x="456" y="200"/>
                  <a:pt x="457" y="200"/>
                  <a:pt x="458" y="200"/>
                </a:cubicBezTo>
                <a:cubicBezTo>
                  <a:pt x="506" y="151"/>
                  <a:pt x="506" y="151"/>
                  <a:pt x="506" y="151"/>
                </a:cubicBezTo>
                <a:cubicBezTo>
                  <a:pt x="506" y="151"/>
                  <a:pt x="507" y="150"/>
                  <a:pt x="507" y="150"/>
                </a:cubicBezTo>
                <a:cubicBezTo>
                  <a:pt x="507" y="150"/>
                  <a:pt x="507" y="150"/>
                  <a:pt x="508" y="150"/>
                </a:cubicBezTo>
                <a:cubicBezTo>
                  <a:pt x="510" y="147"/>
                  <a:pt x="510" y="147"/>
                  <a:pt x="510" y="147"/>
                </a:cubicBezTo>
                <a:cubicBezTo>
                  <a:pt x="511" y="146"/>
                  <a:pt x="511" y="144"/>
                  <a:pt x="510" y="143"/>
                </a:cubicBezTo>
                <a:cubicBezTo>
                  <a:pt x="509" y="142"/>
                  <a:pt x="507" y="142"/>
                  <a:pt x="506" y="143"/>
                </a:cubicBezTo>
                <a:cubicBezTo>
                  <a:pt x="503" y="145"/>
                  <a:pt x="503" y="145"/>
                  <a:pt x="503" y="145"/>
                </a:cubicBezTo>
                <a:cubicBezTo>
                  <a:pt x="503" y="145"/>
                  <a:pt x="503" y="146"/>
                  <a:pt x="503" y="146"/>
                </a:cubicBezTo>
                <a:cubicBezTo>
                  <a:pt x="502" y="146"/>
                  <a:pt x="502" y="146"/>
                  <a:pt x="502" y="147"/>
                </a:cubicBezTo>
                <a:cubicBezTo>
                  <a:pt x="453" y="195"/>
                  <a:pt x="453" y="195"/>
                  <a:pt x="453" y="195"/>
                </a:cubicBezTo>
                <a:cubicBezTo>
                  <a:pt x="452" y="196"/>
                  <a:pt x="452" y="198"/>
                  <a:pt x="453" y="200"/>
                </a:cubicBezTo>
                <a:cubicBezTo>
                  <a:pt x="454" y="200"/>
                  <a:pt x="455" y="200"/>
                  <a:pt x="456" y="200"/>
                </a:cubicBezTo>
                <a:close/>
                <a:moveTo>
                  <a:pt x="384" y="264"/>
                </a:moveTo>
                <a:cubicBezTo>
                  <a:pt x="326" y="322"/>
                  <a:pt x="326" y="322"/>
                  <a:pt x="326" y="322"/>
                </a:cubicBezTo>
                <a:cubicBezTo>
                  <a:pt x="325" y="323"/>
                  <a:pt x="325" y="325"/>
                  <a:pt x="326" y="326"/>
                </a:cubicBezTo>
                <a:cubicBezTo>
                  <a:pt x="327" y="327"/>
                  <a:pt x="328" y="327"/>
                  <a:pt x="329" y="327"/>
                </a:cubicBezTo>
                <a:cubicBezTo>
                  <a:pt x="329" y="327"/>
                  <a:pt x="330" y="327"/>
                  <a:pt x="331" y="326"/>
                </a:cubicBezTo>
                <a:cubicBezTo>
                  <a:pt x="388" y="269"/>
                  <a:pt x="388" y="269"/>
                  <a:pt x="388" y="269"/>
                </a:cubicBezTo>
                <a:cubicBezTo>
                  <a:pt x="390" y="268"/>
                  <a:pt x="390" y="266"/>
                  <a:pt x="388" y="264"/>
                </a:cubicBezTo>
                <a:cubicBezTo>
                  <a:pt x="387" y="263"/>
                  <a:pt x="385" y="263"/>
                  <a:pt x="384" y="264"/>
                </a:cubicBezTo>
                <a:close/>
                <a:moveTo>
                  <a:pt x="453" y="200"/>
                </a:moveTo>
                <a:cubicBezTo>
                  <a:pt x="452" y="199"/>
                  <a:pt x="450" y="199"/>
                  <a:pt x="448" y="200"/>
                </a:cubicBezTo>
                <a:cubicBezTo>
                  <a:pt x="389" y="260"/>
                  <a:pt x="389" y="260"/>
                  <a:pt x="389" y="260"/>
                </a:cubicBezTo>
                <a:cubicBezTo>
                  <a:pt x="387" y="261"/>
                  <a:pt x="387" y="263"/>
                  <a:pt x="389" y="264"/>
                </a:cubicBezTo>
                <a:cubicBezTo>
                  <a:pt x="389" y="265"/>
                  <a:pt x="390" y="265"/>
                  <a:pt x="391" y="265"/>
                </a:cubicBezTo>
                <a:cubicBezTo>
                  <a:pt x="392" y="265"/>
                  <a:pt x="392" y="265"/>
                  <a:pt x="393" y="264"/>
                </a:cubicBezTo>
                <a:cubicBezTo>
                  <a:pt x="453" y="204"/>
                  <a:pt x="453" y="204"/>
                  <a:pt x="453" y="204"/>
                </a:cubicBezTo>
                <a:cubicBezTo>
                  <a:pt x="454" y="203"/>
                  <a:pt x="454" y="201"/>
                  <a:pt x="453" y="200"/>
                </a:cubicBezTo>
                <a:close/>
                <a:moveTo>
                  <a:pt x="593" y="56"/>
                </a:moveTo>
                <a:cubicBezTo>
                  <a:pt x="586" y="62"/>
                  <a:pt x="586" y="62"/>
                  <a:pt x="586" y="62"/>
                </a:cubicBezTo>
                <a:cubicBezTo>
                  <a:pt x="586" y="62"/>
                  <a:pt x="586" y="62"/>
                  <a:pt x="586" y="62"/>
                </a:cubicBezTo>
                <a:cubicBezTo>
                  <a:pt x="581" y="67"/>
                  <a:pt x="581" y="67"/>
                  <a:pt x="581" y="67"/>
                </a:cubicBezTo>
                <a:cubicBezTo>
                  <a:pt x="581" y="67"/>
                  <a:pt x="581" y="68"/>
                  <a:pt x="581" y="68"/>
                </a:cubicBezTo>
                <a:cubicBezTo>
                  <a:pt x="581" y="68"/>
                  <a:pt x="580" y="68"/>
                  <a:pt x="580" y="68"/>
                </a:cubicBezTo>
                <a:cubicBezTo>
                  <a:pt x="577" y="72"/>
                  <a:pt x="577" y="72"/>
                  <a:pt x="577" y="72"/>
                </a:cubicBezTo>
                <a:cubicBezTo>
                  <a:pt x="576" y="73"/>
                  <a:pt x="576" y="75"/>
                  <a:pt x="577" y="76"/>
                </a:cubicBezTo>
                <a:cubicBezTo>
                  <a:pt x="578" y="77"/>
                  <a:pt x="578" y="77"/>
                  <a:pt x="579" y="77"/>
                </a:cubicBezTo>
                <a:cubicBezTo>
                  <a:pt x="580" y="77"/>
                  <a:pt x="581" y="77"/>
                  <a:pt x="581" y="76"/>
                </a:cubicBezTo>
                <a:cubicBezTo>
                  <a:pt x="584" y="73"/>
                  <a:pt x="584" y="73"/>
                  <a:pt x="584" y="73"/>
                </a:cubicBezTo>
                <a:cubicBezTo>
                  <a:pt x="585" y="73"/>
                  <a:pt x="585" y="72"/>
                  <a:pt x="585" y="72"/>
                </a:cubicBezTo>
                <a:cubicBezTo>
                  <a:pt x="585" y="72"/>
                  <a:pt x="585" y="72"/>
                  <a:pt x="586" y="72"/>
                </a:cubicBezTo>
                <a:cubicBezTo>
                  <a:pt x="597" y="60"/>
                  <a:pt x="597" y="60"/>
                  <a:pt x="597" y="60"/>
                </a:cubicBezTo>
                <a:cubicBezTo>
                  <a:pt x="647" y="10"/>
                  <a:pt x="647" y="10"/>
                  <a:pt x="647" y="10"/>
                </a:cubicBezTo>
                <a:cubicBezTo>
                  <a:pt x="648" y="9"/>
                  <a:pt x="648" y="7"/>
                  <a:pt x="647" y="6"/>
                </a:cubicBezTo>
                <a:cubicBezTo>
                  <a:pt x="646" y="5"/>
                  <a:pt x="644" y="5"/>
                  <a:pt x="643" y="6"/>
                </a:cubicBezTo>
                <a:cubicBezTo>
                  <a:pt x="594" y="54"/>
                  <a:pt x="594" y="54"/>
                  <a:pt x="594" y="54"/>
                </a:cubicBezTo>
                <a:lnTo>
                  <a:pt x="593" y="56"/>
                </a:lnTo>
                <a:close/>
                <a:moveTo>
                  <a:pt x="255" y="397"/>
                </a:moveTo>
                <a:cubicBezTo>
                  <a:pt x="254" y="396"/>
                  <a:pt x="252" y="396"/>
                  <a:pt x="251" y="397"/>
                </a:cubicBezTo>
                <a:cubicBezTo>
                  <a:pt x="232" y="416"/>
                  <a:pt x="232" y="416"/>
                  <a:pt x="232" y="416"/>
                </a:cubicBezTo>
                <a:cubicBezTo>
                  <a:pt x="231" y="418"/>
                  <a:pt x="231" y="420"/>
                  <a:pt x="232" y="421"/>
                </a:cubicBezTo>
                <a:cubicBezTo>
                  <a:pt x="233" y="421"/>
                  <a:pt x="234" y="422"/>
                  <a:pt x="234" y="422"/>
                </a:cubicBezTo>
                <a:cubicBezTo>
                  <a:pt x="235" y="422"/>
                  <a:pt x="236" y="421"/>
                  <a:pt x="237" y="421"/>
                </a:cubicBezTo>
                <a:cubicBezTo>
                  <a:pt x="255" y="402"/>
                  <a:pt x="255" y="402"/>
                  <a:pt x="255" y="402"/>
                </a:cubicBezTo>
                <a:cubicBezTo>
                  <a:pt x="257" y="401"/>
                  <a:pt x="257" y="399"/>
                  <a:pt x="255" y="397"/>
                </a:cubicBezTo>
                <a:close/>
                <a:moveTo>
                  <a:pt x="435" y="235"/>
                </a:moveTo>
                <a:cubicBezTo>
                  <a:pt x="436" y="235"/>
                  <a:pt x="436" y="235"/>
                  <a:pt x="437" y="234"/>
                </a:cubicBezTo>
                <a:cubicBezTo>
                  <a:pt x="465" y="207"/>
                  <a:pt x="465" y="207"/>
                  <a:pt x="465" y="207"/>
                </a:cubicBezTo>
                <a:cubicBezTo>
                  <a:pt x="465" y="207"/>
                  <a:pt x="465" y="207"/>
                  <a:pt x="465" y="207"/>
                </a:cubicBezTo>
                <a:cubicBezTo>
                  <a:pt x="465" y="207"/>
                  <a:pt x="465" y="207"/>
                  <a:pt x="465" y="207"/>
                </a:cubicBezTo>
                <a:cubicBezTo>
                  <a:pt x="465" y="207"/>
                  <a:pt x="465" y="206"/>
                  <a:pt x="465" y="206"/>
                </a:cubicBezTo>
                <a:cubicBezTo>
                  <a:pt x="465" y="206"/>
                  <a:pt x="465" y="206"/>
                  <a:pt x="465" y="206"/>
                </a:cubicBezTo>
                <a:cubicBezTo>
                  <a:pt x="473" y="198"/>
                  <a:pt x="473" y="198"/>
                  <a:pt x="473" y="198"/>
                </a:cubicBezTo>
                <a:cubicBezTo>
                  <a:pt x="474" y="197"/>
                  <a:pt x="474" y="195"/>
                  <a:pt x="473" y="194"/>
                </a:cubicBezTo>
                <a:cubicBezTo>
                  <a:pt x="472" y="192"/>
                  <a:pt x="470" y="192"/>
                  <a:pt x="469" y="194"/>
                </a:cubicBezTo>
                <a:cubicBezTo>
                  <a:pt x="460" y="202"/>
                  <a:pt x="460" y="202"/>
                  <a:pt x="460" y="202"/>
                </a:cubicBezTo>
                <a:cubicBezTo>
                  <a:pt x="460" y="202"/>
                  <a:pt x="460" y="202"/>
                  <a:pt x="460" y="202"/>
                </a:cubicBezTo>
                <a:cubicBezTo>
                  <a:pt x="460" y="202"/>
                  <a:pt x="460" y="202"/>
                  <a:pt x="460" y="202"/>
                </a:cubicBezTo>
                <a:cubicBezTo>
                  <a:pt x="460" y="202"/>
                  <a:pt x="460" y="202"/>
                  <a:pt x="460" y="202"/>
                </a:cubicBezTo>
                <a:cubicBezTo>
                  <a:pt x="433" y="230"/>
                  <a:pt x="433" y="230"/>
                  <a:pt x="433" y="230"/>
                </a:cubicBezTo>
                <a:cubicBezTo>
                  <a:pt x="431" y="231"/>
                  <a:pt x="431" y="233"/>
                  <a:pt x="433" y="234"/>
                </a:cubicBezTo>
                <a:cubicBezTo>
                  <a:pt x="433" y="235"/>
                  <a:pt x="434" y="235"/>
                  <a:pt x="435" y="235"/>
                </a:cubicBezTo>
                <a:close/>
                <a:moveTo>
                  <a:pt x="476" y="193"/>
                </a:moveTo>
                <a:cubicBezTo>
                  <a:pt x="477" y="193"/>
                  <a:pt x="478" y="193"/>
                  <a:pt x="479" y="193"/>
                </a:cubicBezTo>
                <a:cubicBezTo>
                  <a:pt x="513" y="159"/>
                  <a:pt x="513" y="159"/>
                  <a:pt x="513" y="159"/>
                </a:cubicBezTo>
                <a:cubicBezTo>
                  <a:pt x="514" y="157"/>
                  <a:pt x="514" y="155"/>
                  <a:pt x="513" y="154"/>
                </a:cubicBezTo>
                <a:cubicBezTo>
                  <a:pt x="511" y="153"/>
                  <a:pt x="509" y="153"/>
                  <a:pt x="508" y="154"/>
                </a:cubicBezTo>
                <a:cubicBezTo>
                  <a:pt x="474" y="188"/>
                  <a:pt x="474" y="188"/>
                  <a:pt x="474" y="188"/>
                </a:cubicBezTo>
                <a:cubicBezTo>
                  <a:pt x="473" y="189"/>
                  <a:pt x="473" y="191"/>
                  <a:pt x="474" y="193"/>
                </a:cubicBezTo>
                <a:cubicBezTo>
                  <a:pt x="475" y="193"/>
                  <a:pt x="476" y="193"/>
                  <a:pt x="476" y="193"/>
                </a:cubicBezTo>
                <a:close/>
                <a:moveTo>
                  <a:pt x="569" y="98"/>
                </a:moveTo>
                <a:cubicBezTo>
                  <a:pt x="569" y="99"/>
                  <a:pt x="570" y="99"/>
                  <a:pt x="571" y="99"/>
                </a:cubicBezTo>
                <a:cubicBezTo>
                  <a:pt x="572" y="99"/>
                  <a:pt x="573" y="99"/>
                  <a:pt x="573" y="98"/>
                </a:cubicBezTo>
                <a:cubicBezTo>
                  <a:pt x="663" y="8"/>
                  <a:pt x="663" y="8"/>
                  <a:pt x="663" y="8"/>
                </a:cubicBezTo>
                <a:cubicBezTo>
                  <a:pt x="664" y="7"/>
                  <a:pt x="664" y="5"/>
                  <a:pt x="663" y="4"/>
                </a:cubicBezTo>
                <a:cubicBezTo>
                  <a:pt x="662" y="2"/>
                  <a:pt x="660" y="2"/>
                  <a:pt x="659" y="4"/>
                </a:cubicBezTo>
                <a:cubicBezTo>
                  <a:pt x="569" y="94"/>
                  <a:pt x="569" y="94"/>
                  <a:pt x="569" y="94"/>
                </a:cubicBezTo>
                <a:cubicBezTo>
                  <a:pt x="568" y="95"/>
                  <a:pt x="568" y="97"/>
                  <a:pt x="569" y="98"/>
                </a:cubicBezTo>
                <a:close/>
                <a:moveTo>
                  <a:pt x="388" y="283"/>
                </a:moveTo>
                <a:cubicBezTo>
                  <a:pt x="389" y="282"/>
                  <a:pt x="389" y="280"/>
                  <a:pt x="388" y="279"/>
                </a:cubicBezTo>
                <a:cubicBezTo>
                  <a:pt x="387" y="278"/>
                  <a:pt x="385" y="278"/>
                  <a:pt x="384" y="279"/>
                </a:cubicBezTo>
                <a:cubicBezTo>
                  <a:pt x="367" y="295"/>
                  <a:pt x="367" y="295"/>
                  <a:pt x="367" y="295"/>
                </a:cubicBezTo>
                <a:cubicBezTo>
                  <a:pt x="366" y="297"/>
                  <a:pt x="366" y="299"/>
                  <a:pt x="367" y="300"/>
                </a:cubicBezTo>
                <a:cubicBezTo>
                  <a:pt x="368" y="300"/>
                  <a:pt x="368" y="301"/>
                  <a:pt x="369" y="301"/>
                </a:cubicBezTo>
                <a:cubicBezTo>
                  <a:pt x="370" y="301"/>
                  <a:pt x="371" y="300"/>
                  <a:pt x="371" y="300"/>
                </a:cubicBezTo>
                <a:lnTo>
                  <a:pt x="388" y="283"/>
                </a:lnTo>
                <a:close/>
                <a:moveTo>
                  <a:pt x="428" y="243"/>
                </a:moveTo>
                <a:cubicBezTo>
                  <a:pt x="428" y="243"/>
                  <a:pt x="428" y="243"/>
                  <a:pt x="428" y="243"/>
                </a:cubicBezTo>
                <a:cubicBezTo>
                  <a:pt x="429" y="242"/>
                  <a:pt x="429" y="242"/>
                  <a:pt x="429" y="242"/>
                </a:cubicBezTo>
                <a:cubicBezTo>
                  <a:pt x="430" y="241"/>
                  <a:pt x="430" y="239"/>
                  <a:pt x="429" y="238"/>
                </a:cubicBezTo>
                <a:cubicBezTo>
                  <a:pt x="428" y="237"/>
                  <a:pt x="426" y="237"/>
                  <a:pt x="425" y="238"/>
                </a:cubicBezTo>
                <a:cubicBezTo>
                  <a:pt x="424" y="239"/>
                  <a:pt x="424" y="239"/>
                  <a:pt x="424" y="239"/>
                </a:cubicBezTo>
                <a:cubicBezTo>
                  <a:pt x="424" y="239"/>
                  <a:pt x="424" y="239"/>
                  <a:pt x="423" y="239"/>
                </a:cubicBezTo>
                <a:cubicBezTo>
                  <a:pt x="423" y="239"/>
                  <a:pt x="423" y="239"/>
                  <a:pt x="423" y="240"/>
                </a:cubicBezTo>
                <a:cubicBezTo>
                  <a:pt x="418" y="245"/>
                  <a:pt x="418" y="245"/>
                  <a:pt x="418" y="245"/>
                </a:cubicBezTo>
                <a:cubicBezTo>
                  <a:pt x="417" y="246"/>
                  <a:pt x="417" y="248"/>
                  <a:pt x="418" y="249"/>
                </a:cubicBezTo>
                <a:cubicBezTo>
                  <a:pt x="418" y="250"/>
                  <a:pt x="419" y="250"/>
                  <a:pt x="420" y="250"/>
                </a:cubicBezTo>
                <a:cubicBezTo>
                  <a:pt x="421" y="250"/>
                  <a:pt x="422" y="250"/>
                  <a:pt x="422" y="249"/>
                </a:cubicBezTo>
                <a:cubicBezTo>
                  <a:pt x="427" y="244"/>
                  <a:pt x="427" y="244"/>
                  <a:pt x="427" y="244"/>
                </a:cubicBezTo>
                <a:cubicBezTo>
                  <a:pt x="427" y="244"/>
                  <a:pt x="427" y="244"/>
                  <a:pt x="428" y="243"/>
                </a:cubicBezTo>
                <a:close/>
                <a:moveTo>
                  <a:pt x="269" y="398"/>
                </a:moveTo>
                <a:cubicBezTo>
                  <a:pt x="268" y="397"/>
                  <a:pt x="266" y="397"/>
                  <a:pt x="265" y="398"/>
                </a:cubicBezTo>
                <a:cubicBezTo>
                  <a:pt x="244" y="418"/>
                  <a:pt x="244" y="418"/>
                  <a:pt x="244" y="418"/>
                </a:cubicBezTo>
                <a:cubicBezTo>
                  <a:pt x="243" y="419"/>
                  <a:pt x="243" y="421"/>
                  <a:pt x="244" y="423"/>
                </a:cubicBezTo>
                <a:cubicBezTo>
                  <a:pt x="245" y="423"/>
                  <a:pt x="246" y="424"/>
                  <a:pt x="246" y="424"/>
                </a:cubicBezTo>
                <a:cubicBezTo>
                  <a:pt x="247" y="424"/>
                  <a:pt x="248" y="423"/>
                  <a:pt x="249" y="423"/>
                </a:cubicBezTo>
                <a:cubicBezTo>
                  <a:pt x="269" y="402"/>
                  <a:pt x="269" y="402"/>
                  <a:pt x="269" y="402"/>
                </a:cubicBezTo>
                <a:cubicBezTo>
                  <a:pt x="270" y="401"/>
                  <a:pt x="270" y="399"/>
                  <a:pt x="269" y="398"/>
                </a:cubicBezTo>
                <a:close/>
                <a:moveTo>
                  <a:pt x="338" y="334"/>
                </a:moveTo>
                <a:cubicBezTo>
                  <a:pt x="348" y="324"/>
                  <a:pt x="348" y="324"/>
                  <a:pt x="348" y="324"/>
                </a:cubicBezTo>
                <a:cubicBezTo>
                  <a:pt x="349" y="322"/>
                  <a:pt x="349" y="320"/>
                  <a:pt x="348" y="319"/>
                </a:cubicBezTo>
                <a:cubicBezTo>
                  <a:pt x="346" y="318"/>
                  <a:pt x="345" y="318"/>
                  <a:pt x="343" y="319"/>
                </a:cubicBezTo>
                <a:cubicBezTo>
                  <a:pt x="333" y="329"/>
                  <a:pt x="333" y="329"/>
                  <a:pt x="333" y="329"/>
                </a:cubicBezTo>
                <a:cubicBezTo>
                  <a:pt x="332" y="330"/>
                  <a:pt x="332" y="332"/>
                  <a:pt x="333" y="334"/>
                </a:cubicBezTo>
                <a:cubicBezTo>
                  <a:pt x="334" y="334"/>
                  <a:pt x="335" y="335"/>
                  <a:pt x="335" y="335"/>
                </a:cubicBezTo>
                <a:cubicBezTo>
                  <a:pt x="336" y="335"/>
                  <a:pt x="337" y="334"/>
                  <a:pt x="338" y="334"/>
                </a:cubicBezTo>
                <a:close/>
                <a:moveTo>
                  <a:pt x="336" y="348"/>
                </a:moveTo>
                <a:cubicBezTo>
                  <a:pt x="336" y="348"/>
                  <a:pt x="337" y="348"/>
                  <a:pt x="338" y="347"/>
                </a:cubicBezTo>
                <a:cubicBezTo>
                  <a:pt x="350" y="336"/>
                  <a:pt x="350" y="336"/>
                  <a:pt x="350" y="336"/>
                </a:cubicBezTo>
                <a:cubicBezTo>
                  <a:pt x="351" y="334"/>
                  <a:pt x="351" y="332"/>
                  <a:pt x="350" y="331"/>
                </a:cubicBezTo>
                <a:cubicBezTo>
                  <a:pt x="348" y="330"/>
                  <a:pt x="346" y="330"/>
                  <a:pt x="345" y="331"/>
                </a:cubicBezTo>
                <a:cubicBezTo>
                  <a:pt x="333" y="343"/>
                  <a:pt x="333" y="343"/>
                  <a:pt x="333" y="343"/>
                </a:cubicBezTo>
                <a:cubicBezTo>
                  <a:pt x="332" y="344"/>
                  <a:pt x="332" y="346"/>
                  <a:pt x="333" y="347"/>
                </a:cubicBezTo>
                <a:cubicBezTo>
                  <a:pt x="334" y="348"/>
                  <a:pt x="335" y="348"/>
                  <a:pt x="336" y="348"/>
                </a:cubicBezTo>
                <a:close/>
                <a:moveTo>
                  <a:pt x="570" y="111"/>
                </a:moveTo>
                <a:cubicBezTo>
                  <a:pt x="571" y="111"/>
                  <a:pt x="572" y="112"/>
                  <a:pt x="572" y="112"/>
                </a:cubicBezTo>
                <a:cubicBezTo>
                  <a:pt x="573" y="112"/>
                  <a:pt x="574" y="111"/>
                  <a:pt x="575" y="111"/>
                </a:cubicBezTo>
                <a:cubicBezTo>
                  <a:pt x="678" y="7"/>
                  <a:pt x="678" y="7"/>
                  <a:pt x="678" y="7"/>
                </a:cubicBezTo>
                <a:cubicBezTo>
                  <a:pt x="679" y="6"/>
                  <a:pt x="679" y="4"/>
                  <a:pt x="678" y="3"/>
                </a:cubicBezTo>
                <a:cubicBezTo>
                  <a:pt x="677" y="1"/>
                  <a:pt x="675" y="1"/>
                  <a:pt x="674" y="3"/>
                </a:cubicBezTo>
                <a:cubicBezTo>
                  <a:pt x="570" y="106"/>
                  <a:pt x="570" y="106"/>
                  <a:pt x="570" y="106"/>
                </a:cubicBezTo>
                <a:cubicBezTo>
                  <a:pt x="569" y="108"/>
                  <a:pt x="569" y="109"/>
                  <a:pt x="570" y="111"/>
                </a:cubicBezTo>
                <a:close/>
                <a:moveTo>
                  <a:pt x="523" y="158"/>
                </a:moveTo>
                <a:cubicBezTo>
                  <a:pt x="522" y="157"/>
                  <a:pt x="520" y="157"/>
                  <a:pt x="518" y="158"/>
                </a:cubicBezTo>
                <a:cubicBezTo>
                  <a:pt x="491" y="185"/>
                  <a:pt x="491" y="185"/>
                  <a:pt x="491" y="185"/>
                </a:cubicBezTo>
                <a:cubicBezTo>
                  <a:pt x="488" y="189"/>
                  <a:pt x="488" y="189"/>
                  <a:pt x="488" y="189"/>
                </a:cubicBezTo>
                <a:cubicBezTo>
                  <a:pt x="481" y="196"/>
                  <a:pt x="481" y="196"/>
                  <a:pt x="481" y="196"/>
                </a:cubicBezTo>
                <a:cubicBezTo>
                  <a:pt x="479" y="197"/>
                  <a:pt x="479" y="199"/>
                  <a:pt x="481" y="200"/>
                </a:cubicBezTo>
                <a:cubicBezTo>
                  <a:pt x="481" y="201"/>
                  <a:pt x="482" y="201"/>
                  <a:pt x="483" y="201"/>
                </a:cubicBezTo>
                <a:cubicBezTo>
                  <a:pt x="484" y="201"/>
                  <a:pt x="484" y="201"/>
                  <a:pt x="485" y="200"/>
                </a:cubicBezTo>
                <a:cubicBezTo>
                  <a:pt x="523" y="162"/>
                  <a:pt x="523" y="162"/>
                  <a:pt x="523" y="162"/>
                </a:cubicBezTo>
                <a:cubicBezTo>
                  <a:pt x="524" y="161"/>
                  <a:pt x="524" y="159"/>
                  <a:pt x="523" y="158"/>
                </a:cubicBezTo>
                <a:close/>
                <a:moveTo>
                  <a:pt x="303" y="378"/>
                </a:moveTo>
                <a:cubicBezTo>
                  <a:pt x="302" y="377"/>
                  <a:pt x="300" y="377"/>
                  <a:pt x="298" y="378"/>
                </a:cubicBezTo>
                <a:cubicBezTo>
                  <a:pt x="258" y="419"/>
                  <a:pt x="258" y="419"/>
                  <a:pt x="258" y="419"/>
                </a:cubicBezTo>
                <a:cubicBezTo>
                  <a:pt x="256" y="420"/>
                  <a:pt x="256" y="422"/>
                  <a:pt x="258" y="423"/>
                </a:cubicBezTo>
                <a:cubicBezTo>
                  <a:pt x="258" y="424"/>
                  <a:pt x="259" y="424"/>
                  <a:pt x="260" y="424"/>
                </a:cubicBezTo>
                <a:cubicBezTo>
                  <a:pt x="261" y="424"/>
                  <a:pt x="261" y="424"/>
                  <a:pt x="262" y="423"/>
                </a:cubicBezTo>
                <a:cubicBezTo>
                  <a:pt x="303" y="382"/>
                  <a:pt x="303" y="382"/>
                  <a:pt x="303" y="382"/>
                </a:cubicBezTo>
                <a:cubicBezTo>
                  <a:pt x="304" y="381"/>
                  <a:pt x="304" y="379"/>
                  <a:pt x="303" y="378"/>
                </a:cubicBezTo>
                <a:close/>
                <a:moveTo>
                  <a:pt x="458" y="225"/>
                </a:moveTo>
                <a:cubicBezTo>
                  <a:pt x="459" y="225"/>
                  <a:pt x="460" y="225"/>
                  <a:pt x="461" y="225"/>
                </a:cubicBezTo>
                <a:cubicBezTo>
                  <a:pt x="469" y="216"/>
                  <a:pt x="469" y="216"/>
                  <a:pt x="469" y="216"/>
                </a:cubicBezTo>
                <a:cubicBezTo>
                  <a:pt x="470" y="215"/>
                  <a:pt x="470" y="213"/>
                  <a:pt x="469" y="212"/>
                </a:cubicBezTo>
                <a:cubicBezTo>
                  <a:pt x="468" y="211"/>
                  <a:pt x="466" y="211"/>
                  <a:pt x="465" y="212"/>
                </a:cubicBezTo>
                <a:cubicBezTo>
                  <a:pt x="456" y="220"/>
                  <a:pt x="456" y="220"/>
                  <a:pt x="456" y="220"/>
                </a:cubicBezTo>
                <a:cubicBezTo>
                  <a:pt x="455" y="221"/>
                  <a:pt x="455" y="223"/>
                  <a:pt x="456" y="225"/>
                </a:cubicBezTo>
                <a:cubicBezTo>
                  <a:pt x="457" y="225"/>
                  <a:pt x="458" y="225"/>
                  <a:pt x="458" y="225"/>
                </a:cubicBezTo>
                <a:close/>
                <a:moveTo>
                  <a:pt x="466" y="232"/>
                </a:moveTo>
                <a:cubicBezTo>
                  <a:pt x="467" y="232"/>
                  <a:pt x="468" y="231"/>
                  <a:pt x="468" y="231"/>
                </a:cubicBezTo>
                <a:cubicBezTo>
                  <a:pt x="478" y="221"/>
                  <a:pt x="478" y="221"/>
                  <a:pt x="478" y="221"/>
                </a:cubicBezTo>
                <a:cubicBezTo>
                  <a:pt x="478" y="221"/>
                  <a:pt x="478" y="221"/>
                  <a:pt x="478" y="221"/>
                </a:cubicBezTo>
                <a:cubicBezTo>
                  <a:pt x="478" y="221"/>
                  <a:pt x="479" y="221"/>
                  <a:pt x="479" y="221"/>
                </a:cubicBezTo>
                <a:cubicBezTo>
                  <a:pt x="483" y="216"/>
                  <a:pt x="483" y="216"/>
                  <a:pt x="483" y="216"/>
                </a:cubicBezTo>
                <a:cubicBezTo>
                  <a:pt x="484" y="215"/>
                  <a:pt x="484" y="213"/>
                  <a:pt x="483" y="212"/>
                </a:cubicBezTo>
                <a:cubicBezTo>
                  <a:pt x="482" y="211"/>
                  <a:pt x="480" y="211"/>
                  <a:pt x="478" y="212"/>
                </a:cubicBezTo>
                <a:cubicBezTo>
                  <a:pt x="474" y="216"/>
                  <a:pt x="474" y="216"/>
                  <a:pt x="474" y="216"/>
                </a:cubicBezTo>
                <a:cubicBezTo>
                  <a:pt x="474" y="216"/>
                  <a:pt x="474" y="216"/>
                  <a:pt x="474" y="217"/>
                </a:cubicBezTo>
                <a:cubicBezTo>
                  <a:pt x="474" y="217"/>
                  <a:pt x="474" y="217"/>
                  <a:pt x="474" y="217"/>
                </a:cubicBezTo>
                <a:cubicBezTo>
                  <a:pt x="464" y="227"/>
                  <a:pt x="464" y="227"/>
                  <a:pt x="464" y="227"/>
                </a:cubicBezTo>
                <a:cubicBezTo>
                  <a:pt x="463" y="228"/>
                  <a:pt x="463" y="230"/>
                  <a:pt x="464" y="231"/>
                </a:cubicBezTo>
                <a:cubicBezTo>
                  <a:pt x="465" y="231"/>
                  <a:pt x="465" y="232"/>
                  <a:pt x="466" y="232"/>
                </a:cubicBezTo>
                <a:close/>
                <a:moveTo>
                  <a:pt x="316" y="382"/>
                </a:moveTo>
                <a:cubicBezTo>
                  <a:pt x="317" y="382"/>
                  <a:pt x="318" y="382"/>
                  <a:pt x="318" y="381"/>
                </a:cubicBezTo>
                <a:cubicBezTo>
                  <a:pt x="327" y="373"/>
                  <a:pt x="327" y="373"/>
                  <a:pt x="327" y="373"/>
                </a:cubicBezTo>
                <a:cubicBezTo>
                  <a:pt x="328" y="371"/>
                  <a:pt x="328" y="369"/>
                  <a:pt x="327" y="368"/>
                </a:cubicBezTo>
                <a:cubicBezTo>
                  <a:pt x="325" y="367"/>
                  <a:pt x="323" y="367"/>
                  <a:pt x="322" y="368"/>
                </a:cubicBezTo>
                <a:cubicBezTo>
                  <a:pt x="314" y="377"/>
                  <a:pt x="314" y="377"/>
                  <a:pt x="314" y="377"/>
                </a:cubicBezTo>
                <a:cubicBezTo>
                  <a:pt x="313" y="378"/>
                  <a:pt x="313" y="380"/>
                  <a:pt x="314" y="381"/>
                </a:cubicBezTo>
                <a:cubicBezTo>
                  <a:pt x="314" y="382"/>
                  <a:pt x="315" y="382"/>
                  <a:pt x="316" y="382"/>
                </a:cubicBezTo>
                <a:close/>
                <a:moveTo>
                  <a:pt x="524" y="166"/>
                </a:moveTo>
                <a:cubicBezTo>
                  <a:pt x="510" y="180"/>
                  <a:pt x="510" y="180"/>
                  <a:pt x="510" y="180"/>
                </a:cubicBezTo>
                <a:cubicBezTo>
                  <a:pt x="509" y="182"/>
                  <a:pt x="509" y="184"/>
                  <a:pt x="510" y="185"/>
                </a:cubicBezTo>
                <a:cubicBezTo>
                  <a:pt x="511" y="185"/>
                  <a:pt x="511" y="186"/>
                  <a:pt x="512" y="186"/>
                </a:cubicBezTo>
                <a:cubicBezTo>
                  <a:pt x="513" y="186"/>
                  <a:pt x="514" y="185"/>
                  <a:pt x="514" y="185"/>
                </a:cubicBezTo>
                <a:cubicBezTo>
                  <a:pt x="528" y="171"/>
                  <a:pt x="528" y="171"/>
                  <a:pt x="528" y="171"/>
                </a:cubicBezTo>
                <a:cubicBezTo>
                  <a:pt x="530" y="170"/>
                  <a:pt x="530" y="168"/>
                  <a:pt x="528" y="166"/>
                </a:cubicBezTo>
                <a:cubicBezTo>
                  <a:pt x="527" y="165"/>
                  <a:pt x="525" y="165"/>
                  <a:pt x="524" y="166"/>
                </a:cubicBezTo>
                <a:close/>
                <a:moveTo>
                  <a:pt x="340" y="357"/>
                </a:moveTo>
                <a:cubicBezTo>
                  <a:pt x="341" y="357"/>
                  <a:pt x="342" y="357"/>
                  <a:pt x="343" y="357"/>
                </a:cubicBezTo>
                <a:cubicBezTo>
                  <a:pt x="350" y="349"/>
                  <a:pt x="350" y="349"/>
                  <a:pt x="350" y="349"/>
                </a:cubicBezTo>
                <a:cubicBezTo>
                  <a:pt x="351" y="348"/>
                  <a:pt x="351" y="346"/>
                  <a:pt x="350" y="345"/>
                </a:cubicBezTo>
                <a:cubicBezTo>
                  <a:pt x="349" y="343"/>
                  <a:pt x="347" y="343"/>
                  <a:pt x="346" y="345"/>
                </a:cubicBezTo>
                <a:cubicBezTo>
                  <a:pt x="338" y="352"/>
                  <a:pt x="338" y="352"/>
                  <a:pt x="338" y="352"/>
                </a:cubicBezTo>
                <a:cubicBezTo>
                  <a:pt x="337" y="353"/>
                  <a:pt x="337" y="355"/>
                  <a:pt x="338" y="357"/>
                </a:cubicBezTo>
                <a:cubicBezTo>
                  <a:pt x="339" y="357"/>
                  <a:pt x="340" y="357"/>
                  <a:pt x="340" y="357"/>
                </a:cubicBezTo>
                <a:close/>
                <a:moveTo>
                  <a:pt x="296" y="403"/>
                </a:moveTo>
                <a:cubicBezTo>
                  <a:pt x="296" y="403"/>
                  <a:pt x="297" y="402"/>
                  <a:pt x="297" y="402"/>
                </a:cubicBezTo>
                <a:cubicBezTo>
                  <a:pt x="299" y="400"/>
                  <a:pt x="299" y="400"/>
                  <a:pt x="299" y="400"/>
                </a:cubicBezTo>
                <a:cubicBezTo>
                  <a:pt x="300" y="399"/>
                  <a:pt x="300" y="397"/>
                  <a:pt x="299" y="396"/>
                </a:cubicBezTo>
                <a:cubicBezTo>
                  <a:pt x="298" y="395"/>
                  <a:pt x="296" y="395"/>
                  <a:pt x="294" y="396"/>
                </a:cubicBezTo>
                <a:cubicBezTo>
                  <a:pt x="293" y="398"/>
                  <a:pt x="293" y="398"/>
                  <a:pt x="293" y="398"/>
                </a:cubicBezTo>
                <a:cubicBezTo>
                  <a:pt x="292" y="398"/>
                  <a:pt x="292" y="398"/>
                  <a:pt x="292" y="399"/>
                </a:cubicBezTo>
                <a:cubicBezTo>
                  <a:pt x="292" y="399"/>
                  <a:pt x="291" y="399"/>
                  <a:pt x="291" y="399"/>
                </a:cubicBezTo>
                <a:cubicBezTo>
                  <a:pt x="264" y="426"/>
                  <a:pt x="264" y="426"/>
                  <a:pt x="264" y="426"/>
                </a:cubicBezTo>
                <a:cubicBezTo>
                  <a:pt x="263" y="428"/>
                  <a:pt x="263" y="430"/>
                  <a:pt x="264" y="431"/>
                </a:cubicBezTo>
                <a:cubicBezTo>
                  <a:pt x="265" y="431"/>
                  <a:pt x="265" y="432"/>
                  <a:pt x="266" y="432"/>
                </a:cubicBezTo>
                <a:cubicBezTo>
                  <a:pt x="267" y="432"/>
                  <a:pt x="268" y="431"/>
                  <a:pt x="268" y="431"/>
                </a:cubicBezTo>
                <a:cubicBezTo>
                  <a:pt x="295" y="404"/>
                  <a:pt x="295" y="404"/>
                  <a:pt x="295" y="404"/>
                </a:cubicBezTo>
                <a:cubicBezTo>
                  <a:pt x="296" y="403"/>
                  <a:pt x="296" y="403"/>
                  <a:pt x="296" y="403"/>
                </a:cubicBezTo>
                <a:close/>
                <a:moveTo>
                  <a:pt x="575" y="120"/>
                </a:moveTo>
                <a:cubicBezTo>
                  <a:pt x="576" y="120"/>
                  <a:pt x="577" y="121"/>
                  <a:pt x="577" y="121"/>
                </a:cubicBezTo>
                <a:cubicBezTo>
                  <a:pt x="578" y="121"/>
                  <a:pt x="579" y="120"/>
                  <a:pt x="580" y="120"/>
                </a:cubicBezTo>
                <a:cubicBezTo>
                  <a:pt x="693" y="6"/>
                  <a:pt x="693" y="6"/>
                  <a:pt x="693" y="6"/>
                </a:cubicBezTo>
                <a:cubicBezTo>
                  <a:pt x="694" y="5"/>
                  <a:pt x="694" y="3"/>
                  <a:pt x="693" y="2"/>
                </a:cubicBezTo>
                <a:cubicBezTo>
                  <a:pt x="692" y="1"/>
                  <a:pt x="690" y="1"/>
                  <a:pt x="688" y="2"/>
                </a:cubicBezTo>
                <a:cubicBezTo>
                  <a:pt x="575" y="115"/>
                  <a:pt x="575" y="115"/>
                  <a:pt x="575" y="115"/>
                </a:cubicBezTo>
                <a:cubicBezTo>
                  <a:pt x="574" y="117"/>
                  <a:pt x="574" y="118"/>
                  <a:pt x="575" y="120"/>
                </a:cubicBezTo>
                <a:close/>
                <a:moveTo>
                  <a:pt x="362" y="350"/>
                </a:moveTo>
                <a:cubicBezTo>
                  <a:pt x="362" y="350"/>
                  <a:pt x="363" y="350"/>
                  <a:pt x="364" y="349"/>
                </a:cubicBezTo>
                <a:cubicBezTo>
                  <a:pt x="366" y="348"/>
                  <a:pt x="366" y="348"/>
                  <a:pt x="366" y="348"/>
                </a:cubicBezTo>
                <a:cubicBezTo>
                  <a:pt x="367" y="346"/>
                  <a:pt x="367" y="344"/>
                  <a:pt x="366" y="343"/>
                </a:cubicBezTo>
                <a:cubicBezTo>
                  <a:pt x="364" y="342"/>
                  <a:pt x="362" y="342"/>
                  <a:pt x="361" y="343"/>
                </a:cubicBezTo>
                <a:cubicBezTo>
                  <a:pt x="360" y="345"/>
                  <a:pt x="360" y="345"/>
                  <a:pt x="360" y="345"/>
                </a:cubicBezTo>
                <a:cubicBezTo>
                  <a:pt x="358" y="346"/>
                  <a:pt x="358" y="348"/>
                  <a:pt x="360" y="349"/>
                </a:cubicBezTo>
                <a:cubicBezTo>
                  <a:pt x="360" y="350"/>
                  <a:pt x="361" y="350"/>
                  <a:pt x="362" y="350"/>
                </a:cubicBezTo>
                <a:close/>
                <a:moveTo>
                  <a:pt x="489" y="216"/>
                </a:moveTo>
                <a:cubicBezTo>
                  <a:pt x="487" y="218"/>
                  <a:pt x="487" y="218"/>
                  <a:pt x="487" y="218"/>
                </a:cubicBezTo>
                <a:cubicBezTo>
                  <a:pt x="485" y="219"/>
                  <a:pt x="485" y="221"/>
                  <a:pt x="487" y="222"/>
                </a:cubicBezTo>
                <a:cubicBezTo>
                  <a:pt x="487" y="223"/>
                  <a:pt x="488" y="223"/>
                  <a:pt x="489" y="223"/>
                </a:cubicBezTo>
                <a:cubicBezTo>
                  <a:pt x="490" y="223"/>
                  <a:pt x="490" y="223"/>
                  <a:pt x="491" y="222"/>
                </a:cubicBezTo>
                <a:cubicBezTo>
                  <a:pt x="493" y="220"/>
                  <a:pt x="493" y="220"/>
                  <a:pt x="493" y="220"/>
                </a:cubicBezTo>
                <a:cubicBezTo>
                  <a:pt x="494" y="219"/>
                  <a:pt x="494" y="217"/>
                  <a:pt x="493" y="216"/>
                </a:cubicBezTo>
                <a:cubicBezTo>
                  <a:pt x="492" y="215"/>
                  <a:pt x="490" y="215"/>
                  <a:pt x="489" y="216"/>
                </a:cubicBezTo>
                <a:close/>
                <a:moveTo>
                  <a:pt x="293" y="416"/>
                </a:moveTo>
                <a:cubicBezTo>
                  <a:pt x="292" y="415"/>
                  <a:pt x="290" y="415"/>
                  <a:pt x="288" y="416"/>
                </a:cubicBezTo>
                <a:cubicBezTo>
                  <a:pt x="274" y="431"/>
                  <a:pt x="274" y="431"/>
                  <a:pt x="274" y="431"/>
                </a:cubicBezTo>
                <a:cubicBezTo>
                  <a:pt x="272" y="432"/>
                  <a:pt x="272" y="434"/>
                  <a:pt x="274" y="435"/>
                </a:cubicBezTo>
                <a:cubicBezTo>
                  <a:pt x="274" y="436"/>
                  <a:pt x="275" y="436"/>
                  <a:pt x="276" y="436"/>
                </a:cubicBezTo>
                <a:cubicBezTo>
                  <a:pt x="277" y="436"/>
                  <a:pt x="277" y="436"/>
                  <a:pt x="278" y="435"/>
                </a:cubicBezTo>
                <a:cubicBezTo>
                  <a:pt x="293" y="420"/>
                  <a:pt x="293" y="420"/>
                  <a:pt x="293" y="420"/>
                </a:cubicBezTo>
                <a:cubicBezTo>
                  <a:pt x="294" y="419"/>
                  <a:pt x="294" y="417"/>
                  <a:pt x="293" y="416"/>
                </a:cubicBezTo>
                <a:close/>
                <a:moveTo>
                  <a:pt x="583" y="125"/>
                </a:moveTo>
                <a:cubicBezTo>
                  <a:pt x="584" y="126"/>
                  <a:pt x="585" y="126"/>
                  <a:pt x="586" y="126"/>
                </a:cubicBezTo>
                <a:cubicBezTo>
                  <a:pt x="586" y="126"/>
                  <a:pt x="587" y="126"/>
                  <a:pt x="588" y="125"/>
                </a:cubicBezTo>
                <a:cubicBezTo>
                  <a:pt x="707" y="6"/>
                  <a:pt x="707" y="6"/>
                  <a:pt x="707" y="6"/>
                </a:cubicBezTo>
                <a:cubicBezTo>
                  <a:pt x="708" y="5"/>
                  <a:pt x="708" y="3"/>
                  <a:pt x="707" y="2"/>
                </a:cubicBezTo>
                <a:cubicBezTo>
                  <a:pt x="706" y="0"/>
                  <a:pt x="704" y="0"/>
                  <a:pt x="703" y="2"/>
                </a:cubicBezTo>
                <a:cubicBezTo>
                  <a:pt x="583" y="121"/>
                  <a:pt x="583" y="121"/>
                  <a:pt x="583" y="121"/>
                </a:cubicBezTo>
                <a:cubicBezTo>
                  <a:pt x="582" y="122"/>
                  <a:pt x="582" y="124"/>
                  <a:pt x="583" y="125"/>
                </a:cubicBezTo>
                <a:close/>
                <a:moveTo>
                  <a:pt x="502" y="210"/>
                </a:moveTo>
                <a:cubicBezTo>
                  <a:pt x="503" y="210"/>
                  <a:pt x="503" y="210"/>
                  <a:pt x="504" y="209"/>
                </a:cubicBezTo>
                <a:cubicBezTo>
                  <a:pt x="519" y="194"/>
                  <a:pt x="519" y="194"/>
                  <a:pt x="519" y="194"/>
                </a:cubicBezTo>
                <a:cubicBezTo>
                  <a:pt x="520" y="193"/>
                  <a:pt x="520" y="191"/>
                  <a:pt x="519" y="190"/>
                </a:cubicBezTo>
                <a:cubicBezTo>
                  <a:pt x="518" y="188"/>
                  <a:pt x="516" y="188"/>
                  <a:pt x="515" y="190"/>
                </a:cubicBezTo>
                <a:cubicBezTo>
                  <a:pt x="500" y="205"/>
                  <a:pt x="500" y="205"/>
                  <a:pt x="500" y="205"/>
                </a:cubicBezTo>
                <a:cubicBezTo>
                  <a:pt x="498" y="206"/>
                  <a:pt x="498" y="208"/>
                  <a:pt x="500" y="209"/>
                </a:cubicBezTo>
                <a:cubicBezTo>
                  <a:pt x="500" y="210"/>
                  <a:pt x="501" y="210"/>
                  <a:pt x="502" y="210"/>
                </a:cubicBezTo>
                <a:close/>
                <a:moveTo>
                  <a:pt x="341" y="368"/>
                </a:moveTo>
                <a:cubicBezTo>
                  <a:pt x="340" y="367"/>
                  <a:pt x="338" y="367"/>
                  <a:pt x="336" y="368"/>
                </a:cubicBezTo>
                <a:cubicBezTo>
                  <a:pt x="331" y="374"/>
                  <a:pt x="331" y="374"/>
                  <a:pt x="331" y="374"/>
                </a:cubicBezTo>
                <a:cubicBezTo>
                  <a:pt x="330" y="375"/>
                  <a:pt x="330" y="376"/>
                  <a:pt x="330" y="377"/>
                </a:cubicBezTo>
                <a:cubicBezTo>
                  <a:pt x="329" y="377"/>
                  <a:pt x="328" y="377"/>
                  <a:pt x="327" y="378"/>
                </a:cubicBezTo>
                <a:cubicBezTo>
                  <a:pt x="325" y="380"/>
                  <a:pt x="325" y="380"/>
                  <a:pt x="325" y="380"/>
                </a:cubicBezTo>
                <a:cubicBezTo>
                  <a:pt x="324" y="381"/>
                  <a:pt x="324" y="383"/>
                  <a:pt x="325" y="384"/>
                </a:cubicBezTo>
                <a:cubicBezTo>
                  <a:pt x="325" y="385"/>
                  <a:pt x="326" y="385"/>
                  <a:pt x="327" y="385"/>
                </a:cubicBezTo>
                <a:cubicBezTo>
                  <a:pt x="328" y="385"/>
                  <a:pt x="329" y="385"/>
                  <a:pt x="329" y="384"/>
                </a:cubicBezTo>
                <a:cubicBezTo>
                  <a:pt x="331" y="382"/>
                  <a:pt x="331" y="382"/>
                  <a:pt x="331" y="382"/>
                </a:cubicBezTo>
                <a:cubicBezTo>
                  <a:pt x="332" y="381"/>
                  <a:pt x="332" y="380"/>
                  <a:pt x="332" y="379"/>
                </a:cubicBezTo>
                <a:cubicBezTo>
                  <a:pt x="332" y="379"/>
                  <a:pt x="332" y="379"/>
                  <a:pt x="333" y="379"/>
                </a:cubicBezTo>
                <a:cubicBezTo>
                  <a:pt x="334" y="379"/>
                  <a:pt x="334" y="379"/>
                  <a:pt x="335" y="378"/>
                </a:cubicBezTo>
                <a:cubicBezTo>
                  <a:pt x="341" y="372"/>
                  <a:pt x="341" y="372"/>
                  <a:pt x="341" y="372"/>
                </a:cubicBezTo>
                <a:cubicBezTo>
                  <a:pt x="342" y="371"/>
                  <a:pt x="342" y="369"/>
                  <a:pt x="341" y="368"/>
                </a:cubicBezTo>
                <a:close/>
                <a:moveTo>
                  <a:pt x="340" y="382"/>
                </a:moveTo>
                <a:cubicBezTo>
                  <a:pt x="341" y="383"/>
                  <a:pt x="342" y="383"/>
                  <a:pt x="343" y="383"/>
                </a:cubicBezTo>
                <a:cubicBezTo>
                  <a:pt x="343" y="383"/>
                  <a:pt x="344" y="383"/>
                  <a:pt x="345" y="382"/>
                </a:cubicBezTo>
                <a:cubicBezTo>
                  <a:pt x="350" y="377"/>
                  <a:pt x="350" y="377"/>
                  <a:pt x="350" y="377"/>
                </a:cubicBezTo>
                <a:cubicBezTo>
                  <a:pt x="351" y="376"/>
                  <a:pt x="351" y="374"/>
                  <a:pt x="350" y="373"/>
                </a:cubicBezTo>
                <a:cubicBezTo>
                  <a:pt x="349" y="372"/>
                  <a:pt x="347" y="372"/>
                  <a:pt x="346" y="373"/>
                </a:cubicBezTo>
                <a:cubicBezTo>
                  <a:pt x="340" y="378"/>
                  <a:pt x="340" y="378"/>
                  <a:pt x="340" y="378"/>
                </a:cubicBezTo>
                <a:cubicBezTo>
                  <a:pt x="339" y="379"/>
                  <a:pt x="339" y="381"/>
                  <a:pt x="340" y="382"/>
                </a:cubicBezTo>
                <a:close/>
                <a:moveTo>
                  <a:pt x="308" y="415"/>
                </a:moveTo>
                <a:cubicBezTo>
                  <a:pt x="307" y="414"/>
                  <a:pt x="305" y="414"/>
                  <a:pt x="303" y="415"/>
                </a:cubicBezTo>
                <a:cubicBezTo>
                  <a:pt x="283" y="435"/>
                  <a:pt x="283" y="435"/>
                  <a:pt x="283" y="435"/>
                </a:cubicBezTo>
                <a:cubicBezTo>
                  <a:pt x="282" y="436"/>
                  <a:pt x="282" y="438"/>
                  <a:pt x="283" y="439"/>
                </a:cubicBezTo>
                <a:cubicBezTo>
                  <a:pt x="284" y="440"/>
                  <a:pt x="285" y="440"/>
                  <a:pt x="286" y="440"/>
                </a:cubicBezTo>
                <a:cubicBezTo>
                  <a:pt x="286" y="440"/>
                  <a:pt x="287" y="440"/>
                  <a:pt x="288" y="439"/>
                </a:cubicBezTo>
                <a:cubicBezTo>
                  <a:pt x="308" y="419"/>
                  <a:pt x="308" y="419"/>
                  <a:pt x="308" y="419"/>
                </a:cubicBezTo>
                <a:cubicBezTo>
                  <a:pt x="309" y="418"/>
                  <a:pt x="309" y="416"/>
                  <a:pt x="308" y="415"/>
                </a:cubicBezTo>
                <a:close/>
                <a:moveTo>
                  <a:pt x="516" y="210"/>
                </a:moveTo>
                <a:cubicBezTo>
                  <a:pt x="517" y="210"/>
                  <a:pt x="517" y="210"/>
                  <a:pt x="518" y="209"/>
                </a:cubicBezTo>
                <a:cubicBezTo>
                  <a:pt x="531" y="196"/>
                  <a:pt x="531" y="196"/>
                  <a:pt x="531" y="196"/>
                </a:cubicBezTo>
                <a:cubicBezTo>
                  <a:pt x="532" y="195"/>
                  <a:pt x="532" y="193"/>
                  <a:pt x="531" y="192"/>
                </a:cubicBezTo>
                <a:cubicBezTo>
                  <a:pt x="530" y="191"/>
                  <a:pt x="528" y="191"/>
                  <a:pt x="526" y="192"/>
                </a:cubicBezTo>
                <a:cubicBezTo>
                  <a:pt x="514" y="205"/>
                  <a:pt x="514" y="205"/>
                  <a:pt x="514" y="205"/>
                </a:cubicBezTo>
                <a:cubicBezTo>
                  <a:pt x="512" y="206"/>
                  <a:pt x="512" y="208"/>
                  <a:pt x="514" y="209"/>
                </a:cubicBezTo>
                <a:cubicBezTo>
                  <a:pt x="514" y="210"/>
                  <a:pt x="515" y="210"/>
                  <a:pt x="516" y="210"/>
                </a:cubicBezTo>
                <a:close/>
                <a:moveTo>
                  <a:pt x="719" y="4"/>
                </a:moveTo>
                <a:cubicBezTo>
                  <a:pt x="718" y="2"/>
                  <a:pt x="716" y="2"/>
                  <a:pt x="715" y="4"/>
                </a:cubicBezTo>
                <a:cubicBezTo>
                  <a:pt x="675" y="44"/>
                  <a:pt x="675" y="44"/>
                  <a:pt x="675" y="44"/>
                </a:cubicBezTo>
                <a:cubicBezTo>
                  <a:pt x="675" y="44"/>
                  <a:pt x="675" y="43"/>
                  <a:pt x="675" y="43"/>
                </a:cubicBezTo>
                <a:cubicBezTo>
                  <a:pt x="619" y="98"/>
                  <a:pt x="619" y="98"/>
                  <a:pt x="619" y="98"/>
                </a:cubicBezTo>
                <a:cubicBezTo>
                  <a:pt x="619" y="98"/>
                  <a:pt x="619" y="98"/>
                  <a:pt x="619" y="98"/>
                </a:cubicBezTo>
                <a:cubicBezTo>
                  <a:pt x="618" y="100"/>
                  <a:pt x="618" y="100"/>
                  <a:pt x="618" y="100"/>
                </a:cubicBezTo>
                <a:cubicBezTo>
                  <a:pt x="609" y="109"/>
                  <a:pt x="609" y="109"/>
                  <a:pt x="609" y="109"/>
                </a:cubicBezTo>
                <a:cubicBezTo>
                  <a:pt x="609" y="109"/>
                  <a:pt x="609" y="110"/>
                  <a:pt x="608" y="110"/>
                </a:cubicBezTo>
                <a:cubicBezTo>
                  <a:pt x="608" y="110"/>
                  <a:pt x="608" y="110"/>
                  <a:pt x="608" y="111"/>
                </a:cubicBezTo>
                <a:cubicBezTo>
                  <a:pt x="592" y="126"/>
                  <a:pt x="592" y="126"/>
                  <a:pt x="592" y="126"/>
                </a:cubicBezTo>
                <a:cubicBezTo>
                  <a:pt x="591" y="127"/>
                  <a:pt x="591" y="129"/>
                  <a:pt x="592" y="130"/>
                </a:cubicBezTo>
                <a:cubicBezTo>
                  <a:pt x="593" y="131"/>
                  <a:pt x="594" y="131"/>
                  <a:pt x="595" y="131"/>
                </a:cubicBezTo>
                <a:cubicBezTo>
                  <a:pt x="595" y="131"/>
                  <a:pt x="596" y="131"/>
                  <a:pt x="597" y="130"/>
                </a:cubicBezTo>
                <a:cubicBezTo>
                  <a:pt x="612" y="115"/>
                  <a:pt x="612" y="115"/>
                  <a:pt x="612" y="115"/>
                </a:cubicBezTo>
                <a:cubicBezTo>
                  <a:pt x="612" y="115"/>
                  <a:pt x="612" y="115"/>
                  <a:pt x="613" y="114"/>
                </a:cubicBezTo>
                <a:cubicBezTo>
                  <a:pt x="613" y="114"/>
                  <a:pt x="613" y="114"/>
                  <a:pt x="613" y="114"/>
                </a:cubicBezTo>
                <a:cubicBezTo>
                  <a:pt x="622" y="105"/>
                  <a:pt x="622" y="105"/>
                  <a:pt x="622" y="105"/>
                </a:cubicBezTo>
                <a:cubicBezTo>
                  <a:pt x="622" y="105"/>
                  <a:pt x="622" y="105"/>
                  <a:pt x="622" y="105"/>
                </a:cubicBezTo>
                <a:cubicBezTo>
                  <a:pt x="627" y="101"/>
                  <a:pt x="627" y="101"/>
                  <a:pt x="627" y="101"/>
                </a:cubicBezTo>
                <a:cubicBezTo>
                  <a:pt x="719" y="8"/>
                  <a:pt x="719" y="8"/>
                  <a:pt x="719" y="8"/>
                </a:cubicBezTo>
                <a:cubicBezTo>
                  <a:pt x="720" y="7"/>
                  <a:pt x="720" y="5"/>
                  <a:pt x="719" y="4"/>
                </a:cubicBezTo>
                <a:close/>
                <a:moveTo>
                  <a:pt x="370" y="352"/>
                </a:moveTo>
                <a:cubicBezTo>
                  <a:pt x="369" y="351"/>
                  <a:pt x="367" y="351"/>
                  <a:pt x="366" y="352"/>
                </a:cubicBezTo>
                <a:cubicBezTo>
                  <a:pt x="364" y="354"/>
                  <a:pt x="364" y="354"/>
                  <a:pt x="364" y="354"/>
                </a:cubicBezTo>
                <a:cubicBezTo>
                  <a:pt x="363" y="355"/>
                  <a:pt x="363" y="357"/>
                  <a:pt x="364" y="358"/>
                </a:cubicBezTo>
                <a:cubicBezTo>
                  <a:pt x="365" y="359"/>
                  <a:pt x="366" y="359"/>
                  <a:pt x="366" y="359"/>
                </a:cubicBezTo>
                <a:cubicBezTo>
                  <a:pt x="367" y="359"/>
                  <a:pt x="368" y="359"/>
                  <a:pt x="369" y="358"/>
                </a:cubicBezTo>
                <a:cubicBezTo>
                  <a:pt x="370" y="357"/>
                  <a:pt x="370" y="357"/>
                  <a:pt x="370" y="357"/>
                </a:cubicBezTo>
                <a:cubicBezTo>
                  <a:pt x="372" y="356"/>
                  <a:pt x="372" y="354"/>
                  <a:pt x="370" y="352"/>
                </a:cubicBezTo>
                <a:close/>
                <a:moveTo>
                  <a:pt x="317" y="419"/>
                </a:moveTo>
                <a:cubicBezTo>
                  <a:pt x="316" y="418"/>
                  <a:pt x="314" y="418"/>
                  <a:pt x="313" y="419"/>
                </a:cubicBezTo>
                <a:cubicBezTo>
                  <a:pt x="293" y="439"/>
                  <a:pt x="293" y="439"/>
                  <a:pt x="293" y="439"/>
                </a:cubicBezTo>
                <a:cubicBezTo>
                  <a:pt x="292" y="441"/>
                  <a:pt x="292" y="443"/>
                  <a:pt x="293" y="444"/>
                </a:cubicBezTo>
                <a:cubicBezTo>
                  <a:pt x="294" y="444"/>
                  <a:pt x="294" y="445"/>
                  <a:pt x="295" y="445"/>
                </a:cubicBezTo>
                <a:cubicBezTo>
                  <a:pt x="296" y="445"/>
                  <a:pt x="297" y="444"/>
                  <a:pt x="297" y="444"/>
                </a:cubicBezTo>
                <a:cubicBezTo>
                  <a:pt x="317" y="424"/>
                  <a:pt x="317" y="424"/>
                  <a:pt x="317" y="424"/>
                </a:cubicBezTo>
                <a:cubicBezTo>
                  <a:pt x="319" y="423"/>
                  <a:pt x="319" y="421"/>
                  <a:pt x="317" y="419"/>
                </a:cubicBezTo>
                <a:close/>
                <a:moveTo>
                  <a:pt x="722" y="15"/>
                </a:moveTo>
                <a:cubicBezTo>
                  <a:pt x="721" y="13"/>
                  <a:pt x="719" y="13"/>
                  <a:pt x="718" y="15"/>
                </a:cubicBezTo>
                <a:cubicBezTo>
                  <a:pt x="641" y="92"/>
                  <a:pt x="641" y="92"/>
                  <a:pt x="641" y="92"/>
                </a:cubicBezTo>
                <a:cubicBezTo>
                  <a:pt x="639" y="93"/>
                  <a:pt x="639" y="95"/>
                  <a:pt x="641" y="96"/>
                </a:cubicBezTo>
                <a:cubicBezTo>
                  <a:pt x="641" y="97"/>
                  <a:pt x="642" y="97"/>
                  <a:pt x="643" y="97"/>
                </a:cubicBezTo>
                <a:cubicBezTo>
                  <a:pt x="644" y="97"/>
                  <a:pt x="644" y="97"/>
                  <a:pt x="645" y="96"/>
                </a:cubicBezTo>
                <a:cubicBezTo>
                  <a:pt x="722" y="19"/>
                  <a:pt x="722" y="19"/>
                  <a:pt x="722" y="19"/>
                </a:cubicBezTo>
                <a:cubicBezTo>
                  <a:pt x="723" y="18"/>
                  <a:pt x="723" y="16"/>
                  <a:pt x="722" y="15"/>
                </a:cubicBezTo>
                <a:close/>
                <a:moveTo>
                  <a:pt x="524" y="216"/>
                </a:moveTo>
                <a:cubicBezTo>
                  <a:pt x="524" y="216"/>
                  <a:pt x="525" y="216"/>
                  <a:pt x="526" y="215"/>
                </a:cubicBezTo>
                <a:cubicBezTo>
                  <a:pt x="534" y="208"/>
                  <a:pt x="534" y="208"/>
                  <a:pt x="534" y="208"/>
                </a:cubicBezTo>
                <a:cubicBezTo>
                  <a:pt x="535" y="206"/>
                  <a:pt x="535" y="204"/>
                  <a:pt x="534" y="203"/>
                </a:cubicBezTo>
                <a:cubicBezTo>
                  <a:pt x="532" y="202"/>
                  <a:pt x="530" y="202"/>
                  <a:pt x="529" y="203"/>
                </a:cubicBezTo>
                <a:cubicBezTo>
                  <a:pt x="522" y="211"/>
                  <a:pt x="522" y="211"/>
                  <a:pt x="522" y="211"/>
                </a:cubicBezTo>
                <a:cubicBezTo>
                  <a:pt x="520" y="212"/>
                  <a:pt x="520" y="214"/>
                  <a:pt x="522" y="215"/>
                </a:cubicBezTo>
                <a:cubicBezTo>
                  <a:pt x="522" y="216"/>
                  <a:pt x="523" y="216"/>
                  <a:pt x="524" y="216"/>
                </a:cubicBezTo>
                <a:close/>
                <a:moveTo>
                  <a:pt x="351" y="389"/>
                </a:moveTo>
                <a:cubicBezTo>
                  <a:pt x="352" y="389"/>
                  <a:pt x="353" y="388"/>
                  <a:pt x="353" y="388"/>
                </a:cubicBezTo>
                <a:cubicBezTo>
                  <a:pt x="359" y="382"/>
                  <a:pt x="359" y="382"/>
                  <a:pt x="359" y="382"/>
                </a:cubicBezTo>
                <a:cubicBezTo>
                  <a:pt x="360" y="381"/>
                  <a:pt x="360" y="379"/>
                  <a:pt x="359" y="377"/>
                </a:cubicBezTo>
                <a:cubicBezTo>
                  <a:pt x="358" y="376"/>
                  <a:pt x="356" y="376"/>
                  <a:pt x="355" y="377"/>
                </a:cubicBezTo>
                <a:cubicBezTo>
                  <a:pt x="349" y="383"/>
                  <a:pt x="349" y="383"/>
                  <a:pt x="349" y="383"/>
                </a:cubicBezTo>
                <a:cubicBezTo>
                  <a:pt x="348" y="385"/>
                  <a:pt x="348" y="387"/>
                  <a:pt x="349" y="388"/>
                </a:cubicBezTo>
                <a:cubicBezTo>
                  <a:pt x="350" y="388"/>
                  <a:pt x="350" y="389"/>
                  <a:pt x="351" y="389"/>
                </a:cubicBezTo>
                <a:close/>
                <a:moveTo>
                  <a:pt x="741" y="10"/>
                </a:moveTo>
                <a:cubicBezTo>
                  <a:pt x="740" y="9"/>
                  <a:pt x="738" y="9"/>
                  <a:pt x="736" y="10"/>
                </a:cubicBezTo>
                <a:cubicBezTo>
                  <a:pt x="667" y="79"/>
                  <a:pt x="667" y="79"/>
                  <a:pt x="667" y="79"/>
                </a:cubicBezTo>
                <a:cubicBezTo>
                  <a:pt x="666" y="81"/>
                  <a:pt x="666" y="83"/>
                  <a:pt x="667" y="84"/>
                </a:cubicBezTo>
                <a:cubicBezTo>
                  <a:pt x="668" y="84"/>
                  <a:pt x="668" y="85"/>
                  <a:pt x="669" y="85"/>
                </a:cubicBezTo>
                <a:cubicBezTo>
                  <a:pt x="670" y="85"/>
                  <a:pt x="671" y="84"/>
                  <a:pt x="671" y="84"/>
                </a:cubicBezTo>
                <a:cubicBezTo>
                  <a:pt x="741" y="14"/>
                  <a:pt x="741" y="14"/>
                  <a:pt x="741" y="14"/>
                </a:cubicBezTo>
                <a:cubicBezTo>
                  <a:pt x="742" y="13"/>
                  <a:pt x="742" y="11"/>
                  <a:pt x="741" y="10"/>
                </a:cubicBezTo>
                <a:close/>
                <a:moveTo>
                  <a:pt x="319" y="436"/>
                </a:moveTo>
                <a:cubicBezTo>
                  <a:pt x="320" y="435"/>
                  <a:pt x="320" y="433"/>
                  <a:pt x="319" y="432"/>
                </a:cubicBezTo>
                <a:cubicBezTo>
                  <a:pt x="318" y="431"/>
                  <a:pt x="316" y="431"/>
                  <a:pt x="314" y="432"/>
                </a:cubicBezTo>
                <a:cubicBezTo>
                  <a:pt x="299" y="447"/>
                  <a:pt x="299" y="447"/>
                  <a:pt x="299" y="447"/>
                </a:cubicBezTo>
                <a:cubicBezTo>
                  <a:pt x="298" y="448"/>
                  <a:pt x="298" y="450"/>
                  <a:pt x="299" y="452"/>
                </a:cubicBezTo>
                <a:cubicBezTo>
                  <a:pt x="300" y="452"/>
                  <a:pt x="301" y="452"/>
                  <a:pt x="301" y="452"/>
                </a:cubicBezTo>
                <a:cubicBezTo>
                  <a:pt x="302" y="452"/>
                  <a:pt x="303" y="452"/>
                  <a:pt x="304" y="452"/>
                </a:cubicBezTo>
                <a:lnTo>
                  <a:pt x="319" y="436"/>
                </a:lnTo>
                <a:close/>
                <a:moveTo>
                  <a:pt x="369" y="382"/>
                </a:moveTo>
                <a:cubicBezTo>
                  <a:pt x="368" y="380"/>
                  <a:pt x="366" y="380"/>
                  <a:pt x="365" y="382"/>
                </a:cubicBezTo>
                <a:cubicBezTo>
                  <a:pt x="357" y="389"/>
                  <a:pt x="357" y="389"/>
                  <a:pt x="357" y="389"/>
                </a:cubicBezTo>
                <a:cubicBezTo>
                  <a:pt x="356" y="390"/>
                  <a:pt x="356" y="392"/>
                  <a:pt x="357" y="393"/>
                </a:cubicBezTo>
                <a:cubicBezTo>
                  <a:pt x="358" y="394"/>
                  <a:pt x="359" y="394"/>
                  <a:pt x="360" y="394"/>
                </a:cubicBezTo>
                <a:cubicBezTo>
                  <a:pt x="360" y="394"/>
                  <a:pt x="361" y="394"/>
                  <a:pt x="362" y="393"/>
                </a:cubicBezTo>
                <a:cubicBezTo>
                  <a:pt x="369" y="386"/>
                  <a:pt x="369" y="386"/>
                  <a:pt x="369" y="386"/>
                </a:cubicBezTo>
                <a:cubicBezTo>
                  <a:pt x="370" y="385"/>
                  <a:pt x="370" y="383"/>
                  <a:pt x="369" y="382"/>
                </a:cubicBezTo>
                <a:close/>
                <a:moveTo>
                  <a:pt x="376" y="370"/>
                </a:moveTo>
                <a:cubicBezTo>
                  <a:pt x="375" y="371"/>
                  <a:pt x="375" y="371"/>
                  <a:pt x="375" y="371"/>
                </a:cubicBezTo>
                <a:cubicBezTo>
                  <a:pt x="374" y="373"/>
                  <a:pt x="374" y="375"/>
                  <a:pt x="375" y="376"/>
                </a:cubicBezTo>
                <a:cubicBezTo>
                  <a:pt x="375" y="376"/>
                  <a:pt x="376" y="377"/>
                  <a:pt x="377" y="377"/>
                </a:cubicBezTo>
                <a:cubicBezTo>
                  <a:pt x="378" y="377"/>
                  <a:pt x="379" y="376"/>
                  <a:pt x="379" y="376"/>
                </a:cubicBezTo>
                <a:cubicBezTo>
                  <a:pt x="380" y="375"/>
                  <a:pt x="380" y="375"/>
                  <a:pt x="380" y="375"/>
                </a:cubicBezTo>
                <a:cubicBezTo>
                  <a:pt x="381" y="374"/>
                  <a:pt x="381" y="372"/>
                  <a:pt x="380" y="370"/>
                </a:cubicBezTo>
                <a:cubicBezTo>
                  <a:pt x="379" y="369"/>
                  <a:pt x="377" y="369"/>
                  <a:pt x="376" y="370"/>
                </a:cubicBezTo>
                <a:close/>
                <a:moveTo>
                  <a:pt x="698" y="67"/>
                </a:moveTo>
                <a:cubicBezTo>
                  <a:pt x="697" y="65"/>
                  <a:pt x="695" y="65"/>
                  <a:pt x="694" y="67"/>
                </a:cubicBezTo>
                <a:cubicBezTo>
                  <a:pt x="685" y="76"/>
                  <a:pt x="685" y="76"/>
                  <a:pt x="685" y="76"/>
                </a:cubicBezTo>
                <a:cubicBezTo>
                  <a:pt x="683" y="77"/>
                  <a:pt x="683" y="79"/>
                  <a:pt x="685" y="80"/>
                </a:cubicBezTo>
                <a:cubicBezTo>
                  <a:pt x="685" y="81"/>
                  <a:pt x="686" y="81"/>
                  <a:pt x="687" y="81"/>
                </a:cubicBezTo>
                <a:cubicBezTo>
                  <a:pt x="688" y="81"/>
                  <a:pt x="688" y="81"/>
                  <a:pt x="689" y="80"/>
                </a:cubicBezTo>
                <a:cubicBezTo>
                  <a:pt x="698" y="71"/>
                  <a:pt x="698" y="71"/>
                  <a:pt x="698" y="71"/>
                </a:cubicBezTo>
                <a:cubicBezTo>
                  <a:pt x="699" y="70"/>
                  <a:pt x="699" y="68"/>
                  <a:pt x="698" y="67"/>
                </a:cubicBezTo>
                <a:close/>
                <a:moveTo>
                  <a:pt x="735" y="30"/>
                </a:moveTo>
                <a:cubicBezTo>
                  <a:pt x="734" y="28"/>
                  <a:pt x="732" y="28"/>
                  <a:pt x="731" y="30"/>
                </a:cubicBezTo>
                <a:cubicBezTo>
                  <a:pt x="720" y="40"/>
                  <a:pt x="720" y="40"/>
                  <a:pt x="720" y="40"/>
                </a:cubicBezTo>
                <a:cubicBezTo>
                  <a:pt x="720" y="40"/>
                  <a:pt x="720" y="40"/>
                  <a:pt x="720" y="40"/>
                </a:cubicBezTo>
                <a:cubicBezTo>
                  <a:pt x="699" y="62"/>
                  <a:pt x="699" y="62"/>
                  <a:pt x="699" y="62"/>
                </a:cubicBezTo>
                <a:cubicBezTo>
                  <a:pt x="697" y="63"/>
                  <a:pt x="697" y="65"/>
                  <a:pt x="699" y="66"/>
                </a:cubicBezTo>
                <a:cubicBezTo>
                  <a:pt x="699" y="67"/>
                  <a:pt x="700" y="67"/>
                  <a:pt x="701" y="67"/>
                </a:cubicBezTo>
                <a:cubicBezTo>
                  <a:pt x="702" y="67"/>
                  <a:pt x="702" y="67"/>
                  <a:pt x="703" y="66"/>
                </a:cubicBezTo>
                <a:cubicBezTo>
                  <a:pt x="712" y="57"/>
                  <a:pt x="712" y="57"/>
                  <a:pt x="712" y="57"/>
                </a:cubicBezTo>
                <a:cubicBezTo>
                  <a:pt x="712" y="57"/>
                  <a:pt x="712" y="57"/>
                  <a:pt x="712" y="57"/>
                </a:cubicBezTo>
                <a:cubicBezTo>
                  <a:pt x="714" y="55"/>
                  <a:pt x="714" y="55"/>
                  <a:pt x="714" y="55"/>
                </a:cubicBezTo>
                <a:cubicBezTo>
                  <a:pt x="717" y="52"/>
                  <a:pt x="717" y="52"/>
                  <a:pt x="717" y="52"/>
                </a:cubicBezTo>
                <a:cubicBezTo>
                  <a:pt x="717" y="52"/>
                  <a:pt x="717" y="52"/>
                  <a:pt x="717" y="52"/>
                </a:cubicBezTo>
                <a:cubicBezTo>
                  <a:pt x="735" y="34"/>
                  <a:pt x="735" y="34"/>
                  <a:pt x="735" y="34"/>
                </a:cubicBezTo>
                <a:cubicBezTo>
                  <a:pt x="736" y="33"/>
                  <a:pt x="736" y="31"/>
                  <a:pt x="735" y="30"/>
                </a:cubicBezTo>
                <a:close/>
                <a:moveTo>
                  <a:pt x="751" y="17"/>
                </a:moveTo>
                <a:cubicBezTo>
                  <a:pt x="751" y="17"/>
                  <a:pt x="752" y="17"/>
                  <a:pt x="753" y="16"/>
                </a:cubicBezTo>
                <a:cubicBezTo>
                  <a:pt x="755" y="14"/>
                  <a:pt x="755" y="14"/>
                  <a:pt x="755" y="14"/>
                </a:cubicBezTo>
                <a:cubicBezTo>
                  <a:pt x="757" y="12"/>
                  <a:pt x="757" y="10"/>
                  <a:pt x="755" y="9"/>
                </a:cubicBezTo>
                <a:cubicBezTo>
                  <a:pt x="754" y="8"/>
                  <a:pt x="752" y="8"/>
                  <a:pt x="751" y="9"/>
                </a:cubicBezTo>
                <a:cubicBezTo>
                  <a:pt x="748" y="12"/>
                  <a:pt x="748" y="12"/>
                  <a:pt x="748" y="12"/>
                </a:cubicBezTo>
                <a:cubicBezTo>
                  <a:pt x="747" y="13"/>
                  <a:pt x="747" y="15"/>
                  <a:pt x="748" y="16"/>
                </a:cubicBezTo>
                <a:cubicBezTo>
                  <a:pt x="749" y="17"/>
                  <a:pt x="750" y="17"/>
                  <a:pt x="751" y="17"/>
                </a:cubicBezTo>
                <a:close/>
                <a:moveTo>
                  <a:pt x="317" y="448"/>
                </a:moveTo>
                <a:cubicBezTo>
                  <a:pt x="316" y="447"/>
                  <a:pt x="314" y="447"/>
                  <a:pt x="312" y="448"/>
                </a:cubicBezTo>
                <a:cubicBezTo>
                  <a:pt x="305" y="455"/>
                  <a:pt x="305" y="455"/>
                  <a:pt x="305" y="455"/>
                </a:cubicBezTo>
                <a:cubicBezTo>
                  <a:pt x="305" y="455"/>
                  <a:pt x="305" y="455"/>
                  <a:pt x="305" y="455"/>
                </a:cubicBezTo>
                <a:cubicBezTo>
                  <a:pt x="305" y="455"/>
                  <a:pt x="305" y="456"/>
                  <a:pt x="305" y="456"/>
                </a:cubicBezTo>
                <a:cubicBezTo>
                  <a:pt x="303" y="458"/>
                  <a:pt x="303" y="458"/>
                  <a:pt x="303" y="458"/>
                </a:cubicBezTo>
                <a:cubicBezTo>
                  <a:pt x="302" y="459"/>
                  <a:pt x="302" y="461"/>
                  <a:pt x="303" y="462"/>
                </a:cubicBezTo>
                <a:cubicBezTo>
                  <a:pt x="303" y="463"/>
                  <a:pt x="304" y="463"/>
                  <a:pt x="305" y="463"/>
                </a:cubicBezTo>
                <a:cubicBezTo>
                  <a:pt x="306" y="463"/>
                  <a:pt x="306" y="463"/>
                  <a:pt x="307" y="462"/>
                </a:cubicBezTo>
                <a:cubicBezTo>
                  <a:pt x="309" y="460"/>
                  <a:pt x="309" y="460"/>
                  <a:pt x="309" y="460"/>
                </a:cubicBezTo>
                <a:cubicBezTo>
                  <a:pt x="309" y="460"/>
                  <a:pt x="309" y="460"/>
                  <a:pt x="309" y="460"/>
                </a:cubicBezTo>
                <a:cubicBezTo>
                  <a:pt x="309" y="460"/>
                  <a:pt x="310" y="459"/>
                  <a:pt x="310" y="459"/>
                </a:cubicBezTo>
                <a:cubicBezTo>
                  <a:pt x="317" y="452"/>
                  <a:pt x="317" y="452"/>
                  <a:pt x="317" y="452"/>
                </a:cubicBezTo>
                <a:cubicBezTo>
                  <a:pt x="318" y="451"/>
                  <a:pt x="318" y="449"/>
                  <a:pt x="317" y="448"/>
                </a:cubicBezTo>
                <a:close/>
                <a:moveTo>
                  <a:pt x="359" y="401"/>
                </a:moveTo>
                <a:cubicBezTo>
                  <a:pt x="357" y="403"/>
                  <a:pt x="357" y="403"/>
                  <a:pt x="357" y="403"/>
                </a:cubicBezTo>
                <a:cubicBezTo>
                  <a:pt x="356" y="404"/>
                  <a:pt x="356" y="406"/>
                  <a:pt x="357" y="407"/>
                </a:cubicBezTo>
                <a:cubicBezTo>
                  <a:pt x="358" y="408"/>
                  <a:pt x="359" y="408"/>
                  <a:pt x="360" y="408"/>
                </a:cubicBezTo>
                <a:cubicBezTo>
                  <a:pt x="360" y="408"/>
                  <a:pt x="361" y="408"/>
                  <a:pt x="362" y="407"/>
                </a:cubicBezTo>
                <a:cubicBezTo>
                  <a:pt x="364" y="405"/>
                  <a:pt x="364" y="405"/>
                  <a:pt x="364" y="405"/>
                </a:cubicBezTo>
                <a:cubicBezTo>
                  <a:pt x="365" y="404"/>
                  <a:pt x="365" y="402"/>
                  <a:pt x="364" y="401"/>
                </a:cubicBezTo>
                <a:cubicBezTo>
                  <a:pt x="362" y="400"/>
                  <a:pt x="360" y="400"/>
                  <a:pt x="359" y="401"/>
                </a:cubicBezTo>
                <a:close/>
                <a:moveTo>
                  <a:pt x="322" y="457"/>
                </a:moveTo>
                <a:cubicBezTo>
                  <a:pt x="321" y="456"/>
                  <a:pt x="319" y="456"/>
                  <a:pt x="317" y="457"/>
                </a:cubicBezTo>
                <a:cubicBezTo>
                  <a:pt x="311" y="463"/>
                  <a:pt x="311" y="463"/>
                  <a:pt x="311" y="463"/>
                </a:cubicBezTo>
                <a:cubicBezTo>
                  <a:pt x="310" y="465"/>
                  <a:pt x="310" y="467"/>
                  <a:pt x="311" y="468"/>
                </a:cubicBezTo>
                <a:cubicBezTo>
                  <a:pt x="312" y="468"/>
                  <a:pt x="312" y="469"/>
                  <a:pt x="313" y="469"/>
                </a:cubicBezTo>
                <a:cubicBezTo>
                  <a:pt x="314" y="469"/>
                  <a:pt x="315" y="468"/>
                  <a:pt x="315" y="468"/>
                </a:cubicBezTo>
                <a:cubicBezTo>
                  <a:pt x="322" y="461"/>
                  <a:pt x="322" y="461"/>
                  <a:pt x="322" y="461"/>
                </a:cubicBezTo>
                <a:cubicBezTo>
                  <a:pt x="323" y="460"/>
                  <a:pt x="323" y="458"/>
                  <a:pt x="322" y="457"/>
                </a:cubicBezTo>
                <a:close/>
                <a:moveTo>
                  <a:pt x="385" y="389"/>
                </a:moveTo>
                <a:cubicBezTo>
                  <a:pt x="381" y="394"/>
                  <a:pt x="381" y="394"/>
                  <a:pt x="381" y="394"/>
                </a:cubicBezTo>
                <a:cubicBezTo>
                  <a:pt x="379" y="395"/>
                  <a:pt x="379" y="397"/>
                  <a:pt x="380" y="398"/>
                </a:cubicBezTo>
                <a:cubicBezTo>
                  <a:pt x="379" y="397"/>
                  <a:pt x="377" y="397"/>
                  <a:pt x="376" y="398"/>
                </a:cubicBezTo>
                <a:cubicBezTo>
                  <a:pt x="373" y="401"/>
                  <a:pt x="373" y="401"/>
                  <a:pt x="373" y="401"/>
                </a:cubicBezTo>
                <a:cubicBezTo>
                  <a:pt x="372" y="402"/>
                  <a:pt x="372" y="404"/>
                  <a:pt x="373" y="405"/>
                </a:cubicBezTo>
                <a:cubicBezTo>
                  <a:pt x="374" y="406"/>
                  <a:pt x="375" y="406"/>
                  <a:pt x="376" y="406"/>
                </a:cubicBezTo>
                <a:cubicBezTo>
                  <a:pt x="376" y="406"/>
                  <a:pt x="377" y="406"/>
                  <a:pt x="378" y="405"/>
                </a:cubicBezTo>
                <a:cubicBezTo>
                  <a:pt x="381" y="402"/>
                  <a:pt x="381" y="402"/>
                  <a:pt x="381" y="402"/>
                </a:cubicBezTo>
                <a:cubicBezTo>
                  <a:pt x="382" y="401"/>
                  <a:pt x="382" y="400"/>
                  <a:pt x="381" y="398"/>
                </a:cubicBezTo>
                <a:cubicBezTo>
                  <a:pt x="381" y="399"/>
                  <a:pt x="382" y="399"/>
                  <a:pt x="383" y="399"/>
                </a:cubicBezTo>
                <a:cubicBezTo>
                  <a:pt x="384" y="399"/>
                  <a:pt x="384" y="399"/>
                  <a:pt x="385" y="398"/>
                </a:cubicBezTo>
                <a:cubicBezTo>
                  <a:pt x="390" y="394"/>
                  <a:pt x="390" y="394"/>
                  <a:pt x="390" y="394"/>
                </a:cubicBezTo>
                <a:cubicBezTo>
                  <a:pt x="391" y="392"/>
                  <a:pt x="391" y="390"/>
                  <a:pt x="390" y="389"/>
                </a:cubicBezTo>
                <a:cubicBezTo>
                  <a:pt x="388" y="388"/>
                  <a:pt x="386" y="388"/>
                  <a:pt x="385" y="389"/>
                </a:cubicBezTo>
                <a:close/>
                <a:moveTo>
                  <a:pt x="401" y="396"/>
                </a:moveTo>
                <a:cubicBezTo>
                  <a:pt x="402" y="395"/>
                  <a:pt x="402" y="393"/>
                  <a:pt x="401" y="392"/>
                </a:cubicBezTo>
                <a:cubicBezTo>
                  <a:pt x="400" y="391"/>
                  <a:pt x="398" y="391"/>
                  <a:pt x="397" y="392"/>
                </a:cubicBezTo>
                <a:cubicBezTo>
                  <a:pt x="385" y="403"/>
                  <a:pt x="385" y="403"/>
                  <a:pt x="385" y="403"/>
                </a:cubicBezTo>
                <a:cubicBezTo>
                  <a:pt x="384" y="404"/>
                  <a:pt x="384" y="406"/>
                  <a:pt x="385" y="407"/>
                </a:cubicBezTo>
                <a:cubicBezTo>
                  <a:pt x="386" y="408"/>
                  <a:pt x="387" y="408"/>
                  <a:pt x="387" y="408"/>
                </a:cubicBezTo>
                <a:cubicBezTo>
                  <a:pt x="388" y="408"/>
                  <a:pt x="389" y="408"/>
                  <a:pt x="390" y="407"/>
                </a:cubicBezTo>
                <a:lnTo>
                  <a:pt x="401" y="396"/>
                </a:lnTo>
                <a:close/>
                <a:moveTo>
                  <a:pt x="702" y="95"/>
                </a:moveTo>
                <a:cubicBezTo>
                  <a:pt x="704" y="93"/>
                  <a:pt x="704" y="91"/>
                  <a:pt x="702" y="90"/>
                </a:cubicBezTo>
                <a:cubicBezTo>
                  <a:pt x="701" y="89"/>
                  <a:pt x="699" y="89"/>
                  <a:pt x="698" y="90"/>
                </a:cubicBezTo>
                <a:cubicBezTo>
                  <a:pt x="693" y="95"/>
                  <a:pt x="693" y="95"/>
                  <a:pt x="693" y="95"/>
                </a:cubicBezTo>
                <a:cubicBezTo>
                  <a:pt x="692" y="96"/>
                  <a:pt x="692" y="98"/>
                  <a:pt x="693" y="99"/>
                </a:cubicBezTo>
                <a:cubicBezTo>
                  <a:pt x="694" y="100"/>
                  <a:pt x="695" y="100"/>
                  <a:pt x="696" y="100"/>
                </a:cubicBezTo>
                <a:cubicBezTo>
                  <a:pt x="696" y="100"/>
                  <a:pt x="697" y="100"/>
                  <a:pt x="698" y="99"/>
                </a:cubicBezTo>
                <a:lnTo>
                  <a:pt x="702" y="95"/>
                </a:lnTo>
                <a:close/>
                <a:moveTo>
                  <a:pt x="326" y="471"/>
                </a:moveTo>
                <a:cubicBezTo>
                  <a:pt x="332" y="465"/>
                  <a:pt x="332" y="465"/>
                  <a:pt x="332" y="465"/>
                </a:cubicBezTo>
                <a:cubicBezTo>
                  <a:pt x="333" y="464"/>
                  <a:pt x="333" y="462"/>
                  <a:pt x="332" y="461"/>
                </a:cubicBezTo>
                <a:cubicBezTo>
                  <a:pt x="331" y="460"/>
                  <a:pt x="329" y="460"/>
                  <a:pt x="327" y="461"/>
                </a:cubicBezTo>
                <a:cubicBezTo>
                  <a:pt x="321" y="467"/>
                  <a:pt x="321" y="467"/>
                  <a:pt x="321" y="467"/>
                </a:cubicBezTo>
                <a:cubicBezTo>
                  <a:pt x="320" y="468"/>
                  <a:pt x="320" y="470"/>
                  <a:pt x="321" y="471"/>
                </a:cubicBezTo>
                <a:cubicBezTo>
                  <a:pt x="322" y="472"/>
                  <a:pt x="323" y="472"/>
                  <a:pt x="323" y="472"/>
                </a:cubicBezTo>
                <a:cubicBezTo>
                  <a:pt x="324" y="472"/>
                  <a:pt x="325" y="472"/>
                  <a:pt x="326" y="471"/>
                </a:cubicBezTo>
                <a:close/>
                <a:moveTo>
                  <a:pt x="341" y="468"/>
                </a:moveTo>
                <a:cubicBezTo>
                  <a:pt x="342" y="468"/>
                  <a:pt x="343" y="468"/>
                  <a:pt x="344" y="467"/>
                </a:cubicBezTo>
                <a:cubicBezTo>
                  <a:pt x="348" y="464"/>
                  <a:pt x="348" y="464"/>
                  <a:pt x="348" y="464"/>
                </a:cubicBezTo>
                <a:cubicBezTo>
                  <a:pt x="349" y="462"/>
                  <a:pt x="349" y="460"/>
                  <a:pt x="348" y="459"/>
                </a:cubicBezTo>
                <a:cubicBezTo>
                  <a:pt x="346" y="458"/>
                  <a:pt x="344" y="458"/>
                  <a:pt x="343" y="459"/>
                </a:cubicBezTo>
                <a:cubicBezTo>
                  <a:pt x="339" y="463"/>
                  <a:pt x="339" y="463"/>
                  <a:pt x="339" y="463"/>
                </a:cubicBezTo>
                <a:cubicBezTo>
                  <a:pt x="338" y="464"/>
                  <a:pt x="338" y="466"/>
                  <a:pt x="339" y="467"/>
                </a:cubicBezTo>
                <a:cubicBezTo>
                  <a:pt x="340" y="468"/>
                  <a:pt x="341" y="468"/>
                  <a:pt x="341" y="468"/>
                </a:cubicBezTo>
                <a:close/>
                <a:moveTo>
                  <a:pt x="698" y="108"/>
                </a:moveTo>
                <a:cubicBezTo>
                  <a:pt x="699" y="109"/>
                  <a:pt x="700" y="109"/>
                  <a:pt x="701" y="109"/>
                </a:cubicBezTo>
                <a:cubicBezTo>
                  <a:pt x="701" y="109"/>
                  <a:pt x="702" y="109"/>
                  <a:pt x="703" y="108"/>
                </a:cubicBezTo>
                <a:cubicBezTo>
                  <a:pt x="716" y="96"/>
                  <a:pt x="716" y="96"/>
                  <a:pt x="716" y="96"/>
                </a:cubicBezTo>
                <a:cubicBezTo>
                  <a:pt x="717" y="94"/>
                  <a:pt x="717" y="92"/>
                  <a:pt x="716" y="91"/>
                </a:cubicBezTo>
                <a:cubicBezTo>
                  <a:pt x="714" y="90"/>
                  <a:pt x="712" y="90"/>
                  <a:pt x="711" y="91"/>
                </a:cubicBezTo>
                <a:cubicBezTo>
                  <a:pt x="698" y="104"/>
                  <a:pt x="698" y="104"/>
                  <a:pt x="698" y="104"/>
                </a:cubicBezTo>
                <a:cubicBezTo>
                  <a:pt x="697" y="105"/>
                  <a:pt x="697" y="107"/>
                  <a:pt x="698" y="108"/>
                </a:cubicBezTo>
                <a:close/>
                <a:moveTo>
                  <a:pt x="410" y="401"/>
                </a:moveTo>
                <a:cubicBezTo>
                  <a:pt x="411" y="400"/>
                  <a:pt x="411" y="398"/>
                  <a:pt x="410" y="397"/>
                </a:cubicBezTo>
                <a:cubicBezTo>
                  <a:pt x="409" y="396"/>
                  <a:pt x="407" y="396"/>
                  <a:pt x="406" y="397"/>
                </a:cubicBezTo>
                <a:cubicBezTo>
                  <a:pt x="402" y="401"/>
                  <a:pt x="402" y="401"/>
                  <a:pt x="402" y="401"/>
                </a:cubicBezTo>
                <a:cubicBezTo>
                  <a:pt x="400" y="402"/>
                  <a:pt x="400" y="404"/>
                  <a:pt x="402" y="405"/>
                </a:cubicBezTo>
                <a:cubicBezTo>
                  <a:pt x="402" y="406"/>
                  <a:pt x="403" y="406"/>
                  <a:pt x="404" y="406"/>
                </a:cubicBezTo>
                <a:cubicBezTo>
                  <a:pt x="405" y="406"/>
                  <a:pt x="405" y="406"/>
                  <a:pt x="406" y="405"/>
                </a:cubicBezTo>
                <a:lnTo>
                  <a:pt x="410" y="401"/>
                </a:lnTo>
                <a:close/>
                <a:moveTo>
                  <a:pt x="332" y="471"/>
                </a:moveTo>
                <a:cubicBezTo>
                  <a:pt x="329" y="474"/>
                  <a:pt x="329" y="474"/>
                  <a:pt x="329" y="474"/>
                </a:cubicBezTo>
                <a:cubicBezTo>
                  <a:pt x="327" y="475"/>
                  <a:pt x="327" y="477"/>
                  <a:pt x="329" y="478"/>
                </a:cubicBezTo>
                <a:cubicBezTo>
                  <a:pt x="329" y="479"/>
                  <a:pt x="330" y="479"/>
                  <a:pt x="331" y="479"/>
                </a:cubicBezTo>
                <a:cubicBezTo>
                  <a:pt x="332" y="479"/>
                  <a:pt x="332" y="479"/>
                  <a:pt x="333" y="478"/>
                </a:cubicBezTo>
                <a:cubicBezTo>
                  <a:pt x="336" y="475"/>
                  <a:pt x="336" y="475"/>
                  <a:pt x="336" y="475"/>
                </a:cubicBezTo>
                <a:cubicBezTo>
                  <a:pt x="337" y="474"/>
                  <a:pt x="337" y="472"/>
                  <a:pt x="336" y="471"/>
                </a:cubicBezTo>
                <a:cubicBezTo>
                  <a:pt x="335" y="469"/>
                  <a:pt x="333" y="469"/>
                  <a:pt x="332" y="471"/>
                </a:cubicBezTo>
                <a:close/>
                <a:moveTo>
                  <a:pt x="346" y="478"/>
                </a:moveTo>
                <a:cubicBezTo>
                  <a:pt x="347" y="478"/>
                  <a:pt x="348" y="477"/>
                  <a:pt x="348" y="477"/>
                </a:cubicBezTo>
                <a:cubicBezTo>
                  <a:pt x="359" y="466"/>
                  <a:pt x="359" y="466"/>
                  <a:pt x="359" y="466"/>
                </a:cubicBezTo>
                <a:cubicBezTo>
                  <a:pt x="361" y="464"/>
                  <a:pt x="361" y="464"/>
                  <a:pt x="361" y="464"/>
                </a:cubicBezTo>
                <a:cubicBezTo>
                  <a:pt x="363" y="462"/>
                  <a:pt x="363" y="462"/>
                  <a:pt x="363" y="462"/>
                </a:cubicBezTo>
                <a:cubicBezTo>
                  <a:pt x="363" y="462"/>
                  <a:pt x="363" y="462"/>
                  <a:pt x="363" y="462"/>
                </a:cubicBezTo>
                <a:cubicBezTo>
                  <a:pt x="367" y="458"/>
                  <a:pt x="367" y="458"/>
                  <a:pt x="367" y="458"/>
                </a:cubicBezTo>
                <a:cubicBezTo>
                  <a:pt x="374" y="451"/>
                  <a:pt x="374" y="451"/>
                  <a:pt x="374" y="451"/>
                </a:cubicBezTo>
                <a:cubicBezTo>
                  <a:pt x="375" y="451"/>
                  <a:pt x="375" y="450"/>
                  <a:pt x="375" y="449"/>
                </a:cubicBezTo>
                <a:cubicBezTo>
                  <a:pt x="375" y="448"/>
                  <a:pt x="375" y="447"/>
                  <a:pt x="374" y="447"/>
                </a:cubicBezTo>
                <a:cubicBezTo>
                  <a:pt x="373" y="445"/>
                  <a:pt x="371" y="445"/>
                  <a:pt x="370" y="447"/>
                </a:cubicBezTo>
                <a:cubicBezTo>
                  <a:pt x="352" y="464"/>
                  <a:pt x="352" y="464"/>
                  <a:pt x="352" y="464"/>
                </a:cubicBezTo>
                <a:cubicBezTo>
                  <a:pt x="352" y="464"/>
                  <a:pt x="352" y="464"/>
                  <a:pt x="352" y="464"/>
                </a:cubicBezTo>
                <a:cubicBezTo>
                  <a:pt x="351" y="465"/>
                  <a:pt x="351" y="465"/>
                  <a:pt x="351" y="465"/>
                </a:cubicBezTo>
                <a:cubicBezTo>
                  <a:pt x="351" y="465"/>
                  <a:pt x="351" y="465"/>
                  <a:pt x="351" y="465"/>
                </a:cubicBezTo>
                <a:cubicBezTo>
                  <a:pt x="344" y="472"/>
                  <a:pt x="344" y="472"/>
                  <a:pt x="344" y="472"/>
                </a:cubicBezTo>
                <a:cubicBezTo>
                  <a:pt x="343" y="474"/>
                  <a:pt x="343" y="475"/>
                  <a:pt x="344" y="477"/>
                </a:cubicBezTo>
                <a:cubicBezTo>
                  <a:pt x="345" y="477"/>
                  <a:pt x="345" y="478"/>
                  <a:pt x="346" y="478"/>
                </a:cubicBezTo>
                <a:close/>
                <a:moveTo>
                  <a:pt x="731" y="94"/>
                </a:moveTo>
                <a:cubicBezTo>
                  <a:pt x="731" y="94"/>
                  <a:pt x="731" y="94"/>
                  <a:pt x="732" y="93"/>
                </a:cubicBezTo>
                <a:cubicBezTo>
                  <a:pt x="733" y="92"/>
                  <a:pt x="733" y="92"/>
                  <a:pt x="733" y="92"/>
                </a:cubicBezTo>
                <a:cubicBezTo>
                  <a:pt x="734" y="91"/>
                  <a:pt x="734" y="89"/>
                  <a:pt x="733" y="88"/>
                </a:cubicBezTo>
                <a:cubicBezTo>
                  <a:pt x="732" y="87"/>
                  <a:pt x="730" y="87"/>
                  <a:pt x="728" y="88"/>
                </a:cubicBezTo>
                <a:cubicBezTo>
                  <a:pt x="727" y="89"/>
                  <a:pt x="727" y="89"/>
                  <a:pt x="727" y="89"/>
                </a:cubicBezTo>
                <a:cubicBezTo>
                  <a:pt x="727" y="89"/>
                  <a:pt x="727" y="89"/>
                  <a:pt x="727" y="90"/>
                </a:cubicBezTo>
                <a:cubicBezTo>
                  <a:pt x="727" y="90"/>
                  <a:pt x="727" y="90"/>
                  <a:pt x="726" y="90"/>
                </a:cubicBezTo>
                <a:cubicBezTo>
                  <a:pt x="711" y="106"/>
                  <a:pt x="711" y="106"/>
                  <a:pt x="711" y="106"/>
                </a:cubicBezTo>
                <a:cubicBezTo>
                  <a:pt x="710" y="107"/>
                  <a:pt x="710" y="109"/>
                  <a:pt x="711" y="110"/>
                </a:cubicBezTo>
                <a:cubicBezTo>
                  <a:pt x="711" y="110"/>
                  <a:pt x="712" y="111"/>
                  <a:pt x="713" y="111"/>
                </a:cubicBezTo>
                <a:cubicBezTo>
                  <a:pt x="714" y="111"/>
                  <a:pt x="715" y="110"/>
                  <a:pt x="715" y="110"/>
                </a:cubicBezTo>
                <a:cubicBezTo>
                  <a:pt x="731" y="94"/>
                  <a:pt x="731" y="94"/>
                  <a:pt x="731" y="94"/>
                </a:cubicBezTo>
                <a:cubicBezTo>
                  <a:pt x="731" y="94"/>
                  <a:pt x="731" y="94"/>
                  <a:pt x="731" y="94"/>
                </a:cubicBezTo>
                <a:close/>
                <a:moveTo>
                  <a:pt x="418" y="407"/>
                </a:moveTo>
                <a:cubicBezTo>
                  <a:pt x="422" y="403"/>
                  <a:pt x="422" y="403"/>
                  <a:pt x="422" y="403"/>
                </a:cubicBezTo>
                <a:cubicBezTo>
                  <a:pt x="423" y="402"/>
                  <a:pt x="423" y="400"/>
                  <a:pt x="422" y="399"/>
                </a:cubicBezTo>
                <a:cubicBezTo>
                  <a:pt x="421" y="397"/>
                  <a:pt x="419" y="397"/>
                  <a:pt x="418" y="399"/>
                </a:cubicBezTo>
                <a:cubicBezTo>
                  <a:pt x="414" y="402"/>
                  <a:pt x="414" y="402"/>
                  <a:pt x="414" y="402"/>
                </a:cubicBezTo>
                <a:cubicBezTo>
                  <a:pt x="413" y="403"/>
                  <a:pt x="413" y="405"/>
                  <a:pt x="414" y="407"/>
                </a:cubicBezTo>
                <a:cubicBezTo>
                  <a:pt x="415" y="407"/>
                  <a:pt x="415" y="407"/>
                  <a:pt x="416" y="407"/>
                </a:cubicBezTo>
                <a:cubicBezTo>
                  <a:pt x="417" y="407"/>
                  <a:pt x="418" y="407"/>
                  <a:pt x="418" y="407"/>
                </a:cubicBezTo>
                <a:close/>
                <a:moveTo>
                  <a:pt x="383" y="448"/>
                </a:moveTo>
                <a:cubicBezTo>
                  <a:pt x="347" y="483"/>
                  <a:pt x="347" y="483"/>
                  <a:pt x="347" y="483"/>
                </a:cubicBezTo>
                <a:cubicBezTo>
                  <a:pt x="346" y="484"/>
                  <a:pt x="346" y="486"/>
                  <a:pt x="347" y="488"/>
                </a:cubicBezTo>
                <a:cubicBezTo>
                  <a:pt x="348" y="488"/>
                  <a:pt x="348" y="488"/>
                  <a:pt x="349" y="488"/>
                </a:cubicBezTo>
                <a:cubicBezTo>
                  <a:pt x="350" y="488"/>
                  <a:pt x="351" y="488"/>
                  <a:pt x="351" y="488"/>
                </a:cubicBezTo>
                <a:cubicBezTo>
                  <a:pt x="387" y="452"/>
                  <a:pt x="387" y="452"/>
                  <a:pt x="387" y="452"/>
                </a:cubicBezTo>
                <a:cubicBezTo>
                  <a:pt x="388" y="451"/>
                  <a:pt x="388" y="449"/>
                  <a:pt x="387" y="448"/>
                </a:cubicBezTo>
                <a:cubicBezTo>
                  <a:pt x="386" y="447"/>
                  <a:pt x="384" y="447"/>
                  <a:pt x="383" y="448"/>
                </a:cubicBezTo>
                <a:close/>
                <a:moveTo>
                  <a:pt x="737" y="93"/>
                </a:moveTo>
                <a:cubicBezTo>
                  <a:pt x="726" y="104"/>
                  <a:pt x="726" y="104"/>
                  <a:pt x="726" y="104"/>
                </a:cubicBezTo>
                <a:cubicBezTo>
                  <a:pt x="725" y="105"/>
                  <a:pt x="725" y="107"/>
                  <a:pt x="726" y="109"/>
                </a:cubicBezTo>
                <a:cubicBezTo>
                  <a:pt x="727" y="109"/>
                  <a:pt x="727" y="110"/>
                  <a:pt x="728" y="110"/>
                </a:cubicBezTo>
                <a:cubicBezTo>
                  <a:pt x="729" y="110"/>
                  <a:pt x="730" y="109"/>
                  <a:pt x="730" y="109"/>
                </a:cubicBezTo>
                <a:cubicBezTo>
                  <a:pt x="741" y="98"/>
                  <a:pt x="741" y="98"/>
                  <a:pt x="741" y="98"/>
                </a:cubicBezTo>
                <a:cubicBezTo>
                  <a:pt x="743" y="96"/>
                  <a:pt x="743" y="94"/>
                  <a:pt x="741" y="93"/>
                </a:cubicBezTo>
                <a:cubicBezTo>
                  <a:pt x="740" y="92"/>
                  <a:pt x="738" y="92"/>
                  <a:pt x="737" y="93"/>
                </a:cubicBezTo>
                <a:close/>
                <a:moveTo>
                  <a:pt x="347" y="505"/>
                </a:moveTo>
                <a:cubicBezTo>
                  <a:pt x="347" y="505"/>
                  <a:pt x="348" y="505"/>
                  <a:pt x="349" y="504"/>
                </a:cubicBezTo>
                <a:cubicBezTo>
                  <a:pt x="403" y="450"/>
                  <a:pt x="403" y="450"/>
                  <a:pt x="403" y="450"/>
                </a:cubicBezTo>
                <a:cubicBezTo>
                  <a:pt x="404" y="449"/>
                  <a:pt x="404" y="447"/>
                  <a:pt x="403" y="446"/>
                </a:cubicBezTo>
                <a:cubicBezTo>
                  <a:pt x="402" y="445"/>
                  <a:pt x="400" y="445"/>
                  <a:pt x="399" y="446"/>
                </a:cubicBezTo>
                <a:cubicBezTo>
                  <a:pt x="344" y="500"/>
                  <a:pt x="344" y="500"/>
                  <a:pt x="344" y="500"/>
                </a:cubicBezTo>
                <a:cubicBezTo>
                  <a:pt x="343" y="501"/>
                  <a:pt x="343" y="503"/>
                  <a:pt x="344" y="504"/>
                </a:cubicBezTo>
                <a:cubicBezTo>
                  <a:pt x="345" y="505"/>
                  <a:pt x="346" y="505"/>
                  <a:pt x="347" y="505"/>
                </a:cubicBezTo>
                <a:close/>
                <a:moveTo>
                  <a:pt x="326" y="540"/>
                </a:moveTo>
                <a:cubicBezTo>
                  <a:pt x="327" y="540"/>
                  <a:pt x="327" y="540"/>
                  <a:pt x="328" y="539"/>
                </a:cubicBezTo>
                <a:cubicBezTo>
                  <a:pt x="411" y="456"/>
                  <a:pt x="411" y="456"/>
                  <a:pt x="411" y="456"/>
                </a:cubicBezTo>
                <a:cubicBezTo>
                  <a:pt x="413" y="454"/>
                  <a:pt x="413" y="452"/>
                  <a:pt x="411" y="451"/>
                </a:cubicBezTo>
                <a:cubicBezTo>
                  <a:pt x="410" y="450"/>
                  <a:pt x="408" y="450"/>
                  <a:pt x="407" y="451"/>
                </a:cubicBezTo>
                <a:cubicBezTo>
                  <a:pt x="324" y="535"/>
                  <a:pt x="324" y="535"/>
                  <a:pt x="324" y="535"/>
                </a:cubicBezTo>
                <a:cubicBezTo>
                  <a:pt x="322" y="536"/>
                  <a:pt x="322" y="538"/>
                  <a:pt x="324" y="539"/>
                </a:cubicBezTo>
                <a:cubicBezTo>
                  <a:pt x="324" y="540"/>
                  <a:pt x="325" y="540"/>
                  <a:pt x="326" y="540"/>
                </a:cubicBezTo>
                <a:close/>
                <a:moveTo>
                  <a:pt x="851" y="29"/>
                </a:moveTo>
                <a:cubicBezTo>
                  <a:pt x="852" y="29"/>
                  <a:pt x="852" y="29"/>
                  <a:pt x="853" y="28"/>
                </a:cubicBezTo>
                <a:cubicBezTo>
                  <a:pt x="855" y="26"/>
                  <a:pt x="855" y="26"/>
                  <a:pt x="855" y="26"/>
                </a:cubicBezTo>
                <a:cubicBezTo>
                  <a:pt x="855" y="26"/>
                  <a:pt x="855" y="25"/>
                  <a:pt x="856" y="25"/>
                </a:cubicBezTo>
                <a:cubicBezTo>
                  <a:pt x="856" y="25"/>
                  <a:pt x="856" y="25"/>
                  <a:pt x="856" y="25"/>
                </a:cubicBezTo>
                <a:cubicBezTo>
                  <a:pt x="859" y="22"/>
                  <a:pt x="859" y="22"/>
                  <a:pt x="859" y="22"/>
                </a:cubicBezTo>
                <a:cubicBezTo>
                  <a:pt x="860" y="21"/>
                  <a:pt x="860" y="19"/>
                  <a:pt x="859" y="18"/>
                </a:cubicBezTo>
                <a:cubicBezTo>
                  <a:pt x="857" y="17"/>
                  <a:pt x="855" y="17"/>
                  <a:pt x="854" y="18"/>
                </a:cubicBezTo>
                <a:cubicBezTo>
                  <a:pt x="852" y="20"/>
                  <a:pt x="852" y="20"/>
                  <a:pt x="852" y="20"/>
                </a:cubicBezTo>
                <a:cubicBezTo>
                  <a:pt x="852" y="20"/>
                  <a:pt x="852" y="21"/>
                  <a:pt x="851" y="21"/>
                </a:cubicBezTo>
                <a:cubicBezTo>
                  <a:pt x="851" y="21"/>
                  <a:pt x="851" y="21"/>
                  <a:pt x="851" y="22"/>
                </a:cubicBezTo>
                <a:cubicBezTo>
                  <a:pt x="849" y="24"/>
                  <a:pt x="849" y="24"/>
                  <a:pt x="849" y="24"/>
                </a:cubicBezTo>
                <a:cubicBezTo>
                  <a:pt x="847" y="25"/>
                  <a:pt x="847" y="27"/>
                  <a:pt x="849" y="28"/>
                </a:cubicBezTo>
                <a:cubicBezTo>
                  <a:pt x="849" y="29"/>
                  <a:pt x="850" y="29"/>
                  <a:pt x="851" y="29"/>
                </a:cubicBezTo>
                <a:close/>
                <a:moveTo>
                  <a:pt x="324" y="552"/>
                </a:moveTo>
                <a:cubicBezTo>
                  <a:pt x="325" y="553"/>
                  <a:pt x="326" y="553"/>
                  <a:pt x="327" y="553"/>
                </a:cubicBezTo>
                <a:cubicBezTo>
                  <a:pt x="327" y="553"/>
                  <a:pt x="328" y="553"/>
                  <a:pt x="329" y="552"/>
                </a:cubicBezTo>
                <a:cubicBezTo>
                  <a:pt x="423" y="458"/>
                  <a:pt x="423" y="458"/>
                  <a:pt x="423" y="458"/>
                </a:cubicBezTo>
                <a:cubicBezTo>
                  <a:pt x="425" y="456"/>
                  <a:pt x="425" y="454"/>
                  <a:pt x="423" y="453"/>
                </a:cubicBezTo>
                <a:cubicBezTo>
                  <a:pt x="422" y="452"/>
                  <a:pt x="420" y="452"/>
                  <a:pt x="419" y="453"/>
                </a:cubicBezTo>
                <a:cubicBezTo>
                  <a:pt x="324" y="548"/>
                  <a:pt x="324" y="548"/>
                  <a:pt x="324" y="548"/>
                </a:cubicBezTo>
                <a:cubicBezTo>
                  <a:pt x="323" y="549"/>
                  <a:pt x="323" y="551"/>
                  <a:pt x="324" y="552"/>
                </a:cubicBezTo>
                <a:close/>
                <a:moveTo>
                  <a:pt x="855" y="35"/>
                </a:moveTo>
                <a:cubicBezTo>
                  <a:pt x="856" y="36"/>
                  <a:pt x="857" y="36"/>
                  <a:pt x="858" y="36"/>
                </a:cubicBezTo>
                <a:cubicBezTo>
                  <a:pt x="858" y="36"/>
                  <a:pt x="859" y="36"/>
                  <a:pt x="860" y="35"/>
                </a:cubicBezTo>
                <a:cubicBezTo>
                  <a:pt x="870" y="25"/>
                  <a:pt x="870" y="25"/>
                  <a:pt x="870" y="25"/>
                </a:cubicBezTo>
                <a:cubicBezTo>
                  <a:pt x="871" y="24"/>
                  <a:pt x="871" y="24"/>
                  <a:pt x="871" y="23"/>
                </a:cubicBezTo>
                <a:cubicBezTo>
                  <a:pt x="871" y="23"/>
                  <a:pt x="872" y="23"/>
                  <a:pt x="872" y="23"/>
                </a:cubicBezTo>
                <a:cubicBezTo>
                  <a:pt x="875" y="20"/>
                  <a:pt x="875" y="20"/>
                  <a:pt x="875" y="20"/>
                </a:cubicBezTo>
                <a:cubicBezTo>
                  <a:pt x="876" y="19"/>
                  <a:pt x="876" y="17"/>
                  <a:pt x="875" y="16"/>
                </a:cubicBezTo>
                <a:cubicBezTo>
                  <a:pt x="874" y="15"/>
                  <a:pt x="872" y="15"/>
                  <a:pt x="870" y="16"/>
                </a:cubicBezTo>
                <a:cubicBezTo>
                  <a:pt x="868" y="18"/>
                  <a:pt x="868" y="18"/>
                  <a:pt x="868" y="18"/>
                </a:cubicBezTo>
                <a:cubicBezTo>
                  <a:pt x="867" y="19"/>
                  <a:pt x="867" y="19"/>
                  <a:pt x="867" y="20"/>
                </a:cubicBezTo>
                <a:cubicBezTo>
                  <a:pt x="867" y="20"/>
                  <a:pt x="866" y="20"/>
                  <a:pt x="866" y="20"/>
                </a:cubicBezTo>
                <a:cubicBezTo>
                  <a:pt x="855" y="31"/>
                  <a:pt x="855" y="31"/>
                  <a:pt x="855" y="31"/>
                </a:cubicBezTo>
                <a:cubicBezTo>
                  <a:pt x="854" y="32"/>
                  <a:pt x="854" y="34"/>
                  <a:pt x="855" y="35"/>
                </a:cubicBezTo>
                <a:close/>
                <a:moveTo>
                  <a:pt x="442" y="449"/>
                </a:moveTo>
                <a:cubicBezTo>
                  <a:pt x="441" y="448"/>
                  <a:pt x="439" y="448"/>
                  <a:pt x="437" y="449"/>
                </a:cubicBezTo>
                <a:cubicBezTo>
                  <a:pt x="324" y="562"/>
                  <a:pt x="324" y="562"/>
                  <a:pt x="324" y="562"/>
                </a:cubicBezTo>
                <a:cubicBezTo>
                  <a:pt x="323" y="564"/>
                  <a:pt x="323" y="565"/>
                  <a:pt x="324" y="567"/>
                </a:cubicBezTo>
                <a:cubicBezTo>
                  <a:pt x="324" y="567"/>
                  <a:pt x="325" y="568"/>
                  <a:pt x="326" y="568"/>
                </a:cubicBezTo>
                <a:cubicBezTo>
                  <a:pt x="327" y="568"/>
                  <a:pt x="328" y="567"/>
                  <a:pt x="328" y="567"/>
                </a:cubicBezTo>
                <a:cubicBezTo>
                  <a:pt x="442" y="453"/>
                  <a:pt x="442" y="453"/>
                  <a:pt x="442" y="453"/>
                </a:cubicBezTo>
                <a:cubicBezTo>
                  <a:pt x="443" y="452"/>
                  <a:pt x="443" y="450"/>
                  <a:pt x="442" y="449"/>
                </a:cubicBezTo>
                <a:close/>
                <a:moveTo>
                  <a:pt x="448" y="461"/>
                </a:moveTo>
                <a:cubicBezTo>
                  <a:pt x="450" y="459"/>
                  <a:pt x="450" y="457"/>
                  <a:pt x="448" y="456"/>
                </a:cubicBezTo>
                <a:cubicBezTo>
                  <a:pt x="447" y="455"/>
                  <a:pt x="445" y="455"/>
                  <a:pt x="444" y="456"/>
                </a:cubicBezTo>
                <a:cubicBezTo>
                  <a:pt x="333" y="567"/>
                  <a:pt x="333" y="567"/>
                  <a:pt x="333" y="567"/>
                </a:cubicBezTo>
                <a:cubicBezTo>
                  <a:pt x="332" y="569"/>
                  <a:pt x="332" y="570"/>
                  <a:pt x="333" y="572"/>
                </a:cubicBezTo>
                <a:cubicBezTo>
                  <a:pt x="333" y="572"/>
                  <a:pt x="334" y="573"/>
                  <a:pt x="335" y="573"/>
                </a:cubicBezTo>
                <a:cubicBezTo>
                  <a:pt x="336" y="573"/>
                  <a:pt x="337" y="572"/>
                  <a:pt x="337" y="572"/>
                </a:cubicBezTo>
                <a:lnTo>
                  <a:pt x="448" y="461"/>
                </a:lnTo>
                <a:close/>
                <a:moveTo>
                  <a:pt x="875" y="29"/>
                </a:moveTo>
                <a:cubicBezTo>
                  <a:pt x="876" y="30"/>
                  <a:pt x="877" y="30"/>
                  <a:pt x="877" y="30"/>
                </a:cubicBezTo>
                <a:cubicBezTo>
                  <a:pt x="878" y="30"/>
                  <a:pt x="879" y="30"/>
                  <a:pt x="880" y="29"/>
                </a:cubicBezTo>
                <a:cubicBezTo>
                  <a:pt x="883" y="26"/>
                  <a:pt x="883" y="26"/>
                  <a:pt x="883" y="26"/>
                </a:cubicBezTo>
                <a:cubicBezTo>
                  <a:pt x="883" y="26"/>
                  <a:pt x="883" y="26"/>
                  <a:pt x="883" y="25"/>
                </a:cubicBezTo>
                <a:cubicBezTo>
                  <a:pt x="884" y="25"/>
                  <a:pt x="884" y="25"/>
                  <a:pt x="884" y="25"/>
                </a:cubicBezTo>
                <a:cubicBezTo>
                  <a:pt x="889" y="20"/>
                  <a:pt x="889" y="20"/>
                  <a:pt x="889" y="20"/>
                </a:cubicBezTo>
                <a:cubicBezTo>
                  <a:pt x="890" y="19"/>
                  <a:pt x="890" y="17"/>
                  <a:pt x="889" y="16"/>
                </a:cubicBezTo>
                <a:cubicBezTo>
                  <a:pt x="887" y="15"/>
                  <a:pt x="886" y="15"/>
                  <a:pt x="884" y="16"/>
                </a:cubicBezTo>
                <a:cubicBezTo>
                  <a:pt x="880" y="20"/>
                  <a:pt x="880" y="20"/>
                  <a:pt x="880" y="20"/>
                </a:cubicBezTo>
                <a:cubicBezTo>
                  <a:pt x="880" y="21"/>
                  <a:pt x="879" y="21"/>
                  <a:pt x="879" y="21"/>
                </a:cubicBezTo>
                <a:cubicBezTo>
                  <a:pt x="879" y="21"/>
                  <a:pt x="879" y="22"/>
                  <a:pt x="878" y="22"/>
                </a:cubicBezTo>
                <a:cubicBezTo>
                  <a:pt x="875" y="25"/>
                  <a:pt x="875" y="25"/>
                  <a:pt x="875" y="25"/>
                </a:cubicBezTo>
                <a:cubicBezTo>
                  <a:pt x="874" y="26"/>
                  <a:pt x="874" y="28"/>
                  <a:pt x="875" y="29"/>
                </a:cubicBezTo>
                <a:close/>
                <a:moveTo>
                  <a:pt x="772" y="149"/>
                </a:moveTo>
                <a:cubicBezTo>
                  <a:pt x="773" y="149"/>
                  <a:pt x="774" y="149"/>
                  <a:pt x="775" y="148"/>
                </a:cubicBezTo>
                <a:cubicBezTo>
                  <a:pt x="784" y="139"/>
                  <a:pt x="784" y="139"/>
                  <a:pt x="784" y="139"/>
                </a:cubicBezTo>
                <a:cubicBezTo>
                  <a:pt x="785" y="138"/>
                  <a:pt x="785" y="136"/>
                  <a:pt x="784" y="135"/>
                </a:cubicBezTo>
                <a:cubicBezTo>
                  <a:pt x="782" y="134"/>
                  <a:pt x="780" y="134"/>
                  <a:pt x="779" y="135"/>
                </a:cubicBezTo>
                <a:cubicBezTo>
                  <a:pt x="770" y="144"/>
                  <a:pt x="770" y="144"/>
                  <a:pt x="770" y="144"/>
                </a:cubicBezTo>
                <a:cubicBezTo>
                  <a:pt x="769" y="145"/>
                  <a:pt x="769" y="147"/>
                  <a:pt x="770" y="148"/>
                </a:cubicBezTo>
                <a:cubicBezTo>
                  <a:pt x="771" y="149"/>
                  <a:pt x="772" y="149"/>
                  <a:pt x="772" y="149"/>
                </a:cubicBezTo>
                <a:close/>
                <a:moveTo>
                  <a:pt x="751" y="163"/>
                </a:moveTo>
                <a:cubicBezTo>
                  <a:pt x="750" y="165"/>
                  <a:pt x="750" y="167"/>
                  <a:pt x="751" y="168"/>
                </a:cubicBezTo>
                <a:cubicBezTo>
                  <a:pt x="751" y="168"/>
                  <a:pt x="752" y="169"/>
                  <a:pt x="753" y="169"/>
                </a:cubicBezTo>
                <a:cubicBezTo>
                  <a:pt x="754" y="169"/>
                  <a:pt x="755" y="168"/>
                  <a:pt x="755" y="168"/>
                </a:cubicBezTo>
                <a:cubicBezTo>
                  <a:pt x="760" y="162"/>
                  <a:pt x="760" y="162"/>
                  <a:pt x="760" y="162"/>
                </a:cubicBezTo>
                <a:cubicBezTo>
                  <a:pt x="762" y="161"/>
                  <a:pt x="762" y="161"/>
                  <a:pt x="762" y="161"/>
                </a:cubicBezTo>
                <a:cubicBezTo>
                  <a:pt x="763" y="160"/>
                  <a:pt x="763" y="158"/>
                  <a:pt x="762" y="157"/>
                </a:cubicBezTo>
                <a:cubicBezTo>
                  <a:pt x="761" y="156"/>
                  <a:pt x="759" y="156"/>
                  <a:pt x="757" y="157"/>
                </a:cubicBezTo>
                <a:cubicBezTo>
                  <a:pt x="756" y="158"/>
                  <a:pt x="756" y="158"/>
                  <a:pt x="756" y="158"/>
                </a:cubicBezTo>
                <a:lnTo>
                  <a:pt x="751" y="163"/>
                </a:lnTo>
                <a:close/>
                <a:moveTo>
                  <a:pt x="454" y="464"/>
                </a:moveTo>
                <a:cubicBezTo>
                  <a:pt x="453" y="463"/>
                  <a:pt x="451" y="463"/>
                  <a:pt x="450" y="464"/>
                </a:cubicBezTo>
                <a:cubicBezTo>
                  <a:pt x="337" y="577"/>
                  <a:pt x="337" y="577"/>
                  <a:pt x="337" y="577"/>
                </a:cubicBezTo>
                <a:cubicBezTo>
                  <a:pt x="336" y="578"/>
                  <a:pt x="336" y="580"/>
                  <a:pt x="337" y="581"/>
                </a:cubicBezTo>
                <a:cubicBezTo>
                  <a:pt x="338" y="582"/>
                  <a:pt x="339" y="582"/>
                  <a:pt x="340" y="582"/>
                </a:cubicBezTo>
                <a:cubicBezTo>
                  <a:pt x="340" y="582"/>
                  <a:pt x="341" y="582"/>
                  <a:pt x="342" y="581"/>
                </a:cubicBezTo>
                <a:cubicBezTo>
                  <a:pt x="454" y="468"/>
                  <a:pt x="454" y="468"/>
                  <a:pt x="454" y="468"/>
                </a:cubicBezTo>
                <a:cubicBezTo>
                  <a:pt x="456" y="467"/>
                  <a:pt x="456" y="465"/>
                  <a:pt x="454" y="464"/>
                </a:cubicBezTo>
                <a:close/>
                <a:moveTo>
                  <a:pt x="896" y="26"/>
                </a:moveTo>
                <a:cubicBezTo>
                  <a:pt x="897" y="26"/>
                  <a:pt x="898" y="25"/>
                  <a:pt x="898" y="25"/>
                </a:cubicBezTo>
                <a:cubicBezTo>
                  <a:pt x="903" y="20"/>
                  <a:pt x="903" y="20"/>
                  <a:pt x="903" y="20"/>
                </a:cubicBezTo>
                <a:cubicBezTo>
                  <a:pt x="904" y="19"/>
                  <a:pt x="904" y="17"/>
                  <a:pt x="903" y="16"/>
                </a:cubicBezTo>
                <a:cubicBezTo>
                  <a:pt x="902" y="14"/>
                  <a:pt x="900" y="14"/>
                  <a:pt x="899" y="16"/>
                </a:cubicBezTo>
                <a:cubicBezTo>
                  <a:pt x="894" y="20"/>
                  <a:pt x="894" y="20"/>
                  <a:pt x="894" y="20"/>
                </a:cubicBezTo>
                <a:cubicBezTo>
                  <a:pt x="893" y="21"/>
                  <a:pt x="893" y="23"/>
                  <a:pt x="894" y="25"/>
                </a:cubicBezTo>
                <a:cubicBezTo>
                  <a:pt x="895" y="25"/>
                  <a:pt x="895" y="26"/>
                  <a:pt x="896" y="26"/>
                </a:cubicBezTo>
                <a:close/>
                <a:moveTo>
                  <a:pt x="775" y="157"/>
                </a:moveTo>
                <a:cubicBezTo>
                  <a:pt x="774" y="156"/>
                  <a:pt x="772" y="156"/>
                  <a:pt x="771" y="157"/>
                </a:cubicBezTo>
                <a:cubicBezTo>
                  <a:pt x="749" y="179"/>
                  <a:pt x="749" y="179"/>
                  <a:pt x="749" y="179"/>
                </a:cubicBezTo>
                <a:cubicBezTo>
                  <a:pt x="748" y="180"/>
                  <a:pt x="748" y="182"/>
                  <a:pt x="749" y="184"/>
                </a:cubicBezTo>
                <a:cubicBezTo>
                  <a:pt x="750" y="184"/>
                  <a:pt x="750" y="184"/>
                  <a:pt x="751" y="184"/>
                </a:cubicBezTo>
                <a:cubicBezTo>
                  <a:pt x="752" y="184"/>
                  <a:pt x="753" y="184"/>
                  <a:pt x="753" y="184"/>
                </a:cubicBezTo>
                <a:cubicBezTo>
                  <a:pt x="775" y="162"/>
                  <a:pt x="775" y="162"/>
                  <a:pt x="775" y="162"/>
                </a:cubicBezTo>
                <a:cubicBezTo>
                  <a:pt x="777" y="160"/>
                  <a:pt x="777" y="158"/>
                  <a:pt x="775" y="157"/>
                </a:cubicBezTo>
                <a:close/>
                <a:moveTo>
                  <a:pt x="776" y="156"/>
                </a:moveTo>
                <a:cubicBezTo>
                  <a:pt x="777" y="157"/>
                  <a:pt x="778" y="157"/>
                  <a:pt x="778" y="157"/>
                </a:cubicBezTo>
                <a:cubicBezTo>
                  <a:pt x="779" y="157"/>
                  <a:pt x="780" y="157"/>
                  <a:pt x="780" y="156"/>
                </a:cubicBezTo>
                <a:cubicBezTo>
                  <a:pt x="794" y="143"/>
                  <a:pt x="794" y="143"/>
                  <a:pt x="794" y="143"/>
                </a:cubicBezTo>
                <a:cubicBezTo>
                  <a:pt x="795" y="142"/>
                  <a:pt x="795" y="140"/>
                  <a:pt x="794" y="139"/>
                </a:cubicBezTo>
                <a:cubicBezTo>
                  <a:pt x="793" y="137"/>
                  <a:pt x="791" y="137"/>
                  <a:pt x="790" y="139"/>
                </a:cubicBezTo>
                <a:cubicBezTo>
                  <a:pt x="776" y="152"/>
                  <a:pt x="776" y="152"/>
                  <a:pt x="776" y="152"/>
                </a:cubicBezTo>
                <a:cubicBezTo>
                  <a:pt x="775" y="153"/>
                  <a:pt x="775" y="155"/>
                  <a:pt x="776" y="156"/>
                </a:cubicBezTo>
                <a:close/>
                <a:moveTo>
                  <a:pt x="462" y="475"/>
                </a:moveTo>
                <a:cubicBezTo>
                  <a:pt x="463" y="474"/>
                  <a:pt x="463" y="472"/>
                  <a:pt x="462" y="471"/>
                </a:cubicBezTo>
                <a:cubicBezTo>
                  <a:pt x="461" y="470"/>
                  <a:pt x="459" y="470"/>
                  <a:pt x="457" y="471"/>
                </a:cubicBezTo>
                <a:cubicBezTo>
                  <a:pt x="343" y="585"/>
                  <a:pt x="343" y="585"/>
                  <a:pt x="343" y="585"/>
                </a:cubicBezTo>
                <a:cubicBezTo>
                  <a:pt x="342" y="586"/>
                  <a:pt x="342" y="588"/>
                  <a:pt x="343" y="589"/>
                </a:cubicBezTo>
                <a:cubicBezTo>
                  <a:pt x="344" y="590"/>
                  <a:pt x="345" y="590"/>
                  <a:pt x="345" y="590"/>
                </a:cubicBezTo>
                <a:cubicBezTo>
                  <a:pt x="346" y="590"/>
                  <a:pt x="347" y="590"/>
                  <a:pt x="347" y="589"/>
                </a:cubicBezTo>
                <a:lnTo>
                  <a:pt x="462" y="475"/>
                </a:lnTo>
                <a:close/>
                <a:moveTo>
                  <a:pt x="791" y="152"/>
                </a:moveTo>
                <a:cubicBezTo>
                  <a:pt x="782" y="160"/>
                  <a:pt x="782" y="160"/>
                  <a:pt x="782" y="160"/>
                </a:cubicBezTo>
                <a:cubicBezTo>
                  <a:pt x="781" y="161"/>
                  <a:pt x="781" y="163"/>
                  <a:pt x="782" y="164"/>
                </a:cubicBezTo>
                <a:cubicBezTo>
                  <a:pt x="783" y="165"/>
                  <a:pt x="784" y="165"/>
                  <a:pt x="784" y="165"/>
                </a:cubicBezTo>
                <a:cubicBezTo>
                  <a:pt x="785" y="165"/>
                  <a:pt x="786" y="165"/>
                  <a:pt x="787" y="164"/>
                </a:cubicBezTo>
                <a:cubicBezTo>
                  <a:pt x="795" y="156"/>
                  <a:pt x="795" y="156"/>
                  <a:pt x="795" y="156"/>
                </a:cubicBezTo>
                <a:cubicBezTo>
                  <a:pt x="796" y="155"/>
                  <a:pt x="796" y="153"/>
                  <a:pt x="795" y="152"/>
                </a:cubicBezTo>
                <a:cubicBezTo>
                  <a:pt x="794" y="150"/>
                  <a:pt x="792" y="150"/>
                  <a:pt x="791" y="152"/>
                </a:cubicBezTo>
                <a:close/>
                <a:moveTo>
                  <a:pt x="867" y="84"/>
                </a:moveTo>
                <a:cubicBezTo>
                  <a:pt x="872" y="80"/>
                  <a:pt x="872" y="80"/>
                  <a:pt x="872" y="80"/>
                </a:cubicBezTo>
                <a:cubicBezTo>
                  <a:pt x="872" y="80"/>
                  <a:pt x="872" y="80"/>
                  <a:pt x="872" y="80"/>
                </a:cubicBezTo>
                <a:cubicBezTo>
                  <a:pt x="874" y="78"/>
                  <a:pt x="874" y="78"/>
                  <a:pt x="874" y="78"/>
                </a:cubicBezTo>
                <a:cubicBezTo>
                  <a:pt x="875" y="77"/>
                  <a:pt x="875" y="74"/>
                  <a:pt x="874" y="73"/>
                </a:cubicBezTo>
                <a:cubicBezTo>
                  <a:pt x="872" y="72"/>
                  <a:pt x="871" y="72"/>
                  <a:pt x="870" y="73"/>
                </a:cubicBezTo>
                <a:cubicBezTo>
                  <a:pt x="869" y="74"/>
                  <a:pt x="869" y="74"/>
                  <a:pt x="869" y="74"/>
                </a:cubicBezTo>
                <a:cubicBezTo>
                  <a:pt x="869" y="74"/>
                  <a:pt x="869" y="74"/>
                  <a:pt x="869" y="74"/>
                </a:cubicBezTo>
                <a:cubicBezTo>
                  <a:pt x="863" y="79"/>
                  <a:pt x="863" y="79"/>
                  <a:pt x="863" y="79"/>
                </a:cubicBezTo>
                <a:cubicBezTo>
                  <a:pt x="862" y="81"/>
                  <a:pt x="862" y="82"/>
                  <a:pt x="863" y="84"/>
                </a:cubicBezTo>
                <a:cubicBezTo>
                  <a:pt x="864" y="84"/>
                  <a:pt x="864" y="85"/>
                  <a:pt x="865" y="85"/>
                </a:cubicBezTo>
                <a:cubicBezTo>
                  <a:pt x="866" y="85"/>
                  <a:pt x="867" y="85"/>
                  <a:pt x="867" y="84"/>
                </a:cubicBezTo>
                <a:close/>
                <a:moveTo>
                  <a:pt x="824" y="125"/>
                </a:moveTo>
                <a:cubicBezTo>
                  <a:pt x="825" y="125"/>
                  <a:pt x="826" y="125"/>
                  <a:pt x="827" y="124"/>
                </a:cubicBezTo>
                <a:cubicBezTo>
                  <a:pt x="838" y="113"/>
                  <a:pt x="838" y="113"/>
                  <a:pt x="838" y="113"/>
                </a:cubicBezTo>
                <a:cubicBezTo>
                  <a:pt x="840" y="111"/>
                  <a:pt x="840" y="109"/>
                  <a:pt x="838" y="108"/>
                </a:cubicBezTo>
                <a:cubicBezTo>
                  <a:pt x="837" y="107"/>
                  <a:pt x="835" y="107"/>
                  <a:pt x="834" y="108"/>
                </a:cubicBezTo>
                <a:cubicBezTo>
                  <a:pt x="822" y="120"/>
                  <a:pt x="822" y="120"/>
                  <a:pt x="822" y="120"/>
                </a:cubicBezTo>
                <a:cubicBezTo>
                  <a:pt x="821" y="121"/>
                  <a:pt x="821" y="123"/>
                  <a:pt x="822" y="124"/>
                </a:cubicBezTo>
                <a:cubicBezTo>
                  <a:pt x="823" y="125"/>
                  <a:pt x="824" y="125"/>
                  <a:pt x="824" y="125"/>
                </a:cubicBezTo>
                <a:close/>
                <a:moveTo>
                  <a:pt x="468" y="483"/>
                </a:moveTo>
                <a:cubicBezTo>
                  <a:pt x="470" y="481"/>
                  <a:pt x="470" y="479"/>
                  <a:pt x="468" y="478"/>
                </a:cubicBezTo>
                <a:cubicBezTo>
                  <a:pt x="467" y="477"/>
                  <a:pt x="465" y="477"/>
                  <a:pt x="464" y="478"/>
                </a:cubicBezTo>
                <a:cubicBezTo>
                  <a:pt x="347" y="595"/>
                  <a:pt x="347" y="595"/>
                  <a:pt x="347" y="595"/>
                </a:cubicBezTo>
                <a:cubicBezTo>
                  <a:pt x="346" y="596"/>
                  <a:pt x="346" y="598"/>
                  <a:pt x="347" y="599"/>
                </a:cubicBezTo>
                <a:cubicBezTo>
                  <a:pt x="348" y="600"/>
                  <a:pt x="348" y="600"/>
                  <a:pt x="349" y="600"/>
                </a:cubicBezTo>
                <a:cubicBezTo>
                  <a:pt x="350" y="600"/>
                  <a:pt x="351" y="600"/>
                  <a:pt x="351" y="599"/>
                </a:cubicBezTo>
                <a:lnTo>
                  <a:pt x="468" y="483"/>
                </a:lnTo>
                <a:close/>
                <a:moveTo>
                  <a:pt x="773" y="173"/>
                </a:moveTo>
                <a:cubicBezTo>
                  <a:pt x="772" y="172"/>
                  <a:pt x="770" y="172"/>
                  <a:pt x="769" y="173"/>
                </a:cubicBezTo>
                <a:cubicBezTo>
                  <a:pt x="767" y="175"/>
                  <a:pt x="767" y="175"/>
                  <a:pt x="767" y="175"/>
                </a:cubicBezTo>
                <a:cubicBezTo>
                  <a:pt x="765" y="177"/>
                  <a:pt x="765" y="179"/>
                  <a:pt x="767" y="180"/>
                </a:cubicBezTo>
                <a:cubicBezTo>
                  <a:pt x="767" y="180"/>
                  <a:pt x="768" y="181"/>
                  <a:pt x="769" y="181"/>
                </a:cubicBezTo>
                <a:cubicBezTo>
                  <a:pt x="770" y="181"/>
                  <a:pt x="770" y="180"/>
                  <a:pt x="771" y="180"/>
                </a:cubicBezTo>
                <a:cubicBezTo>
                  <a:pt x="773" y="178"/>
                  <a:pt x="773" y="178"/>
                  <a:pt x="773" y="178"/>
                </a:cubicBezTo>
                <a:cubicBezTo>
                  <a:pt x="774" y="177"/>
                  <a:pt x="774" y="175"/>
                  <a:pt x="773" y="173"/>
                </a:cubicBezTo>
                <a:close/>
                <a:moveTo>
                  <a:pt x="888" y="68"/>
                </a:moveTo>
                <a:cubicBezTo>
                  <a:pt x="887" y="69"/>
                  <a:pt x="887" y="69"/>
                  <a:pt x="887" y="69"/>
                </a:cubicBezTo>
                <a:cubicBezTo>
                  <a:pt x="887" y="69"/>
                  <a:pt x="887" y="69"/>
                  <a:pt x="887" y="70"/>
                </a:cubicBezTo>
                <a:cubicBezTo>
                  <a:pt x="825" y="131"/>
                  <a:pt x="825" y="131"/>
                  <a:pt x="825" y="131"/>
                </a:cubicBezTo>
                <a:cubicBezTo>
                  <a:pt x="824" y="132"/>
                  <a:pt x="824" y="134"/>
                  <a:pt x="825" y="135"/>
                </a:cubicBezTo>
                <a:cubicBezTo>
                  <a:pt x="826" y="136"/>
                  <a:pt x="827" y="136"/>
                  <a:pt x="828" y="136"/>
                </a:cubicBezTo>
                <a:cubicBezTo>
                  <a:pt x="828" y="136"/>
                  <a:pt x="829" y="136"/>
                  <a:pt x="830" y="135"/>
                </a:cubicBezTo>
                <a:cubicBezTo>
                  <a:pt x="891" y="74"/>
                  <a:pt x="891" y="74"/>
                  <a:pt x="891" y="74"/>
                </a:cubicBezTo>
                <a:cubicBezTo>
                  <a:pt x="891" y="74"/>
                  <a:pt x="891" y="73"/>
                  <a:pt x="891" y="73"/>
                </a:cubicBezTo>
                <a:cubicBezTo>
                  <a:pt x="892" y="73"/>
                  <a:pt x="892" y="73"/>
                  <a:pt x="892" y="73"/>
                </a:cubicBezTo>
                <a:cubicBezTo>
                  <a:pt x="893" y="72"/>
                  <a:pt x="893" y="72"/>
                  <a:pt x="893" y="72"/>
                </a:cubicBezTo>
                <a:cubicBezTo>
                  <a:pt x="894" y="71"/>
                  <a:pt x="894" y="69"/>
                  <a:pt x="893" y="68"/>
                </a:cubicBezTo>
                <a:cubicBezTo>
                  <a:pt x="891" y="67"/>
                  <a:pt x="889" y="67"/>
                  <a:pt x="888" y="68"/>
                </a:cubicBezTo>
                <a:close/>
                <a:moveTo>
                  <a:pt x="478" y="486"/>
                </a:moveTo>
                <a:cubicBezTo>
                  <a:pt x="480" y="485"/>
                  <a:pt x="480" y="483"/>
                  <a:pt x="478" y="482"/>
                </a:cubicBezTo>
                <a:cubicBezTo>
                  <a:pt x="477" y="481"/>
                  <a:pt x="475" y="481"/>
                  <a:pt x="474" y="482"/>
                </a:cubicBezTo>
                <a:cubicBezTo>
                  <a:pt x="352" y="604"/>
                  <a:pt x="352" y="604"/>
                  <a:pt x="352" y="604"/>
                </a:cubicBezTo>
                <a:cubicBezTo>
                  <a:pt x="351" y="605"/>
                  <a:pt x="351" y="607"/>
                  <a:pt x="352" y="608"/>
                </a:cubicBezTo>
                <a:cubicBezTo>
                  <a:pt x="353" y="609"/>
                  <a:pt x="354" y="609"/>
                  <a:pt x="354" y="609"/>
                </a:cubicBezTo>
                <a:cubicBezTo>
                  <a:pt x="355" y="609"/>
                  <a:pt x="356" y="609"/>
                  <a:pt x="357" y="608"/>
                </a:cubicBezTo>
                <a:lnTo>
                  <a:pt x="478" y="486"/>
                </a:lnTo>
                <a:close/>
                <a:moveTo>
                  <a:pt x="777" y="183"/>
                </a:moveTo>
                <a:cubicBezTo>
                  <a:pt x="778" y="184"/>
                  <a:pt x="779" y="184"/>
                  <a:pt x="779" y="184"/>
                </a:cubicBezTo>
                <a:cubicBezTo>
                  <a:pt x="780" y="184"/>
                  <a:pt x="781" y="184"/>
                  <a:pt x="782" y="183"/>
                </a:cubicBezTo>
                <a:cubicBezTo>
                  <a:pt x="801" y="164"/>
                  <a:pt x="801" y="164"/>
                  <a:pt x="801" y="164"/>
                </a:cubicBezTo>
                <a:cubicBezTo>
                  <a:pt x="802" y="163"/>
                  <a:pt x="802" y="161"/>
                  <a:pt x="801" y="160"/>
                </a:cubicBezTo>
                <a:cubicBezTo>
                  <a:pt x="800" y="158"/>
                  <a:pt x="798" y="158"/>
                  <a:pt x="797" y="160"/>
                </a:cubicBezTo>
                <a:cubicBezTo>
                  <a:pt x="777" y="179"/>
                  <a:pt x="777" y="179"/>
                  <a:pt x="777" y="179"/>
                </a:cubicBezTo>
                <a:cubicBezTo>
                  <a:pt x="776" y="180"/>
                  <a:pt x="776" y="182"/>
                  <a:pt x="777" y="183"/>
                </a:cubicBezTo>
                <a:close/>
                <a:moveTo>
                  <a:pt x="490" y="488"/>
                </a:moveTo>
                <a:cubicBezTo>
                  <a:pt x="492" y="487"/>
                  <a:pt x="492" y="485"/>
                  <a:pt x="490" y="484"/>
                </a:cubicBezTo>
                <a:cubicBezTo>
                  <a:pt x="489" y="483"/>
                  <a:pt x="487" y="483"/>
                  <a:pt x="486" y="484"/>
                </a:cubicBezTo>
                <a:cubicBezTo>
                  <a:pt x="357" y="613"/>
                  <a:pt x="357" y="613"/>
                  <a:pt x="357" y="613"/>
                </a:cubicBezTo>
                <a:cubicBezTo>
                  <a:pt x="356" y="615"/>
                  <a:pt x="356" y="617"/>
                  <a:pt x="357" y="618"/>
                </a:cubicBezTo>
                <a:cubicBezTo>
                  <a:pt x="357" y="618"/>
                  <a:pt x="358" y="619"/>
                  <a:pt x="359" y="619"/>
                </a:cubicBezTo>
                <a:cubicBezTo>
                  <a:pt x="360" y="619"/>
                  <a:pt x="360" y="618"/>
                  <a:pt x="361" y="618"/>
                </a:cubicBezTo>
                <a:lnTo>
                  <a:pt x="490" y="488"/>
                </a:lnTo>
                <a:close/>
                <a:moveTo>
                  <a:pt x="785" y="189"/>
                </a:moveTo>
                <a:cubicBezTo>
                  <a:pt x="786" y="190"/>
                  <a:pt x="787" y="190"/>
                  <a:pt x="788" y="190"/>
                </a:cubicBezTo>
                <a:cubicBezTo>
                  <a:pt x="788" y="190"/>
                  <a:pt x="789" y="190"/>
                  <a:pt x="790" y="189"/>
                </a:cubicBezTo>
                <a:cubicBezTo>
                  <a:pt x="807" y="171"/>
                  <a:pt x="807" y="171"/>
                  <a:pt x="807" y="171"/>
                </a:cubicBezTo>
                <a:cubicBezTo>
                  <a:pt x="809" y="170"/>
                  <a:pt x="809" y="168"/>
                  <a:pt x="807" y="167"/>
                </a:cubicBezTo>
                <a:cubicBezTo>
                  <a:pt x="806" y="166"/>
                  <a:pt x="804" y="166"/>
                  <a:pt x="803" y="167"/>
                </a:cubicBezTo>
                <a:cubicBezTo>
                  <a:pt x="785" y="185"/>
                  <a:pt x="785" y="185"/>
                  <a:pt x="785" y="185"/>
                </a:cubicBezTo>
                <a:cubicBezTo>
                  <a:pt x="784" y="186"/>
                  <a:pt x="784" y="188"/>
                  <a:pt x="785" y="189"/>
                </a:cubicBezTo>
                <a:close/>
                <a:moveTo>
                  <a:pt x="832" y="143"/>
                </a:moveTo>
                <a:cubicBezTo>
                  <a:pt x="832" y="143"/>
                  <a:pt x="833" y="144"/>
                  <a:pt x="834" y="144"/>
                </a:cubicBezTo>
                <a:cubicBezTo>
                  <a:pt x="835" y="144"/>
                  <a:pt x="836" y="143"/>
                  <a:pt x="836" y="143"/>
                </a:cubicBezTo>
                <a:cubicBezTo>
                  <a:pt x="911" y="68"/>
                  <a:pt x="911" y="68"/>
                  <a:pt x="911" y="68"/>
                </a:cubicBezTo>
                <a:cubicBezTo>
                  <a:pt x="912" y="66"/>
                  <a:pt x="912" y="65"/>
                  <a:pt x="911" y="63"/>
                </a:cubicBezTo>
                <a:cubicBezTo>
                  <a:pt x="910" y="62"/>
                  <a:pt x="908" y="62"/>
                  <a:pt x="907" y="63"/>
                </a:cubicBezTo>
                <a:cubicBezTo>
                  <a:pt x="832" y="138"/>
                  <a:pt x="832" y="138"/>
                  <a:pt x="832" y="138"/>
                </a:cubicBezTo>
                <a:cubicBezTo>
                  <a:pt x="831" y="139"/>
                  <a:pt x="831" y="141"/>
                  <a:pt x="832" y="143"/>
                </a:cubicBezTo>
                <a:close/>
                <a:moveTo>
                  <a:pt x="786" y="198"/>
                </a:moveTo>
                <a:cubicBezTo>
                  <a:pt x="780" y="204"/>
                  <a:pt x="780" y="204"/>
                  <a:pt x="780" y="204"/>
                </a:cubicBezTo>
                <a:cubicBezTo>
                  <a:pt x="779" y="205"/>
                  <a:pt x="779" y="207"/>
                  <a:pt x="780" y="208"/>
                </a:cubicBezTo>
                <a:cubicBezTo>
                  <a:pt x="781" y="209"/>
                  <a:pt x="782" y="209"/>
                  <a:pt x="782" y="209"/>
                </a:cubicBezTo>
                <a:cubicBezTo>
                  <a:pt x="783" y="209"/>
                  <a:pt x="784" y="209"/>
                  <a:pt x="785" y="208"/>
                </a:cubicBezTo>
                <a:cubicBezTo>
                  <a:pt x="791" y="202"/>
                  <a:pt x="791" y="202"/>
                  <a:pt x="791" y="202"/>
                </a:cubicBezTo>
                <a:cubicBezTo>
                  <a:pt x="792" y="201"/>
                  <a:pt x="792" y="200"/>
                  <a:pt x="791" y="199"/>
                </a:cubicBezTo>
                <a:cubicBezTo>
                  <a:pt x="792" y="199"/>
                  <a:pt x="792" y="199"/>
                  <a:pt x="793" y="199"/>
                </a:cubicBezTo>
                <a:cubicBezTo>
                  <a:pt x="793" y="199"/>
                  <a:pt x="794" y="199"/>
                  <a:pt x="795" y="198"/>
                </a:cubicBezTo>
                <a:cubicBezTo>
                  <a:pt x="797" y="195"/>
                  <a:pt x="797" y="195"/>
                  <a:pt x="797" y="195"/>
                </a:cubicBezTo>
                <a:cubicBezTo>
                  <a:pt x="799" y="194"/>
                  <a:pt x="799" y="192"/>
                  <a:pt x="797" y="191"/>
                </a:cubicBezTo>
                <a:cubicBezTo>
                  <a:pt x="796" y="190"/>
                  <a:pt x="794" y="190"/>
                  <a:pt x="793" y="191"/>
                </a:cubicBezTo>
                <a:cubicBezTo>
                  <a:pt x="790" y="194"/>
                  <a:pt x="790" y="194"/>
                  <a:pt x="790" y="194"/>
                </a:cubicBezTo>
                <a:cubicBezTo>
                  <a:pt x="789" y="195"/>
                  <a:pt x="789" y="196"/>
                  <a:pt x="790" y="197"/>
                </a:cubicBezTo>
                <a:cubicBezTo>
                  <a:pt x="789" y="197"/>
                  <a:pt x="787" y="197"/>
                  <a:pt x="786" y="198"/>
                </a:cubicBezTo>
                <a:close/>
                <a:moveTo>
                  <a:pt x="500" y="488"/>
                </a:moveTo>
                <a:cubicBezTo>
                  <a:pt x="499" y="487"/>
                  <a:pt x="497" y="487"/>
                  <a:pt x="496" y="488"/>
                </a:cubicBezTo>
                <a:cubicBezTo>
                  <a:pt x="362" y="622"/>
                  <a:pt x="362" y="622"/>
                  <a:pt x="362" y="622"/>
                </a:cubicBezTo>
                <a:cubicBezTo>
                  <a:pt x="361" y="624"/>
                  <a:pt x="361" y="626"/>
                  <a:pt x="362" y="627"/>
                </a:cubicBezTo>
                <a:cubicBezTo>
                  <a:pt x="362" y="627"/>
                  <a:pt x="363" y="628"/>
                  <a:pt x="364" y="628"/>
                </a:cubicBezTo>
                <a:cubicBezTo>
                  <a:pt x="365" y="628"/>
                  <a:pt x="365" y="627"/>
                  <a:pt x="366" y="627"/>
                </a:cubicBezTo>
                <a:cubicBezTo>
                  <a:pt x="500" y="493"/>
                  <a:pt x="500" y="493"/>
                  <a:pt x="500" y="493"/>
                </a:cubicBezTo>
                <a:cubicBezTo>
                  <a:pt x="501" y="492"/>
                  <a:pt x="501" y="490"/>
                  <a:pt x="500" y="488"/>
                </a:cubicBezTo>
                <a:close/>
                <a:moveTo>
                  <a:pt x="804" y="180"/>
                </a:moveTo>
                <a:cubicBezTo>
                  <a:pt x="801" y="183"/>
                  <a:pt x="801" y="183"/>
                  <a:pt x="801" y="183"/>
                </a:cubicBezTo>
                <a:cubicBezTo>
                  <a:pt x="800" y="185"/>
                  <a:pt x="800" y="186"/>
                  <a:pt x="801" y="188"/>
                </a:cubicBezTo>
                <a:cubicBezTo>
                  <a:pt x="801" y="188"/>
                  <a:pt x="802" y="189"/>
                  <a:pt x="803" y="189"/>
                </a:cubicBezTo>
                <a:cubicBezTo>
                  <a:pt x="804" y="189"/>
                  <a:pt x="805" y="188"/>
                  <a:pt x="805" y="188"/>
                </a:cubicBezTo>
                <a:cubicBezTo>
                  <a:pt x="809" y="184"/>
                  <a:pt x="809" y="184"/>
                  <a:pt x="809" y="184"/>
                </a:cubicBezTo>
                <a:cubicBezTo>
                  <a:pt x="810" y="183"/>
                  <a:pt x="810" y="181"/>
                  <a:pt x="809" y="180"/>
                </a:cubicBezTo>
                <a:cubicBezTo>
                  <a:pt x="807" y="179"/>
                  <a:pt x="806" y="179"/>
                  <a:pt x="804" y="180"/>
                </a:cubicBezTo>
                <a:close/>
                <a:moveTo>
                  <a:pt x="852" y="136"/>
                </a:moveTo>
                <a:cubicBezTo>
                  <a:pt x="853" y="137"/>
                  <a:pt x="854" y="137"/>
                  <a:pt x="855" y="137"/>
                </a:cubicBezTo>
                <a:cubicBezTo>
                  <a:pt x="855" y="137"/>
                  <a:pt x="856" y="137"/>
                  <a:pt x="857" y="136"/>
                </a:cubicBezTo>
                <a:cubicBezTo>
                  <a:pt x="923" y="69"/>
                  <a:pt x="923" y="69"/>
                  <a:pt x="923" y="69"/>
                </a:cubicBezTo>
                <a:cubicBezTo>
                  <a:pt x="925" y="68"/>
                  <a:pt x="925" y="66"/>
                  <a:pt x="923" y="65"/>
                </a:cubicBezTo>
                <a:cubicBezTo>
                  <a:pt x="922" y="64"/>
                  <a:pt x="920" y="64"/>
                  <a:pt x="919" y="65"/>
                </a:cubicBezTo>
                <a:cubicBezTo>
                  <a:pt x="852" y="132"/>
                  <a:pt x="852" y="132"/>
                  <a:pt x="852" y="132"/>
                </a:cubicBezTo>
                <a:cubicBezTo>
                  <a:pt x="851" y="133"/>
                  <a:pt x="851" y="135"/>
                  <a:pt x="852" y="136"/>
                </a:cubicBezTo>
                <a:close/>
                <a:moveTo>
                  <a:pt x="970" y="22"/>
                </a:moveTo>
                <a:cubicBezTo>
                  <a:pt x="971" y="22"/>
                  <a:pt x="971" y="21"/>
                  <a:pt x="972" y="21"/>
                </a:cubicBezTo>
                <a:cubicBezTo>
                  <a:pt x="975" y="18"/>
                  <a:pt x="975" y="18"/>
                  <a:pt x="975" y="18"/>
                </a:cubicBezTo>
                <a:cubicBezTo>
                  <a:pt x="976" y="17"/>
                  <a:pt x="976" y="15"/>
                  <a:pt x="975" y="14"/>
                </a:cubicBezTo>
                <a:cubicBezTo>
                  <a:pt x="974" y="12"/>
                  <a:pt x="972" y="12"/>
                  <a:pt x="970" y="14"/>
                </a:cubicBezTo>
                <a:cubicBezTo>
                  <a:pt x="968" y="16"/>
                  <a:pt x="968" y="16"/>
                  <a:pt x="968" y="16"/>
                </a:cubicBezTo>
                <a:cubicBezTo>
                  <a:pt x="966" y="18"/>
                  <a:pt x="966" y="20"/>
                  <a:pt x="968" y="21"/>
                </a:cubicBezTo>
                <a:cubicBezTo>
                  <a:pt x="968" y="21"/>
                  <a:pt x="969" y="22"/>
                  <a:pt x="970" y="22"/>
                </a:cubicBezTo>
                <a:close/>
                <a:moveTo>
                  <a:pt x="767" y="231"/>
                </a:moveTo>
                <a:cubicBezTo>
                  <a:pt x="752" y="246"/>
                  <a:pt x="752" y="246"/>
                  <a:pt x="752" y="246"/>
                </a:cubicBezTo>
                <a:cubicBezTo>
                  <a:pt x="751" y="247"/>
                  <a:pt x="751" y="249"/>
                  <a:pt x="752" y="250"/>
                </a:cubicBezTo>
                <a:cubicBezTo>
                  <a:pt x="753" y="251"/>
                  <a:pt x="753" y="251"/>
                  <a:pt x="754" y="251"/>
                </a:cubicBezTo>
                <a:cubicBezTo>
                  <a:pt x="755" y="251"/>
                  <a:pt x="756" y="251"/>
                  <a:pt x="756" y="250"/>
                </a:cubicBezTo>
                <a:cubicBezTo>
                  <a:pt x="771" y="236"/>
                  <a:pt x="771" y="236"/>
                  <a:pt x="771" y="236"/>
                </a:cubicBezTo>
                <a:cubicBezTo>
                  <a:pt x="772" y="234"/>
                  <a:pt x="772" y="232"/>
                  <a:pt x="771" y="231"/>
                </a:cubicBezTo>
                <a:cubicBezTo>
                  <a:pt x="770" y="230"/>
                  <a:pt x="768" y="230"/>
                  <a:pt x="767" y="231"/>
                </a:cubicBezTo>
                <a:close/>
                <a:moveTo>
                  <a:pt x="505" y="497"/>
                </a:moveTo>
                <a:cubicBezTo>
                  <a:pt x="504" y="496"/>
                  <a:pt x="502" y="496"/>
                  <a:pt x="501" y="497"/>
                </a:cubicBezTo>
                <a:cubicBezTo>
                  <a:pt x="369" y="629"/>
                  <a:pt x="369" y="629"/>
                  <a:pt x="369" y="629"/>
                </a:cubicBezTo>
                <a:cubicBezTo>
                  <a:pt x="368" y="630"/>
                  <a:pt x="368" y="632"/>
                  <a:pt x="369" y="633"/>
                </a:cubicBezTo>
                <a:cubicBezTo>
                  <a:pt x="370" y="634"/>
                  <a:pt x="371" y="634"/>
                  <a:pt x="371" y="634"/>
                </a:cubicBezTo>
                <a:cubicBezTo>
                  <a:pt x="372" y="634"/>
                  <a:pt x="373" y="634"/>
                  <a:pt x="374" y="633"/>
                </a:cubicBezTo>
                <a:cubicBezTo>
                  <a:pt x="505" y="501"/>
                  <a:pt x="505" y="501"/>
                  <a:pt x="505" y="501"/>
                </a:cubicBezTo>
                <a:cubicBezTo>
                  <a:pt x="507" y="500"/>
                  <a:pt x="507" y="498"/>
                  <a:pt x="505" y="497"/>
                </a:cubicBezTo>
                <a:close/>
                <a:moveTo>
                  <a:pt x="851" y="147"/>
                </a:moveTo>
                <a:cubicBezTo>
                  <a:pt x="841" y="157"/>
                  <a:pt x="841" y="157"/>
                  <a:pt x="841" y="157"/>
                </a:cubicBezTo>
                <a:cubicBezTo>
                  <a:pt x="840" y="158"/>
                  <a:pt x="840" y="160"/>
                  <a:pt x="841" y="161"/>
                </a:cubicBezTo>
                <a:cubicBezTo>
                  <a:pt x="842" y="162"/>
                  <a:pt x="843" y="162"/>
                  <a:pt x="843" y="162"/>
                </a:cubicBezTo>
                <a:cubicBezTo>
                  <a:pt x="844" y="162"/>
                  <a:pt x="845" y="162"/>
                  <a:pt x="846" y="161"/>
                </a:cubicBezTo>
                <a:cubicBezTo>
                  <a:pt x="855" y="152"/>
                  <a:pt x="855" y="152"/>
                  <a:pt x="855" y="152"/>
                </a:cubicBezTo>
                <a:cubicBezTo>
                  <a:pt x="856" y="151"/>
                  <a:pt x="856" y="149"/>
                  <a:pt x="855" y="147"/>
                </a:cubicBezTo>
                <a:cubicBezTo>
                  <a:pt x="854" y="146"/>
                  <a:pt x="852" y="146"/>
                  <a:pt x="851" y="147"/>
                </a:cubicBezTo>
                <a:close/>
                <a:moveTo>
                  <a:pt x="985" y="21"/>
                </a:moveTo>
                <a:cubicBezTo>
                  <a:pt x="986" y="21"/>
                  <a:pt x="987" y="20"/>
                  <a:pt x="987" y="20"/>
                </a:cubicBezTo>
                <a:cubicBezTo>
                  <a:pt x="988" y="18"/>
                  <a:pt x="988" y="18"/>
                  <a:pt x="988" y="18"/>
                </a:cubicBezTo>
                <a:cubicBezTo>
                  <a:pt x="990" y="17"/>
                  <a:pt x="990" y="15"/>
                  <a:pt x="988" y="14"/>
                </a:cubicBezTo>
                <a:cubicBezTo>
                  <a:pt x="987" y="13"/>
                  <a:pt x="985" y="13"/>
                  <a:pt x="984" y="14"/>
                </a:cubicBezTo>
                <a:cubicBezTo>
                  <a:pt x="983" y="15"/>
                  <a:pt x="983" y="15"/>
                  <a:pt x="983" y="15"/>
                </a:cubicBezTo>
                <a:cubicBezTo>
                  <a:pt x="982" y="16"/>
                  <a:pt x="982" y="18"/>
                  <a:pt x="983" y="20"/>
                </a:cubicBezTo>
                <a:cubicBezTo>
                  <a:pt x="983" y="20"/>
                  <a:pt x="984" y="21"/>
                  <a:pt x="985" y="21"/>
                </a:cubicBezTo>
                <a:close/>
                <a:moveTo>
                  <a:pt x="791" y="215"/>
                </a:moveTo>
                <a:cubicBezTo>
                  <a:pt x="791" y="215"/>
                  <a:pt x="792" y="215"/>
                  <a:pt x="793" y="214"/>
                </a:cubicBezTo>
                <a:cubicBezTo>
                  <a:pt x="824" y="183"/>
                  <a:pt x="824" y="183"/>
                  <a:pt x="824" y="183"/>
                </a:cubicBezTo>
                <a:cubicBezTo>
                  <a:pt x="830" y="177"/>
                  <a:pt x="830" y="177"/>
                  <a:pt x="830" y="177"/>
                </a:cubicBezTo>
                <a:cubicBezTo>
                  <a:pt x="836" y="170"/>
                  <a:pt x="836" y="170"/>
                  <a:pt x="836" y="170"/>
                </a:cubicBezTo>
                <a:cubicBezTo>
                  <a:pt x="838" y="169"/>
                  <a:pt x="838" y="167"/>
                  <a:pt x="836" y="166"/>
                </a:cubicBezTo>
                <a:cubicBezTo>
                  <a:pt x="835" y="165"/>
                  <a:pt x="833" y="165"/>
                  <a:pt x="832" y="166"/>
                </a:cubicBezTo>
                <a:cubicBezTo>
                  <a:pt x="826" y="172"/>
                  <a:pt x="826" y="172"/>
                  <a:pt x="826" y="172"/>
                </a:cubicBezTo>
                <a:cubicBezTo>
                  <a:pt x="788" y="210"/>
                  <a:pt x="788" y="210"/>
                  <a:pt x="788" y="210"/>
                </a:cubicBezTo>
                <a:cubicBezTo>
                  <a:pt x="787" y="211"/>
                  <a:pt x="787" y="213"/>
                  <a:pt x="788" y="214"/>
                </a:cubicBezTo>
                <a:cubicBezTo>
                  <a:pt x="789" y="215"/>
                  <a:pt x="790" y="215"/>
                  <a:pt x="791" y="215"/>
                </a:cubicBezTo>
                <a:close/>
                <a:moveTo>
                  <a:pt x="862" y="145"/>
                </a:moveTo>
                <a:cubicBezTo>
                  <a:pt x="885" y="122"/>
                  <a:pt x="885" y="122"/>
                  <a:pt x="885" y="122"/>
                </a:cubicBezTo>
                <a:cubicBezTo>
                  <a:pt x="886" y="121"/>
                  <a:pt x="886" y="119"/>
                  <a:pt x="885" y="118"/>
                </a:cubicBezTo>
                <a:cubicBezTo>
                  <a:pt x="884" y="116"/>
                  <a:pt x="882" y="116"/>
                  <a:pt x="881" y="118"/>
                </a:cubicBezTo>
                <a:cubicBezTo>
                  <a:pt x="858" y="140"/>
                  <a:pt x="858" y="140"/>
                  <a:pt x="858" y="140"/>
                </a:cubicBezTo>
                <a:cubicBezTo>
                  <a:pt x="857" y="141"/>
                  <a:pt x="857" y="143"/>
                  <a:pt x="858" y="145"/>
                </a:cubicBezTo>
                <a:cubicBezTo>
                  <a:pt x="858" y="145"/>
                  <a:pt x="859" y="146"/>
                  <a:pt x="860" y="146"/>
                </a:cubicBezTo>
                <a:cubicBezTo>
                  <a:pt x="861" y="146"/>
                  <a:pt x="862" y="145"/>
                  <a:pt x="862" y="145"/>
                </a:cubicBezTo>
                <a:close/>
                <a:moveTo>
                  <a:pt x="906" y="97"/>
                </a:moveTo>
                <a:cubicBezTo>
                  <a:pt x="906" y="97"/>
                  <a:pt x="907" y="98"/>
                  <a:pt x="908" y="98"/>
                </a:cubicBezTo>
                <a:cubicBezTo>
                  <a:pt x="909" y="98"/>
                  <a:pt x="910" y="97"/>
                  <a:pt x="910" y="97"/>
                </a:cubicBezTo>
                <a:cubicBezTo>
                  <a:pt x="933" y="74"/>
                  <a:pt x="933" y="74"/>
                  <a:pt x="933" y="74"/>
                </a:cubicBezTo>
                <a:cubicBezTo>
                  <a:pt x="934" y="73"/>
                  <a:pt x="934" y="71"/>
                  <a:pt x="933" y="70"/>
                </a:cubicBezTo>
                <a:cubicBezTo>
                  <a:pt x="932" y="68"/>
                  <a:pt x="930" y="68"/>
                  <a:pt x="928" y="70"/>
                </a:cubicBezTo>
                <a:cubicBezTo>
                  <a:pt x="906" y="92"/>
                  <a:pt x="906" y="92"/>
                  <a:pt x="906" y="92"/>
                </a:cubicBezTo>
                <a:cubicBezTo>
                  <a:pt x="905" y="93"/>
                  <a:pt x="905" y="95"/>
                  <a:pt x="906" y="97"/>
                </a:cubicBezTo>
                <a:close/>
                <a:moveTo>
                  <a:pt x="901" y="106"/>
                </a:moveTo>
                <a:cubicBezTo>
                  <a:pt x="901" y="105"/>
                  <a:pt x="901" y="105"/>
                  <a:pt x="901" y="105"/>
                </a:cubicBezTo>
                <a:cubicBezTo>
                  <a:pt x="903" y="104"/>
                  <a:pt x="903" y="102"/>
                  <a:pt x="901" y="101"/>
                </a:cubicBezTo>
                <a:cubicBezTo>
                  <a:pt x="900" y="100"/>
                  <a:pt x="898" y="100"/>
                  <a:pt x="897" y="101"/>
                </a:cubicBezTo>
                <a:cubicBezTo>
                  <a:pt x="896" y="102"/>
                  <a:pt x="896" y="102"/>
                  <a:pt x="896" y="102"/>
                </a:cubicBezTo>
                <a:cubicBezTo>
                  <a:pt x="895" y="103"/>
                  <a:pt x="895" y="105"/>
                  <a:pt x="896" y="106"/>
                </a:cubicBezTo>
                <a:cubicBezTo>
                  <a:pt x="897" y="107"/>
                  <a:pt x="898" y="107"/>
                  <a:pt x="898" y="107"/>
                </a:cubicBezTo>
                <a:cubicBezTo>
                  <a:pt x="899" y="107"/>
                  <a:pt x="900" y="107"/>
                  <a:pt x="901" y="106"/>
                </a:cubicBezTo>
                <a:close/>
                <a:moveTo>
                  <a:pt x="831" y="181"/>
                </a:moveTo>
                <a:cubicBezTo>
                  <a:pt x="831" y="181"/>
                  <a:pt x="831" y="181"/>
                  <a:pt x="831" y="181"/>
                </a:cubicBezTo>
                <a:cubicBezTo>
                  <a:pt x="794" y="218"/>
                  <a:pt x="794" y="218"/>
                  <a:pt x="794" y="218"/>
                </a:cubicBezTo>
                <a:cubicBezTo>
                  <a:pt x="792" y="220"/>
                  <a:pt x="792" y="222"/>
                  <a:pt x="794" y="223"/>
                </a:cubicBezTo>
                <a:cubicBezTo>
                  <a:pt x="794" y="223"/>
                  <a:pt x="795" y="224"/>
                  <a:pt x="796" y="224"/>
                </a:cubicBezTo>
                <a:cubicBezTo>
                  <a:pt x="797" y="224"/>
                  <a:pt x="797" y="223"/>
                  <a:pt x="798" y="223"/>
                </a:cubicBezTo>
                <a:cubicBezTo>
                  <a:pt x="835" y="186"/>
                  <a:pt x="835" y="186"/>
                  <a:pt x="835" y="186"/>
                </a:cubicBezTo>
                <a:cubicBezTo>
                  <a:pt x="835" y="186"/>
                  <a:pt x="835" y="186"/>
                  <a:pt x="835" y="186"/>
                </a:cubicBezTo>
                <a:cubicBezTo>
                  <a:pt x="835" y="186"/>
                  <a:pt x="835" y="186"/>
                  <a:pt x="835" y="186"/>
                </a:cubicBezTo>
                <a:cubicBezTo>
                  <a:pt x="856" y="165"/>
                  <a:pt x="856" y="165"/>
                  <a:pt x="856" y="165"/>
                </a:cubicBezTo>
                <a:cubicBezTo>
                  <a:pt x="857" y="164"/>
                  <a:pt x="857" y="162"/>
                  <a:pt x="856" y="161"/>
                </a:cubicBezTo>
                <a:cubicBezTo>
                  <a:pt x="854" y="160"/>
                  <a:pt x="853" y="160"/>
                  <a:pt x="851" y="161"/>
                </a:cubicBezTo>
                <a:cubicBezTo>
                  <a:pt x="831" y="181"/>
                  <a:pt x="831" y="181"/>
                  <a:pt x="831" y="181"/>
                </a:cubicBezTo>
                <a:close/>
                <a:moveTo>
                  <a:pt x="898" y="118"/>
                </a:moveTo>
                <a:cubicBezTo>
                  <a:pt x="899" y="119"/>
                  <a:pt x="900" y="119"/>
                  <a:pt x="900" y="119"/>
                </a:cubicBezTo>
                <a:cubicBezTo>
                  <a:pt x="901" y="119"/>
                  <a:pt x="902" y="119"/>
                  <a:pt x="903" y="118"/>
                </a:cubicBezTo>
                <a:cubicBezTo>
                  <a:pt x="945" y="75"/>
                  <a:pt x="945" y="75"/>
                  <a:pt x="945" y="75"/>
                </a:cubicBezTo>
                <a:cubicBezTo>
                  <a:pt x="946" y="74"/>
                  <a:pt x="946" y="72"/>
                  <a:pt x="945" y="71"/>
                </a:cubicBezTo>
                <a:cubicBezTo>
                  <a:pt x="944" y="70"/>
                  <a:pt x="942" y="70"/>
                  <a:pt x="941" y="71"/>
                </a:cubicBezTo>
                <a:cubicBezTo>
                  <a:pt x="898" y="114"/>
                  <a:pt x="898" y="114"/>
                  <a:pt x="898" y="114"/>
                </a:cubicBezTo>
                <a:cubicBezTo>
                  <a:pt x="897" y="115"/>
                  <a:pt x="897" y="117"/>
                  <a:pt x="898" y="118"/>
                </a:cubicBezTo>
                <a:close/>
                <a:moveTo>
                  <a:pt x="856" y="160"/>
                </a:moveTo>
                <a:cubicBezTo>
                  <a:pt x="857" y="161"/>
                  <a:pt x="858" y="161"/>
                  <a:pt x="859" y="161"/>
                </a:cubicBezTo>
                <a:cubicBezTo>
                  <a:pt x="859" y="161"/>
                  <a:pt x="860" y="161"/>
                  <a:pt x="861" y="160"/>
                </a:cubicBezTo>
                <a:cubicBezTo>
                  <a:pt x="865" y="155"/>
                  <a:pt x="865" y="155"/>
                  <a:pt x="865" y="155"/>
                </a:cubicBezTo>
                <a:cubicBezTo>
                  <a:pt x="866" y="155"/>
                  <a:pt x="866" y="155"/>
                  <a:pt x="866" y="155"/>
                </a:cubicBezTo>
                <a:cubicBezTo>
                  <a:pt x="866" y="155"/>
                  <a:pt x="866" y="155"/>
                  <a:pt x="866" y="155"/>
                </a:cubicBezTo>
                <a:cubicBezTo>
                  <a:pt x="891" y="130"/>
                  <a:pt x="891" y="130"/>
                  <a:pt x="891" y="130"/>
                </a:cubicBezTo>
                <a:cubicBezTo>
                  <a:pt x="892" y="129"/>
                  <a:pt x="892" y="127"/>
                  <a:pt x="891" y="125"/>
                </a:cubicBezTo>
                <a:cubicBezTo>
                  <a:pt x="890" y="124"/>
                  <a:pt x="888" y="124"/>
                  <a:pt x="887" y="125"/>
                </a:cubicBezTo>
                <a:cubicBezTo>
                  <a:pt x="862" y="150"/>
                  <a:pt x="862" y="150"/>
                  <a:pt x="862" y="150"/>
                </a:cubicBezTo>
                <a:cubicBezTo>
                  <a:pt x="862" y="150"/>
                  <a:pt x="862" y="151"/>
                  <a:pt x="862" y="151"/>
                </a:cubicBezTo>
                <a:cubicBezTo>
                  <a:pt x="861" y="151"/>
                  <a:pt x="861" y="151"/>
                  <a:pt x="861" y="151"/>
                </a:cubicBezTo>
                <a:cubicBezTo>
                  <a:pt x="856" y="156"/>
                  <a:pt x="856" y="156"/>
                  <a:pt x="856" y="156"/>
                </a:cubicBezTo>
                <a:cubicBezTo>
                  <a:pt x="855" y="157"/>
                  <a:pt x="855" y="159"/>
                  <a:pt x="856" y="160"/>
                </a:cubicBezTo>
                <a:close/>
                <a:moveTo>
                  <a:pt x="508" y="508"/>
                </a:moveTo>
                <a:cubicBezTo>
                  <a:pt x="507" y="507"/>
                  <a:pt x="505" y="507"/>
                  <a:pt x="504" y="508"/>
                </a:cubicBezTo>
                <a:cubicBezTo>
                  <a:pt x="378" y="634"/>
                  <a:pt x="378" y="634"/>
                  <a:pt x="378" y="634"/>
                </a:cubicBezTo>
                <a:cubicBezTo>
                  <a:pt x="377" y="635"/>
                  <a:pt x="377" y="637"/>
                  <a:pt x="378" y="638"/>
                </a:cubicBezTo>
                <a:cubicBezTo>
                  <a:pt x="379" y="639"/>
                  <a:pt x="380" y="639"/>
                  <a:pt x="380" y="639"/>
                </a:cubicBezTo>
                <a:cubicBezTo>
                  <a:pt x="381" y="639"/>
                  <a:pt x="382" y="639"/>
                  <a:pt x="383" y="638"/>
                </a:cubicBezTo>
                <a:cubicBezTo>
                  <a:pt x="508" y="513"/>
                  <a:pt x="508" y="513"/>
                  <a:pt x="508" y="513"/>
                </a:cubicBezTo>
                <a:cubicBezTo>
                  <a:pt x="509" y="512"/>
                  <a:pt x="509" y="510"/>
                  <a:pt x="508" y="508"/>
                </a:cubicBezTo>
                <a:close/>
                <a:moveTo>
                  <a:pt x="750" y="269"/>
                </a:moveTo>
                <a:cubicBezTo>
                  <a:pt x="751" y="269"/>
                  <a:pt x="752" y="269"/>
                  <a:pt x="752" y="269"/>
                </a:cubicBezTo>
                <a:cubicBezTo>
                  <a:pt x="784" y="237"/>
                  <a:pt x="784" y="237"/>
                  <a:pt x="784" y="237"/>
                </a:cubicBezTo>
                <a:cubicBezTo>
                  <a:pt x="785" y="236"/>
                  <a:pt x="785" y="234"/>
                  <a:pt x="784" y="233"/>
                </a:cubicBezTo>
                <a:cubicBezTo>
                  <a:pt x="783" y="231"/>
                  <a:pt x="781" y="231"/>
                  <a:pt x="779" y="233"/>
                </a:cubicBezTo>
                <a:cubicBezTo>
                  <a:pt x="748" y="264"/>
                  <a:pt x="748" y="264"/>
                  <a:pt x="748" y="264"/>
                </a:cubicBezTo>
                <a:cubicBezTo>
                  <a:pt x="747" y="265"/>
                  <a:pt x="747" y="267"/>
                  <a:pt x="748" y="269"/>
                </a:cubicBezTo>
                <a:cubicBezTo>
                  <a:pt x="748" y="269"/>
                  <a:pt x="749" y="269"/>
                  <a:pt x="750" y="269"/>
                </a:cubicBezTo>
                <a:close/>
                <a:moveTo>
                  <a:pt x="1001" y="18"/>
                </a:moveTo>
                <a:cubicBezTo>
                  <a:pt x="1002" y="18"/>
                  <a:pt x="1003" y="18"/>
                  <a:pt x="1003" y="17"/>
                </a:cubicBezTo>
                <a:cubicBezTo>
                  <a:pt x="1005" y="15"/>
                  <a:pt x="1005" y="15"/>
                  <a:pt x="1005" y="15"/>
                </a:cubicBezTo>
                <a:cubicBezTo>
                  <a:pt x="1007" y="14"/>
                  <a:pt x="1007" y="12"/>
                  <a:pt x="1005" y="11"/>
                </a:cubicBezTo>
                <a:cubicBezTo>
                  <a:pt x="1004" y="10"/>
                  <a:pt x="1002" y="10"/>
                  <a:pt x="1001" y="11"/>
                </a:cubicBezTo>
                <a:cubicBezTo>
                  <a:pt x="999" y="13"/>
                  <a:pt x="999" y="13"/>
                  <a:pt x="999" y="13"/>
                </a:cubicBezTo>
                <a:cubicBezTo>
                  <a:pt x="998" y="14"/>
                  <a:pt x="998" y="16"/>
                  <a:pt x="999" y="17"/>
                </a:cubicBezTo>
                <a:cubicBezTo>
                  <a:pt x="1000" y="18"/>
                  <a:pt x="1001" y="18"/>
                  <a:pt x="1001" y="18"/>
                </a:cubicBezTo>
                <a:close/>
                <a:moveTo>
                  <a:pt x="903" y="128"/>
                </a:moveTo>
                <a:cubicBezTo>
                  <a:pt x="903" y="128"/>
                  <a:pt x="904" y="129"/>
                  <a:pt x="905" y="129"/>
                </a:cubicBezTo>
                <a:cubicBezTo>
                  <a:pt x="906" y="129"/>
                  <a:pt x="906" y="128"/>
                  <a:pt x="907" y="128"/>
                </a:cubicBezTo>
                <a:cubicBezTo>
                  <a:pt x="957" y="78"/>
                  <a:pt x="957" y="78"/>
                  <a:pt x="957" y="78"/>
                </a:cubicBezTo>
                <a:cubicBezTo>
                  <a:pt x="958" y="76"/>
                  <a:pt x="958" y="74"/>
                  <a:pt x="957" y="73"/>
                </a:cubicBezTo>
                <a:cubicBezTo>
                  <a:pt x="956" y="72"/>
                  <a:pt x="954" y="72"/>
                  <a:pt x="953" y="73"/>
                </a:cubicBezTo>
                <a:cubicBezTo>
                  <a:pt x="903" y="123"/>
                  <a:pt x="903" y="123"/>
                  <a:pt x="903" y="123"/>
                </a:cubicBezTo>
                <a:cubicBezTo>
                  <a:pt x="901" y="125"/>
                  <a:pt x="901" y="127"/>
                  <a:pt x="903" y="128"/>
                </a:cubicBezTo>
                <a:close/>
                <a:moveTo>
                  <a:pt x="1011" y="22"/>
                </a:moveTo>
                <a:cubicBezTo>
                  <a:pt x="1012" y="22"/>
                  <a:pt x="1013" y="22"/>
                  <a:pt x="1014" y="21"/>
                </a:cubicBezTo>
                <a:cubicBezTo>
                  <a:pt x="1015" y="20"/>
                  <a:pt x="1015" y="20"/>
                  <a:pt x="1015" y="20"/>
                </a:cubicBezTo>
                <a:cubicBezTo>
                  <a:pt x="1016" y="19"/>
                  <a:pt x="1016" y="17"/>
                  <a:pt x="1015" y="16"/>
                </a:cubicBezTo>
                <a:cubicBezTo>
                  <a:pt x="1014" y="14"/>
                  <a:pt x="1012" y="14"/>
                  <a:pt x="1010" y="16"/>
                </a:cubicBezTo>
                <a:cubicBezTo>
                  <a:pt x="1009" y="17"/>
                  <a:pt x="1009" y="17"/>
                  <a:pt x="1009" y="17"/>
                </a:cubicBezTo>
                <a:cubicBezTo>
                  <a:pt x="1008" y="18"/>
                  <a:pt x="1008" y="20"/>
                  <a:pt x="1009" y="21"/>
                </a:cubicBezTo>
                <a:cubicBezTo>
                  <a:pt x="1010" y="22"/>
                  <a:pt x="1011" y="22"/>
                  <a:pt x="1011" y="22"/>
                </a:cubicBezTo>
                <a:close/>
                <a:moveTo>
                  <a:pt x="505" y="526"/>
                </a:moveTo>
                <a:cubicBezTo>
                  <a:pt x="504" y="524"/>
                  <a:pt x="502" y="524"/>
                  <a:pt x="500" y="526"/>
                </a:cubicBezTo>
                <a:cubicBezTo>
                  <a:pt x="388" y="639"/>
                  <a:pt x="388" y="639"/>
                  <a:pt x="388" y="639"/>
                </a:cubicBezTo>
                <a:cubicBezTo>
                  <a:pt x="386" y="640"/>
                  <a:pt x="386" y="642"/>
                  <a:pt x="388" y="643"/>
                </a:cubicBezTo>
                <a:cubicBezTo>
                  <a:pt x="388" y="644"/>
                  <a:pt x="389" y="644"/>
                  <a:pt x="390" y="644"/>
                </a:cubicBezTo>
                <a:cubicBezTo>
                  <a:pt x="390" y="644"/>
                  <a:pt x="391" y="644"/>
                  <a:pt x="392" y="643"/>
                </a:cubicBezTo>
                <a:cubicBezTo>
                  <a:pt x="505" y="530"/>
                  <a:pt x="505" y="530"/>
                  <a:pt x="505" y="530"/>
                </a:cubicBezTo>
                <a:cubicBezTo>
                  <a:pt x="506" y="529"/>
                  <a:pt x="506" y="527"/>
                  <a:pt x="505" y="526"/>
                </a:cubicBezTo>
                <a:close/>
                <a:moveTo>
                  <a:pt x="883" y="144"/>
                </a:moveTo>
                <a:cubicBezTo>
                  <a:pt x="883" y="144"/>
                  <a:pt x="882" y="144"/>
                  <a:pt x="881" y="145"/>
                </a:cubicBezTo>
                <a:cubicBezTo>
                  <a:pt x="876" y="150"/>
                  <a:pt x="876" y="150"/>
                  <a:pt x="876" y="150"/>
                </a:cubicBezTo>
                <a:cubicBezTo>
                  <a:pt x="875" y="151"/>
                  <a:pt x="875" y="153"/>
                  <a:pt x="876" y="155"/>
                </a:cubicBezTo>
                <a:cubicBezTo>
                  <a:pt x="876" y="155"/>
                  <a:pt x="877" y="156"/>
                  <a:pt x="878" y="156"/>
                </a:cubicBezTo>
                <a:cubicBezTo>
                  <a:pt x="879" y="156"/>
                  <a:pt x="880" y="155"/>
                  <a:pt x="880" y="155"/>
                </a:cubicBezTo>
                <a:cubicBezTo>
                  <a:pt x="886" y="149"/>
                  <a:pt x="886" y="149"/>
                  <a:pt x="886" y="149"/>
                </a:cubicBezTo>
                <a:cubicBezTo>
                  <a:pt x="886" y="149"/>
                  <a:pt x="887" y="148"/>
                  <a:pt x="887" y="147"/>
                </a:cubicBezTo>
                <a:cubicBezTo>
                  <a:pt x="887" y="146"/>
                  <a:pt x="886" y="145"/>
                  <a:pt x="886" y="145"/>
                </a:cubicBezTo>
                <a:cubicBezTo>
                  <a:pt x="885" y="144"/>
                  <a:pt x="884" y="144"/>
                  <a:pt x="883" y="144"/>
                </a:cubicBezTo>
                <a:close/>
                <a:moveTo>
                  <a:pt x="752" y="278"/>
                </a:moveTo>
                <a:cubicBezTo>
                  <a:pt x="753" y="279"/>
                  <a:pt x="753" y="279"/>
                  <a:pt x="754" y="279"/>
                </a:cubicBezTo>
                <a:cubicBezTo>
                  <a:pt x="755" y="279"/>
                  <a:pt x="756" y="279"/>
                  <a:pt x="756" y="278"/>
                </a:cubicBezTo>
                <a:cubicBezTo>
                  <a:pt x="869" y="166"/>
                  <a:pt x="869" y="166"/>
                  <a:pt x="869" y="166"/>
                </a:cubicBezTo>
                <a:cubicBezTo>
                  <a:pt x="870" y="164"/>
                  <a:pt x="870" y="163"/>
                  <a:pt x="869" y="161"/>
                </a:cubicBezTo>
                <a:cubicBezTo>
                  <a:pt x="868" y="160"/>
                  <a:pt x="866" y="160"/>
                  <a:pt x="865" y="161"/>
                </a:cubicBezTo>
                <a:cubicBezTo>
                  <a:pt x="752" y="274"/>
                  <a:pt x="752" y="274"/>
                  <a:pt x="752" y="274"/>
                </a:cubicBezTo>
                <a:cubicBezTo>
                  <a:pt x="751" y="275"/>
                  <a:pt x="751" y="277"/>
                  <a:pt x="752" y="278"/>
                </a:cubicBezTo>
                <a:close/>
                <a:moveTo>
                  <a:pt x="765" y="282"/>
                </a:moveTo>
                <a:cubicBezTo>
                  <a:pt x="766" y="282"/>
                  <a:pt x="767" y="282"/>
                  <a:pt x="767" y="281"/>
                </a:cubicBezTo>
                <a:cubicBezTo>
                  <a:pt x="882" y="166"/>
                  <a:pt x="882" y="166"/>
                  <a:pt x="882" y="166"/>
                </a:cubicBezTo>
                <a:cubicBezTo>
                  <a:pt x="884" y="165"/>
                  <a:pt x="884" y="163"/>
                  <a:pt x="882" y="162"/>
                </a:cubicBezTo>
                <a:cubicBezTo>
                  <a:pt x="881" y="161"/>
                  <a:pt x="879" y="161"/>
                  <a:pt x="878" y="162"/>
                </a:cubicBezTo>
                <a:cubicBezTo>
                  <a:pt x="763" y="277"/>
                  <a:pt x="763" y="277"/>
                  <a:pt x="763" y="277"/>
                </a:cubicBezTo>
                <a:cubicBezTo>
                  <a:pt x="762" y="278"/>
                  <a:pt x="762" y="280"/>
                  <a:pt x="763" y="281"/>
                </a:cubicBezTo>
                <a:cubicBezTo>
                  <a:pt x="764" y="282"/>
                  <a:pt x="764" y="282"/>
                  <a:pt x="765" y="282"/>
                </a:cubicBezTo>
                <a:close/>
                <a:moveTo>
                  <a:pt x="913" y="131"/>
                </a:moveTo>
                <a:cubicBezTo>
                  <a:pt x="914" y="132"/>
                  <a:pt x="915" y="132"/>
                  <a:pt x="915" y="132"/>
                </a:cubicBezTo>
                <a:cubicBezTo>
                  <a:pt x="916" y="132"/>
                  <a:pt x="917" y="132"/>
                  <a:pt x="918" y="131"/>
                </a:cubicBezTo>
                <a:cubicBezTo>
                  <a:pt x="968" y="81"/>
                  <a:pt x="968" y="81"/>
                  <a:pt x="968" y="81"/>
                </a:cubicBezTo>
                <a:cubicBezTo>
                  <a:pt x="969" y="80"/>
                  <a:pt x="969" y="78"/>
                  <a:pt x="968" y="77"/>
                </a:cubicBezTo>
                <a:cubicBezTo>
                  <a:pt x="967" y="75"/>
                  <a:pt x="965" y="75"/>
                  <a:pt x="963" y="77"/>
                </a:cubicBezTo>
                <a:cubicBezTo>
                  <a:pt x="913" y="127"/>
                  <a:pt x="913" y="127"/>
                  <a:pt x="913" y="127"/>
                </a:cubicBezTo>
                <a:cubicBezTo>
                  <a:pt x="912" y="128"/>
                  <a:pt x="912" y="130"/>
                  <a:pt x="913" y="131"/>
                </a:cubicBezTo>
                <a:close/>
                <a:moveTo>
                  <a:pt x="399" y="650"/>
                </a:moveTo>
                <a:cubicBezTo>
                  <a:pt x="521" y="527"/>
                  <a:pt x="521" y="527"/>
                  <a:pt x="521" y="527"/>
                </a:cubicBezTo>
                <a:cubicBezTo>
                  <a:pt x="523" y="526"/>
                  <a:pt x="523" y="524"/>
                  <a:pt x="521" y="523"/>
                </a:cubicBezTo>
                <a:cubicBezTo>
                  <a:pt x="520" y="522"/>
                  <a:pt x="518" y="522"/>
                  <a:pt x="517" y="523"/>
                </a:cubicBezTo>
                <a:cubicBezTo>
                  <a:pt x="395" y="646"/>
                  <a:pt x="395" y="646"/>
                  <a:pt x="395" y="646"/>
                </a:cubicBezTo>
                <a:cubicBezTo>
                  <a:pt x="393" y="647"/>
                  <a:pt x="393" y="649"/>
                  <a:pt x="395" y="650"/>
                </a:cubicBezTo>
                <a:cubicBezTo>
                  <a:pt x="395" y="650"/>
                  <a:pt x="396" y="651"/>
                  <a:pt x="397" y="651"/>
                </a:cubicBezTo>
                <a:cubicBezTo>
                  <a:pt x="397" y="651"/>
                  <a:pt x="398" y="650"/>
                  <a:pt x="399" y="650"/>
                </a:cubicBezTo>
                <a:close/>
                <a:moveTo>
                  <a:pt x="906" y="142"/>
                </a:moveTo>
                <a:cubicBezTo>
                  <a:pt x="906" y="142"/>
                  <a:pt x="907" y="141"/>
                  <a:pt x="908" y="141"/>
                </a:cubicBezTo>
                <a:cubicBezTo>
                  <a:pt x="909" y="139"/>
                  <a:pt x="909" y="139"/>
                  <a:pt x="909" y="139"/>
                </a:cubicBezTo>
                <a:cubicBezTo>
                  <a:pt x="909" y="139"/>
                  <a:pt x="910" y="139"/>
                  <a:pt x="910" y="139"/>
                </a:cubicBezTo>
                <a:cubicBezTo>
                  <a:pt x="910" y="139"/>
                  <a:pt x="910" y="138"/>
                  <a:pt x="911" y="138"/>
                </a:cubicBezTo>
                <a:cubicBezTo>
                  <a:pt x="913" y="136"/>
                  <a:pt x="913" y="136"/>
                  <a:pt x="913" y="136"/>
                </a:cubicBezTo>
                <a:cubicBezTo>
                  <a:pt x="914" y="135"/>
                  <a:pt x="914" y="133"/>
                  <a:pt x="913" y="131"/>
                </a:cubicBezTo>
                <a:cubicBezTo>
                  <a:pt x="912" y="130"/>
                  <a:pt x="910" y="130"/>
                  <a:pt x="909" y="131"/>
                </a:cubicBezTo>
                <a:cubicBezTo>
                  <a:pt x="906" y="134"/>
                  <a:pt x="906" y="134"/>
                  <a:pt x="906" y="134"/>
                </a:cubicBezTo>
                <a:cubicBezTo>
                  <a:pt x="906" y="134"/>
                  <a:pt x="906" y="134"/>
                  <a:pt x="906" y="135"/>
                </a:cubicBezTo>
                <a:cubicBezTo>
                  <a:pt x="905" y="135"/>
                  <a:pt x="905" y="135"/>
                  <a:pt x="905" y="135"/>
                </a:cubicBezTo>
                <a:cubicBezTo>
                  <a:pt x="903" y="137"/>
                  <a:pt x="903" y="137"/>
                  <a:pt x="903" y="137"/>
                </a:cubicBezTo>
                <a:cubicBezTo>
                  <a:pt x="902" y="138"/>
                  <a:pt x="902" y="140"/>
                  <a:pt x="903" y="141"/>
                </a:cubicBezTo>
                <a:cubicBezTo>
                  <a:pt x="904" y="141"/>
                  <a:pt x="905" y="142"/>
                  <a:pt x="906" y="142"/>
                </a:cubicBezTo>
                <a:close/>
                <a:moveTo>
                  <a:pt x="1028" y="19"/>
                </a:moveTo>
                <a:cubicBezTo>
                  <a:pt x="1029" y="19"/>
                  <a:pt x="1030" y="19"/>
                  <a:pt x="1030" y="18"/>
                </a:cubicBezTo>
                <a:cubicBezTo>
                  <a:pt x="1031" y="17"/>
                  <a:pt x="1031" y="17"/>
                  <a:pt x="1031" y="17"/>
                </a:cubicBezTo>
                <a:cubicBezTo>
                  <a:pt x="1033" y="16"/>
                  <a:pt x="1033" y="14"/>
                  <a:pt x="1031" y="13"/>
                </a:cubicBezTo>
                <a:cubicBezTo>
                  <a:pt x="1030" y="12"/>
                  <a:pt x="1028" y="12"/>
                  <a:pt x="1027" y="13"/>
                </a:cubicBezTo>
                <a:cubicBezTo>
                  <a:pt x="1026" y="14"/>
                  <a:pt x="1026" y="14"/>
                  <a:pt x="1026" y="14"/>
                </a:cubicBezTo>
                <a:cubicBezTo>
                  <a:pt x="1025" y="15"/>
                  <a:pt x="1025" y="17"/>
                  <a:pt x="1026" y="18"/>
                </a:cubicBezTo>
                <a:cubicBezTo>
                  <a:pt x="1027" y="19"/>
                  <a:pt x="1028" y="19"/>
                  <a:pt x="1028" y="19"/>
                </a:cubicBezTo>
                <a:close/>
                <a:moveTo>
                  <a:pt x="397" y="661"/>
                </a:moveTo>
                <a:cubicBezTo>
                  <a:pt x="398" y="662"/>
                  <a:pt x="399" y="662"/>
                  <a:pt x="399" y="662"/>
                </a:cubicBezTo>
                <a:cubicBezTo>
                  <a:pt x="400" y="662"/>
                  <a:pt x="401" y="662"/>
                  <a:pt x="402" y="661"/>
                </a:cubicBezTo>
                <a:cubicBezTo>
                  <a:pt x="531" y="531"/>
                  <a:pt x="531" y="531"/>
                  <a:pt x="531" y="531"/>
                </a:cubicBezTo>
                <a:cubicBezTo>
                  <a:pt x="533" y="530"/>
                  <a:pt x="533" y="528"/>
                  <a:pt x="531" y="527"/>
                </a:cubicBezTo>
                <a:cubicBezTo>
                  <a:pt x="530" y="526"/>
                  <a:pt x="528" y="526"/>
                  <a:pt x="527" y="527"/>
                </a:cubicBezTo>
                <a:cubicBezTo>
                  <a:pt x="397" y="657"/>
                  <a:pt x="397" y="657"/>
                  <a:pt x="397" y="657"/>
                </a:cubicBezTo>
                <a:cubicBezTo>
                  <a:pt x="396" y="658"/>
                  <a:pt x="396" y="660"/>
                  <a:pt x="397" y="661"/>
                </a:cubicBezTo>
                <a:close/>
                <a:moveTo>
                  <a:pt x="930" y="124"/>
                </a:moveTo>
                <a:cubicBezTo>
                  <a:pt x="929" y="125"/>
                  <a:pt x="929" y="127"/>
                  <a:pt x="930" y="128"/>
                </a:cubicBezTo>
                <a:cubicBezTo>
                  <a:pt x="931" y="129"/>
                  <a:pt x="932" y="129"/>
                  <a:pt x="933" y="129"/>
                </a:cubicBezTo>
                <a:cubicBezTo>
                  <a:pt x="933" y="129"/>
                  <a:pt x="934" y="129"/>
                  <a:pt x="935" y="128"/>
                </a:cubicBezTo>
                <a:cubicBezTo>
                  <a:pt x="978" y="84"/>
                  <a:pt x="978" y="84"/>
                  <a:pt x="978" y="84"/>
                </a:cubicBezTo>
                <a:cubicBezTo>
                  <a:pt x="979" y="83"/>
                  <a:pt x="979" y="81"/>
                  <a:pt x="978" y="80"/>
                </a:cubicBezTo>
                <a:cubicBezTo>
                  <a:pt x="977" y="79"/>
                  <a:pt x="975" y="79"/>
                  <a:pt x="974" y="80"/>
                </a:cubicBezTo>
                <a:lnTo>
                  <a:pt x="930" y="124"/>
                </a:lnTo>
                <a:close/>
                <a:moveTo>
                  <a:pt x="919" y="143"/>
                </a:moveTo>
                <a:cubicBezTo>
                  <a:pt x="920" y="143"/>
                  <a:pt x="920" y="142"/>
                  <a:pt x="921" y="142"/>
                </a:cubicBezTo>
                <a:cubicBezTo>
                  <a:pt x="930" y="133"/>
                  <a:pt x="930" y="133"/>
                  <a:pt x="930" y="133"/>
                </a:cubicBezTo>
                <a:cubicBezTo>
                  <a:pt x="931" y="132"/>
                  <a:pt x="931" y="130"/>
                  <a:pt x="930" y="129"/>
                </a:cubicBezTo>
                <a:cubicBezTo>
                  <a:pt x="929" y="127"/>
                  <a:pt x="927" y="127"/>
                  <a:pt x="925" y="129"/>
                </a:cubicBezTo>
                <a:cubicBezTo>
                  <a:pt x="917" y="137"/>
                  <a:pt x="917" y="137"/>
                  <a:pt x="917" y="137"/>
                </a:cubicBezTo>
                <a:cubicBezTo>
                  <a:pt x="915" y="139"/>
                  <a:pt x="915" y="141"/>
                  <a:pt x="917" y="142"/>
                </a:cubicBezTo>
                <a:cubicBezTo>
                  <a:pt x="917" y="142"/>
                  <a:pt x="918" y="143"/>
                  <a:pt x="919" y="143"/>
                </a:cubicBezTo>
                <a:close/>
                <a:moveTo>
                  <a:pt x="746" y="316"/>
                </a:moveTo>
                <a:cubicBezTo>
                  <a:pt x="747" y="316"/>
                  <a:pt x="747" y="315"/>
                  <a:pt x="748" y="315"/>
                </a:cubicBezTo>
                <a:cubicBezTo>
                  <a:pt x="761" y="302"/>
                  <a:pt x="761" y="302"/>
                  <a:pt x="761" y="302"/>
                </a:cubicBezTo>
                <a:cubicBezTo>
                  <a:pt x="774" y="289"/>
                  <a:pt x="774" y="289"/>
                  <a:pt x="774" y="289"/>
                </a:cubicBezTo>
                <a:cubicBezTo>
                  <a:pt x="775" y="287"/>
                  <a:pt x="775" y="285"/>
                  <a:pt x="774" y="284"/>
                </a:cubicBezTo>
                <a:cubicBezTo>
                  <a:pt x="773" y="283"/>
                  <a:pt x="771" y="283"/>
                  <a:pt x="770" y="284"/>
                </a:cubicBezTo>
                <a:cubicBezTo>
                  <a:pt x="757" y="297"/>
                  <a:pt x="757" y="297"/>
                  <a:pt x="757" y="297"/>
                </a:cubicBezTo>
                <a:cubicBezTo>
                  <a:pt x="744" y="310"/>
                  <a:pt x="744" y="310"/>
                  <a:pt x="744" y="310"/>
                </a:cubicBezTo>
                <a:cubicBezTo>
                  <a:pt x="742" y="312"/>
                  <a:pt x="742" y="314"/>
                  <a:pt x="744" y="315"/>
                </a:cubicBezTo>
                <a:cubicBezTo>
                  <a:pt x="744" y="315"/>
                  <a:pt x="745" y="316"/>
                  <a:pt x="746" y="316"/>
                </a:cubicBezTo>
                <a:close/>
                <a:moveTo>
                  <a:pt x="903" y="156"/>
                </a:moveTo>
                <a:cubicBezTo>
                  <a:pt x="903" y="156"/>
                  <a:pt x="904" y="157"/>
                  <a:pt x="905" y="157"/>
                </a:cubicBezTo>
                <a:cubicBezTo>
                  <a:pt x="906" y="157"/>
                  <a:pt x="907" y="156"/>
                  <a:pt x="907" y="156"/>
                </a:cubicBezTo>
                <a:cubicBezTo>
                  <a:pt x="916" y="147"/>
                  <a:pt x="916" y="147"/>
                  <a:pt x="916" y="147"/>
                </a:cubicBezTo>
                <a:cubicBezTo>
                  <a:pt x="917" y="146"/>
                  <a:pt x="917" y="144"/>
                  <a:pt x="916" y="143"/>
                </a:cubicBezTo>
                <a:cubicBezTo>
                  <a:pt x="914" y="142"/>
                  <a:pt x="912" y="142"/>
                  <a:pt x="911" y="143"/>
                </a:cubicBezTo>
                <a:cubicBezTo>
                  <a:pt x="903" y="151"/>
                  <a:pt x="903" y="151"/>
                  <a:pt x="903" y="151"/>
                </a:cubicBezTo>
                <a:cubicBezTo>
                  <a:pt x="902" y="152"/>
                  <a:pt x="902" y="154"/>
                  <a:pt x="903" y="156"/>
                </a:cubicBezTo>
                <a:close/>
                <a:moveTo>
                  <a:pt x="892" y="162"/>
                </a:moveTo>
                <a:cubicBezTo>
                  <a:pt x="821" y="233"/>
                  <a:pt x="821" y="233"/>
                  <a:pt x="821" y="233"/>
                </a:cubicBezTo>
                <a:cubicBezTo>
                  <a:pt x="820" y="234"/>
                  <a:pt x="820" y="236"/>
                  <a:pt x="821" y="237"/>
                </a:cubicBezTo>
                <a:cubicBezTo>
                  <a:pt x="822" y="238"/>
                  <a:pt x="823" y="238"/>
                  <a:pt x="824" y="238"/>
                </a:cubicBezTo>
                <a:cubicBezTo>
                  <a:pt x="824" y="238"/>
                  <a:pt x="825" y="238"/>
                  <a:pt x="826" y="237"/>
                </a:cubicBezTo>
                <a:cubicBezTo>
                  <a:pt x="896" y="166"/>
                  <a:pt x="896" y="166"/>
                  <a:pt x="896" y="166"/>
                </a:cubicBezTo>
                <a:cubicBezTo>
                  <a:pt x="898" y="165"/>
                  <a:pt x="898" y="163"/>
                  <a:pt x="896" y="162"/>
                </a:cubicBezTo>
                <a:cubicBezTo>
                  <a:pt x="895" y="161"/>
                  <a:pt x="893" y="161"/>
                  <a:pt x="892" y="162"/>
                </a:cubicBezTo>
                <a:close/>
                <a:moveTo>
                  <a:pt x="779" y="282"/>
                </a:moveTo>
                <a:cubicBezTo>
                  <a:pt x="780" y="282"/>
                  <a:pt x="781" y="282"/>
                  <a:pt x="781" y="281"/>
                </a:cubicBezTo>
                <a:cubicBezTo>
                  <a:pt x="821" y="242"/>
                  <a:pt x="821" y="242"/>
                  <a:pt x="821" y="242"/>
                </a:cubicBezTo>
                <a:cubicBezTo>
                  <a:pt x="822" y="241"/>
                  <a:pt x="822" y="239"/>
                  <a:pt x="821" y="238"/>
                </a:cubicBezTo>
                <a:cubicBezTo>
                  <a:pt x="820" y="236"/>
                  <a:pt x="818" y="236"/>
                  <a:pt x="816" y="238"/>
                </a:cubicBezTo>
                <a:cubicBezTo>
                  <a:pt x="802" y="252"/>
                  <a:pt x="802" y="252"/>
                  <a:pt x="802" y="252"/>
                </a:cubicBezTo>
                <a:cubicBezTo>
                  <a:pt x="777" y="277"/>
                  <a:pt x="777" y="277"/>
                  <a:pt x="777" y="277"/>
                </a:cubicBezTo>
                <a:cubicBezTo>
                  <a:pt x="776" y="278"/>
                  <a:pt x="776" y="280"/>
                  <a:pt x="777" y="281"/>
                </a:cubicBezTo>
                <a:cubicBezTo>
                  <a:pt x="778" y="282"/>
                  <a:pt x="778" y="282"/>
                  <a:pt x="779" y="282"/>
                </a:cubicBezTo>
                <a:close/>
                <a:moveTo>
                  <a:pt x="941" y="127"/>
                </a:moveTo>
                <a:cubicBezTo>
                  <a:pt x="941" y="127"/>
                  <a:pt x="941" y="127"/>
                  <a:pt x="941" y="127"/>
                </a:cubicBezTo>
                <a:cubicBezTo>
                  <a:pt x="833" y="235"/>
                  <a:pt x="833" y="235"/>
                  <a:pt x="833" y="235"/>
                </a:cubicBezTo>
                <a:cubicBezTo>
                  <a:pt x="832" y="236"/>
                  <a:pt x="832" y="238"/>
                  <a:pt x="833" y="240"/>
                </a:cubicBezTo>
                <a:cubicBezTo>
                  <a:pt x="833" y="240"/>
                  <a:pt x="834" y="241"/>
                  <a:pt x="835" y="241"/>
                </a:cubicBezTo>
                <a:cubicBezTo>
                  <a:pt x="836" y="241"/>
                  <a:pt x="836" y="240"/>
                  <a:pt x="837" y="240"/>
                </a:cubicBezTo>
                <a:cubicBezTo>
                  <a:pt x="945" y="132"/>
                  <a:pt x="945" y="132"/>
                  <a:pt x="945" y="132"/>
                </a:cubicBezTo>
                <a:cubicBezTo>
                  <a:pt x="945" y="131"/>
                  <a:pt x="945" y="131"/>
                  <a:pt x="946" y="131"/>
                </a:cubicBezTo>
                <a:cubicBezTo>
                  <a:pt x="946" y="131"/>
                  <a:pt x="946" y="131"/>
                  <a:pt x="946" y="131"/>
                </a:cubicBezTo>
                <a:cubicBezTo>
                  <a:pt x="986" y="91"/>
                  <a:pt x="986" y="91"/>
                  <a:pt x="986" y="91"/>
                </a:cubicBezTo>
                <a:cubicBezTo>
                  <a:pt x="987" y="90"/>
                  <a:pt x="987" y="88"/>
                  <a:pt x="986" y="86"/>
                </a:cubicBezTo>
                <a:cubicBezTo>
                  <a:pt x="985" y="85"/>
                  <a:pt x="983" y="85"/>
                  <a:pt x="982" y="86"/>
                </a:cubicBezTo>
                <a:cubicBezTo>
                  <a:pt x="942" y="126"/>
                  <a:pt x="942" y="126"/>
                  <a:pt x="942" y="126"/>
                </a:cubicBezTo>
                <a:cubicBezTo>
                  <a:pt x="941" y="127"/>
                  <a:pt x="941" y="127"/>
                  <a:pt x="941" y="127"/>
                </a:cubicBezTo>
                <a:close/>
                <a:moveTo>
                  <a:pt x="1015" y="57"/>
                </a:moveTo>
                <a:cubicBezTo>
                  <a:pt x="1016" y="58"/>
                  <a:pt x="1017" y="58"/>
                  <a:pt x="1017" y="58"/>
                </a:cubicBezTo>
                <a:cubicBezTo>
                  <a:pt x="1018" y="58"/>
                  <a:pt x="1019" y="58"/>
                  <a:pt x="1019" y="57"/>
                </a:cubicBezTo>
                <a:cubicBezTo>
                  <a:pt x="1022" y="55"/>
                  <a:pt x="1022" y="55"/>
                  <a:pt x="1022" y="55"/>
                </a:cubicBezTo>
                <a:cubicBezTo>
                  <a:pt x="1022" y="55"/>
                  <a:pt x="1022" y="55"/>
                  <a:pt x="1022" y="54"/>
                </a:cubicBezTo>
                <a:cubicBezTo>
                  <a:pt x="1023" y="54"/>
                  <a:pt x="1023" y="54"/>
                  <a:pt x="1023" y="54"/>
                </a:cubicBezTo>
                <a:cubicBezTo>
                  <a:pt x="1035" y="41"/>
                  <a:pt x="1035" y="41"/>
                  <a:pt x="1035" y="41"/>
                </a:cubicBezTo>
                <a:cubicBezTo>
                  <a:pt x="1037" y="40"/>
                  <a:pt x="1037" y="38"/>
                  <a:pt x="1035" y="37"/>
                </a:cubicBezTo>
                <a:cubicBezTo>
                  <a:pt x="1034" y="36"/>
                  <a:pt x="1032" y="36"/>
                  <a:pt x="1031" y="37"/>
                </a:cubicBezTo>
                <a:cubicBezTo>
                  <a:pt x="1019" y="49"/>
                  <a:pt x="1019" y="49"/>
                  <a:pt x="1019" y="49"/>
                </a:cubicBezTo>
                <a:cubicBezTo>
                  <a:pt x="1018" y="50"/>
                  <a:pt x="1018" y="50"/>
                  <a:pt x="1018" y="50"/>
                </a:cubicBezTo>
                <a:cubicBezTo>
                  <a:pt x="1018" y="50"/>
                  <a:pt x="1018" y="50"/>
                  <a:pt x="1017" y="51"/>
                </a:cubicBezTo>
                <a:cubicBezTo>
                  <a:pt x="1015" y="53"/>
                  <a:pt x="1015" y="53"/>
                  <a:pt x="1015" y="53"/>
                </a:cubicBezTo>
                <a:cubicBezTo>
                  <a:pt x="1014" y="54"/>
                  <a:pt x="1014" y="56"/>
                  <a:pt x="1015" y="57"/>
                </a:cubicBezTo>
                <a:close/>
                <a:moveTo>
                  <a:pt x="397" y="676"/>
                </a:moveTo>
                <a:cubicBezTo>
                  <a:pt x="397" y="676"/>
                  <a:pt x="398" y="677"/>
                  <a:pt x="399" y="677"/>
                </a:cubicBezTo>
                <a:cubicBezTo>
                  <a:pt x="400" y="677"/>
                  <a:pt x="400" y="676"/>
                  <a:pt x="401" y="676"/>
                </a:cubicBezTo>
                <a:cubicBezTo>
                  <a:pt x="541" y="536"/>
                  <a:pt x="541" y="536"/>
                  <a:pt x="541" y="536"/>
                </a:cubicBezTo>
                <a:cubicBezTo>
                  <a:pt x="542" y="535"/>
                  <a:pt x="542" y="533"/>
                  <a:pt x="541" y="532"/>
                </a:cubicBezTo>
                <a:cubicBezTo>
                  <a:pt x="540" y="530"/>
                  <a:pt x="538" y="530"/>
                  <a:pt x="536" y="532"/>
                </a:cubicBezTo>
                <a:cubicBezTo>
                  <a:pt x="397" y="671"/>
                  <a:pt x="397" y="671"/>
                  <a:pt x="397" y="671"/>
                </a:cubicBezTo>
                <a:cubicBezTo>
                  <a:pt x="395" y="673"/>
                  <a:pt x="395" y="675"/>
                  <a:pt x="397" y="676"/>
                </a:cubicBezTo>
                <a:close/>
                <a:moveTo>
                  <a:pt x="990" y="82"/>
                </a:moveTo>
                <a:cubicBezTo>
                  <a:pt x="991" y="83"/>
                  <a:pt x="991" y="83"/>
                  <a:pt x="992" y="83"/>
                </a:cubicBezTo>
                <a:cubicBezTo>
                  <a:pt x="993" y="83"/>
                  <a:pt x="994" y="83"/>
                  <a:pt x="994" y="82"/>
                </a:cubicBezTo>
                <a:cubicBezTo>
                  <a:pt x="997" y="80"/>
                  <a:pt x="997" y="80"/>
                  <a:pt x="997" y="80"/>
                </a:cubicBezTo>
                <a:cubicBezTo>
                  <a:pt x="998" y="79"/>
                  <a:pt x="998" y="77"/>
                  <a:pt x="997" y="76"/>
                </a:cubicBezTo>
                <a:cubicBezTo>
                  <a:pt x="996" y="74"/>
                  <a:pt x="994" y="74"/>
                  <a:pt x="992" y="76"/>
                </a:cubicBezTo>
                <a:cubicBezTo>
                  <a:pt x="990" y="78"/>
                  <a:pt x="990" y="78"/>
                  <a:pt x="990" y="78"/>
                </a:cubicBezTo>
                <a:cubicBezTo>
                  <a:pt x="989" y="79"/>
                  <a:pt x="989" y="81"/>
                  <a:pt x="990" y="82"/>
                </a:cubicBezTo>
                <a:close/>
                <a:moveTo>
                  <a:pt x="807" y="261"/>
                </a:moveTo>
                <a:cubicBezTo>
                  <a:pt x="806" y="262"/>
                  <a:pt x="806" y="262"/>
                  <a:pt x="806" y="262"/>
                </a:cubicBezTo>
                <a:cubicBezTo>
                  <a:pt x="805" y="263"/>
                  <a:pt x="805" y="265"/>
                  <a:pt x="806" y="267"/>
                </a:cubicBezTo>
                <a:cubicBezTo>
                  <a:pt x="806" y="267"/>
                  <a:pt x="807" y="267"/>
                  <a:pt x="808" y="267"/>
                </a:cubicBezTo>
                <a:cubicBezTo>
                  <a:pt x="809" y="267"/>
                  <a:pt x="810" y="267"/>
                  <a:pt x="810" y="267"/>
                </a:cubicBezTo>
                <a:cubicBezTo>
                  <a:pt x="812" y="265"/>
                  <a:pt x="812" y="265"/>
                  <a:pt x="812" y="265"/>
                </a:cubicBezTo>
                <a:cubicBezTo>
                  <a:pt x="813" y="264"/>
                  <a:pt x="813" y="262"/>
                  <a:pt x="812" y="261"/>
                </a:cubicBezTo>
                <a:cubicBezTo>
                  <a:pt x="811" y="259"/>
                  <a:pt x="809" y="259"/>
                  <a:pt x="807" y="261"/>
                </a:cubicBezTo>
                <a:close/>
                <a:moveTo>
                  <a:pt x="714" y="358"/>
                </a:moveTo>
                <a:cubicBezTo>
                  <a:pt x="715" y="359"/>
                  <a:pt x="716" y="359"/>
                  <a:pt x="716" y="359"/>
                </a:cubicBezTo>
                <a:cubicBezTo>
                  <a:pt x="717" y="359"/>
                  <a:pt x="718" y="359"/>
                  <a:pt x="719" y="358"/>
                </a:cubicBezTo>
                <a:cubicBezTo>
                  <a:pt x="787" y="290"/>
                  <a:pt x="787" y="290"/>
                  <a:pt x="787" y="290"/>
                </a:cubicBezTo>
                <a:cubicBezTo>
                  <a:pt x="788" y="289"/>
                  <a:pt x="788" y="287"/>
                  <a:pt x="787" y="286"/>
                </a:cubicBezTo>
                <a:cubicBezTo>
                  <a:pt x="785" y="284"/>
                  <a:pt x="784" y="284"/>
                  <a:pt x="782" y="286"/>
                </a:cubicBezTo>
                <a:cubicBezTo>
                  <a:pt x="714" y="354"/>
                  <a:pt x="714" y="354"/>
                  <a:pt x="714" y="354"/>
                </a:cubicBezTo>
                <a:cubicBezTo>
                  <a:pt x="713" y="355"/>
                  <a:pt x="713" y="357"/>
                  <a:pt x="714" y="358"/>
                </a:cubicBezTo>
                <a:close/>
                <a:moveTo>
                  <a:pt x="1041" y="49"/>
                </a:moveTo>
                <a:cubicBezTo>
                  <a:pt x="1041" y="49"/>
                  <a:pt x="1042" y="49"/>
                  <a:pt x="1043" y="48"/>
                </a:cubicBezTo>
                <a:cubicBezTo>
                  <a:pt x="1052" y="38"/>
                  <a:pt x="1052" y="38"/>
                  <a:pt x="1052" y="38"/>
                </a:cubicBezTo>
                <a:cubicBezTo>
                  <a:pt x="1053" y="37"/>
                  <a:pt x="1053" y="35"/>
                  <a:pt x="1052" y="34"/>
                </a:cubicBezTo>
                <a:cubicBezTo>
                  <a:pt x="1051" y="33"/>
                  <a:pt x="1049" y="33"/>
                  <a:pt x="1048" y="34"/>
                </a:cubicBezTo>
                <a:cubicBezTo>
                  <a:pt x="1038" y="44"/>
                  <a:pt x="1038" y="44"/>
                  <a:pt x="1038" y="44"/>
                </a:cubicBezTo>
                <a:cubicBezTo>
                  <a:pt x="1037" y="45"/>
                  <a:pt x="1037" y="47"/>
                  <a:pt x="1038" y="48"/>
                </a:cubicBezTo>
                <a:cubicBezTo>
                  <a:pt x="1039" y="49"/>
                  <a:pt x="1040" y="49"/>
                  <a:pt x="1041" y="49"/>
                </a:cubicBezTo>
                <a:close/>
                <a:moveTo>
                  <a:pt x="399" y="690"/>
                </a:moveTo>
                <a:cubicBezTo>
                  <a:pt x="400" y="690"/>
                  <a:pt x="401" y="690"/>
                  <a:pt x="401" y="689"/>
                </a:cubicBezTo>
                <a:cubicBezTo>
                  <a:pt x="548" y="543"/>
                  <a:pt x="548" y="543"/>
                  <a:pt x="548" y="543"/>
                </a:cubicBezTo>
                <a:cubicBezTo>
                  <a:pt x="549" y="542"/>
                  <a:pt x="549" y="540"/>
                  <a:pt x="548" y="538"/>
                </a:cubicBezTo>
                <a:cubicBezTo>
                  <a:pt x="547" y="537"/>
                  <a:pt x="545" y="537"/>
                  <a:pt x="544" y="538"/>
                </a:cubicBezTo>
                <a:cubicBezTo>
                  <a:pt x="397" y="685"/>
                  <a:pt x="397" y="685"/>
                  <a:pt x="397" y="685"/>
                </a:cubicBezTo>
                <a:cubicBezTo>
                  <a:pt x="396" y="686"/>
                  <a:pt x="396" y="688"/>
                  <a:pt x="397" y="689"/>
                </a:cubicBezTo>
                <a:cubicBezTo>
                  <a:pt x="398" y="690"/>
                  <a:pt x="398" y="690"/>
                  <a:pt x="399" y="690"/>
                </a:cubicBezTo>
                <a:close/>
                <a:moveTo>
                  <a:pt x="703" y="387"/>
                </a:moveTo>
                <a:cubicBezTo>
                  <a:pt x="704" y="387"/>
                  <a:pt x="704" y="386"/>
                  <a:pt x="705" y="386"/>
                </a:cubicBezTo>
                <a:cubicBezTo>
                  <a:pt x="804" y="287"/>
                  <a:pt x="804" y="287"/>
                  <a:pt x="804" y="287"/>
                </a:cubicBezTo>
                <a:cubicBezTo>
                  <a:pt x="804" y="286"/>
                  <a:pt x="804" y="286"/>
                  <a:pt x="805" y="286"/>
                </a:cubicBezTo>
                <a:cubicBezTo>
                  <a:pt x="805" y="286"/>
                  <a:pt x="805" y="286"/>
                  <a:pt x="805" y="286"/>
                </a:cubicBezTo>
                <a:cubicBezTo>
                  <a:pt x="808" y="283"/>
                  <a:pt x="808" y="283"/>
                  <a:pt x="808" y="283"/>
                </a:cubicBezTo>
                <a:cubicBezTo>
                  <a:pt x="809" y="281"/>
                  <a:pt x="809" y="279"/>
                  <a:pt x="808" y="278"/>
                </a:cubicBezTo>
                <a:cubicBezTo>
                  <a:pt x="807" y="277"/>
                  <a:pt x="805" y="277"/>
                  <a:pt x="804" y="278"/>
                </a:cubicBezTo>
                <a:cubicBezTo>
                  <a:pt x="801" y="281"/>
                  <a:pt x="801" y="281"/>
                  <a:pt x="801" y="281"/>
                </a:cubicBezTo>
                <a:cubicBezTo>
                  <a:pt x="801" y="281"/>
                  <a:pt x="800" y="282"/>
                  <a:pt x="800" y="282"/>
                </a:cubicBezTo>
                <a:cubicBezTo>
                  <a:pt x="800" y="282"/>
                  <a:pt x="800" y="282"/>
                  <a:pt x="800" y="282"/>
                </a:cubicBezTo>
                <a:cubicBezTo>
                  <a:pt x="701" y="381"/>
                  <a:pt x="701" y="381"/>
                  <a:pt x="701" y="381"/>
                </a:cubicBezTo>
                <a:cubicBezTo>
                  <a:pt x="699" y="382"/>
                  <a:pt x="699" y="384"/>
                  <a:pt x="701" y="386"/>
                </a:cubicBezTo>
                <a:cubicBezTo>
                  <a:pt x="701" y="386"/>
                  <a:pt x="702" y="387"/>
                  <a:pt x="703" y="387"/>
                </a:cubicBezTo>
                <a:close/>
                <a:moveTo>
                  <a:pt x="933" y="157"/>
                </a:moveTo>
                <a:cubicBezTo>
                  <a:pt x="933" y="157"/>
                  <a:pt x="933" y="157"/>
                  <a:pt x="933" y="157"/>
                </a:cubicBezTo>
                <a:cubicBezTo>
                  <a:pt x="999" y="91"/>
                  <a:pt x="999" y="91"/>
                  <a:pt x="999" y="91"/>
                </a:cubicBezTo>
                <a:cubicBezTo>
                  <a:pt x="1002" y="89"/>
                  <a:pt x="1002" y="89"/>
                  <a:pt x="1002" y="89"/>
                </a:cubicBezTo>
                <a:cubicBezTo>
                  <a:pt x="1002" y="89"/>
                  <a:pt x="1002" y="89"/>
                  <a:pt x="1002" y="89"/>
                </a:cubicBezTo>
                <a:cubicBezTo>
                  <a:pt x="1006" y="84"/>
                  <a:pt x="1006" y="84"/>
                  <a:pt x="1006" y="84"/>
                </a:cubicBezTo>
                <a:cubicBezTo>
                  <a:pt x="1007" y="84"/>
                  <a:pt x="1007" y="83"/>
                  <a:pt x="1007" y="82"/>
                </a:cubicBezTo>
                <a:cubicBezTo>
                  <a:pt x="1007" y="81"/>
                  <a:pt x="1007" y="81"/>
                  <a:pt x="1006" y="80"/>
                </a:cubicBezTo>
                <a:cubicBezTo>
                  <a:pt x="1006" y="80"/>
                  <a:pt x="1006" y="80"/>
                  <a:pt x="1005" y="79"/>
                </a:cubicBezTo>
                <a:cubicBezTo>
                  <a:pt x="1005" y="79"/>
                  <a:pt x="1005" y="79"/>
                  <a:pt x="1005" y="79"/>
                </a:cubicBezTo>
                <a:cubicBezTo>
                  <a:pt x="1005" y="79"/>
                  <a:pt x="1005" y="79"/>
                  <a:pt x="1005" y="79"/>
                </a:cubicBezTo>
                <a:cubicBezTo>
                  <a:pt x="1005" y="79"/>
                  <a:pt x="1005" y="79"/>
                  <a:pt x="1004" y="79"/>
                </a:cubicBezTo>
                <a:cubicBezTo>
                  <a:pt x="1004" y="79"/>
                  <a:pt x="1003" y="79"/>
                  <a:pt x="1002" y="80"/>
                </a:cubicBezTo>
                <a:cubicBezTo>
                  <a:pt x="1002" y="80"/>
                  <a:pt x="1002" y="80"/>
                  <a:pt x="1002" y="80"/>
                </a:cubicBezTo>
                <a:cubicBezTo>
                  <a:pt x="928" y="154"/>
                  <a:pt x="928" y="154"/>
                  <a:pt x="928" y="154"/>
                </a:cubicBezTo>
                <a:cubicBezTo>
                  <a:pt x="928" y="154"/>
                  <a:pt x="928" y="154"/>
                  <a:pt x="928" y="154"/>
                </a:cubicBezTo>
                <a:cubicBezTo>
                  <a:pt x="928" y="154"/>
                  <a:pt x="928" y="154"/>
                  <a:pt x="928" y="154"/>
                </a:cubicBezTo>
                <a:cubicBezTo>
                  <a:pt x="852" y="229"/>
                  <a:pt x="852" y="229"/>
                  <a:pt x="852" y="229"/>
                </a:cubicBezTo>
                <a:cubicBezTo>
                  <a:pt x="851" y="231"/>
                  <a:pt x="851" y="233"/>
                  <a:pt x="852" y="234"/>
                </a:cubicBezTo>
                <a:cubicBezTo>
                  <a:pt x="853" y="234"/>
                  <a:pt x="854" y="235"/>
                  <a:pt x="855" y="235"/>
                </a:cubicBezTo>
                <a:cubicBezTo>
                  <a:pt x="855" y="235"/>
                  <a:pt x="856" y="234"/>
                  <a:pt x="857" y="234"/>
                </a:cubicBezTo>
                <a:cubicBezTo>
                  <a:pt x="933" y="158"/>
                  <a:pt x="933" y="158"/>
                  <a:pt x="933" y="158"/>
                </a:cubicBezTo>
                <a:cubicBezTo>
                  <a:pt x="933" y="158"/>
                  <a:pt x="933" y="157"/>
                  <a:pt x="933" y="157"/>
                </a:cubicBezTo>
                <a:close/>
                <a:moveTo>
                  <a:pt x="1009" y="80"/>
                </a:moveTo>
                <a:cubicBezTo>
                  <a:pt x="1010" y="80"/>
                  <a:pt x="1011" y="80"/>
                  <a:pt x="1012" y="79"/>
                </a:cubicBezTo>
                <a:cubicBezTo>
                  <a:pt x="1015" y="76"/>
                  <a:pt x="1015" y="76"/>
                  <a:pt x="1015" y="76"/>
                </a:cubicBezTo>
                <a:cubicBezTo>
                  <a:pt x="1016" y="75"/>
                  <a:pt x="1016" y="73"/>
                  <a:pt x="1015" y="71"/>
                </a:cubicBezTo>
                <a:cubicBezTo>
                  <a:pt x="1014" y="70"/>
                  <a:pt x="1012" y="70"/>
                  <a:pt x="1011" y="71"/>
                </a:cubicBezTo>
                <a:cubicBezTo>
                  <a:pt x="1007" y="75"/>
                  <a:pt x="1007" y="75"/>
                  <a:pt x="1007" y="75"/>
                </a:cubicBezTo>
                <a:cubicBezTo>
                  <a:pt x="1006" y="76"/>
                  <a:pt x="1006" y="78"/>
                  <a:pt x="1007" y="79"/>
                </a:cubicBezTo>
                <a:cubicBezTo>
                  <a:pt x="1008" y="80"/>
                  <a:pt x="1009" y="80"/>
                  <a:pt x="1009" y="80"/>
                </a:cubicBezTo>
                <a:close/>
                <a:moveTo>
                  <a:pt x="1027" y="55"/>
                </a:moveTo>
                <a:cubicBezTo>
                  <a:pt x="1020" y="62"/>
                  <a:pt x="1020" y="62"/>
                  <a:pt x="1020" y="62"/>
                </a:cubicBezTo>
                <a:cubicBezTo>
                  <a:pt x="1018" y="63"/>
                  <a:pt x="1018" y="65"/>
                  <a:pt x="1020" y="67"/>
                </a:cubicBezTo>
                <a:cubicBezTo>
                  <a:pt x="1020" y="67"/>
                  <a:pt x="1021" y="68"/>
                  <a:pt x="1022" y="68"/>
                </a:cubicBezTo>
                <a:cubicBezTo>
                  <a:pt x="1023" y="68"/>
                  <a:pt x="1023" y="67"/>
                  <a:pt x="1024" y="67"/>
                </a:cubicBezTo>
                <a:cubicBezTo>
                  <a:pt x="1031" y="59"/>
                  <a:pt x="1031" y="59"/>
                  <a:pt x="1031" y="59"/>
                </a:cubicBezTo>
                <a:cubicBezTo>
                  <a:pt x="1032" y="58"/>
                  <a:pt x="1032" y="56"/>
                  <a:pt x="1031" y="55"/>
                </a:cubicBezTo>
                <a:cubicBezTo>
                  <a:pt x="1030" y="54"/>
                  <a:pt x="1028" y="54"/>
                  <a:pt x="1027" y="55"/>
                </a:cubicBezTo>
                <a:close/>
                <a:moveTo>
                  <a:pt x="860" y="243"/>
                </a:moveTo>
                <a:cubicBezTo>
                  <a:pt x="861" y="243"/>
                  <a:pt x="862" y="243"/>
                  <a:pt x="863" y="242"/>
                </a:cubicBezTo>
                <a:cubicBezTo>
                  <a:pt x="872" y="232"/>
                  <a:pt x="872" y="232"/>
                  <a:pt x="872" y="232"/>
                </a:cubicBezTo>
                <a:cubicBezTo>
                  <a:pt x="874" y="231"/>
                  <a:pt x="874" y="229"/>
                  <a:pt x="872" y="228"/>
                </a:cubicBezTo>
                <a:cubicBezTo>
                  <a:pt x="871" y="227"/>
                  <a:pt x="869" y="227"/>
                  <a:pt x="868" y="228"/>
                </a:cubicBezTo>
                <a:cubicBezTo>
                  <a:pt x="858" y="238"/>
                  <a:pt x="858" y="238"/>
                  <a:pt x="858" y="238"/>
                </a:cubicBezTo>
                <a:cubicBezTo>
                  <a:pt x="857" y="239"/>
                  <a:pt x="857" y="241"/>
                  <a:pt x="858" y="242"/>
                </a:cubicBezTo>
                <a:cubicBezTo>
                  <a:pt x="859" y="243"/>
                  <a:pt x="860" y="243"/>
                  <a:pt x="860" y="243"/>
                </a:cubicBezTo>
                <a:close/>
                <a:moveTo>
                  <a:pt x="1034" y="62"/>
                </a:moveTo>
                <a:cubicBezTo>
                  <a:pt x="1031" y="65"/>
                  <a:pt x="1031" y="65"/>
                  <a:pt x="1031" y="65"/>
                </a:cubicBezTo>
                <a:cubicBezTo>
                  <a:pt x="1030" y="66"/>
                  <a:pt x="1030" y="68"/>
                  <a:pt x="1031" y="69"/>
                </a:cubicBezTo>
                <a:cubicBezTo>
                  <a:pt x="1032" y="70"/>
                  <a:pt x="1033" y="70"/>
                  <a:pt x="1033" y="70"/>
                </a:cubicBezTo>
                <a:cubicBezTo>
                  <a:pt x="1034" y="70"/>
                  <a:pt x="1035" y="70"/>
                  <a:pt x="1036" y="69"/>
                </a:cubicBezTo>
                <a:cubicBezTo>
                  <a:pt x="1038" y="66"/>
                  <a:pt x="1038" y="66"/>
                  <a:pt x="1038" y="66"/>
                </a:cubicBezTo>
                <a:cubicBezTo>
                  <a:pt x="1039" y="65"/>
                  <a:pt x="1039" y="63"/>
                  <a:pt x="1038" y="62"/>
                </a:cubicBezTo>
                <a:cubicBezTo>
                  <a:pt x="1037" y="61"/>
                  <a:pt x="1035" y="61"/>
                  <a:pt x="1034" y="62"/>
                </a:cubicBezTo>
                <a:close/>
                <a:moveTo>
                  <a:pt x="705" y="399"/>
                </a:moveTo>
                <a:cubicBezTo>
                  <a:pt x="706" y="399"/>
                  <a:pt x="706" y="398"/>
                  <a:pt x="707" y="398"/>
                </a:cubicBezTo>
                <a:cubicBezTo>
                  <a:pt x="825" y="280"/>
                  <a:pt x="825" y="280"/>
                  <a:pt x="825" y="280"/>
                </a:cubicBezTo>
                <a:cubicBezTo>
                  <a:pt x="826" y="278"/>
                  <a:pt x="826" y="277"/>
                  <a:pt x="825" y="275"/>
                </a:cubicBezTo>
                <a:cubicBezTo>
                  <a:pt x="824" y="274"/>
                  <a:pt x="822" y="274"/>
                  <a:pt x="821" y="275"/>
                </a:cubicBezTo>
                <a:cubicBezTo>
                  <a:pt x="703" y="393"/>
                  <a:pt x="703" y="393"/>
                  <a:pt x="703" y="393"/>
                </a:cubicBezTo>
                <a:cubicBezTo>
                  <a:pt x="701" y="395"/>
                  <a:pt x="701" y="396"/>
                  <a:pt x="703" y="398"/>
                </a:cubicBezTo>
                <a:cubicBezTo>
                  <a:pt x="703" y="398"/>
                  <a:pt x="704" y="399"/>
                  <a:pt x="705" y="399"/>
                </a:cubicBezTo>
                <a:close/>
                <a:moveTo>
                  <a:pt x="853" y="251"/>
                </a:moveTo>
                <a:cubicBezTo>
                  <a:pt x="854" y="250"/>
                  <a:pt x="854" y="248"/>
                  <a:pt x="853" y="247"/>
                </a:cubicBezTo>
                <a:cubicBezTo>
                  <a:pt x="852" y="246"/>
                  <a:pt x="850" y="246"/>
                  <a:pt x="849" y="247"/>
                </a:cubicBezTo>
                <a:cubicBezTo>
                  <a:pt x="844" y="252"/>
                  <a:pt x="844" y="252"/>
                  <a:pt x="844" y="252"/>
                </a:cubicBezTo>
                <a:cubicBezTo>
                  <a:pt x="842" y="254"/>
                  <a:pt x="842" y="256"/>
                  <a:pt x="844" y="257"/>
                </a:cubicBezTo>
                <a:cubicBezTo>
                  <a:pt x="844" y="257"/>
                  <a:pt x="845" y="258"/>
                  <a:pt x="846" y="258"/>
                </a:cubicBezTo>
                <a:cubicBezTo>
                  <a:pt x="847" y="258"/>
                  <a:pt x="847" y="257"/>
                  <a:pt x="848" y="257"/>
                </a:cubicBezTo>
                <a:lnTo>
                  <a:pt x="853" y="251"/>
                </a:lnTo>
                <a:close/>
                <a:moveTo>
                  <a:pt x="400" y="703"/>
                </a:moveTo>
                <a:cubicBezTo>
                  <a:pt x="401" y="703"/>
                  <a:pt x="402" y="703"/>
                  <a:pt x="402" y="702"/>
                </a:cubicBezTo>
                <a:cubicBezTo>
                  <a:pt x="559" y="545"/>
                  <a:pt x="559" y="545"/>
                  <a:pt x="559" y="545"/>
                </a:cubicBezTo>
                <a:cubicBezTo>
                  <a:pt x="561" y="544"/>
                  <a:pt x="561" y="542"/>
                  <a:pt x="559" y="541"/>
                </a:cubicBezTo>
                <a:cubicBezTo>
                  <a:pt x="558" y="540"/>
                  <a:pt x="556" y="540"/>
                  <a:pt x="555" y="541"/>
                </a:cubicBezTo>
                <a:cubicBezTo>
                  <a:pt x="398" y="698"/>
                  <a:pt x="398" y="698"/>
                  <a:pt x="398" y="698"/>
                </a:cubicBezTo>
                <a:cubicBezTo>
                  <a:pt x="397" y="699"/>
                  <a:pt x="397" y="701"/>
                  <a:pt x="398" y="702"/>
                </a:cubicBezTo>
                <a:cubicBezTo>
                  <a:pt x="399" y="703"/>
                  <a:pt x="399" y="703"/>
                  <a:pt x="400" y="703"/>
                </a:cubicBezTo>
                <a:close/>
                <a:moveTo>
                  <a:pt x="873" y="223"/>
                </a:moveTo>
                <a:cubicBezTo>
                  <a:pt x="872" y="224"/>
                  <a:pt x="872" y="226"/>
                  <a:pt x="873" y="228"/>
                </a:cubicBezTo>
                <a:cubicBezTo>
                  <a:pt x="873" y="228"/>
                  <a:pt x="874" y="229"/>
                  <a:pt x="875" y="229"/>
                </a:cubicBezTo>
                <a:cubicBezTo>
                  <a:pt x="876" y="229"/>
                  <a:pt x="876" y="228"/>
                  <a:pt x="877" y="228"/>
                </a:cubicBezTo>
                <a:cubicBezTo>
                  <a:pt x="1023" y="82"/>
                  <a:pt x="1023" y="82"/>
                  <a:pt x="1023" y="82"/>
                </a:cubicBezTo>
                <a:cubicBezTo>
                  <a:pt x="1024" y="81"/>
                  <a:pt x="1024" y="79"/>
                  <a:pt x="1023" y="78"/>
                </a:cubicBezTo>
                <a:cubicBezTo>
                  <a:pt x="1021" y="77"/>
                  <a:pt x="1019" y="77"/>
                  <a:pt x="1018" y="78"/>
                </a:cubicBezTo>
                <a:lnTo>
                  <a:pt x="873" y="223"/>
                </a:lnTo>
                <a:close/>
                <a:moveTo>
                  <a:pt x="1062" y="42"/>
                </a:moveTo>
                <a:cubicBezTo>
                  <a:pt x="1063" y="42"/>
                  <a:pt x="1063" y="41"/>
                  <a:pt x="1064" y="41"/>
                </a:cubicBezTo>
                <a:cubicBezTo>
                  <a:pt x="1069" y="36"/>
                  <a:pt x="1069" y="36"/>
                  <a:pt x="1069" y="36"/>
                </a:cubicBezTo>
                <a:cubicBezTo>
                  <a:pt x="1070" y="35"/>
                  <a:pt x="1070" y="33"/>
                  <a:pt x="1069" y="32"/>
                </a:cubicBezTo>
                <a:cubicBezTo>
                  <a:pt x="1067" y="30"/>
                  <a:pt x="1066" y="30"/>
                  <a:pt x="1064" y="32"/>
                </a:cubicBezTo>
                <a:cubicBezTo>
                  <a:pt x="1060" y="36"/>
                  <a:pt x="1060" y="36"/>
                  <a:pt x="1060" y="36"/>
                </a:cubicBezTo>
                <a:cubicBezTo>
                  <a:pt x="1058" y="38"/>
                  <a:pt x="1058" y="39"/>
                  <a:pt x="1060" y="41"/>
                </a:cubicBezTo>
                <a:cubicBezTo>
                  <a:pt x="1060" y="41"/>
                  <a:pt x="1061" y="42"/>
                  <a:pt x="1062" y="42"/>
                </a:cubicBezTo>
                <a:close/>
                <a:moveTo>
                  <a:pt x="867" y="250"/>
                </a:moveTo>
                <a:cubicBezTo>
                  <a:pt x="868" y="250"/>
                  <a:pt x="869" y="250"/>
                  <a:pt x="870" y="249"/>
                </a:cubicBezTo>
                <a:cubicBezTo>
                  <a:pt x="878" y="240"/>
                  <a:pt x="878" y="240"/>
                  <a:pt x="878" y="240"/>
                </a:cubicBezTo>
                <a:cubicBezTo>
                  <a:pt x="880" y="239"/>
                  <a:pt x="880" y="237"/>
                  <a:pt x="878" y="236"/>
                </a:cubicBezTo>
                <a:cubicBezTo>
                  <a:pt x="877" y="235"/>
                  <a:pt x="875" y="235"/>
                  <a:pt x="874" y="236"/>
                </a:cubicBezTo>
                <a:cubicBezTo>
                  <a:pt x="865" y="245"/>
                  <a:pt x="865" y="245"/>
                  <a:pt x="865" y="245"/>
                </a:cubicBezTo>
                <a:cubicBezTo>
                  <a:pt x="864" y="246"/>
                  <a:pt x="864" y="248"/>
                  <a:pt x="865" y="249"/>
                </a:cubicBezTo>
                <a:cubicBezTo>
                  <a:pt x="866" y="250"/>
                  <a:pt x="867" y="250"/>
                  <a:pt x="867" y="250"/>
                </a:cubicBezTo>
                <a:close/>
                <a:moveTo>
                  <a:pt x="708" y="410"/>
                </a:moveTo>
                <a:cubicBezTo>
                  <a:pt x="709" y="410"/>
                  <a:pt x="709" y="409"/>
                  <a:pt x="710" y="409"/>
                </a:cubicBezTo>
                <a:cubicBezTo>
                  <a:pt x="840" y="279"/>
                  <a:pt x="840" y="279"/>
                  <a:pt x="840" y="279"/>
                </a:cubicBezTo>
                <a:cubicBezTo>
                  <a:pt x="841" y="278"/>
                  <a:pt x="841" y="276"/>
                  <a:pt x="840" y="275"/>
                </a:cubicBezTo>
                <a:cubicBezTo>
                  <a:pt x="839" y="273"/>
                  <a:pt x="837" y="273"/>
                  <a:pt x="835" y="275"/>
                </a:cubicBezTo>
                <a:cubicBezTo>
                  <a:pt x="706" y="404"/>
                  <a:pt x="706" y="404"/>
                  <a:pt x="706" y="404"/>
                </a:cubicBezTo>
                <a:cubicBezTo>
                  <a:pt x="704" y="406"/>
                  <a:pt x="704" y="407"/>
                  <a:pt x="706" y="409"/>
                </a:cubicBezTo>
                <a:cubicBezTo>
                  <a:pt x="706" y="409"/>
                  <a:pt x="707" y="410"/>
                  <a:pt x="708" y="410"/>
                </a:cubicBezTo>
                <a:close/>
                <a:moveTo>
                  <a:pt x="1037" y="82"/>
                </a:moveTo>
                <a:cubicBezTo>
                  <a:pt x="1038" y="81"/>
                  <a:pt x="1038" y="79"/>
                  <a:pt x="1037" y="78"/>
                </a:cubicBezTo>
                <a:cubicBezTo>
                  <a:pt x="1035" y="77"/>
                  <a:pt x="1033" y="77"/>
                  <a:pt x="1032" y="78"/>
                </a:cubicBezTo>
                <a:cubicBezTo>
                  <a:pt x="880" y="230"/>
                  <a:pt x="880" y="230"/>
                  <a:pt x="880" y="230"/>
                </a:cubicBezTo>
                <a:cubicBezTo>
                  <a:pt x="879" y="231"/>
                  <a:pt x="879" y="233"/>
                  <a:pt x="880" y="234"/>
                </a:cubicBezTo>
                <a:cubicBezTo>
                  <a:pt x="881" y="235"/>
                  <a:pt x="881" y="235"/>
                  <a:pt x="882" y="235"/>
                </a:cubicBezTo>
                <a:cubicBezTo>
                  <a:pt x="883" y="235"/>
                  <a:pt x="884" y="235"/>
                  <a:pt x="884" y="234"/>
                </a:cubicBezTo>
                <a:lnTo>
                  <a:pt x="1037" y="82"/>
                </a:lnTo>
                <a:close/>
                <a:moveTo>
                  <a:pt x="849" y="268"/>
                </a:moveTo>
                <a:cubicBezTo>
                  <a:pt x="850" y="268"/>
                  <a:pt x="851" y="268"/>
                  <a:pt x="852" y="267"/>
                </a:cubicBezTo>
                <a:cubicBezTo>
                  <a:pt x="856" y="262"/>
                  <a:pt x="856" y="262"/>
                  <a:pt x="856" y="262"/>
                </a:cubicBezTo>
                <a:cubicBezTo>
                  <a:pt x="858" y="261"/>
                  <a:pt x="858" y="259"/>
                  <a:pt x="856" y="258"/>
                </a:cubicBezTo>
                <a:cubicBezTo>
                  <a:pt x="855" y="257"/>
                  <a:pt x="853" y="257"/>
                  <a:pt x="852" y="258"/>
                </a:cubicBezTo>
                <a:cubicBezTo>
                  <a:pt x="847" y="263"/>
                  <a:pt x="847" y="263"/>
                  <a:pt x="847" y="263"/>
                </a:cubicBezTo>
                <a:cubicBezTo>
                  <a:pt x="846" y="264"/>
                  <a:pt x="846" y="266"/>
                  <a:pt x="847" y="267"/>
                </a:cubicBezTo>
                <a:cubicBezTo>
                  <a:pt x="848" y="268"/>
                  <a:pt x="849" y="268"/>
                  <a:pt x="849" y="268"/>
                </a:cubicBezTo>
                <a:close/>
                <a:moveTo>
                  <a:pt x="401" y="717"/>
                </a:moveTo>
                <a:cubicBezTo>
                  <a:pt x="401" y="717"/>
                  <a:pt x="402" y="716"/>
                  <a:pt x="403" y="716"/>
                </a:cubicBezTo>
                <a:cubicBezTo>
                  <a:pt x="572" y="546"/>
                  <a:pt x="572" y="546"/>
                  <a:pt x="572" y="546"/>
                </a:cubicBezTo>
                <a:cubicBezTo>
                  <a:pt x="574" y="545"/>
                  <a:pt x="574" y="543"/>
                  <a:pt x="572" y="542"/>
                </a:cubicBezTo>
                <a:cubicBezTo>
                  <a:pt x="571" y="541"/>
                  <a:pt x="569" y="541"/>
                  <a:pt x="568" y="542"/>
                </a:cubicBezTo>
                <a:cubicBezTo>
                  <a:pt x="399" y="711"/>
                  <a:pt x="399" y="711"/>
                  <a:pt x="399" y="711"/>
                </a:cubicBezTo>
                <a:cubicBezTo>
                  <a:pt x="397" y="713"/>
                  <a:pt x="397" y="715"/>
                  <a:pt x="399" y="716"/>
                </a:cubicBezTo>
                <a:cubicBezTo>
                  <a:pt x="399" y="716"/>
                  <a:pt x="400" y="717"/>
                  <a:pt x="401" y="717"/>
                </a:cubicBezTo>
                <a:close/>
                <a:moveTo>
                  <a:pt x="1053" y="75"/>
                </a:moveTo>
                <a:cubicBezTo>
                  <a:pt x="1054" y="76"/>
                  <a:pt x="1055" y="76"/>
                  <a:pt x="1056" y="76"/>
                </a:cubicBezTo>
                <a:cubicBezTo>
                  <a:pt x="1056" y="76"/>
                  <a:pt x="1057" y="76"/>
                  <a:pt x="1058" y="75"/>
                </a:cubicBezTo>
                <a:cubicBezTo>
                  <a:pt x="1059" y="74"/>
                  <a:pt x="1059" y="74"/>
                  <a:pt x="1059" y="74"/>
                </a:cubicBezTo>
                <a:cubicBezTo>
                  <a:pt x="1060" y="72"/>
                  <a:pt x="1060" y="71"/>
                  <a:pt x="1059" y="69"/>
                </a:cubicBezTo>
                <a:cubicBezTo>
                  <a:pt x="1058" y="68"/>
                  <a:pt x="1056" y="68"/>
                  <a:pt x="1055" y="69"/>
                </a:cubicBezTo>
                <a:cubicBezTo>
                  <a:pt x="1053" y="71"/>
                  <a:pt x="1053" y="71"/>
                  <a:pt x="1053" y="71"/>
                </a:cubicBezTo>
                <a:cubicBezTo>
                  <a:pt x="1052" y="72"/>
                  <a:pt x="1052" y="74"/>
                  <a:pt x="1053" y="75"/>
                </a:cubicBezTo>
                <a:close/>
                <a:moveTo>
                  <a:pt x="1052" y="76"/>
                </a:moveTo>
                <a:cubicBezTo>
                  <a:pt x="1051" y="75"/>
                  <a:pt x="1049" y="75"/>
                  <a:pt x="1048" y="76"/>
                </a:cubicBezTo>
                <a:cubicBezTo>
                  <a:pt x="890" y="234"/>
                  <a:pt x="890" y="234"/>
                  <a:pt x="890" y="234"/>
                </a:cubicBezTo>
                <a:cubicBezTo>
                  <a:pt x="889" y="235"/>
                  <a:pt x="889" y="237"/>
                  <a:pt x="890" y="238"/>
                </a:cubicBezTo>
                <a:cubicBezTo>
                  <a:pt x="891" y="239"/>
                  <a:pt x="891" y="239"/>
                  <a:pt x="892" y="239"/>
                </a:cubicBezTo>
                <a:cubicBezTo>
                  <a:pt x="893" y="239"/>
                  <a:pt x="894" y="239"/>
                  <a:pt x="894" y="238"/>
                </a:cubicBezTo>
                <a:cubicBezTo>
                  <a:pt x="1052" y="81"/>
                  <a:pt x="1052" y="81"/>
                  <a:pt x="1052" y="81"/>
                </a:cubicBezTo>
                <a:cubicBezTo>
                  <a:pt x="1053" y="79"/>
                  <a:pt x="1053" y="77"/>
                  <a:pt x="1052" y="76"/>
                </a:cubicBezTo>
                <a:close/>
                <a:moveTo>
                  <a:pt x="874" y="254"/>
                </a:moveTo>
                <a:cubicBezTo>
                  <a:pt x="875" y="254"/>
                  <a:pt x="876" y="255"/>
                  <a:pt x="877" y="255"/>
                </a:cubicBezTo>
                <a:cubicBezTo>
                  <a:pt x="877" y="255"/>
                  <a:pt x="878" y="254"/>
                  <a:pt x="879" y="254"/>
                </a:cubicBezTo>
                <a:cubicBezTo>
                  <a:pt x="887" y="246"/>
                  <a:pt x="887" y="246"/>
                  <a:pt x="887" y="246"/>
                </a:cubicBezTo>
                <a:cubicBezTo>
                  <a:pt x="888" y="245"/>
                  <a:pt x="888" y="243"/>
                  <a:pt x="887" y="242"/>
                </a:cubicBezTo>
                <a:cubicBezTo>
                  <a:pt x="886" y="240"/>
                  <a:pt x="884" y="240"/>
                  <a:pt x="882" y="242"/>
                </a:cubicBezTo>
                <a:cubicBezTo>
                  <a:pt x="874" y="249"/>
                  <a:pt x="874" y="249"/>
                  <a:pt x="874" y="249"/>
                </a:cubicBezTo>
                <a:cubicBezTo>
                  <a:pt x="873" y="251"/>
                  <a:pt x="873" y="253"/>
                  <a:pt x="874" y="254"/>
                </a:cubicBezTo>
                <a:close/>
                <a:moveTo>
                  <a:pt x="401" y="732"/>
                </a:moveTo>
                <a:cubicBezTo>
                  <a:pt x="580" y="552"/>
                  <a:pt x="580" y="552"/>
                  <a:pt x="580" y="552"/>
                </a:cubicBezTo>
                <a:cubicBezTo>
                  <a:pt x="582" y="551"/>
                  <a:pt x="582" y="549"/>
                  <a:pt x="580" y="548"/>
                </a:cubicBezTo>
                <a:cubicBezTo>
                  <a:pt x="579" y="547"/>
                  <a:pt x="577" y="547"/>
                  <a:pt x="576" y="548"/>
                </a:cubicBezTo>
                <a:cubicBezTo>
                  <a:pt x="396" y="727"/>
                  <a:pt x="396" y="727"/>
                  <a:pt x="396" y="727"/>
                </a:cubicBezTo>
                <a:cubicBezTo>
                  <a:pt x="395" y="729"/>
                  <a:pt x="395" y="731"/>
                  <a:pt x="396" y="732"/>
                </a:cubicBezTo>
                <a:cubicBezTo>
                  <a:pt x="397" y="732"/>
                  <a:pt x="398" y="733"/>
                  <a:pt x="399" y="733"/>
                </a:cubicBezTo>
                <a:cubicBezTo>
                  <a:pt x="399" y="733"/>
                  <a:pt x="400" y="732"/>
                  <a:pt x="401" y="732"/>
                </a:cubicBezTo>
                <a:close/>
                <a:moveTo>
                  <a:pt x="703" y="430"/>
                </a:moveTo>
                <a:cubicBezTo>
                  <a:pt x="856" y="276"/>
                  <a:pt x="856" y="276"/>
                  <a:pt x="856" y="276"/>
                </a:cubicBezTo>
                <a:cubicBezTo>
                  <a:pt x="858" y="275"/>
                  <a:pt x="858" y="273"/>
                  <a:pt x="856" y="272"/>
                </a:cubicBezTo>
                <a:cubicBezTo>
                  <a:pt x="855" y="271"/>
                  <a:pt x="853" y="271"/>
                  <a:pt x="852" y="272"/>
                </a:cubicBezTo>
                <a:cubicBezTo>
                  <a:pt x="698" y="426"/>
                  <a:pt x="698" y="426"/>
                  <a:pt x="698" y="426"/>
                </a:cubicBezTo>
                <a:cubicBezTo>
                  <a:pt x="697" y="427"/>
                  <a:pt x="697" y="429"/>
                  <a:pt x="698" y="430"/>
                </a:cubicBezTo>
                <a:cubicBezTo>
                  <a:pt x="699" y="431"/>
                  <a:pt x="700" y="431"/>
                  <a:pt x="700" y="431"/>
                </a:cubicBezTo>
                <a:cubicBezTo>
                  <a:pt x="701" y="431"/>
                  <a:pt x="702" y="431"/>
                  <a:pt x="703" y="430"/>
                </a:cubicBezTo>
                <a:close/>
                <a:moveTo>
                  <a:pt x="870" y="276"/>
                </a:moveTo>
                <a:cubicBezTo>
                  <a:pt x="871" y="276"/>
                  <a:pt x="871" y="275"/>
                  <a:pt x="872" y="275"/>
                </a:cubicBezTo>
                <a:cubicBezTo>
                  <a:pt x="875" y="271"/>
                  <a:pt x="875" y="271"/>
                  <a:pt x="875" y="271"/>
                </a:cubicBezTo>
                <a:cubicBezTo>
                  <a:pt x="877" y="270"/>
                  <a:pt x="877" y="268"/>
                  <a:pt x="875" y="267"/>
                </a:cubicBezTo>
                <a:cubicBezTo>
                  <a:pt x="874" y="266"/>
                  <a:pt x="872" y="266"/>
                  <a:pt x="871" y="267"/>
                </a:cubicBezTo>
                <a:cubicBezTo>
                  <a:pt x="868" y="270"/>
                  <a:pt x="868" y="270"/>
                  <a:pt x="868" y="270"/>
                </a:cubicBezTo>
                <a:cubicBezTo>
                  <a:pt x="866" y="271"/>
                  <a:pt x="866" y="273"/>
                  <a:pt x="868" y="275"/>
                </a:cubicBezTo>
                <a:cubicBezTo>
                  <a:pt x="868" y="275"/>
                  <a:pt x="869" y="276"/>
                  <a:pt x="870" y="276"/>
                </a:cubicBezTo>
                <a:close/>
                <a:moveTo>
                  <a:pt x="862" y="280"/>
                </a:moveTo>
                <a:cubicBezTo>
                  <a:pt x="861" y="279"/>
                  <a:pt x="859" y="279"/>
                  <a:pt x="858" y="280"/>
                </a:cubicBezTo>
                <a:cubicBezTo>
                  <a:pt x="700" y="438"/>
                  <a:pt x="700" y="438"/>
                  <a:pt x="700" y="438"/>
                </a:cubicBezTo>
                <a:cubicBezTo>
                  <a:pt x="699" y="439"/>
                  <a:pt x="699" y="441"/>
                  <a:pt x="700" y="442"/>
                </a:cubicBezTo>
                <a:cubicBezTo>
                  <a:pt x="701" y="443"/>
                  <a:pt x="702" y="443"/>
                  <a:pt x="702" y="443"/>
                </a:cubicBezTo>
                <a:cubicBezTo>
                  <a:pt x="703" y="443"/>
                  <a:pt x="704" y="443"/>
                  <a:pt x="704" y="442"/>
                </a:cubicBezTo>
                <a:cubicBezTo>
                  <a:pt x="862" y="285"/>
                  <a:pt x="862" y="285"/>
                  <a:pt x="862" y="285"/>
                </a:cubicBezTo>
                <a:cubicBezTo>
                  <a:pt x="863" y="283"/>
                  <a:pt x="863" y="281"/>
                  <a:pt x="862" y="280"/>
                </a:cubicBezTo>
                <a:close/>
                <a:moveTo>
                  <a:pt x="583" y="555"/>
                </a:moveTo>
                <a:cubicBezTo>
                  <a:pt x="399" y="738"/>
                  <a:pt x="399" y="738"/>
                  <a:pt x="399" y="738"/>
                </a:cubicBezTo>
                <a:cubicBezTo>
                  <a:pt x="398" y="740"/>
                  <a:pt x="398" y="742"/>
                  <a:pt x="399" y="743"/>
                </a:cubicBezTo>
                <a:cubicBezTo>
                  <a:pt x="400" y="743"/>
                  <a:pt x="401" y="744"/>
                  <a:pt x="402" y="744"/>
                </a:cubicBezTo>
                <a:cubicBezTo>
                  <a:pt x="402" y="744"/>
                  <a:pt x="403" y="743"/>
                  <a:pt x="404" y="743"/>
                </a:cubicBezTo>
                <a:cubicBezTo>
                  <a:pt x="587" y="559"/>
                  <a:pt x="587" y="559"/>
                  <a:pt x="587" y="559"/>
                </a:cubicBezTo>
                <a:cubicBezTo>
                  <a:pt x="589" y="558"/>
                  <a:pt x="589" y="556"/>
                  <a:pt x="587" y="555"/>
                </a:cubicBezTo>
                <a:cubicBezTo>
                  <a:pt x="586" y="554"/>
                  <a:pt x="584" y="554"/>
                  <a:pt x="583" y="555"/>
                </a:cubicBezTo>
                <a:close/>
                <a:moveTo>
                  <a:pt x="1084" y="61"/>
                </a:moveTo>
                <a:cubicBezTo>
                  <a:pt x="1085" y="61"/>
                  <a:pt x="1086" y="61"/>
                  <a:pt x="1087" y="60"/>
                </a:cubicBezTo>
                <a:cubicBezTo>
                  <a:pt x="1090" y="57"/>
                  <a:pt x="1090" y="57"/>
                  <a:pt x="1090" y="57"/>
                </a:cubicBezTo>
                <a:cubicBezTo>
                  <a:pt x="1091" y="56"/>
                  <a:pt x="1091" y="54"/>
                  <a:pt x="1090" y="53"/>
                </a:cubicBezTo>
                <a:cubicBezTo>
                  <a:pt x="1088" y="51"/>
                  <a:pt x="1087" y="51"/>
                  <a:pt x="1085" y="53"/>
                </a:cubicBezTo>
                <a:cubicBezTo>
                  <a:pt x="1082" y="56"/>
                  <a:pt x="1082" y="56"/>
                  <a:pt x="1082" y="56"/>
                </a:cubicBezTo>
                <a:cubicBezTo>
                  <a:pt x="1081" y="57"/>
                  <a:pt x="1081" y="59"/>
                  <a:pt x="1082" y="60"/>
                </a:cubicBezTo>
                <a:cubicBezTo>
                  <a:pt x="1083" y="61"/>
                  <a:pt x="1084" y="61"/>
                  <a:pt x="1084" y="61"/>
                </a:cubicBezTo>
                <a:close/>
                <a:moveTo>
                  <a:pt x="885" y="261"/>
                </a:moveTo>
                <a:cubicBezTo>
                  <a:pt x="885" y="261"/>
                  <a:pt x="886" y="260"/>
                  <a:pt x="887" y="260"/>
                </a:cubicBezTo>
                <a:cubicBezTo>
                  <a:pt x="895" y="252"/>
                  <a:pt x="895" y="252"/>
                  <a:pt x="895" y="252"/>
                </a:cubicBezTo>
                <a:cubicBezTo>
                  <a:pt x="896" y="251"/>
                  <a:pt x="896" y="249"/>
                  <a:pt x="895" y="248"/>
                </a:cubicBezTo>
                <a:cubicBezTo>
                  <a:pt x="893" y="247"/>
                  <a:pt x="891" y="247"/>
                  <a:pt x="890" y="248"/>
                </a:cubicBezTo>
                <a:cubicBezTo>
                  <a:pt x="883" y="255"/>
                  <a:pt x="883" y="255"/>
                  <a:pt x="883" y="255"/>
                </a:cubicBezTo>
                <a:cubicBezTo>
                  <a:pt x="881" y="257"/>
                  <a:pt x="881" y="259"/>
                  <a:pt x="883" y="260"/>
                </a:cubicBezTo>
                <a:cubicBezTo>
                  <a:pt x="883" y="260"/>
                  <a:pt x="884" y="261"/>
                  <a:pt x="885" y="261"/>
                </a:cubicBezTo>
                <a:close/>
                <a:moveTo>
                  <a:pt x="937" y="200"/>
                </a:moveTo>
                <a:cubicBezTo>
                  <a:pt x="898" y="240"/>
                  <a:pt x="898" y="240"/>
                  <a:pt x="898" y="240"/>
                </a:cubicBezTo>
                <a:cubicBezTo>
                  <a:pt x="897" y="241"/>
                  <a:pt x="897" y="243"/>
                  <a:pt x="898" y="244"/>
                </a:cubicBezTo>
                <a:cubicBezTo>
                  <a:pt x="898" y="245"/>
                  <a:pt x="899" y="245"/>
                  <a:pt x="900" y="245"/>
                </a:cubicBezTo>
                <a:cubicBezTo>
                  <a:pt x="901" y="245"/>
                  <a:pt x="902" y="245"/>
                  <a:pt x="902" y="244"/>
                </a:cubicBezTo>
                <a:cubicBezTo>
                  <a:pt x="942" y="205"/>
                  <a:pt x="942" y="205"/>
                  <a:pt x="942" y="205"/>
                </a:cubicBezTo>
                <a:cubicBezTo>
                  <a:pt x="1072" y="75"/>
                  <a:pt x="1072" y="75"/>
                  <a:pt x="1072" y="75"/>
                </a:cubicBezTo>
                <a:cubicBezTo>
                  <a:pt x="1073" y="74"/>
                  <a:pt x="1073" y="72"/>
                  <a:pt x="1072" y="70"/>
                </a:cubicBezTo>
                <a:cubicBezTo>
                  <a:pt x="1071" y="69"/>
                  <a:pt x="1069" y="69"/>
                  <a:pt x="1068" y="70"/>
                </a:cubicBezTo>
                <a:lnTo>
                  <a:pt x="937" y="200"/>
                </a:lnTo>
                <a:close/>
                <a:moveTo>
                  <a:pt x="860" y="300"/>
                </a:moveTo>
                <a:cubicBezTo>
                  <a:pt x="861" y="299"/>
                  <a:pt x="861" y="297"/>
                  <a:pt x="860" y="296"/>
                </a:cubicBezTo>
                <a:cubicBezTo>
                  <a:pt x="859" y="295"/>
                  <a:pt x="857" y="295"/>
                  <a:pt x="856" y="296"/>
                </a:cubicBezTo>
                <a:cubicBezTo>
                  <a:pt x="708" y="444"/>
                  <a:pt x="708" y="444"/>
                  <a:pt x="708" y="444"/>
                </a:cubicBezTo>
                <a:cubicBezTo>
                  <a:pt x="707" y="445"/>
                  <a:pt x="707" y="447"/>
                  <a:pt x="708" y="448"/>
                </a:cubicBezTo>
                <a:cubicBezTo>
                  <a:pt x="708" y="449"/>
                  <a:pt x="709" y="449"/>
                  <a:pt x="710" y="449"/>
                </a:cubicBezTo>
                <a:cubicBezTo>
                  <a:pt x="711" y="449"/>
                  <a:pt x="712" y="449"/>
                  <a:pt x="712" y="448"/>
                </a:cubicBezTo>
                <a:lnTo>
                  <a:pt x="860" y="300"/>
                </a:lnTo>
                <a:close/>
                <a:moveTo>
                  <a:pt x="904" y="253"/>
                </a:moveTo>
                <a:cubicBezTo>
                  <a:pt x="904" y="253"/>
                  <a:pt x="905" y="254"/>
                  <a:pt x="906" y="254"/>
                </a:cubicBezTo>
                <a:cubicBezTo>
                  <a:pt x="906" y="254"/>
                  <a:pt x="907" y="253"/>
                  <a:pt x="908" y="253"/>
                </a:cubicBezTo>
                <a:cubicBezTo>
                  <a:pt x="1083" y="77"/>
                  <a:pt x="1083" y="77"/>
                  <a:pt x="1083" y="77"/>
                </a:cubicBezTo>
                <a:cubicBezTo>
                  <a:pt x="1102" y="59"/>
                  <a:pt x="1102" y="59"/>
                  <a:pt x="1102" y="59"/>
                </a:cubicBezTo>
                <a:cubicBezTo>
                  <a:pt x="1103" y="58"/>
                  <a:pt x="1103" y="56"/>
                  <a:pt x="1102" y="54"/>
                </a:cubicBezTo>
                <a:cubicBezTo>
                  <a:pt x="1101" y="53"/>
                  <a:pt x="1099" y="53"/>
                  <a:pt x="1098" y="54"/>
                </a:cubicBezTo>
                <a:cubicBezTo>
                  <a:pt x="1079" y="73"/>
                  <a:pt x="1079" y="73"/>
                  <a:pt x="1079" y="73"/>
                </a:cubicBezTo>
                <a:cubicBezTo>
                  <a:pt x="904" y="248"/>
                  <a:pt x="904" y="248"/>
                  <a:pt x="904" y="248"/>
                </a:cubicBezTo>
                <a:cubicBezTo>
                  <a:pt x="902" y="250"/>
                  <a:pt x="902" y="252"/>
                  <a:pt x="904" y="253"/>
                </a:cubicBezTo>
                <a:close/>
                <a:moveTo>
                  <a:pt x="1137" y="22"/>
                </a:moveTo>
                <a:cubicBezTo>
                  <a:pt x="1138" y="22"/>
                  <a:pt x="1139" y="22"/>
                  <a:pt x="1139" y="21"/>
                </a:cubicBezTo>
                <a:cubicBezTo>
                  <a:pt x="1144" y="16"/>
                  <a:pt x="1144" y="16"/>
                  <a:pt x="1144" y="16"/>
                </a:cubicBezTo>
                <a:cubicBezTo>
                  <a:pt x="1146" y="15"/>
                  <a:pt x="1146" y="13"/>
                  <a:pt x="1144" y="12"/>
                </a:cubicBezTo>
                <a:cubicBezTo>
                  <a:pt x="1143" y="11"/>
                  <a:pt x="1141" y="11"/>
                  <a:pt x="1140" y="12"/>
                </a:cubicBezTo>
                <a:cubicBezTo>
                  <a:pt x="1135" y="17"/>
                  <a:pt x="1135" y="17"/>
                  <a:pt x="1135" y="17"/>
                </a:cubicBezTo>
                <a:cubicBezTo>
                  <a:pt x="1134" y="18"/>
                  <a:pt x="1134" y="20"/>
                  <a:pt x="1135" y="21"/>
                </a:cubicBezTo>
                <a:cubicBezTo>
                  <a:pt x="1136" y="22"/>
                  <a:pt x="1136" y="22"/>
                  <a:pt x="1137" y="22"/>
                </a:cubicBezTo>
                <a:close/>
                <a:moveTo>
                  <a:pt x="879" y="280"/>
                </a:moveTo>
                <a:cubicBezTo>
                  <a:pt x="880" y="280"/>
                  <a:pt x="881" y="280"/>
                  <a:pt x="881" y="279"/>
                </a:cubicBezTo>
                <a:cubicBezTo>
                  <a:pt x="888" y="272"/>
                  <a:pt x="888" y="272"/>
                  <a:pt x="888" y="272"/>
                </a:cubicBezTo>
                <a:cubicBezTo>
                  <a:pt x="888" y="272"/>
                  <a:pt x="888" y="272"/>
                  <a:pt x="889" y="272"/>
                </a:cubicBezTo>
                <a:cubicBezTo>
                  <a:pt x="889" y="272"/>
                  <a:pt x="889" y="272"/>
                  <a:pt x="889" y="272"/>
                </a:cubicBezTo>
                <a:cubicBezTo>
                  <a:pt x="900" y="260"/>
                  <a:pt x="900" y="260"/>
                  <a:pt x="900" y="260"/>
                </a:cubicBezTo>
                <a:cubicBezTo>
                  <a:pt x="900" y="260"/>
                  <a:pt x="900" y="260"/>
                  <a:pt x="900" y="260"/>
                </a:cubicBezTo>
                <a:cubicBezTo>
                  <a:pt x="903" y="258"/>
                  <a:pt x="903" y="258"/>
                  <a:pt x="903" y="258"/>
                </a:cubicBezTo>
                <a:cubicBezTo>
                  <a:pt x="904" y="257"/>
                  <a:pt x="904" y="255"/>
                  <a:pt x="903" y="253"/>
                </a:cubicBezTo>
                <a:cubicBezTo>
                  <a:pt x="902" y="252"/>
                  <a:pt x="900" y="252"/>
                  <a:pt x="899" y="253"/>
                </a:cubicBezTo>
                <a:cubicBezTo>
                  <a:pt x="897" y="256"/>
                  <a:pt x="897" y="256"/>
                  <a:pt x="897" y="256"/>
                </a:cubicBezTo>
                <a:cubicBezTo>
                  <a:pt x="897" y="256"/>
                  <a:pt x="897" y="256"/>
                  <a:pt x="897" y="256"/>
                </a:cubicBezTo>
                <a:cubicBezTo>
                  <a:pt x="885" y="267"/>
                  <a:pt x="885" y="267"/>
                  <a:pt x="885" y="267"/>
                </a:cubicBezTo>
                <a:cubicBezTo>
                  <a:pt x="885" y="267"/>
                  <a:pt x="885" y="268"/>
                  <a:pt x="885" y="268"/>
                </a:cubicBezTo>
                <a:cubicBezTo>
                  <a:pt x="884" y="268"/>
                  <a:pt x="884" y="268"/>
                  <a:pt x="884" y="268"/>
                </a:cubicBezTo>
                <a:cubicBezTo>
                  <a:pt x="877" y="275"/>
                  <a:pt x="877" y="275"/>
                  <a:pt x="877" y="275"/>
                </a:cubicBezTo>
                <a:cubicBezTo>
                  <a:pt x="876" y="276"/>
                  <a:pt x="876" y="278"/>
                  <a:pt x="877" y="279"/>
                </a:cubicBezTo>
                <a:cubicBezTo>
                  <a:pt x="877" y="280"/>
                  <a:pt x="878" y="280"/>
                  <a:pt x="879" y="280"/>
                </a:cubicBezTo>
                <a:close/>
                <a:moveTo>
                  <a:pt x="399" y="757"/>
                </a:moveTo>
                <a:cubicBezTo>
                  <a:pt x="400" y="758"/>
                  <a:pt x="400" y="758"/>
                  <a:pt x="401" y="758"/>
                </a:cubicBezTo>
                <a:cubicBezTo>
                  <a:pt x="402" y="758"/>
                  <a:pt x="403" y="758"/>
                  <a:pt x="403" y="757"/>
                </a:cubicBezTo>
                <a:cubicBezTo>
                  <a:pt x="598" y="563"/>
                  <a:pt x="598" y="563"/>
                  <a:pt x="598" y="563"/>
                </a:cubicBezTo>
                <a:cubicBezTo>
                  <a:pt x="599" y="561"/>
                  <a:pt x="599" y="559"/>
                  <a:pt x="598" y="558"/>
                </a:cubicBezTo>
                <a:cubicBezTo>
                  <a:pt x="597" y="557"/>
                  <a:pt x="595" y="557"/>
                  <a:pt x="594" y="558"/>
                </a:cubicBezTo>
                <a:cubicBezTo>
                  <a:pt x="399" y="753"/>
                  <a:pt x="399" y="753"/>
                  <a:pt x="399" y="753"/>
                </a:cubicBezTo>
                <a:cubicBezTo>
                  <a:pt x="398" y="754"/>
                  <a:pt x="398" y="756"/>
                  <a:pt x="399" y="757"/>
                </a:cubicBezTo>
                <a:close/>
                <a:moveTo>
                  <a:pt x="1146" y="24"/>
                </a:moveTo>
                <a:cubicBezTo>
                  <a:pt x="1147" y="25"/>
                  <a:pt x="1147" y="25"/>
                  <a:pt x="1148" y="25"/>
                </a:cubicBezTo>
                <a:cubicBezTo>
                  <a:pt x="1149" y="25"/>
                  <a:pt x="1150" y="25"/>
                  <a:pt x="1150" y="24"/>
                </a:cubicBezTo>
                <a:cubicBezTo>
                  <a:pt x="1154" y="20"/>
                  <a:pt x="1154" y="20"/>
                  <a:pt x="1154" y="20"/>
                </a:cubicBezTo>
                <a:cubicBezTo>
                  <a:pt x="1154" y="20"/>
                  <a:pt x="1154" y="20"/>
                  <a:pt x="1154" y="20"/>
                </a:cubicBezTo>
                <a:cubicBezTo>
                  <a:pt x="1155" y="20"/>
                  <a:pt x="1155" y="20"/>
                  <a:pt x="1155" y="20"/>
                </a:cubicBezTo>
                <a:cubicBezTo>
                  <a:pt x="1157" y="18"/>
                  <a:pt x="1157" y="18"/>
                  <a:pt x="1157" y="18"/>
                </a:cubicBezTo>
                <a:cubicBezTo>
                  <a:pt x="1158" y="17"/>
                  <a:pt x="1158" y="15"/>
                  <a:pt x="1157" y="13"/>
                </a:cubicBezTo>
                <a:cubicBezTo>
                  <a:pt x="1156" y="12"/>
                  <a:pt x="1154" y="12"/>
                  <a:pt x="1152" y="13"/>
                </a:cubicBezTo>
                <a:cubicBezTo>
                  <a:pt x="1150" y="15"/>
                  <a:pt x="1150" y="15"/>
                  <a:pt x="1150" y="15"/>
                </a:cubicBezTo>
                <a:cubicBezTo>
                  <a:pt x="1150" y="16"/>
                  <a:pt x="1150" y="16"/>
                  <a:pt x="1150" y="16"/>
                </a:cubicBezTo>
                <a:cubicBezTo>
                  <a:pt x="1150" y="16"/>
                  <a:pt x="1150" y="16"/>
                  <a:pt x="1150" y="16"/>
                </a:cubicBezTo>
                <a:cubicBezTo>
                  <a:pt x="1146" y="20"/>
                  <a:pt x="1146" y="20"/>
                  <a:pt x="1146" y="20"/>
                </a:cubicBezTo>
                <a:cubicBezTo>
                  <a:pt x="1145" y="21"/>
                  <a:pt x="1145" y="23"/>
                  <a:pt x="1146" y="24"/>
                </a:cubicBezTo>
                <a:close/>
                <a:moveTo>
                  <a:pt x="870" y="301"/>
                </a:moveTo>
                <a:cubicBezTo>
                  <a:pt x="868" y="299"/>
                  <a:pt x="866" y="299"/>
                  <a:pt x="865" y="301"/>
                </a:cubicBezTo>
                <a:cubicBezTo>
                  <a:pt x="713" y="453"/>
                  <a:pt x="713" y="453"/>
                  <a:pt x="713" y="453"/>
                </a:cubicBezTo>
                <a:cubicBezTo>
                  <a:pt x="712" y="454"/>
                  <a:pt x="712" y="456"/>
                  <a:pt x="713" y="457"/>
                </a:cubicBezTo>
                <a:cubicBezTo>
                  <a:pt x="714" y="458"/>
                  <a:pt x="714" y="458"/>
                  <a:pt x="715" y="458"/>
                </a:cubicBezTo>
                <a:cubicBezTo>
                  <a:pt x="716" y="458"/>
                  <a:pt x="717" y="458"/>
                  <a:pt x="717" y="457"/>
                </a:cubicBezTo>
                <a:cubicBezTo>
                  <a:pt x="870" y="305"/>
                  <a:pt x="870" y="305"/>
                  <a:pt x="870" y="305"/>
                </a:cubicBezTo>
                <a:cubicBezTo>
                  <a:pt x="871" y="304"/>
                  <a:pt x="871" y="302"/>
                  <a:pt x="870" y="301"/>
                </a:cubicBezTo>
                <a:close/>
                <a:moveTo>
                  <a:pt x="1091" y="73"/>
                </a:moveTo>
                <a:cubicBezTo>
                  <a:pt x="1091" y="73"/>
                  <a:pt x="1091" y="73"/>
                  <a:pt x="1091" y="73"/>
                </a:cubicBezTo>
                <a:cubicBezTo>
                  <a:pt x="906" y="259"/>
                  <a:pt x="906" y="259"/>
                  <a:pt x="906" y="259"/>
                </a:cubicBezTo>
                <a:cubicBezTo>
                  <a:pt x="905" y="260"/>
                  <a:pt x="905" y="262"/>
                  <a:pt x="906" y="264"/>
                </a:cubicBezTo>
                <a:cubicBezTo>
                  <a:pt x="907" y="264"/>
                  <a:pt x="908" y="265"/>
                  <a:pt x="909" y="265"/>
                </a:cubicBezTo>
                <a:cubicBezTo>
                  <a:pt x="909" y="265"/>
                  <a:pt x="910" y="264"/>
                  <a:pt x="911" y="264"/>
                </a:cubicBezTo>
                <a:cubicBezTo>
                  <a:pt x="1109" y="65"/>
                  <a:pt x="1109" y="65"/>
                  <a:pt x="1109" y="65"/>
                </a:cubicBezTo>
                <a:cubicBezTo>
                  <a:pt x="1114" y="60"/>
                  <a:pt x="1114" y="60"/>
                  <a:pt x="1114" y="60"/>
                </a:cubicBezTo>
                <a:cubicBezTo>
                  <a:pt x="1116" y="59"/>
                  <a:pt x="1116" y="57"/>
                  <a:pt x="1114" y="56"/>
                </a:cubicBezTo>
                <a:cubicBezTo>
                  <a:pt x="1113" y="55"/>
                  <a:pt x="1111" y="55"/>
                  <a:pt x="1110" y="56"/>
                </a:cubicBezTo>
                <a:cubicBezTo>
                  <a:pt x="1105" y="61"/>
                  <a:pt x="1105" y="61"/>
                  <a:pt x="1105" y="61"/>
                </a:cubicBezTo>
                <a:cubicBezTo>
                  <a:pt x="1103" y="63"/>
                  <a:pt x="1103" y="63"/>
                  <a:pt x="1103" y="63"/>
                </a:cubicBezTo>
                <a:cubicBezTo>
                  <a:pt x="1103" y="63"/>
                  <a:pt x="1102" y="63"/>
                  <a:pt x="1102" y="63"/>
                </a:cubicBezTo>
                <a:lnTo>
                  <a:pt x="1091" y="73"/>
                </a:lnTo>
                <a:close/>
                <a:moveTo>
                  <a:pt x="597" y="569"/>
                </a:moveTo>
                <a:cubicBezTo>
                  <a:pt x="399" y="767"/>
                  <a:pt x="399" y="767"/>
                  <a:pt x="399" y="767"/>
                </a:cubicBezTo>
                <a:cubicBezTo>
                  <a:pt x="398" y="768"/>
                  <a:pt x="398" y="770"/>
                  <a:pt x="399" y="771"/>
                </a:cubicBezTo>
                <a:cubicBezTo>
                  <a:pt x="399" y="772"/>
                  <a:pt x="400" y="772"/>
                  <a:pt x="401" y="772"/>
                </a:cubicBezTo>
                <a:cubicBezTo>
                  <a:pt x="402" y="772"/>
                  <a:pt x="403" y="772"/>
                  <a:pt x="403" y="771"/>
                </a:cubicBezTo>
                <a:cubicBezTo>
                  <a:pt x="601" y="573"/>
                  <a:pt x="601" y="573"/>
                  <a:pt x="601" y="573"/>
                </a:cubicBezTo>
                <a:cubicBezTo>
                  <a:pt x="603" y="572"/>
                  <a:pt x="603" y="570"/>
                  <a:pt x="601" y="569"/>
                </a:cubicBezTo>
                <a:cubicBezTo>
                  <a:pt x="600" y="568"/>
                  <a:pt x="598" y="568"/>
                  <a:pt x="597" y="569"/>
                </a:cubicBezTo>
                <a:close/>
                <a:moveTo>
                  <a:pt x="880" y="308"/>
                </a:moveTo>
                <a:cubicBezTo>
                  <a:pt x="881" y="307"/>
                  <a:pt x="881" y="305"/>
                  <a:pt x="880" y="304"/>
                </a:cubicBezTo>
                <a:cubicBezTo>
                  <a:pt x="879" y="303"/>
                  <a:pt x="877" y="303"/>
                  <a:pt x="876" y="304"/>
                </a:cubicBezTo>
                <a:cubicBezTo>
                  <a:pt x="720" y="460"/>
                  <a:pt x="720" y="460"/>
                  <a:pt x="720" y="460"/>
                </a:cubicBezTo>
                <a:cubicBezTo>
                  <a:pt x="719" y="461"/>
                  <a:pt x="719" y="463"/>
                  <a:pt x="720" y="464"/>
                </a:cubicBezTo>
                <a:cubicBezTo>
                  <a:pt x="720" y="465"/>
                  <a:pt x="721" y="465"/>
                  <a:pt x="722" y="465"/>
                </a:cubicBezTo>
                <a:cubicBezTo>
                  <a:pt x="723" y="465"/>
                  <a:pt x="724" y="465"/>
                  <a:pt x="724" y="464"/>
                </a:cubicBezTo>
                <a:lnTo>
                  <a:pt x="880" y="308"/>
                </a:lnTo>
                <a:close/>
                <a:moveTo>
                  <a:pt x="966" y="214"/>
                </a:moveTo>
                <a:cubicBezTo>
                  <a:pt x="965" y="215"/>
                  <a:pt x="965" y="217"/>
                  <a:pt x="966" y="218"/>
                </a:cubicBezTo>
                <a:cubicBezTo>
                  <a:pt x="967" y="219"/>
                  <a:pt x="968" y="219"/>
                  <a:pt x="968" y="219"/>
                </a:cubicBezTo>
                <a:cubicBezTo>
                  <a:pt x="969" y="219"/>
                  <a:pt x="970" y="219"/>
                  <a:pt x="971" y="218"/>
                </a:cubicBezTo>
                <a:cubicBezTo>
                  <a:pt x="1116" y="73"/>
                  <a:pt x="1116" y="73"/>
                  <a:pt x="1116" y="73"/>
                </a:cubicBezTo>
                <a:cubicBezTo>
                  <a:pt x="1116" y="72"/>
                  <a:pt x="1116" y="72"/>
                  <a:pt x="1116" y="72"/>
                </a:cubicBezTo>
                <a:cubicBezTo>
                  <a:pt x="1124" y="65"/>
                  <a:pt x="1124" y="65"/>
                  <a:pt x="1124" y="65"/>
                </a:cubicBezTo>
                <a:cubicBezTo>
                  <a:pt x="1128" y="60"/>
                  <a:pt x="1128" y="60"/>
                  <a:pt x="1128" y="60"/>
                </a:cubicBezTo>
                <a:cubicBezTo>
                  <a:pt x="1133" y="56"/>
                  <a:pt x="1133" y="56"/>
                  <a:pt x="1133" y="56"/>
                </a:cubicBezTo>
                <a:cubicBezTo>
                  <a:pt x="1136" y="53"/>
                  <a:pt x="1136" y="53"/>
                  <a:pt x="1136" y="53"/>
                </a:cubicBezTo>
                <a:cubicBezTo>
                  <a:pt x="1137" y="52"/>
                  <a:pt x="1137" y="50"/>
                  <a:pt x="1136" y="49"/>
                </a:cubicBezTo>
                <a:cubicBezTo>
                  <a:pt x="1134" y="47"/>
                  <a:pt x="1132" y="47"/>
                  <a:pt x="1131" y="49"/>
                </a:cubicBezTo>
                <a:cubicBezTo>
                  <a:pt x="1128" y="52"/>
                  <a:pt x="1128" y="52"/>
                  <a:pt x="1128" y="52"/>
                </a:cubicBezTo>
                <a:cubicBezTo>
                  <a:pt x="1118" y="62"/>
                  <a:pt x="1118" y="62"/>
                  <a:pt x="1118" y="62"/>
                </a:cubicBezTo>
                <a:cubicBezTo>
                  <a:pt x="1118" y="62"/>
                  <a:pt x="1118" y="62"/>
                  <a:pt x="1118" y="62"/>
                </a:cubicBezTo>
                <a:cubicBezTo>
                  <a:pt x="1112" y="68"/>
                  <a:pt x="1112" y="68"/>
                  <a:pt x="1112" y="68"/>
                </a:cubicBezTo>
                <a:lnTo>
                  <a:pt x="966" y="214"/>
                </a:lnTo>
                <a:close/>
                <a:moveTo>
                  <a:pt x="956" y="229"/>
                </a:moveTo>
                <a:cubicBezTo>
                  <a:pt x="954" y="227"/>
                  <a:pt x="952" y="227"/>
                  <a:pt x="951" y="229"/>
                </a:cubicBezTo>
                <a:cubicBezTo>
                  <a:pt x="923" y="257"/>
                  <a:pt x="923" y="257"/>
                  <a:pt x="923" y="257"/>
                </a:cubicBezTo>
                <a:cubicBezTo>
                  <a:pt x="914" y="265"/>
                  <a:pt x="914" y="265"/>
                  <a:pt x="914" y="265"/>
                </a:cubicBezTo>
                <a:cubicBezTo>
                  <a:pt x="913" y="267"/>
                  <a:pt x="913" y="269"/>
                  <a:pt x="914" y="270"/>
                </a:cubicBezTo>
                <a:cubicBezTo>
                  <a:pt x="915" y="270"/>
                  <a:pt x="916" y="271"/>
                  <a:pt x="917" y="271"/>
                </a:cubicBezTo>
                <a:cubicBezTo>
                  <a:pt x="917" y="271"/>
                  <a:pt x="918" y="270"/>
                  <a:pt x="919" y="270"/>
                </a:cubicBezTo>
                <a:cubicBezTo>
                  <a:pt x="927" y="261"/>
                  <a:pt x="927" y="261"/>
                  <a:pt x="927" y="261"/>
                </a:cubicBezTo>
                <a:cubicBezTo>
                  <a:pt x="956" y="233"/>
                  <a:pt x="956" y="233"/>
                  <a:pt x="956" y="233"/>
                </a:cubicBezTo>
                <a:cubicBezTo>
                  <a:pt x="957" y="232"/>
                  <a:pt x="957" y="230"/>
                  <a:pt x="956" y="229"/>
                </a:cubicBezTo>
                <a:close/>
                <a:moveTo>
                  <a:pt x="1158" y="27"/>
                </a:moveTo>
                <a:cubicBezTo>
                  <a:pt x="1158" y="27"/>
                  <a:pt x="1159" y="28"/>
                  <a:pt x="1160" y="28"/>
                </a:cubicBezTo>
                <a:cubicBezTo>
                  <a:pt x="1161" y="28"/>
                  <a:pt x="1161" y="27"/>
                  <a:pt x="1162" y="27"/>
                </a:cubicBezTo>
                <a:cubicBezTo>
                  <a:pt x="1167" y="21"/>
                  <a:pt x="1167" y="21"/>
                  <a:pt x="1167" y="21"/>
                </a:cubicBezTo>
                <a:cubicBezTo>
                  <a:pt x="1168" y="20"/>
                  <a:pt x="1168" y="18"/>
                  <a:pt x="1167" y="17"/>
                </a:cubicBezTo>
                <a:cubicBezTo>
                  <a:pt x="1166" y="16"/>
                  <a:pt x="1164" y="16"/>
                  <a:pt x="1163" y="17"/>
                </a:cubicBezTo>
                <a:cubicBezTo>
                  <a:pt x="1158" y="22"/>
                  <a:pt x="1158" y="22"/>
                  <a:pt x="1158" y="22"/>
                </a:cubicBezTo>
                <a:cubicBezTo>
                  <a:pt x="1156" y="23"/>
                  <a:pt x="1156" y="25"/>
                  <a:pt x="1158" y="27"/>
                </a:cubicBezTo>
                <a:close/>
                <a:moveTo>
                  <a:pt x="593" y="594"/>
                </a:moveTo>
                <a:cubicBezTo>
                  <a:pt x="592" y="594"/>
                  <a:pt x="593" y="594"/>
                  <a:pt x="592" y="593"/>
                </a:cubicBezTo>
                <a:cubicBezTo>
                  <a:pt x="592" y="593"/>
                  <a:pt x="592" y="593"/>
                  <a:pt x="592" y="593"/>
                </a:cubicBezTo>
                <a:cubicBezTo>
                  <a:pt x="592" y="593"/>
                  <a:pt x="592" y="593"/>
                  <a:pt x="592" y="593"/>
                </a:cubicBezTo>
                <a:cubicBezTo>
                  <a:pt x="592" y="593"/>
                  <a:pt x="592" y="593"/>
                  <a:pt x="592" y="592"/>
                </a:cubicBezTo>
                <a:cubicBezTo>
                  <a:pt x="592" y="592"/>
                  <a:pt x="592" y="592"/>
                  <a:pt x="592" y="592"/>
                </a:cubicBezTo>
                <a:cubicBezTo>
                  <a:pt x="592" y="592"/>
                  <a:pt x="592" y="592"/>
                  <a:pt x="592" y="592"/>
                </a:cubicBezTo>
                <a:cubicBezTo>
                  <a:pt x="592" y="592"/>
                  <a:pt x="592" y="592"/>
                  <a:pt x="592" y="592"/>
                </a:cubicBezTo>
                <a:cubicBezTo>
                  <a:pt x="591" y="592"/>
                  <a:pt x="591" y="592"/>
                  <a:pt x="591" y="592"/>
                </a:cubicBezTo>
                <a:cubicBezTo>
                  <a:pt x="591" y="592"/>
                  <a:pt x="591" y="592"/>
                  <a:pt x="591" y="592"/>
                </a:cubicBezTo>
                <a:cubicBezTo>
                  <a:pt x="591" y="592"/>
                  <a:pt x="591" y="592"/>
                  <a:pt x="591" y="592"/>
                </a:cubicBezTo>
                <a:cubicBezTo>
                  <a:pt x="591" y="592"/>
                  <a:pt x="591" y="592"/>
                  <a:pt x="591" y="592"/>
                </a:cubicBezTo>
                <a:cubicBezTo>
                  <a:pt x="590" y="592"/>
                  <a:pt x="590" y="592"/>
                  <a:pt x="590" y="592"/>
                </a:cubicBezTo>
                <a:cubicBezTo>
                  <a:pt x="590" y="592"/>
                  <a:pt x="590" y="592"/>
                  <a:pt x="590" y="592"/>
                </a:cubicBezTo>
                <a:cubicBezTo>
                  <a:pt x="590" y="592"/>
                  <a:pt x="589" y="592"/>
                  <a:pt x="589" y="592"/>
                </a:cubicBezTo>
                <a:cubicBezTo>
                  <a:pt x="589" y="592"/>
                  <a:pt x="589" y="592"/>
                  <a:pt x="589" y="592"/>
                </a:cubicBezTo>
                <a:cubicBezTo>
                  <a:pt x="589" y="592"/>
                  <a:pt x="589" y="592"/>
                  <a:pt x="589" y="592"/>
                </a:cubicBezTo>
                <a:cubicBezTo>
                  <a:pt x="589" y="592"/>
                  <a:pt x="589" y="592"/>
                  <a:pt x="588" y="592"/>
                </a:cubicBezTo>
                <a:cubicBezTo>
                  <a:pt x="588" y="592"/>
                  <a:pt x="588" y="592"/>
                  <a:pt x="588" y="592"/>
                </a:cubicBezTo>
                <a:cubicBezTo>
                  <a:pt x="588" y="592"/>
                  <a:pt x="588" y="592"/>
                  <a:pt x="588" y="592"/>
                </a:cubicBezTo>
                <a:cubicBezTo>
                  <a:pt x="588" y="592"/>
                  <a:pt x="588" y="592"/>
                  <a:pt x="587" y="592"/>
                </a:cubicBezTo>
                <a:cubicBezTo>
                  <a:pt x="401" y="779"/>
                  <a:pt x="401" y="779"/>
                  <a:pt x="401" y="779"/>
                </a:cubicBezTo>
                <a:cubicBezTo>
                  <a:pt x="400" y="780"/>
                  <a:pt x="400" y="782"/>
                  <a:pt x="401" y="784"/>
                </a:cubicBezTo>
                <a:cubicBezTo>
                  <a:pt x="401" y="784"/>
                  <a:pt x="402" y="784"/>
                  <a:pt x="403" y="784"/>
                </a:cubicBezTo>
                <a:cubicBezTo>
                  <a:pt x="404" y="784"/>
                  <a:pt x="404" y="784"/>
                  <a:pt x="405" y="784"/>
                </a:cubicBezTo>
                <a:cubicBezTo>
                  <a:pt x="591" y="598"/>
                  <a:pt x="591" y="598"/>
                  <a:pt x="591" y="598"/>
                </a:cubicBezTo>
                <a:cubicBezTo>
                  <a:pt x="591" y="598"/>
                  <a:pt x="591" y="598"/>
                  <a:pt x="591" y="598"/>
                </a:cubicBezTo>
                <a:cubicBezTo>
                  <a:pt x="592" y="597"/>
                  <a:pt x="592" y="597"/>
                  <a:pt x="592" y="597"/>
                </a:cubicBezTo>
                <a:cubicBezTo>
                  <a:pt x="592" y="597"/>
                  <a:pt x="592" y="597"/>
                  <a:pt x="592" y="597"/>
                </a:cubicBezTo>
                <a:cubicBezTo>
                  <a:pt x="592" y="597"/>
                  <a:pt x="592" y="597"/>
                  <a:pt x="592" y="597"/>
                </a:cubicBezTo>
                <a:cubicBezTo>
                  <a:pt x="592" y="597"/>
                  <a:pt x="592" y="597"/>
                  <a:pt x="592" y="597"/>
                </a:cubicBezTo>
                <a:cubicBezTo>
                  <a:pt x="592" y="597"/>
                  <a:pt x="592" y="597"/>
                  <a:pt x="592" y="597"/>
                </a:cubicBezTo>
                <a:cubicBezTo>
                  <a:pt x="592" y="597"/>
                  <a:pt x="592" y="596"/>
                  <a:pt x="592" y="596"/>
                </a:cubicBezTo>
                <a:cubicBezTo>
                  <a:pt x="592" y="596"/>
                  <a:pt x="592" y="596"/>
                  <a:pt x="592" y="596"/>
                </a:cubicBezTo>
                <a:cubicBezTo>
                  <a:pt x="592" y="596"/>
                  <a:pt x="592" y="596"/>
                  <a:pt x="592" y="596"/>
                </a:cubicBezTo>
                <a:cubicBezTo>
                  <a:pt x="593" y="596"/>
                  <a:pt x="592" y="596"/>
                  <a:pt x="593" y="595"/>
                </a:cubicBezTo>
                <a:cubicBezTo>
                  <a:pt x="593" y="595"/>
                  <a:pt x="593" y="595"/>
                  <a:pt x="593" y="595"/>
                </a:cubicBezTo>
                <a:cubicBezTo>
                  <a:pt x="593" y="595"/>
                  <a:pt x="593" y="595"/>
                  <a:pt x="593" y="595"/>
                </a:cubicBezTo>
                <a:cubicBezTo>
                  <a:pt x="593" y="595"/>
                  <a:pt x="593" y="594"/>
                  <a:pt x="593" y="594"/>
                </a:cubicBezTo>
                <a:cubicBezTo>
                  <a:pt x="593" y="594"/>
                  <a:pt x="593" y="594"/>
                  <a:pt x="593" y="594"/>
                </a:cubicBezTo>
                <a:close/>
                <a:moveTo>
                  <a:pt x="1115" y="79"/>
                </a:moveTo>
                <a:cubicBezTo>
                  <a:pt x="1106" y="87"/>
                  <a:pt x="1106" y="87"/>
                  <a:pt x="1106" y="87"/>
                </a:cubicBezTo>
                <a:cubicBezTo>
                  <a:pt x="1106" y="88"/>
                  <a:pt x="1106" y="88"/>
                  <a:pt x="1106" y="88"/>
                </a:cubicBezTo>
                <a:cubicBezTo>
                  <a:pt x="1106" y="88"/>
                  <a:pt x="1106" y="88"/>
                  <a:pt x="1105" y="88"/>
                </a:cubicBezTo>
                <a:cubicBezTo>
                  <a:pt x="973" y="220"/>
                  <a:pt x="973" y="220"/>
                  <a:pt x="973" y="220"/>
                </a:cubicBezTo>
                <a:cubicBezTo>
                  <a:pt x="972" y="222"/>
                  <a:pt x="972" y="224"/>
                  <a:pt x="973" y="225"/>
                </a:cubicBezTo>
                <a:cubicBezTo>
                  <a:pt x="974" y="225"/>
                  <a:pt x="975" y="226"/>
                  <a:pt x="976" y="226"/>
                </a:cubicBezTo>
                <a:cubicBezTo>
                  <a:pt x="976" y="226"/>
                  <a:pt x="977" y="225"/>
                  <a:pt x="978" y="225"/>
                </a:cubicBezTo>
                <a:cubicBezTo>
                  <a:pt x="1110" y="93"/>
                  <a:pt x="1110" y="93"/>
                  <a:pt x="1110" y="93"/>
                </a:cubicBezTo>
                <a:cubicBezTo>
                  <a:pt x="1110" y="93"/>
                  <a:pt x="1110" y="92"/>
                  <a:pt x="1110" y="92"/>
                </a:cubicBezTo>
                <a:cubicBezTo>
                  <a:pt x="1110" y="92"/>
                  <a:pt x="1111" y="92"/>
                  <a:pt x="1111" y="92"/>
                </a:cubicBezTo>
                <a:cubicBezTo>
                  <a:pt x="1119" y="83"/>
                  <a:pt x="1119" y="83"/>
                  <a:pt x="1119" y="83"/>
                </a:cubicBezTo>
                <a:cubicBezTo>
                  <a:pt x="1121" y="82"/>
                  <a:pt x="1121" y="80"/>
                  <a:pt x="1119" y="79"/>
                </a:cubicBezTo>
                <a:cubicBezTo>
                  <a:pt x="1118" y="78"/>
                  <a:pt x="1116" y="78"/>
                  <a:pt x="1115" y="79"/>
                </a:cubicBezTo>
                <a:close/>
                <a:moveTo>
                  <a:pt x="889" y="309"/>
                </a:moveTo>
                <a:cubicBezTo>
                  <a:pt x="888" y="308"/>
                  <a:pt x="886" y="308"/>
                  <a:pt x="885" y="309"/>
                </a:cubicBezTo>
                <a:cubicBezTo>
                  <a:pt x="724" y="470"/>
                  <a:pt x="724" y="470"/>
                  <a:pt x="724" y="470"/>
                </a:cubicBezTo>
                <a:cubicBezTo>
                  <a:pt x="723" y="471"/>
                  <a:pt x="723" y="473"/>
                  <a:pt x="724" y="474"/>
                </a:cubicBezTo>
                <a:cubicBezTo>
                  <a:pt x="725" y="475"/>
                  <a:pt x="726" y="475"/>
                  <a:pt x="726" y="475"/>
                </a:cubicBezTo>
                <a:cubicBezTo>
                  <a:pt x="727" y="475"/>
                  <a:pt x="728" y="475"/>
                  <a:pt x="729" y="474"/>
                </a:cubicBezTo>
                <a:cubicBezTo>
                  <a:pt x="889" y="313"/>
                  <a:pt x="889" y="313"/>
                  <a:pt x="889" y="313"/>
                </a:cubicBezTo>
                <a:cubicBezTo>
                  <a:pt x="891" y="312"/>
                  <a:pt x="891" y="310"/>
                  <a:pt x="889" y="309"/>
                </a:cubicBezTo>
                <a:close/>
                <a:moveTo>
                  <a:pt x="929" y="273"/>
                </a:moveTo>
                <a:cubicBezTo>
                  <a:pt x="929" y="273"/>
                  <a:pt x="929" y="273"/>
                  <a:pt x="929" y="273"/>
                </a:cubicBezTo>
                <a:cubicBezTo>
                  <a:pt x="933" y="270"/>
                  <a:pt x="933" y="270"/>
                  <a:pt x="933" y="270"/>
                </a:cubicBezTo>
                <a:cubicBezTo>
                  <a:pt x="933" y="270"/>
                  <a:pt x="933" y="270"/>
                  <a:pt x="933" y="270"/>
                </a:cubicBezTo>
                <a:cubicBezTo>
                  <a:pt x="933" y="270"/>
                  <a:pt x="933" y="270"/>
                  <a:pt x="933" y="270"/>
                </a:cubicBezTo>
                <a:cubicBezTo>
                  <a:pt x="935" y="268"/>
                  <a:pt x="935" y="268"/>
                  <a:pt x="935" y="268"/>
                </a:cubicBezTo>
                <a:cubicBezTo>
                  <a:pt x="936" y="266"/>
                  <a:pt x="936" y="264"/>
                  <a:pt x="935" y="263"/>
                </a:cubicBezTo>
                <a:cubicBezTo>
                  <a:pt x="934" y="262"/>
                  <a:pt x="932" y="262"/>
                  <a:pt x="931" y="263"/>
                </a:cubicBezTo>
                <a:cubicBezTo>
                  <a:pt x="929" y="265"/>
                  <a:pt x="929" y="265"/>
                  <a:pt x="929" y="265"/>
                </a:cubicBezTo>
                <a:cubicBezTo>
                  <a:pt x="929" y="265"/>
                  <a:pt x="928" y="265"/>
                  <a:pt x="928" y="265"/>
                </a:cubicBezTo>
                <a:cubicBezTo>
                  <a:pt x="928" y="266"/>
                  <a:pt x="928" y="266"/>
                  <a:pt x="928" y="266"/>
                </a:cubicBezTo>
                <a:cubicBezTo>
                  <a:pt x="925" y="269"/>
                  <a:pt x="925" y="269"/>
                  <a:pt x="925" y="269"/>
                </a:cubicBezTo>
                <a:cubicBezTo>
                  <a:pt x="925" y="269"/>
                  <a:pt x="925" y="269"/>
                  <a:pt x="925" y="269"/>
                </a:cubicBezTo>
                <a:cubicBezTo>
                  <a:pt x="925" y="269"/>
                  <a:pt x="925" y="269"/>
                  <a:pt x="925" y="269"/>
                </a:cubicBezTo>
                <a:cubicBezTo>
                  <a:pt x="918" y="276"/>
                  <a:pt x="918" y="276"/>
                  <a:pt x="918" y="276"/>
                </a:cubicBezTo>
                <a:cubicBezTo>
                  <a:pt x="917" y="277"/>
                  <a:pt x="917" y="279"/>
                  <a:pt x="918" y="280"/>
                </a:cubicBezTo>
                <a:cubicBezTo>
                  <a:pt x="919" y="281"/>
                  <a:pt x="919" y="281"/>
                  <a:pt x="920" y="281"/>
                </a:cubicBezTo>
                <a:cubicBezTo>
                  <a:pt x="921" y="281"/>
                  <a:pt x="922" y="281"/>
                  <a:pt x="922" y="280"/>
                </a:cubicBezTo>
                <a:cubicBezTo>
                  <a:pt x="929" y="274"/>
                  <a:pt x="929" y="274"/>
                  <a:pt x="929" y="274"/>
                </a:cubicBezTo>
                <a:cubicBezTo>
                  <a:pt x="929" y="274"/>
                  <a:pt x="929" y="274"/>
                  <a:pt x="929" y="273"/>
                </a:cubicBezTo>
                <a:close/>
                <a:moveTo>
                  <a:pt x="950" y="244"/>
                </a:moveTo>
                <a:cubicBezTo>
                  <a:pt x="942" y="252"/>
                  <a:pt x="942" y="252"/>
                  <a:pt x="942" y="252"/>
                </a:cubicBezTo>
                <a:cubicBezTo>
                  <a:pt x="941" y="253"/>
                  <a:pt x="941" y="255"/>
                  <a:pt x="942" y="256"/>
                </a:cubicBezTo>
                <a:cubicBezTo>
                  <a:pt x="943" y="257"/>
                  <a:pt x="943" y="257"/>
                  <a:pt x="944" y="257"/>
                </a:cubicBezTo>
                <a:cubicBezTo>
                  <a:pt x="945" y="257"/>
                  <a:pt x="946" y="257"/>
                  <a:pt x="946" y="256"/>
                </a:cubicBezTo>
                <a:cubicBezTo>
                  <a:pt x="954" y="248"/>
                  <a:pt x="954" y="248"/>
                  <a:pt x="954" y="248"/>
                </a:cubicBezTo>
                <a:cubicBezTo>
                  <a:pt x="955" y="247"/>
                  <a:pt x="955" y="245"/>
                  <a:pt x="954" y="244"/>
                </a:cubicBezTo>
                <a:cubicBezTo>
                  <a:pt x="953" y="243"/>
                  <a:pt x="951" y="243"/>
                  <a:pt x="950" y="244"/>
                </a:cubicBezTo>
                <a:close/>
                <a:moveTo>
                  <a:pt x="574" y="620"/>
                </a:moveTo>
                <a:cubicBezTo>
                  <a:pt x="401" y="792"/>
                  <a:pt x="401" y="792"/>
                  <a:pt x="401" y="792"/>
                </a:cubicBezTo>
                <a:cubicBezTo>
                  <a:pt x="400" y="794"/>
                  <a:pt x="400" y="796"/>
                  <a:pt x="401" y="797"/>
                </a:cubicBezTo>
                <a:cubicBezTo>
                  <a:pt x="402" y="797"/>
                  <a:pt x="403" y="798"/>
                  <a:pt x="404" y="798"/>
                </a:cubicBezTo>
                <a:cubicBezTo>
                  <a:pt x="404" y="798"/>
                  <a:pt x="405" y="797"/>
                  <a:pt x="406" y="797"/>
                </a:cubicBezTo>
                <a:cubicBezTo>
                  <a:pt x="578" y="625"/>
                  <a:pt x="578" y="625"/>
                  <a:pt x="578" y="625"/>
                </a:cubicBezTo>
                <a:cubicBezTo>
                  <a:pt x="579" y="623"/>
                  <a:pt x="579" y="622"/>
                  <a:pt x="578" y="620"/>
                </a:cubicBezTo>
                <a:cubicBezTo>
                  <a:pt x="577" y="619"/>
                  <a:pt x="575" y="619"/>
                  <a:pt x="574" y="620"/>
                </a:cubicBezTo>
                <a:close/>
                <a:moveTo>
                  <a:pt x="1150" y="52"/>
                </a:moveTo>
                <a:cubicBezTo>
                  <a:pt x="1152" y="50"/>
                  <a:pt x="1152" y="50"/>
                  <a:pt x="1152" y="50"/>
                </a:cubicBezTo>
                <a:cubicBezTo>
                  <a:pt x="1153" y="50"/>
                  <a:pt x="1153" y="50"/>
                  <a:pt x="1153" y="50"/>
                </a:cubicBezTo>
                <a:cubicBezTo>
                  <a:pt x="1155" y="48"/>
                  <a:pt x="1155" y="48"/>
                  <a:pt x="1155" y="48"/>
                </a:cubicBezTo>
                <a:cubicBezTo>
                  <a:pt x="1155" y="48"/>
                  <a:pt x="1155" y="48"/>
                  <a:pt x="1155" y="48"/>
                </a:cubicBezTo>
                <a:cubicBezTo>
                  <a:pt x="1160" y="42"/>
                  <a:pt x="1160" y="42"/>
                  <a:pt x="1160" y="42"/>
                </a:cubicBezTo>
                <a:cubicBezTo>
                  <a:pt x="1162" y="41"/>
                  <a:pt x="1162" y="39"/>
                  <a:pt x="1160" y="38"/>
                </a:cubicBezTo>
                <a:cubicBezTo>
                  <a:pt x="1159" y="37"/>
                  <a:pt x="1157" y="37"/>
                  <a:pt x="1156" y="38"/>
                </a:cubicBezTo>
                <a:cubicBezTo>
                  <a:pt x="1149" y="45"/>
                  <a:pt x="1149" y="45"/>
                  <a:pt x="1149" y="45"/>
                </a:cubicBezTo>
                <a:cubicBezTo>
                  <a:pt x="1121" y="73"/>
                  <a:pt x="1121" y="73"/>
                  <a:pt x="1121" y="73"/>
                </a:cubicBezTo>
                <a:cubicBezTo>
                  <a:pt x="1119" y="75"/>
                  <a:pt x="1119" y="76"/>
                  <a:pt x="1121" y="78"/>
                </a:cubicBezTo>
                <a:cubicBezTo>
                  <a:pt x="1121" y="78"/>
                  <a:pt x="1122" y="79"/>
                  <a:pt x="1123" y="79"/>
                </a:cubicBezTo>
                <a:cubicBezTo>
                  <a:pt x="1123" y="79"/>
                  <a:pt x="1124" y="78"/>
                  <a:pt x="1125" y="78"/>
                </a:cubicBezTo>
                <a:cubicBezTo>
                  <a:pt x="1142" y="60"/>
                  <a:pt x="1142" y="60"/>
                  <a:pt x="1142" y="60"/>
                </a:cubicBezTo>
                <a:cubicBezTo>
                  <a:pt x="1142" y="60"/>
                  <a:pt x="1142" y="60"/>
                  <a:pt x="1142" y="60"/>
                </a:cubicBezTo>
                <a:cubicBezTo>
                  <a:pt x="1150" y="52"/>
                  <a:pt x="1150" y="52"/>
                  <a:pt x="1150" y="52"/>
                </a:cubicBezTo>
                <a:close/>
                <a:moveTo>
                  <a:pt x="945" y="272"/>
                </a:moveTo>
                <a:cubicBezTo>
                  <a:pt x="950" y="266"/>
                  <a:pt x="950" y="266"/>
                  <a:pt x="950" y="266"/>
                </a:cubicBezTo>
                <a:cubicBezTo>
                  <a:pt x="961" y="256"/>
                  <a:pt x="961" y="256"/>
                  <a:pt x="961" y="256"/>
                </a:cubicBezTo>
                <a:cubicBezTo>
                  <a:pt x="961" y="256"/>
                  <a:pt x="961" y="255"/>
                  <a:pt x="961" y="255"/>
                </a:cubicBezTo>
                <a:cubicBezTo>
                  <a:pt x="961" y="255"/>
                  <a:pt x="962" y="255"/>
                  <a:pt x="962" y="255"/>
                </a:cubicBezTo>
                <a:cubicBezTo>
                  <a:pt x="965" y="252"/>
                  <a:pt x="965" y="252"/>
                  <a:pt x="965" y="252"/>
                </a:cubicBezTo>
                <a:cubicBezTo>
                  <a:pt x="966" y="251"/>
                  <a:pt x="966" y="249"/>
                  <a:pt x="965" y="247"/>
                </a:cubicBezTo>
                <a:cubicBezTo>
                  <a:pt x="964" y="246"/>
                  <a:pt x="962" y="246"/>
                  <a:pt x="960" y="247"/>
                </a:cubicBezTo>
                <a:cubicBezTo>
                  <a:pt x="958" y="250"/>
                  <a:pt x="958" y="250"/>
                  <a:pt x="958" y="250"/>
                </a:cubicBezTo>
                <a:cubicBezTo>
                  <a:pt x="957" y="250"/>
                  <a:pt x="957" y="251"/>
                  <a:pt x="957" y="251"/>
                </a:cubicBezTo>
                <a:cubicBezTo>
                  <a:pt x="957" y="251"/>
                  <a:pt x="957" y="251"/>
                  <a:pt x="956" y="251"/>
                </a:cubicBezTo>
                <a:cubicBezTo>
                  <a:pt x="946" y="262"/>
                  <a:pt x="946" y="262"/>
                  <a:pt x="946" y="262"/>
                </a:cubicBezTo>
                <a:cubicBezTo>
                  <a:pt x="940" y="267"/>
                  <a:pt x="940" y="267"/>
                  <a:pt x="940" y="267"/>
                </a:cubicBezTo>
                <a:cubicBezTo>
                  <a:pt x="939" y="269"/>
                  <a:pt x="939" y="271"/>
                  <a:pt x="940" y="272"/>
                </a:cubicBezTo>
                <a:cubicBezTo>
                  <a:pt x="941" y="272"/>
                  <a:pt x="942" y="273"/>
                  <a:pt x="943" y="273"/>
                </a:cubicBezTo>
                <a:cubicBezTo>
                  <a:pt x="943" y="273"/>
                  <a:pt x="944" y="272"/>
                  <a:pt x="945" y="272"/>
                </a:cubicBezTo>
                <a:close/>
                <a:moveTo>
                  <a:pt x="1184" y="31"/>
                </a:moveTo>
                <a:cubicBezTo>
                  <a:pt x="1185" y="31"/>
                  <a:pt x="1186" y="31"/>
                  <a:pt x="1186" y="30"/>
                </a:cubicBezTo>
                <a:cubicBezTo>
                  <a:pt x="1190" y="27"/>
                  <a:pt x="1190" y="27"/>
                  <a:pt x="1190" y="27"/>
                </a:cubicBezTo>
                <a:cubicBezTo>
                  <a:pt x="1191" y="25"/>
                  <a:pt x="1191" y="23"/>
                  <a:pt x="1190" y="22"/>
                </a:cubicBezTo>
                <a:cubicBezTo>
                  <a:pt x="1189" y="21"/>
                  <a:pt x="1187" y="21"/>
                  <a:pt x="1186" y="22"/>
                </a:cubicBezTo>
                <a:cubicBezTo>
                  <a:pt x="1182" y="26"/>
                  <a:pt x="1182" y="26"/>
                  <a:pt x="1182" y="26"/>
                </a:cubicBezTo>
                <a:cubicBezTo>
                  <a:pt x="1181" y="27"/>
                  <a:pt x="1181" y="29"/>
                  <a:pt x="1182" y="30"/>
                </a:cubicBezTo>
                <a:cubicBezTo>
                  <a:pt x="1182" y="31"/>
                  <a:pt x="1183" y="31"/>
                  <a:pt x="1184" y="31"/>
                </a:cubicBezTo>
                <a:close/>
                <a:moveTo>
                  <a:pt x="897" y="315"/>
                </a:moveTo>
                <a:cubicBezTo>
                  <a:pt x="896" y="314"/>
                  <a:pt x="894" y="314"/>
                  <a:pt x="893" y="315"/>
                </a:cubicBezTo>
                <a:cubicBezTo>
                  <a:pt x="731" y="477"/>
                  <a:pt x="731" y="477"/>
                  <a:pt x="731" y="477"/>
                </a:cubicBezTo>
                <a:cubicBezTo>
                  <a:pt x="729" y="478"/>
                  <a:pt x="729" y="480"/>
                  <a:pt x="731" y="482"/>
                </a:cubicBezTo>
                <a:cubicBezTo>
                  <a:pt x="731" y="482"/>
                  <a:pt x="732" y="483"/>
                  <a:pt x="733" y="483"/>
                </a:cubicBezTo>
                <a:cubicBezTo>
                  <a:pt x="734" y="483"/>
                  <a:pt x="734" y="482"/>
                  <a:pt x="735" y="482"/>
                </a:cubicBezTo>
                <a:cubicBezTo>
                  <a:pt x="897" y="319"/>
                  <a:pt x="897" y="319"/>
                  <a:pt x="897" y="319"/>
                </a:cubicBezTo>
                <a:cubicBezTo>
                  <a:pt x="899" y="318"/>
                  <a:pt x="899" y="316"/>
                  <a:pt x="897" y="315"/>
                </a:cubicBezTo>
                <a:close/>
                <a:moveTo>
                  <a:pt x="573" y="634"/>
                </a:moveTo>
                <a:cubicBezTo>
                  <a:pt x="406" y="802"/>
                  <a:pt x="406" y="802"/>
                  <a:pt x="406" y="802"/>
                </a:cubicBezTo>
                <a:cubicBezTo>
                  <a:pt x="406" y="802"/>
                  <a:pt x="406" y="802"/>
                  <a:pt x="406" y="802"/>
                </a:cubicBezTo>
                <a:cubicBezTo>
                  <a:pt x="403" y="804"/>
                  <a:pt x="403" y="804"/>
                  <a:pt x="403" y="804"/>
                </a:cubicBezTo>
                <a:cubicBezTo>
                  <a:pt x="402" y="806"/>
                  <a:pt x="402" y="808"/>
                  <a:pt x="403" y="809"/>
                </a:cubicBezTo>
                <a:cubicBezTo>
                  <a:pt x="404" y="809"/>
                  <a:pt x="405" y="810"/>
                  <a:pt x="406" y="810"/>
                </a:cubicBezTo>
                <a:cubicBezTo>
                  <a:pt x="406" y="810"/>
                  <a:pt x="407" y="809"/>
                  <a:pt x="407" y="809"/>
                </a:cubicBezTo>
                <a:cubicBezTo>
                  <a:pt x="409" y="806"/>
                  <a:pt x="409" y="806"/>
                  <a:pt x="409" y="806"/>
                </a:cubicBezTo>
                <a:cubicBezTo>
                  <a:pt x="409" y="806"/>
                  <a:pt x="409" y="806"/>
                  <a:pt x="409" y="806"/>
                </a:cubicBezTo>
                <a:cubicBezTo>
                  <a:pt x="577" y="639"/>
                  <a:pt x="577" y="639"/>
                  <a:pt x="577" y="639"/>
                </a:cubicBezTo>
                <a:cubicBezTo>
                  <a:pt x="578" y="638"/>
                  <a:pt x="579" y="636"/>
                  <a:pt x="577" y="635"/>
                </a:cubicBezTo>
                <a:cubicBezTo>
                  <a:pt x="576" y="633"/>
                  <a:pt x="574" y="633"/>
                  <a:pt x="573" y="634"/>
                </a:cubicBezTo>
                <a:close/>
                <a:moveTo>
                  <a:pt x="988" y="219"/>
                </a:moveTo>
                <a:cubicBezTo>
                  <a:pt x="987" y="221"/>
                  <a:pt x="987" y="221"/>
                  <a:pt x="987" y="221"/>
                </a:cubicBezTo>
                <a:cubicBezTo>
                  <a:pt x="985" y="223"/>
                  <a:pt x="985" y="224"/>
                  <a:pt x="987" y="226"/>
                </a:cubicBezTo>
                <a:cubicBezTo>
                  <a:pt x="987" y="226"/>
                  <a:pt x="988" y="227"/>
                  <a:pt x="989" y="227"/>
                </a:cubicBezTo>
                <a:cubicBezTo>
                  <a:pt x="989" y="227"/>
                  <a:pt x="990" y="226"/>
                  <a:pt x="991" y="226"/>
                </a:cubicBezTo>
                <a:cubicBezTo>
                  <a:pt x="993" y="224"/>
                  <a:pt x="993" y="224"/>
                  <a:pt x="993" y="224"/>
                </a:cubicBezTo>
                <a:cubicBezTo>
                  <a:pt x="994" y="223"/>
                  <a:pt x="994" y="221"/>
                  <a:pt x="993" y="219"/>
                </a:cubicBezTo>
                <a:cubicBezTo>
                  <a:pt x="992" y="218"/>
                  <a:pt x="990" y="218"/>
                  <a:pt x="988" y="219"/>
                </a:cubicBezTo>
                <a:close/>
                <a:moveTo>
                  <a:pt x="1125" y="82"/>
                </a:moveTo>
                <a:cubicBezTo>
                  <a:pt x="998" y="210"/>
                  <a:pt x="998" y="210"/>
                  <a:pt x="998" y="210"/>
                </a:cubicBezTo>
                <a:cubicBezTo>
                  <a:pt x="997" y="211"/>
                  <a:pt x="997" y="213"/>
                  <a:pt x="998" y="214"/>
                </a:cubicBezTo>
                <a:cubicBezTo>
                  <a:pt x="999" y="215"/>
                  <a:pt x="1000" y="215"/>
                  <a:pt x="1000" y="215"/>
                </a:cubicBezTo>
                <a:cubicBezTo>
                  <a:pt x="1001" y="215"/>
                  <a:pt x="1002" y="215"/>
                  <a:pt x="1002" y="214"/>
                </a:cubicBezTo>
                <a:cubicBezTo>
                  <a:pt x="1134" y="81"/>
                  <a:pt x="1134" y="81"/>
                  <a:pt x="1134" y="81"/>
                </a:cubicBezTo>
                <a:cubicBezTo>
                  <a:pt x="1134" y="81"/>
                  <a:pt x="1134" y="81"/>
                  <a:pt x="1134" y="81"/>
                </a:cubicBezTo>
                <a:cubicBezTo>
                  <a:pt x="1176" y="41"/>
                  <a:pt x="1176" y="41"/>
                  <a:pt x="1176" y="41"/>
                </a:cubicBezTo>
                <a:cubicBezTo>
                  <a:pt x="1177" y="39"/>
                  <a:pt x="1177" y="38"/>
                  <a:pt x="1176" y="36"/>
                </a:cubicBezTo>
                <a:cubicBezTo>
                  <a:pt x="1174" y="35"/>
                  <a:pt x="1172" y="35"/>
                  <a:pt x="1171" y="36"/>
                </a:cubicBezTo>
                <a:cubicBezTo>
                  <a:pt x="1125" y="82"/>
                  <a:pt x="1125" y="82"/>
                  <a:pt x="1125" y="82"/>
                </a:cubicBezTo>
                <a:close/>
                <a:moveTo>
                  <a:pt x="936" y="293"/>
                </a:moveTo>
                <a:cubicBezTo>
                  <a:pt x="937" y="293"/>
                  <a:pt x="938" y="293"/>
                  <a:pt x="939" y="292"/>
                </a:cubicBezTo>
                <a:cubicBezTo>
                  <a:pt x="941" y="290"/>
                  <a:pt x="941" y="290"/>
                  <a:pt x="941" y="290"/>
                </a:cubicBezTo>
                <a:cubicBezTo>
                  <a:pt x="942" y="288"/>
                  <a:pt x="942" y="286"/>
                  <a:pt x="941" y="285"/>
                </a:cubicBezTo>
                <a:cubicBezTo>
                  <a:pt x="940" y="284"/>
                  <a:pt x="938" y="284"/>
                  <a:pt x="937" y="285"/>
                </a:cubicBezTo>
                <a:cubicBezTo>
                  <a:pt x="934" y="288"/>
                  <a:pt x="934" y="288"/>
                  <a:pt x="934" y="288"/>
                </a:cubicBezTo>
                <a:cubicBezTo>
                  <a:pt x="933" y="289"/>
                  <a:pt x="933" y="291"/>
                  <a:pt x="934" y="292"/>
                </a:cubicBezTo>
                <a:cubicBezTo>
                  <a:pt x="935" y="293"/>
                  <a:pt x="936" y="293"/>
                  <a:pt x="936" y="293"/>
                </a:cubicBezTo>
                <a:close/>
                <a:moveTo>
                  <a:pt x="951" y="278"/>
                </a:moveTo>
                <a:cubicBezTo>
                  <a:pt x="952" y="278"/>
                  <a:pt x="953" y="278"/>
                  <a:pt x="954" y="277"/>
                </a:cubicBezTo>
                <a:cubicBezTo>
                  <a:pt x="984" y="246"/>
                  <a:pt x="984" y="246"/>
                  <a:pt x="984" y="246"/>
                </a:cubicBezTo>
                <a:cubicBezTo>
                  <a:pt x="985" y="245"/>
                  <a:pt x="985" y="243"/>
                  <a:pt x="984" y="242"/>
                </a:cubicBezTo>
                <a:cubicBezTo>
                  <a:pt x="983" y="241"/>
                  <a:pt x="981" y="241"/>
                  <a:pt x="980" y="242"/>
                </a:cubicBezTo>
                <a:cubicBezTo>
                  <a:pt x="949" y="273"/>
                  <a:pt x="949" y="273"/>
                  <a:pt x="949" y="273"/>
                </a:cubicBezTo>
                <a:cubicBezTo>
                  <a:pt x="948" y="274"/>
                  <a:pt x="948" y="276"/>
                  <a:pt x="949" y="277"/>
                </a:cubicBezTo>
                <a:cubicBezTo>
                  <a:pt x="950" y="278"/>
                  <a:pt x="951" y="278"/>
                  <a:pt x="951" y="278"/>
                </a:cubicBezTo>
                <a:close/>
                <a:moveTo>
                  <a:pt x="911" y="315"/>
                </a:moveTo>
                <a:cubicBezTo>
                  <a:pt x="912" y="316"/>
                  <a:pt x="912" y="316"/>
                  <a:pt x="913" y="316"/>
                </a:cubicBezTo>
                <a:cubicBezTo>
                  <a:pt x="914" y="316"/>
                  <a:pt x="915" y="316"/>
                  <a:pt x="915" y="315"/>
                </a:cubicBezTo>
                <a:cubicBezTo>
                  <a:pt x="924" y="306"/>
                  <a:pt x="924" y="306"/>
                  <a:pt x="924" y="306"/>
                </a:cubicBezTo>
                <a:cubicBezTo>
                  <a:pt x="926" y="305"/>
                  <a:pt x="926" y="303"/>
                  <a:pt x="924" y="302"/>
                </a:cubicBezTo>
                <a:cubicBezTo>
                  <a:pt x="923" y="301"/>
                  <a:pt x="921" y="301"/>
                  <a:pt x="920" y="302"/>
                </a:cubicBezTo>
                <a:cubicBezTo>
                  <a:pt x="911" y="311"/>
                  <a:pt x="911" y="311"/>
                  <a:pt x="911" y="311"/>
                </a:cubicBezTo>
                <a:cubicBezTo>
                  <a:pt x="910" y="312"/>
                  <a:pt x="910" y="314"/>
                  <a:pt x="911" y="315"/>
                </a:cubicBezTo>
                <a:close/>
                <a:moveTo>
                  <a:pt x="572" y="650"/>
                </a:moveTo>
                <a:cubicBezTo>
                  <a:pt x="545" y="677"/>
                  <a:pt x="545" y="677"/>
                  <a:pt x="545" y="677"/>
                </a:cubicBezTo>
                <a:cubicBezTo>
                  <a:pt x="543" y="678"/>
                  <a:pt x="543" y="680"/>
                  <a:pt x="545" y="681"/>
                </a:cubicBezTo>
                <a:cubicBezTo>
                  <a:pt x="545" y="682"/>
                  <a:pt x="546" y="682"/>
                  <a:pt x="547" y="682"/>
                </a:cubicBezTo>
                <a:cubicBezTo>
                  <a:pt x="548" y="682"/>
                  <a:pt x="548" y="682"/>
                  <a:pt x="549" y="681"/>
                </a:cubicBezTo>
                <a:cubicBezTo>
                  <a:pt x="577" y="654"/>
                  <a:pt x="577" y="654"/>
                  <a:pt x="577" y="654"/>
                </a:cubicBezTo>
                <a:cubicBezTo>
                  <a:pt x="578" y="653"/>
                  <a:pt x="578" y="651"/>
                  <a:pt x="577" y="650"/>
                </a:cubicBezTo>
                <a:cubicBezTo>
                  <a:pt x="575" y="648"/>
                  <a:pt x="574" y="648"/>
                  <a:pt x="572" y="650"/>
                </a:cubicBezTo>
                <a:close/>
                <a:moveTo>
                  <a:pt x="523" y="699"/>
                </a:moveTo>
                <a:cubicBezTo>
                  <a:pt x="412" y="810"/>
                  <a:pt x="412" y="810"/>
                  <a:pt x="412" y="810"/>
                </a:cubicBezTo>
                <a:cubicBezTo>
                  <a:pt x="410" y="811"/>
                  <a:pt x="410" y="813"/>
                  <a:pt x="412" y="814"/>
                </a:cubicBezTo>
                <a:cubicBezTo>
                  <a:pt x="412" y="815"/>
                  <a:pt x="413" y="815"/>
                  <a:pt x="414" y="815"/>
                </a:cubicBezTo>
                <a:cubicBezTo>
                  <a:pt x="415" y="815"/>
                  <a:pt x="415" y="815"/>
                  <a:pt x="416" y="814"/>
                </a:cubicBezTo>
                <a:cubicBezTo>
                  <a:pt x="527" y="703"/>
                  <a:pt x="527" y="703"/>
                  <a:pt x="527" y="703"/>
                </a:cubicBezTo>
                <a:cubicBezTo>
                  <a:pt x="529" y="702"/>
                  <a:pt x="529" y="700"/>
                  <a:pt x="527" y="699"/>
                </a:cubicBezTo>
                <a:cubicBezTo>
                  <a:pt x="526" y="697"/>
                  <a:pt x="524" y="697"/>
                  <a:pt x="523" y="699"/>
                </a:cubicBezTo>
                <a:close/>
                <a:moveTo>
                  <a:pt x="908" y="318"/>
                </a:moveTo>
                <a:cubicBezTo>
                  <a:pt x="907" y="317"/>
                  <a:pt x="905" y="317"/>
                  <a:pt x="903" y="318"/>
                </a:cubicBezTo>
                <a:cubicBezTo>
                  <a:pt x="739" y="483"/>
                  <a:pt x="739" y="483"/>
                  <a:pt x="739" y="483"/>
                </a:cubicBezTo>
                <a:cubicBezTo>
                  <a:pt x="738" y="484"/>
                  <a:pt x="738" y="486"/>
                  <a:pt x="739" y="487"/>
                </a:cubicBezTo>
                <a:cubicBezTo>
                  <a:pt x="740" y="488"/>
                  <a:pt x="740" y="488"/>
                  <a:pt x="741" y="488"/>
                </a:cubicBezTo>
                <a:cubicBezTo>
                  <a:pt x="742" y="488"/>
                  <a:pt x="743" y="488"/>
                  <a:pt x="743" y="487"/>
                </a:cubicBezTo>
                <a:cubicBezTo>
                  <a:pt x="908" y="323"/>
                  <a:pt x="908" y="323"/>
                  <a:pt x="908" y="323"/>
                </a:cubicBezTo>
                <a:cubicBezTo>
                  <a:pt x="909" y="321"/>
                  <a:pt x="909" y="320"/>
                  <a:pt x="908" y="318"/>
                </a:cubicBezTo>
                <a:close/>
                <a:moveTo>
                  <a:pt x="1140" y="82"/>
                </a:moveTo>
                <a:cubicBezTo>
                  <a:pt x="1140" y="82"/>
                  <a:pt x="1140" y="82"/>
                  <a:pt x="1140" y="82"/>
                </a:cubicBezTo>
                <a:cubicBezTo>
                  <a:pt x="1140" y="82"/>
                  <a:pt x="1139" y="82"/>
                  <a:pt x="1139" y="82"/>
                </a:cubicBezTo>
                <a:cubicBezTo>
                  <a:pt x="1139" y="83"/>
                  <a:pt x="1139" y="83"/>
                  <a:pt x="1139" y="83"/>
                </a:cubicBezTo>
                <a:cubicBezTo>
                  <a:pt x="1139" y="83"/>
                  <a:pt x="1139" y="83"/>
                  <a:pt x="1139" y="83"/>
                </a:cubicBezTo>
                <a:cubicBezTo>
                  <a:pt x="998" y="224"/>
                  <a:pt x="998" y="224"/>
                  <a:pt x="998" y="224"/>
                </a:cubicBezTo>
                <a:cubicBezTo>
                  <a:pt x="997" y="225"/>
                  <a:pt x="997" y="227"/>
                  <a:pt x="998" y="228"/>
                </a:cubicBezTo>
                <a:cubicBezTo>
                  <a:pt x="999" y="229"/>
                  <a:pt x="999" y="229"/>
                  <a:pt x="1000" y="229"/>
                </a:cubicBezTo>
                <a:cubicBezTo>
                  <a:pt x="1001" y="229"/>
                  <a:pt x="1002" y="229"/>
                  <a:pt x="1002" y="228"/>
                </a:cubicBezTo>
                <a:cubicBezTo>
                  <a:pt x="1143" y="87"/>
                  <a:pt x="1143" y="87"/>
                  <a:pt x="1143" y="87"/>
                </a:cubicBezTo>
                <a:cubicBezTo>
                  <a:pt x="1144" y="87"/>
                  <a:pt x="1144" y="87"/>
                  <a:pt x="1145" y="86"/>
                </a:cubicBezTo>
                <a:cubicBezTo>
                  <a:pt x="1198" y="33"/>
                  <a:pt x="1198" y="33"/>
                  <a:pt x="1198" y="33"/>
                </a:cubicBezTo>
                <a:cubicBezTo>
                  <a:pt x="1199" y="32"/>
                  <a:pt x="1199" y="30"/>
                  <a:pt x="1198" y="28"/>
                </a:cubicBezTo>
                <a:cubicBezTo>
                  <a:pt x="1196" y="27"/>
                  <a:pt x="1195" y="27"/>
                  <a:pt x="1193" y="28"/>
                </a:cubicBezTo>
                <a:cubicBezTo>
                  <a:pt x="1189" y="33"/>
                  <a:pt x="1189" y="33"/>
                  <a:pt x="1189" y="33"/>
                </a:cubicBezTo>
                <a:lnTo>
                  <a:pt x="1140" y="82"/>
                </a:lnTo>
                <a:close/>
                <a:moveTo>
                  <a:pt x="960" y="283"/>
                </a:moveTo>
                <a:cubicBezTo>
                  <a:pt x="961" y="283"/>
                  <a:pt x="961" y="283"/>
                  <a:pt x="962" y="282"/>
                </a:cubicBezTo>
                <a:cubicBezTo>
                  <a:pt x="997" y="248"/>
                  <a:pt x="997" y="248"/>
                  <a:pt x="997" y="248"/>
                </a:cubicBezTo>
                <a:cubicBezTo>
                  <a:pt x="998" y="247"/>
                  <a:pt x="998" y="245"/>
                  <a:pt x="997" y="243"/>
                </a:cubicBezTo>
                <a:cubicBezTo>
                  <a:pt x="996" y="242"/>
                  <a:pt x="994" y="242"/>
                  <a:pt x="992" y="243"/>
                </a:cubicBezTo>
                <a:cubicBezTo>
                  <a:pt x="958" y="278"/>
                  <a:pt x="958" y="278"/>
                  <a:pt x="958" y="278"/>
                </a:cubicBezTo>
                <a:cubicBezTo>
                  <a:pt x="956" y="279"/>
                  <a:pt x="956" y="281"/>
                  <a:pt x="958" y="282"/>
                </a:cubicBezTo>
                <a:cubicBezTo>
                  <a:pt x="958" y="283"/>
                  <a:pt x="959" y="283"/>
                  <a:pt x="960" y="283"/>
                </a:cubicBezTo>
                <a:close/>
                <a:moveTo>
                  <a:pt x="1007" y="234"/>
                </a:moveTo>
                <a:cubicBezTo>
                  <a:pt x="1007" y="234"/>
                  <a:pt x="1008" y="235"/>
                  <a:pt x="1009" y="235"/>
                </a:cubicBezTo>
                <a:cubicBezTo>
                  <a:pt x="1009" y="235"/>
                  <a:pt x="1010" y="234"/>
                  <a:pt x="1011" y="234"/>
                </a:cubicBezTo>
                <a:cubicBezTo>
                  <a:pt x="1209" y="36"/>
                  <a:pt x="1209" y="36"/>
                  <a:pt x="1209" y="36"/>
                </a:cubicBezTo>
                <a:cubicBezTo>
                  <a:pt x="1210" y="35"/>
                  <a:pt x="1210" y="33"/>
                  <a:pt x="1209" y="31"/>
                </a:cubicBezTo>
                <a:cubicBezTo>
                  <a:pt x="1208" y="30"/>
                  <a:pt x="1206" y="30"/>
                  <a:pt x="1204" y="31"/>
                </a:cubicBezTo>
                <a:cubicBezTo>
                  <a:pt x="1007" y="229"/>
                  <a:pt x="1007" y="229"/>
                  <a:pt x="1007" y="229"/>
                </a:cubicBezTo>
                <a:cubicBezTo>
                  <a:pt x="1005" y="230"/>
                  <a:pt x="1005" y="232"/>
                  <a:pt x="1007" y="234"/>
                </a:cubicBezTo>
                <a:close/>
                <a:moveTo>
                  <a:pt x="522" y="714"/>
                </a:moveTo>
                <a:cubicBezTo>
                  <a:pt x="486" y="749"/>
                  <a:pt x="486" y="749"/>
                  <a:pt x="486" y="749"/>
                </a:cubicBezTo>
                <a:cubicBezTo>
                  <a:pt x="486" y="749"/>
                  <a:pt x="486" y="749"/>
                  <a:pt x="486" y="749"/>
                </a:cubicBezTo>
                <a:cubicBezTo>
                  <a:pt x="413" y="823"/>
                  <a:pt x="413" y="823"/>
                  <a:pt x="413" y="823"/>
                </a:cubicBezTo>
                <a:cubicBezTo>
                  <a:pt x="413" y="823"/>
                  <a:pt x="413" y="823"/>
                  <a:pt x="413" y="823"/>
                </a:cubicBezTo>
                <a:cubicBezTo>
                  <a:pt x="411" y="825"/>
                  <a:pt x="411" y="825"/>
                  <a:pt x="411" y="825"/>
                </a:cubicBezTo>
                <a:cubicBezTo>
                  <a:pt x="411" y="825"/>
                  <a:pt x="411" y="825"/>
                  <a:pt x="411" y="825"/>
                </a:cubicBezTo>
                <a:cubicBezTo>
                  <a:pt x="410" y="826"/>
                  <a:pt x="410" y="826"/>
                  <a:pt x="410" y="826"/>
                </a:cubicBezTo>
                <a:cubicBezTo>
                  <a:pt x="410" y="826"/>
                  <a:pt x="410" y="826"/>
                  <a:pt x="410" y="826"/>
                </a:cubicBezTo>
                <a:cubicBezTo>
                  <a:pt x="410" y="827"/>
                  <a:pt x="410" y="827"/>
                  <a:pt x="410" y="828"/>
                </a:cubicBezTo>
                <a:cubicBezTo>
                  <a:pt x="410" y="829"/>
                  <a:pt x="411" y="829"/>
                  <a:pt x="411" y="829"/>
                </a:cubicBezTo>
                <a:cubicBezTo>
                  <a:pt x="411" y="829"/>
                  <a:pt x="412" y="830"/>
                  <a:pt x="412" y="830"/>
                </a:cubicBezTo>
                <a:cubicBezTo>
                  <a:pt x="412" y="830"/>
                  <a:pt x="412" y="830"/>
                  <a:pt x="412" y="830"/>
                </a:cubicBezTo>
                <a:cubicBezTo>
                  <a:pt x="412" y="830"/>
                  <a:pt x="413" y="830"/>
                  <a:pt x="413" y="830"/>
                </a:cubicBezTo>
                <a:cubicBezTo>
                  <a:pt x="414" y="830"/>
                  <a:pt x="415" y="830"/>
                  <a:pt x="415" y="829"/>
                </a:cubicBezTo>
                <a:cubicBezTo>
                  <a:pt x="416" y="828"/>
                  <a:pt x="416" y="828"/>
                  <a:pt x="416" y="828"/>
                </a:cubicBezTo>
                <a:cubicBezTo>
                  <a:pt x="488" y="755"/>
                  <a:pt x="488" y="755"/>
                  <a:pt x="488" y="755"/>
                </a:cubicBezTo>
                <a:cubicBezTo>
                  <a:pt x="488" y="755"/>
                  <a:pt x="488" y="755"/>
                  <a:pt x="488" y="755"/>
                </a:cubicBezTo>
                <a:cubicBezTo>
                  <a:pt x="526" y="718"/>
                  <a:pt x="526" y="718"/>
                  <a:pt x="526" y="718"/>
                </a:cubicBezTo>
                <a:cubicBezTo>
                  <a:pt x="528" y="716"/>
                  <a:pt x="528" y="715"/>
                  <a:pt x="526" y="713"/>
                </a:cubicBezTo>
                <a:cubicBezTo>
                  <a:pt x="525" y="712"/>
                  <a:pt x="523" y="712"/>
                  <a:pt x="522" y="714"/>
                </a:cubicBezTo>
                <a:close/>
                <a:moveTo>
                  <a:pt x="932" y="308"/>
                </a:moveTo>
                <a:cubicBezTo>
                  <a:pt x="931" y="307"/>
                  <a:pt x="929" y="307"/>
                  <a:pt x="928" y="308"/>
                </a:cubicBezTo>
                <a:cubicBezTo>
                  <a:pt x="746" y="490"/>
                  <a:pt x="746" y="490"/>
                  <a:pt x="746" y="490"/>
                </a:cubicBezTo>
                <a:cubicBezTo>
                  <a:pt x="745" y="491"/>
                  <a:pt x="745" y="493"/>
                  <a:pt x="746" y="494"/>
                </a:cubicBezTo>
                <a:cubicBezTo>
                  <a:pt x="746" y="495"/>
                  <a:pt x="747" y="495"/>
                  <a:pt x="748" y="495"/>
                </a:cubicBezTo>
                <a:cubicBezTo>
                  <a:pt x="749" y="495"/>
                  <a:pt x="750" y="495"/>
                  <a:pt x="750" y="494"/>
                </a:cubicBezTo>
                <a:cubicBezTo>
                  <a:pt x="932" y="312"/>
                  <a:pt x="932" y="312"/>
                  <a:pt x="932" y="312"/>
                </a:cubicBezTo>
                <a:cubicBezTo>
                  <a:pt x="933" y="311"/>
                  <a:pt x="933" y="309"/>
                  <a:pt x="932" y="308"/>
                </a:cubicBezTo>
                <a:close/>
                <a:moveTo>
                  <a:pt x="944" y="310"/>
                </a:moveTo>
                <a:cubicBezTo>
                  <a:pt x="943" y="309"/>
                  <a:pt x="941" y="309"/>
                  <a:pt x="940" y="310"/>
                </a:cubicBezTo>
                <a:cubicBezTo>
                  <a:pt x="762" y="488"/>
                  <a:pt x="762" y="488"/>
                  <a:pt x="762" y="488"/>
                </a:cubicBezTo>
                <a:cubicBezTo>
                  <a:pt x="761" y="489"/>
                  <a:pt x="761" y="491"/>
                  <a:pt x="762" y="492"/>
                </a:cubicBezTo>
                <a:cubicBezTo>
                  <a:pt x="763" y="493"/>
                  <a:pt x="763" y="493"/>
                  <a:pt x="764" y="493"/>
                </a:cubicBezTo>
                <a:cubicBezTo>
                  <a:pt x="765" y="493"/>
                  <a:pt x="766" y="493"/>
                  <a:pt x="766" y="492"/>
                </a:cubicBezTo>
                <a:cubicBezTo>
                  <a:pt x="944" y="315"/>
                  <a:pt x="944" y="315"/>
                  <a:pt x="944" y="315"/>
                </a:cubicBezTo>
                <a:cubicBezTo>
                  <a:pt x="945" y="313"/>
                  <a:pt x="945" y="311"/>
                  <a:pt x="944" y="310"/>
                </a:cubicBezTo>
                <a:close/>
                <a:moveTo>
                  <a:pt x="507" y="742"/>
                </a:moveTo>
                <a:cubicBezTo>
                  <a:pt x="495" y="754"/>
                  <a:pt x="495" y="754"/>
                  <a:pt x="495" y="754"/>
                </a:cubicBezTo>
                <a:cubicBezTo>
                  <a:pt x="494" y="756"/>
                  <a:pt x="494" y="758"/>
                  <a:pt x="495" y="759"/>
                </a:cubicBezTo>
                <a:cubicBezTo>
                  <a:pt x="496" y="759"/>
                  <a:pt x="497" y="760"/>
                  <a:pt x="498" y="760"/>
                </a:cubicBezTo>
                <a:cubicBezTo>
                  <a:pt x="498" y="760"/>
                  <a:pt x="499" y="759"/>
                  <a:pt x="500" y="759"/>
                </a:cubicBezTo>
                <a:cubicBezTo>
                  <a:pt x="512" y="747"/>
                  <a:pt x="512" y="747"/>
                  <a:pt x="512" y="747"/>
                </a:cubicBezTo>
                <a:cubicBezTo>
                  <a:pt x="513" y="745"/>
                  <a:pt x="513" y="743"/>
                  <a:pt x="512" y="742"/>
                </a:cubicBezTo>
                <a:cubicBezTo>
                  <a:pt x="511" y="741"/>
                  <a:pt x="509" y="741"/>
                  <a:pt x="507" y="742"/>
                </a:cubicBezTo>
                <a:close/>
                <a:moveTo>
                  <a:pt x="975" y="282"/>
                </a:moveTo>
                <a:cubicBezTo>
                  <a:pt x="976" y="282"/>
                  <a:pt x="976" y="282"/>
                  <a:pt x="977" y="282"/>
                </a:cubicBezTo>
                <a:cubicBezTo>
                  <a:pt x="1007" y="252"/>
                  <a:pt x="1007" y="252"/>
                  <a:pt x="1007" y="252"/>
                </a:cubicBezTo>
                <a:cubicBezTo>
                  <a:pt x="1008" y="250"/>
                  <a:pt x="1008" y="248"/>
                  <a:pt x="1007" y="247"/>
                </a:cubicBezTo>
                <a:cubicBezTo>
                  <a:pt x="1006" y="246"/>
                  <a:pt x="1004" y="246"/>
                  <a:pt x="1003" y="247"/>
                </a:cubicBezTo>
                <a:cubicBezTo>
                  <a:pt x="973" y="277"/>
                  <a:pt x="973" y="277"/>
                  <a:pt x="973" y="277"/>
                </a:cubicBezTo>
                <a:cubicBezTo>
                  <a:pt x="971" y="278"/>
                  <a:pt x="971" y="280"/>
                  <a:pt x="973" y="282"/>
                </a:cubicBezTo>
                <a:cubicBezTo>
                  <a:pt x="973" y="282"/>
                  <a:pt x="974" y="282"/>
                  <a:pt x="975" y="282"/>
                </a:cubicBezTo>
                <a:close/>
                <a:moveTo>
                  <a:pt x="1017" y="237"/>
                </a:moveTo>
                <a:cubicBezTo>
                  <a:pt x="1017" y="238"/>
                  <a:pt x="1018" y="238"/>
                  <a:pt x="1019" y="238"/>
                </a:cubicBezTo>
                <a:cubicBezTo>
                  <a:pt x="1020" y="238"/>
                  <a:pt x="1020" y="238"/>
                  <a:pt x="1021" y="237"/>
                </a:cubicBezTo>
                <a:cubicBezTo>
                  <a:pt x="1220" y="39"/>
                  <a:pt x="1220" y="39"/>
                  <a:pt x="1220" y="39"/>
                </a:cubicBezTo>
                <a:cubicBezTo>
                  <a:pt x="1221" y="38"/>
                  <a:pt x="1221" y="36"/>
                  <a:pt x="1220" y="35"/>
                </a:cubicBezTo>
                <a:cubicBezTo>
                  <a:pt x="1218" y="33"/>
                  <a:pt x="1216" y="33"/>
                  <a:pt x="1215" y="35"/>
                </a:cubicBezTo>
                <a:cubicBezTo>
                  <a:pt x="1017" y="233"/>
                  <a:pt x="1017" y="233"/>
                  <a:pt x="1017" y="233"/>
                </a:cubicBezTo>
                <a:cubicBezTo>
                  <a:pt x="1016" y="234"/>
                  <a:pt x="1016" y="236"/>
                  <a:pt x="1017" y="237"/>
                </a:cubicBezTo>
                <a:close/>
                <a:moveTo>
                  <a:pt x="486" y="764"/>
                </a:moveTo>
                <a:cubicBezTo>
                  <a:pt x="468" y="782"/>
                  <a:pt x="468" y="782"/>
                  <a:pt x="468" y="782"/>
                </a:cubicBezTo>
                <a:cubicBezTo>
                  <a:pt x="467" y="783"/>
                  <a:pt x="467" y="785"/>
                  <a:pt x="468" y="786"/>
                </a:cubicBezTo>
                <a:cubicBezTo>
                  <a:pt x="468" y="787"/>
                  <a:pt x="469" y="787"/>
                  <a:pt x="470" y="787"/>
                </a:cubicBezTo>
                <a:cubicBezTo>
                  <a:pt x="471" y="787"/>
                  <a:pt x="472" y="787"/>
                  <a:pt x="472" y="786"/>
                </a:cubicBezTo>
                <a:cubicBezTo>
                  <a:pt x="491" y="768"/>
                  <a:pt x="491" y="768"/>
                  <a:pt x="491" y="768"/>
                </a:cubicBezTo>
                <a:cubicBezTo>
                  <a:pt x="492" y="767"/>
                  <a:pt x="492" y="765"/>
                  <a:pt x="491" y="764"/>
                </a:cubicBezTo>
                <a:cubicBezTo>
                  <a:pt x="489" y="762"/>
                  <a:pt x="487" y="762"/>
                  <a:pt x="486" y="764"/>
                </a:cubicBezTo>
                <a:close/>
                <a:moveTo>
                  <a:pt x="420" y="838"/>
                </a:moveTo>
                <a:cubicBezTo>
                  <a:pt x="467" y="791"/>
                  <a:pt x="467" y="791"/>
                  <a:pt x="467" y="791"/>
                </a:cubicBezTo>
                <a:cubicBezTo>
                  <a:pt x="469" y="790"/>
                  <a:pt x="469" y="788"/>
                  <a:pt x="467" y="787"/>
                </a:cubicBezTo>
                <a:cubicBezTo>
                  <a:pt x="466" y="786"/>
                  <a:pt x="464" y="786"/>
                  <a:pt x="463" y="787"/>
                </a:cubicBezTo>
                <a:cubicBezTo>
                  <a:pt x="455" y="795"/>
                  <a:pt x="455" y="795"/>
                  <a:pt x="455" y="795"/>
                </a:cubicBezTo>
                <a:cubicBezTo>
                  <a:pt x="455" y="795"/>
                  <a:pt x="455" y="795"/>
                  <a:pt x="455" y="795"/>
                </a:cubicBezTo>
                <a:cubicBezTo>
                  <a:pt x="416" y="834"/>
                  <a:pt x="416" y="834"/>
                  <a:pt x="416" y="834"/>
                </a:cubicBezTo>
                <a:cubicBezTo>
                  <a:pt x="415" y="835"/>
                  <a:pt x="415" y="837"/>
                  <a:pt x="416" y="838"/>
                </a:cubicBezTo>
                <a:cubicBezTo>
                  <a:pt x="417" y="839"/>
                  <a:pt x="417" y="839"/>
                  <a:pt x="418" y="839"/>
                </a:cubicBezTo>
                <a:cubicBezTo>
                  <a:pt x="419" y="839"/>
                  <a:pt x="420" y="839"/>
                  <a:pt x="420" y="838"/>
                </a:cubicBezTo>
                <a:close/>
                <a:moveTo>
                  <a:pt x="423" y="850"/>
                </a:moveTo>
                <a:cubicBezTo>
                  <a:pt x="462" y="810"/>
                  <a:pt x="462" y="810"/>
                  <a:pt x="462" y="810"/>
                </a:cubicBezTo>
                <a:cubicBezTo>
                  <a:pt x="465" y="807"/>
                  <a:pt x="465" y="807"/>
                  <a:pt x="465" y="807"/>
                </a:cubicBezTo>
                <a:cubicBezTo>
                  <a:pt x="466" y="806"/>
                  <a:pt x="466" y="804"/>
                  <a:pt x="465" y="803"/>
                </a:cubicBezTo>
                <a:cubicBezTo>
                  <a:pt x="464" y="802"/>
                  <a:pt x="462" y="802"/>
                  <a:pt x="461" y="803"/>
                </a:cubicBezTo>
                <a:cubicBezTo>
                  <a:pt x="458" y="806"/>
                  <a:pt x="458" y="806"/>
                  <a:pt x="458" y="806"/>
                </a:cubicBezTo>
                <a:cubicBezTo>
                  <a:pt x="433" y="831"/>
                  <a:pt x="433" y="831"/>
                  <a:pt x="433" y="831"/>
                </a:cubicBezTo>
                <a:cubicBezTo>
                  <a:pt x="413" y="851"/>
                  <a:pt x="413" y="851"/>
                  <a:pt x="413" y="851"/>
                </a:cubicBezTo>
                <a:cubicBezTo>
                  <a:pt x="412" y="852"/>
                  <a:pt x="412" y="854"/>
                  <a:pt x="413" y="855"/>
                </a:cubicBezTo>
                <a:cubicBezTo>
                  <a:pt x="413" y="856"/>
                  <a:pt x="414" y="856"/>
                  <a:pt x="415" y="856"/>
                </a:cubicBezTo>
                <a:cubicBezTo>
                  <a:pt x="416" y="856"/>
                  <a:pt x="416" y="856"/>
                  <a:pt x="417" y="855"/>
                </a:cubicBezTo>
                <a:cubicBezTo>
                  <a:pt x="423" y="850"/>
                  <a:pt x="423" y="850"/>
                  <a:pt x="423" y="850"/>
                </a:cubicBezTo>
                <a:cubicBezTo>
                  <a:pt x="423" y="850"/>
                  <a:pt x="423" y="850"/>
                  <a:pt x="423" y="850"/>
                </a:cubicBezTo>
                <a:close/>
                <a:moveTo>
                  <a:pt x="983" y="281"/>
                </a:moveTo>
                <a:cubicBezTo>
                  <a:pt x="982" y="282"/>
                  <a:pt x="982" y="284"/>
                  <a:pt x="983" y="285"/>
                </a:cubicBezTo>
                <a:cubicBezTo>
                  <a:pt x="984" y="286"/>
                  <a:pt x="984" y="286"/>
                  <a:pt x="985" y="286"/>
                </a:cubicBezTo>
                <a:cubicBezTo>
                  <a:pt x="986" y="286"/>
                  <a:pt x="987" y="286"/>
                  <a:pt x="987" y="285"/>
                </a:cubicBezTo>
                <a:cubicBezTo>
                  <a:pt x="1235" y="38"/>
                  <a:pt x="1235" y="38"/>
                  <a:pt x="1235" y="38"/>
                </a:cubicBezTo>
                <a:cubicBezTo>
                  <a:pt x="1236" y="37"/>
                  <a:pt x="1236" y="35"/>
                  <a:pt x="1235" y="33"/>
                </a:cubicBezTo>
                <a:cubicBezTo>
                  <a:pt x="1234" y="32"/>
                  <a:pt x="1232" y="32"/>
                  <a:pt x="1230" y="33"/>
                </a:cubicBezTo>
                <a:cubicBezTo>
                  <a:pt x="1018" y="246"/>
                  <a:pt x="1018" y="246"/>
                  <a:pt x="1018" y="246"/>
                </a:cubicBezTo>
                <a:lnTo>
                  <a:pt x="983" y="281"/>
                </a:lnTo>
                <a:close/>
                <a:moveTo>
                  <a:pt x="955" y="313"/>
                </a:moveTo>
                <a:cubicBezTo>
                  <a:pt x="954" y="312"/>
                  <a:pt x="952" y="312"/>
                  <a:pt x="951" y="313"/>
                </a:cubicBezTo>
                <a:cubicBezTo>
                  <a:pt x="777" y="486"/>
                  <a:pt x="777" y="486"/>
                  <a:pt x="777" y="486"/>
                </a:cubicBezTo>
                <a:cubicBezTo>
                  <a:pt x="776" y="488"/>
                  <a:pt x="776" y="490"/>
                  <a:pt x="777" y="491"/>
                </a:cubicBezTo>
                <a:cubicBezTo>
                  <a:pt x="778" y="491"/>
                  <a:pt x="779" y="492"/>
                  <a:pt x="780" y="492"/>
                </a:cubicBezTo>
                <a:cubicBezTo>
                  <a:pt x="780" y="492"/>
                  <a:pt x="781" y="491"/>
                  <a:pt x="782" y="491"/>
                </a:cubicBezTo>
                <a:cubicBezTo>
                  <a:pt x="955" y="318"/>
                  <a:pt x="955" y="318"/>
                  <a:pt x="955" y="318"/>
                </a:cubicBezTo>
                <a:cubicBezTo>
                  <a:pt x="956" y="316"/>
                  <a:pt x="956" y="314"/>
                  <a:pt x="955" y="313"/>
                </a:cubicBezTo>
                <a:close/>
                <a:moveTo>
                  <a:pt x="1068" y="214"/>
                </a:moveTo>
                <a:cubicBezTo>
                  <a:pt x="1069" y="214"/>
                  <a:pt x="1070" y="215"/>
                  <a:pt x="1070" y="215"/>
                </a:cubicBezTo>
                <a:cubicBezTo>
                  <a:pt x="1071" y="215"/>
                  <a:pt x="1072" y="214"/>
                  <a:pt x="1073" y="214"/>
                </a:cubicBezTo>
                <a:cubicBezTo>
                  <a:pt x="1246" y="41"/>
                  <a:pt x="1246" y="41"/>
                  <a:pt x="1246" y="41"/>
                </a:cubicBezTo>
                <a:cubicBezTo>
                  <a:pt x="1247" y="39"/>
                  <a:pt x="1247" y="38"/>
                  <a:pt x="1246" y="36"/>
                </a:cubicBezTo>
                <a:cubicBezTo>
                  <a:pt x="1245" y="35"/>
                  <a:pt x="1243" y="35"/>
                  <a:pt x="1241" y="36"/>
                </a:cubicBezTo>
                <a:cubicBezTo>
                  <a:pt x="1068" y="209"/>
                  <a:pt x="1068" y="209"/>
                  <a:pt x="1068" y="209"/>
                </a:cubicBezTo>
                <a:cubicBezTo>
                  <a:pt x="1067" y="211"/>
                  <a:pt x="1067" y="213"/>
                  <a:pt x="1068" y="214"/>
                </a:cubicBezTo>
                <a:close/>
                <a:moveTo>
                  <a:pt x="998" y="287"/>
                </a:moveTo>
                <a:cubicBezTo>
                  <a:pt x="999" y="287"/>
                  <a:pt x="1000" y="287"/>
                  <a:pt x="1001" y="286"/>
                </a:cubicBezTo>
                <a:cubicBezTo>
                  <a:pt x="1054" y="232"/>
                  <a:pt x="1054" y="232"/>
                  <a:pt x="1054" y="232"/>
                </a:cubicBezTo>
                <a:cubicBezTo>
                  <a:pt x="1055" y="231"/>
                  <a:pt x="1055" y="229"/>
                  <a:pt x="1054" y="228"/>
                </a:cubicBezTo>
                <a:cubicBezTo>
                  <a:pt x="1053" y="227"/>
                  <a:pt x="1051" y="227"/>
                  <a:pt x="1050" y="228"/>
                </a:cubicBezTo>
                <a:cubicBezTo>
                  <a:pt x="996" y="282"/>
                  <a:pt x="996" y="282"/>
                  <a:pt x="996" y="282"/>
                </a:cubicBezTo>
                <a:cubicBezTo>
                  <a:pt x="995" y="283"/>
                  <a:pt x="995" y="285"/>
                  <a:pt x="996" y="286"/>
                </a:cubicBezTo>
                <a:cubicBezTo>
                  <a:pt x="997" y="287"/>
                  <a:pt x="998" y="287"/>
                  <a:pt x="998" y="287"/>
                </a:cubicBezTo>
                <a:close/>
                <a:moveTo>
                  <a:pt x="965" y="317"/>
                </a:moveTo>
                <a:cubicBezTo>
                  <a:pt x="964" y="316"/>
                  <a:pt x="962" y="316"/>
                  <a:pt x="961" y="317"/>
                </a:cubicBezTo>
                <a:cubicBezTo>
                  <a:pt x="792" y="486"/>
                  <a:pt x="792" y="486"/>
                  <a:pt x="792" y="486"/>
                </a:cubicBezTo>
                <a:cubicBezTo>
                  <a:pt x="790" y="487"/>
                  <a:pt x="790" y="489"/>
                  <a:pt x="792" y="491"/>
                </a:cubicBezTo>
                <a:cubicBezTo>
                  <a:pt x="792" y="491"/>
                  <a:pt x="793" y="491"/>
                  <a:pt x="794" y="491"/>
                </a:cubicBezTo>
                <a:cubicBezTo>
                  <a:pt x="795" y="491"/>
                  <a:pt x="795" y="491"/>
                  <a:pt x="796" y="491"/>
                </a:cubicBezTo>
                <a:cubicBezTo>
                  <a:pt x="965" y="321"/>
                  <a:pt x="965" y="321"/>
                  <a:pt x="965" y="321"/>
                </a:cubicBezTo>
                <a:cubicBezTo>
                  <a:pt x="967" y="320"/>
                  <a:pt x="967" y="318"/>
                  <a:pt x="965" y="317"/>
                </a:cubicBezTo>
                <a:close/>
                <a:moveTo>
                  <a:pt x="453" y="829"/>
                </a:moveTo>
                <a:cubicBezTo>
                  <a:pt x="451" y="828"/>
                  <a:pt x="449" y="828"/>
                  <a:pt x="448" y="829"/>
                </a:cubicBezTo>
                <a:cubicBezTo>
                  <a:pt x="422" y="856"/>
                  <a:pt x="422" y="856"/>
                  <a:pt x="422" y="856"/>
                </a:cubicBezTo>
                <a:cubicBezTo>
                  <a:pt x="421" y="857"/>
                  <a:pt x="421" y="859"/>
                  <a:pt x="422" y="860"/>
                </a:cubicBezTo>
                <a:cubicBezTo>
                  <a:pt x="423" y="861"/>
                  <a:pt x="424" y="861"/>
                  <a:pt x="424" y="861"/>
                </a:cubicBezTo>
                <a:cubicBezTo>
                  <a:pt x="425" y="861"/>
                  <a:pt x="426" y="861"/>
                  <a:pt x="427" y="860"/>
                </a:cubicBezTo>
                <a:cubicBezTo>
                  <a:pt x="453" y="834"/>
                  <a:pt x="453" y="834"/>
                  <a:pt x="453" y="834"/>
                </a:cubicBezTo>
                <a:cubicBezTo>
                  <a:pt x="454" y="833"/>
                  <a:pt x="454" y="831"/>
                  <a:pt x="453" y="829"/>
                </a:cubicBezTo>
                <a:close/>
                <a:moveTo>
                  <a:pt x="983" y="313"/>
                </a:moveTo>
                <a:cubicBezTo>
                  <a:pt x="982" y="312"/>
                  <a:pt x="980" y="312"/>
                  <a:pt x="979" y="313"/>
                </a:cubicBezTo>
                <a:cubicBezTo>
                  <a:pt x="812" y="479"/>
                  <a:pt x="812" y="479"/>
                  <a:pt x="812" y="479"/>
                </a:cubicBezTo>
                <a:cubicBezTo>
                  <a:pt x="811" y="480"/>
                  <a:pt x="811" y="482"/>
                  <a:pt x="812" y="484"/>
                </a:cubicBezTo>
                <a:cubicBezTo>
                  <a:pt x="813" y="484"/>
                  <a:pt x="814" y="485"/>
                  <a:pt x="815" y="485"/>
                </a:cubicBezTo>
                <a:cubicBezTo>
                  <a:pt x="815" y="485"/>
                  <a:pt x="816" y="484"/>
                  <a:pt x="817" y="484"/>
                </a:cubicBezTo>
                <a:cubicBezTo>
                  <a:pt x="983" y="318"/>
                  <a:pt x="983" y="318"/>
                  <a:pt x="983" y="318"/>
                </a:cubicBezTo>
                <a:cubicBezTo>
                  <a:pt x="984" y="316"/>
                  <a:pt x="984" y="314"/>
                  <a:pt x="983" y="313"/>
                </a:cubicBezTo>
                <a:close/>
                <a:moveTo>
                  <a:pt x="1242" y="50"/>
                </a:moveTo>
                <a:cubicBezTo>
                  <a:pt x="1242" y="50"/>
                  <a:pt x="1242" y="50"/>
                  <a:pt x="1242" y="50"/>
                </a:cubicBezTo>
                <a:cubicBezTo>
                  <a:pt x="1242" y="50"/>
                  <a:pt x="1242" y="50"/>
                  <a:pt x="1242" y="50"/>
                </a:cubicBezTo>
                <a:cubicBezTo>
                  <a:pt x="1076" y="215"/>
                  <a:pt x="1076" y="215"/>
                  <a:pt x="1076" y="215"/>
                </a:cubicBezTo>
                <a:cubicBezTo>
                  <a:pt x="1065" y="227"/>
                  <a:pt x="1065" y="227"/>
                  <a:pt x="1065" y="227"/>
                </a:cubicBezTo>
                <a:cubicBezTo>
                  <a:pt x="1064" y="228"/>
                  <a:pt x="1064" y="230"/>
                  <a:pt x="1065" y="231"/>
                </a:cubicBezTo>
                <a:cubicBezTo>
                  <a:pt x="1066" y="232"/>
                  <a:pt x="1067" y="232"/>
                  <a:pt x="1067" y="232"/>
                </a:cubicBezTo>
                <a:cubicBezTo>
                  <a:pt x="1068" y="232"/>
                  <a:pt x="1069" y="232"/>
                  <a:pt x="1070" y="231"/>
                </a:cubicBezTo>
                <a:cubicBezTo>
                  <a:pt x="1081" y="220"/>
                  <a:pt x="1081" y="220"/>
                  <a:pt x="1081" y="220"/>
                </a:cubicBezTo>
                <a:cubicBezTo>
                  <a:pt x="1246" y="55"/>
                  <a:pt x="1246" y="55"/>
                  <a:pt x="1246" y="55"/>
                </a:cubicBezTo>
                <a:cubicBezTo>
                  <a:pt x="1246" y="54"/>
                  <a:pt x="1246" y="54"/>
                  <a:pt x="1246" y="54"/>
                </a:cubicBezTo>
                <a:cubicBezTo>
                  <a:pt x="1246" y="54"/>
                  <a:pt x="1246" y="54"/>
                  <a:pt x="1246" y="54"/>
                </a:cubicBezTo>
                <a:cubicBezTo>
                  <a:pt x="1249" y="51"/>
                  <a:pt x="1249" y="51"/>
                  <a:pt x="1249" y="51"/>
                </a:cubicBezTo>
                <a:cubicBezTo>
                  <a:pt x="1250" y="50"/>
                  <a:pt x="1250" y="48"/>
                  <a:pt x="1249" y="47"/>
                </a:cubicBezTo>
                <a:cubicBezTo>
                  <a:pt x="1248" y="46"/>
                  <a:pt x="1246" y="46"/>
                  <a:pt x="1245" y="47"/>
                </a:cubicBezTo>
                <a:lnTo>
                  <a:pt x="1242" y="50"/>
                </a:lnTo>
                <a:close/>
                <a:moveTo>
                  <a:pt x="996" y="301"/>
                </a:moveTo>
                <a:cubicBezTo>
                  <a:pt x="996" y="301"/>
                  <a:pt x="997" y="301"/>
                  <a:pt x="998" y="301"/>
                </a:cubicBezTo>
                <a:cubicBezTo>
                  <a:pt x="998" y="301"/>
                  <a:pt x="999" y="301"/>
                  <a:pt x="1000" y="301"/>
                </a:cubicBezTo>
                <a:cubicBezTo>
                  <a:pt x="1059" y="242"/>
                  <a:pt x="1059" y="242"/>
                  <a:pt x="1059" y="242"/>
                </a:cubicBezTo>
                <a:cubicBezTo>
                  <a:pt x="1060" y="241"/>
                  <a:pt x="1060" y="239"/>
                  <a:pt x="1059" y="238"/>
                </a:cubicBezTo>
                <a:cubicBezTo>
                  <a:pt x="1057" y="236"/>
                  <a:pt x="1055" y="236"/>
                  <a:pt x="1054" y="238"/>
                </a:cubicBezTo>
                <a:cubicBezTo>
                  <a:pt x="996" y="296"/>
                  <a:pt x="996" y="296"/>
                  <a:pt x="996" y="296"/>
                </a:cubicBezTo>
                <a:cubicBezTo>
                  <a:pt x="994" y="297"/>
                  <a:pt x="994" y="299"/>
                  <a:pt x="996" y="301"/>
                </a:cubicBezTo>
                <a:close/>
                <a:moveTo>
                  <a:pt x="433" y="867"/>
                </a:moveTo>
                <a:cubicBezTo>
                  <a:pt x="461" y="840"/>
                  <a:pt x="461" y="840"/>
                  <a:pt x="461" y="840"/>
                </a:cubicBezTo>
                <a:cubicBezTo>
                  <a:pt x="462" y="839"/>
                  <a:pt x="462" y="837"/>
                  <a:pt x="461" y="835"/>
                </a:cubicBezTo>
                <a:cubicBezTo>
                  <a:pt x="459" y="834"/>
                  <a:pt x="457" y="834"/>
                  <a:pt x="456" y="835"/>
                </a:cubicBezTo>
                <a:cubicBezTo>
                  <a:pt x="429" y="863"/>
                  <a:pt x="429" y="863"/>
                  <a:pt x="429" y="863"/>
                </a:cubicBezTo>
                <a:cubicBezTo>
                  <a:pt x="428" y="864"/>
                  <a:pt x="428" y="866"/>
                  <a:pt x="429" y="867"/>
                </a:cubicBezTo>
                <a:cubicBezTo>
                  <a:pt x="429" y="868"/>
                  <a:pt x="430" y="868"/>
                  <a:pt x="431" y="868"/>
                </a:cubicBezTo>
                <a:cubicBezTo>
                  <a:pt x="432" y="868"/>
                  <a:pt x="432" y="868"/>
                  <a:pt x="433" y="867"/>
                </a:cubicBezTo>
                <a:close/>
                <a:moveTo>
                  <a:pt x="459" y="851"/>
                </a:moveTo>
                <a:cubicBezTo>
                  <a:pt x="458" y="850"/>
                  <a:pt x="456" y="850"/>
                  <a:pt x="455" y="851"/>
                </a:cubicBezTo>
                <a:cubicBezTo>
                  <a:pt x="434" y="872"/>
                  <a:pt x="434" y="872"/>
                  <a:pt x="434" y="872"/>
                </a:cubicBezTo>
                <a:cubicBezTo>
                  <a:pt x="430" y="875"/>
                  <a:pt x="430" y="875"/>
                  <a:pt x="430" y="875"/>
                </a:cubicBezTo>
                <a:cubicBezTo>
                  <a:pt x="429" y="877"/>
                  <a:pt x="429" y="879"/>
                  <a:pt x="430" y="880"/>
                </a:cubicBezTo>
                <a:cubicBezTo>
                  <a:pt x="431" y="880"/>
                  <a:pt x="432" y="881"/>
                  <a:pt x="433" y="881"/>
                </a:cubicBezTo>
                <a:cubicBezTo>
                  <a:pt x="433" y="881"/>
                  <a:pt x="434" y="880"/>
                  <a:pt x="435" y="880"/>
                </a:cubicBezTo>
                <a:cubicBezTo>
                  <a:pt x="459" y="856"/>
                  <a:pt x="459" y="856"/>
                  <a:pt x="459" y="856"/>
                </a:cubicBezTo>
                <a:cubicBezTo>
                  <a:pt x="460" y="854"/>
                  <a:pt x="460" y="852"/>
                  <a:pt x="459" y="851"/>
                </a:cubicBezTo>
                <a:close/>
                <a:moveTo>
                  <a:pt x="1072" y="238"/>
                </a:moveTo>
                <a:cubicBezTo>
                  <a:pt x="1073" y="239"/>
                  <a:pt x="1074" y="239"/>
                  <a:pt x="1074" y="239"/>
                </a:cubicBezTo>
                <a:cubicBezTo>
                  <a:pt x="1075" y="239"/>
                  <a:pt x="1076" y="239"/>
                  <a:pt x="1077" y="238"/>
                </a:cubicBezTo>
                <a:cubicBezTo>
                  <a:pt x="1261" y="53"/>
                  <a:pt x="1261" y="53"/>
                  <a:pt x="1261" y="53"/>
                </a:cubicBezTo>
                <a:cubicBezTo>
                  <a:pt x="1262" y="52"/>
                  <a:pt x="1262" y="50"/>
                  <a:pt x="1261" y="49"/>
                </a:cubicBezTo>
                <a:cubicBezTo>
                  <a:pt x="1260" y="48"/>
                  <a:pt x="1258" y="48"/>
                  <a:pt x="1257" y="49"/>
                </a:cubicBezTo>
                <a:cubicBezTo>
                  <a:pt x="1072" y="234"/>
                  <a:pt x="1072" y="234"/>
                  <a:pt x="1072" y="234"/>
                </a:cubicBezTo>
                <a:cubicBezTo>
                  <a:pt x="1071" y="235"/>
                  <a:pt x="1071" y="237"/>
                  <a:pt x="1072" y="238"/>
                </a:cubicBezTo>
                <a:close/>
                <a:moveTo>
                  <a:pt x="986" y="328"/>
                </a:moveTo>
                <a:cubicBezTo>
                  <a:pt x="986" y="328"/>
                  <a:pt x="986" y="328"/>
                  <a:pt x="987" y="328"/>
                </a:cubicBezTo>
                <a:cubicBezTo>
                  <a:pt x="987" y="328"/>
                  <a:pt x="987" y="328"/>
                  <a:pt x="987" y="327"/>
                </a:cubicBezTo>
                <a:cubicBezTo>
                  <a:pt x="1065" y="249"/>
                  <a:pt x="1065" y="249"/>
                  <a:pt x="1065" y="249"/>
                </a:cubicBezTo>
                <a:cubicBezTo>
                  <a:pt x="1066" y="248"/>
                  <a:pt x="1066" y="246"/>
                  <a:pt x="1065" y="245"/>
                </a:cubicBezTo>
                <a:cubicBezTo>
                  <a:pt x="1064" y="244"/>
                  <a:pt x="1062" y="244"/>
                  <a:pt x="1061" y="245"/>
                </a:cubicBezTo>
                <a:cubicBezTo>
                  <a:pt x="983" y="323"/>
                  <a:pt x="983" y="323"/>
                  <a:pt x="983" y="323"/>
                </a:cubicBezTo>
                <a:cubicBezTo>
                  <a:pt x="983" y="323"/>
                  <a:pt x="982" y="323"/>
                  <a:pt x="982" y="323"/>
                </a:cubicBezTo>
                <a:cubicBezTo>
                  <a:pt x="982" y="324"/>
                  <a:pt x="982" y="324"/>
                  <a:pt x="982" y="324"/>
                </a:cubicBezTo>
                <a:cubicBezTo>
                  <a:pt x="825" y="481"/>
                  <a:pt x="825" y="481"/>
                  <a:pt x="825" y="481"/>
                </a:cubicBezTo>
                <a:cubicBezTo>
                  <a:pt x="824" y="482"/>
                  <a:pt x="824" y="484"/>
                  <a:pt x="825" y="485"/>
                </a:cubicBezTo>
                <a:cubicBezTo>
                  <a:pt x="825" y="486"/>
                  <a:pt x="826" y="486"/>
                  <a:pt x="827" y="486"/>
                </a:cubicBezTo>
                <a:cubicBezTo>
                  <a:pt x="828" y="486"/>
                  <a:pt x="828" y="486"/>
                  <a:pt x="829" y="485"/>
                </a:cubicBezTo>
                <a:lnTo>
                  <a:pt x="986" y="328"/>
                </a:lnTo>
                <a:close/>
                <a:moveTo>
                  <a:pt x="1080" y="244"/>
                </a:moveTo>
                <a:cubicBezTo>
                  <a:pt x="1080" y="245"/>
                  <a:pt x="1081" y="245"/>
                  <a:pt x="1082" y="245"/>
                </a:cubicBezTo>
                <a:cubicBezTo>
                  <a:pt x="1083" y="245"/>
                  <a:pt x="1083" y="245"/>
                  <a:pt x="1084" y="244"/>
                </a:cubicBezTo>
                <a:cubicBezTo>
                  <a:pt x="1275" y="54"/>
                  <a:pt x="1275" y="54"/>
                  <a:pt x="1275" y="54"/>
                </a:cubicBezTo>
                <a:cubicBezTo>
                  <a:pt x="1276" y="52"/>
                  <a:pt x="1276" y="50"/>
                  <a:pt x="1275" y="49"/>
                </a:cubicBezTo>
                <a:cubicBezTo>
                  <a:pt x="1274" y="48"/>
                  <a:pt x="1272" y="48"/>
                  <a:pt x="1270" y="49"/>
                </a:cubicBezTo>
                <a:cubicBezTo>
                  <a:pt x="1080" y="240"/>
                  <a:pt x="1080" y="240"/>
                  <a:pt x="1080" y="240"/>
                </a:cubicBezTo>
                <a:cubicBezTo>
                  <a:pt x="1078" y="241"/>
                  <a:pt x="1078" y="243"/>
                  <a:pt x="1080" y="244"/>
                </a:cubicBezTo>
                <a:close/>
                <a:moveTo>
                  <a:pt x="991" y="337"/>
                </a:moveTo>
                <a:cubicBezTo>
                  <a:pt x="991" y="337"/>
                  <a:pt x="992" y="337"/>
                  <a:pt x="992" y="337"/>
                </a:cubicBezTo>
                <a:cubicBezTo>
                  <a:pt x="1072" y="256"/>
                  <a:pt x="1072" y="256"/>
                  <a:pt x="1072" y="256"/>
                </a:cubicBezTo>
                <a:cubicBezTo>
                  <a:pt x="1074" y="255"/>
                  <a:pt x="1074" y="253"/>
                  <a:pt x="1072" y="252"/>
                </a:cubicBezTo>
                <a:cubicBezTo>
                  <a:pt x="1071" y="250"/>
                  <a:pt x="1069" y="250"/>
                  <a:pt x="1068" y="252"/>
                </a:cubicBezTo>
                <a:cubicBezTo>
                  <a:pt x="987" y="332"/>
                  <a:pt x="987" y="332"/>
                  <a:pt x="987" y="332"/>
                </a:cubicBezTo>
                <a:cubicBezTo>
                  <a:pt x="987" y="333"/>
                  <a:pt x="987" y="333"/>
                  <a:pt x="987" y="333"/>
                </a:cubicBezTo>
                <a:cubicBezTo>
                  <a:pt x="986" y="333"/>
                  <a:pt x="986" y="334"/>
                  <a:pt x="986" y="334"/>
                </a:cubicBezTo>
                <a:cubicBezTo>
                  <a:pt x="830" y="490"/>
                  <a:pt x="830" y="490"/>
                  <a:pt x="830" y="490"/>
                </a:cubicBezTo>
                <a:cubicBezTo>
                  <a:pt x="829" y="491"/>
                  <a:pt x="829" y="493"/>
                  <a:pt x="830" y="494"/>
                </a:cubicBezTo>
                <a:cubicBezTo>
                  <a:pt x="830" y="495"/>
                  <a:pt x="831" y="495"/>
                  <a:pt x="832" y="495"/>
                </a:cubicBezTo>
                <a:cubicBezTo>
                  <a:pt x="833" y="495"/>
                  <a:pt x="833" y="495"/>
                  <a:pt x="834" y="494"/>
                </a:cubicBezTo>
                <a:cubicBezTo>
                  <a:pt x="990" y="338"/>
                  <a:pt x="990" y="338"/>
                  <a:pt x="990" y="338"/>
                </a:cubicBezTo>
                <a:cubicBezTo>
                  <a:pt x="990" y="338"/>
                  <a:pt x="991" y="338"/>
                  <a:pt x="991" y="337"/>
                </a:cubicBezTo>
                <a:close/>
                <a:moveTo>
                  <a:pt x="458" y="866"/>
                </a:moveTo>
                <a:cubicBezTo>
                  <a:pt x="457" y="865"/>
                  <a:pt x="454" y="865"/>
                  <a:pt x="453" y="866"/>
                </a:cubicBezTo>
                <a:cubicBezTo>
                  <a:pt x="440" y="878"/>
                  <a:pt x="440" y="878"/>
                  <a:pt x="440" y="878"/>
                </a:cubicBezTo>
                <a:cubicBezTo>
                  <a:pt x="440" y="878"/>
                  <a:pt x="440" y="878"/>
                  <a:pt x="440" y="878"/>
                </a:cubicBezTo>
                <a:cubicBezTo>
                  <a:pt x="438" y="882"/>
                  <a:pt x="438" y="882"/>
                  <a:pt x="438" y="882"/>
                </a:cubicBezTo>
                <a:cubicBezTo>
                  <a:pt x="436" y="883"/>
                  <a:pt x="437" y="885"/>
                  <a:pt x="438" y="886"/>
                </a:cubicBezTo>
                <a:cubicBezTo>
                  <a:pt x="438" y="887"/>
                  <a:pt x="439" y="887"/>
                  <a:pt x="440" y="887"/>
                </a:cubicBezTo>
                <a:cubicBezTo>
                  <a:pt x="441" y="887"/>
                  <a:pt x="442" y="887"/>
                  <a:pt x="442" y="886"/>
                </a:cubicBezTo>
                <a:cubicBezTo>
                  <a:pt x="458" y="870"/>
                  <a:pt x="458" y="870"/>
                  <a:pt x="458" y="870"/>
                </a:cubicBezTo>
                <a:cubicBezTo>
                  <a:pt x="459" y="869"/>
                  <a:pt x="459" y="867"/>
                  <a:pt x="458" y="866"/>
                </a:cubicBezTo>
                <a:close/>
                <a:moveTo>
                  <a:pt x="1120" y="218"/>
                </a:moveTo>
                <a:cubicBezTo>
                  <a:pt x="1120" y="219"/>
                  <a:pt x="1121" y="219"/>
                  <a:pt x="1122" y="219"/>
                </a:cubicBezTo>
                <a:cubicBezTo>
                  <a:pt x="1123" y="219"/>
                  <a:pt x="1123" y="219"/>
                  <a:pt x="1124" y="218"/>
                </a:cubicBezTo>
                <a:cubicBezTo>
                  <a:pt x="1287" y="56"/>
                  <a:pt x="1287" y="56"/>
                  <a:pt x="1287" y="56"/>
                </a:cubicBezTo>
                <a:cubicBezTo>
                  <a:pt x="1288" y="55"/>
                  <a:pt x="1288" y="53"/>
                  <a:pt x="1287" y="52"/>
                </a:cubicBezTo>
                <a:cubicBezTo>
                  <a:pt x="1285" y="50"/>
                  <a:pt x="1283" y="50"/>
                  <a:pt x="1282" y="52"/>
                </a:cubicBezTo>
                <a:cubicBezTo>
                  <a:pt x="1120" y="214"/>
                  <a:pt x="1120" y="214"/>
                  <a:pt x="1120" y="214"/>
                </a:cubicBezTo>
                <a:cubicBezTo>
                  <a:pt x="1119" y="215"/>
                  <a:pt x="1119" y="217"/>
                  <a:pt x="1120" y="218"/>
                </a:cubicBezTo>
                <a:close/>
                <a:moveTo>
                  <a:pt x="1094" y="249"/>
                </a:moveTo>
                <a:cubicBezTo>
                  <a:pt x="1111" y="231"/>
                  <a:pt x="1111" y="231"/>
                  <a:pt x="1111" y="231"/>
                </a:cubicBezTo>
                <a:cubicBezTo>
                  <a:pt x="1112" y="230"/>
                  <a:pt x="1112" y="228"/>
                  <a:pt x="1111" y="227"/>
                </a:cubicBezTo>
                <a:cubicBezTo>
                  <a:pt x="1110" y="226"/>
                  <a:pt x="1108" y="226"/>
                  <a:pt x="1107" y="227"/>
                </a:cubicBezTo>
                <a:cubicBezTo>
                  <a:pt x="1089" y="244"/>
                  <a:pt x="1089" y="244"/>
                  <a:pt x="1089" y="244"/>
                </a:cubicBezTo>
                <a:cubicBezTo>
                  <a:pt x="1088" y="246"/>
                  <a:pt x="1088" y="248"/>
                  <a:pt x="1089" y="249"/>
                </a:cubicBezTo>
                <a:cubicBezTo>
                  <a:pt x="1090" y="249"/>
                  <a:pt x="1091" y="250"/>
                  <a:pt x="1092" y="250"/>
                </a:cubicBezTo>
                <a:cubicBezTo>
                  <a:pt x="1092" y="250"/>
                  <a:pt x="1093" y="249"/>
                  <a:pt x="1094" y="249"/>
                </a:cubicBezTo>
                <a:close/>
                <a:moveTo>
                  <a:pt x="1070" y="272"/>
                </a:moveTo>
                <a:cubicBezTo>
                  <a:pt x="1072" y="271"/>
                  <a:pt x="1072" y="269"/>
                  <a:pt x="1070" y="268"/>
                </a:cubicBezTo>
                <a:cubicBezTo>
                  <a:pt x="1069" y="266"/>
                  <a:pt x="1067" y="266"/>
                  <a:pt x="1066" y="268"/>
                </a:cubicBezTo>
                <a:cubicBezTo>
                  <a:pt x="996" y="337"/>
                  <a:pt x="996" y="337"/>
                  <a:pt x="996" y="337"/>
                </a:cubicBezTo>
                <a:cubicBezTo>
                  <a:pt x="995" y="339"/>
                  <a:pt x="995" y="341"/>
                  <a:pt x="996" y="342"/>
                </a:cubicBezTo>
                <a:cubicBezTo>
                  <a:pt x="997" y="342"/>
                  <a:pt x="998" y="343"/>
                  <a:pt x="998" y="343"/>
                </a:cubicBezTo>
                <a:cubicBezTo>
                  <a:pt x="999" y="343"/>
                  <a:pt x="1000" y="342"/>
                  <a:pt x="1001" y="342"/>
                </a:cubicBezTo>
                <a:lnTo>
                  <a:pt x="1070" y="272"/>
                </a:lnTo>
                <a:close/>
                <a:moveTo>
                  <a:pt x="995" y="343"/>
                </a:moveTo>
                <a:cubicBezTo>
                  <a:pt x="994" y="341"/>
                  <a:pt x="992" y="341"/>
                  <a:pt x="991" y="343"/>
                </a:cubicBezTo>
                <a:cubicBezTo>
                  <a:pt x="843" y="491"/>
                  <a:pt x="843" y="491"/>
                  <a:pt x="843" y="491"/>
                </a:cubicBezTo>
                <a:cubicBezTo>
                  <a:pt x="842" y="492"/>
                  <a:pt x="842" y="494"/>
                  <a:pt x="843" y="495"/>
                </a:cubicBezTo>
                <a:cubicBezTo>
                  <a:pt x="844" y="496"/>
                  <a:pt x="844" y="496"/>
                  <a:pt x="845" y="496"/>
                </a:cubicBezTo>
                <a:cubicBezTo>
                  <a:pt x="846" y="496"/>
                  <a:pt x="847" y="496"/>
                  <a:pt x="847" y="495"/>
                </a:cubicBezTo>
                <a:cubicBezTo>
                  <a:pt x="995" y="347"/>
                  <a:pt x="995" y="347"/>
                  <a:pt x="995" y="347"/>
                </a:cubicBezTo>
                <a:cubicBezTo>
                  <a:pt x="997" y="346"/>
                  <a:pt x="997" y="344"/>
                  <a:pt x="995" y="343"/>
                </a:cubicBezTo>
                <a:close/>
                <a:moveTo>
                  <a:pt x="852" y="500"/>
                </a:moveTo>
                <a:cubicBezTo>
                  <a:pt x="853" y="501"/>
                  <a:pt x="853" y="501"/>
                  <a:pt x="854" y="501"/>
                </a:cubicBezTo>
                <a:cubicBezTo>
                  <a:pt x="855" y="501"/>
                  <a:pt x="856" y="501"/>
                  <a:pt x="856" y="500"/>
                </a:cubicBezTo>
                <a:cubicBezTo>
                  <a:pt x="1001" y="355"/>
                  <a:pt x="1001" y="355"/>
                  <a:pt x="1001" y="355"/>
                </a:cubicBezTo>
                <a:cubicBezTo>
                  <a:pt x="1002" y="354"/>
                  <a:pt x="1002" y="352"/>
                  <a:pt x="1001" y="351"/>
                </a:cubicBezTo>
                <a:cubicBezTo>
                  <a:pt x="1000" y="350"/>
                  <a:pt x="998" y="350"/>
                  <a:pt x="997" y="351"/>
                </a:cubicBezTo>
                <a:cubicBezTo>
                  <a:pt x="852" y="496"/>
                  <a:pt x="852" y="496"/>
                  <a:pt x="852" y="496"/>
                </a:cubicBezTo>
                <a:cubicBezTo>
                  <a:pt x="851" y="497"/>
                  <a:pt x="851" y="499"/>
                  <a:pt x="852" y="500"/>
                </a:cubicBezTo>
                <a:close/>
                <a:moveTo>
                  <a:pt x="472" y="880"/>
                </a:moveTo>
                <a:cubicBezTo>
                  <a:pt x="471" y="879"/>
                  <a:pt x="469" y="879"/>
                  <a:pt x="468" y="880"/>
                </a:cubicBezTo>
                <a:cubicBezTo>
                  <a:pt x="461" y="886"/>
                  <a:pt x="461" y="886"/>
                  <a:pt x="461" y="886"/>
                </a:cubicBezTo>
                <a:cubicBezTo>
                  <a:pt x="460" y="887"/>
                  <a:pt x="460" y="889"/>
                  <a:pt x="461" y="891"/>
                </a:cubicBezTo>
                <a:cubicBezTo>
                  <a:pt x="462" y="891"/>
                  <a:pt x="463" y="892"/>
                  <a:pt x="464" y="892"/>
                </a:cubicBezTo>
                <a:cubicBezTo>
                  <a:pt x="464" y="892"/>
                  <a:pt x="465" y="891"/>
                  <a:pt x="466" y="891"/>
                </a:cubicBezTo>
                <a:cubicBezTo>
                  <a:pt x="472" y="884"/>
                  <a:pt x="472" y="884"/>
                  <a:pt x="472" y="884"/>
                </a:cubicBezTo>
                <a:cubicBezTo>
                  <a:pt x="473" y="883"/>
                  <a:pt x="473" y="881"/>
                  <a:pt x="472" y="880"/>
                </a:cubicBezTo>
                <a:close/>
                <a:moveTo>
                  <a:pt x="1087" y="265"/>
                </a:moveTo>
                <a:cubicBezTo>
                  <a:pt x="1088" y="265"/>
                  <a:pt x="1089" y="266"/>
                  <a:pt x="1089" y="266"/>
                </a:cubicBezTo>
                <a:cubicBezTo>
                  <a:pt x="1090" y="266"/>
                  <a:pt x="1091" y="265"/>
                  <a:pt x="1092" y="265"/>
                </a:cubicBezTo>
                <a:cubicBezTo>
                  <a:pt x="1120" y="236"/>
                  <a:pt x="1120" y="236"/>
                  <a:pt x="1120" y="236"/>
                </a:cubicBezTo>
                <a:cubicBezTo>
                  <a:pt x="1121" y="235"/>
                  <a:pt x="1121" y="233"/>
                  <a:pt x="1120" y="232"/>
                </a:cubicBezTo>
                <a:cubicBezTo>
                  <a:pt x="1119" y="231"/>
                  <a:pt x="1117" y="231"/>
                  <a:pt x="1116" y="232"/>
                </a:cubicBezTo>
                <a:cubicBezTo>
                  <a:pt x="1087" y="260"/>
                  <a:pt x="1087" y="260"/>
                  <a:pt x="1087" y="260"/>
                </a:cubicBezTo>
                <a:cubicBezTo>
                  <a:pt x="1086" y="262"/>
                  <a:pt x="1086" y="264"/>
                  <a:pt x="1087" y="265"/>
                </a:cubicBezTo>
                <a:close/>
                <a:moveTo>
                  <a:pt x="1079" y="277"/>
                </a:moveTo>
                <a:cubicBezTo>
                  <a:pt x="1080" y="276"/>
                  <a:pt x="1080" y="274"/>
                  <a:pt x="1079" y="273"/>
                </a:cubicBezTo>
                <a:cubicBezTo>
                  <a:pt x="1078" y="272"/>
                  <a:pt x="1076" y="272"/>
                  <a:pt x="1075" y="273"/>
                </a:cubicBezTo>
                <a:cubicBezTo>
                  <a:pt x="1004" y="344"/>
                  <a:pt x="1004" y="344"/>
                  <a:pt x="1004" y="344"/>
                </a:cubicBezTo>
                <a:cubicBezTo>
                  <a:pt x="1003" y="345"/>
                  <a:pt x="1003" y="347"/>
                  <a:pt x="1004" y="348"/>
                </a:cubicBezTo>
                <a:cubicBezTo>
                  <a:pt x="1004" y="349"/>
                  <a:pt x="1005" y="349"/>
                  <a:pt x="1006" y="349"/>
                </a:cubicBezTo>
                <a:cubicBezTo>
                  <a:pt x="1007" y="349"/>
                  <a:pt x="1008" y="349"/>
                  <a:pt x="1008" y="348"/>
                </a:cubicBezTo>
                <a:lnTo>
                  <a:pt x="1079" y="277"/>
                </a:lnTo>
                <a:close/>
                <a:moveTo>
                  <a:pt x="1121" y="231"/>
                </a:moveTo>
                <a:cubicBezTo>
                  <a:pt x="1122" y="231"/>
                  <a:pt x="1123" y="232"/>
                  <a:pt x="1123" y="232"/>
                </a:cubicBezTo>
                <a:cubicBezTo>
                  <a:pt x="1124" y="232"/>
                  <a:pt x="1125" y="231"/>
                  <a:pt x="1125" y="231"/>
                </a:cubicBezTo>
                <a:cubicBezTo>
                  <a:pt x="1299" y="58"/>
                  <a:pt x="1299" y="58"/>
                  <a:pt x="1299" y="58"/>
                </a:cubicBezTo>
                <a:cubicBezTo>
                  <a:pt x="1300" y="56"/>
                  <a:pt x="1300" y="55"/>
                  <a:pt x="1299" y="53"/>
                </a:cubicBezTo>
                <a:cubicBezTo>
                  <a:pt x="1298" y="52"/>
                  <a:pt x="1296" y="52"/>
                  <a:pt x="1294" y="53"/>
                </a:cubicBezTo>
                <a:cubicBezTo>
                  <a:pt x="1121" y="227"/>
                  <a:pt x="1121" y="227"/>
                  <a:pt x="1121" y="227"/>
                </a:cubicBezTo>
                <a:cubicBezTo>
                  <a:pt x="1120" y="228"/>
                  <a:pt x="1120" y="230"/>
                  <a:pt x="1121" y="231"/>
                </a:cubicBezTo>
                <a:close/>
                <a:moveTo>
                  <a:pt x="856" y="513"/>
                </a:moveTo>
                <a:cubicBezTo>
                  <a:pt x="857" y="513"/>
                  <a:pt x="858" y="512"/>
                  <a:pt x="859" y="512"/>
                </a:cubicBezTo>
                <a:cubicBezTo>
                  <a:pt x="1006" y="365"/>
                  <a:pt x="1006" y="365"/>
                  <a:pt x="1006" y="365"/>
                </a:cubicBezTo>
                <a:cubicBezTo>
                  <a:pt x="1007" y="364"/>
                  <a:pt x="1007" y="362"/>
                  <a:pt x="1006" y="360"/>
                </a:cubicBezTo>
                <a:cubicBezTo>
                  <a:pt x="1004" y="359"/>
                  <a:pt x="1002" y="359"/>
                  <a:pt x="1001" y="360"/>
                </a:cubicBezTo>
                <a:cubicBezTo>
                  <a:pt x="854" y="507"/>
                  <a:pt x="854" y="507"/>
                  <a:pt x="854" y="507"/>
                </a:cubicBezTo>
                <a:cubicBezTo>
                  <a:pt x="853" y="509"/>
                  <a:pt x="853" y="511"/>
                  <a:pt x="854" y="512"/>
                </a:cubicBezTo>
                <a:cubicBezTo>
                  <a:pt x="855" y="512"/>
                  <a:pt x="856" y="513"/>
                  <a:pt x="856" y="513"/>
                </a:cubicBezTo>
                <a:close/>
                <a:moveTo>
                  <a:pt x="1012" y="357"/>
                </a:moveTo>
                <a:cubicBezTo>
                  <a:pt x="1013" y="357"/>
                  <a:pt x="1014" y="357"/>
                  <a:pt x="1014" y="356"/>
                </a:cubicBezTo>
                <a:cubicBezTo>
                  <a:pt x="1090" y="281"/>
                  <a:pt x="1090" y="281"/>
                  <a:pt x="1090" y="281"/>
                </a:cubicBezTo>
                <a:cubicBezTo>
                  <a:pt x="1091" y="279"/>
                  <a:pt x="1091" y="277"/>
                  <a:pt x="1090" y="276"/>
                </a:cubicBezTo>
                <a:cubicBezTo>
                  <a:pt x="1089" y="275"/>
                  <a:pt x="1087" y="275"/>
                  <a:pt x="1085" y="276"/>
                </a:cubicBezTo>
                <a:cubicBezTo>
                  <a:pt x="1010" y="352"/>
                  <a:pt x="1010" y="352"/>
                  <a:pt x="1010" y="352"/>
                </a:cubicBezTo>
                <a:cubicBezTo>
                  <a:pt x="1009" y="353"/>
                  <a:pt x="1009" y="355"/>
                  <a:pt x="1010" y="356"/>
                </a:cubicBezTo>
                <a:cubicBezTo>
                  <a:pt x="1010" y="357"/>
                  <a:pt x="1011" y="357"/>
                  <a:pt x="1012" y="357"/>
                </a:cubicBezTo>
                <a:close/>
                <a:moveTo>
                  <a:pt x="1093" y="273"/>
                </a:moveTo>
                <a:cubicBezTo>
                  <a:pt x="1094" y="273"/>
                  <a:pt x="1095" y="274"/>
                  <a:pt x="1095" y="274"/>
                </a:cubicBezTo>
                <a:cubicBezTo>
                  <a:pt x="1096" y="274"/>
                  <a:pt x="1097" y="273"/>
                  <a:pt x="1098" y="273"/>
                </a:cubicBezTo>
                <a:cubicBezTo>
                  <a:pt x="1315" y="55"/>
                  <a:pt x="1315" y="55"/>
                  <a:pt x="1315" y="55"/>
                </a:cubicBezTo>
                <a:cubicBezTo>
                  <a:pt x="1316" y="54"/>
                  <a:pt x="1316" y="52"/>
                  <a:pt x="1315" y="51"/>
                </a:cubicBezTo>
                <a:cubicBezTo>
                  <a:pt x="1314" y="50"/>
                  <a:pt x="1312" y="50"/>
                  <a:pt x="1311" y="51"/>
                </a:cubicBezTo>
                <a:cubicBezTo>
                  <a:pt x="1093" y="268"/>
                  <a:pt x="1093" y="268"/>
                  <a:pt x="1093" y="268"/>
                </a:cubicBezTo>
                <a:cubicBezTo>
                  <a:pt x="1092" y="270"/>
                  <a:pt x="1092" y="271"/>
                  <a:pt x="1093" y="273"/>
                </a:cubicBezTo>
                <a:close/>
                <a:moveTo>
                  <a:pt x="478" y="884"/>
                </a:moveTo>
                <a:cubicBezTo>
                  <a:pt x="476" y="886"/>
                  <a:pt x="476" y="886"/>
                  <a:pt x="476" y="886"/>
                </a:cubicBezTo>
                <a:cubicBezTo>
                  <a:pt x="475" y="887"/>
                  <a:pt x="473" y="889"/>
                  <a:pt x="472" y="890"/>
                </a:cubicBezTo>
                <a:cubicBezTo>
                  <a:pt x="471" y="890"/>
                  <a:pt x="471" y="890"/>
                  <a:pt x="471" y="890"/>
                </a:cubicBezTo>
                <a:cubicBezTo>
                  <a:pt x="471" y="890"/>
                  <a:pt x="471" y="891"/>
                  <a:pt x="471" y="891"/>
                </a:cubicBezTo>
                <a:cubicBezTo>
                  <a:pt x="471" y="891"/>
                  <a:pt x="471" y="891"/>
                  <a:pt x="471" y="891"/>
                </a:cubicBezTo>
                <a:cubicBezTo>
                  <a:pt x="471" y="891"/>
                  <a:pt x="471" y="891"/>
                  <a:pt x="471" y="891"/>
                </a:cubicBezTo>
                <a:cubicBezTo>
                  <a:pt x="471" y="892"/>
                  <a:pt x="470" y="892"/>
                  <a:pt x="470" y="892"/>
                </a:cubicBezTo>
                <a:cubicBezTo>
                  <a:pt x="470" y="893"/>
                  <a:pt x="471" y="893"/>
                  <a:pt x="471" y="893"/>
                </a:cubicBezTo>
                <a:cubicBezTo>
                  <a:pt x="471" y="893"/>
                  <a:pt x="471" y="894"/>
                  <a:pt x="471" y="894"/>
                </a:cubicBezTo>
                <a:cubicBezTo>
                  <a:pt x="471" y="894"/>
                  <a:pt x="471" y="894"/>
                  <a:pt x="471" y="895"/>
                </a:cubicBezTo>
                <a:cubicBezTo>
                  <a:pt x="471" y="895"/>
                  <a:pt x="471" y="895"/>
                  <a:pt x="471" y="895"/>
                </a:cubicBezTo>
                <a:cubicBezTo>
                  <a:pt x="472" y="895"/>
                  <a:pt x="472" y="894"/>
                  <a:pt x="472" y="894"/>
                </a:cubicBezTo>
                <a:cubicBezTo>
                  <a:pt x="472" y="895"/>
                  <a:pt x="472" y="894"/>
                  <a:pt x="472" y="894"/>
                </a:cubicBezTo>
                <a:cubicBezTo>
                  <a:pt x="472" y="894"/>
                  <a:pt x="472" y="894"/>
                  <a:pt x="472" y="894"/>
                </a:cubicBezTo>
                <a:cubicBezTo>
                  <a:pt x="473" y="894"/>
                  <a:pt x="473" y="895"/>
                  <a:pt x="473" y="895"/>
                </a:cubicBezTo>
                <a:cubicBezTo>
                  <a:pt x="474" y="895"/>
                  <a:pt x="474" y="895"/>
                  <a:pt x="474" y="895"/>
                </a:cubicBezTo>
                <a:cubicBezTo>
                  <a:pt x="474" y="895"/>
                  <a:pt x="474" y="895"/>
                  <a:pt x="474" y="895"/>
                </a:cubicBezTo>
                <a:cubicBezTo>
                  <a:pt x="474" y="895"/>
                  <a:pt x="474" y="895"/>
                  <a:pt x="474" y="895"/>
                </a:cubicBezTo>
                <a:cubicBezTo>
                  <a:pt x="474" y="895"/>
                  <a:pt x="474" y="895"/>
                  <a:pt x="475" y="895"/>
                </a:cubicBezTo>
                <a:cubicBezTo>
                  <a:pt x="475" y="895"/>
                  <a:pt x="475" y="895"/>
                  <a:pt x="475" y="895"/>
                </a:cubicBezTo>
                <a:cubicBezTo>
                  <a:pt x="475" y="895"/>
                  <a:pt x="476" y="895"/>
                  <a:pt x="476" y="895"/>
                </a:cubicBezTo>
                <a:cubicBezTo>
                  <a:pt x="476" y="894"/>
                  <a:pt x="476" y="894"/>
                  <a:pt x="476" y="894"/>
                </a:cubicBezTo>
                <a:cubicBezTo>
                  <a:pt x="476" y="894"/>
                  <a:pt x="476" y="894"/>
                  <a:pt x="476" y="894"/>
                </a:cubicBezTo>
                <a:cubicBezTo>
                  <a:pt x="477" y="893"/>
                  <a:pt x="478" y="892"/>
                  <a:pt x="479" y="891"/>
                </a:cubicBezTo>
                <a:cubicBezTo>
                  <a:pt x="479" y="891"/>
                  <a:pt x="480" y="891"/>
                  <a:pt x="480" y="891"/>
                </a:cubicBezTo>
                <a:cubicBezTo>
                  <a:pt x="482" y="888"/>
                  <a:pt x="482" y="888"/>
                  <a:pt x="482" y="888"/>
                </a:cubicBezTo>
                <a:cubicBezTo>
                  <a:pt x="484" y="887"/>
                  <a:pt x="484" y="885"/>
                  <a:pt x="482" y="884"/>
                </a:cubicBezTo>
                <a:cubicBezTo>
                  <a:pt x="481" y="882"/>
                  <a:pt x="479" y="882"/>
                  <a:pt x="478" y="884"/>
                </a:cubicBezTo>
                <a:close/>
                <a:moveTo>
                  <a:pt x="1010" y="375"/>
                </a:moveTo>
                <a:cubicBezTo>
                  <a:pt x="1011" y="373"/>
                  <a:pt x="1011" y="371"/>
                  <a:pt x="1010" y="370"/>
                </a:cubicBezTo>
                <a:cubicBezTo>
                  <a:pt x="1009" y="369"/>
                  <a:pt x="1007" y="369"/>
                  <a:pt x="1005" y="370"/>
                </a:cubicBezTo>
                <a:cubicBezTo>
                  <a:pt x="850" y="526"/>
                  <a:pt x="850" y="526"/>
                  <a:pt x="850" y="526"/>
                </a:cubicBezTo>
                <a:cubicBezTo>
                  <a:pt x="849" y="527"/>
                  <a:pt x="849" y="529"/>
                  <a:pt x="850" y="530"/>
                </a:cubicBezTo>
                <a:cubicBezTo>
                  <a:pt x="851" y="531"/>
                  <a:pt x="851" y="531"/>
                  <a:pt x="852" y="531"/>
                </a:cubicBezTo>
                <a:cubicBezTo>
                  <a:pt x="853" y="531"/>
                  <a:pt x="854" y="531"/>
                  <a:pt x="854" y="530"/>
                </a:cubicBezTo>
                <a:lnTo>
                  <a:pt x="1010" y="375"/>
                </a:lnTo>
                <a:close/>
                <a:moveTo>
                  <a:pt x="1340" y="43"/>
                </a:moveTo>
                <a:cubicBezTo>
                  <a:pt x="1340" y="43"/>
                  <a:pt x="1341" y="43"/>
                  <a:pt x="1342" y="43"/>
                </a:cubicBezTo>
                <a:cubicBezTo>
                  <a:pt x="1345" y="40"/>
                  <a:pt x="1345" y="40"/>
                  <a:pt x="1345" y="40"/>
                </a:cubicBezTo>
                <a:cubicBezTo>
                  <a:pt x="1346" y="39"/>
                  <a:pt x="1346" y="37"/>
                  <a:pt x="1345" y="35"/>
                </a:cubicBezTo>
                <a:cubicBezTo>
                  <a:pt x="1343" y="34"/>
                  <a:pt x="1341" y="34"/>
                  <a:pt x="1340" y="35"/>
                </a:cubicBezTo>
                <a:cubicBezTo>
                  <a:pt x="1337" y="38"/>
                  <a:pt x="1337" y="38"/>
                  <a:pt x="1337" y="38"/>
                </a:cubicBezTo>
                <a:cubicBezTo>
                  <a:pt x="1336" y="39"/>
                  <a:pt x="1336" y="41"/>
                  <a:pt x="1337" y="43"/>
                </a:cubicBezTo>
                <a:cubicBezTo>
                  <a:pt x="1338" y="43"/>
                  <a:pt x="1339" y="43"/>
                  <a:pt x="1340" y="43"/>
                </a:cubicBezTo>
                <a:close/>
                <a:moveTo>
                  <a:pt x="1015" y="365"/>
                </a:moveTo>
                <a:cubicBezTo>
                  <a:pt x="1015" y="366"/>
                  <a:pt x="1016" y="366"/>
                  <a:pt x="1017" y="366"/>
                </a:cubicBezTo>
                <a:cubicBezTo>
                  <a:pt x="1018" y="366"/>
                  <a:pt x="1018" y="366"/>
                  <a:pt x="1019" y="365"/>
                </a:cubicBezTo>
                <a:cubicBezTo>
                  <a:pt x="1326" y="58"/>
                  <a:pt x="1326" y="58"/>
                  <a:pt x="1326" y="58"/>
                </a:cubicBezTo>
                <a:cubicBezTo>
                  <a:pt x="1328" y="56"/>
                  <a:pt x="1328" y="56"/>
                  <a:pt x="1328" y="56"/>
                </a:cubicBezTo>
                <a:cubicBezTo>
                  <a:pt x="1329" y="56"/>
                  <a:pt x="1329" y="55"/>
                  <a:pt x="1329" y="54"/>
                </a:cubicBezTo>
                <a:cubicBezTo>
                  <a:pt x="1329" y="53"/>
                  <a:pt x="1329" y="52"/>
                  <a:pt x="1328" y="52"/>
                </a:cubicBezTo>
                <a:cubicBezTo>
                  <a:pt x="1327" y="51"/>
                  <a:pt x="1326" y="51"/>
                  <a:pt x="1325" y="51"/>
                </a:cubicBezTo>
                <a:cubicBezTo>
                  <a:pt x="1325" y="51"/>
                  <a:pt x="1324" y="51"/>
                  <a:pt x="1324" y="52"/>
                </a:cubicBezTo>
                <a:cubicBezTo>
                  <a:pt x="1322" y="54"/>
                  <a:pt x="1322" y="54"/>
                  <a:pt x="1322" y="54"/>
                </a:cubicBezTo>
                <a:cubicBezTo>
                  <a:pt x="1322" y="54"/>
                  <a:pt x="1322" y="54"/>
                  <a:pt x="1322" y="54"/>
                </a:cubicBezTo>
                <a:cubicBezTo>
                  <a:pt x="1015" y="361"/>
                  <a:pt x="1015" y="361"/>
                  <a:pt x="1015" y="361"/>
                </a:cubicBezTo>
                <a:cubicBezTo>
                  <a:pt x="1013" y="362"/>
                  <a:pt x="1013" y="364"/>
                  <a:pt x="1015" y="365"/>
                </a:cubicBezTo>
                <a:close/>
                <a:moveTo>
                  <a:pt x="1022" y="372"/>
                </a:moveTo>
                <a:cubicBezTo>
                  <a:pt x="1022" y="373"/>
                  <a:pt x="1023" y="373"/>
                  <a:pt x="1024" y="373"/>
                </a:cubicBezTo>
                <a:cubicBezTo>
                  <a:pt x="1025" y="373"/>
                  <a:pt x="1025" y="373"/>
                  <a:pt x="1026" y="372"/>
                </a:cubicBezTo>
                <a:cubicBezTo>
                  <a:pt x="1335" y="63"/>
                  <a:pt x="1335" y="63"/>
                  <a:pt x="1335" y="63"/>
                </a:cubicBezTo>
                <a:cubicBezTo>
                  <a:pt x="1337" y="62"/>
                  <a:pt x="1337" y="60"/>
                  <a:pt x="1335" y="59"/>
                </a:cubicBezTo>
                <a:cubicBezTo>
                  <a:pt x="1334" y="57"/>
                  <a:pt x="1332" y="57"/>
                  <a:pt x="1331" y="59"/>
                </a:cubicBezTo>
                <a:cubicBezTo>
                  <a:pt x="1022" y="368"/>
                  <a:pt x="1022" y="368"/>
                  <a:pt x="1022" y="368"/>
                </a:cubicBezTo>
                <a:cubicBezTo>
                  <a:pt x="1020" y="369"/>
                  <a:pt x="1020" y="371"/>
                  <a:pt x="1022" y="372"/>
                </a:cubicBezTo>
                <a:close/>
                <a:moveTo>
                  <a:pt x="1349" y="48"/>
                </a:moveTo>
                <a:cubicBezTo>
                  <a:pt x="1349" y="48"/>
                  <a:pt x="1350" y="48"/>
                  <a:pt x="1351" y="48"/>
                </a:cubicBezTo>
                <a:cubicBezTo>
                  <a:pt x="1357" y="41"/>
                  <a:pt x="1357" y="41"/>
                  <a:pt x="1357" y="41"/>
                </a:cubicBezTo>
                <a:cubicBezTo>
                  <a:pt x="1358" y="40"/>
                  <a:pt x="1358" y="38"/>
                  <a:pt x="1357" y="37"/>
                </a:cubicBezTo>
                <a:cubicBezTo>
                  <a:pt x="1356" y="35"/>
                  <a:pt x="1354" y="35"/>
                  <a:pt x="1353" y="37"/>
                </a:cubicBezTo>
                <a:cubicBezTo>
                  <a:pt x="1346" y="43"/>
                  <a:pt x="1346" y="43"/>
                  <a:pt x="1346" y="43"/>
                </a:cubicBezTo>
                <a:cubicBezTo>
                  <a:pt x="1345" y="44"/>
                  <a:pt x="1345" y="46"/>
                  <a:pt x="1346" y="48"/>
                </a:cubicBezTo>
                <a:cubicBezTo>
                  <a:pt x="1347" y="48"/>
                  <a:pt x="1348" y="48"/>
                  <a:pt x="1349" y="48"/>
                </a:cubicBezTo>
                <a:close/>
                <a:moveTo>
                  <a:pt x="1016" y="378"/>
                </a:moveTo>
                <a:cubicBezTo>
                  <a:pt x="1015" y="377"/>
                  <a:pt x="1013" y="377"/>
                  <a:pt x="1011" y="378"/>
                </a:cubicBezTo>
                <a:cubicBezTo>
                  <a:pt x="853" y="536"/>
                  <a:pt x="853" y="536"/>
                  <a:pt x="853" y="536"/>
                </a:cubicBezTo>
                <a:cubicBezTo>
                  <a:pt x="852" y="537"/>
                  <a:pt x="852" y="539"/>
                  <a:pt x="853" y="541"/>
                </a:cubicBezTo>
                <a:cubicBezTo>
                  <a:pt x="854" y="541"/>
                  <a:pt x="855" y="541"/>
                  <a:pt x="856" y="541"/>
                </a:cubicBezTo>
                <a:cubicBezTo>
                  <a:pt x="856" y="541"/>
                  <a:pt x="857" y="541"/>
                  <a:pt x="858" y="541"/>
                </a:cubicBezTo>
                <a:cubicBezTo>
                  <a:pt x="1016" y="383"/>
                  <a:pt x="1016" y="383"/>
                  <a:pt x="1016" y="383"/>
                </a:cubicBezTo>
                <a:cubicBezTo>
                  <a:pt x="1017" y="381"/>
                  <a:pt x="1017" y="379"/>
                  <a:pt x="1016" y="378"/>
                </a:cubicBezTo>
                <a:close/>
                <a:moveTo>
                  <a:pt x="1017" y="395"/>
                </a:moveTo>
                <a:cubicBezTo>
                  <a:pt x="1019" y="394"/>
                  <a:pt x="1019" y="392"/>
                  <a:pt x="1017" y="391"/>
                </a:cubicBezTo>
                <a:cubicBezTo>
                  <a:pt x="1016" y="389"/>
                  <a:pt x="1014" y="389"/>
                  <a:pt x="1013" y="391"/>
                </a:cubicBezTo>
                <a:cubicBezTo>
                  <a:pt x="859" y="544"/>
                  <a:pt x="859" y="544"/>
                  <a:pt x="859" y="544"/>
                </a:cubicBezTo>
                <a:cubicBezTo>
                  <a:pt x="858" y="546"/>
                  <a:pt x="858" y="547"/>
                  <a:pt x="859" y="549"/>
                </a:cubicBezTo>
                <a:cubicBezTo>
                  <a:pt x="860" y="549"/>
                  <a:pt x="861" y="550"/>
                  <a:pt x="861" y="550"/>
                </a:cubicBezTo>
                <a:cubicBezTo>
                  <a:pt x="862" y="550"/>
                  <a:pt x="863" y="549"/>
                  <a:pt x="864" y="549"/>
                </a:cubicBezTo>
                <a:lnTo>
                  <a:pt x="1017" y="395"/>
                </a:lnTo>
                <a:close/>
                <a:moveTo>
                  <a:pt x="1364" y="47"/>
                </a:moveTo>
                <a:cubicBezTo>
                  <a:pt x="1365" y="47"/>
                  <a:pt x="1365" y="47"/>
                  <a:pt x="1366" y="46"/>
                </a:cubicBezTo>
                <a:cubicBezTo>
                  <a:pt x="1369" y="43"/>
                  <a:pt x="1369" y="43"/>
                  <a:pt x="1369" y="43"/>
                </a:cubicBezTo>
                <a:cubicBezTo>
                  <a:pt x="1371" y="42"/>
                  <a:pt x="1371" y="40"/>
                  <a:pt x="1369" y="39"/>
                </a:cubicBezTo>
                <a:cubicBezTo>
                  <a:pt x="1368" y="37"/>
                  <a:pt x="1366" y="37"/>
                  <a:pt x="1365" y="39"/>
                </a:cubicBezTo>
                <a:cubicBezTo>
                  <a:pt x="1362" y="42"/>
                  <a:pt x="1362" y="42"/>
                  <a:pt x="1362" y="42"/>
                </a:cubicBezTo>
                <a:cubicBezTo>
                  <a:pt x="1360" y="43"/>
                  <a:pt x="1360" y="45"/>
                  <a:pt x="1362" y="46"/>
                </a:cubicBezTo>
                <a:cubicBezTo>
                  <a:pt x="1362" y="47"/>
                  <a:pt x="1363" y="47"/>
                  <a:pt x="1364" y="47"/>
                </a:cubicBezTo>
                <a:close/>
                <a:moveTo>
                  <a:pt x="1345" y="63"/>
                </a:moveTo>
                <a:cubicBezTo>
                  <a:pt x="1344" y="62"/>
                  <a:pt x="1342" y="62"/>
                  <a:pt x="1341" y="63"/>
                </a:cubicBezTo>
                <a:cubicBezTo>
                  <a:pt x="1081" y="322"/>
                  <a:pt x="1081" y="322"/>
                  <a:pt x="1081" y="322"/>
                </a:cubicBezTo>
                <a:cubicBezTo>
                  <a:pt x="1080" y="324"/>
                  <a:pt x="1080" y="326"/>
                  <a:pt x="1081" y="327"/>
                </a:cubicBezTo>
                <a:cubicBezTo>
                  <a:pt x="1082" y="327"/>
                  <a:pt x="1082" y="328"/>
                  <a:pt x="1083" y="328"/>
                </a:cubicBezTo>
                <a:cubicBezTo>
                  <a:pt x="1084" y="328"/>
                  <a:pt x="1085" y="327"/>
                  <a:pt x="1085" y="327"/>
                </a:cubicBezTo>
                <a:cubicBezTo>
                  <a:pt x="1345" y="67"/>
                  <a:pt x="1345" y="67"/>
                  <a:pt x="1345" y="67"/>
                </a:cubicBezTo>
                <a:cubicBezTo>
                  <a:pt x="1346" y="66"/>
                  <a:pt x="1346" y="64"/>
                  <a:pt x="1345" y="63"/>
                </a:cubicBezTo>
                <a:close/>
                <a:moveTo>
                  <a:pt x="1072" y="331"/>
                </a:moveTo>
                <a:cubicBezTo>
                  <a:pt x="1023" y="380"/>
                  <a:pt x="1023" y="380"/>
                  <a:pt x="1023" y="380"/>
                </a:cubicBezTo>
                <a:cubicBezTo>
                  <a:pt x="1022" y="382"/>
                  <a:pt x="1022" y="384"/>
                  <a:pt x="1023" y="385"/>
                </a:cubicBezTo>
                <a:cubicBezTo>
                  <a:pt x="1024" y="385"/>
                  <a:pt x="1025" y="386"/>
                  <a:pt x="1025" y="386"/>
                </a:cubicBezTo>
                <a:cubicBezTo>
                  <a:pt x="1026" y="386"/>
                  <a:pt x="1027" y="385"/>
                  <a:pt x="1028" y="385"/>
                </a:cubicBezTo>
                <a:cubicBezTo>
                  <a:pt x="1077" y="336"/>
                  <a:pt x="1077" y="336"/>
                  <a:pt x="1077" y="336"/>
                </a:cubicBezTo>
                <a:cubicBezTo>
                  <a:pt x="1078" y="334"/>
                  <a:pt x="1078" y="333"/>
                  <a:pt x="1077" y="331"/>
                </a:cubicBezTo>
                <a:cubicBezTo>
                  <a:pt x="1075" y="330"/>
                  <a:pt x="1073" y="330"/>
                  <a:pt x="1072" y="331"/>
                </a:cubicBezTo>
                <a:close/>
                <a:moveTo>
                  <a:pt x="1367" y="51"/>
                </a:moveTo>
                <a:cubicBezTo>
                  <a:pt x="1365" y="52"/>
                  <a:pt x="1365" y="54"/>
                  <a:pt x="1367" y="55"/>
                </a:cubicBezTo>
                <a:cubicBezTo>
                  <a:pt x="1367" y="56"/>
                  <a:pt x="1368" y="56"/>
                  <a:pt x="1369" y="56"/>
                </a:cubicBezTo>
                <a:cubicBezTo>
                  <a:pt x="1369" y="56"/>
                  <a:pt x="1370" y="56"/>
                  <a:pt x="1371" y="55"/>
                </a:cubicBezTo>
                <a:cubicBezTo>
                  <a:pt x="1374" y="52"/>
                  <a:pt x="1374" y="52"/>
                  <a:pt x="1374" y="52"/>
                </a:cubicBezTo>
                <a:cubicBezTo>
                  <a:pt x="1375" y="51"/>
                  <a:pt x="1375" y="49"/>
                  <a:pt x="1374" y="48"/>
                </a:cubicBezTo>
                <a:cubicBezTo>
                  <a:pt x="1373" y="47"/>
                  <a:pt x="1371" y="47"/>
                  <a:pt x="1370" y="48"/>
                </a:cubicBezTo>
                <a:lnTo>
                  <a:pt x="1367" y="51"/>
                </a:lnTo>
                <a:close/>
                <a:moveTo>
                  <a:pt x="1030" y="387"/>
                </a:moveTo>
                <a:cubicBezTo>
                  <a:pt x="1029" y="388"/>
                  <a:pt x="1029" y="390"/>
                  <a:pt x="1030" y="392"/>
                </a:cubicBezTo>
                <a:cubicBezTo>
                  <a:pt x="1031" y="392"/>
                  <a:pt x="1032" y="393"/>
                  <a:pt x="1033" y="393"/>
                </a:cubicBezTo>
                <a:cubicBezTo>
                  <a:pt x="1033" y="393"/>
                  <a:pt x="1034" y="392"/>
                  <a:pt x="1035" y="392"/>
                </a:cubicBezTo>
                <a:cubicBezTo>
                  <a:pt x="1083" y="344"/>
                  <a:pt x="1083" y="344"/>
                  <a:pt x="1083" y="344"/>
                </a:cubicBezTo>
                <a:cubicBezTo>
                  <a:pt x="1084" y="342"/>
                  <a:pt x="1084" y="341"/>
                  <a:pt x="1083" y="339"/>
                </a:cubicBezTo>
                <a:cubicBezTo>
                  <a:pt x="1081" y="338"/>
                  <a:pt x="1079" y="338"/>
                  <a:pt x="1078" y="339"/>
                </a:cubicBezTo>
                <a:lnTo>
                  <a:pt x="1030" y="387"/>
                </a:lnTo>
                <a:close/>
                <a:moveTo>
                  <a:pt x="1019" y="399"/>
                </a:moveTo>
                <a:cubicBezTo>
                  <a:pt x="865" y="553"/>
                  <a:pt x="865" y="553"/>
                  <a:pt x="865" y="553"/>
                </a:cubicBezTo>
                <a:cubicBezTo>
                  <a:pt x="863" y="554"/>
                  <a:pt x="863" y="556"/>
                  <a:pt x="865" y="557"/>
                </a:cubicBezTo>
                <a:cubicBezTo>
                  <a:pt x="865" y="558"/>
                  <a:pt x="866" y="558"/>
                  <a:pt x="867" y="558"/>
                </a:cubicBezTo>
                <a:cubicBezTo>
                  <a:pt x="867" y="558"/>
                  <a:pt x="868" y="558"/>
                  <a:pt x="869" y="557"/>
                </a:cubicBezTo>
                <a:cubicBezTo>
                  <a:pt x="1023" y="403"/>
                  <a:pt x="1023" y="403"/>
                  <a:pt x="1023" y="403"/>
                </a:cubicBezTo>
                <a:cubicBezTo>
                  <a:pt x="1024" y="402"/>
                  <a:pt x="1024" y="400"/>
                  <a:pt x="1023" y="399"/>
                </a:cubicBezTo>
                <a:cubicBezTo>
                  <a:pt x="1022" y="398"/>
                  <a:pt x="1020" y="398"/>
                  <a:pt x="1019" y="399"/>
                </a:cubicBezTo>
                <a:close/>
                <a:moveTo>
                  <a:pt x="1356" y="62"/>
                </a:moveTo>
                <a:cubicBezTo>
                  <a:pt x="1087" y="331"/>
                  <a:pt x="1087" y="331"/>
                  <a:pt x="1087" y="331"/>
                </a:cubicBezTo>
                <a:cubicBezTo>
                  <a:pt x="1085" y="332"/>
                  <a:pt x="1085" y="334"/>
                  <a:pt x="1087" y="335"/>
                </a:cubicBezTo>
                <a:cubicBezTo>
                  <a:pt x="1087" y="336"/>
                  <a:pt x="1088" y="336"/>
                  <a:pt x="1089" y="336"/>
                </a:cubicBezTo>
                <a:cubicBezTo>
                  <a:pt x="1090" y="336"/>
                  <a:pt x="1090" y="336"/>
                  <a:pt x="1091" y="335"/>
                </a:cubicBezTo>
                <a:cubicBezTo>
                  <a:pt x="1360" y="66"/>
                  <a:pt x="1360" y="66"/>
                  <a:pt x="1360" y="66"/>
                </a:cubicBezTo>
                <a:cubicBezTo>
                  <a:pt x="1361" y="65"/>
                  <a:pt x="1361" y="63"/>
                  <a:pt x="1360" y="62"/>
                </a:cubicBezTo>
                <a:cubicBezTo>
                  <a:pt x="1359" y="60"/>
                  <a:pt x="1357" y="60"/>
                  <a:pt x="1356" y="62"/>
                </a:cubicBezTo>
                <a:close/>
                <a:moveTo>
                  <a:pt x="1378" y="47"/>
                </a:moveTo>
                <a:cubicBezTo>
                  <a:pt x="1379" y="47"/>
                  <a:pt x="1379" y="47"/>
                  <a:pt x="1380" y="46"/>
                </a:cubicBezTo>
                <a:cubicBezTo>
                  <a:pt x="1382" y="44"/>
                  <a:pt x="1382" y="44"/>
                  <a:pt x="1382" y="44"/>
                </a:cubicBezTo>
                <a:cubicBezTo>
                  <a:pt x="1383" y="43"/>
                  <a:pt x="1383" y="41"/>
                  <a:pt x="1382" y="40"/>
                </a:cubicBezTo>
                <a:cubicBezTo>
                  <a:pt x="1381" y="39"/>
                  <a:pt x="1379" y="39"/>
                  <a:pt x="1377" y="40"/>
                </a:cubicBezTo>
                <a:cubicBezTo>
                  <a:pt x="1376" y="42"/>
                  <a:pt x="1376" y="42"/>
                  <a:pt x="1376" y="42"/>
                </a:cubicBezTo>
                <a:cubicBezTo>
                  <a:pt x="1374" y="43"/>
                  <a:pt x="1374" y="45"/>
                  <a:pt x="1376" y="46"/>
                </a:cubicBezTo>
                <a:cubicBezTo>
                  <a:pt x="1376" y="47"/>
                  <a:pt x="1377" y="47"/>
                  <a:pt x="1378" y="47"/>
                </a:cubicBezTo>
                <a:close/>
                <a:moveTo>
                  <a:pt x="1371" y="61"/>
                </a:moveTo>
                <a:cubicBezTo>
                  <a:pt x="1093" y="339"/>
                  <a:pt x="1093" y="339"/>
                  <a:pt x="1093" y="339"/>
                </a:cubicBezTo>
                <a:cubicBezTo>
                  <a:pt x="1092" y="340"/>
                  <a:pt x="1092" y="342"/>
                  <a:pt x="1093" y="343"/>
                </a:cubicBezTo>
                <a:cubicBezTo>
                  <a:pt x="1094" y="344"/>
                  <a:pt x="1094" y="344"/>
                  <a:pt x="1095" y="344"/>
                </a:cubicBezTo>
                <a:cubicBezTo>
                  <a:pt x="1096" y="344"/>
                  <a:pt x="1097" y="344"/>
                  <a:pt x="1097" y="343"/>
                </a:cubicBezTo>
                <a:cubicBezTo>
                  <a:pt x="1375" y="65"/>
                  <a:pt x="1375" y="65"/>
                  <a:pt x="1375" y="65"/>
                </a:cubicBezTo>
                <a:cubicBezTo>
                  <a:pt x="1385" y="55"/>
                  <a:pt x="1385" y="55"/>
                  <a:pt x="1385" y="55"/>
                </a:cubicBezTo>
                <a:cubicBezTo>
                  <a:pt x="1386" y="55"/>
                  <a:pt x="1386" y="54"/>
                  <a:pt x="1386" y="53"/>
                </a:cubicBezTo>
                <a:cubicBezTo>
                  <a:pt x="1386" y="52"/>
                  <a:pt x="1386" y="52"/>
                  <a:pt x="1385" y="51"/>
                </a:cubicBezTo>
                <a:cubicBezTo>
                  <a:pt x="1384" y="50"/>
                  <a:pt x="1384" y="50"/>
                  <a:pt x="1383" y="50"/>
                </a:cubicBezTo>
                <a:cubicBezTo>
                  <a:pt x="1382" y="50"/>
                  <a:pt x="1381" y="50"/>
                  <a:pt x="1381" y="51"/>
                </a:cubicBezTo>
                <a:lnTo>
                  <a:pt x="1371" y="61"/>
                </a:lnTo>
                <a:close/>
                <a:moveTo>
                  <a:pt x="1390" y="49"/>
                </a:moveTo>
                <a:cubicBezTo>
                  <a:pt x="1390" y="49"/>
                  <a:pt x="1391" y="49"/>
                  <a:pt x="1392" y="48"/>
                </a:cubicBezTo>
                <a:cubicBezTo>
                  <a:pt x="1394" y="46"/>
                  <a:pt x="1394" y="46"/>
                  <a:pt x="1394" y="46"/>
                </a:cubicBezTo>
                <a:cubicBezTo>
                  <a:pt x="1396" y="45"/>
                  <a:pt x="1396" y="43"/>
                  <a:pt x="1394" y="42"/>
                </a:cubicBezTo>
                <a:cubicBezTo>
                  <a:pt x="1393" y="40"/>
                  <a:pt x="1391" y="40"/>
                  <a:pt x="1390" y="42"/>
                </a:cubicBezTo>
                <a:cubicBezTo>
                  <a:pt x="1388" y="44"/>
                  <a:pt x="1388" y="44"/>
                  <a:pt x="1388" y="44"/>
                </a:cubicBezTo>
                <a:cubicBezTo>
                  <a:pt x="1386" y="45"/>
                  <a:pt x="1386" y="47"/>
                  <a:pt x="1388" y="48"/>
                </a:cubicBezTo>
                <a:cubicBezTo>
                  <a:pt x="1388" y="49"/>
                  <a:pt x="1389" y="49"/>
                  <a:pt x="1390" y="49"/>
                </a:cubicBezTo>
                <a:close/>
                <a:moveTo>
                  <a:pt x="1086" y="346"/>
                </a:moveTo>
                <a:cubicBezTo>
                  <a:pt x="1084" y="347"/>
                  <a:pt x="1084" y="347"/>
                  <a:pt x="1084" y="347"/>
                </a:cubicBezTo>
                <a:cubicBezTo>
                  <a:pt x="1084" y="347"/>
                  <a:pt x="1084" y="347"/>
                  <a:pt x="1084" y="348"/>
                </a:cubicBezTo>
                <a:cubicBezTo>
                  <a:pt x="1084" y="348"/>
                  <a:pt x="1084" y="348"/>
                  <a:pt x="1083" y="348"/>
                </a:cubicBezTo>
                <a:cubicBezTo>
                  <a:pt x="1036" y="396"/>
                  <a:pt x="1036" y="396"/>
                  <a:pt x="1036" y="396"/>
                </a:cubicBezTo>
                <a:cubicBezTo>
                  <a:pt x="1034" y="397"/>
                  <a:pt x="1034" y="399"/>
                  <a:pt x="1036" y="400"/>
                </a:cubicBezTo>
                <a:cubicBezTo>
                  <a:pt x="1036" y="401"/>
                  <a:pt x="1037" y="401"/>
                  <a:pt x="1038" y="401"/>
                </a:cubicBezTo>
                <a:cubicBezTo>
                  <a:pt x="1039" y="401"/>
                  <a:pt x="1039" y="401"/>
                  <a:pt x="1040" y="400"/>
                </a:cubicBezTo>
                <a:cubicBezTo>
                  <a:pt x="1088" y="352"/>
                  <a:pt x="1088" y="352"/>
                  <a:pt x="1088" y="352"/>
                </a:cubicBezTo>
                <a:cubicBezTo>
                  <a:pt x="1088" y="352"/>
                  <a:pt x="1088" y="352"/>
                  <a:pt x="1088" y="352"/>
                </a:cubicBezTo>
                <a:cubicBezTo>
                  <a:pt x="1088" y="352"/>
                  <a:pt x="1089" y="352"/>
                  <a:pt x="1089" y="351"/>
                </a:cubicBezTo>
                <a:cubicBezTo>
                  <a:pt x="1090" y="350"/>
                  <a:pt x="1090" y="350"/>
                  <a:pt x="1090" y="350"/>
                </a:cubicBezTo>
                <a:cubicBezTo>
                  <a:pt x="1091" y="349"/>
                  <a:pt x="1091" y="347"/>
                  <a:pt x="1090" y="346"/>
                </a:cubicBezTo>
                <a:cubicBezTo>
                  <a:pt x="1089" y="345"/>
                  <a:pt x="1087" y="345"/>
                  <a:pt x="1086" y="346"/>
                </a:cubicBezTo>
                <a:close/>
                <a:moveTo>
                  <a:pt x="1029" y="407"/>
                </a:moveTo>
                <a:cubicBezTo>
                  <a:pt x="1027" y="406"/>
                  <a:pt x="1025" y="406"/>
                  <a:pt x="1024" y="407"/>
                </a:cubicBezTo>
                <a:cubicBezTo>
                  <a:pt x="868" y="564"/>
                  <a:pt x="868" y="564"/>
                  <a:pt x="868" y="564"/>
                </a:cubicBezTo>
                <a:cubicBezTo>
                  <a:pt x="866" y="565"/>
                  <a:pt x="866" y="567"/>
                  <a:pt x="868" y="568"/>
                </a:cubicBezTo>
                <a:cubicBezTo>
                  <a:pt x="868" y="569"/>
                  <a:pt x="869" y="569"/>
                  <a:pt x="870" y="569"/>
                </a:cubicBezTo>
                <a:cubicBezTo>
                  <a:pt x="871" y="569"/>
                  <a:pt x="871" y="569"/>
                  <a:pt x="872" y="568"/>
                </a:cubicBezTo>
                <a:cubicBezTo>
                  <a:pt x="1029" y="412"/>
                  <a:pt x="1029" y="412"/>
                  <a:pt x="1029" y="412"/>
                </a:cubicBezTo>
                <a:cubicBezTo>
                  <a:pt x="1030" y="411"/>
                  <a:pt x="1030" y="409"/>
                  <a:pt x="1029" y="407"/>
                </a:cubicBezTo>
                <a:close/>
                <a:moveTo>
                  <a:pt x="1093" y="353"/>
                </a:moveTo>
                <a:cubicBezTo>
                  <a:pt x="1090" y="356"/>
                  <a:pt x="1090" y="356"/>
                  <a:pt x="1090" y="356"/>
                </a:cubicBezTo>
                <a:cubicBezTo>
                  <a:pt x="1089" y="356"/>
                  <a:pt x="1089" y="356"/>
                  <a:pt x="1089" y="357"/>
                </a:cubicBezTo>
                <a:cubicBezTo>
                  <a:pt x="1089" y="357"/>
                  <a:pt x="1089" y="357"/>
                  <a:pt x="1089" y="357"/>
                </a:cubicBezTo>
                <a:cubicBezTo>
                  <a:pt x="1041" y="404"/>
                  <a:pt x="1041" y="404"/>
                  <a:pt x="1041" y="404"/>
                </a:cubicBezTo>
                <a:cubicBezTo>
                  <a:pt x="1040" y="405"/>
                  <a:pt x="1040" y="407"/>
                  <a:pt x="1041" y="408"/>
                </a:cubicBezTo>
                <a:cubicBezTo>
                  <a:pt x="1042" y="409"/>
                  <a:pt x="1043" y="409"/>
                  <a:pt x="1044" y="409"/>
                </a:cubicBezTo>
                <a:cubicBezTo>
                  <a:pt x="1044" y="409"/>
                  <a:pt x="1045" y="409"/>
                  <a:pt x="1046" y="408"/>
                </a:cubicBezTo>
                <a:cubicBezTo>
                  <a:pt x="1093" y="361"/>
                  <a:pt x="1093" y="361"/>
                  <a:pt x="1093" y="361"/>
                </a:cubicBezTo>
                <a:cubicBezTo>
                  <a:pt x="1093" y="361"/>
                  <a:pt x="1093" y="361"/>
                  <a:pt x="1093" y="361"/>
                </a:cubicBezTo>
                <a:cubicBezTo>
                  <a:pt x="1094" y="361"/>
                  <a:pt x="1094" y="361"/>
                  <a:pt x="1094" y="360"/>
                </a:cubicBezTo>
                <a:cubicBezTo>
                  <a:pt x="1097" y="357"/>
                  <a:pt x="1097" y="357"/>
                  <a:pt x="1097" y="357"/>
                </a:cubicBezTo>
                <a:cubicBezTo>
                  <a:pt x="1098" y="356"/>
                  <a:pt x="1098" y="354"/>
                  <a:pt x="1097" y="353"/>
                </a:cubicBezTo>
                <a:cubicBezTo>
                  <a:pt x="1096" y="351"/>
                  <a:pt x="1094" y="351"/>
                  <a:pt x="1093" y="353"/>
                </a:cubicBezTo>
                <a:close/>
                <a:moveTo>
                  <a:pt x="1391" y="55"/>
                </a:moveTo>
                <a:cubicBezTo>
                  <a:pt x="1102" y="343"/>
                  <a:pt x="1102" y="343"/>
                  <a:pt x="1102" y="343"/>
                </a:cubicBezTo>
                <a:cubicBezTo>
                  <a:pt x="1101" y="344"/>
                  <a:pt x="1101" y="346"/>
                  <a:pt x="1102" y="348"/>
                </a:cubicBezTo>
                <a:cubicBezTo>
                  <a:pt x="1103" y="348"/>
                  <a:pt x="1104" y="349"/>
                  <a:pt x="1104" y="349"/>
                </a:cubicBezTo>
                <a:cubicBezTo>
                  <a:pt x="1105" y="349"/>
                  <a:pt x="1106" y="348"/>
                  <a:pt x="1107" y="348"/>
                </a:cubicBezTo>
                <a:cubicBezTo>
                  <a:pt x="1395" y="59"/>
                  <a:pt x="1395" y="59"/>
                  <a:pt x="1395" y="59"/>
                </a:cubicBezTo>
                <a:cubicBezTo>
                  <a:pt x="1396" y="58"/>
                  <a:pt x="1396" y="56"/>
                  <a:pt x="1395" y="55"/>
                </a:cubicBezTo>
                <a:cubicBezTo>
                  <a:pt x="1394" y="54"/>
                  <a:pt x="1392" y="54"/>
                  <a:pt x="1391" y="55"/>
                </a:cubicBezTo>
                <a:close/>
                <a:moveTo>
                  <a:pt x="874" y="579"/>
                </a:moveTo>
                <a:cubicBezTo>
                  <a:pt x="875" y="579"/>
                  <a:pt x="876" y="578"/>
                  <a:pt x="876" y="578"/>
                </a:cubicBezTo>
                <a:cubicBezTo>
                  <a:pt x="1032" y="423"/>
                  <a:pt x="1032" y="423"/>
                  <a:pt x="1032" y="423"/>
                </a:cubicBezTo>
                <a:cubicBezTo>
                  <a:pt x="1033" y="421"/>
                  <a:pt x="1033" y="419"/>
                  <a:pt x="1032" y="418"/>
                </a:cubicBezTo>
                <a:cubicBezTo>
                  <a:pt x="1030" y="417"/>
                  <a:pt x="1029" y="417"/>
                  <a:pt x="1027" y="418"/>
                </a:cubicBezTo>
                <a:cubicBezTo>
                  <a:pt x="872" y="573"/>
                  <a:pt x="872" y="573"/>
                  <a:pt x="872" y="573"/>
                </a:cubicBezTo>
                <a:cubicBezTo>
                  <a:pt x="871" y="575"/>
                  <a:pt x="871" y="577"/>
                  <a:pt x="872" y="578"/>
                </a:cubicBezTo>
                <a:cubicBezTo>
                  <a:pt x="873" y="578"/>
                  <a:pt x="874" y="579"/>
                  <a:pt x="874" y="579"/>
                </a:cubicBezTo>
                <a:close/>
                <a:moveTo>
                  <a:pt x="1052" y="416"/>
                </a:moveTo>
                <a:cubicBezTo>
                  <a:pt x="1102" y="367"/>
                  <a:pt x="1102" y="367"/>
                  <a:pt x="1102" y="367"/>
                </a:cubicBezTo>
                <a:cubicBezTo>
                  <a:pt x="1103" y="365"/>
                  <a:pt x="1103" y="364"/>
                  <a:pt x="1102" y="362"/>
                </a:cubicBezTo>
                <a:cubicBezTo>
                  <a:pt x="1100" y="361"/>
                  <a:pt x="1098" y="361"/>
                  <a:pt x="1097" y="362"/>
                </a:cubicBezTo>
                <a:cubicBezTo>
                  <a:pt x="1047" y="412"/>
                  <a:pt x="1047" y="412"/>
                  <a:pt x="1047" y="412"/>
                </a:cubicBezTo>
                <a:cubicBezTo>
                  <a:pt x="1046" y="413"/>
                  <a:pt x="1046" y="415"/>
                  <a:pt x="1047" y="416"/>
                </a:cubicBezTo>
                <a:cubicBezTo>
                  <a:pt x="1048" y="417"/>
                  <a:pt x="1049" y="417"/>
                  <a:pt x="1050" y="417"/>
                </a:cubicBezTo>
                <a:cubicBezTo>
                  <a:pt x="1050" y="417"/>
                  <a:pt x="1051" y="417"/>
                  <a:pt x="1052" y="416"/>
                </a:cubicBezTo>
                <a:close/>
                <a:moveTo>
                  <a:pt x="1118" y="342"/>
                </a:moveTo>
                <a:cubicBezTo>
                  <a:pt x="1118" y="342"/>
                  <a:pt x="1117" y="342"/>
                  <a:pt x="1117" y="342"/>
                </a:cubicBezTo>
                <a:cubicBezTo>
                  <a:pt x="1114" y="345"/>
                  <a:pt x="1114" y="345"/>
                  <a:pt x="1114" y="345"/>
                </a:cubicBezTo>
                <a:cubicBezTo>
                  <a:pt x="1113" y="346"/>
                  <a:pt x="1113" y="348"/>
                  <a:pt x="1114" y="350"/>
                </a:cubicBezTo>
                <a:cubicBezTo>
                  <a:pt x="1115" y="350"/>
                  <a:pt x="1116" y="350"/>
                  <a:pt x="1117" y="350"/>
                </a:cubicBezTo>
                <a:cubicBezTo>
                  <a:pt x="1117" y="350"/>
                  <a:pt x="1118" y="350"/>
                  <a:pt x="1119" y="350"/>
                </a:cubicBezTo>
                <a:cubicBezTo>
                  <a:pt x="1122" y="347"/>
                  <a:pt x="1122" y="347"/>
                  <a:pt x="1122" y="347"/>
                </a:cubicBezTo>
                <a:cubicBezTo>
                  <a:pt x="1122" y="346"/>
                  <a:pt x="1122" y="346"/>
                  <a:pt x="1122" y="346"/>
                </a:cubicBezTo>
                <a:cubicBezTo>
                  <a:pt x="1122" y="346"/>
                  <a:pt x="1123" y="346"/>
                  <a:pt x="1123" y="345"/>
                </a:cubicBezTo>
                <a:cubicBezTo>
                  <a:pt x="1407" y="61"/>
                  <a:pt x="1407" y="61"/>
                  <a:pt x="1407" y="61"/>
                </a:cubicBezTo>
                <a:cubicBezTo>
                  <a:pt x="1408" y="60"/>
                  <a:pt x="1408" y="58"/>
                  <a:pt x="1407" y="57"/>
                </a:cubicBezTo>
                <a:cubicBezTo>
                  <a:pt x="1406" y="55"/>
                  <a:pt x="1404" y="55"/>
                  <a:pt x="1403" y="57"/>
                </a:cubicBezTo>
                <a:cubicBezTo>
                  <a:pt x="1118" y="341"/>
                  <a:pt x="1118" y="341"/>
                  <a:pt x="1118" y="341"/>
                </a:cubicBezTo>
                <a:cubicBezTo>
                  <a:pt x="1118" y="341"/>
                  <a:pt x="1118" y="342"/>
                  <a:pt x="1118" y="342"/>
                </a:cubicBezTo>
                <a:close/>
                <a:moveTo>
                  <a:pt x="875" y="592"/>
                </a:moveTo>
                <a:cubicBezTo>
                  <a:pt x="876" y="592"/>
                  <a:pt x="877" y="591"/>
                  <a:pt x="877" y="591"/>
                </a:cubicBezTo>
                <a:cubicBezTo>
                  <a:pt x="1040" y="428"/>
                  <a:pt x="1040" y="428"/>
                  <a:pt x="1040" y="428"/>
                </a:cubicBezTo>
                <a:cubicBezTo>
                  <a:pt x="1041" y="427"/>
                  <a:pt x="1041" y="425"/>
                  <a:pt x="1040" y="424"/>
                </a:cubicBezTo>
                <a:cubicBezTo>
                  <a:pt x="1039" y="423"/>
                  <a:pt x="1037" y="423"/>
                  <a:pt x="1035" y="424"/>
                </a:cubicBezTo>
                <a:cubicBezTo>
                  <a:pt x="873" y="586"/>
                  <a:pt x="873" y="586"/>
                  <a:pt x="873" y="586"/>
                </a:cubicBezTo>
                <a:cubicBezTo>
                  <a:pt x="872" y="588"/>
                  <a:pt x="872" y="590"/>
                  <a:pt x="873" y="591"/>
                </a:cubicBezTo>
                <a:cubicBezTo>
                  <a:pt x="874" y="591"/>
                  <a:pt x="875" y="592"/>
                  <a:pt x="875" y="592"/>
                </a:cubicBezTo>
                <a:close/>
                <a:moveTo>
                  <a:pt x="1124" y="352"/>
                </a:moveTo>
                <a:cubicBezTo>
                  <a:pt x="1123" y="352"/>
                  <a:pt x="1121" y="352"/>
                  <a:pt x="1121" y="353"/>
                </a:cubicBezTo>
                <a:cubicBezTo>
                  <a:pt x="1048" y="425"/>
                  <a:pt x="1048" y="425"/>
                  <a:pt x="1048" y="425"/>
                </a:cubicBezTo>
                <a:cubicBezTo>
                  <a:pt x="1047" y="426"/>
                  <a:pt x="1047" y="428"/>
                  <a:pt x="1048" y="429"/>
                </a:cubicBezTo>
                <a:cubicBezTo>
                  <a:pt x="1049" y="430"/>
                  <a:pt x="1050" y="430"/>
                  <a:pt x="1051" y="430"/>
                </a:cubicBezTo>
                <a:cubicBezTo>
                  <a:pt x="1051" y="430"/>
                  <a:pt x="1052" y="430"/>
                  <a:pt x="1053" y="429"/>
                </a:cubicBezTo>
                <a:cubicBezTo>
                  <a:pt x="1125" y="357"/>
                  <a:pt x="1125" y="357"/>
                  <a:pt x="1125" y="357"/>
                </a:cubicBezTo>
                <a:cubicBezTo>
                  <a:pt x="1126" y="356"/>
                  <a:pt x="1126" y="355"/>
                  <a:pt x="1126" y="354"/>
                </a:cubicBezTo>
                <a:cubicBezTo>
                  <a:pt x="1126" y="354"/>
                  <a:pt x="1126" y="354"/>
                  <a:pt x="1127" y="354"/>
                </a:cubicBezTo>
                <a:cubicBezTo>
                  <a:pt x="1127" y="354"/>
                  <a:pt x="1128" y="354"/>
                  <a:pt x="1129" y="353"/>
                </a:cubicBezTo>
                <a:cubicBezTo>
                  <a:pt x="1421" y="62"/>
                  <a:pt x="1421" y="62"/>
                  <a:pt x="1421" y="62"/>
                </a:cubicBezTo>
                <a:cubicBezTo>
                  <a:pt x="1422" y="60"/>
                  <a:pt x="1422" y="58"/>
                  <a:pt x="1421" y="57"/>
                </a:cubicBezTo>
                <a:cubicBezTo>
                  <a:pt x="1419" y="56"/>
                  <a:pt x="1417" y="56"/>
                  <a:pt x="1416" y="57"/>
                </a:cubicBezTo>
                <a:cubicBezTo>
                  <a:pt x="1124" y="349"/>
                  <a:pt x="1124" y="349"/>
                  <a:pt x="1124" y="349"/>
                </a:cubicBezTo>
                <a:cubicBezTo>
                  <a:pt x="1124" y="350"/>
                  <a:pt x="1123" y="351"/>
                  <a:pt x="1124" y="352"/>
                </a:cubicBezTo>
                <a:close/>
                <a:moveTo>
                  <a:pt x="879" y="602"/>
                </a:moveTo>
                <a:cubicBezTo>
                  <a:pt x="880" y="602"/>
                  <a:pt x="881" y="602"/>
                  <a:pt x="881" y="601"/>
                </a:cubicBezTo>
                <a:cubicBezTo>
                  <a:pt x="1048" y="434"/>
                  <a:pt x="1048" y="434"/>
                  <a:pt x="1048" y="434"/>
                </a:cubicBezTo>
                <a:cubicBezTo>
                  <a:pt x="1049" y="433"/>
                  <a:pt x="1049" y="431"/>
                  <a:pt x="1048" y="430"/>
                </a:cubicBezTo>
                <a:cubicBezTo>
                  <a:pt x="1047" y="429"/>
                  <a:pt x="1045" y="429"/>
                  <a:pt x="1044" y="430"/>
                </a:cubicBezTo>
                <a:cubicBezTo>
                  <a:pt x="877" y="597"/>
                  <a:pt x="877" y="597"/>
                  <a:pt x="877" y="597"/>
                </a:cubicBezTo>
                <a:cubicBezTo>
                  <a:pt x="876" y="598"/>
                  <a:pt x="876" y="600"/>
                  <a:pt x="877" y="601"/>
                </a:cubicBezTo>
                <a:cubicBezTo>
                  <a:pt x="878" y="602"/>
                  <a:pt x="878" y="602"/>
                  <a:pt x="879" y="602"/>
                </a:cubicBezTo>
                <a:close/>
                <a:moveTo>
                  <a:pt x="869" y="626"/>
                </a:moveTo>
                <a:cubicBezTo>
                  <a:pt x="870" y="626"/>
                  <a:pt x="871" y="626"/>
                  <a:pt x="871" y="625"/>
                </a:cubicBezTo>
                <a:cubicBezTo>
                  <a:pt x="1054" y="442"/>
                  <a:pt x="1054" y="442"/>
                  <a:pt x="1054" y="442"/>
                </a:cubicBezTo>
                <a:cubicBezTo>
                  <a:pt x="1054" y="442"/>
                  <a:pt x="1054" y="442"/>
                  <a:pt x="1054" y="441"/>
                </a:cubicBezTo>
                <a:cubicBezTo>
                  <a:pt x="1055" y="441"/>
                  <a:pt x="1055" y="441"/>
                  <a:pt x="1055" y="441"/>
                </a:cubicBezTo>
                <a:cubicBezTo>
                  <a:pt x="1130" y="367"/>
                  <a:pt x="1130" y="367"/>
                  <a:pt x="1130" y="367"/>
                </a:cubicBezTo>
                <a:cubicBezTo>
                  <a:pt x="1131" y="365"/>
                  <a:pt x="1131" y="364"/>
                  <a:pt x="1130" y="362"/>
                </a:cubicBezTo>
                <a:cubicBezTo>
                  <a:pt x="1128" y="361"/>
                  <a:pt x="1126" y="361"/>
                  <a:pt x="1125" y="362"/>
                </a:cubicBezTo>
                <a:cubicBezTo>
                  <a:pt x="1051" y="437"/>
                  <a:pt x="1051" y="437"/>
                  <a:pt x="1051" y="437"/>
                </a:cubicBezTo>
                <a:cubicBezTo>
                  <a:pt x="1051" y="437"/>
                  <a:pt x="1051" y="437"/>
                  <a:pt x="1050" y="437"/>
                </a:cubicBezTo>
                <a:cubicBezTo>
                  <a:pt x="1050" y="438"/>
                  <a:pt x="1050" y="438"/>
                  <a:pt x="1050" y="438"/>
                </a:cubicBezTo>
                <a:cubicBezTo>
                  <a:pt x="867" y="621"/>
                  <a:pt x="867" y="621"/>
                  <a:pt x="867" y="621"/>
                </a:cubicBezTo>
                <a:cubicBezTo>
                  <a:pt x="866" y="622"/>
                  <a:pt x="866" y="624"/>
                  <a:pt x="867" y="625"/>
                </a:cubicBezTo>
                <a:cubicBezTo>
                  <a:pt x="868" y="626"/>
                  <a:pt x="868" y="626"/>
                  <a:pt x="869" y="626"/>
                </a:cubicBezTo>
                <a:close/>
                <a:moveTo>
                  <a:pt x="1134" y="357"/>
                </a:moveTo>
                <a:cubicBezTo>
                  <a:pt x="1135" y="358"/>
                  <a:pt x="1136" y="358"/>
                  <a:pt x="1137" y="358"/>
                </a:cubicBezTo>
                <a:cubicBezTo>
                  <a:pt x="1137" y="358"/>
                  <a:pt x="1138" y="358"/>
                  <a:pt x="1139" y="357"/>
                </a:cubicBezTo>
                <a:cubicBezTo>
                  <a:pt x="1430" y="66"/>
                  <a:pt x="1430" y="66"/>
                  <a:pt x="1430" y="66"/>
                </a:cubicBezTo>
                <a:cubicBezTo>
                  <a:pt x="1432" y="65"/>
                  <a:pt x="1432" y="63"/>
                  <a:pt x="1430" y="61"/>
                </a:cubicBezTo>
                <a:cubicBezTo>
                  <a:pt x="1429" y="60"/>
                  <a:pt x="1427" y="60"/>
                  <a:pt x="1426" y="61"/>
                </a:cubicBezTo>
                <a:cubicBezTo>
                  <a:pt x="1134" y="353"/>
                  <a:pt x="1134" y="353"/>
                  <a:pt x="1134" y="353"/>
                </a:cubicBezTo>
                <a:cubicBezTo>
                  <a:pt x="1133" y="354"/>
                  <a:pt x="1133" y="356"/>
                  <a:pt x="1134" y="357"/>
                </a:cubicBezTo>
                <a:close/>
                <a:moveTo>
                  <a:pt x="1441" y="64"/>
                </a:moveTo>
                <a:cubicBezTo>
                  <a:pt x="1440" y="63"/>
                  <a:pt x="1438" y="63"/>
                  <a:pt x="1437" y="64"/>
                </a:cubicBezTo>
                <a:cubicBezTo>
                  <a:pt x="1146" y="355"/>
                  <a:pt x="1146" y="355"/>
                  <a:pt x="1146" y="355"/>
                </a:cubicBezTo>
                <a:cubicBezTo>
                  <a:pt x="1145" y="356"/>
                  <a:pt x="1145" y="358"/>
                  <a:pt x="1146" y="359"/>
                </a:cubicBezTo>
                <a:cubicBezTo>
                  <a:pt x="1147" y="360"/>
                  <a:pt x="1148" y="360"/>
                  <a:pt x="1149" y="360"/>
                </a:cubicBezTo>
                <a:cubicBezTo>
                  <a:pt x="1149" y="360"/>
                  <a:pt x="1150" y="360"/>
                  <a:pt x="1151" y="359"/>
                </a:cubicBezTo>
                <a:cubicBezTo>
                  <a:pt x="1441" y="69"/>
                  <a:pt x="1441" y="69"/>
                  <a:pt x="1441" y="69"/>
                </a:cubicBezTo>
                <a:cubicBezTo>
                  <a:pt x="1443" y="68"/>
                  <a:pt x="1443" y="66"/>
                  <a:pt x="1441" y="64"/>
                </a:cubicBezTo>
                <a:close/>
                <a:moveTo>
                  <a:pt x="929" y="581"/>
                </a:moveTo>
                <a:cubicBezTo>
                  <a:pt x="929" y="581"/>
                  <a:pt x="929" y="581"/>
                  <a:pt x="929" y="581"/>
                </a:cubicBezTo>
                <a:cubicBezTo>
                  <a:pt x="1057" y="453"/>
                  <a:pt x="1057" y="453"/>
                  <a:pt x="1057" y="453"/>
                </a:cubicBezTo>
                <a:cubicBezTo>
                  <a:pt x="1058" y="452"/>
                  <a:pt x="1058" y="450"/>
                  <a:pt x="1057" y="449"/>
                </a:cubicBezTo>
                <a:cubicBezTo>
                  <a:pt x="1056" y="448"/>
                  <a:pt x="1054" y="448"/>
                  <a:pt x="1052" y="449"/>
                </a:cubicBezTo>
                <a:cubicBezTo>
                  <a:pt x="924" y="577"/>
                  <a:pt x="924" y="577"/>
                  <a:pt x="924" y="577"/>
                </a:cubicBezTo>
                <a:cubicBezTo>
                  <a:pt x="924" y="577"/>
                  <a:pt x="924" y="577"/>
                  <a:pt x="924" y="577"/>
                </a:cubicBezTo>
                <a:cubicBezTo>
                  <a:pt x="864" y="638"/>
                  <a:pt x="864" y="638"/>
                  <a:pt x="864" y="638"/>
                </a:cubicBezTo>
                <a:cubicBezTo>
                  <a:pt x="863" y="639"/>
                  <a:pt x="863" y="641"/>
                  <a:pt x="864" y="642"/>
                </a:cubicBezTo>
                <a:cubicBezTo>
                  <a:pt x="864" y="643"/>
                  <a:pt x="865" y="643"/>
                  <a:pt x="866" y="643"/>
                </a:cubicBezTo>
                <a:cubicBezTo>
                  <a:pt x="867" y="643"/>
                  <a:pt x="868" y="643"/>
                  <a:pt x="868" y="642"/>
                </a:cubicBezTo>
                <a:lnTo>
                  <a:pt x="929" y="581"/>
                </a:lnTo>
                <a:close/>
                <a:moveTo>
                  <a:pt x="1071" y="438"/>
                </a:moveTo>
                <a:cubicBezTo>
                  <a:pt x="1072" y="438"/>
                  <a:pt x="1073" y="437"/>
                  <a:pt x="1073" y="437"/>
                </a:cubicBezTo>
                <a:cubicBezTo>
                  <a:pt x="1140" y="370"/>
                  <a:pt x="1140" y="370"/>
                  <a:pt x="1140" y="370"/>
                </a:cubicBezTo>
                <a:cubicBezTo>
                  <a:pt x="1141" y="369"/>
                  <a:pt x="1141" y="367"/>
                  <a:pt x="1140" y="366"/>
                </a:cubicBezTo>
                <a:cubicBezTo>
                  <a:pt x="1139" y="365"/>
                  <a:pt x="1137" y="365"/>
                  <a:pt x="1135" y="366"/>
                </a:cubicBezTo>
                <a:cubicBezTo>
                  <a:pt x="1069" y="432"/>
                  <a:pt x="1069" y="432"/>
                  <a:pt x="1069" y="432"/>
                </a:cubicBezTo>
                <a:cubicBezTo>
                  <a:pt x="1068" y="434"/>
                  <a:pt x="1068" y="436"/>
                  <a:pt x="1069" y="437"/>
                </a:cubicBezTo>
                <a:cubicBezTo>
                  <a:pt x="1070" y="437"/>
                  <a:pt x="1070" y="438"/>
                  <a:pt x="1071" y="438"/>
                </a:cubicBezTo>
                <a:close/>
                <a:moveTo>
                  <a:pt x="1070" y="455"/>
                </a:moveTo>
                <a:cubicBezTo>
                  <a:pt x="1071" y="453"/>
                  <a:pt x="1071" y="451"/>
                  <a:pt x="1070" y="450"/>
                </a:cubicBezTo>
                <a:cubicBezTo>
                  <a:pt x="1068" y="449"/>
                  <a:pt x="1066" y="449"/>
                  <a:pt x="1065" y="450"/>
                </a:cubicBezTo>
                <a:cubicBezTo>
                  <a:pt x="868" y="647"/>
                  <a:pt x="868" y="647"/>
                  <a:pt x="868" y="647"/>
                </a:cubicBezTo>
                <a:cubicBezTo>
                  <a:pt x="867" y="649"/>
                  <a:pt x="867" y="651"/>
                  <a:pt x="868" y="652"/>
                </a:cubicBezTo>
                <a:cubicBezTo>
                  <a:pt x="869" y="652"/>
                  <a:pt x="870" y="653"/>
                  <a:pt x="870" y="653"/>
                </a:cubicBezTo>
                <a:cubicBezTo>
                  <a:pt x="871" y="653"/>
                  <a:pt x="872" y="652"/>
                  <a:pt x="872" y="652"/>
                </a:cubicBezTo>
                <a:lnTo>
                  <a:pt x="1070" y="455"/>
                </a:lnTo>
                <a:close/>
                <a:moveTo>
                  <a:pt x="1233" y="292"/>
                </a:moveTo>
                <a:cubicBezTo>
                  <a:pt x="1233" y="292"/>
                  <a:pt x="1233" y="292"/>
                  <a:pt x="1233" y="292"/>
                </a:cubicBezTo>
                <a:cubicBezTo>
                  <a:pt x="1457" y="68"/>
                  <a:pt x="1457" y="68"/>
                  <a:pt x="1457" y="68"/>
                </a:cubicBezTo>
                <a:cubicBezTo>
                  <a:pt x="1458" y="66"/>
                  <a:pt x="1458" y="64"/>
                  <a:pt x="1457" y="63"/>
                </a:cubicBezTo>
                <a:cubicBezTo>
                  <a:pt x="1455" y="62"/>
                  <a:pt x="1453" y="62"/>
                  <a:pt x="1452" y="63"/>
                </a:cubicBezTo>
                <a:cubicBezTo>
                  <a:pt x="1228" y="287"/>
                  <a:pt x="1228" y="287"/>
                  <a:pt x="1228" y="287"/>
                </a:cubicBezTo>
                <a:cubicBezTo>
                  <a:pt x="1228" y="287"/>
                  <a:pt x="1228" y="287"/>
                  <a:pt x="1228" y="287"/>
                </a:cubicBezTo>
                <a:cubicBezTo>
                  <a:pt x="1228" y="287"/>
                  <a:pt x="1228" y="287"/>
                  <a:pt x="1228" y="287"/>
                </a:cubicBezTo>
                <a:cubicBezTo>
                  <a:pt x="1161" y="354"/>
                  <a:pt x="1161" y="354"/>
                  <a:pt x="1161" y="354"/>
                </a:cubicBezTo>
                <a:cubicBezTo>
                  <a:pt x="1160" y="356"/>
                  <a:pt x="1160" y="358"/>
                  <a:pt x="1161" y="359"/>
                </a:cubicBezTo>
                <a:cubicBezTo>
                  <a:pt x="1162" y="359"/>
                  <a:pt x="1162" y="360"/>
                  <a:pt x="1163" y="360"/>
                </a:cubicBezTo>
                <a:cubicBezTo>
                  <a:pt x="1164" y="360"/>
                  <a:pt x="1165" y="359"/>
                  <a:pt x="1165" y="359"/>
                </a:cubicBezTo>
                <a:cubicBezTo>
                  <a:pt x="1233" y="292"/>
                  <a:pt x="1233" y="292"/>
                  <a:pt x="1233" y="292"/>
                </a:cubicBezTo>
                <a:cubicBezTo>
                  <a:pt x="1233" y="292"/>
                  <a:pt x="1233" y="292"/>
                  <a:pt x="1233" y="292"/>
                </a:cubicBezTo>
                <a:close/>
                <a:moveTo>
                  <a:pt x="1142" y="373"/>
                </a:moveTo>
                <a:cubicBezTo>
                  <a:pt x="1106" y="410"/>
                  <a:pt x="1106" y="410"/>
                  <a:pt x="1106" y="410"/>
                </a:cubicBezTo>
                <a:cubicBezTo>
                  <a:pt x="1104" y="413"/>
                  <a:pt x="1104" y="413"/>
                  <a:pt x="1104" y="413"/>
                </a:cubicBezTo>
                <a:cubicBezTo>
                  <a:pt x="1104" y="413"/>
                  <a:pt x="1104" y="413"/>
                  <a:pt x="1104" y="413"/>
                </a:cubicBezTo>
                <a:cubicBezTo>
                  <a:pt x="1094" y="422"/>
                  <a:pt x="1094" y="422"/>
                  <a:pt x="1094" y="422"/>
                </a:cubicBezTo>
                <a:cubicBezTo>
                  <a:pt x="1093" y="424"/>
                  <a:pt x="1092" y="425"/>
                  <a:pt x="1093" y="427"/>
                </a:cubicBezTo>
                <a:cubicBezTo>
                  <a:pt x="1094" y="427"/>
                  <a:pt x="1095" y="428"/>
                  <a:pt x="1095" y="428"/>
                </a:cubicBezTo>
                <a:cubicBezTo>
                  <a:pt x="1096" y="428"/>
                  <a:pt x="1097" y="427"/>
                  <a:pt x="1098" y="427"/>
                </a:cubicBezTo>
                <a:cubicBezTo>
                  <a:pt x="1107" y="417"/>
                  <a:pt x="1107" y="417"/>
                  <a:pt x="1107" y="417"/>
                </a:cubicBezTo>
                <a:cubicBezTo>
                  <a:pt x="1107" y="417"/>
                  <a:pt x="1107" y="417"/>
                  <a:pt x="1107" y="417"/>
                </a:cubicBezTo>
                <a:cubicBezTo>
                  <a:pt x="1110" y="415"/>
                  <a:pt x="1110" y="415"/>
                  <a:pt x="1110" y="415"/>
                </a:cubicBezTo>
                <a:cubicBezTo>
                  <a:pt x="1110" y="415"/>
                  <a:pt x="1110" y="415"/>
                  <a:pt x="1110" y="415"/>
                </a:cubicBezTo>
                <a:cubicBezTo>
                  <a:pt x="1147" y="378"/>
                  <a:pt x="1147" y="378"/>
                  <a:pt x="1147" y="378"/>
                </a:cubicBezTo>
                <a:cubicBezTo>
                  <a:pt x="1148" y="377"/>
                  <a:pt x="1148" y="375"/>
                  <a:pt x="1146" y="373"/>
                </a:cubicBezTo>
                <a:cubicBezTo>
                  <a:pt x="1145" y="372"/>
                  <a:pt x="1143" y="372"/>
                  <a:pt x="1142" y="373"/>
                </a:cubicBezTo>
                <a:close/>
                <a:moveTo>
                  <a:pt x="1087" y="451"/>
                </a:moveTo>
                <a:cubicBezTo>
                  <a:pt x="1088" y="450"/>
                  <a:pt x="1088" y="448"/>
                  <a:pt x="1087" y="447"/>
                </a:cubicBezTo>
                <a:cubicBezTo>
                  <a:pt x="1086" y="446"/>
                  <a:pt x="1084" y="446"/>
                  <a:pt x="1083" y="447"/>
                </a:cubicBezTo>
                <a:cubicBezTo>
                  <a:pt x="873" y="657"/>
                  <a:pt x="873" y="657"/>
                  <a:pt x="873" y="657"/>
                </a:cubicBezTo>
                <a:cubicBezTo>
                  <a:pt x="871" y="658"/>
                  <a:pt x="871" y="660"/>
                  <a:pt x="873" y="661"/>
                </a:cubicBezTo>
                <a:cubicBezTo>
                  <a:pt x="873" y="662"/>
                  <a:pt x="874" y="662"/>
                  <a:pt x="875" y="662"/>
                </a:cubicBezTo>
                <a:cubicBezTo>
                  <a:pt x="876" y="662"/>
                  <a:pt x="876" y="662"/>
                  <a:pt x="877" y="661"/>
                </a:cubicBezTo>
                <a:lnTo>
                  <a:pt x="1087" y="451"/>
                </a:lnTo>
                <a:close/>
                <a:moveTo>
                  <a:pt x="1469" y="65"/>
                </a:moveTo>
                <a:cubicBezTo>
                  <a:pt x="1468" y="63"/>
                  <a:pt x="1466" y="63"/>
                  <a:pt x="1465" y="65"/>
                </a:cubicBezTo>
                <a:cubicBezTo>
                  <a:pt x="1177" y="353"/>
                  <a:pt x="1177" y="353"/>
                  <a:pt x="1177" y="353"/>
                </a:cubicBezTo>
                <a:cubicBezTo>
                  <a:pt x="1176" y="354"/>
                  <a:pt x="1176" y="356"/>
                  <a:pt x="1177" y="357"/>
                </a:cubicBezTo>
                <a:cubicBezTo>
                  <a:pt x="1178" y="358"/>
                  <a:pt x="1178" y="358"/>
                  <a:pt x="1179" y="358"/>
                </a:cubicBezTo>
                <a:cubicBezTo>
                  <a:pt x="1180" y="358"/>
                  <a:pt x="1181" y="358"/>
                  <a:pt x="1181" y="357"/>
                </a:cubicBezTo>
                <a:cubicBezTo>
                  <a:pt x="1469" y="69"/>
                  <a:pt x="1469" y="69"/>
                  <a:pt x="1469" y="69"/>
                </a:cubicBezTo>
                <a:cubicBezTo>
                  <a:pt x="1470" y="68"/>
                  <a:pt x="1470" y="66"/>
                  <a:pt x="1469" y="65"/>
                </a:cubicBezTo>
                <a:close/>
                <a:moveTo>
                  <a:pt x="1480" y="68"/>
                </a:moveTo>
                <a:cubicBezTo>
                  <a:pt x="1479" y="67"/>
                  <a:pt x="1477" y="67"/>
                  <a:pt x="1475" y="68"/>
                </a:cubicBezTo>
                <a:cubicBezTo>
                  <a:pt x="1184" y="360"/>
                  <a:pt x="1184" y="360"/>
                  <a:pt x="1184" y="360"/>
                </a:cubicBezTo>
                <a:cubicBezTo>
                  <a:pt x="1183" y="361"/>
                  <a:pt x="1183" y="363"/>
                  <a:pt x="1184" y="364"/>
                </a:cubicBezTo>
                <a:cubicBezTo>
                  <a:pt x="1184" y="365"/>
                  <a:pt x="1185" y="365"/>
                  <a:pt x="1186" y="365"/>
                </a:cubicBezTo>
                <a:cubicBezTo>
                  <a:pt x="1187" y="365"/>
                  <a:pt x="1188" y="365"/>
                  <a:pt x="1188" y="364"/>
                </a:cubicBezTo>
                <a:cubicBezTo>
                  <a:pt x="1480" y="72"/>
                  <a:pt x="1480" y="72"/>
                  <a:pt x="1480" y="72"/>
                </a:cubicBezTo>
                <a:cubicBezTo>
                  <a:pt x="1481" y="71"/>
                  <a:pt x="1481" y="69"/>
                  <a:pt x="1480" y="68"/>
                </a:cubicBezTo>
                <a:close/>
                <a:moveTo>
                  <a:pt x="1096" y="448"/>
                </a:moveTo>
                <a:cubicBezTo>
                  <a:pt x="876" y="667"/>
                  <a:pt x="876" y="667"/>
                  <a:pt x="876" y="667"/>
                </a:cubicBezTo>
                <a:cubicBezTo>
                  <a:pt x="875" y="668"/>
                  <a:pt x="875" y="670"/>
                  <a:pt x="876" y="671"/>
                </a:cubicBezTo>
                <a:cubicBezTo>
                  <a:pt x="877" y="672"/>
                  <a:pt x="878" y="672"/>
                  <a:pt x="879" y="672"/>
                </a:cubicBezTo>
                <a:cubicBezTo>
                  <a:pt x="879" y="672"/>
                  <a:pt x="880" y="672"/>
                  <a:pt x="881" y="671"/>
                </a:cubicBezTo>
                <a:cubicBezTo>
                  <a:pt x="1100" y="452"/>
                  <a:pt x="1100" y="452"/>
                  <a:pt x="1100" y="452"/>
                </a:cubicBezTo>
                <a:cubicBezTo>
                  <a:pt x="1101" y="451"/>
                  <a:pt x="1101" y="449"/>
                  <a:pt x="1100" y="448"/>
                </a:cubicBezTo>
                <a:cubicBezTo>
                  <a:pt x="1099" y="446"/>
                  <a:pt x="1097" y="446"/>
                  <a:pt x="1096" y="448"/>
                </a:cubicBezTo>
                <a:close/>
                <a:moveTo>
                  <a:pt x="1490" y="76"/>
                </a:moveTo>
                <a:cubicBezTo>
                  <a:pt x="1491" y="75"/>
                  <a:pt x="1491" y="73"/>
                  <a:pt x="1490" y="72"/>
                </a:cubicBezTo>
                <a:cubicBezTo>
                  <a:pt x="1489" y="71"/>
                  <a:pt x="1487" y="71"/>
                  <a:pt x="1486" y="72"/>
                </a:cubicBezTo>
                <a:cubicBezTo>
                  <a:pt x="1191" y="367"/>
                  <a:pt x="1191" y="367"/>
                  <a:pt x="1191" y="367"/>
                </a:cubicBezTo>
                <a:cubicBezTo>
                  <a:pt x="1190" y="368"/>
                  <a:pt x="1190" y="370"/>
                  <a:pt x="1191" y="371"/>
                </a:cubicBezTo>
                <a:cubicBezTo>
                  <a:pt x="1191" y="372"/>
                  <a:pt x="1192" y="372"/>
                  <a:pt x="1193" y="372"/>
                </a:cubicBezTo>
                <a:cubicBezTo>
                  <a:pt x="1194" y="372"/>
                  <a:pt x="1195" y="372"/>
                  <a:pt x="1195" y="371"/>
                </a:cubicBezTo>
                <a:lnTo>
                  <a:pt x="1490" y="76"/>
                </a:lnTo>
                <a:close/>
                <a:moveTo>
                  <a:pt x="1090" y="467"/>
                </a:moveTo>
                <a:cubicBezTo>
                  <a:pt x="879" y="678"/>
                  <a:pt x="879" y="678"/>
                  <a:pt x="879" y="678"/>
                </a:cubicBezTo>
                <a:cubicBezTo>
                  <a:pt x="878" y="679"/>
                  <a:pt x="878" y="681"/>
                  <a:pt x="879" y="683"/>
                </a:cubicBezTo>
                <a:cubicBezTo>
                  <a:pt x="880" y="683"/>
                  <a:pt x="881" y="683"/>
                  <a:pt x="881" y="683"/>
                </a:cubicBezTo>
                <a:cubicBezTo>
                  <a:pt x="882" y="683"/>
                  <a:pt x="883" y="683"/>
                  <a:pt x="884" y="683"/>
                </a:cubicBezTo>
                <a:cubicBezTo>
                  <a:pt x="1094" y="472"/>
                  <a:pt x="1094" y="472"/>
                  <a:pt x="1094" y="472"/>
                </a:cubicBezTo>
                <a:cubicBezTo>
                  <a:pt x="1096" y="470"/>
                  <a:pt x="1096" y="469"/>
                  <a:pt x="1094" y="467"/>
                </a:cubicBezTo>
                <a:cubicBezTo>
                  <a:pt x="1093" y="466"/>
                  <a:pt x="1091" y="466"/>
                  <a:pt x="1090" y="467"/>
                </a:cubicBezTo>
                <a:close/>
                <a:moveTo>
                  <a:pt x="1504" y="76"/>
                </a:moveTo>
                <a:cubicBezTo>
                  <a:pt x="1506" y="75"/>
                  <a:pt x="1506" y="73"/>
                  <a:pt x="1504" y="71"/>
                </a:cubicBezTo>
                <a:cubicBezTo>
                  <a:pt x="1503" y="70"/>
                  <a:pt x="1501" y="70"/>
                  <a:pt x="1500" y="71"/>
                </a:cubicBezTo>
                <a:cubicBezTo>
                  <a:pt x="1201" y="370"/>
                  <a:pt x="1201" y="370"/>
                  <a:pt x="1201" y="370"/>
                </a:cubicBezTo>
                <a:cubicBezTo>
                  <a:pt x="1201" y="370"/>
                  <a:pt x="1201" y="370"/>
                  <a:pt x="1201" y="370"/>
                </a:cubicBezTo>
                <a:cubicBezTo>
                  <a:pt x="1196" y="376"/>
                  <a:pt x="1196" y="376"/>
                  <a:pt x="1196" y="376"/>
                </a:cubicBezTo>
                <a:cubicBezTo>
                  <a:pt x="1195" y="377"/>
                  <a:pt x="1195" y="379"/>
                  <a:pt x="1196" y="380"/>
                </a:cubicBezTo>
                <a:cubicBezTo>
                  <a:pt x="1196" y="381"/>
                  <a:pt x="1197" y="381"/>
                  <a:pt x="1198" y="381"/>
                </a:cubicBezTo>
                <a:cubicBezTo>
                  <a:pt x="1199" y="381"/>
                  <a:pt x="1200" y="381"/>
                  <a:pt x="1200" y="380"/>
                </a:cubicBezTo>
                <a:cubicBezTo>
                  <a:pt x="1212" y="368"/>
                  <a:pt x="1212" y="368"/>
                  <a:pt x="1212" y="368"/>
                </a:cubicBezTo>
                <a:lnTo>
                  <a:pt x="1504" y="76"/>
                </a:lnTo>
                <a:close/>
                <a:moveTo>
                  <a:pt x="885" y="695"/>
                </a:moveTo>
                <a:cubicBezTo>
                  <a:pt x="1055" y="525"/>
                  <a:pt x="1055" y="525"/>
                  <a:pt x="1055" y="525"/>
                </a:cubicBezTo>
                <a:cubicBezTo>
                  <a:pt x="1055" y="525"/>
                  <a:pt x="1055" y="525"/>
                  <a:pt x="1055" y="525"/>
                </a:cubicBezTo>
                <a:cubicBezTo>
                  <a:pt x="1055" y="525"/>
                  <a:pt x="1055" y="525"/>
                  <a:pt x="1055" y="525"/>
                </a:cubicBezTo>
                <a:cubicBezTo>
                  <a:pt x="1055" y="525"/>
                  <a:pt x="1056" y="525"/>
                  <a:pt x="1056" y="524"/>
                </a:cubicBezTo>
                <a:cubicBezTo>
                  <a:pt x="1056" y="524"/>
                  <a:pt x="1056" y="524"/>
                  <a:pt x="1056" y="524"/>
                </a:cubicBezTo>
                <a:cubicBezTo>
                  <a:pt x="1056" y="524"/>
                  <a:pt x="1056" y="524"/>
                  <a:pt x="1056" y="524"/>
                </a:cubicBezTo>
                <a:cubicBezTo>
                  <a:pt x="1057" y="523"/>
                  <a:pt x="1058" y="523"/>
                  <a:pt x="1058" y="522"/>
                </a:cubicBezTo>
                <a:cubicBezTo>
                  <a:pt x="1058" y="522"/>
                  <a:pt x="1059" y="522"/>
                  <a:pt x="1059" y="521"/>
                </a:cubicBezTo>
                <a:cubicBezTo>
                  <a:pt x="1059" y="521"/>
                  <a:pt x="1059" y="521"/>
                  <a:pt x="1059" y="521"/>
                </a:cubicBezTo>
                <a:cubicBezTo>
                  <a:pt x="1059" y="521"/>
                  <a:pt x="1059" y="521"/>
                  <a:pt x="1059" y="520"/>
                </a:cubicBezTo>
                <a:cubicBezTo>
                  <a:pt x="1059" y="520"/>
                  <a:pt x="1059" y="520"/>
                  <a:pt x="1059" y="520"/>
                </a:cubicBezTo>
                <a:cubicBezTo>
                  <a:pt x="1059" y="520"/>
                  <a:pt x="1059" y="519"/>
                  <a:pt x="1059" y="519"/>
                </a:cubicBezTo>
                <a:cubicBezTo>
                  <a:pt x="1059" y="519"/>
                  <a:pt x="1059" y="519"/>
                  <a:pt x="1059" y="519"/>
                </a:cubicBezTo>
                <a:cubicBezTo>
                  <a:pt x="1059" y="518"/>
                  <a:pt x="1059" y="518"/>
                  <a:pt x="1059" y="518"/>
                </a:cubicBezTo>
                <a:cubicBezTo>
                  <a:pt x="1060" y="518"/>
                  <a:pt x="1060" y="518"/>
                  <a:pt x="1060" y="518"/>
                </a:cubicBezTo>
                <a:cubicBezTo>
                  <a:pt x="1061" y="518"/>
                  <a:pt x="1062" y="518"/>
                  <a:pt x="1063" y="518"/>
                </a:cubicBezTo>
                <a:cubicBezTo>
                  <a:pt x="1083" y="497"/>
                  <a:pt x="1083" y="497"/>
                  <a:pt x="1083" y="497"/>
                </a:cubicBezTo>
                <a:cubicBezTo>
                  <a:pt x="1084" y="496"/>
                  <a:pt x="1084" y="494"/>
                  <a:pt x="1083" y="493"/>
                </a:cubicBezTo>
                <a:cubicBezTo>
                  <a:pt x="1082" y="492"/>
                  <a:pt x="1080" y="492"/>
                  <a:pt x="1079" y="493"/>
                </a:cubicBezTo>
                <a:cubicBezTo>
                  <a:pt x="1058" y="513"/>
                  <a:pt x="1058" y="513"/>
                  <a:pt x="1058" y="513"/>
                </a:cubicBezTo>
                <a:cubicBezTo>
                  <a:pt x="1057" y="514"/>
                  <a:pt x="1057" y="515"/>
                  <a:pt x="1058" y="516"/>
                </a:cubicBezTo>
                <a:cubicBezTo>
                  <a:pt x="1058" y="516"/>
                  <a:pt x="1057" y="516"/>
                  <a:pt x="1057" y="516"/>
                </a:cubicBezTo>
                <a:cubicBezTo>
                  <a:pt x="1057" y="516"/>
                  <a:pt x="1057" y="516"/>
                  <a:pt x="1057" y="516"/>
                </a:cubicBezTo>
                <a:cubicBezTo>
                  <a:pt x="1057" y="516"/>
                  <a:pt x="1056" y="516"/>
                  <a:pt x="1056" y="516"/>
                </a:cubicBezTo>
                <a:cubicBezTo>
                  <a:pt x="1056" y="516"/>
                  <a:pt x="1056" y="516"/>
                  <a:pt x="1056" y="516"/>
                </a:cubicBezTo>
                <a:cubicBezTo>
                  <a:pt x="1056" y="516"/>
                  <a:pt x="1055" y="516"/>
                  <a:pt x="1055" y="517"/>
                </a:cubicBezTo>
                <a:cubicBezTo>
                  <a:pt x="1055" y="517"/>
                  <a:pt x="1055" y="517"/>
                  <a:pt x="1055" y="517"/>
                </a:cubicBezTo>
                <a:cubicBezTo>
                  <a:pt x="1054" y="517"/>
                  <a:pt x="1054" y="517"/>
                  <a:pt x="1054" y="517"/>
                </a:cubicBezTo>
                <a:cubicBezTo>
                  <a:pt x="1052" y="520"/>
                  <a:pt x="1052" y="520"/>
                  <a:pt x="1052" y="520"/>
                </a:cubicBezTo>
                <a:cubicBezTo>
                  <a:pt x="1052" y="520"/>
                  <a:pt x="1052" y="520"/>
                  <a:pt x="1052" y="520"/>
                </a:cubicBezTo>
                <a:cubicBezTo>
                  <a:pt x="1051" y="520"/>
                  <a:pt x="1051" y="520"/>
                  <a:pt x="1051" y="521"/>
                </a:cubicBezTo>
                <a:cubicBezTo>
                  <a:pt x="1051" y="521"/>
                  <a:pt x="1051" y="521"/>
                  <a:pt x="1051" y="521"/>
                </a:cubicBezTo>
                <a:cubicBezTo>
                  <a:pt x="881" y="691"/>
                  <a:pt x="881" y="691"/>
                  <a:pt x="881" y="691"/>
                </a:cubicBezTo>
                <a:cubicBezTo>
                  <a:pt x="880" y="692"/>
                  <a:pt x="880" y="694"/>
                  <a:pt x="881" y="695"/>
                </a:cubicBezTo>
                <a:cubicBezTo>
                  <a:pt x="881" y="696"/>
                  <a:pt x="882" y="696"/>
                  <a:pt x="883" y="696"/>
                </a:cubicBezTo>
                <a:cubicBezTo>
                  <a:pt x="884" y="696"/>
                  <a:pt x="885" y="696"/>
                  <a:pt x="885" y="695"/>
                </a:cubicBezTo>
                <a:close/>
                <a:moveTo>
                  <a:pt x="1035" y="559"/>
                </a:moveTo>
                <a:cubicBezTo>
                  <a:pt x="1037" y="558"/>
                  <a:pt x="1037" y="556"/>
                  <a:pt x="1035" y="554"/>
                </a:cubicBezTo>
                <a:cubicBezTo>
                  <a:pt x="1034" y="553"/>
                  <a:pt x="1032" y="553"/>
                  <a:pt x="1031" y="554"/>
                </a:cubicBezTo>
                <a:cubicBezTo>
                  <a:pt x="883" y="702"/>
                  <a:pt x="883" y="702"/>
                  <a:pt x="883" y="702"/>
                </a:cubicBezTo>
                <a:cubicBezTo>
                  <a:pt x="882" y="704"/>
                  <a:pt x="882" y="706"/>
                  <a:pt x="883" y="707"/>
                </a:cubicBezTo>
                <a:cubicBezTo>
                  <a:pt x="884" y="707"/>
                  <a:pt x="884" y="708"/>
                  <a:pt x="885" y="708"/>
                </a:cubicBezTo>
                <a:cubicBezTo>
                  <a:pt x="886" y="708"/>
                  <a:pt x="887" y="707"/>
                  <a:pt x="887" y="707"/>
                </a:cubicBezTo>
                <a:lnTo>
                  <a:pt x="1035" y="559"/>
                </a:lnTo>
                <a:close/>
                <a:moveTo>
                  <a:pt x="1518" y="71"/>
                </a:moveTo>
                <a:cubicBezTo>
                  <a:pt x="1517" y="70"/>
                  <a:pt x="1515" y="70"/>
                  <a:pt x="1514" y="71"/>
                </a:cubicBezTo>
                <a:cubicBezTo>
                  <a:pt x="1203" y="382"/>
                  <a:pt x="1203" y="382"/>
                  <a:pt x="1203" y="382"/>
                </a:cubicBezTo>
                <a:cubicBezTo>
                  <a:pt x="1202" y="384"/>
                  <a:pt x="1202" y="385"/>
                  <a:pt x="1203" y="387"/>
                </a:cubicBezTo>
                <a:cubicBezTo>
                  <a:pt x="1204" y="387"/>
                  <a:pt x="1204" y="388"/>
                  <a:pt x="1205" y="388"/>
                </a:cubicBezTo>
                <a:cubicBezTo>
                  <a:pt x="1206" y="388"/>
                  <a:pt x="1207" y="387"/>
                  <a:pt x="1207" y="387"/>
                </a:cubicBezTo>
                <a:cubicBezTo>
                  <a:pt x="1518" y="76"/>
                  <a:pt x="1518" y="76"/>
                  <a:pt x="1518" y="76"/>
                </a:cubicBezTo>
                <a:cubicBezTo>
                  <a:pt x="1520" y="75"/>
                  <a:pt x="1520" y="73"/>
                  <a:pt x="1518" y="71"/>
                </a:cubicBezTo>
                <a:close/>
                <a:moveTo>
                  <a:pt x="1222" y="386"/>
                </a:moveTo>
                <a:cubicBezTo>
                  <a:pt x="1529" y="79"/>
                  <a:pt x="1529" y="79"/>
                  <a:pt x="1529" y="79"/>
                </a:cubicBezTo>
                <a:cubicBezTo>
                  <a:pt x="1533" y="75"/>
                  <a:pt x="1533" y="75"/>
                  <a:pt x="1533" y="75"/>
                </a:cubicBezTo>
                <a:cubicBezTo>
                  <a:pt x="1535" y="73"/>
                  <a:pt x="1535" y="71"/>
                  <a:pt x="1533" y="70"/>
                </a:cubicBezTo>
                <a:cubicBezTo>
                  <a:pt x="1532" y="69"/>
                  <a:pt x="1530" y="69"/>
                  <a:pt x="1529" y="70"/>
                </a:cubicBezTo>
                <a:cubicBezTo>
                  <a:pt x="1217" y="382"/>
                  <a:pt x="1217" y="382"/>
                  <a:pt x="1217" y="382"/>
                </a:cubicBezTo>
                <a:cubicBezTo>
                  <a:pt x="1216" y="383"/>
                  <a:pt x="1216" y="385"/>
                  <a:pt x="1217" y="386"/>
                </a:cubicBezTo>
                <a:cubicBezTo>
                  <a:pt x="1218" y="387"/>
                  <a:pt x="1219" y="387"/>
                  <a:pt x="1220" y="387"/>
                </a:cubicBezTo>
                <a:cubicBezTo>
                  <a:pt x="1220" y="387"/>
                  <a:pt x="1221" y="387"/>
                  <a:pt x="1222" y="386"/>
                </a:cubicBezTo>
                <a:close/>
                <a:moveTo>
                  <a:pt x="1031" y="577"/>
                </a:moveTo>
                <a:cubicBezTo>
                  <a:pt x="1032" y="576"/>
                  <a:pt x="1032" y="574"/>
                  <a:pt x="1031" y="573"/>
                </a:cubicBezTo>
                <a:cubicBezTo>
                  <a:pt x="1030" y="571"/>
                  <a:pt x="1028" y="571"/>
                  <a:pt x="1027" y="573"/>
                </a:cubicBezTo>
                <a:cubicBezTo>
                  <a:pt x="887" y="712"/>
                  <a:pt x="887" y="712"/>
                  <a:pt x="887" y="712"/>
                </a:cubicBezTo>
                <a:cubicBezTo>
                  <a:pt x="886" y="713"/>
                  <a:pt x="886" y="715"/>
                  <a:pt x="887" y="716"/>
                </a:cubicBezTo>
                <a:cubicBezTo>
                  <a:pt x="888" y="717"/>
                  <a:pt x="889" y="717"/>
                  <a:pt x="890" y="717"/>
                </a:cubicBezTo>
                <a:cubicBezTo>
                  <a:pt x="890" y="717"/>
                  <a:pt x="891" y="717"/>
                  <a:pt x="892" y="716"/>
                </a:cubicBezTo>
                <a:lnTo>
                  <a:pt x="1031" y="577"/>
                </a:lnTo>
                <a:close/>
                <a:moveTo>
                  <a:pt x="1478" y="144"/>
                </a:moveTo>
                <a:cubicBezTo>
                  <a:pt x="1479" y="143"/>
                  <a:pt x="1479" y="141"/>
                  <a:pt x="1478" y="140"/>
                </a:cubicBezTo>
                <a:cubicBezTo>
                  <a:pt x="1477" y="138"/>
                  <a:pt x="1475" y="138"/>
                  <a:pt x="1474" y="140"/>
                </a:cubicBezTo>
                <a:cubicBezTo>
                  <a:pt x="1218" y="395"/>
                  <a:pt x="1218" y="395"/>
                  <a:pt x="1218" y="395"/>
                </a:cubicBezTo>
                <a:cubicBezTo>
                  <a:pt x="1217" y="396"/>
                  <a:pt x="1217" y="398"/>
                  <a:pt x="1218" y="399"/>
                </a:cubicBezTo>
                <a:cubicBezTo>
                  <a:pt x="1219" y="400"/>
                  <a:pt x="1220" y="400"/>
                  <a:pt x="1221" y="400"/>
                </a:cubicBezTo>
                <a:cubicBezTo>
                  <a:pt x="1221" y="400"/>
                  <a:pt x="1222" y="400"/>
                  <a:pt x="1223" y="399"/>
                </a:cubicBezTo>
                <a:lnTo>
                  <a:pt x="1478" y="144"/>
                </a:lnTo>
                <a:close/>
                <a:moveTo>
                  <a:pt x="1481" y="137"/>
                </a:moveTo>
                <a:cubicBezTo>
                  <a:pt x="1482" y="137"/>
                  <a:pt x="1482" y="138"/>
                  <a:pt x="1483" y="138"/>
                </a:cubicBezTo>
                <a:cubicBezTo>
                  <a:pt x="1484" y="138"/>
                  <a:pt x="1485" y="137"/>
                  <a:pt x="1485" y="137"/>
                </a:cubicBezTo>
                <a:cubicBezTo>
                  <a:pt x="1547" y="75"/>
                  <a:pt x="1547" y="75"/>
                  <a:pt x="1547" y="75"/>
                </a:cubicBezTo>
                <a:cubicBezTo>
                  <a:pt x="1549" y="73"/>
                  <a:pt x="1549" y="71"/>
                  <a:pt x="1547" y="70"/>
                </a:cubicBezTo>
                <a:cubicBezTo>
                  <a:pt x="1546" y="69"/>
                  <a:pt x="1544" y="69"/>
                  <a:pt x="1543" y="70"/>
                </a:cubicBezTo>
                <a:cubicBezTo>
                  <a:pt x="1481" y="132"/>
                  <a:pt x="1481" y="132"/>
                  <a:pt x="1481" y="132"/>
                </a:cubicBezTo>
                <a:cubicBezTo>
                  <a:pt x="1480" y="133"/>
                  <a:pt x="1480" y="135"/>
                  <a:pt x="1481" y="137"/>
                </a:cubicBezTo>
                <a:close/>
                <a:moveTo>
                  <a:pt x="1033" y="589"/>
                </a:moveTo>
                <a:cubicBezTo>
                  <a:pt x="1034" y="588"/>
                  <a:pt x="1034" y="586"/>
                  <a:pt x="1033" y="585"/>
                </a:cubicBezTo>
                <a:cubicBezTo>
                  <a:pt x="1032" y="584"/>
                  <a:pt x="1030" y="584"/>
                  <a:pt x="1029" y="585"/>
                </a:cubicBezTo>
                <a:cubicBezTo>
                  <a:pt x="892" y="721"/>
                  <a:pt x="892" y="721"/>
                  <a:pt x="892" y="721"/>
                </a:cubicBezTo>
                <a:cubicBezTo>
                  <a:pt x="891" y="722"/>
                  <a:pt x="891" y="724"/>
                  <a:pt x="892" y="725"/>
                </a:cubicBezTo>
                <a:cubicBezTo>
                  <a:pt x="893" y="726"/>
                  <a:pt x="894" y="726"/>
                  <a:pt x="894" y="726"/>
                </a:cubicBezTo>
                <a:cubicBezTo>
                  <a:pt x="895" y="726"/>
                  <a:pt x="896" y="726"/>
                  <a:pt x="897" y="725"/>
                </a:cubicBezTo>
                <a:lnTo>
                  <a:pt x="1033" y="589"/>
                </a:lnTo>
                <a:close/>
                <a:moveTo>
                  <a:pt x="1495" y="137"/>
                </a:moveTo>
                <a:cubicBezTo>
                  <a:pt x="1495" y="138"/>
                  <a:pt x="1496" y="138"/>
                  <a:pt x="1497" y="138"/>
                </a:cubicBezTo>
                <a:cubicBezTo>
                  <a:pt x="1498" y="138"/>
                  <a:pt x="1498" y="138"/>
                  <a:pt x="1499" y="137"/>
                </a:cubicBezTo>
                <a:cubicBezTo>
                  <a:pt x="1559" y="77"/>
                  <a:pt x="1559" y="77"/>
                  <a:pt x="1559" y="77"/>
                </a:cubicBezTo>
                <a:cubicBezTo>
                  <a:pt x="1560" y="76"/>
                  <a:pt x="1560" y="74"/>
                  <a:pt x="1559" y="73"/>
                </a:cubicBezTo>
                <a:cubicBezTo>
                  <a:pt x="1558" y="72"/>
                  <a:pt x="1556" y="72"/>
                  <a:pt x="1554" y="73"/>
                </a:cubicBezTo>
                <a:cubicBezTo>
                  <a:pt x="1495" y="133"/>
                  <a:pt x="1495" y="133"/>
                  <a:pt x="1495" y="133"/>
                </a:cubicBezTo>
                <a:cubicBezTo>
                  <a:pt x="1493" y="134"/>
                  <a:pt x="1493" y="136"/>
                  <a:pt x="1495" y="137"/>
                </a:cubicBezTo>
                <a:close/>
                <a:moveTo>
                  <a:pt x="1472" y="164"/>
                </a:moveTo>
                <a:cubicBezTo>
                  <a:pt x="1473" y="163"/>
                  <a:pt x="1473" y="161"/>
                  <a:pt x="1472" y="160"/>
                </a:cubicBezTo>
                <a:cubicBezTo>
                  <a:pt x="1471" y="159"/>
                  <a:pt x="1469" y="159"/>
                  <a:pt x="1468" y="160"/>
                </a:cubicBezTo>
                <a:cubicBezTo>
                  <a:pt x="1222" y="405"/>
                  <a:pt x="1222" y="405"/>
                  <a:pt x="1222" y="405"/>
                </a:cubicBezTo>
                <a:cubicBezTo>
                  <a:pt x="1221" y="407"/>
                  <a:pt x="1221" y="409"/>
                  <a:pt x="1222" y="410"/>
                </a:cubicBezTo>
                <a:cubicBezTo>
                  <a:pt x="1222" y="410"/>
                  <a:pt x="1223" y="411"/>
                  <a:pt x="1224" y="411"/>
                </a:cubicBezTo>
                <a:cubicBezTo>
                  <a:pt x="1225" y="411"/>
                  <a:pt x="1226" y="410"/>
                  <a:pt x="1226" y="410"/>
                </a:cubicBezTo>
                <a:lnTo>
                  <a:pt x="1472" y="164"/>
                </a:lnTo>
                <a:close/>
                <a:moveTo>
                  <a:pt x="1034" y="593"/>
                </a:moveTo>
                <a:cubicBezTo>
                  <a:pt x="897" y="731"/>
                  <a:pt x="897" y="731"/>
                  <a:pt x="897" y="731"/>
                </a:cubicBezTo>
                <a:cubicBezTo>
                  <a:pt x="895" y="732"/>
                  <a:pt x="895" y="734"/>
                  <a:pt x="897" y="735"/>
                </a:cubicBezTo>
                <a:cubicBezTo>
                  <a:pt x="897" y="736"/>
                  <a:pt x="898" y="736"/>
                  <a:pt x="899" y="736"/>
                </a:cubicBezTo>
                <a:cubicBezTo>
                  <a:pt x="899" y="736"/>
                  <a:pt x="900" y="736"/>
                  <a:pt x="901" y="735"/>
                </a:cubicBezTo>
                <a:cubicBezTo>
                  <a:pt x="1039" y="597"/>
                  <a:pt x="1039" y="597"/>
                  <a:pt x="1039" y="597"/>
                </a:cubicBezTo>
                <a:cubicBezTo>
                  <a:pt x="1040" y="596"/>
                  <a:pt x="1040" y="594"/>
                  <a:pt x="1039" y="593"/>
                </a:cubicBezTo>
                <a:cubicBezTo>
                  <a:pt x="1037" y="592"/>
                  <a:pt x="1035" y="592"/>
                  <a:pt x="1034" y="593"/>
                </a:cubicBezTo>
                <a:close/>
                <a:moveTo>
                  <a:pt x="1510" y="136"/>
                </a:moveTo>
                <a:cubicBezTo>
                  <a:pt x="1510" y="137"/>
                  <a:pt x="1511" y="137"/>
                  <a:pt x="1512" y="137"/>
                </a:cubicBezTo>
                <a:cubicBezTo>
                  <a:pt x="1513" y="137"/>
                  <a:pt x="1513" y="137"/>
                  <a:pt x="1514" y="136"/>
                </a:cubicBezTo>
                <a:cubicBezTo>
                  <a:pt x="1572" y="79"/>
                  <a:pt x="1572" y="79"/>
                  <a:pt x="1572" y="79"/>
                </a:cubicBezTo>
                <a:cubicBezTo>
                  <a:pt x="1573" y="77"/>
                  <a:pt x="1573" y="75"/>
                  <a:pt x="1572" y="74"/>
                </a:cubicBezTo>
                <a:cubicBezTo>
                  <a:pt x="1570" y="73"/>
                  <a:pt x="1568" y="73"/>
                  <a:pt x="1567" y="74"/>
                </a:cubicBezTo>
                <a:cubicBezTo>
                  <a:pt x="1510" y="132"/>
                  <a:pt x="1510" y="132"/>
                  <a:pt x="1510" y="132"/>
                </a:cubicBezTo>
                <a:cubicBezTo>
                  <a:pt x="1508" y="133"/>
                  <a:pt x="1508" y="135"/>
                  <a:pt x="1510" y="136"/>
                </a:cubicBezTo>
                <a:close/>
                <a:moveTo>
                  <a:pt x="1483" y="167"/>
                </a:moveTo>
                <a:cubicBezTo>
                  <a:pt x="1484" y="166"/>
                  <a:pt x="1484" y="164"/>
                  <a:pt x="1483" y="163"/>
                </a:cubicBezTo>
                <a:cubicBezTo>
                  <a:pt x="1482" y="162"/>
                  <a:pt x="1480" y="162"/>
                  <a:pt x="1478" y="163"/>
                </a:cubicBezTo>
                <a:cubicBezTo>
                  <a:pt x="1225" y="416"/>
                  <a:pt x="1225" y="416"/>
                  <a:pt x="1225" y="416"/>
                </a:cubicBezTo>
                <a:cubicBezTo>
                  <a:pt x="1224" y="417"/>
                  <a:pt x="1224" y="419"/>
                  <a:pt x="1225" y="420"/>
                </a:cubicBezTo>
                <a:cubicBezTo>
                  <a:pt x="1226" y="421"/>
                  <a:pt x="1227" y="421"/>
                  <a:pt x="1228" y="421"/>
                </a:cubicBezTo>
                <a:cubicBezTo>
                  <a:pt x="1228" y="421"/>
                  <a:pt x="1229" y="421"/>
                  <a:pt x="1230" y="420"/>
                </a:cubicBezTo>
                <a:lnTo>
                  <a:pt x="1483" y="167"/>
                </a:lnTo>
                <a:close/>
                <a:moveTo>
                  <a:pt x="1034" y="607"/>
                </a:moveTo>
                <a:cubicBezTo>
                  <a:pt x="897" y="745"/>
                  <a:pt x="897" y="745"/>
                  <a:pt x="897" y="745"/>
                </a:cubicBezTo>
                <a:cubicBezTo>
                  <a:pt x="896" y="746"/>
                  <a:pt x="896" y="748"/>
                  <a:pt x="897" y="749"/>
                </a:cubicBezTo>
                <a:cubicBezTo>
                  <a:pt x="897" y="750"/>
                  <a:pt x="898" y="750"/>
                  <a:pt x="899" y="750"/>
                </a:cubicBezTo>
                <a:cubicBezTo>
                  <a:pt x="900" y="750"/>
                  <a:pt x="900" y="750"/>
                  <a:pt x="901" y="749"/>
                </a:cubicBezTo>
                <a:cubicBezTo>
                  <a:pt x="1039" y="611"/>
                  <a:pt x="1039" y="611"/>
                  <a:pt x="1039" y="611"/>
                </a:cubicBezTo>
                <a:cubicBezTo>
                  <a:pt x="1040" y="610"/>
                  <a:pt x="1040" y="608"/>
                  <a:pt x="1039" y="607"/>
                </a:cubicBezTo>
                <a:cubicBezTo>
                  <a:pt x="1037" y="606"/>
                  <a:pt x="1035" y="606"/>
                  <a:pt x="1034" y="607"/>
                </a:cubicBezTo>
                <a:close/>
                <a:moveTo>
                  <a:pt x="1530" y="130"/>
                </a:moveTo>
                <a:cubicBezTo>
                  <a:pt x="1529" y="128"/>
                  <a:pt x="1527" y="128"/>
                  <a:pt x="1526" y="130"/>
                </a:cubicBezTo>
                <a:cubicBezTo>
                  <a:pt x="1520" y="135"/>
                  <a:pt x="1520" y="135"/>
                  <a:pt x="1520" y="135"/>
                </a:cubicBezTo>
                <a:cubicBezTo>
                  <a:pt x="1519" y="137"/>
                  <a:pt x="1519" y="139"/>
                  <a:pt x="1520" y="140"/>
                </a:cubicBezTo>
                <a:cubicBezTo>
                  <a:pt x="1520" y="140"/>
                  <a:pt x="1521" y="141"/>
                  <a:pt x="1522" y="141"/>
                </a:cubicBezTo>
                <a:cubicBezTo>
                  <a:pt x="1523" y="141"/>
                  <a:pt x="1524" y="140"/>
                  <a:pt x="1524" y="140"/>
                </a:cubicBezTo>
                <a:cubicBezTo>
                  <a:pt x="1530" y="134"/>
                  <a:pt x="1530" y="134"/>
                  <a:pt x="1530" y="134"/>
                </a:cubicBezTo>
                <a:cubicBezTo>
                  <a:pt x="1531" y="133"/>
                  <a:pt x="1531" y="131"/>
                  <a:pt x="1530" y="130"/>
                </a:cubicBezTo>
                <a:close/>
                <a:moveTo>
                  <a:pt x="1001" y="659"/>
                </a:moveTo>
                <a:cubicBezTo>
                  <a:pt x="999" y="658"/>
                  <a:pt x="997" y="658"/>
                  <a:pt x="996" y="659"/>
                </a:cubicBezTo>
                <a:cubicBezTo>
                  <a:pt x="903" y="752"/>
                  <a:pt x="903" y="752"/>
                  <a:pt x="903" y="752"/>
                </a:cubicBezTo>
                <a:cubicBezTo>
                  <a:pt x="902" y="753"/>
                  <a:pt x="902" y="755"/>
                  <a:pt x="903" y="756"/>
                </a:cubicBezTo>
                <a:cubicBezTo>
                  <a:pt x="904" y="757"/>
                  <a:pt x="905" y="757"/>
                  <a:pt x="906" y="757"/>
                </a:cubicBezTo>
                <a:cubicBezTo>
                  <a:pt x="906" y="757"/>
                  <a:pt x="907" y="757"/>
                  <a:pt x="908" y="756"/>
                </a:cubicBezTo>
                <a:cubicBezTo>
                  <a:pt x="1001" y="663"/>
                  <a:pt x="1001" y="663"/>
                  <a:pt x="1001" y="663"/>
                </a:cubicBezTo>
                <a:cubicBezTo>
                  <a:pt x="1002" y="662"/>
                  <a:pt x="1002" y="660"/>
                  <a:pt x="1001" y="659"/>
                </a:cubicBezTo>
                <a:close/>
                <a:moveTo>
                  <a:pt x="1004" y="652"/>
                </a:moveTo>
                <a:cubicBezTo>
                  <a:pt x="1002" y="654"/>
                  <a:pt x="1002" y="654"/>
                  <a:pt x="1002" y="654"/>
                </a:cubicBezTo>
                <a:cubicBezTo>
                  <a:pt x="1000" y="655"/>
                  <a:pt x="1000" y="657"/>
                  <a:pt x="1002" y="658"/>
                </a:cubicBezTo>
                <a:cubicBezTo>
                  <a:pt x="1002" y="659"/>
                  <a:pt x="1003" y="659"/>
                  <a:pt x="1004" y="659"/>
                </a:cubicBezTo>
                <a:cubicBezTo>
                  <a:pt x="1005" y="659"/>
                  <a:pt x="1005" y="659"/>
                  <a:pt x="1006" y="658"/>
                </a:cubicBezTo>
                <a:cubicBezTo>
                  <a:pt x="1008" y="656"/>
                  <a:pt x="1008" y="656"/>
                  <a:pt x="1008" y="656"/>
                </a:cubicBezTo>
                <a:cubicBezTo>
                  <a:pt x="1009" y="655"/>
                  <a:pt x="1009" y="653"/>
                  <a:pt x="1008" y="652"/>
                </a:cubicBezTo>
                <a:cubicBezTo>
                  <a:pt x="1007" y="650"/>
                  <a:pt x="1005" y="650"/>
                  <a:pt x="1004" y="652"/>
                </a:cubicBezTo>
                <a:close/>
                <a:moveTo>
                  <a:pt x="1496" y="168"/>
                </a:moveTo>
                <a:cubicBezTo>
                  <a:pt x="1497" y="167"/>
                  <a:pt x="1497" y="165"/>
                  <a:pt x="1496" y="164"/>
                </a:cubicBezTo>
                <a:cubicBezTo>
                  <a:pt x="1495" y="163"/>
                  <a:pt x="1493" y="163"/>
                  <a:pt x="1492" y="164"/>
                </a:cubicBezTo>
                <a:cubicBezTo>
                  <a:pt x="1230" y="425"/>
                  <a:pt x="1230" y="425"/>
                  <a:pt x="1230" y="425"/>
                </a:cubicBezTo>
                <a:cubicBezTo>
                  <a:pt x="1229" y="426"/>
                  <a:pt x="1229" y="428"/>
                  <a:pt x="1230" y="429"/>
                </a:cubicBezTo>
                <a:cubicBezTo>
                  <a:pt x="1231" y="430"/>
                  <a:pt x="1232" y="430"/>
                  <a:pt x="1233" y="430"/>
                </a:cubicBezTo>
                <a:cubicBezTo>
                  <a:pt x="1233" y="430"/>
                  <a:pt x="1234" y="430"/>
                  <a:pt x="1235" y="429"/>
                </a:cubicBezTo>
                <a:lnTo>
                  <a:pt x="1496" y="168"/>
                </a:lnTo>
                <a:close/>
                <a:moveTo>
                  <a:pt x="1034" y="622"/>
                </a:moveTo>
                <a:cubicBezTo>
                  <a:pt x="1017" y="638"/>
                  <a:pt x="1017" y="638"/>
                  <a:pt x="1017" y="638"/>
                </a:cubicBezTo>
                <a:cubicBezTo>
                  <a:pt x="1016" y="639"/>
                  <a:pt x="1016" y="641"/>
                  <a:pt x="1017" y="642"/>
                </a:cubicBezTo>
                <a:cubicBezTo>
                  <a:pt x="1018" y="643"/>
                  <a:pt x="1019" y="643"/>
                  <a:pt x="1020" y="643"/>
                </a:cubicBezTo>
                <a:cubicBezTo>
                  <a:pt x="1020" y="643"/>
                  <a:pt x="1021" y="643"/>
                  <a:pt x="1022" y="642"/>
                </a:cubicBezTo>
                <a:cubicBezTo>
                  <a:pt x="1038" y="626"/>
                  <a:pt x="1038" y="626"/>
                  <a:pt x="1038" y="626"/>
                </a:cubicBezTo>
                <a:cubicBezTo>
                  <a:pt x="1039" y="625"/>
                  <a:pt x="1039" y="623"/>
                  <a:pt x="1038" y="622"/>
                </a:cubicBezTo>
                <a:cubicBezTo>
                  <a:pt x="1037" y="620"/>
                  <a:pt x="1035" y="620"/>
                  <a:pt x="1034" y="622"/>
                </a:cubicBezTo>
                <a:close/>
                <a:moveTo>
                  <a:pt x="1538" y="121"/>
                </a:moveTo>
                <a:cubicBezTo>
                  <a:pt x="1539" y="122"/>
                  <a:pt x="1540" y="122"/>
                  <a:pt x="1540" y="122"/>
                </a:cubicBezTo>
                <a:cubicBezTo>
                  <a:pt x="1541" y="122"/>
                  <a:pt x="1542" y="122"/>
                  <a:pt x="1543" y="121"/>
                </a:cubicBezTo>
                <a:cubicBezTo>
                  <a:pt x="1580" y="84"/>
                  <a:pt x="1580" y="84"/>
                  <a:pt x="1580" y="84"/>
                </a:cubicBezTo>
                <a:cubicBezTo>
                  <a:pt x="1581" y="83"/>
                  <a:pt x="1581" y="81"/>
                  <a:pt x="1580" y="80"/>
                </a:cubicBezTo>
                <a:cubicBezTo>
                  <a:pt x="1579" y="78"/>
                  <a:pt x="1577" y="78"/>
                  <a:pt x="1576" y="80"/>
                </a:cubicBezTo>
                <a:cubicBezTo>
                  <a:pt x="1538" y="117"/>
                  <a:pt x="1538" y="117"/>
                  <a:pt x="1538" y="117"/>
                </a:cubicBezTo>
                <a:cubicBezTo>
                  <a:pt x="1537" y="118"/>
                  <a:pt x="1537" y="120"/>
                  <a:pt x="1538" y="121"/>
                </a:cubicBezTo>
                <a:close/>
                <a:moveTo>
                  <a:pt x="999" y="670"/>
                </a:moveTo>
                <a:cubicBezTo>
                  <a:pt x="920" y="749"/>
                  <a:pt x="920" y="749"/>
                  <a:pt x="920" y="749"/>
                </a:cubicBezTo>
                <a:cubicBezTo>
                  <a:pt x="919" y="750"/>
                  <a:pt x="919" y="752"/>
                  <a:pt x="920" y="753"/>
                </a:cubicBezTo>
                <a:cubicBezTo>
                  <a:pt x="921" y="754"/>
                  <a:pt x="922" y="754"/>
                  <a:pt x="922" y="754"/>
                </a:cubicBezTo>
                <a:cubicBezTo>
                  <a:pt x="923" y="754"/>
                  <a:pt x="924" y="754"/>
                  <a:pt x="925" y="753"/>
                </a:cubicBezTo>
                <a:cubicBezTo>
                  <a:pt x="1004" y="674"/>
                  <a:pt x="1004" y="674"/>
                  <a:pt x="1004" y="674"/>
                </a:cubicBezTo>
                <a:cubicBezTo>
                  <a:pt x="1005" y="673"/>
                  <a:pt x="1005" y="671"/>
                  <a:pt x="1004" y="670"/>
                </a:cubicBezTo>
                <a:cubicBezTo>
                  <a:pt x="1003" y="669"/>
                  <a:pt x="1001" y="669"/>
                  <a:pt x="999" y="670"/>
                </a:cubicBezTo>
                <a:close/>
                <a:moveTo>
                  <a:pt x="1506" y="172"/>
                </a:moveTo>
                <a:cubicBezTo>
                  <a:pt x="1510" y="168"/>
                  <a:pt x="1510" y="168"/>
                  <a:pt x="1510" y="168"/>
                </a:cubicBezTo>
                <a:cubicBezTo>
                  <a:pt x="1512" y="166"/>
                  <a:pt x="1512" y="164"/>
                  <a:pt x="1510" y="163"/>
                </a:cubicBezTo>
                <a:cubicBezTo>
                  <a:pt x="1509" y="162"/>
                  <a:pt x="1507" y="162"/>
                  <a:pt x="1506" y="163"/>
                </a:cubicBezTo>
                <a:cubicBezTo>
                  <a:pt x="1499" y="170"/>
                  <a:pt x="1499" y="170"/>
                  <a:pt x="1499" y="170"/>
                </a:cubicBezTo>
                <a:cubicBezTo>
                  <a:pt x="1234" y="435"/>
                  <a:pt x="1234" y="435"/>
                  <a:pt x="1234" y="435"/>
                </a:cubicBezTo>
                <a:cubicBezTo>
                  <a:pt x="1233" y="436"/>
                  <a:pt x="1233" y="438"/>
                  <a:pt x="1234" y="440"/>
                </a:cubicBezTo>
                <a:cubicBezTo>
                  <a:pt x="1235" y="440"/>
                  <a:pt x="1235" y="440"/>
                  <a:pt x="1236" y="440"/>
                </a:cubicBezTo>
                <a:cubicBezTo>
                  <a:pt x="1237" y="440"/>
                  <a:pt x="1238" y="440"/>
                  <a:pt x="1238" y="440"/>
                </a:cubicBezTo>
                <a:lnTo>
                  <a:pt x="1506" y="172"/>
                </a:lnTo>
                <a:close/>
                <a:moveTo>
                  <a:pt x="1547" y="123"/>
                </a:moveTo>
                <a:cubicBezTo>
                  <a:pt x="1545" y="124"/>
                  <a:pt x="1545" y="126"/>
                  <a:pt x="1547" y="127"/>
                </a:cubicBezTo>
                <a:cubicBezTo>
                  <a:pt x="1547" y="128"/>
                  <a:pt x="1548" y="128"/>
                  <a:pt x="1549" y="128"/>
                </a:cubicBezTo>
                <a:cubicBezTo>
                  <a:pt x="1550" y="128"/>
                  <a:pt x="1550" y="128"/>
                  <a:pt x="1551" y="127"/>
                </a:cubicBezTo>
                <a:cubicBezTo>
                  <a:pt x="1557" y="121"/>
                  <a:pt x="1557" y="121"/>
                  <a:pt x="1557" y="121"/>
                </a:cubicBezTo>
                <a:cubicBezTo>
                  <a:pt x="1589" y="89"/>
                  <a:pt x="1589" y="89"/>
                  <a:pt x="1589" y="89"/>
                </a:cubicBezTo>
                <a:cubicBezTo>
                  <a:pt x="1590" y="88"/>
                  <a:pt x="1590" y="86"/>
                  <a:pt x="1589" y="85"/>
                </a:cubicBezTo>
                <a:cubicBezTo>
                  <a:pt x="1587" y="84"/>
                  <a:pt x="1585" y="84"/>
                  <a:pt x="1584" y="85"/>
                </a:cubicBezTo>
                <a:cubicBezTo>
                  <a:pt x="1550" y="119"/>
                  <a:pt x="1550" y="119"/>
                  <a:pt x="1550" y="119"/>
                </a:cubicBezTo>
                <a:lnTo>
                  <a:pt x="1547" y="123"/>
                </a:lnTo>
                <a:close/>
                <a:moveTo>
                  <a:pt x="1518" y="174"/>
                </a:moveTo>
                <a:cubicBezTo>
                  <a:pt x="1519" y="173"/>
                  <a:pt x="1519" y="171"/>
                  <a:pt x="1518" y="169"/>
                </a:cubicBezTo>
                <a:cubicBezTo>
                  <a:pt x="1517" y="168"/>
                  <a:pt x="1515" y="168"/>
                  <a:pt x="1514" y="169"/>
                </a:cubicBezTo>
                <a:cubicBezTo>
                  <a:pt x="1305" y="378"/>
                  <a:pt x="1305" y="378"/>
                  <a:pt x="1305" y="378"/>
                </a:cubicBezTo>
                <a:cubicBezTo>
                  <a:pt x="1304" y="380"/>
                  <a:pt x="1304" y="382"/>
                  <a:pt x="1305" y="383"/>
                </a:cubicBezTo>
                <a:cubicBezTo>
                  <a:pt x="1305" y="383"/>
                  <a:pt x="1306" y="384"/>
                  <a:pt x="1307" y="384"/>
                </a:cubicBezTo>
                <a:cubicBezTo>
                  <a:pt x="1308" y="384"/>
                  <a:pt x="1309" y="383"/>
                  <a:pt x="1309" y="383"/>
                </a:cubicBezTo>
                <a:cubicBezTo>
                  <a:pt x="1512" y="180"/>
                  <a:pt x="1512" y="180"/>
                  <a:pt x="1512" y="180"/>
                </a:cubicBezTo>
                <a:lnTo>
                  <a:pt x="1518" y="174"/>
                </a:lnTo>
                <a:close/>
                <a:moveTo>
                  <a:pt x="983" y="700"/>
                </a:moveTo>
                <a:cubicBezTo>
                  <a:pt x="934" y="749"/>
                  <a:pt x="934" y="749"/>
                  <a:pt x="934" y="749"/>
                </a:cubicBezTo>
                <a:cubicBezTo>
                  <a:pt x="933" y="751"/>
                  <a:pt x="933" y="753"/>
                  <a:pt x="934" y="754"/>
                </a:cubicBezTo>
                <a:cubicBezTo>
                  <a:pt x="934" y="754"/>
                  <a:pt x="935" y="755"/>
                  <a:pt x="936" y="755"/>
                </a:cubicBezTo>
                <a:cubicBezTo>
                  <a:pt x="937" y="755"/>
                  <a:pt x="938" y="754"/>
                  <a:pt x="938" y="754"/>
                </a:cubicBezTo>
                <a:cubicBezTo>
                  <a:pt x="988" y="704"/>
                  <a:pt x="988" y="704"/>
                  <a:pt x="988" y="704"/>
                </a:cubicBezTo>
                <a:cubicBezTo>
                  <a:pt x="989" y="703"/>
                  <a:pt x="989" y="701"/>
                  <a:pt x="988" y="700"/>
                </a:cubicBezTo>
                <a:cubicBezTo>
                  <a:pt x="987" y="699"/>
                  <a:pt x="985" y="699"/>
                  <a:pt x="983" y="700"/>
                </a:cubicBezTo>
                <a:close/>
                <a:moveTo>
                  <a:pt x="1299" y="384"/>
                </a:moveTo>
                <a:cubicBezTo>
                  <a:pt x="1239" y="444"/>
                  <a:pt x="1239" y="444"/>
                  <a:pt x="1239" y="444"/>
                </a:cubicBezTo>
                <a:cubicBezTo>
                  <a:pt x="1238" y="446"/>
                  <a:pt x="1238" y="448"/>
                  <a:pt x="1239" y="449"/>
                </a:cubicBezTo>
                <a:cubicBezTo>
                  <a:pt x="1240" y="449"/>
                  <a:pt x="1240" y="450"/>
                  <a:pt x="1241" y="450"/>
                </a:cubicBezTo>
                <a:cubicBezTo>
                  <a:pt x="1242" y="450"/>
                  <a:pt x="1243" y="449"/>
                  <a:pt x="1243" y="449"/>
                </a:cubicBezTo>
                <a:cubicBezTo>
                  <a:pt x="1303" y="389"/>
                  <a:pt x="1303" y="389"/>
                  <a:pt x="1303" y="389"/>
                </a:cubicBezTo>
                <a:cubicBezTo>
                  <a:pt x="1304" y="388"/>
                  <a:pt x="1304" y="386"/>
                  <a:pt x="1303" y="384"/>
                </a:cubicBezTo>
                <a:cubicBezTo>
                  <a:pt x="1302" y="383"/>
                  <a:pt x="1300" y="383"/>
                  <a:pt x="1299" y="384"/>
                </a:cubicBezTo>
                <a:close/>
                <a:moveTo>
                  <a:pt x="1561" y="126"/>
                </a:moveTo>
                <a:cubicBezTo>
                  <a:pt x="1562" y="127"/>
                  <a:pt x="1563" y="127"/>
                  <a:pt x="1563" y="127"/>
                </a:cubicBezTo>
                <a:cubicBezTo>
                  <a:pt x="1564" y="127"/>
                  <a:pt x="1565" y="127"/>
                  <a:pt x="1566" y="126"/>
                </a:cubicBezTo>
                <a:cubicBezTo>
                  <a:pt x="1597" y="95"/>
                  <a:pt x="1597" y="95"/>
                  <a:pt x="1597" y="95"/>
                </a:cubicBezTo>
                <a:cubicBezTo>
                  <a:pt x="1598" y="94"/>
                  <a:pt x="1598" y="92"/>
                  <a:pt x="1597" y="91"/>
                </a:cubicBezTo>
                <a:cubicBezTo>
                  <a:pt x="1596" y="89"/>
                  <a:pt x="1594" y="89"/>
                  <a:pt x="1593" y="91"/>
                </a:cubicBezTo>
                <a:cubicBezTo>
                  <a:pt x="1561" y="122"/>
                  <a:pt x="1561" y="122"/>
                  <a:pt x="1561" y="122"/>
                </a:cubicBezTo>
                <a:cubicBezTo>
                  <a:pt x="1560" y="123"/>
                  <a:pt x="1560" y="125"/>
                  <a:pt x="1561" y="126"/>
                </a:cubicBezTo>
                <a:close/>
                <a:moveTo>
                  <a:pt x="1051" y="651"/>
                </a:moveTo>
                <a:cubicBezTo>
                  <a:pt x="1051" y="651"/>
                  <a:pt x="1052" y="652"/>
                  <a:pt x="1053" y="652"/>
                </a:cubicBezTo>
                <a:cubicBezTo>
                  <a:pt x="1054" y="652"/>
                  <a:pt x="1055" y="651"/>
                  <a:pt x="1055" y="651"/>
                </a:cubicBezTo>
                <a:cubicBezTo>
                  <a:pt x="1092" y="614"/>
                  <a:pt x="1092" y="614"/>
                  <a:pt x="1092" y="614"/>
                </a:cubicBezTo>
                <a:cubicBezTo>
                  <a:pt x="1094" y="612"/>
                  <a:pt x="1094" y="610"/>
                  <a:pt x="1092" y="609"/>
                </a:cubicBezTo>
                <a:cubicBezTo>
                  <a:pt x="1091" y="608"/>
                  <a:pt x="1089" y="608"/>
                  <a:pt x="1088" y="609"/>
                </a:cubicBezTo>
                <a:cubicBezTo>
                  <a:pt x="1051" y="646"/>
                  <a:pt x="1051" y="646"/>
                  <a:pt x="1051" y="646"/>
                </a:cubicBezTo>
                <a:cubicBezTo>
                  <a:pt x="1050" y="648"/>
                  <a:pt x="1050" y="650"/>
                  <a:pt x="1051" y="651"/>
                </a:cubicBezTo>
                <a:close/>
                <a:moveTo>
                  <a:pt x="1554" y="148"/>
                </a:moveTo>
                <a:cubicBezTo>
                  <a:pt x="1555" y="148"/>
                  <a:pt x="1555" y="148"/>
                  <a:pt x="1556" y="148"/>
                </a:cubicBezTo>
                <a:cubicBezTo>
                  <a:pt x="1557" y="148"/>
                  <a:pt x="1558" y="148"/>
                  <a:pt x="1558" y="148"/>
                </a:cubicBezTo>
                <a:cubicBezTo>
                  <a:pt x="1605" y="101"/>
                  <a:pt x="1605" y="101"/>
                  <a:pt x="1605" y="101"/>
                </a:cubicBezTo>
                <a:cubicBezTo>
                  <a:pt x="1607" y="99"/>
                  <a:pt x="1607" y="97"/>
                  <a:pt x="1605" y="96"/>
                </a:cubicBezTo>
                <a:cubicBezTo>
                  <a:pt x="1604" y="95"/>
                  <a:pt x="1602" y="95"/>
                  <a:pt x="1601" y="96"/>
                </a:cubicBezTo>
                <a:cubicBezTo>
                  <a:pt x="1554" y="143"/>
                  <a:pt x="1554" y="143"/>
                  <a:pt x="1554" y="143"/>
                </a:cubicBezTo>
                <a:cubicBezTo>
                  <a:pt x="1553" y="144"/>
                  <a:pt x="1553" y="146"/>
                  <a:pt x="1554" y="148"/>
                </a:cubicBezTo>
                <a:close/>
                <a:moveTo>
                  <a:pt x="1269" y="437"/>
                </a:moveTo>
                <a:cubicBezTo>
                  <a:pt x="1270" y="436"/>
                  <a:pt x="1270" y="434"/>
                  <a:pt x="1269" y="433"/>
                </a:cubicBezTo>
                <a:cubicBezTo>
                  <a:pt x="1268" y="431"/>
                  <a:pt x="1266" y="431"/>
                  <a:pt x="1265" y="433"/>
                </a:cubicBezTo>
                <a:cubicBezTo>
                  <a:pt x="1243" y="454"/>
                  <a:pt x="1243" y="454"/>
                  <a:pt x="1243" y="454"/>
                </a:cubicBezTo>
                <a:cubicBezTo>
                  <a:pt x="1242" y="455"/>
                  <a:pt x="1242" y="457"/>
                  <a:pt x="1243" y="459"/>
                </a:cubicBezTo>
                <a:cubicBezTo>
                  <a:pt x="1244" y="459"/>
                  <a:pt x="1244" y="460"/>
                  <a:pt x="1245" y="460"/>
                </a:cubicBezTo>
                <a:cubicBezTo>
                  <a:pt x="1246" y="460"/>
                  <a:pt x="1247" y="459"/>
                  <a:pt x="1247" y="459"/>
                </a:cubicBezTo>
                <a:lnTo>
                  <a:pt x="1269" y="437"/>
                </a:lnTo>
                <a:close/>
                <a:moveTo>
                  <a:pt x="1329" y="377"/>
                </a:moveTo>
                <a:cubicBezTo>
                  <a:pt x="1517" y="189"/>
                  <a:pt x="1517" y="189"/>
                  <a:pt x="1517" y="189"/>
                </a:cubicBezTo>
                <a:cubicBezTo>
                  <a:pt x="1524" y="182"/>
                  <a:pt x="1524" y="182"/>
                  <a:pt x="1524" y="182"/>
                </a:cubicBezTo>
                <a:cubicBezTo>
                  <a:pt x="1526" y="180"/>
                  <a:pt x="1526" y="178"/>
                  <a:pt x="1524" y="177"/>
                </a:cubicBezTo>
                <a:cubicBezTo>
                  <a:pt x="1523" y="176"/>
                  <a:pt x="1521" y="176"/>
                  <a:pt x="1520" y="177"/>
                </a:cubicBezTo>
                <a:cubicBezTo>
                  <a:pt x="1511" y="186"/>
                  <a:pt x="1511" y="186"/>
                  <a:pt x="1511" y="186"/>
                </a:cubicBezTo>
                <a:cubicBezTo>
                  <a:pt x="1325" y="373"/>
                  <a:pt x="1325" y="373"/>
                  <a:pt x="1325" y="373"/>
                </a:cubicBezTo>
                <a:cubicBezTo>
                  <a:pt x="1323" y="374"/>
                  <a:pt x="1323" y="376"/>
                  <a:pt x="1325" y="377"/>
                </a:cubicBezTo>
                <a:cubicBezTo>
                  <a:pt x="1325" y="378"/>
                  <a:pt x="1326" y="378"/>
                  <a:pt x="1327" y="378"/>
                </a:cubicBezTo>
                <a:cubicBezTo>
                  <a:pt x="1328" y="378"/>
                  <a:pt x="1328" y="378"/>
                  <a:pt x="1329" y="377"/>
                </a:cubicBezTo>
                <a:close/>
                <a:moveTo>
                  <a:pt x="1449" y="267"/>
                </a:moveTo>
                <a:cubicBezTo>
                  <a:pt x="1447" y="266"/>
                  <a:pt x="1445" y="266"/>
                  <a:pt x="1444" y="267"/>
                </a:cubicBezTo>
                <a:cubicBezTo>
                  <a:pt x="1327" y="385"/>
                  <a:pt x="1327" y="385"/>
                  <a:pt x="1327" y="385"/>
                </a:cubicBezTo>
                <a:cubicBezTo>
                  <a:pt x="1325" y="386"/>
                  <a:pt x="1325" y="388"/>
                  <a:pt x="1327" y="389"/>
                </a:cubicBezTo>
                <a:cubicBezTo>
                  <a:pt x="1327" y="390"/>
                  <a:pt x="1328" y="390"/>
                  <a:pt x="1329" y="390"/>
                </a:cubicBezTo>
                <a:cubicBezTo>
                  <a:pt x="1330" y="390"/>
                  <a:pt x="1330" y="390"/>
                  <a:pt x="1331" y="389"/>
                </a:cubicBezTo>
                <a:cubicBezTo>
                  <a:pt x="1449" y="271"/>
                  <a:pt x="1449" y="271"/>
                  <a:pt x="1449" y="271"/>
                </a:cubicBezTo>
                <a:cubicBezTo>
                  <a:pt x="1450" y="270"/>
                  <a:pt x="1450" y="268"/>
                  <a:pt x="1449" y="267"/>
                </a:cubicBezTo>
                <a:close/>
                <a:moveTo>
                  <a:pt x="1268" y="448"/>
                </a:moveTo>
                <a:cubicBezTo>
                  <a:pt x="1267" y="446"/>
                  <a:pt x="1265" y="446"/>
                  <a:pt x="1264" y="448"/>
                </a:cubicBezTo>
                <a:cubicBezTo>
                  <a:pt x="1247" y="464"/>
                  <a:pt x="1247" y="464"/>
                  <a:pt x="1247" y="464"/>
                </a:cubicBezTo>
                <a:cubicBezTo>
                  <a:pt x="1246" y="466"/>
                  <a:pt x="1246" y="468"/>
                  <a:pt x="1247" y="469"/>
                </a:cubicBezTo>
                <a:cubicBezTo>
                  <a:pt x="1247" y="469"/>
                  <a:pt x="1248" y="470"/>
                  <a:pt x="1249" y="470"/>
                </a:cubicBezTo>
                <a:cubicBezTo>
                  <a:pt x="1250" y="470"/>
                  <a:pt x="1251" y="469"/>
                  <a:pt x="1251" y="469"/>
                </a:cubicBezTo>
                <a:cubicBezTo>
                  <a:pt x="1268" y="452"/>
                  <a:pt x="1268" y="452"/>
                  <a:pt x="1268" y="452"/>
                </a:cubicBezTo>
                <a:cubicBezTo>
                  <a:pt x="1269" y="451"/>
                  <a:pt x="1269" y="449"/>
                  <a:pt x="1268" y="448"/>
                </a:cubicBezTo>
                <a:close/>
                <a:moveTo>
                  <a:pt x="1587" y="129"/>
                </a:moveTo>
                <a:cubicBezTo>
                  <a:pt x="1588" y="129"/>
                  <a:pt x="1588" y="130"/>
                  <a:pt x="1589" y="130"/>
                </a:cubicBezTo>
                <a:cubicBezTo>
                  <a:pt x="1590" y="130"/>
                  <a:pt x="1591" y="129"/>
                  <a:pt x="1591" y="129"/>
                </a:cubicBezTo>
                <a:cubicBezTo>
                  <a:pt x="1614" y="106"/>
                  <a:pt x="1614" y="106"/>
                  <a:pt x="1614" y="106"/>
                </a:cubicBezTo>
                <a:cubicBezTo>
                  <a:pt x="1615" y="105"/>
                  <a:pt x="1615" y="103"/>
                  <a:pt x="1614" y="102"/>
                </a:cubicBezTo>
                <a:cubicBezTo>
                  <a:pt x="1612" y="101"/>
                  <a:pt x="1610" y="101"/>
                  <a:pt x="1609" y="102"/>
                </a:cubicBezTo>
                <a:cubicBezTo>
                  <a:pt x="1587" y="124"/>
                  <a:pt x="1587" y="124"/>
                  <a:pt x="1587" y="124"/>
                </a:cubicBezTo>
                <a:cubicBezTo>
                  <a:pt x="1586" y="126"/>
                  <a:pt x="1586" y="127"/>
                  <a:pt x="1587" y="129"/>
                </a:cubicBezTo>
                <a:close/>
                <a:moveTo>
                  <a:pt x="1090" y="621"/>
                </a:moveTo>
                <a:cubicBezTo>
                  <a:pt x="1050" y="662"/>
                  <a:pt x="1050" y="662"/>
                  <a:pt x="1050" y="662"/>
                </a:cubicBezTo>
                <a:cubicBezTo>
                  <a:pt x="1048" y="663"/>
                  <a:pt x="1048" y="665"/>
                  <a:pt x="1050" y="666"/>
                </a:cubicBezTo>
                <a:cubicBezTo>
                  <a:pt x="1050" y="667"/>
                  <a:pt x="1051" y="667"/>
                  <a:pt x="1052" y="667"/>
                </a:cubicBezTo>
                <a:cubicBezTo>
                  <a:pt x="1053" y="667"/>
                  <a:pt x="1053" y="667"/>
                  <a:pt x="1054" y="666"/>
                </a:cubicBezTo>
                <a:cubicBezTo>
                  <a:pt x="1094" y="626"/>
                  <a:pt x="1094" y="626"/>
                  <a:pt x="1094" y="626"/>
                </a:cubicBezTo>
                <a:cubicBezTo>
                  <a:pt x="1095" y="625"/>
                  <a:pt x="1095" y="623"/>
                  <a:pt x="1094" y="621"/>
                </a:cubicBezTo>
                <a:cubicBezTo>
                  <a:pt x="1093" y="620"/>
                  <a:pt x="1091" y="620"/>
                  <a:pt x="1090" y="621"/>
                </a:cubicBezTo>
                <a:close/>
                <a:moveTo>
                  <a:pt x="1573" y="138"/>
                </a:moveTo>
                <a:cubicBezTo>
                  <a:pt x="1558" y="153"/>
                  <a:pt x="1558" y="153"/>
                  <a:pt x="1558" y="153"/>
                </a:cubicBezTo>
                <a:cubicBezTo>
                  <a:pt x="1557" y="154"/>
                  <a:pt x="1557" y="156"/>
                  <a:pt x="1558" y="157"/>
                </a:cubicBezTo>
                <a:cubicBezTo>
                  <a:pt x="1559" y="158"/>
                  <a:pt x="1560" y="158"/>
                  <a:pt x="1560" y="158"/>
                </a:cubicBezTo>
                <a:cubicBezTo>
                  <a:pt x="1561" y="158"/>
                  <a:pt x="1562" y="158"/>
                  <a:pt x="1563" y="157"/>
                </a:cubicBezTo>
                <a:cubicBezTo>
                  <a:pt x="1578" y="142"/>
                  <a:pt x="1578" y="142"/>
                  <a:pt x="1578" y="142"/>
                </a:cubicBezTo>
                <a:cubicBezTo>
                  <a:pt x="1579" y="141"/>
                  <a:pt x="1579" y="139"/>
                  <a:pt x="1578" y="138"/>
                </a:cubicBezTo>
                <a:cubicBezTo>
                  <a:pt x="1577" y="137"/>
                  <a:pt x="1575" y="137"/>
                  <a:pt x="1573" y="138"/>
                </a:cubicBezTo>
                <a:close/>
                <a:moveTo>
                  <a:pt x="1460" y="251"/>
                </a:moveTo>
                <a:cubicBezTo>
                  <a:pt x="1459" y="253"/>
                  <a:pt x="1459" y="255"/>
                  <a:pt x="1460" y="256"/>
                </a:cubicBezTo>
                <a:cubicBezTo>
                  <a:pt x="1460" y="256"/>
                  <a:pt x="1461" y="257"/>
                  <a:pt x="1462" y="257"/>
                </a:cubicBezTo>
                <a:cubicBezTo>
                  <a:pt x="1463" y="257"/>
                  <a:pt x="1464" y="256"/>
                  <a:pt x="1464" y="256"/>
                </a:cubicBezTo>
                <a:cubicBezTo>
                  <a:pt x="1523" y="197"/>
                  <a:pt x="1523" y="197"/>
                  <a:pt x="1523" y="197"/>
                </a:cubicBezTo>
                <a:cubicBezTo>
                  <a:pt x="1532" y="188"/>
                  <a:pt x="1532" y="188"/>
                  <a:pt x="1532" y="188"/>
                </a:cubicBezTo>
                <a:cubicBezTo>
                  <a:pt x="1533" y="187"/>
                  <a:pt x="1533" y="185"/>
                  <a:pt x="1532" y="183"/>
                </a:cubicBezTo>
                <a:cubicBezTo>
                  <a:pt x="1531" y="182"/>
                  <a:pt x="1529" y="182"/>
                  <a:pt x="1528" y="183"/>
                </a:cubicBezTo>
                <a:cubicBezTo>
                  <a:pt x="1519" y="193"/>
                  <a:pt x="1519" y="193"/>
                  <a:pt x="1519" y="193"/>
                </a:cubicBezTo>
                <a:lnTo>
                  <a:pt x="1460" y="251"/>
                </a:lnTo>
                <a:close/>
                <a:moveTo>
                  <a:pt x="1338" y="394"/>
                </a:moveTo>
                <a:cubicBezTo>
                  <a:pt x="1339" y="394"/>
                  <a:pt x="1340" y="394"/>
                  <a:pt x="1341" y="393"/>
                </a:cubicBezTo>
                <a:cubicBezTo>
                  <a:pt x="1457" y="277"/>
                  <a:pt x="1457" y="277"/>
                  <a:pt x="1457" y="277"/>
                </a:cubicBezTo>
                <a:cubicBezTo>
                  <a:pt x="1458" y="276"/>
                  <a:pt x="1458" y="274"/>
                  <a:pt x="1457" y="273"/>
                </a:cubicBezTo>
                <a:cubicBezTo>
                  <a:pt x="1456" y="272"/>
                  <a:pt x="1454" y="272"/>
                  <a:pt x="1452" y="273"/>
                </a:cubicBezTo>
                <a:cubicBezTo>
                  <a:pt x="1336" y="389"/>
                  <a:pt x="1336" y="389"/>
                  <a:pt x="1336" y="389"/>
                </a:cubicBezTo>
                <a:cubicBezTo>
                  <a:pt x="1335" y="390"/>
                  <a:pt x="1335" y="392"/>
                  <a:pt x="1336" y="393"/>
                </a:cubicBezTo>
                <a:cubicBezTo>
                  <a:pt x="1337" y="394"/>
                  <a:pt x="1338" y="394"/>
                  <a:pt x="1338" y="394"/>
                </a:cubicBezTo>
                <a:close/>
                <a:moveTo>
                  <a:pt x="1535" y="190"/>
                </a:moveTo>
                <a:cubicBezTo>
                  <a:pt x="1529" y="197"/>
                  <a:pt x="1529" y="197"/>
                  <a:pt x="1529" y="197"/>
                </a:cubicBezTo>
                <a:cubicBezTo>
                  <a:pt x="1527" y="198"/>
                  <a:pt x="1527" y="200"/>
                  <a:pt x="1529" y="201"/>
                </a:cubicBezTo>
                <a:cubicBezTo>
                  <a:pt x="1529" y="202"/>
                  <a:pt x="1530" y="202"/>
                  <a:pt x="1531" y="202"/>
                </a:cubicBezTo>
                <a:cubicBezTo>
                  <a:pt x="1532" y="202"/>
                  <a:pt x="1532" y="202"/>
                  <a:pt x="1533" y="201"/>
                </a:cubicBezTo>
                <a:cubicBezTo>
                  <a:pt x="1539" y="195"/>
                  <a:pt x="1539" y="195"/>
                  <a:pt x="1539" y="195"/>
                </a:cubicBezTo>
                <a:cubicBezTo>
                  <a:pt x="1540" y="194"/>
                  <a:pt x="1540" y="192"/>
                  <a:pt x="1539" y="190"/>
                </a:cubicBezTo>
                <a:cubicBezTo>
                  <a:pt x="1538" y="189"/>
                  <a:pt x="1536" y="189"/>
                  <a:pt x="1535" y="190"/>
                </a:cubicBezTo>
                <a:close/>
                <a:moveTo>
                  <a:pt x="1525" y="209"/>
                </a:moveTo>
                <a:cubicBezTo>
                  <a:pt x="1526" y="208"/>
                  <a:pt x="1526" y="206"/>
                  <a:pt x="1525" y="204"/>
                </a:cubicBezTo>
                <a:cubicBezTo>
                  <a:pt x="1524" y="203"/>
                  <a:pt x="1522" y="203"/>
                  <a:pt x="1521" y="204"/>
                </a:cubicBezTo>
                <a:cubicBezTo>
                  <a:pt x="1470" y="256"/>
                  <a:pt x="1470" y="256"/>
                  <a:pt x="1470" y="256"/>
                </a:cubicBezTo>
                <a:cubicBezTo>
                  <a:pt x="1461" y="265"/>
                  <a:pt x="1461" y="265"/>
                  <a:pt x="1461" y="265"/>
                </a:cubicBezTo>
                <a:cubicBezTo>
                  <a:pt x="1459" y="266"/>
                  <a:pt x="1459" y="268"/>
                  <a:pt x="1461" y="269"/>
                </a:cubicBezTo>
                <a:cubicBezTo>
                  <a:pt x="1461" y="270"/>
                  <a:pt x="1462" y="270"/>
                  <a:pt x="1463" y="270"/>
                </a:cubicBezTo>
                <a:cubicBezTo>
                  <a:pt x="1463" y="270"/>
                  <a:pt x="1464" y="270"/>
                  <a:pt x="1465" y="269"/>
                </a:cubicBezTo>
                <a:cubicBezTo>
                  <a:pt x="1473" y="261"/>
                  <a:pt x="1473" y="261"/>
                  <a:pt x="1473" y="261"/>
                </a:cubicBezTo>
                <a:lnTo>
                  <a:pt x="1525" y="209"/>
                </a:lnTo>
                <a:close/>
                <a:moveTo>
                  <a:pt x="1612" y="117"/>
                </a:moveTo>
                <a:cubicBezTo>
                  <a:pt x="1613" y="118"/>
                  <a:pt x="1614" y="118"/>
                  <a:pt x="1614" y="118"/>
                </a:cubicBezTo>
                <a:cubicBezTo>
                  <a:pt x="1615" y="118"/>
                  <a:pt x="1616" y="118"/>
                  <a:pt x="1617" y="117"/>
                </a:cubicBezTo>
                <a:cubicBezTo>
                  <a:pt x="1622" y="112"/>
                  <a:pt x="1622" y="112"/>
                  <a:pt x="1622" y="112"/>
                </a:cubicBezTo>
                <a:cubicBezTo>
                  <a:pt x="1623" y="111"/>
                  <a:pt x="1623" y="109"/>
                  <a:pt x="1622" y="108"/>
                </a:cubicBezTo>
                <a:cubicBezTo>
                  <a:pt x="1620" y="107"/>
                  <a:pt x="1618" y="107"/>
                  <a:pt x="1617" y="108"/>
                </a:cubicBezTo>
                <a:cubicBezTo>
                  <a:pt x="1612" y="113"/>
                  <a:pt x="1612" y="113"/>
                  <a:pt x="1612" y="113"/>
                </a:cubicBezTo>
                <a:cubicBezTo>
                  <a:pt x="1611" y="114"/>
                  <a:pt x="1611" y="116"/>
                  <a:pt x="1612" y="117"/>
                </a:cubicBezTo>
                <a:close/>
                <a:moveTo>
                  <a:pt x="1082" y="643"/>
                </a:moveTo>
                <a:cubicBezTo>
                  <a:pt x="1047" y="679"/>
                  <a:pt x="1047" y="679"/>
                  <a:pt x="1047" y="679"/>
                </a:cubicBezTo>
                <a:cubicBezTo>
                  <a:pt x="1045" y="680"/>
                  <a:pt x="1045" y="682"/>
                  <a:pt x="1047" y="683"/>
                </a:cubicBezTo>
                <a:cubicBezTo>
                  <a:pt x="1047" y="684"/>
                  <a:pt x="1048" y="684"/>
                  <a:pt x="1049" y="684"/>
                </a:cubicBezTo>
                <a:cubicBezTo>
                  <a:pt x="1050" y="684"/>
                  <a:pt x="1050" y="684"/>
                  <a:pt x="1051" y="683"/>
                </a:cubicBezTo>
                <a:cubicBezTo>
                  <a:pt x="1087" y="647"/>
                  <a:pt x="1087" y="647"/>
                  <a:pt x="1087" y="647"/>
                </a:cubicBezTo>
                <a:cubicBezTo>
                  <a:pt x="1088" y="646"/>
                  <a:pt x="1088" y="644"/>
                  <a:pt x="1087" y="643"/>
                </a:cubicBezTo>
                <a:cubicBezTo>
                  <a:pt x="1085" y="642"/>
                  <a:pt x="1083" y="642"/>
                  <a:pt x="1082" y="643"/>
                </a:cubicBezTo>
                <a:close/>
                <a:moveTo>
                  <a:pt x="1583" y="142"/>
                </a:moveTo>
                <a:cubicBezTo>
                  <a:pt x="1565" y="160"/>
                  <a:pt x="1565" y="160"/>
                  <a:pt x="1565" y="160"/>
                </a:cubicBezTo>
                <a:cubicBezTo>
                  <a:pt x="1564" y="161"/>
                  <a:pt x="1564" y="163"/>
                  <a:pt x="1565" y="164"/>
                </a:cubicBezTo>
                <a:cubicBezTo>
                  <a:pt x="1566" y="165"/>
                  <a:pt x="1567" y="165"/>
                  <a:pt x="1567" y="165"/>
                </a:cubicBezTo>
                <a:cubicBezTo>
                  <a:pt x="1568" y="165"/>
                  <a:pt x="1569" y="165"/>
                  <a:pt x="1570" y="164"/>
                </a:cubicBezTo>
                <a:cubicBezTo>
                  <a:pt x="1588" y="146"/>
                  <a:pt x="1588" y="146"/>
                  <a:pt x="1588" y="146"/>
                </a:cubicBezTo>
                <a:cubicBezTo>
                  <a:pt x="1589" y="145"/>
                  <a:pt x="1589" y="143"/>
                  <a:pt x="1588" y="142"/>
                </a:cubicBezTo>
                <a:cubicBezTo>
                  <a:pt x="1586" y="141"/>
                  <a:pt x="1584" y="141"/>
                  <a:pt x="1583" y="142"/>
                </a:cubicBezTo>
                <a:close/>
                <a:moveTo>
                  <a:pt x="1265" y="460"/>
                </a:moveTo>
                <a:cubicBezTo>
                  <a:pt x="1264" y="461"/>
                  <a:pt x="1264" y="463"/>
                  <a:pt x="1265" y="464"/>
                </a:cubicBezTo>
                <a:cubicBezTo>
                  <a:pt x="1266" y="465"/>
                  <a:pt x="1267" y="465"/>
                  <a:pt x="1267" y="465"/>
                </a:cubicBezTo>
                <a:cubicBezTo>
                  <a:pt x="1268" y="465"/>
                  <a:pt x="1269" y="465"/>
                  <a:pt x="1270" y="464"/>
                </a:cubicBezTo>
                <a:cubicBezTo>
                  <a:pt x="1272" y="462"/>
                  <a:pt x="1272" y="462"/>
                  <a:pt x="1272" y="462"/>
                </a:cubicBezTo>
                <a:cubicBezTo>
                  <a:pt x="1273" y="461"/>
                  <a:pt x="1273" y="459"/>
                  <a:pt x="1272" y="457"/>
                </a:cubicBezTo>
                <a:cubicBezTo>
                  <a:pt x="1271" y="456"/>
                  <a:pt x="1269" y="456"/>
                  <a:pt x="1268" y="457"/>
                </a:cubicBezTo>
                <a:lnTo>
                  <a:pt x="1265" y="460"/>
                </a:lnTo>
                <a:close/>
                <a:moveTo>
                  <a:pt x="1604" y="130"/>
                </a:moveTo>
                <a:cubicBezTo>
                  <a:pt x="1605" y="129"/>
                  <a:pt x="1605" y="127"/>
                  <a:pt x="1604" y="125"/>
                </a:cubicBezTo>
                <a:cubicBezTo>
                  <a:pt x="1603" y="124"/>
                  <a:pt x="1601" y="124"/>
                  <a:pt x="1600" y="125"/>
                </a:cubicBezTo>
                <a:cubicBezTo>
                  <a:pt x="1597" y="128"/>
                  <a:pt x="1597" y="128"/>
                  <a:pt x="1597" y="128"/>
                </a:cubicBezTo>
                <a:cubicBezTo>
                  <a:pt x="1596" y="129"/>
                  <a:pt x="1596" y="131"/>
                  <a:pt x="1597" y="133"/>
                </a:cubicBezTo>
                <a:cubicBezTo>
                  <a:pt x="1598" y="133"/>
                  <a:pt x="1598" y="134"/>
                  <a:pt x="1599" y="134"/>
                </a:cubicBezTo>
                <a:cubicBezTo>
                  <a:pt x="1600" y="134"/>
                  <a:pt x="1601" y="133"/>
                  <a:pt x="1601" y="133"/>
                </a:cubicBezTo>
                <a:lnTo>
                  <a:pt x="1604" y="130"/>
                </a:lnTo>
                <a:close/>
                <a:moveTo>
                  <a:pt x="1521" y="218"/>
                </a:moveTo>
                <a:cubicBezTo>
                  <a:pt x="1504" y="236"/>
                  <a:pt x="1504" y="236"/>
                  <a:pt x="1504" y="236"/>
                </a:cubicBezTo>
                <a:cubicBezTo>
                  <a:pt x="1502" y="237"/>
                  <a:pt x="1502" y="239"/>
                  <a:pt x="1504" y="240"/>
                </a:cubicBezTo>
                <a:cubicBezTo>
                  <a:pt x="1504" y="241"/>
                  <a:pt x="1505" y="241"/>
                  <a:pt x="1506" y="241"/>
                </a:cubicBezTo>
                <a:cubicBezTo>
                  <a:pt x="1507" y="241"/>
                  <a:pt x="1507" y="241"/>
                  <a:pt x="1508" y="240"/>
                </a:cubicBezTo>
                <a:cubicBezTo>
                  <a:pt x="1526" y="222"/>
                  <a:pt x="1526" y="222"/>
                  <a:pt x="1526" y="222"/>
                </a:cubicBezTo>
                <a:cubicBezTo>
                  <a:pt x="1527" y="221"/>
                  <a:pt x="1527" y="219"/>
                  <a:pt x="1526" y="218"/>
                </a:cubicBezTo>
                <a:cubicBezTo>
                  <a:pt x="1524" y="217"/>
                  <a:pt x="1522" y="217"/>
                  <a:pt x="1521" y="218"/>
                </a:cubicBezTo>
                <a:close/>
                <a:moveTo>
                  <a:pt x="1591" y="148"/>
                </a:moveTo>
                <a:cubicBezTo>
                  <a:pt x="1573" y="166"/>
                  <a:pt x="1573" y="166"/>
                  <a:pt x="1573" y="166"/>
                </a:cubicBezTo>
                <a:cubicBezTo>
                  <a:pt x="1572" y="167"/>
                  <a:pt x="1572" y="169"/>
                  <a:pt x="1573" y="171"/>
                </a:cubicBezTo>
                <a:cubicBezTo>
                  <a:pt x="1574" y="171"/>
                  <a:pt x="1574" y="171"/>
                  <a:pt x="1575" y="171"/>
                </a:cubicBezTo>
                <a:cubicBezTo>
                  <a:pt x="1576" y="171"/>
                  <a:pt x="1577" y="171"/>
                  <a:pt x="1577" y="171"/>
                </a:cubicBezTo>
                <a:cubicBezTo>
                  <a:pt x="1595" y="153"/>
                  <a:pt x="1595" y="153"/>
                  <a:pt x="1595" y="153"/>
                </a:cubicBezTo>
                <a:cubicBezTo>
                  <a:pt x="1597" y="151"/>
                  <a:pt x="1597" y="149"/>
                  <a:pt x="1595" y="148"/>
                </a:cubicBezTo>
                <a:cubicBezTo>
                  <a:pt x="1594" y="147"/>
                  <a:pt x="1592" y="147"/>
                  <a:pt x="1591" y="148"/>
                </a:cubicBezTo>
                <a:close/>
                <a:moveTo>
                  <a:pt x="1277" y="467"/>
                </a:moveTo>
                <a:cubicBezTo>
                  <a:pt x="1276" y="466"/>
                  <a:pt x="1274" y="466"/>
                  <a:pt x="1272" y="467"/>
                </a:cubicBezTo>
                <a:cubicBezTo>
                  <a:pt x="1265" y="475"/>
                  <a:pt x="1265" y="475"/>
                  <a:pt x="1265" y="475"/>
                </a:cubicBezTo>
                <a:cubicBezTo>
                  <a:pt x="1263" y="476"/>
                  <a:pt x="1263" y="478"/>
                  <a:pt x="1265" y="479"/>
                </a:cubicBezTo>
                <a:cubicBezTo>
                  <a:pt x="1265" y="479"/>
                  <a:pt x="1266" y="480"/>
                  <a:pt x="1267" y="480"/>
                </a:cubicBezTo>
                <a:cubicBezTo>
                  <a:pt x="1268" y="480"/>
                  <a:pt x="1268" y="479"/>
                  <a:pt x="1269" y="479"/>
                </a:cubicBezTo>
                <a:cubicBezTo>
                  <a:pt x="1277" y="471"/>
                  <a:pt x="1277" y="471"/>
                  <a:pt x="1277" y="471"/>
                </a:cubicBezTo>
                <a:cubicBezTo>
                  <a:pt x="1278" y="470"/>
                  <a:pt x="1278" y="468"/>
                  <a:pt x="1277" y="467"/>
                </a:cubicBezTo>
                <a:close/>
                <a:moveTo>
                  <a:pt x="1471" y="273"/>
                </a:moveTo>
                <a:cubicBezTo>
                  <a:pt x="1470" y="271"/>
                  <a:pt x="1468" y="271"/>
                  <a:pt x="1467" y="273"/>
                </a:cubicBezTo>
                <a:cubicBezTo>
                  <a:pt x="1342" y="397"/>
                  <a:pt x="1342" y="397"/>
                  <a:pt x="1342" y="397"/>
                </a:cubicBezTo>
                <a:cubicBezTo>
                  <a:pt x="1341" y="399"/>
                  <a:pt x="1341" y="401"/>
                  <a:pt x="1342" y="402"/>
                </a:cubicBezTo>
                <a:cubicBezTo>
                  <a:pt x="1342" y="402"/>
                  <a:pt x="1343" y="403"/>
                  <a:pt x="1344" y="403"/>
                </a:cubicBezTo>
                <a:cubicBezTo>
                  <a:pt x="1345" y="403"/>
                  <a:pt x="1346" y="402"/>
                  <a:pt x="1346" y="402"/>
                </a:cubicBezTo>
                <a:cubicBezTo>
                  <a:pt x="1471" y="277"/>
                  <a:pt x="1471" y="277"/>
                  <a:pt x="1471" y="277"/>
                </a:cubicBezTo>
                <a:cubicBezTo>
                  <a:pt x="1472" y="276"/>
                  <a:pt x="1472" y="274"/>
                  <a:pt x="1471" y="273"/>
                </a:cubicBezTo>
                <a:close/>
                <a:moveTo>
                  <a:pt x="1543" y="197"/>
                </a:moveTo>
                <a:cubicBezTo>
                  <a:pt x="1542" y="198"/>
                  <a:pt x="1542" y="198"/>
                  <a:pt x="1542" y="198"/>
                </a:cubicBezTo>
                <a:cubicBezTo>
                  <a:pt x="1542" y="198"/>
                  <a:pt x="1542" y="198"/>
                  <a:pt x="1542" y="198"/>
                </a:cubicBezTo>
                <a:cubicBezTo>
                  <a:pt x="1535" y="205"/>
                  <a:pt x="1535" y="205"/>
                  <a:pt x="1535" y="205"/>
                </a:cubicBezTo>
                <a:cubicBezTo>
                  <a:pt x="1533" y="206"/>
                  <a:pt x="1533" y="208"/>
                  <a:pt x="1535" y="209"/>
                </a:cubicBezTo>
                <a:cubicBezTo>
                  <a:pt x="1535" y="210"/>
                  <a:pt x="1536" y="210"/>
                  <a:pt x="1537" y="210"/>
                </a:cubicBezTo>
                <a:cubicBezTo>
                  <a:pt x="1537" y="210"/>
                  <a:pt x="1538" y="210"/>
                  <a:pt x="1539" y="209"/>
                </a:cubicBezTo>
                <a:cubicBezTo>
                  <a:pt x="1545" y="203"/>
                  <a:pt x="1545" y="203"/>
                  <a:pt x="1545" y="203"/>
                </a:cubicBezTo>
                <a:cubicBezTo>
                  <a:pt x="1545" y="203"/>
                  <a:pt x="1545" y="203"/>
                  <a:pt x="1545" y="203"/>
                </a:cubicBezTo>
                <a:cubicBezTo>
                  <a:pt x="1547" y="201"/>
                  <a:pt x="1547" y="201"/>
                  <a:pt x="1547" y="201"/>
                </a:cubicBezTo>
                <a:cubicBezTo>
                  <a:pt x="1548" y="200"/>
                  <a:pt x="1548" y="198"/>
                  <a:pt x="1547" y="197"/>
                </a:cubicBezTo>
                <a:cubicBezTo>
                  <a:pt x="1546" y="196"/>
                  <a:pt x="1544" y="196"/>
                  <a:pt x="1543" y="197"/>
                </a:cubicBezTo>
                <a:close/>
                <a:moveTo>
                  <a:pt x="1075" y="665"/>
                </a:moveTo>
                <a:cubicBezTo>
                  <a:pt x="1050" y="690"/>
                  <a:pt x="1050" y="690"/>
                  <a:pt x="1050" y="690"/>
                </a:cubicBezTo>
                <a:cubicBezTo>
                  <a:pt x="1048" y="691"/>
                  <a:pt x="1048" y="693"/>
                  <a:pt x="1050" y="694"/>
                </a:cubicBezTo>
                <a:cubicBezTo>
                  <a:pt x="1050" y="695"/>
                  <a:pt x="1051" y="695"/>
                  <a:pt x="1052" y="695"/>
                </a:cubicBezTo>
                <a:cubicBezTo>
                  <a:pt x="1052" y="695"/>
                  <a:pt x="1053" y="695"/>
                  <a:pt x="1054" y="694"/>
                </a:cubicBezTo>
                <a:cubicBezTo>
                  <a:pt x="1079" y="669"/>
                  <a:pt x="1079" y="669"/>
                  <a:pt x="1079" y="669"/>
                </a:cubicBezTo>
                <a:cubicBezTo>
                  <a:pt x="1080" y="668"/>
                  <a:pt x="1080" y="666"/>
                  <a:pt x="1079" y="665"/>
                </a:cubicBezTo>
                <a:cubicBezTo>
                  <a:pt x="1078" y="663"/>
                  <a:pt x="1076" y="663"/>
                  <a:pt x="1075" y="665"/>
                </a:cubicBezTo>
                <a:close/>
                <a:moveTo>
                  <a:pt x="1496" y="243"/>
                </a:moveTo>
                <a:cubicBezTo>
                  <a:pt x="1480" y="259"/>
                  <a:pt x="1480" y="259"/>
                  <a:pt x="1480" y="259"/>
                </a:cubicBezTo>
                <a:cubicBezTo>
                  <a:pt x="1479" y="260"/>
                  <a:pt x="1479" y="262"/>
                  <a:pt x="1480" y="263"/>
                </a:cubicBezTo>
                <a:cubicBezTo>
                  <a:pt x="1481" y="264"/>
                  <a:pt x="1482" y="264"/>
                  <a:pt x="1482" y="264"/>
                </a:cubicBezTo>
                <a:cubicBezTo>
                  <a:pt x="1483" y="264"/>
                  <a:pt x="1484" y="264"/>
                  <a:pt x="1485" y="263"/>
                </a:cubicBezTo>
                <a:cubicBezTo>
                  <a:pt x="1500" y="248"/>
                  <a:pt x="1500" y="248"/>
                  <a:pt x="1500" y="248"/>
                </a:cubicBezTo>
                <a:cubicBezTo>
                  <a:pt x="1501" y="247"/>
                  <a:pt x="1501" y="245"/>
                  <a:pt x="1500" y="243"/>
                </a:cubicBezTo>
                <a:cubicBezTo>
                  <a:pt x="1499" y="242"/>
                  <a:pt x="1497" y="242"/>
                  <a:pt x="1496" y="243"/>
                </a:cubicBezTo>
                <a:close/>
                <a:moveTo>
                  <a:pt x="1599" y="159"/>
                </a:moveTo>
                <a:cubicBezTo>
                  <a:pt x="1598" y="157"/>
                  <a:pt x="1596" y="157"/>
                  <a:pt x="1595" y="159"/>
                </a:cubicBezTo>
                <a:cubicBezTo>
                  <a:pt x="1580" y="173"/>
                  <a:pt x="1580" y="173"/>
                  <a:pt x="1580" y="173"/>
                </a:cubicBezTo>
                <a:cubicBezTo>
                  <a:pt x="1579" y="174"/>
                  <a:pt x="1579" y="176"/>
                  <a:pt x="1580" y="177"/>
                </a:cubicBezTo>
                <a:cubicBezTo>
                  <a:pt x="1581" y="178"/>
                  <a:pt x="1582" y="178"/>
                  <a:pt x="1582" y="178"/>
                </a:cubicBezTo>
                <a:cubicBezTo>
                  <a:pt x="1583" y="178"/>
                  <a:pt x="1584" y="178"/>
                  <a:pt x="1585" y="177"/>
                </a:cubicBezTo>
                <a:cubicBezTo>
                  <a:pt x="1599" y="163"/>
                  <a:pt x="1599" y="163"/>
                  <a:pt x="1599" y="163"/>
                </a:cubicBezTo>
                <a:cubicBezTo>
                  <a:pt x="1600" y="162"/>
                  <a:pt x="1600" y="160"/>
                  <a:pt x="1599" y="159"/>
                </a:cubicBezTo>
                <a:close/>
                <a:moveTo>
                  <a:pt x="1544" y="209"/>
                </a:moveTo>
                <a:cubicBezTo>
                  <a:pt x="1539" y="214"/>
                  <a:pt x="1539" y="214"/>
                  <a:pt x="1539" y="214"/>
                </a:cubicBezTo>
                <a:cubicBezTo>
                  <a:pt x="1538" y="215"/>
                  <a:pt x="1538" y="217"/>
                  <a:pt x="1539" y="218"/>
                </a:cubicBezTo>
                <a:cubicBezTo>
                  <a:pt x="1540" y="219"/>
                  <a:pt x="1541" y="219"/>
                  <a:pt x="1541" y="219"/>
                </a:cubicBezTo>
                <a:cubicBezTo>
                  <a:pt x="1542" y="219"/>
                  <a:pt x="1543" y="219"/>
                  <a:pt x="1544" y="218"/>
                </a:cubicBezTo>
                <a:cubicBezTo>
                  <a:pt x="1548" y="214"/>
                  <a:pt x="1548" y="214"/>
                  <a:pt x="1548" y="214"/>
                </a:cubicBezTo>
                <a:cubicBezTo>
                  <a:pt x="1549" y="212"/>
                  <a:pt x="1549" y="210"/>
                  <a:pt x="1548" y="209"/>
                </a:cubicBezTo>
                <a:cubicBezTo>
                  <a:pt x="1547" y="208"/>
                  <a:pt x="1545" y="208"/>
                  <a:pt x="1544" y="209"/>
                </a:cubicBezTo>
                <a:close/>
                <a:moveTo>
                  <a:pt x="1068" y="685"/>
                </a:moveTo>
                <a:cubicBezTo>
                  <a:pt x="1064" y="690"/>
                  <a:pt x="1064" y="690"/>
                  <a:pt x="1064" y="690"/>
                </a:cubicBezTo>
                <a:cubicBezTo>
                  <a:pt x="1062" y="691"/>
                  <a:pt x="1062" y="693"/>
                  <a:pt x="1064" y="694"/>
                </a:cubicBezTo>
                <a:cubicBezTo>
                  <a:pt x="1064" y="695"/>
                  <a:pt x="1065" y="695"/>
                  <a:pt x="1066" y="695"/>
                </a:cubicBezTo>
                <a:cubicBezTo>
                  <a:pt x="1067" y="695"/>
                  <a:pt x="1067" y="695"/>
                  <a:pt x="1068" y="694"/>
                </a:cubicBezTo>
                <a:cubicBezTo>
                  <a:pt x="1072" y="690"/>
                  <a:pt x="1072" y="690"/>
                  <a:pt x="1072" y="690"/>
                </a:cubicBezTo>
                <a:cubicBezTo>
                  <a:pt x="1073" y="688"/>
                  <a:pt x="1073" y="687"/>
                  <a:pt x="1072" y="685"/>
                </a:cubicBezTo>
                <a:cubicBezTo>
                  <a:pt x="1071" y="684"/>
                  <a:pt x="1069" y="684"/>
                  <a:pt x="1068" y="685"/>
                </a:cubicBezTo>
                <a:close/>
                <a:moveTo>
                  <a:pt x="1277" y="476"/>
                </a:moveTo>
                <a:cubicBezTo>
                  <a:pt x="1271" y="483"/>
                  <a:pt x="1271" y="483"/>
                  <a:pt x="1271" y="483"/>
                </a:cubicBezTo>
                <a:cubicBezTo>
                  <a:pt x="1269" y="484"/>
                  <a:pt x="1269" y="486"/>
                  <a:pt x="1271" y="487"/>
                </a:cubicBezTo>
                <a:cubicBezTo>
                  <a:pt x="1271" y="487"/>
                  <a:pt x="1272" y="488"/>
                  <a:pt x="1273" y="488"/>
                </a:cubicBezTo>
                <a:cubicBezTo>
                  <a:pt x="1274" y="488"/>
                  <a:pt x="1274" y="487"/>
                  <a:pt x="1275" y="487"/>
                </a:cubicBezTo>
                <a:cubicBezTo>
                  <a:pt x="1281" y="481"/>
                  <a:pt x="1281" y="481"/>
                  <a:pt x="1281" y="481"/>
                </a:cubicBezTo>
                <a:cubicBezTo>
                  <a:pt x="1282" y="480"/>
                  <a:pt x="1282" y="478"/>
                  <a:pt x="1281" y="476"/>
                </a:cubicBezTo>
                <a:cubicBezTo>
                  <a:pt x="1280" y="475"/>
                  <a:pt x="1278" y="475"/>
                  <a:pt x="1277" y="476"/>
                </a:cubicBezTo>
                <a:close/>
                <a:moveTo>
                  <a:pt x="1485" y="276"/>
                </a:moveTo>
                <a:cubicBezTo>
                  <a:pt x="1485" y="276"/>
                  <a:pt x="1486" y="276"/>
                  <a:pt x="1487" y="275"/>
                </a:cubicBezTo>
                <a:cubicBezTo>
                  <a:pt x="1498" y="264"/>
                  <a:pt x="1498" y="264"/>
                  <a:pt x="1498" y="264"/>
                </a:cubicBezTo>
                <a:cubicBezTo>
                  <a:pt x="1499" y="263"/>
                  <a:pt x="1499" y="261"/>
                  <a:pt x="1498" y="260"/>
                </a:cubicBezTo>
                <a:cubicBezTo>
                  <a:pt x="1497" y="259"/>
                  <a:pt x="1495" y="259"/>
                  <a:pt x="1493" y="260"/>
                </a:cubicBezTo>
                <a:cubicBezTo>
                  <a:pt x="1482" y="271"/>
                  <a:pt x="1482" y="271"/>
                  <a:pt x="1482" y="271"/>
                </a:cubicBezTo>
                <a:cubicBezTo>
                  <a:pt x="1481" y="272"/>
                  <a:pt x="1481" y="274"/>
                  <a:pt x="1482" y="275"/>
                </a:cubicBezTo>
                <a:cubicBezTo>
                  <a:pt x="1483" y="276"/>
                  <a:pt x="1484" y="276"/>
                  <a:pt x="1485" y="276"/>
                </a:cubicBezTo>
                <a:close/>
                <a:moveTo>
                  <a:pt x="1463" y="291"/>
                </a:moveTo>
                <a:cubicBezTo>
                  <a:pt x="1346" y="407"/>
                  <a:pt x="1346" y="407"/>
                  <a:pt x="1346" y="407"/>
                </a:cubicBezTo>
                <a:cubicBezTo>
                  <a:pt x="1345" y="408"/>
                  <a:pt x="1345" y="410"/>
                  <a:pt x="1346" y="411"/>
                </a:cubicBezTo>
                <a:cubicBezTo>
                  <a:pt x="1347" y="412"/>
                  <a:pt x="1347" y="412"/>
                  <a:pt x="1348" y="412"/>
                </a:cubicBezTo>
                <a:cubicBezTo>
                  <a:pt x="1349" y="412"/>
                  <a:pt x="1350" y="412"/>
                  <a:pt x="1350" y="411"/>
                </a:cubicBezTo>
                <a:cubicBezTo>
                  <a:pt x="1467" y="295"/>
                  <a:pt x="1467" y="295"/>
                  <a:pt x="1467" y="295"/>
                </a:cubicBezTo>
                <a:cubicBezTo>
                  <a:pt x="1468" y="294"/>
                  <a:pt x="1468" y="292"/>
                  <a:pt x="1467" y="291"/>
                </a:cubicBezTo>
                <a:cubicBezTo>
                  <a:pt x="1466" y="289"/>
                  <a:pt x="1464" y="289"/>
                  <a:pt x="1463" y="291"/>
                </a:cubicBezTo>
                <a:close/>
                <a:moveTo>
                  <a:pt x="1593" y="183"/>
                </a:moveTo>
                <a:cubicBezTo>
                  <a:pt x="1597" y="178"/>
                  <a:pt x="1597" y="178"/>
                  <a:pt x="1597" y="178"/>
                </a:cubicBezTo>
                <a:cubicBezTo>
                  <a:pt x="1599" y="177"/>
                  <a:pt x="1599" y="175"/>
                  <a:pt x="1597" y="174"/>
                </a:cubicBezTo>
                <a:cubicBezTo>
                  <a:pt x="1596" y="173"/>
                  <a:pt x="1594" y="173"/>
                  <a:pt x="1593" y="174"/>
                </a:cubicBezTo>
                <a:cubicBezTo>
                  <a:pt x="1588" y="179"/>
                  <a:pt x="1588" y="179"/>
                  <a:pt x="1588" y="179"/>
                </a:cubicBezTo>
                <a:cubicBezTo>
                  <a:pt x="1587" y="180"/>
                  <a:pt x="1587" y="182"/>
                  <a:pt x="1588" y="183"/>
                </a:cubicBezTo>
                <a:cubicBezTo>
                  <a:pt x="1589" y="184"/>
                  <a:pt x="1590" y="184"/>
                  <a:pt x="1590" y="184"/>
                </a:cubicBezTo>
                <a:cubicBezTo>
                  <a:pt x="1591" y="184"/>
                  <a:pt x="1592" y="184"/>
                  <a:pt x="1593" y="183"/>
                </a:cubicBezTo>
                <a:close/>
                <a:moveTo>
                  <a:pt x="1546" y="221"/>
                </a:moveTo>
                <a:cubicBezTo>
                  <a:pt x="1544" y="223"/>
                  <a:pt x="1544" y="223"/>
                  <a:pt x="1544" y="223"/>
                </a:cubicBezTo>
                <a:cubicBezTo>
                  <a:pt x="1543" y="224"/>
                  <a:pt x="1543" y="226"/>
                  <a:pt x="1544" y="227"/>
                </a:cubicBezTo>
                <a:cubicBezTo>
                  <a:pt x="1545" y="228"/>
                  <a:pt x="1545" y="228"/>
                  <a:pt x="1546" y="228"/>
                </a:cubicBezTo>
                <a:cubicBezTo>
                  <a:pt x="1547" y="228"/>
                  <a:pt x="1548" y="228"/>
                  <a:pt x="1548" y="227"/>
                </a:cubicBezTo>
                <a:cubicBezTo>
                  <a:pt x="1551" y="225"/>
                  <a:pt x="1551" y="225"/>
                  <a:pt x="1551" y="225"/>
                </a:cubicBezTo>
                <a:cubicBezTo>
                  <a:pt x="1552" y="224"/>
                  <a:pt x="1552" y="222"/>
                  <a:pt x="1551" y="221"/>
                </a:cubicBezTo>
                <a:cubicBezTo>
                  <a:pt x="1550" y="219"/>
                  <a:pt x="1548" y="219"/>
                  <a:pt x="1546" y="221"/>
                </a:cubicBezTo>
                <a:close/>
                <a:moveTo>
                  <a:pt x="1474" y="297"/>
                </a:moveTo>
                <a:cubicBezTo>
                  <a:pt x="1473" y="296"/>
                  <a:pt x="1471" y="296"/>
                  <a:pt x="1470" y="297"/>
                </a:cubicBezTo>
                <a:cubicBezTo>
                  <a:pt x="1351" y="417"/>
                  <a:pt x="1351" y="417"/>
                  <a:pt x="1351" y="417"/>
                </a:cubicBezTo>
                <a:cubicBezTo>
                  <a:pt x="1349" y="418"/>
                  <a:pt x="1349" y="420"/>
                  <a:pt x="1351" y="421"/>
                </a:cubicBezTo>
                <a:cubicBezTo>
                  <a:pt x="1351" y="422"/>
                  <a:pt x="1352" y="422"/>
                  <a:pt x="1353" y="422"/>
                </a:cubicBezTo>
                <a:cubicBezTo>
                  <a:pt x="1353" y="422"/>
                  <a:pt x="1354" y="422"/>
                  <a:pt x="1355" y="421"/>
                </a:cubicBezTo>
                <a:cubicBezTo>
                  <a:pt x="1474" y="302"/>
                  <a:pt x="1474" y="302"/>
                  <a:pt x="1474" y="302"/>
                </a:cubicBezTo>
                <a:cubicBezTo>
                  <a:pt x="1476" y="300"/>
                  <a:pt x="1476" y="298"/>
                  <a:pt x="1474" y="297"/>
                </a:cubicBezTo>
                <a:close/>
                <a:moveTo>
                  <a:pt x="1494" y="273"/>
                </a:moveTo>
                <a:cubicBezTo>
                  <a:pt x="1493" y="274"/>
                  <a:pt x="1493" y="276"/>
                  <a:pt x="1494" y="277"/>
                </a:cubicBezTo>
                <a:cubicBezTo>
                  <a:pt x="1495" y="278"/>
                  <a:pt x="1496" y="278"/>
                  <a:pt x="1496" y="278"/>
                </a:cubicBezTo>
                <a:cubicBezTo>
                  <a:pt x="1497" y="278"/>
                  <a:pt x="1498" y="278"/>
                  <a:pt x="1498" y="277"/>
                </a:cubicBezTo>
                <a:cubicBezTo>
                  <a:pt x="1506" y="270"/>
                  <a:pt x="1506" y="270"/>
                  <a:pt x="1506" y="270"/>
                </a:cubicBezTo>
                <a:cubicBezTo>
                  <a:pt x="1507" y="269"/>
                  <a:pt x="1507" y="267"/>
                  <a:pt x="1506" y="266"/>
                </a:cubicBezTo>
                <a:cubicBezTo>
                  <a:pt x="1505" y="264"/>
                  <a:pt x="1503" y="264"/>
                  <a:pt x="1502" y="266"/>
                </a:cubicBezTo>
                <a:lnTo>
                  <a:pt x="1494" y="273"/>
                </a:lnTo>
                <a:close/>
                <a:moveTo>
                  <a:pt x="1366" y="420"/>
                </a:moveTo>
                <a:cubicBezTo>
                  <a:pt x="1366" y="420"/>
                  <a:pt x="1367" y="421"/>
                  <a:pt x="1368" y="421"/>
                </a:cubicBezTo>
                <a:cubicBezTo>
                  <a:pt x="1369" y="421"/>
                  <a:pt x="1370" y="420"/>
                  <a:pt x="1370" y="420"/>
                </a:cubicBezTo>
                <a:cubicBezTo>
                  <a:pt x="1480" y="310"/>
                  <a:pt x="1480" y="310"/>
                  <a:pt x="1480" y="310"/>
                </a:cubicBezTo>
                <a:cubicBezTo>
                  <a:pt x="1481" y="309"/>
                  <a:pt x="1481" y="307"/>
                  <a:pt x="1480" y="306"/>
                </a:cubicBezTo>
                <a:cubicBezTo>
                  <a:pt x="1479" y="304"/>
                  <a:pt x="1477" y="304"/>
                  <a:pt x="1476" y="306"/>
                </a:cubicBezTo>
                <a:cubicBezTo>
                  <a:pt x="1366" y="415"/>
                  <a:pt x="1366" y="415"/>
                  <a:pt x="1366" y="415"/>
                </a:cubicBezTo>
                <a:cubicBezTo>
                  <a:pt x="1365" y="417"/>
                  <a:pt x="1365" y="419"/>
                  <a:pt x="1366" y="420"/>
                </a:cubicBezTo>
                <a:close/>
                <a:moveTo>
                  <a:pt x="1555" y="226"/>
                </a:moveTo>
                <a:cubicBezTo>
                  <a:pt x="1550" y="231"/>
                  <a:pt x="1550" y="231"/>
                  <a:pt x="1550" y="231"/>
                </a:cubicBezTo>
                <a:cubicBezTo>
                  <a:pt x="1549" y="233"/>
                  <a:pt x="1549" y="235"/>
                  <a:pt x="1550" y="236"/>
                </a:cubicBezTo>
                <a:cubicBezTo>
                  <a:pt x="1550" y="236"/>
                  <a:pt x="1551" y="237"/>
                  <a:pt x="1552" y="237"/>
                </a:cubicBezTo>
                <a:cubicBezTo>
                  <a:pt x="1553" y="237"/>
                  <a:pt x="1554" y="236"/>
                  <a:pt x="1554" y="236"/>
                </a:cubicBezTo>
                <a:cubicBezTo>
                  <a:pt x="1559" y="231"/>
                  <a:pt x="1559" y="231"/>
                  <a:pt x="1559" y="231"/>
                </a:cubicBezTo>
                <a:cubicBezTo>
                  <a:pt x="1561" y="229"/>
                  <a:pt x="1561" y="227"/>
                  <a:pt x="1559" y="226"/>
                </a:cubicBezTo>
                <a:cubicBezTo>
                  <a:pt x="1558" y="225"/>
                  <a:pt x="1556" y="225"/>
                  <a:pt x="1555" y="226"/>
                </a:cubicBezTo>
                <a:close/>
                <a:moveTo>
                  <a:pt x="1344" y="441"/>
                </a:moveTo>
                <a:cubicBezTo>
                  <a:pt x="1343" y="440"/>
                  <a:pt x="1341" y="440"/>
                  <a:pt x="1340" y="441"/>
                </a:cubicBezTo>
                <a:cubicBezTo>
                  <a:pt x="1336" y="445"/>
                  <a:pt x="1336" y="445"/>
                  <a:pt x="1336" y="445"/>
                </a:cubicBezTo>
                <a:cubicBezTo>
                  <a:pt x="1335" y="446"/>
                  <a:pt x="1335" y="448"/>
                  <a:pt x="1336" y="449"/>
                </a:cubicBezTo>
                <a:cubicBezTo>
                  <a:pt x="1337" y="450"/>
                  <a:pt x="1338" y="450"/>
                  <a:pt x="1339" y="450"/>
                </a:cubicBezTo>
                <a:cubicBezTo>
                  <a:pt x="1339" y="450"/>
                  <a:pt x="1340" y="450"/>
                  <a:pt x="1341" y="449"/>
                </a:cubicBezTo>
                <a:cubicBezTo>
                  <a:pt x="1344" y="445"/>
                  <a:pt x="1344" y="445"/>
                  <a:pt x="1344" y="445"/>
                </a:cubicBezTo>
                <a:cubicBezTo>
                  <a:pt x="1346" y="444"/>
                  <a:pt x="1346" y="442"/>
                  <a:pt x="1344" y="441"/>
                </a:cubicBezTo>
                <a:close/>
                <a:moveTo>
                  <a:pt x="1594" y="196"/>
                </a:moveTo>
                <a:cubicBezTo>
                  <a:pt x="1598" y="192"/>
                  <a:pt x="1598" y="192"/>
                  <a:pt x="1598" y="192"/>
                </a:cubicBezTo>
                <a:cubicBezTo>
                  <a:pt x="1599" y="191"/>
                  <a:pt x="1599" y="189"/>
                  <a:pt x="1598" y="188"/>
                </a:cubicBezTo>
                <a:cubicBezTo>
                  <a:pt x="1596" y="187"/>
                  <a:pt x="1594" y="187"/>
                  <a:pt x="1593" y="188"/>
                </a:cubicBezTo>
                <a:cubicBezTo>
                  <a:pt x="1590" y="191"/>
                  <a:pt x="1590" y="191"/>
                  <a:pt x="1590" y="191"/>
                </a:cubicBezTo>
                <a:cubicBezTo>
                  <a:pt x="1589" y="193"/>
                  <a:pt x="1589" y="194"/>
                  <a:pt x="1590" y="196"/>
                </a:cubicBezTo>
                <a:cubicBezTo>
                  <a:pt x="1590" y="196"/>
                  <a:pt x="1591" y="197"/>
                  <a:pt x="1592" y="197"/>
                </a:cubicBezTo>
                <a:cubicBezTo>
                  <a:pt x="1593" y="197"/>
                  <a:pt x="1594" y="196"/>
                  <a:pt x="1594" y="196"/>
                </a:cubicBezTo>
                <a:close/>
                <a:moveTo>
                  <a:pt x="1508" y="273"/>
                </a:moveTo>
                <a:cubicBezTo>
                  <a:pt x="1497" y="284"/>
                  <a:pt x="1497" y="284"/>
                  <a:pt x="1497" y="284"/>
                </a:cubicBezTo>
                <a:cubicBezTo>
                  <a:pt x="1496" y="285"/>
                  <a:pt x="1496" y="287"/>
                  <a:pt x="1497" y="289"/>
                </a:cubicBezTo>
                <a:cubicBezTo>
                  <a:pt x="1497" y="289"/>
                  <a:pt x="1498" y="290"/>
                  <a:pt x="1499" y="290"/>
                </a:cubicBezTo>
                <a:cubicBezTo>
                  <a:pt x="1500" y="290"/>
                  <a:pt x="1501" y="289"/>
                  <a:pt x="1501" y="289"/>
                </a:cubicBezTo>
                <a:cubicBezTo>
                  <a:pt x="1513" y="277"/>
                  <a:pt x="1513" y="277"/>
                  <a:pt x="1513" y="277"/>
                </a:cubicBezTo>
                <a:cubicBezTo>
                  <a:pt x="1514" y="276"/>
                  <a:pt x="1514" y="274"/>
                  <a:pt x="1513" y="273"/>
                </a:cubicBezTo>
                <a:cubicBezTo>
                  <a:pt x="1512" y="272"/>
                  <a:pt x="1510" y="272"/>
                  <a:pt x="1508" y="273"/>
                </a:cubicBezTo>
                <a:close/>
                <a:moveTo>
                  <a:pt x="1566" y="229"/>
                </a:moveTo>
                <a:cubicBezTo>
                  <a:pt x="1554" y="241"/>
                  <a:pt x="1554" y="241"/>
                  <a:pt x="1554" y="241"/>
                </a:cubicBezTo>
                <a:cubicBezTo>
                  <a:pt x="1550" y="245"/>
                  <a:pt x="1550" y="245"/>
                  <a:pt x="1550" y="245"/>
                </a:cubicBezTo>
                <a:cubicBezTo>
                  <a:pt x="1549" y="247"/>
                  <a:pt x="1549" y="248"/>
                  <a:pt x="1550" y="250"/>
                </a:cubicBezTo>
                <a:cubicBezTo>
                  <a:pt x="1550" y="250"/>
                  <a:pt x="1551" y="251"/>
                  <a:pt x="1552" y="251"/>
                </a:cubicBezTo>
                <a:cubicBezTo>
                  <a:pt x="1553" y="251"/>
                  <a:pt x="1554" y="250"/>
                  <a:pt x="1554" y="250"/>
                </a:cubicBezTo>
                <a:cubicBezTo>
                  <a:pt x="1559" y="245"/>
                  <a:pt x="1559" y="245"/>
                  <a:pt x="1559" y="245"/>
                </a:cubicBezTo>
                <a:cubicBezTo>
                  <a:pt x="1570" y="234"/>
                  <a:pt x="1570" y="234"/>
                  <a:pt x="1570" y="234"/>
                </a:cubicBezTo>
                <a:cubicBezTo>
                  <a:pt x="1571" y="232"/>
                  <a:pt x="1571" y="230"/>
                  <a:pt x="1570" y="229"/>
                </a:cubicBezTo>
                <a:cubicBezTo>
                  <a:pt x="1569" y="228"/>
                  <a:pt x="1567" y="228"/>
                  <a:pt x="1566" y="229"/>
                </a:cubicBezTo>
                <a:close/>
                <a:moveTo>
                  <a:pt x="1371" y="432"/>
                </a:moveTo>
                <a:cubicBezTo>
                  <a:pt x="1372" y="432"/>
                  <a:pt x="1372" y="431"/>
                  <a:pt x="1373" y="431"/>
                </a:cubicBezTo>
                <a:cubicBezTo>
                  <a:pt x="1487" y="317"/>
                  <a:pt x="1487" y="317"/>
                  <a:pt x="1487" y="317"/>
                </a:cubicBezTo>
                <a:cubicBezTo>
                  <a:pt x="1488" y="315"/>
                  <a:pt x="1488" y="313"/>
                  <a:pt x="1487" y="312"/>
                </a:cubicBezTo>
                <a:cubicBezTo>
                  <a:pt x="1486" y="311"/>
                  <a:pt x="1484" y="311"/>
                  <a:pt x="1483" y="312"/>
                </a:cubicBezTo>
                <a:cubicBezTo>
                  <a:pt x="1369" y="426"/>
                  <a:pt x="1369" y="426"/>
                  <a:pt x="1369" y="426"/>
                </a:cubicBezTo>
                <a:cubicBezTo>
                  <a:pt x="1367" y="428"/>
                  <a:pt x="1367" y="430"/>
                  <a:pt x="1369" y="431"/>
                </a:cubicBezTo>
                <a:cubicBezTo>
                  <a:pt x="1369" y="431"/>
                  <a:pt x="1370" y="432"/>
                  <a:pt x="1371" y="432"/>
                </a:cubicBezTo>
                <a:close/>
                <a:moveTo>
                  <a:pt x="1514" y="281"/>
                </a:moveTo>
                <a:cubicBezTo>
                  <a:pt x="1499" y="296"/>
                  <a:pt x="1499" y="296"/>
                  <a:pt x="1499" y="296"/>
                </a:cubicBezTo>
                <a:cubicBezTo>
                  <a:pt x="1498" y="297"/>
                  <a:pt x="1498" y="299"/>
                  <a:pt x="1499" y="300"/>
                </a:cubicBezTo>
                <a:cubicBezTo>
                  <a:pt x="1500" y="301"/>
                  <a:pt x="1500" y="301"/>
                  <a:pt x="1501" y="301"/>
                </a:cubicBezTo>
                <a:cubicBezTo>
                  <a:pt x="1502" y="301"/>
                  <a:pt x="1503" y="301"/>
                  <a:pt x="1503" y="300"/>
                </a:cubicBezTo>
                <a:cubicBezTo>
                  <a:pt x="1519" y="285"/>
                  <a:pt x="1519" y="285"/>
                  <a:pt x="1519" y="285"/>
                </a:cubicBezTo>
                <a:cubicBezTo>
                  <a:pt x="1520" y="284"/>
                  <a:pt x="1520" y="282"/>
                  <a:pt x="1519" y="281"/>
                </a:cubicBezTo>
                <a:cubicBezTo>
                  <a:pt x="1518" y="280"/>
                  <a:pt x="1516" y="280"/>
                  <a:pt x="1514" y="281"/>
                </a:cubicBezTo>
                <a:close/>
                <a:moveTo>
                  <a:pt x="1576" y="242"/>
                </a:moveTo>
                <a:cubicBezTo>
                  <a:pt x="1577" y="241"/>
                  <a:pt x="1577" y="241"/>
                  <a:pt x="1577" y="241"/>
                </a:cubicBezTo>
                <a:cubicBezTo>
                  <a:pt x="1578" y="240"/>
                  <a:pt x="1578" y="238"/>
                  <a:pt x="1577" y="236"/>
                </a:cubicBezTo>
                <a:cubicBezTo>
                  <a:pt x="1576" y="235"/>
                  <a:pt x="1574" y="235"/>
                  <a:pt x="1573" y="236"/>
                </a:cubicBezTo>
                <a:cubicBezTo>
                  <a:pt x="1572" y="237"/>
                  <a:pt x="1572" y="237"/>
                  <a:pt x="1572" y="237"/>
                </a:cubicBezTo>
                <a:cubicBezTo>
                  <a:pt x="1571" y="238"/>
                  <a:pt x="1571" y="240"/>
                  <a:pt x="1572" y="242"/>
                </a:cubicBezTo>
                <a:cubicBezTo>
                  <a:pt x="1573" y="242"/>
                  <a:pt x="1573" y="242"/>
                  <a:pt x="1574" y="242"/>
                </a:cubicBezTo>
                <a:cubicBezTo>
                  <a:pt x="1575" y="242"/>
                  <a:pt x="1576" y="242"/>
                  <a:pt x="1576" y="242"/>
                </a:cubicBezTo>
                <a:close/>
                <a:moveTo>
                  <a:pt x="1374" y="443"/>
                </a:moveTo>
                <a:cubicBezTo>
                  <a:pt x="1374" y="443"/>
                  <a:pt x="1375" y="443"/>
                  <a:pt x="1376" y="442"/>
                </a:cubicBezTo>
                <a:cubicBezTo>
                  <a:pt x="1415" y="403"/>
                  <a:pt x="1415" y="403"/>
                  <a:pt x="1415" y="403"/>
                </a:cubicBezTo>
                <a:cubicBezTo>
                  <a:pt x="1416" y="402"/>
                  <a:pt x="1416" y="400"/>
                  <a:pt x="1415" y="399"/>
                </a:cubicBezTo>
                <a:cubicBezTo>
                  <a:pt x="1414" y="397"/>
                  <a:pt x="1412" y="397"/>
                  <a:pt x="1411" y="399"/>
                </a:cubicBezTo>
                <a:cubicBezTo>
                  <a:pt x="1371" y="438"/>
                  <a:pt x="1371" y="438"/>
                  <a:pt x="1371" y="438"/>
                </a:cubicBezTo>
                <a:cubicBezTo>
                  <a:pt x="1370" y="439"/>
                  <a:pt x="1370" y="441"/>
                  <a:pt x="1371" y="442"/>
                </a:cubicBezTo>
                <a:cubicBezTo>
                  <a:pt x="1372" y="443"/>
                  <a:pt x="1373" y="443"/>
                  <a:pt x="1374" y="443"/>
                </a:cubicBezTo>
                <a:close/>
                <a:moveTo>
                  <a:pt x="1491" y="322"/>
                </a:moveTo>
                <a:cubicBezTo>
                  <a:pt x="1490" y="321"/>
                  <a:pt x="1488" y="321"/>
                  <a:pt x="1487" y="322"/>
                </a:cubicBezTo>
                <a:cubicBezTo>
                  <a:pt x="1429" y="380"/>
                  <a:pt x="1429" y="380"/>
                  <a:pt x="1429" y="380"/>
                </a:cubicBezTo>
                <a:cubicBezTo>
                  <a:pt x="1428" y="381"/>
                  <a:pt x="1428" y="383"/>
                  <a:pt x="1429" y="384"/>
                </a:cubicBezTo>
                <a:cubicBezTo>
                  <a:pt x="1430" y="385"/>
                  <a:pt x="1430" y="385"/>
                  <a:pt x="1431" y="385"/>
                </a:cubicBezTo>
                <a:cubicBezTo>
                  <a:pt x="1432" y="385"/>
                  <a:pt x="1433" y="385"/>
                  <a:pt x="1433" y="384"/>
                </a:cubicBezTo>
                <a:cubicBezTo>
                  <a:pt x="1491" y="327"/>
                  <a:pt x="1491" y="327"/>
                  <a:pt x="1491" y="327"/>
                </a:cubicBezTo>
                <a:cubicBezTo>
                  <a:pt x="1492" y="326"/>
                  <a:pt x="1492" y="324"/>
                  <a:pt x="1491" y="322"/>
                </a:cubicBezTo>
                <a:close/>
                <a:moveTo>
                  <a:pt x="1569" y="249"/>
                </a:moveTo>
                <a:cubicBezTo>
                  <a:pt x="1572" y="246"/>
                  <a:pt x="1572" y="246"/>
                  <a:pt x="1572" y="246"/>
                </a:cubicBezTo>
                <a:cubicBezTo>
                  <a:pt x="1572" y="246"/>
                  <a:pt x="1572" y="246"/>
                  <a:pt x="1572" y="245"/>
                </a:cubicBezTo>
                <a:cubicBezTo>
                  <a:pt x="1573" y="245"/>
                  <a:pt x="1573" y="244"/>
                  <a:pt x="1573" y="244"/>
                </a:cubicBezTo>
                <a:cubicBezTo>
                  <a:pt x="1573" y="243"/>
                  <a:pt x="1572" y="242"/>
                  <a:pt x="1572" y="242"/>
                </a:cubicBezTo>
                <a:cubicBezTo>
                  <a:pt x="1571" y="241"/>
                  <a:pt x="1571" y="241"/>
                  <a:pt x="1571" y="241"/>
                </a:cubicBezTo>
                <a:cubicBezTo>
                  <a:pt x="1570" y="241"/>
                  <a:pt x="1568" y="241"/>
                  <a:pt x="1567" y="242"/>
                </a:cubicBezTo>
                <a:cubicBezTo>
                  <a:pt x="1555" y="254"/>
                  <a:pt x="1555" y="254"/>
                  <a:pt x="1555" y="254"/>
                </a:cubicBezTo>
                <a:cubicBezTo>
                  <a:pt x="1554" y="255"/>
                  <a:pt x="1554" y="257"/>
                  <a:pt x="1555" y="258"/>
                </a:cubicBezTo>
                <a:cubicBezTo>
                  <a:pt x="1556" y="259"/>
                  <a:pt x="1557" y="259"/>
                  <a:pt x="1557" y="259"/>
                </a:cubicBezTo>
                <a:cubicBezTo>
                  <a:pt x="1558" y="259"/>
                  <a:pt x="1559" y="259"/>
                  <a:pt x="1560" y="258"/>
                </a:cubicBezTo>
                <a:lnTo>
                  <a:pt x="1569" y="249"/>
                </a:lnTo>
                <a:close/>
                <a:moveTo>
                  <a:pt x="1438" y="390"/>
                </a:moveTo>
                <a:cubicBezTo>
                  <a:pt x="1436" y="389"/>
                  <a:pt x="1434" y="389"/>
                  <a:pt x="1433" y="390"/>
                </a:cubicBezTo>
                <a:cubicBezTo>
                  <a:pt x="1425" y="398"/>
                  <a:pt x="1425" y="398"/>
                  <a:pt x="1425" y="398"/>
                </a:cubicBezTo>
                <a:cubicBezTo>
                  <a:pt x="1424" y="399"/>
                  <a:pt x="1424" y="401"/>
                  <a:pt x="1425" y="402"/>
                </a:cubicBezTo>
                <a:cubicBezTo>
                  <a:pt x="1426" y="403"/>
                  <a:pt x="1427" y="403"/>
                  <a:pt x="1427" y="403"/>
                </a:cubicBezTo>
                <a:cubicBezTo>
                  <a:pt x="1428" y="403"/>
                  <a:pt x="1429" y="403"/>
                  <a:pt x="1429" y="402"/>
                </a:cubicBezTo>
                <a:cubicBezTo>
                  <a:pt x="1438" y="394"/>
                  <a:pt x="1438" y="394"/>
                  <a:pt x="1438" y="394"/>
                </a:cubicBezTo>
                <a:cubicBezTo>
                  <a:pt x="1439" y="393"/>
                  <a:pt x="1439" y="391"/>
                  <a:pt x="1438" y="390"/>
                </a:cubicBezTo>
                <a:close/>
                <a:moveTo>
                  <a:pt x="1488" y="340"/>
                </a:moveTo>
                <a:cubicBezTo>
                  <a:pt x="1486" y="339"/>
                  <a:pt x="1484" y="339"/>
                  <a:pt x="1483" y="340"/>
                </a:cubicBezTo>
                <a:cubicBezTo>
                  <a:pt x="1445" y="378"/>
                  <a:pt x="1445" y="378"/>
                  <a:pt x="1445" y="378"/>
                </a:cubicBezTo>
                <a:cubicBezTo>
                  <a:pt x="1443" y="380"/>
                  <a:pt x="1443" y="382"/>
                  <a:pt x="1445" y="383"/>
                </a:cubicBezTo>
                <a:cubicBezTo>
                  <a:pt x="1445" y="383"/>
                  <a:pt x="1446" y="384"/>
                  <a:pt x="1447" y="384"/>
                </a:cubicBezTo>
                <a:cubicBezTo>
                  <a:pt x="1448" y="384"/>
                  <a:pt x="1448" y="383"/>
                  <a:pt x="1449" y="383"/>
                </a:cubicBezTo>
                <a:cubicBezTo>
                  <a:pt x="1488" y="344"/>
                  <a:pt x="1488" y="344"/>
                  <a:pt x="1488" y="344"/>
                </a:cubicBezTo>
                <a:cubicBezTo>
                  <a:pt x="1489" y="343"/>
                  <a:pt x="1489" y="341"/>
                  <a:pt x="1488" y="340"/>
                </a:cubicBezTo>
                <a:close/>
                <a:moveTo>
                  <a:pt x="1561" y="269"/>
                </a:moveTo>
                <a:cubicBezTo>
                  <a:pt x="1562" y="269"/>
                  <a:pt x="1563" y="269"/>
                  <a:pt x="1563" y="269"/>
                </a:cubicBezTo>
                <a:cubicBezTo>
                  <a:pt x="1572" y="260"/>
                  <a:pt x="1572" y="260"/>
                  <a:pt x="1572" y="260"/>
                </a:cubicBezTo>
                <a:cubicBezTo>
                  <a:pt x="1573" y="259"/>
                  <a:pt x="1573" y="257"/>
                  <a:pt x="1572" y="256"/>
                </a:cubicBezTo>
                <a:cubicBezTo>
                  <a:pt x="1571" y="254"/>
                  <a:pt x="1569" y="254"/>
                  <a:pt x="1567" y="256"/>
                </a:cubicBezTo>
                <a:cubicBezTo>
                  <a:pt x="1559" y="264"/>
                  <a:pt x="1559" y="264"/>
                  <a:pt x="1559" y="264"/>
                </a:cubicBezTo>
                <a:cubicBezTo>
                  <a:pt x="1558" y="265"/>
                  <a:pt x="1558" y="267"/>
                  <a:pt x="1559" y="269"/>
                </a:cubicBezTo>
                <a:cubicBezTo>
                  <a:pt x="1559" y="269"/>
                  <a:pt x="1560" y="269"/>
                  <a:pt x="1561" y="269"/>
                </a:cubicBezTo>
                <a:close/>
                <a:moveTo>
                  <a:pt x="1390" y="442"/>
                </a:moveTo>
                <a:cubicBezTo>
                  <a:pt x="1421" y="411"/>
                  <a:pt x="1421" y="411"/>
                  <a:pt x="1421" y="411"/>
                </a:cubicBezTo>
                <a:cubicBezTo>
                  <a:pt x="1422" y="410"/>
                  <a:pt x="1422" y="408"/>
                  <a:pt x="1421" y="407"/>
                </a:cubicBezTo>
                <a:cubicBezTo>
                  <a:pt x="1419" y="406"/>
                  <a:pt x="1417" y="406"/>
                  <a:pt x="1416" y="407"/>
                </a:cubicBezTo>
                <a:cubicBezTo>
                  <a:pt x="1386" y="438"/>
                  <a:pt x="1386" y="438"/>
                  <a:pt x="1386" y="438"/>
                </a:cubicBezTo>
                <a:cubicBezTo>
                  <a:pt x="1384" y="439"/>
                  <a:pt x="1384" y="441"/>
                  <a:pt x="1386" y="442"/>
                </a:cubicBezTo>
                <a:cubicBezTo>
                  <a:pt x="1386" y="442"/>
                  <a:pt x="1387" y="443"/>
                  <a:pt x="1388" y="443"/>
                </a:cubicBezTo>
                <a:cubicBezTo>
                  <a:pt x="1389" y="443"/>
                  <a:pt x="1389" y="442"/>
                  <a:pt x="1390" y="442"/>
                </a:cubicBezTo>
                <a:close/>
                <a:moveTo>
                  <a:pt x="1381" y="442"/>
                </a:moveTo>
                <a:cubicBezTo>
                  <a:pt x="1372" y="451"/>
                  <a:pt x="1372" y="451"/>
                  <a:pt x="1372" y="451"/>
                </a:cubicBezTo>
                <a:cubicBezTo>
                  <a:pt x="1371" y="452"/>
                  <a:pt x="1371" y="454"/>
                  <a:pt x="1372" y="455"/>
                </a:cubicBezTo>
                <a:cubicBezTo>
                  <a:pt x="1373" y="456"/>
                  <a:pt x="1373" y="456"/>
                  <a:pt x="1374" y="456"/>
                </a:cubicBezTo>
                <a:cubicBezTo>
                  <a:pt x="1375" y="456"/>
                  <a:pt x="1376" y="456"/>
                  <a:pt x="1376" y="455"/>
                </a:cubicBezTo>
                <a:cubicBezTo>
                  <a:pt x="1385" y="447"/>
                  <a:pt x="1385" y="447"/>
                  <a:pt x="1385" y="447"/>
                </a:cubicBezTo>
                <a:cubicBezTo>
                  <a:pt x="1386" y="446"/>
                  <a:pt x="1386" y="444"/>
                  <a:pt x="1385" y="442"/>
                </a:cubicBezTo>
                <a:cubicBezTo>
                  <a:pt x="1384" y="441"/>
                  <a:pt x="1382" y="441"/>
                  <a:pt x="1381" y="442"/>
                </a:cubicBezTo>
                <a:close/>
                <a:moveTo>
                  <a:pt x="1537" y="287"/>
                </a:moveTo>
                <a:cubicBezTo>
                  <a:pt x="1529" y="296"/>
                  <a:pt x="1529" y="296"/>
                  <a:pt x="1529" y="296"/>
                </a:cubicBezTo>
                <a:cubicBezTo>
                  <a:pt x="1522" y="302"/>
                  <a:pt x="1522" y="302"/>
                  <a:pt x="1522" y="302"/>
                </a:cubicBezTo>
                <a:cubicBezTo>
                  <a:pt x="1521" y="303"/>
                  <a:pt x="1521" y="305"/>
                  <a:pt x="1522" y="306"/>
                </a:cubicBezTo>
                <a:cubicBezTo>
                  <a:pt x="1523" y="306"/>
                  <a:pt x="1523" y="306"/>
                  <a:pt x="1524" y="306"/>
                </a:cubicBezTo>
                <a:cubicBezTo>
                  <a:pt x="1525" y="306"/>
                  <a:pt x="1526" y="306"/>
                  <a:pt x="1526" y="306"/>
                </a:cubicBezTo>
                <a:cubicBezTo>
                  <a:pt x="1531" y="301"/>
                  <a:pt x="1531" y="301"/>
                  <a:pt x="1531" y="301"/>
                </a:cubicBezTo>
                <a:cubicBezTo>
                  <a:pt x="1531" y="300"/>
                  <a:pt x="1531" y="300"/>
                  <a:pt x="1531" y="300"/>
                </a:cubicBezTo>
                <a:cubicBezTo>
                  <a:pt x="1541" y="290"/>
                  <a:pt x="1541" y="290"/>
                  <a:pt x="1541" y="290"/>
                </a:cubicBezTo>
                <a:cubicBezTo>
                  <a:pt x="1543" y="289"/>
                  <a:pt x="1543" y="288"/>
                  <a:pt x="1541" y="286"/>
                </a:cubicBezTo>
                <a:cubicBezTo>
                  <a:pt x="1540" y="285"/>
                  <a:pt x="1538" y="285"/>
                  <a:pt x="1537" y="287"/>
                </a:cubicBezTo>
                <a:close/>
                <a:moveTo>
                  <a:pt x="1348" y="475"/>
                </a:moveTo>
                <a:cubicBezTo>
                  <a:pt x="1346" y="477"/>
                  <a:pt x="1346" y="477"/>
                  <a:pt x="1346" y="477"/>
                </a:cubicBezTo>
                <a:cubicBezTo>
                  <a:pt x="1345" y="478"/>
                  <a:pt x="1345" y="480"/>
                  <a:pt x="1346" y="481"/>
                </a:cubicBezTo>
                <a:cubicBezTo>
                  <a:pt x="1347" y="482"/>
                  <a:pt x="1348" y="482"/>
                  <a:pt x="1348" y="482"/>
                </a:cubicBezTo>
                <a:cubicBezTo>
                  <a:pt x="1349" y="482"/>
                  <a:pt x="1350" y="482"/>
                  <a:pt x="1350" y="481"/>
                </a:cubicBezTo>
                <a:cubicBezTo>
                  <a:pt x="1352" y="480"/>
                  <a:pt x="1352" y="480"/>
                  <a:pt x="1352" y="480"/>
                </a:cubicBezTo>
                <a:cubicBezTo>
                  <a:pt x="1353" y="478"/>
                  <a:pt x="1353" y="477"/>
                  <a:pt x="1352" y="475"/>
                </a:cubicBezTo>
                <a:cubicBezTo>
                  <a:pt x="1351" y="474"/>
                  <a:pt x="1349" y="474"/>
                  <a:pt x="1348" y="475"/>
                </a:cubicBezTo>
                <a:close/>
                <a:moveTo>
                  <a:pt x="1374" y="471"/>
                </a:moveTo>
                <a:cubicBezTo>
                  <a:pt x="1375" y="471"/>
                  <a:pt x="1375" y="470"/>
                  <a:pt x="1376" y="470"/>
                </a:cubicBezTo>
                <a:cubicBezTo>
                  <a:pt x="1383" y="463"/>
                  <a:pt x="1383" y="463"/>
                  <a:pt x="1383" y="463"/>
                </a:cubicBezTo>
                <a:cubicBezTo>
                  <a:pt x="1384" y="462"/>
                  <a:pt x="1384" y="460"/>
                  <a:pt x="1383" y="459"/>
                </a:cubicBezTo>
                <a:cubicBezTo>
                  <a:pt x="1381" y="458"/>
                  <a:pt x="1379" y="458"/>
                  <a:pt x="1378" y="459"/>
                </a:cubicBezTo>
                <a:cubicBezTo>
                  <a:pt x="1372" y="465"/>
                  <a:pt x="1372" y="465"/>
                  <a:pt x="1372" y="465"/>
                </a:cubicBezTo>
                <a:cubicBezTo>
                  <a:pt x="1370" y="467"/>
                  <a:pt x="1370" y="469"/>
                  <a:pt x="1372" y="470"/>
                </a:cubicBezTo>
                <a:cubicBezTo>
                  <a:pt x="1372" y="470"/>
                  <a:pt x="1373" y="471"/>
                  <a:pt x="1374" y="471"/>
                </a:cubicBezTo>
                <a:close/>
                <a:moveTo>
                  <a:pt x="1540" y="297"/>
                </a:moveTo>
                <a:cubicBezTo>
                  <a:pt x="1537" y="300"/>
                  <a:pt x="1537" y="300"/>
                  <a:pt x="1537" y="300"/>
                </a:cubicBezTo>
                <a:cubicBezTo>
                  <a:pt x="1537" y="301"/>
                  <a:pt x="1536" y="301"/>
                  <a:pt x="1536" y="301"/>
                </a:cubicBezTo>
                <a:cubicBezTo>
                  <a:pt x="1536" y="301"/>
                  <a:pt x="1536" y="301"/>
                  <a:pt x="1535" y="302"/>
                </a:cubicBezTo>
                <a:cubicBezTo>
                  <a:pt x="1530" y="307"/>
                  <a:pt x="1530" y="307"/>
                  <a:pt x="1530" y="307"/>
                </a:cubicBezTo>
                <a:cubicBezTo>
                  <a:pt x="1529" y="308"/>
                  <a:pt x="1529" y="310"/>
                  <a:pt x="1530" y="312"/>
                </a:cubicBezTo>
                <a:cubicBezTo>
                  <a:pt x="1530" y="312"/>
                  <a:pt x="1531" y="312"/>
                  <a:pt x="1532" y="312"/>
                </a:cubicBezTo>
                <a:cubicBezTo>
                  <a:pt x="1533" y="312"/>
                  <a:pt x="1534" y="312"/>
                  <a:pt x="1534" y="312"/>
                </a:cubicBezTo>
                <a:cubicBezTo>
                  <a:pt x="1540" y="306"/>
                  <a:pt x="1540" y="306"/>
                  <a:pt x="1540" y="306"/>
                </a:cubicBezTo>
                <a:cubicBezTo>
                  <a:pt x="1540" y="306"/>
                  <a:pt x="1540" y="305"/>
                  <a:pt x="1540" y="305"/>
                </a:cubicBezTo>
                <a:cubicBezTo>
                  <a:pt x="1541" y="305"/>
                  <a:pt x="1541" y="305"/>
                  <a:pt x="1541" y="305"/>
                </a:cubicBezTo>
                <a:cubicBezTo>
                  <a:pt x="1545" y="301"/>
                  <a:pt x="1545" y="301"/>
                  <a:pt x="1545" y="301"/>
                </a:cubicBezTo>
                <a:cubicBezTo>
                  <a:pt x="1546" y="300"/>
                  <a:pt x="1546" y="298"/>
                  <a:pt x="1545" y="297"/>
                </a:cubicBezTo>
                <a:cubicBezTo>
                  <a:pt x="1544" y="296"/>
                  <a:pt x="1542" y="296"/>
                  <a:pt x="1540" y="297"/>
                </a:cubicBezTo>
                <a:close/>
                <a:moveTo>
                  <a:pt x="1545" y="297"/>
                </a:moveTo>
                <a:cubicBezTo>
                  <a:pt x="1545" y="297"/>
                  <a:pt x="1546" y="297"/>
                  <a:pt x="1547" y="297"/>
                </a:cubicBezTo>
                <a:cubicBezTo>
                  <a:pt x="1548" y="297"/>
                  <a:pt x="1549" y="297"/>
                  <a:pt x="1549" y="297"/>
                </a:cubicBezTo>
                <a:cubicBezTo>
                  <a:pt x="1576" y="269"/>
                  <a:pt x="1576" y="269"/>
                  <a:pt x="1576" y="269"/>
                </a:cubicBezTo>
                <a:cubicBezTo>
                  <a:pt x="1578" y="268"/>
                  <a:pt x="1578" y="266"/>
                  <a:pt x="1576" y="265"/>
                </a:cubicBezTo>
                <a:cubicBezTo>
                  <a:pt x="1575" y="264"/>
                  <a:pt x="1573" y="264"/>
                  <a:pt x="1572" y="265"/>
                </a:cubicBezTo>
                <a:cubicBezTo>
                  <a:pt x="1545" y="292"/>
                  <a:pt x="1545" y="292"/>
                  <a:pt x="1545" y="292"/>
                </a:cubicBezTo>
                <a:cubicBezTo>
                  <a:pt x="1544" y="293"/>
                  <a:pt x="1544" y="295"/>
                  <a:pt x="1545" y="297"/>
                </a:cubicBezTo>
                <a:close/>
                <a:moveTo>
                  <a:pt x="1468" y="369"/>
                </a:moveTo>
                <a:cubicBezTo>
                  <a:pt x="1467" y="370"/>
                  <a:pt x="1467" y="370"/>
                  <a:pt x="1467" y="370"/>
                </a:cubicBezTo>
                <a:cubicBezTo>
                  <a:pt x="1465" y="372"/>
                  <a:pt x="1465" y="374"/>
                  <a:pt x="1467" y="375"/>
                </a:cubicBezTo>
                <a:cubicBezTo>
                  <a:pt x="1467" y="375"/>
                  <a:pt x="1468" y="376"/>
                  <a:pt x="1469" y="376"/>
                </a:cubicBezTo>
                <a:cubicBezTo>
                  <a:pt x="1470" y="376"/>
                  <a:pt x="1470" y="375"/>
                  <a:pt x="1471" y="375"/>
                </a:cubicBezTo>
                <a:cubicBezTo>
                  <a:pt x="1472" y="373"/>
                  <a:pt x="1472" y="373"/>
                  <a:pt x="1472" y="373"/>
                </a:cubicBezTo>
                <a:cubicBezTo>
                  <a:pt x="1474" y="372"/>
                  <a:pt x="1474" y="370"/>
                  <a:pt x="1472" y="369"/>
                </a:cubicBezTo>
                <a:cubicBezTo>
                  <a:pt x="1471" y="368"/>
                  <a:pt x="1469" y="368"/>
                  <a:pt x="1468" y="369"/>
                </a:cubicBezTo>
                <a:close/>
                <a:moveTo>
                  <a:pt x="1397" y="447"/>
                </a:moveTo>
                <a:cubicBezTo>
                  <a:pt x="1398" y="447"/>
                  <a:pt x="1399" y="447"/>
                  <a:pt x="1400" y="446"/>
                </a:cubicBezTo>
                <a:cubicBezTo>
                  <a:pt x="1426" y="420"/>
                  <a:pt x="1426" y="420"/>
                  <a:pt x="1426" y="420"/>
                </a:cubicBezTo>
                <a:cubicBezTo>
                  <a:pt x="1428" y="417"/>
                  <a:pt x="1428" y="417"/>
                  <a:pt x="1428" y="417"/>
                </a:cubicBezTo>
                <a:cubicBezTo>
                  <a:pt x="1430" y="416"/>
                  <a:pt x="1430" y="414"/>
                  <a:pt x="1428" y="413"/>
                </a:cubicBezTo>
                <a:cubicBezTo>
                  <a:pt x="1427" y="412"/>
                  <a:pt x="1425" y="412"/>
                  <a:pt x="1424" y="413"/>
                </a:cubicBezTo>
                <a:cubicBezTo>
                  <a:pt x="1422" y="415"/>
                  <a:pt x="1422" y="415"/>
                  <a:pt x="1422" y="415"/>
                </a:cubicBezTo>
                <a:cubicBezTo>
                  <a:pt x="1422" y="415"/>
                  <a:pt x="1421" y="416"/>
                  <a:pt x="1421" y="416"/>
                </a:cubicBezTo>
                <a:cubicBezTo>
                  <a:pt x="1395" y="442"/>
                  <a:pt x="1395" y="442"/>
                  <a:pt x="1395" y="442"/>
                </a:cubicBezTo>
                <a:cubicBezTo>
                  <a:pt x="1394" y="443"/>
                  <a:pt x="1394" y="445"/>
                  <a:pt x="1395" y="446"/>
                </a:cubicBezTo>
                <a:cubicBezTo>
                  <a:pt x="1396" y="447"/>
                  <a:pt x="1397" y="447"/>
                  <a:pt x="1397" y="447"/>
                </a:cubicBezTo>
                <a:close/>
                <a:moveTo>
                  <a:pt x="1431" y="420"/>
                </a:moveTo>
                <a:cubicBezTo>
                  <a:pt x="1402" y="449"/>
                  <a:pt x="1402" y="449"/>
                  <a:pt x="1402" y="449"/>
                </a:cubicBezTo>
                <a:cubicBezTo>
                  <a:pt x="1400" y="451"/>
                  <a:pt x="1400" y="453"/>
                  <a:pt x="1402" y="454"/>
                </a:cubicBezTo>
                <a:cubicBezTo>
                  <a:pt x="1402" y="454"/>
                  <a:pt x="1403" y="455"/>
                  <a:pt x="1404" y="455"/>
                </a:cubicBezTo>
                <a:cubicBezTo>
                  <a:pt x="1405" y="455"/>
                  <a:pt x="1405" y="454"/>
                  <a:pt x="1406" y="454"/>
                </a:cubicBezTo>
                <a:cubicBezTo>
                  <a:pt x="1435" y="424"/>
                  <a:pt x="1435" y="424"/>
                  <a:pt x="1435" y="424"/>
                </a:cubicBezTo>
                <a:cubicBezTo>
                  <a:pt x="1436" y="423"/>
                  <a:pt x="1436" y="421"/>
                  <a:pt x="1435" y="420"/>
                </a:cubicBezTo>
                <a:cubicBezTo>
                  <a:pt x="1434" y="419"/>
                  <a:pt x="1432" y="419"/>
                  <a:pt x="1431" y="420"/>
                </a:cubicBezTo>
                <a:close/>
                <a:moveTo>
                  <a:pt x="1578" y="277"/>
                </a:moveTo>
                <a:cubicBezTo>
                  <a:pt x="1577" y="276"/>
                  <a:pt x="1575" y="276"/>
                  <a:pt x="1574" y="277"/>
                </a:cubicBezTo>
                <a:cubicBezTo>
                  <a:pt x="1560" y="291"/>
                  <a:pt x="1560" y="291"/>
                  <a:pt x="1560" y="291"/>
                </a:cubicBezTo>
                <a:cubicBezTo>
                  <a:pt x="1553" y="298"/>
                  <a:pt x="1553" y="298"/>
                  <a:pt x="1553" y="298"/>
                </a:cubicBezTo>
                <a:cubicBezTo>
                  <a:pt x="1552" y="300"/>
                  <a:pt x="1552" y="301"/>
                  <a:pt x="1553" y="303"/>
                </a:cubicBezTo>
                <a:cubicBezTo>
                  <a:pt x="1553" y="303"/>
                  <a:pt x="1554" y="304"/>
                  <a:pt x="1555" y="304"/>
                </a:cubicBezTo>
                <a:cubicBezTo>
                  <a:pt x="1556" y="304"/>
                  <a:pt x="1556" y="303"/>
                  <a:pt x="1557" y="303"/>
                </a:cubicBezTo>
                <a:cubicBezTo>
                  <a:pt x="1570" y="290"/>
                  <a:pt x="1570" y="290"/>
                  <a:pt x="1570" y="290"/>
                </a:cubicBezTo>
                <a:cubicBezTo>
                  <a:pt x="1570" y="290"/>
                  <a:pt x="1570" y="290"/>
                  <a:pt x="1570" y="290"/>
                </a:cubicBezTo>
                <a:cubicBezTo>
                  <a:pt x="1578" y="282"/>
                  <a:pt x="1578" y="282"/>
                  <a:pt x="1578" y="282"/>
                </a:cubicBezTo>
                <a:cubicBezTo>
                  <a:pt x="1579" y="280"/>
                  <a:pt x="1579" y="279"/>
                  <a:pt x="1578" y="277"/>
                </a:cubicBezTo>
                <a:close/>
                <a:moveTo>
                  <a:pt x="1361" y="497"/>
                </a:moveTo>
                <a:cubicBezTo>
                  <a:pt x="1362" y="497"/>
                  <a:pt x="1363" y="497"/>
                  <a:pt x="1363" y="497"/>
                </a:cubicBezTo>
                <a:cubicBezTo>
                  <a:pt x="1368" y="492"/>
                  <a:pt x="1368" y="492"/>
                  <a:pt x="1368" y="492"/>
                </a:cubicBezTo>
                <a:cubicBezTo>
                  <a:pt x="1369" y="491"/>
                  <a:pt x="1369" y="489"/>
                  <a:pt x="1368" y="488"/>
                </a:cubicBezTo>
                <a:cubicBezTo>
                  <a:pt x="1367" y="486"/>
                  <a:pt x="1365" y="486"/>
                  <a:pt x="1364" y="488"/>
                </a:cubicBezTo>
                <a:cubicBezTo>
                  <a:pt x="1359" y="492"/>
                  <a:pt x="1359" y="492"/>
                  <a:pt x="1359" y="492"/>
                </a:cubicBezTo>
                <a:cubicBezTo>
                  <a:pt x="1358" y="493"/>
                  <a:pt x="1358" y="495"/>
                  <a:pt x="1359" y="497"/>
                </a:cubicBezTo>
                <a:cubicBezTo>
                  <a:pt x="1359" y="497"/>
                  <a:pt x="1360" y="497"/>
                  <a:pt x="1361" y="497"/>
                </a:cubicBezTo>
                <a:close/>
                <a:moveTo>
                  <a:pt x="1381" y="478"/>
                </a:moveTo>
                <a:cubicBezTo>
                  <a:pt x="1381" y="478"/>
                  <a:pt x="1382" y="478"/>
                  <a:pt x="1383" y="477"/>
                </a:cubicBezTo>
                <a:cubicBezTo>
                  <a:pt x="1388" y="472"/>
                  <a:pt x="1388" y="472"/>
                  <a:pt x="1388" y="472"/>
                </a:cubicBezTo>
                <a:cubicBezTo>
                  <a:pt x="1389" y="470"/>
                  <a:pt x="1389" y="468"/>
                  <a:pt x="1388" y="467"/>
                </a:cubicBezTo>
                <a:cubicBezTo>
                  <a:pt x="1387" y="466"/>
                  <a:pt x="1385" y="466"/>
                  <a:pt x="1384" y="467"/>
                </a:cubicBezTo>
                <a:cubicBezTo>
                  <a:pt x="1379" y="473"/>
                  <a:pt x="1379" y="473"/>
                  <a:pt x="1379" y="473"/>
                </a:cubicBezTo>
                <a:cubicBezTo>
                  <a:pt x="1377" y="474"/>
                  <a:pt x="1377" y="476"/>
                  <a:pt x="1379" y="477"/>
                </a:cubicBezTo>
                <a:cubicBezTo>
                  <a:pt x="1379" y="478"/>
                  <a:pt x="1380" y="478"/>
                  <a:pt x="1381" y="478"/>
                </a:cubicBezTo>
                <a:close/>
                <a:moveTo>
                  <a:pt x="1535" y="316"/>
                </a:moveTo>
                <a:cubicBezTo>
                  <a:pt x="1535" y="317"/>
                  <a:pt x="1535" y="317"/>
                  <a:pt x="1535" y="317"/>
                </a:cubicBezTo>
                <a:cubicBezTo>
                  <a:pt x="1533" y="318"/>
                  <a:pt x="1533" y="320"/>
                  <a:pt x="1535" y="321"/>
                </a:cubicBezTo>
                <a:cubicBezTo>
                  <a:pt x="1535" y="321"/>
                  <a:pt x="1536" y="322"/>
                  <a:pt x="1537" y="322"/>
                </a:cubicBezTo>
                <a:cubicBezTo>
                  <a:pt x="1538" y="322"/>
                  <a:pt x="1538" y="321"/>
                  <a:pt x="1539" y="321"/>
                </a:cubicBezTo>
                <a:cubicBezTo>
                  <a:pt x="1539" y="320"/>
                  <a:pt x="1539" y="320"/>
                  <a:pt x="1539" y="320"/>
                </a:cubicBezTo>
                <a:cubicBezTo>
                  <a:pt x="1541" y="319"/>
                  <a:pt x="1541" y="317"/>
                  <a:pt x="1539" y="316"/>
                </a:cubicBezTo>
                <a:cubicBezTo>
                  <a:pt x="1538" y="315"/>
                  <a:pt x="1536" y="315"/>
                  <a:pt x="1535" y="316"/>
                </a:cubicBezTo>
                <a:close/>
                <a:moveTo>
                  <a:pt x="1488" y="363"/>
                </a:moveTo>
                <a:cubicBezTo>
                  <a:pt x="1487" y="364"/>
                  <a:pt x="1487" y="366"/>
                  <a:pt x="1488" y="367"/>
                </a:cubicBezTo>
                <a:cubicBezTo>
                  <a:pt x="1489" y="368"/>
                  <a:pt x="1490" y="368"/>
                  <a:pt x="1490" y="368"/>
                </a:cubicBezTo>
                <a:cubicBezTo>
                  <a:pt x="1491" y="368"/>
                  <a:pt x="1492" y="368"/>
                  <a:pt x="1492" y="367"/>
                </a:cubicBezTo>
                <a:cubicBezTo>
                  <a:pt x="1499" y="361"/>
                  <a:pt x="1499" y="361"/>
                  <a:pt x="1499" y="361"/>
                </a:cubicBezTo>
                <a:cubicBezTo>
                  <a:pt x="1500" y="359"/>
                  <a:pt x="1500" y="357"/>
                  <a:pt x="1499" y="356"/>
                </a:cubicBezTo>
                <a:cubicBezTo>
                  <a:pt x="1498" y="355"/>
                  <a:pt x="1496" y="355"/>
                  <a:pt x="1495" y="356"/>
                </a:cubicBezTo>
                <a:lnTo>
                  <a:pt x="1488" y="363"/>
                </a:lnTo>
                <a:close/>
                <a:moveTo>
                  <a:pt x="1362" y="503"/>
                </a:moveTo>
                <a:cubicBezTo>
                  <a:pt x="1359" y="506"/>
                  <a:pt x="1359" y="506"/>
                  <a:pt x="1359" y="506"/>
                </a:cubicBezTo>
                <a:cubicBezTo>
                  <a:pt x="1358" y="507"/>
                  <a:pt x="1358" y="509"/>
                  <a:pt x="1359" y="510"/>
                </a:cubicBezTo>
                <a:cubicBezTo>
                  <a:pt x="1360" y="511"/>
                  <a:pt x="1361" y="511"/>
                  <a:pt x="1361" y="511"/>
                </a:cubicBezTo>
                <a:cubicBezTo>
                  <a:pt x="1362" y="511"/>
                  <a:pt x="1363" y="511"/>
                  <a:pt x="1364" y="510"/>
                </a:cubicBezTo>
                <a:cubicBezTo>
                  <a:pt x="1366" y="508"/>
                  <a:pt x="1366" y="508"/>
                  <a:pt x="1366" y="508"/>
                </a:cubicBezTo>
                <a:cubicBezTo>
                  <a:pt x="1367" y="507"/>
                  <a:pt x="1367" y="505"/>
                  <a:pt x="1366" y="503"/>
                </a:cubicBezTo>
                <a:cubicBezTo>
                  <a:pt x="1365" y="502"/>
                  <a:pt x="1363" y="502"/>
                  <a:pt x="1362" y="503"/>
                </a:cubicBezTo>
                <a:close/>
                <a:moveTo>
                  <a:pt x="1378" y="496"/>
                </a:moveTo>
                <a:cubicBezTo>
                  <a:pt x="1379" y="495"/>
                  <a:pt x="1379" y="493"/>
                  <a:pt x="1378" y="492"/>
                </a:cubicBezTo>
                <a:cubicBezTo>
                  <a:pt x="1376" y="491"/>
                  <a:pt x="1374" y="491"/>
                  <a:pt x="1373" y="492"/>
                </a:cubicBezTo>
                <a:cubicBezTo>
                  <a:pt x="1366" y="499"/>
                  <a:pt x="1366" y="499"/>
                  <a:pt x="1366" y="499"/>
                </a:cubicBezTo>
                <a:cubicBezTo>
                  <a:pt x="1365" y="500"/>
                  <a:pt x="1365" y="502"/>
                  <a:pt x="1366" y="503"/>
                </a:cubicBezTo>
                <a:cubicBezTo>
                  <a:pt x="1367" y="504"/>
                  <a:pt x="1368" y="504"/>
                  <a:pt x="1369" y="504"/>
                </a:cubicBezTo>
                <a:cubicBezTo>
                  <a:pt x="1369" y="504"/>
                  <a:pt x="1370" y="504"/>
                  <a:pt x="1371" y="503"/>
                </a:cubicBezTo>
                <a:lnTo>
                  <a:pt x="1378" y="496"/>
                </a:lnTo>
                <a:close/>
                <a:moveTo>
                  <a:pt x="1387" y="486"/>
                </a:moveTo>
                <a:cubicBezTo>
                  <a:pt x="1387" y="486"/>
                  <a:pt x="1388" y="486"/>
                  <a:pt x="1389" y="485"/>
                </a:cubicBezTo>
                <a:cubicBezTo>
                  <a:pt x="1393" y="480"/>
                  <a:pt x="1393" y="480"/>
                  <a:pt x="1393" y="480"/>
                </a:cubicBezTo>
                <a:cubicBezTo>
                  <a:pt x="1395" y="479"/>
                  <a:pt x="1395" y="477"/>
                  <a:pt x="1393" y="476"/>
                </a:cubicBezTo>
                <a:cubicBezTo>
                  <a:pt x="1392" y="475"/>
                  <a:pt x="1390" y="475"/>
                  <a:pt x="1389" y="476"/>
                </a:cubicBezTo>
                <a:cubicBezTo>
                  <a:pt x="1384" y="481"/>
                  <a:pt x="1384" y="481"/>
                  <a:pt x="1384" y="481"/>
                </a:cubicBezTo>
                <a:cubicBezTo>
                  <a:pt x="1383" y="482"/>
                  <a:pt x="1383" y="484"/>
                  <a:pt x="1384" y="485"/>
                </a:cubicBezTo>
                <a:cubicBezTo>
                  <a:pt x="1385" y="486"/>
                  <a:pt x="1386" y="486"/>
                  <a:pt x="1387" y="486"/>
                </a:cubicBezTo>
                <a:close/>
                <a:moveTo>
                  <a:pt x="1493" y="380"/>
                </a:moveTo>
                <a:cubicBezTo>
                  <a:pt x="1494" y="380"/>
                  <a:pt x="1494" y="379"/>
                  <a:pt x="1495" y="379"/>
                </a:cubicBezTo>
                <a:cubicBezTo>
                  <a:pt x="1499" y="375"/>
                  <a:pt x="1499" y="375"/>
                  <a:pt x="1499" y="375"/>
                </a:cubicBezTo>
                <a:cubicBezTo>
                  <a:pt x="1500" y="374"/>
                  <a:pt x="1500" y="372"/>
                  <a:pt x="1499" y="371"/>
                </a:cubicBezTo>
                <a:cubicBezTo>
                  <a:pt x="1497" y="370"/>
                  <a:pt x="1495" y="370"/>
                  <a:pt x="1494" y="371"/>
                </a:cubicBezTo>
                <a:cubicBezTo>
                  <a:pt x="1491" y="374"/>
                  <a:pt x="1491" y="374"/>
                  <a:pt x="1491" y="374"/>
                </a:cubicBezTo>
                <a:cubicBezTo>
                  <a:pt x="1489" y="376"/>
                  <a:pt x="1489" y="378"/>
                  <a:pt x="1491" y="379"/>
                </a:cubicBezTo>
                <a:cubicBezTo>
                  <a:pt x="1491" y="379"/>
                  <a:pt x="1492" y="380"/>
                  <a:pt x="1493" y="380"/>
                </a:cubicBezTo>
                <a:close/>
                <a:moveTo>
                  <a:pt x="1412" y="460"/>
                </a:moveTo>
                <a:cubicBezTo>
                  <a:pt x="1413" y="460"/>
                  <a:pt x="1414" y="460"/>
                  <a:pt x="1414" y="460"/>
                </a:cubicBezTo>
                <a:cubicBezTo>
                  <a:pt x="1440" y="434"/>
                  <a:pt x="1440" y="434"/>
                  <a:pt x="1440" y="434"/>
                </a:cubicBezTo>
                <a:cubicBezTo>
                  <a:pt x="1441" y="433"/>
                  <a:pt x="1441" y="431"/>
                  <a:pt x="1440" y="430"/>
                </a:cubicBezTo>
                <a:cubicBezTo>
                  <a:pt x="1439" y="428"/>
                  <a:pt x="1437" y="428"/>
                  <a:pt x="1435" y="430"/>
                </a:cubicBezTo>
                <a:cubicBezTo>
                  <a:pt x="1410" y="455"/>
                  <a:pt x="1410" y="455"/>
                  <a:pt x="1410" y="455"/>
                </a:cubicBezTo>
                <a:cubicBezTo>
                  <a:pt x="1409" y="456"/>
                  <a:pt x="1409" y="458"/>
                  <a:pt x="1410" y="460"/>
                </a:cubicBezTo>
                <a:cubicBezTo>
                  <a:pt x="1410" y="460"/>
                  <a:pt x="1411" y="460"/>
                  <a:pt x="1412" y="460"/>
                </a:cubicBezTo>
                <a:close/>
                <a:moveTo>
                  <a:pt x="1384" y="503"/>
                </a:moveTo>
                <a:cubicBezTo>
                  <a:pt x="1386" y="502"/>
                  <a:pt x="1386" y="500"/>
                  <a:pt x="1384" y="499"/>
                </a:cubicBezTo>
                <a:cubicBezTo>
                  <a:pt x="1383" y="498"/>
                  <a:pt x="1381" y="498"/>
                  <a:pt x="1380" y="499"/>
                </a:cubicBezTo>
                <a:cubicBezTo>
                  <a:pt x="1371" y="508"/>
                  <a:pt x="1371" y="508"/>
                  <a:pt x="1371" y="508"/>
                </a:cubicBezTo>
                <a:cubicBezTo>
                  <a:pt x="1370" y="509"/>
                  <a:pt x="1370" y="511"/>
                  <a:pt x="1371" y="512"/>
                </a:cubicBezTo>
                <a:cubicBezTo>
                  <a:pt x="1372" y="513"/>
                  <a:pt x="1373" y="513"/>
                  <a:pt x="1373" y="513"/>
                </a:cubicBezTo>
                <a:cubicBezTo>
                  <a:pt x="1374" y="513"/>
                  <a:pt x="1375" y="513"/>
                  <a:pt x="1375" y="512"/>
                </a:cubicBezTo>
                <a:lnTo>
                  <a:pt x="1384" y="503"/>
                </a:lnTo>
                <a:close/>
                <a:moveTo>
                  <a:pt x="1431" y="457"/>
                </a:moveTo>
                <a:cubicBezTo>
                  <a:pt x="1441" y="447"/>
                  <a:pt x="1441" y="447"/>
                  <a:pt x="1441" y="447"/>
                </a:cubicBezTo>
                <a:cubicBezTo>
                  <a:pt x="1442" y="446"/>
                  <a:pt x="1442" y="444"/>
                  <a:pt x="1441" y="443"/>
                </a:cubicBezTo>
                <a:cubicBezTo>
                  <a:pt x="1440" y="441"/>
                  <a:pt x="1438" y="441"/>
                  <a:pt x="1436" y="443"/>
                </a:cubicBezTo>
                <a:cubicBezTo>
                  <a:pt x="1427" y="452"/>
                  <a:pt x="1427" y="452"/>
                  <a:pt x="1427" y="452"/>
                </a:cubicBezTo>
                <a:cubicBezTo>
                  <a:pt x="1426" y="454"/>
                  <a:pt x="1426" y="455"/>
                  <a:pt x="1427" y="457"/>
                </a:cubicBezTo>
                <a:cubicBezTo>
                  <a:pt x="1427" y="457"/>
                  <a:pt x="1428" y="458"/>
                  <a:pt x="1429" y="458"/>
                </a:cubicBezTo>
                <a:cubicBezTo>
                  <a:pt x="1430" y="458"/>
                  <a:pt x="1430" y="457"/>
                  <a:pt x="1431" y="457"/>
                </a:cubicBezTo>
                <a:close/>
                <a:moveTo>
                  <a:pt x="1388" y="496"/>
                </a:moveTo>
                <a:cubicBezTo>
                  <a:pt x="1388" y="496"/>
                  <a:pt x="1389" y="497"/>
                  <a:pt x="1390" y="497"/>
                </a:cubicBezTo>
                <a:cubicBezTo>
                  <a:pt x="1391" y="497"/>
                  <a:pt x="1391" y="496"/>
                  <a:pt x="1392" y="496"/>
                </a:cubicBezTo>
                <a:cubicBezTo>
                  <a:pt x="1402" y="486"/>
                  <a:pt x="1402" y="486"/>
                  <a:pt x="1402" y="486"/>
                </a:cubicBezTo>
                <a:cubicBezTo>
                  <a:pt x="1403" y="485"/>
                  <a:pt x="1403" y="483"/>
                  <a:pt x="1402" y="481"/>
                </a:cubicBezTo>
                <a:cubicBezTo>
                  <a:pt x="1401" y="480"/>
                  <a:pt x="1399" y="480"/>
                  <a:pt x="1398" y="481"/>
                </a:cubicBezTo>
                <a:cubicBezTo>
                  <a:pt x="1388" y="491"/>
                  <a:pt x="1388" y="491"/>
                  <a:pt x="1388" y="491"/>
                </a:cubicBezTo>
                <a:cubicBezTo>
                  <a:pt x="1386" y="493"/>
                  <a:pt x="1386" y="495"/>
                  <a:pt x="1388" y="496"/>
                </a:cubicBezTo>
                <a:close/>
                <a:moveTo>
                  <a:pt x="1418" y="470"/>
                </a:moveTo>
                <a:cubicBezTo>
                  <a:pt x="1427" y="461"/>
                  <a:pt x="1427" y="461"/>
                  <a:pt x="1427" y="461"/>
                </a:cubicBezTo>
                <a:cubicBezTo>
                  <a:pt x="1428" y="460"/>
                  <a:pt x="1428" y="458"/>
                  <a:pt x="1427" y="457"/>
                </a:cubicBezTo>
                <a:cubicBezTo>
                  <a:pt x="1425" y="456"/>
                  <a:pt x="1424" y="456"/>
                  <a:pt x="1423" y="457"/>
                </a:cubicBezTo>
                <a:cubicBezTo>
                  <a:pt x="1418" y="462"/>
                  <a:pt x="1418" y="462"/>
                  <a:pt x="1418" y="462"/>
                </a:cubicBezTo>
                <a:cubicBezTo>
                  <a:pt x="1418" y="462"/>
                  <a:pt x="1418" y="462"/>
                  <a:pt x="1418" y="462"/>
                </a:cubicBezTo>
                <a:cubicBezTo>
                  <a:pt x="1414" y="465"/>
                  <a:pt x="1414" y="465"/>
                  <a:pt x="1414" y="465"/>
                </a:cubicBezTo>
                <a:cubicBezTo>
                  <a:pt x="1413" y="466"/>
                  <a:pt x="1413" y="468"/>
                  <a:pt x="1414" y="470"/>
                </a:cubicBezTo>
                <a:cubicBezTo>
                  <a:pt x="1415" y="470"/>
                  <a:pt x="1415" y="470"/>
                  <a:pt x="1416" y="470"/>
                </a:cubicBezTo>
                <a:cubicBezTo>
                  <a:pt x="1417" y="470"/>
                  <a:pt x="1418" y="470"/>
                  <a:pt x="1418" y="470"/>
                </a:cubicBezTo>
                <a:close/>
                <a:moveTo>
                  <a:pt x="1378" y="519"/>
                </a:moveTo>
                <a:cubicBezTo>
                  <a:pt x="1379" y="520"/>
                  <a:pt x="1380" y="520"/>
                  <a:pt x="1380" y="520"/>
                </a:cubicBezTo>
                <a:cubicBezTo>
                  <a:pt x="1381" y="520"/>
                  <a:pt x="1382" y="520"/>
                  <a:pt x="1382" y="519"/>
                </a:cubicBezTo>
                <a:cubicBezTo>
                  <a:pt x="1391" y="511"/>
                  <a:pt x="1391" y="511"/>
                  <a:pt x="1391" y="511"/>
                </a:cubicBezTo>
                <a:cubicBezTo>
                  <a:pt x="1392" y="509"/>
                  <a:pt x="1392" y="507"/>
                  <a:pt x="1391" y="506"/>
                </a:cubicBezTo>
                <a:cubicBezTo>
                  <a:pt x="1390" y="505"/>
                  <a:pt x="1388" y="505"/>
                  <a:pt x="1387" y="506"/>
                </a:cubicBezTo>
                <a:cubicBezTo>
                  <a:pt x="1378" y="515"/>
                  <a:pt x="1378" y="515"/>
                  <a:pt x="1378" y="515"/>
                </a:cubicBezTo>
                <a:cubicBezTo>
                  <a:pt x="1377" y="516"/>
                  <a:pt x="1377" y="518"/>
                  <a:pt x="1378" y="519"/>
                </a:cubicBezTo>
                <a:close/>
                <a:moveTo>
                  <a:pt x="1394" y="507"/>
                </a:moveTo>
                <a:cubicBezTo>
                  <a:pt x="1395" y="507"/>
                  <a:pt x="1395" y="506"/>
                  <a:pt x="1396" y="506"/>
                </a:cubicBezTo>
                <a:cubicBezTo>
                  <a:pt x="1408" y="493"/>
                  <a:pt x="1408" y="493"/>
                  <a:pt x="1408" y="493"/>
                </a:cubicBezTo>
                <a:cubicBezTo>
                  <a:pt x="1410" y="492"/>
                  <a:pt x="1410" y="490"/>
                  <a:pt x="1408" y="489"/>
                </a:cubicBezTo>
                <a:cubicBezTo>
                  <a:pt x="1407" y="488"/>
                  <a:pt x="1405" y="488"/>
                  <a:pt x="1404" y="489"/>
                </a:cubicBezTo>
                <a:cubicBezTo>
                  <a:pt x="1392" y="501"/>
                  <a:pt x="1392" y="501"/>
                  <a:pt x="1392" y="501"/>
                </a:cubicBezTo>
                <a:cubicBezTo>
                  <a:pt x="1390" y="503"/>
                  <a:pt x="1390" y="504"/>
                  <a:pt x="1392" y="506"/>
                </a:cubicBezTo>
                <a:cubicBezTo>
                  <a:pt x="1392" y="506"/>
                  <a:pt x="1393" y="507"/>
                  <a:pt x="1394" y="507"/>
                </a:cubicBezTo>
                <a:close/>
                <a:moveTo>
                  <a:pt x="1382" y="529"/>
                </a:moveTo>
                <a:cubicBezTo>
                  <a:pt x="1381" y="528"/>
                  <a:pt x="1379" y="528"/>
                  <a:pt x="1378" y="529"/>
                </a:cubicBezTo>
                <a:cubicBezTo>
                  <a:pt x="1376" y="531"/>
                  <a:pt x="1376" y="531"/>
                  <a:pt x="1376" y="531"/>
                </a:cubicBezTo>
                <a:cubicBezTo>
                  <a:pt x="1374" y="533"/>
                  <a:pt x="1374" y="534"/>
                  <a:pt x="1376" y="536"/>
                </a:cubicBezTo>
                <a:cubicBezTo>
                  <a:pt x="1376" y="536"/>
                  <a:pt x="1377" y="537"/>
                  <a:pt x="1378" y="537"/>
                </a:cubicBezTo>
                <a:cubicBezTo>
                  <a:pt x="1379" y="537"/>
                  <a:pt x="1379" y="536"/>
                  <a:pt x="1380" y="536"/>
                </a:cubicBezTo>
                <a:cubicBezTo>
                  <a:pt x="1382" y="534"/>
                  <a:pt x="1382" y="534"/>
                  <a:pt x="1382" y="534"/>
                </a:cubicBezTo>
                <a:cubicBezTo>
                  <a:pt x="1383" y="533"/>
                  <a:pt x="1383" y="531"/>
                  <a:pt x="1382" y="529"/>
                </a:cubicBezTo>
                <a:close/>
                <a:moveTo>
                  <a:pt x="1385" y="529"/>
                </a:moveTo>
                <a:cubicBezTo>
                  <a:pt x="1386" y="529"/>
                  <a:pt x="1387" y="529"/>
                  <a:pt x="1388" y="528"/>
                </a:cubicBezTo>
                <a:cubicBezTo>
                  <a:pt x="1410" y="506"/>
                  <a:pt x="1410" y="506"/>
                  <a:pt x="1410" y="506"/>
                </a:cubicBezTo>
                <a:cubicBezTo>
                  <a:pt x="1411" y="505"/>
                  <a:pt x="1411" y="503"/>
                  <a:pt x="1410" y="502"/>
                </a:cubicBezTo>
                <a:cubicBezTo>
                  <a:pt x="1408" y="501"/>
                  <a:pt x="1406" y="501"/>
                  <a:pt x="1405" y="502"/>
                </a:cubicBezTo>
                <a:cubicBezTo>
                  <a:pt x="1397" y="509"/>
                  <a:pt x="1397" y="509"/>
                  <a:pt x="1397" y="509"/>
                </a:cubicBezTo>
                <a:cubicBezTo>
                  <a:pt x="1397" y="509"/>
                  <a:pt x="1397" y="509"/>
                  <a:pt x="1397" y="509"/>
                </a:cubicBezTo>
                <a:cubicBezTo>
                  <a:pt x="1382" y="524"/>
                  <a:pt x="1382" y="524"/>
                  <a:pt x="1382" y="524"/>
                </a:cubicBezTo>
                <a:cubicBezTo>
                  <a:pt x="1381" y="525"/>
                  <a:pt x="1382" y="527"/>
                  <a:pt x="1383" y="528"/>
                </a:cubicBezTo>
                <a:cubicBezTo>
                  <a:pt x="1383" y="529"/>
                  <a:pt x="1385" y="529"/>
                  <a:pt x="1385" y="529"/>
                </a:cubicBezTo>
                <a:close/>
                <a:moveTo>
                  <a:pt x="1498" y="417"/>
                </a:moveTo>
                <a:cubicBezTo>
                  <a:pt x="1499" y="417"/>
                  <a:pt x="1499" y="416"/>
                  <a:pt x="1500" y="416"/>
                </a:cubicBezTo>
                <a:cubicBezTo>
                  <a:pt x="1510" y="406"/>
                  <a:pt x="1510" y="406"/>
                  <a:pt x="1510" y="406"/>
                </a:cubicBezTo>
                <a:cubicBezTo>
                  <a:pt x="1511" y="404"/>
                  <a:pt x="1511" y="403"/>
                  <a:pt x="1510" y="401"/>
                </a:cubicBezTo>
                <a:cubicBezTo>
                  <a:pt x="1509" y="400"/>
                  <a:pt x="1507" y="400"/>
                  <a:pt x="1506" y="401"/>
                </a:cubicBezTo>
                <a:cubicBezTo>
                  <a:pt x="1496" y="411"/>
                  <a:pt x="1496" y="411"/>
                  <a:pt x="1496" y="411"/>
                </a:cubicBezTo>
                <a:cubicBezTo>
                  <a:pt x="1494" y="413"/>
                  <a:pt x="1494" y="415"/>
                  <a:pt x="1496" y="416"/>
                </a:cubicBezTo>
                <a:cubicBezTo>
                  <a:pt x="1496" y="416"/>
                  <a:pt x="1497" y="417"/>
                  <a:pt x="1498" y="417"/>
                </a:cubicBezTo>
                <a:close/>
                <a:moveTo>
                  <a:pt x="1384" y="537"/>
                </a:moveTo>
                <a:cubicBezTo>
                  <a:pt x="1383" y="538"/>
                  <a:pt x="1383" y="538"/>
                  <a:pt x="1383" y="538"/>
                </a:cubicBezTo>
                <a:cubicBezTo>
                  <a:pt x="1381" y="539"/>
                  <a:pt x="1381" y="541"/>
                  <a:pt x="1383" y="543"/>
                </a:cubicBezTo>
                <a:cubicBezTo>
                  <a:pt x="1383" y="543"/>
                  <a:pt x="1384" y="544"/>
                  <a:pt x="1385" y="544"/>
                </a:cubicBezTo>
                <a:cubicBezTo>
                  <a:pt x="1386" y="544"/>
                  <a:pt x="1386" y="543"/>
                  <a:pt x="1387" y="543"/>
                </a:cubicBezTo>
                <a:cubicBezTo>
                  <a:pt x="1388" y="542"/>
                  <a:pt x="1388" y="542"/>
                  <a:pt x="1388" y="542"/>
                </a:cubicBezTo>
                <a:cubicBezTo>
                  <a:pt x="1389" y="541"/>
                  <a:pt x="1389" y="539"/>
                  <a:pt x="1388" y="537"/>
                </a:cubicBezTo>
                <a:cubicBezTo>
                  <a:pt x="1387" y="536"/>
                  <a:pt x="1385" y="536"/>
                  <a:pt x="1384" y="537"/>
                </a:cubicBezTo>
                <a:close/>
                <a:moveTo>
                  <a:pt x="1409" y="519"/>
                </a:moveTo>
                <a:cubicBezTo>
                  <a:pt x="1410" y="519"/>
                  <a:pt x="1411" y="519"/>
                  <a:pt x="1411" y="519"/>
                </a:cubicBezTo>
                <a:cubicBezTo>
                  <a:pt x="1414" y="515"/>
                  <a:pt x="1414" y="515"/>
                  <a:pt x="1414" y="515"/>
                </a:cubicBezTo>
                <a:cubicBezTo>
                  <a:pt x="1416" y="514"/>
                  <a:pt x="1416" y="512"/>
                  <a:pt x="1414" y="511"/>
                </a:cubicBezTo>
                <a:cubicBezTo>
                  <a:pt x="1413" y="510"/>
                  <a:pt x="1411" y="510"/>
                  <a:pt x="1410" y="511"/>
                </a:cubicBezTo>
                <a:cubicBezTo>
                  <a:pt x="1407" y="514"/>
                  <a:pt x="1407" y="514"/>
                  <a:pt x="1407" y="514"/>
                </a:cubicBezTo>
                <a:cubicBezTo>
                  <a:pt x="1406" y="515"/>
                  <a:pt x="1406" y="517"/>
                  <a:pt x="1407" y="519"/>
                </a:cubicBezTo>
                <a:cubicBezTo>
                  <a:pt x="1407" y="519"/>
                  <a:pt x="1408" y="519"/>
                  <a:pt x="1409" y="519"/>
                </a:cubicBezTo>
                <a:close/>
                <a:moveTo>
                  <a:pt x="1406" y="523"/>
                </a:moveTo>
                <a:cubicBezTo>
                  <a:pt x="1408" y="522"/>
                  <a:pt x="1408" y="520"/>
                  <a:pt x="1406" y="519"/>
                </a:cubicBezTo>
                <a:cubicBezTo>
                  <a:pt x="1405" y="518"/>
                  <a:pt x="1403" y="518"/>
                  <a:pt x="1402" y="519"/>
                </a:cubicBezTo>
                <a:cubicBezTo>
                  <a:pt x="1388" y="533"/>
                  <a:pt x="1388" y="533"/>
                  <a:pt x="1388" y="533"/>
                </a:cubicBezTo>
                <a:cubicBezTo>
                  <a:pt x="1387" y="534"/>
                  <a:pt x="1387" y="536"/>
                  <a:pt x="1388" y="537"/>
                </a:cubicBezTo>
                <a:cubicBezTo>
                  <a:pt x="1389" y="538"/>
                  <a:pt x="1389" y="538"/>
                  <a:pt x="1390" y="538"/>
                </a:cubicBezTo>
                <a:cubicBezTo>
                  <a:pt x="1391" y="538"/>
                  <a:pt x="1392" y="538"/>
                  <a:pt x="1392" y="537"/>
                </a:cubicBezTo>
                <a:lnTo>
                  <a:pt x="1406" y="523"/>
                </a:lnTo>
                <a:close/>
                <a:moveTo>
                  <a:pt x="1498" y="430"/>
                </a:moveTo>
                <a:cubicBezTo>
                  <a:pt x="1499" y="430"/>
                  <a:pt x="1500" y="430"/>
                  <a:pt x="1501" y="429"/>
                </a:cubicBezTo>
                <a:cubicBezTo>
                  <a:pt x="1513" y="417"/>
                  <a:pt x="1513" y="417"/>
                  <a:pt x="1513" y="417"/>
                </a:cubicBezTo>
                <a:cubicBezTo>
                  <a:pt x="1514" y="415"/>
                  <a:pt x="1514" y="413"/>
                  <a:pt x="1513" y="412"/>
                </a:cubicBezTo>
                <a:cubicBezTo>
                  <a:pt x="1512" y="411"/>
                  <a:pt x="1510" y="411"/>
                  <a:pt x="1509" y="412"/>
                </a:cubicBezTo>
                <a:cubicBezTo>
                  <a:pt x="1496" y="425"/>
                  <a:pt x="1496" y="425"/>
                  <a:pt x="1496" y="425"/>
                </a:cubicBezTo>
                <a:cubicBezTo>
                  <a:pt x="1495" y="426"/>
                  <a:pt x="1495" y="428"/>
                  <a:pt x="1496" y="429"/>
                </a:cubicBezTo>
                <a:cubicBezTo>
                  <a:pt x="1497" y="430"/>
                  <a:pt x="1498" y="430"/>
                  <a:pt x="1498" y="430"/>
                </a:cubicBezTo>
                <a:close/>
                <a:moveTo>
                  <a:pt x="1503" y="440"/>
                </a:moveTo>
                <a:cubicBezTo>
                  <a:pt x="1504" y="440"/>
                  <a:pt x="1504" y="439"/>
                  <a:pt x="1505" y="439"/>
                </a:cubicBezTo>
                <a:cubicBezTo>
                  <a:pt x="1506" y="438"/>
                  <a:pt x="1506" y="438"/>
                  <a:pt x="1506" y="438"/>
                </a:cubicBezTo>
                <a:cubicBezTo>
                  <a:pt x="1506" y="437"/>
                  <a:pt x="1507" y="437"/>
                  <a:pt x="1507" y="436"/>
                </a:cubicBezTo>
                <a:cubicBezTo>
                  <a:pt x="1507" y="436"/>
                  <a:pt x="1508" y="436"/>
                  <a:pt x="1508" y="436"/>
                </a:cubicBezTo>
                <a:cubicBezTo>
                  <a:pt x="1512" y="432"/>
                  <a:pt x="1512" y="432"/>
                  <a:pt x="1512" y="432"/>
                </a:cubicBezTo>
                <a:cubicBezTo>
                  <a:pt x="1513" y="430"/>
                  <a:pt x="1513" y="428"/>
                  <a:pt x="1512" y="427"/>
                </a:cubicBezTo>
                <a:cubicBezTo>
                  <a:pt x="1511" y="426"/>
                  <a:pt x="1509" y="426"/>
                  <a:pt x="1508" y="427"/>
                </a:cubicBezTo>
                <a:cubicBezTo>
                  <a:pt x="1504" y="431"/>
                  <a:pt x="1504" y="431"/>
                  <a:pt x="1504" y="431"/>
                </a:cubicBezTo>
                <a:cubicBezTo>
                  <a:pt x="1503" y="432"/>
                  <a:pt x="1503" y="432"/>
                  <a:pt x="1503" y="433"/>
                </a:cubicBezTo>
                <a:cubicBezTo>
                  <a:pt x="1502" y="433"/>
                  <a:pt x="1502" y="433"/>
                  <a:pt x="1502" y="433"/>
                </a:cubicBezTo>
                <a:cubicBezTo>
                  <a:pt x="1501" y="434"/>
                  <a:pt x="1501" y="434"/>
                  <a:pt x="1501" y="434"/>
                </a:cubicBezTo>
                <a:cubicBezTo>
                  <a:pt x="1499" y="436"/>
                  <a:pt x="1499" y="437"/>
                  <a:pt x="1501" y="439"/>
                </a:cubicBezTo>
                <a:cubicBezTo>
                  <a:pt x="1501" y="439"/>
                  <a:pt x="1502" y="440"/>
                  <a:pt x="1503" y="440"/>
                </a:cubicBezTo>
                <a:close/>
                <a:moveTo>
                  <a:pt x="1411" y="529"/>
                </a:moveTo>
                <a:cubicBezTo>
                  <a:pt x="1409" y="527"/>
                  <a:pt x="1408" y="527"/>
                  <a:pt x="1406" y="529"/>
                </a:cubicBezTo>
                <a:cubicBezTo>
                  <a:pt x="1393" y="542"/>
                  <a:pt x="1393" y="542"/>
                  <a:pt x="1393" y="542"/>
                </a:cubicBezTo>
                <a:cubicBezTo>
                  <a:pt x="1392" y="543"/>
                  <a:pt x="1392" y="545"/>
                  <a:pt x="1393" y="547"/>
                </a:cubicBezTo>
                <a:cubicBezTo>
                  <a:pt x="1393" y="547"/>
                  <a:pt x="1394" y="547"/>
                  <a:pt x="1395" y="547"/>
                </a:cubicBezTo>
                <a:cubicBezTo>
                  <a:pt x="1396" y="547"/>
                  <a:pt x="1397" y="547"/>
                  <a:pt x="1397" y="547"/>
                </a:cubicBezTo>
                <a:cubicBezTo>
                  <a:pt x="1411" y="533"/>
                  <a:pt x="1411" y="533"/>
                  <a:pt x="1411" y="533"/>
                </a:cubicBezTo>
                <a:cubicBezTo>
                  <a:pt x="1412" y="532"/>
                  <a:pt x="1412" y="530"/>
                  <a:pt x="1411" y="529"/>
                </a:cubicBezTo>
                <a:close/>
                <a:moveTo>
                  <a:pt x="1518" y="431"/>
                </a:moveTo>
                <a:cubicBezTo>
                  <a:pt x="1516" y="433"/>
                  <a:pt x="1516" y="433"/>
                  <a:pt x="1516" y="433"/>
                </a:cubicBezTo>
                <a:cubicBezTo>
                  <a:pt x="1514" y="435"/>
                  <a:pt x="1514" y="436"/>
                  <a:pt x="1516" y="438"/>
                </a:cubicBezTo>
                <a:cubicBezTo>
                  <a:pt x="1516" y="438"/>
                  <a:pt x="1517" y="439"/>
                  <a:pt x="1518" y="439"/>
                </a:cubicBezTo>
                <a:cubicBezTo>
                  <a:pt x="1519" y="439"/>
                  <a:pt x="1519" y="438"/>
                  <a:pt x="1520" y="438"/>
                </a:cubicBezTo>
                <a:cubicBezTo>
                  <a:pt x="1523" y="435"/>
                  <a:pt x="1523" y="435"/>
                  <a:pt x="1523" y="435"/>
                </a:cubicBezTo>
                <a:cubicBezTo>
                  <a:pt x="1524" y="434"/>
                  <a:pt x="1524" y="432"/>
                  <a:pt x="1523" y="431"/>
                </a:cubicBezTo>
                <a:cubicBezTo>
                  <a:pt x="1521" y="429"/>
                  <a:pt x="1519" y="429"/>
                  <a:pt x="1518" y="431"/>
                </a:cubicBezTo>
                <a:close/>
                <a:moveTo>
                  <a:pt x="1485" y="471"/>
                </a:moveTo>
                <a:cubicBezTo>
                  <a:pt x="1486" y="471"/>
                  <a:pt x="1487" y="471"/>
                  <a:pt x="1487" y="470"/>
                </a:cubicBezTo>
                <a:cubicBezTo>
                  <a:pt x="1501" y="456"/>
                  <a:pt x="1501" y="456"/>
                  <a:pt x="1501" y="456"/>
                </a:cubicBezTo>
                <a:cubicBezTo>
                  <a:pt x="1502" y="455"/>
                  <a:pt x="1502" y="453"/>
                  <a:pt x="1501" y="452"/>
                </a:cubicBezTo>
                <a:cubicBezTo>
                  <a:pt x="1500" y="451"/>
                  <a:pt x="1498" y="451"/>
                  <a:pt x="1497" y="452"/>
                </a:cubicBezTo>
                <a:cubicBezTo>
                  <a:pt x="1483" y="466"/>
                  <a:pt x="1483" y="466"/>
                  <a:pt x="1483" y="466"/>
                </a:cubicBezTo>
                <a:cubicBezTo>
                  <a:pt x="1482" y="467"/>
                  <a:pt x="1482" y="469"/>
                  <a:pt x="1483" y="470"/>
                </a:cubicBezTo>
                <a:cubicBezTo>
                  <a:pt x="1484" y="471"/>
                  <a:pt x="1484" y="471"/>
                  <a:pt x="1485" y="471"/>
                </a:cubicBezTo>
                <a:close/>
                <a:moveTo>
                  <a:pt x="1417" y="536"/>
                </a:moveTo>
                <a:cubicBezTo>
                  <a:pt x="1416" y="535"/>
                  <a:pt x="1414" y="535"/>
                  <a:pt x="1413" y="536"/>
                </a:cubicBezTo>
                <a:cubicBezTo>
                  <a:pt x="1398" y="551"/>
                  <a:pt x="1398" y="551"/>
                  <a:pt x="1398" y="551"/>
                </a:cubicBezTo>
                <a:cubicBezTo>
                  <a:pt x="1397" y="552"/>
                  <a:pt x="1397" y="554"/>
                  <a:pt x="1398" y="555"/>
                </a:cubicBezTo>
                <a:cubicBezTo>
                  <a:pt x="1399" y="556"/>
                  <a:pt x="1400" y="556"/>
                  <a:pt x="1401" y="556"/>
                </a:cubicBezTo>
                <a:cubicBezTo>
                  <a:pt x="1401" y="556"/>
                  <a:pt x="1402" y="556"/>
                  <a:pt x="1403" y="555"/>
                </a:cubicBezTo>
                <a:cubicBezTo>
                  <a:pt x="1417" y="541"/>
                  <a:pt x="1417" y="541"/>
                  <a:pt x="1417" y="541"/>
                </a:cubicBezTo>
                <a:cubicBezTo>
                  <a:pt x="1418" y="539"/>
                  <a:pt x="1418" y="537"/>
                  <a:pt x="1417" y="536"/>
                </a:cubicBezTo>
                <a:close/>
                <a:moveTo>
                  <a:pt x="1425" y="547"/>
                </a:moveTo>
                <a:cubicBezTo>
                  <a:pt x="1425" y="547"/>
                  <a:pt x="1425" y="547"/>
                  <a:pt x="1425" y="547"/>
                </a:cubicBezTo>
                <a:cubicBezTo>
                  <a:pt x="1428" y="544"/>
                  <a:pt x="1428" y="544"/>
                  <a:pt x="1428" y="544"/>
                </a:cubicBezTo>
                <a:cubicBezTo>
                  <a:pt x="1429" y="542"/>
                  <a:pt x="1429" y="540"/>
                  <a:pt x="1428" y="539"/>
                </a:cubicBezTo>
                <a:cubicBezTo>
                  <a:pt x="1427" y="538"/>
                  <a:pt x="1425" y="538"/>
                  <a:pt x="1424" y="539"/>
                </a:cubicBezTo>
                <a:cubicBezTo>
                  <a:pt x="1421" y="542"/>
                  <a:pt x="1421" y="542"/>
                  <a:pt x="1421" y="542"/>
                </a:cubicBezTo>
                <a:cubicBezTo>
                  <a:pt x="1420" y="542"/>
                  <a:pt x="1420" y="543"/>
                  <a:pt x="1420" y="543"/>
                </a:cubicBezTo>
                <a:cubicBezTo>
                  <a:pt x="1420" y="543"/>
                  <a:pt x="1420" y="543"/>
                  <a:pt x="1420" y="543"/>
                </a:cubicBezTo>
                <a:cubicBezTo>
                  <a:pt x="1406" y="557"/>
                  <a:pt x="1406" y="557"/>
                  <a:pt x="1406" y="557"/>
                </a:cubicBezTo>
                <a:cubicBezTo>
                  <a:pt x="1405" y="558"/>
                  <a:pt x="1405" y="560"/>
                  <a:pt x="1406" y="561"/>
                </a:cubicBezTo>
                <a:cubicBezTo>
                  <a:pt x="1407" y="562"/>
                  <a:pt x="1408" y="562"/>
                  <a:pt x="1408" y="562"/>
                </a:cubicBezTo>
                <a:cubicBezTo>
                  <a:pt x="1409" y="562"/>
                  <a:pt x="1410" y="562"/>
                  <a:pt x="1411" y="561"/>
                </a:cubicBezTo>
                <a:cubicBezTo>
                  <a:pt x="1424" y="547"/>
                  <a:pt x="1424" y="547"/>
                  <a:pt x="1424" y="547"/>
                </a:cubicBezTo>
                <a:cubicBezTo>
                  <a:pt x="1425" y="547"/>
                  <a:pt x="1425" y="547"/>
                  <a:pt x="1425" y="547"/>
                </a:cubicBezTo>
                <a:close/>
                <a:moveTo>
                  <a:pt x="1521" y="442"/>
                </a:moveTo>
                <a:cubicBezTo>
                  <a:pt x="1519" y="444"/>
                  <a:pt x="1519" y="444"/>
                  <a:pt x="1519" y="444"/>
                </a:cubicBezTo>
                <a:cubicBezTo>
                  <a:pt x="1519" y="444"/>
                  <a:pt x="1518" y="445"/>
                  <a:pt x="1518" y="446"/>
                </a:cubicBezTo>
                <a:cubicBezTo>
                  <a:pt x="1518" y="446"/>
                  <a:pt x="1517" y="446"/>
                  <a:pt x="1516" y="447"/>
                </a:cubicBezTo>
                <a:cubicBezTo>
                  <a:pt x="1510" y="453"/>
                  <a:pt x="1510" y="453"/>
                  <a:pt x="1510" y="453"/>
                </a:cubicBezTo>
                <a:cubicBezTo>
                  <a:pt x="1509" y="454"/>
                  <a:pt x="1509" y="456"/>
                  <a:pt x="1510" y="457"/>
                </a:cubicBezTo>
                <a:cubicBezTo>
                  <a:pt x="1511" y="458"/>
                  <a:pt x="1512" y="458"/>
                  <a:pt x="1513" y="458"/>
                </a:cubicBezTo>
                <a:cubicBezTo>
                  <a:pt x="1513" y="458"/>
                  <a:pt x="1514" y="458"/>
                  <a:pt x="1515" y="457"/>
                </a:cubicBezTo>
                <a:cubicBezTo>
                  <a:pt x="1521" y="451"/>
                  <a:pt x="1521" y="451"/>
                  <a:pt x="1521" y="451"/>
                </a:cubicBezTo>
                <a:cubicBezTo>
                  <a:pt x="1521" y="450"/>
                  <a:pt x="1522" y="450"/>
                  <a:pt x="1522" y="449"/>
                </a:cubicBezTo>
                <a:cubicBezTo>
                  <a:pt x="1522" y="449"/>
                  <a:pt x="1523" y="449"/>
                  <a:pt x="1523" y="448"/>
                </a:cubicBezTo>
                <a:cubicBezTo>
                  <a:pt x="1525" y="446"/>
                  <a:pt x="1525" y="446"/>
                  <a:pt x="1525" y="446"/>
                </a:cubicBezTo>
                <a:cubicBezTo>
                  <a:pt x="1527" y="445"/>
                  <a:pt x="1527" y="443"/>
                  <a:pt x="1525" y="442"/>
                </a:cubicBezTo>
                <a:cubicBezTo>
                  <a:pt x="1524" y="441"/>
                  <a:pt x="1522" y="441"/>
                  <a:pt x="1521" y="442"/>
                </a:cubicBezTo>
                <a:close/>
                <a:moveTo>
                  <a:pt x="1531" y="446"/>
                </a:moveTo>
                <a:cubicBezTo>
                  <a:pt x="1526" y="451"/>
                  <a:pt x="1526" y="451"/>
                  <a:pt x="1526" y="451"/>
                </a:cubicBezTo>
                <a:cubicBezTo>
                  <a:pt x="1525" y="452"/>
                  <a:pt x="1525" y="452"/>
                  <a:pt x="1525" y="453"/>
                </a:cubicBezTo>
                <a:cubicBezTo>
                  <a:pt x="1524" y="453"/>
                  <a:pt x="1524" y="453"/>
                  <a:pt x="1523" y="454"/>
                </a:cubicBezTo>
                <a:cubicBezTo>
                  <a:pt x="1515" y="462"/>
                  <a:pt x="1515" y="462"/>
                  <a:pt x="1515" y="462"/>
                </a:cubicBezTo>
                <a:cubicBezTo>
                  <a:pt x="1514" y="463"/>
                  <a:pt x="1514" y="465"/>
                  <a:pt x="1515" y="466"/>
                </a:cubicBezTo>
                <a:cubicBezTo>
                  <a:pt x="1516" y="467"/>
                  <a:pt x="1516" y="467"/>
                  <a:pt x="1517" y="467"/>
                </a:cubicBezTo>
                <a:cubicBezTo>
                  <a:pt x="1518" y="467"/>
                  <a:pt x="1519" y="467"/>
                  <a:pt x="1519" y="466"/>
                </a:cubicBezTo>
                <a:cubicBezTo>
                  <a:pt x="1527" y="458"/>
                  <a:pt x="1527" y="458"/>
                  <a:pt x="1527" y="458"/>
                </a:cubicBezTo>
                <a:cubicBezTo>
                  <a:pt x="1528" y="458"/>
                  <a:pt x="1528" y="457"/>
                  <a:pt x="1528" y="456"/>
                </a:cubicBezTo>
                <a:cubicBezTo>
                  <a:pt x="1529" y="456"/>
                  <a:pt x="1530" y="456"/>
                  <a:pt x="1530" y="455"/>
                </a:cubicBezTo>
                <a:cubicBezTo>
                  <a:pt x="1535" y="451"/>
                  <a:pt x="1535" y="451"/>
                  <a:pt x="1535" y="451"/>
                </a:cubicBezTo>
                <a:cubicBezTo>
                  <a:pt x="1536" y="450"/>
                  <a:pt x="1536" y="448"/>
                  <a:pt x="1535" y="446"/>
                </a:cubicBezTo>
                <a:cubicBezTo>
                  <a:pt x="1534" y="445"/>
                  <a:pt x="1532" y="445"/>
                  <a:pt x="1531" y="446"/>
                </a:cubicBezTo>
                <a:close/>
                <a:moveTo>
                  <a:pt x="1423" y="562"/>
                </a:moveTo>
                <a:cubicBezTo>
                  <a:pt x="1424" y="561"/>
                  <a:pt x="1424" y="559"/>
                  <a:pt x="1423" y="558"/>
                </a:cubicBezTo>
                <a:cubicBezTo>
                  <a:pt x="1422" y="557"/>
                  <a:pt x="1420" y="557"/>
                  <a:pt x="1419" y="558"/>
                </a:cubicBezTo>
                <a:cubicBezTo>
                  <a:pt x="1416" y="561"/>
                  <a:pt x="1416" y="561"/>
                  <a:pt x="1416" y="561"/>
                </a:cubicBezTo>
                <a:cubicBezTo>
                  <a:pt x="1415" y="562"/>
                  <a:pt x="1415" y="564"/>
                  <a:pt x="1416" y="565"/>
                </a:cubicBezTo>
                <a:cubicBezTo>
                  <a:pt x="1416" y="566"/>
                  <a:pt x="1417" y="566"/>
                  <a:pt x="1418" y="566"/>
                </a:cubicBezTo>
                <a:cubicBezTo>
                  <a:pt x="1419" y="566"/>
                  <a:pt x="1420" y="566"/>
                  <a:pt x="1420" y="565"/>
                </a:cubicBezTo>
                <a:lnTo>
                  <a:pt x="1423" y="562"/>
                </a:lnTo>
                <a:close/>
                <a:moveTo>
                  <a:pt x="1446" y="539"/>
                </a:moveTo>
                <a:cubicBezTo>
                  <a:pt x="1446" y="539"/>
                  <a:pt x="1447" y="538"/>
                  <a:pt x="1448" y="538"/>
                </a:cubicBezTo>
                <a:cubicBezTo>
                  <a:pt x="1497" y="489"/>
                  <a:pt x="1497" y="489"/>
                  <a:pt x="1497" y="489"/>
                </a:cubicBezTo>
                <a:cubicBezTo>
                  <a:pt x="1498" y="488"/>
                  <a:pt x="1498" y="486"/>
                  <a:pt x="1497" y="485"/>
                </a:cubicBezTo>
                <a:cubicBezTo>
                  <a:pt x="1495" y="483"/>
                  <a:pt x="1493" y="483"/>
                  <a:pt x="1492" y="485"/>
                </a:cubicBezTo>
                <a:cubicBezTo>
                  <a:pt x="1443" y="533"/>
                  <a:pt x="1443" y="533"/>
                  <a:pt x="1443" y="533"/>
                </a:cubicBezTo>
                <a:cubicBezTo>
                  <a:pt x="1442" y="535"/>
                  <a:pt x="1442" y="537"/>
                  <a:pt x="1443" y="538"/>
                </a:cubicBezTo>
                <a:cubicBezTo>
                  <a:pt x="1444" y="538"/>
                  <a:pt x="1445" y="539"/>
                  <a:pt x="1446" y="539"/>
                </a:cubicBezTo>
                <a:close/>
                <a:moveTo>
                  <a:pt x="1535" y="464"/>
                </a:moveTo>
                <a:cubicBezTo>
                  <a:pt x="1537" y="463"/>
                  <a:pt x="1537" y="463"/>
                  <a:pt x="1537" y="463"/>
                </a:cubicBezTo>
                <a:cubicBezTo>
                  <a:pt x="1538" y="462"/>
                  <a:pt x="1538" y="460"/>
                  <a:pt x="1537" y="459"/>
                </a:cubicBezTo>
                <a:cubicBezTo>
                  <a:pt x="1536" y="457"/>
                  <a:pt x="1534" y="457"/>
                  <a:pt x="1532" y="459"/>
                </a:cubicBezTo>
                <a:cubicBezTo>
                  <a:pt x="1531" y="460"/>
                  <a:pt x="1531" y="460"/>
                  <a:pt x="1531" y="460"/>
                </a:cubicBezTo>
                <a:cubicBezTo>
                  <a:pt x="1530" y="461"/>
                  <a:pt x="1530" y="463"/>
                  <a:pt x="1531" y="464"/>
                </a:cubicBezTo>
                <a:cubicBezTo>
                  <a:pt x="1531" y="465"/>
                  <a:pt x="1532" y="465"/>
                  <a:pt x="1533" y="465"/>
                </a:cubicBezTo>
                <a:cubicBezTo>
                  <a:pt x="1534" y="465"/>
                  <a:pt x="1535" y="465"/>
                  <a:pt x="1535" y="464"/>
                </a:cubicBezTo>
                <a:close/>
                <a:moveTo>
                  <a:pt x="1432" y="563"/>
                </a:moveTo>
                <a:cubicBezTo>
                  <a:pt x="1431" y="562"/>
                  <a:pt x="1429" y="562"/>
                  <a:pt x="1428" y="563"/>
                </a:cubicBezTo>
                <a:cubicBezTo>
                  <a:pt x="1420" y="571"/>
                  <a:pt x="1420" y="571"/>
                  <a:pt x="1420" y="571"/>
                </a:cubicBezTo>
                <a:cubicBezTo>
                  <a:pt x="1419" y="572"/>
                  <a:pt x="1419" y="574"/>
                  <a:pt x="1420" y="575"/>
                </a:cubicBezTo>
                <a:cubicBezTo>
                  <a:pt x="1421" y="576"/>
                  <a:pt x="1421" y="576"/>
                  <a:pt x="1422" y="576"/>
                </a:cubicBezTo>
                <a:cubicBezTo>
                  <a:pt x="1423" y="576"/>
                  <a:pt x="1424" y="576"/>
                  <a:pt x="1424" y="575"/>
                </a:cubicBezTo>
                <a:cubicBezTo>
                  <a:pt x="1432" y="568"/>
                  <a:pt x="1432" y="568"/>
                  <a:pt x="1432" y="568"/>
                </a:cubicBezTo>
                <a:cubicBezTo>
                  <a:pt x="1433" y="566"/>
                  <a:pt x="1433" y="564"/>
                  <a:pt x="1432" y="563"/>
                </a:cubicBezTo>
                <a:close/>
                <a:moveTo>
                  <a:pt x="1493" y="502"/>
                </a:moveTo>
                <a:cubicBezTo>
                  <a:pt x="1492" y="501"/>
                  <a:pt x="1490" y="501"/>
                  <a:pt x="1489" y="502"/>
                </a:cubicBezTo>
                <a:cubicBezTo>
                  <a:pt x="1447" y="544"/>
                  <a:pt x="1447" y="544"/>
                  <a:pt x="1447" y="544"/>
                </a:cubicBezTo>
                <a:cubicBezTo>
                  <a:pt x="1446" y="545"/>
                  <a:pt x="1446" y="547"/>
                  <a:pt x="1447" y="548"/>
                </a:cubicBezTo>
                <a:cubicBezTo>
                  <a:pt x="1448" y="549"/>
                  <a:pt x="1449" y="549"/>
                  <a:pt x="1450" y="549"/>
                </a:cubicBezTo>
                <a:cubicBezTo>
                  <a:pt x="1450" y="549"/>
                  <a:pt x="1451" y="549"/>
                  <a:pt x="1452" y="548"/>
                </a:cubicBezTo>
                <a:cubicBezTo>
                  <a:pt x="1493" y="507"/>
                  <a:pt x="1493" y="507"/>
                  <a:pt x="1493" y="507"/>
                </a:cubicBezTo>
                <a:cubicBezTo>
                  <a:pt x="1494" y="505"/>
                  <a:pt x="1494" y="503"/>
                  <a:pt x="1493" y="502"/>
                </a:cubicBezTo>
                <a:close/>
                <a:moveTo>
                  <a:pt x="1528" y="471"/>
                </a:moveTo>
                <a:cubicBezTo>
                  <a:pt x="1529" y="470"/>
                  <a:pt x="1529" y="468"/>
                  <a:pt x="1528" y="467"/>
                </a:cubicBezTo>
                <a:cubicBezTo>
                  <a:pt x="1527" y="466"/>
                  <a:pt x="1525" y="466"/>
                  <a:pt x="1524" y="467"/>
                </a:cubicBezTo>
                <a:cubicBezTo>
                  <a:pt x="1518" y="473"/>
                  <a:pt x="1518" y="473"/>
                  <a:pt x="1518" y="473"/>
                </a:cubicBezTo>
                <a:cubicBezTo>
                  <a:pt x="1518" y="473"/>
                  <a:pt x="1517" y="474"/>
                  <a:pt x="1517" y="474"/>
                </a:cubicBezTo>
                <a:cubicBezTo>
                  <a:pt x="1517" y="474"/>
                  <a:pt x="1516" y="475"/>
                  <a:pt x="1516" y="475"/>
                </a:cubicBezTo>
                <a:cubicBezTo>
                  <a:pt x="1513" y="477"/>
                  <a:pt x="1513" y="477"/>
                  <a:pt x="1513" y="477"/>
                </a:cubicBezTo>
                <a:cubicBezTo>
                  <a:pt x="1512" y="479"/>
                  <a:pt x="1512" y="481"/>
                  <a:pt x="1513" y="482"/>
                </a:cubicBezTo>
                <a:cubicBezTo>
                  <a:pt x="1514" y="482"/>
                  <a:pt x="1515" y="483"/>
                  <a:pt x="1516" y="483"/>
                </a:cubicBezTo>
                <a:cubicBezTo>
                  <a:pt x="1516" y="483"/>
                  <a:pt x="1517" y="482"/>
                  <a:pt x="1518" y="482"/>
                </a:cubicBezTo>
                <a:cubicBezTo>
                  <a:pt x="1520" y="480"/>
                  <a:pt x="1520" y="480"/>
                  <a:pt x="1520" y="480"/>
                </a:cubicBezTo>
                <a:cubicBezTo>
                  <a:pt x="1521" y="479"/>
                  <a:pt x="1521" y="478"/>
                  <a:pt x="1521" y="478"/>
                </a:cubicBezTo>
                <a:cubicBezTo>
                  <a:pt x="1521" y="478"/>
                  <a:pt x="1522" y="478"/>
                  <a:pt x="1522" y="477"/>
                </a:cubicBezTo>
                <a:lnTo>
                  <a:pt x="1528" y="471"/>
                </a:lnTo>
                <a:close/>
                <a:moveTo>
                  <a:pt x="1513" y="487"/>
                </a:moveTo>
                <a:cubicBezTo>
                  <a:pt x="1514" y="485"/>
                  <a:pt x="1514" y="483"/>
                  <a:pt x="1513" y="482"/>
                </a:cubicBezTo>
                <a:cubicBezTo>
                  <a:pt x="1512" y="481"/>
                  <a:pt x="1510" y="481"/>
                  <a:pt x="1509" y="482"/>
                </a:cubicBezTo>
                <a:cubicBezTo>
                  <a:pt x="1507" y="484"/>
                  <a:pt x="1507" y="484"/>
                  <a:pt x="1507" y="484"/>
                </a:cubicBezTo>
                <a:cubicBezTo>
                  <a:pt x="1506" y="485"/>
                  <a:pt x="1506" y="487"/>
                  <a:pt x="1507" y="488"/>
                </a:cubicBezTo>
                <a:cubicBezTo>
                  <a:pt x="1508" y="489"/>
                  <a:pt x="1508" y="489"/>
                  <a:pt x="1509" y="489"/>
                </a:cubicBezTo>
                <a:cubicBezTo>
                  <a:pt x="1510" y="489"/>
                  <a:pt x="1511" y="489"/>
                  <a:pt x="1511" y="488"/>
                </a:cubicBezTo>
                <a:lnTo>
                  <a:pt x="1513" y="487"/>
                </a:lnTo>
                <a:close/>
                <a:moveTo>
                  <a:pt x="1497" y="512"/>
                </a:moveTo>
                <a:cubicBezTo>
                  <a:pt x="1496" y="511"/>
                  <a:pt x="1494" y="511"/>
                  <a:pt x="1493" y="512"/>
                </a:cubicBezTo>
                <a:cubicBezTo>
                  <a:pt x="1459" y="545"/>
                  <a:pt x="1459" y="545"/>
                  <a:pt x="1459" y="545"/>
                </a:cubicBezTo>
                <a:cubicBezTo>
                  <a:pt x="1458" y="547"/>
                  <a:pt x="1458" y="549"/>
                  <a:pt x="1459" y="550"/>
                </a:cubicBezTo>
                <a:cubicBezTo>
                  <a:pt x="1460" y="550"/>
                  <a:pt x="1461" y="551"/>
                  <a:pt x="1462" y="551"/>
                </a:cubicBezTo>
                <a:cubicBezTo>
                  <a:pt x="1462" y="551"/>
                  <a:pt x="1463" y="550"/>
                  <a:pt x="1464" y="550"/>
                </a:cubicBezTo>
                <a:cubicBezTo>
                  <a:pt x="1497" y="516"/>
                  <a:pt x="1497" y="516"/>
                  <a:pt x="1497" y="516"/>
                </a:cubicBezTo>
                <a:cubicBezTo>
                  <a:pt x="1498" y="515"/>
                  <a:pt x="1498" y="513"/>
                  <a:pt x="1497" y="512"/>
                </a:cubicBezTo>
                <a:close/>
                <a:moveTo>
                  <a:pt x="1442" y="567"/>
                </a:moveTo>
                <a:cubicBezTo>
                  <a:pt x="1441" y="566"/>
                  <a:pt x="1439" y="566"/>
                  <a:pt x="1438" y="567"/>
                </a:cubicBezTo>
                <a:cubicBezTo>
                  <a:pt x="1430" y="575"/>
                  <a:pt x="1430" y="575"/>
                  <a:pt x="1430" y="575"/>
                </a:cubicBezTo>
                <a:cubicBezTo>
                  <a:pt x="1429" y="576"/>
                  <a:pt x="1429" y="578"/>
                  <a:pt x="1430" y="579"/>
                </a:cubicBezTo>
                <a:cubicBezTo>
                  <a:pt x="1430" y="580"/>
                  <a:pt x="1431" y="580"/>
                  <a:pt x="1432" y="580"/>
                </a:cubicBezTo>
                <a:cubicBezTo>
                  <a:pt x="1433" y="580"/>
                  <a:pt x="1434" y="580"/>
                  <a:pt x="1434" y="579"/>
                </a:cubicBezTo>
                <a:cubicBezTo>
                  <a:pt x="1442" y="571"/>
                  <a:pt x="1442" y="571"/>
                  <a:pt x="1442" y="571"/>
                </a:cubicBezTo>
                <a:cubicBezTo>
                  <a:pt x="1443" y="570"/>
                  <a:pt x="1443" y="568"/>
                  <a:pt x="1442" y="567"/>
                </a:cubicBezTo>
                <a:close/>
                <a:moveTo>
                  <a:pt x="1528" y="484"/>
                </a:moveTo>
                <a:cubicBezTo>
                  <a:pt x="1529" y="484"/>
                  <a:pt x="1530" y="484"/>
                  <a:pt x="1530" y="483"/>
                </a:cubicBezTo>
                <a:cubicBezTo>
                  <a:pt x="1541" y="472"/>
                  <a:pt x="1541" y="472"/>
                  <a:pt x="1541" y="472"/>
                </a:cubicBezTo>
                <a:cubicBezTo>
                  <a:pt x="1543" y="471"/>
                  <a:pt x="1543" y="469"/>
                  <a:pt x="1541" y="468"/>
                </a:cubicBezTo>
                <a:cubicBezTo>
                  <a:pt x="1540" y="467"/>
                  <a:pt x="1538" y="467"/>
                  <a:pt x="1537" y="468"/>
                </a:cubicBezTo>
                <a:cubicBezTo>
                  <a:pt x="1526" y="479"/>
                  <a:pt x="1526" y="479"/>
                  <a:pt x="1526" y="479"/>
                </a:cubicBezTo>
                <a:cubicBezTo>
                  <a:pt x="1525" y="480"/>
                  <a:pt x="1525" y="482"/>
                  <a:pt x="1526" y="483"/>
                </a:cubicBezTo>
                <a:cubicBezTo>
                  <a:pt x="1527" y="484"/>
                  <a:pt x="1527" y="484"/>
                  <a:pt x="1528" y="484"/>
                </a:cubicBezTo>
                <a:close/>
                <a:moveTo>
                  <a:pt x="1442" y="581"/>
                </a:moveTo>
                <a:cubicBezTo>
                  <a:pt x="1443" y="582"/>
                  <a:pt x="1444" y="582"/>
                  <a:pt x="1444" y="582"/>
                </a:cubicBezTo>
                <a:cubicBezTo>
                  <a:pt x="1445" y="582"/>
                  <a:pt x="1446" y="582"/>
                  <a:pt x="1447" y="581"/>
                </a:cubicBezTo>
                <a:cubicBezTo>
                  <a:pt x="1456" y="571"/>
                  <a:pt x="1456" y="571"/>
                  <a:pt x="1456" y="571"/>
                </a:cubicBezTo>
                <a:cubicBezTo>
                  <a:pt x="1458" y="570"/>
                  <a:pt x="1458" y="568"/>
                  <a:pt x="1456" y="567"/>
                </a:cubicBezTo>
                <a:cubicBezTo>
                  <a:pt x="1455" y="566"/>
                  <a:pt x="1453" y="566"/>
                  <a:pt x="1452" y="567"/>
                </a:cubicBezTo>
                <a:cubicBezTo>
                  <a:pt x="1442" y="577"/>
                  <a:pt x="1442" y="577"/>
                  <a:pt x="1442" y="577"/>
                </a:cubicBezTo>
                <a:cubicBezTo>
                  <a:pt x="1441" y="578"/>
                  <a:pt x="1441" y="580"/>
                  <a:pt x="1442" y="581"/>
                </a:cubicBezTo>
                <a:close/>
                <a:moveTo>
                  <a:pt x="1542" y="485"/>
                </a:moveTo>
                <a:cubicBezTo>
                  <a:pt x="1544" y="484"/>
                  <a:pt x="1544" y="484"/>
                  <a:pt x="1544" y="484"/>
                </a:cubicBezTo>
                <a:cubicBezTo>
                  <a:pt x="1545" y="483"/>
                  <a:pt x="1545" y="481"/>
                  <a:pt x="1544" y="479"/>
                </a:cubicBezTo>
                <a:cubicBezTo>
                  <a:pt x="1543" y="478"/>
                  <a:pt x="1541" y="478"/>
                  <a:pt x="1539" y="479"/>
                </a:cubicBezTo>
                <a:cubicBezTo>
                  <a:pt x="1538" y="481"/>
                  <a:pt x="1538" y="481"/>
                  <a:pt x="1538" y="481"/>
                </a:cubicBezTo>
                <a:cubicBezTo>
                  <a:pt x="1538" y="481"/>
                  <a:pt x="1537" y="482"/>
                  <a:pt x="1537" y="483"/>
                </a:cubicBezTo>
                <a:cubicBezTo>
                  <a:pt x="1537" y="483"/>
                  <a:pt x="1536" y="483"/>
                  <a:pt x="1535" y="484"/>
                </a:cubicBezTo>
                <a:cubicBezTo>
                  <a:pt x="1534" y="485"/>
                  <a:pt x="1534" y="485"/>
                  <a:pt x="1534" y="485"/>
                </a:cubicBezTo>
                <a:cubicBezTo>
                  <a:pt x="1533" y="486"/>
                  <a:pt x="1533" y="488"/>
                  <a:pt x="1534" y="489"/>
                </a:cubicBezTo>
                <a:cubicBezTo>
                  <a:pt x="1534" y="490"/>
                  <a:pt x="1535" y="490"/>
                  <a:pt x="1536" y="490"/>
                </a:cubicBezTo>
                <a:cubicBezTo>
                  <a:pt x="1537" y="490"/>
                  <a:pt x="1538" y="490"/>
                  <a:pt x="1538" y="489"/>
                </a:cubicBezTo>
                <a:cubicBezTo>
                  <a:pt x="1540" y="488"/>
                  <a:pt x="1540" y="488"/>
                  <a:pt x="1540" y="488"/>
                </a:cubicBezTo>
                <a:cubicBezTo>
                  <a:pt x="1540" y="487"/>
                  <a:pt x="1540" y="487"/>
                  <a:pt x="1541" y="486"/>
                </a:cubicBezTo>
                <a:cubicBezTo>
                  <a:pt x="1541" y="486"/>
                  <a:pt x="1542" y="486"/>
                  <a:pt x="1542" y="485"/>
                </a:cubicBezTo>
                <a:close/>
                <a:moveTo>
                  <a:pt x="1487" y="537"/>
                </a:moveTo>
                <a:cubicBezTo>
                  <a:pt x="1485" y="535"/>
                  <a:pt x="1483" y="535"/>
                  <a:pt x="1482" y="537"/>
                </a:cubicBezTo>
                <a:cubicBezTo>
                  <a:pt x="1470" y="549"/>
                  <a:pt x="1470" y="549"/>
                  <a:pt x="1470" y="549"/>
                </a:cubicBezTo>
                <a:cubicBezTo>
                  <a:pt x="1469" y="550"/>
                  <a:pt x="1469" y="552"/>
                  <a:pt x="1470" y="553"/>
                </a:cubicBezTo>
                <a:cubicBezTo>
                  <a:pt x="1471" y="554"/>
                  <a:pt x="1472" y="554"/>
                  <a:pt x="1472" y="554"/>
                </a:cubicBezTo>
                <a:cubicBezTo>
                  <a:pt x="1473" y="554"/>
                  <a:pt x="1474" y="554"/>
                  <a:pt x="1475" y="553"/>
                </a:cubicBezTo>
                <a:cubicBezTo>
                  <a:pt x="1487" y="541"/>
                  <a:pt x="1487" y="541"/>
                  <a:pt x="1487" y="541"/>
                </a:cubicBezTo>
                <a:cubicBezTo>
                  <a:pt x="1488" y="540"/>
                  <a:pt x="1488" y="538"/>
                  <a:pt x="1487" y="537"/>
                </a:cubicBezTo>
                <a:close/>
                <a:moveTo>
                  <a:pt x="1497" y="540"/>
                </a:moveTo>
                <a:cubicBezTo>
                  <a:pt x="1498" y="541"/>
                  <a:pt x="1499" y="541"/>
                  <a:pt x="1499" y="541"/>
                </a:cubicBezTo>
                <a:cubicBezTo>
                  <a:pt x="1500" y="541"/>
                  <a:pt x="1501" y="541"/>
                  <a:pt x="1502" y="540"/>
                </a:cubicBezTo>
                <a:cubicBezTo>
                  <a:pt x="1510" y="532"/>
                  <a:pt x="1510" y="532"/>
                  <a:pt x="1510" y="532"/>
                </a:cubicBezTo>
                <a:cubicBezTo>
                  <a:pt x="1511" y="531"/>
                  <a:pt x="1511" y="529"/>
                  <a:pt x="1510" y="528"/>
                </a:cubicBezTo>
                <a:cubicBezTo>
                  <a:pt x="1508" y="526"/>
                  <a:pt x="1507" y="526"/>
                  <a:pt x="1505" y="528"/>
                </a:cubicBezTo>
                <a:cubicBezTo>
                  <a:pt x="1497" y="536"/>
                  <a:pt x="1497" y="536"/>
                  <a:pt x="1497" y="536"/>
                </a:cubicBezTo>
                <a:cubicBezTo>
                  <a:pt x="1496" y="537"/>
                  <a:pt x="1496" y="539"/>
                  <a:pt x="1497" y="540"/>
                </a:cubicBezTo>
                <a:close/>
                <a:moveTo>
                  <a:pt x="1458" y="583"/>
                </a:moveTo>
                <a:cubicBezTo>
                  <a:pt x="1464" y="578"/>
                  <a:pt x="1464" y="578"/>
                  <a:pt x="1464" y="578"/>
                </a:cubicBezTo>
                <a:cubicBezTo>
                  <a:pt x="1469" y="572"/>
                  <a:pt x="1469" y="572"/>
                  <a:pt x="1469" y="572"/>
                </a:cubicBezTo>
                <a:cubicBezTo>
                  <a:pt x="1471" y="571"/>
                  <a:pt x="1471" y="569"/>
                  <a:pt x="1469" y="568"/>
                </a:cubicBezTo>
                <a:cubicBezTo>
                  <a:pt x="1468" y="567"/>
                  <a:pt x="1466" y="567"/>
                  <a:pt x="1465" y="568"/>
                </a:cubicBezTo>
                <a:cubicBezTo>
                  <a:pt x="1460" y="573"/>
                  <a:pt x="1460" y="573"/>
                  <a:pt x="1460" y="573"/>
                </a:cubicBezTo>
                <a:cubicBezTo>
                  <a:pt x="1454" y="579"/>
                  <a:pt x="1454" y="579"/>
                  <a:pt x="1454" y="579"/>
                </a:cubicBezTo>
                <a:cubicBezTo>
                  <a:pt x="1453" y="580"/>
                  <a:pt x="1453" y="582"/>
                  <a:pt x="1454" y="583"/>
                </a:cubicBezTo>
                <a:cubicBezTo>
                  <a:pt x="1454" y="584"/>
                  <a:pt x="1455" y="584"/>
                  <a:pt x="1456" y="584"/>
                </a:cubicBezTo>
                <a:cubicBezTo>
                  <a:pt x="1457" y="584"/>
                  <a:pt x="1458" y="584"/>
                  <a:pt x="1458" y="583"/>
                </a:cubicBezTo>
                <a:close/>
                <a:moveTo>
                  <a:pt x="1513" y="527"/>
                </a:moveTo>
                <a:cubicBezTo>
                  <a:pt x="1514" y="527"/>
                  <a:pt x="1515" y="527"/>
                  <a:pt x="1515" y="526"/>
                </a:cubicBezTo>
                <a:cubicBezTo>
                  <a:pt x="1521" y="520"/>
                  <a:pt x="1521" y="520"/>
                  <a:pt x="1521" y="520"/>
                </a:cubicBezTo>
                <a:cubicBezTo>
                  <a:pt x="1522" y="519"/>
                  <a:pt x="1522" y="517"/>
                  <a:pt x="1521" y="516"/>
                </a:cubicBezTo>
                <a:cubicBezTo>
                  <a:pt x="1520" y="515"/>
                  <a:pt x="1518" y="515"/>
                  <a:pt x="1517" y="516"/>
                </a:cubicBezTo>
                <a:cubicBezTo>
                  <a:pt x="1511" y="522"/>
                  <a:pt x="1511" y="522"/>
                  <a:pt x="1511" y="522"/>
                </a:cubicBezTo>
                <a:cubicBezTo>
                  <a:pt x="1510" y="523"/>
                  <a:pt x="1510" y="525"/>
                  <a:pt x="1511" y="526"/>
                </a:cubicBezTo>
                <a:cubicBezTo>
                  <a:pt x="1512" y="527"/>
                  <a:pt x="1512" y="527"/>
                  <a:pt x="1513" y="527"/>
                </a:cubicBezTo>
                <a:close/>
                <a:moveTo>
                  <a:pt x="1539" y="512"/>
                </a:moveTo>
                <a:cubicBezTo>
                  <a:pt x="1538" y="511"/>
                  <a:pt x="1536" y="511"/>
                  <a:pt x="1534" y="512"/>
                </a:cubicBezTo>
                <a:cubicBezTo>
                  <a:pt x="1526" y="521"/>
                  <a:pt x="1526" y="521"/>
                  <a:pt x="1526" y="521"/>
                </a:cubicBezTo>
                <a:cubicBezTo>
                  <a:pt x="1524" y="522"/>
                  <a:pt x="1524" y="524"/>
                  <a:pt x="1526" y="526"/>
                </a:cubicBezTo>
                <a:cubicBezTo>
                  <a:pt x="1526" y="526"/>
                  <a:pt x="1527" y="527"/>
                  <a:pt x="1528" y="527"/>
                </a:cubicBezTo>
                <a:cubicBezTo>
                  <a:pt x="1529" y="527"/>
                  <a:pt x="1529" y="526"/>
                  <a:pt x="1530" y="526"/>
                </a:cubicBezTo>
                <a:cubicBezTo>
                  <a:pt x="1539" y="517"/>
                  <a:pt x="1539" y="517"/>
                  <a:pt x="1539" y="517"/>
                </a:cubicBezTo>
                <a:cubicBezTo>
                  <a:pt x="1540" y="516"/>
                  <a:pt x="1540" y="514"/>
                  <a:pt x="1539" y="512"/>
                </a:cubicBezTo>
                <a:close/>
                <a:moveTo>
                  <a:pt x="1502" y="552"/>
                </a:moveTo>
                <a:cubicBezTo>
                  <a:pt x="1503" y="552"/>
                  <a:pt x="1504" y="552"/>
                  <a:pt x="1504" y="551"/>
                </a:cubicBezTo>
                <a:cubicBezTo>
                  <a:pt x="1510" y="546"/>
                  <a:pt x="1510" y="546"/>
                  <a:pt x="1510" y="546"/>
                </a:cubicBezTo>
                <a:cubicBezTo>
                  <a:pt x="1510" y="546"/>
                  <a:pt x="1510" y="545"/>
                  <a:pt x="1510" y="545"/>
                </a:cubicBezTo>
                <a:cubicBezTo>
                  <a:pt x="1510" y="545"/>
                  <a:pt x="1510" y="545"/>
                  <a:pt x="1511" y="545"/>
                </a:cubicBezTo>
                <a:cubicBezTo>
                  <a:pt x="1525" y="531"/>
                  <a:pt x="1525" y="531"/>
                  <a:pt x="1525" y="531"/>
                </a:cubicBezTo>
                <a:cubicBezTo>
                  <a:pt x="1526" y="530"/>
                  <a:pt x="1526" y="528"/>
                  <a:pt x="1525" y="527"/>
                </a:cubicBezTo>
                <a:cubicBezTo>
                  <a:pt x="1523" y="525"/>
                  <a:pt x="1521" y="525"/>
                  <a:pt x="1520" y="527"/>
                </a:cubicBezTo>
                <a:cubicBezTo>
                  <a:pt x="1506" y="541"/>
                  <a:pt x="1506" y="541"/>
                  <a:pt x="1506" y="541"/>
                </a:cubicBezTo>
                <a:cubicBezTo>
                  <a:pt x="1506" y="541"/>
                  <a:pt x="1506" y="541"/>
                  <a:pt x="1506" y="541"/>
                </a:cubicBezTo>
                <a:cubicBezTo>
                  <a:pt x="1506" y="541"/>
                  <a:pt x="1506" y="541"/>
                  <a:pt x="1506" y="541"/>
                </a:cubicBezTo>
                <a:cubicBezTo>
                  <a:pt x="1500" y="547"/>
                  <a:pt x="1500" y="547"/>
                  <a:pt x="1500" y="547"/>
                </a:cubicBezTo>
                <a:cubicBezTo>
                  <a:pt x="1499" y="548"/>
                  <a:pt x="1499" y="550"/>
                  <a:pt x="1500" y="551"/>
                </a:cubicBezTo>
                <a:cubicBezTo>
                  <a:pt x="1500" y="552"/>
                  <a:pt x="1501" y="552"/>
                  <a:pt x="1502" y="552"/>
                </a:cubicBezTo>
                <a:close/>
                <a:moveTo>
                  <a:pt x="1480" y="581"/>
                </a:moveTo>
                <a:cubicBezTo>
                  <a:pt x="1477" y="584"/>
                  <a:pt x="1477" y="584"/>
                  <a:pt x="1477" y="584"/>
                </a:cubicBezTo>
                <a:cubicBezTo>
                  <a:pt x="1476" y="585"/>
                  <a:pt x="1476" y="587"/>
                  <a:pt x="1477" y="588"/>
                </a:cubicBezTo>
                <a:cubicBezTo>
                  <a:pt x="1478" y="589"/>
                  <a:pt x="1479" y="589"/>
                  <a:pt x="1479" y="589"/>
                </a:cubicBezTo>
                <a:cubicBezTo>
                  <a:pt x="1480" y="589"/>
                  <a:pt x="1481" y="589"/>
                  <a:pt x="1481" y="588"/>
                </a:cubicBezTo>
                <a:cubicBezTo>
                  <a:pt x="1484" y="586"/>
                  <a:pt x="1484" y="586"/>
                  <a:pt x="1484" y="586"/>
                </a:cubicBezTo>
                <a:cubicBezTo>
                  <a:pt x="1485" y="584"/>
                  <a:pt x="1485" y="582"/>
                  <a:pt x="1484" y="581"/>
                </a:cubicBezTo>
                <a:cubicBezTo>
                  <a:pt x="1483" y="580"/>
                  <a:pt x="1481" y="580"/>
                  <a:pt x="1480" y="581"/>
                </a:cubicBezTo>
                <a:close/>
                <a:moveTo>
                  <a:pt x="1553" y="507"/>
                </a:moveTo>
                <a:cubicBezTo>
                  <a:pt x="1551" y="509"/>
                  <a:pt x="1551" y="509"/>
                  <a:pt x="1551" y="509"/>
                </a:cubicBezTo>
                <a:cubicBezTo>
                  <a:pt x="1551" y="510"/>
                  <a:pt x="1551" y="510"/>
                  <a:pt x="1551" y="510"/>
                </a:cubicBezTo>
                <a:cubicBezTo>
                  <a:pt x="1551" y="510"/>
                  <a:pt x="1551" y="510"/>
                  <a:pt x="1550" y="510"/>
                </a:cubicBezTo>
                <a:cubicBezTo>
                  <a:pt x="1546" y="515"/>
                  <a:pt x="1546" y="515"/>
                  <a:pt x="1546" y="515"/>
                </a:cubicBezTo>
                <a:cubicBezTo>
                  <a:pt x="1545" y="516"/>
                  <a:pt x="1545" y="518"/>
                  <a:pt x="1546" y="519"/>
                </a:cubicBezTo>
                <a:cubicBezTo>
                  <a:pt x="1547" y="520"/>
                  <a:pt x="1548" y="520"/>
                  <a:pt x="1548" y="520"/>
                </a:cubicBezTo>
                <a:cubicBezTo>
                  <a:pt x="1549" y="520"/>
                  <a:pt x="1550" y="520"/>
                  <a:pt x="1550" y="519"/>
                </a:cubicBezTo>
                <a:cubicBezTo>
                  <a:pt x="1555" y="515"/>
                  <a:pt x="1555" y="515"/>
                  <a:pt x="1555" y="515"/>
                </a:cubicBezTo>
                <a:cubicBezTo>
                  <a:pt x="1555" y="515"/>
                  <a:pt x="1555" y="514"/>
                  <a:pt x="1555" y="514"/>
                </a:cubicBezTo>
                <a:cubicBezTo>
                  <a:pt x="1555" y="514"/>
                  <a:pt x="1556" y="514"/>
                  <a:pt x="1556" y="514"/>
                </a:cubicBezTo>
                <a:cubicBezTo>
                  <a:pt x="1558" y="512"/>
                  <a:pt x="1558" y="512"/>
                  <a:pt x="1558" y="512"/>
                </a:cubicBezTo>
                <a:cubicBezTo>
                  <a:pt x="1559" y="511"/>
                  <a:pt x="1559" y="509"/>
                  <a:pt x="1558" y="507"/>
                </a:cubicBezTo>
                <a:cubicBezTo>
                  <a:pt x="1556" y="506"/>
                  <a:pt x="1555" y="506"/>
                  <a:pt x="1553" y="507"/>
                </a:cubicBezTo>
                <a:close/>
                <a:moveTo>
                  <a:pt x="1518" y="543"/>
                </a:moveTo>
                <a:cubicBezTo>
                  <a:pt x="1511" y="549"/>
                  <a:pt x="1511" y="549"/>
                  <a:pt x="1511" y="549"/>
                </a:cubicBezTo>
                <a:cubicBezTo>
                  <a:pt x="1510" y="551"/>
                  <a:pt x="1510" y="553"/>
                  <a:pt x="1511" y="554"/>
                </a:cubicBezTo>
                <a:cubicBezTo>
                  <a:pt x="1512" y="554"/>
                  <a:pt x="1513" y="555"/>
                  <a:pt x="1514" y="555"/>
                </a:cubicBezTo>
                <a:cubicBezTo>
                  <a:pt x="1514" y="555"/>
                  <a:pt x="1515" y="554"/>
                  <a:pt x="1516" y="554"/>
                </a:cubicBezTo>
                <a:cubicBezTo>
                  <a:pt x="1522" y="548"/>
                  <a:pt x="1522" y="548"/>
                  <a:pt x="1522" y="548"/>
                </a:cubicBezTo>
                <a:cubicBezTo>
                  <a:pt x="1523" y="546"/>
                  <a:pt x="1523" y="545"/>
                  <a:pt x="1522" y="543"/>
                </a:cubicBezTo>
                <a:cubicBezTo>
                  <a:pt x="1521" y="542"/>
                  <a:pt x="1519" y="542"/>
                  <a:pt x="1518" y="543"/>
                </a:cubicBezTo>
                <a:close/>
                <a:moveTo>
                  <a:pt x="1502" y="566"/>
                </a:moveTo>
                <a:cubicBezTo>
                  <a:pt x="1503" y="566"/>
                  <a:pt x="1504" y="566"/>
                  <a:pt x="1504" y="565"/>
                </a:cubicBezTo>
                <a:cubicBezTo>
                  <a:pt x="1509" y="560"/>
                  <a:pt x="1509" y="560"/>
                  <a:pt x="1509" y="560"/>
                </a:cubicBezTo>
                <a:cubicBezTo>
                  <a:pt x="1511" y="559"/>
                  <a:pt x="1511" y="557"/>
                  <a:pt x="1509" y="556"/>
                </a:cubicBezTo>
                <a:cubicBezTo>
                  <a:pt x="1508" y="555"/>
                  <a:pt x="1506" y="555"/>
                  <a:pt x="1505" y="556"/>
                </a:cubicBezTo>
                <a:cubicBezTo>
                  <a:pt x="1500" y="561"/>
                  <a:pt x="1500" y="561"/>
                  <a:pt x="1500" y="561"/>
                </a:cubicBezTo>
                <a:cubicBezTo>
                  <a:pt x="1499" y="562"/>
                  <a:pt x="1499" y="564"/>
                  <a:pt x="1500" y="565"/>
                </a:cubicBezTo>
                <a:cubicBezTo>
                  <a:pt x="1500" y="566"/>
                  <a:pt x="1501" y="566"/>
                  <a:pt x="1502" y="566"/>
                </a:cubicBezTo>
                <a:close/>
                <a:moveTo>
                  <a:pt x="1495" y="588"/>
                </a:moveTo>
                <a:cubicBezTo>
                  <a:pt x="1495" y="588"/>
                  <a:pt x="1496" y="587"/>
                  <a:pt x="1497" y="587"/>
                </a:cubicBezTo>
                <a:cubicBezTo>
                  <a:pt x="1499" y="584"/>
                  <a:pt x="1499" y="584"/>
                  <a:pt x="1499" y="584"/>
                </a:cubicBezTo>
                <a:cubicBezTo>
                  <a:pt x="1500" y="583"/>
                  <a:pt x="1500" y="581"/>
                  <a:pt x="1499" y="580"/>
                </a:cubicBezTo>
                <a:cubicBezTo>
                  <a:pt x="1498" y="579"/>
                  <a:pt x="1496" y="579"/>
                  <a:pt x="1495" y="580"/>
                </a:cubicBezTo>
                <a:cubicBezTo>
                  <a:pt x="1492" y="582"/>
                  <a:pt x="1492" y="582"/>
                  <a:pt x="1492" y="582"/>
                </a:cubicBezTo>
                <a:cubicBezTo>
                  <a:pt x="1491" y="584"/>
                  <a:pt x="1491" y="585"/>
                  <a:pt x="1492" y="587"/>
                </a:cubicBezTo>
                <a:cubicBezTo>
                  <a:pt x="1493" y="587"/>
                  <a:pt x="1494" y="588"/>
                  <a:pt x="1495" y="588"/>
                </a:cubicBezTo>
                <a:close/>
                <a:moveTo>
                  <a:pt x="1557" y="526"/>
                </a:moveTo>
                <a:cubicBezTo>
                  <a:pt x="1559" y="525"/>
                  <a:pt x="1559" y="525"/>
                  <a:pt x="1559" y="525"/>
                </a:cubicBezTo>
                <a:cubicBezTo>
                  <a:pt x="1560" y="523"/>
                  <a:pt x="1560" y="521"/>
                  <a:pt x="1559" y="520"/>
                </a:cubicBezTo>
                <a:cubicBezTo>
                  <a:pt x="1558" y="519"/>
                  <a:pt x="1556" y="519"/>
                  <a:pt x="1555" y="520"/>
                </a:cubicBezTo>
                <a:cubicBezTo>
                  <a:pt x="1553" y="522"/>
                  <a:pt x="1553" y="522"/>
                  <a:pt x="1553" y="522"/>
                </a:cubicBezTo>
                <a:cubicBezTo>
                  <a:pt x="1547" y="528"/>
                  <a:pt x="1547" y="528"/>
                  <a:pt x="1547" y="528"/>
                </a:cubicBezTo>
                <a:cubicBezTo>
                  <a:pt x="1546" y="529"/>
                  <a:pt x="1546" y="531"/>
                  <a:pt x="1547" y="532"/>
                </a:cubicBezTo>
                <a:cubicBezTo>
                  <a:pt x="1548" y="533"/>
                  <a:pt x="1548" y="533"/>
                  <a:pt x="1549" y="533"/>
                </a:cubicBezTo>
                <a:cubicBezTo>
                  <a:pt x="1550" y="533"/>
                  <a:pt x="1551" y="533"/>
                  <a:pt x="1551" y="532"/>
                </a:cubicBezTo>
                <a:lnTo>
                  <a:pt x="1557" y="526"/>
                </a:lnTo>
                <a:close/>
                <a:moveTo>
                  <a:pt x="1519" y="564"/>
                </a:moveTo>
                <a:cubicBezTo>
                  <a:pt x="1526" y="557"/>
                  <a:pt x="1526" y="557"/>
                  <a:pt x="1526" y="557"/>
                </a:cubicBezTo>
                <a:cubicBezTo>
                  <a:pt x="1527" y="556"/>
                  <a:pt x="1527" y="554"/>
                  <a:pt x="1526" y="553"/>
                </a:cubicBezTo>
                <a:cubicBezTo>
                  <a:pt x="1525" y="552"/>
                  <a:pt x="1523" y="552"/>
                  <a:pt x="1522" y="553"/>
                </a:cubicBezTo>
                <a:cubicBezTo>
                  <a:pt x="1515" y="560"/>
                  <a:pt x="1515" y="560"/>
                  <a:pt x="1515" y="560"/>
                </a:cubicBezTo>
                <a:cubicBezTo>
                  <a:pt x="1514" y="561"/>
                  <a:pt x="1514" y="563"/>
                  <a:pt x="1515" y="564"/>
                </a:cubicBezTo>
                <a:cubicBezTo>
                  <a:pt x="1516" y="565"/>
                  <a:pt x="1517" y="565"/>
                  <a:pt x="1517" y="565"/>
                </a:cubicBezTo>
                <a:cubicBezTo>
                  <a:pt x="1518" y="565"/>
                  <a:pt x="1519" y="565"/>
                  <a:pt x="1519" y="564"/>
                </a:cubicBezTo>
                <a:close/>
                <a:moveTo>
                  <a:pt x="1499" y="594"/>
                </a:moveTo>
                <a:cubicBezTo>
                  <a:pt x="1499" y="595"/>
                  <a:pt x="1500" y="595"/>
                  <a:pt x="1501" y="595"/>
                </a:cubicBezTo>
                <a:cubicBezTo>
                  <a:pt x="1502" y="595"/>
                  <a:pt x="1503" y="595"/>
                  <a:pt x="1503" y="594"/>
                </a:cubicBezTo>
                <a:cubicBezTo>
                  <a:pt x="1509" y="589"/>
                  <a:pt x="1509" y="589"/>
                  <a:pt x="1509" y="589"/>
                </a:cubicBezTo>
                <a:cubicBezTo>
                  <a:pt x="1513" y="584"/>
                  <a:pt x="1513" y="584"/>
                  <a:pt x="1513" y="584"/>
                </a:cubicBezTo>
                <a:cubicBezTo>
                  <a:pt x="1514" y="583"/>
                  <a:pt x="1514" y="581"/>
                  <a:pt x="1513" y="580"/>
                </a:cubicBezTo>
                <a:cubicBezTo>
                  <a:pt x="1512" y="579"/>
                  <a:pt x="1510" y="579"/>
                  <a:pt x="1509" y="580"/>
                </a:cubicBezTo>
                <a:cubicBezTo>
                  <a:pt x="1504" y="585"/>
                  <a:pt x="1504" y="585"/>
                  <a:pt x="1504" y="585"/>
                </a:cubicBezTo>
                <a:cubicBezTo>
                  <a:pt x="1499" y="590"/>
                  <a:pt x="1499" y="590"/>
                  <a:pt x="1499" y="590"/>
                </a:cubicBezTo>
                <a:cubicBezTo>
                  <a:pt x="1498" y="591"/>
                  <a:pt x="1498" y="593"/>
                  <a:pt x="1499" y="594"/>
                </a:cubicBezTo>
                <a:close/>
                <a:moveTo>
                  <a:pt x="1549" y="544"/>
                </a:moveTo>
                <a:cubicBezTo>
                  <a:pt x="1547" y="543"/>
                  <a:pt x="1546" y="543"/>
                  <a:pt x="1544" y="544"/>
                </a:cubicBezTo>
                <a:cubicBezTo>
                  <a:pt x="1541" y="548"/>
                  <a:pt x="1541" y="548"/>
                  <a:pt x="1541" y="548"/>
                </a:cubicBezTo>
                <a:cubicBezTo>
                  <a:pt x="1539" y="549"/>
                  <a:pt x="1539" y="551"/>
                  <a:pt x="1541" y="553"/>
                </a:cubicBezTo>
                <a:cubicBezTo>
                  <a:pt x="1541" y="553"/>
                  <a:pt x="1542" y="553"/>
                  <a:pt x="1543" y="553"/>
                </a:cubicBezTo>
                <a:cubicBezTo>
                  <a:pt x="1544" y="553"/>
                  <a:pt x="1544" y="553"/>
                  <a:pt x="1545" y="553"/>
                </a:cubicBezTo>
                <a:cubicBezTo>
                  <a:pt x="1549" y="549"/>
                  <a:pt x="1549" y="549"/>
                  <a:pt x="1549" y="549"/>
                </a:cubicBezTo>
                <a:cubicBezTo>
                  <a:pt x="1550" y="548"/>
                  <a:pt x="1550" y="546"/>
                  <a:pt x="1549" y="544"/>
                </a:cubicBezTo>
                <a:close/>
                <a:moveTo>
                  <a:pt x="1566" y="523"/>
                </a:moveTo>
                <a:cubicBezTo>
                  <a:pt x="1563" y="525"/>
                  <a:pt x="1563" y="525"/>
                  <a:pt x="1563" y="525"/>
                </a:cubicBezTo>
                <a:cubicBezTo>
                  <a:pt x="1562" y="527"/>
                  <a:pt x="1562" y="528"/>
                  <a:pt x="1563" y="530"/>
                </a:cubicBezTo>
                <a:cubicBezTo>
                  <a:pt x="1564" y="530"/>
                  <a:pt x="1565" y="531"/>
                  <a:pt x="1566" y="531"/>
                </a:cubicBezTo>
                <a:cubicBezTo>
                  <a:pt x="1566" y="531"/>
                  <a:pt x="1567" y="530"/>
                  <a:pt x="1568" y="530"/>
                </a:cubicBezTo>
                <a:cubicBezTo>
                  <a:pt x="1570" y="527"/>
                  <a:pt x="1570" y="527"/>
                  <a:pt x="1570" y="527"/>
                </a:cubicBezTo>
                <a:cubicBezTo>
                  <a:pt x="1572" y="526"/>
                  <a:pt x="1572" y="524"/>
                  <a:pt x="1570" y="523"/>
                </a:cubicBezTo>
                <a:cubicBezTo>
                  <a:pt x="1569" y="521"/>
                  <a:pt x="1567" y="521"/>
                  <a:pt x="1566" y="523"/>
                </a:cubicBezTo>
                <a:close/>
                <a:moveTo>
                  <a:pt x="1581" y="530"/>
                </a:moveTo>
                <a:cubicBezTo>
                  <a:pt x="1582" y="529"/>
                  <a:pt x="1582" y="527"/>
                  <a:pt x="1581" y="526"/>
                </a:cubicBezTo>
                <a:cubicBezTo>
                  <a:pt x="1580" y="525"/>
                  <a:pt x="1578" y="525"/>
                  <a:pt x="1577" y="526"/>
                </a:cubicBezTo>
                <a:cubicBezTo>
                  <a:pt x="1569" y="534"/>
                  <a:pt x="1569" y="534"/>
                  <a:pt x="1569" y="534"/>
                </a:cubicBezTo>
                <a:cubicBezTo>
                  <a:pt x="1568" y="535"/>
                  <a:pt x="1568" y="537"/>
                  <a:pt x="1569" y="538"/>
                </a:cubicBezTo>
                <a:cubicBezTo>
                  <a:pt x="1570" y="539"/>
                  <a:pt x="1570" y="539"/>
                  <a:pt x="1571" y="539"/>
                </a:cubicBezTo>
                <a:cubicBezTo>
                  <a:pt x="1572" y="539"/>
                  <a:pt x="1573" y="539"/>
                  <a:pt x="1573" y="538"/>
                </a:cubicBezTo>
                <a:lnTo>
                  <a:pt x="1581" y="530"/>
                </a:lnTo>
                <a:close/>
                <a:moveTo>
                  <a:pt x="1558" y="552"/>
                </a:moveTo>
                <a:cubicBezTo>
                  <a:pt x="1559" y="552"/>
                  <a:pt x="1559" y="552"/>
                  <a:pt x="1560" y="551"/>
                </a:cubicBezTo>
                <a:cubicBezTo>
                  <a:pt x="1565" y="547"/>
                  <a:pt x="1565" y="547"/>
                  <a:pt x="1565" y="547"/>
                </a:cubicBezTo>
                <a:cubicBezTo>
                  <a:pt x="1566" y="545"/>
                  <a:pt x="1566" y="543"/>
                  <a:pt x="1565" y="542"/>
                </a:cubicBezTo>
                <a:cubicBezTo>
                  <a:pt x="1564" y="541"/>
                  <a:pt x="1562" y="541"/>
                  <a:pt x="1560" y="542"/>
                </a:cubicBezTo>
                <a:cubicBezTo>
                  <a:pt x="1556" y="547"/>
                  <a:pt x="1556" y="547"/>
                  <a:pt x="1556" y="547"/>
                </a:cubicBezTo>
                <a:cubicBezTo>
                  <a:pt x="1555" y="548"/>
                  <a:pt x="1555" y="550"/>
                  <a:pt x="1556" y="551"/>
                </a:cubicBezTo>
                <a:cubicBezTo>
                  <a:pt x="1556" y="552"/>
                  <a:pt x="1557" y="552"/>
                  <a:pt x="1558" y="552"/>
                </a:cubicBezTo>
                <a:close/>
                <a:moveTo>
                  <a:pt x="1529" y="595"/>
                </a:moveTo>
                <a:cubicBezTo>
                  <a:pt x="1530" y="595"/>
                  <a:pt x="1531" y="595"/>
                  <a:pt x="1531" y="594"/>
                </a:cubicBezTo>
                <a:cubicBezTo>
                  <a:pt x="1533" y="592"/>
                  <a:pt x="1533" y="592"/>
                  <a:pt x="1533" y="592"/>
                </a:cubicBezTo>
                <a:cubicBezTo>
                  <a:pt x="1533" y="592"/>
                  <a:pt x="1533" y="592"/>
                  <a:pt x="1533" y="592"/>
                </a:cubicBezTo>
                <a:cubicBezTo>
                  <a:pt x="1533" y="592"/>
                  <a:pt x="1533" y="592"/>
                  <a:pt x="1533" y="592"/>
                </a:cubicBezTo>
                <a:cubicBezTo>
                  <a:pt x="1534" y="592"/>
                  <a:pt x="1534" y="592"/>
                  <a:pt x="1534" y="592"/>
                </a:cubicBezTo>
                <a:cubicBezTo>
                  <a:pt x="1534" y="592"/>
                  <a:pt x="1534" y="592"/>
                  <a:pt x="1534" y="592"/>
                </a:cubicBezTo>
                <a:cubicBezTo>
                  <a:pt x="1543" y="583"/>
                  <a:pt x="1543" y="583"/>
                  <a:pt x="1543" y="583"/>
                </a:cubicBezTo>
                <a:cubicBezTo>
                  <a:pt x="1544" y="582"/>
                  <a:pt x="1544" y="580"/>
                  <a:pt x="1543" y="579"/>
                </a:cubicBezTo>
                <a:cubicBezTo>
                  <a:pt x="1541" y="577"/>
                  <a:pt x="1539" y="577"/>
                  <a:pt x="1538" y="579"/>
                </a:cubicBezTo>
                <a:cubicBezTo>
                  <a:pt x="1530" y="587"/>
                  <a:pt x="1530" y="587"/>
                  <a:pt x="1530" y="587"/>
                </a:cubicBezTo>
                <a:cubicBezTo>
                  <a:pt x="1530" y="587"/>
                  <a:pt x="1529" y="587"/>
                  <a:pt x="1529" y="587"/>
                </a:cubicBezTo>
                <a:cubicBezTo>
                  <a:pt x="1529" y="587"/>
                  <a:pt x="1529" y="588"/>
                  <a:pt x="1529" y="588"/>
                </a:cubicBezTo>
                <a:cubicBezTo>
                  <a:pt x="1529" y="588"/>
                  <a:pt x="1529" y="588"/>
                  <a:pt x="1529" y="588"/>
                </a:cubicBezTo>
                <a:cubicBezTo>
                  <a:pt x="1527" y="590"/>
                  <a:pt x="1527" y="590"/>
                  <a:pt x="1527" y="590"/>
                </a:cubicBezTo>
                <a:cubicBezTo>
                  <a:pt x="1526" y="591"/>
                  <a:pt x="1526" y="593"/>
                  <a:pt x="1527" y="594"/>
                </a:cubicBezTo>
                <a:cubicBezTo>
                  <a:pt x="1527" y="595"/>
                  <a:pt x="1528" y="595"/>
                  <a:pt x="1529" y="595"/>
                </a:cubicBezTo>
                <a:close/>
                <a:moveTo>
                  <a:pt x="1576" y="548"/>
                </a:moveTo>
                <a:cubicBezTo>
                  <a:pt x="1577" y="548"/>
                  <a:pt x="1577" y="548"/>
                  <a:pt x="1578" y="547"/>
                </a:cubicBezTo>
                <a:cubicBezTo>
                  <a:pt x="1590" y="535"/>
                  <a:pt x="1590" y="535"/>
                  <a:pt x="1590" y="535"/>
                </a:cubicBezTo>
                <a:cubicBezTo>
                  <a:pt x="1592" y="534"/>
                  <a:pt x="1592" y="532"/>
                  <a:pt x="1590" y="531"/>
                </a:cubicBezTo>
                <a:cubicBezTo>
                  <a:pt x="1589" y="529"/>
                  <a:pt x="1587" y="529"/>
                  <a:pt x="1586" y="531"/>
                </a:cubicBezTo>
                <a:cubicBezTo>
                  <a:pt x="1576" y="541"/>
                  <a:pt x="1576" y="541"/>
                  <a:pt x="1576" y="541"/>
                </a:cubicBezTo>
                <a:cubicBezTo>
                  <a:pt x="1574" y="543"/>
                  <a:pt x="1574" y="543"/>
                  <a:pt x="1574" y="543"/>
                </a:cubicBezTo>
                <a:cubicBezTo>
                  <a:pt x="1572" y="544"/>
                  <a:pt x="1572" y="546"/>
                  <a:pt x="1574" y="547"/>
                </a:cubicBezTo>
                <a:cubicBezTo>
                  <a:pt x="1574" y="548"/>
                  <a:pt x="1575" y="548"/>
                  <a:pt x="1576" y="548"/>
                </a:cubicBezTo>
                <a:close/>
                <a:moveTo>
                  <a:pt x="1582" y="556"/>
                </a:moveTo>
                <a:cubicBezTo>
                  <a:pt x="1582" y="556"/>
                  <a:pt x="1583" y="556"/>
                  <a:pt x="1584" y="556"/>
                </a:cubicBezTo>
                <a:cubicBezTo>
                  <a:pt x="1593" y="546"/>
                  <a:pt x="1593" y="546"/>
                  <a:pt x="1593" y="546"/>
                </a:cubicBezTo>
                <a:cubicBezTo>
                  <a:pt x="1594" y="545"/>
                  <a:pt x="1594" y="543"/>
                  <a:pt x="1593" y="542"/>
                </a:cubicBezTo>
                <a:cubicBezTo>
                  <a:pt x="1592" y="541"/>
                  <a:pt x="1590" y="541"/>
                  <a:pt x="1589" y="542"/>
                </a:cubicBezTo>
                <a:cubicBezTo>
                  <a:pt x="1579" y="551"/>
                  <a:pt x="1579" y="551"/>
                  <a:pt x="1579" y="551"/>
                </a:cubicBezTo>
                <a:cubicBezTo>
                  <a:pt x="1578" y="552"/>
                  <a:pt x="1578" y="554"/>
                  <a:pt x="1579" y="556"/>
                </a:cubicBezTo>
                <a:cubicBezTo>
                  <a:pt x="1580" y="556"/>
                  <a:pt x="1581" y="556"/>
                  <a:pt x="1582" y="556"/>
                </a:cubicBezTo>
                <a:close/>
                <a:moveTo>
                  <a:pt x="1450" y="686"/>
                </a:moveTo>
                <a:cubicBezTo>
                  <a:pt x="1450" y="686"/>
                  <a:pt x="1451" y="686"/>
                  <a:pt x="1452" y="686"/>
                </a:cubicBezTo>
                <a:cubicBezTo>
                  <a:pt x="1452" y="686"/>
                  <a:pt x="1453" y="686"/>
                  <a:pt x="1454" y="686"/>
                </a:cubicBezTo>
                <a:cubicBezTo>
                  <a:pt x="1472" y="668"/>
                  <a:pt x="1472" y="668"/>
                  <a:pt x="1472" y="668"/>
                </a:cubicBezTo>
                <a:cubicBezTo>
                  <a:pt x="1473" y="667"/>
                  <a:pt x="1473" y="665"/>
                  <a:pt x="1472" y="664"/>
                </a:cubicBezTo>
                <a:cubicBezTo>
                  <a:pt x="1470" y="662"/>
                  <a:pt x="1468" y="662"/>
                  <a:pt x="1467" y="664"/>
                </a:cubicBezTo>
                <a:cubicBezTo>
                  <a:pt x="1450" y="681"/>
                  <a:pt x="1450" y="681"/>
                  <a:pt x="1450" y="681"/>
                </a:cubicBezTo>
                <a:cubicBezTo>
                  <a:pt x="1448" y="682"/>
                  <a:pt x="1448" y="684"/>
                  <a:pt x="1450" y="686"/>
                </a:cubicBezTo>
                <a:close/>
                <a:moveTo>
                  <a:pt x="1509" y="643"/>
                </a:moveTo>
                <a:cubicBezTo>
                  <a:pt x="1510" y="643"/>
                  <a:pt x="1511" y="642"/>
                  <a:pt x="1512" y="642"/>
                </a:cubicBezTo>
                <a:cubicBezTo>
                  <a:pt x="1515" y="638"/>
                  <a:pt x="1515" y="638"/>
                  <a:pt x="1515" y="638"/>
                </a:cubicBezTo>
                <a:cubicBezTo>
                  <a:pt x="1517" y="637"/>
                  <a:pt x="1517" y="635"/>
                  <a:pt x="1515" y="634"/>
                </a:cubicBezTo>
                <a:cubicBezTo>
                  <a:pt x="1514" y="632"/>
                  <a:pt x="1512" y="632"/>
                  <a:pt x="1511" y="634"/>
                </a:cubicBezTo>
                <a:cubicBezTo>
                  <a:pt x="1507" y="637"/>
                  <a:pt x="1507" y="637"/>
                  <a:pt x="1507" y="637"/>
                </a:cubicBezTo>
                <a:cubicBezTo>
                  <a:pt x="1506" y="639"/>
                  <a:pt x="1506" y="641"/>
                  <a:pt x="1507" y="642"/>
                </a:cubicBezTo>
                <a:cubicBezTo>
                  <a:pt x="1508" y="642"/>
                  <a:pt x="1509" y="643"/>
                  <a:pt x="1509" y="643"/>
                </a:cubicBezTo>
                <a:close/>
                <a:moveTo>
                  <a:pt x="1593" y="559"/>
                </a:moveTo>
                <a:cubicBezTo>
                  <a:pt x="1594" y="559"/>
                  <a:pt x="1595" y="558"/>
                  <a:pt x="1596" y="558"/>
                </a:cubicBezTo>
                <a:cubicBezTo>
                  <a:pt x="1614" y="539"/>
                  <a:pt x="1614" y="539"/>
                  <a:pt x="1614" y="539"/>
                </a:cubicBezTo>
                <a:cubicBezTo>
                  <a:pt x="1616" y="538"/>
                  <a:pt x="1616" y="536"/>
                  <a:pt x="1614" y="535"/>
                </a:cubicBezTo>
                <a:cubicBezTo>
                  <a:pt x="1613" y="533"/>
                  <a:pt x="1611" y="533"/>
                  <a:pt x="1610" y="535"/>
                </a:cubicBezTo>
                <a:cubicBezTo>
                  <a:pt x="1591" y="553"/>
                  <a:pt x="1591" y="553"/>
                  <a:pt x="1591" y="553"/>
                </a:cubicBezTo>
                <a:cubicBezTo>
                  <a:pt x="1590" y="555"/>
                  <a:pt x="1590" y="557"/>
                  <a:pt x="1591" y="558"/>
                </a:cubicBezTo>
                <a:cubicBezTo>
                  <a:pt x="1592" y="558"/>
                  <a:pt x="1593" y="559"/>
                  <a:pt x="1593" y="559"/>
                </a:cubicBezTo>
                <a:close/>
                <a:moveTo>
                  <a:pt x="1568" y="584"/>
                </a:moveTo>
                <a:cubicBezTo>
                  <a:pt x="1569" y="584"/>
                  <a:pt x="1570" y="583"/>
                  <a:pt x="1571" y="583"/>
                </a:cubicBezTo>
                <a:cubicBezTo>
                  <a:pt x="1572" y="582"/>
                  <a:pt x="1572" y="582"/>
                  <a:pt x="1572" y="582"/>
                </a:cubicBezTo>
                <a:cubicBezTo>
                  <a:pt x="1573" y="581"/>
                  <a:pt x="1573" y="579"/>
                  <a:pt x="1572" y="577"/>
                </a:cubicBezTo>
                <a:cubicBezTo>
                  <a:pt x="1570" y="576"/>
                  <a:pt x="1569" y="576"/>
                  <a:pt x="1567" y="577"/>
                </a:cubicBezTo>
                <a:cubicBezTo>
                  <a:pt x="1566" y="578"/>
                  <a:pt x="1566" y="578"/>
                  <a:pt x="1566" y="578"/>
                </a:cubicBezTo>
                <a:cubicBezTo>
                  <a:pt x="1565" y="580"/>
                  <a:pt x="1565" y="582"/>
                  <a:pt x="1566" y="583"/>
                </a:cubicBezTo>
                <a:cubicBezTo>
                  <a:pt x="1567" y="583"/>
                  <a:pt x="1568" y="584"/>
                  <a:pt x="1568" y="584"/>
                </a:cubicBezTo>
                <a:close/>
                <a:moveTo>
                  <a:pt x="1445" y="707"/>
                </a:moveTo>
                <a:cubicBezTo>
                  <a:pt x="1446" y="707"/>
                  <a:pt x="1446" y="707"/>
                  <a:pt x="1447" y="707"/>
                </a:cubicBezTo>
                <a:cubicBezTo>
                  <a:pt x="1451" y="702"/>
                  <a:pt x="1451" y="702"/>
                  <a:pt x="1451" y="702"/>
                </a:cubicBezTo>
                <a:cubicBezTo>
                  <a:pt x="1451" y="702"/>
                  <a:pt x="1452" y="702"/>
                  <a:pt x="1452" y="701"/>
                </a:cubicBezTo>
                <a:cubicBezTo>
                  <a:pt x="1452" y="701"/>
                  <a:pt x="1453" y="701"/>
                  <a:pt x="1453" y="700"/>
                </a:cubicBezTo>
                <a:cubicBezTo>
                  <a:pt x="1491" y="662"/>
                  <a:pt x="1491" y="662"/>
                  <a:pt x="1491" y="662"/>
                </a:cubicBezTo>
                <a:cubicBezTo>
                  <a:pt x="1492" y="661"/>
                  <a:pt x="1492" y="659"/>
                  <a:pt x="1491" y="658"/>
                </a:cubicBezTo>
                <a:cubicBezTo>
                  <a:pt x="1490" y="657"/>
                  <a:pt x="1488" y="657"/>
                  <a:pt x="1487" y="658"/>
                </a:cubicBezTo>
                <a:cubicBezTo>
                  <a:pt x="1449" y="696"/>
                  <a:pt x="1449" y="696"/>
                  <a:pt x="1449" y="696"/>
                </a:cubicBezTo>
                <a:cubicBezTo>
                  <a:pt x="1448" y="696"/>
                  <a:pt x="1448" y="697"/>
                  <a:pt x="1448" y="697"/>
                </a:cubicBezTo>
                <a:cubicBezTo>
                  <a:pt x="1447" y="697"/>
                  <a:pt x="1447" y="698"/>
                  <a:pt x="1447" y="698"/>
                </a:cubicBezTo>
                <a:cubicBezTo>
                  <a:pt x="1443" y="702"/>
                  <a:pt x="1443" y="702"/>
                  <a:pt x="1443" y="702"/>
                </a:cubicBezTo>
                <a:cubicBezTo>
                  <a:pt x="1441" y="703"/>
                  <a:pt x="1441" y="705"/>
                  <a:pt x="1443" y="707"/>
                </a:cubicBezTo>
                <a:cubicBezTo>
                  <a:pt x="1443" y="707"/>
                  <a:pt x="1444" y="707"/>
                  <a:pt x="1445" y="707"/>
                </a:cubicBezTo>
                <a:close/>
                <a:moveTo>
                  <a:pt x="1560" y="606"/>
                </a:moveTo>
                <a:cubicBezTo>
                  <a:pt x="1561" y="606"/>
                  <a:pt x="1562" y="606"/>
                  <a:pt x="1562" y="605"/>
                </a:cubicBezTo>
                <a:cubicBezTo>
                  <a:pt x="1565" y="603"/>
                  <a:pt x="1565" y="603"/>
                  <a:pt x="1565" y="603"/>
                </a:cubicBezTo>
                <a:cubicBezTo>
                  <a:pt x="1566" y="601"/>
                  <a:pt x="1566" y="599"/>
                  <a:pt x="1565" y="598"/>
                </a:cubicBezTo>
                <a:cubicBezTo>
                  <a:pt x="1564" y="597"/>
                  <a:pt x="1562" y="597"/>
                  <a:pt x="1560" y="598"/>
                </a:cubicBezTo>
                <a:cubicBezTo>
                  <a:pt x="1558" y="601"/>
                  <a:pt x="1558" y="601"/>
                  <a:pt x="1558" y="601"/>
                </a:cubicBezTo>
                <a:cubicBezTo>
                  <a:pt x="1557" y="602"/>
                  <a:pt x="1557" y="604"/>
                  <a:pt x="1558" y="605"/>
                </a:cubicBezTo>
                <a:cubicBezTo>
                  <a:pt x="1559" y="606"/>
                  <a:pt x="1560" y="606"/>
                  <a:pt x="1560" y="606"/>
                </a:cubicBezTo>
                <a:close/>
                <a:moveTo>
                  <a:pt x="1445" y="718"/>
                </a:moveTo>
                <a:cubicBezTo>
                  <a:pt x="1446" y="718"/>
                  <a:pt x="1447" y="719"/>
                  <a:pt x="1447" y="719"/>
                </a:cubicBezTo>
                <a:cubicBezTo>
                  <a:pt x="1448" y="719"/>
                  <a:pt x="1449" y="718"/>
                  <a:pt x="1450" y="718"/>
                </a:cubicBezTo>
                <a:cubicBezTo>
                  <a:pt x="1545" y="622"/>
                  <a:pt x="1545" y="622"/>
                  <a:pt x="1545" y="622"/>
                </a:cubicBezTo>
                <a:cubicBezTo>
                  <a:pt x="1546" y="621"/>
                  <a:pt x="1546" y="619"/>
                  <a:pt x="1545" y="618"/>
                </a:cubicBezTo>
                <a:cubicBezTo>
                  <a:pt x="1544" y="617"/>
                  <a:pt x="1542" y="617"/>
                  <a:pt x="1541" y="618"/>
                </a:cubicBezTo>
                <a:cubicBezTo>
                  <a:pt x="1445" y="713"/>
                  <a:pt x="1445" y="713"/>
                  <a:pt x="1445" y="713"/>
                </a:cubicBezTo>
                <a:cubicBezTo>
                  <a:pt x="1444" y="715"/>
                  <a:pt x="1444" y="717"/>
                  <a:pt x="1445" y="718"/>
                </a:cubicBezTo>
                <a:close/>
                <a:moveTo>
                  <a:pt x="1620" y="538"/>
                </a:moveTo>
                <a:cubicBezTo>
                  <a:pt x="1603" y="556"/>
                  <a:pt x="1603" y="556"/>
                  <a:pt x="1603" y="556"/>
                </a:cubicBezTo>
                <a:cubicBezTo>
                  <a:pt x="1601" y="557"/>
                  <a:pt x="1601" y="559"/>
                  <a:pt x="1603" y="560"/>
                </a:cubicBezTo>
                <a:cubicBezTo>
                  <a:pt x="1603" y="561"/>
                  <a:pt x="1604" y="561"/>
                  <a:pt x="1605" y="561"/>
                </a:cubicBezTo>
                <a:cubicBezTo>
                  <a:pt x="1606" y="561"/>
                  <a:pt x="1606" y="561"/>
                  <a:pt x="1607" y="560"/>
                </a:cubicBezTo>
                <a:cubicBezTo>
                  <a:pt x="1625" y="543"/>
                  <a:pt x="1625" y="543"/>
                  <a:pt x="1625" y="543"/>
                </a:cubicBezTo>
                <a:cubicBezTo>
                  <a:pt x="1626" y="542"/>
                  <a:pt x="1626" y="540"/>
                  <a:pt x="1625" y="538"/>
                </a:cubicBezTo>
                <a:cubicBezTo>
                  <a:pt x="1623" y="537"/>
                  <a:pt x="1622" y="537"/>
                  <a:pt x="1620" y="538"/>
                </a:cubicBezTo>
                <a:close/>
                <a:moveTo>
                  <a:pt x="1447" y="733"/>
                </a:moveTo>
                <a:cubicBezTo>
                  <a:pt x="1447" y="733"/>
                  <a:pt x="1448" y="733"/>
                  <a:pt x="1449" y="733"/>
                </a:cubicBezTo>
                <a:cubicBezTo>
                  <a:pt x="1553" y="628"/>
                  <a:pt x="1553" y="628"/>
                  <a:pt x="1553" y="628"/>
                </a:cubicBezTo>
                <a:cubicBezTo>
                  <a:pt x="1575" y="607"/>
                  <a:pt x="1575" y="607"/>
                  <a:pt x="1575" y="607"/>
                </a:cubicBezTo>
                <a:cubicBezTo>
                  <a:pt x="1578" y="604"/>
                  <a:pt x="1578" y="604"/>
                  <a:pt x="1578" y="604"/>
                </a:cubicBezTo>
                <a:cubicBezTo>
                  <a:pt x="1579" y="602"/>
                  <a:pt x="1579" y="601"/>
                  <a:pt x="1578" y="599"/>
                </a:cubicBezTo>
                <a:cubicBezTo>
                  <a:pt x="1577" y="598"/>
                  <a:pt x="1575" y="598"/>
                  <a:pt x="1573" y="599"/>
                </a:cubicBezTo>
                <a:cubicBezTo>
                  <a:pt x="1445" y="728"/>
                  <a:pt x="1445" y="728"/>
                  <a:pt x="1445" y="728"/>
                </a:cubicBezTo>
                <a:cubicBezTo>
                  <a:pt x="1443" y="729"/>
                  <a:pt x="1443" y="731"/>
                  <a:pt x="1445" y="733"/>
                </a:cubicBezTo>
                <a:cubicBezTo>
                  <a:pt x="1445" y="733"/>
                  <a:pt x="1446" y="733"/>
                  <a:pt x="1447" y="733"/>
                </a:cubicBezTo>
                <a:close/>
                <a:moveTo>
                  <a:pt x="1609" y="568"/>
                </a:moveTo>
                <a:cubicBezTo>
                  <a:pt x="1610" y="568"/>
                  <a:pt x="1611" y="569"/>
                  <a:pt x="1612" y="569"/>
                </a:cubicBezTo>
                <a:cubicBezTo>
                  <a:pt x="1612" y="569"/>
                  <a:pt x="1613" y="568"/>
                  <a:pt x="1614" y="568"/>
                </a:cubicBezTo>
                <a:cubicBezTo>
                  <a:pt x="1634" y="547"/>
                  <a:pt x="1634" y="547"/>
                  <a:pt x="1634" y="547"/>
                </a:cubicBezTo>
                <a:cubicBezTo>
                  <a:pt x="1635" y="546"/>
                  <a:pt x="1635" y="544"/>
                  <a:pt x="1634" y="543"/>
                </a:cubicBezTo>
                <a:cubicBezTo>
                  <a:pt x="1633" y="542"/>
                  <a:pt x="1631" y="542"/>
                  <a:pt x="1630" y="543"/>
                </a:cubicBezTo>
                <a:cubicBezTo>
                  <a:pt x="1609" y="563"/>
                  <a:pt x="1609" y="563"/>
                  <a:pt x="1609" y="563"/>
                </a:cubicBezTo>
                <a:cubicBezTo>
                  <a:pt x="1608" y="565"/>
                  <a:pt x="1608" y="567"/>
                  <a:pt x="1609" y="568"/>
                </a:cubicBezTo>
                <a:close/>
                <a:moveTo>
                  <a:pt x="1612" y="574"/>
                </a:moveTo>
                <a:cubicBezTo>
                  <a:pt x="1612" y="574"/>
                  <a:pt x="1612" y="574"/>
                  <a:pt x="1612" y="575"/>
                </a:cubicBezTo>
                <a:cubicBezTo>
                  <a:pt x="1608" y="579"/>
                  <a:pt x="1608" y="579"/>
                  <a:pt x="1608" y="579"/>
                </a:cubicBezTo>
                <a:cubicBezTo>
                  <a:pt x="1607" y="580"/>
                  <a:pt x="1607" y="582"/>
                  <a:pt x="1608" y="583"/>
                </a:cubicBezTo>
                <a:cubicBezTo>
                  <a:pt x="1609" y="584"/>
                  <a:pt x="1609" y="584"/>
                  <a:pt x="1610" y="584"/>
                </a:cubicBezTo>
                <a:cubicBezTo>
                  <a:pt x="1611" y="584"/>
                  <a:pt x="1612" y="584"/>
                  <a:pt x="1612" y="583"/>
                </a:cubicBezTo>
                <a:cubicBezTo>
                  <a:pt x="1616" y="579"/>
                  <a:pt x="1616" y="579"/>
                  <a:pt x="1616" y="579"/>
                </a:cubicBezTo>
                <a:cubicBezTo>
                  <a:pt x="1617" y="579"/>
                  <a:pt x="1617" y="579"/>
                  <a:pt x="1617" y="579"/>
                </a:cubicBezTo>
                <a:cubicBezTo>
                  <a:pt x="1617" y="579"/>
                  <a:pt x="1617" y="579"/>
                  <a:pt x="1617" y="579"/>
                </a:cubicBezTo>
                <a:cubicBezTo>
                  <a:pt x="1646" y="550"/>
                  <a:pt x="1646" y="550"/>
                  <a:pt x="1646" y="550"/>
                </a:cubicBezTo>
                <a:cubicBezTo>
                  <a:pt x="1647" y="548"/>
                  <a:pt x="1647" y="546"/>
                  <a:pt x="1646" y="545"/>
                </a:cubicBezTo>
                <a:cubicBezTo>
                  <a:pt x="1645" y="544"/>
                  <a:pt x="1643" y="544"/>
                  <a:pt x="1642" y="545"/>
                </a:cubicBezTo>
                <a:cubicBezTo>
                  <a:pt x="1613" y="574"/>
                  <a:pt x="1613" y="574"/>
                  <a:pt x="1613" y="574"/>
                </a:cubicBezTo>
                <a:cubicBezTo>
                  <a:pt x="1612" y="574"/>
                  <a:pt x="1612" y="574"/>
                  <a:pt x="1612" y="574"/>
                </a:cubicBezTo>
                <a:close/>
                <a:moveTo>
                  <a:pt x="1446" y="749"/>
                </a:moveTo>
                <a:cubicBezTo>
                  <a:pt x="1587" y="608"/>
                  <a:pt x="1587" y="608"/>
                  <a:pt x="1587" y="608"/>
                </a:cubicBezTo>
                <a:cubicBezTo>
                  <a:pt x="1589" y="607"/>
                  <a:pt x="1589" y="605"/>
                  <a:pt x="1587" y="604"/>
                </a:cubicBezTo>
                <a:cubicBezTo>
                  <a:pt x="1586" y="602"/>
                  <a:pt x="1584" y="602"/>
                  <a:pt x="1583" y="604"/>
                </a:cubicBezTo>
                <a:cubicBezTo>
                  <a:pt x="1442" y="745"/>
                  <a:pt x="1442" y="745"/>
                  <a:pt x="1442" y="745"/>
                </a:cubicBezTo>
                <a:cubicBezTo>
                  <a:pt x="1441" y="745"/>
                  <a:pt x="1441" y="746"/>
                  <a:pt x="1441" y="747"/>
                </a:cubicBezTo>
                <a:cubicBezTo>
                  <a:pt x="1440" y="747"/>
                  <a:pt x="1439" y="747"/>
                  <a:pt x="1439" y="748"/>
                </a:cubicBezTo>
                <a:cubicBezTo>
                  <a:pt x="1436" y="751"/>
                  <a:pt x="1436" y="751"/>
                  <a:pt x="1436" y="751"/>
                </a:cubicBezTo>
                <a:cubicBezTo>
                  <a:pt x="1434" y="752"/>
                  <a:pt x="1434" y="754"/>
                  <a:pt x="1436" y="755"/>
                </a:cubicBezTo>
                <a:cubicBezTo>
                  <a:pt x="1436" y="756"/>
                  <a:pt x="1437" y="756"/>
                  <a:pt x="1438" y="756"/>
                </a:cubicBezTo>
                <a:cubicBezTo>
                  <a:pt x="1439" y="756"/>
                  <a:pt x="1439" y="756"/>
                  <a:pt x="1440" y="755"/>
                </a:cubicBezTo>
                <a:cubicBezTo>
                  <a:pt x="1443" y="752"/>
                  <a:pt x="1443" y="752"/>
                  <a:pt x="1443" y="752"/>
                </a:cubicBezTo>
                <a:cubicBezTo>
                  <a:pt x="1444" y="752"/>
                  <a:pt x="1444" y="751"/>
                  <a:pt x="1444" y="750"/>
                </a:cubicBezTo>
                <a:cubicBezTo>
                  <a:pt x="1445" y="750"/>
                  <a:pt x="1446" y="750"/>
                  <a:pt x="1446" y="749"/>
                </a:cubicBezTo>
                <a:close/>
                <a:moveTo>
                  <a:pt x="1600" y="605"/>
                </a:moveTo>
                <a:cubicBezTo>
                  <a:pt x="1599" y="603"/>
                  <a:pt x="1597" y="603"/>
                  <a:pt x="1596" y="605"/>
                </a:cubicBezTo>
                <a:cubicBezTo>
                  <a:pt x="1445" y="756"/>
                  <a:pt x="1445" y="756"/>
                  <a:pt x="1445" y="756"/>
                </a:cubicBezTo>
                <a:cubicBezTo>
                  <a:pt x="1443" y="757"/>
                  <a:pt x="1443" y="759"/>
                  <a:pt x="1445" y="760"/>
                </a:cubicBezTo>
                <a:cubicBezTo>
                  <a:pt x="1445" y="761"/>
                  <a:pt x="1446" y="761"/>
                  <a:pt x="1447" y="761"/>
                </a:cubicBezTo>
                <a:cubicBezTo>
                  <a:pt x="1447" y="761"/>
                  <a:pt x="1448" y="761"/>
                  <a:pt x="1449" y="760"/>
                </a:cubicBezTo>
                <a:cubicBezTo>
                  <a:pt x="1600" y="609"/>
                  <a:pt x="1600" y="609"/>
                  <a:pt x="1600" y="609"/>
                </a:cubicBezTo>
                <a:cubicBezTo>
                  <a:pt x="1602" y="608"/>
                  <a:pt x="1602" y="606"/>
                  <a:pt x="1600" y="605"/>
                </a:cubicBezTo>
                <a:close/>
                <a:moveTo>
                  <a:pt x="1621" y="584"/>
                </a:moveTo>
                <a:cubicBezTo>
                  <a:pt x="1621" y="585"/>
                  <a:pt x="1622" y="585"/>
                  <a:pt x="1623" y="585"/>
                </a:cubicBezTo>
                <a:cubicBezTo>
                  <a:pt x="1624" y="585"/>
                  <a:pt x="1624" y="585"/>
                  <a:pt x="1625" y="584"/>
                </a:cubicBezTo>
                <a:cubicBezTo>
                  <a:pt x="1653" y="556"/>
                  <a:pt x="1653" y="556"/>
                  <a:pt x="1653" y="556"/>
                </a:cubicBezTo>
                <a:cubicBezTo>
                  <a:pt x="1654" y="555"/>
                  <a:pt x="1654" y="553"/>
                  <a:pt x="1653" y="552"/>
                </a:cubicBezTo>
                <a:cubicBezTo>
                  <a:pt x="1652" y="551"/>
                  <a:pt x="1650" y="551"/>
                  <a:pt x="1649" y="552"/>
                </a:cubicBezTo>
                <a:cubicBezTo>
                  <a:pt x="1621" y="580"/>
                  <a:pt x="1621" y="580"/>
                  <a:pt x="1621" y="580"/>
                </a:cubicBezTo>
                <a:cubicBezTo>
                  <a:pt x="1619" y="581"/>
                  <a:pt x="1619" y="583"/>
                  <a:pt x="1621" y="584"/>
                </a:cubicBezTo>
                <a:close/>
                <a:moveTo>
                  <a:pt x="1664" y="545"/>
                </a:moveTo>
                <a:cubicBezTo>
                  <a:pt x="1664" y="545"/>
                  <a:pt x="1665" y="544"/>
                  <a:pt x="1666" y="544"/>
                </a:cubicBezTo>
                <a:cubicBezTo>
                  <a:pt x="1669" y="540"/>
                  <a:pt x="1669" y="540"/>
                  <a:pt x="1669" y="540"/>
                </a:cubicBezTo>
                <a:cubicBezTo>
                  <a:pt x="1671" y="539"/>
                  <a:pt x="1671" y="537"/>
                  <a:pt x="1669" y="536"/>
                </a:cubicBezTo>
                <a:cubicBezTo>
                  <a:pt x="1668" y="534"/>
                  <a:pt x="1666" y="534"/>
                  <a:pt x="1665" y="536"/>
                </a:cubicBezTo>
                <a:cubicBezTo>
                  <a:pt x="1661" y="539"/>
                  <a:pt x="1661" y="539"/>
                  <a:pt x="1661" y="539"/>
                </a:cubicBezTo>
                <a:cubicBezTo>
                  <a:pt x="1660" y="540"/>
                  <a:pt x="1660" y="542"/>
                  <a:pt x="1661" y="544"/>
                </a:cubicBezTo>
                <a:cubicBezTo>
                  <a:pt x="1662" y="544"/>
                  <a:pt x="1663" y="545"/>
                  <a:pt x="1664" y="545"/>
                </a:cubicBezTo>
                <a:close/>
                <a:moveTo>
                  <a:pt x="1629" y="590"/>
                </a:moveTo>
                <a:cubicBezTo>
                  <a:pt x="1630" y="591"/>
                  <a:pt x="1630" y="591"/>
                  <a:pt x="1631" y="591"/>
                </a:cubicBezTo>
                <a:cubicBezTo>
                  <a:pt x="1632" y="591"/>
                  <a:pt x="1633" y="591"/>
                  <a:pt x="1633" y="590"/>
                </a:cubicBezTo>
                <a:cubicBezTo>
                  <a:pt x="1660" y="564"/>
                  <a:pt x="1660" y="564"/>
                  <a:pt x="1660" y="564"/>
                </a:cubicBezTo>
                <a:cubicBezTo>
                  <a:pt x="1661" y="562"/>
                  <a:pt x="1661" y="560"/>
                  <a:pt x="1660" y="559"/>
                </a:cubicBezTo>
                <a:cubicBezTo>
                  <a:pt x="1659" y="558"/>
                  <a:pt x="1657" y="558"/>
                  <a:pt x="1655" y="559"/>
                </a:cubicBezTo>
                <a:cubicBezTo>
                  <a:pt x="1629" y="586"/>
                  <a:pt x="1629" y="586"/>
                  <a:pt x="1629" y="586"/>
                </a:cubicBezTo>
                <a:cubicBezTo>
                  <a:pt x="1628" y="587"/>
                  <a:pt x="1628" y="589"/>
                  <a:pt x="1629" y="590"/>
                </a:cubicBezTo>
                <a:close/>
                <a:moveTo>
                  <a:pt x="1594" y="625"/>
                </a:moveTo>
                <a:cubicBezTo>
                  <a:pt x="1593" y="624"/>
                  <a:pt x="1591" y="624"/>
                  <a:pt x="1590" y="625"/>
                </a:cubicBezTo>
                <a:cubicBezTo>
                  <a:pt x="1465" y="750"/>
                  <a:pt x="1465" y="750"/>
                  <a:pt x="1465" y="750"/>
                </a:cubicBezTo>
                <a:cubicBezTo>
                  <a:pt x="1463" y="751"/>
                  <a:pt x="1463" y="753"/>
                  <a:pt x="1465" y="754"/>
                </a:cubicBezTo>
                <a:cubicBezTo>
                  <a:pt x="1465" y="755"/>
                  <a:pt x="1466" y="755"/>
                  <a:pt x="1467" y="755"/>
                </a:cubicBezTo>
                <a:cubicBezTo>
                  <a:pt x="1468" y="755"/>
                  <a:pt x="1468" y="755"/>
                  <a:pt x="1469" y="754"/>
                </a:cubicBezTo>
                <a:cubicBezTo>
                  <a:pt x="1594" y="629"/>
                  <a:pt x="1594" y="629"/>
                  <a:pt x="1594" y="629"/>
                </a:cubicBezTo>
                <a:cubicBezTo>
                  <a:pt x="1595" y="628"/>
                  <a:pt x="1595" y="626"/>
                  <a:pt x="1594" y="625"/>
                </a:cubicBezTo>
                <a:close/>
                <a:moveTo>
                  <a:pt x="1630" y="607"/>
                </a:moveTo>
                <a:cubicBezTo>
                  <a:pt x="1637" y="601"/>
                  <a:pt x="1637" y="601"/>
                  <a:pt x="1637" y="601"/>
                </a:cubicBezTo>
                <a:cubicBezTo>
                  <a:pt x="1638" y="600"/>
                  <a:pt x="1638" y="598"/>
                  <a:pt x="1637" y="596"/>
                </a:cubicBezTo>
                <a:cubicBezTo>
                  <a:pt x="1635" y="595"/>
                  <a:pt x="1633" y="595"/>
                  <a:pt x="1632" y="596"/>
                </a:cubicBezTo>
                <a:cubicBezTo>
                  <a:pt x="1626" y="603"/>
                  <a:pt x="1626" y="603"/>
                  <a:pt x="1626" y="603"/>
                </a:cubicBezTo>
                <a:cubicBezTo>
                  <a:pt x="1625" y="604"/>
                  <a:pt x="1625" y="606"/>
                  <a:pt x="1626" y="607"/>
                </a:cubicBezTo>
                <a:cubicBezTo>
                  <a:pt x="1626" y="608"/>
                  <a:pt x="1627" y="608"/>
                  <a:pt x="1628" y="608"/>
                </a:cubicBezTo>
                <a:cubicBezTo>
                  <a:pt x="1629" y="608"/>
                  <a:pt x="1630" y="608"/>
                  <a:pt x="1630" y="607"/>
                </a:cubicBezTo>
                <a:close/>
                <a:moveTo>
                  <a:pt x="1601" y="632"/>
                </a:moveTo>
                <a:cubicBezTo>
                  <a:pt x="1600" y="631"/>
                  <a:pt x="1598" y="631"/>
                  <a:pt x="1597" y="632"/>
                </a:cubicBezTo>
                <a:cubicBezTo>
                  <a:pt x="1479" y="749"/>
                  <a:pt x="1479" y="749"/>
                  <a:pt x="1479" y="749"/>
                </a:cubicBezTo>
                <a:cubicBezTo>
                  <a:pt x="1478" y="751"/>
                  <a:pt x="1478" y="752"/>
                  <a:pt x="1479" y="754"/>
                </a:cubicBezTo>
                <a:cubicBezTo>
                  <a:pt x="1480" y="754"/>
                  <a:pt x="1481" y="755"/>
                  <a:pt x="1481" y="755"/>
                </a:cubicBezTo>
                <a:cubicBezTo>
                  <a:pt x="1482" y="755"/>
                  <a:pt x="1483" y="754"/>
                  <a:pt x="1484" y="754"/>
                </a:cubicBezTo>
                <a:cubicBezTo>
                  <a:pt x="1601" y="636"/>
                  <a:pt x="1601" y="636"/>
                  <a:pt x="1601" y="636"/>
                </a:cubicBezTo>
                <a:cubicBezTo>
                  <a:pt x="1602" y="635"/>
                  <a:pt x="1602" y="633"/>
                  <a:pt x="1601" y="632"/>
                </a:cubicBezTo>
                <a:close/>
                <a:moveTo>
                  <a:pt x="1687" y="549"/>
                </a:moveTo>
                <a:cubicBezTo>
                  <a:pt x="1688" y="549"/>
                  <a:pt x="1689" y="548"/>
                  <a:pt x="1690" y="548"/>
                </a:cubicBezTo>
                <a:cubicBezTo>
                  <a:pt x="1691" y="546"/>
                  <a:pt x="1691" y="546"/>
                  <a:pt x="1691" y="546"/>
                </a:cubicBezTo>
                <a:cubicBezTo>
                  <a:pt x="1692" y="545"/>
                  <a:pt x="1692" y="543"/>
                  <a:pt x="1691" y="542"/>
                </a:cubicBezTo>
                <a:cubicBezTo>
                  <a:pt x="1690" y="541"/>
                  <a:pt x="1688" y="541"/>
                  <a:pt x="1687" y="542"/>
                </a:cubicBezTo>
                <a:cubicBezTo>
                  <a:pt x="1685" y="543"/>
                  <a:pt x="1685" y="543"/>
                  <a:pt x="1685" y="543"/>
                </a:cubicBezTo>
                <a:cubicBezTo>
                  <a:pt x="1684" y="545"/>
                  <a:pt x="1684" y="547"/>
                  <a:pt x="1685" y="548"/>
                </a:cubicBezTo>
                <a:cubicBezTo>
                  <a:pt x="1686" y="548"/>
                  <a:pt x="1687" y="549"/>
                  <a:pt x="1687" y="549"/>
                </a:cubicBezTo>
                <a:close/>
                <a:moveTo>
                  <a:pt x="1654" y="582"/>
                </a:moveTo>
                <a:cubicBezTo>
                  <a:pt x="1655" y="582"/>
                  <a:pt x="1655" y="582"/>
                  <a:pt x="1656" y="581"/>
                </a:cubicBezTo>
                <a:cubicBezTo>
                  <a:pt x="1668" y="570"/>
                  <a:pt x="1668" y="570"/>
                  <a:pt x="1668" y="570"/>
                </a:cubicBezTo>
                <a:cubicBezTo>
                  <a:pt x="1669" y="568"/>
                  <a:pt x="1669" y="566"/>
                  <a:pt x="1668" y="565"/>
                </a:cubicBezTo>
                <a:cubicBezTo>
                  <a:pt x="1666" y="564"/>
                  <a:pt x="1665" y="564"/>
                  <a:pt x="1663" y="565"/>
                </a:cubicBezTo>
                <a:cubicBezTo>
                  <a:pt x="1652" y="577"/>
                  <a:pt x="1652" y="577"/>
                  <a:pt x="1652" y="577"/>
                </a:cubicBezTo>
                <a:cubicBezTo>
                  <a:pt x="1650" y="578"/>
                  <a:pt x="1650" y="580"/>
                  <a:pt x="1652" y="581"/>
                </a:cubicBezTo>
                <a:cubicBezTo>
                  <a:pt x="1652" y="582"/>
                  <a:pt x="1653" y="582"/>
                  <a:pt x="1654" y="582"/>
                </a:cubicBezTo>
                <a:close/>
                <a:moveTo>
                  <a:pt x="1622" y="625"/>
                </a:moveTo>
                <a:cubicBezTo>
                  <a:pt x="1622" y="626"/>
                  <a:pt x="1623" y="626"/>
                  <a:pt x="1624" y="626"/>
                </a:cubicBezTo>
                <a:cubicBezTo>
                  <a:pt x="1625" y="626"/>
                  <a:pt x="1626" y="626"/>
                  <a:pt x="1626" y="625"/>
                </a:cubicBezTo>
                <a:cubicBezTo>
                  <a:pt x="1639" y="613"/>
                  <a:pt x="1639" y="613"/>
                  <a:pt x="1639" y="613"/>
                </a:cubicBezTo>
                <a:cubicBezTo>
                  <a:pt x="1640" y="611"/>
                  <a:pt x="1640" y="609"/>
                  <a:pt x="1639" y="608"/>
                </a:cubicBezTo>
                <a:cubicBezTo>
                  <a:pt x="1638" y="607"/>
                  <a:pt x="1636" y="607"/>
                  <a:pt x="1634" y="608"/>
                </a:cubicBezTo>
                <a:cubicBezTo>
                  <a:pt x="1622" y="621"/>
                  <a:pt x="1622" y="621"/>
                  <a:pt x="1622" y="621"/>
                </a:cubicBezTo>
                <a:cubicBezTo>
                  <a:pt x="1621" y="622"/>
                  <a:pt x="1621" y="624"/>
                  <a:pt x="1622" y="625"/>
                </a:cubicBezTo>
                <a:close/>
                <a:moveTo>
                  <a:pt x="1665" y="577"/>
                </a:moveTo>
                <a:cubicBezTo>
                  <a:pt x="1658" y="584"/>
                  <a:pt x="1658" y="584"/>
                  <a:pt x="1658" y="584"/>
                </a:cubicBezTo>
                <a:cubicBezTo>
                  <a:pt x="1657" y="585"/>
                  <a:pt x="1657" y="587"/>
                  <a:pt x="1658" y="589"/>
                </a:cubicBezTo>
                <a:cubicBezTo>
                  <a:pt x="1659" y="589"/>
                  <a:pt x="1660" y="589"/>
                  <a:pt x="1661" y="589"/>
                </a:cubicBezTo>
                <a:cubicBezTo>
                  <a:pt x="1661" y="589"/>
                  <a:pt x="1662" y="589"/>
                  <a:pt x="1663" y="589"/>
                </a:cubicBezTo>
                <a:cubicBezTo>
                  <a:pt x="1670" y="582"/>
                  <a:pt x="1670" y="582"/>
                  <a:pt x="1670" y="582"/>
                </a:cubicBezTo>
                <a:cubicBezTo>
                  <a:pt x="1671" y="581"/>
                  <a:pt x="1671" y="579"/>
                  <a:pt x="1670" y="577"/>
                </a:cubicBezTo>
                <a:cubicBezTo>
                  <a:pt x="1668" y="576"/>
                  <a:pt x="1666" y="576"/>
                  <a:pt x="1665" y="577"/>
                </a:cubicBezTo>
                <a:close/>
                <a:moveTo>
                  <a:pt x="1609" y="638"/>
                </a:moveTo>
                <a:cubicBezTo>
                  <a:pt x="1608" y="637"/>
                  <a:pt x="1606" y="637"/>
                  <a:pt x="1605" y="638"/>
                </a:cubicBezTo>
                <a:cubicBezTo>
                  <a:pt x="1504" y="738"/>
                  <a:pt x="1504" y="738"/>
                  <a:pt x="1504" y="738"/>
                </a:cubicBezTo>
                <a:cubicBezTo>
                  <a:pt x="1503" y="739"/>
                  <a:pt x="1503" y="741"/>
                  <a:pt x="1504" y="743"/>
                </a:cubicBezTo>
                <a:cubicBezTo>
                  <a:pt x="1505" y="743"/>
                  <a:pt x="1506" y="743"/>
                  <a:pt x="1507" y="743"/>
                </a:cubicBezTo>
                <a:cubicBezTo>
                  <a:pt x="1507" y="743"/>
                  <a:pt x="1508" y="743"/>
                  <a:pt x="1509" y="743"/>
                </a:cubicBezTo>
                <a:cubicBezTo>
                  <a:pt x="1609" y="642"/>
                  <a:pt x="1609" y="642"/>
                  <a:pt x="1609" y="642"/>
                </a:cubicBezTo>
                <a:cubicBezTo>
                  <a:pt x="1610" y="641"/>
                  <a:pt x="1610" y="639"/>
                  <a:pt x="1609" y="638"/>
                </a:cubicBezTo>
                <a:close/>
                <a:moveTo>
                  <a:pt x="1680" y="571"/>
                </a:moveTo>
                <a:cubicBezTo>
                  <a:pt x="1680" y="571"/>
                  <a:pt x="1681" y="570"/>
                  <a:pt x="1682" y="570"/>
                </a:cubicBezTo>
                <a:cubicBezTo>
                  <a:pt x="1688" y="563"/>
                  <a:pt x="1688" y="563"/>
                  <a:pt x="1688" y="563"/>
                </a:cubicBezTo>
                <a:cubicBezTo>
                  <a:pt x="1688" y="563"/>
                  <a:pt x="1688" y="563"/>
                  <a:pt x="1688" y="563"/>
                </a:cubicBezTo>
                <a:cubicBezTo>
                  <a:pt x="1689" y="562"/>
                  <a:pt x="1689" y="562"/>
                  <a:pt x="1689" y="562"/>
                </a:cubicBezTo>
                <a:cubicBezTo>
                  <a:pt x="1689" y="562"/>
                  <a:pt x="1689" y="562"/>
                  <a:pt x="1689" y="562"/>
                </a:cubicBezTo>
                <a:cubicBezTo>
                  <a:pt x="1691" y="561"/>
                  <a:pt x="1691" y="561"/>
                  <a:pt x="1691" y="561"/>
                </a:cubicBezTo>
                <a:cubicBezTo>
                  <a:pt x="1695" y="556"/>
                  <a:pt x="1695" y="556"/>
                  <a:pt x="1695" y="556"/>
                </a:cubicBezTo>
                <a:cubicBezTo>
                  <a:pt x="1696" y="555"/>
                  <a:pt x="1696" y="553"/>
                  <a:pt x="1695" y="552"/>
                </a:cubicBezTo>
                <a:cubicBezTo>
                  <a:pt x="1694" y="551"/>
                  <a:pt x="1692" y="551"/>
                  <a:pt x="1691" y="552"/>
                </a:cubicBezTo>
                <a:cubicBezTo>
                  <a:pt x="1677" y="565"/>
                  <a:pt x="1677" y="565"/>
                  <a:pt x="1677" y="565"/>
                </a:cubicBezTo>
                <a:cubicBezTo>
                  <a:pt x="1676" y="566"/>
                  <a:pt x="1676" y="568"/>
                  <a:pt x="1677" y="570"/>
                </a:cubicBezTo>
                <a:cubicBezTo>
                  <a:pt x="1678" y="570"/>
                  <a:pt x="1679" y="571"/>
                  <a:pt x="1680" y="571"/>
                </a:cubicBezTo>
                <a:close/>
                <a:moveTo>
                  <a:pt x="1643" y="618"/>
                </a:moveTo>
                <a:cubicBezTo>
                  <a:pt x="1642" y="617"/>
                  <a:pt x="1640" y="617"/>
                  <a:pt x="1639" y="618"/>
                </a:cubicBezTo>
                <a:cubicBezTo>
                  <a:pt x="1522" y="735"/>
                  <a:pt x="1522" y="735"/>
                  <a:pt x="1522" y="735"/>
                </a:cubicBezTo>
                <a:cubicBezTo>
                  <a:pt x="1521" y="736"/>
                  <a:pt x="1521" y="738"/>
                  <a:pt x="1522" y="739"/>
                </a:cubicBezTo>
                <a:cubicBezTo>
                  <a:pt x="1522" y="740"/>
                  <a:pt x="1523" y="740"/>
                  <a:pt x="1524" y="740"/>
                </a:cubicBezTo>
                <a:cubicBezTo>
                  <a:pt x="1525" y="740"/>
                  <a:pt x="1526" y="740"/>
                  <a:pt x="1526" y="739"/>
                </a:cubicBezTo>
                <a:cubicBezTo>
                  <a:pt x="1643" y="622"/>
                  <a:pt x="1643" y="622"/>
                  <a:pt x="1643" y="622"/>
                </a:cubicBezTo>
                <a:cubicBezTo>
                  <a:pt x="1644" y="621"/>
                  <a:pt x="1644" y="619"/>
                  <a:pt x="1643" y="618"/>
                </a:cubicBezTo>
                <a:close/>
                <a:moveTo>
                  <a:pt x="1666" y="595"/>
                </a:moveTo>
                <a:cubicBezTo>
                  <a:pt x="1666" y="596"/>
                  <a:pt x="1667" y="596"/>
                  <a:pt x="1668" y="596"/>
                </a:cubicBezTo>
                <a:cubicBezTo>
                  <a:pt x="1669" y="596"/>
                  <a:pt x="1669" y="596"/>
                  <a:pt x="1670" y="595"/>
                </a:cubicBezTo>
                <a:cubicBezTo>
                  <a:pt x="1676" y="589"/>
                  <a:pt x="1676" y="589"/>
                  <a:pt x="1676" y="589"/>
                </a:cubicBezTo>
                <a:cubicBezTo>
                  <a:pt x="1677" y="588"/>
                  <a:pt x="1677" y="586"/>
                  <a:pt x="1676" y="585"/>
                </a:cubicBezTo>
                <a:cubicBezTo>
                  <a:pt x="1675" y="584"/>
                  <a:pt x="1673" y="584"/>
                  <a:pt x="1672" y="585"/>
                </a:cubicBezTo>
                <a:cubicBezTo>
                  <a:pt x="1666" y="591"/>
                  <a:pt x="1666" y="591"/>
                  <a:pt x="1666" y="591"/>
                </a:cubicBezTo>
                <a:cubicBezTo>
                  <a:pt x="1665" y="592"/>
                  <a:pt x="1665" y="594"/>
                  <a:pt x="1666" y="595"/>
                </a:cubicBezTo>
                <a:close/>
                <a:moveTo>
                  <a:pt x="1647" y="628"/>
                </a:moveTo>
                <a:cubicBezTo>
                  <a:pt x="1646" y="627"/>
                  <a:pt x="1644" y="627"/>
                  <a:pt x="1643" y="628"/>
                </a:cubicBezTo>
                <a:cubicBezTo>
                  <a:pt x="1536" y="735"/>
                  <a:pt x="1536" y="735"/>
                  <a:pt x="1536" y="735"/>
                </a:cubicBezTo>
                <a:cubicBezTo>
                  <a:pt x="1534" y="736"/>
                  <a:pt x="1534" y="738"/>
                  <a:pt x="1536" y="739"/>
                </a:cubicBezTo>
                <a:cubicBezTo>
                  <a:pt x="1536" y="740"/>
                  <a:pt x="1537" y="740"/>
                  <a:pt x="1538" y="740"/>
                </a:cubicBezTo>
                <a:cubicBezTo>
                  <a:pt x="1538" y="740"/>
                  <a:pt x="1539" y="740"/>
                  <a:pt x="1540" y="739"/>
                </a:cubicBezTo>
                <a:cubicBezTo>
                  <a:pt x="1647" y="632"/>
                  <a:pt x="1647" y="632"/>
                  <a:pt x="1647" y="632"/>
                </a:cubicBezTo>
                <a:cubicBezTo>
                  <a:pt x="1648" y="631"/>
                  <a:pt x="1648" y="629"/>
                  <a:pt x="1647" y="628"/>
                </a:cubicBezTo>
                <a:close/>
                <a:moveTo>
                  <a:pt x="1682" y="589"/>
                </a:moveTo>
                <a:cubicBezTo>
                  <a:pt x="1681" y="589"/>
                  <a:pt x="1681" y="589"/>
                  <a:pt x="1681" y="589"/>
                </a:cubicBezTo>
                <a:cubicBezTo>
                  <a:pt x="1681" y="589"/>
                  <a:pt x="1681" y="589"/>
                  <a:pt x="1681" y="589"/>
                </a:cubicBezTo>
                <a:cubicBezTo>
                  <a:pt x="1676" y="595"/>
                  <a:pt x="1676" y="595"/>
                  <a:pt x="1676" y="595"/>
                </a:cubicBezTo>
                <a:cubicBezTo>
                  <a:pt x="1675" y="596"/>
                  <a:pt x="1675" y="598"/>
                  <a:pt x="1676" y="599"/>
                </a:cubicBezTo>
                <a:cubicBezTo>
                  <a:pt x="1676" y="600"/>
                  <a:pt x="1677" y="600"/>
                  <a:pt x="1678" y="600"/>
                </a:cubicBezTo>
                <a:cubicBezTo>
                  <a:pt x="1679" y="600"/>
                  <a:pt x="1679" y="600"/>
                  <a:pt x="1680" y="599"/>
                </a:cubicBezTo>
                <a:cubicBezTo>
                  <a:pt x="1686" y="594"/>
                  <a:pt x="1686" y="594"/>
                  <a:pt x="1686" y="594"/>
                </a:cubicBezTo>
                <a:cubicBezTo>
                  <a:pt x="1686" y="594"/>
                  <a:pt x="1686" y="594"/>
                  <a:pt x="1686" y="594"/>
                </a:cubicBezTo>
                <a:cubicBezTo>
                  <a:pt x="1686" y="593"/>
                  <a:pt x="1686" y="593"/>
                  <a:pt x="1686" y="593"/>
                </a:cubicBezTo>
                <a:cubicBezTo>
                  <a:pt x="1688" y="592"/>
                  <a:pt x="1688" y="590"/>
                  <a:pt x="1686" y="589"/>
                </a:cubicBezTo>
                <a:cubicBezTo>
                  <a:pt x="1685" y="587"/>
                  <a:pt x="1683" y="587"/>
                  <a:pt x="1682" y="589"/>
                </a:cubicBezTo>
                <a:close/>
                <a:moveTo>
                  <a:pt x="1708" y="570"/>
                </a:moveTo>
                <a:cubicBezTo>
                  <a:pt x="1709" y="570"/>
                  <a:pt x="1710" y="570"/>
                  <a:pt x="1710" y="569"/>
                </a:cubicBezTo>
                <a:cubicBezTo>
                  <a:pt x="1714" y="565"/>
                  <a:pt x="1714" y="565"/>
                  <a:pt x="1714" y="565"/>
                </a:cubicBezTo>
                <a:cubicBezTo>
                  <a:pt x="1715" y="564"/>
                  <a:pt x="1715" y="562"/>
                  <a:pt x="1714" y="561"/>
                </a:cubicBezTo>
                <a:cubicBezTo>
                  <a:pt x="1713" y="560"/>
                  <a:pt x="1711" y="560"/>
                  <a:pt x="1710" y="561"/>
                </a:cubicBezTo>
                <a:cubicBezTo>
                  <a:pt x="1706" y="565"/>
                  <a:pt x="1706" y="565"/>
                  <a:pt x="1706" y="565"/>
                </a:cubicBezTo>
                <a:cubicBezTo>
                  <a:pt x="1705" y="566"/>
                  <a:pt x="1705" y="568"/>
                  <a:pt x="1706" y="569"/>
                </a:cubicBezTo>
                <a:cubicBezTo>
                  <a:pt x="1706" y="570"/>
                  <a:pt x="1707" y="570"/>
                  <a:pt x="1708" y="570"/>
                </a:cubicBezTo>
                <a:close/>
                <a:moveTo>
                  <a:pt x="1690" y="602"/>
                </a:moveTo>
                <a:cubicBezTo>
                  <a:pt x="1690" y="602"/>
                  <a:pt x="1691" y="602"/>
                  <a:pt x="1692" y="602"/>
                </a:cubicBezTo>
                <a:cubicBezTo>
                  <a:pt x="1694" y="600"/>
                  <a:pt x="1694" y="600"/>
                  <a:pt x="1694" y="600"/>
                </a:cubicBezTo>
                <a:cubicBezTo>
                  <a:pt x="1695" y="598"/>
                  <a:pt x="1695" y="596"/>
                  <a:pt x="1694" y="595"/>
                </a:cubicBezTo>
                <a:cubicBezTo>
                  <a:pt x="1692" y="594"/>
                  <a:pt x="1691" y="594"/>
                  <a:pt x="1689" y="595"/>
                </a:cubicBezTo>
                <a:cubicBezTo>
                  <a:pt x="1687" y="597"/>
                  <a:pt x="1687" y="597"/>
                  <a:pt x="1687" y="597"/>
                </a:cubicBezTo>
                <a:cubicBezTo>
                  <a:pt x="1686" y="598"/>
                  <a:pt x="1686" y="600"/>
                  <a:pt x="1687" y="602"/>
                </a:cubicBezTo>
                <a:cubicBezTo>
                  <a:pt x="1688" y="602"/>
                  <a:pt x="1689" y="602"/>
                  <a:pt x="1690" y="602"/>
                </a:cubicBezTo>
                <a:close/>
                <a:moveTo>
                  <a:pt x="1551" y="743"/>
                </a:moveTo>
                <a:cubicBezTo>
                  <a:pt x="1648" y="645"/>
                  <a:pt x="1648" y="645"/>
                  <a:pt x="1648" y="645"/>
                </a:cubicBezTo>
                <a:cubicBezTo>
                  <a:pt x="1649" y="644"/>
                  <a:pt x="1649" y="642"/>
                  <a:pt x="1648" y="641"/>
                </a:cubicBezTo>
                <a:cubicBezTo>
                  <a:pt x="1647" y="639"/>
                  <a:pt x="1645" y="639"/>
                  <a:pt x="1644" y="641"/>
                </a:cubicBezTo>
                <a:cubicBezTo>
                  <a:pt x="1546" y="738"/>
                  <a:pt x="1546" y="738"/>
                  <a:pt x="1546" y="738"/>
                </a:cubicBezTo>
                <a:cubicBezTo>
                  <a:pt x="1545" y="740"/>
                  <a:pt x="1545" y="742"/>
                  <a:pt x="1546" y="743"/>
                </a:cubicBezTo>
                <a:cubicBezTo>
                  <a:pt x="1547" y="743"/>
                  <a:pt x="1548" y="744"/>
                  <a:pt x="1548" y="744"/>
                </a:cubicBezTo>
                <a:cubicBezTo>
                  <a:pt x="1549" y="744"/>
                  <a:pt x="1550" y="743"/>
                  <a:pt x="1551" y="743"/>
                </a:cubicBezTo>
                <a:close/>
                <a:moveTo>
                  <a:pt x="1722" y="584"/>
                </a:moveTo>
                <a:cubicBezTo>
                  <a:pt x="1723" y="584"/>
                  <a:pt x="1723" y="584"/>
                  <a:pt x="1724" y="583"/>
                </a:cubicBezTo>
                <a:cubicBezTo>
                  <a:pt x="1725" y="582"/>
                  <a:pt x="1725" y="582"/>
                  <a:pt x="1725" y="582"/>
                </a:cubicBezTo>
                <a:cubicBezTo>
                  <a:pt x="1726" y="581"/>
                  <a:pt x="1726" y="579"/>
                  <a:pt x="1725" y="578"/>
                </a:cubicBezTo>
                <a:cubicBezTo>
                  <a:pt x="1724" y="577"/>
                  <a:pt x="1722" y="577"/>
                  <a:pt x="1721" y="578"/>
                </a:cubicBezTo>
                <a:cubicBezTo>
                  <a:pt x="1720" y="579"/>
                  <a:pt x="1720" y="579"/>
                  <a:pt x="1720" y="579"/>
                </a:cubicBezTo>
                <a:cubicBezTo>
                  <a:pt x="1718" y="580"/>
                  <a:pt x="1718" y="582"/>
                  <a:pt x="1720" y="583"/>
                </a:cubicBezTo>
                <a:cubicBezTo>
                  <a:pt x="1720" y="584"/>
                  <a:pt x="1721" y="584"/>
                  <a:pt x="1722" y="584"/>
                </a:cubicBezTo>
                <a:close/>
                <a:moveTo>
                  <a:pt x="1647" y="652"/>
                </a:moveTo>
                <a:cubicBezTo>
                  <a:pt x="1549" y="750"/>
                  <a:pt x="1549" y="750"/>
                  <a:pt x="1549" y="750"/>
                </a:cubicBezTo>
                <a:cubicBezTo>
                  <a:pt x="1548" y="751"/>
                  <a:pt x="1548" y="753"/>
                  <a:pt x="1549" y="754"/>
                </a:cubicBezTo>
                <a:cubicBezTo>
                  <a:pt x="1550" y="755"/>
                  <a:pt x="1550" y="755"/>
                  <a:pt x="1551" y="755"/>
                </a:cubicBezTo>
                <a:cubicBezTo>
                  <a:pt x="1552" y="755"/>
                  <a:pt x="1553" y="755"/>
                  <a:pt x="1553" y="754"/>
                </a:cubicBezTo>
                <a:cubicBezTo>
                  <a:pt x="1651" y="656"/>
                  <a:pt x="1651" y="656"/>
                  <a:pt x="1651" y="656"/>
                </a:cubicBezTo>
                <a:cubicBezTo>
                  <a:pt x="1652" y="655"/>
                  <a:pt x="1652" y="653"/>
                  <a:pt x="1651" y="652"/>
                </a:cubicBezTo>
                <a:cubicBezTo>
                  <a:pt x="1650" y="651"/>
                  <a:pt x="1648" y="651"/>
                  <a:pt x="1647" y="652"/>
                </a:cubicBezTo>
                <a:close/>
                <a:moveTo>
                  <a:pt x="1551" y="762"/>
                </a:moveTo>
                <a:cubicBezTo>
                  <a:pt x="1549" y="764"/>
                  <a:pt x="1549" y="764"/>
                  <a:pt x="1549" y="764"/>
                </a:cubicBezTo>
                <a:cubicBezTo>
                  <a:pt x="1548" y="765"/>
                  <a:pt x="1548" y="767"/>
                  <a:pt x="1549" y="768"/>
                </a:cubicBezTo>
                <a:cubicBezTo>
                  <a:pt x="1549" y="769"/>
                  <a:pt x="1550" y="769"/>
                  <a:pt x="1551" y="769"/>
                </a:cubicBezTo>
                <a:cubicBezTo>
                  <a:pt x="1552" y="769"/>
                  <a:pt x="1553" y="769"/>
                  <a:pt x="1553" y="768"/>
                </a:cubicBezTo>
                <a:cubicBezTo>
                  <a:pt x="1555" y="766"/>
                  <a:pt x="1555" y="766"/>
                  <a:pt x="1555" y="766"/>
                </a:cubicBezTo>
                <a:cubicBezTo>
                  <a:pt x="1556" y="765"/>
                  <a:pt x="1556" y="763"/>
                  <a:pt x="1555" y="762"/>
                </a:cubicBezTo>
                <a:cubicBezTo>
                  <a:pt x="1554" y="760"/>
                  <a:pt x="1552" y="760"/>
                  <a:pt x="1551" y="762"/>
                </a:cubicBezTo>
                <a:close/>
                <a:moveTo>
                  <a:pt x="1734" y="586"/>
                </a:moveTo>
                <a:cubicBezTo>
                  <a:pt x="1735" y="586"/>
                  <a:pt x="1735" y="586"/>
                  <a:pt x="1736" y="585"/>
                </a:cubicBezTo>
                <a:cubicBezTo>
                  <a:pt x="1738" y="583"/>
                  <a:pt x="1738" y="583"/>
                  <a:pt x="1738" y="583"/>
                </a:cubicBezTo>
                <a:cubicBezTo>
                  <a:pt x="1739" y="582"/>
                  <a:pt x="1739" y="580"/>
                  <a:pt x="1738" y="579"/>
                </a:cubicBezTo>
                <a:cubicBezTo>
                  <a:pt x="1737" y="577"/>
                  <a:pt x="1735" y="577"/>
                  <a:pt x="1734" y="579"/>
                </a:cubicBezTo>
                <a:cubicBezTo>
                  <a:pt x="1732" y="581"/>
                  <a:pt x="1732" y="581"/>
                  <a:pt x="1732" y="581"/>
                </a:cubicBezTo>
                <a:cubicBezTo>
                  <a:pt x="1730" y="582"/>
                  <a:pt x="1730" y="584"/>
                  <a:pt x="1732" y="585"/>
                </a:cubicBezTo>
                <a:cubicBezTo>
                  <a:pt x="1732" y="586"/>
                  <a:pt x="1733" y="586"/>
                  <a:pt x="1734" y="586"/>
                </a:cubicBezTo>
                <a:close/>
                <a:moveTo>
                  <a:pt x="1568" y="752"/>
                </a:moveTo>
                <a:cubicBezTo>
                  <a:pt x="1569" y="752"/>
                  <a:pt x="1570" y="752"/>
                  <a:pt x="1570" y="751"/>
                </a:cubicBezTo>
                <a:cubicBezTo>
                  <a:pt x="1659" y="662"/>
                  <a:pt x="1659" y="662"/>
                  <a:pt x="1659" y="662"/>
                </a:cubicBezTo>
                <a:cubicBezTo>
                  <a:pt x="1660" y="661"/>
                  <a:pt x="1660" y="659"/>
                  <a:pt x="1659" y="658"/>
                </a:cubicBezTo>
                <a:cubicBezTo>
                  <a:pt x="1658" y="657"/>
                  <a:pt x="1656" y="657"/>
                  <a:pt x="1655" y="658"/>
                </a:cubicBezTo>
                <a:cubicBezTo>
                  <a:pt x="1566" y="747"/>
                  <a:pt x="1566" y="747"/>
                  <a:pt x="1566" y="747"/>
                </a:cubicBezTo>
                <a:cubicBezTo>
                  <a:pt x="1565" y="748"/>
                  <a:pt x="1565" y="750"/>
                  <a:pt x="1566" y="751"/>
                </a:cubicBezTo>
                <a:cubicBezTo>
                  <a:pt x="1567" y="752"/>
                  <a:pt x="1567" y="752"/>
                  <a:pt x="1568" y="752"/>
                </a:cubicBezTo>
                <a:close/>
                <a:moveTo>
                  <a:pt x="1566" y="768"/>
                </a:moveTo>
                <a:cubicBezTo>
                  <a:pt x="1567" y="768"/>
                  <a:pt x="1568" y="767"/>
                  <a:pt x="1568" y="767"/>
                </a:cubicBezTo>
                <a:cubicBezTo>
                  <a:pt x="1661" y="674"/>
                  <a:pt x="1661" y="674"/>
                  <a:pt x="1661" y="674"/>
                </a:cubicBezTo>
                <a:cubicBezTo>
                  <a:pt x="1662" y="673"/>
                  <a:pt x="1662" y="671"/>
                  <a:pt x="1661" y="670"/>
                </a:cubicBezTo>
                <a:cubicBezTo>
                  <a:pt x="1660" y="668"/>
                  <a:pt x="1658" y="668"/>
                  <a:pt x="1657" y="670"/>
                </a:cubicBezTo>
                <a:cubicBezTo>
                  <a:pt x="1564" y="762"/>
                  <a:pt x="1564" y="762"/>
                  <a:pt x="1564" y="762"/>
                </a:cubicBezTo>
                <a:cubicBezTo>
                  <a:pt x="1563" y="764"/>
                  <a:pt x="1563" y="766"/>
                  <a:pt x="1564" y="767"/>
                </a:cubicBezTo>
                <a:cubicBezTo>
                  <a:pt x="1565" y="767"/>
                  <a:pt x="1565" y="768"/>
                  <a:pt x="1566" y="768"/>
                </a:cubicBezTo>
                <a:close/>
                <a:moveTo>
                  <a:pt x="1738" y="588"/>
                </a:moveTo>
                <a:cubicBezTo>
                  <a:pt x="1736" y="591"/>
                  <a:pt x="1736" y="591"/>
                  <a:pt x="1736" y="591"/>
                </a:cubicBezTo>
                <a:cubicBezTo>
                  <a:pt x="1735" y="592"/>
                  <a:pt x="1735" y="594"/>
                  <a:pt x="1736" y="595"/>
                </a:cubicBezTo>
                <a:cubicBezTo>
                  <a:pt x="1736" y="596"/>
                  <a:pt x="1737" y="596"/>
                  <a:pt x="1738" y="596"/>
                </a:cubicBezTo>
                <a:cubicBezTo>
                  <a:pt x="1739" y="596"/>
                  <a:pt x="1739" y="596"/>
                  <a:pt x="1740" y="595"/>
                </a:cubicBezTo>
                <a:cubicBezTo>
                  <a:pt x="1743" y="592"/>
                  <a:pt x="1743" y="592"/>
                  <a:pt x="1743" y="592"/>
                </a:cubicBezTo>
                <a:cubicBezTo>
                  <a:pt x="1743" y="592"/>
                  <a:pt x="1743" y="592"/>
                  <a:pt x="1743" y="592"/>
                </a:cubicBezTo>
                <a:cubicBezTo>
                  <a:pt x="1743" y="592"/>
                  <a:pt x="1744" y="592"/>
                  <a:pt x="1744" y="591"/>
                </a:cubicBezTo>
                <a:cubicBezTo>
                  <a:pt x="1746" y="589"/>
                  <a:pt x="1746" y="589"/>
                  <a:pt x="1746" y="589"/>
                </a:cubicBezTo>
                <a:cubicBezTo>
                  <a:pt x="1747" y="588"/>
                  <a:pt x="1747" y="586"/>
                  <a:pt x="1746" y="585"/>
                </a:cubicBezTo>
                <a:cubicBezTo>
                  <a:pt x="1745" y="584"/>
                  <a:pt x="1743" y="584"/>
                  <a:pt x="1742" y="585"/>
                </a:cubicBezTo>
                <a:cubicBezTo>
                  <a:pt x="1739" y="587"/>
                  <a:pt x="1739" y="587"/>
                  <a:pt x="1739" y="587"/>
                </a:cubicBezTo>
                <a:cubicBezTo>
                  <a:pt x="1739" y="587"/>
                  <a:pt x="1739" y="587"/>
                  <a:pt x="1739" y="588"/>
                </a:cubicBezTo>
                <a:cubicBezTo>
                  <a:pt x="1739" y="588"/>
                  <a:pt x="1739" y="588"/>
                  <a:pt x="1738" y="588"/>
                </a:cubicBezTo>
                <a:close/>
                <a:moveTo>
                  <a:pt x="1667" y="677"/>
                </a:moveTo>
                <a:cubicBezTo>
                  <a:pt x="1666" y="676"/>
                  <a:pt x="1664" y="676"/>
                  <a:pt x="1663" y="677"/>
                </a:cubicBezTo>
                <a:cubicBezTo>
                  <a:pt x="1565" y="776"/>
                  <a:pt x="1565" y="776"/>
                  <a:pt x="1565" y="776"/>
                </a:cubicBezTo>
                <a:cubicBezTo>
                  <a:pt x="1563" y="777"/>
                  <a:pt x="1563" y="779"/>
                  <a:pt x="1565" y="780"/>
                </a:cubicBezTo>
                <a:cubicBezTo>
                  <a:pt x="1565" y="781"/>
                  <a:pt x="1566" y="781"/>
                  <a:pt x="1567" y="781"/>
                </a:cubicBezTo>
                <a:cubicBezTo>
                  <a:pt x="1567" y="781"/>
                  <a:pt x="1568" y="781"/>
                  <a:pt x="1569" y="780"/>
                </a:cubicBezTo>
                <a:cubicBezTo>
                  <a:pt x="1667" y="682"/>
                  <a:pt x="1667" y="682"/>
                  <a:pt x="1667" y="682"/>
                </a:cubicBezTo>
                <a:cubicBezTo>
                  <a:pt x="1669" y="681"/>
                  <a:pt x="1669" y="679"/>
                  <a:pt x="1667" y="677"/>
                </a:cubicBezTo>
                <a:close/>
                <a:moveTo>
                  <a:pt x="1737" y="612"/>
                </a:moveTo>
                <a:cubicBezTo>
                  <a:pt x="1738" y="611"/>
                  <a:pt x="1738" y="609"/>
                  <a:pt x="1737" y="608"/>
                </a:cubicBezTo>
                <a:cubicBezTo>
                  <a:pt x="1736" y="607"/>
                  <a:pt x="1734" y="607"/>
                  <a:pt x="1733" y="608"/>
                </a:cubicBezTo>
                <a:cubicBezTo>
                  <a:pt x="1732" y="609"/>
                  <a:pt x="1732" y="609"/>
                  <a:pt x="1732" y="609"/>
                </a:cubicBezTo>
                <a:cubicBezTo>
                  <a:pt x="1731" y="610"/>
                  <a:pt x="1731" y="612"/>
                  <a:pt x="1732" y="613"/>
                </a:cubicBezTo>
                <a:cubicBezTo>
                  <a:pt x="1732" y="614"/>
                  <a:pt x="1733" y="614"/>
                  <a:pt x="1734" y="614"/>
                </a:cubicBezTo>
                <a:cubicBezTo>
                  <a:pt x="1735" y="614"/>
                  <a:pt x="1736" y="614"/>
                  <a:pt x="1736" y="613"/>
                </a:cubicBezTo>
                <a:lnTo>
                  <a:pt x="1737" y="612"/>
                </a:lnTo>
                <a:close/>
                <a:moveTo>
                  <a:pt x="1743" y="597"/>
                </a:moveTo>
                <a:cubicBezTo>
                  <a:pt x="1742" y="598"/>
                  <a:pt x="1742" y="600"/>
                  <a:pt x="1743" y="602"/>
                </a:cubicBezTo>
                <a:cubicBezTo>
                  <a:pt x="1744" y="602"/>
                  <a:pt x="1745" y="602"/>
                  <a:pt x="1745" y="602"/>
                </a:cubicBezTo>
                <a:cubicBezTo>
                  <a:pt x="1746" y="602"/>
                  <a:pt x="1747" y="602"/>
                  <a:pt x="1748" y="602"/>
                </a:cubicBezTo>
                <a:cubicBezTo>
                  <a:pt x="1750" y="599"/>
                  <a:pt x="1750" y="599"/>
                  <a:pt x="1750" y="599"/>
                </a:cubicBezTo>
                <a:cubicBezTo>
                  <a:pt x="1751" y="598"/>
                  <a:pt x="1751" y="596"/>
                  <a:pt x="1750" y="595"/>
                </a:cubicBezTo>
                <a:cubicBezTo>
                  <a:pt x="1749" y="593"/>
                  <a:pt x="1747" y="593"/>
                  <a:pt x="1746" y="595"/>
                </a:cubicBezTo>
                <a:lnTo>
                  <a:pt x="1743" y="597"/>
                </a:lnTo>
                <a:close/>
                <a:moveTo>
                  <a:pt x="1668" y="687"/>
                </a:moveTo>
                <a:cubicBezTo>
                  <a:pt x="1574" y="780"/>
                  <a:pt x="1574" y="780"/>
                  <a:pt x="1574" y="780"/>
                </a:cubicBezTo>
                <a:cubicBezTo>
                  <a:pt x="1573" y="782"/>
                  <a:pt x="1573" y="784"/>
                  <a:pt x="1574" y="785"/>
                </a:cubicBezTo>
                <a:cubicBezTo>
                  <a:pt x="1575" y="785"/>
                  <a:pt x="1575" y="786"/>
                  <a:pt x="1576" y="786"/>
                </a:cubicBezTo>
                <a:cubicBezTo>
                  <a:pt x="1577" y="786"/>
                  <a:pt x="1578" y="785"/>
                  <a:pt x="1578" y="785"/>
                </a:cubicBezTo>
                <a:cubicBezTo>
                  <a:pt x="1672" y="691"/>
                  <a:pt x="1672" y="691"/>
                  <a:pt x="1672" y="691"/>
                </a:cubicBezTo>
                <a:cubicBezTo>
                  <a:pt x="1673" y="690"/>
                  <a:pt x="1673" y="688"/>
                  <a:pt x="1672" y="687"/>
                </a:cubicBezTo>
                <a:cubicBezTo>
                  <a:pt x="1671" y="686"/>
                  <a:pt x="1669" y="686"/>
                  <a:pt x="1668" y="687"/>
                </a:cubicBezTo>
                <a:close/>
                <a:moveTo>
                  <a:pt x="1674" y="699"/>
                </a:moveTo>
                <a:cubicBezTo>
                  <a:pt x="1673" y="697"/>
                  <a:pt x="1671" y="697"/>
                  <a:pt x="1670" y="699"/>
                </a:cubicBezTo>
                <a:cubicBezTo>
                  <a:pt x="1590" y="778"/>
                  <a:pt x="1590" y="778"/>
                  <a:pt x="1590" y="778"/>
                </a:cubicBezTo>
                <a:cubicBezTo>
                  <a:pt x="1589" y="779"/>
                  <a:pt x="1589" y="781"/>
                  <a:pt x="1590" y="782"/>
                </a:cubicBezTo>
                <a:cubicBezTo>
                  <a:pt x="1591" y="783"/>
                  <a:pt x="1592" y="783"/>
                  <a:pt x="1593" y="783"/>
                </a:cubicBezTo>
                <a:cubicBezTo>
                  <a:pt x="1593" y="783"/>
                  <a:pt x="1594" y="783"/>
                  <a:pt x="1595" y="782"/>
                </a:cubicBezTo>
                <a:cubicBezTo>
                  <a:pt x="1674" y="703"/>
                  <a:pt x="1674" y="703"/>
                  <a:pt x="1674" y="703"/>
                </a:cubicBezTo>
                <a:cubicBezTo>
                  <a:pt x="1675" y="702"/>
                  <a:pt x="1675" y="700"/>
                  <a:pt x="1674" y="699"/>
                </a:cubicBezTo>
                <a:close/>
                <a:moveTo>
                  <a:pt x="1584" y="798"/>
                </a:moveTo>
                <a:cubicBezTo>
                  <a:pt x="1572" y="810"/>
                  <a:pt x="1572" y="810"/>
                  <a:pt x="1572" y="810"/>
                </a:cubicBezTo>
                <a:cubicBezTo>
                  <a:pt x="1571" y="812"/>
                  <a:pt x="1571" y="814"/>
                  <a:pt x="1572" y="815"/>
                </a:cubicBezTo>
                <a:cubicBezTo>
                  <a:pt x="1573" y="815"/>
                  <a:pt x="1573" y="816"/>
                  <a:pt x="1574" y="816"/>
                </a:cubicBezTo>
                <a:cubicBezTo>
                  <a:pt x="1575" y="816"/>
                  <a:pt x="1576" y="815"/>
                  <a:pt x="1576" y="815"/>
                </a:cubicBezTo>
                <a:cubicBezTo>
                  <a:pt x="1589" y="803"/>
                  <a:pt x="1589" y="803"/>
                  <a:pt x="1589" y="803"/>
                </a:cubicBezTo>
                <a:cubicBezTo>
                  <a:pt x="1590" y="801"/>
                  <a:pt x="1590" y="799"/>
                  <a:pt x="1589" y="798"/>
                </a:cubicBezTo>
                <a:cubicBezTo>
                  <a:pt x="1587" y="797"/>
                  <a:pt x="1585" y="797"/>
                  <a:pt x="1584" y="798"/>
                </a:cubicBezTo>
                <a:close/>
                <a:moveTo>
                  <a:pt x="1668" y="715"/>
                </a:moveTo>
                <a:cubicBezTo>
                  <a:pt x="1606" y="776"/>
                  <a:pt x="1606" y="776"/>
                  <a:pt x="1606" y="776"/>
                </a:cubicBezTo>
                <a:cubicBezTo>
                  <a:pt x="1605" y="777"/>
                  <a:pt x="1605" y="779"/>
                  <a:pt x="1606" y="780"/>
                </a:cubicBezTo>
                <a:cubicBezTo>
                  <a:pt x="1607" y="781"/>
                  <a:pt x="1608" y="781"/>
                  <a:pt x="1609" y="781"/>
                </a:cubicBezTo>
                <a:cubicBezTo>
                  <a:pt x="1609" y="781"/>
                  <a:pt x="1610" y="781"/>
                  <a:pt x="1611" y="780"/>
                </a:cubicBezTo>
                <a:cubicBezTo>
                  <a:pt x="1672" y="719"/>
                  <a:pt x="1672" y="719"/>
                  <a:pt x="1672" y="719"/>
                </a:cubicBezTo>
                <a:cubicBezTo>
                  <a:pt x="1673" y="718"/>
                  <a:pt x="1673" y="716"/>
                  <a:pt x="1672" y="715"/>
                </a:cubicBezTo>
                <a:cubicBezTo>
                  <a:pt x="1671" y="714"/>
                  <a:pt x="1669" y="714"/>
                  <a:pt x="1668" y="715"/>
                </a:cubicBezTo>
                <a:close/>
                <a:moveTo>
                  <a:pt x="1746" y="655"/>
                </a:moveTo>
                <a:cubicBezTo>
                  <a:pt x="1745" y="654"/>
                  <a:pt x="1743" y="654"/>
                  <a:pt x="1742" y="655"/>
                </a:cubicBezTo>
                <a:cubicBezTo>
                  <a:pt x="1740" y="656"/>
                  <a:pt x="1740" y="656"/>
                  <a:pt x="1740" y="656"/>
                </a:cubicBezTo>
                <a:cubicBezTo>
                  <a:pt x="1739" y="657"/>
                  <a:pt x="1739" y="659"/>
                  <a:pt x="1740" y="660"/>
                </a:cubicBezTo>
                <a:cubicBezTo>
                  <a:pt x="1741" y="661"/>
                  <a:pt x="1742" y="661"/>
                  <a:pt x="1743" y="661"/>
                </a:cubicBezTo>
                <a:cubicBezTo>
                  <a:pt x="1743" y="661"/>
                  <a:pt x="1744" y="661"/>
                  <a:pt x="1745" y="660"/>
                </a:cubicBezTo>
                <a:cubicBezTo>
                  <a:pt x="1746" y="659"/>
                  <a:pt x="1746" y="659"/>
                  <a:pt x="1746" y="659"/>
                </a:cubicBezTo>
                <a:cubicBezTo>
                  <a:pt x="1747" y="658"/>
                  <a:pt x="1747" y="656"/>
                  <a:pt x="1746" y="655"/>
                </a:cubicBezTo>
                <a:close/>
                <a:moveTo>
                  <a:pt x="1769" y="635"/>
                </a:moveTo>
                <a:cubicBezTo>
                  <a:pt x="1770" y="635"/>
                  <a:pt x="1771" y="634"/>
                  <a:pt x="1771" y="634"/>
                </a:cubicBezTo>
                <a:cubicBezTo>
                  <a:pt x="1775" y="630"/>
                  <a:pt x="1775" y="630"/>
                  <a:pt x="1775" y="630"/>
                </a:cubicBezTo>
                <a:cubicBezTo>
                  <a:pt x="1777" y="629"/>
                  <a:pt x="1777" y="627"/>
                  <a:pt x="1775" y="625"/>
                </a:cubicBezTo>
                <a:cubicBezTo>
                  <a:pt x="1774" y="624"/>
                  <a:pt x="1772" y="624"/>
                  <a:pt x="1771" y="625"/>
                </a:cubicBezTo>
                <a:cubicBezTo>
                  <a:pt x="1767" y="629"/>
                  <a:pt x="1767" y="629"/>
                  <a:pt x="1767" y="629"/>
                </a:cubicBezTo>
                <a:cubicBezTo>
                  <a:pt x="1766" y="631"/>
                  <a:pt x="1766" y="633"/>
                  <a:pt x="1767" y="634"/>
                </a:cubicBezTo>
                <a:cubicBezTo>
                  <a:pt x="1768" y="634"/>
                  <a:pt x="1768" y="635"/>
                  <a:pt x="1769" y="635"/>
                </a:cubicBezTo>
                <a:close/>
                <a:moveTo>
                  <a:pt x="1745" y="665"/>
                </a:moveTo>
                <a:cubicBezTo>
                  <a:pt x="1744" y="666"/>
                  <a:pt x="1744" y="668"/>
                  <a:pt x="1745" y="670"/>
                </a:cubicBezTo>
                <a:cubicBezTo>
                  <a:pt x="1746" y="670"/>
                  <a:pt x="1747" y="671"/>
                  <a:pt x="1747" y="671"/>
                </a:cubicBezTo>
                <a:cubicBezTo>
                  <a:pt x="1748" y="671"/>
                  <a:pt x="1749" y="670"/>
                  <a:pt x="1750" y="670"/>
                </a:cubicBezTo>
                <a:cubicBezTo>
                  <a:pt x="1754" y="665"/>
                  <a:pt x="1754" y="665"/>
                  <a:pt x="1754" y="665"/>
                </a:cubicBezTo>
                <a:cubicBezTo>
                  <a:pt x="1755" y="664"/>
                  <a:pt x="1755" y="662"/>
                  <a:pt x="1754" y="661"/>
                </a:cubicBezTo>
                <a:cubicBezTo>
                  <a:pt x="1752" y="660"/>
                  <a:pt x="1750" y="660"/>
                  <a:pt x="1749" y="661"/>
                </a:cubicBezTo>
                <a:lnTo>
                  <a:pt x="1745" y="665"/>
                </a:lnTo>
                <a:close/>
                <a:moveTo>
                  <a:pt x="1751" y="677"/>
                </a:moveTo>
                <a:cubicBezTo>
                  <a:pt x="1752" y="678"/>
                  <a:pt x="1753" y="678"/>
                  <a:pt x="1754" y="678"/>
                </a:cubicBezTo>
                <a:cubicBezTo>
                  <a:pt x="1754" y="678"/>
                  <a:pt x="1755" y="678"/>
                  <a:pt x="1756" y="677"/>
                </a:cubicBezTo>
                <a:cubicBezTo>
                  <a:pt x="1760" y="673"/>
                  <a:pt x="1760" y="673"/>
                  <a:pt x="1760" y="673"/>
                </a:cubicBezTo>
                <a:cubicBezTo>
                  <a:pt x="1761" y="672"/>
                  <a:pt x="1761" y="670"/>
                  <a:pt x="1760" y="669"/>
                </a:cubicBezTo>
                <a:cubicBezTo>
                  <a:pt x="1759" y="667"/>
                  <a:pt x="1757" y="667"/>
                  <a:pt x="1756" y="669"/>
                </a:cubicBezTo>
                <a:cubicBezTo>
                  <a:pt x="1751" y="673"/>
                  <a:pt x="1751" y="673"/>
                  <a:pt x="1751" y="673"/>
                </a:cubicBezTo>
                <a:cubicBezTo>
                  <a:pt x="1750" y="674"/>
                  <a:pt x="1750" y="676"/>
                  <a:pt x="1751" y="677"/>
                </a:cubicBezTo>
                <a:close/>
                <a:moveTo>
                  <a:pt x="1692" y="817"/>
                </a:moveTo>
                <a:cubicBezTo>
                  <a:pt x="1674" y="834"/>
                  <a:pt x="1674" y="834"/>
                  <a:pt x="1674" y="834"/>
                </a:cubicBezTo>
                <a:cubicBezTo>
                  <a:pt x="1673" y="835"/>
                  <a:pt x="1673" y="837"/>
                  <a:pt x="1674" y="839"/>
                </a:cubicBezTo>
                <a:cubicBezTo>
                  <a:pt x="1675" y="839"/>
                  <a:pt x="1675" y="839"/>
                  <a:pt x="1676" y="839"/>
                </a:cubicBezTo>
                <a:cubicBezTo>
                  <a:pt x="1677" y="839"/>
                  <a:pt x="1678" y="839"/>
                  <a:pt x="1678" y="839"/>
                </a:cubicBezTo>
                <a:cubicBezTo>
                  <a:pt x="1696" y="821"/>
                  <a:pt x="1696" y="821"/>
                  <a:pt x="1696" y="821"/>
                </a:cubicBezTo>
                <a:cubicBezTo>
                  <a:pt x="1697" y="820"/>
                  <a:pt x="1697" y="818"/>
                  <a:pt x="1696" y="817"/>
                </a:cubicBezTo>
                <a:cubicBezTo>
                  <a:pt x="1695" y="815"/>
                  <a:pt x="1693" y="815"/>
                  <a:pt x="1692" y="817"/>
                </a:cubicBezTo>
                <a:close/>
                <a:moveTo>
                  <a:pt x="1756" y="766"/>
                </a:moveTo>
                <a:cubicBezTo>
                  <a:pt x="1756" y="766"/>
                  <a:pt x="1756" y="766"/>
                  <a:pt x="1756" y="766"/>
                </a:cubicBezTo>
                <a:cubicBezTo>
                  <a:pt x="1755" y="768"/>
                  <a:pt x="1755" y="768"/>
                  <a:pt x="1755" y="768"/>
                </a:cubicBezTo>
                <a:cubicBezTo>
                  <a:pt x="1753" y="769"/>
                  <a:pt x="1753" y="771"/>
                  <a:pt x="1755" y="772"/>
                </a:cubicBezTo>
                <a:cubicBezTo>
                  <a:pt x="1755" y="773"/>
                  <a:pt x="1756" y="773"/>
                  <a:pt x="1757" y="773"/>
                </a:cubicBezTo>
                <a:cubicBezTo>
                  <a:pt x="1758" y="773"/>
                  <a:pt x="1758" y="773"/>
                  <a:pt x="1759" y="772"/>
                </a:cubicBezTo>
                <a:cubicBezTo>
                  <a:pt x="1760" y="771"/>
                  <a:pt x="1760" y="771"/>
                  <a:pt x="1760" y="771"/>
                </a:cubicBezTo>
                <a:cubicBezTo>
                  <a:pt x="1760" y="771"/>
                  <a:pt x="1761" y="770"/>
                  <a:pt x="1761" y="770"/>
                </a:cubicBezTo>
                <a:cubicBezTo>
                  <a:pt x="1761" y="770"/>
                  <a:pt x="1761" y="770"/>
                  <a:pt x="1761" y="770"/>
                </a:cubicBezTo>
                <a:cubicBezTo>
                  <a:pt x="1766" y="765"/>
                  <a:pt x="1766" y="765"/>
                  <a:pt x="1766" y="765"/>
                </a:cubicBezTo>
                <a:cubicBezTo>
                  <a:pt x="1767" y="764"/>
                  <a:pt x="1767" y="762"/>
                  <a:pt x="1766" y="761"/>
                </a:cubicBezTo>
                <a:cubicBezTo>
                  <a:pt x="1765" y="760"/>
                  <a:pt x="1763" y="760"/>
                  <a:pt x="1762" y="761"/>
                </a:cubicBezTo>
                <a:cubicBezTo>
                  <a:pt x="1757" y="765"/>
                  <a:pt x="1757" y="765"/>
                  <a:pt x="1757" y="765"/>
                </a:cubicBezTo>
                <a:cubicBezTo>
                  <a:pt x="1757" y="766"/>
                  <a:pt x="1757" y="766"/>
                  <a:pt x="1756" y="766"/>
                </a:cubicBezTo>
                <a:close/>
                <a:moveTo>
                  <a:pt x="1728" y="794"/>
                </a:moveTo>
                <a:cubicBezTo>
                  <a:pt x="1703" y="820"/>
                  <a:pt x="1703" y="820"/>
                  <a:pt x="1703" y="820"/>
                </a:cubicBezTo>
                <a:cubicBezTo>
                  <a:pt x="1701" y="821"/>
                  <a:pt x="1701" y="823"/>
                  <a:pt x="1703" y="824"/>
                </a:cubicBezTo>
                <a:cubicBezTo>
                  <a:pt x="1703" y="825"/>
                  <a:pt x="1704" y="825"/>
                  <a:pt x="1705" y="825"/>
                </a:cubicBezTo>
                <a:cubicBezTo>
                  <a:pt x="1706" y="825"/>
                  <a:pt x="1706" y="825"/>
                  <a:pt x="1707" y="824"/>
                </a:cubicBezTo>
                <a:cubicBezTo>
                  <a:pt x="1732" y="799"/>
                  <a:pt x="1732" y="799"/>
                  <a:pt x="1732" y="799"/>
                </a:cubicBezTo>
                <a:cubicBezTo>
                  <a:pt x="1733" y="798"/>
                  <a:pt x="1733" y="796"/>
                  <a:pt x="1732" y="794"/>
                </a:cubicBezTo>
                <a:cubicBezTo>
                  <a:pt x="1731" y="793"/>
                  <a:pt x="1729" y="793"/>
                  <a:pt x="1728" y="794"/>
                </a:cubicBezTo>
                <a:close/>
                <a:moveTo>
                  <a:pt x="1769" y="771"/>
                </a:moveTo>
                <a:cubicBezTo>
                  <a:pt x="1768" y="770"/>
                  <a:pt x="1766" y="770"/>
                  <a:pt x="1765" y="771"/>
                </a:cubicBezTo>
                <a:cubicBezTo>
                  <a:pt x="1744" y="792"/>
                  <a:pt x="1744" y="792"/>
                  <a:pt x="1744" y="792"/>
                </a:cubicBezTo>
                <a:cubicBezTo>
                  <a:pt x="1743" y="794"/>
                  <a:pt x="1743" y="795"/>
                  <a:pt x="1744" y="797"/>
                </a:cubicBezTo>
                <a:cubicBezTo>
                  <a:pt x="1745" y="797"/>
                  <a:pt x="1745" y="798"/>
                  <a:pt x="1746" y="798"/>
                </a:cubicBezTo>
                <a:cubicBezTo>
                  <a:pt x="1747" y="798"/>
                  <a:pt x="1748" y="797"/>
                  <a:pt x="1748" y="797"/>
                </a:cubicBezTo>
                <a:cubicBezTo>
                  <a:pt x="1769" y="776"/>
                  <a:pt x="1769" y="776"/>
                  <a:pt x="1769" y="776"/>
                </a:cubicBezTo>
                <a:cubicBezTo>
                  <a:pt x="1771" y="774"/>
                  <a:pt x="1771" y="773"/>
                  <a:pt x="1769" y="771"/>
                </a:cubicBezTo>
                <a:close/>
                <a:moveTo>
                  <a:pt x="1739" y="797"/>
                </a:moveTo>
                <a:cubicBezTo>
                  <a:pt x="1737" y="799"/>
                  <a:pt x="1737" y="799"/>
                  <a:pt x="1737" y="799"/>
                </a:cubicBezTo>
                <a:cubicBezTo>
                  <a:pt x="1736" y="800"/>
                  <a:pt x="1736" y="802"/>
                  <a:pt x="1737" y="804"/>
                </a:cubicBezTo>
                <a:cubicBezTo>
                  <a:pt x="1738" y="804"/>
                  <a:pt x="1738" y="804"/>
                  <a:pt x="1739" y="804"/>
                </a:cubicBezTo>
                <a:cubicBezTo>
                  <a:pt x="1740" y="804"/>
                  <a:pt x="1741" y="804"/>
                  <a:pt x="1741" y="804"/>
                </a:cubicBezTo>
                <a:cubicBezTo>
                  <a:pt x="1743" y="802"/>
                  <a:pt x="1743" y="802"/>
                  <a:pt x="1743" y="802"/>
                </a:cubicBezTo>
                <a:cubicBezTo>
                  <a:pt x="1744" y="801"/>
                  <a:pt x="1744" y="799"/>
                  <a:pt x="1743" y="797"/>
                </a:cubicBezTo>
                <a:cubicBezTo>
                  <a:pt x="1742" y="796"/>
                  <a:pt x="1740" y="796"/>
                  <a:pt x="1739" y="797"/>
                </a:cubicBezTo>
                <a:close/>
                <a:moveTo>
                  <a:pt x="1778" y="776"/>
                </a:moveTo>
                <a:cubicBezTo>
                  <a:pt x="1777" y="775"/>
                  <a:pt x="1775" y="775"/>
                  <a:pt x="1774" y="776"/>
                </a:cubicBezTo>
                <a:cubicBezTo>
                  <a:pt x="1765" y="785"/>
                  <a:pt x="1765" y="785"/>
                  <a:pt x="1765" y="785"/>
                </a:cubicBezTo>
                <a:cubicBezTo>
                  <a:pt x="1764" y="787"/>
                  <a:pt x="1764" y="789"/>
                  <a:pt x="1765" y="790"/>
                </a:cubicBezTo>
                <a:cubicBezTo>
                  <a:pt x="1765" y="790"/>
                  <a:pt x="1766" y="791"/>
                  <a:pt x="1767" y="791"/>
                </a:cubicBezTo>
                <a:cubicBezTo>
                  <a:pt x="1768" y="791"/>
                  <a:pt x="1769" y="790"/>
                  <a:pt x="1769" y="790"/>
                </a:cubicBezTo>
                <a:cubicBezTo>
                  <a:pt x="1778" y="781"/>
                  <a:pt x="1778" y="781"/>
                  <a:pt x="1778" y="781"/>
                </a:cubicBezTo>
                <a:cubicBezTo>
                  <a:pt x="1779" y="779"/>
                  <a:pt x="1779" y="778"/>
                  <a:pt x="1778" y="776"/>
                </a:cubicBezTo>
                <a:close/>
                <a:moveTo>
                  <a:pt x="465" y="877"/>
                </a:moveTo>
                <a:cubicBezTo>
                  <a:pt x="466" y="876"/>
                  <a:pt x="466" y="874"/>
                  <a:pt x="465" y="873"/>
                </a:cubicBezTo>
                <a:cubicBezTo>
                  <a:pt x="464" y="872"/>
                  <a:pt x="462" y="872"/>
                  <a:pt x="461" y="873"/>
                </a:cubicBezTo>
                <a:cubicBezTo>
                  <a:pt x="456" y="878"/>
                  <a:pt x="456" y="878"/>
                  <a:pt x="456" y="878"/>
                </a:cubicBezTo>
                <a:cubicBezTo>
                  <a:pt x="456" y="879"/>
                  <a:pt x="456" y="879"/>
                  <a:pt x="456" y="879"/>
                </a:cubicBezTo>
                <a:cubicBezTo>
                  <a:pt x="456" y="879"/>
                  <a:pt x="456" y="879"/>
                  <a:pt x="456" y="879"/>
                </a:cubicBezTo>
                <a:cubicBezTo>
                  <a:pt x="454" y="880"/>
                  <a:pt x="454" y="880"/>
                  <a:pt x="454" y="880"/>
                </a:cubicBezTo>
                <a:cubicBezTo>
                  <a:pt x="454" y="879"/>
                  <a:pt x="454" y="879"/>
                  <a:pt x="454" y="879"/>
                </a:cubicBezTo>
                <a:cubicBezTo>
                  <a:pt x="450" y="884"/>
                  <a:pt x="450" y="884"/>
                  <a:pt x="450" y="884"/>
                </a:cubicBezTo>
                <a:cubicBezTo>
                  <a:pt x="448" y="885"/>
                  <a:pt x="448" y="887"/>
                  <a:pt x="450" y="889"/>
                </a:cubicBezTo>
                <a:cubicBezTo>
                  <a:pt x="450" y="889"/>
                  <a:pt x="451" y="889"/>
                  <a:pt x="452" y="889"/>
                </a:cubicBezTo>
                <a:cubicBezTo>
                  <a:pt x="453" y="889"/>
                  <a:pt x="453" y="889"/>
                  <a:pt x="454" y="889"/>
                </a:cubicBezTo>
                <a:cubicBezTo>
                  <a:pt x="460" y="883"/>
                  <a:pt x="460" y="883"/>
                  <a:pt x="460" y="883"/>
                </a:cubicBezTo>
                <a:cubicBezTo>
                  <a:pt x="460" y="882"/>
                  <a:pt x="460" y="882"/>
                  <a:pt x="461" y="882"/>
                </a:cubicBezTo>
                <a:lnTo>
                  <a:pt x="465" y="877"/>
                </a:lnTo>
                <a:close/>
                <a:moveTo>
                  <a:pt x="1004" y="685"/>
                </a:moveTo>
                <a:cubicBezTo>
                  <a:pt x="1004" y="685"/>
                  <a:pt x="1003" y="685"/>
                  <a:pt x="1003" y="685"/>
                </a:cubicBezTo>
                <a:cubicBezTo>
                  <a:pt x="1003" y="685"/>
                  <a:pt x="1003" y="685"/>
                  <a:pt x="1003" y="684"/>
                </a:cubicBezTo>
                <a:cubicBezTo>
                  <a:pt x="1003" y="684"/>
                  <a:pt x="1003" y="684"/>
                  <a:pt x="1003" y="684"/>
                </a:cubicBezTo>
                <a:cubicBezTo>
                  <a:pt x="1003" y="684"/>
                  <a:pt x="1003" y="684"/>
                  <a:pt x="1003" y="684"/>
                </a:cubicBezTo>
                <a:cubicBezTo>
                  <a:pt x="1003" y="684"/>
                  <a:pt x="1003" y="684"/>
                  <a:pt x="1002" y="684"/>
                </a:cubicBezTo>
                <a:cubicBezTo>
                  <a:pt x="1002" y="684"/>
                  <a:pt x="1002" y="684"/>
                  <a:pt x="1002" y="684"/>
                </a:cubicBezTo>
                <a:cubicBezTo>
                  <a:pt x="1002" y="684"/>
                  <a:pt x="1001" y="684"/>
                  <a:pt x="1001" y="684"/>
                </a:cubicBezTo>
                <a:cubicBezTo>
                  <a:pt x="1001" y="684"/>
                  <a:pt x="1001" y="684"/>
                  <a:pt x="1001" y="684"/>
                </a:cubicBezTo>
                <a:cubicBezTo>
                  <a:pt x="1000" y="684"/>
                  <a:pt x="1000" y="684"/>
                  <a:pt x="1000" y="684"/>
                </a:cubicBezTo>
                <a:cubicBezTo>
                  <a:pt x="1000" y="684"/>
                  <a:pt x="1000" y="684"/>
                  <a:pt x="1000" y="684"/>
                </a:cubicBezTo>
                <a:cubicBezTo>
                  <a:pt x="999" y="684"/>
                  <a:pt x="999" y="684"/>
                  <a:pt x="999" y="684"/>
                </a:cubicBezTo>
                <a:cubicBezTo>
                  <a:pt x="999" y="684"/>
                  <a:pt x="999" y="684"/>
                  <a:pt x="999" y="684"/>
                </a:cubicBezTo>
                <a:cubicBezTo>
                  <a:pt x="997" y="686"/>
                  <a:pt x="997" y="686"/>
                  <a:pt x="997" y="686"/>
                </a:cubicBezTo>
                <a:cubicBezTo>
                  <a:pt x="997" y="686"/>
                  <a:pt x="997" y="686"/>
                  <a:pt x="997" y="687"/>
                </a:cubicBezTo>
                <a:cubicBezTo>
                  <a:pt x="997" y="687"/>
                  <a:pt x="997" y="687"/>
                  <a:pt x="997" y="687"/>
                </a:cubicBezTo>
                <a:cubicBezTo>
                  <a:pt x="997" y="687"/>
                  <a:pt x="997" y="688"/>
                  <a:pt x="997" y="688"/>
                </a:cubicBezTo>
                <a:cubicBezTo>
                  <a:pt x="997" y="688"/>
                  <a:pt x="997" y="688"/>
                  <a:pt x="997" y="689"/>
                </a:cubicBezTo>
                <a:cubicBezTo>
                  <a:pt x="997" y="689"/>
                  <a:pt x="997" y="689"/>
                  <a:pt x="997" y="689"/>
                </a:cubicBezTo>
                <a:cubicBezTo>
                  <a:pt x="997" y="689"/>
                  <a:pt x="997" y="689"/>
                  <a:pt x="997" y="690"/>
                </a:cubicBezTo>
                <a:cubicBezTo>
                  <a:pt x="997" y="690"/>
                  <a:pt x="997" y="690"/>
                  <a:pt x="997" y="690"/>
                </a:cubicBezTo>
                <a:cubicBezTo>
                  <a:pt x="997" y="690"/>
                  <a:pt x="997" y="690"/>
                  <a:pt x="997" y="690"/>
                </a:cubicBezTo>
                <a:cubicBezTo>
                  <a:pt x="997" y="690"/>
                  <a:pt x="997" y="690"/>
                  <a:pt x="997" y="690"/>
                </a:cubicBezTo>
                <a:cubicBezTo>
                  <a:pt x="998" y="690"/>
                  <a:pt x="998" y="691"/>
                  <a:pt x="998" y="691"/>
                </a:cubicBezTo>
                <a:cubicBezTo>
                  <a:pt x="998" y="691"/>
                  <a:pt x="998" y="691"/>
                  <a:pt x="998" y="691"/>
                </a:cubicBezTo>
                <a:cubicBezTo>
                  <a:pt x="999" y="691"/>
                  <a:pt x="999" y="691"/>
                  <a:pt x="1000" y="691"/>
                </a:cubicBezTo>
                <a:cubicBezTo>
                  <a:pt x="1000" y="691"/>
                  <a:pt x="1000" y="691"/>
                  <a:pt x="1000" y="691"/>
                </a:cubicBezTo>
                <a:cubicBezTo>
                  <a:pt x="1000" y="691"/>
                  <a:pt x="1001" y="691"/>
                  <a:pt x="1001" y="691"/>
                </a:cubicBezTo>
                <a:cubicBezTo>
                  <a:pt x="1001" y="691"/>
                  <a:pt x="1001" y="691"/>
                  <a:pt x="1001" y="691"/>
                </a:cubicBezTo>
                <a:cubicBezTo>
                  <a:pt x="1001" y="690"/>
                  <a:pt x="1002" y="690"/>
                  <a:pt x="1002" y="690"/>
                </a:cubicBezTo>
                <a:cubicBezTo>
                  <a:pt x="1002" y="690"/>
                  <a:pt x="1002" y="690"/>
                  <a:pt x="1002" y="690"/>
                </a:cubicBezTo>
                <a:cubicBezTo>
                  <a:pt x="1003" y="690"/>
                  <a:pt x="1003" y="689"/>
                  <a:pt x="1004" y="688"/>
                </a:cubicBezTo>
                <a:cubicBezTo>
                  <a:pt x="1004" y="688"/>
                  <a:pt x="1004" y="688"/>
                  <a:pt x="1004" y="688"/>
                </a:cubicBezTo>
                <a:cubicBezTo>
                  <a:pt x="1004" y="688"/>
                  <a:pt x="1004" y="688"/>
                  <a:pt x="1004" y="688"/>
                </a:cubicBezTo>
                <a:cubicBezTo>
                  <a:pt x="1004" y="687"/>
                  <a:pt x="1004" y="687"/>
                  <a:pt x="1004" y="687"/>
                </a:cubicBezTo>
                <a:cubicBezTo>
                  <a:pt x="1004" y="687"/>
                  <a:pt x="1004" y="687"/>
                  <a:pt x="1004" y="686"/>
                </a:cubicBezTo>
                <a:cubicBezTo>
                  <a:pt x="1004" y="686"/>
                  <a:pt x="1004" y="686"/>
                  <a:pt x="1004" y="686"/>
                </a:cubicBezTo>
                <a:cubicBezTo>
                  <a:pt x="1004" y="686"/>
                  <a:pt x="1004" y="685"/>
                  <a:pt x="1004" y="685"/>
                </a:cubicBezTo>
                <a:close/>
                <a:moveTo>
                  <a:pt x="1471" y="579"/>
                </a:moveTo>
                <a:cubicBezTo>
                  <a:pt x="1469" y="578"/>
                  <a:pt x="1468" y="579"/>
                  <a:pt x="1467" y="580"/>
                </a:cubicBezTo>
                <a:cubicBezTo>
                  <a:pt x="1467" y="580"/>
                  <a:pt x="1467" y="580"/>
                  <a:pt x="1467" y="580"/>
                </a:cubicBezTo>
                <a:cubicBezTo>
                  <a:pt x="1466" y="581"/>
                  <a:pt x="1466" y="581"/>
                  <a:pt x="1466" y="581"/>
                </a:cubicBezTo>
                <a:cubicBezTo>
                  <a:pt x="1466" y="581"/>
                  <a:pt x="1466" y="581"/>
                  <a:pt x="1466" y="581"/>
                </a:cubicBezTo>
                <a:cubicBezTo>
                  <a:pt x="1466" y="581"/>
                  <a:pt x="1466" y="581"/>
                  <a:pt x="1466" y="581"/>
                </a:cubicBezTo>
                <a:cubicBezTo>
                  <a:pt x="1466" y="582"/>
                  <a:pt x="1466" y="582"/>
                  <a:pt x="1465" y="582"/>
                </a:cubicBezTo>
                <a:cubicBezTo>
                  <a:pt x="1465" y="582"/>
                  <a:pt x="1465" y="582"/>
                  <a:pt x="1465" y="583"/>
                </a:cubicBezTo>
                <a:cubicBezTo>
                  <a:pt x="1465" y="583"/>
                  <a:pt x="1465" y="583"/>
                  <a:pt x="1465" y="583"/>
                </a:cubicBezTo>
                <a:cubicBezTo>
                  <a:pt x="1465" y="583"/>
                  <a:pt x="1465" y="583"/>
                  <a:pt x="1465" y="584"/>
                </a:cubicBezTo>
                <a:cubicBezTo>
                  <a:pt x="1465" y="584"/>
                  <a:pt x="1464" y="584"/>
                  <a:pt x="1464" y="584"/>
                </a:cubicBezTo>
                <a:cubicBezTo>
                  <a:pt x="1464" y="584"/>
                  <a:pt x="1464" y="584"/>
                  <a:pt x="1464" y="584"/>
                </a:cubicBezTo>
                <a:cubicBezTo>
                  <a:pt x="1464" y="584"/>
                  <a:pt x="1465" y="585"/>
                  <a:pt x="1466" y="585"/>
                </a:cubicBezTo>
                <a:cubicBezTo>
                  <a:pt x="1466" y="585"/>
                  <a:pt x="1466" y="585"/>
                  <a:pt x="1466" y="585"/>
                </a:cubicBezTo>
                <a:cubicBezTo>
                  <a:pt x="1466" y="585"/>
                  <a:pt x="1466" y="585"/>
                  <a:pt x="1466" y="585"/>
                </a:cubicBezTo>
                <a:cubicBezTo>
                  <a:pt x="1466" y="585"/>
                  <a:pt x="1467" y="585"/>
                  <a:pt x="1467" y="586"/>
                </a:cubicBezTo>
                <a:cubicBezTo>
                  <a:pt x="1467" y="586"/>
                  <a:pt x="1467" y="586"/>
                  <a:pt x="1467" y="586"/>
                </a:cubicBezTo>
                <a:cubicBezTo>
                  <a:pt x="1468" y="586"/>
                  <a:pt x="1468" y="586"/>
                  <a:pt x="1468" y="586"/>
                </a:cubicBezTo>
                <a:cubicBezTo>
                  <a:pt x="1469" y="586"/>
                  <a:pt x="1469" y="586"/>
                  <a:pt x="1470" y="586"/>
                </a:cubicBezTo>
                <a:cubicBezTo>
                  <a:pt x="1470" y="586"/>
                  <a:pt x="1470" y="586"/>
                  <a:pt x="1470" y="586"/>
                </a:cubicBezTo>
                <a:cubicBezTo>
                  <a:pt x="1470" y="586"/>
                  <a:pt x="1471" y="585"/>
                  <a:pt x="1472" y="584"/>
                </a:cubicBezTo>
                <a:cubicBezTo>
                  <a:pt x="1472" y="584"/>
                  <a:pt x="1472" y="583"/>
                  <a:pt x="1472" y="583"/>
                </a:cubicBezTo>
                <a:cubicBezTo>
                  <a:pt x="1472" y="583"/>
                  <a:pt x="1472" y="583"/>
                  <a:pt x="1472" y="583"/>
                </a:cubicBezTo>
                <a:cubicBezTo>
                  <a:pt x="1472" y="583"/>
                  <a:pt x="1472" y="582"/>
                  <a:pt x="1472" y="582"/>
                </a:cubicBezTo>
                <a:cubicBezTo>
                  <a:pt x="1473" y="581"/>
                  <a:pt x="1472" y="579"/>
                  <a:pt x="1471" y="579"/>
                </a:cubicBezTo>
                <a:close/>
                <a:moveTo>
                  <a:pt x="1438" y="528"/>
                </a:moveTo>
                <a:cubicBezTo>
                  <a:pt x="1438" y="528"/>
                  <a:pt x="1438" y="529"/>
                  <a:pt x="1438" y="529"/>
                </a:cubicBezTo>
                <a:cubicBezTo>
                  <a:pt x="1438" y="529"/>
                  <a:pt x="1438" y="529"/>
                  <a:pt x="1438" y="529"/>
                </a:cubicBezTo>
                <a:cubicBezTo>
                  <a:pt x="1438" y="529"/>
                  <a:pt x="1438" y="529"/>
                  <a:pt x="1438" y="529"/>
                </a:cubicBezTo>
                <a:cubicBezTo>
                  <a:pt x="1438" y="529"/>
                  <a:pt x="1438" y="529"/>
                  <a:pt x="1439" y="529"/>
                </a:cubicBezTo>
                <a:cubicBezTo>
                  <a:pt x="1439" y="529"/>
                  <a:pt x="1439" y="529"/>
                  <a:pt x="1439" y="530"/>
                </a:cubicBezTo>
                <a:cubicBezTo>
                  <a:pt x="1439" y="530"/>
                  <a:pt x="1439" y="530"/>
                  <a:pt x="1439" y="530"/>
                </a:cubicBezTo>
                <a:cubicBezTo>
                  <a:pt x="1440" y="530"/>
                  <a:pt x="1440" y="530"/>
                  <a:pt x="1440" y="530"/>
                </a:cubicBezTo>
                <a:cubicBezTo>
                  <a:pt x="1440" y="530"/>
                  <a:pt x="1440" y="530"/>
                  <a:pt x="1440" y="530"/>
                </a:cubicBezTo>
                <a:cubicBezTo>
                  <a:pt x="1441" y="530"/>
                  <a:pt x="1441" y="530"/>
                  <a:pt x="1442" y="530"/>
                </a:cubicBezTo>
                <a:cubicBezTo>
                  <a:pt x="1442" y="530"/>
                  <a:pt x="1442" y="530"/>
                  <a:pt x="1442" y="530"/>
                </a:cubicBezTo>
                <a:cubicBezTo>
                  <a:pt x="1442" y="529"/>
                  <a:pt x="1442" y="529"/>
                  <a:pt x="1443" y="529"/>
                </a:cubicBezTo>
                <a:cubicBezTo>
                  <a:pt x="1443" y="529"/>
                  <a:pt x="1443" y="529"/>
                  <a:pt x="1444" y="528"/>
                </a:cubicBezTo>
                <a:cubicBezTo>
                  <a:pt x="1478" y="494"/>
                  <a:pt x="1478" y="494"/>
                  <a:pt x="1478" y="494"/>
                </a:cubicBezTo>
                <a:cubicBezTo>
                  <a:pt x="1478" y="494"/>
                  <a:pt x="1478" y="493"/>
                  <a:pt x="1478" y="493"/>
                </a:cubicBezTo>
                <a:cubicBezTo>
                  <a:pt x="1479" y="493"/>
                  <a:pt x="1479" y="493"/>
                  <a:pt x="1479" y="493"/>
                </a:cubicBezTo>
                <a:cubicBezTo>
                  <a:pt x="1490" y="481"/>
                  <a:pt x="1490" y="481"/>
                  <a:pt x="1490" y="481"/>
                </a:cubicBezTo>
                <a:cubicBezTo>
                  <a:pt x="1491" y="480"/>
                  <a:pt x="1491" y="478"/>
                  <a:pt x="1490" y="477"/>
                </a:cubicBezTo>
                <a:cubicBezTo>
                  <a:pt x="1489" y="476"/>
                  <a:pt x="1487" y="476"/>
                  <a:pt x="1486" y="477"/>
                </a:cubicBezTo>
                <a:cubicBezTo>
                  <a:pt x="1475" y="488"/>
                  <a:pt x="1475" y="488"/>
                  <a:pt x="1475" y="488"/>
                </a:cubicBezTo>
                <a:cubicBezTo>
                  <a:pt x="1474" y="488"/>
                  <a:pt x="1474" y="489"/>
                  <a:pt x="1474" y="489"/>
                </a:cubicBezTo>
                <a:cubicBezTo>
                  <a:pt x="1474" y="489"/>
                  <a:pt x="1474" y="489"/>
                  <a:pt x="1473" y="490"/>
                </a:cubicBezTo>
                <a:cubicBezTo>
                  <a:pt x="1439" y="524"/>
                  <a:pt x="1439" y="524"/>
                  <a:pt x="1439" y="524"/>
                </a:cubicBezTo>
                <a:cubicBezTo>
                  <a:pt x="1439" y="524"/>
                  <a:pt x="1439" y="524"/>
                  <a:pt x="1439" y="524"/>
                </a:cubicBezTo>
                <a:cubicBezTo>
                  <a:pt x="1439" y="524"/>
                  <a:pt x="1439" y="524"/>
                  <a:pt x="1439" y="524"/>
                </a:cubicBezTo>
                <a:cubicBezTo>
                  <a:pt x="1439" y="524"/>
                  <a:pt x="1439" y="524"/>
                  <a:pt x="1438" y="525"/>
                </a:cubicBezTo>
                <a:cubicBezTo>
                  <a:pt x="1438" y="525"/>
                  <a:pt x="1438" y="525"/>
                  <a:pt x="1438" y="525"/>
                </a:cubicBezTo>
                <a:cubicBezTo>
                  <a:pt x="1438" y="525"/>
                  <a:pt x="1438" y="525"/>
                  <a:pt x="1438" y="525"/>
                </a:cubicBezTo>
                <a:cubicBezTo>
                  <a:pt x="1438" y="525"/>
                  <a:pt x="1438" y="525"/>
                  <a:pt x="1438" y="525"/>
                </a:cubicBezTo>
                <a:cubicBezTo>
                  <a:pt x="1438" y="525"/>
                  <a:pt x="1438" y="525"/>
                  <a:pt x="1438" y="525"/>
                </a:cubicBezTo>
                <a:cubicBezTo>
                  <a:pt x="1438" y="525"/>
                  <a:pt x="1438" y="525"/>
                  <a:pt x="1438" y="525"/>
                </a:cubicBezTo>
                <a:cubicBezTo>
                  <a:pt x="1438" y="525"/>
                  <a:pt x="1438" y="525"/>
                  <a:pt x="1438" y="525"/>
                </a:cubicBezTo>
                <a:cubicBezTo>
                  <a:pt x="1438" y="526"/>
                  <a:pt x="1438" y="526"/>
                  <a:pt x="1438" y="526"/>
                </a:cubicBezTo>
                <a:cubicBezTo>
                  <a:pt x="1437" y="526"/>
                  <a:pt x="1437" y="526"/>
                  <a:pt x="1437" y="526"/>
                </a:cubicBezTo>
                <a:cubicBezTo>
                  <a:pt x="1437" y="527"/>
                  <a:pt x="1437" y="527"/>
                  <a:pt x="1437" y="527"/>
                </a:cubicBezTo>
                <a:cubicBezTo>
                  <a:pt x="1437" y="527"/>
                  <a:pt x="1437" y="527"/>
                  <a:pt x="1438" y="528"/>
                </a:cubicBezTo>
                <a:cubicBezTo>
                  <a:pt x="1438" y="528"/>
                  <a:pt x="1438" y="528"/>
                  <a:pt x="1438" y="528"/>
                </a:cubicBezTo>
                <a:close/>
              </a:path>
            </a:pathLst>
          </a:custGeom>
          <a:solidFill>
            <a:schemeClr val="tx2"/>
          </a:solidFill>
          <a:ln>
            <a:noFill/>
          </a:ln>
        </p:spPr>
        <p:txBody>
          <a:bodyPr vert="horz" wrap="square" lIns="98183" tIns="49092" rIns="98183" bIns="49092" numCol="1" anchor="t" anchorCtr="0" compatLnSpc="1">
            <a:prstTxWarp prst="textNoShape">
              <a:avLst/>
            </a:prstTxWarp>
          </a:bodyPr>
          <a:lstStyle/>
          <a:p>
            <a:pPr algn="ctr" defTabSz="725668" fontAlgn="base">
              <a:spcBef>
                <a:spcPct val="0"/>
              </a:spcBef>
              <a:spcAft>
                <a:spcPct val="0"/>
              </a:spcAft>
              <a:defRPr/>
            </a:pPr>
            <a:endParaRPr lang="en-US" sz="2222" kern="0">
              <a:solidFill>
                <a:srgbClr val="000000"/>
              </a:solidFill>
              <a:latin typeface="微软雅黑"/>
              <a:ea typeface="微软雅黑"/>
              <a:sym typeface="Gill Sans" charset="0"/>
            </a:endParaRPr>
          </a:p>
        </p:txBody>
      </p:sp>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88" idx="40"/>
          </p:cNvCxnSpPr>
          <p:nvPr/>
        </p:nvCxnSpPr>
        <p:spPr>
          <a:xfrm>
            <a:off x="3292884" y="3106696"/>
            <a:ext cx="1223109" cy="29060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a:stCxn id="88" idx="43"/>
          </p:cNvCxnSpPr>
          <p:nvPr/>
        </p:nvCxnSpPr>
        <p:spPr>
          <a:xfrm>
            <a:off x="3132415" y="3700995"/>
            <a:ext cx="841521" cy="74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984859" cy="253904"/>
          </a:xfrm>
          <a:prstGeom prst="rect">
            <a:avLst/>
          </a:prstGeom>
        </p:spPr>
        <p:txBody>
          <a:bodyPr wrap="none" lIns="68567" tIns="34284" rIns="68567" bIns="34284">
            <a:spAutoFit/>
          </a:bodyPr>
          <a:lstStyle/>
          <a:p>
            <a:r>
              <a:rPr lang="en-US" altLang="zh-CN" sz="1200" dirty="0">
                <a:solidFill>
                  <a:schemeClr val="tx1">
                    <a:lumMod val="85000"/>
                    <a:lumOff val="15000"/>
                  </a:schemeClr>
                </a:solidFill>
                <a:latin typeface="Arial"/>
                <a:ea typeface="微软雅黑"/>
                <a:cs typeface="华文黑体" pitchFamily="2" charset="-122"/>
                <a:sym typeface="Arial"/>
              </a:rPr>
              <a:t>Add title text</a:t>
            </a:r>
            <a:endParaRPr lang="zh-CN" altLang="en-US" sz="1200" dirty="0">
              <a:solidFill>
                <a:schemeClr val="tx1">
                  <a:lumMod val="85000"/>
                  <a:lumOff val="15000"/>
                </a:schemeClr>
              </a:solidFill>
              <a:latin typeface="Arial"/>
              <a:ea typeface="微软雅黑"/>
              <a:sym typeface="Arial"/>
            </a:endParaRPr>
          </a:p>
        </p:txBody>
      </p:sp>
      <p:sp>
        <p:nvSpPr>
          <p:cNvPr id="83" name="矩形 82"/>
          <p:cNvSpPr/>
          <p:nvPr/>
        </p:nvSpPr>
        <p:spPr>
          <a:xfrm>
            <a:off x="5027553" y="2643491"/>
            <a:ext cx="984859" cy="253904"/>
          </a:xfrm>
          <a:prstGeom prst="rect">
            <a:avLst/>
          </a:prstGeom>
        </p:spPr>
        <p:txBody>
          <a:bodyPr wrap="none" lIns="68567" tIns="34284" rIns="68567" bIns="34284">
            <a:spAutoFit/>
          </a:bodyPr>
          <a:lstStyle/>
          <a:p>
            <a:r>
              <a:rPr lang="en-US" altLang="zh-CN" sz="1200" dirty="0">
                <a:solidFill>
                  <a:schemeClr val="tx1">
                    <a:lumMod val="85000"/>
                    <a:lumOff val="15000"/>
                  </a:schemeClr>
                </a:solidFill>
                <a:latin typeface="Arial"/>
                <a:ea typeface="微软雅黑"/>
                <a:cs typeface="华文黑体" pitchFamily="2" charset="-122"/>
                <a:sym typeface="Arial"/>
              </a:rPr>
              <a:t>Add title text</a:t>
            </a:r>
            <a:endParaRPr lang="zh-CN" altLang="en-US" sz="1200" dirty="0">
              <a:solidFill>
                <a:schemeClr val="tx1">
                  <a:lumMod val="85000"/>
                  <a:lumOff val="15000"/>
                </a:schemeClr>
              </a:solidFill>
              <a:latin typeface="Arial"/>
              <a:ea typeface="微软雅黑"/>
              <a:sym typeface="Arial"/>
            </a:endParaRPr>
          </a:p>
        </p:txBody>
      </p:sp>
      <p:sp>
        <p:nvSpPr>
          <p:cNvPr id="84" name="矩形 83"/>
          <p:cNvSpPr/>
          <p:nvPr/>
        </p:nvSpPr>
        <p:spPr>
          <a:xfrm>
            <a:off x="5027553" y="3142570"/>
            <a:ext cx="984859" cy="253904"/>
          </a:xfrm>
          <a:prstGeom prst="rect">
            <a:avLst/>
          </a:prstGeom>
        </p:spPr>
        <p:txBody>
          <a:bodyPr wrap="none" lIns="68567" tIns="34284" rIns="68567" bIns="34284">
            <a:spAutoFit/>
          </a:bodyPr>
          <a:lstStyle/>
          <a:p>
            <a:r>
              <a:rPr lang="en-US" altLang="zh-CN" sz="1200" dirty="0">
                <a:solidFill>
                  <a:schemeClr val="tx1">
                    <a:lumMod val="85000"/>
                    <a:lumOff val="15000"/>
                  </a:schemeClr>
                </a:solidFill>
                <a:latin typeface="Arial"/>
                <a:ea typeface="微软雅黑"/>
                <a:cs typeface="华文黑体" pitchFamily="2" charset="-122"/>
                <a:sym typeface="Arial"/>
              </a:rPr>
              <a:t>Add title text</a:t>
            </a:r>
            <a:endParaRPr lang="zh-CN" altLang="en-US" sz="1200" dirty="0">
              <a:solidFill>
                <a:schemeClr val="tx1">
                  <a:lumMod val="85000"/>
                  <a:lumOff val="15000"/>
                </a:schemeClr>
              </a:solidFill>
              <a:latin typeface="Arial"/>
              <a:ea typeface="微软雅黑"/>
              <a:sym typeface="Arial"/>
            </a:endParaRPr>
          </a:p>
        </p:txBody>
      </p:sp>
      <p:sp>
        <p:nvSpPr>
          <p:cNvPr id="85" name="矩形 84"/>
          <p:cNvSpPr/>
          <p:nvPr/>
        </p:nvSpPr>
        <p:spPr>
          <a:xfrm>
            <a:off x="4993600" y="4140047"/>
            <a:ext cx="984859" cy="253904"/>
          </a:xfrm>
          <a:prstGeom prst="rect">
            <a:avLst/>
          </a:prstGeom>
        </p:spPr>
        <p:txBody>
          <a:bodyPr wrap="none" lIns="68567" tIns="34284" rIns="68567" bIns="34284">
            <a:spAutoFit/>
          </a:bodyPr>
          <a:lstStyle/>
          <a:p>
            <a:r>
              <a:rPr lang="en-US" altLang="zh-CN" sz="1200" dirty="0">
                <a:solidFill>
                  <a:schemeClr val="tx1">
                    <a:lumMod val="85000"/>
                    <a:lumOff val="15000"/>
                  </a:schemeClr>
                </a:solidFill>
                <a:latin typeface="Arial"/>
                <a:ea typeface="微软雅黑"/>
                <a:cs typeface="华文黑体" pitchFamily="2" charset="-122"/>
                <a:sym typeface="Arial"/>
              </a:rPr>
              <a:t>Add title text</a:t>
            </a:r>
            <a:endParaRPr lang="zh-CN" altLang="en-US" sz="1200" dirty="0">
              <a:solidFill>
                <a:schemeClr val="tx1">
                  <a:lumMod val="85000"/>
                  <a:lumOff val="15000"/>
                </a:schemeClr>
              </a:solidFill>
              <a:latin typeface="Arial"/>
              <a:ea typeface="微软雅黑"/>
              <a:sym typeface="Arial"/>
            </a:endParaRPr>
          </a:p>
        </p:txBody>
      </p:sp>
      <p:sp>
        <p:nvSpPr>
          <p:cNvPr id="86" name="矩形标注 85"/>
          <p:cNvSpPr/>
          <p:nvPr/>
        </p:nvSpPr>
        <p:spPr>
          <a:xfrm>
            <a:off x="6607141" y="1836028"/>
            <a:ext cx="1957258" cy="2630982"/>
          </a:xfrm>
          <a:prstGeom prst="wedgeRectCallout">
            <a:avLst>
              <a:gd name="adj1" fmla="val -72333"/>
              <a:gd name="adj2" fmla="val 197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latin typeface="Arial"/>
              <a:ea typeface="微软雅黑"/>
              <a:sym typeface="Arial"/>
            </a:endParaRPr>
          </a:p>
        </p:txBody>
      </p:sp>
      <p:sp>
        <p:nvSpPr>
          <p:cNvPr id="87" name="TextBox 86"/>
          <p:cNvSpPr txBox="1"/>
          <p:nvPr/>
        </p:nvSpPr>
        <p:spPr>
          <a:xfrm>
            <a:off x="6781196" y="2014550"/>
            <a:ext cx="1656184" cy="1724755"/>
          </a:xfrm>
          <a:prstGeom prst="rect">
            <a:avLst/>
          </a:prstGeom>
          <a:noFill/>
        </p:spPr>
        <p:txBody>
          <a:bodyPr wrap="square" lIns="68567" tIns="34284" rIns="68567" bIns="34284" rtlCol="0">
            <a:spAutoFit/>
          </a:bodyPr>
          <a:lstStyle/>
          <a:p>
            <a:pPr algn="just">
              <a:lnSpc>
                <a:spcPct val="130000"/>
              </a:lnSpc>
            </a:pPr>
            <a:r>
              <a:rPr lang="en-US" altLang="zh-CN" sz="1200" dirty="0">
                <a:solidFill>
                  <a:schemeClr val="bg1"/>
                </a:solidFill>
                <a:latin typeface="Arial"/>
                <a:ea typeface="微软雅黑"/>
                <a:sym typeface="Arial"/>
              </a:rPr>
              <a:t>We provide professional-quality free PowerPoint templates to help you with your business presentations - freeppt7.com</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1050"/>
                            </p:stCondLst>
                            <p:childTnLst>
                              <p:par>
                                <p:cTn id="13" presetID="10"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500"/>
                                        <p:tgtEl>
                                          <p:spTgt spid="74"/>
                                        </p:tgtEl>
                                      </p:cBhvr>
                                    </p:animEffect>
                                  </p:childTnLst>
                                </p:cTn>
                              </p:par>
                              <p:par>
                                <p:cTn id="16" presetID="10" presetClass="entr" presetSubtype="0" fill="hold" nodeType="with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fade">
                                      <p:cBhvr>
                                        <p:cTn id="18" dur="500"/>
                                        <p:tgtEl>
                                          <p:spTgt spid="75"/>
                                        </p:tgtEl>
                                      </p:cBhvr>
                                    </p:animEffect>
                                  </p:childTnLst>
                                </p:cTn>
                              </p:par>
                              <p:par>
                                <p:cTn id="19" presetID="10" presetClass="entr" presetSubtype="0" fill="hold"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500"/>
                                        <p:tgtEl>
                                          <p:spTgt spid="76"/>
                                        </p:tgtEl>
                                      </p:cBhvr>
                                    </p:animEffect>
                                  </p:childTnLst>
                                </p:cTn>
                              </p:par>
                              <p:par>
                                <p:cTn id="22" presetID="10" presetClass="entr" presetSubtype="0" fill="hold" nodeType="with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fade">
                                      <p:cBhvr>
                                        <p:cTn id="24" dur="500"/>
                                        <p:tgtEl>
                                          <p:spTgt spid="77"/>
                                        </p:tgtEl>
                                      </p:cBhvr>
                                    </p:animEffect>
                                  </p:childTnLst>
                                </p:cTn>
                              </p:par>
                              <p:par>
                                <p:cTn id="25" presetID="10" presetClass="entr" presetSubtype="0" fill="hold" nodeType="with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fade">
                                      <p:cBhvr>
                                        <p:cTn id="27" dur="500"/>
                                        <p:tgtEl>
                                          <p:spTgt spid="78"/>
                                        </p:tgtEl>
                                      </p:cBhvr>
                                    </p:animEffect>
                                  </p:childTnLst>
                                </p:cTn>
                              </p:par>
                              <p:par>
                                <p:cTn id="28" presetID="10" presetClass="entr" presetSubtype="0" fill="hold" nodeType="with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fade">
                                      <p:cBhvr>
                                        <p:cTn id="30" dur="500"/>
                                        <p:tgtEl>
                                          <p:spTgt spid="79"/>
                                        </p:tgtEl>
                                      </p:cBhvr>
                                    </p:animEffect>
                                  </p:childTnLst>
                                </p:cTn>
                              </p:par>
                              <p:par>
                                <p:cTn id="31" presetID="10" presetClass="entr" presetSubtype="0" fill="hold" nodeType="with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fade">
                                      <p:cBhvr>
                                        <p:cTn id="33" dur="500"/>
                                        <p:tgtEl>
                                          <p:spTgt spid="80"/>
                                        </p:tgtEl>
                                      </p:cBhvr>
                                    </p:animEffect>
                                  </p:childTnLst>
                                </p:cTn>
                              </p:par>
                              <p:par>
                                <p:cTn id="34" presetID="10" presetClass="entr" presetSubtype="0" fill="hold" nodeType="withEffect">
                                  <p:stCondLst>
                                    <p:cond delay="0"/>
                                  </p:stCondLst>
                                  <p:childTnLst>
                                    <p:set>
                                      <p:cBhvr>
                                        <p:cTn id="35" dur="1" fill="hold">
                                          <p:stCondLst>
                                            <p:cond delay="0"/>
                                          </p:stCondLst>
                                        </p:cTn>
                                        <p:tgtEl>
                                          <p:spTgt spid="81"/>
                                        </p:tgtEl>
                                        <p:attrNameLst>
                                          <p:attrName>style.visibility</p:attrName>
                                        </p:attrNameLst>
                                      </p:cBhvr>
                                      <p:to>
                                        <p:strVal val="visible"/>
                                      </p:to>
                                    </p:set>
                                    <p:animEffect transition="in" filter="fade">
                                      <p:cBhvr>
                                        <p:cTn id="36" dur="500"/>
                                        <p:tgtEl>
                                          <p:spTgt spid="8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visible"/>
                                      </p:to>
                                    </p:set>
                                    <p:animEffect transition="in" filter="fade">
                                      <p:cBhvr>
                                        <p:cTn id="39" dur="500"/>
                                        <p:tgtEl>
                                          <p:spTgt spid="8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4"/>
                                        </p:tgtEl>
                                        <p:attrNameLst>
                                          <p:attrName>style.visibility</p:attrName>
                                        </p:attrNameLst>
                                      </p:cBhvr>
                                      <p:to>
                                        <p:strVal val="visible"/>
                                      </p:to>
                                    </p:set>
                                    <p:animEffect transition="in" filter="fade">
                                      <p:cBhvr>
                                        <p:cTn id="42" dur="500"/>
                                        <p:tgtEl>
                                          <p:spTgt spid="8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500"/>
                                        <p:tgtEl>
                                          <p:spTgt spid="8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2"/>
                                        </p:tgtEl>
                                        <p:attrNameLst>
                                          <p:attrName>style.visibility</p:attrName>
                                        </p:attrNameLst>
                                      </p:cBhvr>
                                      <p:to>
                                        <p:strVal val="visible"/>
                                      </p:to>
                                    </p:set>
                                    <p:animEffect transition="in" filter="fade">
                                      <p:cBhvr>
                                        <p:cTn id="48" dur="500"/>
                                        <p:tgtEl>
                                          <p:spTgt spid="82"/>
                                        </p:tgtEl>
                                      </p:cBhvr>
                                    </p:animEffect>
                                  </p:childTnLst>
                                </p:cTn>
                              </p:par>
                            </p:childTnLst>
                          </p:cTn>
                        </p:par>
                        <p:par>
                          <p:cTn id="49" fill="hold">
                            <p:stCondLst>
                              <p:cond delay="1550"/>
                            </p:stCondLst>
                            <p:childTnLst>
                              <p:par>
                                <p:cTn id="50" presetID="22" presetClass="entr" presetSubtype="8" fill="hold" grpId="0" nodeType="afterEffect">
                                  <p:stCondLst>
                                    <p:cond delay="0"/>
                                  </p:stCondLst>
                                  <p:childTnLst>
                                    <p:set>
                                      <p:cBhvr>
                                        <p:cTn id="51" dur="1" fill="hold">
                                          <p:stCondLst>
                                            <p:cond delay="0"/>
                                          </p:stCondLst>
                                        </p:cTn>
                                        <p:tgtEl>
                                          <p:spTgt spid="86"/>
                                        </p:tgtEl>
                                        <p:attrNameLst>
                                          <p:attrName>style.visibility</p:attrName>
                                        </p:attrNameLst>
                                      </p:cBhvr>
                                      <p:to>
                                        <p:strVal val="visible"/>
                                      </p:to>
                                    </p:set>
                                    <p:animEffect transition="in" filter="wipe(left)">
                                      <p:cBhvr>
                                        <p:cTn id="52" dur="500"/>
                                        <p:tgtEl>
                                          <p:spTgt spid="86"/>
                                        </p:tgtEl>
                                      </p:cBhvr>
                                    </p:animEffect>
                                  </p:childTnLst>
                                </p:cTn>
                              </p:par>
                            </p:childTnLst>
                          </p:cTn>
                        </p:par>
                        <p:par>
                          <p:cTn id="53" fill="hold">
                            <p:stCondLst>
                              <p:cond delay="205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87"/>
                                        </p:tgtEl>
                                        <p:attrNameLst>
                                          <p:attrName>style.visibility</p:attrName>
                                        </p:attrNameLst>
                                      </p:cBhvr>
                                      <p:to>
                                        <p:strVal val="visible"/>
                                      </p:to>
                                    </p:set>
                                    <p:animEffect transition="in" filter="wipe(left)">
                                      <p:cBhvr>
                                        <p:cTn id="56" dur="100"/>
                                        <p:tgtEl>
                                          <p:spTgt spid="8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87"/>
                                        </p:tgtEl>
                                      </p:cBhvr>
                                      <p:to x="80000" y="100000"/>
                                    </p:animScale>
                                    <p:anim by="(#ppt_w*0.10)" calcmode="lin" valueType="num">
                                      <p:cBhvr>
                                        <p:cTn id="59" dur="50" autoRev="1" fill="hold">
                                          <p:stCondLst>
                                            <p:cond delay="0"/>
                                          </p:stCondLst>
                                        </p:cTn>
                                        <p:tgtEl>
                                          <p:spTgt spid="87"/>
                                        </p:tgtEl>
                                        <p:attrNameLst>
                                          <p:attrName>ppt_x</p:attrName>
                                        </p:attrNameLst>
                                      </p:cBhvr>
                                    </p:anim>
                                    <p:anim by="(-#ppt_w*0.10)" calcmode="lin" valueType="num">
                                      <p:cBhvr>
                                        <p:cTn id="60" dur="50" autoRev="1" fill="hold">
                                          <p:stCondLst>
                                            <p:cond delay="0"/>
                                          </p:stCondLst>
                                        </p:cTn>
                                        <p:tgtEl>
                                          <p:spTgt spid="87"/>
                                        </p:tgtEl>
                                        <p:attrNameLst>
                                          <p:attrName>ppt_y</p:attrName>
                                        </p:attrNameLst>
                                      </p:cBhvr>
                                    </p:anim>
                                    <p:animRot by="-480000">
                                      <p:cBhvr>
                                        <p:cTn id="61" dur="50" autoRev="1" fill="hold">
                                          <p:stCondLst>
                                            <p:cond delay="0"/>
                                          </p:stCondLst>
                                        </p:cTn>
                                        <p:tgtEl>
                                          <p:spTgt spid="87"/>
                                        </p:tgtEl>
                                        <p:attrNameLst>
                                          <p:attrName>r</p:attrName>
                                        </p:attrNameLst>
                                      </p:cBhvr>
                                    </p:animRot>
                                  </p:childTnLst>
                                </p:cTn>
                              </p:par>
                            </p:childTnLst>
                          </p:cTn>
                        </p:par>
                        <p:par>
                          <p:cTn id="62" fill="hold">
                            <p:stCondLst>
                              <p:cond delay="5210"/>
                            </p:stCondLst>
                            <p:childTnLst>
                              <p:par>
                                <p:cTn id="63" presetID="47" presetClass="entr" presetSubtype="0" fill="hold" grpId="0" nodeType="afterEffect">
                                  <p:stCondLst>
                                    <p:cond delay="0"/>
                                  </p:stCondLst>
                                  <p:childTnLst>
                                    <p:set>
                                      <p:cBhvr>
                                        <p:cTn id="64" dur="1" fill="hold">
                                          <p:stCondLst>
                                            <p:cond delay="0"/>
                                          </p:stCondLst>
                                        </p:cTn>
                                        <p:tgtEl>
                                          <p:spTgt spid="88"/>
                                        </p:tgtEl>
                                        <p:attrNameLst>
                                          <p:attrName>style.visibility</p:attrName>
                                        </p:attrNameLst>
                                      </p:cBhvr>
                                      <p:to>
                                        <p:strVal val="visible"/>
                                      </p:to>
                                    </p:set>
                                    <p:animEffect transition="in" filter="fade">
                                      <p:cBhvr>
                                        <p:cTn id="65" dur="300"/>
                                        <p:tgtEl>
                                          <p:spTgt spid="88"/>
                                        </p:tgtEl>
                                      </p:cBhvr>
                                    </p:animEffect>
                                    <p:anim calcmode="lin" valueType="num">
                                      <p:cBhvr>
                                        <p:cTn id="66" dur="300" fill="hold"/>
                                        <p:tgtEl>
                                          <p:spTgt spid="88"/>
                                        </p:tgtEl>
                                        <p:attrNameLst>
                                          <p:attrName>ppt_x</p:attrName>
                                        </p:attrNameLst>
                                      </p:cBhvr>
                                      <p:tavLst>
                                        <p:tav tm="0">
                                          <p:val>
                                            <p:strVal val="#ppt_x"/>
                                          </p:val>
                                        </p:tav>
                                        <p:tav tm="100000">
                                          <p:val>
                                            <p:strVal val="#ppt_x"/>
                                          </p:val>
                                        </p:tav>
                                      </p:tavLst>
                                    </p:anim>
                                    <p:anim calcmode="lin" valueType="num">
                                      <p:cBhvr>
                                        <p:cTn id="67" dur="3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6" grpId="0"/>
      <p:bldP spid="82" grpId="0"/>
      <p:bldP spid="83" grpId="0"/>
      <p:bldP spid="84" grpId="0"/>
      <p:bldP spid="85" grpId="0"/>
      <p:bldP spid="86" grpId="0" animBg="1"/>
      <p:bldP spid="87" grpId="0"/>
      <p:bldP spid="8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7" name="TextBox 6"/>
          <p:cNvSpPr txBox="1"/>
          <p:nvPr/>
        </p:nvSpPr>
        <p:spPr>
          <a:xfrm>
            <a:off x="1575042" y="1995686"/>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01</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en-US" altLang="zh-CN" sz="1600" b="0" dirty="0">
                <a:solidFill>
                  <a:schemeClr val="bg1"/>
                </a:solidFill>
                <a:latin typeface="Arial"/>
                <a:ea typeface="微软雅黑"/>
                <a:sym typeface="Arial"/>
              </a:rPr>
              <a:t>Add title text</a:t>
            </a:r>
            <a:endParaRPr lang="zh-CN" altLang="en-US" sz="1600" b="0" dirty="0">
              <a:solidFill>
                <a:schemeClr val="bg1"/>
              </a:solidFill>
              <a:latin typeface="Arial"/>
              <a:ea typeface="微软雅黑"/>
              <a:sym typeface="Arial"/>
            </a:endParaRPr>
          </a:p>
        </p:txBody>
      </p:sp>
      <p:sp>
        <p:nvSpPr>
          <p:cNvPr id="9" name="TextBox 8"/>
          <p:cNvSpPr txBox="1"/>
          <p:nvPr/>
        </p:nvSpPr>
        <p:spPr>
          <a:xfrm>
            <a:off x="1575042" y="2841005"/>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02</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
        <p:nvSpPr>
          <p:cNvPr id="10" name="TextBox 9"/>
          <p:cNvSpPr txBox="1"/>
          <p:nvPr/>
        </p:nvSpPr>
        <p:spPr>
          <a:xfrm>
            <a:off x="1575042" y="3705101"/>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03</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14" name="TextBox 13"/>
          <p:cNvSpPr txBox="1"/>
          <p:nvPr/>
        </p:nvSpPr>
        <p:spPr>
          <a:xfrm>
            <a:off x="5247450" y="1995686"/>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01</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en-US" altLang="zh-CN" sz="1600" b="0" dirty="0">
                <a:solidFill>
                  <a:schemeClr val="bg1"/>
                </a:solidFill>
                <a:latin typeface="Arial"/>
                <a:ea typeface="微软雅黑"/>
                <a:sym typeface="Arial"/>
              </a:rPr>
              <a:t>Add title text</a:t>
            </a:r>
            <a:endParaRPr lang="zh-CN" altLang="en-US" sz="1600" b="0" dirty="0">
              <a:solidFill>
                <a:schemeClr val="bg1"/>
              </a:solidFill>
              <a:latin typeface="Arial"/>
              <a:ea typeface="微软雅黑"/>
              <a:sym typeface="Arial"/>
            </a:endParaRPr>
          </a:p>
        </p:txBody>
      </p:sp>
      <p:sp>
        <p:nvSpPr>
          <p:cNvPr id="16" name="TextBox 15"/>
          <p:cNvSpPr txBox="1"/>
          <p:nvPr/>
        </p:nvSpPr>
        <p:spPr>
          <a:xfrm>
            <a:off x="5247450" y="2841005"/>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02</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
        <p:nvSpPr>
          <p:cNvPr id="17" name="TextBox 16"/>
          <p:cNvSpPr txBox="1"/>
          <p:nvPr/>
        </p:nvSpPr>
        <p:spPr>
          <a:xfrm>
            <a:off x="5247450" y="3705101"/>
            <a:ext cx="2520280" cy="33342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b="1" dirty="0">
                <a:solidFill>
                  <a:schemeClr val="bg1"/>
                </a:solidFill>
                <a:latin typeface="Arial"/>
                <a:ea typeface="微软雅黑"/>
                <a:sym typeface="Arial"/>
              </a:rPr>
              <a:t>03</a:t>
            </a:r>
            <a:r>
              <a:rPr lang="zh-CN" altLang="en-US" sz="1200" b="1" dirty="0">
                <a:solidFill>
                  <a:schemeClr val="bg1"/>
                </a:solidFill>
                <a:latin typeface="Arial"/>
                <a:ea typeface="微软雅黑"/>
                <a:sym typeface="Arial"/>
              </a:rPr>
              <a:t>：</a:t>
            </a:r>
            <a:r>
              <a:rPr lang="en-US" altLang="zh-CN" sz="1200" dirty="0">
                <a:solidFill>
                  <a:schemeClr val="bg1"/>
                </a:solidFill>
                <a:latin typeface="Arial"/>
                <a:ea typeface="微软雅黑"/>
                <a:sym typeface="Arial"/>
              </a:rPr>
              <a:t>Click here to add content, content to match the title. </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10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5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0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5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30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5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40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en-US" altLang="zh-CN" sz="1000" dirty="0">
                <a:solidFill>
                  <a:schemeClr val="tx1">
                    <a:lumMod val="75000"/>
                    <a:lumOff val="25000"/>
                  </a:schemeClr>
                </a:solidFill>
                <a:latin typeface="Arial"/>
                <a:ea typeface="微软雅黑"/>
                <a:sym typeface="Arial"/>
              </a:rPr>
              <a:t>Click here to add content, content to match the title. Click here to add content, content to match the title. Click here to add content, content to match the title. </a:t>
            </a: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35%</a:t>
            </a: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80%</a:t>
            </a: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95%</a:t>
            </a: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20" name="Text Placeholder 4"/>
          <p:cNvSpPr txBox="1"/>
          <p:nvPr/>
        </p:nvSpPr>
        <p:spPr>
          <a:xfrm>
            <a:off x="4792719"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25%</a:t>
            </a: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14%</a:t>
            </a: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a:ea typeface="微软雅黑"/>
              <a:sym typeface="Arial"/>
            </a:endParaRPr>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a:ea typeface="微软雅黑"/>
              <a:sym typeface="Arial"/>
            </a:endParaRPr>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a:ea typeface="微软雅黑"/>
                <a:cs typeface="Lato Light"/>
                <a:sym typeface="Arial"/>
              </a:rPr>
              <a:t>23%</a:t>
            </a: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altLang="zh-CN" sz="1100" b="1" dirty="0">
                <a:solidFill>
                  <a:schemeClr val="bg1"/>
                </a:solidFill>
                <a:latin typeface="Arial"/>
                <a:ea typeface="微软雅黑"/>
                <a:cs typeface="Lato Regular"/>
                <a:sym typeface="Arial"/>
              </a:rPr>
              <a:t>Add title text</a:t>
            </a:r>
            <a:endParaRPr lang="id-ID" altLang="zh-CN" sz="1100" b="1" dirty="0">
              <a:solidFill>
                <a:schemeClr val="bg1"/>
              </a:solidFill>
              <a:latin typeface="Arial"/>
              <a:ea typeface="微软雅黑"/>
              <a:cs typeface="Lato Regular"/>
              <a:sym typeface="Arial"/>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en-US" altLang="zh-CN" sz="1000" dirty="0">
                <a:solidFill>
                  <a:schemeClr val="bg1"/>
                </a:solidFill>
                <a:latin typeface="Arial"/>
                <a:ea typeface="微软雅黑"/>
                <a:sym typeface="Arial"/>
              </a:rPr>
              <a:t>Click here to add content, content to match the title. </a:t>
            </a: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10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20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5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30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5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40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86"/>
          <p:cNvSpPr/>
          <p:nvPr/>
        </p:nvSpPr>
        <p:spPr>
          <a:xfrm>
            <a:off x="0" y="1722623"/>
            <a:ext cx="9144000" cy="1656184"/>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Text Placeholder 4"/>
          <p:cNvSpPr txBox="1"/>
          <p:nvPr/>
        </p:nvSpPr>
        <p:spPr>
          <a:xfrm>
            <a:off x="7241068" y="2001467"/>
            <a:ext cx="1272728" cy="1080120"/>
          </a:xfrm>
          <a:prstGeom prst="rect">
            <a:avLst/>
          </a:prstGeom>
        </p:spPr>
        <p:txBody>
          <a:bodyPr anchor="ctr">
            <a:noAutofit/>
          </a:bodyPr>
          <a:lstStyle>
            <a:defPPr>
              <a:defRPr lang="zh-CN"/>
            </a:defPPr>
            <a:lvl1pPr indent="0" algn="ctr">
              <a:spcBef>
                <a:spcPct val="20000"/>
              </a:spcBef>
              <a:buFont typeface="Arial" panose="020B0604020202020204" pitchFamily="34" charset="0"/>
              <a:buNone/>
              <a:defRPr sz="8000">
                <a:solidFill>
                  <a:schemeClr val="bg1"/>
                </a:solidFill>
                <a:latin typeface="Impact" pitchFamily="34" charset="0"/>
                <a:ea typeface="微软雅黑"/>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zh-CN" dirty="0">
                <a:sym typeface="Arial"/>
              </a:rPr>
              <a:t>03</a:t>
            </a:r>
            <a:endParaRPr lang="en-GB" dirty="0">
              <a:sym typeface="Arial"/>
            </a:endParaRPr>
          </a:p>
        </p:txBody>
      </p:sp>
      <p:sp>
        <p:nvSpPr>
          <p:cNvPr id="24" name="TextBox 23"/>
          <p:cNvSpPr txBox="1"/>
          <p:nvPr/>
        </p:nvSpPr>
        <p:spPr>
          <a:xfrm>
            <a:off x="3450356" y="2135440"/>
            <a:ext cx="3651772" cy="500139"/>
          </a:xfrm>
          <a:prstGeom prst="rect">
            <a:avLst/>
          </a:prstGeom>
          <a:noFill/>
        </p:spPr>
        <p:txBody>
          <a:bodyPr wrap="square" lIns="68584" tIns="34291" rIns="68584" bIns="34291" rtlCol="0">
            <a:spAutoFit/>
          </a:bodyPr>
          <a:lstStyle/>
          <a:p>
            <a:pPr algn="r" eaLnBrk="0" hangingPunct="0"/>
            <a:r>
              <a:rPr lang="en-US" altLang="zh-CN" sz="2800" b="1" dirty="0">
                <a:solidFill>
                  <a:schemeClr val="bg1"/>
                </a:solidFill>
                <a:latin typeface="Arial"/>
                <a:ea typeface="微软雅黑"/>
                <a:sym typeface="Arial"/>
              </a:rPr>
              <a:t>Add title text</a:t>
            </a:r>
            <a:endParaRPr lang="zh-CN" altLang="en-US" sz="2800" b="1" dirty="0">
              <a:solidFill>
                <a:schemeClr val="bg1"/>
              </a:solidFill>
              <a:latin typeface="Arial"/>
              <a:ea typeface="微软雅黑"/>
              <a:sym typeface="Arial"/>
            </a:endParaRPr>
          </a:p>
        </p:txBody>
      </p:sp>
      <p:sp>
        <p:nvSpPr>
          <p:cNvPr id="25" name="TextBox 24"/>
          <p:cNvSpPr txBox="1"/>
          <p:nvPr/>
        </p:nvSpPr>
        <p:spPr>
          <a:xfrm>
            <a:off x="3635896" y="2633371"/>
            <a:ext cx="3466232" cy="284695"/>
          </a:xfrm>
          <a:prstGeom prst="rect">
            <a:avLst/>
          </a:prstGeom>
          <a:noFill/>
        </p:spPr>
        <p:txBody>
          <a:bodyPr wrap="square" lIns="68584" tIns="34291" rIns="68584" bIns="34291" rtlCol="0">
            <a:spAutoFit/>
          </a:bodyPr>
          <a:lstStyle/>
          <a:p>
            <a:pPr algn="r" eaLnBrk="0" hangingPunct="0"/>
            <a:r>
              <a:rPr lang="en-US" altLang="zh-CN" sz="1400" dirty="0">
                <a:solidFill>
                  <a:schemeClr val="bg1"/>
                </a:solidFill>
                <a:latin typeface="Arial"/>
                <a:ea typeface="微软雅黑"/>
                <a:sym typeface="Arial"/>
              </a:rPr>
              <a:t>Insert the Subtitle of Your Presentation</a:t>
            </a:r>
            <a:endParaRPr lang="zh-CN" altLang="en-US" sz="1400" dirty="0">
              <a:solidFill>
                <a:schemeClr val="bg1"/>
              </a:solidFill>
              <a:latin typeface="Arial"/>
              <a:ea typeface="微软雅黑"/>
              <a:sym typeface="Arial"/>
            </a:endParaRPr>
          </a:p>
        </p:txBody>
      </p:sp>
      <p:grpSp>
        <p:nvGrpSpPr>
          <p:cNvPr id="26" name="组合 25"/>
          <p:cNvGrpSpPr/>
          <p:nvPr/>
        </p:nvGrpSpPr>
        <p:grpSpPr>
          <a:xfrm>
            <a:off x="827585" y="1505590"/>
            <a:ext cx="2096339" cy="2089241"/>
            <a:chOff x="755650" y="852488"/>
            <a:chExt cx="2344738" cy="2336800"/>
          </a:xfrm>
        </p:grpSpPr>
        <p:sp>
          <p:nvSpPr>
            <p:cNvPr id="27" name="Freeform 5"/>
            <p:cNvSpPr>
              <a:spLocks noEditPoints="1"/>
            </p:cNvSpPr>
            <p:nvPr/>
          </p:nvSpPr>
          <p:spPr bwMode="auto">
            <a:xfrm>
              <a:off x="755650" y="852488"/>
              <a:ext cx="2344738" cy="2336800"/>
            </a:xfrm>
            <a:custGeom>
              <a:avLst/>
              <a:gdLst>
                <a:gd name="T0" fmla="*/ 325 w 3063"/>
                <a:gd name="T1" fmla="*/ 1531 h 3056"/>
                <a:gd name="T2" fmla="*/ 1531 w 3063"/>
                <a:gd name="T3" fmla="*/ 325 h 3056"/>
                <a:gd name="T4" fmla="*/ 2738 w 3063"/>
                <a:gd name="T5" fmla="*/ 1531 h 3056"/>
                <a:gd name="T6" fmla="*/ 1531 w 3063"/>
                <a:gd name="T7" fmla="*/ 2737 h 3056"/>
                <a:gd name="T8" fmla="*/ 325 w 3063"/>
                <a:gd name="T9" fmla="*/ 1531 h 3056"/>
                <a:gd name="T10" fmla="*/ 1291 w 3063"/>
                <a:gd name="T11" fmla="*/ 246 h 3056"/>
                <a:gd name="T12" fmla="*/ 1115 w 3063"/>
                <a:gd name="T13" fmla="*/ 57 h 3056"/>
                <a:gd name="T14" fmla="*/ 846 w 3063"/>
                <a:gd name="T15" fmla="*/ 162 h 3056"/>
                <a:gd name="T16" fmla="*/ 843 w 3063"/>
                <a:gd name="T17" fmla="*/ 419 h 3056"/>
                <a:gd name="T18" fmla="*/ 611 w 3063"/>
                <a:gd name="T19" fmla="*/ 307 h 3056"/>
                <a:gd name="T20" fmla="*/ 398 w 3063"/>
                <a:gd name="T21" fmla="*/ 502 h 3056"/>
                <a:gd name="T22" fmla="*/ 488 w 3063"/>
                <a:gd name="T23" fmla="*/ 743 h 3056"/>
                <a:gd name="T24" fmla="*/ 231 w 3063"/>
                <a:gd name="T25" fmla="*/ 722 h 3056"/>
                <a:gd name="T26" fmla="*/ 102 w 3063"/>
                <a:gd name="T27" fmla="*/ 981 h 3056"/>
                <a:gd name="T28" fmla="*/ 274 w 3063"/>
                <a:gd name="T29" fmla="*/ 1173 h 3056"/>
                <a:gd name="T30" fmla="*/ 27 w 3063"/>
                <a:gd name="T31" fmla="*/ 1247 h 3056"/>
                <a:gd name="T32" fmla="*/ 0 w 3063"/>
                <a:gd name="T33" fmla="*/ 1531 h 3056"/>
                <a:gd name="T34" fmla="*/ 0 w 3063"/>
                <a:gd name="T35" fmla="*/ 1535 h 3056"/>
                <a:gd name="T36" fmla="*/ 229 w 3063"/>
                <a:gd name="T37" fmla="*/ 1652 h 3056"/>
                <a:gd name="T38" fmla="*/ 26 w 3063"/>
                <a:gd name="T39" fmla="*/ 1809 h 3056"/>
                <a:gd name="T40" fmla="*/ 105 w 3063"/>
                <a:gd name="T41" fmla="*/ 2087 h 3056"/>
                <a:gd name="T42" fmla="*/ 361 w 3063"/>
                <a:gd name="T43" fmla="*/ 2114 h 3056"/>
                <a:gd name="T44" fmla="*/ 228 w 3063"/>
                <a:gd name="T45" fmla="*/ 2334 h 3056"/>
                <a:gd name="T46" fmla="*/ 402 w 3063"/>
                <a:gd name="T47" fmla="*/ 2565 h 3056"/>
                <a:gd name="T48" fmla="*/ 651 w 3063"/>
                <a:gd name="T49" fmla="*/ 2498 h 3056"/>
                <a:gd name="T50" fmla="*/ 606 w 3063"/>
                <a:gd name="T51" fmla="*/ 2751 h 3056"/>
                <a:gd name="T52" fmla="*/ 852 w 3063"/>
                <a:gd name="T53" fmla="*/ 2904 h 3056"/>
                <a:gd name="T54" fmla="*/ 1059 w 3063"/>
                <a:gd name="T55" fmla="*/ 2751 h 3056"/>
                <a:gd name="T56" fmla="*/ 1109 w 3063"/>
                <a:gd name="T57" fmla="*/ 3003 h 3056"/>
                <a:gd name="T58" fmla="*/ 1394 w 3063"/>
                <a:gd name="T59" fmla="*/ 3056 h 3056"/>
                <a:gd name="T60" fmla="*/ 1531 w 3063"/>
                <a:gd name="T61" fmla="*/ 2839 h 3056"/>
                <a:gd name="T62" fmla="*/ 1669 w 3063"/>
                <a:gd name="T63" fmla="*/ 3056 h 3056"/>
                <a:gd name="T64" fmla="*/ 1954 w 3063"/>
                <a:gd name="T65" fmla="*/ 3003 h 3056"/>
                <a:gd name="T66" fmla="*/ 2004 w 3063"/>
                <a:gd name="T67" fmla="*/ 2751 h 3056"/>
                <a:gd name="T68" fmla="*/ 2211 w 3063"/>
                <a:gd name="T69" fmla="*/ 2904 h 3056"/>
                <a:gd name="T70" fmla="*/ 2457 w 3063"/>
                <a:gd name="T71" fmla="*/ 2751 h 3056"/>
                <a:gd name="T72" fmla="*/ 2412 w 3063"/>
                <a:gd name="T73" fmla="*/ 2498 h 3056"/>
                <a:gd name="T74" fmla="*/ 2661 w 3063"/>
                <a:gd name="T75" fmla="*/ 2565 h 3056"/>
                <a:gd name="T76" fmla="*/ 2835 w 3063"/>
                <a:gd name="T77" fmla="*/ 2334 h 3056"/>
                <a:gd name="T78" fmla="*/ 2702 w 3063"/>
                <a:gd name="T79" fmla="*/ 2114 h 3056"/>
                <a:gd name="T80" fmla="*/ 2958 w 3063"/>
                <a:gd name="T81" fmla="*/ 2087 h 3056"/>
                <a:gd name="T82" fmla="*/ 3037 w 3063"/>
                <a:gd name="T83" fmla="*/ 1809 h 3056"/>
                <a:gd name="T84" fmla="*/ 2834 w 3063"/>
                <a:gd name="T85" fmla="*/ 1652 h 3056"/>
                <a:gd name="T86" fmla="*/ 3063 w 3063"/>
                <a:gd name="T87" fmla="*/ 1535 h 3056"/>
                <a:gd name="T88" fmla="*/ 3063 w 3063"/>
                <a:gd name="T89" fmla="*/ 1531 h 3056"/>
                <a:gd name="T90" fmla="*/ 3036 w 3063"/>
                <a:gd name="T91" fmla="*/ 1247 h 3056"/>
                <a:gd name="T92" fmla="*/ 2789 w 3063"/>
                <a:gd name="T93" fmla="*/ 1173 h 3056"/>
                <a:gd name="T94" fmla="*/ 2961 w 3063"/>
                <a:gd name="T95" fmla="*/ 981 h 3056"/>
                <a:gd name="T96" fmla="*/ 2832 w 3063"/>
                <a:gd name="T97" fmla="*/ 722 h 3056"/>
                <a:gd name="T98" fmla="*/ 2575 w 3063"/>
                <a:gd name="T99" fmla="*/ 743 h 3056"/>
                <a:gd name="T100" fmla="*/ 2665 w 3063"/>
                <a:gd name="T101" fmla="*/ 502 h 3056"/>
                <a:gd name="T102" fmla="*/ 2451 w 3063"/>
                <a:gd name="T103" fmla="*/ 307 h 3056"/>
                <a:gd name="T104" fmla="*/ 2220 w 3063"/>
                <a:gd name="T105" fmla="*/ 419 h 3056"/>
                <a:gd name="T106" fmla="*/ 2217 w 3063"/>
                <a:gd name="T107" fmla="*/ 162 h 3056"/>
                <a:gd name="T108" fmla="*/ 1948 w 3063"/>
                <a:gd name="T109" fmla="*/ 57 h 3056"/>
                <a:gd name="T110" fmla="*/ 1772 w 3063"/>
                <a:gd name="T111" fmla="*/ 246 h 3056"/>
                <a:gd name="T112" fmla="*/ 1676 w 3063"/>
                <a:gd name="T113" fmla="*/ 7 h 3056"/>
                <a:gd name="T114" fmla="*/ 1531 w 3063"/>
                <a:gd name="T115" fmla="*/ 0 h 3056"/>
                <a:gd name="T116" fmla="*/ 1387 w 3063"/>
                <a:gd name="T117" fmla="*/ 7 h 3056"/>
                <a:gd name="T118" fmla="*/ 1291 w 3063"/>
                <a:gd name="T119" fmla="*/ 246 h 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63" h="3056">
                  <a:moveTo>
                    <a:pt x="325" y="1531"/>
                  </a:moveTo>
                  <a:cubicBezTo>
                    <a:pt x="325" y="865"/>
                    <a:pt x="865" y="325"/>
                    <a:pt x="1531" y="325"/>
                  </a:cubicBezTo>
                  <a:cubicBezTo>
                    <a:pt x="2198" y="325"/>
                    <a:pt x="2738" y="865"/>
                    <a:pt x="2738" y="1531"/>
                  </a:cubicBezTo>
                  <a:cubicBezTo>
                    <a:pt x="2738" y="2197"/>
                    <a:pt x="2198" y="2737"/>
                    <a:pt x="1531" y="2737"/>
                  </a:cubicBezTo>
                  <a:cubicBezTo>
                    <a:pt x="865" y="2737"/>
                    <a:pt x="325" y="2197"/>
                    <a:pt x="325" y="1531"/>
                  </a:cubicBezTo>
                  <a:close/>
                  <a:moveTo>
                    <a:pt x="1291" y="246"/>
                  </a:moveTo>
                  <a:cubicBezTo>
                    <a:pt x="1115" y="57"/>
                    <a:pt x="1115" y="57"/>
                    <a:pt x="1115" y="57"/>
                  </a:cubicBezTo>
                  <a:cubicBezTo>
                    <a:pt x="1022" y="84"/>
                    <a:pt x="932" y="119"/>
                    <a:pt x="846" y="162"/>
                  </a:cubicBezTo>
                  <a:cubicBezTo>
                    <a:pt x="843" y="419"/>
                    <a:pt x="843" y="419"/>
                    <a:pt x="843" y="419"/>
                  </a:cubicBezTo>
                  <a:cubicBezTo>
                    <a:pt x="611" y="307"/>
                    <a:pt x="611" y="307"/>
                    <a:pt x="611" y="307"/>
                  </a:cubicBezTo>
                  <a:cubicBezTo>
                    <a:pt x="534" y="365"/>
                    <a:pt x="463" y="431"/>
                    <a:pt x="398" y="502"/>
                  </a:cubicBezTo>
                  <a:cubicBezTo>
                    <a:pt x="488" y="743"/>
                    <a:pt x="488" y="743"/>
                    <a:pt x="488" y="743"/>
                  </a:cubicBezTo>
                  <a:cubicBezTo>
                    <a:pt x="231" y="722"/>
                    <a:pt x="231" y="722"/>
                    <a:pt x="231" y="722"/>
                  </a:cubicBezTo>
                  <a:cubicBezTo>
                    <a:pt x="181" y="804"/>
                    <a:pt x="137" y="890"/>
                    <a:pt x="102" y="981"/>
                  </a:cubicBezTo>
                  <a:cubicBezTo>
                    <a:pt x="274" y="1173"/>
                    <a:pt x="274" y="1173"/>
                    <a:pt x="274" y="1173"/>
                  </a:cubicBezTo>
                  <a:cubicBezTo>
                    <a:pt x="27" y="1247"/>
                    <a:pt x="27" y="1247"/>
                    <a:pt x="27" y="1247"/>
                  </a:cubicBezTo>
                  <a:cubicBezTo>
                    <a:pt x="9" y="1339"/>
                    <a:pt x="0" y="1434"/>
                    <a:pt x="0" y="1531"/>
                  </a:cubicBezTo>
                  <a:cubicBezTo>
                    <a:pt x="0" y="1532"/>
                    <a:pt x="0" y="1533"/>
                    <a:pt x="0" y="1535"/>
                  </a:cubicBezTo>
                  <a:cubicBezTo>
                    <a:pt x="229" y="1652"/>
                    <a:pt x="229" y="1652"/>
                    <a:pt x="229" y="1652"/>
                  </a:cubicBezTo>
                  <a:cubicBezTo>
                    <a:pt x="26" y="1809"/>
                    <a:pt x="26" y="1809"/>
                    <a:pt x="26" y="1809"/>
                  </a:cubicBezTo>
                  <a:cubicBezTo>
                    <a:pt x="43" y="1906"/>
                    <a:pt x="70" y="1999"/>
                    <a:pt x="105" y="2087"/>
                  </a:cubicBezTo>
                  <a:cubicBezTo>
                    <a:pt x="361" y="2114"/>
                    <a:pt x="361" y="2114"/>
                    <a:pt x="361" y="2114"/>
                  </a:cubicBezTo>
                  <a:cubicBezTo>
                    <a:pt x="228" y="2334"/>
                    <a:pt x="228" y="2334"/>
                    <a:pt x="228" y="2334"/>
                  </a:cubicBezTo>
                  <a:cubicBezTo>
                    <a:pt x="279" y="2417"/>
                    <a:pt x="337" y="2494"/>
                    <a:pt x="402" y="2565"/>
                  </a:cubicBezTo>
                  <a:cubicBezTo>
                    <a:pt x="651" y="2498"/>
                    <a:pt x="651" y="2498"/>
                    <a:pt x="651" y="2498"/>
                  </a:cubicBezTo>
                  <a:cubicBezTo>
                    <a:pt x="606" y="2751"/>
                    <a:pt x="606" y="2751"/>
                    <a:pt x="606" y="2751"/>
                  </a:cubicBezTo>
                  <a:cubicBezTo>
                    <a:pt x="683" y="2809"/>
                    <a:pt x="765" y="2860"/>
                    <a:pt x="852" y="2904"/>
                  </a:cubicBezTo>
                  <a:cubicBezTo>
                    <a:pt x="1059" y="2751"/>
                    <a:pt x="1059" y="2751"/>
                    <a:pt x="1059" y="2751"/>
                  </a:cubicBezTo>
                  <a:cubicBezTo>
                    <a:pt x="1109" y="3003"/>
                    <a:pt x="1109" y="3003"/>
                    <a:pt x="1109" y="3003"/>
                  </a:cubicBezTo>
                  <a:cubicBezTo>
                    <a:pt x="1201" y="3030"/>
                    <a:pt x="1296" y="3048"/>
                    <a:pt x="1394" y="3056"/>
                  </a:cubicBezTo>
                  <a:cubicBezTo>
                    <a:pt x="1531" y="2839"/>
                    <a:pt x="1531" y="2839"/>
                    <a:pt x="1531" y="2839"/>
                  </a:cubicBezTo>
                  <a:cubicBezTo>
                    <a:pt x="1669" y="3056"/>
                    <a:pt x="1669" y="3056"/>
                    <a:pt x="1669" y="3056"/>
                  </a:cubicBezTo>
                  <a:cubicBezTo>
                    <a:pt x="1767" y="3048"/>
                    <a:pt x="1862" y="3030"/>
                    <a:pt x="1954" y="3003"/>
                  </a:cubicBezTo>
                  <a:cubicBezTo>
                    <a:pt x="2004" y="2751"/>
                    <a:pt x="2004" y="2751"/>
                    <a:pt x="2004" y="2751"/>
                  </a:cubicBezTo>
                  <a:cubicBezTo>
                    <a:pt x="2211" y="2904"/>
                    <a:pt x="2211" y="2904"/>
                    <a:pt x="2211" y="2904"/>
                  </a:cubicBezTo>
                  <a:cubicBezTo>
                    <a:pt x="2298" y="2860"/>
                    <a:pt x="2380" y="2809"/>
                    <a:pt x="2457" y="2751"/>
                  </a:cubicBezTo>
                  <a:cubicBezTo>
                    <a:pt x="2412" y="2498"/>
                    <a:pt x="2412" y="2498"/>
                    <a:pt x="2412" y="2498"/>
                  </a:cubicBezTo>
                  <a:cubicBezTo>
                    <a:pt x="2661" y="2565"/>
                    <a:pt x="2661" y="2565"/>
                    <a:pt x="2661" y="2565"/>
                  </a:cubicBezTo>
                  <a:cubicBezTo>
                    <a:pt x="2726" y="2494"/>
                    <a:pt x="2784" y="2417"/>
                    <a:pt x="2835" y="2334"/>
                  </a:cubicBezTo>
                  <a:cubicBezTo>
                    <a:pt x="2702" y="2114"/>
                    <a:pt x="2702" y="2114"/>
                    <a:pt x="2702" y="2114"/>
                  </a:cubicBezTo>
                  <a:cubicBezTo>
                    <a:pt x="2958" y="2087"/>
                    <a:pt x="2958" y="2087"/>
                    <a:pt x="2958" y="2087"/>
                  </a:cubicBezTo>
                  <a:cubicBezTo>
                    <a:pt x="2993" y="1999"/>
                    <a:pt x="3020" y="1906"/>
                    <a:pt x="3037" y="1809"/>
                  </a:cubicBezTo>
                  <a:cubicBezTo>
                    <a:pt x="2834" y="1652"/>
                    <a:pt x="2834" y="1652"/>
                    <a:pt x="2834" y="1652"/>
                  </a:cubicBezTo>
                  <a:cubicBezTo>
                    <a:pt x="3063" y="1535"/>
                    <a:pt x="3063" y="1535"/>
                    <a:pt x="3063" y="1535"/>
                  </a:cubicBezTo>
                  <a:cubicBezTo>
                    <a:pt x="3063" y="1533"/>
                    <a:pt x="3063" y="1532"/>
                    <a:pt x="3063" y="1531"/>
                  </a:cubicBezTo>
                  <a:cubicBezTo>
                    <a:pt x="3063" y="1434"/>
                    <a:pt x="3054" y="1339"/>
                    <a:pt x="3036" y="1247"/>
                  </a:cubicBezTo>
                  <a:cubicBezTo>
                    <a:pt x="2789" y="1173"/>
                    <a:pt x="2789" y="1173"/>
                    <a:pt x="2789" y="1173"/>
                  </a:cubicBezTo>
                  <a:cubicBezTo>
                    <a:pt x="2961" y="981"/>
                    <a:pt x="2961" y="981"/>
                    <a:pt x="2961" y="981"/>
                  </a:cubicBezTo>
                  <a:cubicBezTo>
                    <a:pt x="2926" y="890"/>
                    <a:pt x="2883" y="804"/>
                    <a:pt x="2832" y="722"/>
                  </a:cubicBezTo>
                  <a:cubicBezTo>
                    <a:pt x="2575" y="743"/>
                    <a:pt x="2575" y="743"/>
                    <a:pt x="2575" y="743"/>
                  </a:cubicBezTo>
                  <a:cubicBezTo>
                    <a:pt x="2665" y="502"/>
                    <a:pt x="2665" y="502"/>
                    <a:pt x="2665" y="502"/>
                  </a:cubicBezTo>
                  <a:cubicBezTo>
                    <a:pt x="2600" y="431"/>
                    <a:pt x="2529" y="365"/>
                    <a:pt x="2451" y="307"/>
                  </a:cubicBezTo>
                  <a:cubicBezTo>
                    <a:pt x="2220" y="419"/>
                    <a:pt x="2220" y="419"/>
                    <a:pt x="2220" y="419"/>
                  </a:cubicBezTo>
                  <a:cubicBezTo>
                    <a:pt x="2217" y="162"/>
                    <a:pt x="2217" y="162"/>
                    <a:pt x="2217" y="162"/>
                  </a:cubicBezTo>
                  <a:cubicBezTo>
                    <a:pt x="2131" y="119"/>
                    <a:pt x="2041" y="84"/>
                    <a:pt x="1948" y="57"/>
                  </a:cubicBezTo>
                  <a:cubicBezTo>
                    <a:pt x="1772" y="246"/>
                    <a:pt x="1772" y="246"/>
                    <a:pt x="1772" y="246"/>
                  </a:cubicBezTo>
                  <a:cubicBezTo>
                    <a:pt x="1676" y="7"/>
                    <a:pt x="1676" y="7"/>
                    <a:pt x="1676" y="7"/>
                  </a:cubicBezTo>
                  <a:cubicBezTo>
                    <a:pt x="1628" y="2"/>
                    <a:pt x="1580" y="0"/>
                    <a:pt x="1531" y="0"/>
                  </a:cubicBezTo>
                  <a:cubicBezTo>
                    <a:pt x="1483" y="0"/>
                    <a:pt x="1435" y="2"/>
                    <a:pt x="1387" y="7"/>
                  </a:cubicBezTo>
                  <a:lnTo>
                    <a:pt x="1291" y="246"/>
                  </a:lnTo>
                  <a:close/>
                </a:path>
              </a:pathLst>
            </a:custGeom>
            <a:solidFill>
              <a:schemeClr val="bg1">
                <a:lumMod val="9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8" name="Oval 6"/>
            <p:cNvSpPr>
              <a:spLocks noChangeArrowheads="1"/>
            </p:cNvSpPr>
            <p:nvPr/>
          </p:nvSpPr>
          <p:spPr bwMode="auto">
            <a:xfrm>
              <a:off x="1292225" y="1420813"/>
              <a:ext cx="1268413" cy="1241425"/>
            </a:xfrm>
            <a:prstGeom prst="ellipse">
              <a:avLst/>
            </a:prstGeom>
            <a:solidFill>
              <a:srgbClr val="FFFFFF"/>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9" name="Freeform 7"/>
            <p:cNvSpPr>
              <a:spLocks noEditPoints="1"/>
            </p:cNvSpPr>
            <p:nvPr/>
          </p:nvSpPr>
          <p:spPr bwMode="auto">
            <a:xfrm>
              <a:off x="1295400" y="1473201"/>
              <a:ext cx="1263650" cy="1104900"/>
            </a:xfrm>
            <a:custGeom>
              <a:avLst/>
              <a:gdLst>
                <a:gd name="T0" fmla="*/ 1087 w 1650"/>
                <a:gd name="T1" fmla="*/ 1248 h 1445"/>
                <a:gd name="T2" fmla="*/ 1090 w 1650"/>
                <a:gd name="T3" fmla="*/ 1249 h 1445"/>
                <a:gd name="T4" fmla="*/ 1102 w 1650"/>
                <a:gd name="T5" fmla="*/ 1246 h 1445"/>
                <a:gd name="T6" fmla="*/ 1096 w 1650"/>
                <a:gd name="T7" fmla="*/ 1234 h 1445"/>
                <a:gd name="T8" fmla="*/ 1099 w 1650"/>
                <a:gd name="T9" fmla="*/ 1230 h 1445"/>
                <a:gd name="T10" fmla="*/ 1624 w 1650"/>
                <a:gd name="T11" fmla="*/ 904 h 1445"/>
                <a:gd name="T12" fmla="*/ 47 w 1650"/>
                <a:gd name="T13" fmla="*/ 668 h 1445"/>
                <a:gd name="T14" fmla="*/ 7 w 1650"/>
                <a:gd name="T15" fmla="*/ 643 h 1445"/>
                <a:gd name="T16" fmla="*/ 9 w 1650"/>
                <a:gd name="T17" fmla="*/ 747 h 1445"/>
                <a:gd name="T18" fmla="*/ 880 w 1650"/>
                <a:gd name="T19" fmla="*/ 583 h 1445"/>
                <a:gd name="T20" fmla="*/ 740 w 1650"/>
                <a:gd name="T21" fmla="*/ 410 h 1445"/>
                <a:gd name="T22" fmla="*/ 1216 w 1650"/>
                <a:gd name="T23" fmla="*/ 522 h 1445"/>
                <a:gd name="T24" fmla="*/ 1198 w 1650"/>
                <a:gd name="T25" fmla="*/ 507 h 1445"/>
                <a:gd name="T26" fmla="*/ 675 w 1650"/>
                <a:gd name="T27" fmla="*/ 509 h 1445"/>
                <a:gd name="T28" fmla="*/ 707 w 1650"/>
                <a:gd name="T29" fmla="*/ 504 h 1445"/>
                <a:gd name="T30" fmla="*/ 710 w 1650"/>
                <a:gd name="T31" fmla="*/ 501 h 1445"/>
                <a:gd name="T32" fmla="*/ 805 w 1650"/>
                <a:gd name="T33" fmla="*/ 478 h 1445"/>
                <a:gd name="T34" fmla="*/ 798 w 1650"/>
                <a:gd name="T35" fmla="*/ 478 h 1445"/>
                <a:gd name="T36" fmla="*/ 800 w 1650"/>
                <a:gd name="T37" fmla="*/ 478 h 1445"/>
                <a:gd name="T38" fmla="*/ 801 w 1650"/>
                <a:gd name="T39" fmla="*/ 478 h 1445"/>
                <a:gd name="T40" fmla="*/ 806 w 1650"/>
                <a:gd name="T41" fmla="*/ 443 h 1445"/>
                <a:gd name="T42" fmla="*/ 936 w 1650"/>
                <a:gd name="T43" fmla="*/ 312 h 1445"/>
                <a:gd name="T44" fmla="*/ 980 w 1650"/>
                <a:gd name="T45" fmla="*/ 289 h 1445"/>
                <a:gd name="T46" fmla="*/ 1002 w 1650"/>
                <a:gd name="T47" fmla="*/ 294 h 1445"/>
                <a:gd name="T48" fmla="*/ 1032 w 1650"/>
                <a:gd name="T49" fmla="*/ 228 h 1445"/>
                <a:gd name="T50" fmla="*/ 1031 w 1650"/>
                <a:gd name="T51" fmla="*/ 227 h 1445"/>
                <a:gd name="T52" fmla="*/ 878 w 1650"/>
                <a:gd name="T53" fmla="*/ 333 h 1445"/>
                <a:gd name="T54" fmla="*/ 1122 w 1650"/>
                <a:gd name="T55" fmla="*/ 486 h 1445"/>
                <a:gd name="T56" fmla="*/ 840 w 1650"/>
                <a:gd name="T57" fmla="*/ 120 h 1445"/>
                <a:gd name="T58" fmla="*/ 879 w 1650"/>
                <a:gd name="T59" fmla="*/ 104 h 1445"/>
                <a:gd name="T60" fmla="*/ 536 w 1650"/>
                <a:gd name="T61" fmla="*/ 202 h 1445"/>
                <a:gd name="T62" fmla="*/ 530 w 1650"/>
                <a:gd name="T63" fmla="*/ 201 h 1445"/>
                <a:gd name="T64" fmla="*/ 617 w 1650"/>
                <a:gd name="T65" fmla="*/ 160 h 1445"/>
                <a:gd name="T66" fmla="*/ 612 w 1650"/>
                <a:gd name="T67" fmla="*/ 188 h 1445"/>
                <a:gd name="T68" fmla="*/ 1073 w 1650"/>
                <a:gd name="T69" fmla="*/ 700 h 1445"/>
                <a:gd name="T70" fmla="*/ 611 w 1650"/>
                <a:gd name="T71" fmla="*/ 657 h 1445"/>
                <a:gd name="T72" fmla="*/ 1200 w 1650"/>
                <a:gd name="T73" fmla="*/ 560 h 1445"/>
                <a:gd name="T74" fmla="*/ 348 w 1650"/>
                <a:gd name="T75" fmla="*/ 148 h 1445"/>
                <a:gd name="T76" fmla="*/ 136 w 1650"/>
                <a:gd name="T77" fmla="*/ 348 h 1445"/>
                <a:gd name="T78" fmla="*/ 157 w 1650"/>
                <a:gd name="T79" fmla="*/ 360 h 1445"/>
                <a:gd name="T80" fmla="*/ 161 w 1650"/>
                <a:gd name="T81" fmla="*/ 364 h 1445"/>
                <a:gd name="T82" fmla="*/ 199 w 1650"/>
                <a:gd name="T83" fmla="*/ 261 h 1445"/>
                <a:gd name="T84" fmla="*/ 152 w 1650"/>
                <a:gd name="T85" fmla="*/ 328 h 1445"/>
                <a:gd name="T86" fmla="*/ 208 w 1650"/>
                <a:gd name="T87" fmla="*/ 217 h 1445"/>
                <a:gd name="T88" fmla="*/ 315 w 1650"/>
                <a:gd name="T89" fmla="*/ 239 h 1445"/>
                <a:gd name="T90" fmla="*/ 324 w 1650"/>
                <a:gd name="T91" fmla="*/ 235 h 1445"/>
                <a:gd name="T92" fmla="*/ 318 w 1650"/>
                <a:gd name="T93" fmla="*/ 109 h 1445"/>
                <a:gd name="T94" fmla="*/ 394 w 1650"/>
                <a:gd name="T95" fmla="*/ 64 h 1445"/>
                <a:gd name="T96" fmla="*/ 451 w 1650"/>
                <a:gd name="T97" fmla="*/ 27 h 1445"/>
                <a:gd name="T98" fmla="*/ 447 w 1650"/>
                <a:gd name="T99" fmla="*/ 55 h 1445"/>
                <a:gd name="T100" fmla="*/ 466 w 1650"/>
                <a:gd name="T101" fmla="*/ 72 h 1445"/>
                <a:gd name="T102" fmla="*/ 1387 w 1650"/>
                <a:gd name="T103" fmla="*/ 395 h 1445"/>
                <a:gd name="T104" fmla="*/ 1435 w 1650"/>
                <a:gd name="T105" fmla="*/ 253 h 1445"/>
                <a:gd name="T106" fmla="*/ 1187 w 1650"/>
                <a:gd name="T107" fmla="*/ 176 h 1445"/>
                <a:gd name="T108" fmla="*/ 1186 w 1650"/>
                <a:gd name="T109" fmla="*/ 177 h 1445"/>
                <a:gd name="T110" fmla="*/ 1183 w 1650"/>
                <a:gd name="T111" fmla="*/ 178 h 1445"/>
                <a:gd name="T112" fmla="*/ 1220 w 1650"/>
                <a:gd name="T113" fmla="*/ 55 h 1445"/>
                <a:gd name="T114" fmla="*/ 1169 w 1650"/>
                <a:gd name="T115" fmla="*/ 114 h 1445"/>
                <a:gd name="T116" fmla="*/ 1184 w 1650"/>
                <a:gd name="T117" fmla="*/ 119 h 1445"/>
                <a:gd name="T118" fmla="*/ 1211 w 1650"/>
                <a:gd name="T119" fmla="*/ 46 h 1445"/>
                <a:gd name="T120" fmla="*/ 1288 w 1650"/>
                <a:gd name="T121" fmla="*/ 452 h 1445"/>
                <a:gd name="T122" fmla="*/ 1114 w 1650"/>
                <a:gd name="T123" fmla="*/ 44 h 1445"/>
                <a:gd name="T124" fmla="*/ 526 w 1650"/>
                <a:gd name="T125" fmla="*/ 82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0" h="1445">
                  <a:moveTo>
                    <a:pt x="1237" y="1254"/>
                  </a:moveTo>
                  <a:cubicBezTo>
                    <a:pt x="1246" y="1246"/>
                    <a:pt x="1246" y="1246"/>
                    <a:pt x="1246" y="1246"/>
                  </a:cubicBezTo>
                  <a:cubicBezTo>
                    <a:pt x="1237" y="1254"/>
                    <a:pt x="1237" y="1254"/>
                    <a:pt x="1237" y="1254"/>
                  </a:cubicBezTo>
                  <a:moveTo>
                    <a:pt x="1246" y="1246"/>
                  </a:moveTo>
                  <a:cubicBezTo>
                    <a:pt x="1247" y="1244"/>
                    <a:pt x="1247" y="1241"/>
                    <a:pt x="1248" y="1239"/>
                  </a:cubicBezTo>
                  <a:cubicBezTo>
                    <a:pt x="1248" y="1218"/>
                    <a:pt x="1248" y="1218"/>
                    <a:pt x="1248" y="1218"/>
                  </a:cubicBezTo>
                  <a:cubicBezTo>
                    <a:pt x="1246" y="1219"/>
                    <a:pt x="1244" y="1219"/>
                    <a:pt x="1242" y="1220"/>
                  </a:cubicBezTo>
                  <a:cubicBezTo>
                    <a:pt x="1231" y="1235"/>
                    <a:pt x="1231" y="1235"/>
                    <a:pt x="1231" y="1235"/>
                  </a:cubicBezTo>
                  <a:cubicBezTo>
                    <a:pt x="1222" y="1244"/>
                    <a:pt x="1222" y="1244"/>
                    <a:pt x="1222" y="1244"/>
                  </a:cubicBezTo>
                  <a:cubicBezTo>
                    <a:pt x="1214" y="1252"/>
                    <a:pt x="1214" y="1252"/>
                    <a:pt x="1214" y="1252"/>
                  </a:cubicBezTo>
                  <a:cubicBezTo>
                    <a:pt x="1205" y="1260"/>
                    <a:pt x="1205" y="1260"/>
                    <a:pt x="1205" y="1260"/>
                  </a:cubicBezTo>
                  <a:cubicBezTo>
                    <a:pt x="1199" y="1261"/>
                    <a:pt x="1192" y="1262"/>
                    <a:pt x="1186" y="1263"/>
                  </a:cubicBezTo>
                  <a:cubicBezTo>
                    <a:pt x="1182" y="1275"/>
                    <a:pt x="1179" y="1286"/>
                    <a:pt x="1175" y="1297"/>
                  </a:cubicBezTo>
                  <a:cubicBezTo>
                    <a:pt x="1171" y="1307"/>
                    <a:pt x="1170" y="1309"/>
                    <a:pt x="1161" y="1317"/>
                  </a:cubicBezTo>
                  <a:cubicBezTo>
                    <a:pt x="1158" y="1319"/>
                    <a:pt x="1154" y="1322"/>
                    <a:pt x="1153" y="1325"/>
                  </a:cubicBezTo>
                  <a:cubicBezTo>
                    <a:pt x="1151" y="1333"/>
                    <a:pt x="1153" y="1345"/>
                    <a:pt x="1153" y="1354"/>
                  </a:cubicBezTo>
                  <a:cubicBezTo>
                    <a:pt x="1168" y="1348"/>
                    <a:pt x="1179" y="1344"/>
                    <a:pt x="1191" y="1332"/>
                  </a:cubicBezTo>
                  <a:cubicBezTo>
                    <a:pt x="1196" y="1328"/>
                    <a:pt x="1200" y="1319"/>
                    <a:pt x="1203" y="1315"/>
                  </a:cubicBezTo>
                  <a:cubicBezTo>
                    <a:pt x="1213" y="1296"/>
                    <a:pt x="1218" y="1290"/>
                    <a:pt x="1230" y="1276"/>
                  </a:cubicBezTo>
                  <a:cubicBezTo>
                    <a:pt x="1233" y="1269"/>
                    <a:pt x="1235" y="1261"/>
                    <a:pt x="1237" y="1254"/>
                  </a:cubicBezTo>
                  <a:cubicBezTo>
                    <a:pt x="1246" y="1246"/>
                    <a:pt x="1246" y="1246"/>
                    <a:pt x="1246" y="1246"/>
                  </a:cubicBezTo>
                  <a:moveTo>
                    <a:pt x="1205" y="1260"/>
                  </a:moveTo>
                  <a:cubicBezTo>
                    <a:pt x="1214" y="1252"/>
                    <a:pt x="1214" y="1252"/>
                    <a:pt x="1214" y="1252"/>
                  </a:cubicBezTo>
                  <a:cubicBezTo>
                    <a:pt x="1205" y="1260"/>
                    <a:pt x="1205" y="1260"/>
                    <a:pt x="1205" y="1260"/>
                  </a:cubicBezTo>
                  <a:moveTo>
                    <a:pt x="1222" y="1244"/>
                  </a:moveTo>
                  <a:cubicBezTo>
                    <a:pt x="1214" y="1252"/>
                    <a:pt x="1214" y="1252"/>
                    <a:pt x="1214" y="1252"/>
                  </a:cubicBezTo>
                  <a:cubicBezTo>
                    <a:pt x="1222" y="1244"/>
                    <a:pt x="1222" y="1244"/>
                    <a:pt x="1222" y="1244"/>
                  </a:cubicBezTo>
                  <a:moveTo>
                    <a:pt x="1231" y="1235"/>
                  </a:moveTo>
                  <a:cubicBezTo>
                    <a:pt x="1222" y="1244"/>
                    <a:pt x="1222" y="1244"/>
                    <a:pt x="1222" y="1244"/>
                  </a:cubicBezTo>
                  <a:cubicBezTo>
                    <a:pt x="1231" y="1235"/>
                    <a:pt x="1231" y="1235"/>
                    <a:pt x="1231" y="1235"/>
                  </a:cubicBezTo>
                  <a:moveTo>
                    <a:pt x="1242" y="1220"/>
                  </a:moveTo>
                  <a:cubicBezTo>
                    <a:pt x="1231" y="1235"/>
                    <a:pt x="1231" y="1235"/>
                    <a:pt x="1231" y="1235"/>
                  </a:cubicBezTo>
                  <a:cubicBezTo>
                    <a:pt x="1242" y="1220"/>
                    <a:pt x="1242" y="1220"/>
                    <a:pt x="1242" y="1220"/>
                  </a:cubicBezTo>
                  <a:cubicBezTo>
                    <a:pt x="1244" y="1219"/>
                    <a:pt x="1246" y="1219"/>
                    <a:pt x="1248" y="1218"/>
                  </a:cubicBezTo>
                  <a:cubicBezTo>
                    <a:pt x="1246" y="1219"/>
                    <a:pt x="1244" y="1219"/>
                    <a:pt x="1242" y="1220"/>
                  </a:cubicBezTo>
                  <a:moveTo>
                    <a:pt x="336" y="1197"/>
                  </a:moveTo>
                  <a:cubicBezTo>
                    <a:pt x="351" y="1166"/>
                    <a:pt x="351" y="1166"/>
                    <a:pt x="351" y="1166"/>
                  </a:cubicBezTo>
                  <a:cubicBezTo>
                    <a:pt x="351" y="1164"/>
                    <a:pt x="351" y="1164"/>
                    <a:pt x="351" y="1164"/>
                  </a:cubicBezTo>
                  <a:cubicBezTo>
                    <a:pt x="275" y="1148"/>
                    <a:pt x="209" y="1128"/>
                    <a:pt x="156" y="1105"/>
                  </a:cubicBezTo>
                  <a:cubicBezTo>
                    <a:pt x="195" y="1226"/>
                    <a:pt x="262" y="1327"/>
                    <a:pt x="350" y="1401"/>
                  </a:cubicBezTo>
                  <a:cubicBezTo>
                    <a:pt x="351" y="1401"/>
                    <a:pt x="352" y="1401"/>
                    <a:pt x="353" y="1402"/>
                  </a:cubicBezTo>
                  <a:cubicBezTo>
                    <a:pt x="351" y="1396"/>
                    <a:pt x="351" y="1396"/>
                    <a:pt x="351" y="1396"/>
                  </a:cubicBezTo>
                  <a:cubicBezTo>
                    <a:pt x="353" y="1402"/>
                    <a:pt x="353" y="1402"/>
                    <a:pt x="353" y="1402"/>
                  </a:cubicBezTo>
                  <a:cubicBezTo>
                    <a:pt x="355" y="1403"/>
                    <a:pt x="357" y="1404"/>
                    <a:pt x="360" y="1404"/>
                  </a:cubicBezTo>
                  <a:cubicBezTo>
                    <a:pt x="350" y="1393"/>
                    <a:pt x="350" y="1393"/>
                    <a:pt x="350" y="1393"/>
                  </a:cubicBezTo>
                  <a:cubicBezTo>
                    <a:pt x="329" y="1376"/>
                    <a:pt x="329" y="1376"/>
                    <a:pt x="329" y="1376"/>
                  </a:cubicBezTo>
                  <a:cubicBezTo>
                    <a:pt x="340" y="1380"/>
                    <a:pt x="340" y="1380"/>
                    <a:pt x="340" y="1380"/>
                  </a:cubicBezTo>
                  <a:cubicBezTo>
                    <a:pt x="342" y="1381"/>
                    <a:pt x="345" y="1381"/>
                    <a:pt x="347" y="1382"/>
                  </a:cubicBezTo>
                  <a:cubicBezTo>
                    <a:pt x="340" y="1369"/>
                    <a:pt x="340" y="1369"/>
                    <a:pt x="340" y="1369"/>
                  </a:cubicBezTo>
                  <a:cubicBezTo>
                    <a:pt x="339" y="1371"/>
                    <a:pt x="340" y="1373"/>
                    <a:pt x="340" y="1375"/>
                  </a:cubicBezTo>
                  <a:cubicBezTo>
                    <a:pt x="338" y="1375"/>
                    <a:pt x="336" y="1375"/>
                    <a:pt x="335" y="1374"/>
                  </a:cubicBezTo>
                  <a:cubicBezTo>
                    <a:pt x="329" y="1372"/>
                    <a:pt x="323" y="1370"/>
                    <a:pt x="318" y="1367"/>
                  </a:cubicBezTo>
                  <a:cubicBezTo>
                    <a:pt x="323" y="1370"/>
                    <a:pt x="329" y="1372"/>
                    <a:pt x="335" y="1374"/>
                  </a:cubicBezTo>
                  <a:cubicBezTo>
                    <a:pt x="337" y="1375"/>
                    <a:pt x="337" y="1375"/>
                    <a:pt x="337" y="1375"/>
                  </a:cubicBezTo>
                  <a:cubicBezTo>
                    <a:pt x="338" y="1375"/>
                    <a:pt x="338" y="1375"/>
                    <a:pt x="339" y="1376"/>
                  </a:cubicBezTo>
                  <a:cubicBezTo>
                    <a:pt x="341" y="1372"/>
                    <a:pt x="341" y="1372"/>
                    <a:pt x="333" y="1351"/>
                  </a:cubicBezTo>
                  <a:cubicBezTo>
                    <a:pt x="328" y="1337"/>
                    <a:pt x="328" y="1337"/>
                    <a:pt x="323" y="1330"/>
                  </a:cubicBezTo>
                  <a:cubicBezTo>
                    <a:pt x="324" y="1331"/>
                    <a:pt x="325" y="1333"/>
                    <a:pt x="326" y="1334"/>
                  </a:cubicBezTo>
                  <a:cubicBezTo>
                    <a:pt x="328" y="1337"/>
                    <a:pt x="328" y="1337"/>
                    <a:pt x="333" y="1351"/>
                  </a:cubicBezTo>
                  <a:cubicBezTo>
                    <a:pt x="333" y="1348"/>
                    <a:pt x="334" y="1345"/>
                    <a:pt x="335" y="1342"/>
                  </a:cubicBezTo>
                  <a:cubicBezTo>
                    <a:pt x="328" y="1331"/>
                    <a:pt x="328" y="1331"/>
                    <a:pt x="328" y="1331"/>
                  </a:cubicBezTo>
                  <a:cubicBezTo>
                    <a:pt x="326" y="1329"/>
                    <a:pt x="325" y="1327"/>
                    <a:pt x="324" y="1325"/>
                  </a:cubicBezTo>
                  <a:cubicBezTo>
                    <a:pt x="321" y="1321"/>
                    <a:pt x="318" y="1317"/>
                    <a:pt x="316" y="1313"/>
                  </a:cubicBezTo>
                  <a:cubicBezTo>
                    <a:pt x="323" y="1299"/>
                    <a:pt x="323" y="1299"/>
                    <a:pt x="323" y="1299"/>
                  </a:cubicBezTo>
                  <a:cubicBezTo>
                    <a:pt x="320" y="1299"/>
                    <a:pt x="316" y="1298"/>
                    <a:pt x="313" y="1297"/>
                  </a:cubicBezTo>
                  <a:cubicBezTo>
                    <a:pt x="313" y="1313"/>
                    <a:pt x="313" y="1313"/>
                    <a:pt x="313" y="1313"/>
                  </a:cubicBezTo>
                  <a:cubicBezTo>
                    <a:pt x="319" y="1324"/>
                    <a:pt x="319" y="1324"/>
                    <a:pt x="319" y="1324"/>
                  </a:cubicBezTo>
                  <a:cubicBezTo>
                    <a:pt x="313" y="1313"/>
                    <a:pt x="313" y="1313"/>
                    <a:pt x="313" y="1313"/>
                  </a:cubicBezTo>
                  <a:cubicBezTo>
                    <a:pt x="313" y="1297"/>
                    <a:pt x="313" y="1297"/>
                    <a:pt x="313" y="1297"/>
                  </a:cubicBezTo>
                  <a:cubicBezTo>
                    <a:pt x="316" y="1298"/>
                    <a:pt x="320" y="1299"/>
                    <a:pt x="323" y="1299"/>
                  </a:cubicBezTo>
                  <a:cubicBezTo>
                    <a:pt x="324" y="1300"/>
                    <a:pt x="326" y="1300"/>
                    <a:pt x="327" y="1301"/>
                  </a:cubicBezTo>
                  <a:cubicBezTo>
                    <a:pt x="328" y="1296"/>
                    <a:pt x="328" y="1296"/>
                    <a:pt x="328" y="1296"/>
                  </a:cubicBezTo>
                  <a:cubicBezTo>
                    <a:pt x="335" y="1298"/>
                    <a:pt x="342" y="1299"/>
                    <a:pt x="348" y="1301"/>
                  </a:cubicBezTo>
                  <a:cubicBezTo>
                    <a:pt x="337" y="1249"/>
                    <a:pt x="336" y="1244"/>
                    <a:pt x="333" y="1203"/>
                  </a:cubicBezTo>
                  <a:cubicBezTo>
                    <a:pt x="336" y="1197"/>
                    <a:pt x="336" y="1197"/>
                    <a:pt x="336" y="119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8"/>
                  </a:moveTo>
                  <a:cubicBezTo>
                    <a:pt x="1087" y="1247"/>
                    <a:pt x="1087" y="1247"/>
                    <a:pt x="1087" y="1247"/>
                  </a:cubicBezTo>
                  <a:cubicBezTo>
                    <a:pt x="1087" y="1247"/>
                    <a:pt x="1087" y="1247"/>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8" y="1248"/>
                    <a:pt x="1088" y="1248"/>
                    <a:pt x="1088" y="1248"/>
                  </a:cubicBezTo>
                  <a:cubicBezTo>
                    <a:pt x="1087" y="1248"/>
                    <a:pt x="1087" y="1248"/>
                    <a:pt x="1087"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9" y="1248"/>
                  </a:moveTo>
                  <a:cubicBezTo>
                    <a:pt x="1088" y="1248"/>
                    <a:pt x="1088" y="1248"/>
                    <a:pt x="1088" y="1248"/>
                  </a:cubicBezTo>
                  <a:cubicBezTo>
                    <a:pt x="1088" y="1248"/>
                    <a:pt x="1088"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90" y="1248"/>
                  </a:moveTo>
                  <a:cubicBezTo>
                    <a:pt x="1089" y="1248"/>
                    <a:pt x="1089" y="1248"/>
                    <a:pt x="1089" y="1248"/>
                  </a:cubicBezTo>
                  <a:cubicBezTo>
                    <a:pt x="1090" y="1248"/>
                    <a:pt x="1090" y="1248"/>
                    <a:pt x="1090" y="1248"/>
                  </a:cubicBezTo>
                  <a:moveTo>
                    <a:pt x="1090" y="1248"/>
                  </a:moveTo>
                  <a:cubicBezTo>
                    <a:pt x="1090" y="1249"/>
                    <a:pt x="1090" y="1249"/>
                    <a:pt x="1090" y="1249"/>
                  </a:cubicBezTo>
                  <a:cubicBezTo>
                    <a:pt x="1090" y="1249"/>
                    <a:pt x="1090" y="1249"/>
                    <a:pt x="1090" y="1248"/>
                  </a:cubicBezTo>
                  <a:moveTo>
                    <a:pt x="1090" y="1249"/>
                  </a:moveTo>
                  <a:cubicBezTo>
                    <a:pt x="1090" y="1249"/>
                    <a:pt x="1090" y="1249"/>
                    <a:pt x="1090" y="1249"/>
                  </a:cubicBezTo>
                  <a:cubicBezTo>
                    <a:pt x="1090" y="1249"/>
                    <a:pt x="1090" y="1249"/>
                    <a:pt x="1090" y="1249"/>
                  </a:cubicBezTo>
                  <a:moveTo>
                    <a:pt x="1090" y="1249"/>
                  </a:moveTo>
                  <a:cubicBezTo>
                    <a:pt x="1091" y="1249"/>
                    <a:pt x="1091" y="1249"/>
                    <a:pt x="1091" y="1249"/>
                  </a:cubicBezTo>
                  <a:cubicBezTo>
                    <a:pt x="1091" y="1249"/>
                    <a:pt x="1091" y="1249"/>
                    <a:pt x="1091" y="1249"/>
                  </a:cubicBezTo>
                  <a:moveTo>
                    <a:pt x="1091" y="1249"/>
                  </a:moveTo>
                  <a:cubicBezTo>
                    <a:pt x="1091" y="1250"/>
                    <a:pt x="1091" y="1250"/>
                    <a:pt x="1091" y="1250"/>
                  </a:cubicBezTo>
                  <a:cubicBezTo>
                    <a:pt x="1091" y="1249"/>
                    <a:pt x="1091" y="1249"/>
                    <a:pt x="1091" y="1249"/>
                  </a:cubicBezTo>
                  <a:moveTo>
                    <a:pt x="1091" y="1250"/>
                  </a:moveTo>
                  <a:cubicBezTo>
                    <a:pt x="1091" y="1250"/>
                    <a:pt x="1091" y="1250"/>
                    <a:pt x="1091" y="1250"/>
                  </a:cubicBezTo>
                  <a:cubicBezTo>
                    <a:pt x="1091" y="1250"/>
                    <a:pt x="1091" y="1250"/>
                    <a:pt x="1091" y="1250"/>
                  </a:cubicBezTo>
                  <a:moveTo>
                    <a:pt x="1091" y="1250"/>
                  </a:moveTo>
                  <a:cubicBezTo>
                    <a:pt x="1092" y="1251"/>
                    <a:pt x="1092" y="1251"/>
                    <a:pt x="1092" y="1251"/>
                  </a:cubicBezTo>
                  <a:cubicBezTo>
                    <a:pt x="1092" y="1251"/>
                    <a:pt x="1092" y="1251"/>
                    <a:pt x="1091" y="1250"/>
                  </a:cubicBezTo>
                  <a:moveTo>
                    <a:pt x="1092" y="1252"/>
                  </a:moveTo>
                  <a:cubicBezTo>
                    <a:pt x="1092" y="1252"/>
                    <a:pt x="1092" y="1252"/>
                    <a:pt x="1092" y="1251"/>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3" y="1252"/>
                    <a:pt x="1093" y="1252"/>
                    <a:pt x="1093" y="1252"/>
                  </a:cubicBezTo>
                  <a:cubicBezTo>
                    <a:pt x="1092" y="1252"/>
                    <a:pt x="1092" y="1252"/>
                    <a:pt x="1092" y="1252"/>
                  </a:cubicBezTo>
                  <a:moveTo>
                    <a:pt x="1093" y="1252"/>
                  </a:moveTo>
                  <a:cubicBezTo>
                    <a:pt x="1093" y="1252"/>
                    <a:pt x="1093" y="1252"/>
                    <a:pt x="1093" y="1252"/>
                  </a:cubicBezTo>
                  <a:cubicBezTo>
                    <a:pt x="1093" y="1252"/>
                    <a:pt x="1093" y="1252"/>
                    <a:pt x="1093" y="1252"/>
                  </a:cubicBezTo>
                  <a:moveTo>
                    <a:pt x="1093" y="1252"/>
                  </a:moveTo>
                  <a:cubicBezTo>
                    <a:pt x="1093" y="1252"/>
                    <a:pt x="1093" y="1252"/>
                    <a:pt x="1093" y="1252"/>
                  </a:cubicBezTo>
                  <a:cubicBezTo>
                    <a:pt x="1093" y="1252"/>
                    <a:pt x="1093" y="1252"/>
                    <a:pt x="1093" y="1252"/>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4"/>
                  </a:moveTo>
                  <a:cubicBezTo>
                    <a:pt x="1093" y="1253"/>
                    <a:pt x="1093" y="1253"/>
                    <a:pt x="1093" y="1253"/>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5"/>
                    <a:pt x="1093" y="1255"/>
                    <a:pt x="1093" y="1255"/>
                  </a:cubicBezTo>
                  <a:cubicBezTo>
                    <a:pt x="1093" y="1254"/>
                    <a:pt x="1093" y="1254"/>
                    <a:pt x="1093" y="1254"/>
                  </a:cubicBezTo>
                  <a:moveTo>
                    <a:pt x="1093" y="1255"/>
                  </a:moveTo>
                  <a:cubicBezTo>
                    <a:pt x="1093" y="1255"/>
                    <a:pt x="1093" y="1255"/>
                    <a:pt x="1093" y="1255"/>
                  </a:cubicBezTo>
                  <a:cubicBezTo>
                    <a:pt x="1093" y="1255"/>
                    <a:pt x="1093" y="1255"/>
                    <a:pt x="1093" y="1255"/>
                  </a:cubicBezTo>
                  <a:moveTo>
                    <a:pt x="1094" y="1255"/>
                  </a:moveTo>
                  <a:cubicBezTo>
                    <a:pt x="1093" y="1255"/>
                    <a:pt x="1093" y="1255"/>
                    <a:pt x="1093" y="1255"/>
                  </a:cubicBezTo>
                  <a:cubicBezTo>
                    <a:pt x="1094" y="1255"/>
                    <a:pt x="1094" y="1255"/>
                    <a:pt x="1094" y="1255"/>
                  </a:cubicBezTo>
                  <a:moveTo>
                    <a:pt x="1094" y="1255"/>
                  </a:moveTo>
                  <a:cubicBezTo>
                    <a:pt x="1101" y="1246"/>
                    <a:pt x="1101" y="1246"/>
                    <a:pt x="1101" y="1246"/>
                  </a:cubicBezTo>
                  <a:cubicBezTo>
                    <a:pt x="1099" y="1249"/>
                    <a:pt x="1096" y="1253"/>
                    <a:pt x="1094" y="1255"/>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2" y="1246"/>
                  </a:moveTo>
                  <a:cubicBezTo>
                    <a:pt x="1101" y="1246"/>
                    <a:pt x="1101" y="1246"/>
                    <a:pt x="1101"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cubicBezTo>
                    <a:pt x="1102" y="1246"/>
                    <a:pt x="1102" y="1246"/>
                    <a:pt x="1102" y="1246"/>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4"/>
                    <a:pt x="1096" y="1234"/>
                    <a:pt x="1096" y="1234"/>
                  </a:cubicBezTo>
                  <a:cubicBezTo>
                    <a:pt x="1096" y="1233"/>
                    <a:pt x="1096" y="1233"/>
                    <a:pt x="1096" y="1233"/>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7" y="1234"/>
                  </a:moveTo>
                  <a:cubicBezTo>
                    <a:pt x="1096" y="1234"/>
                    <a:pt x="1096" y="1234"/>
                    <a:pt x="1096" y="1234"/>
                  </a:cubicBezTo>
                  <a:cubicBezTo>
                    <a:pt x="1097" y="1234"/>
                    <a:pt x="1097" y="1234"/>
                    <a:pt x="1097" y="1234"/>
                  </a:cubicBezTo>
                  <a:moveTo>
                    <a:pt x="1097" y="1233"/>
                  </a:moveTo>
                  <a:cubicBezTo>
                    <a:pt x="1097" y="1233"/>
                    <a:pt x="1097" y="1233"/>
                    <a:pt x="1097" y="1234"/>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2"/>
                  </a:moveTo>
                  <a:cubicBezTo>
                    <a:pt x="1097" y="1233"/>
                    <a:pt x="1097" y="1233"/>
                    <a:pt x="1097" y="1233"/>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8" y="1232"/>
                  </a:moveTo>
                  <a:cubicBezTo>
                    <a:pt x="1098" y="1232"/>
                    <a:pt x="1098" y="1232"/>
                    <a:pt x="1097"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1"/>
                  </a:moveTo>
                  <a:cubicBezTo>
                    <a:pt x="1098" y="1231"/>
                    <a:pt x="1098" y="1231"/>
                    <a:pt x="1098" y="1232"/>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9" y="1231"/>
                  </a:moveTo>
                  <a:cubicBezTo>
                    <a:pt x="1099" y="1231"/>
                    <a:pt x="1099" y="1231"/>
                    <a:pt x="1098" y="1231"/>
                  </a:cubicBezTo>
                  <a:cubicBezTo>
                    <a:pt x="1099" y="1231"/>
                    <a:pt x="1099" y="1231"/>
                    <a:pt x="1099" y="1231"/>
                  </a:cubicBezTo>
                  <a:moveTo>
                    <a:pt x="1099" y="1230"/>
                  </a:moveTo>
                  <a:cubicBezTo>
                    <a:pt x="1099" y="1231"/>
                    <a:pt x="1099" y="1231"/>
                    <a:pt x="1099" y="1231"/>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29"/>
                  </a:moveTo>
                  <a:cubicBezTo>
                    <a:pt x="1099" y="1230"/>
                    <a:pt x="1099" y="1230"/>
                    <a:pt x="1099" y="1230"/>
                  </a:cubicBezTo>
                  <a:cubicBezTo>
                    <a:pt x="1099" y="1229"/>
                    <a:pt x="1099" y="1229"/>
                    <a:pt x="1099" y="1229"/>
                  </a:cubicBezTo>
                  <a:moveTo>
                    <a:pt x="1099" y="1229"/>
                  </a:moveTo>
                  <a:cubicBezTo>
                    <a:pt x="1099" y="1229"/>
                    <a:pt x="1099" y="1229"/>
                    <a:pt x="1099" y="1229"/>
                  </a:cubicBezTo>
                  <a:cubicBezTo>
                    <a:pt x="1099" y="1229"/>
                    <a:pt x="1099" y="1229"/>
                    <a:pt x="1099" y="1229"/>
                  </a:cubicBezTo>
                  <a:moveTo>
                    <a:pt x="1100" y="1229"/>
                  </a:moveTo>
                  <a:cubicBezTo>
                    <a:pt x="1100" y="1229"/>
                    <a:pt x="1100" y="1229"/>
                    <a:pt x="1099" y="1229"/>
                  </a:cubicBezTo>
                  <a:cubicBezTo>
                    <a:pt x="1100" y="1229"/>
                    <a:pt x="1100" y="1229"/>
                    <a:pt x="1100" y="1229"/>
                  </a:cubicBezTo>
                  <a:moveTo>
                    <a:pt x="1100" y="1229"/>
                  </a:moveTo>
                  <a:cubicBezTo>
                    <a:pt x="1100" y="1229"/>
                    <a:pt x="1100" y="1229"/>
                    <a:pt x="1100" y="1229"/>
                  </a:cubicBezTo>
                  <a:cubicBezTo>
                    <a:pt x="1100" y="1229"/>
                    <a:pt x="1100" y="1229"/>
                    <a:pt x="1100" y="1229"/>
                  </a:cubicBezTo>
                  <a:moveTo>
                    <a:pt x="1100" y="1228"/>
                  </a:moveTo>
                  <a:cubicBezTo>
                    <a:pt x="1100" y="1228"/>
                    <a:pt x="1100" y="1228"/>
                    <a:pt x="1100" y="1229"/>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7"/>
                  </a:moveTo>
                  <a:cubicBezTo>
                    <a:pt x="1100" y="1228"/>
                    <a:pt x="1100" y="1228"/>
                    <a:pt x="1100" y="1228"/>
                  </a:cubicBezTo>
                  <a:cubicBezTo>
                    <a:pt x="1100" y="1227"/>
                    <a:pt x="1100" y="1227"/>
                    <a:pt x="1100" y="1227"/>
                  </a:cubicBezTo>
                  <a:moveTo>
                    <a:pt x="1101" y="1227"/>
                  </a:moveTo>
                  <a:cubicBezTo>
                    <a:pt x="1101" y="1227"/>
                    <a:pt x="1101" y="1227"/>
                    <a:pt x="1100" y="1227"/>
                  </a:cubicBezTo>
                  <a:cubicBezTo>
                    <a:pt x="1101" y="1227"/>
                    <a:pt x="1101" y="1227"/>
                    <a:pt x="1101" y="1227"/>
                  </a:cubicBezTo>
                  <a:moveTo>
                    <a:pt x="1101" y="1226"/>
                  </a:moveTo>
                  <a:cubicBezTo>
                    <a:pt x="1101" y="1227"/>
                    <a:pt x="1101" y="1227"/>
                    <a:pt x="1101" y="1227"/>
                  </a:cubicBezTo>
                  <a:cubicBezTo>
                    <a:pt x="1101" y="1226"/>
                    <a:pt x="1101" y="1226"/>
                    <a:pt x="1101" y="1226"/>
                  </a:cubicBezTo>
                  <a:moveTo>
                    <a:pt x="1101" y="1226"/>
                  </a:moveTo>
                  <a:cubicBezTo>
                    <a:pt x="1101" y="1226"/>
                    <a:pt x="1101" y="1226"/>
                    <a:pt x="1101" y="1226"/>
                  </a:cubicBezTo>
                  <a:cubicBezTo>
                    <a:pt x="1101" y="1226"/>
                    <a:pt x="1101" y="1226"/>
                    <a:pt x="1101" y="1226"/>
                  </a:cubicBezTo>
                  <a:moveTo>
                    <a:pt x="1101" y="1226"/>
                  </a:moveTo>
                  <a:cubicBezTo>
                    <a:pt x="1101" y="1226"/>
                    <a:pt x="1101" y="1226"/>
                    <a:pt x="1101" y="1226"/>
                  </a:cubicBezTo>
                  <a:cubicBezTo>
                    <a:pt x="1101" y="1226"/>
                    <a:pt x="1101" y="1226"/>
                    <a:pt x="1101" y="1226"/>
                  </a:cubicBezTo>
                  <a:moveTo>
                    <a:pt x="1144" y="1268"/>
                  </a:moveTo>
                  <a:cubicBezTo>
                    <a:pt x="1149" y="1249"/>
                    <a:pt x="1155" y="1223"/>
                    <a:pt x="1159" y="1203"/>
                  </a:cubicBezTo>
                  <a:cubicBezTo>
                    <a:pt x="1156" y="1189"/>
                    <a:pt x="1156" y="1189"/>
                    <a:pt x="1156" y="1189"/>
                  </a:cubicBezTo>
                  <a:cubicBezTo>
                    <a:pt x="1121" y="1193"/>
                    <a:pt x="1086" y="1197"/>
                    <a:pt x="1050" y="1200"/>
                  </a:cubicBezTo>
                  <a:cubicBezTo>
                    <a:pt x="987" y="1205"/>
                    <a:pt x="923" y="1208"/>
                    <a:pt x="859" y="1209"/>
                  </a:cubicBezTo>
                  <a:cubicBezTo>
                    <a:pt x="859" y="1214"/>
                    <a:pt x="859" y="1218"/>
                    <a:pt x="859" y="1224"/>
                  </a:cubicBezTo>
                  <a:cubicBezTo>
                    <a:pt x="859" y="1229"/>
                    <a:pt x="859" y="1234"/>
                    <a:pt x="859" y="1239"/>
                  </a:cubicBezTo>
                  <a:cubicBezTo>
                    <a:pt x="858" y="1252"/>
                    <a:pt x="845" y="1261"/>
                    <a:pt x="844" y="1275"/>
                  </a:cubicBezTo>
                  <a:cubicBezTo>
                    <a:pt x="843" y="1282"/>
                    <a:pt x="843" y="1289"/>
                    <a:pt x="843" y="1296"/>
                  </a:cubicBezTo>
                  <a:cubicBezTo>
                    <a:pt x="844" y="1313"/>
                    <a:pt x="846" y="1322"/>
                    <a:pt x="865" y="1347"/>
                  </a:cubicBezTo>
                  <a:cubicBezTo>
                    <a:pt x="875" y="1361"/>
                    <a:pt x="873" y="1379"/>
                    <a:pt x="878" y="1394"/>
                  </a:cubicBezTo>
                  <a:cubicBezTo>
                    <a:pt x="882" y="1405"/>
                    <a:pt x="884" y="1409"/>
                    <a:pt x="887" y="1416"/>
                  </a:cubicBezTo>
                  <a:cubicBezTo>
                    <a:pt x="898" y="1440"/>
                    <a:pt x="906" y="1442"/>
                    <a:pt x="909" y="1442"/>
                  </a:cubicBezTo>
                  <a:cubicBezTo>
                    <a:pt x="921" y="1442"/>
                    <a:pt x="933" y="1442"/>
                    <a:pt x="945" y="1441"/>
                  </a:cubicBezTo>
                  <a:cubicBezTo>
                    <a:pt x="977" y="1437"/>
                    <a:pt x="1008" y="1413"/>
                    <a:pt x="1023" y="1398"/>
                  </a:cubicBezTo>
                  <a:cubicBezTo>
                    <a:pt x="1033" y="1390"/>
                    <a:pt x="1036" y="1376"/>
                    <a:pt x="1045" y="1367"/>
                  </a:cubicBezTo>
                  <a:cubicBezTo>
                    <a:pt x="1054" y="1359"/>
                    <a:pt x="1068" y="1360"/>
                    <a:pt x="1075" y="1350"/>
                  </a:cubicBezTo>
                  <a:cubicBezTo>
                    <a:pt x="1079" y="1343"/>
                    <a:pt x="1079" y="1343"/>
                    <a:pt x="1079" y="1316"/>
                  </a:cubicBezTo>
                  <a:cubicBezTo>
                    <a:pt x="1099" y="1302"/>
                    <a:pt x="1131" y="1288"/>
                    <a:pt x="1144" y="1268"/>
                  </a:cubicBezTo>
                  <a:moveTo>
                    <a:pt x="1607" y="1008"/>
                  </a:moveTo>
                  <a:cubicBezTo>
                    <a:pt x="1610" y="1001"/>
                    <a:pt x="1610" y="1001"/>
                    <a:pt x="1610" y="1001"/>
                  </a:cubicBezTo>
                  <a:cubicBezTo>
                    <a:pt x="1605" y="1010"/>
                    <a:pt x="1605" y="1010"/>
                    <a:pt x="1605" y="1010"/>
                  </a:cubicBezTo>
                  <a:cubicBezTo>
                    <a:pt x="1607" y="1008"/>
                    <a:pt x="1607" y="1008"/>
                    <a:pt x="1607" y="1008"/>
                  </a:cubicBezTo>
                  <a:moveTo>
                    <a:pt x="1610" y="1001"/>
                  </a:moveTo>
                  <a:cubicBezTo>
                    <a:pt x="1615" y="985"/>
                    <a:pt x="1615" y="985"/>
                    <a:pt x="1615" y="985"/>
                  </a:cubicBezTo>
                  <a:cubicBezTo>
                    <a:pt x="1613" y="988"/>
                    <a:pt x="1612" y="992"/>
                    <a:pt x="1610" y="994"/>
                  </a:cubicBezTo>
                  <a:cubicBezTo>
                    <a:pt x="1614" y="978"/>
                    <a:pt x="1619" y="960"/>
                    <a:pt x="1623" y="942"/>
                  </a:cubicBezTo>
                  <a:cubicBezTo>
                    <a:pt x="1621" y="933"/>
                    <a:pt x="1621" y="933"/>
                    <a:pt x="1621" y="933"/>
                  </a:cubicBezTo>
                  <a:cubicBezTo>
                    <a:pt x="1621" y="930"/>
                    <a:pt x="1622" y="927"/>
                    <a:pt x="1622" y="924"/>
                  </a:cubicBezTo>
                  <a:cubicBezTo>
                    <a:pt x="1622" y="917"/>
                    <a:pt x="1622" y="917"/>
                    <a:pt x="1622" y="917"/>
                  </a:cubicBezTo>
                  <a:cubicBezTo>
                    <a:pt x="1621" y="912"/>
                    <a:pt x="1621" y="912"/>
                    <a:pt x="1621" y="912"/>
                  </a:cubicBezTo>
                  <a:cubicBezTo>
                    <a:pt x="1622" y="904"/>
                    <a:pt x="1622" y="904"/>
                    <a:pt x="1622" y="904"/>
                  </a:cubicBezTo>
                  <a:cubicBezTo>
                    <a:pt x="1618" y="893"/>
                    <a:pt x="1614" y="879"/>
                    <a:pt x="1610" y="869"/>
                  </a:cubicBezTo>
                  <a:cubicBezTo>
                    <a:pt x="1611" y="896"/>
                    <a:pt x="1612" y="932"/>
                    <a:pt x="1610" y="959"/>
                  </a:cubicBezTo>
                  <a:cubicBezTo>
                    <a:pt x="1610" y="968"/>
                    <a:pt x="1611" y="980"/>
                    <a:pt x="1610" y="988"/>
                  </a:cubicBezTo>
                  <a:cubicBezTo>
                    <a:pt x="1610" y="980"/>
                    <a:pt x="1611" y="968"/>
                    <a:pt x="1610" y="959"/>
                  </a:cubicBezTo>
                  <a:cubicBezTo>
                    <a:pt x="1610" y="972"/>
                    <a:pt x="1609" y="990"/>
                    <a:pt x="1607" y="1003"/>
                  </a:cubicBezTo>
                  <a:cubicBezTo>
                    <a:pt x="1605" y="1010"/>
                    <a:pt x="1605" y="1010"/>
                    <a:pt x="1605" y="1010"/>
                  </a:cubicBezTo>
                  <a:cubicBezTo>
                    <a:pt x="1610" y="1001"/>
                    <a:pt x="1610" y="1001"/>
                    <a:pt x="1610" y="1001"/>
                  </a:cubicBezTo>
                  <a:moveTo>
                    <a:pt x="1640" y="885"/>
                  </a:moveTo>
                  <a:cubicBezTo>
                    <a:pt x="1643" y="859"/>
                    <a:pt x="1648" y="826"/>
                    <a:pt x="1650" y="800"/>
                  </a:cubicBezTo>
                  <a:cubicBezTo>
                    <a:pt x="1650" y="800"/>
                    <a:pt x="1650" y="801"/>
                    <a:pt x="1650" y="801"/>
                  </a:cubicBezTo>
                  <a:cubicBezTo>
                    <a:pt x="1648" y="826"/>
                    <a:pt x="1643" y="860"/>
                    <a:pt x="1638" y="885"/>
                  </a:cubicBezTo>
                  <a:cubicBezTo>
                    <a:pt x="1638" y="879"/>
                    <a:pt x="1638" y="879"/>
                    <a:pt x="1638" y="879"/>
                  </a:cubicBezTo>
                  <a:cubicBezTo>
                    <a:pt x="1631" y="916"/>
                    <a:pt x="1631" y="916"/>
                    <a:pt x="1631" y="916"/>
                  </a:cubicBezTo>
                  <a:cubicBezTo>
                    <a:pt x="1631" y="920"/>
                    <a:pt x="1631" y="920"/>
                    <a:pt x="1631" y="920"/>
                  </a:cubicBezTo>
                  <a:cubicBezTo>
                    <a:pt x="1633" y="912"/>
                    <a:pt x="1634" y="904"/>
                    <a:pt x="1636" y="897"/>
                  </a:cubicBezTo>
                  <a:cubicBezTo>
                    <a:pt x="1635" y="898"/>
                    <a:pt x="1635" y="899"/>
                    <a:pt x="1635" y="900"/>
                  </a:cubicBezTo>
                  <a:cubicBezTo>
                    <a:pt x="1631" y="924"/>
                    <a:pt x="1631" y="924"/>
                    <a:pt x="1630" y="931"/>
                  </a:cubicBezTo>
                  <a:cubicBezTo>
                    <a:pt x="1640" y="885"/>
                    <a:pt x="1640" y="885"/>
                    <a:pt x="1640" y="885"/>
                  </a:cubicBezTo>
                  <a:moveTo>
                    <a:pt x="1622" y="917"/>
                  </a:moveTo>
                  <a:cubicBezTo>
                    <a:pt x="1622" y="924"/>
                    <a:pt x="1622" y="924"/>
                    <a:pt x="1622" y="924"/>
                  </a:cubicBezTo>
                  <a:cubicBezTo>
                    <a:pt x="1622" y="917"/>
                    <a:pt x="1622" y="917"/>
                    <a:pt x="1622" y="917"/>
                  </a:cubicBezTo>
                  <a:moveTo>
                    <a:pt x="1624" y="904"/>
                  </a:moveTo>
                  <a:cubicBezTo>
                    <a:pt x="1627" y="904"/>
                    <a:pt x="1627" y="904"/>
                    <a:pt x="1627" y="904"/>
                  </a:cubicBezTo>
                  <a:cubicBezTo>
                    <a:pt x="1632" y="853"/>
                    <a:pt x="1632" y="853"/>
                    <a:pt x="1632" y="853"/>
                  </a:cubicBezTo>
                  <a:cubicBezTo>
                    <a:pt x="1628" y="839"/>
                    <a:pt x="1628" y="839"/>
                    <a:pt x="1628" y="839"/>
                  </a:cubicBezTo>
                  <a:cubicBezTo>
                    <a:pt x="1628" y="840"/>
                    <a:pt x="1627" y="841"/>
                    <a:pt x="1627" y="842"/>
                  </a:cubicBezTo>
                  <a:cubicBezTo>
                    <a:pt x="1625" y="835"/>
                    <a:pt x="1625" y="835"/>
                    <a:pt x="1625" y="835"/>
                  </a:cubicBezTo>
                  <a:cubicBezTo>
                    <a:pt x="1624" y="835"/>
                    <a:pt x="1624" y="836"/>
                    <a:pt x="1623" y="837"/>
                  </a:cubicBezTo>
                  <a:cubicBezTo>
                    <a:pt x="1624" y="869"/>
                    <a:pt x="1624" y="869"/>
                    <a:pt x="1624" y="869"/>
                  </a:cubicBezTo>
                  <a:cubicBezTo>
                    <a:pt x="1624" y="873"/>
                    <a:pt x="1624" y="876"/>
                    <a:pt x="1623" y="879"/>
                  </a:cubicBezTo>
                  <a:cubicBezTo>
                    <a:pt x="1625" y="900"/>
                    <a:pt x="1625" y="900"/>
                    <a:pt x="1625" y="900"/>
                  </a:cubicBezTo>
                  <a:cubicBezTo>
                    <a:pt x="1627" y="890"/>
                    <a:pt x="1627" y="890"/>
                    <a:pt x="1627" y="890"/>
                  </a:cubicBezTo>
                  <a:cubicBezTo>
                    <a:pt x="1625" y="900"/>
                    <a:pt x="1625" y="900"/>
                    <a:pt x="1625" y="900"/>
                  </a:cubicBezTo>
                  <a:cubicBezTo>
                    <a:pt x="1623" y="879"/>
                    <a:pt x="1623" y="879"/>
                    <a:pt x="1623" y="879"/>
                  </a:cubicBezTo>
                  <a:cubicBezTo>
                    <a:pt x="1622" y="904"/>
                    <a:pt x="1622" y="904"/>
                    <a:pt x="1622" y="904"/>
                  </a:cubicBezTo>
                  <a:cubicBezTo>
                    <a:pt x="1621" y="912"/>
                    <a:pt x="1621" y="912"/>
                    <a:pt x="1621" y="912"/>
                  </a:cubicBezTo>
                  <a:cubicBezTo>
                    <a:pt x="1622" y="917"/>
                    <a:pt x="1622" y="917"/>
                    <a:pt x="1622" y="917"/>
                  </a:cubicBezTo>
                  <a:cubicBezTo>
                    <a:pt x="1622" y="909"/>
                    <a:pt x="1622" y="909"/>
                    <a:pt x="1622" y="909"/>
                  </a:cubicBezTo>
                  <a:cubicBezTo>
                    <a:pt x="1624" y="904"/>
                    <a:pt x="1624" y="904"/>
                    <a:pt x="1624" y="904"/>
                  </a:cubicBezTo>
                  <a:moveTo>
                    <a:pt x="1532" y="904"/>
                  </a:moveTo>
                  <a:cubicBezTo>
                    <a:pt x="1545" y="907"/>
                    <a:pt x="1545" y="907"/>
                    <a:pt x="1545" y="907"/>
                  </a:cubicBezTo>
                  <a:cubicBezTo>
                    <a:pt x="1541" y="882"/>
                    <a:pt x="1541" y="882"/>
                    <a:pt x="1541" y="882"/>
                  </a:cubicBezTo>
                  <a:cubicBezTo>
                    <a:pt x="1541" y="876"/>
                    <a:pt x="1542" y="870"/>
                    <a:pt x="1542" y="863"/>
                  </a:cubicBezTo>
                  <a:cubicBezTo>
                    <a:pt x="1539" y="865"/>
                    <a:pt x="1536" y="866"/>
                    <a:pt x="1533" y="867"/>
                  </a:cubicBezTo>
                  <a:cubicBezTo>
                    <a:pt x="1533" y="880"/>
                    <a:pt x="1533" y="892"/>
                    <a:pt x="1532" y="904"/>
                  </a:cubicBezTo>
                  <a:cubicBezTo>
                    <a:pt x="1535" y="903"/>
                    <a:pt x="1538" y="902"/>
                    <a:pt x="1540" y="901"/>
                  </a:cubicBezTo>
                  <a:cubicBezTo>
                    <a:pt x="1538" y="902"/>
                    <a:pt x="1535" y="903"/>
                    <a:pt x="1532" y="904"/>
                  </a:cubicBezTo>
                  <a:moveTo>
                    <a:pt x="1625" y="835"/>
                  </a:moveTo>
                  <a:cubicBezTo>
                    <a:pt x="1625" y="828"/>
                    <a:pt x="1625" y="822"/>
                    <a:pt x="1625" y="816"/>
                  </a:cubicBezTo>
                  <a:cubicBezTo>
                    <a:pt x="1624" y="808"/>
                    <a:pt x="1624" y="808"/>
                    <a:pt x="1624" y="808"/>
                  </a:cubicBezTo>
                  <a:cubicBezTo>
                    <a:pt x="1621" y="829"/>
                    <a:pt x="1621" y="829"/>
                    <a:pt x="1621" y="829"/>
                  </a:cubicBezTo>
                  <a:cubicBezTo>
                    <a:pt x="1623" y="837"/>
                    <a:pt x="1623" y="837"/>
                    <a:pt x="1623" y="837"/>
                  </a:cubicBezTo>
                  <a:cubicBezTo>
                    <a:pt x="1624" y="836"/>
                    <a:pt x="1624" y="835"/>
                    <a:pt x="1625" y="835"/>
                  </a:cubicBezTo>
                  <a:moveTo>
                    <a:pt x="56" y="823"/>
                  </a:moveTo>
                  <a:cubicBezTo>
                    <a:pt x="60" y="806"/>
                    <a:pt x="60" y="806"/>
                    <a:pt x="60" y="806"/>
                  </a:cubicBezTo>
                  <a:cubicBezTo>
                    <a:pt x="57" y="783"/>
                    <a:pt x="57" y="783"/>
                    <a:pt x="57" y="783"/>
                  </a:cubicBezTo>
                  <a:cubicBezTo>
                    <a:pt x="50" y="800"/>
                    <a:pt x="50" y="800"/>
                    <a:pt x="50" y="800"/>
                  </a:cubicBezTo>
                  <a:cubicBezTo>
                    <a:pt x="53" y="830"/>
                    <a:pt x="53" y="830"/>
                    <a:pt x="53" y="830"/>
                  </a:cubicBezTo>
                  <a:cubicBezTo>
                    <a:pt x="56" y="823"/>
                    <a:pt x="56" y="823"/>
                    <a:pt x="56" y="823"/>
                  </a:cubicBezTo>
                  <a:moveTo>
                    <a:pt x="1499" y="843"/>
                  </a:moveTo>
                  <a:cubicBezTo>
                    <a:pt x="1507" y="850"/>
                    <a:pt x="1507" y="850"/>
                    <a:pt x="1507" y="850"/>
                  </a:cubicBezTo>
                  <a:cubicBezTo>
                    <a:pt x="1497" y="826"/>
                    <a:pt x="1497" y="826"/>
                    <a:pt x="1497" y="826"/>
                  </a:cubicBezTo>
                  <a:cubicBezTo>
                    <a:pt x="1499" y="843"/>
                    <a:pt x="1499" y="843"/>
                    <a:pt x="1499" y="843"/>
                  </a:cubicBezTo>
                  <a:moveTo>
                    <a:pt x="1624" y="748"/>
                  </a:moveTo>
                  <a:cubicBezTo>
                    <a:pt x="1628" y="758"/>
                    <a:pt x="1634" y="772"/>
                    <a:pt x="1638" y="782"/>
                  </a:cubicBezTo>
                  <a:cubicBezTo>
                    <a:pt x="1634" y="769"/>
                    <a:pt x="1629" y="751"/>
                    <a:pt x="1623" y="738"/>
                  </a:cubicBezTo>
                  <a:cubicBezTo>
                    <a:pt x="1621" y="773"/>
                    <a:pt x="1621" y="773"/>
                    <a:pt x="1621" y="773"/>
                  </a:cubicBezTo>
                  <a:cubicBezTo>
                    <a:pt x="1621" y="784"/>
                    <a:pt x="1621" y="790"/>
                    <a:pt x="1620" y="808"/>
                  </a:cubicBezTo>
                  <a:cubicBezTo>
                    <a:pt x="1619" y="820"/>
                    <a:pt x="1619" y="823"/>
                    <a:pt x="1621" y="829"/>
                  </a:cubicBezTo>
                  <a:cubicBezTo>
                    <a:pt x="1621" y="823"/>
                    <a:pt x="1623" y="815"/>
                    <a:pt x="1624" y="808"/>
                  </a:cubicBezTo>
                  <a:cubicBezTo>
                    <a:pt x="1624" y="748"/>
                    <a:pt x="1624" y="748"/>
                    <a:pt x="1624" y="748"/>
                  </a:cubicBezTo>
                  <a:moveTo>
                    <a:pt x="1612" y="722"/>
                  </a:moveTo>
                  <a:cubicBezTo>
                    <a:pt x="1616" y="738"/>
                    <a:pt x="1616" y="738"/>
                    <a:pt x="1616" y="738"/>
                  </a:cubicBezTo>
                  <a:cubicBezTo>
                    <a:pt x="1609" y="711"/>
                    <a:pt x="1609" y="711"/>
                    <a:pt x="1609" y="711"/>
                  </a:cubicBezTo>
                  <a:cubicBezTo>
                    <a:pt x="1607" y="725"/>
                    <a:pt x="1607" y="725"/>
                    <a:pt x="1607" y="725"/>
                  </a:cubicBezTo>
                  <a:cubicBezTo>
                    <a:pt x="1612" y="722"/>
                    <a:pt x="1612" y="722"/>
                    <a:pt x="1612" y="722"/>
                  </a:cubicBezTo>
                  <a:moveTo>
                    <a:pt x="41" y="702"/>
                  </a:moveTo>
                  <a:cubicBezTo>
                    <a:pt x="42" y="696"/>
                    <a:pt x="43" y="691"/>
                    <a:pt x="44" y="684"/>
                  </a:cubicBezTo>
                  <a:cubicBezTo>
                    <a:pt x="42" y="683"/>
                    <a:pt x="41" y="681"/>
                    <a:pt x="39" y="680"/>
                  </a:cubicBezTo>
                  <a:cubicBezTo>
                    <a:pt x="38" y="686"/>
                    <a:pt x="38" y="692"/>
                    <a:pt x="36" y="698"/>
                  </a:cubicBezTo>
                  <a:cubicBezTo>
                    <a:pt x="38" y="700"/>
                    <a:pt x="40" y="701"/>
                    <a:pt x="41" y="702"/>
                  </a:cubicBezTo>
                  <a:moveTo>
                    <a:pt x="92" y="737"/>
                  </a:moveTo>
                  <a:cubicBezTo>
                    <a:pt x="92" y="731"/>
                    <a:pt x="93" y="724"/>
                    <a:pt x="94" y="719"/>
                  </a:cubicBezTo>
                  <a:cubicBezTo>
                    <a:pt x="93" y="718"/>
                    <a:pt x="92" y="717"/>
                    <a:pt x="90" y="716"/>
                  </a:cubicBezTo>
                  <a:cubicBezTo>
                    <a:pt x="89" y="715"/>
                    <a:pt x="88" y="715"/>
                    <a:pt x="87" y="714"/>
                  </a:cubicBezTo>
                  <a:cubicBezTo>
                    <a:pt x="86" y="720"/>
                    <a:pt x="85" y="727"/>
                    <a:pt x="84" y="732"/>
                  </a:cubicBezTo>
                  <a:cubicBezTo>
                    <a:pt x="85" y="734"/>
                    <a:pt x="87" y="734"/>
                    <a:pt x="88" y="735"/>
                  </a:cubicBezTo>
                  <a:cubicBezTo>
                    <a:pt x="89" y="735"/>
                    <a:pt x="90" y="736"/>
                    <a:pt x="92" y="737"/>
                  </a:cubicBezTo>
                  <a:moveTo>
                    <a:pt x="78" y="719"/>
                  </a:moveTo>
                  <a:cubicBezTo>
                    <a:pt x="79" y="713"/>
                    <a:pt x="80" y="707"/>
                    <a:pt x="81" y="701"/>
                  </a:cubicBezTo>
                  <a:cubicBezTo>
                    <a:pt x="79" y="699"/>
                    <a:pt x="77" y="698"/>
                    <a:pt x="75" y="697"/>
                  </a:cubicBezTo>
                  <a:cubicBezTo>
                    <a:pt x="73" y="702"/>
                    <a:pt x="73" y="709"/>
                    <a:pt x="72" y="715"/>
                  </a:cubicBezTo>
                  <a:cubicBezTo>
                    <a:pt x="74" y="716"/>
                    <a:pt x="76" y="718"/>
                    <a:pt x="78" y="719"/>
                  </a:cubicBezTo>
                  <a:moveTo>
                    <a:pt x="1635" y="654"/>
                  </a:moveTo>
                  <a:cubicBezTo>
                    <a:pt x="1635" y="627"/>
                    <a:pt x="1635" y="627"/>
                    <a:pt x="1635" y="627"/>
                  </a:cubicBezTo>
                  <a:cubicBezTo>
                    <a:pt x="1633" y="620"/>
                    <a:pt x="1633" y="620"/>
                    <a:pt x="1633" y="620"/>
                  </a:cubicBezTo>
                  <a:cubicBezTo>
                    <a:pt x="1635" y="654"/>
                    <a:pt x="1635" y="654"/>
                    <a:pt x="1635" y="654"/>
                  </a:cubicBezTo>
                  <a:moveTo>
                    <a:pt x="72" y="715"/>
                  </a:moveTo>
                  <a:cubicBezTo>
                    <a:pt x="73" y="709"/>
                    <a:pt x="73" y="702"/>
                    <a:pt x="75" y="697"/>
                  </a:cubicBezTo>
                  <a:cubicBezTo>
                    <a:pt x="70" y="694"/>
                    <a:pt x="66" y="691"/>
                    <a:pt x="62" y="688"/>
                  </a:cubicBezTo>
                  <a:cubicBezTo>
                    <a:pt x="66" y="691"/>
                    <a:pt x="70" y="694"/>
                    <a:pt x="75" y="697"/>
                  </a:cubicBezTo>
                  <a:cubicBezTo>
                    <a:pt x="76" y="685"/>
                    <a:pt x="76" y="685"/>
                    <a:pt x="71" y="683"/>
                  </a:cubicBezTo>
                  <a:cubicBezTo>
                    <a:pt x="64" y="681"/>
                    <a:pt x="64" y="681"/>
                    <a:pt x="54" y="661"/>
                  </a:cubicBezTo>
                  <a:cubicBezTo>
                    <a:pt x="54" y="661"/>
                    <a:pt x="54" y="661"/>
                    <a:pt x="54" y="661"/>
                  </a:cubicBezTo>
                  <a:cubicBezTo>
                    <a:pt x="50" y="669"/>
                    <a:pt x="48" y="671"/>
                    <a:pt x="47" y="665"/>
                  </a:cubicBezTo>
                  <a:cubicBezTo>
                    <a:pt x="46" y="661"/>
                    <a:pt x="45" y="657"/>
                    <a:pt x="44" y="653"/>
                  </a:cubicBezTo>
                  <a:cubicBezTo>
                    <a:pt x="44" y="659"/>
                    <a:pt x="44" y="667"/>
                    <a:pt x="43" y="673"/>
                  </a:cubicBezTo>
                  <a:cubicBezTo>
                    <a:pt x="45" y="674"/>
                    <a:pt x="47" y="676"/>
                    <a:pt x="48" y="677"/>
                  </a:cubicBezTo>
                  <a:cubicBezTo>
                    <a:pt x="59" y="689"/>
                    <a:pt x="59" y="689"/>
                    <a:pt x="59" y="689"/>
                  </a:cubicBezTo>
                  <a:cubicBezTo>
                    <a:pt x="50" y="700"/>
                    <a:pt x="50" y="700"/>
                    <a:pt x="50" y="700"/>
                  </a:cubicBezTo>
                  <a:cubicBezTo>
                    <a:pt x="53" y="702"/>
                    <a:pt x="56" y="704"/>
                    <a:pt x="59" y="706"/>
                  </a:cubicBezTo>
                  <a:cubicBezTo>
                    <a:pt x="63" y="709"/>
                    <a:pt x="67" y="712"/>
                    <a:pt x="72" y="715"/>
                  </a:cubicBezTo>
                  <a:moveTo>
                    <a:pt x="1483" y="773"/>
                  </a:moveTo>
                  <a:cubicBezTo>
                    <a:pt x="1480" y="751"/>
                    <a:pt x="1478" y="729"/>
                    <a:pt x="1473" y="708"/>
                  </a:cubicBezTo>
                  <a:cubicBezTo>
                    <a:pt x="1466" y="720"/>
                    <a:pt x="1466" y="720"/>
                    <a:pt x="1466" y="720"/>
                  </a:cubicBezTo>
                  <a:cubicBezTo>
                    <a:pt x="1483" y="773"/>
                    <a:pt x="1483" y="773"/>
                    <a:pt x="1483" y="773"/>
                  </a:cubicBezTo>
                  <a:moveTo>
                    <a:pt x="1560" y="671"/>
                  </a:moveTo>
                  <a:cubicBezTo>
                    <a:pt x="1560" y="670"/>
                    <a:pt x="1560" y="668"/>
                    <a:pt x="1560" y="667"/>
                  </a:cubicBezTo>
                  <a:cubicBezTo>
                    <a:pt x="1560" y="667"/>
                    <a:pt x="1560" y="668"/>
                    <a:pt x="1560" y="668"/>
                  </a:cubicBezTo>
                  <a:cubicBezTo>
                    <a:pt x="1559" y="673"/>
                    <a:pt x="1550" y="722"/>
                    <a:pt x="1549" y="734"/>
                  </a:cubicBezTo>
                  <a:cubicBezTo>
                    <a:pt x="1560" y="700"/>
                    <a:pt x="1560" y="700"/>
                    <a:pt x="1560" y="671"/>
                  </a:cubicBezTo>
                  <a:moveTo>
                    <a:pt x="1632" y="599"/>
                  </a:moveTo>
                  <a:cubicBezTo>
                    <a:pt x="1629" y="579"/>
                    <a:pt x="1629" y="579"/>
                    <a:pt x="1629" y="579"/>
                  </a:cubicBezTo>
                  <a:cubicBezTo>
                    <a:pt x="1631" y="603"/>
                    <a:pt x="1631" y="603"/>
                    <a:pt x="1631" y="603"/>
                  </a:cubicBezTo>
                  <a:cubicBezTo>
                    <a:pt x="1632" y="599"/>
                    <a:pt x="1632" y="599"/>
                    <a:pt x="1632" y="599"/>
                  </a:cubicBezTo>
                  <a:moveTo>
                    <a:pt x="54" y="661"/>
                  </a:moveTo>
                  <a:cubicBezTo>
                    <a:pt x="46" y="632"/>
                    <a:pt x="46" y="632"/>
                    <a:pt x="46" y="632"/>
                  </a:cubicBezTo>
                  <a:cubicBezTo>
                    <a:pt x="45" y="631"/>
                    <a:pt x="43" y="629"/>
                    <a:pt x="42" y="628"/>
                  </a:cubicBezTo>
                  <a:cubicBezTo>
                    <a:pt x="41" y="603"/>
                    <a:pt x="41" y="603"/>
                    <a:pt x="41" y="603"/>
                  </a:cubicBezTo>
                  <a:cubicBezTo>
                    <a:pt x="39" y="602"/>
                    <a:pt x="38" y="601"/>
                    <a:pt x="37" y="599"/>
                  </a:cubicBezTo>
                  <a:cubicBezTo>
                    <a:pt x="36" y="598"/>
                    <a:pt x="35" y="597"/>
                    <a:pt x="35" y="597"/>
                  </a:cubicBezTo>
                  <a:cubicBezTo>
                    <a:pt x="34" y="597"/>
                    <a:pt x="34" y="597"/>
                    <a:pt x="28" y="611"/>
                  </a:cubicBezTo>
                  <a:cubicBezTo>
                    <a:pt x="30" y="613"/>
                    <a:pt x="31" y="615"/>
                    <a:pt x="33" y="617"/>
                  </a:cubicBezTo>
                  <a:cubicBezTo>
                    <a:pt x="35" y="620"/>
                    <a:pt x="35" y="620"/>
                    <a:pt x="44" y="653"/>
                  </a:cubicBezTo>
                  <a:cubicBezTo>
                    <a:pt x="47" y="667"/>
                    <a:pt x="47" y="667"/>
                    <a:pt x="47" y="668"/>
                  </a:cubicBezTo>
                  <a:cubicBezTo>
                    <a:pt x="49" y="670"/>
                    <a:pt x="50" y="667"/>
                    <a:pt x="51" y="666"/>
                  </a:cubicBezTo>
                  <a:cubicBezTo>
                    <a:pt x="52" y="665"/>
                    <a:pt x="52" y="665"/>
                    <a:pt x="54" y="661"/>
                  </a:cubicBezTo>
                  <a:moveTo>
                    <a:pt x="1631" y="562"/>
                  </a:moveTo>
                  <a:cubicBezTo>
                    <a:pt x="1630" y="556"/>
                    <a:pt x="1629" y="550"/>
                    <a:pt x="1627" y="544"/>
                  </a:cubicBezTo>
                  <a:cubicBezTo>
                    <a:pt x="1630" y="558"/>
                    <a:pt x="1630" y="558"/>
                    <a:pt x="1630" y="558"/>
                  </a:cubicBezTo>
                  <a:cubicBezTo>
                    <a:pt x="1631" y="562"/>
                    <a:pt x="1631" y="562"/>
                    <a:pt x="1631" y="562"/>
                  </a:cubicBezTo>
                  <a:moveTo>
                    <a:pt x="1460" y="743"/>
                  </a:moveTo>
                  <a:cubicBezTo>
                    <a:pt x="1462" y="732"/>
                    <a:pt x="1462" y="732"/>
                    <a:pt x="1462" y="732"/>
                  </a:cubicBezTo>
                  <a:cubicBezTo>
                    <a:pt x="1433" y="693"/>
                    <a:pt x="1433" y="693"/>
                    <a:pt x="1433" y="693"/>
                  </a:cubicBezTo>
                  <a:cubicBezTo>
                    <a:pt x="1424" y="695"/>
                    <a:pt x="1424" y="695"/>
                    <a:pt x="1424" y="695"/>
                  </a:cubicBezTo>
                  <a:cubicBezTo>
                    <a:pt x="1425" y="696"/>
                    <a:pt x="1425" y="696"/>
                    <a:pt x="1425" y="696"/>
                  </a:cubicBezTo>
                  <a:cubicBezTo>
                    <a:pt x="1437" y="708"/>
                    <a:pt x="1446" y="720"/>
                    <a:pt x="1460" y="743"/>
                  </a:cubicBezTo>
                  <a:moveTo>
                    <a:pt x="1630" y="558"/>
                  </a:moveTo>
                  <a:cubicBezTo>
                    <a:pt x="1627" y="544"/>
                    <a:pt x="1627" y="544"/>
                    <a:pt x="1627" y="544"/>
                  </a:cubicBezTo>
                  <a:cubicBezTo>
                    <a:pt x="1621" y="526"/>
                    <a:pt x="1621" y="526"/>
                    <a:pt x="1621" y="526"/>
                  </a:cubicBezTo>
                  <a:cubicBezTo>
                    <a:pt x="1630" y="558"/>
                    <a:pt x="1630" y="558"/>
                    <a:pt x="1630" y="558"/>
                  </a:cubicBezTo>
                  <a:moveTo>
                    <a:pt x="50" y="499"/>
                  </a:moveTo>
                  <a:cubicBezTo>
                    <a:pt x="52" y="494"/>
                    <a:pt x="54" y="488"/>
                    <a:pt x="57" y="482"/>
                  </a:cubicBezTo>
                  <a:cubicBezTo>
                    <a:pt x="56" y="482"/>
                    <a:pt x="56" y="481"/>
                    <a:pt x="56" y="480"/>
                  </a:cubicBezTo>
                  <a:cubicBezTo>
                    <a:pt x="55" y="479"/>
                    <a:pt x="55" y="478"/>
                    <a:pt x="55" y="476"/>
                  </a:cubicBezTo>
                  <a:cubicBezTo>
                    <a:pt x="51" y="482"/>
                    <a:pt x="51" y="482"/>
                    <a:pt x="51" y="482"/>
                  </a:cubicBezTo>
                  <a:cubicBezTo>
                    <a:pt x="49" y="488"/>
                    <a:pt x="46" y="494"/>
                    <a:pt x="44" y="499"/>
                  </a:cubicBezTo>
                  <a:cubicBezTo>
                    <a:pt x="45" y="502"/>
                    <a:pt x="45" y="504"/>
                    <a:pt x="46" y="506"/>
                  </a:cubicBezTo>
                  <a:cubicBezTo>
                    <a:pt x="50" y="499"/>
                    <a:pt x="50" y="499"/>
                    <a:pt x="50" y="499"/>
                  </a:cubicBezTo>
                  <a:moveTo>
                    <a:pt x="50" y="1002"/>
                  </a:moveTo>
                  <a:cubicBezTo>
                    <a:pt x="48" y="996"/>
                    <a:pt x="46" y="991"/>
                    <a:pt x="45" y="985"/>
                  </a:cubicBezTo>
                  <a:cubicBezTo>
                    <a:pt x="46" y="991"/>
                    <a:pt x="48" y="996"/>
                    <a:pt x="50" y="1002"/>
                  </a:cubicBezTo>
                  <a:moveTo>
                    <a:pt x="50" y="1002"/>
                  </a:moveTo>
                  <a:cubicBezTo>
                    <a:pt x="51" y="1003"/>
                    <a:pt x="52" y="1005"/>
                    <a:pt x="54" y="1006"/>
                  </a:cubicBezTo>
                  <a:cubicBezTo>
                    <a:pt x="52" y="1005"/>
                    <a:pt x="51" y="1003"/>
                    <a:pt x="50" y="1002"/>
                  </a:cubicBezTo>
                  <a:moveTo>
                    <a:pt x="36" y="817"/>
                  </a:moveTo>
                  <a:cubicBezTo>
                    <a:pt x="34" y="824"/>
                    <a:pt x="34" y="824"/>
                    <a:pt x="34" y="824"/>
                  </a:cubicBezTo>
                  <a:cubicBezTo>
                    <a:pt x="36" y="817"/>
                    <a:pt x="36" y="817"/>
                    <a:pt x="36" y="817"/>
                  </a:cubicBezTo>
                  <a:cubicBezTo>
                    <a:pt x="39" y="800"/>
                    <a:pt x="39" y="800"/>
                    <a:pt x="39" y="800"/>
                  </a:cubicBezTo>
                  <a:cubicBezTo>
                    <a:pt x="36" y="817"/>
                    <a:pt x="36" y="817"/>
                    <a:pt x="36" y="817"/>
                  </a:cubicBezTo>
                  <a:moveTo>
                    <a:pt x="7" y="642"/>
                  </a:move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3"/>
                  </a:moveTo>
                  <a:cubicBezTo>
                    <a:pt x="7" y="643"/>
                    <a:pt x="7" y="643"/>
                    <a:pt x="7" y="642"/>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69" y="476"/>
                  </a:moveTo>
                  <a:cubicBezTo>
                    <a:pt x="72" y="468"/>
                    <a:pt x="76" y="459"/>
                    <a:pt x="80" y="451"/>
                  </a:cubicBezTo>
                  <a:cubicBezTo>
                    <a:pt x="76" y="459"/>
                    <a:pt x="72" y="468"/>
                    <a:pt x="69" y="476"/>
                  </a:cubicBezTo>
                  <a:cubicBezTo>
                    <a:pt x="72" y="468"/>
                    <a:pt x="76" y="459"/>
                    <a:pt x="80" y="451"/>
                  </a:cubicBezTo>
                  <a:cubicBezTo>
                    <a:pt x="76" y="459"/>
                    <a:pt x="72" y="468"/>
                    <a:pt x="69" y="476"/>
                  </a:cubicBezTo>
                  <a:moveTo>
                    <a:pt x="71" y="480"/>
                  </a:moveTo>
                  <a:cubicBezTo>
                    <a:pt x="70" y="479"/>
                    <a:pt x="69" y="478"/>
                    <a:pt x="69" y="476"/>
                  </a:cubicBezTo>
                  <a:cubicBezTo>
                    <a:pt x="69" y="478"/>
                    <a:pt x="70" y="479"/>
                    <a:pt x="71" y="480"/>
                  </a:cubicBezTo>
                  <a:moveTo>
                    <a:pt x="75" y="472"/>
                  </a:moveTo>
                  <a:cubicBezTo>
                    <a:pt x="77" y="467"/>
                    <a:pt x="80" y="461"/>
                    <a:pt x="83" y="455"/>
                  </a:cubicBezTo>
                  <a:cubicBezTo>
                    <a:pt x="80" y="461"/>
                    <a:pt x="77" y="467"/>
                    <a:pt x="75" y="472"/>
                  </a:cubicBezTo>
                  <a:moveTo>
                    <a:pt x="71" y="480"/>
                  </a:moveTo>
                  <a:cubicBezTo>
                    <a:pt x="76" y="474"/>
                    <a:pt x="76" y="474"/>
                    <a:pt x="76" y="474"/>
                  </a:cubicBezTo>
                  <a:cubicBezTo>
                    <a:pt x="71" y="480"/>
                    <a:pt x="71" y="480"/>
                    <a:pt x="71" y="480"/>
                  </a:cubicBezTo>
                  <a:moveTo>
                    <a:pt x="76" y="474"/>
                  </a:moveTo>
                  <a:cubicBezTo>
                    <a:pt x="76" y="473"/>
                    <a:pt x="75" y="473"/>
                    <a:pt x="75" y="472"/>
                  </a:cubicBezTo>
                  <a:cubicBezTo>
                    <a:pt x="75" y="473"/>
                    <a:pt x="76" y="473"/>
                    <a:pt x="76" y="474"/>
                  </a:cubicBezTo>
                  <a:moveTo>
                    <a:pt x="156" y="1105"/>
                  </a:moveTo>
                  <a:cubicBezTo>
                    <a:pt x="136" y="1039"/>
                    <a:pt x="123" y="967"/>
                    <a:pt x="121" y="890"/>
                  </a:cubicBezTo>
                  <a:cubicBezTo>
                    <a:pt x="111" y="869"/>
                    <a:pt x="111" y="869"/>
                    <a:pt x="117" y="849"/>
                  </a:cubicBezTo>
                  <a:cubicBezTo>
                    <a:pt x="92" y="844"/>
                    <a:pt x="92" y="844"/>
                    <a:pt x="92" y="844"/>
                  </a:cubicBezTo>
                  <a:cubicBezTo>
                    <a:pt x="88" y="842"/>
                    <a:pt x="84" y="840"/>
                    <a:pt x="80" y="838"/>
                  </a:cubicBezTo>
                  <a:cubicBezTo>
                    <a:pt x="79" y="837"/>
                    <a:pt x="78" y="837"/>
                    <a:pt x="77" y="836"/>
                  </a:cubicBezTo>
                  <a:cubicBezTo>
                    <a:pt x="60" y="806"/>
                    <a:pt x="60" y="806"/>
                    <a:pt x="60" y="806"/>
                  </a:cubicBezTo>
                  <a:cubicBezTo>
                    <a:pt x="56" y="823"/>
                    <a:pt x="56" y="823"/>
                    <a:pt x="56" y="823"/>
                  </a:cubicBezTo>
                  <a:cubicBezTo>
                    <a:pt x="60" y="844"/>
                    <a:pt x="60" y="844"/>
                    <a:pt x="60" y="844"/>
                  </a:cubicBezTo>
                  <a:cubicBezTo>
                    <a:pt x="56" y="823"/>
                    <a:pt x="56" y="823"/>
                    <a:pt x="56" y="823"/>
                  </a:cubicBezTo>
                  <a:cubicBezTo>
                    <a:pt x="53" y="830"/>
                    <a:pt x="53" y="830"/>
                    <a:pt x="53" y="830"/>
                  </a:cubicBezTo>
                  <a:cubicBezTo>
                    <a:pt x="50" y="800"/>
                    <a:pt x="50" y="800"/>
                    <a:pt x="50" y="800"/>
                  </a:cubicBezTo>
                  <a:cubicBezTo>
                    <a:pt x="49" y="798"/>
                    <a:pt x="47" y="796"/>
                    <a:pt x="45" y="795"/>
                  </a:cubicBezTo>
                  <a:cubicBezTo>
                    <a:pt x="44" y="798"/>
                    <a:pt x="44" y="801"/>
                    <a:pt x="44" y="805"/>
                  </a:cubicBezTo>
                  <a:cubicBezTo>
                    <a:pt x="44" y="801"/>
                    <a:pt x="44" y="798"/>
                    <a:pt x="45" y="795"/>
                  </a:cubicBezTo>
                  <a:cubicBezTo>
                    <a:pt x="39" y="800"/>
                    <a:pt x="39" y="800"/>
                    <a:pt x="39" y="800"/>
                  </a:cubicBezTo>
                  <a:cubicBezTo>
                    <a:pt x="36" y="817"/>
                    <a:pt x="36" y="817"/>
                    <a:pt x="36" y="817"/>
                  </a:cubicBezTo>
                  <a:cubicBezTo>
                    <a:pt x="34" y="824"/>
                    <a:pt x="34" y="824"/>
                    <a:pt x="34" y="824"/>
                  </a:cubicBezTo>
                  <a:cubicBezTo>
                    <a:pt x="30" y="812"/>
                    <a:pt x="30" y="812"/>
                    <a:pt x="22" y="804"/>
                  </a:cubicBezTo>
                  <a:cubicBezTo>
                    <a:pt x="22" y="805"/>
                    <a:pt x="21" y="807"/>
                    <a:pt x="20" y="808"/>
                  </a:cubicBezTo>
                  <a:cubicBezTo>
                    <a:pt x="20" y="810"/>
                    <a:pt x="19" y="809"/>
                    <a:pt x="18" y="809"/>
                  </a:cubicBezTo>
                  <a:cubicBezTo>
                    <a:pt x="13" y="783"/>
                    <a:pt x="13" y="783"/>
                    <a:pt x="13" y="783"/>
                  </a:cubicBezTo>
                  <a:cubicBezTo>
                    <a:pt x="13" y="780"/>
                    <a:pt x="13" y="777"/>
                    <a:pt x="13" y="774"/>
                  </a:cubicBezTo>
                  <a:cubicBezTo>
                    <a:pt x="13" y="761"/>
                    <a:pt x="14" y="748"/>
                    <a:pt x="15" y="736"/>
                  </a:cubicBezTo>
                  <a:cubicBezTo>
                    <a:pt x="15" y="730"/>
                    <a:pt x="16" y="724"/>
                    <a:pt x="16" y="718"/>
                  </a:cubicBezTo>
                  <a:cubicBezTo>
                    <a:pt x="17" y="697"/>
                    <a:pt x="17" y="697"/>
                    <a:pt x="17" y="697"/>
                  </a:cubicBezTo>
                  <a:cubicBezTo>
                    <a:pt x="16" y="695"/>
                    <a:pt x="14" y="694"/>
                    <a:pt x="14" y="692"/>
                  </a:cubicBezTo>
                  <a:cubicBezTo>
                    <a:pt x="8" y="681"/>
                    <a:pt x="8" y="681"/>
                    <a:pt x="8" y="681"/>
                  </a:cubicBezTo>
                  <a:cubicBezTo>
                    <a:pt x="12" y="664"/>
                    <a:pt x="17" y="640"/>
                    <a:pt x="22" y="623"/>
                  </a:cubicBezTo>
                  <a:cubicBezTo>
                    <a:pt x="22" y="613"/>
                    <a:pt x="22" y="613"/>
                    <a:pt x="22" y="613"/>
                  </a:cubicBezTo>
                  <a:cubicBezTo>
                    <a:pt x="11" y="656"/>
                    <a:pt x="11" y="656"/>
                    <a:pt x="6" y="691"/>
                  </a:cubicBezTo>
                  <a:cubicBezTo>
                    <a:pt x="7" y="685"/>
                    <a:pt x="8" y="678"/>
                    <a:pt x="9" y="672"/>
                  </a:cubicBezTo>
                  <a:cubicBezTo>
                    <a:pt x="12" y="652"/>
                    <a:pt x="12" y="652"/>
                    <a:pt x="22" y="613"/>
                  </a:cubicBezTo>
                  <a:cubicBezTo>
                    <a:pt x="21" y="611"/>
                    <a:pt x="20" y="609"/>
                    <a:pt x="19" y="606"/>
                  </a:cubicBezTo>
                  <a:cubicBezTo>
                    <a:pt x="10" y="636"/>
                    <a:pt x="10" y="636"/>
                    <a:pt x="10" y="636"/>
                  </a:cubicBezTo>
                  <a:cubicBezTo>
                    <a:pt x="9" y="633"/>
                    <a:pt x="8" y="630"/>
                    <a:pt x="7" y="627"/>
                  </a:cubicBezTo>
                  <a:cubicBezTo>
                    <a:pt x="7" y="625"/>
                    <a:pt x="7" y="624"/>
                    <a:pt x="7" y="622"/>
                  </a:cubicBezTo>
                  <a:cubicBezTo>
                    <a:pt x="16" y="567"/>
                    <a:pt x="16" y="567"/>
                    <a:pt x="16" y="567"/>
                  </a:cubicBezTo>
                  <a:cubicBezTo>
                    <a:pt x="19" y="555"/>
                    <a:pt x="22" y="543"/>
                    <a:pt x="25" y="532"/>
                  </a:cubicBezTo>
                  <a:cubicBezTo>
                    <a:pt x="39" y="490"/>
                    <a:pt x="39" y="490"/>
                    <a:pt x="39" y="490"/>
                  </a:cubicBezTo>
                  <a:cubicBezTo>
                    <a:pt x="49" y="474"/>
                    <a:pt x="49" y="474"/>
                    <a:pt x="49" y="474"/>
                  </a:cubicBezTo>
                  <a:cubicBezTo>
                    <a:pt x="50" y="477"/>
                    <a:pt x="50" y="480"/>
                    <a:pt x="51" y="482"/>
                  </a:cubicBezTo>
                  <a:cubicBezTo>
                    <a:pt x="55" y="476"/>
                    <a:pt x="55" y="476"/>
                    <a:pt x="55" y="476"/>
                  </a:cubicBezTo>
                  <a:cubicBezTo>
                    <a:pt x="55" y="478"/>
                    <a:pt x="55" y="479"/>
                    <a:pt x="56" y="480"/>
                  </a:cubicBezTo>
                  <a:cubicBezTo>
                    <a:pt x="56" y="481"/>
                    <a:pt x="56" y="482"/>
                    <a:pt x="57" y="482"/>
                  </a:cubicBezTo>
                  <a:cubicBezTo>
                    <a:pt x="58" y="490"/>
                    <a:pt x="60" y="500"/>
                    <a:pt x="62" y="507"/>
                  </a:cubicBezTo>
                  <a:cubicBezTo>
                    <a:pt x="51" y="557"/>
                    <a:pt x="51" y="557"/>
                    <a:pt x="51" y="557"/>
                  </a:cubicBezTo>
                  <a:cubicBezTo>
                    <a:pt x="50" y="563"/>
                    <a:pt x="48" y="569"/>
                    <a:pt x="46" y="575"/>
                  </a:cubicBezTo>
                  <a:cubicBezTo>
                    <a:pt x="47" y="576"/>
                    <a:pt x="48" y="578"/>
                    <a:pt x="50" y="579"/>
                  </a:cubicBezTo>
                  <a:cubicBezTo>
                    <a:pt x="76" y="488"/>
                    <a:pt x="76" y="488"/>
                    <a:pt x="111" y="463"/>
                  </a:cubicBezTo>
                  <a:cubicBezTo>
                    <a:pt x="114" y="456"/>
                    <a:pt x="118" y="448"/>
                    <a:pt x="122" y="441"/>
                  </a:cubicBezTo>
                  <a:cubicBezTo>
                    <a:pt x="121" y="440"/>
                    <a:pt x="120" y="439"/>
                    <a:pt x="118" y="438"/>
                  </a:cubicBezTo>
                  <a:cubicBezTo>
                    <a:pt x="115" y="443"/>
                    <a:pt x="115" y="443"/>
                    <a:pt x="115" y="443"/>
                  </a:cubicBezTo>
                  <a:cubicBezTo>
                    <a:pt x="118" y="438"/>
                    <a:pt x="118" y="438"/>
                    <a:pt x="118" y="438"/>
                  </a:cubicBezTo>
                  <a:cubicBezTo>
                    <a:pt x="88" y="409"/>
                    <a:pt x="83" y="379"/>
                    <a:pt x="99" y="351"/>
                  </a:cubicBezTo>
                  <a:cubicBezTo>
                    <a:pt x="97" y="353"/>
                    <a:pt x="97" y="353"/>
                    <a:pt x="97" y="353"/>
                  </a:cubicBezTo>
                  <a:cubicBezTo>
                    <a:pt x="61" y="426"/>
                    <a:pt x="58" y="430"/>
                    <a:pt x="42" y="475"/>
                  </a:cubicBezTo>
                  <a:cubicBezTo>
                    <a:pt x="17" y="555"/>
                    <a:pt x="16" y="558"/>
                    <a:pt x="8" y="605"/>
                  </a:cubicBezTo>
                  <a:cubicBezTo>
                    <a:pt x="3" y="636"/>
                    <a:pt x="3" y="636"/>
                    <a:pt x="3" y="636"/>
                  </a:cubicBezTo>
                  <a:cubicBezTo>
                    <a:pt x="0" y="665"/>
                    <a:pt x="0" y="665"/>
                    <a:pt x="0" y="665"/>
                  </a:cubicBezTo>
                  <a:cubicBezTo>
                    <a:pt x="2" y="665"/>
                    <a:pt x="2" y="665"/>
                    <a:pt x="2" y="665"/>
                  </a:cubicBezTo>
                  <a:cubicBezTo>
                    <a:pt x="2" y="680"/>
                    <a:pt x="2" y="701"/>
                    <a:pt x="3" y="716"/>
                  </a:cubicBezTo>
                  <a:cubicBezTo>
                    <a:pt x="4" y="718"/>
                    <a:pt x="4" y="719"/>
                    <a:pt x="5" y="721"/>
                  </a:cubicBezTo>
                  <a:cubicBezTo>
                    <a:pt x="6" y="729"/>
                    <a:pt x="6" y="729"/>
                    <a:pt x="6" y="729"/>
                  </a:cubicBezTo>
                  <a:cubicBezTo>
                    <a:pt x="7" y="743"/>
                    <a:pt x="7" y="743"/>
                    <a:pt x="11" y="752"/>
                  </a:cubicBezTo>
                  <a:cubicBezTo>
                    <a:pt x="10" y="750"/>
                    <a:pt x="9" y="748"/>
                    <a:pt x="9" y="747"/>
                  </a:cubicBezTo>
                  <a:cubicBezTo>
                    <a:pt x="7" y="742"/>
                    <a:pt x="7" y="742"/>
                    <a:pt x="5" y="721"/>
                  </a:cubicBezTo>
                  <a:cubicBezTo>
                    <a:pt x="4" y="719"/>
                    <a:pt x="4" y="718"/>
                    <a:pt x="3" y="716"/>
                  </a:cubicBezTo>
                  <a:cubicBezTo>
                    <a:pt x="6" y="765"/>
                    <a:pt x="6" y="765"/>
                    <a:pt x="7" y="784"/>
                  </a:cubicBezTo>
                  <a:cubicBezTo>
                    <a:pt x="8" y="785"/>
                    <a:pt x="9" y="786"/>
                    <a:pt x="10" y="788"/>
                  </a:cubicBezTo>
                  <a:cubicBezTo>
                    <a:pt x="9" y="775"/>
                    <a:pt x="9" y="775"/>
                    <a:pt x="9" y="775"/>
                  </a:cubicBezTo>
                  <a:cubicBezTo>
                    <a:pt x="10" y="788"/>
                    <a:pt x="10" y="788"/>
                    <a:pt x="10" y="788"/>
                  </a:cubicBezTo>
                  <a:cubicBezTo>
                    <a:pt x="10" y="789"/>
                    <a:pt x="11" y="789"/>
                    <a:pt x="11" y="790"/>
                  </a:cubicBezTo>
                  <a:cubicBezTo>
                    <a:pt x="13" y="804"/>
                    <a:pt x="13" y="804"/>
                    <a:pt x="13" y="804"/>
                  </a:cubicBezTo>
                  <a:cubicBezTo>
                    <a:pt x="14" y="796"/>
                    <a:pt x="14" y="796"/>
                    <a:pt x="14" y="796"/>
                  </a:cubicBezTo>
                  <a:cubicBezTo>
                    <a:pt x="13" y="804"/>
                    <a:pt x="13" y="804"/>
                    <a:pt x="13" y="804"/>
                  </a:cubicBezTo>
                  <a:cubicBezTo>
                    <a:pt x="11" y="790"/>
                    <a:pt x="11" y="790"/>
                    <a:pt x="11" y="790"/>
                  </a:cubicBezTo>
                  <a:cubicBezTo>
                    <a:pt x="13" y="811"/>
                    <a:pt x="13" y="811"/>
                    <a:pt x="13" y="811"/>
                  </a:cubicBezTo>
                  <a:cubicBezTo>
                    <a:pt x="15" y="814"/>
                    <a:pt x="17" y="816"/>
                    <a:pt x="18" y="818"/>
                  </a:cubicBezTo>
                  <a:cubicBezTo>
                    <a:pt x="23" y="832"/>
                    <a:pt x="23" y="832"/>
                    <a:pt x="23" y="832"/>
                  </a:cubicBezTo>
                  <a:cubicBezTo>
                    <a:pt x="22" y="812"/>
                    <a:pt x="22" y="812"/>
                    <a:pt x="22" y="812"/>
                  </a:cubicBezTo>
                  <a:cubicBezTo>
                    <a:pt x="29" y="829"/>
                    <a:pt x="29" y="829"/>
                    <a:pt x="29" y="829"/>
                  </a:cubicBezTo>
                  <a:cubicBezTo>
                    <a:pt x="31" y="846"/>
                    <a:pt x="32" y="861"/>
                    <a:pt x="34" y="878"/>
                  </a:cubicBezTo>
                  <a:cubicBezTo>
                    <a:pt x="34" y="881"/>
                    <a:pt x="35" y="884"/>
                    <a:pt x="35" y="887"/>
                  </a:cubicBezTo>
                  <a:cubicBezTo>
                    <a:pt x="37" y="910"/>
                    <a:pt x="33" y="933"/>
                    <a:pt x="37" y="957"/>
                  </a:cubicBezTo>
                  <a:cubicBezTo>
                    <a:pt x="38" y="958"/>
                    <a:pt x="39" y="960"/>
                    <a:pt x="41" y="961"/>
                  </a:cubicBezTo>
                  <a:cubicBezTo>
                    <a:pt x="39" y="960"/>
                    <a:pt x="38" y="958"/>
                    <a:pt x="37" y="957"/>
                  </a:cubicBezTo>
                  <a:cubicBezTo>
                    <a:pt x="43" y="976"/>
                    <a:pt x="43" y="976"/>
                    <a:pt x="43" y="976"/>
                  </a:cubicBezTo>
                  <a:cubicBezTo>
                    <a:pt x="39" y="994"/>
                    <a:pt x="56" y="1026"/>
                    <a:pt x="67" y="1048"/>
                  </a:cubicBezTo>
                  <a:cubicBezTo>
                    <a:pt x="66" y="1047"/>
                    <a:pt x="66" y="1046"/>
                    <a:pt x="65" y="1044"/>
                  </a:cubicBezTo>
                  <a:cubicBezTo>
                    <a:pt x="60" y="1031"/>
                    <a:pt x="55" y="1021"/>
                    <a:pt x="48" y="1002"/>
                  </a:cubicBezTo>
                  <a:cubicBezTo>
                    <a:pt x="56" y="1024"/>
                    <a:pt x="62" y="1037"/>
                    <a:pt x="67" y="1048"/>
                  </a:cubicBezTo>
                  <a:cubicBezTo>
                    <a:pt x="80" y="1061"/>
                    <a:pt x="96" y="1074"/>
                    <a:pt x="118" y="1085"/>
                  </a:cubicBezTo>
                  <a:cubicBezTo>
                    <a:pt x="130" y="1092"/>
                    <a:pt x="143" y="1099"/>
                    <a:pt x="156" y="1105"/>
                  </a:cubicBezTo>
                  <a:moveTo>
                    <a:pt x="1605" y="476"/>
                  </a:moveTo>
                  <a:cubicBezTo>
                    <a:pt x="1603" y="470"/>
                    <a:pt x="1601" y="465"/>
                    <a:pt x="1599" y="459"/>
                  </a:cubicBezTo>
                  <a:cubicBezTo>
                    <a:pt x="1589" y="436"/>
                    <a:pt x="1589" y="436"/>
                    <a:pt x="1589" y="436"/>
                  </a:cubicBezTo>
                  <a:cubicBezTo>
                    <a:pt x="1591" y="445"/>
                    <a:pt x="1591" y="445"/>
                    <a:pt x="1591" y="445"/>
                  </a:cubicBezTo>
                  <a:cubicBezTo>
                    <a:pt x="1589" y="436"/>
                    <a:pt x="1589" y="436"/>
                    <a:pt x="1589" y="436"/>
                  </a:cubicBezTo>
                  <a:cubicBezTo>
                    <a:pt x="1573" y="407"/>
                    <a:pt x="1573" y="407"/>
                    <a:pt x="1573" y="407"/>
                  </a:cubicBezTo>
                  <a:cubicBezTo>
                    <a:pt x="1565" y="388"/>
                    <a:pt x="1565" y="388"/>
                    <a:pt x="1565" y="388"/>
                  </a:cubicBezTo>
                  <a:cubicBezTo>
                    <a:pt x="1558" y="374"/>
                    <a:pt x="1558" y="374"/>
                    <a:pt x="1558" y="374"/>
                  </a:cubicBezTo>
                  <a:cubicBezTo>
                    <a:pt x="1569" y="435"/>
                    <a:pt x="1483" y="494"/>
                    <a:pt x="1319" y="535"/>
                  </a:cubicBezTo>
                  <a:cubicBezTo>
                    <a:pt x="1336" y="587"/>
                    <a:pt x="1351" y="640"/>
                    <a:pt x="1361" y="694"/>
                  </a:cubicBezTo>
                  <a:cubicBezTo>
                    <a:pt x="1382" y="688"/>
                    <a:pt x="1402" y="683"/>
                    <a:pt x="1420" y="677"/>
                  </a:cubicBezTo>
                  <a:cubicBezTo>
                    <a:pt x="1422" y="683"/>
                    <a:pt x="1423" y="689"/>
                    <a:pt x="1424" y="695"/>
                  </a:cubicBezTo>
                  <a:cubicBezTo>
                    <a:pt x="1433" y="693"/>
                    <a:pt x="1433" y="693"/>
                    <a:pt x="1433" y="693"/>
                  </a:cubicBezTo>
                  <a:cubicBezTo>
                    <a:pt x="1462" y="732"/>
                    <a:pt x="1462" y="732"/>
                    <a:pt x="1462" y="732"/>
                  </a:cubicBezTo>
                  <a:cubicBezTo>
                    <a:pt x="1466" y="720"/>
                    <a:pt x="1466" y="720"/>
                    <a:pt x="1466" y="720"/>
                  </a:cubicBezTo>
                  <a:cubicBezTo>
                    <a:pt x="1473" y="708"/>
                    <a:pt x="1473" y="708"/>
                    <a:pt x="1473" y="708"/>
                  </a:cubicBezTo>
                  <a:cubicBezTo>
                    <a:pt x="1478" y="729"/>
                    <a:pt x="1480" y="751"/>
                    <a:pt x="1483" y="773"/>
                  </a:cubicBezTo>
                  <a:cubicBezTo>
                    <a:pt x="1497" y="826"/>
                    <a:pt x="1497" y="826"/>
                    <a:pt x="1497" y="826"/>
                  </a:cubicBezTo>
                  <a:cubicBezTo>
                    <a:pt x="1507" y="850"/>
                    <a:pt x="1507" y="850"/>
                    <a:pt x="1507" y="850"/>
                  </a:cubicBezTo>
                  <a:cubicBezTo>
                    <a:pt x="1514" y="899"/>
                    <a:pt x="1514" y="899"/>
                    <a:pt x="1514" y="899"/>
                  </a:cubicBezTo>
                  <a:cubicBezTo>
                    <a:pt x="1533" y="848"/>
                    <a:pt x="1533" y="848"/>
                    <a:pt x="1533" y="848"/>
                  </a:cubicBezTo>
                  <a:cubicBezTo>
                    <a:pt x="1531" y="784"/>
                    <a:pt x="1531" y="784"/>
                    <a:pt x="1531" y="784"/>
                  </a:cubicBezTo>
                  <a:cubicBezTo>
                    <a:pt x="1549" y="734"/>
                    <a:pt x="1549" y="734"/>
                    <a:pt x="1549" y="734"/>
                  </a:cubicBezTo>
                  <a:cubicBezTo>
                    <a:pt x="1551" y="715"/>
                    <a:pt x="1559" y="672"/>
                    <a:pt x="1560" y="667"/>
                  </a:cubicBezTo>
                  <a:cubicBezTo>
                    <a:pt x="1563" y="665"/>
                    <a:pt x="1566" y="663"/>
                    <a:pt x="1569" y="661"/>
                  </a:cubicBezTo>
                  <a:cubicBezTo>
                    <a:pt x="1573" y="650"/>
                    <a:pt x="1573" y="650"/>
                    <a:pt x="1573" y="650"/>
                  </a:cubicBezTo>
                  <a:cubicBezTo>
                    <a:pt x="1593" y="685"/>
                    <a:pt x="1593" y="685"/>
                    <a:pt x="1593" y="685"/>
                  </a:cubicBezTo>
                  <a:cubicBezTo>
                    <a:pt x="1587" y="668"/>
                    <a:pt x="1579" y="645"/>
                    <a:pt x="1572" y="629"/>
                  </a:cubicBezTo>
                  <a:cubicBezTo>
                    <a:pt x="1565" y="643"/>
                    <a:pt x="1565" y="643"/>
                    <a:pt x="1565" y="643"/>
                  </a:cubicBezTo>
                  <a:cubicBezTo>
                    <a:pt x="1572" y="629"/>
                    <a:pt x="1572" y="629"/>
                    <a:pt x="1572" y="629"/>
                  </a:cubicBezTo>
                  <a:cubicBezTo>
                    <a:pt x="1578" y="645"/>
                    <a:pt x="1588" y="668"/>
                    <a:pt x="1593" y="685"/>
                  </a:cubicBezTo>
                  <a:cubicBezTo>
                    <a:pt x="1607" y="725"/>
                    <a:pt x="1607" y="725"/>
                    <a:pt x="1607" y="725"/>
                  </a:cubicBezTo>
                  <a:cubicBezTo>
                    <a:pt x="1609" y="711"/>
                    <a:pt x="1609" y="711"/>
                    <a:pt x="1609" y="711"/>
                  </a:cubicBezTo>
                  <a:cubicBezTo>
                    <a:pt x="1616" y="738"/>
                    <a:pt x="1616" y="738"/>
                    <a:pt x="1616" y="738"/>
                  </a:cubicBezTo>
                  <a:cubicBezTo>
                    <a:pt x="1616" y="741"/>
                    <a:pt x="1617" y="744"/>
                    <a:pt x="1617" y="747"/>
                  </a:cubicBezTo>
                  <a:cubicBezTo>
                    <a:pt x="1620" y="754"/>
                    <a:pt x="1620" y="754"/>
                    <a:pt x="1620" y="754"/>
                  </a:cubicBezTo>
                  <a:cubicBezTo>
                    <a:pt x="1620" y="760"/>
                    <a:pt x="1621" y="767"/>
                    <a:pt x="1621" y="773"/>
                  </a:cubicBezTo>
                  <a:cubicBezTo>
                    <a:pt x="1623" y="738"/>
                    <a:pt x="1623" y="738"/>
                    <a:pt x="1623" y="738"/>
                  </a:cubicBezTo>
                  <a:cubicBezTo>
                    <a:pt x="1628" y="751"/>
                    <a:pt x="1634" y="768"/>
                    <a:pt x="1638" y="782"/>
                  </a:cubicBezTo>
                  <a:cubicBezTo>
                    <a:pt x="1644" y="762"/>
                    <a:pt x="1644" y="762"/>
                    <a:pt x="1644" y="762"/>
                  </a:cubicBezTo>
                  <a:cubicBezTo>
                    <a:pt x="1645" y="741"/>
                    <a:pt x="1645" y="741"/>
                    <a:pt x="1645" y="741"/>
                  </a:cubicBezTo>
                  <a:cubicBezTo>
                    <a:pt x="1644" y="762"/>
                    <a:pt x="1644" y="762"/>
                    <a:pt x="1644" y="762"/>
                  </a:cubicBezTo>
                  <a:cubicBezTo>
                    <a:pt x="1646" y="748"/>
                    <a:pt x="1646" y="748"/>
                    <a:pt x="1646" y="748"/>
                  </a:cubicBezTo>
                  <a:cubicBezTo>
                    <a:pt x="1646" y="742"/>
                    <a:pt x="1645" y="735"/>
                    <a:pt x="1645" y="729"/>
                  </a:cubicBezTo>
                  <a:cubicBezTo>
                    <a:pt x="1644" y="717"/>
                    <a:pt x="1644" y="711"/>
                    <a:pt x="1643" y="704"/>
                  </a:cubicBezTo>
                  <a:cubicBezTo>
                    <a:pt x="1642" y="700"/>
                    <a:pt x="1642" y="697"/>
                    <a:pt x="1641" y="694"/>
                  </a:cubicBezTo>
                  <a:cubicBezTo>
                    <a:pt x="1640" y="690"/>
                    <a:pt x="1640" y="690"/>
                    <a:pt x="1640" y="690"/>
                  </a:cubicBezTo>
                  <a:cubicBezTo>
                    <a:pt x="1627" y="643"/>
                    <a:pt x="1627" y="643"/>
                    <a:pt x="1627" y="613"/>
                  </a:cubicBezTo>
                  <a:cubicBezTo>
                    <a:pt x="1628" y="615"/>
                    <a:pt x="1630" y="618"/>
                    <a:pt x="1631" y="620"/>
                  </a:cubicBezTo>
                  <a:cubicBezTo>
                    <a:pt x="1630" y="608"/>
                    <a:pt x="1630" y="608"/>
                    <a:pt x="1630" y="608"/>
                  </a:cubicBezTo>
                  <a:cubicBezTo>
                    <a:pt x="1624" y="603"/>
                    <a:pt x="1624" y="603"/>
                    <a:pt x="1624" y="603"/>
                  </a:cubicBezTo>
                  <a:cubicBezTo>
                    <a:pt x="1625" y="609"/>
                    <a:pt x="1625" y="609"/>
                    <a:pt x="1625" y="609"/>
                  </a:cubicBezTo>
                  <a:cubicBezTo>
                    <a:pt x="1625" y="635"/>
                    <a:pt x="1626" y="639"/>
                    <a:pt x="1629" y="659"/>
                  </a:cubicBezTo>
                  <a:cubicBezTo>
                    <a:pt x="1628" y="656"/>
                    <a:pt x="1628" y="653"/>
                    <a:pt x="1627" y="650"/>
                  </a:cubicBezTo>
                  <a:cubicBezTo>
                    <a:pt x="1626" y="638"/>
                    <a:pt x="1626" y="638"/>
                    <a:pt x="1624" y="603"/>
                  </a:cubicBezTo>
                  <a:cubicBezTo>
                    <a:pt x="1626" y="604"/>
                    <a:pt x="1628" y="607"/>
                    <a:pt x="1630" y="608"/>
                  </a:cubicBezTo>
                  <a:cubicBezTo>
                    <a:pt x="1630" y="606"/>
                    <a:pt x="1630" y="605"/>
                    <a:pt x="1631" y="603"/>
                  </a:cubicBezTo>
                  <a:cubicBezTo>
                    <a:pt x="1629" y="579"/>
                    <a:pt x="1629" y="579"/>
                    <a:pt x="1629" y="579"/>
                  </a:cubicBezTo>
                  <a:cubicBezTo>
                    <a:pt x="1630" y="576"/>
                    <a:pt x="1630" y="573"/>
                    <a:pt x="1630" y="571"/>
                  </a:cubicBezTo>
                  <a:cubicBezTo>
                    <a:pt x="1624" y="542"/>
                    <a:pt x="1614" y="506"/>
                    <a:pt x="1606" y="478"/>
                  </a:cubicBezTo>
                  <a:cubicBezTo>
                    <a:pt x="1614" y="506"/>
                    <a:pt x="1624" y="542"/>
                    <a:pt x="1630" y="571"/>
                  </a:cubicBezTo>
                  <a:cubicBezTo>
                    <a:pt x="1623" y="542"/>
                    <a:pt x="1615" y="504"/>
                    <a:pt x="1605" y="476"/>
                  </a:cubicBezTo>
                  <a:moveTo>
                    <a:pt x="1565" y="388"/>
                  </a:moveTo>
                  <a:cubicBezTo>
                    <a:pt x="1557" y="371"/>
                    <a:pt x="1557" y="371"/>
                    <a:pt x="1557" y="371"/>
                  </a:cubicBezTo>
                  <a:cubicBezTo>
                    <a:pt x="1557" y="372"/>
                    <a:pt x="1558" y="373"/>
                    <a:pt x="1558" y="374"/>
                  </a:cubicBezTo>
                  <a:cubicBezTo>
                    <a:pt x="1565" y="388"/>
                    <a:pt x="1565" y="388"/>
                    <a:pt x="1565" y="388"/>
                  </a:cubicBezTo>
                  <a:moveTo>
                    <a:pt x="1552" y="356"/>
                  </a:moveTo>
                  <a:cubicBezTo>
                    <a:pt x="1550" y="353"/>
                    <a:pt x="1550" y="353"/>
                    <a:pt x="1550" y="353"/>
                  </a:cubicBezTo>
                  <a:cubicBezTo>
                    <a:pt x="1551" y="355"/>
                    <a:pt x="1552" y="356"/>
                    <a:pt x="1553" y="357"/>
                  </a:cubicBezTo>
                  <a:cubicBezTo>
                    <a:pt x="1553" y="359"/>
                    <a:pt x="1554" y="361"/>
                    <a:pt x="1555" y="363"/>
                  </a:cubicBezTo>
                  <a:cubicBezTo>
                    <a:pt x="1560" y="370"/>
                    <a:pt x="1564" y="378"/>
                    <a:pt x="1568" y="386"/>
                  </a:cubicBezTo>
                  <a:cubicBezTo>
                    <a:pt x="1567" y="385"/>
                    <a:pt x="1567" y="385"/>
                    <a:pt x="1567" y="384"/>
                  </a:cubicBezTo>
                  <a:cubicBezTo>
                    <a:pt x="1552" y="356"/>
                    <a:pt x="1552" y="356"/>
                    <a:pt x="1552" y="356"/>
                  </a:cubicBezTo>
                  <a:moveTo>
                    <a:pt x="631" y="580"/>
                  </a:moveTo>
                  <a:cubicBezTo>
                    <a:pt x="637" y="580"/>
                    <a:pt x="642" y="581"/>
                    <a:pt x="647" y="581"/>
                  </a:cubicBezTo>
                  <a:cubicBezTo>
                    <a:pt x="642" y="576"/>
                    <a:pt x="642" y="576"/>
                    <a:pt x="642" y="576"/>
                  </a:cubicBezTo>
                  <a:cubicBezTo>
                    <a:pt x="628" y="576"/>
                    <a:pt x="628" y="576"/>
                    <a:pt x="628" y="576"/>
                  </a:cubicBezTo>
                  <a:cubicBezTo>
                    <a:pt x="631" y="580"/>
                    <a:pt x="631" y="580"/>
                    <a:pt x="631" y="580"/>
                  </a:cubicBezTo>
                  <a:moveTo>
                    <a:pt x="880" y="584"/>
                  </a:moveTo>
                  <a:cubicBezTo>
                    <a:pt x="880" y="580"/>
                    <a:pt x="875" y="577"/>
                    <a:pt x="873" y="575"/>
                  </a:cubicBezTo>
                  <a:cubicBezTo>
                    <a:pt x="865" y="575"/>
                    <a:pt x="858" y="575"/>
                    <a:pt x="851" y="575"/>
                  </a:cubicBezTo>
                  <a:cubicBezTo>
                    <a:pt x="851" y="575"/>
                    <a:pt x="855" y="580"/>
                    <a:pt x="861" y="588"/>
                  </a:cubicBezTo>
                  <a:cubicBezTo>
                    <a:pt x="867" y="588"/>
                    <a:pt x="874" y="587"/>
                    <a:pt x="880" y="587"/>
                  </a:cubicBezTo>
                  <a:cubicBezTo>
                    <a:pt x="880" y="586"/>
                    <a:pt x="880" y="585"/>
                    <a:pt x="880" y="584"/>
                  </a:cubicBezTo>
                  <a:moveTo>
                    <a:pt x="880" y="583"/>
                  </a:moveTo>
                  <a:cubicBezTo>
                    <a:pt x="894" y="574"/>
                    <a:pt x="894" y="574"/>
                    <a:pt x="894" y="574"/>
                  </a:cubicBezTo>
                  <a:cubicBezTo>
                    <a:pt x="879" y="557"/>
                    <a:pt x="879" y="557"/>
                    <a:pt x="879" y="557"/>
                  </a:cubicBezTo>
                  <a:cubicBezTo>
                    <a:pt x="873" y="575"/>
                    <a:pt x="873" y="575"/>
                    <a:pt x="873" y="575"/>
                  </a:cubicBezTo>
                  <a:cubicBezTo>
                    <a:pt x="880" y="583"/>
                    <a:pt x="880" y="583"/>
                    <a:pt x="880" y="583"/>
                  </a:cubicBezTo>
                  <a:moveTo>
                    <a:pt x="816" y="566"/>
                  </a:moveTo>
                  <a:cubicBezTo>
                    <a:pt x="816" y="557"/>
                    <a:pt x="816" y="548"/>
                    <a:pt x="816" y="539"/>
                  </a:cubicBezTo>
                  <a:cubicBezTo>
                    <a:pt x="814" y="539"/>
                    <a:pt x="811" y="539"/>
                    <a:pt x="810" y="539"/>
                  </a:cubicBezTo>
                  <a:cubicBezTo>
                    <a:pt x="809" y="548"/>
                    <a:pt x="809" y="557"/>
                    <a:pt x="809" y="566"/>
                  </a:cubicBezTo>
                  <a:cubicBezTo>
                    <a:pt x="811" y="566"/>
                    <a:pt x="814" y="566"/>
                    <a:pt x="816" y="566"/>
                  </a:cubicBezTo>
                  <a:moveTo>
                    <a:pt x="954" y="545"/>
                  </a:moveTo>
                  <a:cubicBezTo>
                    <a:pt x="968" y="535"/>
                    <a:pt x="968" y="535"/>
                    <a:pt x="968" y="535"/>
                  </a:cubicBezTo>
                  <a:cubicBezTo>
                    <a:pt x="961" y="536"/>
                    <a:pt x="954" y="536"/>
                    <a:pt x="947" y="537"/>
                  </a:cubicBezTo>
                  <a:cubicBezTo>
                    <a:pt x="948" y="566"/>
                    <a:pt x="948" y="566"/>
                    <a:pt x="948" y="566"/>
                  </a:cubicBezTo>
                  <a:cubicBezTo>
                    <a:pt x="920" y="547"/>
                    <a:pt x="920" y="547"/>
                    <a:pt x="920" y="547"/>
                  </a:cubicBezTo>
                  <a:cubicBezTo>
                    <a:pt x="946" y="585"/>
                    <a:pt x="946" y="585"/>
                    <a:pt x="946" y="585"/>
                  </a:cubicBezTo>
                  <a:cubicBezTo>
                    <a:pt x="949" y="585"/>
                    <a:pt x="952" y="585"/>
                    <a:pt x="956" y="584"/>
                  </a:cubicBezTo>
                  <a:cubicBezTo>
                    <a:pt x="965" y="581"/>
                    <a:pt x="965" y="581"/>
                    <a:pt x="965" y="581"/>
                  </a:cubicBezTo>
                  <a:cubicBezTo>
                    <a:pt x="954" y="545"/>
                    <a:pt x="954" y="545"/>
                    <a:pt x="954" y="545"/>
                  </a:cubicBezTo>
                  <a:moveTo>
                    <a:pt x="912" y="557"/>
                  </a:moveTo>
                  <a:cubicBezTo>
                    <a:pt x="912" y="556"/>
                    <a:pt x="913" y="556"/>
                    <a:pt x="914" y="556"/>
                  </a:cubicBezTo>
                  <a:cubicBezTo>
                    <a:pt x="909" y="550"/>
                    <a:pt x="903" y="543"/>
                    <a:pt x="899" y="538"/>
                  </a:cubicBezTo>
                  <a:cubicBezTo>
                    <a:pt x="897" y="538"/>
                    <a:pt x="894" y="538"/>
                    <a:pt x="892" y="538"/>
                  </a:cubicBezTo>
                  <a:cubicBezTo>
                    <a:pt x="885" y="548"/>
                    <a:pt x="885" y="548"/>
                    <a:pt x="885" y="548"/>
                  </a:cubicBezTo>
                  <a:cubicBezTo>
                    <a:pt x="871" y="539"/>
                    <a:pt x="871" y="539"/>
                    <a:pt x="871" y="539"/>
                  </a:cubicBezTo>
                  <a:cubicBezTo>
                    <a:pt x="850" y="530"/>
                    <a:pt x="850" y="530"/>
                    <a:pt x="850" y="530"/>
                  </a:cubicBezTo>
                  <a:cubicBezTo>
                    <a:pt x="872" y="548"/>
                    <a:pt x="872" y="548"/>
                    <a:pt x="872" y="548"/>
                  </a:cubicBezTo>
                  <a:cubicBezTo>
                    <a:pt x="879" y="557"/>
                    <a:pt x="879" y="557"/>
                    <a:pt x="879" y="557"/>
                  </a:cubicBezTo>
                  <a:cubicBezTo>
                    <a:pt x="894" y="574"/>
                    <a:pt x="894" y="574"/>
                    <a:pt x="894" y="574"/>
                  </a:cubicBezTo>
                  <a:cubicBezTo>
                    <a:pt x="892" y="556"/>
                    <a:pt x="892" y="556"/>
                    <a:pt x="892" y="556"/>
                  </a:cubicBezTo>
                  <a:cubicBezTo>
                    <a:pt x="894" y="574"/>
                    <a:pt x="894" y="574"/>
                    <a:pt x="894" y="574"/>
                  </a:cubicBezTo>
                  <a:cubicBezTo>
                    <a:pt x="898" y="568"/>
                    <a:pt x="900" y="564"/>
                    <a:pt x="902" y="560"/>
                  </a:cubicBezTo>
                  <a:cubicBezTo>
                    <a:pt x="898" y="561"/>
                    <a:pt x="900" y="559"/>
                    <a:pt x="900" y="559"/>
                  </a:cubicBezTo>
                  <a:cubicBezTo>
                    <a:pt x="901" y="557"/>
                    <a:pt x="902" y="557"/>
                    <a:pt x="903" y="557"/>
                  </a:cubicBezTo>
                  <a:cubicBezTo>
                    <a:pt x="903" y="557"/>
                    <a:pt x="903" y="558"/>
                    <a:pt x="902" y="560"/>
                  </a:cubicBezTo>
                  <a:cubicBezTo>
                    <a:pt x="903" y="560"/>
                    <a:pt x="905" y="560"/>
                    <a:pt x="912" y="557"/>
                  </a:cubicBezTo>
                  <a:moveTo>
                    <a:pt x="910" y="522"/>
                  </a:moveTo>
                  <a:cubicBezTo>
                    <a:pt x="919" y="529"/>
                    <a:pt x="919" y="529"/>
                    <a:pt x="919" y="529"/>
                  </a:cubicBezTo>
                  <a:cubicBezTo>
                    <a:pt x="912" y="519"/>
                    <a:pt x="912" y="519"/>
                    <a:pt x="912" y="519"/>
                  </a:cubicBezTo>
                  <a:cubicBezTo>
                    <a:pt x="904" y="511"/>
                    <a:pt x="904" y="511"/>
                    <a:pt x="904" y="511"/>
                  </a:cubicBezTo>
                  <a:cubicBezTo>
                    <a:pt x="910" y="522"/>
                    <a:pt x="910" y="522"/>
                    <a:pt x="910" y="522"/>
                  </a:cubicBezTo>
                  <a:moveTo>
                    <a:pt x="816" y="566"/>
                  </a:moveTo>
                  <a:cubicBezTo>
                    <a:pt x="816" y="557"/>
                    <a:pt x="816" y="548"/>
                    <a:pt x="816" y="539"/>
                  </a:cubicBezTo>
                  <a:cubicBezTo>
                    <a:pt x="816" y="548"/>
                    <a:pt x="816" y="557"/>
                    <a:pt x="816" y="566"/>
                  </a:cubicBezTo>
                  <a:moveTo>
                    <a:pt x="816" y="539"/>
                  </a:moveTo>
                  <a:cubicBezTo>
                    <a:pt x="823" y="522"/>
                    <a:pt x="823" y="522"/>
                    <a:pt x="823" y="522"/>
                  </a:cubicBezTo>
                  <a:cubicBezTo>
                    <a:pt x="810" y="512"/>
                    <a:pt x="810" y="512"/>
                    <a:pt x="810" y="512"/>
                  </a:cubicBezTo>
                  <a:cubicBezTo>
                    <a:pt x="804" y="523"/>
                    <a:pt x="804" y="523"/>
                    <a:pt x="804" y="523"/>
                  </a:cubicBezTo>
                  <a:cubicBezTo>
                    <a:pt x="810" y="539"/>
                    <a:pt x="810" y="539"/>
                    <a:pt x="810" y="539"/>
                  </a:cubicBezTo>
                  <a:cubicBezTo>
                    <a:pt x="811" y="539"/>
                    <a:pt x="814" y="539"/>
                    <a:pt x="816" y="539"/>
                  </a:cubicBezTo>
                  <a:moveTo>
                    <a:pt x="776" y="512"/>
                  </a:moveTo>
                  <a:cubicBezTo>
                    <a:pt x="776" y="509"/>
                    <a:pt x="777" y="506"/>
                    <a:pt x="777" y="503"/>
                  </a:cubicBezTo>
                  <a:cubicBezTo>
                    <a:pt x="770" y="503"/>
                    <a:pt x="763" y="503"/>
                    <a:pt x="757" y="503"/>
                  </a:cubicBezTo>
                  <a:cubicBezTo>
                    <a:pt x="747" y="528"/>
                    <a:pt x="747" y="528"/>
                    <a:pt x="747" y="528"/>
                  </a:cubicBezTo>
                  <a:cubicBezTo>
                    <a:pt x="733" y="530"/>
                    <a:pt x="726" y="533"/>
                    <a:pt x="720" y="540"/>
                  </a:cubicBezTo>
                  <a:cubicBezTo>
                    <a:pt x="716" y="544"/>
                    <a:pt x="713" y="552"/>
                    <a:pt x="710" y="559"/>
                  </a:cubicBezTo>
                  <a:cubicBezTo>
                    <a:pt x="706" y="571"/>
                    <a:pt x="703" y="576"/>
                    <a:pt x="699" y="584"/>
                  </a:cubicBezTo>
                  <a:cubicBezTo>
                    <a:pt x="700" y="584"/>
                    <a:pt x="701" y="584"/>
                    <a:pt x="703" y="584"/>
                  </a:cubicBezTo>
                  <a:cubicBezTo>
                    <a:pt x="724" y="547"/>
                    <a:pt x="724" y="547"/>
                    <a:pt x="725" y="546"/>
                  </a:cubicBezTo>
                  <a:cubicBezTo>
                    <a:pt x="730" y="539"/>
                    <a:pt x="734" y="535"/>
                    <a:pt x="739" y="537"/>
                  </a:cubicBezTo>
                  <a:cubicBezTo>
                    <a:pt x="747" y="540"/>
                    <a:pt x="748" y="540"/>
                    <a:pt x="756" y="511"/>
                  </a:cubicBezTo>
                  <a:cubicBezTo>
                    <a:pt x="763" y="512"/>
                    <a:pt x="769" y="512"/>
                    <a:pt x="776" y="512"/>
                  </a:cubicBezTo>
                  <a:moveTo>
                    <a:pt x="776" y="512"/>
                  </a:moveTo>
                  <a:cubicBezTo>
                    <a:pt x="790" y="504"/>
                    <a:pt x="790" y="504"/>
                    <a:pt x="790" y="504"/>
                  </a:cubicBezTo>
                  <a:cubicBezTo>
                    <a:pt x="785" y="504"/>
                    <a:pt x="781" y="503"/>
                    <a:pt x="777" y="503"/>
                  </a:cubicBezTo>
                  <a:cubicBezTo>
                    <a:pt x="777" y="506"/>
                    <a:pt x="776" y="509"/>
                    <a:pt x="776" y="512"/>
                  </a:cubicBezTo>
                  <a:moveTo>
                    <a:pt x="1010" y="497"/>
                  </a:moveTo>
                  <a:cubicBezTo>
                    <a:pt x="1009" y="491"/>
                    <a:pt x="1009" y="486"/>
                    <a:pt x="1008" y="480"/>
                  </a:cubicBezTo>
                  <a:cubicBezTo>
                    <a:pt x="998" y="507"/>
                    <a:pt x="998" y="507"/>
                    <a:pt x="998" y="507"/>
                  </a:cubicBezTo>
                  <a:cubicBezTo>
                    <a:pt x="1010" y="497"/>
                    <a:pt x="1010" y="497"/>
                    <a:pt x="1010" y="497"/>
                  </a:cubicBezTo>
                  <a:moveTo>
                    <a:pt x="856" y="478"/>
                  </a:moveTo>
                  <a:cubicBezTo>
                    <a:pt x="883" y="503"/>
                    <a:pt x="883" y="503"/>
                    <a:pt x="883" y="503"/>
                  </a:cubicBezTo>
                  <a:cubicBezTo>
                    <a:pt x="869" y="478"/>
                    <a:pt x="869" y="478"/>
                    <a:pt x="869" y="478"/>
                  </a:cubicBezTo>
                  <a:cubicBezTo>
                    <a:pt x="865" y="478"/>
                    <a:pt x="860" y="478"/>
                    <a:pt x="856" y="478"/>
                  </a:cubicBezTo>
                  <a:moveTo>
                    <a:pt x="1067" y="483"/>
                  </a:moveTo>
                  <a:cubicBezTo>
                    <a:pt x="1067" y="477"/>
                    <a:pt x="1065" y="472"/>
                    <a:pt x="1064" y="466"/>
                  </a:cubicBezTo>
                  <a:cubicBezTo>
                    <a:pt x="1062" y="466"/>
                    <a:pt x="1060" y="467"/>
                    <a:pt x="1057" y="467"/>
                  </a:cubicBezTo>
                  <a:cubicBezTo>
                    <a:pt x="1053" y="476"/>
                    <a:pt x="1053" y="476"/>
                    <a:pt x="1053" y="476"/>
                  </a:cubicBezTo>
                  <a:cubicBezTo>
                    <a:pt x="1067" y="483"/>
                    <a:pt x="1067" y="483"/>
                    <a:pt x="1067" y="483"/>
                  </a:cubicBezTo>
                  <a:moveTo>
                    <a:pt x="1057" y="467"/>
                  </a:moveTo>
                  <a:cubicBezTo>
                    <a:pt x="1057" y="464"/>
                    <a:pt x="1056" y="461"/>
                    <a:pt x="1055" y="458"/>
                  </a:cubicBezTo>
                  <a:cubicBezTo>
                    <a:pt x="1052" y="458"/>
                    <a:pt x="1047" y="459"/>
                    <a:pt x="1043" y="459"/>
                  </a:cubicBezTo>
                  <a:cubicBezTo>
                    <a:pt x="1053" y="476"/>
                    <a:pt x="1053" y="476"/>
                    <a:pt x="1053" y="476"/>
                  </a:cubicBezTo>
                  <a:cubicBezTo>
                    <a:pt x="1057" y="467"/>
                    <a:pt x="1057" y="467"/>
                    <a:pt x="1057" y="467"/>
                  </a:cubicBezTo>
                  <a:moveTo>
                    <a:pt x="297" y="387"/>
                  </a:moveTo>
                  <a:cubicBezTo>
                    <a:pt x="302" y="398"/>
                    <a:pt x="302" y="398"/>
                    <a:pt x="302" y="398"/>
                  </a:cubicBezTo>
                  <a:cubicBezTo>
                    <a:pt x="306" y="380"/>
                    <a:pt x="306" y="380"/>
                    <a:pt x="306" y="380"/>
                  </a:cubicBezTo>
                  <a:cubicBezTo>
                    <a:pt x="297" y="387"/>
                    <a:pt x="297" y="387"/>
                    <a:pt x="297" y="387"/>
                  </a:cubicBezTo>
                  <a:moveTo>
                    <a:pt x="297" y="387"/>
                  </a:moveTo>
                  <a:cubicBezTo>
                    <a:pt x="306" y="380"/>
                    <a:pt x="306" y="380"/>
                    <a:pt x="306" y="380"/>
                  </a:cubicBezTo>
                  <a:cubicBezTo>
                    <a:pt x="311" y="363"/>
                    <a:pt x="311" y="363"/>
                    <a:pt x="311" y="363"/>
                  </a:cubicBezTo>
                  <a:cubicBezTo>
                    <a:pt x="307" y="362"/>
                    <a:pt x="303" y="360"/>
                    <a:pt x="299" y="359"/>
                  </a:cubicBezTo>
                  <a:cubicBezTo>
                    <a:pt x="301" y="350"/>
                    <a:pt x="301" y="350"/>
                    <a:pt x="301" y="350"/>
                  </a:cubicBezTo>
                  <a:cubicBezTo>
                    <a:pt x="298" y="349"/>
                    <a:pt x="296" y="348"/>
                    <a:pt x="293" y="346"/>
                  </a:cubicBezTo>
                  <a:cubicBezTo>
                    <a:pt x="272" y="366"/>
                    <a:pt x="272" y="366"/>
                    <a:pt x="272" y="366"/>
                  </a:cubicBezTo>
                  <a:cubicBezTo>
                    <a:pt x="280" y="372"/>
                    <a:pt x="290" y="381"/>
                    <a:pt x="297" y="387"/>
                  </a:cubicBezTo>
                  <a:moveTo>
                    <a:pt x="720" y="415"/>
                  </a:moveTo>
                  <a:cubicBezTo>
                    <a:pt x="720" y="413"/>
                    <a:pt x="721" y="410"/>
                    <a:pt x="721" y="407"/>
                  </a:cubicBezTo>
                  <a:cubicBezTo>
                    <a:pt x="700" y="389"/>
                    <a:pt x="700" y="389"/>
                    <a:pt x="700" y="389"/>
                  </a:cubicBezTo>
                  <a:cubicBezTo>
                    <a:pt x="690" y="414"/>
                    <a:pt x="690" y="414"/>
                    <a:pt x="690" y="414"/>
                  </a:cubicBezTo>
                  <a:cubicBezTo>
                    <a:pt x="700" y="415"/>
                    <a:pt x="710" y="415"/>
                    <a:pt x="720" y="415"/>
                  </a:cubicBezTo>
                  <a:moveTo>
                    <a:pt x="740" y="410"/>
                  </a:moveTo>
                  <a:cubicBezTo>
                    <a:pt x="753" y="390"/>
                    <a:pt x="753" y="390"/>
                    <a:pt x="753" y="390"/>
                  </a:cubicBezTo>
                  <a:cubicBezTo>
                    <a:pt x="747" y="384"/>
                    <a:pt x="747" y="384"/>
                    <a:pt x="747" y="384"/>
                  </a:cubicBezTo>
                  <a:cubicBezTo>
                    <a:pt x="747" y="386"/>
                    <a:pt x="747" y="386"/>
                    <a:pt x="747" y="386"/>
                  </a:cubicBezTo>
                  <a:cubicBezTo>
                    <a:pt x="741" y="405"/>
                    <a:pt x="741" y="405"/>
                    <a:pt x="740" y="406"/>
                  </a:cubicBezTo>
                  <a:cubicBezTo>
                    <a:pt x="739" y="406"/>
                    <a:pt x="737" y="407"/>
                    <a:pt x="737" y="407"/>
                  </a:cubicBezTo>
                  <a:cubicBezTo>
                    <a:pt x="731" y="407"/>
                    <a:pt x="726" y="407"/>
                    <a:pt x="721" y="407"/>
                  </a:cubicBezTo>
                  <a:cubicBezTo>
                    <a:pt x="721" y="410"/>
                    <a:pt x="720" y="413"/>
                    <a:pt x="720" y="415"/>
                  </a:cubicBezTo>
                  <a:cubicBezTo>
                    <a:pt x="737" y="425"/>
                    <a:pt x="737" y="425"/>
                    <a:pt x="737" y="425"/>
                  </a:cubicBezTo>
                  <a:cubicBezTo>
                    <a:pt x="745" y="418"/>
                    <a:pt x="745" y="418"/>
                    <a:pt x="745" y="418"/>
                  </a:cubicBezTo>
                  <a:cubicBezTo>
                    <a:pt x="751" y="408"/>
                    <a:pt x="751" y="408"/>
                    <a:pt x="751" y="408"/>
                  </a:cubicBezTo>
                  <a:cubicBezTo>
                    <a:pt x="743" y="418"/>
                    <a:pt x="743" y="418"/>
                    <a:pt x="743" y="418"/>
                  </a:cubicBezTo>
                  <a:cubicBezTo>
                    <a:pt x="740" y="410"/>
                    <a:pt x="740" y="410"/>
                    <a:pt x="740" y="410"/>
                  </a:cubicBezTo>
                  <a:moveTo>
                    <a:pt x="664" y="395"/>
                  </a:moveTo>
                  <a:cubicBezTo>
                    <a:pt x="677" y="388"/>
                    <a:pt x="677" y="388"/>
                    <a:pt x="677" y="388"/>
                  </a:cubicBezTo>
                  <a:cubicBezTo>
                    <a:pt x="680" y="359"/>
                    <a:pt x="680" y="359"/>
                    <a:pt x="680" y="359"/>
                  </a:cubicBezTo>
                  <a:cubicBezTo>
                    <a:pt x="654" y="386"/>
                    <a:pt x="654" y="386"/>
                    <a:pt x="654" y="386"/>
                  </a:cubicBezTo>
                  <a:cubicBezTo>
                    <a:pt x="654" y="389"/>
                    <a:pt x="653" y="392"/>
                    <a:pt x="652" y="395"/>
                  </a:cubicBezTo>
                  <a:cubicBezTo>
                    <a:pt x="656" y="395"/>
                    <a:pt x="660" y="395"/>
                    <a:pt x="664" y="395"/>
                  </a:cubicBezTo>
                  <a:moveTo>
                    <a:pt x="687" y="364"/>
                  </a:moveTo>
                  <a:cubicBezTo>
                    <a:pt x="688" y="361"/>
                    <a:pt x="688" y="358"/>
                    <a:pt x="688" y="356"/>
                  </a:cubicBezTo>
                  <a:cubicBezTo>
                    <a:pt x="659" y="362"/>
                    <a:pt x="659" y="362"/>
                    <a:pt x="659" y="362"/>
                  </a:cubicBezTo>
                  <a:cubicBezTo>
                    <a:pt x="658" y="370"/>
                    <a:pt x="656" y="378"/>
                    <a:pt x="654" y="386"/>
                  </a:cubicBezTo>
                  <a:cubicBezTo>
                    <a:pt x="680" y="359"/>
                    <a:pt x="680" y="359"/>
                    <a:pt x="680" y="359"/>
                  </a:cubicBezTo>
                  <a:cubicBezTo>
                    <a:pt x="677" y="388"/>
                    <a:pt x="677" y="388"/>
                    <a:pt x="677" y="388"/>
                  </a:cubicBezTo>
                  <a:cubicBezTo>
                    <a:pt x="687" y="364"/>
                    <a:pt x="687" y="364"/>
                    <a:pt x="687" y="364"/>
                  </a:cubicBezTo>
                  <a:moveTo>
                    <a:pt x="301" y="350"/>
                  </a:moveTo>
                  <a:cubicBezTo>
                    <a:pt x="299" y="359"/>
                    <a:pt x="299" y="359"/>
                    <a:pt x="299" y="359"/>
                  </a:cubicBezTo>
                  <a:cubicBezTo>
                    <a:pt x="301" y="350"/>
                    <a:pt x="301" y="350"/>
                    <a:pt x="301" y="350"/>
                  </a:cubicBezTo>
                  <a:moveTo>
                    <a:pt x="301" y="350"/>
                  </a:moveTo>
                  <a:cubicBezTo>
                    <a:pt x="326" y="320"/>
                    <a:pt x="326" y="320"/>
                    <a:pt x="326" y="320"/>
                  </a:cubicBezTo>
                  <a:cubicBezTo>
                    <a:pt x="334" y="289"/>
                    <a:pt x="334" y="289"/>
                    <a:pt x="334" y="289"/>
                  </a:cubicBezTo>
                  <a:cubicBezTo>
                    <a:pt x="328" y="279"/>
                    <a:pt x="328" y="279"/>
                    <a:pt x="328" y="279"/>
                  </a:cubicBezTo>
                  <a:cubicBezTo>
                    <a:pt x="314" y="296"/>
                    <a:pt x="300" y="315"/>
                    <a:pt x="287" y="334"/>
                  </a:cubicBezTo>
                  <a:cubicBezTo>
                    <a:pt x="288" y="334"/>
                    <a:pt x="288" y="334"/>
                    <a:pt x="288" y="334"/>
                  </a:cubicBezTo>
                  <a:cubicBezTo>
                    <a:pt x="302" y="321"/>
                    <a:pt x="302" y="321"/>
                    <a:pt x="302" y="321"/>
                  </a:cubicBezTo>
                  <a:cubicBezTo>
                    <a:pt x="317" y="326"/>
                    <a:pt x="317" y="326"/>
                    <a:pt x="317" y="326"/>
                  </a:cubicBezTo>
                  <a:cubicBezTo>
                    <a:pt x="302" y="321"/>
                    <a:pt x="302" y="321"/>
                    <a:pt x="302" y="321"/>
                  </a:cubicBezTo>
                  <a:cubicBezTo>
                    <a:pt x="288" y="334"/>
                    <a:pt x="288" y="334"/>
                    <a:pt x="288" y="334"/>
                  </a:cubicBezTo>
                  <a:cubicBezTo>
                    <a:pt x="307" y="333"/>
                    <a:pt x="307" y="333"/>
                    <a:pt x="307" y="333"/>
                  </a:cubicBezTo>
                  <a:cubicBezTo>
                    <a:pt x="293" y="346"/>
                    <a:pt x="293" y="346"/>
                    <a:pt x="293" y="346"/>
                  </a:cubicBezTo>
                  <a:cubicBezTo>
                    <a:pt x="296" y="348"/>
                    <a:pt x="298" y="349"/>
                    <a:pt x="301" y="350"/>
                  </a:cubicBezTo>
                  <a:moveTo>
                    <a:pt x="723" y="350"/>
                  </a:moveTo>
                  <a:cubicBezTo>
                    <a:pt x="719" y="350"/>
                    <a:pt x="716" y="350"/>
                    <a:pt x="712" y="349"/>
                  </a:cubicBezTo>
                  <a:cubicBezTo>
                    <a:pt x="716" y="350"/>
                    <a:pt x="719" y="350"/>
                    <a:pt x="723" y="350"/>
                  </a:cubicBezTo>
                  <a:moveTo>
                    <a:pt x="712" y="349"/>
                  </a:moveTo>
                  <a:cubicBezTo>
                    <a:pt x="716" y="350"/>
                    <a:pt x="719" y="350"/>
                    <a:pt x="723" y="350"/>
                  </a:cubicBezTo>
                  <a:cubicBezTo>
                    <a:pt x="719" y="350"/>
                    <a:pt x="716" y="350"/>
                    <a:pt x="712" y="349"/>
                  </a:cubicBezTo>
                  <a:moveTo>
                    <a:pt x="727" y="358"/>
                  </a:moveTo>
                  <a:cubicBezTo>
                    <a:pt x="723" y="350"/>
                    <a:pt x="723" y="350"/>
                    <a:pt x="723" y="350"/>
                  </a:cubicBezTo>
                  <a:cubicBezTo>
                    <a:pt x="727" y="358"/>
                    <a:pt x="727" y="358"/>
                    <a:pt x="727" y="358"/>
                  </a:cubicBezTo>
                  <a:moveTo>
                    <a:pt x="732" y="366"/>
                  </a:moveTo>
                  <a:cubicBezTo>
                    <a:pt x="727" y="358"/>
                    <a:pt x="727" y="358"/>
                    <a:pt x="727" y="358"/>
                  </a:cubicBezTo>
                  <a:cubicBezTo>
                    <a:pt x="732" y="366"/>
                    <a:pt x="732" y="366"/>
                    <a:pt x="732" y="366"/>
                  </a:cubicBezTo>
                  <a:moveTo>
                    <a:pt x="732" y="366"/>
                  </a:moveTo>
                  <a:cubicBezTo>
                    <a:pt x="737" y="375"/>
                    <a:pt x="737" y="375"/>
                    <a:pt x="737" y="375"/>
                  </a:cubicBezTo>
                  <a:cubicBezTo>
                    <a:pt x="732" y="366"/>
                    <a:pt x="732" y="366"/>
                    <a:pt x="732" y="366"/>
                  </a:cubicBezTo>
                  <a:moveTo>
                    <a:pt x="746" y="388"/>
                  </a:moveTo>
                  <a:cubicBezTo>
                    <a:pt x="746" y="387"/>
                    <a:pt x="747" y="385"/>
                    <a:pt x="747" y="384"/>
                  </a:cubicBezTo>
                  <a:cubicBezTo>
                    <a:pt x="744" y="381"/>
                    <a:pt x="740" y="377"/>
                    <a:pt x="737" y="375"/>
                  </a:cubicBezTo>
                  <a:cubicBezTo>
                    <a:pt x="732" y="366"/>
                    <a:pt x="732" y="366"/>
                    <a:pt x="732" y="366"/>
                  </a:cubicBezTo>
                  <a:cubicBezTo>
                    <a:pt x="727" y="358"/>
                    <a:pt x="727" y="358"/>
                    <a:pt x="727" y="358"/>
                  </a:cubicBezTo>
                  <a:cubicBezTo>
                    <a:pt x="723" y="350"/>
                    <a:pt x="723" y="350"/>
                    <a:pt x="723" y="350"/>
                  </a:cubicBezTo>
                  <a:cubicBezTo>
                    <a:pt x="719" y="350"/>
                    <a:pt x="716" y="350"/>
                    <a:pt x="712" y="349"/>
                  </a:cubicBezTo>
                  <a:cubicBezTo>
                    <a:pt x="716" y="350"/>
                    <a:pt x="719" y="350"/>
                    <a:pt x="723" y="350"/>
                  </a:cubicBezTo>
                  <a:cubicBezTo>
                    <a:pt x="724" y="342"/>
                    <a:pt x="725" y="334"/>
                    <a:pt x="727" y="326"/>
                  </a:cubicBezTo>
                  <a:cubicBezTo>
                    <a:pt x="723" y="326"/>
                    <a:pt x="720" y="325"/>
                    <a:pt x="716" y="325"/>
                  </a:cubicBezTo>
                  <a:cubicBezTo>
                    <a:pt x="714" y="325"/>
                    <a:pt x="713" y="325"/>
                    <a:pt x="711" y="325"/>
                  </a:cubicBezTo>
                  <a:cubicBezTo>
                    <a:pt x="720" y="334"/>
                    <a:pt x="720" y="334"/>
                    <a:pt x="720" y="334"/>
                  </a:cubicBezTo>
                  <a:cubicBezTo>
                    <a:pt x="711" y="325"/>
                    <a:pt x="711" y="325"/>
                    <a:pt x="711" y="325"/>
                  </a:cubicBezTo>
                  <a:cubicBezTo>
                    <a:pt x="707" y="325"/>
                    <a:pt x="703" y="325"/>
                    <a:pt x="700" y="324"/>
                  </a:cubicBezTo>
                  <a:cubicBezTo>
                    <a:pt x="699" y="330"/>
                    <a:pt x="698" y="335"/>
                    <a:pt x="697" y="340"/>
                  </a:cubicBezTo>
                  <a:cubicBezTo>
                    <a:pt x="702" y="352"/>
                    <a:pt x="710" y="362"/>
                    <a:pt x="714" y="374"/>
                  </a:cubicBezTo>
                  <a:cubicBezTo>
                    <a:pt x="712" y="376"/>
                    <a:pt x="709" y="379"/>
                    <a:pt x="707" y="381"/>
                  </a:cubicBezTo>
                  <a:cubicBezTo>
                    <a:pt x="700" y="389"/>
                    <a:pt x="700" y="389"/>
                    <a:pt x="700" y="389"/>
                  </a:cubicBezTo>
                  <a:cubicBezTo>
                    <a:pt x="721" y="407"/>
                    <a:pt x="721" y="407"/>
                    <a:pt x="721" y="407"/>
                  </a:cubicBezTo>
                  <a:cubicBezTo>
                    <a:pt x="739" y="406"/>
                    <a:pt x="739" y="406"/>
                    <a:pt x="740" y="406"/>
                  </a:cubicBezTo>
                  <a:cubicBezTo>
                    <a:pt x="741" y="405"/>
                    <a:pt x="741" y="405"/>
                    <a:pt x="746" y="388"/>
                  </a:cubicBezTo>
                  <a:moveTo>
                    <a:pt x="700" y="324"/>
                  </a:moveTo>
                  <a:cubicBezTo>
                    <a:pt x="703" y="325"/>
                    <a:pt x="707" y="325"/>
                    <a:pt x="711" y="325"/>
                  </a:cubicBezTo>
                  <a:cubicBezTo>
                    <a:pt x="707" y="317"/>
                    <a:pt x="707" y="317"/>
                    <a:pt x="707" y="317"/>
                  </a:cubicBezTo>
                  <a:cubicBezTo>
                    <a:pt x="700" y="324"/>
                    <a:pt x="700" y="324"/>
                    <a:pt x="700" y="324"/>
                  </a:cubicBezTo>
                  <a:moveTo>
                    <a:pt x="835" y="329"/>
                  </a:moveTo>
                  <a:cubicBezTo>
                    <a:pt x="836" y="329"/>
                    <a:pt x="838" y="329"/>
                    <a:pt x="840" y="329"/>
                  </a:cubicBezTo>
                  <a:cubicBezTo>
                    <a:pt x="833" y="306"/>
                    <a:pt x="833" y="306"/>
                    <a:pt x="833" y="306"/>
                  </a:cubicBezTo>
                  <a:cubicBezTo>
                    <a:pt x="824" y="313"/>
                    <a:pt x="824" y="313"/>
                    <a:pt x="824" y="313"/>
                  </a:cubicBezTo>
                  <a:cubicBezTo>
                    <a:pt x="829" y="321"/>
                    <a:pt x="829" y="321"/>
                    <a:pt x="829" y="321"/>
                  </a:cubicBezTo>
                  <a:cubicBezTo>
                    <a:pt x="835" y="329"/>
                    <a:pt x="835" y="329"/>
                    <a:pt x="835" y="329"/>
                  </a:cubicBezTo>
                  <a:moveTo>
                    <a:pt x="818" y="314"/>
                  </a:moveTo>
                  <a:cubicBezTo>
                    <a:pt x="818" y="314"/>
                    <a:pt x="818" y="314"/>
                    <a:pt x="818" y="313"/>
                  </a:cubicBezTo>
                  <a:cubicBezTo>
                    <a:pt x="812" y="316"/>
                    <a:pt x="803" y="320"/>
                    <a:pt x="797" y="323"/>
                  </a:cubicBezTo>
                  <a:cubicBezTo>
                    <a:pt x="792" y="305"/>
                    <a:pt x="792" y="305"/>
                    <a:pt x="792" y="305"/>
                  </a:cubicBezTo>
                  <a:cubicBezTo>
                    <a:pt x="792" y="306"/>
                    <a:pt x="792" y="306"/>
                    <a:pt x="792" y="306"/>
                  </a:cubicBezTo>
                  <a:cubicBezTo>
                    <a:pt x="794" y="324"/>
                    <a:pt x="794" y="324"/>
                    <a:pt x="797" y="326"/>
                  </a:cubicBezTo>
                  <a:cubicBezTo>
                    <a:pt x="800" y="330"/>
                    <a:pt x="811" y="328"/>
                    <a:pt x="813" y="326"/>
                  </a:cubicBezTo>
                  <a:cubicBezTo>
                    <a:pt x="814" y="325"/>
                    <a:pt x="814" y="324"/>
                    <a:pt x="815" y="321"/>
                  </a:cubicBezTo>
                  <a:cubicBezTo>
                    <a:pt x="816" y="319"/>
                    <a:pt x="817" y="317"/>
                    <a:pt x="818" y="314"/>
                  </a:cubicBezTo>
                  <a:moveTo>
                    <a:pt x="654" y="244"/>
                  </a:moveTo>
                  <a:cubicBezTo>
                    <a:pt x="655" y="244"/>
                    <a:pt x="657" y="244"/>
                    <a:pt x="658" y="244"/>
                  </a:cubicBezTo>
                  <a:cubicBezTo>
                    <a:pt x="659" y="241"/>
                    <a:pt x="661" y="235"/>
                    <a:pt x="662" y="231"/>
                  </a:cubicBezTo>
                  <a:cubicBezTo>
                    <a:pt x="653" y="222"/>
                    <a:pt x="653" y="222"/>
                    <a:pt x="653" y="222"/>
                  </a:cubicBezTo>
                  <a:cubicBezTo>
                    <a:pt x="625" y="226"/>
                    <a:pt x="625" y="226"/>
                    <a:pt x="625" y="226"/>
                  </a:cubicBezTo>
                  <a:cubicBezTo>
                    <a:pt x="622" y="226"/>
                    <a:pt x="619" y="225"/>
                    <a:pt x="617" y="225"/>
                  </a:cubicBezTo>
                  <a:cubicBezTo>
                    <a:pt x="606" y="238"/>
                    <a:pt x="606" y="238"/>
                    <a:pt x="606" y="238"/>
                  </a:cubicBezTo>
                  <a:cubicBezTo>
                    <a:pt x="607" y="238"/>
                    <a:pt x="609" y="239"/>
                    <a:pt x="610" y="239"/>
                  </a:cubicBezTo>
                  <a:cubicBezTo>
                    <a:pt x="609" y="241"/>
                    <a:pt x="608" y="243"/>
                    <a:pt x="607" y="246"/>
                  </a:cubicBezTo>
                  <a:cubicBezTo>
                    <a:pt x="610" y="248"/>
                    <a:pt x="612" y="252"/>
                    <a:pt x="616" y="254"/>
                  </a:cubicBezTo>
                  <a:cubicBezTo>
                    <a:pt x="617" y="255"/>
                    <a:pt x="621" y="256"/>
                    <a:pt x="623" y="255"/>
                  </a:cubicBezTo>
                  <a:cubicBezTo>
                    <a:pt x="626" y="255"/>
                    <a:pt x="629" y="254"/>
                    <a:pt x="634" y="251"/>
                  </a:cubicBezTo>
                  <a:cubicBezTo>
                    <a:pt x="640" y="248"/>
                    <a:pt x="645" y="246"/>
                    <a:pt x="654" y="244"/>
                  </a:cubicBezTo>
                  <a:moveTo>
                    <a:pt x="1066" y="191"/>
                  </a:moveTo>
                  <a:cubicBezTo>
                    <a:pt x="1065" y="190"/>
                    <a:pt x="1065" y="189"/>
                    <a:pt x="1065" y="189"/>
                  </a:cubicBezTo>
                  <a:cubicBezTo>
                    <a:pt x="1065" y="189"/>
                    <a:pt x="1063" y="188"/>
                    <a:pt x="1063" y="189"/>
                  </a:cubicBezTo>
                  <a:cubicBezTo>
                    <a:pt x="1062" y="189"/>
                    <a:pt x="1065" y="192"/>
                    <a:pt x="1066" y="192"/>
                  </a:cubicBezTo>
                  <a:cubicBezTo>
                    <a:pt x="1067" y="192"/>
                    <a:pt x="1066" y="191"/>
                    <a:pt x="1066" y="191"/>
                  </a:cubicBezTo>
                  <a:moveTo>
                    <a:pt x="483" y="157"/>
                  </a:moveTo>
                  <a:cubicBezTo>
                    <a:pt x="498" y="146"/>
                    <a:pt x="498" y="146"/>
                    <a:pt x="498" y="146"/>
                  </a:cubicBezTo>
                  <a:cubicBezTo>
                    <a:pt x="497" y="146"/>
                    <a:pt x="497" y="145"/>
                    <a:pt x="496" y="145"/>
                  </a:cubicBezTo>
                  <a:cubicBezTo>
                    <a:pt x="493" y="144"/>
                    <a:pt x="490" y="143"/>
                    <a:pt x="488" y="142"/>
                  </a:cubicBezTo>
                  <a:cubicBezTo>
                    <a:pt x="478" y="155"/>
                    <a:pt x="478" y="155"/>
                    <a:pt x="478" y="155"/>
                  </a:cubicBezTo>
                  <a:cubicBezTo>
                    <a:pt x="483" y="157"/>
                    <a:pt x="483" y="157"/>
                    <a:pt x="483" y="157"/>
                  </a:cubicBezTo>
                  <a:moveTo>
                    <a:pt x="1193" y="530"/>
                  </a:moveTo>
                  <a:cubicBezTo>
                    <a:pt x="1191" y="524"/>
                    <a:pt x="1190" y="517"/>
                    <a:pt x="1188" y="512"/>
                  </a:cubicBezTo>
                  <a:cubicBezTo>
                    <a:pt x="1190" y="517"/>
                    <a:pt x="1191" y="524"/>
                    <a:pt x="1193" y="530"/>
                  </a:cubicBezTo>
                  <a:moveTo>
                    <a:pt x="1193" y="530"/>
                  </a:moveTo>
                  <a:cubicBezTo>
                    <a:pt x="1216" y="522"/>
                    <a:pt x="1216" y="522"/>
                    <a:pt x="1216" y="522"/>
                  </a:cubicBezTo>
                  <a:cubicBezTo>
                    <a:pt x="1193" y="530"/>
                    <a:pt x="1193" y="530"/>
                    <a:pt x="1193" y="530"/>
                  </a:cubicBezTo>
                  <a:moveTo>
                    <a:pt x="1152" y="508"/>
                  </a:moveTo>
                  <a:cubicBezTo>
                    <a:pt x="1147" y="509"/>
                    <a:pt x="1147" y="509"/>
                    <a:pt x="1147" y="509"/>
                  </a:cubicBezTo>
                  <a:cubicBezTo>
                    <a:pt x="1149" y="509"/>
                    <a:pt x="1150" y="509"/>
                    <a:pt x="1152" y="508"/>
                  </a:cubicBezTo>
                  <a:moveTo>
                    <a:pt x="1156" y="507"/>
                  </a:moveTo>
                  <a:cubicBezTo>
                    <a:pt x="1155" y="507"/>
                    <a:pt x="1153" y="508"/>
                    <a:pt x="1152" y="508"/>
                  </a:cubicBezTo>
                  <a:cubicBezTo>
                    <a:pt x="1153" y="508"/>
                    <a:pt x="1155" y="507"/>
                    <a:pt x="1156" y="507"/>
                  </a:cubicBezTo>
                  <a:moveTo>
                    <a:pt x="1159" y="507"/>
                  </a:moveTo>
                  <a:cubicBezTo>
                    <a:pt x="1158" y="507"/>
                    <a:pt x="1157" y="507"/>
                    <a:pt x="1156" y="507"/>
                  </a:cubicBezTo>
                  <a:cubicBezTo>
                    <a:pt x="1157" y="507"/>
                    <a:pt x="1158" y="507"/>
                    <a:pt x="1159" y="507"/>
                  </a:cubicBezTo>
                  <a:moveTo>
                    <a:pt x="1163" y="506"/>
                  </a:moveTo>
                  <a:cubicBezTo>
                    <a:pt x="1162" y="506"/>
                    <a:pt x="1160" y="506"/>
                    <a:pt x="1159" y="507"/>
                  </a:cubicBezTo>
                  <a:cubicBezTo>
                    <a:pt x="1160" y="506"/>
                    <a:pt x="1162" y="506"/>
                    <a:pt x="1163" y="506"/>
                  </a:cubicBezTo>
                  <a:moveTo>
                    <a:pt x="1166" y="505"/>
                  </a:moveTo>
                  <a:cubicBezTo>
                    <a:pt x="1165" y="505"/>
                    <a:pt x="1163" y="506"/>
                    <a:pt x="1163" y="506"/>
                  </a:cubicBezTo>
                  <a:cubicBezTo>
                    <a:pt x="1163" y="506"/>
                    <a:pt x="1165" y="505"/>
                    <a:pt x="1166" y="505"/>
                  </a:cubicBezTo>
                  <a:moveTo>
                    <a:pt x="1168" y="504"/>
                  </a:moveTo>
                  <a:cubicBezTo>
                    <a:pt x="1167" y="504"/>
                    <a:pt x="1166" y="504"/>
                    <a:pt x="1166" y="505"/>
                  </a:cubicBezTo>
                  <a:cubicBezTo>
                    <a:pt x="1166" y="504"/>
                    <a:pt x="1167" y="504"/>
                    <a:pt x="1168" y="504"/>
                  </a:cubicBezTo>
                  <a:moveTo>
                    <a:pt x="1170" y="502"/>
                  </a:moveTo>
                  <a:cubicBezTo>
                    <a:pt x="1170" y="503"/>
                    <a:pt x="1169" y="503"/>
                    <a:pt x="1168" y="504"/>
                  </a:cubicBezTo>
                  <a:cubicBezTo>
                    <a:pt x="1169" y="503"/>
                    <a:pt x="1170" y="503"/>
                    <a:pt x="1170" y="502"/>
                  </a:cubicBezTo>
                  <a:moveTo>
                    <a:pt x="1172" y="502"/>
                  </a:moveTo>
                  <a:cubicBezTo>
                    <a:pt x="1172" y="502"/>
                    <a:pt x="1171" y="502"/>
                    <a:pt x="1170" y="502"/>
                  </a:cubicBezTo>
                  <a:cubicBezTo>
                    <a:pt x="1171" y="502"/>
                    <a:pt x="1172" y="502"/>
                    <a:pt x="1172" y="502"/>
                  </a:cubicBezTo>
                  <a:moveTo>
                    <a:pt x="1174" y="501"/>
                  </a:moveTo>
                  <a:cubicBezTo>
                    <a:pt x="1174" y="501"/>
                    <a:pt x="1173" y="501"/>
                    <a:pt x="1172" y="502"/>
                  </a:cubicBezTo>
                  <a:cubicBezTo>
                    <a:pt x="1173" y="501"/>
                    <a:pt x="1174" y="501"/>
                    <a:pt x="1174" y="501"/>
                  </a:cubicBezTo>
                  <a:moveTo>
                    <a:pt x="1175" y="500"/>
                  </a:moveTo>
                  <a:cubicBezTo>
                    <a:pt x="1175" y="500"/>
                    <a:pt x="1175" y="500"/>
                    <a:pt x="1174" y="501"/>
                  </a:cubicBezTo>
                  <a:cubicBezTo>
                    <a:pt x="1175" y="500"/>
                    <a:pt x="1175" y="500"/>
                    <a:pt x="1175" y="500"/>
                  </a:cubicBezTo>
                  <a:moveTo>
                    <a:pt x="1175" y="500"/>
                  </a:moveTo>
                  <a:cubicBezTo>
                    <a:pt x="1176" y="499"/>
                    <a:pt x="1177" y="499"/>
                    <a:pt x="1177" y="499"/>
                  </a:cubicBezTo>
                  <a:cubicBezTo>
                    <a:pt x="1177" y="499"/>
                    <a:pt x="1176" y="499"/>
                    <a:pt x="1175" y="500"/>
                  </a:cubicBezTo>
                  <a:moveTo>
                    <a:pt x="1177" y="499"/>
                  </a:moveTo>
                  <a:cubicBezTo>
                    <a:pt x="1178" y="499"/>
                    <a:pt x="1178" y="499"/>
                    <a:pt x="1178" y="498"/>
                  </a:cubicBezTo>
                  <a:cubicBezTo>
                    <a:pt x="1178" y="499"/>
                    <a:pt x="1178" y="499"/>
                    <a:pt x="1177" y="499"/>
                  </a:cubicBezTo>
                  <a:moveTo>
                    <a:pt x="1178" y="498"/>
                  </a:moveTo>
                  <a:cubicBezTo>
                    <a:pt x="1179" y="498"/>
                    <a:pt x="1179" y="497"/>
                    <a:pt x="1179" y="497"/>
                  </a:cubicBezTo>
                  <a:cubicBezTo>
                    <a:pt x="1179" y="497"/>
                    <a:pt x="1179" y="498"/>
                    <a:pt x="1178" y="498"/>
                  </a:cubicBezTo>
                  <a:moveTo>
                    <a:pt x="1179" y="497"/>
                  </a:moveTo>
                  <a:cubicBezTo>
                    <a:pt x="1180" y="497"/>
                    <a:pt x="1180" y="497"/>
                    <a:pt x="1181" y="497"/>
                  </a:cubicBezTo>
                  <a:cubicBezTo>
                    <a:pt x="1180" y="497"/>
                    <a:pt x="1180" y="497"/>
                    <a:pt x="1179" y="497"/>
                  </a:cubicBezTo>
                  <a:moveTo>
                    <a:pt x="1181" y="497"/>
                  </a:moveTo>
                  <a:cubicBezTo>
                    <a:pt x="1181" y="497"/>
                    <a:pt x="1182" y="497"/>
                    <a:pt x="1182" y="497"/>
                  </a:cubicBezTo>
                  <a:cubicBezTo>
                    <a:pt x="1182" y="497"/>
                    <a:pt x="1181" y="497"/>
                    <a:pt x="1181" y="497"/>
                  </a:cubicBezTo>
                  <a:moveTo>
                    <a:pt x="1182" y="497"/>
                  </a:moveTo>
                  <a:cubicBezTo>
                    <a:pt x="1182" y="496"/>
                    <a:pt x="1182" y="496"/>
                    <a:pt x="1183" y="496"/>
                  </a:cubicBezTo>
                  <a:cubicBezTo>
                    <a:pt x="1182" y="496"/>
                    <a:pt x="1182" y="496"/>
                    <a:pt x="1182" y="497"/>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4" y="496"/>
                  </a:moveTo>
                  <a:cubicBezTo>
                    <a:pt x="1184" y="496"/>
                    <a:pt x="1184" y="496"/>
                    <a:pt x="1183" y="496"/>
                  </a:cubicBezTo>
                  <a:cubicBezTo>
                    <a:pt x="1184" y="496"/>
                    <a:pt x="1184" y="496"/>
                    <a:pt x="1184" y="496"/>
                  </a:cubicBezTo>
                  <a:moveTo>
                    <a:pt x="1186" y="497"/>
                  </a:moveTo>
                  <a:cubicBezTo>
                    <a:pt x="1185" y="497"/>
                    <a:pt x="1185" y="496"/>
                    <a:pt x="1184" y="496"/>
                  </a:cubicBezTo>
                  <a:cubicBezTo>
                    <a:pt x="1185" y="496"/>
                    <a:pt x="1185" y="497"/>
                    <a:pt x="1186" y="497"/>
                  </a:cubicBezTo>
                  <a:moveTo>
                    <a:pt x="1186" y="497"/>
                  </a:moveTo>
                  <a:cubicBezTo>
                    <a:pt x="1186" y="497"/>
                    <a:pt x="1186" y="497"/>
                    <a:pt x="1186" y="497"/>
                  </a:cubicBezTo>
                  <a:cubicBezTo>
                    <a:pt x="1186" y="497"/>
                    <a:pt x="1186" y="497"/>
                    <a:pt x="1186" y="497"/>
                  </a:cubicBezTo>
                  <a:moveTo>
                    <a:pt x="1188" y="498"/>
                  </a:moveTo>
                  <a:cubicBezTo>
                    <a:pt x="1188" y="498"/>
                    <a:pt x="1187" y="497"/>
                    <a:pt x="1186" y="497"/>
                  </a:cubicBezTo>
                  <a:cubicBezTo>
                    <a:pt x="1187" y="497"/>
                    <a:pt x="1188" y="498"/>
                    <a:pt x="1188" y="498"/>
                  </a:cubicBezTo>
                  <a:moveTo>
                    <a:pt x="1190" y="499"/>
                  </a:moveTo>
                  <a:cubicBezTo>
                    <a:pt x="1190" y="499"/>
                    <a:pt x="1189" y="499"/>
                    <a:pt x="1188" y="498"/>
                  </a:cubicBezTo>
                  <a:cubicBezTo>
                    <a:pt x="1189" y="499"/>
                    <a:pt x="1190" y="499"/>
                    <a:pt x="1190" y="499"/>
                  </a:cubicBezTo>
                  <a:moveTo>
                    <a:pt x="1192" y="501"/>
                  </a:moveTo>
                  <a:cubicBezTo>
                    <a:pt x="1191" y="501"/>
                    <a:pt x="1190" y="500"/>
                    <a:pt x="1190" y="499"/>
                  </a:cubicBezTo>
                  <a:cubicBezTo>
                    <a:pt x="1190" y="500"/>
                    <a:pt x="1191" y="501"/>
                    <a:pt x="1192" y="501"/>
                  </a:cubicBezTo>
                  <a:moveTo>
                    <a:pt x="1194" y="503"/>
                  </a:moveTo>
                  <a:cubicBezTo>
                    <a:pt x="1193" y="502"/>
                    <a:pt x="1192" y="502"/>
                    <a:pt x="1192" y="501"/>
                  </a:cubicBezTo>
                  <a:cubicBezTo>
                    <a:pt x="1192" y="502"/>
                    <a:pt x="1193" y="502"/>
                    <a:pt x="1194" y="503"/>
                  </a:cubicBezTo>
                  <a:moveTo>
                    <a:pt x="1196" y="506"/>
                  </a:moveTo>
                  <a:cubicBezTo>
                    <a:pt x="1196" y="505"/>
                    <a:pt x="1195" y="504"/>
                    <a:pt x="1194" y="503"/>
                  </a:cubicBezTo>
                  <a:cubicBezTo>
                    <a:pt x="1195" y="504"/>
                    <a:pt x="1196" y="505"/>
                    <a:pt x="1196" y="506"/>
                  </a:cubicBezTo>
                  <a:moveTo>
                    <a:pt x="1197" y="506"/>
                  </a:moveTo>
                  <a:cubicBezTo>
                    <a:pt x="1196" y="506"/>
                    <a:pt x="1196" y="506"/>
                    <a:pt x="1196" y="506"/>
                  </a:cubicBezTo>
                  <a:cubicBezTo>
                    <a:pt x="1196" y="506"/>
                    <a:pt x="1196" y="506"/>
                    <a:pt x="1197" y="506"/>
                  </a:cubicBezTo>
                  <a:moveTo>
                    <a:pt x="1197" y="506"/>
                  </a:moveTo>
                  <a:cubicBezTo>
                    <a:pt x="1197" y="506"/>
                    <a:pt x="1197" y="506"/>
                    <a:pt x="1197" y="506"/>
                  </a:cubicBezTo>
                  <a:cubicBezTo>
                    <a:pt x="1197" y="506"/>
                    <a:pt x="1197" y="506"/>
                    <a:pt x="1197" y="506"/>
                  </a:cubicBezTo>
                  <a:moveTo>
                    <a:pt x="1197" y="506"/>
                  </a:moveTo>
                  <a:cubicBezTo>
                    <a:pt x="1197" y="507"/>
                    <a:pt x="1197" y="507"/>
                    <a:pt x="1197" y="507"/>
                  </a:cubicBezTo>
                  <a:cubicBezTo>
                    <a:pt x="1197" y="507"/>
                    <a:pt x="1197" y="507"/>
                    <a:pt x="1197" y="506"/>
                  </a:cubicBezTo>
                  <a:moveTo>
                    <a:pt x="1198" y="507"/>
                  </a:moveTo>
                  <a:cubicBezTo>
                    <a:pt x="1197" y="507"/>
                    <a:pt x="1197" y="507"/>
                    <a:pt x="1197" y="507"/>
                  </a:cubicBezTo>
                  <a:cubicBezTo>
                    <a:pt x="1198" y="507"/>
                    <a:pt x="1198" y="507"/>
                    <a:pt x="1198" y="507"/>
                  </a:cubicBezTo>
                  <a:moveTo>
                    <a:pt x="1198" y="507"/>
                  </a:moveTo>
                  <a:cubicBezTo>
                    <a:pt x="1198" y="507"/>
                    <a:pt x="1198" y="507"/>
                    <a:pt x="1198" y="507"/>
                  </a:cubicBezTo>
                  <a:cubicBezTo>
                    <a:pt x="1198" y="507"/>
                    <a:pt x="1198" y="507"/>
                    <a:pt x="1198" y="507"/>
                  </a:cubicBezTo>
                  <a:moveTo>
                    <a:pt x="1198" y="507"/>
                  </a:moveTo>
                  <a:cubicBezTo>
                    <a:pt x="1198" y="507"/>
                    <a:pt x="1198" y="507"/>
                    <a:pt x="1198" y="508"/>
                  </a:cubicBezTo>
                  <a:cubicBezTo>
                    <a:pt x="1198" y="507"/>
                    <a:pt x="1198" y="507"/>
                    <a:pt x="1198" y="507"/>
                  </a:cubicBezTo>
                  <a:moveTo>
                    <a:pt x="1198" y="508"/>
                  </a:moveTo>
                  <a:cubicBezTo>
                    <a:pt x="1198" y="508"/>
                    <a:pt x="1199" y="508"/>
                    <a:pt x="1199" y="508"/>
                  </a:cubicBezTo>
                  <a:cubicBezTo>
                    <a:pt x="1199" y="508"/>
                    <a:pt x="1199" y="508"/>
                    <a:pt x="1199" y="508"/>
                  </a:cubicBezTo>
                  <a:moveTo>
                    <a:pt x="1199" y="509"/>
                  </a:moveTo>
                  <a:cubicBezTo>
                    <a:pt x="1199" y="509"/>
                    <a:pt x="1199" y="509"/>
                    <a:pt x="1199" y="508"/>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10"/>
                  </a:moveTo>
                  <a:cubicBezTo>
                    <a:pt x="1199" y="509"/>
                    <a:pt x="1199" y="509"/>
                    <a:pt x="1199" y="509"/>
                  </a:cubicBezTo>
                  <a:cubicBezTo>
                    <a:pt x="1199" y="509"/>
                    <a:pt x="1199" y="509"/>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200" y="510"/>
                  </a:moveTo>
                  <a:cubicBezTo>
                    <a:pt x="1199" y="510"/>
                    <a:pt x="1199" y="510"/>
                    <a:pt x="1199"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7" y="509"/>
                    <a:pt x="677" y="509"/>
                    <a:pt x="677" y="509"/>
                  </a:cubicBezTo>
                  <a:cubicBezTo>
                    <a:pt x="676" y="509"/>
                    <a:pt x="676" y="509"/>
                    <a:pt x="676"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2" y="509"/>
                  </a:moveTo>
                  <a:cubicBezTo>
                    <a:pt x="671" y="509"/>
                    <a:pt x="671" y="509"/>
                    <a:pt x="671" y="509"/>
                  </a:cubicBezTo>
                  <a:cubicBezTo>
                    <a:pt x="672" y="509"/>
                    <a:pt x="672" y="509"/>
                    <a:pt x="672" y="509"/>
                  </a:cubicBezTo>
                  <a:moveTo>
                    <a:pt x="675" y="509"/>
                  </a:moveTo>
                  <a:cubicBezTo>
                    <a:pt x="675" y="509"/>
                    <a:pt x="675" y="509"/>
                    <a:pt x="675" y="509"/>
                  </a:cubicBezTo>
                  <a:cubicBezTo>
                    <a:pt x="674" y="509"/>
                    <a:pt x="673" y="509"/>
                    <a:pt x="672" y="509"/>
                  </a:cubicBezTo>
                  <a:cubicBezTo>
                    <a:pt x="672" y="509"/>
                    <a:pt x="674"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7" y="506"/>
                  </a:moveTo>
                  <a:cubicBezTo>
                    <a:pt x="647" y="506"/>
                    <a:pt x="647" y="506"/>
                    <a:pt x="646" y="506"/>
                  </a:cubicBezTo>
                  <a:cubicBezTo>
                    <a:pt x="647" y="506"/>
                    <a:pt x="647" y="506"/>
                    <a:pt x="647" y="506"/>
                  </a:cubicBez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7" y="504"/>
                  </a:moveTo>
                  <a:cubicBezTo>
                    <a:pt x="706" y="504"/>
                    <a:pt x="706" y="504"/>
                    <a:pt x="706"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8" y="503"/>
                  </a:moveTo>
                  <a:cubicBezTo>
                    <a:pt x="708" y="503"/>
                    <a:pt x="708" y="503"/>
                    <a:pt x="708" y="503"/>
                  </a:cubicBezTo>
                  <a:cubicBezTo>
                    <a:pt x="708" y="503"/>
                    <a:pt x="708" y="503"/>
                    <a:pt x="708" y="503"/>
                  </a:cubicBezTo>
                  <a:moveTo>
                    <a:pt x="708" y="502"/>
                  </a:moveTo>
                  <a:cubicBezTo>
                    <a:pt x="708" y="503"/>
                    <a:pt x="708" y="503"/>
                    <a:pt x="708" y="503"/>
                  </a:cubicBezTo>
                  <a:cubicBezTo>
                    <a:pt x="708" y="502"/>
                    <a:pt x="708" y="502"/>
                    <a:pt x="708" y="502"/>
                  </a:cubicBezTo>
                  <a:moveTo>
                    <a:pt x="708" y="502"/>
                  </a:moveTo>
                  <a:cubicBezTo>
                    <a:pt x="708" y="502"/>
                    <a:pt x="708" y="502"/>
                    <a:pt x="708" y="502"/>
                  </a:cubicBezTo>
                  <a:cubicBezTo>
                    <a:pt x="708" y="502"/>
                    <a:pt x="708" y="502"/>
                    <a:pt x="708" y="502"/>
                  </a:cubicBezTo>
                  <a:moveTo>
                    <a:pt x="708" y="502"/>
                  </a:moveTo>
                  <a:cubicBezTo>
                    <a:pt x="708" y="502"/>
                    <a:pt x="708" y="502"/>
                    <a:pt x="708" y="502"/>
                  </a:cubicBezTo>
                  <a:cubicBezTo>
                    <a:pt x="708" y="502"/>
                    <a:pt x="708" y="502"/>
                    <a:pt x="708" y="502"/>
                  </a:cubicBezTo>
                  <a:moveTo>
                    <a:pt x="709" y="502"/>
                  </a:moveTo>
                  <a:cubicBezTo>
                    <a:pt x="708" y="502"/>
                    <a:pt x="708" y="502"/>
                    <a:pt x="708"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10" y="502"/>
                  </a:moveTo>
                  <a:cubicBezTo>
                    <a:pt x="709" y="502"/>
                    <a:pt x="709" y="502"/>
                    <a:pt x="709"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1"/>
                  </a:moveTo>
                  <a:cubicBezTo>
                    <a:pt x="710" y="502"/>
                    <a:pt x="710" y="502"/>
                    <a:pt x="710" y="502"/>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1" y="501"/>
                  </a:moveTo>
                  <a:cubicBezTo>
                    <a:pt x="711" y="501"/>
                    <a:pt x="711" y="501"/>
                    <a:pt x="711" y="501"/>
                  </a:cubicBezTo>
                  <a:cubicBezTo>
                    <a:pt x="711" y="501"/>
                    <a:pt x="711" y="501"/>
                    <a:pt x="711" y="501"/>
                  </a:cubicBezTo>
                  <a:cubicBezTo>
                    <a:pt x="711" y="501"/>
                    <a:pt x="711" y="501"/>
                    <a:pt x="711" y="501"/>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9" y="478"/>
                    <a:pt x="819" y="478"/>
                    <a:pt x="819" y="478"/>
                  </a:cubicBezTo>
                  <a:cubicBezTo>
                    <a:pt x="818" y="478"/>
                    <a:pt x="818" y="478"/>
                    <a:pt x="818" y="478"/>
                  </a:cubicBezTo>
                  <a:cubicBezTo>
                    <a:pt x="818" y="478"/>
                    <a:pt x="818" y="478"/>
                    <a:pt x="818"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6" y="478"/>
                  </a:moveTo>
                  <a:cubicBezTo>
                    <a:pt x="805" y="478"/>
                    <a:pt x="805" y="478"/>
                    <a:pt x="805"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8" y="478"/>
                    <a:pt x="808" y="478"/>
                    <a:pt x="808" y="478"/>
                  </a:cubicBezTo>
                  <a:cubicBezTo>
                    <a:pt x="807" y="478"/>
                    <a:pt x="807" y="478"/>
                    <a:pt x="807"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9" y="478"/>
                    <a:pt x="809" y="478"/>
                    <a:pt x="809" y="478"/>
                  </a:cubicBezTo>
                  <a:cubicBezTo>
                    <a:pt x="808" y="478"/>
                    <a:pt x="808" y="478"/>
                    <a:pt x="808"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10" y="478"/>
                  </a:moveTo>
                  <a:cubicBezTo>
                    <a:pt x="809" y="478"/>
                    <a:pt x="809" y="478"/>
                    <a:pt x="809"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cubicBezTo>
                    <a:pt x="810" y="478"/>
                    <a:pt x="810" y="478"/>
                    <a:pt x="810"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8" y="478"/>
                  </a:moveTo>
                  <a:cubicBezTo>
                    <a:pt x="797" y="478"/>
                    <a:pt x="797" y="478"/>
                    <a:pt x="797"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9" y="478"/>
                    <a:pt x="799" y="478"/>
                    <a:pt x="799" y="478"/>
                  </a:cubicBezTo>
                  <a:cubicBezTo>
                    <a:pt x="798" y="478"/>
                    <a:pt x="798" y="478"/>
                    <a:pt x="798"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1" y="478"/>
                    <a:pt x="801" y="478"/>
                    <a:pt x="801" y="478"/>
                  </a:cubicBezTo>
                  <a:cubicBezTo>
                    <a:pt x="800" y="478"/>
                    <a:pt x="800" y="478"/>
                    <a:pt x="800"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791" y="426"/>
                  </a:moveTo>
                  <a:cubicBezTo>
                    <a:pt x="792" y="426"/>
                    <a:pt x="792" y="426"/>
                    <a:pt x="793" y="426"/>
                  </a:cubicBezTo>
                  <a:cubicBezTo>
                    <a:pt x="792" y="426"/>
                    <a:pt x="792" y="426"/>
                    <a:pt x="791" y="426"/>
                  </a:cubicBezTo>
                  <a:moveTo>
                    <a:pt x="794" y="427"/>
                  </a:moveTo>
                  <a:cubicBezTo>
                    <a:pt x="793" y="427"/>
                    <a:pt x="793" y="426"/>
                    <a:pt x="793" y="426"/>
                  </a:cubicBezTo>
                  <a:cubicBezTo>
                    <a:pt x="793" y="426"/>
                    <a:pt x="793" y="427"/>
                    <a:pt x="794" y="427"/>
                  </a:cubicBezTo>
                  <a:moveTo>
                    <a:pt x="794" y="427"/>
                  </a:moveTo>
                  <a:cubicBezTo>
                    <a:pt x="794" y="427"/>
                    <a:pt x="795" y="427"/>
                    <a:pt x="795" y="428"/>
                  </a:cubicBezTo>
                  <a:cubicBezTo>
                    <a:pt x="795" y="427"/>
                    <a:pt x="794" y="427"/>
                    <a:pt x="794" y="427"/>
                  </a:cubicBezTo>
                  <a:moveTo>
                    <a:pt x="795" y="428"/>
                  </a:moveTo>
                  <a:cubicBezTo>
                    <a:pt x="795" y="428"/>
                    <a:pt x="796" y="428"/>
                    <a:pt x="796" y="428"/>
                  </a:cubicBezTo>
                  <a:cubicBezTo>
                    <a:pt x="796" y="428"/>
                    <a:pt x="795" y="428"/>
                    <a:pt x="795" y="428"/>
                  </a:cubicBezTo>
                  <a:moveTo>
                    <a:pt x="796" y="428"/>
                  </a:moveTo>
                  <a:cubicBezTo>
                    <a:pt x="796" y="428"/>
                    <a:pt x="797" y="429"/>
                    <a:pt x="797" y="429"/>
                  </a:cubicBezTo>
                  <a:cubicBezTo>
                    <a:pt x="797" y="429"/>
                    <a:pt x="796" y="428"/>
                    <a:pt x="796" y="428"/>
                  </a:cubicBezTo>
                  <a:moveTo>
                    <a:pt x="797" y="429"/>
                  </a:moveTo>
                  <a:cubicBezTo>
                    <a:pt x="797" y="429"/>
                    <a:pt x="798" y="429"/>
                    <a:pt x="798" y="430"/>
                  </a:cubicBezTo>
                  <a:cubicBezTo>
                    <a:pt x="798" y="429"/>
                    <a:pt x="797" y="429"/>
                    <a:pt x="797" y="429"/>
                  </a:cubicBezTo>
                  <a:moveTo>
                    <a:pt x="798" y="430"/>
                  </a:moveTo>
                  <a:cubicBezTo>
                    <a:pt x="798" y="430"/>
                    <a:pt x="799" y="430"/>
                    <a:pt x="799" y="430"/>
                  </a:cubicBezTo>
                  <a:cubicBezTo>
                    <a:pt x="799" y="430"/>
                    <a:pt x="798" y="430"/>
                    <a:pt x="798" y="430"/>
                  </a:cubicBezTo>
                  <a:moveTo>
                    <a:pt x="799" y="430"/>
                  </a:moveTo>
                  <a:cubicBezTo>
                    <a:pt x="799" y="431"/>
                    <a:pt x="800" y="431"/>
                    <a:pt x="800" y="431"/>
                  </a:cubicBezTo>
                  <a:cubicBezTo>
                    <a:pt x="800" y="431"/>
                    <a:pt x="799" y="431"/>
                    <a:pt x="799" y="430"/>
                  </a:cubicBezTo>
                  <a:moveTo>
                    <a:pt x="800" y="431"/>
                  </a:moveTo>
                  <a:cubicBezTo>
                    <a:pt x="800" y="431"/>
                    <a:pt x="800" y="432"/>
                    <a:pt x="800" y="432"/>
                  </a:cubicBezTo>
                  <a:cubicBezTo>
                    <a:pt x="800" y="432"/>
                    <a:pt x="800" y="431"/>
                    <a:pt x="800" y="431"/>
                  </a:cubicBezTo>
                  <a:moveTo>
                    <a:pt x="800" y="432"/>
                  </a:moveTo>
                  <a:cubicBezTo>
                    <a:pt x="801" y="432"/>
                    <a:pt x="801" y="432"/>
                    <a:pt x="801" y="432"/>
                  </a:cubicBezTo>
                  <a:cubicBezTo>
                    <a:pt x="801" y="432"/>
                    <a:pt x="801" y="432"/>
                    <a:pt x="800" y="432"/>
                  </a:cubicBezTo>
                  <a:moveTo>
                    <a:pt x="802" y="433"/>
                  </a:moveTo>
                  <a:cubicBezTo>
                    <a:pt x="801" y="432"/>
                    <a:pt x="801" y="432"/>
                    <a:pt x="801" y="432"/>
                  </a:cubicBezTo>
                  <a:cubicBezTo>
                    <a:pt x="802" y="433"/>
                    <a:pt x="802" y="433"/>
                    <a:pt x="802" y="433"/>
                  </a:cubicBezTo>
                  <a:moveTo>
                    <a:pt x="802" y="433"/>
                  </a:moveTo>
                  <a:cubicBezTo>
                    <a:pt x="802" y="433"/>
                    <a:pt x="802" y="433"/>
                    <a:pt x="802" y="433"/>
                  </a:cubicBezTo>
                  <a:cubicBezTo>
                    <a:pt x="802" y="433"/>
                    <a:pt x="802" y="433"/>
                    <a:pt x="802" y="433"/>
                  </a:cubicBezTo>
                  <a:moveTo>
                    <a:pt x="802" y="433"/>
                  </a:moveTo>
                  <a:cubicBezTo>
                    <a:pt x="803" y="434"/>
                    <a:pt x="803" y="434"/>
                    <a:pt x="803" y="434"/>
                  </a:cubicBezTo>
                  <a:cubicBezTo>
                    <a:pt x="803" y="434"/>
                    <a:pt x="803" y="434"/>
                    <a:pt x="802" y="433"/>
                  </a:cubicBezTo>
                  <a:moveTo>
                    <a:pt x="803" y="434"/>
                  </a:moveTo>
                  <a:cubicBezTo>
                    <a:pt x="803" y="434"/>
                    <a:pt x="803" y="434"/>
                    <a:pt x="803" y="435"/>
                  </a:cubicBezTo>
                  <a:cubicBezTo>
                    <a:pt x="803" y="434"/>
                    <a:pt x="803" y="434"/>
                    <a:pt x="803" y="434"/>
                  </a:cubicBezTo>
                  <a:moveTo>
                    <a:pt x="803" y="435"/>
                  </a:moveTo>
                  <a:cubicBezTo>
                    <a:pt x="803" y="435"/>
                    <a:pt x="804" y="435"/>
                    <a:pt x="804" y="435"/>
                  </a:cubicBezTo>
                  <a:cubicBezTo>
                    <a:pt x="804" y="435"/>
                    <a:pt x="803" y="435"/>
                    <a:pt x="803" y="435"/>
                  </a:cubicBezTo>
                  <a:moveTo>
                    <a:pt x="804" y="435"/>
                  </a:moveTo>
                  <a:cubicBezTo>
                    <a:pt x="804" y="435"/>
                    <a:pt x="804" y="436"/>
                    <a:pt x="804" y="436"/>
                  </a:cubicBezTo>
                  <a:cubicBezTo>
                    <a:pt x="804" y="436"/>
                    <a:pt x="804" y="435"/>
                    <a:pt x="804" y="435"/>
                  </a:cubicBezTo>
                  <a:moveTo>
                    <a:pt x="804" y="436"/>
                  </a:moveTo>
                  <a:cubicBezTo>
                    <a:pt x="804" y="436"/>
                    <a:pt x="804" y="436"/>
                    <a:pt x="804" y="436"/>
                  </a:cubicBezTo>
                  <a:cubicBezTo>
                    <a:pt x="804" y="436"/>
                    <a:pt x="804" y="436"/>
                    <a:pt x="804" y="436"/>
                  </a:cubicBezTo>
                  <a:moveTo>
                    <a:pt x="804" y="436"/>
                  </a:moveTo>
                  <a:cubicBezTo>
                    <a:pt x="804" y="436"/>
                    <a:pt x="805" y="436"/>
                    <a:pt x="805" y="437"/>
                  </a:cubicBezTo>
                  <a:cubicBezTo>
                    <a:pt x="805" y="436"/>
                    <a:pt x="804" y="436"/>
                    <a:pt x="804" y="436"/>
                  </a:cubicBezTo>
                  <a:moveTo>
                    <a:pt x="805" y="437"/>
                  </a:moveTo>
                  <a:cubicBezTo>
                    <a:pt x="805" y="437"/>
                    <a:pt x="805" y="437"/>
                    <a:pt x="805" y="437"/>
                  </a:cubicBezTo>
                  <a:cubicBezTo>
                    <a:pt x="805" y="437"/>
                    <a:pt x="805" y="437"/>
                    <a:pt x="805" y="437"/>
                  </a:cubicBezTo>
                  <a:moveTo>
                    <a:pt x="805" y="437"/>
                  </a:moveTo>
                  <a:cubicBezTo>
                    <a:pt x="805" y="437"/>
                    <a:pt x="805" y="437"/>
                    <a:pt x="805" y="437"/>
                  </a:cubicBezTo>
                  <a:cubicBezTo>
                    <a:pt x="805" y="437"/>
                    <a:pt x="805" y="437"/>
                    <a:pt x="805" y="437"/>
                  </a:cubicBezTo>
                  <a:moveTo>
                    <a:pt x="805" y="437"/>
                  </a:moveTo>
                  <a:cubicBezTo>
                    <a:pt x="805" y="438"/>
                    <a:pt x="805" y="438"/>
                    <a:pt x="805" y="438"/>
                  </a:cubicBezTo>
                  <a:cubicBezTo>
                    <a:pt x="805" y="437"/>
                    <a:pt x="805" y="437"/>
                    <a:pt x="805" y="437"/>
                  </a:cubicBezTo>
                  <a:moveTo>
                    <a:pt x="806" y="438"/>
                  </a:moveTo>
                  <a:cubicBezTo>
                    <a:pt x="806" y="438"/>
                    <a:pt x="805" y="438"/>
                    <a:pt x="805" y="438"/>
                  </a:cubicBezTo>
                  <a:cubicBezTo>
                    <a:pt x="805" y="438"/>
                    <a:pt x="806" y="438"/>
                    <a:pt x="806" y="438"/>
                  </a:cubicBezTo>
                  <a:moveTo>
                    <a:pt x="806" y="439"/>
                  </a:moveTo>
                  <a:cubicBezTo>
                    <a:pt x="806" y="439"/>
                    <a:pt x="806" y="439"/>
                    <a:pt x="806" y="438"/>
                  </a:cubicBezTo>
                  <a:cubicBezTo>
                    <a:pt x="806" y="439"/>
                    <a:pt x="806" y="439"/>
                    <a:pt x="806" y="439"/>
                  </a:cubicBezTo>
                  <a:moveTo>
                    <a:pt x="806" y="439"/>
                  </a:moveTo>
                  <a:cubicBezTo>
                    <a:pt x="806" y="439"/>
                    <a:pt x="806" y="439"/>
                    <a:pt x="806" y="439"/>
                  </a:cubicBezTo>
                  <a:cubicBezTo>
                    <a:pt x="806" y="439"/>
                    <a:pt x="806" y="439"/>
                    <a:pt x="806" y="439"/>
                  </a:cubicBezTo>
                  <a:moveTo>
                    <a:pt x="806" y="440"/>
                  </a:moveTo>
                  <a:cubicBezTo>
                    <a:pt x="806" y="440"/>
                    <a:pt x="806" y="439"/>
                    <a:pt x="806" y="439"/>
                  </a:cubicBezTo>
                  <a:cubicBezTo>
                    <a:pt x="806" y="439"/>
                    <a:pt x="806" y="440"/>
                    <a:pt x="806" y="440"/>
                  </a:cubicBezTo>
                  <a:moveTo>
                    <a:pt x="806" y="440"/>
                  </a:moveTo>
                  <a:cubicBezTo>
                    <a:pt x="806" y="440"/>
                    <a:pt x="806" y="440"/>
                    <a:pt x="806" y="440"/>
                  </a:cubicBezTo>
                  <a:cubicBezTo>
                    <a:pt x="806" y="440"/>
                    <a:pt x="806" y="440"/>
                    <a:pt x="806" y="440"/>
                  </a:cubicBezTo>
                  <a:moveTo>
                    <a:pt x="806" y="440"/>
                  </a:moveTo>
                  <a:cubicBezTo>
                    <a:pt x="806" y="440"/>
                    <a:pt x="806" y="440"/>
                    <a:pt x="806" y="440"/>
                  </a:cubicBezTo>
                  <a:cubicBezTo>
                    <a:pt x="806" y="440"/>
                    <a:pt x="806" y="440"/>
                    <a:pt x="806" y="440"/>
                  </a:cubicBezTo>
                  <a:moveTo>
                    <a:pt x="806" y="440"/>
                  </a:moveTo>
                  <a:cubicBezTo>
                    <a:pt x="806" y="441"/>
                    <a:pt x="806" y="441"/>
                    <a:pt x="806" y="441"/>
                  </a:cubicBezTo>
                  <a:cubicBezTo>
                    <a:pt x="806" y="440"/>
                    <a:pt x="806" y="440"/>
                    <a:pt x="806" y="440"/>
                  </a:cubicBezTo>
                  <a:moveTo>
                    <a:pt x="806" y="441"/>
                  </a:moveTo>
                  <a:cubicBezTo>
                    <a:pt x="806" y="441"/>
                    <a:pt x="806" y="441"/>
                    <a:pt x="806" y="441"/>
                  </a:cubicBezTo>
                  <a:cubicBezTo>
                    <a:pt x="806" y="441"/>
                    <a:pt x="806" y="441"/>
                    <a:pt x="806" y="441"/>
                  </a:cubicBezTo>
                  <a:moveTo>
                    <a:pt x="806" y="442"/>
                  </a:moveTo>
                  <a:cubicBezTo>
                    <a:pt x="806" y="442"/>
                    <a:pt x="806" y="442"/>
                    <a:pt x="806" y="441"/>
                  </a:cubicBezTo>
                  <a:cubicBezTo>
                    <a:pt x="806" y="442"/>
                    <a:pt x="806" y="442"/>
                    <a:pt x="806" y="442"/>
                  </a:cubicBezTo>
                  <a:moveTo>
                    <a:pt x="806" y="442"/>
                  </a:moveTo>
                  <a:cubicBezTo>
                    <a:pt x="806" y="442"/>
                    <a:pt x="806" y="442"/>
                    <a:pt x="806" y="442"/>
                  </a:cubicBezTo>
                  <a:cubicBezTo>
                    <a:pt x="806" y="442"/>
                    <a:pt x="806" y="442"/>
                    <a:pt x="806" y="442"/>
                  </a:cubicBezTo>
                  <a:moveTo>
                    <a:pt x="806" y="443"/>
                  </a:moveTo>
                  <a:cubicBezTo>
                    <a:pt x="806" y="442"/>
                    <a:pt x="806" y="442"/>
                    <a:pt x="806" y="442"/>
                  </a:cubicBezTo>
                  <a:cubicBezTo>
                    <a:pt x="806" y="443"/>
                    <a:pt x="806" y="443"/>
                    <a:pt x="806" y="443"/>
                  </a:cubicBezTo>
                  <a:moveTo>
                    <a:pt x="807" y="443"/>
                  </a:moveTo>
                  <a:cubicBezTo>
                    <a:pt x="807" y="443"/>
                    <a:pt x="807" y="443"/>
                    <a:pt x="807" y="443"/>
                  </a:cubicBezTo>
                  <a:cubicBezTo>
                    <a:pt x="807" y="443"/>
                    <a:pt x="807" y="443"/>
                    <a:pt x="807" y="443"/>
                  </a:cubicBezTo>
                  <a:moveTo>
                    <a:pt x="807" y="444"/>
                  </a:moveTo>
                  <a:cubicBezTo>
                    <a:pt x="807" y="443"/>
                    <a:pt x="807" y="443"/>
                    <a:pt x="807" y="443"/>
                  </a:cubicBezTo>
                  <a:cubicBezTo>
                    <a:pt x="807" y="443"/>
                    <a:pt x="807" y="443"/>
                    <a:pt x="807" y="443"/>
                  </a:cubicBezTo>
                  <a:moveTo>
                    <a:pt x="807" y="444"/>
                  </a:moveTo>
                  <a:cubicBezTo>
                    <a:pt x="807" y="444"/>
                    <a:pt x="807" y="444"/>
                    <a:pt x="807" y="444"/>
                  </a:cubicBezTo>
                  <a:cubicBezTo>
                    <a:pt x="807" y="444"/>
                    <a:pt x="807" y="444"/>
                    <a:pt x="807" y="444"/>
                  </a:cubicBezTo>
                  <a:moveTo>
                    <a:pt x="807" y="444"/>
                  </a:moveTo>
                  <a:cubicBezTo>
                    <a:pt x="807" y="444"/>
                    <a:pt x="807" y="444"/>
                    <a:pt x="807" y="444"/>
                  </a:cubicBezTo>
                  <a:cubicBezTo>
                    <a:pt x="807" y="444"/>
                    <a:pt x="807" y="444"/>
                    <a:pt x="807" y="444"/>
                  </a:cubicBezTo>
                  <a:moveTo>
                    <a:pt x="807" y="445"/>
                  </a:moveTo>
                  <a:cubicBezTo>
                    <a:pt x="807" y="444"/>
                    <a:pt x="807" y="444"/>
                    <a:pt x="807" y="444"/>
                  </a:cubicBezTo>
                  <a:cubicBezTo>
                    <a:pt x="807" y="445"/>
                    <a:pt x="807" y="445"/>
                    <a:pt x="807" y="445"/>
                  </a:cubicBezTo>
                  <a:moveTo>
                    <a:pt x="807" y="445"/>
                  </a:moveTo>
                  <a:cubicBezTo>
                    <a:pt x="807" y="445"/>
                    <a:pt x="807" y="445"/>
                    <a:pt x="807" y="445"/>
                  </a:cubicBezTo>
                  <a:cubicBezTo>
                    <a:pt x="807" y="445"/>
                    <a:pt x="807" y="445"/>
                    <a:pt x="807" y="445"/>
                  </a:cubicBezTo>
                  <a:moveTo>
                    <a:pt x="807" y="445"/>
                  </a:moveTo>
                  <a:cubicBezTo>
                    <a:pt x="807" y="445"/>
                    <a:pt x="807" y="445"/>
                    <a:pt x="807" y="445"/>
                  </a:cubicBezTo>
                  <a:cubicBezTo>
                    <a:pt x="807" y="445"/>
                    <a:pt x="807" y="445"/>
                    <a:pt x="807" y="445"/>
                  </a:cubicBezTo>
                  <a:moveTo>
                    <a:pt x="807" y="446"/>
                  </a:moveTo>
                  <a:cubicBezTo>
                    <a:pt x="807" y="445"/>
                    <a:pt x="807" y="445"/>
                    <a:pt x="807" y="445"/>
                  </a:cubicBezTo>
                  <a:cubicBezTo>
                    <a:pt x="807" y="446"/>
                    <a:pt x="807" y="446"/>
                    <a:pt x="807" y="446"/>
                  </a:cubicBezTo>
                  <a:moveTo>
                    <a:pt x="808" y="446"/>
                  </a:moveTo>
                  <a:cubicBezTo>
                    <a:pt x="807" y="446"/>
                    <a:pt x="807" y="446"/>
                    <a:pt x="807" y="446"/>
                  </a:cubicBezTo>
                  <a:cubicBezTo>
                    <a:pt x="807" y="446"/>
                    <a:pt x="807" y="446"/>
                    <a:pt x="808" y="446"/>
                  </a:cubicBezTo>
                  <a:moveTo>
                    <a:pt x="808" y="446"/>
                  </a:moveTo>
                  <a:cubicBezTo>
                    <a:pt x="808" y="446"/>
                    <a:pt x="808" y="446"/>
                    <a:pt x="808" y="446"/>
                  </a:cubicBezTo>
                  <a:cubicBezTo>
                    <a:pt x="808" y="446"/>
                    <a:pt x="808" y="446"/>
                    <a:pt x="808" y="446"/>
                  </a:cubicBezTo>
                  <a:moveTo>
                    <a:pt x="808" y="447"/>
                  </a:moveTo>
                  <a:cubicBezTo>
                    <a:pt x="808" y="446"/>
                    <a:pt x="808" y="446"/>
                    <a:pt x="808" y="446"/>
                  </a:cubicBezTo>
                  <a:cubicBezTo>
                    <a:pt x="808" y="447"/>
                    <a:pt x="808" y="447"/>
                    <a:pt x="808" y="447"/>
                  </a:cubicBezTo>
                  <a:moveTo>
                    <a:pt x="809" y="447"/>
                  </a:moveTo>
                  <a:cubicBezTo>
                    <a:pt x="808" y="447"/>
                    <a:pt x="808" y="447"/>
                    <a:pt x="808" y="447"/>
                  </a:cubicBezTo>
                  <a:cubicBezTo>
                    <a:pt x="809" y="447"/>
                    <a:pt x="809" y="447"/>
                    <a:pt x="809" y="447"/>
                  </a:cubicBezTo>
                  <a:moveTo>
                    <a:pt x="809" y="447"/>
                  </a:moveTo>
                  <a:cubicBezTo>
                    <a:pt x="809" y="447"/>
                    <a:pt x="809" y="447"/>
                    <a:pt x="809" y="447"/>
                  </a:cubicBezTo>
                  <a:cubicBezTo>
                    <a:pt x="809" y="447"/>
                    <a:pt x="809" y="447"/>
                    <a:pt x="809" y="447"/>
                  </a:cubicBezTo>
                  <a:moveTo>
                    <a:pt x="810" y="447"/>
                  </a:moveTo>
                  <a:cubicBezTo>
                    <a:pt x="809" y="447"/>
                    <a:pt x="809" y="447"/>
                    <a:pt x="809" y="447"/>
                  </a:cubicBezTo>
                  <a:cubicBezTo>
                    <a:pt x="809" y="447"/>
                    <a:pt x="809" y="447"/>
                    <a:pt x="810" y="447"/>
                  </a:cubicBezTo>
                  <a:moveTo>
                    <a:pt x="810" y="447"/>
                  </a:moveTo>
                  <a:cubicBezTo>
                    <a:pt x="810" y="447"/>
                    <a:pt x="810" y="447"/>
                    <a:pt x="810" y="447"/>
                  </a:cubicBezTo>
                  <a:cubicBezTo>
                    <a:pt x="810" y="447"/>
                    <a:pt x="810" y="447"/>
                    <a:pt x="810" y="447"/>
                  </a:cubicBezTo>
                  <a:moveTo>
                    <a:pt x="811" y="448"/>
                  </a:moveTo>
                  <a:cubicBezTo>
                    <a:pt x="810" y="448"/>
                    <a:pt x="810" y="448"/>
                    <a:pt x="810" y="447"/>
                  </a:cubicBezTo>
                  <a:cubicBezTo>
                    <a:pt x="810" y="448"/>
                    <a:pt x="810" y="448"/>
                    <a:pt x="811" y="448"/>
                  </a:cubicBezTo>
                  <a:moveTo>
                    <a:pt x="811" y="448"/>
                  </a:moveTo>
                  <a:cubicBezTo>
                    <a:pt x="811" y="448"/>
                    <a:pt x="811" y="448"/>
                    <a:pt x="811" y="448"/>
                  </a:cubicBezTo>
                  <a:cubicBezTo>
                    <a:pt x="811" y="448"/>
                    <a:pt x="811" y="448"/>
                    <a:pt x="811" y="448"/>
                  </a:cubicBezTo>
                  <a:moveTo>
                    <a:pt x="812" y="448"/>
                  </a:moveTo>
                  <a:cubicBezTo>
                    <a:pt x="811" y="448"/>
                    <a:pt x="811" y="448"/>
                    <a:pt x="811" y="448"/>
                  </a:cubicBezTo>
                  <a:cubicBezTo>
                    <a:pt x="811" y="448"/>
                    <a:pt x="811" y="448"/>
                    <a:pt x="812" y="448"/>
                  </a:cubicBezTo>
                  <a:moveTo>
                    <a:pt x="812" y="448"/>
                  </a:moveTo>
                  <a:cubicBezTo>
                    <a:pt x="812" y="448"/>
                    <a:pt x="812" y="448"/>
                    <a:pt x="812" y="448"/>
                  </a:cubicBezTo>
                  <a:cubicBezTo>
                    <a:pt x="812" y="448"/>
                    <a:pt x="812" y="448"/>
                    <a:pt x="812" y="448"/>
                  </a:cubicBezTo>
                  <a:moveTo>
                    <a:pt x="813" y="449"/>
                  </a:moveTo>
                  <a:cubicBezTo>
                    <a:pt x="813" y="449"/>
                    <a:pt x="813" y="449"/>
                    <a:pt x="812" y="448"/>
                  </a:cubicBezTo>
                  <a:cubicBezTo>
                    <a:pt x="813" y="449"/>
                    <a:pt x="813" y="449"/>
                    <a:pt x="813" y="449"/>
                  </a:cubicBezTo>
                  <a:moveTo>
                    <a:pt x="814" y="449"/>
                  </a:moveTo>
                  <a:cubicBezTo>
                    <a:pt x="814" y="449"/>
                    <a:pt x="814" y="449"/>
                    <a:pt x="813" y="449"/>
                  </a:cubicBezTo>
                  <a:cubicBezTo>
                    <a:pt x="814" y="449"/>
                    <a:pt x="814" y="449"/>
                    <a:pt x="814" y="449"/>
                  </a:cubicBezTo>
                  <a:moveTo>
                    <a:pt x="815" y="449"/>
                  </a:moveTo>
                  <a:cubicBezTo>
                    <a:pt x="815" y="449"/>
                    <a:pt x="815" y="449"/>
                    <a:pt x="814" y="449"/>
                  </a:cubicBezTo>
                  <a:cubicBezTo>
                    <a:pt x="815" y="449"/>
                    <a:pt x="815" y="449"/>
                    <a:pt x="815" y="449"/>
                  </a:cubicBezTo>
                  <a:moveTo>
                    <a:pt x="816" y="450"/>
                  </a:moveTo>
                  <a:cubicBezTo>
                    <a:pt x="816" y="450"/>
                    <a:pt x="815" y="449"/>
                    <a:pt x="815" y="449"/>
                  </a:cubicBezTo>
                  <a:cubicBezTo>
                    <a:pt x="815" y="449"/>
                    <a:pt x="816" y="450"/>
                    <a:pt x="816" y="450"/>
                  </a:cubicBezTo>
                  <a:moveTo>
                    <a:pt x="817" y="450"/>
                  </a:moveTo>
                  <a:cubicBezTo>
                    <a:pt x="817" y="450"/>
                    <a:pt x="817" y="450"/>
                    <a:pt x="816" y="450"/>
                  </a:cubicBezTo>
                  <a:cubicBezTo>
                    <a:pt x="817" y="450"/>
                    <a:pt x="817" y="450"/>
                    <a:pt x="817" y="450"/>
                  </a:cubicBezTo>
                  <a:moveTo>
                    <a:pt x="819" y="450"/>
                  </a:moveTo>
                  <a:cubicBezTo>
                    <a:pt x="818" y="450"/>
                    <a:pt x="818" y="450"/>
                    <a:pt x="817" y="450"/>
                  </a:cubicBezTo>
                  <a:cubicBezTo>
                    <a:pt x="818" y="450"/>
                    <a:pt x="818" y="450"/>
                    <a:pt x="819" y="450"/>
                  </a:cubicBezTo>
                  <a:moveTo>
                    <a:pt x="820" y="451"/>
                  </a:moveTo>
                  <a:cubicBezTo>
                    <a:pt x="819" y="450"/>
                    <a:pt x="819" y="450"/>
                    <a:pt x="819" y="450"/>
                  </a:cubicBezTo>
                  <a:cubicBezTo>
                    <a:pt x="819" y="450"/>
                    <a:pt x="819" y="450"/>
                    <a:pt x="820" y="451"/>
                  </a:cubicBezTo>
                  <a:moveTo>
                    <a:pt x="821" y="451"/>
                  </a:moveTo>
                  <a:cubicBezTo>
                    <a:pt x="821" y="451"/>
                    <a:pt x="820" y="451"/>
                    <a:pt x="820" y="451"/>
                  </a:cubicBezTo>
                  <a:cubicBezTo>
                    <a:pt x="820" y="451"/>
                    <a:pt x="821" y="451"/>
                    <a:pt x="821" y="451"/>
                  </a:cubicBezTo>
                  <a:moveTo>
                    <a:pt x="823" y="451"/>
                  </a:moveTo>
                  <a:cubicBezTo>
                    <a:pt x="822" y="451"/>
                    <a:pt x="822" y="451"/>
                    <a:pt x="821" y="451"/>
                  </a:cubicBezTo>
                  <a:cubicBezTo>
                    <a:pt x="822" y="451"/>
                    <a:pt x="822" y="451"/>
                    <a:pt x="823" y="451"/>
                  </a:cubicBezTo>
                  <a:moveTo>
                    <a:pt x="824" y="451"/>
                  </a:moveTo>
                  <a:cubicBezTo>
                    <a:pt x="824" y="451"/>
                    <a:pt x="823" y="451"/>
                    <a:pt x="823" y="451"/>
                  </a:cubicBezTo>
                  <a:cubicBezTo>
                    <a:pt x="823" y="451"/>
                    <a:pt x="824" y="451"/>
                    <a:pt x="824" y="451"/>
                  </a:cubicBezTo>
                  <a:moveTo>
                    <a:pt x="826" y="452"/>
                  </a:moveTo>
                  <a:cubicBezTo>
                    <a:pt x="825" y="451"/>
                    <a:pt x="825" y="451"/>
                    <a:pt x="824" y="451"/>
                  </a:cubicBezTo>
                  <a:cubicBezTo>
                    <a:pt x="825" y="451"/>
                    <a:pt x="825" y="451"/>
                    <a:pt x="826" y="452"/>
                  </a:cubicBezTo>
                  <a:moveTo>
                    <a:pt x="828" y="452"/>
                  </a:moveTo>
                  <a:cubicBezTo>
                    <a:pt x="827" y="452"/>
                    <a:pt x="827" y="452"/>
                    <a:pt x="826" y="452"/>
                  </a:cubicBezTo>
                  <a:cubicBezTo>
                    <a:pt x="827" y="452"/>
                    <a:pt x="827" y="452"/>
                    <a:pt x="828" y="452"/>
                  </a:cubicBezTo>
                  <a:moveTo>
                    <a:pt x="828" y="452"/>
                  </a:moveTo>
                  <a:cubicBezTo>
                    <a:pt x="830" y="452"/>
                    <a:pt x="830" y="452"/>
                    <a:pt x="830" y="452"/>
                  </a:cubicBezTo>
                  <a:cubicBezTo>
                    <a:pt x="829" y="452"/>
                    <a:pt x="828" y="452"/>
                    <a:pt x="828" y="452"/>
                  </a:cubicBezTo>
                  <a:moveTo>
                    <a:pt x="936" y="311"/>
                  </a:moveTo>
                  <a:cubicBezTo>
                    <a:pt x="936" y="311"/>
                    <a:pt x="936" y="311"/>
                    <a:pt x="936" y="311"/>
                  </a:cubicBezTo>
                  <a:cubicBezTo>
                    <a:pt x="936" y="311"/>
                    <a:pt x="936" y="311"/>
                    <a:pt x="936" y="311"/>
                  </a:cubicBezTo>
                  <a:moveTo>
                    <a:pt x="936" y="311"/>
                  </a:moveTo>
                  <a:cubicBezTo>
                    <a:pt x="936" y="311"/>
                    <a:pt x="936" y="311"/>
                    <a:pt x="936" y="311"/>
                  </a:cubicBezTo>
                  <a:cubicBezTo>
                    <a:pt x="936" y="311"/>
                    <a:pt x="936" y="311"/>
                    <a:pt x="936" y="311"/>
                  </a:cubicBezTo>
                  <a:moveTo>
                    <a:pt x="936" y="312"/>
                  </a:moveTo>
                  <a:cubicBezTo>
                    <a:pt x="936" y="312"/>
                    <a:pt x="936" y="312"/>
                    <a:pt x="936" y="311"/>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7" y="312"/>
                  </a:moveTo>
                  <a:cubicBezTo>
                    <a:pt x="936" y="312"/>
                    <a:pt x="936" y="312"/>
                    <a:pt x="936" y="312"/>
                  </a:cubicBezTo>
                  <a:cubicBezTo>
                    <a:pt x="936" y="312"/>
                    <a:pt x="936" y="312"/>
                    <a:pt x="936" y="312"/>
                  </a:cubicBezTo>
                  <a:moveTo>
                    <a:pt x="937" y="312"/>
                  </a:moveTo>
                  <a:cubicBezTo>
                    <a:pt x="937" y="312"/>
                    <a:pt x="937" y="312"/>
                    <a:pt x="937" y="312"/>
                  </a:cubicBezTo>
                  <a:cubicBezTo>
                    <a:pt x="937" y="312"/>
                    <a:pt x="937" y="312"/>
                    <a:pt x="937" y="312"/>
                  </a:cubicBezTo>
                  <a:moveTo>
                    <a:pt x="937" y="313"/>
                  </a:moveTo>
                  <a:cubicBezTo>
                    <a:pt x="937" y="312"/>
                    <a:pt x="937" y="312"/>
                    <a:pt x="937" y="312"/>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4"/>
                    <a:pt x="937" y="314"/>
                    <a:pt x="937" y="314"/>
                  </a:cubicBezTo>
                  <a:cubicBezTo>
                    <a:pt x="937" y="313"/>
                    <a:pt x="937" y="313"/>
                    <a:pt x="937" y="313"/>
                  </a:cubicBezTo>
                  <a:moveTo>
                    <a:pt x="938" y="315"/>
                  </a:moveTo>
                  <a:cubicBezTo>
                    <a:pt x="938" y="314"/>
                    <a:pt x="937" y="314"/>
                    <a:pt x="937" y="314"/>
                  </a:cubicBezTo>
                  <a:cubicBezTo>
                    <a:pt x="937" y="314"/>
                    <a:pt x="938" y="314"/>
                    <a:pt x="938" y="315"/>
                  </a:cubicBezTo>
                  <a:moveTo>
                    <a:pt x="938" y="315"/>
                  </a:moveTo>
                  <a:cubicBezTo>
                    <a:pt x="938" y="315"/>
                    <a:pt x="938" y="316"/>
                    <a:pt x="938" y="316"/>
                  </a:cubicBezTo>
                  <a:cubicBezTo>
                    <a:pt x="938" y="316"/>
                    <a:pt x="938" y="315"/>
                    <a:pt x="938" y="315"/>
                  </a:cubicBezTo>
                  <a:moveTo>
                    <a:pt x="938" y="316"/>
                  </a:moveTo>
                  <a:cubicBezTo>
                    <a:pt x="938" y="316"/>
                    <a:pt x="939" y="317"/>
                    <a:pt x="939" y="317"/>
                  </a:cubicBezTo>
                  <a:cubicBezTo>
                    <a:pt x="939" y="317"/>
                    <a:pt x="938" y="316"/>
                    <a:pt x="938" y="316"/>
                  </a:cubicBezTo>
                  <a:moveTo>
                    <a:pt x="939" y="317"/>
                  </a:moveTo>
                  <a:cubicBezTo>
                    <a:pt x="939" y="317"/>
                    <a:pt x="939" y="318"/>
                    <a:pt x="939" y="318"/>
                  </a:cubicBezTo>
                  <a:cubicBezTo>
                    <a:pt x="939" y="318"/>
                    <a:pt x="939" y="317"/>
                    <a:pt x="939" y="317"/>
                  </a:cubicBezTo>
                  <a:moveTo>
                    <a:pt x="939" y="318"/>
                  </a:moveTo>
                  <a:cubicBezTo>
                    <a:pt x="940" y="319"/>
                    <a:pt x="940" y="319"/>
                    <a:pt x="940" y="320"/>
                  </a:cubicBezTo>
                  <a:cubicBezTo>
                    <a:pt x="940" y="319"/>
                    <a:pt x="940" y="319"/>
                    <a:pt x="939" y="318"/>
                  </a:cubicBezTo>
                  <a:moveTo>
                    <a:pt x="941" y="321"/>
                  </a:moveTo>
                  <a:cubicBezTo>
                    <a:pt x="940" y="321"/>
                    <a:pt x="940" y="320"/>
                    <a:pt x="940" y="320"/>
                  </a:cubicBezTo>
                  <a:cubicBezTo>
                    <a:pt x="940" y="320"/>
                    <a:pt x="940" y="321"/>
                    <a:pt x="941" y="321"/>
                  </a:cubicBezTo>
                  <a:moveTo>
                    <a:pt x="941" y="322"/>
                  </a:moveTo>
                  <a:cubicBezTo>
                    <a:pt x="941" y="322"/>
                    <a:pt x="941" y="321"/>
                    <a:pt x="941" y="321"/>
                  </a:cubicBezTo>
                  <a:cubicBezTo>
                    <a:pt x="941" y="321"/>
                    <a:pt x="941" y="322"/>
                    <a:pt x="941" y="322"/>
                  </a:cubicBezTo>
                  <a:moveTo>
                    <a:pt x="941" y="323"/>
                  </a:moveTo>
                  <a:cubicBezTo>
                    <a:pt x="941" y="323"/>
                    <a:pt x="941" y="322"/>
                    <a:pt x="941" y="322"/>
                  </a:cubicBezTo>
                  <a:cubicBezTo>
                    <a:pt x="941" y="322"/>
                    <a:pt x="941" y="323"/>
                    <a:pt x="941" y="323"/>
                  </a:cubicBezTo>
                  <a:moveTo>
                    <a:pt x="941" y="323"/>
                  </a:moveTo>
                  <a:cubicBezTo>
                    <a:pt x="941" y="323"/>
                    <a:pt x="941" y="324"/>
                    <a:pt x="942" y="324"/>
                  </a:cubicBezTo>
                  <a:cubicBezTo>
                    <a:pt x="941" y="324"/>
                    <a:pt x="941" y="323"/>
                    <a:pt x="941" y="323"/>
                  </a:cubicBezTo>
                  <a:moveTo>
                    <a:pt x="942" y="324"/>
                  </a:moveTo>
                  <a:cubicBezTo>
                    <a:pt x="942" y="324"/>
                    <a:pt x="942" y="324"/>
                    <a:pt x="942" y="325"/>
                  </a:cubicBezTo>
                  <a:cubicBezTo>
                    <a:pt x="942" y="324"/>
                    <a:pt x="942" y="324"/>
                    <a:pt x="942" y="324"/>
                  </a:cubicBezTo>
                  <a:moveTo>
                    <a:pt x="942" y="325"/>
                  </a:moveTo>
                  <a:cubicBezTo>
                    <a:pt x="942" y="325"/>
                    <a:pt x="942" y="325"/>
                    <a:pt x="942" y="325"/>
                  </a:cubicBezTo>
                  <a:cubicBezTo>
                    <a:pt x="942" y="325"/>
                    <a:pt x="942" y="325"/>
                    <a:pt x="942" y="325"/>
                  </a:cubicBezTo>
                  <a:moveTo>
                    <a:pt x="943" y="327"/>
                  </a:moveTo>
                  <a:cubicBezTo>
                    <a:pt x="942" y="326"/>
                    <a:pt x="942" y="326"/>
                    <a:pt x="942" y="325"/>
                  </a:cubicBezTo>
                  <a:cubicBezTo>
                    <a:pt x="942" y="326"/>
                    <a:pt x="942" y="326"/>
                    <a:pt x="943" y="327"/>
                  </a:cubicBezTo>
                  <a:moveTo>
                    <a:pt x="943" y="328"/>
                  </a:moveTo>
                  <a:cubicBezTo>
                    <a:pt x="943" y="327"/>
                    <a:pt x="943" y="327"/>
                    <a:pt x="943" y="327"/>
                  </a:cubicBezTo>
                  <a:cubicBezTo>
                    <a:pt x="943" y="327"/>
                    <a:pt x="943" y="327"/>
                    <a:pt x="943" y="328"/>
                  </a:cubicBezTo>
                  <a:moveTo>
                    <a:pt x="943" y="328"/>
                  </a:moveTo>
                  <a:cubicBezTo>
                    <a:pt x="943" y="328"/>
                    <a:pt x="943" y="328"/>
                    <a:pt x="943" y="328"/>
                  </a:cubicBezTo>
                  <a:cubicBezTo>
                    <a:pt x="943" y="328"/>
                    <a:pt x="943" y="328"/>
                    <a:pt x="943" y="328"/>
                  </a:cubicBezTo>
                  <a:moveTo>
                    <a:pt x="943" y="329"/>
                  </a:moveTo>
                  <a:cubicBezTo>
                    <a:pt x="943" y="329"/>
                    <a:pt x="943" y="328"/>
                    <a:pt x="943" y="328"/>
                  </a:cubicBezTo>
                  <a:cubicBezTo>
                    <a:pt x="943" y="329"/>
                    <a:pt x="943" y="329"/>
                    <a:pt x="943" y="330"/>
                  </a:cubicBezTo>
                  <a:cubicBezTo>
                    <a:pt x="943" y="330"/>
                    <a:pt x="943" y="329"/>
                    <a:pt x="943" y="329"/>
                  </a:cubicBezTo>
                  <a:moveTo>
                    <a:pt x="975" y="276"/>
                  </a:moveTo>
                  <a:cubicBezTo>
                    <a:pt x="976" y="278"/>
                    <a:pt x="976" y="278"/>
                    <a:pt x="976" y="278"/>
                  </a:cubicBezTo>
                  <a:cubicBezTo>
                    <a:pt x="975" y="277"/>
                    <a:pt x="975" y="277"/>
                    <a:pt x="975" y="276"/>
                  </a:cubicBezTo>
                  <a:moveTo>
                    <a:pt x="976" y="279"/>
                  </a:moveTo>
                  <a:cubicBezTo>
                    <a:pt x="976" y="279"/>
                    <a:pt x="976" y="278"/>
                    <a:pt x="976" y="278"/>
                  </a:cubicBezTo>
                  <a:cubicBezTo>
                    <a:pt x="976" y="278"/>
                    <a:pt x="976" y="279"/>
                    <a:pt x="976" y="279"/>
                  </a:cubicBezTo>
                  <a:moveTo>
                    <a:pt x="976" y="280"/>
                  </a:moveTo>
                  <a:cubicBezTo>
                    <a:pt x="976" y="280"/>
                    <a:pt x="976" y="279"/>
                    <a:pt x="976" y="279"/>
                  </a:cubicBezTo>
                  <a:cubicBezTo>
                    <a:pt x="976" y="279"/>
                    <a:pt x="976" y="280"/>
                    <a:pt x="976" y="280"/>
                  </a:cubicBezTo>
                  <a:moveTo>
                    <a:pt x="976" y="280"/>
                  </a:moveTo>
                  <a:cubicBezTo>
                    <a:pt x="976" y="280"/>
                    <a:pt x="977" y="281"/>
                    <a:pt x="977" y="281"/>
                  </a:cubicBezTo>
                  <a:cubicBezTo>
                    <a:pt x="977" y="281"/>
                    <a:pt x="976" y="280"/>
                    <a:pt x="976" y="280"/>
                  </a:cubicBezTo>
                  <a:moveTo>
                    <a:pt x="977" y="281"/>
                  </a:moveTo>
                  <a:cubicBezTo>
                    <a:pt x="977" y="281"/>
                    <a:pt x="977" y="282"/>
                    <a:pt x="977" y="282"/>
                  </a:cubicBezTo>
                  <a:cubicBezTo>
                    <a:pt x="977" y="282"/>
                    <a:pt x="977" y="281"/>
                    <a:pt x="977" y="281"/>
                  </a:cubicBezTo>
                  <a:moveTo>
                    <a:pt x="978" y="283"/>
                  </a:moveTo>
                  <a:cubicBezTo>
                    <a:pt x="977" y="283"/>
                    <a:pt x="977" y="282"/>
                    <a:pt x="977" y="282"/>
                  </a:cubicBezTo>
                  <a:cubicBezTo>
                    <a:pt x="977" y="282"/>
                    <a:pt x="977" y="283"/>
                    <a:pt x="978" y="283"/>
                  </a:cubicBezTo>
                  <a:moveTo>
                    <a:pt x="978" y="284"/>
                  </a:moveTo>
                  <a:cubicBezTo>
                    <a:pt x="978" y="283"/>
                    <a:pt x="978" y="283"/>
                    <a:pt x="978" y="283"/>
                  </a:cubicBezTo>
                  <a:cubicBezTo>
                    <a:pt x="978" y="283"/>
                    <a:pt x="978" y="283"/>
                    <a:pt x="978" y="284"/>
                  </a:cubicBezTo>
                  <a:moveTo>
                    <a:pt x="978" y="285"/>
                  </a:moveTo>
                  <a:cubicBezTo>
                    <a:pt x="978" y="284"/>
                    <a:pt x="978" y="284"/>
                    <a:pt x="978" y="284"/>
                  </a:cubicBezTo>
                  <a:cubicBezTo>
                    <a:pt x="978" y="284"/>
                    <a:pt x="978" y="284"/>
                    <a:pt x="978" y="285"/>
                  </a:cubicBezTo>
                  <a:moveTo>
                    <a:pt x="979" y="286"/>
                  </a:moveTo>
                  <a:cubicBezTo>
                    <a:pt x="979" y="285"/>
                    <a:pt x="979" y="285"/>
                    <a:pt x="978" y="285"/>
                  </a:cubicBezTo>
                  <a:cubicBezTo>
                    <a:pt x="979" y="285"/>
                    <a:pt x="979" y="285"/>
                    <a:pt x="979" y="286"/>
                  </a:cubicBezTo>
                  <a:moveTo>
                    <a:pt x="979" y="287"/>
                  </a:moveTo>
                  <a:cubicBezTo>
                    <a:pt x="979" y="286"/>
                    <a:pt x="979" y="286"/>
                    <a:pt x="979" y="286"/>
                  </a:cubicBezTo>
                  <a:cubicBezTo>
                    <a:pt x="979" y="286"/>
                    <a:pt x="979" y="286"/>
                    <a:pt x="979" y="287"/>
                  </a:cubicBezTo>
                  <a:moveTo>
                    <a:pt x="980" y="288"/>
                  </a:moveTo>
                  <a:cubicBezTo>
                    <a:pt x="979" y="288"/>
                    <a:pt x="979" y="287"/>
                    <a:pt x="979" y="287"/>
                  </a:cubicBezTo>
                  <a:cubicBezTo>
                    <a:pt x="979" y="287"/>
                    <a:pt x="979" y="288"/>
                    <a:pt x="980" y="288"/>
                  </a:cubicBezTo>
                  <a:moveTo>
                    <a:pt x="980" y="289"/>
                  </a:moveTo>
                  <a:cubicBezTo>
                    <a:pt x="980" y="288"/>
                    <a:pt x="980" y="288"/>
                    <a:pt x="980" y="288"/>
                  </a:cubicBezTo>
                  <a:cubicBezTo>
                    <a:pt x="980" y="288"/>
                    <a:pt x="980" y="288"/>
                    <a:pt x="980" y="289"/>
                  </a:cubicBezTo>
                  <a:moveTo>
                    <a:pt x="980" y="289"/>
                  </a:moveTo>
                  <a:cubicBezTo>
                    <a:pt x="980" y="289"/>
                    <a:pt x="980" y="289"/>
                    <a:pt x="980" y="289"/>
                  </a:cubicBezTo>
                  <a:cubicBezTo>
                    <a:pt x="980" y="289"/>
                    <a:pt x="980" y="289"/>
                    <a:pt x="980" y="289"/>
                  </a:cubicBezTo>
                  <a:moveTo>
                    <a:pt x="981" y="290"/>
                  </a:moveTo>
                  <a:cubicBezTo>
                    <a:pt x="981" y="290"/>
                    <a:pt x="980" y="290"/>
                    <a:pt x="980" y="289"/>
                  </a:cubicBezTo>
                  <a:cubicBezTo>
                    <a:pt x="980" y="290"/>
                    <a:pt x="981" y="290"/>
                    <a:pt x="981" y="290"/>
                  </a:cubicBezTo>
                  <a:moveTo>
                    <a:pt x="981" y="291"/>
                  </a:moveTo>
                  <a:cubicBezTo>
                    <a:pt x="981" y="291"/>
                    <a:pt x="981" y="291"/>
                    <a:pt x="981" y="290"/>
                  </a:cubicBezTo>
                  <a:cubicBezTo>
                    <a:pt x="981" y="291"/>
                    <a:pt x="981" y="291"/>
                    <a:pt x="981" y="291"/>
                  </a:cubicBezTo>
                  <a:moveTo>
                    <a:pt x="981" y="292"/>
                  </a:moveTo>
                  <a:cubicBezTo>
                    <a:pt x="981" y="292"/>
                    <a:pt x="981" y="292"/>
                    <a:pt x="981" y="291"/>
                  </a:cubicBezTo>
                  <a:cubicBezTo>
                    <a:pt x="981" y="292"/>
                    <a:pt x="981" y="292"/>
                    <a:pt x="981" y="292"/>
                  </a:cubicBezTo>
                  <a:moveTo>
                    <a:pt x="982" y="293"/>
                  </a:moveTo>
                  <a:cubicBezTo>
                    <a:pt x="982" y="292"/>
                    <a:pt x="982" y="292"/>
                    <a:pt x="981" y="292"/>
                  </a:cubicBezTo>
                  <a:cubicBezTo>
                    <a:pt x="982" y="292"/>
                    <a:pt x="982" y="292"/>
                    <a:pt x="982" y="293"/>
                  </a:cubicBezTo>
                  <a:moveTo>
                    <a:pt x="983" y="294"/>
                  </a:moveTo>
                  <a:cubicBezTo>
                    <a:pt x="982" y="293"/>
                    <a:pt x="982" y="293"/>
                    <a:pt x="982" y="293"/>
                  </a:cubicBezTo>
                  <a:cubicBezTo>
                    <a:pt x="982" y="293"/>
                    <a:pt x="982" y="293"/>
                    <a:pt x="983" y="294"/>
                  </a:cubicBezTo>
                  <a:moveTo>
                    <a:pt x="983" y="294"/>
                  </a:moveTo>
                  <a:cubicBezTo>
                    <a:pt x="983" y="294"/>
                    <a:pt x="983" y="294"/>
                    <a:pt x="983" y="294"/>
                  </a:cubicBezTo>
                  <a:cubicBezTo>
                    <a:pt x="983" y="294"/>
                    <a:pt x="983" y="294"/>
                    <a:pt x="983" y="294"/>
                  </a:cubicBezTo>
                  <a:moveTo>
                    <a:pt x="984" y="295"/>
                  </a:moveTo>
                  <a:cubicBezTo>
                    <a:pt x="983" y="294"/>
                    <a:pt x="983" y="294"/>
                    <a:pt x="983" y="294"/>
                  </a:cubicBezTo>
                  <a:cubicBezTo>
                    <a:pt x="983" y="294"/>
                    <a:pt x="983" y="294"/>
                    <a:pt x="984" y="295"/>
                  </a:cubicBezTo>
                  <a:moveTo>
                    <a:pt x="984" y="295"/>
                  </a:moveTo>
                  <a:cubicBezTo>
                    <a:pt x="984" y="295"/>
                    <a:pt x="984" y="295"/>
                    <a:pt x="984" y="295"/>
                  </a:cubicBezTo>
                  <a:cubicBezTo>
                    <a:pt x="984" y="295"/>
                    <a:pt x="984" y="295"/>
                    <a:pt x="984" y="295"/>
                  </a:cubicBezTo>
                  <a:moveTo>
                    <a:pt x="984" y="296"/>
                  </a:moveTo>
                  <a:cubicBezTo>
                    <a:pt x="984" y="296"/>
                    <a:pt x="984" y="296"/>
                    <a:pt x="984" y="295"/>
                  </a:cubicBezTo>
                  <a:cubicBezTo>
                    <a:pt x="984" y="296"/>
                    <a:pt x="984" y="296"/>
                    <a:pt x="984" y="296"/>
                  </a:cubicBezTo>
                  <a:moveTo>
                    <a:pt x="985" y="296"/>
                  </a:moveTo>
                  <a:cubicBezTo>
                    <a:pt x="985" y="296"/>
                    <a:pt x="985" y="296"/>
                    <a:pt x="984" y="296"/>
                  </a:cubicBezTo>
                  <a:cubicBezTo>
                    <a:pt x="985" y="296"/>
                    <a:pt x="985" y="296"/>
                    <a:pt x="985" y="296"/>
                  </a:cubicBezTo>
                  <a:moveTo>
                    <a:pt x="986" y="297"/>
                  </a:moveTo>
                  <a:cubicBezTo>
                    <a:pt x="986" y="297"/>
                    <a:pt x="985" y="296"/>
                    <a:pt x="985" y="296"/>
                  </a:cubicBezTo>
                  <a:cubicBezTo>
                    <a:pt x="985" y="296"/>
                    <a:pt x="986" y="297"/>
                    <a:pt x="986" y="297"/>
                  </a:cubicBezTo>
                  <a:moveTo>
                    <a:pt x="986" y="297"/>
                  </a:moveTo>
                  <a:cubicBezTo>
                    <a:pt x="986" y="297"/>
                    <a:pt x="986" y="297"/>
                    <a:pt x="986" y="297"/>
                  </a:cubicBezTo>
                  <a:cubicBezTo>
                    <a:pt x="986" y="297"/>
                    <a:pt x="986" y="297"/>
                    <a:pt x="986" y="297"/>
                  </a:cubicBezTo>
                  <a:moveTo>
                    <a:pt x="987" y="298"/>
                  </a:moveTo>
                  <a:cubicBezTo>
                    <a:pt x="987" y="297"/>
                    <a:pt x="987" y="297"/>
                    <a:pt x="986" y="297"/>
                  </a:cubicBezTo>
                  <a:cubicBezTo>
                    <a:pt x="987" y="297"/>
                    <a:pt x="987" y="297"/>
                    <a:pt x="987" y="298"/>
                  </a:cubicBezTo>
                  <a:moveTo>
                    <a:pt x="987" y="298"/>
                  </a:moveTo>
                  <a:cubicBezTo>
                    <a:pt x="987" y="298"/>
                    <a:pt x="987" y="298"/>
                    <a:pt x="987" y="298"/>
                  </a:cubicBezTo>
                  <a:cubicBezTo>
                    <a:pt x="987" y="298"/>
                    <a:pt x="987" y="298"/>
                    <a:pt x="987" y="298"/>
                  </a:cubicBezTo>
                  <a:moveTo>
                    <a:pt x="988" y="298"/>
                  </a:moveTo>
                  <a:cubicBezTo>
                    <a:pt x="988" y="298"/>
                    <a:pt x="988" y="298"/>
                    <a:pt x="987" y="298"/>
                  </a:cubicBezTo>
                  <a:cubicBezTo>
                    <a:pt x="988" y="298"/>
                    <a:pt x="988" y="298"/>
                    <a:pt x="988" y="298"/>
                  </a:cubicBezTo>
                  <a:moveTo>
                    <a:pt x="989" y="298"/>
                  </a:moveTo>
                  <a:cubicBezTo>
                    <a:pt x="989" y="298"/>
                    <a:pt x="989" y="298"/>
                    <a:pt x="988" y="298"/>
                  </a:cubicBezTo>
                  <a:cubicBezTo>
                    <a:pt x="989" y="298"/>
                    <a:pt x="989" y="298"/>
                    <a:pt x="989" y="298"/>
                  </a:cubicBezTo>
                  <a:moveTo>
                    <a:pt x="990" y="298"/>
                  </a:moveTo>
                  <a:cubicBezTo>
                    <a:pt x="990" y="298"/>
                    <a:pt x="989" y="298"/>
                    <a:pt x="989" y="298"/>
                  </a:cubicBezTo>
                  <a:cubicBezTo>
                    <a:pt x="989" y="298"/>
                    <a:pt x="990" y="298"/>
                    <a:pt x="990" y="298"/>
                  </a:cubicBezTo>
                  <a:moveTo>
                    <a:pt x="991" y="298"/>
                  </a:moveTo>
                  <a:cubicBezTo>
                    <a:pt x="991" y="298"/>
                    <a:pt x="990" y="298"/>
                    <a:pt x="990" y="298"/>
                  </a:cubicBezTo>
                  <a:cubicBezTo>
                    <a:pt x="990" y="298"/>
                    <a:pt x="991" y="298"/>
                    <a:pt x="991" y="298"/>
                  </a:cubicBezTo>
                  <a:moveTo>
                    <a:pt x="991" y="298"/>
                  </a:moveTo>
                  <a:cubicBezTo>
                    <a:pt x="991" y="298"/>
                    <a:pt x="991" y="298"/>
                    <a:pt x="991" y="298"/>
                  </a:cubicBezTo>
                  <a:cubicBezTo>
                    <a:pt x="991" y="298"/>
                    <a:pt x="991" y="298"/>
                    <a:pt x="991" y="298"/>
                  </a:cubicBezTo>
                  <a:moveTo>
                    <a:pt x="993" y="298"/>
                  </a:moveTo>
                  <a:cubicBezTo>
                    <a:pt x="992" y="298"/>
                    <a:pt x="992" y="298"/>
                    <a:pt x="991" y="298"/>
                  </a:cubicBezTo>
                  <a:cubicBezTo>
                    <a:pt x="992" y="298"/>
                    <a:pt x="992" y="298"/>
                    <a:pt x="993" y="298"/>
                  </a:cubicBezTo>
                  <a:moveTo>
                    <a:pt x="994" y="298"/>
                  </a:moveTo>
                  <a:cubicBezTo>
                    <a:pt x="994" y="298"/>
                    <a:pt x="993" y="298"/>
                    <a:pt x="993" y="298"/>
                  </a:cubicBezTo>
                  <a:cubicBezTo>
                    <a:pt x="993" y="298"/>
                    <a:pt x="994" y="298"/>
                    <a:pt x="994" y="298"/>
                  </a:cubicBezTo>
                  <a:moveTo>
                    <a:pt x="995" y="298"/>
                  </a:moveTo>
                  <a:cubicBezTo>
                    <a:pt x="995" y="298"/>
                    <a:pt x="994" y="298"/>
                    <a:pt x="994" y="298"/>
                  </a:cubicBezTo>
                  <a:cubicBezTo>
                    <a:pt x="994" y="298"/>
                    <a:pt x="995" y="298"/>
                    <a:pt x="995" y="298"/>
                  </a:cubicBezTo>
                  <a:moveTo>
                    <a:pt x="996" y="298"/>
                  </a:moveTo>
                  <a:cubicBezTo>
                    <a:pt x="996" y="298"/>
                    <a:pt x="995" y="298"/>
                    <a:pt x="995" y="298"/>
                  </a:cubicBezTo>
                  <a:cubicBezTo>
                    <a:pt x="995" y="298"/>
                    <a:pt x="996" y="298"/>
                    <a:pt x="996" y="298"/>
                  </a:cubicBezTo>
                  <a:moveTo>
                    <a:pt x="997" y="298"/>
                  </a:moveTo>
                  <a:cubicBezTo>
                    <a:pt x="997" y="298"/>
                    <a:pt x="997" y="298"/>
                    <a:pt x="996" y="298"/>
                  </a:cubicBezTo>
                  <a:cubicBezTo>
                    <a:pt x="997" y="298"/>
                    <a:pt x="997" y="298"/>
                    <a:pt x="997" y="298"/>
                  </a:cubicBezTo>
                  <a:moveTo>
                    <a:pt x="998" y="297"/>
                  </a:moveTo>
                  <a:cubicBezTo>
                    <a:pt x="997" y="297"/>
                    <a:pt x="997" y="297"/>
                    <a:pt x="997" y="298"/>
                  </a:cubicBezTo>
                  <a:cubicBezTo>
                    <a:pt x="997" y="297"/>
                    <a:pt x="997" y="297"/>
                    <a:pt x="998" y="297"/>
                  </a:cubicBezTo>
                  <a:moveTo>
                    <a:pt x="998" y="297"/>
                  </a:moveTo>
                  <a:cubicBezTo>
                    <a:pt x="998" y="297"/>
                    <a:pt x="998" y="297"/>
                    <a:pt x="998" y="297"/>
                  </a:cubicBezTo>
                  <a:cubicBezTo>
                    <a:pt x="998" y="297"/>
                    <a:pt x="998" y="297"/>
                    <a:pt x="998" y="297"/>
                  </a:cubicBezTo>
                  <a:moveTo>
                    <a:pt x="999" y="297"/>
                  </a:moveTo>
                  <a:cubicBezTo>
                    <a:pt x="999" y="297"/>
                    <a:pt x="999" y="297"/>
                    <a:pt x="998" y="297"/>
                  </a:cubicBezTo>
                  <a:cubicBezTo>
                    <a:pt x="999" y="297"/>
                    <a:pt x="999" y="297"/>
                    <a:pt x="999" y="297"/>
                  </a:cubicBezTo>
                  <a:moveTo>
                    <a:pt x="999" y="296"/>
                  </a:moveTo>
                  <a:cubicBezTo>
                    <a:pt x="999" y="296"/>
                    <a:pt x="999" y="297"/>
                    <a:pt x="999" y="297"/>
                  </a:cubicBezTo>
                  <a:cubicBezTo>
                    <a:pt x="999" y="297"/>
                    <a:pt x="999" y="297"/>
                    <a:pt x="999" y="297"/>
                  </a:cubicBezTo>
                  <a:moveTo>
                    <a:pt x="1000" y="296"/>
                  </a:moveTo>
                  <a:cubicBezTo>
                    <a:pt x="1000" y="296"/>
                    <a:pt x="1000" y="296"/>
                    <a:pt x="1000" y="296"/>
                  </a:cubicBezTo>
                  <a:cubicBezTo>
                    <a:pt x="1000" y="296"/>
                    <a:pt x="1000" y="296"/>
                    <a:pt x="1000" y="296"/>
                  </a:cubicBezTo>
                  <a:moveTo>
                    <a:pt x="1000" y="296"/>
                  </a:moveTo>
                  <a:cubicBezTo>
                    <a:pt x="1000" y="296"/>
                    <a:pt x="1000" y="296"/>
                    <a:pt x="1000" y="296"/>
                  </a:cubicBezTo>
                  <a:cubicBezTo>
                    <a:pt x="1000" y="296"/>
                    <a:pt x="1000" y="296"/>
                    <a:pt x="1000" y="296"/>
                  </a:cubicBezTo>
                  <a:moveTo>
                    <a:pt x="1001" y="296"/>
                  </a:moveTo>
                  <a:cubicBezTo>
                    <a:pt x="1000" y="296"/>
                    <a:pt x="1000" y="296"/>
                    <a:pt x="1000" y="296"/>
                  </a:cubicBezTo>
                  <a:cubicBezTo>
                    <a:pt x="1001" y="296"/>
                    <a:pt x="1001" y="296"/>
                    <a:pt x="1001" y="296"/>
                  </a:cubicBezTo>
                  <a:moveTo>
                    <a:pt x="1001" y="295"/>
                  </a:moveTo>
                  <a:cubicBezTo>
                    <a:pt x="1001" y="296"/>
                    <a:pt x="1001" y="296"/>
                    <a:pt x="1001" y="296"/>
                  </a:cubicBezTo>
                  <a:cubicBezTo>
                    <a:pt x="1001" y="295"/>
                    <a:pt x="1001" y="295"/>
                    <a:pt x="1001" y="295"/>
                  </a:cubicBezTo>
                  <a:moveTo>
                    <a:pt x="1001" y="295"/>
                  </a:moveTo>
                  <a:cubicBezTo>
                    <a:pt x="1001" y="295"/>
                    <a:pt x="1001" y="295"/>
                    <a:pt x="1001" y="295"/>
                  </a:cubicBezTo>
                  <a:cubicBezTo>
                    <a:pt x="1001" y="295"/>
                    <a:pt x="1001" y="295"/>
                    <a:pt x="1001" y="295"/>
                  </a:cubicBezTo>
                  <a:moveTo>
                    <a:pt x="1001" y="294"/>
                  </a:moveTo>
                  <a:cubicBezTo>
                    <a:pt x="1001" y="295"/>
                    <a:pt x="1001" y="295"/>
                    <a:pt x="1001" y="295"/>
                  </a:cubicBezTo>
                  <a:cubicBezTo>
                    <a:pt x="1001" y="295"/>
                    <a:pt x="1001" y="295"/>
                    <a:pt x="1001" y="294"/>
                  </a:cubicBezTo>
                  <a:moveTo>
                    <a:pt x="1002" y="294"/>
                  </a:moveTo>
                  <a:cubicBezTo>
                    <a:pt x="1002" y="294"/>
                    <a:pt x="1001" y="294"/>
                    <a:pt x="1001" y="294"/>
                  </a:cubicBezTo>
                  <a:cubicBezTo>
                    <a:pt x="1001" y="294"/>
                    <a:pt x="1002" y="294"/>
                    <a:pt x="1002" y="294"/>
                  </a:cubicBezTo>
                  <a:moveTo>
                    <a:pt x="1002" y="294"/>
                  </a:moveTo>
                  <a:cubicBezTo>
                    <a:pt x="1002" y="294"/>
                    <a:pt x="1002" y="294"/>
                    <a:pt x="1002" y="294"/>
                  </a:cubicBezTo>
                  <a:cubicBezTo>
                    <a:pt x="1002" y="294"/>
                    <a:pt x="1002" y="294"/>
                    <a:pt x="1002" y="294"/>
                  </a:cubicBezTo>
                  <a:moveTo>
                    <a:pt x="1002" y="293"/>
                  </a:moveTo>
                  <a:cubicBezTo>
                    <a:pt x="1002" y="293"/>
                    <a:pt x="1002" y="294"/>
                    <a:pt x="1002" y="294"/>
                  </a:cubicBezTo>
                  <a:cubicBezTo>
                    <a:pt x="1002" y="294"/>
                    <a:pt x="1002" y="293"/>
                    <a:pt x="1002" y="293"/>
                  </a:cubicBezTo>
                  <a:moveTo>
                    <a:pt x="1002" y="292"/>
                  </a:moveTo>
                  <a:cubicBezTo>
                    <a:pt x="1002" y="292"/>
                    <a:pt x="1002" y="293"/>
                    <a:pt x="1002" y="293"/>
                  </a:cubicBezTo>
                  <a:cubicBezTo>
                    <a:pt x="1002" y="293"/>
                    <a:pt x="1002" y="292"/>
                    <a:pt x="1002" y="292"/>
                  </a:cubicBezTo>
                  <a:moveTo>
                    <a:pt x="1002" y="292"/>
                  </a:moveTo>
                  <a:cubicBezTo>
                    <a:pt x="1002" y="292"/>
                    <a:pt x="1002" y="292"/>
                    <a:pt x="1002" y="292"/>
                  </a:cubicBezTo>
                  <a:cubicBezTo>
                    <a:pt x="1002" y="292"/>
                    <a:pt x="1002" y="292"/>
                    <a:pt x="1002" y="292"/>
                  </a:cubicBezTo>
                  <a:moveTo>
                    <a:pt x="1002" y="291"/>
                  </a:moveTo>
                  <a:cubicBezTo>
                    <a:pt x="1002" y="291"/>
                    <a:pt x="1002" y="292"/>
                    <a:pt x="1002" y="292"/>
                  </a:cubicBezTo>
                  <a:cubicBezTo>
                    <a:pt x="1002" y="292"/>
                    <a:pt x="1002" y="291"/>
                    <a:pt x="1002" y="291"/>
                  </a:cubicBezTo>
                  <a:moveTo>
                    <a:pt x="1002" y="290"/>
                  </a:moveTo>
                  <a:cubicBezTo>
                    <a:pt x="1002" y="291"/>
                    <a:pt x="1002" y="291"/>
                    <a:pt x="1002" y="291"/>
                  </a:cubicBezTo>
                  <a:cubicBezTo>
                    <a:pt x="1002" y="291"/>
                    <a:pt x="1002" y="291"/>
                    <a:pt x="1002" y="290"/>
                  </a:cubicBezTo>
                  <a:moveTo>
                    <a:pt x="1002" y="290"/>
                  </a:moveTo>
                  <a:cubicBezTo>
                    <a:pt x="1002" y="290"/>
                    <a:pt x="1002" y="290"/>
                    <a:pt x="1002" y="289"/>
                  </a:cubicBezTo>
                  <a:cubicBezTo>
                    <a:pt x="1002" y="290"/>
                    <a:pt x="1002" y="290"/>
                    <a:pt x="1002" y="290"/>
                  </a:cubicBezTo>
                  <a:moveTo>
                    <a:pt x="1002" y="289"/>
                  </a:moveTo>
                  <a:cubicBezTo>
                    <a:pt x="1002" y="289"/>
                    <a:pt x="1002" y="289"/>
                    <a:pt x="1002" y="289"/>
                  </a:cubicBezTo>
                  <a:cubicBezTo>
                    <a:pt x="1002" y="289"/>
                    <a:pt x="1002" y="289"/>
                    <a:pt x="1002" y="289"/>
                  </a:cubicBezTo>
                  <a:moveTo>
                    <a:pt x="1002" y="288"/>
                  </a:moveTo>
                  <a:cubicBezTo>
                    <a:pt x="1002" y="288"/>
                    <a:pt x="1002" y="288"/>
                    <a:pt x="1002" y="289"/>
                  </a:cubicBezTo>
                  <a:cubicBezTo>
                    <a:pt x="1002" y="288"/>
                    <a:pt x="1002" y="288"/>
                    <a:pt x="1002" y="288"/>
                  </a:cubicBezTo>
                  <a:moveTo>
                    <a:pt x="1002" y="288"/>
                  </a:moveTo>
                  <a:cubicBezTo>
                    <a:pt x="1002" y="288"/>
                    <a:pt x="1002" y="287"/>
                    <a:pt x="1002" y="287"/>
                  </a:cubicBezTo>
                  <a:cubicBezTo>
                    <a:pt x="1002" y="287"/>
                    <a:pt x="1002" y="288"/>
                    <a:pt x="1002" y="288"/>
                  </a:cubicBezTo>
                  <a:moveTo>
                    <a:pt x="1002" y="286"/>
                  </a:moveTo>
                  <a:cubicBezTo>
                    <a:pt x="1002" y="286"/>
                    <a:pt x="1002" y="286"/>
                    <a:pt x="1002" y="287"/>
                  </a:cubicBezTo>
                  <a:cubicBezTo>
                    <a:pt x="1002" y="286"/>
                    <a:pt x="1002" y="286"/>
                    <a:pt x="1002" y="286"/>
                  </a:cubicBezTo>
                  <a:moveTo>
                    <a:pt x="1002" y="286"/>
                  </a:moveTo>
                  <a:cubicBezTo>
                    <a:pt x="1002" y="285"/>
                    <a:pt x="1002" y="285"/>
                    <a:pt x="1002" y="284"/>
                  </a:cubicBezTo>
                  <a:cubicBezTo>
                    <a:pt x="1002" y="285"/>
                    <a:pt x="1002" y="285"/>
                    <a:pt x="1002" y="286"/>
                  </a:cubicBezTo>
                  <a:moveTo>
                    <a:pt x="1002" y="283"/>
                  </a:moveTo>
                  <a:cubicBezTo>
                    <a:pt x="1002" y="284"/>
                    <a:pt x="1002" y="284"/>
                    <a:pt x="1002" y="284"/>
                  </a:cubicBezTo>
                  <a:cubicBezTo>
                    <a:pt x="1002" y="284"/>
                    <a:pt x="1002" y="284"/>
                    <a:pt x="1002" y="283"/>
                  </a:cubicBezTo>
                  <a:moveTo>
                    <a:pt x="1002" y="283"/>
                  </a:moveTo>
                  <a:cubicBezTo>
                    <a:pt x="1002" y="283"/>
                    <a:pt x="1002" y="283"/>
                    <a:pt x="1002" y="283"/>
                  </a:cubicBezTo>
                  <a:cubicBezTo>
                    <a:pt x="1002" y="283"/>
                    <a:pt x="1002" y="283"/>
                    <a:pt x="1002" y="283"/>
                  </a:cubicBezTo>
                  <a:moveTo>
                    <a:pt x="1002" y="281"/>
                  </a:moveTo>
                  <a:cubicBezTo>
                    <a:pt x="1002" y="281"/>
                    <a:pt x="1002" y="280"/>
                    <a:pt x="1002" y="280"/>
                  </a:cubicBezTo>
                  <a:cubicBezTo>
                    <a:pt x="1002" y="280"/>
                    <a:pt x="1002" y="282"/>
                    <a:pt x="1002" y="281"/>
                  </a:cubicBezTo>
                  <a:cubicBezTo>
                    <a:pt x="1002" y="282"/>
                    <a:pt x="1002" y="282"/>
                    <a:pt x="1002" y="283"/>
                  </a:cubicBezTo>
                  <a:cubicBezTo>
                    <a:pt x="1002" y="282"/>
                    <a:pt x="1002" y="282"/>
                    <a:pt x="1002" y="281"/>
                  </a:cubicBezTo>
                  <a:moveTo>
                    <a:pt x="1017" y="280"/>
                  </a:moveTo>
                  <a:cubicBezTo>
                    <a:pt x="1005" y="273"/>
                    <a:pt x="1005" y="273"/>
                    <a:pt x="1005" y="273"/>
                  </a:cubicBezTo>
                  <a:cubicBezTo>
                    <a:pt x="1008" y="257"/>
                    <a:pt x="1008" y="257"/>
                    <a:pt x="1008" y="257"/>
                  </a:cubicBezTo>
                  <a:cubicBezTo>
                    <a:pt x="1020" y="272"/>
                    <a:pt x="1020" y="272"/>
                    <a:pt x="1020" y="272"/>
                  </a:cubicBezTo>
                  <a:cubicBezTo>
                    <a:pt x="1017" y="280"/>
                    <a:pt x="1017" y="280"/>
                    <a:pt x="1017" y="280"/>
                  </a:cubicBezTo>
                  <a:cubicBezTo>
                    <a:pt x="1030" y="286"/>
                    <a:pt x="1030" y="286"/>
                    <a:pt x="1030" y="286"/>
                  </a:cubicBezTo>
                  <a:cubicBezTo>
                    <a:pt x="1017" y="280"/>
                    <a:pt x="1017" y="280"/>
                    <a:pt x="1017" y="280"/>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8"/>
                  </a:moveTo>
                  <a:cubicBezTo>
                    <a:pt x="1032" y="229"/>
                    <a:pt x="1032" y="229"/>
                    <a:pt x="1032" y="229"/>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7"/>
                  </a:moveTo>
                  <a:cubicBezTo>
                    <a:pt x="1031" y="228"/>
                    <a:pt x="1031" y="228"/>
                    <a:pt x="1031" y="228"/>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28" y="233"/>
                  </a:moveTo>
                  <a:cubicBezTo>
                    <a:pt x="1024" y="234"/>
                    <a:pt x="1019" y="235"/>
                    <a:pt x="1015" y="235"/>
                  </a:cubicBezTo>
                  <a:cubicBezTo>
                    <a:pt x="1013" y="235"/>
                    <a:pt x="1010" y="236"/>
                    <a:pt x="1009" y="237"/>
                  </a:cubicBezTo>
                  <a:cubicBezTo>
                    <a:pt x="1008" y="237"/>
                    <a:pt x="1008" y="237"/>
                    <a:pt x="1004" y="244"/>
                  </a:cubicBezTo>
                  <a:cubicBezTo>
                    <a:pt x="1005" y="246"/>
                    <a:pt x="1006" y="249"/>
                    <a:pt x="1007" y="251"/>
                  </a:cubicBezTo>
                  <a:cubicBezTo>
                    <a:pt x="1006" y="249"/>
                    <a:pt x="1005" y="246"/>
                    <a:pt x="1004" y="244"/>
                  </a:cubicBezTo>
                  <a:cubicBezTo>
                    <a:pt x="1002" y="244"/>
                    <a:pt x="1001" y="244"/>
                    <a:pt x="999" y="244"/>
                  </a:cubicBezTo>
                  <a:cubicBezTo>
                    <a:pt x="997" y="240"/>
                    <a:pt x="996" y="235"/>
                    <a:pt x="994" y="230"/>
                  </a:cubicBezTo>
                  <a:cubicBezTo>
                    <a:pt x="992" y="230"/>
                    <a:pt x="991" y="230"/>
                    <a:pt x="989" y="230"/>
                  </a:cubicBezTo>
                  <a:cubicBezTo>
                    <a:pt x="991" y="230"/>
                    <a:pt x="992" y="230"/>
                    <a:pt x="994" y="230"/>
                  </a:cubicBezTo>
                  <a:cubicBezTo>
                    <a:pt x="1004" y="229"/>
                    <a:pt x="1015" y="228"/>
                    <a:pt x="1025" y="226"/>
                  </a:cubicBezTo>
                  <a:cubicBezTo>
                    <a:pt x="1026" y="229"/>
                    <a:pt x="1027" y="231"/>
                    <a:pt x="1028" y="233"/>
                  </a:cubicBezTo>
                  <a:moveTo>
                    <a:pt x="1032" y="226"/>
                  </a:moveTo>
                  <a:cubicBezTo>
                    <a:pt x="1032" y="226"/>
                    <a:pt x="1032" y="225"/>
                    <a:pt x="1032" y="225"/>
                  </a:cubicBezTo>
                  <a:cubicBezTo>
                    <a:pt x="1032" y="225"/>
                    <a:pt x="1032" y="226"/>
                    <a:pt x="1032" y="226"/>
                  </a:cubicBezTo>
                  <a:cubicBezTo>
                    <a:pt x="1032" y="226"/>
                    <a:pt x="1032" y="226"/>
                    <a:pt x="1032" y="226"/>
                  </a:cubicBezTo>
                  <a:moveTo>
                    <a:pt x="1031" y="225"/>
                  </a:moveTo>
                  <a:cubicBezTo>
                    <a:pt x="1031" y="225"/>
                    <a:pt x="1030" y="226"/>
                    <a:pt x="1031" y="227"/>
                  </a:cubicBezTo>
                  <a:cubicBezTo>
                    <a:pt x="1031" y="226"/>
                    <a:pt x="1030" y="226"/>
                    <a:pt x="1031" y="225"/>
                  </a:cubicBezTo>
                  <a:cubicBezTo>
                    <a:pt x="1031" y="225"/>
                    <a:pt x="1031" y="225"/>
                    <a:pt x="1031" y="225"/>
                  </a:cubicBezTo>
                  <a:moveTo>
                    <a:pt x="829" y="337"/>
                  </a:moveTo>
                  <a:cubicBezTo>
                    <a:pt x="829" y="334"/>
                    <a:pt x="829" y="331"/>
                    <a:pt x="829" y="329"/>
                  </a:cubicBezTo>
                  <a:cubicBezTo>
                    <a:pt x="819" y="329"/>
                    <a:pt x="819" y="329"/>
                    <a:pt x="819" y="329"/>
                  </a:cubicBezTo>
                  <a:cubicBezTo>
                    <a:pt x="812" y="345"/>
                    <a:pt x="812" y="345"/>
                    <a:pt x="812" y="345"/>
                  </a:cubicBezTo>
                  <a:cubicBezTo>
                    <a:pt x="823" y="337"/>
                    <a:pt x="823" y="337"/>
                    <a:pt x="823" y="337"/>
                  </a:cubicBezTo>
                  <a:cubicBezTo>
                    <a:pt x="823" y="342"/>
                    <a:pt x="823" y="347"/>
                    <a:pt x="823" y="353"/>
                  </a:cubicBezTo>
                  <a:cubicBezTo>
                    <a:pt x="829" y="337"/>
                    <a:pt x="829" y="337"/>
                    <a:pt x="829" y="337"/>
                  </a:cubicBezTo>
                  <a:moveTo>
                    <a:pt x="1008" y="578"/>
                  </a:moveTo>
                  <a:cubicBezTo>
                    <a:pt x="999" y="560"/>
                    <a:pt x="999" y="560"/>
                    <a:pt x="999" y="560"/>
                  </a:cubicBezTo>
                  <a:cubicBezTo>
                    <a:pt x="1008" y="578"/>
                    <a:pt x="1008" y="578"/>
                    <a:pt x="1008" y="578"/>
                  </a:cubicBezTo>
                  <a:moveTo>
                    <a:pt x="1008" y="480"/>
                  </a:moveTo>
                  <a:cubicBezTo>
                    <a:pt x="1013" y="470"/>
                    <a:pt x="1013" y="470"/>
                    <a:pt x="1013" y="470"/>
                  </a:cubicBezTo>
                  <a:cubicBezTo>
                    <a:pt x="1008" y="480"/>
                    <a:pt x="1008" y="480"/>
                    <a:pt x="1008" y="480"/>
                  </a:cubicBezTo>
                  <a:moveTo>
                    <a:pt x="1024" y="461"/>
                  </a:moveTo>
                  <a:cubicBezTo>
                    <a:pt x="1013" y="470"/>
                    <a:pt x="1013" y="470"/>
                    <a:pt x="1013" y="470"/>
                  </a:cubicBezTo>
                  <a:cubicBezTo>
                    <a:pt x="1024" y="461"/>
                    <a:pt x="1024" y="461"/>
                    <a:pt x="1024" y="461"/>
                  </a:cubicBezTo>
                  <a:moveTo>
                    <a:pt x="1273" y="419"/>
                  </a:moveTo>
                  <a:cubicBezTo>
                    <a:pt x="1233" y="329"/>
                    <a:pt x="1182" y="248"/>
                    <a:pt x="1124" y="179"/>
                  </a:cubicBezTo>
                  <a:cubicBezTo>
                    <a:pt x="1123" y="179"/>
                    <a:pt x="1122" y="179"/>
                    <a:pt x="1120" y="179"/>
                  </a:cubicBezTo>
                  <a:cubicBezTo>
                    <a:pt x="1114" y="181"/>
                    <a:pt x="1107" y="182"/>
                    <a:pt x="1100" y="184"/>
                  </a:cubicBezTo>
                  <a:cubicBezTo>
                    <a:pt x="1091" y="186"/>
                    <a:pt x="1081" y="188"/>
                    <a:pt x="1072" y="190"/>
                  </a:cubicBezTo>
                  <a:cubicBezTo>
                    <a:pt x="1068" y="186"/>
                    <a:pt x="1066" y="181"/>
                    <a:pt x="1063" y="177"/>
                  </a:cubicBezTo>
                  <a:cubicBezTo>
                    <a:pt x="1060" y="178"/>
                    <a:pt x="1058" y="178"/>
                    <a:pt x="1055" y="178"/>
                  </a:cubicBezTo>
                  <a:cubicBezTo>
                    <a:pt x="1065" y="189"/>
                    <a:pt x="1065" y="189"/>
                    <a:pt x="1075" y="197"/>
                  </a:cubicBezTo>
                  <a:cubicBezTo>
                    <a:pt x="1075" y="197"/>
                    <a:pt x="1073" y="197"/>
                    <a:pt x="1072" y="197"/>
                  </a:cubicBezTo>
                  <a:cubicBezTo>
                    <a:pt x="1056" y="207"/>
                    <a:pt x="1056" y="207"/>
                    <a:pt x="1056" y="207"/>
                  </a:cubicBezTo>
                  <a:cubicBezTo>
                    <a:pt x="1054" y="203"/>
                    <a:pt x="1051" y="198"/>
                    <a:pt x="1048" y="194"/>
                  </a:cubicBezTo>
                  <a:cubicBezTo>
                    <a:pt x="1053" y="208"/>
                    <a:pt x="1053" y="208"/>
                    <a:pt x="1053" y="208"/>
                  </a:cubicBezTo>
                  <a:cubicBezTo>
                    <a:pt x="1048" y="194"/>
                    <a:pt x="1048" y="194"/>
                    <a:pt x="1048" y="194"/>
                  </a:cubicBezTo>
                  <a:cubicBezTo>
                    <a:pt x="1046" y="194"/>
                    <a:pt x="1043" y="195"/>
                    <a:pt x="1040" y="195"/>
                  </a:cubicBezTo>
                  <a:cubicBezTo>
                    <a:pt x="1045" y="202"/>
                    <a:pt x="1048" y="209"/>
                    <a:pt x="1052" y="215"/>
                  </a:cubicBezTo>
                  <a:cubicBezTo>
                    <a:pt x="1047" y="216"/>
                    <a:pt x="1041" y="217"/>
                    <a:pt x="1035" y="218"/>
                  </a:cubicBezTo>
                  <a:cubicBezTo>
                    <a:pt x="1034" y="218"/>
                    <a:pt x="1032" y="218"/>
                    <a:pt x="1031" y="218"/>
                  </a:cubicBezTo>
                  <a:cubicBezTo>
                    <a:pt x="1031" y="218"/>
                    <a:pt x="1031" y="218"/>
                    <a:pt x="1031" y="218"/>
                  </a:cubicBezTo>
                  <a:cubicBezTo>
                    <a:pt x="1018" y="220"/>
                    <a:pt x="1004" y="222"/>
                    <a:pt x="991" y="223"/>
                  </a:cubicBezTo>
                  <a:cubicBezTo>
                    <a:pt x="989" y="230"/>
                    <a:pt x="989" y="230"/>
                    <a:pt x="989" y="230"/>
                  </a:cubicBezTo>
                  <a:cubicBezTo>
                    <a:pt x="991" y="223"/>
                    <a:pt x="991" y="223"/>
                    <a:pt x="991" y="223"/>
                  </a:cubicBezTo>
                  <a:cubicBezTo>
                    <a:pt x="971" y="221"/>
                    <a:pt x="971" y="221"/>
                    <a:pt x="971" y="221"/>
                  </a:cubicBezTo>
                  <a:cubicBezTo>
                    <a:pt x="991" y="223"/>
                    <a:pt x="991" y="223"/>
                    <a:pt x="991" y="223"/>
                  </a:cubicBezTo>
                  <a:cubicBezTo>
                    <a:pt x="1004" y="222"/>
                    <a:pt x="1018" y="220"/>
                    <a:pt x="1031" y="218"/>
                  </a:cubicBezTo>
                  <a:cubicBezTo>
                    <a:pt x="999" y="201"/>
                    <a:pt x="999" y="201"/>
                    <a:pt x="999" y="201"/>
                  </a:cubicBezTo>
                  <a:cubicBezTo>
                    <a:pt x="988" y="195"/>
                    <a:pt x="988" y="195"/>
                    <a:pt x="988" y="195"/>
                  </a:cubicBezTo>
                  <a:cubicBezTo>
                    <a:pt x="966" y="196"/>
                    <a:pt x="944" y="187"/>
                    <a:pt x="922" y="187"/>
                  </a:cubicBezTo>
                  <a:cubicBezTo>
                    <a:pt x="921" y="187"/>
                    <a:pt x="919" y="187"/>
                    <a:pt x="918" y="187"/>
                  </a:cubicBezTo>
                  <a:cubicBezTo>
                    <a:pt x="911" y="188"/>
                    <a:pt x="911" y="188"/>
                    <a:pt x="902" y="193"/>
                  </a:cubicBezTo>
                  <a:cubicBezTo>
                    <a:pt x="908" y="196"/>
                    <a:pt x="916" y="199"/>
                    <a:pt x="922" y="201"/>
                  </a:cubicBezTo>
                  <a:cubicBezTo>
                    <a:pt x="899" y="195"/>
                    <a:pt x="899" y="195"/>
                    <a:pt x="899" y="195"/>
                  </a:cubicBezTo>
                  <a:cubicBezTo>
                    <a:pt x="872" y="210"/>
                    <a:pt x="872" y="210"/>
                    <a:pt x="872" y="210"/>
                  </a:cubicBezTo>
                  <a:cubicBezTo>
                    <a:pt x="868" y="217"/>
                    <a:pt x="868" y="217"/>
                    <a:pt x="868" y="217"/>
                  </a:cubicBezTo>
                  <a:cubicBezTo>
                    <a:pt x="860" y="224"/>
                    <a:pt x="860" y="224"/>
                    <a:pt x="860" y="224"/>
                  </a:cubicBezTo>
                  <a:cubicBezTo>
                    <a:pt x="851" y="224"/>
                    <a:pt x="851" y="224"/>
                    <a:pt x="851" y="224"/>
                  </a:cubicBezTo>
                  <a:cubicBezTo>
                    <a:pt x="847" y="231"/>
                    <a:pt x="847" y="231"/>
                    <a:pt x="847" y="231"/>
                  </a:cubicBezTo>
                  <a:cubicBezTo>
                    <a:pt x="843" y="246"/>
                    <a:pt x="843" y="246"/>
                    <a:pt x="843" y="246"/>
                  </a:cubicBezTo>
                  <a:cubicBezTo>
                    <a:pt x="829" y="253"/>
                    <a:pt x="829" y="253"/>
                    <a:pt x="829" y="253"/>
                  </a:cubicBezTo>
                  <a:cubicBezTo>
                    <a:pt x="823" y="259"/>
                    <a:pt x="823" y="259"/>
                    <a:pt x="823" y="259"/>
                  </a:cubicBezTo>
                  <a:cubicBezTo>
                    <a:pt x="819" y="268"/>
                    <a:pt x="819" y="268"/>
                    <a:pt x="819" y="268"/>
                  </a:cubicBezTo>
                  <a:cubicBezTo>
                    <a:pt x="809" y="275"/>
                    <a:pt x="809" y="275"/>
                    <a:pt x="809" y="275"/>
                  </a:cubicBezTo>
                  <a:cubicBezTo>
                    <a:pt x="806" y="275"/>
                    <a:pt x="802" y="275"/>
                    <a:pt x="799" y="275"/>
                  </a:cubicBezTo>
                  <a:cubicBezTo>
                    <a:pt x="789" y="283"/>
                    <a:pt x="789" y="283"/>
                    <a:pt x="789" y="283"/>
                  </a:cubicBezTo>
                  <a:cubicBezTo>
                    <a:pt x="788" y="297"/>
                    <a:pt x="788" y="297"/>
                    <a:pt x="788" y="297"/>
                  </a:cubicBezTo>
                  <a:cubicBezTo>
                    <a:pt x="789" y="297"/>
                    <a:pt x="791" y="297"/>
                    <a:pt x="793" y="297"/>
                  </a:cubicBezTo>
                  <a:cubicBezTo>
                    <a:pt x="793" y="300"/>
                    <a:pt x="793" y="302"/>
                    <a:pt x="792" y="305"/>
                  </a:cubicBezTo>
                  <a:cubicBezTo>
                    <a:pt x="797" y="323"/>
                    <a:pt x="797" y="323"/>
                    <a:pt x="797" y="323"/>
                  </a:cubicBezTo>
                  <a:cubicBezTo>
                    <a:pt x="818" y="313"/>
                    <a:pt x="818" y="313"/>
                    <a:pt x="818" y="313"/>
                  </a:cubicBezTo>
                  <a:cubicBezTo>
                    <a:pt x="820" y="313"/>
                    <a:pt x="822" y="313"/>
                    <a:pt x="824" y="313"/>
                  </a:cubicBezTo>
                  <a:cubicBezTo>
                    <a:pt x="833" y="306"/>
                    <a:pt x="833" y="306"/>
                    <a:pt x="833" y="306"/>
                  </a:cubicBezTo>
                  <a:cubicBezTo>
                    <a:pt x="840" y="329"/>
                    <a:pt x="840" y="329"/>
                    <a:pt x="840" y="329"/>
                  </a:cubicBezTo>
                  <a:cubicBezTo>
                    <a:pt x="840" y="331"/>
                    <a:pt x="840" y="334"/>
                    <a:pt x="840" y="337"/>
                  </a:cubicBezTo>
                  <a:cubicBezTo>
                    <a:pt x="846" y="353"/>
                    <a:pt x="846" y="353"/>
                    <a:pt x="846" y="353"/>
                  </a:cubicBezTo>
                  <a:cubicBezTo>
                    <a:pt x="872" y="343"/>
                    <a:pt x="872" y="343"/>
                    <a:pt x="872" y="343"/>
                  </a:cubicBezTo>
                  <a:cubicBezTo>
                    <a:pt x="881" y="305"/>
                    <a:pt x="881" y="305"/>
                    <a:pt x="881" y="305"/>
                  </a:cubicBezTo>
                  <a:cubicBezTo>
                    <a:pt x="872" y="343"/>
                    <a:pt x="872" y="343"/>
                    <a:pt x="872" y="343"/>
                  </a:cubicBezTo>
                  <a:cubicBezTo>
                    <a:pt x="846" y="353"/>
                    <a:pt x="846" y="353"/>
                    <a:pt x="846" y="353"/>
                  </a:cubicBezTo>
                  <a:cubicBezTo>
                    <a:pt x="840" y="337"/>
                    <a:pt x="840" y="337"/>
                    <a:pt x="840" y="337"/>
                  </a:cubicBezTo>
                  <a:cubicBezTo>
                    <a:pt x="829" y="361"/>
                    <a:pt x="829" y="361"/>
                    <a:pt x="829" y="361"/>
                  </a:cubicBezTo>
                  <a:cubicBezTo>
                    <a:pt x="870" y="357"/>
                    <a:pt x="875" y="355"/>
                    <a:pt x="878" y="333"/>
                  </a:cubicBezTo>
                  <a:cubicBezTo>
                    <a:pt x="880" y="321"/>
                    <a:pt x="882" y="320"/>
                    <a:pt x="893" y="312"/>
                  </a:cubicBezTo>
                  <a:cubicBezTo>
                    <a:pt x="893" y="307"/>
                    <a:pt x="892" y="302"/>
                    <a:pt x="891" y="296"/>
                  </a:cubicBezTo>
                  <a:cubicBezTo>
                    <a:pt x="880" y="296"/>
                    <a:pt x="880" y="296"/>
                    <a:pt x="880" y="296"/>
                  </a:cubicBezTo>
                  <a:cubicBezTo>
                    <a:pt x="883" y="267"/>
                    <a:pt x="883" y="267"/>
                    <a:pt x="883" y="267"/>
                  </a:cubicBezTo>
                  <a:cubicBezTo>
                    <a:pt x="874" y="275"/>
                    <a:pt x="874" y="275"/>
                    <a:pt x="874" y="275"/>
                  </a:cubicBezTo>
                  <a:cubicBezTo>
                    <a:pt x="883" y="267"/>
                    <a:pt x="883" y="267"/>
                    <a:pt x="883" y="267"/>
                  </a:cubicBezTo>
                  <a:cubicBezTo>
                    <a:pt x="900" y="251"/>
                    <a:pt x="900" y="251"/>
                    <a:pt x="900" y="251"/>
                  </a:cubicBezTo>
                  <a:cubicBezTo>
                    <a:pt x="903" y="237"/>
                    <a:pt x="903" y="237"/>
                    <a:pt x="903" y="237"/>
                  </a:cubicBezTo>
                  <a:cubicBezTo>
                    <a:pt x="921" y="236"/>
                    <a:pt x="921" y="236"/>
                    <a:pt x="921" y="236"/>
                  </a:cubicBezTo>
                  <a:cubicBezTo>
                    <a:pt x="924" y="236"/>
                    <a:pt x="927" y="235"/>
                    <a:pt x="930" y="235"/>
                  </a:cubicBezTo>
                  <a:cubicBezTo>
                    <a:pt x="931" y="240"/>
                    <a:pt x="932" y="245"/>
                    <a:pt x="934" y="250"/>
                  </a:cubicBezTo>
                  <a:cubicBezTo>
                    <a:pt x="932" y="245"/>
                    <a:pt x="931" y="240"/>
                    <a:pt x="930" y="235"/>
                  </a:cubicBezTo>
                  <a:cubicBezTo>
                    <a:pt x="927" y="235"/>
                    <a:pt x="924" y="236"/>
                    <a:pt x="921" y="236"/>
                  </a:cubicBezTo>
                  <a:cubicBezTo>
                    <a:pt x="903" y="237"/>
                    <a:pt x="903" y="237"/>
                    <a:pt x="903" y="237"/>
                  </a:cubicBezTo>
                  <a:cubicBezTo>
                    <a:pt x="900" y="251"/>
                    <a:pt x="900" y="251"/>
                    <a:pt x="900" y="251"/>
                  </a:cubicBezTo>
                  <a:cubicBezTo>
                    <a:pt x="902" y="250"/>
                    <a:pt x="902" y="250"/>
                    <a:pt x="902" y="250"/>
                  </a:cubicBezTo>
                  <a:cubicBezTo>
                    <a:pt x="910" y="241"/>
                    <a:pt x="913" y="239"/>
                    <a:pt x="922" y="248"/>
                  </a:cubicBezTo>
                  <a:cubicBezTo>
                    <a:pt x="922" y="251"/>
                    <a:pt x="921" y="255"/>
                    <a:pt x="921" y="258"/>
                  </a:cubicBezTo>
                  <a:cubicBezTo>
                    <a:pt x="908" y="267"/>
                    <a:pt x="908" y="267"/>
                    <a:pt x="908" y="267"/>
                  </a:cubicBezTo>
                  <a:cubicBezTo>
                    <a:pt x="912" y="296"/>
                    <a:pt x="912" y="296"/>
                    <a:pt x="912" y="296"/>
                  </a:cubicBezTo>
                  <a:cubicBezTo>
                    <a:pt x="915" y="296"/>
                    <a:pt x="919" y="296"/>
                    <a:pt x="922" y="295"/>
                  </a:cubicBezTo>
                  <a:cubicBezTo>
                    <a:pt x="929" y="295"/>
                    <a:pt x="936" y="295"/>
                    <a:pt x="943" y="294"/>
                  </a:cubicBezTo>
                  <a:cubicBezTo>
                    <a:pt x="952" y="294"/>
                    <a:pt x="960" y="293"/>
                    <a:pt x="969" y="292"/>
                  </a:cubicBezTo>
                  <a:cubicBezTo>
                    <a:pt x="970" y="295"/>
                    <a:pt x="970" y="297"/>
                    <a:pt x="971" y="300"/>
                  </a:cubicBezTo>
                  <a:cubicBezTo>
                    <a:pt x="943" y="294"/>
                    <a:pt x="943" y="294"/>
                    <a:pt x="943" y="294"/>
                  </a:cubicBezTo>
                  <a:cubicBezTo>
                    <a:pt x="936" y="295"/>
                    <a:pt x="929" y="295"/>
                    <a:pt x="922" y="295"/>
                  </a:cubicBezTo>
                  <a:cubicBezTo>
                    <a:pt x="941" y="332"/>
                    <a:pt x="941" y="332"/>
                    <a:pt x="941" y="332"/>
                  </a:cubicBezTo>
                  <a:cubicBezTo>
                    <a:pt x="917" y="326"/>
                    <a:pt x="917" y="326"/>
                    <a:pt x="917" y="326"/>
                  </a:cubicBezTo>
                  <a:cubicBezTo>
                    <a:pt x="911" y="367"/>
                    <a:pt x="911" y="367"/>
                    <a:pt x="911" y="367"/>
                  </a:cubicBezTo>
                  <a:cubicBezTo>
                    <a:pt x="881" y="368"/>
                    <a:pt x="881" y="368"/>
                    <a:pt x="881" y="368"/>
                  </a:cubicBezTo>
                  <a:cubicBezTo>
                    <a:pt x="879" y="368"/>
                    <a:pt x="878" y="368"/>
                    <a:pt x="876" y="368"/>
                  </a:cubicBezTo>
                  <a:cubicBezTo>
                    <a:pt x="859" y="376"/>
                    <a:pt x="859" y="376"/>
                    <a:pt x="859" y="376"/>
                  </a:cubicBezTo>
                  <a:cubicBezTo>
                    <a:pt x="857" y="376"/>
                    <a:pt x="855" y="376"/>
                    <a:pt x="853" y="377"/>
                  </a:cubicBezTo>
                  <a:cubicBezTo>
                    <a:pt x="829" y="369"/>
                    <a:pt x="829" y="369"/>
                    <a:pt x="829" y="369"/>
                  </a:cubicBezTo>
                  <a:cubicBezTo>
                    <a:pt x="827" y="369"/>
                    <a:pt x="825" y="369"/>
                    <a:pt x="823" y="369"/>
                  </a:cubicBezTo>
                  <a:cubicBezTo>
                    <a:pt x="823" y="363"/>
                    <a:pt x="823" y="358"/>
                    <a:pt x="823" y="353"/>
                  </a:cubicBezTo>
                  <a:cubicBezTo>
                    <a:pt x="823" y="347"/>
                    <a:pt x="823" y="342"/>
                    <a:pt x="823" y="337"/>
                  </a:cubicBezTo>
                  <a:cubicBezTo>
                    <a:pt x="812" y="345"/>
                    <a:pt x="812" y="345"/>
                    <a:pt x="812" y="345"/>
                  </a:cubicBezTo>
                  <a:cubicBezTo>
                    <a:pt x="812" y="347"/>
                    <a:pt x="812" y="350"/>
                    <a:pt x="812" y="353"/>
                  </a:cubicBezTo>
                  <a:cubicBezTo>
                    <a:pt x="812" y="355"/>
                    <a:pt x="812" y="357"/>
                    <a:pt x="812" y="361"/>
                  </a:cubicBezTo>
                  <a:cubicBezTo>
                    <a:pt x="812" y="366"/>
                    <a:pt x="812" y="371"/>
                    <a:pt x="812" y="377"/>
                  </a:cubicBezTo>
                  <a:cubicBezTo>
                    <a:pt x="789" y="377"/>
                    <a:pt x="789" y="377"/>
                    <a:pt x="789" y="377"/>
                  </a:cubicBezTo>
                  <a:cubicBezTo>
                    <a:pt x="782" y="393"/>
                    <a:pt x="782" y="393"/>
                    <a:pt x="782" y="393"/>
                  </a:cubicBezTo>
                  <a:cubicBezTo>
                    <a:pt x="800" y="385"/>
                    <a:pt x="800" y="385"/>
                    <a:pt x="800" y="385"/>
                  </a:cubicBezTo>
                  <a:cubicBezTo>
                    <a:pt x="782" y="393"/>
                    <a:pt x="782" y="393"/>
                    <a:pt x="782" y="393"/>
                  </a:cubicBezTo>
                  <a:cubicBezTo>
                    <a:pt x="778" y="393"/>
                    <a:pt x="774" y="393"/>
                    <a:pt x="770" y="392"/>
                  </a:cubicBezTo>
                  <a:cubicBezTo>
                    <a:pt x="770" y="398"/>
                    <a:pt x="769" y="403"/>
                    <a:pt x="769" y="409"/>
                  </a:cubicBezTo>
                  <a:cubicBezTo>
                    <a:pt x="782" y="412"/>
                    <a:pt x="782" y="412"/>
                    <a:pt x="782" y="412"/>
                  </a:cubicBezTo>
                  <a:cubicBezTo>
                    <a:pt x="769" y="409"/>
                    <a:pt x="769" y="409"/>
                    <a:pt x="769" y="409"/>
                  </a:cubicBezTo>
                  <a:cubicBezTo>
                    <a:pt x="763" y="409"/>
                    <a:pt x="757" y="408"/>
                    <a:pt x="751" y="408"/>
                  </a:cubicBezTo>
                  <a:cubicBezTo>
                    <a:pt x="745" y="418"/>
                    <a:pt x="745" y="418"/>
                    <a:pt x="745" y="418"/>
                  </a:cubicBezTo>
                  <a:cubicBezTo>
                    <a:pt x="737" y="425"/>
                    <a:pt x="737" y="425"/>
                    <a:pt x="737" y="425"/>
                  </a:cubicBezTo>
                  <a:cubicBezTo>
                    <a:pt x="718" y="432"/>
                    <a:pt x="718" y="432"/>
                    <a:pt x="718" y="432"/>
                  </a:cubicBezTo>
                  <a:cubicBezTo>
                    <a:pt x="687" y="431"/>
                    <a:pt x="687" y="431"/>
                    <a:pt x="687" y="431"/>
                  </a:cubicBezTo>
                  <a:cubicBezTo>
                    <a:pt x="691" y="448"/>
                    <a:pt x="691" y="448"/>
                    <a:pt x="691" y="448"/>
                  </a:cubicBezTo>
                  <a:cubicBezTo>
                    <a:pt x="695" y="448"/>
                    <a:pt x="700" y="448"/>
                    <a:pt x="704" y="448"/>
                  </a:cubicBezTo>
                  <a:cubicBezTo>
                    <a:pt x="705" y="450"/>
                    <a:pt x="705" y="450"/>
                    <a:pt x="705" y="450"/>
                  </a:cubicBezTo>
                  <a:cubicBezTo>
                    <a:pt x="721" y="472"/>
                    <a:pt x="722" y="480"/>
                    <a:pt x="722" y="486"/>
                  </a:cubicBezTo>
                  <a:cubicBezTo>
                    <a:pt x="722" y="484"/>
                    <a:pt x="722" y="482"/>
                    <a:pt x="722" y="481"/>
                  </a:cubicBezTo>
                  <a:cubicBezTo>
                    <a:pt x="720" y="474"/>
                    <a:pt x="717" y="467"/>
                    <a:pt x="705" y="450"/>
                  </a:cubicBezTo>
                  <a:cubicBezTo>
                    <a:pt x="708" y="458"/>
                    <a:pt x="711" y="467"/>
                    <a:pt x="713" y="475"/>
                  </a:cubicBezTo>
                  <a:cubicBezTo>
                    <a:pt x="713" y="481"/>
                    <a:pt x="712" y="486"/>
                    <a:pt x="712" y="492"/>
                  </a:cubicBezTo>
                  <a:cubicBezTo>
                    <a:pt x="711" y="495"/>
                    <a:pt x="711" y="498"/>
                    <a:pt x="711" y="501"/>
                  </a:cubicBezTo>
                  <a:cubicBezTo>
                    <a:pt x="687" y="500"/>
                    <a:pt x="663" y="499"/>
                    <a:pt x="640" y="497"/>
                  </a:cubicBezTo>
                  <a:cubicBezTo>
                    <a:pt x="627" y="562"/>
                    <a:pt x="627" y="562"/>
                    <a:pt x="629" y="567"/>
                  </a:cubicBezTo>
                  <a:cubicBezTo>
                    <a:pt x="629" y="570"/>
                    <a:pt x="628" y="573"/>
                    <a:pt x="628" y="576"/>
                  </a:cubicBezTo>
                  <a:cubicBezTo>
                    <a:pt x="642" y="576"/>
                    <a:pt x="642" y="576"/>
                    <a:pt x="642" y="576"/>
                  </a:cubicBezTo>
                  <a:cubicBezTo>
                    <a:pt x="647" y="581"/>
                    <a:pt x="647" y="581"/>
                    <a:pt x="647" y="581"/>
                  </a:cubicBezTo>
                  <a:cubicBezTo>
                    <a:pt x="664" y="582"/>
                    <a:pt x="681" y="583"/>
                    <a:pt x="699" y="584"/>
                  </a:cubicBezTo>
                  <a:cubicBezTo>
                    <a:pt x="725" y="532"/>
                    <a:pt x="725" y="532"/>
                    <a:pt x="747" y="528"/>
                  </a:cubicBezTo>
                  <a:cubicBezTo>
                    <a:pt x="750" y="521"/>
                    <a:pt x="754" y="510"/>
                    <a:pt x="757" y="503"/>
                  </a:cubicBezTo>
                  <a:cubicBezTo>
                    <a:pt x="763" y="503"/>
                    <a:pt x="770" y="503"/>
                    <a:pt x="777" y="503"/>
                  </a:cubicBezTo>
                  <a:cubicBezTo>
                    <a:pt x="781" y="503"/>
                    <a:pt x="785" y="504"/>
                    <a:pt x="790" y="504"/>
                  </a:cubicBezTo>
                  <a:cubicBezTo>
                    <a:pt x="785" y="468"/>
                    <a:pt x="785" y="468"/>
                    <a:pt x="785" y="468"/>
                  </a:cubicBezTo>
                  <a:cubicBezTo>
                    <a:pt x="790" y="504"/>
                    <a:pt x="790" y="504"/>
                    <a:pt x="790" y="504"/>
                  </a:cubicBezTo>
                  <a:cubicBezTo>
                    <a:pt x="803" y="495"/>
                    <a:pt x="803" y="495"/>
                    <a:pt x="803" y="495"/>
                  </a:cubicBezTo>
                  <a:cubicBezTo>
                    <a:pt x="797" y="478"/>
                    <a:pt x="797" y="478"/>
                    <a:pt x="797" y="478"/>
                  </a:cubicBezTo>
                  <a:cubicBezTo>
                    <a:pt x="803" y="495"/>
                    <a:pt x="803" y="495"/>
                    <a:pt x="803" y="495"/>
                  </a:cubicBezTo>
                  <a:cubicBezTo>
                    <a:pt x="810" y="495"/>
                    <a:pt x="817" y="495"/>
                    <a:pt x="823" y="495"/>
                  </a:cubicBezTo>
                  <a:cubicBezTo>
                    <a:pt x="850" y="530"/>
                    <a:pt x="850" y="530"/>
                    <a:pt x="850" y="530"/>
                  </a:cubicBezTo>
                  <a:cubicBezTo>
                    <a:pt x="871" y="539"/>
                    <a:pt x="871" y="539"/>
                    <a:pt x="871" y="539"/>
                  </a:cubicBezTo>
                  <a:cubicBezTo>
                    <a:pt x="885" y="548"/>
                    <a:pt x="885" y="548"/>
                    <a:pt x="885" y="548"/>
                  </a:cubicBezTo>
                  <a:cubicBezTo>
                    <a:pt x="892" y="538"/>
                    <a:pt x="892" y="538"/>
                    <a:pt x="892" y="538"/>
                  </a:cubicBezTo>
                  <a:cubicBezTo>
                    <a:pt x="894" y="538"/>
                    <a:pt x="897" y="538"/>
                    <a:pt x="899" y="538"/>
                  </a:cubicBezTo>
                  <a:cubicBezTo>
                    <a:pt x="885" y="530"/>
                    <a:pt x="885" y="530"/>
                    <a:pt x="885" y="530"/>
                  </a:cubicBezTo>
                  <a:cubicBezTo>
                    <a:pt x="882" y="530"/>
                    <a:pt x="880" y="530"/>
                    <a:pt x="878" y="530"/>
                  </a:cubicBezTo>
                  <a:cubicBezTo>
                    <a:pt x="866" y="515"/>
                    <a:pt x="851" y="497"/>
                    <a:pt x="839" y="482"/>
                  </a:cubicBezTo>
                  <a:cubicBezTo>
                    <a:pt x="856" y="478"/>
                    <a:pt x="856" y="478"/>
                    <a:pt x="856" y="478"/>
                  </a:cubicBezTo>
                  <a:cubicBezTo>
                    <a:pt x="860" y="478"/>
                    <a:pt x="865" y="478"/>
                    <a:pt x="869" y="478"/>
                  </a:cubicBezTo>
                  <a:cubicBezTo>
                    <a:pt x="883" y="503"/>
                    <a:pt x="883" y="503"/>
                    <a:pt x="883" y="503"/>
                  </a:cubicBezTo>
                  <a:cubicBezTo>
                    <a:pt x="904" y="511"/>
                    <a:pt x="904" y="511"/>
                    <a:pt x="904" y="511"/>
                  </a:cubicBezTo>
                  <a:cubicBezTo>
                    <a:pt x="912" y="519"/>
                    <a:pt x="912" y="519"/>
                    <a:pt x="912" y="519"/>
                  </a:cubicBezTo>
                  <a:cubicBezTo>
                    <a:pt x="919" y="529"/>
                    <a:pt x="919" y="529"/>
                    <a:pt x="919" y="529"/>
                  </a:cubicBezTo>
                  <a:cubicBezTo>
                    <a:pt x="919" y="535"/>
                    <a:pt x="920" y="540"/>
                    <a:pt x="920" y="547"/>
                  </a:cubicBezTo>
                  <a:cubicBezTo>
                    <a:pt x="948" y="566"/>
                    <a:pt x="948" y="566"/>
                    <a:pt x="948" y="566"/>
                  </a:cubicBezTo>
                  <a:cubicBezTo>
                    <a:pt x="947" y="537"/>
                    <a:pt x="947" y="537"/>
                    <a:pt x="947" y="537"/>
                  </a:cubicBezTo>
                  <a:cubicBezTo>
                    <a:pt x="954" y="536"/>
                    <a:pt x="961" y="536"/>
                    <a:pt x="968" y="535"/>
                  </a:cubicBezTo>
                  <a:cubicBezTo>
                    <a:pt x="970" y="535"/>
                    <a:pt x="972" y="535"/>
                    <a:pt x="975" y="535"/>
                  </a:cubicBezTo>
                  <a:cubicBezTo>
                    <a:pt x="998" y="507"/>
                    <a:pt x="998" y="507"/>
                    <a:pt x="998" y="507"/>
                  </a:cubicBezTo>
                  <a:cubicBezTo>
                    <a:pt x="1008" y="480"/>
                    <a:pt x="1008" y="480"/>
                    <a:pt x="1008" y="480"/>
                  </a:cubicBezTo>
                  <a:cubicBezTo>
                    <a:pt x="1013" y="470"/>
                    <a:pt x="1013" y="470"/>
                    <a:pt x="1013" y="470"/>
                  </a:cubicBezTo>
                  <a:cubicBezTo>
                    <a:pt x="1024" y="461"/>
                    <a:pt x="1024" y="461"/>
                    <a:pt x="1024" y="461"/>
                  </a:cubicBezTo>
                  <a:cubicBezTo>
                    <a:pt x="1028" y="452"/>
                    <a:pt x="1028" y="452"/>
                    <a:pt x="1028" y="452"/>
                  </a:cubicBezTo>
                  <a:cubicBezTo>
                    <a:pt x="1024" y="461"/>
                    <a:pt x="1024" y="461"/>
                    <a:pt x="1024" y="461"/>
                  </a:cubicBezTo>
                  <a:cubicBezTo>
                    <a:pt x="1028" y="452"/>
                    <a:pt x="1028" y="452"/>
                    <a:pt x="1028" y="452"/>
                  </a:cubicBezTo>
                  <a:cubicBezTo>
                    <a:pt x="1043" y="459"/>
                    <a:pt x="1043" y="459"/>
                    <a:pt x="1043" y="459"/>
                  </a:cubicBezTo>
                  <a:cubicBezTo>
                    <a:pt x="1047" y="459"/>
                    <a:pt x="1052" y="458"/>
                    <a:pt x="1055" y="458"/>
                  </a:cubicBezTo>
                  <a:cubicBezTo>
                    <a:pt x="1058" y="458"/>
                    <a:pt x="1060" y="458"/>
                    <a:pt x="1062" y="458"/>
                  </a:cubicBezTo>
                  <a:cubicBezTo>
                    <a:pt x="1091" y="444"/>
                    <a:pt x="1091" y="444"/>
                    <a:pt x="1091" y="444"/>
                  </a:cubicBezTo>
                  <a:cubicBezTo>
                    <a:pt x="1092" y="480"/>
                    <a:pt x="1092" y="480"/>
                    <a:pt x="1092" y="480"/>
                  </a:cubicBezTo>
                  <a:cubicBezTo>
                    <a:pt x="1122" y="486"/>
                    <a:pt x="1122" y="486"/>
                    <a:pt x="1122" y="486"/>
                  </a:cubicBezTo>
                  <a:cubicBezTo>
                    <a:pt x="1137" y="487"/>
                    <a:pt x="1159" y="489"/>
                    <a:pt x="1175" y="489"/>
                  </a:cubicBezTo>
                  <a:cubicBezTo>
                    <a:pt x="1159" y="489"/>
                    <a:pt x="1137" y="487"/>
                    <a:pt x="1122" y="486"/>
                  </a:cubicBezTo>
                  <a:cubicBezTo>
                    <a:pt x="1138" y="503"/>
                    <a:pt x="1138" y="503"/>
                    <a:pt x="1138" y="503"/>
                  </a:cubicBezTo>
                  <a:cubicBezTo>
                    <a:pt x="1137" y="519"/>
                    <a:pt x="1137" y="519"/>
                    <a:pt x="1137" y="519"/>
                  </a:cubicBezTo>
                  <a:cubicBezTo>
                    <a:pt x="1106" y="524"/>
                    <a:pt x="1075" y="527"/>
                    <a:pt x="1043" y="530"/>
                  </a:cubicBezTo>
                  <a:cubicBezTo>
                    <a:pt x="1003" y="542"/>
                    <a:pt x="1003" y="542"/>
                    <a:pt x="1003" y="542"/>
                  </a:cubicBezTo>
                  <a:cubicBezTo>
                    <a:pt x="1008" y="531"/>
                    <a:pt x="1008" y="531"/>
                    <a:pt x="1008" y="531"/>
                  </a:cubicBezTo>
                  <a:cubicBezTo>
                    <a:pt x="998" y="507"/>
                    <a:pt x="998" y="507"/>
                    <a:pt x="998" y="507"/>
                  </a:cubicBezTo>
                  <a:cubicBezTo>
                    <a:pt x="975" y="535"/>
                    <a:pt x="975" y="535"/>
                    <a:pt x="975" y="535"/>
                  </a:cubicBezTo>
                  <a:cubicBezTo>
                    <a:pt x="979" y="535"/>
                    <a:pt x="984" y="534"/>
                    <a:pt x="988" y="534"/>
                  </a:cubicBezTo>
                  <a:cubicBezTo>
                    <a:pt x="999" y="560"/>
                    <a:pt x="999" y="560"/>
                    <a:pt x="999" y="560"/>
                  </a:cubicBezTo>
                  <a:cubicBezTo>
                    <a:pt x="1008" y="578"/>
                    <a:pt x="1008" y="578"/>
                    <a:pt x="1008" y="578"/>
                  </a:cubicBezTo>
                  <a:cubicBezTo>
                    <a:pt x="1011" y="581"/>
                    <a:pt x="1011" y="581"/>
                    <a:pt x="1011" y="581"/>
                  </a:cubicBezTo>
                  <a:cubicBezTo>
                    <a:pt x="1008" y="578"/>
                    <a:pt x="1008" y="578"/>
                    <a:pt x="1008" y="578"/>
                  </a:cubicBezTo>
                  <a:cubicBezTo>
                    <a:pt x="1011" y="581"/>
                    <a:pt x="1011" y="581"/>
                    <a:pt x="1011" y="581"/>
                  </a:cubicBezTo>
                  <a:cubicBezTo>
                    <a:pt x="1057" y="578"/>
                    <a:pt x="1103" y="573"/>
                    <a:pt x="1148" y="568"/>
                  </a:cubicBezTo>
                  <a:cubicBezTo>
                    <a:pt x="1166" y="565"/>
                    <a:pt x="1183" y="562"/>
                    <a:pt x="1200" y="560"/>
                  </a:cubicBezTo>
                  <a:cubicBezTo>
                    <a:pt x="1199" y="555"/>
                    <a:pt x="1199" y="551"/>
                    <a:pt x="1197" y="547"/>
                  </a:cubicBezTo>
                  <a:cubicBezTo>
                    <a:pt x="1193" y="548"/>
                    <a:pt x="1189" y="549"/>
                    <a:pt x="1184" y="549"/>
                  </a:cubicBezTo>
                  <a:cubicBezTo>
                    <a:pt x="1189" y="549"/>
                    <a:pt x="1193" y="548"/>
                    <a:pt x="1197" y="547"/>
                  </a:cubicBezTo>
                  <a:cubicBezTo>
                    <a:pt x="1199" y="551"/>
                    <a:pt x="1199" y="555"/>
                    <a:pt x="1200" y="560"/>
                  </a:cubicBezTo>
                  <a:cubicBezTo>
                    <a:pt x="1212" y="558"/>
                    <a:pt x="1225" y="555"/>
                    <a:pt x="1236" y="553"/>
                  </a:cubicBezTo>
                  <a:cubicBezTo>
                    <a:pt x="1225" y="547"/>
                    <a:pt x="1223" y="527"/>
                    <a:pt x="1219" y="515"/>
                  </a:cubicBezTo>
                  <a:cubicBezTo>
                    <a:pt x="1184" y="477"/>
                    <a:pt x="1184" y="477"/>
                    <a:pt x="1184" y="477"/>
                  </a:cubicBezTo>
                  <a:cubicBezTo>
                    <a:pt x="1181" y="468"/>
                    <a:pt x="1178" y="459"/>
                    <a:pt x="1175" y="451"/>
                  </a:cubicBezTo>
                  <a:cubicBezTo>
                    <a:pt x="1188" y="443"/>
                    <a:pt x="1206" y="433"/>
                    <a:pt x="1219" y="425"/>
                  </a:cubicBezTo>
                  <a:cubicBezTo>
                    <a:pt x="1228" y="431"/>
                    <a:pt x="1228" y="431"/>
                    <a:pt x="1228" y="431"/>
                  </a:cubicBezTo>
                  <a:cubicBezTo>
                    <a:pt x="1219" y="425"/>
                    <a:pt x="1219" y="425"/>
                    <a:pt x="1219" y="425"/>
                  </a:cubicBezTo>
                  <a:cubicBezTo>
                    <a:pt x="1221" y="430"/>
                    <a:pt x="1223" y="435"/>
                    <a:pt x="1225" y="440"/>
                  </a:cubicBezTo>
                  <a:cubicBezTo>
                    <a:pt x="1225" y="440"/>
                    <a:pt x="1226" y="441"/>
                    <a:pt x="1226" y="442"/>
                  </a:cubicBezTo>
                  <a:cubicBezTo>
                    <a:pt x="1219" y="446"/>
                    <a:pt x="1219" y="446"/>
                    <a:pt x="1219" y="446"/>
                  </a:cubicBezTo>
                  <a:cubicBezTo>
                    <a:pt x="1218" y="447"/>
                    <a:pt x="1215" y="450"/>
                    <a:pt x="1214" y="452"/>
                  </a:cubicBezTo>
                  <a:cubicBezTo>
                    <a:pt x="1215" y="456"/>
                    <a:pt x="1215" y="456"/>
                    <a:pt x="1221" y="477"/>
                  </a:cubicBezTo>
                  <a:cubicBezTo>
                    <a:pt x="1228" y="479"/>
                    <a:pt x="1235" y="482"/>
                    <a:pt x="1241" y="484"/>
                  </a:cubicBezTo>
                  <a:cubicBezTo>
                    <a:pt x="1220" y="455"/>
                    <a:pt x="1220" y="455"/>
                    <a:pt x="1220" y="455"/>
                  </a:cubicBezTo>
                  <a:cubicBezTo>
                    <a:pt x="1241" y="484"/>
                    <a:pt x="1241" y="484"/>
                    <a:pt x="1241" y="484"/>
                  </a:cubicBezTo>
                  <a:cubicBezTo>
                    <a:pt x="1243" y="484"/>
                    <a:pt x="1245" y="483"/>
                    <a:pt x="1247" y="483"/>
                  </a:cubicBezTo>
                  <a:cubicBezTo>
                    <a:pt x="1249" y="482"/>
                    <a:pt x="1251" y="482"/>
                    <a:pt x="1252" y="481"/>
                  </a:cubicBezTo>
                  <a:cubicBezTo>
                    <a:pt x="1261" y="489"/>
                    <a:pt x="1261" y="489"/>
                    <a:pt x="1261" y="489"/>
                  </a:cubicBezTo>
                  <a:cubicBezTo>
                    <a:pt x="1252" y="481"/>
                    <a:pt x="1252" y="481"/>
                    <a:pt x="1252" y="481"/>
                  </a:cubicBezTo>
                  <a:cubicBezTo>
                    <a:pt x="1261" y="489"/>
                    <a:pt x="1261" y="489"/>
                    <a:pt x="1261" y="489"/>
                  </a:cubicBezTo>
                  <a:cubicBezTo>
                    <a:pt x="1267" y="488"/>
                    <a:pt x="1272" y="486"/>
                    <a:pt x="1278" y="486"/>
                  </a:cubicBezTo>
                  <a:cubicBezTo>
                    <a:pt x="1272" y="486"/>
                    <a:pt x="1267" y="488"/>
                    <a:pt x="1261" y="489"/>
                  </a:cubicBezTo>
                  <a:cubicBezTo>
                    <a:pt x="1252" y="481"/>
                    <a:pt x="1252" y="481"/>
                    <a:pt x="1252" y="481"/>
                  </a:cubicBezTo>
                  <a:cubicBezTo>
                    <a:pt x="1251" y="482"/>
                    <a:pt x="1249" y="482"/>
                    <a:pt x="1247" y="483"/>
                  </a:cubicBezTo>
                  <a:cubicBezTo>
                    <a:pt x="1259" y="498"/>
                    <a:pt x="1259" y="498"/>
                    <a:pt x="1259" y="498"/>
                  </a:cubicBezTo>
                  <a:cubicBezTo>
                    <a:pt x="1247" y="501"/>
                    <a:pt x="1247" y="501"/>
                    <a:pt x="1247" y="501"/>
                  </a:cubicBezTo>
                  <a:cubicBezTo>
                    <a:pt x="1269" y="547"/>
                    <a:pt x="1269" y="547"/>
                    <a:pt x="1269" y="547"/>
                  </a:cubicBezTo>
                  <a:cubicBezTo>
                    <a:pt x="1270" y="547"/>
                    <a:pt x="1272" y="546"/>
                    <a:pt x="1274" y="546"/>
                  </a:cubicBezTo>
                  <a:cubicBezTo>
                    <a:pt x="1271" y="536"/>
                    <a:pt x="1268" y="526"/>
                    <a:pt x="1264" y="516"/>
                  </a:cubicBezTo>
                  <a:cubicBezTo>
                    <a:pt x="1263" y="513"/>
                    <a:pt x="1262" y="510"/>
                    <a:pt x="1261" y="507"/>
                  </a:cubicBezTo>
                  <a:cubicBezTo>
                    <a:pt x="1262" y="510"/>
                    <a:pt x="1263" y="513"/>
                    <a:pt x="1264" y="516"/>
                  </a:cubicBezTo>
                  <a:cubicBezTo>
                    <a:pt x="1263" y="513"/>
                    <a:pt x="1262" y="510"/>
                    <a:pt x="1261" y="507"/>
                  </a:cubicBezTo>
                  <a:cubicBezTo>
                    <a:pt x="1262" y="510"/>
                    <a:pt x="1263" y="513"/>
                    <a:pt x="1264" y="516"/>
                  </a:cubicBezTo>
                  <a:cubicBezTo>
                    <a:pt x="1268" y="526"/>
                    <a:pt x="1271" y="536"/>
                    <a:pt x="1274" y="546"/>
                  </a:cubicBezTo>
                  <a:cubicBezTo>
                    <a:pt x="1290" y="542"/>
                    <a:pt x="1305" y="539"/>
                    <a:pt x="1319" y="535"/>
                  </a:cubicBezTo>
                  <a:cubicBezTo>
                    <a:pt x="1310" y="507"/>
                    <a:pt x="1299" y="479"/>
                    <a:pt x="1288" y="452"/>
                  </a:cubicBezTo>
                  <a:cubicBezTo>
                    <a:pt x="1279" y="459"/>
                    <a:pt x="1279" y="459"/>
                    <a:pt x="1279" y="459"/>
                  </a:cubicBezTo>
                  <a:cubicBezTo>
                    <a:pt x="1269" y="423"/>
                    <a:pt x="1269" y="423"/>
                    <a:pt x="1269" y="423"/>
                  </a:cubicBezTo>
                  <a:cubicBezTo>
                    <a:pt x="1255" y="455"/>
                    <a:pt x="1255" y="455"/>
                    <a:pt x="1255" y="455"/>
                  </a:cubicBezTo>
                  <a:cubicBezTo>
                    <a:pt x="1269" y="423"/>
                    <a:pt x="1269" y="423"/>
                    <a:pt x="1269" y="423"/>
                  </a:cubicBezTo>
                  <a:cubicBezTo>
                    <a:pt x="1273" y="419"/>
                    <a:pt x="1273" y="419"/>
                    <a:pt x="1273" y="419"/>
                  </a:cubicBezTo>
                  <a:moveTo>
                    <a:pt x="627" y="168"/>
                  </a:moveTo>
                  <a:cubicBezTo>
                    <a:pt x="638" y="177"/>
                    <a:pt x="638" y="177"/>
                    <a:pt x="638" y="177"/>
                  </a:cubicBezTo>
                  <a:cubicBezTo>
                    <a:pt x="641" y="164"/>
                    <a:pt x="641" y="164"/>
                    <a:pt x="641" y="164"/>
                  </a:cubicBezTo>
                  <a:cubicBezTo>
                    <a:pt x="627" y="168"/>
                    <a:pt x="627" y="168"/>
                    <a:pt x="627" y="168"/>
                  </a:cubicBezTo>
                  <a:moveTo>
                    <a:pt x="1074" y="139"/>
                  </a:moveTo>
                  <a:cubicBezTo>
                    <a:pt x="1073" y="137"/>
                    <a:pt x="1070" y="135"/>
                    <a:pt x="1069" y="133"/>
                  </a:cubicBezTo>
                  <a:cubicBezTo>
                    <a:pt x="1071" y="139"/>
                    <a:pt x="1071" y="139"/>
                    <a:pt x="1071" y="139"/>
                  </a:cubicBezTo>
                  <a:cubicBezTo>
                    <a:pt x="1072" y="139"/>
                    <a:pt x="1073" y="139"/>
                    <a:pt x="1074" y="139"/>
                  </a:cubicBezTo>
                  <a:moveTo>
                    <a:pt x="1069" y="133"/>
                  </a:moveTo>
                  <a:cubicBezTo>
                    <a:pt x="1072" y="125"/>
                    <a:pt x="1072" y="125"/>
                    <a:pt x="1072" y="125"/>
                  </a:cubicBezTo>
                  <a:cubicBezTo>
                    <a:pt x="1058" y="121"/>
                    <a:pt x="1058" y="121"/>
                    <a:pt x="1058" y="121"/>
                  </a:cubicBezTo>
                  <a:cubicBezTo>
                    <a:pt x="1061" y="127"/>
                    <a:pt x="1061" y="127"/>
                    <a:pt x="1061" y="127"/>
                  </a:cubicBezTo>
                  <a:cubicBezTo>
                    <a:pt x="1063" y="134"/>
                    <a:pt x="1063" y="134"/>
                    <a:pt x="1063" y="134"/>
                  </a:cubicBezTo>
                  <a:cubicBezTo>
                    <a:pt x="1059" y="142"/>
                    <a:pt x="1059" y="142"/>
                    <a:pt x="1059" y="142"/>
                  </a:cubicBezTo>
                  <a:cubicBezTo>
                    <a:pt x="1055" y="150"/>
                    <a:pt x="1055" y="150"/>
                    <a:pt x="1055" y="150"/>
                  </a:cubicBezTo>
                  <a:cubicBezTo>
                    <a:pt x="1063" y="161"/>
                    <a:pt x="1063" y="161"/>
                    <a:pt x="1063" y="161"/>
                  </a:cubicBezTo>
                  <a:cubicBezTo>
                    <a:pt x="1082" y="166"/>
                    <a:pt x="1082" y="166"/>
                    <a:pt x="1082" y="166"/>
                  </a:cubicBezTo>
                  <a:cubicBezTo>
                    <a:pt x="1065" y="153"/>
                    <a:pt x="1065" y="153"/>
                    <a:pt x="1065" y="153"/>
                  </a:cubicBezTo>
                  <a:cubicBezTo>
                    <a:pt x="1082" y="166"/>
                    <a:pt x="1082" y="166"/>
                    <a:pt x="1082" y="166"/>
                  </a:cubicBezTo>
                  <a:cubicBezTo>
                    <a:pt x="1092" y="163"/>
                    <a:pt x="1092" y="163"/>
                    <a:pt x="1092" y="163"/>
                  </a:cubicBezTo>
                  <a:cubicBezTo>
                    <a:pt x="1078" y="152"/>
                    <a:pt x="1078" y="152"/>
                    <a:pt x="1078" y="152"/>
                  </a:cubicBezTo>
                  <a:cubicBezTo>
                    <a:pt x="1076" y="150"/>
                    <a:pt x="1075" y="148"/>
                    <a:pt x="1073" y="146"/>
                  </a:cubicBezTo>
                  <a:cubicBezTo>
                    <a:pt x="1071" y="139"/>
                    <a:pt x="1071" y="139"/>
                    <a:pt x="1071" y="139"/>
                  </a:cubicBezTo>
                  <a:cubicBezTo>
                    <a:pt x="1069" y="133"/>
                    <a:pt x="1069" y="133"/>
                    <a:pt x="1069" y="133"/>
                  </a:cubicBezTo>
                  <a:moveTo>
                    <a:pt x="1061" y="127"/>
                  </a:moveTo>
                  <a:cubicBezTo>
                    <a:pt x="1063" y="134"/>
                    <a:pt x="1063" y="134"/>
                    <a:pt x="1063" y="134"/>
                  </a:cubicBezTo>
                  <a:cubicBezTo>
                    <a:pt x="1061" y="127"/>
                    <a:pt x="1061" y="127"/>
                    <a:pt x="1061" y="127"/>
                  </a:cubicBezTo>
                  <a:moveTo>
                    <a:pt x="1061" y="127"/>
                  </a:moveTo>
                  <a:cubicBezTo>
                    <a:pt x="1058" y="121"/>
                    <a:pt x="1058" y="121"/>
                    <a:pt x="1058" y="121"/>
                  </a:cubicBezTo>
                  <a:cubicBezTo>
                    <a:pt x="1061" y="127"/>
                    <a:pt x="1061" y="127"/>
                    <a:pt x="1061" y="127"/>
                  </a:cubicBezTo>
                  <a:moveTo>
                    <a:pt x="1074" y="123"/>
                  </a:moveTo>
                  <a:cubicBezTo>
                    <a:pt x="1071" y="120"/>
                    <a:pt x="1067" y="117"/>
                    <a:pt x="1065" y="114"/>
                  </a:cubicBezTo>
                  <a:cubicBezTo>
                    <a:pt x="1058" y="121"/>
                    <a:pt x="1058" y="121"/>
                    <a:pt x="1058" y="121"/>
                  </a:cubicBezTo>
                  <a:cubicBezTo>
                    <a:pt x="1072" y="125"/>
                    <a:pt x="1072" y="125"/>
                    <a:pt x="1072" y="125"/>
                  </a:cubicBezTo>
                  <a:cubicBezTo>
                    <a:pt x="1074" y="123"/>
                    <a:pt x="1074" y="123"/>
                    <a:pt x="1074" y="123"/>
                  </a:cubicBezTo>
                  <a:moveTo>
                    <a:pt x="877" y="125"/>
                  </a:moveTo>
                  <a:cubicBezTo>
                    <a:pt x="882" y="125"/>
                    <a:pt x="888" y="125"/>
                    <a:pt x="893" y="124"/>
                  </a:cubicBezTo>
                  <a:cubicBezTo>
                    <a:pt x="891" y="121"/>
                    <a:pt x="890" y="119"/>
                    <a:pt x="887" y="115"/>
                  </a:cubicBezTo>
                  <a:cubicBezTo>
                    <a:pt x="887" y="115"/>
                    <a:pt x="886" y="114"/>
                    <a:pt x="886" y="113"/>
                  </a:cubicBezTo>
                  <a:cubicBezTo>
                    <a:pt x="885" y="112"/>
                    <a:pt x="885" y="112"/>
                    <a:pt x="884" y="112"/>
                  </a:cubicBezTo>
                  <a:cubicBezTo>
                    <a:pt x="876" y="113"/>
                    <a:pt x="876" y="113"/>
                    <a:pt x="874" y="113"/>
                  </a:cubicBezTo>
                  <a:cubicBezTo>
                    <a:pt x="875" y="117"/>
                    <a:pt x="876" y="121"/>
                    <a:pt x="877" y="125"/>
                  </a:cubicBezTo>
                  <a:moveTo>
                    <a:pt x="866" y="119"/>
                  </a:moveTo>
                  <a:cubicBezTo>
                    <a:pt x="868" y="113"/>
                    <a:pt x="868" y="113"/>
                    <a:pt x="868" y="113"/>
                  </a:cubicBezTo>
                  <a:cubicBezTo>
                    <a:pt x="866" y="119"/>
                    <a:pt x="866" y="119"/>
                    <a:pt x="866" y="119"/>
                  </a:cubicBezTo>
                  <a:cubicBezTo>
                    <a:pt x="868" y="113"/>
                    <a:pt x="868" y="113"/>
                    <a:pt x="868" y="113"/>
                  </a:cubicBezTo>
                  <a:cubicBezTo>
                    <a:pt x="858" y="108"/>
                    <a:pt x="858" y="108"/>
                    <a:pt x="858" y="108"/>
                  </a:cubicBezTo>
                  <a:cubicBezTo>
                    <a:pt x="856" y="114"/>
                    <a:pt x="856" y="114"/>
                    <a:pt x="856" y="114"/>
                  </a:cubicBezTo>
                  <a:cubicBezTo>
                    <a:pt x="858" y="108"/>
                    <a:pt x="858" y="108"/>
                    <a:pt x="858" y="108"/>
                  </a:cubicBezTo>
                  <a:cubicBezTo>
                    <a:pt x="857" y="106"/>
                    <a:pt x="857" y="104"/>
                    <a:pt x="857" y="102"/>
                  </a:cubicBezTo>
                  <a:cubicBezTo>
                    <a:pt x="855" y="102"/>
                    <a:pt x="853" y="102"/>
                    <a:pt x="851" y="102"/>
                  </a:cubicBezTo>
                  <a:cubicBezTo>
                    <a:pt x="834" y="114"/>
                    <a:pt x="834" y="114"/>
                    <a:pt x="834" y="114"/>
                  </a:cubicBezTo>
                  <a:cubicBezTo>
                    <a:pt x="840" y="120"/>
                    <a:pt x="840" y="120"/>
                    <a:pt x="840" y="120"/>
                  </a:cubicBezTo>
                  <a:cubicBezTo>
                    <a:pt x="849" y="114"/>
                    <a:pt x="849" y="114"/>
                    <a:pt x="849" y="114"/>
                  </a:cubicBezTo>
                  <a:cubicBezTo>
                    <a:pt x="851" y="114"/>
                    <a:pt x="853" y="114"/>
                    <a:pt x="856" y="114"/>
                  </a:cubicBezTo>
                  <a:cubicBezTo>
                    <a:pt x="853" y="114"/>
                    <a:pt x="851" y="114"/>
                    <a:pt x="849" y="114"/>
                  </a:cubicBezTo>
                  <a:cubicBezTo>
                    <a:pt x="847" y="126"/>
                    <a:pt x="847" y="126"/>
                    <a:pt x="847" y="126"/>
                  </a:cubicBezTo>
                  <a:cubicBezTo>
                    <a:pt x="851" y="132"/>
                    <a:pt x="851" y="132"/>
                    <a:pt x="851" y="132"/>
                  </a:cubicBezTo>
                  <a:cubicBezTo>
                    <a:pt x="852" y="132"/>
                    <a:pt x="853" y="132"/>
                    <a:pt x="855" y="132"/>
                  </a:cubicBezTo>
                  <a:cubicBezTo>
                    <a:pt x="861" y="131"/>
                    <a:pt x="861" y="131"/>
                    <a:pt x="861" y="131"/>
                  </a:cubicBezTo>
                  <a:cubicBezTo>
                    <a:pt x="863" y="119"/>
                    <a:pt x="863" y="119"/>
                    <a:pt x="863" y="119"/>
                  </a:cubicBezTo>
                  <a:cubicBezTo>
                    <a:pt x="864" y="119"/>
                    <a:pt x="865" y="119"/>
                    <a:pt x="866" y="119"/>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4"/>
                  </a:moveTo>
                  <a:cubicBezTo>
                    <a:pt x="879" y="104"/>
                    <a:pt x="879" y="104"/>
                    <a:pt x="879" y="104"/>
                  </a:cubicBezTo>
                  <a:cubicBezTo>
                    <a:pt x="878" y="105"/>
                    <a:pt x="879" y="105"/>
                    <a:pt x="879" y="106"/>
                  </a:cubicBezTo>
                  <a:cubicBezTo>
                    <a:pt x="879" y="106"/>
                    <a:pt x="878" y="105"/>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97" y="106"/>
                  </a:moveTo>
                  <a:cubicBezTo>
                    <a:pt x="896" y="95"/>
                    <a:pt x="896" y="95"/>
                    <a:pt x="896" y="95"/>
                  </a:cubicBezTo>
                  <a:cubicBezTo>
                    <a:pt x="887" y="95"/>
                    <a:pt x="879" y="96"/>
                    <a:pt x="870" y="96"/>
                  </a:cubicBezTo>
                  <a:cubicBezTo>
                    <a:pt x="868" y="96"/>
                    <a:pt x="866" y="97"/>
                    <a:pt x="864" y="97"/>
                  </a:cubicBezTo>
                  <a:cubicBezTo>
                    <a:pt x="862" y="99"/>
                    <a:pt x="859" y="101"/>
                    <a:pt x="857" y="102"/>
                  </a:cubicBezTo>
                  <a:cubicBezTo>
                    <a:pt x="857" y="104"/>
                    <a:pt x="857" y="106"/>
                    <a:pt x="858" y="108"/>
                  </a:cubicBezTo>
                  <a:cubicBezTo>
                    <a:pt x="868" y="113"/>
                    <a:pt x="868" y="113"/>
                    <a:pt x="868" y="113"/>
                  </a:cubicBezTo>
                  <a:cubicBezTo>
                    <a:pt x="873" y="107"/>
                    <a:pt x="873" y="107"/>
                    <a:pt x="873" y="107"/>
                  </a:cubicBezTo>
                  <a:cubicBezTo>
                    <a:pt x="875" y="107"/>
                    <a:pt x="877" y="107"/>
                    <a:pt x="879" y="107"/>
                  </a:cubicBezTo>
                  <a:cubicBezTo>
                    <a:pt x="885" y="107"/>
                    <a:pt x="891" y="107"/>
                    <a:pt x="897" y="106"/>
                  </a:cubicBezTo>
                  <a:cubicBezTo>
                    <a:pt x="896" y="105"/>
                    <a:pt x="896" y="105"/>
                    <a:pt x="895" y="104"/>
                  </a:cubicBezTo>
                  <a:cubicBezTo>
                    <a:pt x="896" y="105"/>
                    <a:pt x="896" y="105"/>
                    <a:pt x="897" y="106"/>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6" y="202"/>
                  </a:moveTo>
                  <a:cubicBezTo>
                    <a:pt x="535" y="202"/>
                    <a:pt x="535" y="202"/>
                    <a:pt x="535"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2" y="201"/>
                  </a:moveTo>
                  <a:cubicBezTo>
                    <a:pt x="531" y="201"/>
                    <a:pt x="531" y="201"/>
                    <a:pt x="531"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3" y="201"/>
                  </a:moveTo>
                  <a:cubicBezTo>
                    <a:pt x="532" y="201"/>
                    <a:pt x="532" y="201"/>
                    <a:pt x="532"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cubicBezTo>
                    <a:pt x="533" y="201"/>
                    <a:pt x="533" y="201"/>
                    <a:pt x="533" y="201"/>
                  </a:cubicBezTo>
                  <a:cubicBezTo>
                    <a:pt x="533" y="201"/>
                    <a:pt x="533" y="201"/>
                    <a:pt x="533"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cubicBezTo>
                    <a:pt x="530" y="201"/>
                    <a:pt x="530" y="201"/>
                    <a:pt x="530" y="201"/>
                  </a:cubicBezTo>
                  <a:moveTo>
                    <a:pt x="531" y="201"/>
                  </a:moveTo>
                  <a:cubicBezTo>
                    <a:pt x="531" y="201"/>
                    <a:pt x="531" y="201"/>
                    <a:pt x="531" y="201"/>
                  </a:cubicBezTo>
                  <a:cubicBezTo>
                    <a:pt x="531" y="201"/>
                    <a:pt x="531" y="201"/>
                    <a:pt x="531" y="201"/>
                  </a:cubicBezTo>
                  <a:cubicBezTo>
                    <a:pt x="530" y="201"/>
                    <a:pt x="530" y="201"/>
                    <a:pt x="530"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cubicBezTo>
                    <a:pt x="531" y="201"/>
                    <a:pt x="531" y="201"/>
                    <a:pt x="531" y="201"/>
                  </a:cubicBezTo>
                  <a:moveTo>
                    <a:pt x="608" y="180"/>
                  </a:moveTo>
                  <a:cubicBezTo>
                    <a:pt x="611" y="175"/>
                    <a:pt x="614" y="171"/>
                    <a:pt x="617" y="167"/>
                  </a:cubicBezTo>
                  <a:cubicBezTo>
                    <a:pt x="614" y="167"/>
                    <a:pt x="612" y="166"/>
                    <a:pt x="610" y="166"/>
                  </a:cubicBezTo>
                  <a:cubicBezTo>
                    <a:pt x="612" y="166"/>
                    <a:pt x="614" y="167"/>
                    <a:pt x="617" y="167"/>
                  </a:cubicBezTo>
                  <a:cubicBezTo>
                    <a:pt x="614" y="171"/>
                    <a:pt x="611" y="175"/>
                    <a:pt x="608" y="180"/>
                  </a:cubicBezTo>
                  <a:moveTo>
                    <a:pt x="601" y="172"/>
                  </a:moveTo>
                  <a:cubicBezTo>
                    <a:pt x="601" y="172"/>
                    <a:pt x="601" y="172"/>
                    <a:pt x="601" y="172"/>
                  </a:cubicBezTo>
                  <a:cubicBezTo>
                    <a:pt x="601" y="172"/>
                    <a:pt x="601" y="172"/>
                    <a:pt x="601" y="172"/>
                  </a:cubicBezTo>
                  <a:moveTo>
                    <a:pt x="602" y="171"/>
                  </a:moveTo>
                  <a:cubicBezTo>
                    <a:pt x="602" y="171"/>
                    <a:pt x="602" y="172"/>
                    <a:pt x="601" y="172"/>
                  </a:cubicBezTo>
                  <a:cubicBezTo>
                    <a:pt x="602" y="172"/>
                    <a:pt x="602" y="171"/>
                    <a:pt x="602" y="171"/>
                  </a:cubicBezTo>
                  <a:moveTo>
                    <a:pt x="603" y="171"/>
                  </a:moveTo>
                  <a:cubicBezTo>
                    <a:pt x="602" y="171"/>
                    <a:pt x="602" y="171"/>
                    <a:pt x="602" y="171"/>
                  </a:cubicBezTo>
                  <a:cubicBezTo>
                    <a:pt x="602" y="171"/>
                    <a:pt x="602" y="171"/>
                    <a:pt x="603" y="171"/>
                  </a:cubicBezTo>
                  <a:moveTo>
                    <a:pt x="603" y="170"/>
                  </a:moveTo>
                  <a:cubicBezTo>
                    <a:pt x="603" y="170"/>
                    <a:pt x="603" y="170"/>
                    <a:pt x="603" y="171"/>
                  </a:cubicBezTo>
                  <a:cubicBezTo>
                    <a:pt x="603" y="170"/>
                    <a:pt x="603" y="170"/>
                    <a:pt x="603" y="170"/>
                  </a:cubicBezTo>
                  <a:moveTo>
                    <a:pt x="604" y="170"/>
                  </a:moveTo>
                  <a:cubicBezTo>
                    <a:pt x="604" y="170"/>
                    <a:pt x="604" y="170"/>
                    <a:pt x="603" y="170"/>
                  </a:cubicBezTo>
                  <a:cubicBezTo>
                    <a:pt x="604" y="170"/>
                    <a:pt x="604" y="170"/>
                    <a:pt x="604" y="170"/>
                  </a:cubicBezTo>
                  <a:moveTo>
                    <a:pt x="604" y="169"/>
                  </a:moveTo>
                  <a:cubicBezTo>
                    <a:pt x="604" y="169"/>
                    <a:pt x="604" y="169"/>
                    <a:pt x="604" y="170"/>
                  </a:cubicBezTo>
                  <a:cubicBezTo>
                    <a:pt x="604" y="169"/>
                    <a:pt x="604" y="169"/>
                    <a:pt x="604" y="169"/>
                  </a:cubicBezTo>
                  <a:moveTo>
                    <a:pt x="605" y="169"/>
                  </a:moveTo>
                  <a:cubicBezTo>
                    <a:pt x="605" y="169"/>
                    <a:pt x="605" y="169"/>
                    <a:pt x="604" y="169"/>
                  </a:cubicBezTo>
                  <a:cubicBezTo>
                    <a:pt x="605" y="169"/>
                    <a:pt x="605" y="169"/>
                    <a:pt x="605" y="169"/>
                  </a:cubicBezTo>
                  <a:moveTo>
                    <a:pt x="605" y="168"/>
                  </a:moveTo>
                  <a:cubicBezTo>
                    <a:pt x="605" y="168"/>
                    <a:pt x="605" y="168"/>
                    <a:pt x="605" y="169"/>
                  </a:cubicBezTo>
                  <a:cubicBezTo>
                    <a:pt x="605" y="168"/>
                    <a:pt x="605" y="168"/>
                    <a:pt x="605" y="168"/>
                  </a:cubicBezTo>
                  <a:moveTo>
                    <a:pt x="607" y="167"/>
                  </a:moveTo>
                  <a:cubicBezTo>
                    <a:pt x="607" y="167"/>
                    <a:pt x="606" y="168"/>
                    <a:pt x="605" y="168"/>
                  </a:cubicBezTo>
                  <a:cubicBezTo>
                    <a:pt x="606" y="168"/>
                    <a:pt x="607" y="167"/>
                    <a:pt x="607" y="167"/>
                  </a:cubicBezTo>
                  <a:moveTo>
                    <a:pt x="608" y="166"/>
                  </a:moveTo>
                  <a:cubicBezTo>
                    <a:pt x="608" y="166"/>
                    <a:pt x="607" y="167"/>
                    <a:pt x="607" y="167"/>
                  </a:cubicBezTo>
                  <a:cubicBezTo>
                    <a:pt x="607" y="167"/>
                    <a:pt x="608" y="166"/>
                    <a:pt x="608" y="166"/>
                  </a:cubicBezTo>
                  <a:moveTo>
                    <a:pt x="609" y="165"/>
                  </a:moveTo>
                  <a:cubicBezTo>
                    <a:pt x="609" y="165"/>
                    <a:pt x="609" y="165"/>
                    <a:pt x="608" y="166"/>
                  </a:cubicBezTo>
                  <a:cubicBezTo>
                    <a:pt x="609" y="165"/>
                    <a:pt x="609" y="165"/>
                    <a:pt x="609" y="165"/>
                  </a:cubicBezTo>
                  <a:moveTo>
                    <a:pt x="610" y="164"/>
                  </a:moveTo>
                  <a:cubicBezTo>
                    <a:pt x="610" y="164"/>
                    <a:pt x="609" y="164"/>
                    <a:pt x="609" y="165"/>
                  </a:cubicBezTo>
                  <a:cubicBezTo>
                    <a:pt x="609" y="164"/>
                    <a:pt x="610" y="164"/>
                    <a:pt x="610" y="164"/>
                  </a:cubicBezTo>
                  <a:moveTo>
                    <a:pt x="611" y="163"/>
                  </a:moveTo>
                  <a:cubicBezTo>
                    <a:pt x="611" y="163"/>
                    <a:pt x="611" y="164"/>
                    <a:pt x="610" y="164"/>
                  </a:cubicBezTo>
                  <a:cubicBezTo>
                    <a:pt x="611" y="164"/>
                    <a:pt x="611" y="163"/>
                    <a:pt x="611" y="163"/>
                  </a:cubicBezTo>
                  <a:moveTo>
                    <a:pt x="611" y="163"/>
                  </a:moveTo>
                  <a:cubicBezTo>
                    <a:pt x="612" y="163"/>
                    <a:pt x="612" y="162"/>
                    <a:pt x="612" y="162"/>
                  </a:cubicBezTo>
                  <a:cubicBezTo>
                    <a:pt x="612" y="162"/>
                    <a:pt x="612" y="163"/>
                    <a:pt x="611" y="163"/>
                  </a:cubicBezTo>
                  <a:moveTo>
                    <a:pt x="612" y="162"/>
                  </a:moveTo>
                  <a:cubicBezTo>
                    <a:pt x="612" y="162"/>
                    <a:pt x="612" y="162"/>
                    <a:pt x="613" y="161"/>
                  </a:cubicBezTo>
                  <a:cubicBezTo>
                    <a:pt x="612" y="162"/>
                    <a:pt x="612" y="162"/>
                    <a:pt x="612" y="162"/>
                  </a:cubicBezTo>
                  <a:moveTo>
                    <a:pt x="613" y="161"/>
                  </a:moveTo>
                  <a:cubicBezTo>
                    <a:pt x="613" y="161"/>
                    <a:pt x="613" y="161"/>
                    <a:pt x="613" y="161"/>
                  </a:cubicBezTo>
                  <a:cubicBezTo>
                    <a:pt x="613" y="161"/>
                    <a:pt x="613" y="161"/>
                    <a:pt x="613" y="161"/>
                  </a:cubicBezTo>
                  <a:moveTo>
                    <a:pt x="613" y="161"/>
                  </a:moveTo>
                  <a:cubicBezTo>
                    <a:pt x="613" y="161"/>
                    <a:pt x="614" y="160"/>
                    <a:pt x="614" y="160"/>
                  </a:cubicBezTo>
                  <a:cubicBezTo>
                    <a:pt x="614" y="160"/>
                    <a:pt x="613" y="161"/>
                    <a:pt x="613" y="161"/>
                  </a:cubicBezTo>
                  <a:moveTo>
                    <a:pt x="614" y="160"/>
                  </a:moveTo>
                  <a:cubicBezTo>
                    <a:pt x="614" y="160"/>
                    <a:pt x="614" y="160"/>
                    <a:pt x="614" y="160"/>
                  </a:cubicBezTo>
                  <a:cubicBezTo>
                    <a:pt x="614" y="160"/>
                    <a:pt x="614" y="160"/>
                    <a:pt x="614" y="160"/>
                  </a:cubicBezTo>
                  <a:moveTo>
                    <a:pt x="615" y="160"/>
                  </a:moveTo>
                  <a:cubicBezTo>
                    <a:pt x="615" y="160"/>
                    <a:pt x="614" y="160"/>
                    <a:pt x="614" y="160"/>
                  </a:cubicBezTo>
                  <a:cubicBezTo>
                    <a:pt x="614" y="160"/>
                    <a:pt x="615" y="160"/>
                    <a:pt x="615" y="160"/>
                  </a:cubicBezTo>
                  <a:moveTo>
                    <a:pt x="615" y="160"/>
                  </a:moveTo>
                  <a:cubicBezTo>
                    <a:pt x="615" y="160"/>
                    <a:pt x="615" y="160"/>
                    <a:pt x="615" y="160"/>
                  </a:cubicBezTo>
                  <a:cubicBezTo>
                    <a:pt x="615" y="160"/>
                    <a:pt x="615" y="160"/>
                    <a:pt x="615" y="160"/>
                  </a:cubicBezTo>
                  <a:moveTo>
                    <a:pt x="616" y="160"/>
                  </a:moveTo>
                  <a:cubicBezTo>
                    <a:pt x="616" y="160"/>
                    <a:pt x="616" y="160"/>
                    <a:pt x="615"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26" y="161"/>
                  </a:moveTo>
                  <a:cubicBezTo>
                    <a:pt x="623" y="161"/>
                    <a:pt x="620" y="160"/>
                    <a:pt x="617" y="160"/>
                  </a:cubicBezTo>
                  <a:cubicBezTo>
                    <a:pt x="618" y="160"/>
                    <a:pt x="619" y="160"/>
                    <a:pt x="619" y="160"/>
                  </a:cubicBezTo>
                  <a:cubicBezTo>
                    <a:pt x="622" y="161"/>
                    <a:pt x="624" y="161"/>
                    <a:pt x="627" y="162"/>
                  </a:cubicBezTo>
                  <a:cubicBezTo>
                    <a:pt x="627" y="162"/>
                    <a:pt x="627" y="162"/>
                    <a:pt x="626" y="161"/>
                  </a:cubicBezTo>
                  <a:moveTo>
                    <a:pt x="630" y="141"/>
                  </a:moveTo>
                  <a:cubicBezTo>
                    <a:pt x="635" y="142"/>
                    <a:pt x="641" y="143"/>
                    <a:pt x="646" y="144"/>
                  </a:cubicBezTo>
                  <a:cubicBezTo>
                    <a:pt x="641" y="143"/>
                    <a:pt x="635" y="142"/>
                    <a:pt x="630" y="141"/>
                  </a:cubicBezTo>
                  <a:moveTo>
                    <a:pt x="653" y="145"/>
                  </a:moveTo>
                  <a:cubicBezTo>
                    <a:pt x="650" y="145"/>
                    <a:pt x="648" y="145"/>
                    <a:pt x="646" y="144"/>
                  </a:cubicBezTo>
                  <a:cubicBezTo>
                    <a:pt x="648" y="145"/>
                    <a:pt x="650" y="145"/>
                    <a:pt x="653" y="145"/>
                  </a:cubicBezTo>
                  <a:moveTo>
                    <a:pt x="652" y="152"/>
                  </a:moveTo>
                  <a:cubicBezTo>
                    <a:pt x="654" y="148"/>
                    <a:pt x="657" y="144"/>
                    <a:pt x="659" y="139"/>
                  </a:cubicBezTo>
                  <a:cubicBezTo>
                    <a:pt x="657" y="144"/>
                    <a:pt x="654" y="148"/>
                    <a:pt x="652" y="152"/>
                  </a:cubicBezTo>
                  <a:moveTo>
                    <a:pt x="659" y="139"/>
                  </a:moveTo>
                  <a:cubicBezTo>
                    <a:pt x="653" y="145"/>
                    <a:pt x="653" y="145"/>
                    <a:pt x="653" y="145"/>
                  </a:cubicBezTo>
                  <a:cubicBezTo>
                    <a:pt x="659" y="139"/>
                    <a:pt x="659" y="139"/>
                    <a:pt x="659" y="139"/>
                  </a:cubicBezTo>
                  <a:moveTo>
                    <a:pt x="687" y="87"/>
                  </a:moveTo>
                  <a:cubicBezTo>
                    <a:pt x="688" y="87"/>
                    <a:pt x="690" y="87"/>
                    <a:pt x="692" y="88"/>
                  </a:cubicBezTo>
                  <a:cubicBezTo>
                    <a:pt x="690" y="87"/>
                    <a:pt x="688" y="87"/>
                    <a:pt x="687" y="87"/>
                  </a:cubicBezTo>
                  <a:moveTo>
                    <a:pt x="692" y="88"/>
                  </a:moveTo>
                  <a:cubicBezTo>
                    <a:pt x="693" y="88"/>
                    <a:pt x="694" y="88"/>
                    <a:pt x="695" y="88"/>
                  </a:cubicBezTo>
                  <a:cubicBezTo>
                    <a:pt x="694" y="88"/>
                    <a:pt x="693" y="88"/>
                    <a:pt x="692" y="88"/>
                  </a:cubicBezTo>
                  <a:moveTo>
                    <a:pt x="689" y="81"/>
                  </a:moveTo>
                  <a:cubicBezTo>
                    <a:pt x="699" y="79"/>
                    <a:pt x="699" y="79"/>
                    <a:pt x="699" y="79"/>
                  </a:cubicBezTo>
                  <a:cubicBezTo>
                    <a:pt x="689" y="81"/>
                    <a:pt x="689" y="81"/>
                    <a:pt x="689" y="81"/>
                  </a:cubicBezTo>
                  <a:cubicBezTo>
                    <a:pt x="686" y="81"/>
                    <a:pt x="683" y="80"/>
                    <a:pt x="679" y="80"/>
                  </a:cubicBezTo>
                  <a:cubicBezTo>
                    <a:pt x="683" y="80"/>
                    <a:pt x="686" y="81"/>
                    <a:pt x="689" y="81"/>
                  </a:cubicBezTo>
                  <a:moveTo>
                    <a:pt x="632" y="63"/>
                  </a:moveTo>
                  <a:cubicBezTo>
                    <a:pt x="630" y="63"/>
                    <a:pt x="629" y="63"/>
                    <a:pt x="628" y="62"/>
                  </a:cubicBezTo>
                  <a:cubicBezTo>
                    <a:pt x="629" y="63"/>
                    <a:pt x="630" y="63"/>
                    <a:pt x="632" y="63"/>
                  </a:cubicBezTo>
                  <a:moveTo>
                    <a:pt x="632" y="63"/>
                  </a:moveTo>
                  <a:cubicBezTo>
                    <a:pt x="640" y="59"/>
                    <a:pt x="640" y="59"/>
                    <a:pt x="640" y="59"/>
                  </a:cubicBezTo>
                  <a:cubicBezTo>
                    <a:pt x="632" y="63"/>
                    <a:pt x="632" y="63"/>
                    <a:pt x="632" y="63"/>
                  </a:cubicBezTo>
                  <a:moveTo>
                    <a:pt x="697" y="100"/>
                  </a:moveTo>
                  <a:cubicBezTo>
                    <a:pt x="708" y="95"/>
                    <a:pt x="723" y="87"/>
                    <a:pt x="734" y="80"/>
                  </a:cubicBezTo>
                  <a:cubicBezTo>
                    <a:pt x="724" y="81"/>
                    <a:pt x="709" y="82"/>
                    <a:pt x="698" y="83"/>
                  </a:cubicBezTo>
                  <a:cubicBezTo>
                    <a:pt x="706" y="73"/>
                    <a:pt x="706" y="73"/>
                    <a:pt x="706" y="73"/>
                  </a:cubicBezTo>
                  <a:cubicBezTo>
                    <a:pt x="698" y="66"/>
                    <a:pt x="698" y="66"/>
                    <a:pt x="698" y="66"/>
                  </a:cubicBezTo>
                  <a:cubicBezTo>
                    <a:pt x="691" y="76"/>
                    <a:pt x="691" y="76"/>
                    <a:pt x="691" y="76"/>
                  </a:cubicBezTo>
                  <a:cubicBezTo>
                    <a:pt x="698" y="66"/>
                    <a:pt x="698" y="66"/>
                    <a:pt x="698" y="66"/>
                  </a:cubicBezTo>
                  <a:cubicBezTo>
                    <a:pt x="673" y="65"/>
                    <a:pt x="672" y="65"/>
                    <a:pt x="657" y="63"/>
                  </a:cubicBezTo>
                  <a:cubicBezTo>
                    <a:pt x="651" y="62"/>
                    <a:pt x="645" y="61"/>
                    <a:pt x="640" y="59"/>
                  </a:cubicBezTo>
                  <a:cubicBezTo>
                    <a:pt x="632" y="63"/>
                    <a:pt x="632" y="63"/>
                    <a:pt x="632" y="63"/>
                  </a:cubicBezTo>
                  <a:cubicBezTo>
                    <a:pt x="630" y="63"/>
                    <a:pt x="629" y="63"/>
                    <a:pt x="628" y="62"/>
                  </a:cubicBezTo>
                  <a:cubicBezTo>
                    <a:pt x="620" y="61"/>
                    <a:pt x="612" y="63"/>
                    <a:pt x="604" y="61"/>
                  </a:cubicBezTo>
                  <a:cubicBezTo>
                    <a:pt x="605" y="61"/>
                    <a:pt x="606" y="61"/>
                    <a:pt x="607" y="62"/>
                  </a:cubicBezTo>
                  <a:cubicBezTo>
                    <a:pt x="613" y="62"/>
                    <a:pt x="621" y="61"/>
                    <a:pt x="628" y="62"/>
                  </a:cubicBezTo>
                  <a:cubicBezTo>
                    <a:pt x="630" y="60"/>
                    <a:pt x="630" y="60"/>
                    <a:pt x="632" y="58"/>
                  </a:cubicBezTo>
                  <a:cubicBezTo>
                    <a:pt x="631" y="57"/>
                    <a:pt x="631" y="57"/>
                    <a:pt x="631" y="56"/>
                  </a:cubicBezTo>
                  <a:cubicBezTo>
                    <a:pt x="630" y="56"/>
                    <a:pt x="608" y="51"/>
                    <a:pt x="602" y="59"/>
                  </a:cubicBezTo>
                  <a:cubicBezTo>
                    <a:pt x="603" y="59"/>
                    <a:pt x="603" y="60"/>
                    <a:pt x="603" y="61"/>
                  </a:cubicBezTo>
                  <a:cubicBezTo>
                    <a:pt x="603" y="60"/>
                    <a:pt x="603" y="59"/>
                    <a:pt x="602" y="59"/>
                  </a:cubicBezTo>
                  <a:cubicBezTo>
                    <a:pt x="604" y="57"/>
                    <a:pt x="604" y="57"/>
                    <a:pt x="607" y="55"/>
                  </a:cubicBezTo>
                  <a:cubicBezTo>
                    <a:pt x="604" y="55"/>
                    <a:pt x="602" y="54"/>
                    <a:pt x="600" y="53"/>
                  </a:cubicBezTo>
                  <a:cubicBezTo>
                    <a:pt x="586" y="53"/>
                    <a:pt x="586" y="53"/>
                    <a:pt x="586" y="53"/>
                  </a:cubicBezTo>
                  <a:cubicBezTo>
                    <a:pt x="600" y="53"/>
                    <a:pt x="600" y="53"/>
                    <a:pt x="600" y="53"/>
                  </a:cubicBezTo>
                  <a:cubicBezTo>
                    <a:pt x="586" y="53"/>
                    <a:pt x="586" y="53"/>
                    <a:pt x="586" y="53"/>
                  </a:cubicBezTo>
                  <a:cubicBezTo>
                    <a:pt x="567" y="64"/>
                    <a:pt x="548" y="76"/>
                    <a:pt x="529" y="89"/>
                  </a:cubicBezTo>
                  <a:cubicBezTo>
                    <a:pt x="529" y="89"/>
                    <a:pt x="529" y="89"/>
                    <a:pt x="529" y="90"/>
                  </a:cubicBezTo>
                  <a:cubicBezTo>
                    <a:pt x="529" y="89"/>
                    <a:pt x="529" y="89"/>
                    <a:pt x="529" y="89"/>
                  </a:cubicBezTo>
                  <a:cubicBezTo>
                    <a:pt x="528" y="89"/>
                    <a:pt x="526" y="91"/>
                    <a:pt x="525" y="91"/>
                  </a:cubicBezTo>
                  <a:cubicBezTo>
                    <a:pt x="525" y="91"/>
                    <a:pt x="526" y="92"/>
                    <a:pt x="527" y="92"/>
                  </a:cubicBezTo>
                  <a:cubicBezTo>
                    <a:pt x="525" y="96"/>
                    <a:pt x="523" y="102"/>
                    <a:pt x="521" y="106"/>
                  </a:cubicBezTo>
                  <a:cubicBezTo>
                    <a:pt x="517" y="112"/>
                    <a:pt x="517" y="112"/>
                    <a:pt x="517" y="112"/>
                  </a:cubicBezTo>
                  <a:cubicBezTo>
                    <a:pt x="512" y="119"/>
                    <a:pt x="512" y="119"/>
                    <a:pt x="512" y="119"/>
                  </a:cubicBezTo>
                  <a:cubicBezTo>
                    <a:pt x="508" y="122"/>
                    <a:pt x="503" y="126"/>
                    <a:pt x="499" y="130"/>
                  </a:cubicBezTo>
                  <a:cubicBezTo>
                    <a:pt x="495" y="136"/>
                    <a:pt x="495" y="136"/>
                    <a:pt x="495" y="136"/>
                  </a:cubicBezTo>
                  <a:cubicBezTo>
                    <a:pt x="498" y="137"/>
                    <a:pt x="501" y="139"/>
                    <a:pt x="505" y="140"/>
                  </a:cubicBezTo>
                  <a:cubicBezTo>
                    <a:pt x="503" y="148"/>
                    <a:pt x="503" y="148"/>
                    <a:pt x="503" y="148"/>
                  </a:cubicBezTo>
                  <a:cubicBezTo>
                    <a:pt x="491" y="160"/>
                    <a:pt x="491" y="160"/>
                    <a:pt x="491" y="160"/>
                  </a:cubicBezTo>
                  <a:cubicBezTo>
                    <a:pt x="490" y="159"/>
                    <a:pt x="489" y="159"/>
                    <a:pt x="489" y="159"/>
                  </a:cubicBezTo>
                  <a:cubicBezTo>
                    <a:pt x="484" y="163"/>
                    <a:pt x="480" y="167"/>
                    <a:pt x="476" y="171"/>
                  </a:cubicBezTo>
                  <a:cubicBezTo>
                    <a:pt x="467" y="168"/>
                    <a:pt x="467" y="168"/>
                    <a:pt x="467" y="168"/>
                  </a:cubicBezTo>
                  <a:cubicBezTo>
                    <a:pt x="452" y="188"/>
                    <a:pt x="452" y="188"/>
                    <a:pt x="452" y="188"/>
                  </a:cubicBezTo>
                  <a:cubicBezTo>
                    <a:pt x="449" y="195"/>
                    <a:pt x="449" y="195"/>
                    <a:pt x="449" y="195"/>
                  </a:cubicBezTo>
                  <a:cubicBezTo>
                    <a:pt x="450" y="195"/>
                    <a:pt x="451" y="196"/>
                    <a:pt x="452" y="196"/>
                  </a:cubicBezTo>
                  <a:cubicBezTo>
                    <a:pt x="456" y="192"/>
                    <a:pt x="460" y="188"/>
                    <a:pt x="464" y="183"/>
                  </a:cubicBezTo>
                  <a:cubicBezTo>
                    <a:pt x="465" y="175"/>
                    <a:pt x="465" y="175"/>
                    <a:pt x="465" y="175"/>
                  </a:cubicBezTo>
                  <a:cubicBezTo>
                    <a:pt x="464" y="183"/>
                    <a:pt x="464" y="183"/>
                    <a:pt x="464" y="183"/>
                  </a:cubicBezTo>
                  <a:cubicBezTo>
                    <a:pt x="460" y="188"/>
                    <a:pt x="456" y="192"/>
                    <a:pt x="452" y="196"/>
                  </a:cubicBezTo>
                  <a:cubicBezTo>
                    <a:pt x="459" y="199"/>
                    <a:pt x="459" y="199"/>
                    <a:pt x="459" y="199"/>
                  </a:cubicBezTo>
                  <a:cubicBezTo>
                    <a:pt x="452" y="196"/>
                    <a:pt x="452" y="196"/>
                    <a:pt x="452" y="196"/>
                  </a:cubicBezTo>
                  <a:cubicBezTo>
                    <a:pt x="451" y="196"/>
                    <a:pt x="450" y="195"/>
                    <a:pt x="449" y="195"/>
                  </a:cubicBezTo>
                  <a:cubicBezTo>
                    <a:pt x="432" y="223"/>
                    <a:pt x="432" y="223"/>
                    <a:pt x="435" y="242"/>
                  </a:cubicBezTo>
                  <a:cubicBezTo>
                    <a:pt x="437" y="234"/>
                    <a:pt x="438" y="223"/>
                    <a:pt x="439" y="216"/>
                  </a:cubicBezTo>
                  <a:cubicBezTo>
                    <a:pt x="435" y="242"/>
                    <a:pt x="435" y="242"/>
                    <a:pt x="435" y="242"/>
                  </a:cubicBezTo>
                  <a:cubicBezTo>
                    <a:pt x="452" y="254"/>
                    <a:pt x="452" y="254"/>
                    <a:pt x="452" y="254"/>
                  </a:cubicBezTo>
                  <a:cubicBezTo>
                    <a:pt x="483" y="230"/>
                    <a:pt x="483" y="230"/>
                    <a:pt x="483" y="230"/>
                  </a:cubicBezTo>
                  <a:cubicBezTo>
                    <a:pt x="514" y="206"/>
                    <a:pt x="514" y="206"/>
                    <a:pt x="514" y="206"/>
                  </a:cubicBezTo>
                  <a:cubicBezTo>
                    <a:pt x="516" y="206"/>
                    <a:pt x="518" y="207"/>
                    <a:pt x="521" y="207"/>
                  </a:cubicBezTo>
                  <a:cubicBezTo>
                    <a:pt x="535" y="212"/>
                    <a:pt x="535" y="212"/>
                    <a:pt x="535" y="212"/>
                  </a:cubicBezTo>
                  <a:cubicBezTo>
                    <a:pt x="571" y="188"/>
                    <a:pt x="571" y="188"/>
                    <a:pt x="571" y="188"/>
                  </a:cubicBezTo>
                  <a:cubicBezTo>
                    <a:pt x="546" y="203"/>
                    <a:pt x="546" y="203"/>
                    <a:pt x="538" y="203"/>
                  </a:cubicBezTo>
                  <a:cubicBezTo>
                    <a:pt x="546" y="203"/>
                    <a:pt x="546" y="203"/>
                    <a:pt x="571" y="188"/>
                  </a:cubicBezTo>
                  <a:cubicBezTo>
                    <a:pt x="582" y="189"/>
                    <a:pt x="593" y="192"/>
                    <a:pt x="604" y="193"/>
                  </a:cubicBezTo>
                  <a:cubicBezTo>
                    <a:pt x="612" y="188"/>
                    <a:pt x="612" y="188"/>
                    <a:pt x="612" y="188"/>
                  </a:cubicBezTo>
                  <a:cubicBezTo>
                    <a:pt x="613" y="188"/>
                    <a:pt x="614" y="188"/>
                    <a:pt x="615" y="188"/>
                  </a:cubicBezTo>
                  <a:cubicBezTo>
                    <a:pt x="616" y="188"/>
                    <a:pt x="618" y="189"/>
                    <a:pt x="619" y="189"/>
                  </a:cubicBezTo>
                  <a:cubicBezTo>
                    <a:pt x="626" y="177"/>
                    <a:pt x="626" y="177"/>
                    <a:pt x="626" y="177"/>
                  </a:cubicBezTo>
                  <a:cubicBezTo>
                    <a:pt x="620" y="168"/>
                    <a:pt x="620" y="168"/>
                    <a:pt x="620" y="168"/>
                  </a:cubicBezTo>
                  <a:cubicBezTo>
                    <a:pt x="622" y="168"/>
                    <a:pt x="625" y="168"/>
                    <a:pt x="627" y="168"/>
                  </a:cubicBezTo>
                  <a:cubicBezTo>
                    <a:pt x="641" y="164"/>
                    <a:pt x="641" y="164"/>
                    <a:pt x="641" y="164"/>
                  </a:cubicBezTo>
                  <a:cubicBezTo>
                    <a:pt x="642" y="162"/>
                    <a:pt x="644" y="160"/>
                    <a:pt x="645" y="158"/>
                  </a:cubicBezTo>
                  <a:cubicBezTo>
                    <a:pt x="640" y="157"/>
                    <a:pt x="636" y="156"/>
                    <a:pt x="631" y="155"/>
                  </a:cubicBezTo>
                  <a:cubicBezTo>
                    <a:pt x="636" y="156"/>
                    <a:pt x="640" y="157"/>
                    <a:pt x="645" y="158"/>
                  </a:cubicBezTo>
                  <a:cubicBezTo>
                    <a:pt x="659" y="152"/>
                    <a:pt x="659" y="152"/>
                    <a:pt x="659" y="152"/>
                  </a:cubicBezTo>
                  <a:cubicBezTo>
                    <a:pt x="665" y="147"/>
                    <a:pt x="665" y="147"/>
                    <a:pt x="665" y="147"/>
                  </a:cubicBezTo>
                  <a:cubicBezTo>
                    <a:pt x="676" y="135"/>
                    <a:pt x="676" y="135"/>
                    <a:pt x="676" y="135"/>
                  </a:cubicBezTo>
                  <a:cubicBezTo>
                    <a:pt x="670" y="128"/>
                    <a:pt x="670" y="128"/>
                    <a:pt x="670" y="128"/>
                  </a:cubicBezTo>
                  <a:cubicBezTo>
                    <a:pt x="684" y="111"/>
                    <a:pt x="684" y="111"/>
                    <a:pt x="684" y="111"/>
                  </a:cubicBezTo>
                  <a:cubicBezTo>
                    <a:pt x="683" y="111"/>
                    <a:pt x="683" y="111"/>
                    <a:pt x="681" y="111"/>
                  </a:cubicBezTo>
                  <a:cubicBezTo>
                    <a:pt x="675" y="116"/>
                    <a:pt x="675" y="116"/>
                    <a:pt x="675" y="116"/>
                  </a:cubicBezTo>
                  <a:cubicBezTo>
                    <a:pt x="681" y="111"/>
                    <a:pt x="681" y="111"/>
                    <a:pt x="681" y="111"/>
                  </a:cubicBezTo>
                  <a:cubicBezTo>
                    <a:pt x="688" y="105"/>
                    <a:pt x="688" y="105"/>
                    <a:pt x="688" y="105"/>
                  </a:cubicBezTo>
                  <a:cubicBezTo>
                    <a:pt x="689" y="105"/>
                    <a:pt x="690" y="106"/>
                    <a:pt x="691" y="106"/>
                  </a:cubicBezTo>
                  <a:cubicBezTo>
                    <a:pt x="697" y="100"/>
                    <a:pt x="697" y="100"/>
                    <a:pt x="697" y="100"/>
                  </a:cubicBezTo>
                  <a:moveTo>
                    <a:pt x="93" y="1104"/>
                  </a:moveTo>
                  <a:cubicBezTo>
                    <a:pt x="98" y="1113"/>
                    <a:pt x="98" y="1113"/>
                    <a:pt x="98" y="1113"/>
                  </a:cubicBezTo>
                  <a:cubicBezTo>
                    <a:pt x="92" y="1102"/>
                    <a:pt x="92" y="1102"/>
                    <a:pt x="92" y="1102"/>
                  </a:cubicBezTo>
                  <a:cubicBezTo>
                    <a:pt x="87" y="1093"/>
                    <a:pt x="87" y="1093"/>
                    <a:pt x="87" y="1093"/>
                  </a:cubicBezTo>
                  <a:cubicBezTo>
                    <a:pt x="93" y="1104"/>
                    <a:pt x="93" y="1104"/>
                    <a:pt x="93" y="1104"/>
                  </a:cubicBezTo>
                  <a:moveTo>
                    <a:pt x="350" y="1401"/>
                  </a:moveTo>
                  <a:cubicBezTo>
                    <a:pt x="262" y="1327"/>
                    <a:pt x="195" y="1226"/>
                    <a:pt x="156" y="1105"/>
                  </a:cubicBezTo>
                  <a:cubicBezTo>
                    <a:pt x="143" y="1099"/>
                    <a:pt x="130" y="1092"/>
                    <a:pt x="118" y="1085"/>
                  </a:cubicBezTo>
                  <a:cubicBezTo>
                    <a:pt x="96" y="1074"/>
                    <a:pt x="80" y="1061"/>
                    <a:pt x="67" y="1048"/>
                  </a:cubicBezTo>
                  <a:cubicBezTo>
                    <a:pt x="78" y="1075"/>
                    <a:pt x="78" y="1075"/>
                    <a:pt x="78" y="1075"/>
                  </a:cubicBezTo>
                  <a:cubicBezTo>
                    <a:pt x="84" y="1085"/>
                    <a:pt x="84" y="1085"/>
                    <a:pt x="84" y="1085"/>
                  </a:cubicBezTo>
                  <a:cubicBezTo>
                    <a:pt x="85" y="1088"/>
                    <a:pt x="86" y="1090"/>
                    <a:pt x="87" y="1093"/>
                  </a:cubicBezTo>
                  <a:cubicBezTo>
                    <a:pt x="92" y="1102"/>
                    <a:pt x="92" y="1102"/>
                    <a:pt x="92" y="1102"/>
                  </a:cubicBezTo>
                  <a:cubicBezTo>
                    <a:pt x="98" y="1113"/>
                    <a:pt x="98" y="1113"/>
                    <a:pt x="98" y="1113"/>
                  </a:cubicBezTo>
                  <a:cubicBezTo>
                    <a:pt x="123" y="1152"/>
                    <a:pt x="123" y="1152"/>
                    <a:pt x="123" y="1152"/>
                  </a:cubicBezTo>
                  <a:cubicBezTo>
                    <a:pt x="130" y="1161"/>
                    <a:pt x="130" y="1161"/>
                    <a:pt x="130" y="1161"/>
                  </a:cubicBezTo>
                  <a:cubicBezTo>
                    <a:pt x="149" y="1185"/>
                    <a:pt x="149" y="1185"/>
                    <a:pt x="149" y="1185"/>
                  </a:cubicBezTo>
                  <a:cubicBezTo>
                    <a:pt x="198" y="1272"/>
                    <a:pt x="225" y="1309"/>
                    <a:pt x="310" y="1380"/>
                  </a:cubicBezTo>
                  <a:cubicBezTo>
                    <a:pt x="370" y="1423"/>
                    <a:pt x="371" y="1425"/>
                    <a:pt x="407" y="1445"/>
                  </a:cubicBezTo>
                  <a:cubicBezTo>
                    <a:pt x="379" y="1428"/>
                    <a:pt x="379" y="1428"/>
                    <a:pt x="379" y="1428"/>
                  </a:cubicBezTo>
                  <a:cubicBezTo>
                    <a:pt x="372" y="1423"/>
                    <a:pt x="372" y="1423"/>
                    <a:pt x="372" y="1423"/>
                  </a:cubicBezTo>
                  <a:cubicBezTo>
                    <a:pt x="364" y="1417"/>
                    <a:pt x="355" y="1411"/>
                    <a:pt x="346" y="1404"/>
                  </a:cubicBezTo>
                  <a:cubicBezTo>
                    <a:pt x="356" y="1410"/>
                    <a:pt x="356" y="1410"/>
                    <a:pt x="356" y="1410"/>
                  </a:cubicBezTo>
                  <a:cubicBezTo>
                    <a:pt x="342" y="1396"/>
                    <a:pt x="342" y="1396"/>
                    <a:pt x="342" y="1396"/>
                  </a:cubicBezTo>
                  <a:cubicBezTo>
                    <a:pt x="344" y="1398"/>
                    <a:pt x="347" y="1399"/>
                    <a:pt x="350" y="1401"/>
                  </a:cubicBezTo>
                  <a:moveTo>
                    <a:pt x="1163" y="1135"/>
                  </a:moveTo>
                  <a:cubicBezTo>
                    <a:pt x="1171" y="1124"/>
                    <a:pt x="1171" y="1124"/>
                    <a:pt x="1171" y="1124"/>
                  </a:cubicBezTo>
                  <a:cubicBezTo>
                    <a:pt x="1161" y="1132"/>
                    <a:pt x="1161" y="1132"/>
                    <a:pt x="1161" y="1132"/>
                  </a:cubicBezTo>
                  <a:cubicBezTo>
                    <a:pt x="1154" y="1142"/>
                    <a:pt x="1154" y="1142"/>
                    <a:pt x="1154" y="1142"/>
                  </a:cubicBezTo>
                  <a:cubicBezTo>
                    <a:pt x="1163" y="1135"/>
                    <a:pt x="1163" y="1135"/>
                    <a:pt x="1163" y="1135"/>
                  </a:cubicBezTo>
                  <a:moveTo>
                    <a:pt x="805" y="1119"/>
                  </a:moveTo>
                  <a:cubicBezTo>
                    <a:pt x="845" y="1161"/>
                    <a:pt x="845" y="1161"/>
                    <a:pt x="845" y="1161"/>
                  </a:cubicBezTo>
                  <a:cubicBezTo>
                    <a:pt x="836" y="1146"/>
                    <a:pt x="823" y="1127"/>
                    <a:pt x="814" y="1112"/>
                  </a:cubicBezTo>
                  <a:cubicBezTo>
                    <a:pt x="805" y="1119"/>
                    <a:pt x="805" y="1119"/>
                    <a:pt x="805" y="1119"/>
                  </a:cubicBezTo>
                  <a:moveTo>
                    <a:pt x="156" y="1105"/>
                  </a:moveTo>
                  <a:cubicBezTo>
                    <a:pt x="209" y="1128"/>
                    <a:pt x="275" y="1148"/>
                    <a:pt x="351" y="1164"/>
                  </a:cubicBezTo>
                  <a:cubicBezTo>
                    <a:pt x="343" y="1132"/>
                    <a:pt x="343" y="1132"/>
                    <a:pt x="343" y="1132"/>
                  </a:cubicBezTo>
                  <a:cubicBezTo>
                    <a:pt x="339" y="1127"/>
                    <a:pt x="339" y="1127"/>
                    <a:pt x="339" y="1127"/>
                  </a:cubicBezTo>
                  <a:cubicBezTo>
                    <a:pt x="325" y="1111"/>
                    <a:pt x="309" y="1097"/>
                    <a:pt x="293" y="1081"/>
                  </a:cubicBezTo>
                  <a:cubicBezTo>
                    <a:pt x="286" y="1079"/>
                    <a:pt x="278" y="1077"/>
                    <a:pt x="270" y="1075"/>
                  </a:cubicBezTo>
                  <a:cubicBezTo>
                    <a:pt x="266" y="1074"/>
                    <a:pt x="262" y="1074"/>
                    <a:pt x="258" y="1072"/>
                  </a:cubicBezTo>
                  <a:cubicBezTo>
                    <a:pt x="239" y="1051"/>
                    <a:pt x="239" y="1051"/>
                    <a:pt x="239" y="1051"/>
                  </a:cubicBezTo>
                  <a:cubicBezTo>
                    <a:pt x="237" y="1050"/>
                    <a:pt x="235" y="1049"/>
                    <a:pt x="233" y="1049"/>
                  </a:cubicBezTo>
                  <a:cubicBezTo>
                    <a:pt x="227" y="1039"/>
                    <a:pt x="227" y="1039"/>
                    <a:pt x="227" y="1039"/>
                  </a:cubicBezTo>
                  <a:cubicBezTo>
                    <a:pt x="225" y="1038"/>
                    <a:pt x="223" y="1038"/>
                    <a:pt x="221" y="1037"/>
                  </a:cubicBezTo>
                  <a:cubicBezTo>
                    <a:pt x="209" y="1024"/>
                    <a:pt x="209" y="1024"/>
                    <a:pt x="209" y="1024"/>
                  </a:cubicBezTo>
                  <a:cubicBezTo>
                    <a:pt x="199" y="1026"/>
                    <a:pt x="199" y="1026"/>
                    <a:pt x="199" y="1026"/>
                  </a:cubicBezTo>
                  <a:cubicBezTo>
                    <a:pt x="193" y="1021"/>
                    <a:pt x="193" y="1021"/>
                    <a:pt x="193" y="1021"/>
                  </a:cubicBezTo>
                  <a:cubicBezTo>
                    <a:pt x="203" y="1012"/>
                    <a:pt x="203" y="1012"/>
                    <a:pt x="201" y="1006"/>
                  </a:cubicBezTo>
                  <a:cubicBezTo>
                    <a:pt x="200" y="994"/>
                    <a:pt x="190" y="986"/>
                    <a:pt x="187" y="974"/>
                  </a:cubicBezTo>
                  <a:cubicBezTo>
                    <a:pt x="174" y="940"/>
                    <a:pt x="139" y="921"/>
                    <a:pt x="121" y="890"/>
                  </a:cubicBezTo>
                  <a:cubicBezTo>
                    <a:pt x="123" y="967"/>
                    <a:pt x="136" y="1039"/>
                    <a:pt x="156" y="1105"/>
                  </a:cubicBezTo>
                  <a:moveTo>
                    <a:pt x="1301" y="859"/>
                  </a:moveTo>
                  <a:cubicBezTo>
                    <a:pt x="1313" y="829"/>
                    <a:pt x="1313" y="829"/>
                    <a:pt x="1313" y="829"/>
                  </a:cubicBezTo>
                  <a:cubicBezTo>
                    <a:pt x="1289" y="862"/>
                    <a:pt x="1289" y="862"/>
                    <a:pt x="1289" y="862"/>
                  </a:cubicBezTo>
                  <a:cubicBezTo>
                    <a:pt x="1301" y="859"/>
                    <a:pt x="1301" y="859"/>
                    <a:pt x="1301" y="859"/>
                  </a:cubicBezTo>
                  <a:moveTo>
                    <a:pt x="1351" y="794"/>
                  </a:moveTo>
                  <a:cubicBezTo>
                    <a:pt x="1354" y="782"/>
                    <a:pt x="1354" y="782"/>
                    <a:pt x="1354" y="782"/>
                  </a:cubicBezTo>
                  <a:cubicBezTo>
                    <a:pt x="1348" y="791"/>
                    <a:pt x="1348" y="791"/>
                    <a:pt x="1348" y="791"/>
                  </a:cubicBezTo>
                  <a:cubicBezTo>
                    <a:pt x="1344" y="803"/>
                    <a:pt x="1344" y="803"/>
                    <a:pt x="1344" y="803"/>
                  </a:cubicBezTo>
                  <a:cubicBezTo>
                    <a:pt x="1351" y="794"/>
                    <a:pt x="1351" y="794"/>
                    <a:pt x="1351" y="794"/>
                  </a:cubicBezTo>
                  <a:moveTo>
                    <a:pt x="1096" y="700"/>
                  </a:moveTo>
                  <a:cubicBezTo>
                    <a:pt x="1112" y="707"/>
                    <a:pt x="1112" y="707"/>
                    <a:pt x="1112" y="707"/>
                  </a:cubicBezTo>
                  <a:cubicBezTo>
                    <a:pt x="1100" y="671"/>
                    <a:pt x="1100" y="671"/>
                    <a:pt x="1100" y="671"/>
                  </a:cubicBezTo>
                  <a:cubicBezTo>
                    <a:pt x="1096" y="700"/>
                    <a:pt x="1096" y="700"/>
                    <a:pt x="1096" y="700"/>
                  </a:cubicBezTo>
                  <a:moveTo>
                    <a:pt x="1102" y="1123"/>
                  </a:moveTo>
                  <a:cubicBezTo>
                    <a:pt x="1114" y="1096"/>
                    <a:pt x="1114" y="1096"/>
                    <a:pt x="1114" y="1096"/>
                  </a:cubicBezTo>
                  <a:cubicBezTo>
                    <a:pt x="1102" y="1123"/>
                    <a:pt x="1102" y="1123"/>
                    <a:pt x="1102" y="1123"/>
                  </a:cubicBezTo>
                  <a:cubicBezTo>
                    <a:pt x="1073" y="1126"/>
                    <a:pt x="1073" y="1126"/>
                    <a:pt x="1073" y="1126"/>
                  </a:cubicBezTo>
                  <a:cubicBezTo>
                    <a:pt x="1102" y="1123"/>
                    <a:pt x="1102" y="1123"/>
                    <a:pt x="1102" y="1123"/>
                  </a:cubicBezTo>
                  <a:moveTo>
                    <a:pt x="1085" y="1121"/>
                  </a:moveTo>
                  <a:cubicBezTo>
                    <a:pt x="1082" y="1092"/>
                    <a:pt x="1082" y="1092"/>
                    <a:pt x="1082" y="1092"/>
                  </a:cubicBezTo>
                  <a:cubicBezTo>
                    <a:pt x="1090" y="1091"/>
                    <a:pt x="1098" y="1090"/>
                    <a:pt x="1106" y="1090"/>
                  </a:cubicBezTo>
                  <a:cubicBezTo>
                    <a:pt x="1085" y="1121"/>
                    <a:pt x="1085" y="1121"/>
                    <a:pt x="1085" y="1121"/>
                  </a:cubicBezTo>
                  <a:moveTo>
                    <a:pt x="1136" y="1054"/>
                  </a:moveTo>
                  <a:cubicBezTo>
                    <a:pt x="1122" y="1029"/>
                    <a:pt x="1122" y="1029"/>
                    <a:pt x="1122" y="1029"/>
                  </a:cubicBezTo>
                  <a:cubicBezTo>
                    <a:pt x="1136" y="1054"/>
                    <a:pt x="1136" y="1054"/>
                    <a:pt x="1136" y="1054"/>
                  </a:cubicBezTo>
                  <a:moveTo>
                    <a:pt x="1136" y="1054"/>
                  </a:moveTo>
                  <a:cubicBezTo>
                    <a:pt x="1140" y="1025"/>
                    <a:pt x="1140" y="1025"/>
                    <a:pt x="1140" y="1025"/>
                  </a:cubicBezTo>
                  <a:cubicBezTo>
                    <a:pt x="1136" y="1054"/>
                    <a:pt x="1136" y="1054"/>
                    <a:pt x="1136" y="1054"/>
                  </a:cubicBezTo>
                  <a:moveTo>
                    <a:pt x="1142" y="932"/>
                  </a:moveTo>
                  <a:cubicBezTo>
                    <a:pt x="1141" y="926"/>
                    <a:pt x="1141" y="919"/>
                    <a:pt x="1141" y="913"/>
                  </a:cubicBezTo>
                  <a:cubicBezTo>
                    <a:pt x="1141" y="919"/>
                    <a:pt x="1141" y="926"/>
                    <a:pt x="1142" y="932"/>
                  </a:cubicBezTo>
                  <a:moveTo>
                    <a:pt x="1142" y="932"/>
                  </a:moveTo>
                  <a:cubicBezTo>
                    <a:pt x="1146" y="931"/>
                    <a:pt x="1152" y="930"/>
                    <a:pt x="1157" y="930"/>
                  </a:cubicBezTo>
                  <a:cubicBezTo>
                    <a:pt x="1152" y="930"/>
                    <a:pt x="1146" y="931"/>
                    <a:pt x="1142" y="932"/>
                  </a:cubicBezTo>
                  <a:moveTo>
                    <a:pt x="869" y="940"/>
                  </a:moveTo>
                  <a:cubicBezTo>
                    <a:pt x="860" y="902"/>
                    <a:pt x="860" y="902"/>
                    <a:pt x="860" y="902"/>
                  </a:cubicBezTo>
                  <a:cubicBezTo>
                    <a:pt x="869" y="940"/>
                    <a:pt x="869" y="940"/>
                    <a:pt x="869" y="940"/>
                  </a:cubicBezTo>
                  <a:moveTo>
                    <a:pt x="869" y="940"/>
                  </a:moveTo>
                  <a:cubicBezTo>
                    <a:pt x="888" y="928"/>
                    <a:pt x="888" y="928"/>
                    <a:pt x="888" y="928"/>
                  </a:cubicBezTo>
                  <a:cubicBezTo>
                    <a:pt x="869" y="940"/>
                    <a:pt x="869" y="940"/>
                    <a:pt x="869" y="94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699"/>
                    <a:pt x="1073" y="699"/>
                  </a:cubicBezTo>
                  <a:cubicBezTo>
                    <a:pt x="1073" y="699"/>
                    <a:pt x="1073" y="700"/>
                    <a:pt x="1073" y="700"/>
                  </a:cubicBezTo>
                  <a:moveTo>
                    <a:pt x="1073" y="699"/>
                  </a:moveTo>
                  <a:cubicBezTo>
                    <a:pt x="1073" y="699"/>
                    <a:pt x="1073" y="699"/>
                    <a:pt x="1073" y="699"/>
                  </a:cubicBezTo>
                  <a:cubicBezTo>
                    <a:pt x="1073" y="699"/>
                    <a:pt x="1073" y="699"/>
                    <a:pt x="1073" y="699"/>
                  </a:cubicBezTo>
                  <a:moveTo>
                    <a:pt x="1073" y="698"/>
                  </a:moveTo>
                  <a:cubicBezTo>
                    <a:pt x="1073" y="699"/>
                    <a:pt x="1073" y="699"/>
                    <a:pt x="1073" y="699"/>
                  </a:cubicBezTo>
                  <a:cubicBezTo>
                    <a:pt x="1073" y="699"/>
                    <a:pt x="1073" y="699"/>
                    <a:pt x="1073" y="699"/>
                  </a:cubicBezTo>
                  <a:moveTo>
                    <a:pt x="1073" y="698"/>
                  </a:moveTo>
                  <a:cubicBezTo>
                    <a:pt x="1073" y="698"/>
                    <a:pt x="1073" y="698"/>
                    <a:pt x="1073" y="698"/>
                  </a:cubicBezTo>
                  <a:cubicBezTo>
                    <a:pt x="1073" y="698"/>
                    <a:pt x="1073" y="698"/>
                    <a:pt x="1073" y="698"/>
                  </a:cubicBezTo>
                  <a:moveTo>
                    <a:pt x="1073" y="697"/>
                  </a:moveTo>
                  <a:cubicBezTo>
                    <a:pt x="1073" y="698"/>
                    <a:pt x="1073" y="698"/>
                    <a:pt x="1073" y="698"/>
                  </a:cubicBezTo>
                  <a:cubicBezTo>
                    <a:pt x="1073" y="698"/>
                    <a:pt x="1073" y="698"/>
                    <a:pt x="1073" y="697"/>
                  </a:cubicBezTo>
                  <a:moveTo>
                    <a:pt x="1073" y="697"/>
                  </a:moveTo>
                  <a:cubicBezTo>
                    <a:pt x="1073" y="697"/>
                    <a:pt x="1073" y="697"/>
                    <a:pt x="1073" y="697"/>
                  </a:cubicBezTo>
                  <a:cubicBezTo>
                    <a:pt x="1073" y="697"/>
                    <a:pt x="1073" y="697"/>
                    <a:pt x="1073" y="697"/>
                  </a:cubicBezTo>
                  <a:moveTo>
                    <a:pt x="1073" y="696"/>
                  </a:moveTo>
                  <a:cubicBezTo>
                    <a:pt x="1073" y="696"/>
                    <a:pt x="1073" y="696"/>
                    <a:pt x="1073" y="697"/>
                  </a:cubicBezTo>
                  <a:cubicBezTo>
                    <a:pt x="1073" y="696"/>
                    <a:pt x="1073" y="696"/>
                    <a:pt x="1073" y="696"/>
                  </a:cubicBezTo>
                  <a:moveTo>
                    <a:pt x="1073" y="695"/>
                  </a:moveTo>
                  <a:cubicBezTo>
                    <a:pt x="1073" y="695"/>
                    <a:pt x="1073" y="696"/>
                    <a:pt x="1073" y="696"/>
                  </a:cubicBezTo>
                  <a:cubicBezTo>
                    <a:pt x="1073" y="696"/>
                    <a:pt x="1073" y="695"/>
                    <a:pt x="1073" y="695"/>
                  </a:cubicBezTo>
                  <a:moveTo>
                    <a:pt x="1073" y="694"/>
                  </a:moveTo>
                  <a:cubicBezTo>
                    <a:pt x="1073" y="694"/>
                    <a:pt x="1073" y="695"/>
                    <a:pt x="1073" y="695"/>
                  </a:cubicBezTo>
                  <a:cubicBezTo>
                    <a:pt x="1073" y="695"/>
                    <a:pt x="1073" y="694"/>
                    <a:pt x="1073" y="694"/>
                  </a:cubicBezTo>
                  <a:moveTo>
                    <a:pt x="1073" y="694"/>
                  </a:moveTo>
                  <a:cubicBezTo>
                    <a:pt x="1073" y="694"/>
                    <a:pt x="1073" y="694"/>
                    <a:pt x="1073" y="694"/>
                  </a:cubicBezTo>
                  <a:cubicBezTo>
                    <a:pt x="1073" y="694"/>
                    <a:pt x="1073" y="694"/>
                    <a:pt x="1073" y="694"/>
                  </a:cubicBezTo>
                  <a:moveTo>
                    <a:pt x="1073" y="692"/>
                  </a:moveTo>
                  <a:cubicBezTo>
                    <a:pt x="1073" y="693"/>
                    <a:pt x="1073" y="693"/>
                    <a:pt x="1073" y="694"/>
                  </a:cubicBezTo>
                  <a:cubicBezTo>
                    <a:pt x="1073" y="693"/>
                    <a:pt x="1073" y="693"/>
                    <a:pt x="1073" y="692"/>
                  </a:cubicBezTo>
                  <a:moveTo>
                    <a:pt x="1073" y="691"/>
                  </a:moveTo>
                  <a:cubicBezTo>
                    <a:pt x="1073" y="691"/>
                    <a:pt x="1073" y="692"/>
                    <a:pt x="1073" y="692"/>
                  </a:cubicBezTo>
                  <a:cubicBezTo>
                    <a:pt x="1073" y="692"/>
                    <a:pt x="1073" y="691"/>
                    <a:pt x="1073" y="691"/>
                  </a:cubicBezTo>
                  <a:moveTo>
                    <a:pt x="1073" y="690"/>
                  </a:moveTo>
                  <a:cubicBezTo>
                    <a:pt x="1073" y="690"/>
                    <a:pt x="1073" y="691"/>
                    <a:pt x="1073" y="691"/>
                  </a:cubicBezTo>
                  <a:cubicBezTo>
                    <a:pt x="1073" y="690"/>
                    <a:pt x="1073" y="689"/>
                    <a:pt x="1073" y="688"/>
                  </a:cubicBezTo>
                  <a:cubicBezTo>
                    <a:pt x="1073" y="689"/>
                    <a:pt x="1073" y="690"/>
                    <a:pt x="1073" y="690"/>
                  </a:cubicBezTo>
                  <a:moveTo>
                    <a:pt x="643" y="623"/>
                  </a:moveTo>
                  <a:cubicBezTo>
                    <a:pt x="652" y="605"/>
                    <a:pt x="652" y="605"/>
                    <a:pt x="652" y="605"/>
                  </a:cubicBezTo>
                  <a:cubicBezTo>
                    <a:pt x="643" y="623"/>
                    <a:pt x="643" y="623"/>
                    <a:pt x="643" y="623"/>
                  </a:cubicBezTo>
                  <a:cubicBezTo>
                    <a:pt x="635" y="632"/>
                    <a:pt x="635" y="632"/>
                    <a:pt x="635" y="632"/>
                  </a:cubicBezTo>
                  <a:cubicBezTo>
                    <a:pt x="643" y="623"/>
                    <a:pt x="643" y="623"/>
                    <a:pt x="643" y="623"/>
                  </a:cubicBezTo>
                  <a:moveTo>
                    <a:pt x="1290" y="910"/>
                  </a:moveTo>
                  <a:cubicBezTo>
                    <a:pt x="1293" y="909"/>
                    <a:pt x="1295" y="909"/>
                    <a:pt x="1297" y="909"/>
                  </a:cubicBezTo>
                  <a:cubicBezTo>
                    <a:pt x="1295" y="909"/>
                    <a:pt x="1293" y="909"/>
                    <a:pt x="1290" y="910"/>
                  </a:cubicBezTo>
                  <a:cubicBezTo>
                    <a:pt x="1240" y="928"/>
                    <a:pt x="1240" y="928"/>
                    <a:pt x="1240" y="928"/>
                  </a:cubicBezTo>
                  <a:cubicBezTo>
                    <a:pt x="1234" y="929"/>
                    <a:pt x="1226" y="930"/>
                    <a:pt x="1219" y="931"/>
                  </a:cubicBezTo>
                  <a:cubicBezTo>
                    <a:pt x="1218" y="922"/>
                    <a:pt x="1218" y="912"/>
                    <a:pt x="1218" y="903"/>
                  </a:cubicBezTo>
                  <a:cubicBezTo>
                    <a:pt x="1210" y="885"/>
                    <a:pt x="1210" y="885"/>
                    <a:pt x="1210" y="885"/>
                  </a:cubicBezTo>
                  <a:cubicBezTo>
                    <a:pt x="1204" y="897"/>
                    <a:pt x="1204" y="897"/>
                    <a:pt x="1204" y="897"/>
                  </a:cubicBezTo>
                  <a:cubicBezTo>
                    <a:pt x="1186" y="879"/>
                    <a:pt x="1186" y="879"/>
                    <a:pt x="1186" y="879"/>
                  </a:cubicBezTo>
                  <a:cubicBezTo>
                    <a:pt x="1173" y="862"/>
                    <a:pt x="1155" y="841"/>
                    <a:pt x="1141" y="825"/>
                  </a:cubicBezTo>
                  <a:cubicBezTo>
                    <a:pt x="1135" y="790"/>
                    <a:pt x="1135" y="790"/>
                    <a:pt x="1135" y="790"/>
                  </a:cubicBezTo>
                  <a:cubicBezTo>
                    <a:pt x="1121" y="766"/>
                    <a:pt x="1103" y="734"/>
                    <a:pt x="1089" y="710"/>
                  </a:cubicBezTo>
                  <a:cubicBezTo>
                    <a:pt x="1089" y="707"/>
                    <a:pt x="1088" y="704"/>
                    <a:pt x="1088" y="700"/>
                  </a:cubicBezTo>
                  <a:cubicBezTo>
                    <a:pt x="1070" y="674"/>
                    <a:pt x="1070" y="674"/>
                    <a:pt x="1070" y="674"/>
                  </a:cubicBezTo>
                  <a:cubicBezTo>
                    <a:pt x="1088" y="700"/>
                    <a:pt x="1088" y="700"/>
                    <a:pt x="1088" y="700"/>
                  </a:cubicBezTo>
                  <a:cubicBezTo>
                    <a:pt x="1091" y="700"/>
                    <a:pt x="1093" y="700"/>
                    <a:pt x="1096" y="700"/>
                  </a:cubicBezTo>
                  <a:cubicBezTo>
                    <a:pt x="1100" y="671"/>
                    <a:pt x="1100" y="671"/>
                    <a:pt x="1100" y="671"/>
                  </a:cubicBezTo>
                  <a:cubicBezTo>
                    <a:pt x="1100" y="668"/>
                    <a:pt x="1099" y="665"/>
                    <a:pt x="1099" y="662"/>
                  </a:cubicBezTo>
                  <a:cubicBezTo>
                    <a:pt x="1081" y="664"/>
                    <a:pt x="1065" y="665"/>
                    <a:pt x="1047" y="667"/>
                  </a:cubicBezTo>
                  <a:cubicBezTo>
                    <a:pt x="1037" y="668"/>
                    <a:pt x="1027" y="669"/>
                    <a:pt x="1017" y="669"/>
                  </a:cubicBezTo>
                  <a:cubicBezTo>
                    <a:pt x="1009" y="660"/>
                    <a:pt x="1009" y="660"/>
                    <a:pt x="1009" y="660"/>
                  </a:cubicBezTo>
                  <a:cubicBezTo>
                    <a:pt x="988" y="660"/>
                    <a:pt x="971" y="639"/>
                    <a:pt x="948" y="645"/>
                  </a:cubicBezTo>
                  <a:cubicBezTo>
                    <a:pt x="940" y="648"/>
                    <a:pt x="940" y="648"/>
                    <a:pt x="928" y="683"/>
                  </a:cubicBezTo>
                  <a:cubicBezTo>
                    <a:pt x="917" y="681"/>
                    <a:pt x="902" y="677"/>
                    <a:pt x="890" y="675"/>
                  </a:cubicBezTo>
                  <a:cubicBezTo>
                    <a:pt x="874" y="649"/>
                    <a:pt x="874" y="649"/>
                    <a:pt x="874" y="649"/>
                  </a:cubicBezTo>
                  <a:cubicBezTo>
                    <a:pt x="860" y="648"/>
                    <a:pt x="860" y="648"/>
                    <a:pt x="860" y="648"/>
                  </a:cubicBezTo>
                  <a:cubicBezTo>
                    <a:pt x="857" y="648"/>
                    <a:pt x="855" y="648"/>
                    <a:pt x="852" y="648"/>
                  </a:cubicBezTo>
                  <a:cubicBezTo>
                    <a:pt x="838" y="646"/>
                    <a:pt x="838" y="646"/>
                    <a:pt x="830" y="611"/>
                  </a:cubicBezTo>
                  <a:cubicBezTo>
                    <a:pt x="828" y="617"/>
                    <a:pt x="824" y="625"/>
                    <a:pt x="822" y="631"/>
                  </a:cubicBezTo>
                  <a:cubicBezTo>
                    <a:pt x="830" y="611"/>
                    <a:pt x="830" y="611"/>
                    <a:pt x="830" y="611"/>
                  </a:cubicBezTo>
                  <a:cubicBezTo>
                    <a:pt x="830" y="605"/>
                    <a:pt x="830" y="599"/>
                    <a:pt x="830" y="593"/>
                  </a:cubicBezTo>
                  <a:cubicBezTo>
                    <a:pt x="813" y="593"/>
                    <a:pt x="797" y="593"/>
                    <a:pt x="780" y="593"/>
                  </a:cubicBezTo>
                  <a:cubicBezTo>
                    <a:pt x="742" y="593"/>
                    <a:pt x="707" y="627"/>
                    <a:pt x="666" y="606"/>
                  </a:cubicBezTo>
                  <a:cubicBezTo>
                    <a:pt x="661" y="606"/>
                    <a:pt x="657" y="605"/>
                    <a:pt x="652" y="605"/>
                  </a:cubicBezTo>
                  <a:cubicBezTo>
                    <a:pt x="643" y="623"/>
                    <a:pt x="643" y="623"/>
                    <a:pt x="643" y="623"/>
                  </a:cubicBezTo>
                  <a:cubicBezTo>
                    <a:pt x="635" y="632"/>
                    <a:pt x="635" y="632"/>
                    <a:pt x="635" y="632"/>
                  </a:cubicBezTo>
                  <a:cubicBezTo>
                    <a:pt x="611" y="657"/>
                    <a:pt x="611" y="657"/>
                    <a:pt x="611" y="657"/>
                  </a:cubicBezTo>
                  <a:cubicBezTo>
                    <a:pt x="610" y="663"/>
                    <a:pt x="610" y="670"/>
                    <a:pt x="609" y="676"/>
                  </a:cubicBezTo>
                  <a:cubicBezTo>
                    <a:pt x="610" y="670"/>
                    <a:pt x="610" y="663"/>
                    <a:pt x="611" y="657"/>
                  </a:cubicBezTo>
                  <a:cubicBezTo>
                    <a:pt x="594" y="682"/>
                    <a:pt x="570" y="700"/>
                    <a:pt x="553" y="724"/>
                  </a:cubicBezTo>
                  <a:cubicBezTo>
                    <a:pt x="540" y="742"/>
                    <a:pt x="528" y="769"/>
                    <a:pt x="518" y="789"/>
                  </a:cubicBezTo>
                  <a:cubicBezTo>
                    <a:pt x="524" y="808"/>
                    <a:pt x="524" y="808"/>
                    <a:pt x="523" y="828"/>
                  </a:cubicBezTo>
                  <a:cubicBezTo>
                    <a:pt x="523" y="834"/>
                    <a:pt x="522" y="841"/>
                    <a:pt x="522" y="847"/>
                  </a:cubicBezTo>
                  <a:cubicBezTo>
                    <a:pt x="521" y="863"/>
                    <a:pt x="520" y="879"/>
                    <a:pt x="520" y="894"/>
                  </a:cubicBezTo>
                  <a:cubicBezTo>
                    <a:pt x="525" y="895"/>
                    <a:pt x="530" y="896"/>
                    <a:pt x="535" y="896"/>
                  </a:cubicBezTo>
                  <a:cubicBezTo>
                    <a:pt x="551" y="915"/>
                    <a:pt x="551" y="915"/>
                    <a:pt x="551" y="915"/>
                  </a:cubicBezTo>
                  <a:cubicBezTo>
                    <a:pt x="579" y="919"/>
                    <a:pt x="579" y="919"/>
                    <a:pt x="579" y="919"/>
                  </a:cubicBezTo>
                  <a:cubicBezTo>
                    <a:pt x="579" y="922"/>
                    <a:pt x="579" y="926"/>
                    <a:pt x="579" y="929"/>
                  </a:cubicBezTo>
                  <a:cubicBezTo>
                    <a:pt x="579" y="926"/>
                    <a:pt x="579" y="922"/>
                    <a:pt x="579" y="919"/>
                  </a:cubicBezTo>
                  <a:cubicBezTo>
                    <a:pt x="551" y="915"/>
                    <a:pt x="551" y="915"/>
                    <a:pt x="551" y="915"/>
                  </a:cubicBezTo>
                  <a:cubicBezTo>
                    <a:pt x="535" y="896"/>
                    <a:pt x="535" y="896"/>
                    <a:pt x="535" y="896"/>
                  </a:cubicBezTo>
                  <a:cubicBezTo>
                    <a:pt x="530" y="896"/>
                    <a:pt x="525" y="895"/>
                    <a:pt x="520" y="894"/>
                  </a:cubicBezTo>
                  <a:cubicBezTo>
                    <a:pt x="520" y="900"/>
                    <a:pt x="519" y="907"/>
                    <a:pt x="519" y="913"/>
                  </a:cubicBezTo>
                  <a:cubicBezTo>
                    <a:pt x="556" y="992"/>
                    <a:pt x="556" y="992"/>
                    <a:pt x="602" y="1033"/>
                  </a:cubicBezTo>
                  <a:cubicBezTo>
                    <a:pt x="542" y="940"/>
                    <a:pt x="542" y="940"/>
                    <a:pt x="537" y="914"/>
                  </a:cubicBezTo>
                  <a:cubicBezTo>
                    <a:pt x="539" y="921"/>
                    <a:pt x="541" y="931"/>
                    <a:pt x="542" y="939"/>
                  </a:cubicBezTo>
                  <a:cubicBezTo>
                    <a:pt x="542" y="941"/>
                    <a:pt x="542" y="941"/>
                    <a:pt x="602" y="1033"/>
                  </a:cubicBezTo>
                  <a:cubicBezTo>
                    <a:pt x="623" y="1032"/>
                    <a:pt x="651" y="1030"/>
                    <a:pt x="672" y="1029"/>
                  </a:cubicBezTo>
                  <a:cubicBezTo>
                    <a:pt x="679" y="1029"/>
                    <a:pt x="687" y="1030"/>
                    <a:pt x="695" y="1030"/>
                  </a:cubicBezTo>
                  <a:cubicBezTo>
                    <a:pt x="711" y="1022"/>
                    <a:pt x="711" y="1022"/>
                    <a:pt x="711" y="1022"/>
                  </a:cubicBezTo>
                  <a:cubicBezTo>
                    <a:pt x="742" y="1012"/>
                    <a:pt x="742" y="1012"/>
                    <a:pt x="742" y="1012"/>
                  </a:cubicBezTo>
                  <a:cubicBezTo>
                    <a:pt x="711" y="1022"/>
                    <a:pt x="711" y="1022"/>
                    <a:pt x="711" y="1022"/>
                  </a:cubicBezTo>
                  <a:cubicBezTo>
                    <a:pt x="759" y="1023"/>
                    <a:pt x="759" y="1023"/>
                    <a:pt x="759" y="1023"/>
                  </a:cubicBezTo>
                  <a:cubicBezTo>
                    <a:pt x="767" y="1052"/>
                    <a:pt x="767" y="1052"/>
                    <a:pt x="767" y="1052"/>
                  </a:cubicBezTo>
                  <a:cubicBezTo>
                    <a:pt x="782" y="1042"/>
                    <a:pt x="782" y="1042"/>
                    <a:pt x="782" y="1042"/>
                  </a:cubicBezTo>
                  <a:cubicBezTo>
                    <a:pt x="790" y="1042"/>
                    <a:pt x="798" y="1042"/>
                    <a:pt x="806" y="1042"/>
                  </a:cubicBezTo>
                  <a:cubicBezTo>
                    <a:pt x="821" y="1052"/>
                    <a:pt x="821" y="1052"/>
                    <a:pt x="821" y="1052"/>
                  </a:cubicBezTo>
                  <a:cubicBezTo>
                    <a:pt x="822" y="1069"/>
                    <a:pt x="822" y="1069"/>
                    <a:pt x="822" y="1069"/>
                  </a:cubicBezTo>
                  <a:cubicBezTo>
                    <a:pt x="821" y="1052"/>
                    <a:pt x="821" y="1052"/>
                    <a:pt x="821" y="1052"/>
                  </a:cubicBezTo>
                  <a:cubicBezTo>
                    <a:pt x="806" y="1042"/>
                    <a:pt x="806" y="1042"/>
                    <a:pt x="806" y="1042"/>
                  </a:cubicBezTo>
                  <a:cubicBezTo>
                    <a:pt x="814" y="1060"/>
                    <a:pt x="814" y="1060"/>
                    <a:pt x="814" y="1060"/>
                  </a:cubicBezTo>
                  <a:cubicBezTo>
                    <a:pt x="814" y="1069"/>
                    <a:pt x="814" y="1077"/>
                    <a:pt x="814" y="1086"/>
                  </a:cubicBezTo>
                  <a:cubicBezTo>
                    <a:pt x="814" y="1092"/>
                    <a:pt x="814" y="1097"/>
                    <a:pt x="814" y="1103"/>
                  </a:cubicBezTo>
                  <a:cubicBezTo>
                    <a:pt x="814" y="1106"/>
                    <a:pt x="814" y="1109"/>
                    <a:pt x="814" y="1112"/>
                  </a:cubicBezTo>
                  <a:cubicBezTo>
                    <a:pt x="823" y="1127"/>
                    <a:pt x="836" y="1146"/>
                    <a:pt x="845" y="1161"/>
                  </a:cubicBezTo>
                  <a:cubicBezTo>
                    <a:pt x="855" y="1183"/>
                    <a:pt x="857" y="1191"/>
                    <a:pt x="859" y="1209"/>
                  </a:cubicBezTo>
                  <a:cubicBezTo>
                    <a:pt x="923" y="1208"/>
                    <a:pt x="987" y="1205"/>
                    <a:pt x="1050" y="1200"/>
                  </a:cubicBezTo>
                  <a:cubicBezTo>
                    <a:pt x="1051" y="1195"/>
                    <a:pt x="1051" y="1190"/>
                    <a:pt x="1052" y="1185"/>
                  </a:cubicBezTo>
                  <a:cubicBezTo>
                    <a:pt x="1045" y="1177"/>
                    <a:pt x="1045" y="1177"/>
                    <a:pt x="1045" y="1177"/>
                  </a:cubicBezTo>
                  <a:cubicBezTo>
                    <a:pt x="1040" y="1129"/>
                    <a:pt x="1040" y="1129"/>
                    <a:pt x="1040" y="1129"/>
                  </a:cubicBezTo>
                  <a:cubicBezTo>
                    <a:pt x="1045" y="1177"/>
                    <a:pt x="1045" y="1177"/>
                    <a:pt x="1045" y="1177"/>
                  </a:cubicBezTo>
                  <a:cubicBezTo>
                    <a:pt x="1055" y="1144"/>
                    <a:pt x="1055" y="1144"/>
                    <a:pt x="1055" y="1144"/>
                  </a:cubicBezTo>
                  <a:cubicBezTo>
                    <a:pt x="1045" y="1177"/>
                    <a:pt x="1045" y="1177"/>
                    <a:pt x="1045" y="1177"/>
                  </a:cubicBezTo>
                  <a:cubicBezTo>
                    <a:pt x="1054" y="1161"/>
                    <a:pt x="1054" y="1161"/>
                    <a:pt x="1054" y="1161"/>
                  </a:cubicBezTo>
                  <a:cubicBezTo>
                    <a:pt x="1045" y="1177"/>
                    <a:pt x="1045" y="1177"/>
                    <a:pt x="1045" y="1177"/>
                  </a:cubicBezTo>
                  <a:cubicBezTo>
                    <a:pt x="1052" y="1185"/>
                    <a:pt x="1052" y="1185"/>
                    <a:pt x="1052" y="1185"/>
                  </a:cubicBezTo>
                  <a:cubicBezTo>
                    <a:pt x="1060" y="1176"/>
                    <a:pt x="1060" y="1176"/>
                    <a:pt x="1060" y="1176"/>
                  </a:cubicBezTo>
                  <a:cubicBezTo>
                    <a:pt x="1052" y="1185"/>
                    <a:pt x="1052" y="1185"/>
                    <a:pt x="1052" y="1185"/>
                  </a:cubicBezTo>
                  <a:cubicBezTo>
                    <a:pt x="1051" y="1190"/>
                    <a:pt x="1051" y="1195"/>
                    <a:pt x="1050" y="1200"/>
                  </a:cubicBezTo>
                  <a:cubicBezTo>
                    <a:pt x="1067" y="1198"/>
                    <a:pt x="1067" y="1198"/>
                    <a:pt x="1067" y="1198"/>
                  </a:cubicBezTo>
                  <a:cubicBezTo>
                    <a:pt x="1050" y="1200"/>
                    <a:pt x="1050" y="1200"/>
                    <a:pt x="1050" y="1200"/>
                  </a:cubicBezTo>
                  <a:cubicBezTo>
                    <a:pt x="1086" y="1197"/>
                    <a:pt x="1121" y="1193"/>
                    <a:pt x="1156" y="1189"/>
                  </a:cubicBezTo>
                  <a:cubicBezTo>
                    <a:pt x="1150" y="1167"/>
                    <a:pt x="1150" y="1167"/>
                    <a:pt x="1150" y="1167"/>
                  </a:cubicBezTo>
                  <a:cubicBezTo>
                    <a:pt x="1152" y="1158"/>
                    <a:pt x="1153" y="1150"/>
                    <a:pt x="1154" y="1142"/>
                  </a:cubicBezTo>
                  <a:cubicBezTo>
                    <a:pt x="1161" y="1132"/>
                    <a:pt x="1161" y="1132"/>
                    <a:pt x="1161" y="1132"/>
                  </a:cubicBezTo>
                  <a:cubicBezTo>
                    <a:pt x="1171" y="1124"/>
                    <a:pt x="1171" y="1124"/>
                    <a:pt x="1171" y="1124"/>
                  </a:cubicBezTo>
                  <a:cubicBezTo>
                    <a:pt x="1193" y="1098"/>
                    <a:pt x="1223" y="1064"/>
                    <a:pt x="1245" y="1037"/>
                  </a:cubicBezTo>
                  <a:cubicBezTo>
                    <a:pt x="1275" y="987"/>
                    <a:pt x="1275" y="987"/>
                    <a:pt x="1275" y="987"/>
                  </a:cubicBezTo>
                  <a:cubicBezTo>
                    <a:pt x="1245" y="1037"/>
                    <a:pt x="1245" y="1037"/>
                    <a:pt x="1245" y="1037"/>
                  </a:cubicBezTo>
                  <a:cubicBezTo>
                    <a:pt x="1275" y="987"/>
                    <a:pt x="1275" y="987"/>
                    <a:pt x="1275" y="987"/>
                  </a:cubicBezTo>
                  <a:cubicBezTo>
                    <a:pt x="1275" y="984"/>
                    <a:pt x="1275" y="981"/>
                    <a:pt x="1276" y="978"/>
                  </a:cubicBezTo>
                  <a:cubicBezTo>
                    <a:pt x="1283" y="968"/>
                    <a:pt x="1283" y="968"/>
                    <a:pt x="1283" y="968"/>
                  </a:cubicBezTo>
                  <a:cubicBezTo>
                    <a:pt x="1297" y="909"/>
                    <a:pt x="1297" y="909"/>
                    <a:pt x="1297" y="909"/>
                  </a:cubicBezTo>
                  <a:cubicBezTo>
                    <a:pt x="1295" y="909"/>
                    <a:pt x="1293" y="909"/>
                    <a:pt x="1290" y="910"/>
                  </a:cubicBezTo>
                  <a:moveTo>
                    <a:pt x="1078" y="618"/>
                  </a:moveTo>
                  <a:cubicBezTo>
                    <a:pt x="1076" y="609"/>
                    <a:pt x="1075" y="600"/>
                    <a:pt x="1074" y="591"/>
                  </a:cubicBezTo>
                  <a:cubicBezTo>
                    <a:pt x="1051" y="583"/>
                    <a:pt x="1051" y="583"/>
                    <a:pt x="1051" y="583"/>
                  </a:cubicBezTo>
                  <a:cubicBezTo>
                    <a:pt x="1065" y="618"/>
                    <a:pt x="1065" y="618"/>
                    <a:pt x="1065" y="618"/>
                  </a:cubicBezTo>
                  <a:cubicBezTo>
                    <a:pt x="1078" y="618"/>
                    <a:pt x="1078" y="618"/>
                    <a:pt x="1078" y="618"/>
                  </a:cubicBezTo>
                  <a:moveTo>
                    <a:pt x="698" y="585"/>
                  </a:moveTo>
                  <a:cubicBezTo>
                    <a:pt x="698" y="585"/>
                    <a:pt x="699" y="584"/>
                    <a:pt x="699" y="584"/>
                  </a:cubicBezTo>
                  <a:cubicBezTo>
                    <a:pt x="681" y="583"/>
                    <a:pt x="664" y="582"/>
                    <a:pt x="647" y="581"/>
                  </a:cubicBezTo>
                  <a:cubicBezTo>
                    <a:pt x="660" y="594"/>
                    <a:pt x="660" y="594"/>
                    <a:pt x="660" y="594"/>
                  </a:cubicBezTo>
                  <a:cubicBezTo>
                    <a:pt x="695" y="590"/>
                    <a:pt x="695" y="590"/>
                    <a:pt x="695" y="590"/>
                  </a:cubicBezTo>
                  <a:cubicBezTo>
                    <a:pt x="696" y="589"/>
                    <a:pt x="697" y="587"/>
                    <a:pt x="698" y="585"/>
                  </a:cubicBezTo>
                  <a:moveTo>
                    <a:pt x="666" y="606"/>
                  </a:moveTo>
                  <a:cubicBezTo>
                    <a:pt x="686" y="616"/>
                    <a:pt x="686" y="616"/>
                    <a:pt x="686" y="616"/>
                  </a:cubicBezTo>
                  <a:cubicBezTo>
                    <a:pt x="666" y="606"/>
                    <a:pt x="666" y="606"/>
                    <a:pt x="666" y="606"/>
                  </a:cubicBezTo>
                  <a:moveTo>
                    <a:pt x="701" y="587"/>
                  </a:moveTo>
                  <a:cubicBezTo>
                    <a:pt x="702" y="586"/>
                    <a:pt x="702" y="585"/>
                    <a:pt x="703" y="584"/>
                  </a:cubicBezTo>
                  <a:cubicBezTo>
                    <a:pt x="701" y="584"/>
                    <a:pt x="700" y="584"/>
                    <a:pt x="699" y="584"/>
                  </a:cubicBezTo>
                  <a:cubicBezTo>
                    <a:pt x="698" y="587"/>
                    <a:pt x="697" y="588"/>
                    <a:pt x="695" y="590"/>
                  </a:cubicBezTo>
                  <a:cubicBezTo>
                    <a:pt x="685" y="591"/>
                    <a:pt x="671" y="593"/>
                    <a:pt x="660" y="594"/>
                  </a:cubicBezTo>
                  <a:cubicBezTo>
                    <a:pt x="647" y="581"/>
                    <a:pt x="647" y="581"/>
                    <a:pt x="647" y="581"/>
                  </a:cubicBezTo>
                  <a:cubicBezTo>
                    <a:pt x="642" y="581"/>
                    <a:pt x="637" y="580"/>
                    <a:pt x="631" y="580"/>
                  </a:cubicBezTo>
                  <a:cubicBezTo>
                    <a:pt x="652" y="605"/>
                    <a:pt x="652" y="605"/>
                    <a:pt x="652" y="605"/>
                  </a:cubicBezTo>
                  <a:cubicBezTo>
                    <a:pt x="657" y="605"/>
                    <a:pt x="661" y="606"/>
                    <a:pt x="666" y="606"/>
                  </a:cubicBezTo>
                  <a:cubicBezTo>
                    <a:pt x="695" y="597"/>
                    <a:pt x="695" y="597"/>
                    <a:pt x="695" y="597"/>
                  </a:cubicBezTo>
                  <a:cubicBezTo>
                    <a:pt x="696" y="596"/>
                    <a:pt x="697" y="594"/>
                    <a:pt x="701" y="587"/>
                  </a:cubicBezTo>
                  <a:moveTo>
                    <a:pt x="880" y="589"/>
                  </a:moveTo>
                  <a:cubicBezTo>
                    <a:pt x="880" y="588"/>
                    <a:pt x="880" y="588"/>
                    <a:pt x="880" y="587"/>
                  </a:cubicBezTo>
                  <a:cubicBezTo>
                    <a:pt x="874" y="587"/>
                    <a:pt x="867" y="588"/>
                    <a:pt x="861" y="588"/>
                  </a:cubicBezTo>
                  <a:cubicBezTo>
                    <a:pt x="875" y="603"/>
                    <a:pt x="879" y="597"/>
                    <a:pt x="880" y="589"/>
                  </a:cubicBezTo>
                  <a:moveTo>
                    <a:pt x="947" y="588"/>
                  </a:moveTo>
                  <a:cubicBezTo>
                    <a:pt x="956" y="584"/>
                    <a:pt x="956" y="584"/>
                    <a:pt x="956" y="584"/>
                  </a:cubicBezTo>
                  <a:cubicBezTo>
                    <a:pt x="952" y="585"/>
                    <a:pt x="949" y="585"/>
                    <a:pt x="946" y="585"/>
                  </a:cubicBezTo>
                  <a:cubicBezTo>
                    <a:pt x="947" y="588"/>
                    <a:pt x="947" y="588"/>
                    <a:pt x="947" y="588"/>
                  </a:cubicBezTo>
                  <a:moveTo>
                    <a:pt x="1120" y="716"/>
                  </a:moveTo>
                  <a:cubicBezTo>
                    <a:pt x="1112" y="707"/>
                    <a:pt x="1112" y="707"/>
                    <a:pt x="1112" y="707"/>
                  </a:cubicBezTo>
                  <a:cubicBezTo>
                    <a:pt x="1120" y="716"/>
                    <a:pt x="1120" y="716"/>
                    <a:pt x="1120" y="716"/>
                  </a:cubicBezTo>
                  <a:moveTo>
                    <a:pt x="1361" y="694"/>
                  </a:moveTo>
                  <a:cubicBezTo>
                    <a:pt x="1351" y="640"/>
                    <a:pt x="1336" y="587"/>
                    <a:pt x="1319" y="535"/>
                  </a:cubicBezTo>
                  <a:cubicBezTo>
                    <a:pt x="1305" y="539"/>
                    <a:pt x="1290" y="542"/>
                    <a:pt x="1274" y="546"/>
                  </a:cubicBezTo>
                  <a:cubicBezTo>
                    <a:pt x="1275" y="550"/>
                    <a:pt x="1277" y="555"/>
                    <a:pt x="1278" y="560"/>
                  </a:cubicBezTo>
                  <a:cubicBezTo>
                    <a:pt x="1277" y="555"/>
                    <a:pt x="1275" y="550"/>
                    <a:pt x="1274" y="546"/>
                  </a:cubicBezTo>
                  <a:cubicBezTo>
                    <a:pt x="1272" y="546"/>
                    <a:pt x="1270" y="547"/>
                    <a:pt x="1269" y="547"/>
                  </a:cubicBezTo>
                  <a:cubicBezTo>
                    <a:pt x="1271" y="551"/>
                    <a:pt x="1271" y="551"/>
                    <a:pt x="1271" y="551"/>
                  </a:cubicBezTo>
                  <a:cubicBezTo>
                    <a:pt x="1252" y="556"/>
                    <a:pt x="1252" y="556"/>
                    <a:pt x="1252" y="556"/>
                  </a:cubicBezTo>
                  <a:cubicBezTo>
                    <a:pt x="1244" y="557"/>
                    <a:pt x="1242" y="557"/>
                    <a:pt x="1236" y="553"/>
                  </a:cubicBezTo>
                  <a:cubicBezTo>
                    <a:pt x="1225" y="555"/>
                    <a:pt x="1212" y="558"/>
                    <a:pt x="1200" y="560"/>
                  </a:cubicBezTo>
                  <a:cubicBezTo>
                    <a:pt x="1201" y="561"/>
                    <a:pt x="1201" y="563"/>
                    <a:pt x="1202" y="565"/>
                  </a:cubicBezTo>
                  <a:cubicBezTo>
                    <a:pt x="1201" y="563"/>
                    <a:pt x="1201" y="561"/>
                    <a:pt x="1200" y="560"/>
                  </a:cubicBezTo>
                  <a:cubicBezTo>
                    <a:pt x="1183" y="562"/>
                    <a:pt x="1166" y="565"/>
                    <a:pt x="1148" y="568"/>
                  </a:cubicBezTo>
                  <a:cubicBezTo>
                    <a:pt x="1103" y="573"/>
                    <a:pt x="1057" y="578"/>
                    <a:pt x="1011" y="581"/>
                  </a:cubicBezTo>
                  <a:cubicBezTo>
                    <a:pt x="1016" y="586"/>
                    <a:pt x="1016" y="586"/>
                    <a:pt x="1016" y="586"/>
                  </a:cubicBezTo>
                  <a:cubicBezTo>
                    <a:pt x="1038" y="594"/>
                    <a:pt x="1038" y="594"/>
                    <a:pt x="1038" y="594"/>
                  </a:cubicBezTo>
                  <a:cubicBezTo>
                    <a:pt x="1044" y="584"/>
                    <a:pt x="1044" y="584"/>
                    <a:pt x="1044" y="584"/>
                  </a:cubicBezTo>
                  <a:cubicBezTo>
                    <a:pt x="1047" y="584"/>
                    <a:pt x="1049" y="583"/>
                    <a:pt x="1051" y="583"/>
                  </a:cubicBezTo>
                  <a:cubicBezTo>
                    <a:pt x="1074" y="591"/>
                    <a:pt x="1074" y="591"/>
                    <a:pt x="1074" y="591"/>
                  </a:cubicBezTo>
                  <a:cubicBezTo>
                    <a:pt x="1076" y="590"/>
                    <a:pt x="1078" y="590"/>
                    <a:pt x="1081" y="590"/>
                  </a:cubicBezTo>
                  <a:cubicBezTo>
                    <a:pt x="1100" y="577"/>
                    <a:pt x="1100" y="577"/>
                    <a:pt x="1100" y="577"/>
                  </a:cubicBezTo>
                  <a:cubicBezTo>
                    <a:pt x="1081" y="590"/>
                    <a:pt x="1081" y="590"/>
                    <a:pt x="1081" y="590"/>
                  </a:cubicBezTo>
                  <a:cubicBezTo>
                    <a:pt x="1085" y="590"/>
                    <a:pt x="1090" y="589"/>
                    <a:pt x="1095" y="588"/>
                  </a:cubicBezTo>
                  <a:cubicBezTo>
                    <a:pt x="1094" y="608"/>
                    <a:pt x="1093" y="634"/>
                    <a:pt x="1092" y="654"/>
                  </a:cubicBezTo>
                  <a:cubicBezTo>
                    <a:pt x="1075" y="655"/>
                    <a:pt x="1075" y="655"/>
                    <a:pt x="1075" y="655"/>
                  </a:cubicBezTo>
                  <a:cubicBezTo>
                    <a:pt x="1047" y="667"/>
                    <a:pt x="1047" y="667"/>
                    <a:pt x="1047" y="667"/>
                  </a:cubicBezTo>
                  <a:cubicBezTo>
                    <a:pt x="1065" y="665"/>
                    <a:pt x="1081" y="664"/>
                    <a:pt x="1099" y="662"/>
                  </a:cubicBezTo>
                  <a:cubicBezTo>
                    <a:pt x="1099" y="665"/>
                    <a:pt x="1100" y="668"/>
                    <a:pt x="1100" y="671"/>
                  </a:cubicBezTo>
                  <a:cubicBezTo>
                    <a:pt x="1112" y="707"/>
                    <a:pt x="1112" y="707"/>
                    <a:pt x="1112" y="707"/>
                  </a:cubicBezTo>
                  <a:cubicBezTo>
                    <a:pt x="1120" y="716"/>
                    <a:pt x="1120" y="716"/>
                    <a:pt x="1120" y="716"/>
                  </a:cubicBezTo>
                  <a:cubicBezTo>
                    <a:pt x="1128" y="724"/>
                    <a:pt x="1128" y="724"/>
                    <a:pt x="1128" y="724"/>
                  </a:cubicBezTo>
                  <a:cubicBezTo>
                    <a:pt x="1120" y="716"/>
                    <a:pt x="1120" y="716"/>
                    <a:pt x="1120" y="716"/>
                  </a:cubicBezTo>
                  <a:cubicBezTo>
                    <a:pt x="1128" y="724"/>
                    <a:pt x="1128" y="724"/>
                    <a:pt x="1128" y="724"/>
                  </a:cubicBezTo>
                  <a:cubicBezTo>
                    <a:pt x="1142" y="748"/>
                    <a:pt x="1150" y="775"/>
                    <a:pt x="1166" y="798"/>
                  </a:cubicBezTo>
                  <a:cubicBezTo>
                    <a:pt x="1177" y="817"/>
                    <a:pt x="1196" y="830"/>
                    <a:pt x="1208" y="848"/>
                  </a:cubicBezTo>
                  <a:cubicBezTo>
                    <a:pt x="1209" y="860"/>
                    <a:pt x="1209" y="872"/>
                    <a:pt x="1210" y="885"/>
                  </a:cubicBezTo>
                  <a:cubicBezTo>
                    <a:pt x="1218" y="903"/>
                    <a:pt x="1218" y="903"/>
                    <a:pt x="1218" y="903"/>
                  </a:cubicBezTo>
                  <a:cubicBezTo>
                    <a:pt x="1223" y="902"/>
                    <a:pt x="1228" y="901"/>
                    <a:pt x="1233" y="900"/>
                  </a:cubicBezTo>
                  <a:cubicBezTo>
                    <a:pt x="1240" y="890"/>
                    <a:pt x="1240" y="890"/>
                    <a:pt x="1240" y="890"/>
                  </a:cubicBezTo>
                  <a:cubicBezTo>
                    <a:pt x="1289" y="862"/>
                    <a:pt x="1289" y="862"/>
                    <a:pt x="1289" y="862"/>
                  </a:cubicBezTo>
                  <a:cubicBezTo>
                    <a:pt x="1313" y="829"/>
                    <a:pt x="1313" y="829"/>
                    <a:pt x="1313" y="829"/>
                  </a:cubicBezTo>
                  <a:cubicBezTo>
                    <a:pt x="1344" y="803"/>
                    <a:pt x="1344" y="803"/>
                    <a:pt x="1344" y="803"/>
                  </a:cubicBezTo>
                  <a:cubicBezTo>
                    <a:pt x="1348" y="791"/>
                    <a:pt x="1348" y="791"/>
                    <a:pt x="1348" y="791"/>
                  </a:cubicBezTo>
                  <a:cubicBezTo>
                    <a:pt x="1354" y="782"/>
                    <a:pt x="1354" y="782"/>
                    <a:pt x="1354" y="782"/>
                  </a:cubicBezTo>
                  <a:cubicBezTo>
                    <a:pt x="1354" y="778"/>
                    <a:pt x="1354" y="775"/>
                    <a:pt x="1354" y="773"/>
                  </a:cubicBezTo>
                  <a:cubicBezTo>
                    <a:pt x="1362" y="745"/>
                    <a:pt x="1362" y="745"/>
                    <a:pt x="1362" y="742"/>
                  </a:cubicBezTo>
                  <a:cubicBezTo>
                    <a:pt x="1362" y="742"/>
                    <a:pt x="1362" y="743"/>
                    <a:pt x="1362" y="744"/>
                  </a:cubicBezTo>
                  <a:cubicBezTo>
                    <a:pt x="1361" y="747"/>
                    <a:pt x="1361" y="747"/>
                    <a:pt x="1354" y="773"/>
                  </a:cubicBezTo>
                  <a:cubicBezTo>
                    <a:pt x="1373" y="745"/>
                    <a:pt x="1373" y="745"/>
                    <a:pt x="1351" y="715"/>
                  </a:cubicBezTo>
                  <a:cubicBezTo>
                    <a:pt x="1347" y="716"/>
                    <a:pt x="1343" y="717"/>
                    <a:pt x="1339" y="718"/>
                  </a:cubicBezTo>
                  <a:cubicBezTo>
                    <a:pt x="1328" y="698"/>
                    <a:pt x="1328" y="698"/>
                    <a:pt x="1328" y="698"/>
                  </a:cubicBezTo>
                  <a:cubicBezTo>
                    <a:pt x="1308" y="724"/>
                    <a:pt x="1308" y="724"/>
                    <a:pt x="1308" y="724"/>
                  </a:cubicBezTo>
                  <a:cubicBezTo>
                    <a:pt x="1302" y="726"/>
                    <a:pt x="1295" y="727"/>
                    <a:pt x="1289" y="729"/>
                  </a:cubicBezTo>
                  <a:cubicBezTo>
                    <a:pt x="1288" y="725"/>
                    <a:pt x="1288" y="723"/>
                    <a:pt x="1287" y="719"/>
                  </a:cubicBezTo>
                  <a:cubicBezTo>
                    <a:pt x="1285" y="720"/>
                    <a:pt x="1283" y="720"/>
                    <a:pt x="1280" y="721"/>
                  </a:cubicBezTo>
                  <a:cubicBezTo>
                    <a:pt x="1283" y="720"/>
                    <a:pt x="1285" y="720"/>
                    <a:pt x="1287" y="719"/>
                  </a:cubicBezTo>
                  <a:cubicBezTo>
                    <a:pt x="1286" y="710"/>
                    <a:pt x="1284" y="701"/>
                    <a:pt x="1283" y="692"/>
                  </a:cubicBezTo>
                  <a:cubicBezTo>
                    <a:pt x="1276" y="693"/>
                    <a:pt x="1269" y="694"/>
                    <a:pt x="1263" y="695"/>
                  </a:cubicBezTo>
                  <a:cubicBezTo>
                    <a:pt x="1264" y="702"/>
                    <a:pt x="1265" y="707"/>
                    <a:pt x="1266" y="714"/>
                  </a:cubicBezTo>
                  <a:cubicBezTo>
                    <a:pt x="1265" y="707"/>
                    <a:pt x="1264" y="702"/>
                    <a:pt x="1263" y="695"/>
                  </a:cubicBezTo>
                  <a:cubicBezTo>
                    <a:pt x="1261" y="696"/>
                    <a:pt x="1259" y="696"/>
                    <a:pt x="1256" y="696"/>
                  </a:cubicBezTo>
                  <a:cubicBezTo>
                    <a:pt x="1259" y="696"/>
                    <a:pt x="1261" y="696"/>
                    <a:pt x="1263" y="695"/>
                  </a:cubicBezTo>
                  <a:cubicBezTo>
                    <a:pt x="1269" y="694"/>
                    <a:pt x="1276" y="693"/>
                    <a:pt x="1283" y="692"/>
                  </a:cubicBezTo>
                  <a:cubicBezTo>
                    <a:pt x="1261" y="686"/>
                    <a:pt x="1261" y="686"/>
                    <a:pt x="1261" y="686"/>
                  </a:cubicBezTo>
                  <a:cubicBezTo>
                    <a:pt x="1246" y="679"/>
                    <a:pt x="1246" y="679"/>
                    <a:pt x="1246" y="679"/>
                  </a:cubicBezTo>
                  <a:cubicBezTo>
                    <a:pt x="1245" y="670"/>
                    <a:pt x="1243" y="661"/>
                    <a:pt x="1241" y="652"/>
                  </a:cubicBezTo>
                  <a:cubicBezTo>
                    <a:pt x="1236" y="653"/>
                    <a:pt x="1235" y="655"/>
                    <a:pt x="1235" y="660"/>
                  </a:cubicBezTo>
                  <a:cubicBezTo>
                    <a:pt x="1236" y="652"/>
                    <a:pt x="1236" y="652"/>
                    <a:pt x="1259" y="652"/>
                  </a:cubicBezTo>
                  <a:cubicBezTo>
                    <a:pt x="1302" y="687"/>
                    <a:pt x="1302" y="687"/>
                    <a:pt x="1302" y="687"/>
                  </a:cubicBezTo>
                  <a:cubicBezTo>
                    <a:pt x="1334" y="690"/>
                    <a:pt x="1334" y="690"/>
                    <a:pt x="1334" y="690"/>
                  </a:cubicBezTo>
                  <a:cubicBezTo>
                    <a:pt x="1342" y="698"/>
                    <a:pt x="1342" y="698"/>
                    <a:pt x="1342" y="698"/>
                  </a:cubicBezTo>
                  <a:cubicBezTo>
                    <a:pt x="1348" y="696"/>
                    <a:pt x="1354" y="695"/>
                    <a:pt x="1361" y="694"/>
                  </a:cubicBezTo>
                  <a:moveTo>
                    <a:pt x="1557" y="371"/>
                  </a:moveTo>
                  <a:cubicBezTo>
                    <a:pt x="1555" y="366"/>
                    <a:pt x="1555" y="366"/>
                    <a:pt x="1555" y="366"/>
                  </a:cubicBezTo>
                  <a:cubicBezTo>
                    <a:pt x="1556" y="368"/>
                    <a:pt x="1556" y="369"/>
                    <a:pt x="1556" y="371"/>
                  </a:cubicBezTo>
                  <a:cubicBezTo>
                    <a:pt x="1558" y="374"/>
                    <a:pt x="1558" y="374"/>
                    <a:pt x="1558" y="374"/>
                  </a:cubicBezTo>
                  <a:cubicBezTo>
                    <a:pt x="1558" y="373"/>
                    <a:pt x="1557" y="372"/>
                    <a:pt x="1557" y="371"/>
                  </a:cubicBezTo>
                  <a:moveTo>
                    <a:pt x="123" y="438"/>
                  </a:moveTo>
                  <a:cubicBezTo>
                    <a:pt x="125" y="436"/>
                    <a:pt x="126" y="433"/>
                    <a:pt x="128" y="430"/>
                  </a:cubicBezTo>
                  <a:cubicBezTo>
                    <a:pt x="122" y="435"/>
                    <a:pt x="122" y="435"/>
                    <a:pt x="122" y="435"/>
                  </a:cubicBezTo>
                  <a:cubicBezTo>
                    <a:pt x="118" y="438"/>
                    <a:pt x="118" y="438"/>
                    <a:pt x="118" y="438"/>
                  </a:cubicBezTo>
                  <a:cubicBezTo>
                    <a:pt x="120" y="439"/>
                    <a:pt x="121" y="440"/>
                    <a:pt x="122" y="441"/>
                  </a:cubicBezTo>
                  <a:cubicBezTo>
                    <a:pt x="122" y="440"/>
                    <a:pt x="123" y="439"/>
                    <a:pt x="123" y="438"/>
                  </a:cubicBezTo>
                  <a:moveTo>
                    <a:pt x="1553" y="359"/>
                  </a:moveTo>
                  <a:cubicBezTo>
                    <a:pt x="1552" y="357"/>
                    <a:pt x="1551" y="356"/>
                    <a:pt x="1551" y="355"/>
                  </a:cubicBezTo>
                  <a:cubicBezTo>
                    <a:pt x="1542" y="340"/>
                    <a:pt x="1537" y="334"/>
                    <a:pt x="1535" y="331"/>
                  </a:cubicBezTo>
                  <a:cubicBezTo>
                    <a:pt x="1537" y="334"/>
                    <a:pt x="1539" y="338"/>
                    <a:pt x="1541" y="342"/>
                  </a:cubicBezTo>
                  <a:cubicBezTo>
                    <a:pt x="1540" y="339"/>
                    <a:pt x="1540" y="339"/>
                    <a:pt x="1540" y="339"/>
                  </a:cubicBezTo>
                  <a:cubicBezTo>
                    <a:pt x="1553" y="359"/>
                    <a:pt x="1553" y="359"/>
                    <a:pt x="1553" y="359"/>
                  </a:cubicBezTo>
                  <a:moveTo>
                    <a:pt x="1548" y="356"/>
                  </a:moveTo>
                  <a:cubicBezTo>
                    <a:pt x="1542" y="343"/>
                    <a:pt x="1542" y="343"/>
                    <a:pt x="1542" y="343"/>
                  </a:cubicBezTo>
                  <a:cubicBezTo>
                    <a:pt x="1533" y="332"/>
                    <a:pt x="1533" y="332"/>
                    <a:pt x="1533" y="332"/>
                  </a:cubicBezTo>
                  <a:cubicBezTo>
                    <a:pt x="1548" y="356"/>
                    <a:pt x="1548" y="356"/>
                    <a:pt x="1548" y="356"/>
                  </a:cubicBezTo>
                  <a:moveTo>
                    <a:pt x="181" y="379"/>
                  </a:moveTo>
                  <a:cubicBezTo>
                    <a:pt x="182" y="377"/>
                    <a:pt x="184" y="374"/>
                    <a:pt x="186" y="372"/>
                  </a:cubicBezTo>
                  <a:cubicBezTo>
                    <a:pt x="178" y="378"/>
                    <a:pt x="178" y="378"/>
                    <a:pt x="178" y="378"/>
                  </a:cubicBezTo>
                  <a:cubicBezTo>
                    <a:pt x="179" y="378"/>
                    <a:pt x="180" y="379"/>
                    <a:pt x="181" y="379"/>
                  </a:cubicBezTo>
                  <a:moveTo>
                    <a:pt x="181" y="391"/>
                  </a:moveTo>
                  <a:cubicBezTo>
                    <a:pt x="198" y="369"/>
                    <a:pt x="198" y="369"/>
                    <a:pt x="198" y="369"/>
                  </a:cubicBezTo>
                  <a:cubicBezTo>
                    <a:pt x="188" y="374"/>
                    <a:pt x="188" y="374"/>
                    <a:pt x="188" y="374"/>
                  </a:cubicBezTo>
                  <a:cubicBezTo>
                    <a:pt x="178" y="389"/>
                    <a:pt x="178" y="389"/>
                    <a:pt x="178" y="389"/>
                  </a:cubicBezTo>
                  <a:cubicBezTo>
                    <a:pt x="179" y="390"/>
                    <a:pt x="180" y="390"/>
                    <a:pt x="181" y="391"/>
                  </a:cubicBezTo>
                  <a:moveTo>
                    <a:pt x="189" y="351"/>
                  </a:moveTo>
                  <a:cubicBezTo>
                    <a:pt x="190" y="353"/>
                    <a:pt x="192" y="353"/>
                    <a:pt x="193" y="355"/>
                  </a:cubicBezTo>
                  <a:cubicBezTo>
                    <a:pt x="197" y="344"/>
                    <a:pt x="197" y="344"/>
                    <a:pt x="197" y="344"/>
                  </a:cubicBezTo>
                  <a:cubicBezTo>
                    <a:pt x="189" y="351"/>
                    <a:pt x="189" y="351"/>
                    <a:pt x="189" y="351"/>
                  </a:cubicBezTo>
                  <a:moveTo>
                    <a:pt x="316" y="181"/>
                  </a:moveTo>
                  <a:cubicBezTo>
                    <a:pt x="321" y="177"/>
                    <a:pt x="325" y="173"/>
                    <a:pt x="330" y="169"/>
                  </a:cubicBezTo>
                  <a:cubicBezTo>
                    <a:pt x="329" y="168"/>
                    <a:pt x="328" y="167"/>
                    <a:pt x="328" y="166"/>
                  </a:cubicBezTo>
                  <a:cubicBezTo>
                    <a:pt x="323" y="170"/>
                    <a:pt x="318" y="174"/>
                    <a:pt x="313" y="178"/>
                  </a:cubicBezTo>
                  <a:cubicBezTo>
                    <a:pt x="314" y="179"/>
                    <a:pt x="315" y="180"/>
                    <a:pt x="316" y="181"/>
                  </a:cubicBezTo>
                  <a:moveTo>
                    <a:pt x="378" y="193"/>
                  </a:moveTo>
                  <a:cubicBezTo>
                    <a:pt x="381" y="191"/>
                    <a:pt x="381" y="187"/>
                    <a:pt x="383" y="185"/>
                  </a:cubicBezTo>
                  <a:cubicBezTo>
                    <a:pt x="373" y="191"/>
                    <a:pt x="373" y="191"/>
                    <a:pt x="373" y="191"/>
                  </a:cubicBezTo>
                  <a:cubicBezTo>
                    <a:pt x="373" y="177"/>
                    <a:pt x="373" y="177"/>
                    <a:pt x="373" y="177"/>
                  </a:cubicBezTo>
                  <a:cubicBezTo>
                    <a:pt x="358" y="191"/>
                    <a:pt x="358" y="191"/>
                    <a:pt x="358" y="191"/>
                  </a:cubicBezTo>
                  <a:cubicBezTo>
                    <a:pt x="354" y="194"/>
                    <a:pt x="347" y="201"/>
                    <a:pt x="354" y="201"/>
                  </a:cubicBezTo>
                  <a:cubicBezTo>
                    <a:pt x="360" y="201"/>
                    <a:pt x="374" y="194"/>
                    <a:pt x="378" y="193"/>
                  </a:cubicBezTo>
                  <a:moveTo>
                    <a:pt x="316" y="167"/>
                  </a:moveTo>
                  <a:cubicBezTo>
                    <a:pt x="335" y="160"/>
                    <a:pt x="335" y="160"/>
                    <a:pt x="335" y="160"/>
                  </a:cubicBezTo>
                  <a:cubicBezTo>
                    <a:pt x="348" y="148"/>
                    <a:pt x="348" y="148"/>
                    <a:pt x="348" y="148"/>
                  </a:cubicBezTo>
                  <a:cubicBezTo>
                    <a:pt x="339" y="150"/>
                    <a:pt x="339" y="150"/>
                    <a:pt x="339" y="150"/>
                  </a:cubicBezTo>
                  <a:cubicBezTo>
                    <a:pt x="316" y="167"/>
                    <a:pt x="316" y="167"/>
                    <a:pt x="316" y="167"/>
                  </a:cubicBezTo>
                  <a:moveTo>
                    <a:pt x="339" y="150"/>
                  </a:moveTo>
                  <a:cubicBezTo>
                    <a:pt x="348" y="148"/>
                    <a:pt x="348" y="148"/>
                    <a:pt x="348" y="148"/>
                  </a:cubicBezTo>
                  <a:cubicBezTo>
                    <a:pt x="352" y="138"/>
                    <a:pt x="352" y="138"/>
                    <a:pt x="352" y="138"/>
                  </a:cubicBezTo>
                  <a:cubicBezTo>
                    <a:pt x="328" y="152"/>
                    <a:pt x="328" y="152"/>
                    <a:pt x="328" y="152"/>
                  </a:cubicBezTo>
                  <a:cubicBezTo>
                    <a:pt x="339" y="150"/>
                    <a:pt x="339" y="150"/>
                    <a:pt x="339" y="150"/>
                  </a:cubicBezTo>
                  <a:moveTo>
                    <a:pt x="359" y="158"/>
                  </a:moveTo>
                  <a:cubicBezTo>
                    <a:pt x="361" y="156"/>
                    <a:pt x="364" y="154"/>
                    <a:pt x="366" y="152"/>
                  </a:cubicBezTo>
                  <a:cubicBezTo>
                    <a:pt x="365" y="151"/>
                    <a:pt x="364" y="150"/>
                    <a:pt x="363" y="150"/>
                  </a:cubicBezTo>
                  <a:cubicBezTo>
                    <a:pt x="354" y="154"/>
                    <a:pt x="354" y="154"/>
                    <a:pt x="354" y="154"/>
                  </a:cubicBezTo>
                  <a:cubicBezTo>
                    <a:pt x="356" y="155"/>
                    <a:pt x="357" y="157"/>
                    <a:pt x="359" y="158"/>
                  </a:cubicBezTo>
                  <a:moveTo>
                    <a:pt x="360" y="159"/>
                  </a:moveTo>
                  <a:cubicBezTo>
                    <a:pt x="363" y="158"/>
                    <a:pt x="365" y="155"/>
                    <a:pt x="367" y="153"/>
                  </a:cubicBezTo>
                  <a:cubicBezTo>
                    <a:pt x="367" y="153"/>
                    <a:pt x="366" y="152"/>
                    <a:pt x="366" y="152"/>
                  </a:cubicBezTo>
                  <a:cubicBezTo>
                    <a:pt x="364" y="154"/>
                    <a:pt x="361" y="156"/>
                    <a:pt x="359" y="158"/>
                  </a:cubicBezTo>
                  <a:cubicBezTo>
                    <a:pt x="359" y="159"/>
                    <a:pt x="360" y="159"/>
                    <a:pt x="360" y="159"/>
                  </a:cubicBezTo>
                  <a:moveTo>
                    <a:pt x="365" y="163"/>
                  </a:moveTo>
                  <a:cubicBezTo>
                    <a:pt x="372" y="158"/>
                    <a:pt x="379" y="151"/>
                    <a:pt x="387" y="146"/>
                  </a:cubicBezTo>
                  <a:cubicBezTo>
                    <a:pt x="367" y="153"/>
                    <a:pt x="367" y="153"/>
                    <a:pt x="367" y="153"/>
                  </a:cubicBezTo>
                  <a:cubicBezTo>
                    <a:pt x="365" y="155"/>
                    <a:pt x="363" y="158"/>
                    <a:pt x="360" y="159"/>
                  </a:cubicBezTo>
                  <a:cubicBezTo>
                    <a:pt x="362" y="160"/>
                    <a:pt x="364" y="162"/>
                    <a:pt x="365" y="163"/>
                  </a:cubicBezTo>
                  <a:moveTo>
                    <a:pt x="328" y="152"/>
                  </a:moveTo>
                  <a:cubicBezTo>
                    <a:pt x="352" y="138"/>
                    <a:pt x="352" y="138"/>
                    <a:pt x="352" y="138"/>
                  </a:cubicBezTo>
                  <a:cubicBezTo>
                    <a:pt x="351" y="137"/>
                    <a:pt x="351" y="136"/>
                    <a:pt x="350" y="135"/>
                  </a:cubicBezTo>
                  <a:cubicBezTo>
                    <a:pt x="350" y="134"/>
                    <a:pt x="349" y="133"/>
                    <a:pt x="349" y="132"/>
                  </a:cubicBezTo>
                  <a:cubicBezTo>
                    <a:pt x="349" y="133"/>
                    <a:pt x="350" y="134"/>
                    <a:pt x="350" y="135"/>
                  </a:cubicBezTo>
                  <a:cubicBezTo>
                    <a:pt x="366" y="126"/>
                    <a:pt x="366" y="126"/>
                    <a:pt x="366" y="126"/>
                  </a:cubicBezTo>
                  <a:cubicBezTo>
                    <a:pt x="374" y="119"/>
                    <a:pt x="374" y="119"/>
                    <a:pt x="374" y="119"/>
                  </a:cubicBezTo>
                  <a:cubicBezTo>
                    <a:pt x="355" y="125"/>
                    <a:pt x="355" y="125"/>
                    <a:pt x="355" y="125"/>
                  </a:cubicBezTo>
                  <a:cubicBezTo>
                    <a:pt x="352" y="127"/>
                    <a:pt x="350" y="128"/>
                    <a:pt x="347" y="130"/>
                  </a:cubicBezTo>
                  <a:cubicBezTo>
                    <a:pt x="334" y="144"/>
                    <a:pt x="334" y="144"/>
                    <a:pt x="334" y="144"/>
                  </a:cubicBezTo>
                  <a:cubicBezTo>
                    <a:pt x="327" y="151"/>
                    <a:pt x="327" y="151"/>
                    <a:pt x="327" y="151"/>
                  </a:cubicBezTo>
                  <a:cubicBezTo>
                    <a:pt x="334" y="144"/>
                    <a:pt x="334" y="144"/>
                    <a:pt x="334" y="144"/>
                  </a:cubicBezTo>
                  <a:cubicBezTo>
                    <a:pt x="327" y="151"/>
                    <a:pt x="327" y="151"/>
                    <a:pt x="327" y="151"/>
                  </a:cubicBezTo>
                  <a:cubicBezTo>
                    <a:pt x="328" y="151"/>
                    <a:pt x="328" y="152"/>
                    <a:pt x="328" y="152"/>
                  </a:cubicBezTo>
                  <a:moveTo>
                    <a:pt x="379" y="112"/>
                  </a:moveTo>
                  <a:cubicBezTo>
                    <a:pt x="388" y="107"/>
                    <a:pt x="388" y="107"/>
                    <a:pt x="388" y="107"/>
                  </a:cubicBezTo>
                  <a:cubicBezTo>
                    <a:pt x="379" y="112"/>
                    <a:pt x="379" y="112"/>
                    <a:pt x="379" y="112"/>
                  </a:cubicBezTo>
                  <a:cubicBezTo>
                    <a:pt x="371" y="116"/>
                    <a:pt x="371" y="116"/>
                    <a:pt x="371" y="116"/>
                  </a:cubicBezTo>
                  <a:cubicBezTo>
                    <a:pt x="379" y="112"/>
                    <a:pt x="379" y="112"/>
                    <a:pt x="379" y="112"/>
                  </a:cubicBezTo>
                  <a:moveTo>
                    <a:pt x="404" y="125"/>
                  </a:moveTo>
                  <a:cubicBezTo>
                    <a:pt x="405" y="126"/>
                    <a:pt x="406" y="127"/>
                    <a:pt x="407" y="127"/>
                  </a:cubicBezTo>
                  <a:cubicBezTo>
                    <a:pt x="412" y="120"/>
                    <a:pt x="412" y="120"/>
                    <a:pt x="412" y="120"/>
                  </a:cubicBezTo>
                  <a:cubicBezTo>
                    <a:pt x="400" y="122"/>
                    <a:pt x="400" y="122"/>
                    <a:pt x="400" y="122"/>
                  </a:cubicBezTo>
                  <a:cubicBezTo>
                    <a:pt x="395" y="125"/>
                    <a:pt x="390" y="129"/>
                    <a:pt x="385" y="133"/>
                  </a:cubicBezTo>
                  <a:cubicBezTo>
                    <a:pt x="387" y="134"/>
                    <a:pt x="388" y="135"/>
                    <a:pt x="389" y="136"/>
                  </a:cubicBezTo>
                  <a:cubicBezTo>
                    <a:pt x="394" y="132"/>
                    <a:pt x="399" y="129"/>
                    <a:pt x="404" y="125"/>
                  </a:cubicBezTo>
                  <a:moveTo>
                    <a:pt x="443" y="28"/>
                  </a:moveTo>
                  <a:cubicBezTo>
                    <a:pt x="423" y="39"/>
                    <a:pt x="423" y="39"/>
                    <a:pt x="423" y="39"/>
                  </a:cubicBezTo>
                  <a:cubicBezTo>
                    <a:pt x="448" y="26"/>
                    <a:pt x="448" y="26"/>
                    <a:pt x="448" y="26"/>
                  </a:cubicBezTo>
                  <a:cubicBezTo>
                    <a:pt x="449" y="25"/>
                    <a:pt x="450" y="25"/>
                    <a:pt x="451" y="24"/>
                  </a:cubicBezTo>
                  <a:cubicBezTo>
                    <a:pt x="437" y="30"/>
                    <a:pt x="437" y="30"/>
                    <a:pt x="437" y="30"/>
                  </a:cubicBezTo>
                  <a:cubicBezTo>
                    <a:pt x="443" y="28"/>
                    <a:pt x="443" y="28"/>
                    <a:pt x="443" y="28"/>
                  </a:cubicBezTo>
                  <a:moveTo>
                    <a:pt x="456" y="87"/>
                  </a:moveTo>
                  <a:cubicBezTo>
                    <a:pt x="449" y="93"/>
                    <a:pt x="449" y="93"/>
                    <a:pt x="449" y="93"/>
                  </a:cubicBezTo>
                  <a:cubicBezTo>
                    <a:pt x="456" y="87"/>
                    <a:pt x="456" y="87"/>
                    <a:pt x="456" y="87"/>
                  </a:cubicBezTo>
                  <a:moveTo>
                    <a:pt x="442" y="99"/>
                  </a:moveTo>
                  <a:cubicBezTo>
                    <a:pt x="449" y="93"/>
                    <a:pt x="449" y="93"/>
                    <a:pt x="449" y="93"/>
                  </a:cubicBezTo>
                  <a:cubicBezTo>
                    <a:pt x="442" y="99"/>
                    <a:pt x="442" y="99"/>
                    <a:pt x="442" y="99"/>
                  </a:cubicBezTo>
                  <a:moveTo>
                    <a:pt x="442" y="99"/>
                  </a:moveTo>
                  <a:cubicBezTo>
                    <a:pt x="437" y="107"/>
                    <a:pt x="437" y="107"/>
                    <a:pt x="437" y="107"/>
                  </a:cubicBezTo>
                  <a:cubicBezTo>
                    <a:pt x="442" y="99"/>
                    <a:pt x="442" y="99"/>
                    <a:pt x="442" y="99"/>
                  </a:cubicBezTo>
                  <a:moveTo>
                    <a:pt x="125" y="413"/>
                  </a:moveTo>
                  <a:cubicBezTo>
                    <a:pt x="118" y="420"/>
                    <a:pt x="118" y="420"/>
                    <a:pt x="118" y="420"/>
                  </a:cubicBezTo>
                  <a:cubicBezTo>
                    <a:pt x="125" y="413"/>
                    <a:pt x="125" y="413"/>
                    <a:pt x="125" y="413"/>
                  </a:cubicBezTo>
                  <a:moveTo>
                    <a:pt x="130" y="408"/>
                  </a:moveTo>
                  <a:cubicBezTo>
                    <a:pt x="125" y="413"/>
                    <a:pt x="125" y="413"/>
                    <a:pt x="125" y="413"/>
                  </a:cubicBezTo>
                  <a:cubicBezTo>
                    <a:pt x="130" y="408"/>
                    <a:pt x="130" y="408"/>
                    <a:pt x="130" y="408"/>
                  </a:cubicBezTo>
                  <a:moveTo>
                    <a:pt x="132" y="410"/>
                  </a:moveTo>
                  <a:cubicBezTo>
                    <a:pt x="134" y="407"/>
                    <a:pt x="135" y="405"/>
                    <a:pt x="137" y="402"/>
                  </a:cubicBezTo>
                  <a:cubicBezTo>
                    <a:pt x="130" y="408"/>
                    <a:pt x="130" y="408"/>
                    <a:pt x="130" y="408"/>
                  </a:cubicBezTo>
                  <a:cubicBezTo>
                    <a:pt x="137" y="402"/>
                    <a:pt x="137" y="402"/>
                    <a:pt x="137" y="402"/>
                  </a:cubicBezTo>
                  <a:cubicBezTo>
                    <a:pt x="135" y="405"/>
                    <a:pt x="134" y="407"/>
                    <a:pt x="132" y="410"/>
                  </a:cubicBezTo>
                  <a:moveTo>
                    <a:pt x="139" y="404"/>
                  </a:moveTo>
                  <a:cubicBezTo>
                    <a:pt x="138" y="403"/>
                    <a:pt x="138" y="403"/>
                    <a:pt x="137" y="402"/>
                  </a:cubicBezTo>
                  <a:cubicBezTo>
                    <a:pt x="138" y="403"/>
                    <a:pt x="138" y="403"/>
                    <a:pt x="139" y="404"/>
                  </a:cubicBezTo>
                  <a:moveTo>
                    <a:pt x="146" y="398"/>
                  </a:moveTo>
                  <a:cubicBezTo>
                    <a:pt x="139" y="404"/>
                    <a:pt x="139" y="404"/>
                    <a:pt x="139" y="404"/>
                  </a:cubicBezTo>
                  <a:cubicBezTo>
                    <a:pt x="146" y="398"/>
                    <a:pt x="146" y="398"/>
                    <a:pt x="146" y="398"/>
                  </a:cubicBezTo>
                  <a:moveTo>
                    <a:pt x="146" y="398"/>
                  </a:moveTo>
                  <a:cubicBezTo>
                    <a:pt x="152" y="392"/>
                    <a:pt x="152" y="392"/>
                    <a:pt x="152" y="392"/>
                  </a:cubicBezTo>
                  <a:cubicBezTo>
                    <a:pt x="146" y="398"/>
                    <a:pt x="146" y="398"/>
                    <a:pt x="146" y="398"/>
                  </a:cubicBezTo>
                  <a:moveTo>
                    <a:pt x="150" y="402"/>
                  </a:moveTo>
                  <a:cubicBezTo>
                    <a:pt x="151" y="399"/>
                    <a:pt x="153" y="396"/>
                    <a:pt x="155" y="394"/>
                  </a:cubicBezTo>
                  <a:cubicBezTo>
                    <a:pt x="153" y="396"/>
                    <a:pt x="151" y="399"/>
                    <a:pt x="150" y="402"/>
                  </a:cubicBezTo>
                  <a:cubicBezTo>
                    <a:pt x="151" y="399"/>
                    <a:pt x="153" y="396"/>
                    <a:pt x="155" y="394"/>
                  </a:cubicBezTo>
                  <a:cubicBezTo>
                    <a:pt x="154" y="393"/>
                    <a:pt x="153" y="393"/>
                    <a:pt x="152" y="392"/>
                  </a:cubicBezTo>
                  <a:cubicBezTo>
                    <a:pt x="153" y="393"/>
                    <a:pt x="154" y="393"/>
                    <a:pt x="155" y="394"/>
                  </a:cubicBezTo>
                  <a:cubicBezTo>
                    <a:pt x="157" y="384"/>
                    <a:pt x="157" y="384"/>
                    <a:pt x="157" y="384"/>
                  </a:cubicBezTo>
                  <a:cubicBezTo>
                    <a:pt x="155" y="394"/>
                    <a:pt x="155" y="394"/>
                    <a:pt x="155" y="394"/>
                  </a:cubicBezTo>
                  <a:cubicBezTo>
                    <a:pt x="153" y="396"/>
                    <a:pt x="151" y="399"/>
                    <a:pt x="150" y="402"/>
                  </a:cubicBezTo>
                  <a:moveTo>
                    <a:pt x="130" y="353"/>
                  </a:moveTo>
                  <a:cubicBezTo>
                    <a:pt x="135" y="343"/>
                    <a:pt x="135" y="343"/>
                    <a:pt x="135" y="343"/>
                  </a:cubicBezTo>
                  <a:cubicBezTo>
                    <a:pt x="130" y="353"/>
                    <a:pt x="130" y="353"/>
                    <a:pt x="130" y="353"/>
                  </a:cubicBezTo>
                  <a:moveTo>
                    <a:pt x="131" y="353"/>
                  </a:moveTo>
                  <a:cubicBezTo>
                    <a:pt x="130" y="353"/>
                    <a:pt x="130" y="353"/>
                    <a:pt x="130" y="353"/>
                  </a:cubicBezTo>
                  <a:cubicBezTo>
                    <a:pt x="131" y="353"/>
                    <a:pt x="131" y="353"/>
                    <a:pt x="131" y="353"/>
                  </a:cubicBezTo>
                  <a:moveTo>
                    <a:pt x="132" y="352"/>
                  </a:moveTo>
                  <a:cubicBezTo>
                    <a:pt x="132" y="352"/>
                    <a:pt x="131" y="352"/>
                    <a:pt x="131" y="353"/>
                  </a:cubicBezTo>
                  <a:cubicBezTo>
                    <a:pt x="131" y="352"/>
                    <a:pt x="132" y="352"/>
                    <a:pt x="132" y="352"/>
                  </a:cubicBezTo>
                  <a:moveTo>
                    <a:pt x="133" y="351"/>
                  </a:moveTo>
                  <a:cubicBezTo>
                    <a:pt x="132" y="351"/>
                    <a:pt x="132" y="352"/>
                    <a:pt x="132" y="352"/>
                  </a:cubicBezTo>
                  <a:cubicBezTo>
                    <a:pt x="132" y="352"/>
                    <a:pt x="132" y="351"/>
                    <a:pt x="133" y="351"/>
                  </a:cubicBezTo>
                  <a:moveTo>
                    <a:pt x="133" y="351"/>
                  </a:moveTo>
                  <a:cubicBezTo>
                    <a:pt x="133" y="351"/>
                    <a:pt x="133" y="351"/>
                    <a:pt x="133" y="351"/>
                  </a:cubicBezTo>
                  <a:cubicBezTo>
                    <a:pt x="133" y="351"/>
                    <a:pt x="133" y="351"/>
                    <a:pt x="133" y="351"/>
                  </a:cubicBezTo>
                  <a:moveTo>
                    <a:pt x="134" y="350"/>
                  </a:moveTo>
                  <a:cubicBezTo>
                    <a:pt x="134" y="350"/>
                    <a:pt x="134" y="350"/>
                    <a:pt x="133" y="351"/>
                  </a:cubicBezTo>
                  <a:cubicBezTo>
                    <a:pt x="134" y="350"/>
                    <a:pt x="134" y="350"/>
                    <a:pt x="134" y="350"/>
                  </a:cubicBezTo>
                  <a:moveTo>
                    <a:pt x="135" y="349"/>
                  </a:moveTo>
                  <a:cubicBezTo>
                    <a:pt x="135" y="350"/>
                    <a:pt x="134" y="350"/>
                    <a:pt x="134" y="350"/>
                  </a:cubicBezTo>
                  <a:cubicBezTo>
                    <a:pt x="134" y="350"/>
                    <a:pt x="135" y="350"/>
                    <a:pt x="135" y="349"/>
                  </a:cubicBezTo>
                  <a:moveTo>
                    <a:pt x="135" y="349"/>
                  </a:moveTo>
                  <a:cubicBezTo>
                    <a:pt x="135" y="349"/>
                    <a:pt x="135" y="349"/>
                    <a:pt x="135" y="349"/>
                  </a:cubicBezTo>
                  <a:cubicBezTo>
                    <a:pt x="135" y="349"/>
                    <a:pt x="135" y="349"/>
                    <a:pt x="135" y="349"/>
                  </a:cubicBezTo>
                  <a:moveTo>
                    <a:pt x="136" y="348"/>
                  </a:moveTo>
                  <a:cubicBezTo>
                    <a:pt x="136" y="348"/>
                    <a:pt x="136" y="349"/>
                    <a:pt x="135" y="349"/>
                  </a:cubicBezTo>
                  <a:cubicBezTo>
                    <a:pt x="136" y="349"/>
                    <a:pt x="136" y="348"/>
                    <a:pt x="136" y="348"/>
                  </a:cubicBezTo>
                  <a:moveTo>
                    <a:pt x="137" y="347"/>
                  </a:moveTo>
                  <a:cubicBezTo>
                    <a:pt x="137" y="348"/>
                    <a:pt x="136" y="348"/>
                    <a:pt x="136" y="348"/>
                  </a:cubicBezTo>
                  <a:cubicBezTo>
                    <a:pt x="136" y="348"/>
                    <a:pt x="137" y="348"/>
                    <a:pt x="137" y="347"/>
                  </a:cubicBezTo>
                  <a:moveTo>
                    <a:pt x="138" y="347"/>
                  </a:moveTo>
                  <a:cubicBezTo>
                    <a:pt x="137" y="347"/>
                    <a:pt x="137" y="347"/>
                    <a:pt x="137" y="347"/>
                  </a:cubicBezTo>
                  <a:cubicBezTo>
                    <a:pt x="137" y="347"/>
                    <a:pt x="137" y="347"/>
                    <a:pt x="138" y="347"/>
                  </a:cubicBezTo>
                  <a:moveTo>
                    <a:pt x="138" y="346"/>
                  </a:moveTo>
                  <a:cubicBezTo>
                    <a:pt x="138" y="347"/>
                    <a:pt x="138" y="347"/>
                    <a:pt x="138" y="347"/>
                  </a:cubicBezTo>
                  <a:cubicBezTo>
                    <a:pt x="138" y="346"/>
                    <a:pt x="138" y="346"/>
                    <a:pt x="138" y="346"/>
                  </a:cubicBezTo>
                  <a:moveTo>
                    <a:pt x="139" y="346"/>
                  </a:moveTo>
                  <a:cubicBezTo>
                    <a:pt x="138" y="346"/>
                    <a:pt x="138" y="346"/>
                    <a:pt x="138" y="346"/>
                  </a:cubicBezTo>
                  <a:cubicBezTo>
                    <a:pt x="138" y="346"/>
                    <a:pt x="138" y="346"/>
                    <a:pt x="139" y="346"/>
                  </a:cubicBezTo>
                  <a:moveTo>
                    <a:pt x="139" y="345"/>
                  </a:moveTo>
                  <a:cubicBezTo>
                    <a:pt x="139" y="345"/>
                    <a:pt x="139" y="345"/>
                    <a:pt x="139" y="346"/>
                  </a:cubicBezTo>
                  <a:cubicBezTo>
                    <a:pt x="139" y="345"/>
                    <a:pt x="139" y="345"/>
                    <a:pt x="139" y="345"/>
                  </a:cubicBezTo>
                  <a:moveTo>
                    <a:pt x="140" y="345"/>
                  </a:moveTo>
                  <a:cubicBezTo>
                    <a:pt x="140" y="345"/>
                    <a:pt x="139" y="345"/>
                    <a:pt x="139" y="345"/>
                  </a:cubicBezTo>
                  <a:cubicBezTo>
                    <a:pt x="139" y="345"/>
                    <a:pt x="140" y="345"/>
                    <a:pt x="140" y="345"/>
                  </a:cubicBezTo>
                  <a:moveTo>
                    <a:pt x="140" y="344"/>
                  </a:moveTo>
                  <a:cubicBezTo>
                    <a:pt x="140" y="344"/>
                    <a:pt x="140" y="345"/>
                    <a:pt x="140" y="345"/>
                  </a:cubicBezTo>
                  <a:cubicBezTo>
                    <a:pt x="140" y="345"/>
                    <a:pt x="140" y="344"/>
                    <a:pt x="140" y="344"/>
                  </a:cubicBezTo>
                  <a:moveTo>
                    <a:pt x="141" y="343"/>
                  </a:moveTo>
                  <a:cubicBezTo>
                    <a:pt x="141" y="343"/>
                    <a:pt x="141" y="344"/>
                    <a:pt x="141" y="344"/>
                  </a:cubicBezTo>
                  <a:cubicBezTo>
                    <a:pt x="141" y="344"/>
                    <a:pt x="141" y="343"/>
                    <a:pt x="141" y="343"/>
                  </a:cubicBezTo>
                  <a:moveTo>
                    <a:pt x="141" y="343"/>
                  </a:moveTo>
                  <a:cubicBezTo>
                    <a:pt x="141" y="343"/>
                    <a:pt x="141" y="343"/>
                    <a:pt x="141" y="343"/>
                  </a:cubicBezTo>
                  <a:cubicBezTo>
                    <a:pt x="141" y="343"/>
                    <a:pt x="141" y="343"/>
                    <a:pt x="141" y="343"/>
                  </a:cubicBezTo>
                  <a:moveTo>
                    <a:pt x="142" y="343"/>
                  </a:moveTo>
                  <a:cubicBezTo>
                    <a:pt x="142" y="343"/>
                    <a:pt x="141" y="343"/>
                    <a:pt x="141" y="343"/>
                  </a:cubicBezTo>
                  <a:cubicBezTo>
                    <a:pt x="141" y="343"/>
                    <a:pt x="142" y="343"/>
                    <a:pt x="142" y="343"/>
                  </a:cubicBezTo>
                  <a:moveTo>
                    <a:pt x="142" y="342"/>
                  </a:moveTo>
                  <a:cubicBezTo>
                    <a:pt x="142" y="342"/>
                    <a:pt x="142" y="342"/>
                    <a:pt x="142" y="343"/>
                  </a:cubicBezTo>
                  <a:cubicBezTo>
                    <a:pt x="142" y="342"/>
                    <a:pt x="142" y="342"/>
                    <a:pt x="142" y="342"/>
                  </a:cubicBezTo>
                  <a:moveTo>
                    <a:pt x="143" y="342"/>
                  </a:moveTo>
                  <a:cubicBezTo>
                    <a:pt x="142" y="342"/>
                    <a:pt x="142" y="342"/>
                    <a:pt x="142" y="342"/>
                  </a:cubicBezTo>
                  <a:cubicBezTo>
                    <a:pt x="142" y="342"/>
                    <a:pt x="142" y="342"/>
                    <a:pt x="143" y="342"/>
                  </a:cubicBezTo>
                  <a:moveTo>
                    <a:pt x="143" y="341"/>
                  </a:moveTo>
                  <a:cubicBezTo>
                    <a:pt x="143" y="342"/>
                    <a:pt x="143" y="342"/>
                    <a:pt x="143" y="342"/>
                  </a:cubicBezTo>
                  <a:cubicBezTo>
                    <a:pt x="143" y="341"/>
                    <a:pt x="143" y="341"/>
                    <a:pt x="143" y="341"/>
                  </a:cubicBezTo>
                  <a:moveTo>
                    <a:pt x="143" y="341"/>
                  </a:moveTo>
                  <a:cubicBezTo>
                    <a:pt x="143" y="341"/>
                    <a:pt x="143" y="341"/>
                    <a:pt x="143" y="341"/>
                  </a:cubicBezTo>
                  <a:cubicBezTo>
                    <a:pt x="143" y="341"/>
                    <a:pt x="143" y="341"/>
                    <a:pt x="143" y="341"/>
                  </a:cubicBezTo>
                  <a:moveTo>
                    <a:pt x="144" y="340"/>
                  </a:moveTo>
                  <a:cubicBezTo>
                    <a:pt x="144" y="340"/>
                    <a:pt x="143" y="340"/>
                    <a:pt x="143" y="341"/>
                  </a:cubicBezTo>
                  <a:cubicBezTo>
                    <a:pt x="143" y="340"/>
                    <a:pt x="144" y="340"/>
                    <a:pt x="144" y="340"/>
                  </a:cubicBezTo>
                  <a:moveTo>
                    <a:pt x="144" y="340"/>
                  </a:moveTo>
                  <a:cubicBezTo>
                    <a:pt x="144" y="340"/>
                    <a:pt x="144" y="340"/>
                    <a:pt x="144" y="340"/>
                  </a:cubicBezTo>
                  <a:cubicBezTo>
                    <a:pt x="144" y="340"/>
                    <a:pt x="144" y="340"/>
                    <a:pt x="144" y="340"/>
                  </a:cubicBezTo>
                  <a:moveTo>
                    <a:pt x="145" y="339"/>
                  </a:moveTo>
                  <a:cubicBezTo>
                    <a:pt x="144" y="339"/>
                    <a:pt x="144" y="339"/>
                    <a:pt x="144" y="339"/>
                  </a:cubicBezTo>
                  <a:cubicBezTo>
                    <a:pt x="145" y="339"/>
                    <a:pt x="145" y="339"/>
                    <a:pt x="145" y="339"/>
                  </a:cubicBezTo>
                  <a:moveTo>
                    <a:pt x="145" y="338"/>
                  </a:moveTo>
                  <a:cubicBezTo>
                    <a:pt x="145" y="339"/>
                    <a:pt x="145" y="339"/>
                    <a:pt x="145" y="339"/>
                  </a:cubicBezTo>
                  <a:cubicBezTo>
                    <a:pt x="145" y="339"/>
                    <a:pt x="145" y="339"/>
                    <a:pt x="145" y="338"/>
                  </a:cubicBezTo>
                  <a:moveTo>
                    <a:pt x="145" y="338"/>
                  </a:moveTo>
                  <a:cubicBezTo>
                    <a:pt x="145" y="338"/>
                    <a:pt x="145" y="338"/>
                    <a:pt x="145" y="338"/>
                  </a:cubicBezTo>
                  <a:cubicBezTo>
                    <a:pt x="145" y="338"/>
                    <a:pt x="145" y="338"/>
                    <a:pt x="145" y="338"/>
                  </a:cubicBezTo>
                  <a:moveTo>
                    <a:pt x="146" y="337"/>
                  </a:moveTo>
                  <a:cubicBezTo>
                    <a:pt x="146" y="337"/>
                    <a:pt x="146" y="338"/>
                    <a:pt x="145" y="338"/>
                  </a:cubicBezTo>
                  <a:cubicBezTo>
                    <a:pt x="146" y="338"/>
                    <a:pt x="146" y="338"/>
                    <a:pt x="146" y="338"/>
                  </a:cubicBezTo>
                  <a:moveTo>
                    <a:pt x="146" y="337"/>
                  </a:moveTo>
                  <a:cubicBezTo>
                    <a:pt x="146" y="337"/>
                    <a:pt x="146" y="337"/>
                    <a:pt x="146" y="337"/>
                  </a:cubicBezTo>
                  <a:cubicBezTo>
                    <a:pt x="146" y="337"/>
                    <a:pt x="146" y="337"/>
                    <a:pt x="146" y="337"/>
                  </a:cubicBezTo>
                  <a:moveTo>
                    <a:pt x="146" y="337"/>
                  </a:moveTo>
                  <a:cubicBezTo>
                    <a:pt x="146" y="337"/>
                    <a:pt x="146" y="337"/>
                    <a:pt x="146" y="337"/>
                  </a:cubicBezTo>
                  <a:cubicBezTo>
                    <a:pt x="146" y="337"/>
                    <a:pt x="146" y="337"/>
                    <a:pt x="146" y="337"/>
                  </a:cubicBezTo>
                  <a:moveTo>
                    <a:pt x="146" y="336"/>
                  </a:moveTo>
                  <a:cubicBezTo>
                    <a:pt x="146" y="336"/>
                    <a:pt x="146" y="337"/>
                    <a:pt x="146" y="337"/>
                  </a:cubicBezTo>
                  <a:cubicBezTo>
                    <a:pt x="146" y="337"/>
                    <a:pt x="146" y="337"/>
                    <a:pt x="146" y="337"/>
                  </a:cubicBezTo>
                  <a:moveTo>
                    <a:pt x="146" y="336"/>
                  </a:moveTo>
                  <a:cubicBezTo>
                    <a:pt x="147" y="336"/>
                    <a:pt x="147" y="336"/>
                    <a:pt x="147" y="336"/>
                  </a:cubicBezTo>
                  <a:cubicBezTo>
                    <a:pt x="147" y="336"/>
                    <a:pt x="147" y="336"/>
                    <a:pt x="147" y="336"/>
                  </a:cubicBezTo>
                  <a:moveTo>
                    <a:pt x="157" y="384"/>
                  </a:moveTo>
                  <a:cubicBezTo>
                    <a:pt x="169" y="370"/>
                    <a:pt x="169" y="370"/>
                    <a:pt x="169" y="370"/>
                  </a:cubicBezTo>
                  <a:cubicBezTo>
                    <a:pt x="157" y="384"/>
                    <a:pt x="157" y="384"/>
                    <a:pt x="157" y="384"/>
                  </a:cubicBezTo>
                  <a:moveTo>
                    <a:pt x="174" y="374"/>
                  </a:moveTo>
                  <a:cubicBezTo>
                    <a:pt x="175" y="371"/>
                    <a:pt x="177" y="369"/>
                    <a:pt x="179" y="366"/>
                  </a:cubicBezTo>
                  <a:cubicBezTo>
                    <a:pt x="171" y="372"/>
                    <a:pt x="171" y="372"/>
                    <a:pt x="171" y="372"/>
                  </a:cubicBezTo>
                  <a:cubicBezTo>
                    <a:pt x="179" y="366"/>
                    <a:pt x="179" y="366"/>
                    <a:pt x="179" y="366"/>
                  </a:cubicBezTo>
                  <a:cubicBezTo>
                    <a:pt x="177" y="369"/>
                    <a:pt x="175" y="371"/>
                    <a:pt x="174" y="374"/>
                  </a:cubicBezTo>
                  <a:moveTo>
                    <a:pt x="179" y="366"/>
                  </a:moveTo>
                  <a:cubicBezTo>
                    <a:pt x="181" y="362"/>
                    <a:pt x="184" y="358"/>
                    <a:pt x="187" y="353"/>
                  </a:cubicBezTo>
                  <a:cubicBezTo>
                    <a:pt x="184" y="358"/>
                    <a:pt x="181" y="362"/>
                    <a:pt x="179" y="366"/>
                  </a:cubicBezTo>
                  <a:moveTo>
                    <a:pt x="187" y="353"/>
                  </a:moveTo>
                  <a:cubicBezTo>
                    <a:pt x="169" y="370"/>
                    <a:pt x="169" y="370"/>
                    <a:pt x="169" y="370"/>
                  </a:cubicBezTo>
                  <a:cubicBezTo>
                    <a:pt x="187" y="353"/>
                    <a:pt x="187" y="353"/>
                    <a:pt x="187" y="353"/>
                  </a:cubicBezTo>
                  <a:moveTo>
                    <a:pt x="138" y="363"/>
                  </a:moveTo>
                  <a:cubicBezTo>
                    <a:pt x="140" y="361"/>
                    <a:pt x="141" y="358"/>
                    <a:pt x="143" y="356"/>
                  </a:cubicBezTo>
                  <a:cubicBezTo>
                    <a:pt x="141" y="358"/>
                    <a:pt x="140" y="361"/>
                    <a:pt x="138" y="363"/>
                  </a:cubicBezTo>
                  <a:moveTo>
                    <a:pt x="138" y="363"/>
                  </a:moveTo>
                  <a:cubicBezTo>
                    <a:pt x="140" y="361"/>
                    <a:pt x="141" y="358"/>
                    <a:pt x="143" y="356"/>
                  </a:cubicBezTo>
                  <a:cubicBezTo>
                    <a:pt x="141" y="358"/>
                    <a:pt x="140" y="361"/>
                    <a:pt x="138" y="363"/>
                  </a:cubicBezTo>
                  <a:moveTo>
                    <a:pt x="142" y="369"/>
                  </a:moveTo>
                  <a:cubicBezTo>
                    <a:pt x="141" y="367"/>
                    <a:pt x="140" y="365"/>
                    <a:pt x="138" y="363"/>
                  </a:cubicBezTo>
                  <a:cubicBezTo>
                    <a:pt x="140" y="365"/>
                    <a:pt x="141" y="367"/>
                    <a:pt x="142" y="369"/>
                  </a:cubicBezTo>
                  <a:cubicBezTo>
                    <a:pt x="141" y="367"/>
                    <a:pt x="140" y="365"/>
                    <a:pt x="138" y="363"/>
                  </a:cubicBezTo>
                  <a:cubicBezTo>
                    <a:pt x="140" y="365"/>
                    <a:pt x="141" y="367"/>
                    <a:pt x="142" y="369"/>
                  </a:cubicBezTo>
                  <a:moveTo>
                    <a:pt x="146" y="373"/>
                  </a:moveTo>
                  <a:cubicBezTo>
                    <a:pt x="145" y="372"/>
                    <a:pt x="143" y="370"/>
                    <a:pt x="142" y="369"/>
                  </a:cubicBezTo>
                  <a:cubicBezTo>
                    <a:pt x="143" y="370"/>
                    <a:pt x="145" y="372"/>
                    <a:pt x="146" y="373"/>
                  </a:cubicBezTo>
                  <a:moveTo>
                    <a:pt x="157" y="360"/>
                  </a:moveTo>
                  <a:cubicBezTo>
                    <a:pt x="146" y="373"/>
                    <a:pt x="146" y="373"/>
                    <a:pt x="146" y="373"/>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8" y="360"/>
                  </a:moveTo>
                  <a:cubicBezTo>
                    <a:pt x="157" y="360"/>
                    <a:pt x="157" y="360"/>
                    <a:pt x="157"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1"/>
                    <a:pt x="158" y="361"/>
                    <a:pt x="158" y="361"/>
                  </a:cubicBezTo>
                  <a:cubicBezTo>
                    <a:pt x="158" y="361"/>
                    <a:pt x="158" y="361"/>
                    <a:pt x="158" y="360"/>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9" y="361"/>
                    <a:pt x="159" y="361"/>
                    <a:pt x="159" y="361"/>
                  </a:cubicBezTo>
                  <a:cubicBezTo>
                    <a:pt x="159" y="361"/>
                    <a:pt x="159" y="361"/>
                    <a:pt x="158" y="361"/>
                  </a:cubicBezTo>
                  <a:moveTo>
                    <a:pt x="159" y="361"/>
                  </a:moveTo>
                  <a:cubicBezTo>
                    <a:pt x="159" y="361"/>
                    <a:pt x="159" y="361"/>
                    <a:pt x="159" y="361"/>
                  </a:cubicBezTo>
                  <a:cubicBezTo>
                    <a:pt x="159" y="361"/>
                    <a:pt x="159" y="361"/>
                    <a:pt x="159" y="361"/>
                  </a:cubicBezTo>
                  <a:moveTo>
                    <a:pt x="159" y="361"/>
                  </a:moveTo>
                  <a:cubicBezTo>
                    <a:pt x="159" y="362"/>
                    <a:pt x="159" y="362"/>
                    <a:pt x="159" y="362"/>
                  </a:cubicBezTo>
                  <a:cubicBezTo>
                    <a:pt x="159" y="361"/>
                    <a:pt x="159" y="361"/>
                    <a:pt x="159" y="361"/>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60" y="362"/>
                    <a:pt x="160" y="362"/>
                    <a:pt x="160" y="362"/>
                  </a:cubicBezTo>
                  <a:cubicBezTo>
                    <a:pt x="160" y="362"/>
                    <a:pt x="160" y="362"/>
                    <a:pt x="159" y="362"/>
                  </a:cubicBezTo>
                  <a:moveTo>
                    <a:pt x="160" y="362"/>
                  </a:moveTo>
                  <a:cubicBezTo>
                    <a:pt x="160" y="362"/>
                    <a:pt x="160" y="362"/>
                    <a:pt x="160" y="362"/>
                  </a:cubicBezTo>
                  <a:cubicBezTo>
                    <a:pt x="160" y="362"/>
                    <a:pt x="160" y="362"/>
                    <a:pt x="160" y="362"/>
                  </a:cubicBezTo>
                  <a:moveTo>
                    <a:pt x="160" y="363"/>
                  </a:moveTo>
                  <a:cubicBezTo>
                    <a:pt x="160" y="363"/>
                    <a:pt x="160" y="363"/>
                    <a:pt x="160" y="363"/>
                  </a:cubicBezTo>
                  <a:cubicBezTo>
                    <a:pt x="160" y="363"/>
                    <a:pt x="160" y="363"/>
                    <a:pt x="160" y="363"/>
                  </a:cubicBezTo>
                  <a:moveTo>
                    <a:pt x="160" y="363"/>
                  </a:moveTo>
                  <a:cubicBezTo>
                    <a:pt x="160" y="363"/>
                    <a:pt x="160" y="363"/>
                    <a:pt x="160" y="363"/>
                  </a:cubicBezTo>
                  <a:cubicBezTo>
                    <a:pt x="160" y="363"/>
                    <a:pt x="160" y="363"/>
                    <a:pt x="160" y="363"/>
                  </a:cubicBezTo>
                  <a:moveTo>
                    <a:pt x="160" y="363"/>
                  </a:moveTo>
                  <a:cubicBezTo>
                    <a:pt x="161" y="363"/>
                    <a:pt x="161" y="363"/>
                    <a:pt x="161" y="363"/>
                  </a:cubicBezTo>
                  <a:cubicBezTo>
                    <a:pt x="160" y="363"/>
                    <a:pt x="160" y="363"/>
                    <a:pt x="160"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4"/>
                  </a:moveTo>
                  <a:cubicBezTo>
                    <a:pt x="161" y="363"/>
                    <a:pt x="161" y="363"/>
                    <a:pt x="161" y="363"/>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5"/>
                    <a:pt x="161" y="365"/>
                    <a:pt x="161" y="365"/>
                  </a:cubicBezTo>
                  <a:cubicBezTo>
                    <a:pt x="161" y="364"/>
                    <a:pt x="161" y="364"/>
                    <a:pt x="161" y="364"/>
                  </a:cubicBezTo>
                  <a:moveTo>
                    <a:pt x="162" y="365"/>
                  </a:moveTo>
                  <a:cubicBezTo>
                    <a:pt x="161" y="365"/>
                    <a:pt x="161" y="365"/>
                    <a:pt x="161"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3" y="365"/>
                  </a:moveTo>
                  <a:cubicBezTo>
                    <a:pt x="162" y="365"/>
                    <a:pt x="162" y="365"/>
                    <a:pt x="162"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6"/>
                    <a:pt x="163" y="366"/>
                    <a:pt x="163" y="366"/>
                  </a:cubicBezTo>
                  <a:cubicBezTo>
                    <a:pt x="163" y="365"/>
                    <a:pt x="163" y="365"/>
                    <a:pt x="163" y="365"/>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77" y="352"/>
                  </a:moveTo>
                  <a:cubicBezTo>
                    <a:pt x="165" y="367"/>
                    <a:pt x="165" y="367"/>
                    <a:pt x="163" y="366"/>
                  </a:cubicBezTo>
                  <a:cubicBezTo>
                    <a:pt x="163" y="366"/>
                    <a:pt x="163" y="366"/>
                    <a:pt x="163" y="366"/>
                  </a:cubicBezTo>
                  <a:cubicBezTo>
                    <a:pt x="163" y="366"/>
                    <a:pt x="163" y="366"/>
                    <a:pt x="163" y="366"/>
                  </a:cubicBezTo>
                  <a:cubicBezTo>
                    <a:pt x="164" y="366"/>
                    <a:pt x="165" y="366"/>
                    <a:pt x="168" y="363"/>
                  </a:cubicBezTo>
                  <a:cubicBezTo>
                    <a:pt x="170" y="362"/>
                    <a:pt x="171" y="359"/>
                    <a:pt x="173" y="357"/>
                  </a:cubicBezTo>
                  <a:cubicBezTo>
                    <a:pt x="176" y="353"/>
                    <a:pt x="179" y="349"/>
                    <a:pt x="182" y="345"/>
                  </a:cubicBezTo>
                  <a:cubicBezTo>
                    <a:pt x="181" y="347"/>
                    <a:pt x="179" y="350"/>
                    <a:pt x="177" y="352"/>
                  </a:cubicBezTo>
                  <a:moveTo>
                    <a:pt x="197" y="263"/>
                  </a:moveTo>
                  <a:cubicBezTo>
                    <a:pt x="196" y="265"/>
                    <a:pt x="196" y="265"/>
                    <a:pt x="196" y="265"/>
                  </a:cubicBezTo>
                  <a:cubicBezTo>
                    <a:pt x="196" y="265"/>
                    <a:pt x="196" y="264"/>
                    <a:pt x="197" y="263"/>
                  </a:cubicBezTo>
                  <a:cubicBezTo>
                    <a:pt x="197" y="263"/>
                    <a:pt x="197" y="263"/>
                    <a:pt x="197" y="263"/>
                  </a:cubicBezTo>
                  <a:moveTo>
                    <a:pt x="196" y="265"/>
                  </a:moveTo>
                  <a:cubicBezTo>
                    <a:pt x="196" y="264"/>
                    <a:pt x="196" y="264"/>
                    <a:pt x="197" y="263"/>
                  </a:cubicBezTo>
                  <a:cubicBezTo>
                    <a:pt x="197" y="263"/>
                    <a:pt x="196" y="264"/>
                    <a:pt x="196" y="265"/>
                  </a:cubicBezTo>
                  <a:cubicBezTo>
                    <a:pt x="196" y="265"/>
                    <a:pt x="196" y="265"/>
                    <a:pt x="196" y="265"/>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2"/>
                    <a:pt x="199" y="262"/>
                    <a:pt x="199" y="262"/>
                  </a:cubicBezTo>
                  <a:cubicBezTo>
                    <a:pt x="199" y="262"/>
                    <a:pt x="199" y="262"/>
                    <a:pt x="199" y="261"/>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8" y="263"/>
                  </a:cubicBezTo>
                  <a:cubicBezTo>
                    <a:pt x="199" y="262"/>
                    <a:pt x="199" y="262"/>
                    <a:pt x="199" y="262"/>
                  </a:cubicBezTo>
                  <a:moveTo>
                    <a:pt x="152" y="328"/>
                  </a:moveTo>
                  <a:cubicBezTo>
                    <a:pt x="151" y="329"/>
                    <a:pt x="151" y="329"/>
                    <a:pt x="151" y="329"/>
                  </a:cubicBezTo>
                  <a:cubicBezTo>
                    <a:pt x="152" y="329"/>
                    <a:pt x="152" y="328"/>
                    <a:pt x="152" y="328"/>
                  </a:cubicBezTo>
                  <a:moveTo>
                    <a:pt x="137" y="346"/>
                  </a:moveTo>
                  <a:cubicBezTo>
                    <a:pt x="137" y="345"/>
                    <a:pt x="136" y="344"/>
                    <a:pt x="135" y="343"/>
                  </a:cubicBezTo>
                  <a:cubicBezTo>
                    <a:pt x="163" y="308"/>
                    <a:pt x="163" y="308"/>
                    <a:pt x="163" y="308"/>
                  </a:cubicBezTo>
                  <a:cubicBezTo>
                    <a:pt x="173" y="291"/>
                    <a:pt x="173" y="291"/>
                    <a:pt x="173" y="291"/>
                  </a:cubicBezTo>
                  <a:cubicBezTo>
                    <a:pt x="163" y="308"/>
                    <a:pt x="163" y="308"/>
                    <a:pt x="163" y="308"/>
                  </a:cubicBezTo>
                  <a:cubicBezTo>
                    <a:pt x="159" y="318"/>
                    <a:pt x="159" y="318"/>
                    <a:pt x="159" y="318"/>
                  </a:cubicBezTo>
                  <a:cubicBezTo>
                    <a:pt x="137" y="346"/>
                    <a:pt x="137" y="346"/>
                    <a:pt x="137" y="346"/>
                  </a:cubicBezTo>
                  <a:moveTo>
                    <a:pt x="153" y="327"/>
                  </a:moveTo>
                  <a:cubicBezTo>
                    <a:pt x="153" y="327"/>
                    <a:pt x="152" y="328"/>
                    <a:pt x="152" y="328"/>
                  </a:cubicBezTo>
                  <a:cubicBezTo>
                    <a:pt x="152" y="328"/>
                    <a:pt x="153" y="327"/>
                    <a:pt x="153" y="327"/>
                  </a:cubicBezTo>
                  <a:moveTo>
                    <a:pt x="153" y="327"/>
                  </a:moveTo>
                  <a:cubicBezTo>
                    <a:pt x="153" y="327"/>
                    <a:pt x="154" y="326"/>
                    <a:pt x="154" y="326"/>
                  </a:cubicBezTo>
                  <a:cubicBezTo>
                    <a:pt x="154" y="326"/>
                    <a:pt x="153" y="327"/>
                    <a:pt x="153" y="327"/>
                  </a:cubicBezTo>
                  <a:moveTo>
                    <a:pt x="154" y="326"/>
                  </a:moveTo>
                  <a:cubicBezTo>
                    <a:pt x="155" y="326"/>
                    <a:pt x="155" y="325"/>
                    <a:pt x="155" y="325"/>
                  </a:cubicBezTo>
                  <a:cubicBezTo>
                    <a:pt x="155" y="325"/>
                    <a:pt x="155" y="326"/>
                    <a:pt x="154" y="326"/>
                  </a:cubicBezTo>
                  <a:moveTo>
                    <a:pt x="155" y="325"/>
                  </a:moveTo>
                  <a:cubicBezTo>
                    <a:pt x="156" y="325"/>
                    <a:pt x="156" y="325"/>
                    <a:pt x="157" y="325"/>
                  </a:cubicBezTo>
                  <a:cubicBezTo>
                    <a:pt x="156" y="325"/>
                    <a:pt x="156" y="325"/>
                    <a:pt x="155" y="325"/>
                  </a:cubicBezTo>
                  <a:moveTo>
                    <a:pt x="173" y="291"/>
                  </a:moveTo>
                  <a:cubicBezTo>
                    <a:pt x="172" y="290"/>
                    <a:pt x="172" y="288"/>
                    <a:pt x="171" y="286"/>
                  </a:cubicBezTo>
                  <a:cubicBezTo>
                    <a:pt x="165" y="285"/>
                    <a:pt x="165" y="285"/>
                    <a:pt x="165" y="285"/>
                  </a:cubicBezTo>
                  <a:cubicBezTo>
                    <a:pt x="171" y="286"/>
                    <a:pt x="171" y="286"/>
                    <a:pt x="171" y="286"/>
                  </a:cubicBezTo>
                  <a:cubicBezTo>
                    <a:pt x="171" y="284"/>
                    <a:pt x="170" y="283"/>
                    <a:pt x="170" y="283"/>
                  </a:cubicBezTo>
                  <a:cubicBezTo>
                    <a:pt x="182" y="270"/>
                    <a:pt x="182" y="270"/>
                    <a:pt x="182" y="270"/>
                  </a:cubicBezTo>
                  <a:cubicBezTo>
                    <a:pt x="182" y="271"/>
                    <a:pt x="182" y="271"/>
                    <a:pt x="183" y="272"/>
                  </a:cubicBezTo>
                  <a:cubicBezTo>
                    <a:pt x="189" y="267"/>
                    <a:pt x="189" y="267"/>
                    <a:pt x="189" y="267"/>
                  </a:cubicBezTo>
                  <a:cubicBezTo>
                    <a:pt x="183" y="272"/>
                    <a:pt x="183" y="272"/>
                    <a:pt x="183" y="272"/>
                  </a:cubicBezTo>
                  <a:cubicBezTo>
                    <a:pt x="189" y="267"/>
                    <a:pt x="189" y="267"/>
                    <a:pt x="189" y="267"/>
                  </a:cubicBezTo>
                  <a:cubicBezTo>
                    <a:pt x="201" y="251"/>
                    <a:pt x="201" y="251"/>
                    <a:pt x="201" y="251"/>
                  </a:cubicBezTo>
                  <a:cubicBezTo>
                    <a:pt x="189" y="267"/>
                    <a:pt x="189" y="267"/>
                    <a:pt x="189" y="267"/>
                  </a:cubicBezTo>
                  <a:cubicBezTo>
                    <a:pt x="190" y="269"/>
                    <a:pt x="191" y="271"/>
                    <a:pt x="192" y="273"/>
                  </a:cubicBezTo>
                  <a:cubicBezTo>
                    <a:pt x="178" y="298"/>
                    <a:pt x="178" y="298"/>
                    <a:pt x="178" y="298"/>
                  </a:cubicBezTo>
                  <a:cubicBezTo>
                    <a:pt x="173" y="291"/>
                    <a:pt x="173" y="291"/>
                    <a:pt x="173" y="291"/>
                  </a:cubicBezTo>
                  <a:moveTo>
                    <a:pt x="158" y="324"/>
                  </a:moveTo>
                  <a:cubicBezTo>
                    <a:pt x="158" y="324"/>
                    <a:pt x="157" y="325"/>
                    <a:pt x="157" y="325"/>
                  </a:cubicBezTo>
                  <a:cubicBezTo>
                    <a:pt x="157" y="325"/>
                    <a:pt x="158" y="324"/>
                    <a:pt x="158" y="324"/>
                  </a:cubicBezTo>
                  <a:moveTo>
                    <a:pt x="160" y="324"/>
                  </a:moveTo>
                  <a:cubicBezTo>
                    <a:pt x="160" y="324"/>
                    <a:pt x="159" y="324"/>
                    <a:pt x="158" y="324"/>
                  </a:cubicBezTo>
                  <a:cubicBezTo>
                    <a:pt x="159" y="324"/>
                    <a:pt x="160" y="324"/>
                    <a:pt x="160" y="324"/>
                  </a:cubicBezTo>
                  <a:moveTo>
                    <a:pt x="163" y="324"/>
                  </a:moveTo>
                  <a:cubicBezTo>
                    <a:pt x="160" y="324"/>
                    <a:pt x="160" y="324"/>
                    <a:pt x="160" y="324"/>
                  </a:cubicBezTo>
                  <a:cubicBezTo>
                    <a:pt x="161" y="324"/>
                    <a:pt x="162" y="324"/>
                    <a:pt x="163" y="324"/>
                  </a:cubicBezTo>
                  <a:moveTo>
                    <a:pt x="153" y="341"/>
                  </a:moveTo>
                  <a:cubicBezTo>
                    <a:pt x="163" y="324"/>
                    <a:pt x="163" y="324"/>
                    <a:pt x="163" y="324"/>
                  </a:cubicBezTo>
                  <a:cubicBezTo>
                    <a:pt x="160" y="329"/>
                    <a:pt x="156" y="335"/>
                    <a:pt x="153" y="341"/>
                  </a:cubicBezTo>
                  <a:moveTo>
                    <a:pt x="155" y="345"/>
                  </a:moveTo>
                  <a:cubicBezTo>
                    <a:pt x="171" y="334"/>
                    <a:pt x="171" y="334"/>
                    <a:pt x="171" y="334"/>
                  </a:cubicBezTo>
                  <a:cubicBezTo>
                    <a:pt x="170" y="333"/>
                    <a:pt x="169" y="332"/>
                    <a:pt x="168" y="331"/>
                  </a:cubicBezTo>
                  <a:cubicBezTo>
                    <a:pt x="155" y="343"/>
                    <a:pt x="155" y="343"/>
                    <a:pt x="155" y="343"/>
                  </a:cubicBezTo>
                  <a:cubicBezTo>
                    <a:pt x="154" y="342"/>
                    <a:pt x="154" y="341"/>
                    <a:pt x="153" y="341"/>
                  </a:cubicBezTo>
                  <a:cubicBezTo>
                    <a:pt x="158" y="333"/>
                    <a:pt x="164" y="325"/>
                    <a:pt x="169" y="318"/>
                  </a:cubicBezTo>
                  <a:cubicBezTo>
                    <a:pt x="168" y="317"/>
                    <a:pt x="168" y="316"/>
                    <a:pt x="167" y="314"/>
                  </a:cubicBezTo>
                  <a:cubicBezTo>
                    <a:pt x="159" y="318"/>
                    <a:pt x="159" y="318"/>
                    <a:pt x="159" y="318"/>
                  </a:cubicBezTo>
                  <a:cubicBezTo>
                    <a:pt x="167" y="314"/>
                    <a:pt x="167" y="314"/>
                    <a:pt x="167" y="314"/>
                  </a:cubicBezTo>
                  <a:cubicBezTo>
                    <a:pt x="175" y="311"/>
                    <a:pt x="175" y="311"/>
                    <a:pt x="175" y="311"/>
                  </a:cubicBezTo>
                  <a:cubicBezTo>
                    <a:pt x="180" y="318"/>
                    <a:pt x="180" y="318"/>
                    <a:pt x="180" y="318"/>
                  </a:cubicBezTo>
                  <a:cubicBezTo>
                    <a:pt x="171" y="334"/>
                    <a:pt x="171" y="334"/>
                    <a:pt x="171" y="334"/>
                  </a:cubicBezTo>
                  <a:cubicBezTo>
                    <a:pt x="155" y="345"/>
                    <a:pt x="155" y="345"/>
                    <a:pt x="155" y="345"/>
                  </a:cubicBezTo>
                  <a:moveTo>
                    <a:pt x="216" y="207"/>
                  </a:moveTo>
                  <a:cubicBezTo>
                    <a:pt x="217" y="207"/>
                    <a:pt x="217" y="207"/>
                    <a:pt x="217" y="207"/>
                  </a:cubicBezTo>
                  <a:cubicBezTo>
                    <a:pt x="217" y="207"/>
                    <a:pt x="217" y="207"/>
                    <a:pt x="216" y="207"/>
                  </a:cubicBezTo>
                  <a:moveTo>
                    <a:pt x="216" y="208"/>
                  </a:moveTo>
                  <a:cubicBezTo>
                    <a:pt x="216" y="208"/>
                    <a:pt x="216" y="208"/>
                    <a:pt x="216" y="207"/>
                  </a:cubicBezTo>
                  <a:cubicBezTo>
                    <a:pt x="216" y="208"/>
                    <a:pt x="216" y="208"/>
                    <a:pt x="216" y="208"/>
                  </a:cubicBezTo>
                  <a:moveTo>
                    <a:pt x="215" y="209"/>
                  </a:moveTo>
                  <a:cubicBezTo>
                    <a:pt x="215" y="209"/>
                    <a:pt x="215" y="208"/>
                    <a:pt x="216" y="208"/>
                  </a:cubicBezTo>
                  <a:cubicBezTo>
                    <a:pt x="215" y="208"/>
                    <a:pt x="215" y="209"/>
                    <a:pt x="215" y="209"/>
                  </a:cubicBezTo>
                  <a:moveTo>
                    <a:pt x="214" y="210"/>
                  </a:moveTo>
                  <a:cubicBezTo>
                    <a:pt x="214" y="209"/>
                    <a:pt x="215" y="209"/>
                    <a:pt x="215" y="209"/>
                  </a:cubicBezTo>
                  <a:cubicBezTo>
                    <a:pt x="215" y="209"/>
                    <a:pt x="214" y="209"/>
                    <a:pt x="214" y="210"/>
                  </a:cubicBezTo>
                  <a:moveTo>
                    <a:pt x="214" y="210"/>
                  </a:moveTo>
                  <a:cubicBezTo>
                    <a:pt x="214" y="210"/>
                    <a:pt x="214" y="210"/>
                    <a:pt x="214" y="210"/>
                  </a:cubicBezTo>
                  <a:cubicBezTo>
                    <a:pt x="214" y="210"/>
                    <a:pt x="214" y="210"/>
                    <a:pt x="214" y="210"/>
                  </a:cubicBezTo>
                  <a:moveTo>
                    <a:pt x="213" y="211"/>
                  </a:moveTo>
                  <a:cubicBezTo>
                    <a:pt x="213" y="210"/>
                    <a:pt x="214" y="210"/>
                    <a:pt x="214" y="210"/>
                  </a:cubicBezTo>
                  <a:cubicBezTo>
                    <a:pt x="214" y="210"/>
                    <a:pt x="213" y="210"/>
                    <a:pt x="213" y="211"/>
                  </a:cubicBezTo>
                  <a:moveTo>
                    <a:pt x="212" y="211"/>
                  </a:moveTo>
                  <a:cubicBezTo>
                    <a:pt x="212" y="211"/>
                    <a:pt x="213" y="211"/>
                    <a:pt x="213" y="211"/>
                  </a:cubicBezTo>
                  <a:cubicBezTo>
                    <a:pt x="213" y="211"/>
                    <a:pt x="213" y="211"/>
                    <a:pt x="213" y="211"/>
                  </a:cubicBezTo>
                  <a:moveTo>
                    <a:pt x="212" y="212"/>
                  </a:moveTo>
                  <a:cubicBezTo>
                    <a:pt x="212" y="212"/>
                    <a:pt x="212" y="211"/>
                    <a:pt x="212" y="211"/>
                  </a:cubicBezTo>
                  <a:cubicBezTo>
                    <a:pt x="212" y="211"/>
                    <a:pt x="212" y="212"/>
                    <a:pt x="212" y="212"/>
                  </a:cubicBezTo>
                  <a:moveTo>
                    <a:pt x="211" y="212"/>
                  </a:moveTo>
                  <a:cubicBezTo>
                    <a:pt x="211" y="212"/>
                    <a:pt x="212" y="212"/>
                    <a:pt x="212" y="212"/>
                  </a:cubicBezTo>
                  <a:cubicBezTo>
                    <a:pt x="212" y="212"/>
                    <a:pt x="211" y="212"/>
                    <a:pt x="211" y="212"/>
                  </a:cubicBezTo>
                  <a:moveTo>
                    <a:pt x="211" y="213"/>
                  </a:moveTo>
                  <a:cubicBezTo>
                    <a:pt x="211" y="213"/>
                    <a:pt x="211" y="213"/>
                    <a:pt x="211" y="212"/>
                  </a:cubicBezTo>
                  <a:cubicBezTo>
                    <a:pt x="211" y="213"/>
                    <a:pt x="211" y="213"/>
                    <a:pt x="211" y="213"/>
                  </a:cubicBezTo>
                  <a:moveTo>
                    <a:pt x="211" y="214"/>
                  </a:moveTo>
                  <a:cubicBezTo>
                    <a:pt x="211" y="214"/>
                    <a:pt x="211" y="213"/>
                    <a:pt x="211" y="213"/>
                  </a:cubicBezTo>
                  <a:cubicBezTo>
                    <a:pt x="211" y="213"/>
                    <a:pt x="211" y="214"/>
                    <a:pt x="211" y="214"/>
                  </a:cubicBezTo>
                  <a:moveTo>
                    <a:pt x="210" y="214"/>
                  </a:moveTo>
                  <a:cubicBezTo>
                    <a:pt x="210" y="214"/>
                    <a:pt x="210" y="214"/>
                    <a:pt x="211" y="214"/>
                  </a:cubicBezTo>
                  <a:cubicBezTo>
                    <a:pt x="210" y="214"/>
                    <a:pt x="210" y="214"/>
                    <a:pt x="210" y="214"/>
                  </a:cubicBezTo>
                  <a:moveTo>
                    <a:pt x="210" y="214"/>
                  </a:moveTo>
                  <a:cubicBezTo>
                    <a:pt x="210" y="214"/>
                    <a:pt x="210" y="214"/>
                    <a:pt x="210" y="214"/>
                  </a:cubicBezTo>
                  <a:cubicBezTo>
                    <a:pt x="210" y="214"/>
                    <a:pt x="210" y="214"/>
                    <a:pt x="210" y="214"/>
                  </a:cubicBezTo>
                  <a:moveTo>
                    <a:pt x="209" y="215"/>
                  </a:moveTo>
                  <a:cubicBezTo>
                    <a:pt x="210" y="215"/>
                    <a:pt x="210" y="215"/>
                    <a:pt x="210" y="215"/>
                  </a:cubicBezTo>
                  <a:cubicBezTo>
                    <a:pt x="209" y="215"/>
                    <a:pt x="209" y="215"/>
                    <a:pt x="209" y="215"/>
                  </a:cubicBezTo>
                  <a:moveTo>
                    <a:pt x="209" y="216"/>
                  </a:moveTo>
                  <a:cubicBezTo>
                    <a:pt x="209" y="215"/>
                    <a:pt x="209" y="215"/>
                    <a:pt x="209" y="215"/>
                  </a:cubicBezTo>
                  <a:cubicBezTo>
                    <a:pt x="209" y="215"/>
                    <a:pt x="209" y="215"/>
                    <a:pt x="209" y="216"/>
                  </a:cubicBezTo>
                  <a:moveTo>
                    <a:pt x="209" y="216"/>
                  </a:moveTo>
                  <a:cubicBezTo>
                    <a:pt x="209" y="216"/>
                    <a:pt x="209" y="216"/>
                    <a:pt x="209" y="216"/>
                  </a:cubicBezTo>
                  <a:cubicBezTo>
                    <a:pt x="209" y="216"/>
                    <a:pt x="209" y="216"/>
                    <a:pt x="209" y="216"/>
                  </a:cubicBezTo>
                  <a:moveTo>
                    <a:pt x="208" y="217"/>
                  </a:moveTo>
                  <a:cubicBezTo>
                    <a:pt x="208" y="216"/>
                    <a:pt x="208" y="216"/>
                    <a:pt x="208" y="216"/>
                  </a:cubicBezTo>
                  <a:cubicBezTo>
                    <a:pt x="208" y="216"/>
                    <a:pt x="208" y="216"/>
                    <a:pt x="208" y="217"/>
                  </a:cubicBezTo>
                  <a:moveTo>
                    <a:pt x="208" y="217"/>
                  </a:moveTo>
                  <a:cubicBezTo>
                    <a:pt x="208" y="217"/>
                    <a:pt x="208" y="217"/>
                    <a:pt x="208" y="217"/>
                  </a:cubicBezTo>
                  <a:cubicBezTo>
                    <a:pt x="208" y="217"/>
                    <a:pt x="208" y="217"/>
                    <a:pt x="208" y="217"/>
                  </a:cubicBezTo>
                  <a:moveTo>
                    <a:pt x="208" y="218"/>
                  </a:moveTo>
                  <a:cubicBezTo>
                    <a:pt x="208" y="217"/>
                    <a:pt x="208" y="217"/>
                    <a:pt x="208" y="217"/>
                  </a:cubicBezTo>
                  <a:cubicBezTo>
                    <a:pt x="208" y="217"/>
                    <a:pt x="208" y="217"/>
                    <a:pt x="208" y="218"/>
                  </a:cubicBezTo>
                  <a:moveTo>
                    <a:pt x="207" y="218"/>
                  </a:moveTo>
                  <a:cubicBezTo>
                    <a:pt x="208" y="218"/>
                    <a:pt x="208" y="218"/>
                    <a:pt x="208" y="218"/>
                  </a:cubicBezTo>
                  <a:cubicBezTo>
                    <a:pt x="208" y="218"/>
                    <a:pt x="208" y="218"/>
                    <a:pt x="207" y="218"/>
                  </a:cubicBezTo>
                  <a:moveTo>
                    <a:pt x="207" y="218"/>
                  </a:moveTo>
                  <a:cubicBezTo>
                    <a:pt x="207" y="218"/>
                    <a:pt x="207" y="218"/>
                    <a:pt x="207" y="218"/>
                  </a:cubicBezTo>
                  <a:cubicBezTo>
                    <a:pt x="207" y="218"/>
                    <a:pt x="207" y="218"/>
                    <a:pt x="207" y="218"/>
                  </a:cubicBezTo>
                  <a:moveTo>
                    <a:pt x="207" y="219"/>
                  </a:moveTo>
                  <a:cubicBezTo>
                    <a:pt x="207" y="218"/>
                    <a:pt x="207" y="218"/>
                    <a:pt x="207" y="218"/>
                  </a:cubicBezTo>
                  <a:cubicBezTo>
                    <a:pt x="207" y="218"/>
                    <a:pt x="207" y="218"/>
                    <a:pt x="207" y="219"/>
                  </a:cubicBezTo>
                  <a:moveTo>
                    <a:pt x="207" y="219"/>
                  </a:moveTo>
                  <a:cubicBezTo>
                    <a:pt x="207" y="219"/>
                    <a:pt x="207" y="219"/>
                    <a:pt x="207" y="219"/>
                  </a:cubicBezTo>
                  <a:cubicBezTo>
                    <a:pt x="207" y="219"/>
                    <a:pt x="207" y="219"/>
                    <a:pt x="207" y="219"/>
                  </a:cubicBezTo>
                  <a:moveTo>
                    <a:pt x="206" y="220"/>
                  </a:moveTo>
                  <a:cubicBezTo>
                    <a:pt x="206" y="219"/>
                    <a:pt x="207" y="219"/>
                    <a:pt x="207" y="219"/>
                  </a:cubicBezTo>
                  <a:cubicBezTo>
                    <a:pt x="207" y="219"/>
                    <a:pt x="206" y="219"/>
                    <a:pt x="206" y="220"/>
                  </a:cubicBezTo>
                  <a:moveTo>
                    <a:pt x="206" y="220"/>
                  </a:moveTo>
                  <a:cubicBezTo>
                    <a:pt x="206" y="220"/>
                    <a:pt x="206" y="220"/>
                    <a:pt x="206" y="220"/>
                  </a:cubicBezTo>
                  <a:cubicBezTo>
                    <a:pt x="206" y="220"/>
                    <a:pt x="206" y="220"/>
                    <a:pt x="206" y="220"/>
                  </a:cubicBezTo>
                  <a:moveTo>
                    <a:pt x="206" y="220"/>
                  </a:moveTo>
                  <a:cubicBezTo>
                    <a:pt x="206" y="220"/>
                    <a:pt x="206" y="220"/>
                    <a:pt x="206" y="220"/>
                  </a:cubicBezTo>
                  <a:cubicBezTo>
                    <a:pt x="206" y="220"/>
                    <a:pt x="206" y="220"/>
                    <a:pt x="206" y="220"/>
                  </a:cubicBezTo>
                  <a:moveTo>
                    <a:pt x="206" y="220"/>
                  </a:moveTo>
                  <a:cubicBezTo>
                    <a:pt x="206" y="220"/>
                    <a:pt x="205" y="220"/>
                    <a:pt x="205" y="220"/>
                  </a:cubicBezTo>
                  <a:cubicBezTo>
                    <a:pt x="205" y="220"/>
                    <a:pt x="206" y="220"/>
                    <a:pt x="206" y="220"/>
                  </a:cubicBezTo>
                  <a:moveTo>
                    <a:pt x="205" y="220"/>
                  </a:moveTo>
                  <a:cubicBezTo>
                    <a:pt x="205" y="221"/>
                    <a:pt x="205" y="221"/>
                    <a:pt x="205" y="221"/>
                  </a:cubicBezTo>
                  <a:cubicBezTo>
                    <a:pt x="205" y="220"/>
                    <a:pt x="205" y="220"/>
                    <a:pt x="205" y="220"/>
                  </a:cubicBezTo>
                  <a:moveTo>
                    <a:pt x="205" y="221"/>
                  </a:moveTo>
                  <a:cubicBezTo>
                    <a:pt x="205" y="221"/>
                    <a:pt x="205" y="222"/>
                    <a:pt x="205" y="222"/>
                  </a:cubicBezTo>
                  <a:cubicBezTo>
                    <a:pt x="205" y="222"/>
                    <a:pt x="205" y="221"/>
                    <a:pt x="205" y="221"/>
                  </a:cubicBezTo>
                  <a:moveTo>
                    <a:pt x="205" y="222"/>
                  </a:moveTo>
                  <a:cubicBezTo>
                    <a:pt x="205" y="222"/>
                    <a:pt x="205" y="222"/>
                    <a:pt x="205" y="222"/>
                  </a:cubicBezTo>
                  <a:cubicBezTo>
                    <a:pt x="205" y="222"/>
                    <a:pt x="205" y="222"/>
                    <a:pt x="205" y="222"/>
                  </a:cubicBezTo>
                  <a:moveTo>
                    <a:pt x="205" y="222"/>
                  </a:moveTo>
                  <a:cubicBezTo>
                    <a:pt x="205" y="222"/>
                    <a:pt x="205" y="222"/>
                    <a:pt x="204" y="222"/>
                  </a:cubicBezTo>
                  <a:cubicBezTo>
                    <a:pt x="205" y="222"/>
                    <a:pt x="205" y="222"/>
                    <a:pt x="205" y="222"/>
                  </a:cubicBezTo>
                  <a:moveTo>
                    <a:pt x="204" y="222"/>
                  </a:moveTo>
                  <a:cubicBezTo>
                    <a:pt x="204" y="222"/>
                    <a:pt x="204" y="222"/>
                    <a:pt x="204" y="223"/>
                  </a:cubicBezTo>
                  <a:cubicBezTo>
                    <a:pt x="204" y="222"/>
                    <a:pt x="204" y="222"/>
                    <a:pt x="204" y="222"/>
                  </a:cubicBezTo>
                  <a:moveTo>
                    <a:pt x="199" y="231"/>
                  </a:moveTo>
                  <a:cubicBezTo>
                    <a:pt x="204" y="225"/>
                    <a:pt x="211" y="216"/>
                    <a:pt x="217" y="210"/>
                  </a:cubicBezTo>
                  <a:cubicBezTo>
                    <a:pt x="211" y="216"/>
                    <a:pt x="204" y="225"/>
                    <a:pt x="199" y="231"/>
                  </a:cubicBezTo>
                  <a:moveTo>
                    <a:pt x="200" y="231"/>
                  </a:moveTo>
                  <a:cubicBezTo>
                    <a:pt x="199" y="231"/>
                    <a:pt x="199" y="231"/>
                    <a:pt x="199" y="231"/>
                  </a:cubicBezTo>
                  <a:cubicBezTo>
                    <a:pt x="199" y="231"/>
                    <a:pt x="200" y="231"/>
                    <a:pt x="200" y="231"/>
                  </a:cubicBezTo>
                  <a:moveTo>
                    <a:pt x="201" y="230"/>
                  </a:moveTo>
                  <a:cubicBezTo>
                    <a:pt x="201" y="230"/>
                    <a:pt x="200" y="231"/>
                    <a:pt x="200" y="231"/>
                  </a:cubicBezTo>
                  <a:cubicBezTo>
                    <a:pt x="200" y="231"/>
                    <a:pt x="201" y="230"/>
                    <a:pt x="201" y="230"/>
                  </a:cubicBezTo>
                  <a:moveTo>
                    <a:pt x="202" y="230"/>
                  </a:moveTo>
                  <a:cubicBezTo>
                    <a:pt x="202" y="230"/>
                    <a:pt x="201" y="230"/>
                    <a:pt x="201" y="230"/>
                  </a:cubicBezTo>
                  <a:cubicBezTo>
                    <a:pt x="201" y="230"/>
                    <a:pt x="202" y="230"/>
                    <a:pt x="202" y="230"/>
                  </a:cubicBezTo>
                  <a:moveTo>
                    <a:pt x="203" y="229"/>
                  </a:moveTo>
                  <a:cubicBezTo>
                    <a:pt x="203" y="229"/>
                    <a:pt x="202" y="229"/>
                    <a:pt x="202" y="230"/>
                  </a:cubicBezTo>
                  <a:cubicBezTo>
                    <a:pt x="202" y="229"/>
                    <a:pt x="203" y="229"/>
                    <a:pt x="203" y="229"/>
                  </a:cubicBezTo>
                  <a:moveTo>
                    <a:pt x="204" y="228"/>
                  </a:moveTo>
                  <a:cubicBezTo>
                    <a:pt x="204" y="228"/>
                    <a:pt x="203" y="228"/>
                    <a:pt x="203" y="229"/>
                  </a:cubicBezTo>
                  <a:cubicBezTo>
                    <a:pt x="203" y="228"/>
                    <a:pt x="204" y="228"/>
                    <a:pt x="204" y="228"/>
                  </a:cubicBezTo>
                  <a:moveTo>
                    <a:pt x="205" y="227"/>
                  </a:moveTo>
                  <a:cubicBezTo>
                    <a:pt x="205" y="227"/>
                    <a:pt x="205" y="228"/>
                    <a:pt x="204" y="228"/>
                  </a:cubicBezTo>
                  <a:cubicBezTo>
                    <a:pt x="205" y="228"/>
                    <a:pt x="205" y="227"/>
                    <a:pt x="205" y="227"/>
                  </a:cubicBezTo>
                  <a:moveTo>
                    <a:pt x="206" y="226"/>
                  </a:moveTo>
                  <a:cubicBezTo>
                    <a:pt x="206" y="226"/>
                    <a:pt x="205" y="227"/>
                    <a:pt x="205" y="227"/>
                  </a:cubicBezTo>
                  <a:cubicBezTo>
                    <a:pt x="205" y="227"/>
                    <a:pt x="206" y="226"/>
                    <a:pt x="206" y="226"/>
                  </a:cubicBezTo>
                  <a:moveTo>
                    <a:pt x="207" y="225"/>
                  </a:moveTo>
                  <a:cubicBezTo>
                    <a:pt x="207" y="226"/>
                    <a:pt x="206" y="226"/>
                    <a:pt x="206" y="226"/>
                  </a:cubicBezTo>
                  <a:cubicBezTo>
                    <a:pt x="206" y="226"/>
                    <a:pt x="207" y="226"/>
                    <a:pt x="207" y="225"/>
                  </a:cubicBezTo>
                  <a:moveTo>
                    <a:pt x="208" y="225"/>
                  </a:moveTo>
                  <a:cubicBezTo>
                    <a:pt x="208" y="225"/>
                    <a:pt x="207" y="225"/>
                    <a:pt x="207" y="225"/>
                  </a:cubicBezTo>
                  <a:cubicBezTo>
                    <a:pt x="207" y="225"/>
                    <a:pt x="208" y="225"/>
                    <a:pt x="208" y="225"/>
                  </a:cubicBezTo>
                  <a:moveTo>
                    <a:pt x="209" y="224"/>
                  </a:moveTo>
                  <a:cubicBezTo>
                    <a:pt x="209" y="224"/>
                    <a:pt x="208" y="224"/>
                    <a:pt x="208" y="225"/>
                  </a:cubicBezTo>
                  <a:cubicBezTo>
                    <a:pt x="208" y="224"/>
                    <a:pt x="209" y="224"/>
                    <a:pt x="209" y="224"/>
                  </a:cubicBezTo>
                  <a:moveTo>
                    <a:pt x="210" y="223"/>
                  </a:moveTo>
                  <a:cubicBezTo>
                    <a:pt x="210" y="223"/>
                    <a:pt x="209" y="223"/>
                    <a:pt x="209" y="224"/>
                  </a:cubicBezTo>
                  <a:cubicBezTo>
                    <a:pt x="209" y="223"/>
                    <a:pt x="210" y="223"/>
                    <a:pt x="210" y="223"/>
                  </a:cubicBezTo>
                  <a:moveTo>
                    <a:pt x="211" y="222"/>
                  </a:moveTo>
                  <a:cubicBezTo>
                    <a:pt x="211" y="222"/>
                    <a:pt x="210" y="223"/>
                    <a:pt x="210" y="223"/>
                  </a:cubicBezTo>
                  <a:cubicBezTo>
                    <a:pt x="210" y="223"/>
                    <a:pt x="211" y="222"/>
                    <a:pt x="211" y="222"/>
                  </a:cubicBezTo>
                  <a:moveTo>
                    <a:pt x="212" y="222"/>
                  </a:moveTo>
                  <a:cubicBezTo>
                    <a:pt x="211" y="222"/>
                    <a:pt x="211" y="222"/>
                    <a:pt x="211" y="222"/>
                  </a:cubicBezTo>
                  <a:cubicBezTo>
                    <a:pt x="211" y="222"/>
                    <a:pt x="211" y="222"/>
                    <a:pt x="212" y="222"/>
                  </a:cubicBezTo>
                  <a:moveTo>
                    <a:pt x="212" y="220"/>
                  </a:moveTo>
                  <a:cubicBezTo>
                    <a:pt x="212" y="221"/>
                    <a:pt x="212" y="221"/>
                    <a:pt x="212" y="222"/>
                  </a:cubicBezTo>
                  <a:cubicBezTo>
                    <a:pt x="212" y="221"/>
                    <a:pt x="212" y="221"/>
                    <a:pt x="212" y="220"/>
                  </a:cubicBezTo>
                  <a:moveTo>
                    <a:pt x="213" y="220"/>
                  </a:moveTo>
                  <a:cubicBezTo>
                    <a:pt x="213" y="220"/>
                    <a:pt x="213" y="220"/>
                    <a:pt x="212" y="220"/>
                  </a:cubicBezTo>
                  <a:cubicBezTo>
                    <a:pt x="213" y="220"/>
                    <a:pt x="213" y="220"/>
                    <a:pt x="213" y="220"/>
                  </a:cubicBezTo>
                  <a:moveTo>
                    <a:pt x="213" y="220"/>
                  </a:moveTo>
                  <a:cubicBezTo>
                    <a:pt x="214" y="220"/>
                    <a:pt x="214" y="219"/>
                    <a:pt x="214" y="219"/>
                  </a:cubicBezTo>
                  <a:cubicBezTo>
                    <a:pt x="214" y="219"/>
                    <a:pt x="214" y="220"/>
                    <a:pt x="213" y="220"/>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9"/>
                  </a:moveTo>
                  <a:cubicBezTo>
                    <a:pt x="315" y="238"/>
                    <a:pt x="315" y="238"/>
                    <a:pt x="315" y="238"/>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6" y="239"/>
                  </a:moveTo>
                  <a:cubicBezTo>
                    <a:pt x="315" y="239"/>
                    <a:pt x="315" y="239"/>
                    <a:pt x="315"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251" y="171"/>
                  </a:moveTo>
                  <a:cubicBezTo>
                    <a:pt x="255" y="167"/>
                    <a:pt x="260" y="163"/>
                    <a:pt x="264" y="160"/>
                  </a:cubicBezTo>
                  <a:cubicBezTo>
                    <a:pt x="264" y="160"/>
                    <a:pt x="264" y="161"/>
                    <a:pt x="264" y="162"/>
                  </a:cubicBezTo>
                  <a:cubicBezTo>
                    <a:pt x="251" y="171"/>
                    <a:pt x="251" y="171"/>
                    <a:pt x="251" y="171"/>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1" y="220"/>
                  </a:moveTo>
                  <a:cubicBezTo>
                    <a:pt x="321" y="220"/>
                    <a:pt x="320" y="221"/>
                    <a:pt x="320" y="222"/>
                  </a:cubicBezTo>
                  <a:cubicBezTo>
                    <a:pt x="320" y="221"/>
                    <a:pt x="321" y="221"/>
                    <a:pt x="321" y="221"/>
                  </a:cubicBezTo>
                  <a:moveTo>
                    <a:pt x="315" y="238"/>
                  </a:moveTo>
                  <a:cubicBezTo>
                    <a:pt x="313" y="235"/>
                    <a:pt x="317" y="229"/>
                    <a:pt x="320" y="222"/>
                  </a:cubicBezTo>
                  <a:cubicBezTo>
                    <a:pt x="316" y="230"/>
                    <a:pt x="313" y="236"/>
                    <a:pt x="315" y="238"/>
                  </a:cubicBezTo>
                  <a:cubicBezTo>
                    <a:pt x="315" y="238"/>
                    <a:pt x="315" y="238"/>
                    <a:pt x="315" y="238"/>
                  </a:cubicBezTo>
                  <a:moveTo>
                    <a:pt x="311" y="108"/>
                  </a:moveTo>
                  <a:cubicBezTo>
                    <a:pt x="325" y="97"/>
                    <a:pt x="325" y="97"/>
                    <a:pt x="325" y="97"/>
                  </a:cubicBezTo>
                  <a:cubicBezTo>
                    <a:pt x="311" y="108"/>
                    <a:pt x="311" y="108"/>
                    <a:pt x="311" y="108"/>
                  </a:cubicBezTo>
                  <a:moveTo>
                    <a:pt x="311" y="108"/>
                  </a:moveTo>
                  <a:cubicBezTo>
                    <a:pt x="312" y="109"/>
                    <a:pt x="312" y="109"/>
                    <a:pt x="312" y="109"/>
                  </a:cubicBezTo>
                  <a:cubicBezTo>
                    <a:pt x="311" y="108"/>
                    <a:pt x="311" y="108"/>
                    <a:pt x="311" y="108"/>
                  </a:cubicBezTo>
                  <a:moveTo>
                    <a:pt x="312" y="109"/>
                  </a:moveTo>
                  <a:cubicBezTo>
                    <a:pt x="323" y="100"/>
                    <a:pt x="323" y="100"/>
                    <a:pt x="323" y="100"/>
                  </a:cubicBezTo>
                  <a:cubicBezTo>
                    <a:pt x="312" y="109"/>
                    <a:pt x="312" y="109"/>
                    <a:pt x="312" y="109"/>
                  </a:cubicBezTo>
                  <a:moveTo>
                    <a:pt x="312" y="110"/>
                  </a:moveTo>
                  <a:cubicBezTo>
                    <a:pt x="312" y="110"/>
                    <a:pt x="312" y="109"/>
                    <a:pt x="312" y="109"/>
                  </a:cubicBezTo>
                  <a:cubicBezTo>
                    <a:pt x="312" y="109"/>
                    <a:pt x="312" y="109"/>
                    <a:pt x="312" y="109"/>
                  </a:cubicBezTo>
                  <a:moveTo>
                    <a:pt x="311" y="110"/>
                  </a:moveTo>
                  <a:cubicBezTo>
                    <a:pt x="311" y="110"/>
                    <a:pt x="312" y="110"/>
                    <a:pt x="312" y="110"/>
                  </a:cubicBezTo>
                  <a:cubicBezTo>
                    <a:pt x="312" y="110"/>
                    <a:pt x="311" y="110"/>
                    <a:pt x="311" y="110"/>
                  </a:cubicBezTo>
                  <a:moveTo>
                    <a:pt x="311" y="111"/>
                  </a:moveTo>
                  <a:cubicBezTo>
                    <a:pt x="311" y="111"/>
                    <a:pt x="311" y="110"/>
                    <a:pt x="311" y="110"/>
                  </a:cubicBezTo>
                  <a:cubicBezTo>
                    <a:pt x="311" y="110"/>
                    <a:pt x="311" y="111"/>
                    <a:pt x="311" y="111"/>
                  </a:cubicBezTo>
                  <a:moveTo>
                    <a:pt x="311" y="111"/>
                  </a:moveTo>
                  <a:cubicBezTo>
                    <a:pt x="311" y="111"/>
                    <a:pt x="311" y="111"/>
                    <a:pt x="311" y="111"/>
                  </a:cubicBezTo>
                  <a:cubicBezTo>
                    <a:pt x="311" y="111"/>
                    <a:pt x="311" y="111"/>
                    <a:pt x="311" y="111"/>
                  </a:cubicBezTo>
                  <a:moveTo>
                    <a:pt x="311" y="111"/>
                  </a:moveTo>
                  <a:cubicBezTo>
                    <a:pt x="311" y="111"/>
                    <a:pt x="311" y="111"/>
                    <a:pt x="311" y="111"/>
                  </a:cubicBezTo>
                  <a:cubicBezTo>
                    <a:pt x="311" y="111"/>
                    <a:pt x="311" y="111"/>
                    <a:pt x="311" y="111"/>
                  </a:cubicBezTo>
                  <a:moveTo>
                    <a:pt x="312" y="111"/>
                  </a:moveTo>
                  <a:cubicBezTo>
                    <a:pt x="311" y="111"/>
                    <a:pt x="311" y="111"/>
                    <a:pt x="311" y="111"/>
                  </a:cubicBezTo>
                  <a:cubicBezTo>
                    <a:pt x="312" y="111"/>
                    <a:pt x="312" y="111"/>
                    <a:pt x="312" y="111"/>
                  </a:cubicBezTo>
                  <a:moveTo>
                    <a:pt x="312" y="111"/>
                  </a:moveTo>
                  <a:cubicBezTo>
                    <a:pt x="312" y="111"/>
                    <a:pt x="312" y="111"/>
                    <a:pt x="312" y="111"/>
                  </a:cubicBezTo>
                  <a:cubicBezTo>
                    <a:pt x="312" y="111"/>
                    <a:pt x="312" y="111"/>
                    <a:pt x="312" y="111"/>
                  </a:cubicBezTo>
                  <a:moveTo>
                    <a:pt x="313" y="111"/>
                  </a:moveTo>
                  <a:cubicBezTo>
                    <a:pt x="312" y="111"/>
                    <a:pt x="312" y="111"/>
                    <a:pt x="312" y="111"/>
                  </a:cubicBezTo>
                  <a:cubicBezTo>
                    <a:pt x="313" y="111"/>
                    <a:pt x="313" y="111"/>
                    <a:pt x="313" y="111"/>
                  </a:cubicBezTo>
                  <a:moveTo>
                    <a:pt x="313" y="111"/>
                  </a:moveTo>
                  <a:cubicBezTo>
                    <a:pt x="313" y="111"/>
                    <a:pt x="313" y="111"/>
                    <a:pt x="313" y="111"/>
                  </a:cubicBezTo>
                  <a:cubicBezTo>
                    <a:pt x="313" y="111"/>
                    <a:pt x="313" y="111"/>
                    <a:pt x="313" y="111"/>
                  </a:cubicBezTo>
                  <a:moveTo>
                    <a:pt x="315" y="110"/>
                  </a:moveTo>
                  <a:cubicBezTo>
                    <a:pt x="314" y="110"/>
                    <a:pt x="314" y="111"/>
                    <a:pt x="313" y="111"/>
                  </a:cubicBezTo>
                  <a:cubicBezTo>
                    <a:pt x="314" y="111"/>
                    <a:pt x="314" y="110"/>
                    <a:pt x="315" y="110"/>
                  </a:cubicBezTo>
                  <a:moveTo>
                    <a:pt x="316" y="109"/>
                  </a:moveTo>
                  <a:cubicBezTo>
                    <a:pt x="316" y="110"/>
                    <a:pt x="315" y="110"/>
                    <a:pt x="315" y="110"/>
                  </a:cubicBezTo>
                  <a:cubicBezTo>
                    <a:pt x="315" y="110"/>
                    <a:pt x="316" y="110"/>
                    <a:pt x="316" y="109"/>
                  </a:cubicBezTo>
                  <a:moveTo>
                    <a:pt x="318" y="109"/>
                  </a:moveTo>
                  <a:cubicBezTo>
                    <a:pt x="317" y="109"/>
                    <a:pt x="317" y="109"/>
                    <a:pt x="316" y="109"/>
                  </a:cubicBezTo>
                  <a:cubicBezTo>
                    <a:pt x="317" y="109"/>
                    <a:pt x="317" y="109"/>
                    <a:pt x="318" y="109"/>
                  </a:cubicBezTo>
                  <a:moveTo>
                    <a:pt x="320" y="107"/>
                  </a:moveTo>
                  <a:cubicBezTo>
                    <a:pt x="319" y="108"/>
                    <a:pt x="318" y="108"/>
                    <a:pt x="318" y="109"/>
                  </a:cubicBezTo>
                  <a:cubicBezTo>
                    <a:pt x="318" y="108"/>
                    <a:pt x="319" y="108"/>
                    <a:pt x="320" y="107"/>
                  </a:cubicBezTo>
                  <a:moveTo>
                    <a:pt x="322" y="106"/>
                  </a:moveTo>
                  <a:cubicBezTo>
                    <a:pt x="321" y="107"/>
                    <a:pt x="320" y="107"/>
                    <a:pt x="320" y="107"/>
                  </a:cubicBezTo>
                  <a:cubicBezTo>
                    <a:pt x="320" y="107"/>
                    <a:pt x="321" y="107"/>
                    <a:pt x="322" y="106"/>
                  </a:cubicBezTo>
                  <a:moveTo>
                    <a:pt x="325" y="105"/>
                  </a:moveTo>
                  <a:cubicBezTo>
                    <a:pt x="324" y="105"/>
                    <a:pt x="323" y="106"/>
                    <a:pt x="322" y="106"/>
                  </a:cubicBezTo>
                  <a:cubicBezTo>
                    <a:pt x="324" y="105"/>
                    <a:pt x="326" y="104"/>
                    <a:pt x="328" y="103"/>
                  </a:cubicBezTo>
                  <a:cubicBezTo>
                    <a:pt x="327" y="103"/>
                    <a:pt x="325" y="104"/>
                    <a:pt x="325" y="105"/>
                  </a:cubicBezTo>
                  <a:moveTo>
                    <a:pt x="387" y="55"/>
                  </a:moveTo>
                  <a:cubicBezTo>
                    <a:pt x="389" y="54"/>
                    <a:pt x="391" y="52"/>
                    <a:pt x="394" y="51"/>
                  </a:cubicBezTo>
                  <a:cubicBezTo>
                    <a:pt x="391" y="52"/>
                    <a:pt x="389" y="54"/>
                    <a:pt x="387" y="55"/>
                  </a:cubicBezTo>
                  <a:moveTo>
                    <a:pt x="387" y="55"/>
                  </a:moveTo>
                  <a:cubicBezTo>
                    <a:pt x="385" y="56"/>
                    <a:pt x="383" y="57"/>
                    <a:pt x="381" y="58"/>
                  </a:cubicBezTo>
                  <a:cubicBezTo>
                    <a:pt x="383" y="57"/>
                    <a:pt x="385" y="56"/>
                    <a:pt x="387" y="55"/>
                  </a:cubicBezTo>
                  <a:moveTo>
                    <a:pt x="366" y="68"/>
                  </a:moveTo>
                  <a:cubicBezTo>
                    <a:pt x="381" y="58"/>
                    <a:pt x="381" y="58"/>
                    <a:pt x="381" y="58"/>
                  </a:cubicBezTo>
                  <a:cubicBezTo>
                    <a:pt x="366" y="68"/>
                    <a:pt x="366" y="68"/>
                    <a:pt x="366" y="68"/>
                  </a:cubicBezTo>
                  <a:moveTo>
                    <a:pt x="370" y="68"/>
                  </a:moveTo>
                  <a:cubicBezTo>
                    <a:pt x="365" y="70"/>
                    <a:pt x="365" y="70"/>
                    <a:pt x="365" y="70"/>
                  </a:cubicBezTo>
                  <a:cubicBezTo>
                    <a:pt x="366" y="69"/>
                    <a:pt x="367" y="68"/>
                    <a:pt x="368" y="68"/>
                  </a:cubicBezTo>
                  <a:cubicBezTo>
                    <a:pt x="366" y="68"/>
                    <a:pt x="366" y="68"/>
                    <a:pt x="366" y="68"/>
                  </a:cubicBezTo>
                  <a:cubicBezTo>
                    <a:pt x="368" y="68"/>
                    <a:pt x="368" y="68"/>
                    <a:pt x="368" y="68"/>
                  </a:cubicBezTo>
                  <a:cubicBezTo>
                    <a:pt x="369" y="66"/>
                    <a:pt x="371" y="65"/>
                    <a:pt x="373" y="64"/>
                  </a:cubicBezTo>
                  <a:cubicBezTo>
                    <a:pt x="377" y="61"/>
                    <a:pt x="379" y="60"/>
                    <a:pt x="384" y="57"/>
                  </a:cubicBezTo>
                  <a:cubicBezTo>
                    <a:pt x="384" y="57"/>
                    <a:pt x="384" y="57"/>
                    <a:pt x="384" y="57"/>
                  </a:cubicBezTo>
                  <a:cubicBezTo>
                    <a:pt x="384" y="57"/>
                    <a:pt x="387" y="56"/>
                    <a:pt x="387" y="56"/>
                  </a:cubicBezTo>
                  <a:cubicBezTo>
                    <a:pt x="387" y="56"/>
                    <a:pt x="385" y="56"/>
                    <a:pt x="384" y="57"/>
                  </a:cubicBezTo>
                  <a:cubicBezTo>
                    <a:pt x="387" y="56"/>
                    <a:pt x="389" y="55"/>
                    <a:pt x="391" y="54"/>
                  </a:cubicBezTo>
                  <a:cubicBezTo>
                    <a:pt x="390" y="54"/>
                    <a:pt x="389" y="55"/>
                    <a:pt x="389" y="56"/>
                  </a:cubicBezTo>
                  <a:cubicBezTo>
                    <a:pt x="377" y="64"/>
                    <a:pt x="377" y="64"/>
                    <a:pt x="377" y="64"/>
                  </a:cubicBezTo>
                  <a:cubicBezTo>
                    <a:pt x="375" y="65"/>
                    <a:pt x="372" y="66"/>
                    <a:pt x="370" y="68"/>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4" y="65"/>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5"/>
                    <a:pt x="393" y="65"/>
                  </a:cubicBezTo>
                  <a:cubicBezTo>
                    <a:pt x="393" y="65"/>
                    <a:pt x="393" y="65"/>
                    <a:pt x="393" y="65"/>
                  </a:cubicBezTo>
                  <a:moveTo>
                    <a:pt x="393" y="65"/>
                  </a:moveTo>
                  <a:cubicBezTo>
                    <a:pt x="393" y="65"/>
                    <a:pt x="393" y="65"/>
                    <a:pt x="393" y="65"/>
                  </a:cubicBezTo>
                  <a:cubicBezTo>
                    <a:pt x="393" y="65"/>
                    <a:pt x="393" y="65"/>
                    <a:pt x="393" y="65"/>
                  </a:cubicBezTo>
                  <a:moveTo>
                    <a:pt x="287" y="334"/>
                  </a:moveTo>
                  <a:cubicBezTo>
                    <a:pt x="300" y="315"/>
                    <a:pt x="314" y="296"/>
                    <a:pt x="328" y="279"/>
                  </a:cubicBezTo>
                  <a:cubicBezTo>
                    <a:pt x="325" y="273"/>
                    <a:pt x="325" y="273"/>
                    <a:pt x="325" y="273"/>
                  </a:cubicBezTo>
                  <a:cubicBezTo>
                    <a:pt x="331" y="258"/>
                    <a:pt x="340" y="238"/>
                    <a:pt x="347" y="223"/>
                  </a:cubicBezTo>
                  <a:cubicBezTo>
                    <a:pt x="327" y="234"/>
                    <a:pt x="327" y="234"/>
                    <a:pt x="327" y="234"/>
                  </a:cubicBezTo>
                  <a:cubicBezTo>
                    <a:pt x="321" y="220"/>
                    <a:pt x="321" y="220"/>
                    <a:pt x="321" y="220"/>
                  </a:cubicBezTo>
                  <a:cubicBezTo>
                    <a:pt x="327" y="213"/>
                    <a:pt x="334" y="207"/>
                    <a:pt x="341" y="201"/>
                  </a:cubicBezTo>
                  <a:cubicBezTo>
                    <a:pt x="337" y="195"/>
                    <a:pt x="337" y="195"/>
                    <a:pt x="344" y="184"/>
                  </a:cubicBezTo>
                  <a:cubicBezTo>
                    <a:pt x="343" y="182"/>
                    <a:pt x="343" y="181"/>
                    <a:pt x="343" y="180"/>
                  </a:cubicBezTo>
                  <a:cubicBezTo>
                    <a:pt x="339" y="177"/>
                    <a:pt x="336" y="174"/>
                    <a:pt x="333" y="172"/>
                  </a:cubicBezTo>
                  <a:cubicBezTo>
                    <a:pt x="311" y="191"/>
                    <a:pt x="294" y="215"/>
                    <a:pt x="272" y="235"/>
                  </a:cubicBezTo>
                  <a:cubicBezTo>
                    <a:pt x="265" y="241"/>
                    <a:pt x="257" y="241"/>
                    <a:pt x="250" y="245"/>
                  </a:cubicBezTo>
                  <a:cubicBezTo>
                    <a:pt x="257" y="240"/>
                    <a:pt x="257" y="240"/>
                    <a:pt x="257" y="240"/>
                  </a:cubicBezTo>
                  <a:cubicBezTo>
                    <a:pt x="250" y="245"/>
                    <a:pt x="250" y="245"/>
                    <a:pt x="250" y="245"/>
                  </a:cubicBezTo>
                  <a:cubicBezTo>
                    <a:pt x="248" y="248"/>
                    <a:pt x="246" y="250"/>
                    <a:pt x="244" y="252"/>
                  </a:cubicBezTo>
                  <a:cubicBezTo>
                    <a:pt x="239" y="260"/>
                    <a:pt x="239" y="260"/>
                    <a:pt x="239" y="260"/>
                  </a:cubicBezTo>
                  <a:cubicBezTo>
                    <a:pt x="244" y="252"/>
                    <a:pt x="244" y="252"/>
                    <a:pt x="244" y="252"/>
                  </a:cubicBezTo>
                  <a:cubicBezTo>
                    <a:pt x="230" y="264"/>
                    <a:pt x="230" y="264"/>
                    <a:pt x="230" y="264"/>
                  </a:cubicBezTo>
                  <a:cubicBezTo>
                    <a:pt x="229" y="263"/>
                    <a:pt x="228" y="262"/>
                    <a:pt x="227" y="261"/>
                  </a:cubicBezTo>
                  <a:cubicBezTo>
                    <a:pt x="249" y="230"/>
                    <a:pt x="249" y="230"/>
                    <a:pt x="249" y="230"/>
                  </a:cubicBezTo>
                  <a:cubicBezTo>
                    <a:pt x="248" y="229"/>
                    <a:pt x="246" y="226"/>
                    <a:pt x="245" y="224"/>
                  </a:cubicBezTo>
                  <a:cubicBezTo>
                    <a:pt x="250" y="216"/>
                    <a:pt x="250" y="216"/>
                    <a:pt x="250" y="216"/>
                  </a:cubicBezTo>
                  <a:cubicBezTo>
                    <a:pt x="252" y="208"/>
                    <a:pt x="254" y="198"/>
                    <a:pt x="257" y="189"/>
                  </a:cubicBezTo>
                  <a:cubicBezTo>
                    <a:pt x="265" y="181"/>
                    <a:pt x="265" y="181"/>
                    <a:pt x="265" y="181"/>
                  </a:cubicBezTo>
                  <a:cubicBezTo>
                    <a:pt x="270" y="174"/>
                    <a:pt x="270" y="174"/>
                    <a:pt x="270" y="174"/>
                  </a:cubicBezTo>
                  <a:cubicBezTo>
                    <a:pt x="270" y="173"/>
                    <a:pt x="270" y="172"/>
                    <a:pt x="270" y="171"/>
                  </a:cubicBezTo>
                  <a:cubicBezTo>
                    <a:pt x="277" y="166"/>
                    <a:pt x="284" y="160"/>
                    <a:pt x="291" y="154"/>
                  </a:cubicBezTo>
                  <a:cubicBezTo>
                    <a:pt x="320" y="137"/>
                    <a:pt x="320" y="137"/>
                    <a:pt x="320" y="137"/>
                  </a:cubicBezTo>
                  <a:cubicBezTo>
                    <a:pt x="291" y="154"/>
                    <a:pt x="291" y="154"/>
                    <a:pt x="291" y="154"/>
                  </a:cubicBezTo>
                  <a:cubicBezTo>
                    <a:pt x="322" y="138"/>
                    <a:pt x="322" y="138"/>
                    <a:pt x="322" y="138"/>
                  </a:cubicBezTo>
                  <a:cubicBezTo>
                    <a:pt x="324" y="137"/>
                    <a:pt x="327" y="135"/>
                    <a:pt x="329" y="133"/>
                  </a:cubicBezTo>
                  <a:cubicBezTo>
                    <a:pt x="335" y="122"/>
                    <a:pt x="335" y="122"/>
                    <a:pt x="335" y="122"/>
                  </a:cubicBezTo>
                  <a:cubicBezTo>
                    <a:pt x="329" y="133"/>
                    <a:pt x="329" y="133"/>
                    <a:pt x="329" y="133"/>
                  </a:cubicBezTo>
                  <a:cubicBezTo>
                    <a:pt x="341" y="133"/>
                    <a:pt x="341" y="133"/>
                    <a:pt x="341" y="133"/>
                  </a:cubicBezTo>
                  <a:cubicBezTo>
                    <a:pt x="347" y="129"/>
                    <a:pt x="347" y="129"/>
                    <a:pt x="347" y="129"/>
                  </a:cubicBezTo>
                  <a:cubicBezTo>
                    <a:pt x="341" y="133"/>
                    <a:pt x="341" y="133"/>
                    <a:pt x="341" y="133"/>
                  </a:cubicBezTo>
                  <a:cubicBezTo>
                    <a:pt x="329" y="133"/>
                    <a:pt x="329" y="133"/>
                    <a:pt x="329" y="133"/>
                  </a:cubicBezTo>
                  <a:cubicBezTo>
                    <a:pt x="327" y="135"/>
                    <a:pt x="324" y="137"/>
                    <a:pt x="322" y="138"/>
                  </a:cubicBezTo>
                  <a:cubicBezTo>
                    <a:pt x="332" y="139"/>
                    <a:pt x="332" y="139"/>
                    <a:pt x="332" y="139"/>
                  </a:cubicBezTo>
                  <a:cubicBezTo>
                    <a:pt x="347" y="130"/>
                    <a:pt x="347" y="130"/>
                    <a:pt x="347" y="130"/>
                  </a:cubicBezTo>
                  <a:cubicBezTo>
                    <a:pt x="350" y="128"/>
                    <a:pt x="352" y="127"/>
                    <a:pt x="355" y="125"/>
                  </a:cubicBezTo>
                  <a:cubicBezTo>
                    <a:pt x="354" y="123"/>
                    <a:pt x="353" y="121"/>
                    <a:pt x="352" y="119"/>
                  </a:cubicBezTo>
                  <a:cubicBezTo>
                    <a:pt x="353" y="121"/>
                    <a:pt x="354" y="123"/>
                    <a:pt x="355" y="125"/>
                  </a:cubicBezTo>
                  <a:cubicBezTo>
                    <a:pt x="374" y="119"/>
                    <a:pt x="374" y="119"/>
                    <a:pt x="374" y="119"/>
                  </a:cubicBezTo>
                  <a:cubicBezTo>
                    <a:pt x="366" y="126"/>
                    <a:pt x="366" y="126"/>
                    <a:pt x="366" y="126"/>
                  </a:cubicBezTo>
                  <a:cubicBezTo>
                    <a:pt x="367" y="126"/>
                    <a:pt x="367" y="127"/>
                    <a:pt x="367" y="127"/>
                  </a:cubicBezTo>
                  <a:cubicBezTo>
                    <a:pt x="368" y="127"/>
                    <a:pt x="368" y="128"/>
                    <a:pt x="368" y="128"/>
                  </a:cubicBezTo>
                  <a:cubicBezTo>
                    <a:pt x="384" y="119"/>
                    <a:pt x="384" y="119"/>
                    <a:pt x="384" y="119"/>
                  </a:cubicBezTo>
                  <a:cubicBezTo>
                    <a:pt x="368" y="128"/>
                    <a:pt x="368" y="128"/>
                    <a:pt x="368" y="128"/>
                  </a:cubicBezTo>
                  <a:cubicBezTo>
                    <a:pt x="371" y="131"/>
                    <a:pt x="371" y="131"/>
                    <a:pt x="371" y="131"/>
                  </a:cubicBezTo>
                  <a:cubicBezTo>
                    <a:pt x="384" y="119"/>
                    <a:pt x="384" y="119"/>
                    <a:pt x="384" y="119"/>
                  </a:cubicBezTo>
                  <a:cubicBezTo>
                    <a:pt x="401" y="109"/>
                    <a:pt x="401" y="109"/>
                    <a:pt x="401" y="109"/>
                  </a:cubicBezTo>
                  <a:cubicBezTo>
                    <a:pt x="400" y="109"/>
                    <a:pt x="400" y="108"/>
                    <a:pt x="399" y="107"/>
                  </a:cubicBezTo>
                  <a:cubicBezTo>
                    <a:pt x="388" y="107"/>
                    <a:pt x="388" y="107"/>
                    <a:pt x="388" y="107"/>
                  </a:cubicBezTo>
                  <a:cubicBezTo>
                    <a:pt x="379" y="112"/>
                    <a:pt x="379" y="112"/>
                    <a:pt x="379" y="112"/>
                  </a:cubicBezTo>
                  <a:cubicBezTo>
                    <a:pt x="371" y="116"/>
                    <a:pt x="371" y="116"/>
                    <a:pt x="371" y="116"/>
                  </a:cubicBezTo>
                  <a:cubicBezTo>
                    <a:pt x="370" y="115"/>
                    <a:pt x="370" y="114"/>
                    <a:pt x="369" y="113"/>
                  </a:cubicBezTo>
                  <a:cubicBezTo>
                    <a:pt x="375" y="109"/>
                    <a:pt x="380" y="106"/>
                    <a:pt x="385" y="103"/>
                  </a:cubicBezTo>
                  <a:cubicBezTo>
                    <a:pt x="392" y="97"/>
                    <a:pt x="392" y="97"/>
                    <a:pt x="392" y="97"/>
                  </a:cubicBezTo>
                  <a:cubicBezTo>
                    <a:pt x="383" y="100"/>
                    <a:pt x="383" y="100"/>
                    <a:pt x="383" y="100"/>
                  </a:cubicBezTo>
                  <a:cubicBezTo>
                    <a:pt x="391" y="92"/>
                    <a:pt x="391" y="92"/>
                    <a:pt x="391" y="92"/>
                  </a:cubicBezTo>
                  <a:cubicBezTo>
                    <a:pt x="400" y="85"/>
                    <a:pt x="400" y="85"/>
                    <a:pt x="400" y="85"/>
                  </a:cubicBezTo>
                  <a:cubicBezTo>
                    <a:pt x="406" y="80"/>
                    <a:pt x="406" y="80"/>
                    <a:pt x="406" y="80"/>
                  </a:cubicBezTo>
                  <a:cubicBezTo>
                    <a:pt x="414" y="74"/>
                    <a:pt x="414" y="74"/>
                    <a:pt x="414" y="74"/>
                  </a:cubicBezTo>
                  <a:cubicBezTo>
                    <a:pt x="413" y="74"/>
                    <a:pt x="413" y="72"/>
                    <a:pt x="413" y="71"/>
                  </a:cubicBezTo>
                  <a:cubicBezTo>
                    <a:pt x="413" y="70"/>
                    <a:pt x="413" y="70"/>
                    <a:pt x="413" y="70"/>
                  </a:cubicBezTo>
                  <a:cubicBezTo>
                    <a:pt x="421" y="65"/>
                    <a:pt x="421" y="65"/>
                    <a:pt x="421" y="65"/>
                  </a:cubicBezTo>
                  <a:cubicBezTo>
                    <a:pt x="421" y="63"/>
                    <a:pt x="422" y="61"/>
                    <a:pt x="422" y="59"/>
                  </a:cubicBezTo>
                  <a:cubicBezTo>
                    <a:pt x="413" y="69"/>
                    <a:pt x="413" y="69"/>
                    <a:pt x="413" y="69"/>
                  </a:cubicBezTo>
                  <a:cubicBezTo>
                    <a:pt x="397" y="76"/>
                    <a:pt x="397" y="76"/>
                    <a:pt x="397" y="76"/>
                  </a:cubicBezTo>
                  <a:cubicBezTo>
                    <a:pt x="389" y="84"/>
                    <a:pt x="389" y="84"/>
                    <a:pt x="389" y="84"/>
                  </a:cubicBezTo>
                  <a:cubicBezTo>
                    <a:pt x="381" y="92"/>
                    <a:pt x="381" y="92"/>
                    <a:pt x="381" y="92"/>
                  </a:cubicBezTo>
                  <a:cubicBezTo>
                    <a:pt x="398" y="84"/>
                    <a:pt x="398" y="84"/>
                    <a:pt x="398" y="84"/>
                  </a:cubicBezTo>
                  <a:cubicBezTo>
                    <a:pt x="381" y="92"/>
                    <a:pt x="381" y="92"/>
                    <a:pt x="381" y="92"/>
                  </a:cubicBezTo>
                  <a:cubicBezTo>
                    <a:pt x="373" y="95"/>
                    <a:pt x="373" y="95"/>
                    <a:pt x="373" y="95"/>
                  </a:cubicBezTo>
                  <a:cubicBezTo>
                    <a:pt x="371" y="96"/>
                    <a:pt x="368" y="97"/>
                    <a:pt x="366" y="99"/>
                  </a:cubicBezTo>
                  <a:cubicBezTo>
                    <a:pt x="365" y="99"/>
                    <a:pt x="365" y="99"/>
                    <a:pt x="365" y="98"/>
                  </a:cubicBezTo>
                  <a:cubicBezTo>
                    <a:pt x="373" y="93"/>
                    <a:pt x="381" y="89"/>
                    <a:pt x="389" y="84"/>
                  </a:cubicBezTo>
                  <a:cubicBezTo>
                    <a:pt x="397" y="76"/>
                    <a:pt x="397" y="76"/>
                    <a:pt x="397" y="76"/>
                  </a:cubicBezTo>
                  <a:cubicBezTo>
                    <a:pt x="396" y="75"/>
                    <a:pt x="396" y="75"/>
                    <a:pt x="396" y="75"/>
                  </a:cubicBezTo>
                  <a:cubicBezTo>
                    <a:pt x="373" y="89"/>
                    <a:pt x="373" y="89"/>
                    <a:pt x="373" y="89"/>
                  </a:cubicBezTo>
                  <a:cubicBezTo>
                    <a:pt x="373" y="86"/>
                    <a:pt x="374" y="81"/>
                    <a:pt x="376" y="77"/>
                  </a:cubicBezTo>
                  <a:cubicBezTo>
                    <a:pt x="387" y="68"/>
                    <a:pt x="387" y="68"/>
                    <a:pt x="387" y="68"/>
                  </a:cubicBezTo>
                  <a:cubicBezTo>
                    <a:pt x="392" y="66"/>
                    <a:pt x="392" y="66"/>
                    <a:pt x="392" y="66"/>
                  </a:cubicBezTo>
                  <a:cubicBezTo>
                    <a:pt x="402" y="60"/>
                    <a:pt x="402" y="60"/>
                    <a:pt x="402" y="60"/>
                  </a:cubicBezTo>
                  <a:cubicBezTo>
                    <a:pt x="401" y="61"/>
                    <a:pt x="401" y="61"/>
                    <a:pt x="401" y="61"/>
                  </a:cubicBezTo>
                  <a:cubicBezTo>
                    <a:pt x="399" y="62"/>
                    <a:pt x="397" y="62"/>
                    <a:pt x="396" y="63"/>
                  </a:cubicBezTo>
                  <a:cubicBezTo>
                    <a:pt x="399" y="62"/>
                    <a:pt x="399" y="62"/>
                    <a:pt x="402" y="60"/>
                  </a:cubicBezTo>
                  <a:cubicBezTo>
                    <a:pt x="399" y="62"/>
                    <a:pt x="396" y="64"/>
                    <a:pt x="392" y="66"/>
                  </a:cubicBezTo>
                  <a:cubicBezTo>
                    <a:pt x="392" y="67"/>
                    <a:pt x="392" y="68"/>
                    <a:pt x="392" y="68"/>
                  </a:cubicBezTo>
                  <a:cubicBezTo>
                    <a:pt x="391" y="70"/>
                    <a:pt x="391" y="71"/>
                    <a:pt x="390" y="72"/>
                  </a:cubicBezTo>
                  <a:cubicBezTo>
                    <a:pt x="391" y="71"/>
                    <a:pt x="391" y="70"/>
                    <a:pt x="392" y="68"/>
                  </a:cubicBezTo>
                  <a:cubicBezTo>
                    <a:pt x="382" y="74"/>
                    <a:pt x="381" y="75"/>
                    <a:pt x="379" y="76"/>
                  </a:cubicBezTo>
                  <a:cubicBezTo>
                    <a:pt x="383" y="75"/>
                    <a:pt x="384" y="75"/>
                    <a:pt x="406" y="66"/>
                  </a:cubicBezTo>
                  <a:cubicBezTo>
                    <a:pt x="406" y="65"/>
                    <a:pt x="406" y="64"/>
                    <a:pt x="406" y="63"/>
                  </a:cubicBezTo>
                  <a:cubicBezTo>
                    <a:pt x="424" y="52"/>
                    <a:pt x="424" y="52"/>
                    <a:pt x="424" y="52"/>
                  </a:cubicBezTo>
                  <a:cubicBezTo>
                    <a:pt x="441" y="41"/>
                    <a:pt x="441" y="41"/>
                    <a:pt x="441" y="41"/>
                  </a:cubicBezTo>
                  <a:cubicBezTo>
                    <a:pt x="442" y="40"/>
                    <a:pt x="442" y="40"/>
                    <a:pt x="442" y="39"/>
                  </a:cubicBezTo>
                  <a:cubicBezTo>
                    <a:pt x="434" y="43"/>
                    <a:pt x="426" y="47"/>
                    <a:pt x="418" y="51"/>
                  </a:cubicBezTo>
                  <a:cubicBezTo>
                    <a:pt x="426" y="47"/>
                    <a:pt x="434" y="43"/>
                    <a:pt x="442" y="39"/>
                  </a:cubicBezTo>
                  <a:cubicBezTo>
                    <a:pt x="434" y="42"/>
                    <a:pt x="434" y="42"/>
                    <a:pt x="434" y="42"/>
                  </a:cubicBezTo>
                  <a:cubicBezTo>
                    <a:pt x="435" y="42"/>
                    <a:pt x="435" y="41"/>
                    <a:pt x="436" y="40"/>
                  </a:cubicBezTo>
                  <a:cubicBezTo>
                    <a:pt x="436" y="39"/>
                    <a:pt x="437" y="38"/>
                    <a:pt x="438" y="37"/>
                  </a:cubicBezTo>
                  <a:cubicBezTo>
                    <a:pt x="449" y="29"/>
                    <a:pt x="449" y="29"/>
                    <a:pt x="449" y="29"/>
                  </a:cubicBezTo>
                  <a:cubicBezTo>
                    <a:pt x="450" y="29"/>
                    <a:pt x="450" y="28"/>
                    <a:pt x="451" y="27"/>
                  </a:cubicBezTo>
                  <a:cubicBezTo>
                    <a:pt x="438" y="32"/>
                    <a:pt x="438" y="32"/>
                    <a:pt x="438" y="32"/>
                  </a:cubicBezTo>
                  <a:cubicBezTo>
                    <a:pt x="451" y="27"/>
                    <a:pt x="451" y="27"/>
                    <a:pt x="451" y="27"/>
                  </a:cubicBezTo>
                  <a:cubicBezTo>
                    <a:pt x="461" y="22"/>
                    <a:pt x="461" y="22"/>
                    <a:pt x="461" y="22"/>
                  </a:cubicBezTo>
                  <a:cubicBezTo>
                    <a:pt x="448" y="26"/>
                    <a:pt x="448" y="26"/>
                    <a:pt x="448" y="26"/>
                  </a:cubicBezTo>
                  <a:cubicBezTo>
                    <a:pt x="423" y="39"/>
                    <a:pt x="423" y="39"/>
                    <a:pt x="423" y="39"/>
                  </a:cubicBezTo>
                  <a:cubicBezTo>
                    <a:pt x="406" y="48"/>
                    <a:pt x="406" y="48"/>
                    <a:pt x="406" y="48"/>
                  </a:cubicBezTo>
                  <a:cubicBezTo>
                    <a:pt x="407" y="47"/>
                    <a:pt x="408" y="46"/>
                    <a:pt x="410" y="45"/>
                  </a:cubicBezTo>
                  <a:cubicBezTo>
                    <a:pt x="396" y="54"/>
                    <a:pt x="396" y="54"/>
                    <a:pt x="396" y="54"/>
                  </a:cubicBezTo>
                  <a:cubicBezTo>
                    <a:pt x="391" y="57"/>
                    <a:pt x="386" y="60"/>
                    <a:pt x="381" y="63"/>
                  </a:cubicBezTo>
                  <a:cubicBezTo>
                    <a:pt x="377" y="66"/>
                    <a:pt x="374" y="70"/>
                    <a:pt x="372" y="75"/>
                  </a:cubicBezTo>
                  <a:cubicBezTo>
                    <a:pt x="377" y="70"/>
                    <a:pt x="383" y="64"/>
                    <a:pt x="388" y="59"/>
                  </a:cubicBezTo>
                  <a:cubicBezTo>
                    <a:pt x="403" y="51"/>
                    <a:pt x="403" y="51"/>
                    <a:pt x="403" y="51"/>
                  </a:cubicBezTo>
                  <a:cubicBezTo>
                    <a:pt x="402" y="52"/>
                    <a:pt x="402" y="53"/>
                    <a:pt x="401" y="54"/>
                  </a:cubicBezTo>
                  <a:cubicBezTo>
                    <a:pt x="392" y="59"/>
                    <a:pt x="392" y="59"/>
                    <a:pt x="392" y="59"/>
                  </a:cubicBezTo>
                  <a:cubicBezTo>
                    <a:pt x="391" y="60"/>
                    <a:pt x="391" y="60"/>
                    <a:pt x="390" y="61"/>
                  </a:cubicBezTo>
                  <a:cubicBezTo>
                    <a:pt x="394" y="63"/>
                    <a:pt x="394" y="63"/>
                    <a:pt x="394" y="63"/>
                  </a:cubicBezTo>
                  <a:cubicBezTo>
                    <a:pt x="394" y="64"/>
                    <a:pt x="394" y="64"/>
                    <a:pt x="394" y="64"/>
                  </a:cubicBezTo>
                  <a:cubicBezTo>
                    <a:pt x="390" y="61"/>
                    <a:pt x="390" y="61"/>
                    <a:pt x="390" y="61"/>
                  </a:cubicBezTo>
                  <a:cubicBezTo>
                    <a:pt x="388" y="64"/>
                    <a:pt x="387" y="66"/>
                    <a:pt x="386" y="68"/>
                  </a:cubicBezTo>
                  <a:cubicBezTo>
                    <a:pt x="378" y="73"/>
                    <a:pt x="370" y="77"/>
                    <a:pt x="363" y="82"/>
                  </a:cubicBezTo>
                  <a:cubicBezTo>
                    <a:pt x="372" y="75"/>
                    <a:pt x="372" y="75"/>
                    <a:pt x="372" y="75"/>
                  </a:cubicBezTo>
                  <a:cubicBezTo>
                    <a:pt x="374" y="70"/>
                    <a:pt x="377" y="66"/>
                    <a:pt x="381" y="63"/>
                  </a:cubicBezTo>
                  <a:cubicBezTo>
                    <a:pt x="386" y="60"/>
                    <a:pt x="391" y="57"/>
                    <a:pt x="396" y="54"/>
                  </a:cubicBezTo>
                  <a:cubicBezTo>
                    <a:pt x="410" y="45"/>
                    <a:pt x="410" y="45"/>
                    <a:pt x="410" y="45"/>
                  </a:cubicBezTo>
                  <a:cubicBezTo>
                    <a:pt x="419" y="37"/>
                    <a:pt x="431" y="29"/>
                    <a:pt x="445" y="22"/>
                  </a:cubicBezTo>
                  <a:cubicBezTo>
                    <a:pt x="425" y="33"/>
                    <a:pt x="398" y="48"/>
                    <a:pt x="378" y="60"/>
                  </a:cubicBezTo>
                  <a:cubicBezTo>
                    <a:pt x="322" y="98"/>
                    <a:pt x="311" y="105"/>
                    <a:pt x="266" y="145"/>
                  </a:cubicBezTo>
                  <a:cubicBezTo>
                    <a:pt x="211" y="197"/>
                    <a:pt x="206" y="202"/>
                    <a:pt x="172" y="243"/>
                  </a:cubicBezTo>
                  <a:cubicBezTo>
                    <a:pt x="124" y="308"/>
                    <a:pt x="122" y="310"/>
                    <a:pt x="99" y="351"/>
                  </a:cubicBezTo>
                  <a:cubicBezTo>
                    <a:pt x="83" y="379"/>
                    <a:pt x="88" y="409"/>
                    <a:pt x="118" y="438"/>
                  </a:cubicBezTo>
                  <a:cubicBezTo>
                    <a:pt x="122" y="435"/>
                    <a:pt x="122" y="435"/>
                    <a:pt x="122" y="435"/>
                  </a:cubicBezTo>
                  <a:cubicBezTo>
                    <a:pt x="128" y="430"/>
                    <a:pt x="128" y="430"/>
                    <a:pt x="128" y="430"/>
                  </a:cubicBezTo>
                  <a:cubicBezTo>
                    <a:pt x="134" y="424"/>
                    <a:pt x="134" y="424"/>
                    <a:pt x="134" y="424"/>
                  </a:cubicBezTo>
                  <a:cubicBezTo>
                    <a:pt x="135" y="425"/>
                    <a:pt x="136" y="425"/>
                    <a:pt x="136" y="426"/>
                  </a:cubicBezTo>
                  <a:cubicBezTo>
                    <a:pt x="148" y="423"/>
                    <a:pt x="148" y="423"/>
                    <a:pt x="148" y="423"/>
                  </a:cubicBezTo>
                  <a:cubicBezTo>
                    <a:pt x="155" y="417"/>
                    <a:pt x="155" y="417"/>
                    <a:pt x="155" y="417"/>
                  </a:cubicBezTo>
                  <a:cubicBezTo>
                    <a:pt x="157" y="419"/>
                    <a:pt x="160" y="421"/>
                    <a:pt x="163" y="423"/>
                  </a:cubicBezTo>
                  <a:cubicBezTo>
                    <a:pt x="167" y="415"/>
                    <a:pt x="172" y="407"/>
                    <a:pt x="176" y="399"/>
                  </a:cubicBezTo>
                  <a:cubicBezTo>
                    <a:pt x="178" y="396"/>
                    <a:pt x="179" y="394"/>
                    <a:pt x="181" y="391"/>
                  </a:cubicBezTo>
                  <a:cubicBezTo>
                    <a:pt x="180" y="390"/>
                    <a:pt x="179" y="390"/>
                    <a:pt x="178" y="389"/>
                  </a:cubicBezTo>
                  <a:cubicBezTo>
                    <a:pt x="178" y="388"/>
                    <a:pt x="177" y="388"/>
                    <a:pt x="176" y="387"/>
                  </a:cubicBezTo>
                  <a:cubicBezTo>
                    <a:pt x="177" y="384"/>
                    <a:pt x="179" y="382"/>
                    <a:pt x="181" y="379"/>
                  </a:cubicBezTo>
                  <a:cubicBezTo>
                    <a:pt x="180" y="379"/>
                    <a:pt x="179" y="378"/>
                    <a:pt x="178" y="378"/>
                  </a:cubicBezTo>
                  <a:cubicBezTo>
                    <a:pt x="176" y="376"/>
                    <a:pt x="175" y="375"/>
                    <a:pt x="174" y="374"/>
                  </a:cubicBezTo>
                  <a:cubicBezTo>
                    <a:pt x="175" y="375"/>
                    <a:pt x="176" y="376"/>
                    <a:pt x="178" y="378"/>
                  </a:cubicBezTo>
                  <a:cubicBezTo>
                    <a:pt x="186" y="372"/>
                    <a:pt x="186" y="372"/>
                    <a:pt x="186" y="372"/>
                  </a:cubicBezTo>
                  <a:cubicBezTo>
                    <a:pt x="193" y="355"/>
                    <a:pt x="193" y="355"/>
                    <a:pt x="193" y="355"/>
                  </a:cubicBezTo>
                  <a:cubicBezTo>
                    <a:pt x="192" y="353"/>
                    <a:pt x="190" y="353"/>
                    <a:pt x="189" y="351"/>
                  </a:cubicBezTo>
                  <a:cubicBezTo>
                    <a:pt x="189" y="351"/>
                    <a:pt x="189" y="351"/>
                    <a:pt x="189" y="351"/>
                  </a:cubicBezTo>
                  <a:cubicBezTo>
                    <a:pt x="189" y="351"/>
                    <a:pt x="189" y="351"/>
                    <a:pt x="189" y="351"/>
                  </a:cubicBezTo>
                  <a:cubicBezTo>
                    <a:pt x="197" y="344"/>
                    <a:pt x="197" y="344"/>
                    <a:pt x="197" y="344"/>
                  </a:cubicBezTo>
                  <a:cubicBezTo>
                    <a:pt x="193" y="355"/>
                    <a:pt x="193" y="355"/>
                    <a:pt x="193" y="355"/>
                  </a:cubicBezTo>
                  <a:cubicBezTo>
                    <a:pt x="186" y="372"/>
                    <a:pt x="186" y="372"/>
                    <a:pt x="186" y="372"/>
                  </a:cubicBezTo>
                  <a:cubicBezTo>
                    <a:pt x="184" y="374"/>
                    <a:pt x="182" y="377"/>
                    <a:pt x="181" y="379"/>
                  </a:cubicBezTo>
                  <a:cubicBezTo>
                    <a:pt x="179" y="382"/>
                    <a:pt x="177" y="384"/>
                    <a:pt x="176" y="387"/>
                  </a:cubicBezTo>
                  <a:cubicBezTo>
                    <a:pt x="177" y="388"/>
                    <a:pt x="178" y="388"/>
                    <a:pt x="178" y="389"/>
                  </a:cubicBezTo>
                  <a:cubicBezTo>
                    <a:pt x="188" y="374"/>
                    <a:pt x="188" y="374"/>
                    <a:pt x="188" y="374"/>
                  </a:cubicBezTo>
                  <a:cubicBezTo>
                    <a:pt x="198" y="369"/>
                    <a:pt x="198" y="369"/>
                    <a:pt x="198" y="369"/>
                  </a:cubicBezTo>
                  <a:cubicBezTo>
                    <a:pt x="199" y="370"/>
                    <a:pt x="200" y="370"/>
                    <a:pt x="201" y="371"/>
                  </a:cubicBezTo>
                  <a:cubicBezTo>
                    <a:pt x="221" y="364"/>
                    <a:pt x="221" y="364"/>
                    <a:pt x="221" y="364"/>
                  </a:cubicBezTo>
                  <a:cubicBezTo>
                    <a:pt x="232" y="376"/>
                    <a:pt x="232" y="376"/>
                    <a:pt x="232" y="376"/>
                  </a:cubicBezTo>
                  <a:cubicBezTo>
                    <a:pt x="221" y="364"/>
                    <a:pt x="221" y="364"/>
                    <a:pt x="221" y="364"/>
                  </a:cubicBezTo>
                  <a:cubicBezTo>
                    <a:pt x="201" y="371"/>
                    <a:pt x="201" y="371"/>
                    <a:pt x="201" y="371"/>
                  </a:cubicBezTo>
                  <a:cubicBezTo>
                    <a:pt x="221" y="372"/>
                    <a:pt x="221" y="372"/>
                    <a:pt x="221" y="372"/>
                  </a:cubicBezTo>
                  <a:cubicBezTo>
                    <a:pt x="209" y="399"/>
                    <a:pt x="209" y="399"/>
                    <a:pt x="209" y="399"/>
                  </a:cubicBezTo>
                  <a:cubicBezTo>
                    <a:pt x="227" y="396"/>
                    <a:pt x="227" y="396"/>
                    <a:pt x="227" y="396"/>
                  </a:cubicBezTo>
                  <a:cubicBezTo>
                    <a:pt x="243" y="386"/>
                    <a:pt x="243" y="386"/>
                    <a:pt x="243" y="386"/>
                  </a:cubicBezTo>
                  <a:cubicBezTo>
                    <a:pt x="238" y="371"/>
                    <a:pt x="238" y="371"/>
                    <a:pt x="238" y="371"/>
                  </a:cubicBezTo>
                  <a:cubicBezTo>
                    <a:pt x="238" y="363"/>
                    <a:pt x="238" y="363"/>
                    <a:pt x="238" y="363"/>
                  </a:cubicBezTo>
                  <a:cubicBezTo>
                    <a:pt x="242" y="353"/>
                    <a:pt x="242" y="353"/>
                    <a:pt x="242" y="353"/>
                  </a:cubicBezTo>
                  <a:cubicBezTo>
                    <a:pt x="243" y="350"/>
                    <a:pt x="245" y="347"/>
                    <a:pt x="247" y="345"/>
                  </a:cubicBezTo>
                  <a:cubicBezTo>
                    <a:pt x="243" y="337"/>
                    <a:pt x="243" y="337"/>
                    <a:pt x="243" y="337"/>
                  </a:cubicBezTo>
                  <a:cubicBezTo>
                    <a:pt x="238" y="338"/>
                    <a:pt x="238" y="338"/>
                    <a:pt x="238" y="338"/>
                  </a:cubicBezTo>
                  <a:cubicBezTo>
                    <a:pt x="243" y="337"/>
                    <a:pt x="243" y="337"/>
                    <a:pt x="243" y="337"/>
                  </a:cubicBezTo>
                  <a:cubicBezTo>
                    <a:pt x="247" y="345"/>
                    <a:pt x="247" y="345"/>
                    <a:pt x="247" y="345"/>
                  </a:cubicBezTo>
                  <a:cubicBezTo>
                    <a:pt x="254" y="340"/>
                    <a:pt x="254" y="340"/>
                    <a:pt x="254" y="340"/>
                  </a:cubicBezTo>
                  <a:cubicBezTo>
                    <a:pt x="243" y="321"/>
                    <a:pt x="243" y="321"/>
                    <a:pt x="243" y="321"/>
                  </a:cubicBezTo>
                  <a:cubicBezTo>
                    <a:pt x="245" y="319"/>
                    <a:pt x="246" y="316"/>
                    <a:pt x="248" y="314"/>
                  </a:cubicBezTo>
                  <a:cubicBezTo>
                    <a:pt x="246" y="312"/>
                    <a:pt x="245" y="312"/>
                    <a:pt x="243" y="311"/>
                  </a:cubicBezTo>
                  <a:cubicBezTo>
                    <a:pt x="214" y="334"/>
                    <a:pt x="214" y="334"/>
                    <a:pt x="214" y="334"/>
                  </a:cubicBezTo>
                  <a:cubicBezTo>
                    <a:pt x="243" y="311"/>
                    <a:pt x="243" y="311"/>
                    <a:pt x="243" y="311"/>
                  </a:cubicBezTo>
                  <a:cubicBezTo>
                    <a:pt x="245" y="312"/>
                    <a:pt x="246" y="312"/>
                    <a:pt x="248" y="314"/>
                  </a:cubicBezTo>
                  <a:cubicBezTo>
                    <a:pt x="256" y="313"/>
                    <a:pt x="256" y="313"/>
                    <a:pt x="256" y="313"/>
                  </a:cubicBezTo>
                  <a:cubicBezTo>
                    <a:pt x="264" y="319"/>
                    <a:pt x="274" y="326"/>
                    <a:pt x="282" y="332"/>
                  </a:cubicBezTo>
                  <a:cubicBezTo>
                    <a:pt x="283" y="332"/>
                    <a:pt x="285" y="333"/>
                    <a:pt x="287" y="334"/>
                  </a:cubicBezTo>
                  <a:moveTo>
                    <a:pt x="448" y="26"/>
                  </a:moveTo>
                  <a:cubicBezTo>
                    <a:pt x="461" y="22"/>
                    <a:pt x="461" y="22"/>
                    <a:pt x="461" y="22"/>
                  </a:cubicBezTo>
                  <a:cubicBezTo>
                    <a:pt x="462" y="22"/>
                    <a:pt x="463" y="21"/>
                    <a:pt x="463" y="20"/>
                  </a:cubicBezTo>
                  <a:cubicBezTo>
                    <a:pt x="466" y="18"/>
                    <a:pt x="469" y="15"/>
                    <a:pt x="472" y="13"/>
                  </a:cubicBezTo>
                  <a:cubicBezTo>
                    <a:pt x="466" y="15"/>
                    <a:pt x="466" y="15"/>
                    <a:pt x="466" y="15"/>
                  </a:cubicBezTo>
                  <a:cubicBezTo>
                    <a:pt x="460" y="17"/>
                    <a:pt x="460" y="17"/>
                    <a:pt x="460" y="17"/>
                  </a:cubicBezTo>
                  <a:cubicBezTo>
                    <a:pt x="457" y="18"/>
                    <a:pt x="455" y="19"/>
                    <a:pt x="452" y="21"/>
                  </a:cubicBezTo>
                  <a:cubicBezTo>
                    <a:pt x="437" y="30"/>
                    <a:pt x="437" y="30"/>
                    <a:pt x="437" y="30"/>
                  </a:cubicBezTo>
                  <a:cubicBezTo>
                    <a:pt x="451" y="24"/>
                    <a:pt x="451" y="24"/>
                    <a:pt x="451" y="24"/>
                  </a:cubicBezTo>
                  <a:cubicBezTo>
                    <a:pt x="450" y="25"/>
                    <a:pt x="449" y="25"/>
                    <a:pt x="448" y="26"/>
                  </a:cubicBezTo>
                  <a:moveTo>
                    <a:pt x="422" y="59"/>
                  </a:moveTo>
                  <a:cubicBezTo>
                    <a:pt x="430" y="55"/>
                    <a:pt x="438" y="51"/>
                    <a:pt x="447" y="47"/>
                  </a:cubicBezTo>
                  <a:cubicBezTo>
                    <a:pt x="439" y="47"/>
                    <a:pt x="439" y="47"/>
                    <a:pt x="439" y="47"/>
                  </a:cubicBezTo>
                  <a:cubicBezTo>
                    <a:pt x="434" y="50"/>
                    <a:pt x="429" y="53"/>
                    <a:pt x="424" y="55"/>
                  </a:cubicBezTo>
                  <a:cubicBezTo>
                    <a:pt x="422" y="56"/>
                    <a:pt x="422" y="56"/>
                    <a:pt x="422" y="56"/>
                  </a:cubicBezTo>
                  <a:cubicBezTo>
                    <a:pt x="422" y="56"/>
                    <a:pt x="422" y="56"/>
                    <a:pt x="422" y="56"/>
                  </a:cubicBezTo>
                  <a:cubicBezTo>
                    <a:pt x="423" y="56"/>
                    <a:pt x="423" y="57"/>
                    <a:pt x="422" y="59"/>
                  </a:cubicBezTo>
                  <a:moveTo>
                    <a:pt x="422" y="59"/>
                  </a:moveTo>
                  <a:cubicBezTo>
                    <a:pt x="422" y="61"/>
                    <a:pt x="421" y="63"/>
                    <a:pt x="421" y="65"/>
                  </a:cubicBezTo>
                  <a:cubicBezTo>
                    <a:pt x="446" y="51"/>
                    <a:pt x="446" y="51"/>
                    <a:pt x="446" y="51"/>
                  </a:cubicBezTo>
                  <a:cubicBezTo>
                    <a:pt x="446" y="50"/>
                    <a:pt x="446" y="48"/>
                    <a:pt x="447" y="47"/>
                  </a:cubicBezTo>
                  <a:cubicBezTo>
                    <a:pt x="438" y="51"/>
                    <a:pt x="430" y="55"/>
                    <a:pt x="422" y="59"/>
                  </a:cubicBezTo>
                  <a:moveTo>
                    <a:pt x="413" y="71"/>
                  </a:moveTo>
                  <a:cubicBezTo>
                    <a:pt x="416" y="70"/>
                    <a:pt x="419" y="68"/>
                    <a:pt x="422" y="67"/>
                  </a:cubicBezTo>
                  <a:cubicBezTo>
                    <a:pt x="413" y="70"/>
                    <a:pt x="413" y="70"/>
                    <a:pt x="413" y="70"/>
                  </a:cubicBezTo>
                  <a:cubicBezTo>
                    <a:pt x="413" y="70"/>
                    <a:pt x="413" y="70"/>
                    <a:pt x="413" y="71"/>
                  </a:cubicBezTo>
                  <a:moveTo>
                    <a:pt x="431" y="69"/>
                  </a:moveTo>
                  <a:cubicBezTo>
                    <a:pt x="448" y="61"/>
                    <a:pt x="448" y="61"/>
                    <a:pt x="448" y="61"/>
                  </a:cubicBezTo>
                  <a:cubicBezTo>
                    <a:pt x="448" y="61"/>
                    <a:pt x="448" y="61"/>
                    <a:pt x="448" y="60"/>
                  </a:cubicBezTo>
                  <a:cubicBezTo>
                    <a:pt x="447" y="58"/>
                    <a:pt x="447" y="57"/>
                    <a:pt x="447" y="55"/>
                  </a:cubicBezTo>
                  <a:cubicBezTo>
                    <a:pt x="430" y="62"/>
                    <a:pt x="430" y="62"/>
                    <a:pt x="430" y="62"/>
                  </a:cubicBezTo>
                  <a:cubicBezTo>
                    <a:pt x="430" y="63"/>
                    <a:pt x="430" y="63"/>
                    <a:pt x="430" y="64"/>
                  </a:cubicBezTo>
                  <a:cubicBezTo>
                    <a:pt x="430" y="63"/>
                    <a:pt x="430" y="63"/>
                    <a:pt x="430" y="62"/>
                  </a:cubicBezTo>
                  <a:cubicBezTo>
                    <a:pt x="427" y="64"/>
                    <a:pt x="424" y="65"/>
                    <a:pt x="422" y="67"/>
                  </a:cubicBezTo>
                  <a:cubicBezTo>
                    <a:pt x="419" y="68"/>
                    <a:pt x="416" y="70"/>
                    <a:pt x="413" y="71"/>
                  </a:cubicBezTo>
                  <a:cubicBezTo>
                    <a:pt x="413" y="72"/>
                    <a:pt x="413" y="74"/>
                    <a:pt x="414" y="74"/>
                  </a:cubicBezTo>
                  <a:cubicBezTo>
                    <a:pt x="430" y="65"/>
                    <a:pt x="430" y="65"/>
                    <a:pt x="430" y="65"/>
                  </a:cubicBezTo>
                  <a:cubicBezTo>
                    <a:pt x="431" y="69"/>
                    <a:pt x="431" y="69"/>
                    <a:pt x="431" y="69"/>
                  </a:cubicBezTo>
                  <a:moveTo>
                    <a:pt x="441" y="41"/>
                  </a:moveTo>
                  <a:cubicBezTo>
                    <a:pt x="424" y="52"/>
                    <a:pt x="424" y="52"/>
                    <a:pt x="424" y="52"/>
                  </a:cubicBezTo>
                  <a:cubicBezTo>
                    <a:pt x="450" y="39"/>
                    <a:pt x="450" y="39"/>
                    <a:pt x="450" y="39"/>
                  </a:cubicBezTo>
                  <a:cubicBezTo>
                    <a:pt x="441" y="41"/>
                    <a:pt x="441" y="41"/>
                    <a:pt x="441" y="41"/>
                  </a:cubicBezTo>
                  <a:moveTo>
                    <a:pt x="385" y="155"/>
                  </a:moveTo>
                  <a:cubicBezTo>
                    <a:pt x="389" y="151"/>
                    <a:pt x="394" y="148"/>
                    <a:pt x="399" y="144"/>
                  </a:cubicBezTo>
                  <a:cubicBezTo>
                    <a:pt x="394" y="148"/>
                    <a:pt x="389" y="151"/>
                    <a:pt x="385" y="155"/>
                  </a:cubicBezTo>
                  <a:moveTo>
                    <a:pt x="385" y="155"/>
                  </a:moveTo>
                  <a:cubicBezTo>
                    <a:pt x="387" y="157"/>
                    <a:pt x="388" y="158"/>
                    <a:pt x="390" y="159"/>
                  </a:cubicBezTo>
                  <a:cubicBezTo>
                    <a:pt x="388" y="158"/>
                    <a:pt x="387" y="157"/>
                    <a:pt x="385" y="155"/>
                  </a:cubicBezTo>
                  <a:moveTo>
                    <a:pt x="417" y="112"/>
                  </a:moveTo>
                  <a:cubicBezTo>
                    <a:pt x="410" y="119"/>
                    <a:pt x="410" y="119"/>
                    <a:pt x="410" y="119"/>
                  </a:cubicBezTo>
                  <a:cubicBezTo>
                    <a:pt x="417" y="112"/>
                    <a:pt x="417" y="112"/>
                    <a:pt x="417" y="112"/>
                  </a:cubicBezTo>
                  <a:moveTo>
                    <a:pt x="403" y="176"/>
                  </a:moveTo>
                  <a:cubicBezTo>
                    <a:pt x="413" y="171"/>
                    <a:pt x="413" y="171"/>
                    <a:pt x="413" y="171"/>
                  </a:cubicBezTo>
                  <a:cubicBezTo>
                    <a:pt x="424" y="158"/>
                    <a:pt x="424" y="158"/>
                    <a:pt x="424" y="158"/>
                  </a:cubicBezTo>
                  <a:cubicBezTo>
                    <a:pt x="422" y="148"/>
                    <a:pt x="422" y="148"/>
                    <a:pt x="422" y="148"/>
                  </a:cubicBezTo>
                  <a:cubicBezTo>
                    <a:pt x="421" y="137"/>
                    <a:pt x="421" y="137"/>
                    <a:pt x="421" y="137"/>
                  </a:cubicBezTo>
                  <a:cubicBezTo>
                    <a:pt x="432" y="134"/>
                    <a:pt x="432" y="134"/>
                    <a:pt x="432" y="134"/>
                  </a:cubicBezTo>
                  <a:cubicBezTo>
                    <a:pt x="444" y="124"/>
                    <a:pt x="444" y="124"/>
                    <a:pt x="444" y="124"/>
                  </a:cubicBezTo>
                  <a:cubicBezTo>
                    <a:pt x="451" y="104"/>
                    <a:pt x="451" y="104"/>
                    <a:pt x="451" y="104"/>
                  </a:cubicBezTo>
                  <a:cubicBezTo>
                    <a:pt x="440" y="109"/>
                    <a:pt x="440" y="109"/>
                    <a:pt x="440" y="109"/>
                  </a:cubicBezTo>
                  <a:cubicBezTo>
                    <a:pt x="439" y="108"/>
                    <a:pt x="438" y="107"/>
                    <a:pt x="437" y="107"/>
                  </a:cubicBezTo>
                  <a:cubicBezTo>
                    <a:pt x="442" y="99"/>
                    <a:pt x="442" y="99"/>
                    <a:pt x="442" y="99"/>
                  </a:cubicBezTo>
                  <a:cubicBezTo>
                    <a:pt x="449" y="93"/>
                    <a:pt x="449" y="93"/>
                    <a:pt x="449" y="93"/>
                  </a:cubicBezTo>
                  <a:cubicBezTo>
                    <a:pt x="456" y="87"/>
                    <a:pt x="456" y="87"/>
                    <a:pt x="456" y="87"/>
                  </a:cubicBezTo>
                  <a:cubicBezTo>
                    <a:pt x="455" y="87"/>
                    <a:pt x="454" y="86"/>
                    <a:pt x="453" y="85"/>
                  </a:cubicBezTo>
                  <a:cubicBezTo>
                    <a:pt x="454" y="86"/>
                    <a:pt x="455" y="87"/>
                    <a:pt x="456" y="87"/>
                  </a:cubicBezTo>
                  <a:cubicBezTo>
                    <a:pt x="462" y="83"/>
                    <a:pt x="464" y="80"/>
                    <a:pt x="459" y="76"/>
                  </a:cubicBezTo>
                  <a:cubicBezTo>
                    <a:pt x="458" y="75"/>
                    <a:pt x="456" y="74"/>
                    <a:pt x="455" y="73"/>
                  </a:cubicBezTo>
                  <a:cubicBezTo>
                    <a:pt x="451" y="74"/>
                    <a:pt x="448" y="76"/>
                    <a:pt x="446" y="77"/>
                  </a:cubicBezTo>
                  <a:cubicBezTo>
                    <a:pt x="447" y="78"/>
                    <a:pt x="448" y="79"/>
                    <a:pt x="448" y="80"/>
                  </a:cubicBezTo>
                  <a:cubicBezTo>
                    <a:pt x="443" y="83"/>
                    <a:pt x="438" y="87"/>
                    <a:pt x="432" y="90"/>
                  </a:cubicBezTo>
                  <a:cubicBezTo>
                    <a:pt x="434" y="91"/>
                    <a:pt x="436" y="93"/>
                    <a:pt x="437" y="95"/>
                  </a:cubicBezTo>
                  <a:cubicBezTo>
                    <a:pt x="436" y="93"/>
                    <a:pt x="434" y="91"/>
                    <a:pt x="432" y="90"/>
                  </a:cubicBezTo>
                  <a:cubicBezTo>
                    <a:pt x="438" y="87"/>
                    <a:pt x="443" y="83"/>
                    <a:pt x="448" y="80"/>
                  </a:cubicBezTo>
                  <a:cubicBezTo>
                    <a:pt x="448" y="79"/>
                    <a:pt x="447" y="78"/>
                    <a:pt x="446" y="77"/>
                  </a:cubicBezTo>
                  <a:cubicBezTo>
                    <a:pt x="445" y="76"/>
                    <a:pt x="445" y="76"/>
                    <a:pt x="445" y="76"/>
                  </a:cubicBezTo>
                  <a:cubicBezTo>
                    <a:pt x="412" y="93"/>
                    <a:pt x="412" y="93"/>
                    <a:pt x="412" y="93"/>
                  </a:cubicBezTo>
                  <a:cubicBezTo>
                    <a:pt x="445" y="76"/>
                    <a:pt x="445" y="76"/>
                    <a:pt x="445" y="76"/>
                  </a:cubicBezTo>
                  <a:cubicBezTo>
                    <a:pt x="445" y="75"/>
                    <a:pt x="444" y="75"/>
                    <a:pt x="444" y="74"/>
                  </a:cubicBezTo>
                  <a:cubicBezTo>
                    <a:pt x="426" y="83"/>
                    <a:pt x="426" y="83"/>
                    <a:pt x="426" y="83"/>
                  </a:cubicBezTo>
                  <a:cubicBezTo>
                    <a:pt x="452" y="69"/>
                    <a:pt x="452" y="69"/>
                    <a:pt x="452" y="69"/>
                  </a:cubicBezTo>
                  <a:cubicBezTo>
                    <a:pt x="441" y="70"/>
                    <a:pt x="441" y="70"/>
                    <a:pt x="441" y="70"/>
                  </a:cubicBezTo>
                  <a:cubicBezTo>
                    <a:pt x="442" y="70"/>
                    <a:pt x="442" y="71"/>
                    <a:pt x="442" y="72"/>
                  </a:cubicBezTo>
                  <a:cubicBezTo>
                    <a:pt x="411" y="93"/>
                    <a:pt x="411" y="93"/>
                    <a:pt x="411" y="93"/>
                  </a:cubicBezTo>
                  <a:cubicBezTo>
                    <a:pt x="442" y="72"/>
                    <a:pt x="442" y="72"/>
                    <a:pt x="442" y="72"/>
                  </a:cubicBezTo>
                  <a:cubicBezTo>
                    <a:pt x="442" y="71"/>
                    <a:pt x="442" y="70"/>
                    <a:pt x="441" y="70"/>
                  </a:cubicBezTo>
                  <a:cubicBezTo>
                    <a:pt x="441" y="69"/>
                    <a:pt x="441" y="69"/>
                    <a:pt x="441" y="69"/>
                  </a:cubicBezTo>
                  <a:cubicBezTo>
                    <a:pt x="432" y="72"/>
                    <a:pt x="432" y="72"/>
                    <a:pt x="432" y="72"/>
                  </a:cubicBezTo>
                  <a:cubicBezTo>
                    <a:pt x="427" y="75"/>
                    <a:pt x="421" y="78"/>
                    <a:pt x="416" y="81"/>
                  </a:cubicBezTo>
                  <a:cubicBezTo>
                    <a:pt x="421" y="78"/>
                    <a:pt x="427" y="75"/>
                    <a:pt x="432" y="72"/>
                  </a:cubicBezTo>
                  <a:cubicBezTo>
                    <a:pt x="427" y="75"/>
                    <a:pt x="421" y="78"/>
                    <a:pt x="416" y="81"/>
                  </a:cubicBezTo>
                  <a:cubicBezTo>
                    <a:pt x="401" y="91"/>
                    <a:pt x="401" y="91"/>
                    <a:pt x="401" y="91"/>
                  </a:cubicBezTo>
                  <a:cubicBezTo>
                    <a:pt x="402" y="94"/>
                    <a:pt x="402" y="94"/>
                    <a:pt x="402" y="94"/>
                  </a:cubicBezTo>
                  <a:cubicBezTo>
                    <a:pt x="402" y="95"/>
                    <a:pt x="403" y="97"/>
                    <a:pt x="404" y="97"/>
                  </a:cubicBezTo>
                  <a:cubicBezTo>
                    <a:pt x="398" y="101"/>
                    <a:pt x="393" y="104"/>
                    <a:pt x="388" y="107"/>
                  </a:cubicBezTo>
                  <a:cubicBezTo>
                    <a:pt x="399" y="107"/>
                    <a:pt x="399" y="107"/>
                    <a:pt x="399" y="107"/>
                  </a:cubicBezTo>
                  <a:cubicBezTo>
                    <a:pt x="404" y="109"/>
                    <a:pt x="411" y="111"/>
                    <a:pt x="417" y="112"/>
                  </a:cubicBezTo>
                  <a:cubicBezTo>
                    <a:pt x="410" y="119"/>
                    <a:pt x="410" y="119"/>
                    <a:pt x="410" y="119"/>
                  </a:cubicBezTo>
                  <a:cubicBezTo>
                    <a:pt x="411" y="119"/>
                    <a:pt x="411" y="119"/>
                    <a:pt x="412" y="120"/>
                  </a:cubicBezTo>
                  <a:cubicBezTo>
                    <a:pt x="407" y="127"/>
                    <a:pt x="407" y="127"/>
                    <a:pt x="407" y="127"/>
                  </a:cubicBezTo>
                  <a:cubicBezTo>
                    <a:pt x="403" y="136"/>
                    <a:pt x="403" y="136"/>
                    <a:pt x="403" y="136"/>
                  </a:cubicBezTo>
                  <a:cubicBezTo>
                    <a:pt x="387" y="146"/>
                    <a:pt x="387" y="146"/>
                    <a:pt x="387" y="146"/>
                  </a:cubicBezTo>
                  <a:cubicBezTo>
                    <a:pt x="379" y="151"/>
                    <a:pt x="372" y="158"/>
                    <a:pt x="365" y="163"/>
                  </a:cubicBezTo>
                  <a:cubicBezTo>
                    <a:pt x="358" y="191"/>
                    <a:pt x="358" y="191"/>
                    <a:pt x="358" y="191"/>
                  </a:cubicBezTo>
                  <a:cubicBezTo>
                    <a:pt x="373" y="177"/>
                    <a:pt x="373" y="177"/>
                    <a:pt x="373" y="177"/>
                  </a:cubicBezTo>
                  <a:cubicBezTo>
                    <a:pt x="373" y="191"/>
                    <a:pt x="373" y="191"/>
                    <a:pt x="373" y="191"/>
                  </a:cubicBezTo>
                  <a:cubicBezTo>
                    <a:pt x="383" y="185"/>
                    <a:pt x="383" y="185"/>
                    <a:pt x="383" y="185"/>
                  </a:cubicBezTo>
                  <a:cubicBezTo>
                    <a:pt x="389" y="168"/>
                    <a:pt x="389" y="168"/>
                    <a:pt x="389" y="168"/>
                  </a:cubicBezTo>
                  <a:cubicBezTo>
                    <a:pt x="394" y="164"/>
                    <a:pt x="399" y="160"/>
                    <a:pt x="403" y="157"/>
                  </a:cubicBezTo>
                  <a:cubicBezTo>
                    <a:pt x="402" y="156"/>
                    <a:pt x="401" y="155"/>
                    <a:pt x="399" y="154"/>
                  </a:cubicBezTo>
                  <a:cubicBezTo>
                    <a:pt x="401" y="155"/>
                    <a:pt x="402" y="156"/>
                    <a:pt x="403" y="157"/>
                  </a:cubicBezTo>
                  <a:cubicBezTo>
                    <a:pt x="404" y="157"/>
                    <a:pt x="405" y="158"/>
                    <a:pt x="405" y="158"/>
                  </a:cubicBezTo>
                  <a:cubicBezTo>
                    <a:pt x="406" y="158"/>
                    <a:pt x="406" y="158"/>
                    <a:pt x="406" y="158"/>
                  </a:cubicBezTo>
                  <a:cubicBezTo>
                    <a:pt x="413" y="168"/>
                    <a:pt x="413" y="168"/>
                    <a:pt x="413" y="168"/>
                  </a:cubicBezTo>
                  <a:cubicBezTo>
                    <a:pt x="406" y="158"/>
                    <a:pt x="406" y="158"/>
                    <a:pt x="406" y="158"/>
                  </a:cubicBezTo>
                  <a:cubicBezTo>
                    <a:pt x="403" y="166"/>
                    <a:pt x="403" y="166"/>
                    <a:pt x="403" y="166"/>
                  </a:cubicBezTo>
                  <a:cubicBezTo>
                    <a:pt x="399" y="173"/>
                    <a:pt x="399" y="173"/>
                    <a:pt x="399" y="173"/>
                  </a:cubicBezTo>
                  <a:cubicBezTo>
                    <a:pt x="400" y="174"/>
                    <a:pt x="402" y="175"/>
                    <a:pt x="403" y="176"/>
                  </a:cubicBezTo>
                  <a:moveTo>
                    <a:pt x="1158" y="3"/>
                  </a:moveTo>
                  <a:cubicBezTo>
                    <a:pt x="1155" y="2"/>
                    <a:pt x="1153" y="1"/>
                    <a:pt x="1150" y="0"/>
                  </a:cubicBezTo>
                  <a:cubicBezTo>
                    <a:pt x="1151" y="0"/>
                    <a:pt x="1152" y="1"/>
                    <a:pt x="1152" y="1"/>
                  </a:cubicBezTo>
                  <a:cubicBezTo>
                    <a:pt x="1155" y="2"/>
                    <a:pt x="1157" y="3"/>
                    <a:pt x="1160" y="4"/>
                  </a:cubicBezTo>
                  <a:cubicBezTo>
                    <a:pt x="1159" y="4"/>
                    <a:pt x="1158" y="3"/>
                    <a:pt x="1158" y="3"/>
                  </a:cubicBezTo>
                  <a:moveTo>
                    <a:pt x="1166" y="8"/>
                  </a:moveTo>
                  <a:cubicBezTo>
                    <a:pt x="1161" y="6"/>
                    <a:pt x="1156" y="4"/>
                    <a:pt x="1150" y="2"/>
                  </a:cubicBezTo>
                  <a:cubicBezTo>
                    <a:pt x="1152" y="3"/>
                    <a:pt x="1154" y="5"/>
                    <a:pt x="1156" y="6"/>
                  </a:cubicBezTo>
                  <a:cubicBezTo>
                    <a:pt x="1159" y="8"/>
                    <a:pt x="1161" y="10"/>
                    <a:pt x="1164" y="12"/>
                  </a:cubicBezTo>
                  <a:cubicBezTo>
                    <a:pt x="1170" y="15"/>
                    <a:pt x="1175" y="16"/>
                    <a:pt x="1180" y="19"/>
                  </a:cubicBezTo>
                  <a:cubicBezTo>
                    <a:pt x="1178" y="17"/>
                    <a:pt x="1175" y="15"/>
                    <a:pt x="1173" y="13"/>
                  </a:cubicBezTo>
                  <a:cubicBezTo>
                    <a:pt x="1171" y="11"/>
                    <a:pt x="1169" y="9"/>
                    <a:pt x="1166" y="8"/>
                  </a:cubicBezTo>
                  <a:moveTo>
                    <a:pt x="463" y="42"/>
                  </a:moveTo>
                  <a:cubicBezTo>
                    <a:pt x="469" y="39"/>
                    <a:pt x="475" y="37"/>
                    <a:pt x="480" y="35"/>
                  </a:cubicBezTo>
                  <a:cubicBezTo>
                    <a:pt x="475" y="37"/>
                    <a:pt x="469" y="39"/>
                    <a:pt x="463" y="42"/>
                  </a:cubicBezTo>
                  <a:cubicBezTo>
                    <a:pt x="469" y="39"/>
                    <a:pt x="475" y="37"/>
                    <a:pt x="480" y="35"/>
                  </a:cubicBezTo>
                  <a:cubicBezTo>
                    <a:pt x="480" y="34"/>
                    <a:pt x="480" y="34"/>
                    <a:pt x="480" y="34"/>
                  </a:cubicBezTo>
                  <a:cubicBezTo>
                    <a:pt x="481" y="33"/>
                    <a:pt x="481" y="32"/>
                    <a:pt x="481" y="32"/>
                  </a:cubicBezTo>
                  <a:cubicBezTo>
                    <a:pt x="475" y="34"/>
                    <a:pt x="469" y="37"/>
                    <a:pt x="463" y="39"/>
                  </a:cubicBezTo>
                  <a:cubicBezTo>
                    <a:pt x="463" y="39"/>
                    <a:pt x="463" y="40"/>
                    <a:pt x="463" y="40"/>
                  </a:cubicBezTo>
                  <a:cubicBezTo>
                    <a:pt x="463" y="41"/>
                    <a:pt x="463" y="42"/>
                    <a:pt x="463" y="42"/>
                  </a:cubicBezTo>
                  <a:cubicBezTo>
                    <a:pt x="463" y="42"/>
                    <a:pt x="463" y="41"/>
                    <a:pt x="463" y="40"/>
                  </a:cubicBezTo>
                  <a:cubicBezTo>
                    <a:pt x="463" y="41"/>
                    <a:pt x="463" y="42"/>
                    <a:pt x="463" y="42"/>
                  </a:cubicBezTo>
                  <a:moveTo>
                    <a:pt x="462" y="67"/>
                  </a:moveTo>
                  <a:cubicBezTo>
                    <a:pt x="463" y="69"/>
                    <a:pt x="464" y="70"/>
                    <a:pt x="466" y="72"/>
                  </a:cubicBezTo>
                  <a:cubicBezTo>
                    <a:pt x="470" y="60"/>
                    <a:pt x="470" y="60"/>
                    <a:pt x="470" y="60"/>
                  </a:cubicBezTo>
                  <a:cubicBezTo>
                    <a:pt x="469" y="55"/>
                    <a:pt x="471" y="52"/>
                    <a:pt x="481" y="42"/>
                  </a:cubicBezTo>
                  <a:cubicBezTo>
                    <a:pt x="474" y="46"/>
                    <a:pt x="464" y="53"/>
                    <a:pt x="456" y="57"/>
                  </a:cubicBezTo>
                  <a:cubicBezTo>
                    <a:pt x="457" y="60"/>
                    <a:pt x="459" y="64"/>
                    <a:pt x="462" y="67"/>
                  </a:cubicBezTo>
                  <a:moveTo>
                    <a:pt x="1398" y="429"/>
                  </a:moveTo>
                  <a:cubicBezTo>
                    <a:pt x="1398" y="430"/>
                    <a:pt x="1399" y="430"/>
                    <a:pt x="1399" y="431"/>
                  </a:cubicBezTo>
                  <a:cubicBezTo>
                    <a:pt x="1399" y="430"/>
                    <a:pt x="1398" y="430"/>
                    <a:pt x="1398" y="429"/>
                  </a:cubicBezTo>
                  <a:moveTo>
                    <a:pt x="1400" y="432"/>
                  </a:moveTo>
                  <a:cubicBezTo>
                    <a:pt x="1400" y="432"/>
                    <a:pt x="1399" y="431"/>
                    <a:pt x="1399" y="431"/>
                  </a:cubicBezTo>
                  <a:cubicBezTo>
                    <a:pt x="1399" y="431"/>
                    <a:pt x="1400" y="432"/>
                    <a:pt x="1400" y="432"/>
                  </a:cubicBezTo>
                  <a:moveTo>
                    <a:pt x="1402" y="433"/>
                  </a:moveTo>
                  <a:cubicBezTo>
                    <a:pt x="1401" y="433"/>
                    <a:pt x="1401" y="432"/>
                    <a:pt x="1400" y="432"/>
                  </a:cubicBezTo>
                  <a:cubicBezTo>
                    <a:pt x="1401" y="432"/>
                    <a:pt x="1401" y="433"/>
                    <a:pt x="1402" y="433"/>
                  </a:cubicBezTo>
                  <a:moveTo>
                    <a:pt x="1402" y="435"/>
                  </a:moveTo>
                  <a:cubicBezTo>
                    <a:pt x="1402" y="434"/>
                    <a:pt x="1402" y="434"/>
                    <a:pt x="1402" y="433"/>
                  </a:cubicBezTo>
                  <a:cubicBezTo>
                    <a:pt x="1402" y="434"/>
                    <a:pt x="1402" y="434"/>
                    <a:pt x="1402" y="435"/>
                  </a:cubicBezTo>
                  <a:moveTo>
                    <a:pt x="1403" y="436"/>
                  </a:moveTo>
                  <a:cubicBezTo>
                    <a:pt x="1403" y="436"/>
                    <a:pt x="1403" y="435"/>
                    <a:pt x="1402" y="435"/>
                  </a:cubicBezTo>
                  <a:cubicBezTo>
                    <a:pt x="1403" y="435"/>
                    <a:pt x="1403" y="436"/>
                    <a:pt x="1403" y="436"/>
                  </a:cubicBezTo>
                  <a:moveTo>
                    <a:pt x="1404" y="437"/>
                  </a:moveTo>
                  <a:cubicBezTo>
                    <a:pt x="1404" y="437"/>
                    <a:pt x="1404" y="436"/>
                    <a:pt x="1403" y="436"/>
                  </a:cubicBezTo>
                  <a:cubicBezTo>
                    <a:pt x="1404" y="436"/>
                    <a:pt x="1404" y="437"/>
                    <a:pt x="1404" y="437"/>
                  </a:cubicBezTo>
                  <a:moveTo>
                    <a:pt x="1405" y="438"/>
                  </a:moveTo>
                  <a:cubicBezTo>
                    <a:pt x="1405" y="438"/>
                    <a:pt x="1404" y="437"/>
                    <a:pt x="1404" y="437"/>
                  </a:cubicBezTo>
                  <a:cubicBezTo>
                    <a:pt x="1404" y="437"/>
                    <a:pt x="1405" y="438"/>
                    <a:pt x="1405" y="438"/>
                  </a:cubicBezTo>
                  <a:moveTo>
                    <a:pt x="1406" y="439"/>
                  </a:moveTo>
                  <a:cubicBezTo>
                    <a:pt x="1406" y="439"/>
                    <a:pt x="1405" y="439"/>
                    <a:pt x="1405" y="438"/>
                  </a:cubicBezTo>
                  <a:cubicBezTo>
                    <a:pt x="1405" y="439"/>
                    <a:pt x="1406" y="439"/>
                    <a:pt x="1406" y="439"/>
                  </a:cubicBezTo>
                  <a:moveTo>
                    <a:pt x="1407" y="440"/>
                  </a:moveTo>
                  <a:cubicBezTo>
                    <a:pt x="1407" y="440"/>
                    <a:pt x="1407" y="440"/>
                    <a:pt x="1406" y="439"/>
                  </a:cubicBezTo>
                  <a:cubicBezTo>
                    <a:pt x="1407" y="440"/>
                    <a:pt x="1407" y="440"/>
                    <a:pt x="1407" y="440"/>
                  </a:cubicBezTo>
                  <a:moveTo>
                    <a:pt x="1408" y="441"/>
                  </a:moveTo>
                  <a:cubicBezTo>
                    <a:pt x="1408" y="441"/>
                    <a:pt x="1407" y="440"/>
                    <a:pt x="1407" y="440"/>
                  </a:cubicBezTo>
                  <a:cubicBezTo>
                    <a:pt x="1407" y="440"/>
                    <a:pt x="1408" y="441"/>
                    <a:pt x="1408" y="441"/>
                  </a:cubicBezTo>
                  <a:moveTo>
                    <a:pt x="1409" y="442"/>
                  </a:moveTo>
                  <a:cubicBezTo>
                    <a:pt x="1409" y="442"/>
                    <a:pt x="1409" y="441"/>
                    <a:pt x="1408" y="441"/>
                  </a:cubicBezTo>
                  <a:cubicBezTo>
                    <a:pt x="1409" y="441"/>
                    <a:pt x="1409" y="442"/>
                    <a:pt x="1409" y="442"/>
                  </a:cubicBezTo>
                  <a:moveTo>
                    <a:pt x="1410" y="443"/>
                  </a:moveTo>
                  <a:cubicBezTo>
                    <a:pt x="1410" y="443"/>
                    <a:pt x="1409" y="442"/>
                    <a:pt x="1409" y="442"/>
                  </a:cubicBezTo>
                  <a:cubicBezTo>
                    <a:pt x="1409" y="442"/>
                    <a:pt x="1410" y="443"/>
                    <a:pt x="1410" y="443"/>
                  </a:cubicBezTo>
                  <a:moveTo>
                    <a:pt x="1411" y="443"/>
                  </a:moveTo>
                  <a:cubicBezTo>
                    <a:pt x="1410" y="443"/>
                    <a:pt x="1410" y="443"/>
                    <a:pt x="1410" y="443"/>
                  </a:cubicBezTo>
                  <a:cubicBezTo>
                    <a:pt x="1411" y="443"/>
                    <a:pt x="1411" y="443"/>
                    <a:pt x="1411" y="443"/>
                  </a:cubicBezTo>
                  <a:moveTo>
                    <a:pt x="1412" y="443"/>
                  </a:moveTo>
                  <a:cubicBezTo>
                    <a:pt x="1412" y="443"/>
                    <a:pt x="1411" y="443"/>
                    <a:pt x="1411" y="443"/>
                  </a:cubicBezTo>
                  <a:cubicBezTo>
                    <a:pt x="1411" y="443"/>
                    <a:pt x="1412" y="443"/>
                    <a:pt x="1412" y="443"/>
                  </a:cubicBezTo>
                  <a:moveTo>
                    <a:pt x="1413" y="443"/>
                  </a:moveTo>
                  <a:cubicBezTo>
                    <a:pt x="1412" y="443"/>
                    <a:pt x="1412" y="443"/>
                    <a:pt x="1412" y="443"/>
                  </a:cubicBezTo>
                  <a:cubicBezTo>
                    <a:pt x="1412" y="443"/>
                    <a:pt x="1412" y="443"/>
                    <a:pt x="1413" y="443"/>
                  </a:cubicBezTo>
                  <a:moveTo>
                    <a:pt x="1414" y="443"/>
                  </a:moveTo>
                  <a:cubicBezTo>
                    <a:pt x="1413" y="443"/>
                    <a:pt x="1413" y="443"/>
                    <a:pt x="1413" y="443"/>
                  </a:cubicBezTo>
                  <a:cubicBezTo>
                    <a:pt x="1413" y="443"/>
                    <a:pt x="1413" y="443"/>
                    <a:pt x="1414" y="443"/>
                  </a:cubicBezTo>
                  <a:moveTo>
                    <a:pt x="1415" y="442"/>
                  </a:moveTo>
                  <a:cubicBezTo>
                    <a:pt x="1414" y="443"/>
                    <a:pt x="1414" y="443"/>
                    <a:pt x="1414" y="443"/>
                  </a:cubicBezTo>
                  <a:cubicBezTo>
                    <a:pt x="1414" y="443"/>
                    <a:pt x="1414" y="443"/>
                    <a:pt x="1415" y="442"/>
                  </a:cubicBezTo>
                  <a:moveTo>
                    <a:pt x="1416" y="442"/>
                  </a:moveTo>
                  <a:cubicBezTo>
                    <a:pt x="1415" y="442"/>
                    <a:pt x="1415" y="442"/>
                    <a:pt x="1415" y="442"/>
                  </a:cubicBezTo>
                  <a:cubicBezTo>
                    <a:pt x="1415" y="442"/>
                    <a:pt x="1415" y="442"/>
                    <a:pt x="1416" y="442"/>
                  </a:cubicBezTo>
                  <a:moveTo>
                    <a:pt x="1416" y="441"/>
                  </a:moveTo>
                  <a:cubicBezTo>
                    <a:pt x="1416" y="441"/>
                    <a:pt x="1416" y="441"/>
                    <a:pt x="1416" y="442"/>
                  </a:cubicBezTo>
                  <a:cubicBezTo>
                    <a:pt x="1416" y="441"/>
                    <a:pt x="1416" y="441"/>
                    <a:pt x="1416" y="441"/>
                  </a:cubicBezTo>
                  <a:moveTo>
                    <a:pt x="1416" y="440"/>
                  </a:moveTo>
                  <a:cubicBezTo>
                    <a:pt x="1416" y="440"/>
                    <a:pt x="1416" y="440"/>
                    <a:pt x="1416" y="441"/>
                  </a:cubicBezTo>
                  <a:cubicBezTo>
                    <a:pt x="1416" y="440"/>
                    <a:pt x="1416" y="440"/>
                    <a:pt x="1416" y="440"/>
                  </a:cubicBezTo>
                  <a:moveTo>
                    <a:pt x="1416" y="439"/>
                  </a:moveTo>
                  <a:cubicBezTo>
                    <a:pt x="1416" y="439"/>
                    <a:pt x="1416" y="439"/>
                    <a:pt x="1416" y="440"/>
                  </a:cubicBezTo>
                  <a:cubicBezTo>
                    <a:pt x="1416" y="439"/>
                    <a:pt x="1416" y="439"/>
                    <a:pt x="1416" y="439"/>
                  </a:cubicBezTo>
                  <a:moveTo>
                    <a:pt x="1416" y="437"/>
                  </a:moveTo>
                  <a:cubicBezTo>
                    <a:pt x="1416" y="438"/>
                    <a:pt x="1416" y="438"/>
                    <a:pt x="1416" y="439"/>
                  </a:cubicBezTo>
                  <a:cubicBezTo>
                    <a:pt x="1416" y="438"/>
                    <a:pt x="1416" y="438"/>
                    <a:pt x="1416" y="437"/>
                  </a:cubicBezTo>
                  <a:moveTo>
                    <a:pt x="1416" y="436"/>
                  </a:moveTo>
                  <a:cubicBezTo>
                    <a:pt x="1416" y="437"/>
                    <a:pt x="1416" y="437"/>
                    <a:pt x="1416" y="437"/>
                  </a:cubicBezTo>
                  <a:cubicBezTo>
                    <a:pt x="1416" y="437"/>
                    <a:pt x="1416" y="437"/>
                    <a:pt x="1416" y="436"/>
                  </a:cubicBezTo>
                  <a:moveTo>
                    <a:pt x="1416" y="435"/>
                  </a:moveTo>
                  <a:cubicBezTo>
                    <a:pt x="1416" y="436"/>
                    <a:pt x="1416" y="436"/>
                    <a:pt x="1416" y="436"/>
                  </a:cubicBezTo>
                  <a:cubicBezTo>
                    <a:pt x="1416" y="436"/>
                    <a:pt x="1416" y="436"/>
                    <a:pt x="1416" y="435"/>
                  </a:cubicBezTo>
                  <a:moveTo>
                    <a:pt x="1416" y="434"/>
                  </a:moveTo>
                  <a:cubicBezTo>
                    <a:pt x="1416" y="434"/>
                    <a:pt x="1416" y="435"/>
                    <a:pt x="1416" y="435"/>
                  </a:cubicBezTo>
                  <a:cubicBezTo>
                    <a:pt x="1416" y="435"/>
                    <a:pt x="1416" y="434"/>
                    <a:pt x="1416" y="434"/>
                  </a:cubicBezTo>
                  <a:moveTo>
                    <a:pt x="1415" y="432"/>
                  </a:moveTo>
                  <a:cubicBezTo>
                    <a:pt x="1416" y="432"/>
                    <a:pt x="1416" y="433"/>
                    <a:pt x="1416" y="434"/>
                  </a:cubicBezTo>
                  <a:cubicBezTo>
                    <a:pt x="1416" y="433"/>
                    <a:pt x="1416" y="432"/>
                    <a:pt x="1415" y="432"/>
                  </a:cubicBezTo>
                  <a:moveTo>
                    <a:pt x="1415" y="431"/>
                  </a:moveTo>
                  <a:cubicBezTo>
                    <a:pt x="1415" y="431"/>
                    <a:pt x="1415" y="432"/>
                    <a:pt x="1415" y="432"/>
                  </a:cubicBezTo>
                  <a:cubicBezTo>
                    <a:pt x="1415" y="432"/>
                    <a:pt x="1415" y="431"/>
                    <a:pt x="1415" y="431"/>
                  </a:cubicBezTo>
                  <a:moveTo>
                    <a:pt x="1415" y="431"/>
                  </a:moveTo>
                  <a:cubicBezTo>
                    <a:pt x="1415" y="430"/>
                    <a:pt x="1414" y="429"/>
                    <a:pt x="1414" y="429"/>
                  </a:cubicBezTo>
                  <a:cubicBezTo>
                    <a:pt x="1414" y="429"/>
                    <a:pt x="1415" y="430"/>
                    <a:pt x="1415" y="431"/>
                  </a:cubicBezTo>
                  <a:moveTo>
                    <a:pt x="1414" y="427"/>
                  </a:moveTo>
                  <a:cubicBezTo>
                    <a:pt x="1414" y="428"/>
                    <a:pt x="1414" y="428"/>
                    <a:pt x="1414" y="429"/>
                  </a:cubicBezTo>
                  <a:cubicBezTo>
                    <a:pt x="1414" y="428"/>
                    <a:pt x="1414" y="428"/>
                    <a:pt x="1414" y="427"/>
                  </a:cubicBezTo>
                  <a:moveTo>
                    <a:pt x="1414" y="427"/>
                  </a:moveTo>
                  <a:cubicBezTo>
                    <a:pt x="1414" y="427"/>
                    <a:pt x="1413" y="426"/>
                    <a:pt x="1413" y="426"/>
                  </a:cubicBezTo>
                  <a:cubicBezTo>
                    <a:pt x="1413" y="426"/>
                    <a:pt x="1414" y="427"/>
                    <a:pt x="1414" y="427"/>
                  </a:cubicBezTo>
                  <a:moveTo>
                    <a:pt x="1413" y="426"/>
                  </a:moveTo>
                  <a:cubicBezTo>
                    <a:pt x="1413" y="426"/>
                    <a:pt x="1413" y="425"/>
                    <a:pt x="1413" y="425"/>
                  </a:cubicBezTo>
                  <a:cubicBezTo>
                    <a:pt x="1413" y="425"/>
                    <a:pt x="1413" y="426"/>
                    <a:pt x="1413" y="426"/>
                  </a:cubicBezTo>
                  <a:moveTo>
                    <a:pt x="1413" y="425"/>
                  </a:moveTo>
                  <a:cubicBezTo>
                    <a:pt x="1413" y="424"/>
                    <a:pt x="1412" y="424"/>
                    <a:pt x="1412" y="423"/>
                  </a:cubicBezTo>
                  <a:cubicBezTo>
                    <a:pt x="1412" y="424"/>
                    <a:pt x="1413" y="424"/>
                    <a:pt x="1413" y="425"/>
                  </a:cubicBezTo>
                  <a:moveTo>
                    <a:pt x="1374" y="410"/>
                  </a:moveTo>
                  <a:cubicBezTo>
                    <a:pt x="1375" y="407"/>
                    <a:pt x="1376" y="402"/>
                    <a:pt x="1377" y="399"/>
                  </a:cubicBezTo>
                  <a:cubicBezTo>
                    <a:pt x="1376" y="402"/>
                    <a:pt x="1375" y="407"/>
                    <a:pt x="1374" y="410"/>
                  </a:cubicBezTo>
                  <a:moveTo>
                    <a:pt x="1380" y="398"/>
                  </a:moveTo>
                  <a:cubicBezTo>
                    <a:pt x="1379" y="398"/>
                    <a:pt x="1378" y="398"/>
                    <a:pt x="1377" y="399"/>
                  </a:cubicBezTo>
                  <a:cubicBezTo>
                    <a:pt x="1378" y="398"/>
                    <a:pt x="1379" y="398"/>
                    <a:pt x="1380" y="398"/>
                  </a:cubicBezTo>
                  <a:moveTo>
                    <a:pt x="1382" y="397"/>
                  </a:moveTo>
                  <a:cubicBezTo>
                    <a:pt x="1382" y="397"/>
                    <a:pt x="1381" y="397"/>
                    <a:pt x="1380" y="398"/>
                  </a:cubicBezTo>
                  <a:cubicBezTo>
                    <a:pt x="1381" y="397"/>
                    <a:pt x="1382" y="397"/>
                    <a:pt x="1382" y="397"/>
                  </a:cubicBezTo>
                  <a:moveTo>
                    <a:pt x="1382" y="397"/>
                  </a:moveTo>
                  <a:cubicBezTo>
                    <a:pt x="1383" y="396"/>
                    <a:pt x="1384" y="396"/>
                    <a:pt x="1384" y="396"/>
                  </a:cubicBezTo>
                  <a:cubicBezTo>
                    <a:pt x="1384" y="396"/>
                    <a:pt x="1383" y="396"/>
                    <a:pt x="1382" y="397"/>
                  </a:cubicBezTo>
                  <a:moveTo>
                    <a:pt x="1387" y="395"/>
                  </a:moveTo>
                  <a:cubicBezTo>
                    <a:pt x="1386" y="395"/>
                    <a:pt x="1385" y="396"/>
                    <a:pt x="1384" y="396"/>
                  </a:cubicBezTo>
                  <a:cubicBezTo>
                    <a:pt x="1385" y="396"/>
                    <a:pt x="1386" y="395"/>
                    <a:pt x="1387" y="395"/>
                  </a:cubicBezTo>
                  <a:moveTo>
                    <a:pt x="1389" y="395"/>
                  </a:moveTo>
                  <a:cubicBezTo>
                    <a:pt x="1388" y="395"/>
                    <a:pt x="1387" y="395"/>
                    <a:pt x="1387" y="395"/>
                  </a:cubicBezTo>
                  <a:cubicBezTo>
                    <a:pt x="1387" y="395"/>
                    <a:pt x="1388" y="395"/>
                    <a:pt x="1389" y="395"/>
                  </a:cubicBezTo>
                  <a:moveTo>
                    <a:pt x="1390" y="395"/>
                  </a:moveTo>
                  <a:cubicBezTo>
                    <a:pt x="1389" y="395"/>
                    <a:pt x="1389" y="395"/>
                    <a:pt x="1389" y="395"/>
                  </a:cubicBezTo>
                  <a:cubicBezTo>
                    <a:pt x="1389" y="395"/>
                    <a:pt x="1389" y="395"/>
                    <a:pt x="1390" y="395"/>
                  </a:cubicBezTo>
                  <a:moveTo>
                    <a:pt x="1392" y="394"/>
                  </a:moveTo>
                  <a:cubicBezTo>
                    <a:pt x="1391" y="395"/>
                    <a:pt x="1391" y="395"/>
                    <a:pt x="1390" y="395"/>
                  </a:cubicBezTo>
                  <a:cubicBezTo>
                    <a:pt x="1391" y="395"/>
                    <a:pt x="1391" y="395"/>
                    <a:pt x="1392" y="394"/>
                  </a:cubicBezTo>
                  <a:moveTo>
                    <a:pt x="1392" y="394"/>
                  </a:moveTo>
                  <a:cubicBezTo>
                    <a:pt x="1392" y="394"/>
                    <a:pt x="1392" y="394"/>
                    <a:pt x="1392" y="394"/>
                  </a:cubicBezTo>
                  <a:cubicBezTo>
                    <a:pt x="1392" y="394"/>
                    <a:pt x="1392" y="394"/>
                    <a:pt x="1392" y="394"/>
                  </a:cubicBezTo>
                  <a:moveTo>
                    <a:pt x="1392" y="394"/>
                  </a:moveTo>
                  <a:cubicBezTo>
                    <a:pt x="1392" y="394"/>
                    <a:pt x="1392" y="394"/>
                    <a:pt x="1392" y="394"/>
                  </a:cubicBezTo>
                  <a:cubicBezTo>
                    <a:pt x="1392" y="394"/>
                    <a:pt x="1392" y="394"/>
                    <a:pt x="1392" y="394"/>
                  </a:cubicBezTo>
                  <a:moveTo>
                    <a:pt x="1393" y="394"/>
                  </a:moveTo>
                  <a:cubicBezTo>
                    <a:pt x="1392" y="394"/>
                    <a:pt x="1392" y="394"/>
                    <a:pt x="1392" y="394"/>
                  </a:cubicBezTo>
                  <a:cubicBezTo>
                    <a:pt x="1392" y="394"/>
                    <a:pt x="1392"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4" y="393"/>
                  </a:moveTo>
                  <a:cubicBezTo>
                    <a:pt x="1394" y="393"/>
                    <a:pt x="1393" y="394"/>
                    <a:pt x="1393" y="394"/>
                  </a:cubicBezTo>
                  <a:cubicBezTo>
                    <a:pt x="1393" y="394"/>
                    <a:pt x="1394" y="393"/>
                    <a:pt x="1394" y="393"/>
                  </a:cubicBezTo>
                  <a:moveTo>
                    <a:pt x="1395" y="392"/>
                  </a:moveTo>
                  <a:cubicBezTo>
                    <a:pt x="1395" y="392"/>
                    <a:pt x="1395" y="393"/>
                    <a:pt x="1394" y="393"/>
                  </a:cubicBezTo>
                  <a:cubicBezTo>
                    <a:pt x="1395" y="393"/>
                    <a:pt x="1395" y="392"/>
                    <a:pt x="1395" y="392"/>
                  </a:cubicBezTo>
                  <a:moveTo>
                    <a:pt x="1396" y="390"/>
                  </a:moveTo>
                  <a:cubicBezTo>
                    <a:pt x="1396" y="391"/>
                    <a:pt x="1395" y="391"/>
                    <a:pt x="1395" y="392"/>
                  </a:cubicBezTo>
                  <a:cubicBezTo>
                    <a:pt x="1395" y="391"/>
                    <a:pt x="1396" y="391"/>
                    <a:pt x="1396" y="390"/>
                  </a:cubicBezTo>
                  <a:moveTo>
                    <a:pt x="1396" y="388"/>
                  </a:moveTo>
                  <a:cubicBezTo>
                    <a:pt x="1396" y="389"/>
                    <a:pt x="1396" y="390"/>
                    <a:pt x="1396" y="390"/>
                  </a:cubicBezTo>
                  <a:cubicBezTo>
                    <a:pt x="1396" y="390"/>
                    <a:pt x="1396" y="389"/>
                    <a:pt x="1396" y="388"/>
                  </a:cubicBezTo>
                  <a:moveTo>
                    <a:pt x="1396" y="386"/>
                  </a:moveTo>
                  <a:cubicBezTo>
                    <a:pt x="1396" y="387"/>
                    <a:pt x="1396" y="387"/>
                    <a:pt x="1396" y="388"/>
                  </a:cubicBezTo>
                  <a:cubicBezTo>
                    <a:pt x="1396" y="387"/>
                    <a:pt x="1396" y="387"/>
                    <a:pt x="1396" y="386"/>
                  </a:cubicBezTo>
                  <a:moveTo>
                    <a:pt x="1395" y="383"/>
                  </a:moveTo>
                  <a:cubicBezTo>
                    <a:pt x="1395" y="384"/>
                    <a:pt x="1395" y="385"/>
                    <a:pt x="1396" y="386"/>
                  </a:cubicBezTo>
                  <a:cubicBezTo>
                    <a:pt x="1395" y="385"/>
                    <a:pt x="1395" y="384"/>
                    <a:pt x="1395" y="383"/>
                  </a:cubicBezTo>
                  <a:moveTo>
                    <a:pt x="1394" y="378"/>
                  </a:moveTo>
                  <a:cubicBezTo>
                    <a:pt x="1394" y="380"/>
                    <a:pt x="1395" y="382"/>
                    <a:pt x="1395" y="383"/>
                  </a:cubicBezTo>
                  <a:cubicBezTo>
                    <a:pt x="1395" y="382"/>
                    <a:pt x="1394" y="380"/>
                    <a:pt x="1394" y="378"/>
                  </a:cubicBezTo>
                  <a:moveTo>
                    <a:pt x="1392" y="374"/>
                  </a:moveTo>
                  <a:cubicBezTo>
                    <a:pt x="1393" y="375"/>
                    <a:pt x="1393" y="377"/>
                    <a:pt x="1394" y="378"/>
                  </a:cubicBezTo>
                  <a:cubicBezTo>
                    <a:pt x="1393" y="377"/>
                    <a:pt x="1393" y="375"/>
                    <a:pt x="1392" y="374"/>
                  </a:cubicBezTo>
                  <a:moveTo>
                    <a:pt x="1392" y="374"/>
                  </a:moveTo>
                  <a:cubicBezTo>
                    <a:pt x="1392" y="374"/>
                    <a:pt x="1392" y="374"/>
                    <a:pt x="1392" y="374"/>
                  </a:cubicBezTo>
                  <a:cubicBezTo>
                    <a:pt x="1392" y="374"/>
                    <a:pt x="1392" y="374"/>
                    <a:pt x="1392" y="374"/>
                  </a:cubicBezTo>
                  <a:moveTo>
                    <a:pt x="1392" y="374"/>
                  </a:moveTo>
                  <a:cubicBezTo>
                    <a:pt x="1392" y="374"/>
                    <a:pt x="1392" y="374"/>
                    <a:pt x="1392" y="374"/>
                  </a:cubicBezTo>
                  <a:cubicBezTo>
                    <a:pt x="1392" y="374"/>
                    <a:pt x="1392" y="374"/>
                    <a:pt x="1392" y="374"/>
                  </a:cubicBezTo>
                  <a:moveTo>
                    <a:pt x="1392" y="373"/>
                  </a:moveTo>
                  <a:cubicBezTo>
                    <a:pt x="1392" y="374"/>
                    <a:pt x="1392" y="374"/>
                    <a:pt x="1392" y="374"/>
                  </a:cubicBezTo>
                  <a:cubicBezTo>
                    <a:pt x="1392" y="374"/>
                    <a:pt x="1392" y="374"/>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434" y="260"/>
                  </a:moveTo>
                  <a:cubicBezTo>
                    <a:pt x="1434" y="261"/>
                    <a:pt x="1434" y="261"/>
                    <a:pt x="1434" y="261"/>
                  </a:cubicBezTo>
                  <a:cubicBezTo>
                    <a:pt x="1434" y="261"/>
                    <a:pt x="1434" y="261"/>
                    <a:pt x="1434" y="260"/>
                  </a:cubicBezTo>
                  <a:moveTo>
                    <a:pt x="1435" y="259"/>
                  </a:moveTo>
                  <a:cubicBezTo>
                    <a:pt x="1434" y="260"/>
                    <a:pt x="1434" y="260"/>
                    <a:pt x="1434" y="260"/>
                  </a:cubicBezTo>
                  <a:cubicBezTo>
                    <a:pt x="1434" y="260"/>
                    <a:pt x="1434" y="260"/>
                    <a:pt x="1435" y="259"/>
                  </a:cubicBezTo>
                  <a:moveTo>
                    <a:pt x="1435" y="259"/>
                  </a:moveTo>
                  <a:cubicBezTo>
                    <a:pt x="1435" y="259"/>
                    <a:pt x="1435" y="259"/>
                    <a:pt x="1435" y="259"/>
                  </a:cubicBezTo>
                  <a:cubicBezTo>
                    <a:pt x="1435" y="259"/>
                    <a:pt x="1435" y="259"/>
                    <a:pt x="1435" y="259"/>
                  </a:cubicBezTo>
                  <a:moveTo>
                    <a:pt x="1435" y="258"/>
                  </a:moveTo>
                  <a:cubicBezTo>
                    <a:pt x="1435" y="258"/>
                    <a:pt x="1435" y="258"/>
                    <a:pt x="1435" y="259"/>
                  </a:cubicBezTo>
                  <a:cubicBezTo>
                    <a:pt x="1435" y="258"/>
                    <a:pt x="1435" y="258"/>
                    <a:pt x="1435" y="258"/>
                  </a:cubicBezTo>
                  <a:moveTo>
                    <a:pt x="1435" y="257"/>
                  </a:moveTo>
                  <a:cubicBezTo>
                    <a:pt x="1435" y="257"/>
                    <a:pt x="1435" y="257"/>
                    <a:pt x="1435" y="258"/>
                  </a:cubicBezTo>
                  <a:cubicBezTo>
                    <a:pt x="1435" y="257"/>
                    <a:pt x="1435" y="257"/>
                    <a:pt x="1435" y="257"/>
                  </a:cubicBezTo>
                  <a:moveTo>
                    <a:pt x="1435" y="256"/>
                  </a:moveTo>
                  <a:cubicBezTo>
                    <a:pt x="1435" y="256"/>
                    <a:pt x="1435" y="256"/>
                    <a:pt x="1435" y="257"/>
                  </a:cubicBezTo>
                  <a:cubicBezTo>
                    <a:pt x="1435" y="256"/>
                    <a:pt x="1435" y="256"/>
                    <a:pt x="1435" y="256"/>
                  </a:cubicBezTo>
                  <a:moveTo>
                    <a:pt x="1435" y="255"/>
                  </a:moveTo>
                  <a:cubicBezTo>
                    <a:pt x="1435" y="255"/>
                    <a:pt x="1435" y="255"/>
                    <a:pt x="1435" y="256"/>
                  </a:cubicBezTo>
                  <a:cubicBezTo>
                    <a:pt x="1435" y="255"/>
                    <a:pt x="1435" y="255"/>
                    <a:pt x="1435" y="255"/>
                  </a:cubicBezTo>
                  <a:moveTo>
                    <a:pt x="1435" y="254"/>
                  </a:moveTo>
                  <a:cubicBezTo>
                    <a:pt x="1435" y="254"/>
                    <a:pt x="1435" y="254"/>
                    <a:pt x="1435" y="255"/>
                  </a:cubicBezTo>
                  <a:cubicBezTo>
                    <a:pt x="1435" y="254"/>
                    <a:pt x="1435" y="254"/>
                    <a:pt x="1435" y="254"/>
                  </a:cubicBezTo>
                  <a:moveTo>
                    <a:pt x="1435" y="253"/>
                  </a:moveTo>
                  <a:cubicBezTo>
                    <a:pt x="1435" y="253"/>
                    <a:pt x="1435" y="253"/>
                    <a:pt x="1435" y="254"/>
                  </a:cubicBezTo>
                  <a:cubicBezTo>
                    <a:pt x="1435" y="253"/>
                    <a:pt x="1435" y="253"/>
                    <a:pt x="1435" y="253"/>
                  </a:cubicBezTo>
                  <a:moveTo>
                    <a:pt x="1434" y="251"/>
                  </a:moveTo>
                  <a:cubicBezTo>
                    <a:pt x="1435" y="252"/>
                    <a:pt x="1435" y="252"/>
                    <a:pt x="1435" y="253"/>
                  </a:cubicBezTo>
                  <a:cubicBezTo>
                    <a:pt x="1435" y="252"/>
                    <a:pt x="1435" y="252"/>
                    <a:pt x="1434" y="251"/>
                  </a:cubicBezTo>
                  <a:moveTo>
                    <a:pt x="1434" y="250"/>
                  </a:moveTo>
                  <a:cubicBezTo>
                    <a:pt x="1434" y="251"/>
                    <a:pt x="1434" y="251"/>
                    <a:pt x="1434" y="251"/>
                  </a:cubicBezTo>
                  <a:cubicBezTo>
                    <a:pt x="1434" y="251"/>
                    <a:pt x="1434" y="251"/>
                    <a:pt x="1434" y="250"/>
                  </a:cubicBezTo>
                  <a:moveTo>
                    <a:pt x="1434" y="249"/>
                  </a:moveTo>
                  <a:cubicBezTo>
                    <a:pt x="1434" y="249"/>
                    <a:pt x="1434" y="250"/>
                    <a:pt x="1434" y="250"/>
                  </a:cubicBezTo>
                  <a:cubicBezTo>
                    <a:pt x="1434" y="250"/>
                    <a:pt x="1434" y="249"/>
                    <a:pt x="1434" y="249"/>
                  </a:cubicBezTo>
                  <a:moveTo>
                    <a:pt x="1433" y="248"/>
                  </a:moveTo>
                  <a:cubicBezTo>
                    <a:pt x="1433" y="248"/>
                    <a:pt x="1434" y="249"/>
                    <a:pt x="1434" y="249"/>
                  </a:cubicBezTo>
                  <a:cubicBezTo>
                    <a:pt x="1434" y="249"/>
                    <a:pt x="1433" y="248"/>
                    <a:pt x="1433" y="248"/>
                  </a:cubicBezTo>
                  <a:moveTo>
                    <a:pt x="1433" y="246"/>
                  </a:moveTo>
                  <a:cubicBezTo>
                    <a:pt x="1433" y="246"/>
                    <a:pt x="1433" y="247"/>
                    <a:pt x="1433" y="248"/>
                  </a:cubicBezTo>
                  <a:cubicBezTo>
                    <a:pt x="1433" y="247"/>
                    <a:pt x="1433" y="246"/>
                    <a:pt x="1433" y="246"/>
                  </a:cubicBezTo>
                  <a:moveTo>
                    <a:pt x="1432" y="245"/>
                  </a:moveTo>
                  <a:cubicBezTo>
                    <a:pt x="1433" y="245"/>
                    <a:pt x="1433" y="246"/>
                    <a:pt x="1433" y="246"/>
                  </a:cubicBezTo>
                  <a:cubicBezTo>
                    <a:pt x="1433" y="246"/>
                    <a:pt x="1433" y="245"/>
                    <a:pt x="1432" y="245"/>
                  </a:cubicBezTo>
                  <a:moveTo>
                    <a:pt x="1431" y="243"/>
                  </a:moveTo>
                  <a:cubicBezTo>
                    <a:pt x="1432" y="244"/>
                    <a:pt x="1432" y="244"/>
                    <a:pt x="1432" y="245"/>
                  </a:cubicBezTo>
                  <a:cubicBezTo>
                    <a:pt x="1432" y="244"/>
                    <a:pt x="1432" y="244"/>
                    <a:pt x="1431" y="243"/>
                  </a:cubicBezTo>
                  <a:moveTo>
                    <a:pt x="1430" y="242"/>
                  </a:moveTo>
                  <a:cubicBezTo>
                    <a:pt x="1431" y="242"/>
                    <a:pt x="1431" y="243"/>
                    <a:pt x="1431" y="243"/>
                  </a:cubicBezTo>
                  <a:cubicBezTo>
                    <a:pt x="1431" y="243"/>
                    <a:pt x="1431" y="242"/>
                    <a:pt x="1430" y="242"/>
                  </a:cubicBezTo>
                  <a:moveTo>
                    <a:pt x="1430" y="240"/>
                  </a:moveTo>
                  <a:cubicBezTo>
                    <a:pt x="1430" y="241"/>
                    <a:pt x="1430" y="241"/>
                    <a:pt x="1430" y="242"/>
                  </a:cubicBezTo>
                  <a:cubicBezTo>
                    <a:pt x="1430" y="241"/>
                    <a:pt x="1430" y="241"/>
                    <a:pt x="1430" y="240"/>
                  </a:cubicBezTo>
                  <a:moveTo>
                    <a:pt x="1429" y="239"/>
                  </a:moveTo>
                  <a:cubicBezTo>
                    <a:pt x="1429" y="239"/>
                    <a:pt x="1429" y="240"/>
                    <a:pt x="1430" y="240"/>
                  </a:cubicBezTo>
                  <a:cubicBezTo>
                    <a:pt x="1429" y="240"/>
                    <a:pt x="1429" y="239"/>
                    <a:pt x="1429" y="239"/>
                  </a:cubicBezTo>
                  <a:moveTo>
                    <a:pt x="1427" y="237"/>
                  </a:moveTo>
                  <a:cubicBezTo>
                    <a:pt x="1428" y="237"/>
                    <a:pt x="1428" y="238"/>
                    <a:pt x="1429" y="239"/>
                  </a:cubicBezTo>
                  <a:cubicBezTo>
                    <a:pt x="1428" y="238"/>
                    <a:pt x="1428" y="237"/>
                    <a:pt x="1427" y="237"/>
                  </a:cubicBezTo>
                  <a:moveTo>
                    <a:pt x="1426" y="235"/>
                  </a:moveTo>
                  <a:cubicBezTo>
                    <a:pt x="1426" y="235"/>
                    <a:pt x="1427" y="236"/>
                    <a:pt x="1427" y="237"/>
                  </a:cubicBezTo>
                  <a:cubicBezTo>
                    <a:pt x="1427" y="236"/>
                    <a:pt x="1426" y="235"/>
                    <a:pt x="1426" y="235"/>
                  </a:cubicBezTo>
                  <a:moveTo>
                    <a:pt x="1425" y="233"/>
                  </a:moveTo>
                  <a:cubicBezTo>
                    <a:pt x="1425" y="233"/>
                    <a:pt x="1426" y="234"/>
                    <a:pt x="1426" y="235"/>
                  </a:cubicBezTo>
                  <a:cubicBezTo>
                    <a:pt x="1426" y="234"/>
                    <a:pt x="1425" y="233"/>
                    <a:pt x="1425" y="233"/>
                  </a:cubicBezTo>
                  <a:moveTo>
                    <a:pt x="1423" y="231"/>
                  </a:moveTo>
                  <a:cubicBezTo>
                    <a:pt x="1424" y="231"/>
                    <a:pt x="1425" y="232"/>
                    <a:pt x="1425" y="233"/>
                  </a:cubicBezTo>
                  <a:cubicBezTo>
                    <a:pt x="1425" y="232"/>
                    <a:pt x="1424" y="231"/>
                    <a:pt x="1423" y="231"/>
                  </a:cubicBezTo>
                  <a:moveTo>
                    <a:pt x="1422" y="229"/>
                  </a:moveTo>
                  <a:cubicBezTo>
                    <a:pt x="1422" y="230"/>
                    <a:pt x="1423" y="230"/>
                    <a:pt x="1423" y="231"/>
                  </a:cubicBezTo>
                  <a:cubicBezTo>
                    <a:pt x="1423" y="230"/>
                    <a:pt x="1422" y="230"/>
                    <a:pt x="1422" y="229"/>
                  </a:cubicBezTo>
                  <a:moveTo>
                    <a:pt x="1420" y="227"/>
                  </a:moveTo>
                  <a:cubicBezTo>
                    <a:pt x="1421" y="227"/>
                    <a:pt x="1421" y="228"/>
                    <a:pt x="1422" y="229"/>
                  </a:cubicBezTo>
                  <a:cubicBezTo>
                    <a:pt x="1421" y="228"/>
                    <a:pt x="1421" y="227"/>
                    <a:pt x="1420" y="227"/>
                  </a:cubicBezTo>
                  <a:moveTo>
                    <a:pt x="1418" y="224"/>
                  </a:moveTo>
                  <a:cubicBezTo>
                    <a:pt x="1419" y="225"/>
                    <a:pt x="1419" y="226"/>
                    <a:pt x="1420" y="227"/>
                  </a:cubicBezTo>
                  <a:cubicBezTo>
                    <a:pt x="1419" y="226"/>
                    <a:pt x="1419" y="225"/>
                    <a:pt x="1418" y="224"/>
                  </a:cubicBezTo>
                  <a:moveTo>
                    <a:pt x="1416" y="222"/>
                  </a:moveTo>
                  <a:cubicBezTo>
                    <a:pt x="1416" y="223"/>
                    <a:pt x="1417" y="224"/>
                    <a:pt x="1418" y="224"/>
                  </a:cubicBezTo>
                  <a:cubicBezTo>
                    <a:pt x="1417" y="224"/>
                    <a:pt x="1416" y="223"/>
                    <a:pt x="1416" y="222"/>
                  </a:cubicBezTo>
                  <a:moveTo>
                    <a:pt x="1414" y="220"/>
                  </a:moveTo>
                  <a:cubicBezTo>
                    <a:pt x="1415" y="220"/>
                    <a:pt x="1416" y="222"/>
                    <a:pt x="1416" y="222"/>
                  </a:cubicBezTo>
                  <a:cubicBezTo>
                    <a:pt x="1416" y="222"/>
                    <a:pt x="1415" y="220"/>
                    <a:pt x="1414" y="220"/>
                  </a:cubicBezTo>
                  <a:moveTo>
                    <a:pt x="1412" y="218"/>
                  </a:moveTo>
                  <a:cubicBezTo>
                    <a:pt x="1412" y="218"/>
                    <a:pt x="1413" y="219"/>
                    <a:pt x="1414" y="220"/>
                  </a:cubicBezTo>
                  <a:cubicBezTo>
                    <a:pt x="1413" y="219"/>
                    <a:pt x="1412" y="218"/>
                    <a:pt x="1412" y="218"/>
                  </a:cubicBezTo>
                  <a:moveTo>
                    <a:pt x="1409" y="215"/>
                  </a:moveTo>
                  <a:cubicBezTo>
                    <a:pt x="1410" y="215"/>
                    <a:pt x="1411" y="217"/>
                    <a:pt x="1412" y="218"/>
                  </a:cubicBezTo>
                  <a:cubicBezTo>
                    <a:pt x="1411" y="217"/>
                    <a:pt x="1410" y="215"/>
                    <a:pt x="1409" y="215"/>
                  </a:cubicBezTo>
                  <a:moveTo>
                    <a:pt x="1407" y="212"/>
                  </a:moveTo>
                  <a:cubicBezTo>
                    <a:pt x="1407" y="213"/>
                    <a:pt x="1409" y="214"/>
                    <a:pt x="1409" y="215"/>
                  </a:cubicBezTo>
                  <a:cubicBezTo>
                    <a:pt x="1409" y="214"/>
                    <a:pt x="1407" y="213"/>
                    <a:pt x="1407" y="212"/>
                  </a:cubicBezTo>
                  <a:moveTo>
                    <a:pt x="1407" y="212"/>
                  </a:moveTo>
                  <a:cubicBezTo>
                    <a:pt x="1406" y="211"/>
                    <a:pt x="1404" y="210"/>
                    <a:pt x="1404" y="210"/>
                  </a:cubicBezTo>
                  <a:cubicBezTo>
                    <a:pt x="1404" y="210"/>
                    <a:pt x="1406" y="211"/>
                    <a:pt x="1407" y="212"/>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6"/>
                  </a:moveTo>
                  <a:cubicBezTo>
                    <a:pt x="1187" y="177"/>
                    <a:pt x="1187" y="177"/>
                    <a:pt x="1187" y="177"/>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cubicBezTo>
                    <a:pt x="1187" y="176"/>
                    <a:pt x="1187" y="176"/>
                    <a:pt x="1187" y="176"/>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7" y="177"/>
                    <a:pt x="1187" y="177"/>
                    <a:pt x="1187" y="177"/>
                  </a:cubicBezTo>
                  <a:cubicBezTo>
                    <a:pt x="1187" y="177"/>
                    <a:pt x="1187" y="177"/>
                    <a:pt x="1186" y="177"/>
                  </a:cubicBezTo>
                  <a:moveTo>
                    <a:pt x="1187" y="177"/>
                  </a:moveTo>
                  <a:cubicBezTo>
                    <a:pt x="1187" y="177"/>
                    <a:pt x="1187" y="177"/>
                    <a:pt x="1187" y="177"/>
                  </a:cubicBezTo>
                  <a:cubicBezTo>
                    <a:pt x="1187" y="177"/>
                    <a:pt x="1187" y="177"/>
                    <a:pt x="1187" y="177"/>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1" y="178"/>
                  </a:moveTo>
                  <a:cubicBezTo>
                    <a:pt x="1180" y="178"/>
                    <a:pt x="1180" y="178"/>
                    <a:pt x="1180"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2" y="178"/>
                    <a:pt x="1182" y="178"/>
                    <a:pt x="1182" y="178"/>
                  </a:cubicBezTo>
                  <a:cubicBezTo>
                    <a:pt x="1182" y="178"/>
                    <a:pt x="1182" y="178"/>
                    <a:pt x="1181"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3" y="178"/>
                    <a:pt x="1183" y="178"/>
                    <a:pt x="1183" y="178"/>
                  </a:cubicBezTo>
                  <a:cubicBezTo>
                    <a:pt x="1182" y="178"/>
                    <a:pt x="1182" y="178"/>
                    <a:pt x="1182"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4" y="178"/>
                    <a:pt x="1184" y="178"/>
                    <a:pt x="1184" y="178"/>
                  </a:cubicBezTo>
                  <a:cubicBezTo>
                    <a:pt x="1183" y="178"/>
                    <a:pt x="1183" y="178"/>
                    <a:pt x="1183" y="178"/>
                  </a:cubicBezTo>
                  <a:moveTo>
                    <a:pt x="1184" y="177"/>
                  </a:moveTo>
                  <a:cubicBezTo>
                    <a:pt x="1184" y="177"/>
                    <a:pt x="1184" y="177"/>
                    <a:pt x="1184" y="178"/>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9" y="179"/>
                  </a:moveTo>
                  <a:cubicBezTo>
                    <a:pt x="1178" y="179"/>
                    <a:pt x="1178" y="179"/>
                    <a:pt x="1178"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cubicBezTo>
                    <a:pt x="1179" y="179"/>
                    <a:pt x="1179" y="179"/>
                    <a:pt x="1179" y="179"/>
                  </a:cubicBezTo>
                  <a:cubicBezTo>
                    <a:pt x="1179" y="179"/>
                    <a:pt x="1179" y="179"/>
                    <a:pt x="1179" y="179"/>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162" y="111"/>
                  </a:moveTo>
                  <a:cubicBezTo>
                    <a:pt x="1162" y="111"/>
                    <a:pt x="1161" y="110"/>
                    <a:pt x="1161" y="110"/>
                  </a:cubicBezTo>
                  <a:cubicBezTo>
                    <a:pt x="1161" y="110"/>
                    <a:pt x="1162" y="111"/>
                    <a:pt x="1162" y="111"/>
                  </a:cubicBezTo>
                  <a:moveTo>
                    <a:pt x="1164" y="111"/>
                  </a:moveTo>
                  <a:cubicBezTo>
                    <a:pt x="1163" y="111"/>
                    <a:pt x="1163" y="111"/>
                    <a:pt x="1162" y="111"/>
                  </a:cubicBezTo>
                  <a:cubicBezTo>
                    <a:pt x="1163" y="111"/>
                    <a:pt x="1163" y="111"/>
                    <a:pt x="1164" y="111"/>
                  </a:cubicBezTo>
                  <a:moveTo>
                    <a:pt x="1165" y="112"/>
                  </a:moveTo>
                  <a:cubicBezTo>
                    <a:pt x="1164" y="112"/>
                    <a:pt x="1164" y="112"/>
                    <a:pt x="1164" y="111"/>
                  </a:cubicBezTo>
                  <a:cubicBezTo>
                    <a:pt x="1164" y="112"/>
                    <a:pt x="1164" y="112"/>
                    <a:pt x="1165" y="112"/>
                  </a:cubicBezTo>
                  <a:moveTo>
                    <a:pt x="1166" y="112"/>
                  </a:moveTo>
                  <a:cubicBezTo>
                    <a:pt x="1166" y="112"/>
                    <a:pt x="1165" y="112"/>
                    <a:pt x="1165" y="112"/>
                  </a:cubicBezTo>
                  <a:cubicBezTo>
                    <a:pt x="1165" y="112"/>
                    <a:pt x="1166" y="112"/>
                    <a:pt x="1166" y="112"/>
                  </a:cubicBezTo>
                  <a:moveTo>
                    <a:pt x="1167" y="113"/>
                  </a:moveTo>
                  <a:cubicBezTo>
                    <a:pt x="1167" y="113"/>
                    <a:pt x="1167" y="112"/>
                    <a:pt x="1166" y="112"/>
                  </a:cubicBezTo>
                  <a:cubicBezTo>
                    <a:pt x="1167" y="112"/>
                    <a:pt x="1167" y="113"/>
                    <a:pt x="1167" y="113"/>
                  </a:cubicBezTo>
                  <a:moveTo>
                    <a:pt x="1168" y="113"/>
                  </a:moveTo>
                  <a:cubicBezTo>
                    <a:pt x="1168" y="113"/>
                    <a:pt x="1167" y="113"/>
                    <a:pt x="1167" y="113"/>
                  </a:cubicBezTo>
                  <a:cubicBezTo>
                    <a:pt x="1167" y="113"/>
                    <a:pt x="1168" y="113"/>
                    <a:pt x="1168" y="113"/>
                  </a:cubicBezTo>
                  <a:moveTo>
                    <a:pt x="1169" y="114"/>
                  </a:moveTo>
                  <a:cubicBezTo>
                    <a:pt x="1169" y="114"/>
                    <a:pt x="1168" y="114"/>
                    <a:pt x="1168" y="113"/>
                  </a:cubicBezTo>
                  <a:cubicBezTo>
                    <a:pt x="1168" y="114"/>
                    <a:pt x="1169" y="114"/>
                    <a:pt x="1169" y="114"/>
                  </a:cubicBezTo>
                  <a:moveTo>
                    <a:pt x="1170" y="114"/>
                  </a:moveTo>
                  <a:cubicBezTo>
                    <a:pt x="1170" y="114"/>
                    <a:pt x="1170" y="114"/>
                    <a:pt x="1169" y="114"/>
                  </a:cubicBezTo>
                  <a:cubicBezTo>
                    <a:pt x="1170" y="114"/>
                    <a:pt x="1170" y="114"/>
                    <a:pt x="1170" y="114"/>
                  </a:cubicBezTo>
                  <a:moveTo>
                    <a:pt x="1171" y="115"/>
                  </a:moveTo>
                  <a:cubicBezTo>
                    <a:pt x="1170" y="114"/>
                    <a:pt x="1170" y="114"/>
                    <a:pt x="1170" y="114"/>
                  </a:cubicBezTo>
                  <a:cubicBezTo>
                    <a:pt x="1170" y="114"/>
                    <a:pt x="1170" y="114"/>
                    <a:pt x="1171" y="115"/>
                  </a:cubicBezTo>
                  <a:moveTo>
                    <a:pt x="1172" y="115"/>
                  </a:moveTo>
                  <a:cubicBezTo>
                    <a:pt x="1171" y="115"/>
                    <a:pt x="1171" y="115"/>
                    <a:pt x="1171" y="115"/>
                  </a:cubicBezTo>
                  <a:cubicBezTo>
                    <a:pt x="1171" y="115"/>
                    <a:pt x="1171" y="115"/>
                    <a:pt x="1172" y="115"/>
                  </a:cubicBezTo>
                  <a:moveTo>
                    <a:pt x="1172" y="115"/>
                  </a:moveTo>
                  <a:cubicBezTo>
                    <a:pt x="1172" y="115"/>
                    <a:pt x="1172" y="115"/>
                    <a:pt x="1172" y="115"/>
                  </a:cubicBezTo>
                  <a:cubicBezTo>
                    <a:pt x="1172" y="115"/>
                    <a:pt x="1172" y="115"/>
                    <a:pt x="1172" y="115"/>
                  </a:cubicBezTo>
                  <a:moveTo>
                    <a:pt x="1173" y="116"/>
                  </a:moveTo>
                  <a:cubicBezTo>
                    <a:pt x="1173" y="115"/>
                    <a:pt x="1173" y="115"/>
                    <a:pt x="1172" y="115"/>
                  </a:cubicBezTo>
                  <a:cubicBezTo>
                    <a:pt x="1173" y="115"/>
                    <a:pt x="1173" y="115"/>
                    <a:pt x="1173" y="116"/>
                  </a:cubicBezTo>
                  <a:moveTo>
                    <a:pt x="1174" y="116"/>
                  </a:moveTo>
                  <a:cubicBezTo>
                    <a:pt x="1174" y="116"/>
                    <a:pt x="1173" y="116"/>
                    <a:pt x="1173" y="116"/>
                  </a:cubicBezTo>
                  <a:cubicBezTo>
                    <a:pt x="1173" y="116"/>
                    <a:pt x="1174" y="116"/>
                    <a:pt x="1174" y="116"/>
                  </a:cubicBezTo>
                  <a:moveTo>
                    <a:pt x="1175" y="116"/>
                  </a:moveTo>
                  <a:cubicBezTo>
                    <a:pt x="1174" y="116"/>
                    <a:pt x="1174" y="116"/>
                    <a:pt x="1174" y="116"/>
                  </a:cubicBezTo>
                  <a:cubicBezTo>
                    <a:pt x="1174" y="116"/>
                    <a:pt x="1174" y="116"/>
                    <a:pt x="1175" y="116"/>
                  </a:cubicBezTo>
                  <a:moveTo>
                    <a:pt x="1175" y="116"/>
                  </a:moveTo>
                  <a:cubicBezTo>
                    <a:pt x="1175" y="116"/>
                    <a:pt x="1175" y="116"/>
                    <a:pt x="1175" y="116"/>
                  </a:cubicBezTo>
                  <a:cubicBezTo>
                    <a:pt x="1175" y="116"/>
                    <a:pt x="1175" y="116"/>
                    <a:pt x="1175" y="116"/>
                  </a:cubicBezTo>
                  <a:moveTo>
                    <a:pt x="1175" y="116"/>
                  </a:moveTo>
                  <a:cubicBezTo>
                    <a:pt x="1175" y="116"/>
                    <a:pt x="1175" y="116"/>
                    <a:pt x="1175" y="116"/>
                  </a:cubicBezTo>
                  <a:cubicBezTo>
                    <a:pt x="1175" y="116"/>
                    <a:pt x="1175" y="116"/>
                    <a:pt x="1175" y="116"/>
                  </a:cubicBezTo>
                  <a:moveTo>
                    <a:pt x="1176" y="116"/>
                  </a:moveTo>
                  <a:cubicBezTo>
                    <a:pt x="1176" y="116"/>
                    <a:pt x="1176" y="116"/>
                    <a:pt x="1175" y="116"/>
                  </a:cubicBezTo>
                  <a:cubicBezTo>
                    <a:pt x="1176" y="116"/>
                    <a:pt x="1176" y="116"/>
                    <a:pt x="1176" y="116"/>
                  </a:cubicBezTo>
                  <a:moveTo>
                    <a:pt x="1177" y="117"/>
                  </a:moveTo>
                  <a:cubicBezTo>
                    <a:pt x="1176" y="116"/>
                    <a:pt x="1176" y="116"/>
                    <a:pt x="1176" y="116"/>
                  </a:cubicBezTo>
                  <a:cubicBezTo>
                    <a:pt x="1176" y="116"/>
                    <a:pt x="1176" y="116"/>
                    <a:pt x="1177" y="117"/>
                  </a:cubicBezTo>
                  <a:moveTo>
                    <a:pt x="1177" y="117"/>
                  </a:moveTo>
                  <a:cubicBezTo>
                    <a:pt x="1177" y="117"/>
                    <a:pt x="1177" y="117"/>
                    <a:pt x="1177" y="117"/>
                  </a:cubicBezTo>
                  <a:cubicBezTo>
                    <a:pt x="1177" y="117"/>
                    <a:pt x="1177" y="117"/>
                    <a:pt x="1177" y="117"/>
                  </a:cubicBezTo>
                  <a:moveTo>
                    <a:pt x="1177" y="117"/>
                  </a:moveTo>
                  <a:cubicBezTo>
                    <a:pt x="1177" y="117"/>
                    <a:pt x="1177" y="117"/>
                    <a:pt x="1177" y="117"/>
                  </a:cubicBezTo>
                  <a:cubicBezTo>
                    <a:pt x="1177" y="117"/>
                    <a:pt x="1177" y="117"/>
                    <a:pt x="1177" y="117"/>
                  </a:cubicBezTo>
                  <a:moveTo>
                    <a:pt x="1178" y="117"/>
                  </a:moveTo>
                  <a:cubicBezTo>
                    <a:pt x="1178" y="117"/>
                    <a:pt x="1178" y="117"/>
                    <a:pt x="1177" y="117"/>
                  </a:cubicBezTo>
                  <a:cubicBezTo>
                    <a:pt x="1178" y="117"/>
                    <a:pt x="1178" y="117"/>
                    <a:pt x="1178" y="117"/>
                  </a:cubicBezTo>
                  <a:moveTo>
                    <a:pt x="1178" y="117"/>
                  </a:moveTo>
                  <a:cubicBezTo>
                    <a:pt x="1178" y="117"/>
                    <a:pt x="1178" y="117"/>
                    <a:pt x="1178" y="117"/>
                  </a:cubicBezTo>
                  <a:cubicBezTo>
                    <a:pt x="1178" y="117"/>
                    <a:pt x="1178" y="117"/>
                    <a:pt x="1178" y="117"/>
                  </a:cubicBezTo>
                  <a:moveTo>
                    <a:pt x="1178" y="117"/>
                  </a:moveTo>
                  <a:cubicBezTo>
                    <a:pt x="1178" y="117"/>
                    <a:pt x="1178" y="117"/>
                    <a:pt x="1178" y="117"/>
                  </a:cubicBezTo>
                  <a:cubicBezTo>
                    <a:pt x="1178" y="117"/>
                    <a:pt x="1178" y="117"/>
                    <a:pt x="1178" y="117"/>
                  </a:cubicBezTo>
                  <a:moveTo>
                    <a:pt x="1179" y="117"/>
                  </a:moveTo>
                  <a:cubicBezTo>
                    <a:pt x="1178" y="117"/>
                    <a:pt x="1178" y="117"/>
                    <a:pt x="1178"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80" y="117"/>
                  </a:cubicBezTo>
                  <a:cubicBezTo>
                    <a:pt x="1179" y="117"/>
                    <a:pt x="1179" y="117"/>
                    <a:pt x="1179"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1" y="117"/>
                    <a:pt x="1181" y="117"/>
                    <a:pt x="1181" y="117"/>
                  </a:cubicBezTo>
                  <a:cubicBezTo>
                    <a:pt x="1180" y="117"/>
                    <a:pt x="1180" y="117"/>
                    <a:pt x="1180" y="117"/>
                  </a:cubicBezTo>
                  <a:moveTo>
                    <a:pt x="1181" y="117"/>
                  </a:moveTo>
                  <a:cubicBezTo>
                    <a:pt x="1181" y="117"/>
                    <a:pt x="1181" y="117"/>
                    <a:pt x="1181" y="117"/>
                  </a:cubicBezTo>
                  <a:cubicBezTo>
                    <a:pt x="1181" y="117"/>
                    <a:pt x="1181" y="117"/>
                    <a:pt x="1181" y="117"/>
                  </a:cubicBezTo>
                  <a:moveTo>
                    <a:pt x="1181" y="117"/>
                  </a:moveTo>
                  <a:cubicBezTo>
                    <a:pt x="1181" y="117"/>
                    <a:pt x="1181" y="117"/>
                    <a:pt x="1181" y="117"/>
                  </a:cubicBezTo>
                  <a:cubicBezTo>
                    <a:pt x="1181" y="117"/>
                    <a:pt x="1181" y="117"/>
                    <a:pt x="1181" y="117"/>
                  </a:cubicBezTo>
                  <a:moveTo>
                    <a:pt x="1181" y="117"/>
                  </a:moveTo>
                  <a:cubicBezTo>
                    <a:pt x="1181" y="117"/>
                    <a:pt x="1181" y="117"/>
                    <a:pt x="1182" y="117"/>
                  </a:cubicBezTo>
                  <a:cubicBezTo>
                    <a:pt x="1181" y="117"/>
                    <a:pt x="1181" y="117"/>
                    <a:pt x="1181" y="117"/>
                  </a:cubicBezTo>
                  <a:moveTo>
                    <a:pt x="1182" y="117"/>
                  </a:moveTo>
                  <a:cubicBezTo>
                    <a:pt x="1182" y="117"/>
                    <a:pt x="1182" y="117"/>
                    <a:pt x="1182" y="117"/>
                  </a:cubicBezTo>
                  <a:cubicBezTo>
                    <a:pt x="1182" y="117"/>
                    <a:pt x="1182" y="117"/>
                    <a:pt x="1182" y="117"/>
                  </a:cubicBezTo>
                  <a:moveTo>
                    <a:pt x="1182" y="118"/>
                  </a:moveTo>
                  <a:cubicBezTo>
                    <a:pt x="1182" y="118"/>
                    <a:pt x="1182" y="118"/>
                    <a:pt x="1182" y="118"/>
                  </a:cubicBezTo>
                  <a:cubicBezTo>
                    <a:pt x="1182" y="118"/>
                    <a:pt x="1182" y="118"/>
                    <a:pt x="1182" y="118"/>
                  </a:cubicBezTo>
                  <a:moveTo>
                    <a:pt x="1182" y="118"/>
                  </a:moveTo>
                  <a:cubicBezTo>
                    <a:pt x="1182" y="118"/>
                    <a:pt x="1182" y="118"/>
                    <a:pt x="1182" y="118"/>
                  </a:cubicBezTo>
                  <a:cubicBezTo>
                    <a:pt x="1182" y="118"/>
                    <a:pt x="1182" y="118"/>
                    <a:pt x="1182" y="118"/>
                  </a:cubicBezTo>
                  <a:moveTo>
                    <a:pt x="1183" y="118"/>
                  </a:moveTo>
                  <a:cubicBezTo>
                    <a:pt x="1182" y="118"/>
                    <a:pt x="1182" y="118"/>
                    <a:pt x="1182" y="118"/>
                  </a:cubicBezTo>
                  <a:cubicBezTo>
                    <a:pt x="1183" y="118"/>
                    <a:pt x="1183" y="118"/>
                    <a:pt x="1183" y="118"/>
                  </a:cubicBezTo>
                  <a:moveTo>
                    <a:pt x="1183" y="119"/>
                  </a:moveTo>
                  <a:cubicBezTo>
                    <a:pt x="1183" y="118"/>
                    <a:pt x="1183" y="118"/>
                    <a:pt x="1183" y="118"/>
                  </a:cubicBezTo>
                  <a:cubicBezTo>
                    <a:pt x="1183" y="119"/>
                    <a:pt x="1183" y="119"/>
                    <a:pt x="1183" y="119"/>
                  </a:cubicBezTo>
                  <a:moveTo>
                    <a:pt x="1183" y="119"/>
                  </a:moveTo>
                  <a:cubicBezTo>
                    <a:pt x="1183" y="119"/>
                    <a:pt x="1183" y="119"/>
                    <a:pt x="1183" y="119"/>
                  </a:cubicBezTo>
                  <a:cubicBezTo>
                    <a:pt x="1183" y="119"/>
                    <a:pt x="1183" y="119"/>
                    <a:pt x="1183" y="119"/>
                  </a:cubicBezTo>
                  <a:moveTo>
                    <a:pt x="1184" y="119"/>
                  </a:moveTo>
                  <a:cubicBezTo>
                    <a:pt x="1183" y="119"/>
                    <a:pt x="1183" y="119"/>
                    <a:pt x="1183"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5" y="119"/>
                    <a:pt x="1185" y="120"/>
                    <a:pt x="1185" y="120"/>
                  </a:cubicBezTo>
                  <a:cubicBezTo>
                    <a:pt x="1185" y="120"/>
                    <a:pt x="1185" y="119"/>
                    <a:pt x="1184" y="119"/>
                  </a:cubicBezTo>
                  <a:moveTo>
                    <a:pt x="1186" y="120"/>
                  </a:moveTo>
                  <a:cubicBezTo>
                    <a:pt x="1186" y="120"/>
                    <a:pt x="1185" y="120"/>
                    <a:pt x="1185" y="120"/>
                  </a:cubicBezTo>
                  <a:cubicBezTo>
                    <a:pt x="1185" y="120"/>
                    <a:pt x="1186" y="120"/>
                    <a:pt x="1186" y="120"/>
                  </a:cubicBezTo>
                  <a:moveTo>
                    <a:pt x="1186" y="120"/>
                  </a:moveTo>
                  <a:cubicBezTo>
                    <a:pt x="1186" y="120"/>
                    <a:pt x="1186" y="120"/>
                    <a:pt x="1186" y="120"/>
                  </a:cubicBezTo>
                  <a:cubicBezTo>
                    <a:pt x="1186" y="120"/>
                    <a:pt x="1186" y="120"/>
                    <a:pt x="1186" y="120"/>
                  </a:cubicBezTo>
                  <a:moveTo>
                    <a:pt x="1186" y="120"/>
                  </a:moveTo>
                  <a:cubicBezTo>
                    <a:pt x="1186" y="120"/>
                    <a:pt x="1186" y="121"/>
                    <a:pt x="1186" y="121"/>
                  </a:cubicBezTo>
                  <a:cubicBezTo>
                    <a:pt x="1186" y="121"/>
                    <a:pt x="1186" y="120"/>
                    <a:pt x="1186" y="120"/>
                  </a:cubicBezTo>
                  <a:moveTo>
                    <a:pt x="1186" y="121"/>
                  </a:moveTo>
                  <a:cubicBezTo>
                    <a:pt x="1187" y="121"/>
                    <a:pt x="1187" y="121"/>
                    <a:pt x="1187" y="121"/>
                  </a:cubicBezTo>
                  <a:cubicBezTo>
                    <a:pt x="1187" y="121"/>
                    <a:pt x="1187" y="121"/>
                    <a:pt x="1186" y="121"/>
                  </a:cubicBezTo>
                  <a:moveTo>
                    <a:pt x="1187" y="121"/>
                  </a:moveTo>
                  <a:cubicBezTo>
                    <a:pt x="1188" y="122"/>
                    <a:pt x="1188" y="122"/>
                    <a:pt x="1188" y="122"/>
                  </a:cubicBezTo>
                  <a:cubicBezTo>
                    <a:pt x="1188" y="122"/>
                    <a:pt x="1188" y="122"/>
                    <a:pt x="1187" y="121"/>
                  </a:cubicBezTo>
                  <a:moveTo>
                    <a:pt x="1189" y="123"/>
                  </a:moveTo>
                  <a:cubicBezTo>
                    <a:pt x="1189" y="123"/>
                    <a:pt x="1189" y="122"/>
                    <a:pt x="1188" y="122"/>
                  </a:cubicBezTo>
                  <a:cubicBezTo>
                    <a:pt x="1189" y="122"/>
                    <a:pt x="1189" y="123"/>
                    <a:pt x="1189" y="123"/>
                  </a:cubicBezTo>
                  <a:moveTo>
                    <a:pt x="1189" y="123"/>
                  </a:moveTo>
                  <a:cubicBezTo>
                    <a:pt x="1190" y="123"/>
                    <a:pt x="1190" y="123"/>
                    <a:pt x="1190" y="123"/>
                  </a:cubicBezTo>
                  <a:cubicBezTo>
                    <a:pt x="1190" y="123"/>
                    <a:pt x="1190" y="123"/>
                    <a:pt x="1189" y="123"/>
                  </a:cubicBezTo>
                  <a:moveTo>
                    <a:pt x="1191" y="124"/>
                  </a:moveTo>
                  <a:cubicBezTo>
                    <a:pt x="1190" y="124"/>
                    <a:pt x="1190" y="124"/>
                    <a:pt x="1190" y="123"/>
                  </a:cubicBezTo>
                  <a:cubicBezTo>
                    <a:pt x="1190" y="124"/>
                    <a:pt x="1190" y="124"/>
                    <a:pt x="1191" y="124"/>
                  </a:cubicBezTo>
                  <a:moveTo>
                    <a:pt x="1192" y="125"/>
                  </a:moveTo>
                  <a:cubicBezTo>
                    <a:pt x="1192" y="124"/>
                    <a:pt x="1191" y="124"/>
                    <a:pt x="1191" y="124"/>
                  </a:cubicBezTo>
                  <a:cubicBezTo>
                    <a:pt x="1191" y="124"/>
                    <a:pt x="1192" y="124"/>
                    <a:pt x="1192" y="125"/>
                  </a:cubicBezTo>
                  <a:moveTo>
                    <a:pt x="1192" y="125"/>
                  </a:moveTo>
                  <a:cubicBezTo>
                    <a:pt x="1192" y="125"/>
                    <a:pt x="1193" y="125"/>
                    <a:pt x="1193" y="125"/>
                  </a:cubicBezTo>
                  <a:cubicBezTo>
                    <a:pt x="1193" y="125"/>
                    <a:pt x="1192" y="125"/>
                    <a:pt x="1192" y="125"/>
                  </a:cubicBezTo>
                  <a:moveTo>
                    <a:pt x="1194" y="126"/>
                  </a:moveTo>
                  <a:cubicBezTo>
                    <a:pt x="1194" y="126"/>
                    <a:pt x="1193" y="126"/>
                    <a:pt x="1193" y="125"/>
                  </a:cubicBezTo>
                  <a:cubicBezTo>
                    <a:pt x="1193" y="126"/>
                    <a:pt x="1194" y="126"/>
                    <a:pt x="1194" y="126"/>
                  </a:cubicBezTo>
                  <a:moveTo>
                    <a:pt x="1194" y="126"/>
                  </a:moveTo>
                  <a:cubicBezTo>
                    <a:pt x="1195" y="127"/>
                    <a:pt x="1195" y="127"/>
                    <a:pt x="1196" y="127"/>
                  </a:cubicBezTo>
                  <a:cubicBezTo>
                    <a:pt x="1195" y="127"/>
                    <a:pt x="1195" y="127"/>
                    <a:pt x="1194" y="126"/>
                  </a:cubicBezTo>
                  <a:moveTo>
                    <a:pt x="1196" y="127"/>
                  </a:moveTo>
                  <a:cubicBezTo>
                    <a:pt x="1196" y="127"/>
                    <a:pt x="1196" y="127"/>
                    <a:pt x="1196" y="128"/>
                  </a:cubicBezTo>
                  <a:cubicBezTo>
                    <a:pt x="1196" y="127"/>
                    <a:pt x="1196" y="127"/>
                    <a:pt x="1196" y="127"/>
                  </a:cubicBezTo>
                  <a:moveTo>
                    <a:pt x="1198" y="129"/>
                  </a:moveTo>
                  <a:cubicBezTo>
                    <a:pt x="1198" y="129"/>
                    <a:pt x="1197" y="128"/>
                    <a:pt x="1196" y="128"/>
                  </a:cubicBezTo>
                  <a:cubicBezTo>
                    <a:pt x="1197" y="128"/>
                    <a:pt x="1198" y="129"/>
                    <a:pt x="1198" y="129"/>
                  </a:cubicBezTo>
                  <a:moveTo>
                    <a:pt x="1199" y="130"/>
                  </a:moveTo>
                  <a:cubicBezTo>
                    <a:pt x="1199" y="130"/>
                    <a:pt x="1199" y="129"/>
                    <a:pt x="1198" y="129"/>
                  </a:cubicBezTo>
                  <a:cubicBezTo>
                    <a:pt x="1199" y="129"/>
                    <a:pt x="1199" y="130"/>
                    <a:pt x="1199" y="130"/>
                  </a:cubicBezTo>
                  <a:moveTo>
                    <a:pt x="1201" y="131"/>
                  </a:moveTo>
                  <a:cubicBezTo>
                    <a:pt x="1200" y="131"/>
                    <a:pt x="1199" y="130"/>
                    <a:pt x="1199" y="130"/>
                  </a:cubicBezTo>
                  <a:cubicBezTo>
                    <a:pt x="1199" y="130"/>
                    <a:pt x="1200" y="131"/>
                    <a:pt x="1201" y="131"/>
                  </a:cubicBezTo>
                  <a:moveTo>
                    <a:pt x="1202" y="132"/>
                  </a:moveTo>
                  <a:cubicBezTo>
                    <a:pt x="1203" y="132"/>
                    <a:pt x="1204" y="133"/>
                    <a:pt x="1204" y="133"/>
                  </a:cubicBezTo>
                  <a:cubicBezTo>
                    <a:pt x="1204" y="133"/>
                    <a:pt x="1202" y="132"/>
                    <a:pt x="1202" y="132"/>
                  </a:cubicBezTo>
                  <a:cubicBezTo>
                    <a:pt x="1202" y="132"/>
                    <a:pt x="1201" y="132"/>
                    <a:pt x="1201" y="131"/>
                  </a:cubicBezTo>
                  <a:cubicBezTo>
                    <a:pt x="1201" y="132"/>
                    <a:pt x="1202" y="132"/>
                    <a:pt x="1202" y="132"/>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2" y="47"/>
                    <a:pt x="1212" y="47"/>
                    <a:pt x="1212" y="47"/>
                  </a:cubicBezTo>
                  <a:cubicBezTo>
                    <a:pt x="1213" y="47"/>
                    <a:pt x="1213" y="47"/>
                    <a:pt x="1213" y="47"/>
                  </a:cubicBezTo>
                  <a:moveTo>
                    <a:pt x="1212" y="47"/>
                  </a:moveTo>
                  <a:cubicBezTo>
                    <a:pt x="1212" y="47"/>
                    <a:pt x="1212" y="47"/>
                    <a:pt x="1212" y="47"/>
                  </a:cubicBezTo>
                  <a:cubicBezTo>
                    <a:pt x="1212" y="47"/>
                    <a:pt x="1212" y="47"/>
                    <a:pt x="1212" y="47"/>
                  </a:cubicBezTo>
                  <a:moveTo>
                    <a:pt x="1212" y="47"/>
                  </a:moveTo>
                  <a:cubicBezTo>
                    <a:pt x="1212" y="47"/>
                    <a:pt x="1212" y="47"/>
                    <a:pt x="1212" y="47"/>
                  </a:cubicBezTo>
                  <a:cubicBezTo>
                    <a:pt x="1212" y="47"/>
                    <a:pt x="1212" y="47"/>
                    <a:pt x="1212" y="47"/>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1" y="46"/>
                    <a:pt x="1211" y="46"/>
                    <a:pt x="1211" y="46"/>
                  </a:cubicBezTo>
                  <a:cubicBezTo>
                    <a:pt x="1211" y="46"/>
                    <a:pt x="1211" y="46"/>
                    <a:pt x="1212"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5"/>
                    <a:pt x="1211" y="45"/>
                    <a:pt x="1211" y="45"/>
                  </a:cubicBezTo>
                  <a:cubicBezTo>
                    <a:pt x="1211" y="46"/>
                    <a:pt x="1211" y="46"/>
                    <a:pt x="1211" y="46"/>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0" y="44"/>
                  </a:moveTo>
                  <a:cubicBezTo>
                    <a:pt x="1210" y="44"/>
                    <a:pt x="1211" y="44"/>
                    <a:pt x="1211" y="45"/>
                  </a:cubicBezTo>
                  <a:cubicBezTo>
                    <a:pt x="1211" y="44"/>
                    <a:pt x="1211" y="44"/>
                    <a:pt x="1211"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3"/>
                  </a:cubicBezTo>
                  <a:cubicBezTo>
                    <a:pt x="1210" y="44"/>
                    <a:pt x="1210" y="44"/>
                    <a:pt x="1210" y="44"/>
                  </a:cubicBezTo>
                  <a:moveTo>
                    <a:pt x="1210" y="43"/>
                  </a:moveTo>
                  <a:cubicBezTo>
                    <a:pt x="1210" y="43"/>
                    <a:pt x="1210" y="43"/>
                    <a:pt x="1210" y="43"/>
                  </a:cubicBezTo>
                  <a:cubicBezTo>
                    <a:pt x="1210" y="43"/>
                    <a:pt x="1210" y="43"/>
                    <a:pt x="1210" y="43"/>
                  </a:cubicBezTo>
                  <a:moveTo>
                    <a:pt x="1194" y="59"/>
                  </a:moveTo>
                  <a:cubicBezTo>
                    <a:pt x="1206" y="73"/>
                    <a:pt x="1206" y="73"/>
                    <a:pt x="1206" y="73"/>
                  </a:cubicBezTo>
                  <a:cubicBezTo>
                    <a:pt x="1194" y="59"/>
                    <a:pt x="1194" y="59"/>
                    <a:pt x="1194" y="59"/>
                  </a:cubicBezTo>
                  <a:moveTo>
                    <a:pt x="1178" y="48"/>
                  </a:moveTo>
                  <a:cubicBezTo>
                    <a:pt x="1194" y="59"/>
                    <a:pt x="1194" y="59"/>
                    <a:pt x="1194" y="59"/>
                  </a:cubicBezTo>
                  <a:cubicBezTo>
                    <a:pt x="1178" y="48"/>
                    <a:pt x="1178" y="48"/>
                    <a:pt x="1178" y="48"/>
                  </a:cubicBezTo>
                  <a:cubicBezTo>
                    <a:pt x="1194" y="56"/>
                    <a:pt x="1194" y="56"/>
                    <a:pt x="1194" y="56"/>
                  </a:cubicBezTo>
                  <a:cubicBezTo>
                    <a:pt x="1178" y="48"/>
                    <a:pt x="1178" y="48"/>
                    <a:pt x="1178" y="48"/>
                  </a:cubicBezTo>
                  <a:moveTo>
                    <a:pt x="1239" y="42"/>
                  </a:moveTo>
                  <a:cubicBezTo>
                    <a:pt x="1219" y="30"/>
                    <a:pt x="1199" y="21"/>
                    <a:pt x="1179" y="12"/>
                  </a:cubicBezTo>
                  <a:cubicBezTo>
                    <a:pt x="1179" y="12"/>
                    <a:pt x="1179" y="12"/>
                    <a:pt x="1179" y="12"/>
                  </a:cubicBezTo>
                  <a:cubicBezTo>
                    <a:pt x="1181" y="13"/>
                    <a:pt x="1181" y="13"/>
                    <a:pt x="1191" y="18"/>
                  </a:cubicBezTo>
                  <a:cubicBezTo>
                    <a:pt x="1193" y="19"/>
                    <a:pt x="1195" y="20"/>
                    <a:pt x="1197" y="21"/>
                  </a:cubicBezTo>
                  <a:cubicBezTo>
                    <a:pt x="1183" y="15"/>
                    <a:pt x="1182" y="15"/>
                    <a:pt x="1179" y="14"/>
                  </a:cubicBezTo>
                  <a:cubicBezTo>
                    <a:pt x="1180" y="15"/>
                    <a:pt x="1181" y="16"/>
                    <a:pt x="1182" y="17"/>
                  </a:cubicBezTo>
                  <a:cubicBezTo>
                    <a:pt x="1187" y="19"/>
                    <a:pt x="1193" y="22"/>
                    <a:pt x="1198" y="24"/>
                  </a:cubicBezTo>
                  <a:cubicBezTo>
                    <a:pt x="1217" y="34"/>
                    <a:pt x="1217" y="34"/>
                    <a:pt x="1217" y="34"/>
                  </a:cubicBezTo>
                  <a:cubicBezTo>
                    <a:pt x="1219" y="36"/>
                    <a:pt x="1219" y="37"/>
                    <a:pt x="1221" y="37"/>
                  </a:cubicBezTo>
                  <a:cubicBezTo>
                    <a:pt x="1225" y="41"/>
                    <a:pt x="1230" y="46"/>
                    <a:pt x="1233" y="50"/>
                  </a:cubicBezTo>
                  <a:cubicBezTo>
                    <a:pt x="1203" y="38"/>
                    <a:pt x="1203" y="38"/>
                    <a:pt x="1203" y="38"/>
                  </a:cubicBezTo>
                  <a:cubicBezTo>
                    <a:pt x="1206" y="47"/>
                    <a:pt x="1206" y="49"/>
                    <a:pt x="1203" y="60"/>
                  </a:cubicBezTo>
                  <a:cubicBezTo>
                    <a:pt x="1179" y="47"/>
                    <a:pt x="1179" y="47"/>
                    <a:pt x="1179" y="47"/>
                  </a:cubicBezTo>
                  <a:cubicBezTo>
                    <a:pt x="1169" y="45"/>
                    <a:pt x="1169" y="45"/>
                    <a:pt x="1169" y="45"/>
                  </a:cubicBezTo>
                  <a:cubicBezTo>
                    <a:pt x="1169" y="45"/>
                    <a:pt x="1169" y="45"/>
                    <a:pt x="1169" y="46"/>
                  </a:cubicBezTo>
                  <a:cubicBezTo>
                    <a:pt x="1168" y="47"/>
                    <a:pt x="1167" y="50"/>
                    <a:pt x="1166" y="52"/>
                  </a:cubicBezTo>
                  <a:cubicBezTo>
                    <a:pt x="1156" y="50"/>
                    <a:pt x="1156" y="50"/>
                    <a:pt x="1156" y="50"/>
                  </a:cubicBezTo>
                  <a:cubicBezTo>
                    <a:pt x="1155" y="52"/>
                    <a:pt x="1154" y="53"/>
                    <a:pt x="1153" y="54"/>
                  </a:cubicBezTo>
                  <a:cubicBezTo>
                    <a:pt x="1155" y="60"/>
                    <a:pt x="1158" y="68"/>
                    <a:pt x="1158" y="73"/>
                  </a:cubicBezTo>
                  <a:cubicBezTo>
                    <a:pt x="1158" y="77"/>
                    <a:pt x="1157" y="82"/>
                    <a:pt x="1156" y="85"/>
                  </a:cubicBezTo>
                  <a:cubicBezTo>
                    <a:pt x="1156" y="85"/>
                    <a:pt x="1155" y="86"/>
                    <a:pt x="1155" y="86"/>
                  </a:cubicBezTo>
                  <a:cubicBezTo>
                    <a:pt x="1159" y="93"/>
                    <a:pt x="1159" y="93"/>
                    <a:pt x="1159" y="93"/>
                  </a:cubicBezTo>
                  <a:cubicBezTo>
                    <a:pt x="1164" y="99"/>
                    <a:pt x="1164" y="99"/>
                    <a:pt x="1164" y="99"/>
                  </a:cubicBezTo>
                  <a:cubicBezTo>
                    <a:pt x="1160" y="102"/>
                    <a:pt x="1156" y="104"/>
                    <a:pt x="1152" y="106"/>
                  </a:cubicBezTo>
                  <a:cubicBezTo>
                    <a:pt x="1157" y="109"/>
                    <a:pt x="1161" y="113"/>
                    <a:pt x="1166" y="116"/>
                  </a:cubicBezTo>
                  <a:cubicBezTo>
                    <a:pt x="1158" y="120"/>
                    <a:pt x="1158" y="120"/>
                    <a:pt x="1158" y="120"/>
                  </a:cubicBezTo>
                  <a:cubicBezTo>
                    <a:pt x="1150" y="133"/>
                    <a:pt x="1150" y="133"/>
                    <a:pt x="1150" y="133"/>
                  </a:cubicBezTo>
                  <a:cubicBezTo>
                    <a:pt x="1158" y="137"/>
                    <a:pt x="1158" y="137"/>
                    <a:pt x="1158" y="137"/>
                  </a:cubicBezTo>
                  <a:cubicBezTo>
                    <a:pt x="1180" y="153"/>
                    <a:pt x="1180" y="153"/>
                    <a:pt x="1180" y="153"/>
                  </a:cubicBezTo>
                  <a:cubicBezTo>
                    <a:pt x="1178" y="147"/>
                    <a:pt x="1178" y="147"/>
                    <a:pt x="1178" y="147"/>
                  </a:cubicBezTo>
                  <a:cubicBezTo>
                    <a:pt x="1199" y="154"/>
                    <a:pt x="1199" y="154"/>
                    <a:pt x="1199" y="154"/>
                  </a:cubicBezTo>
                  <a:cubicBezTo>
                    <a:pt x="1201" y="156"/>
                    <a:pt x="1203" y="158"/>
                    <a:pt x="1205" y="160"/>
                  </a:cubicBezTo>
                  <a:cubicBezTo>
                    <a:pt x="1213" y="164"/>
                    <a:pt x="1213" y="164"/>
                    <a:pt x="1213" y="164"/>
                  </a:cubicBezTo>
                  <a:cubicBezTo>
                    <a:pt x="1205" y="160"/>
                    <a:pt x="1205" y="160"/>
                    <a:pt x="1205" y="160"/>
                  </a:cubicBezTo>
                  <a:cubicBezTo>
                    <a:pt x="1205" y="160"/>
                    <a:pt x="1204" y="161"/>
                    <a:pt x="1203" y="161"/>
                  </a:cubicBezTo>
                  <a:cubicBezTo>
                    <a:pt x="1199" y="154"/>
                    <a:pt x="1199" y="154"/>
                    <a:pt x="1199" y="154"/>
                  </a:cubicBezTo>
                  <a:cubicBezTo>
                    <a:pt x="1178" y="147"/>
                    <a:pt x="1178" y="147"/>
                    <a:pt x="1178" y="147"/>
                  </a:cubicBezTo>
                  <a:cubicBezTo>
                    <a:pt x="1180" y="153"/>
                    <a:pt x="1180" y="153"/>
                    <a:pt x="1180" y="153"/>
                  </a:cubicBezTo>
                  <a:cubicBezTo>
                    <a:pt x="1194" y="165"/>
                    <a:pt x="1194" y="165"/>
                    <a:pt x="1194" y="165"/>
                  </a:cubicBezTo>
                  <a:cubicBezTo>
                    <a:pt x="1203" y="179"/>
                    <a:pt x="1203" y="179"/>
                    <a:pt x="1203" y="179"/>
                  </a:cubicBezTo>
                  <a:cubicBezTo>
                    <a:pt x="1202" y="179"/>
                    <a:pt x="1199" y="180"/>
                    <a:pt x="1198" y="180"/>
                  </a:cubicBezTo>
                  <a:cubicBezTo>
                    <a:pt x="1190" y="176"/>
                    <a:pt x="1190" y="176"/>
                    <a:pt x="1190" y="176"/>
                  </a:cubicBezTo>
                  <a:cubicBezTo>
                    <a:pt x="1181" y="160"/>
                    <a:pt x="1181" y="160"/>
                    <a:pt x="1181" y="160"/>
                  </a:cubicBezTo>
                  <a:cubicBezTo>
                    <a:pt x="1173" y="156"/>
                    <a:pt x="1173" y="156"/>
                    <a:pt x="1173" y="156"/>
                  </a:cubicBezTo>
                  <a:cubicBezTo>
                    <a:pt x="1173" y="157"/>
                    <a:pt x="1174" y="158"/>
                    <a:pt x="1175" y="158"/>
                  </a:cubicBezTo>
                  <a:cubicBezTo>
                    <a:pt x="1174" y="158"/>
                    <a:pt x="1173" y="157"/>
                    <a:pt x="1173" y="156"/>
                  </a:cubicBezTo>
                  <a:cubicBezTo>
                    <a:pt x="1162" y="146"/>
                    <a:pt x="1152" y="136"/>
                    <a:pt x="1140" y="127"/>
                  </a:cubicBezTo>
                  <a:cubicBezTo>
                    <a:pt x="1138" y="127"/>
                    <a:pt x="1136" y="128"/>
                    <a:pt x="1134" y="129"/>
                  </a:cubicBezTo>
                  <a:cubicBezTo>
                    <a:pt x="1133" y="130"/>
                    <a:pt x="1132" y="132"/>
                    <a:pt x="1131" y="133"/>
                  </a:cubicBezTo>
                  <a:cubicBezTo>
                    <a:pt x="1131" y="133"/>
                    <a:pt x="1135" y="151"/>
                    <a:pt x="1154" y="162"/>
                  </a:cubicBezTo>
                  <a:cubicBezTo>
                    <a:pt x="1146" y="157"/>
                    <a:pt x="1146" y="157"/>
                    <a:pt x="1146" y="157"/>
                  </a:cubicBezTo>
                  <a:cubicBezTo>
                    <a:pt x="1154" y="162"/>
                    <a:pt x="1154" y="162"/>
                    <a:pt x="1154" y="162"/>
                  </a:cubicBezTo>
                  <a:cubicBezTo>
                    <a:pt x="1158" y="169"/>
                    <a:pt x="1158" y="169"/>
                    <a:pt x="1158" y="169"/>
                  </a:cubicBezTo>
                  <a:cubicBezTo>
                    <a:pt x="1143" y="166"/>
                    <a:pt x="1143" y="166"/>
                    <a:pt x="1143" y="166"/>
                  </a:cubicBezTo>
                  <a:cubicBezTo>
                    <a:pt x="1142" y="166"/>
                    <a:pt x="1141" y="166"/>
                    <a:pt x="1140" y="167"/>
                  </a:cubicBezTo>
                  <a:cubicBezTo>
                    <a:pt x="1116" y="165"/>
                    <a:pt x="1116" y="165"/>
                    <a:pt x="1116" y="165"/>
                  </a:cubicBezTo>
                  <a:cubicBezTo>
                    <a:pt x="1120" y="169"/>
                    <a:pt x="1123" y="173"/>
                    <a:pt x="1127" y="178"/>
                  </a:cubicBezTo>
                  <a:cubicBezTo>
                    <a:pt x="1126" y="178"/>
                    <a:pt x="1125" y="179"/>
                    <a:pt x="1124" y="179"/>
                  </a:cubicBezTo>
                  <a:cubicBezTo>
                    <a:pt x="1182" y="248"/>
                    <a:pt x="1233" y="329"/>
                    <a:pt x="1273" y="419"/>
                  </a:cubicBezTo>
                  <a:cubicBezTo>
                    <a:pt x="1284" y="409"/>
                    <a:pt x="1284" y="409"/>
                    <a:pt x="1284" y="409"/>
                  </a:cubicBezTo>
                  <a:cubicBezTo>
                    <a:pt x="1299" y="443"/>
                    <a:pt x="1299" y="443"/>
                    <a:pt x="1299" y="443"/>
                  </a:cubicBezTo>
                  <a:cubicBezTo>
                    <a:pt x="1288" y="452"/>
                    <a:pt x="1288" y="452"/>
                    <a:pt x="1288" y="452"/>
                  </a:cubicBezTo>
                  <a:cubicBezTo>
                    <a:pt x="1299" y="479"/>
                    <a:pt x="1310" y="507"/>
                    <a:pt x="1319" y="535"/>
                  </a:cubicBezTo>
                  <a:cubicBezTo>
                    <a:pt x="1483" y="494"/>
                    <a:pt x="1569" y="435"/>
                    <a:pt x="1558" y="374"/>
                  </a:cubicBezTo>
                  <a:cubicBezTo>
                    <a:pt x="1556" y="371"/>
                    <a:pt x="1556" y="371"/>
                    <a:pt x="1556" y="371"/>
                  </a:cubicBezTo>
                  <a:cubicBezTo>
                    <a:pt x="1557" y="372"/>
                    <a:pt x="1557" y="373"/>
                    <a:pt x="1557" y="374"/>
                  </a:cubicBezTo>
                  <a:cubicBezTo>
                    <a:pt x="1550" y="367"/>
                    <a:pt x="1550" y="367"/>
                    <a:pt x="1550" y="367"/>
                  </a:cubicBezTo>
                  <a:cubicBezTo>
                    <a:pt x="1538" y="344"/>
                    <a:pt x="1538" y="344"/>
                    <a:pt x="1538" y="344"/>
                  </a:cubicBezTo>
                  <a:cubicBezTo>
                    <a:pt x="1549" y="369"/>
                    <a:pt x="1549" y="369"/>
                    <a:pt x="1549" y="369"/>
                  </a:cubicBezTo>
                  <a:cubicBezTo>
                    <a:pt x="1538" y="344"/>
                    <a:pt x="1538" y="344"/>
                    <a:pt x="1538" y="344"/>
                  </a:cubicBezTo>
                  <a:cubicBezTo>
                    <a:pt x="1533" y="332"/>
                    <a:pt x="1533" y="332"/>
                    <a:pt x="1533" y="332"/>
                  </a:cubicBezTo>
                  <a:cubicBezTo>
                    <a:pt x="1542" y="343"/>
                    <a:pt x="1542" y="343"/>
                    <a:pt x="1542" y="343"/>
                  </a:cubicBezTo>
                  <a:cubicBezTo>
                    <a:pt x="1542" y="343"/>
                    <a:pt x="1541" y="343"/>
                    <a:pt x="1541" y="342"/>
                  </a:cubicBezTo>
                  <a:cubicBezTo>
                    <a:pt x="1535" y="331"/>
                    <a:pt x="1535" y="331"/>
                    <a:pt x="1535" y="331"/>
                  </a:cubicBezTo>
                  <a:cubicBezTo>
                    <a:pt x="1538" y="336"/>
                    <a:pt x="1542" y="340"/>
                    <a:pt x="1551" y="355"/>
                  </a:cubicBezTo>
                  <a:cubicBezTo>
                    <a:pt x="1551" y="356"/>
                    <a:pt x="1552" y="357"/>
                    <a:pt x="1553" y="357"/>
                  </a:cubicBezTo>
                  <a:cubicBezTo>
                    <a:pt x="1552" y="356"/>
                    <a:pt x="1551" y="355"/>
                    <a:pt x="1550" y="353"/>
                  </a:cubicBezTo>
                  <a:cubicBezTo>
                    <a:pt x="1544" y="343"/>
                    <a:pt x="1544" y="343"/>
                    <a:pt x="1544" y="343"/>
                  </a:cubicBezTo>
                  <a:cubicBezTo>
                    <a:pt x="1543" y="341"/>
                    <a:pt x="1543" y="341"/>
                    <a:pt x="1543" y="341"/>
                  </a:cubicBezTo>
                  <a:cubicBezTo>
                    <a:pt x="1526" y="312"/>
                    <a:pt x="1522" y="306"/>
                    <a:pt x="1504" y="280"/>
                  </a:cubicBezTo>
                  <a:cubicBezTo>
                    <a:pt x="1507" y="284"/>
                    <a:pt x="1507" y="284"/>
                    <a:pt x="1507" y="284"/>
                  </a:cubicBezTo>
                  <a:cubicBezTo>
                    <a:pt x="1523" y="308"/>
                    <a:pt x="1529" y="318"/>
                    <a:pt x="1537" y="332"/>
                  </a:cubicBezTo>
                  <a:cubicBezTo>
                    <a:pt x="1536" y="329"/>
                    <a:pt x="1534" y="326"/>
                    <a:pt x="1532" y="324"/>
                  </a:cubicBezTo>
                  <a:cubicBezTo>
                    <a:pt x="1515" y="295"/>
                    <a:pt x="1510" y="289"/>
                    <a:pt x="1478" y="245"/>
                  </a:cubicBezTo>
                  <a:cubicBezTo>
                    <a:pt x="1455" y="219"/>
                    <a:pt x="1424" y="185"/>
                    <a:pt x="1399" y="160"/>
                  </a:cubicBezTo>
                  <a:cubicBezTo>
                    <a:pt x="1401" y="161"/>
                    <a:pt x="1401" y="161"/>
                    <a:pt x="1401" y="161"/>
                  </a:cubicBezTo>
                  <a:cubicBezTo>
                    <a:pt x="1374" y="137"/>
                    <a:pt x="1326" y="92"/>
                    <a:pt x="1239" y="42"/>
                  </a:cubicBezTo>
                  <a:moveTo>
                    <a:pt x="1166" y="52"/>
                  </a:moveTo>
                  <a:cubicBezTo>
                    <a:pt x="1163" y="50"/>
                    <a:pt x="1160" y="49"/>
                    <a:pt x="1158" y="48"/>
                  </a:cubicBezTo>
                  <a:cubicBezTo>
                    <a:pt x="1157" y="48"/>
                    <a:pt x="1157" y="49"/>
                    <a:pt x="1156" y="50"/>
                  </a:cubicBezTo>
                  <a:cubicBezTo>
                    <a:pt x="1156" y="50"/>
                    <a:pt x="1156" y="50"/>
                    <a:pt x="1156" y="50"/>
                  </a:cubicBezTo>
                  <a:cubicBezTo>
                    <a:pt x="1166" y="52"/>
                    <a:pt x="1166" y="52"/>
                    <a:pt x="1166" y="52"/>
                  </a:cubicBezTo>
                  <a:moveTo>
                    <a:pt x="1074" y="123"/>
                  </a:moveTo>
                  <a:cubicBezTo>
                    <a:pt x="1080" y="117"/>
                    <a:pt x="1088" y="110"/>
                    <a:pt x="1094" y="104"/>
                  </a:cubicBezTo>
                  <a:cubicBezTo>
                    <a:pt x="1079" y="92"/>
                    <a:pt x="1079" y="92"/>
                    <a:pt x="1079" y="92"/>
                  </a:cubicBezTo>
                  <a:cubicBezTo>
                    <a:pt x="1075" y="99"/>
                    <a:pt x="1070" y="108"/>
                    <a:pt x="1065" y="114"/>
                  </a:cubicBezTo>
                  <a:cubicBezTo>
                    <a:pt x="1067" y="117"/>
                    <a:pt x="1071" y="120"/>
                    <a:pt x="1074" y="123"/>
                  </a:cubicBezTo>
                  <a:moveTo>
                    <a:pt x="460" y="29"/>
                  </a:moveTo>
                  <a:cubicBezTo>
                    <a:pt x="467" y="30"/>
                    <a:pt x="467" y="30"/>
                    <a:pt x="467" y="30"/>
                  </a:cubicBezTo>
                  <a:cubicBezTo>
                    <a:pt x="475" y="26"/>
                    <a:pt x="475" y="26"/>
                    <a:pt x="475" y="26"/>
                  </a:cubicBezTo>
                  <a:cubicBezTo>
                    <a:pt x="486" y="19"/>
                    <a:pt x="486" y="19"/>
                    <a:pt x="486" y="19"/>
                  </a:cubicBezTo>
                  <a:cubicBezTo>
                    <a:pt x="477" y="22"/>
                    <a:pt x="477" y="22"/>
                    <a:pt x="477" y="22"/>
                  </a:cubicBezTo>
                  <a:cubicBezTo>
                    <a:pt x="477" y="22"/>
                    <a:pt x="478" y="21"/>
                    <a:pt x="479" y="20"/>
                  </a:cubicBezTo>
                  <a:cubicBezTo>
                    <a:pt x="491" y="12"/>
                    <a:pt x="491" y="12"/>
                    <a:pt x="491" y="12"/>
                  </a:cubicBezTo>
                  <a:cubicBezTo>
                    <a:pt x="477" y="16"/>
                    <a:pt x="477" y="16"/>
                    <a:pt x="477" y="16"/>
                  </a:cubicBezTo>
                  <a:cubicBezTo>
                    <a:pt x="491" y="12"/>
                    <a:pt x="491" y="12"/>
                    <a:pt x="491" y="12"/>
                  </a:cubicBezTo>
                  <a:cubicBezTo>
                    <a:pt x="510" y="5"/>
                    <a:pt x="510" y="5"/>
                    <a:pt x="510" y="5"/>
                  </a:cubicBezTo>
                  <a:cubicBezTo>
                    <a:pt x="502" y="6"/>
                    <a:pt x="502" y="6"/>
                    <a:pt x="502" y="6"/>
                  </a:cubicBezTo>
                  <a:cubicBezTo>
                    <a:pt x="494" y="9"/>
                    <a:pt x="494" y="9"/>
                    <a:pt x="494" y="9"/>
                  </a:cubicBezTo>
                  <a:cubicBezTo>
                    <a:pt x="502" y="6"/>
                    <a:pt x="502" y="6"/>
                    <a:pt x="502" y="6"/>
                  </a:cubicBezTo>
                  <a:cubicBezTo>
                    <a:pt x="507" y="2"/>
                    <a:pt x="507" y="2"/>
                    <a:pt x="507" y="2"/>
                  </a:cubicBezTo>
                  <a:cubicBezTo>
                    <a:pt x="494" y="5"/>
                    <a:pt x="494" y="5"/>
                    <a:pt x="494" y="5"/>
                  </a:cubicBezTo>
                  <a:cubicBezTo>
                    <a:pt x="492" y="6"/>
                    <a:pt x="490" y="8"/>
                    <a:pt x="488" y="9"/>
                  </a:cubicBezTo>
                  <a:cubicBezTo>
                    <a:pt x="470" y="18"/>
                    <a:pt x="470" y="18"/>
                    <a:pt x="470" y="18"/>
                  </a:cubicBezTo>
                  <a:cubicBezTo>
                    <a:pt x="474" y="15"/>
                    <a:pt x="477" y="12"/>
                    <a:pt x="482" y="9"/>
                  </a:cubicBezTo>
                  <a:cubicBezTo>
                    <a:pt x="477" y="10"/>
                    <a:pt x="472" y="13"/>
                    <a:pt x="466" y="15"/>
                  </a:cubicBezTo>
                  <a:cubicBezTo>
                    <a:pt x="472" y="13"/>
                    <a:pt x="472" y="13"/>
                    <a:pt x="472" y="13"/>
                  </a:cubicBezTo>
                  <a:cubicBezTo>
                    <a:pt x="469" y="15"/>
                    <a:pt x="466" y="18"/>
                    <a:pt x="463" y="20"/>
                  </a:cubicBezTo>
                  <a:cubicBezTo>
                    <a:pt x="463" y="21"/>
                    <a:pt x="462" y="22"/>
                    <a:pt x="461" y="22"/>
                  </a:cubicBezTo>
                  <a:cubicBezTo>
                    <a:pt x="451" y="27"/>
                    <a:pt x="451" y="27"/>
                    <a:pt x="451" y="27"/>
                  </a:cubicBezTo>
                  <a:cubicBezTo>
                    <a:pt x="450" y="28"/>
                    <a:pt x="450" y="29"/>
                    <a:pt x="449" y="29"/>
                  </a:cubicBezTo>
                  <a:cubicBezTo>
                    <a:pt x="467" y="21"/>
                    <a:pt x="467" y="21"/>
                    <a:pt x="467" y="21"/>
                  </a:cubicBezTo>
                  <a:cubicBezTo>
                    <a:pt x="466" y="22"/>
                    <a:pt x="466" y="23"/>
                    <a:pt x="465" y="23"/>
                  </a:cubicBezTo>
                  <a:cubicBezTo>
                    <a:pt x="463" y="25"/>
                    <a:pt x="463" y="26"/>
                    <a:pt x="462" y="27"/>
                  </a:cubicBezTo>
                  <a:cubicBezTo>
                    <a:pt x="461" y="28"/>
                    <a:pt x="461" y="29"/>
                    <a:pt x="460" y="29"/>
                  </a:cubicBezTo>
                  <a:moveTo>
                    <a:pt x="508" y="10"/>
                  </a:moveTo>
                  <a:cubicBezTo>
                    <a:pt x="509" y="10"/>
                    <a:pt x="510" y="10"/>
                    <a:pt x="511" y="9"/>
                  </a:cubicBezTo>
                  <a:cubicBezTo>
                    <a:pt x="511" y="9"/>
                    <a:pt x="511" y="9"/>
                    <a:pt x="511" y="9"/>
                  </a:cubicBezTo>
                  <a:cubicBezTo>
                    <a:pt x="511" y="9"/>
                    <a:pt x="513" y="9"/>
                    <a:pt x="512" y="7"/>
                  </a:cubicBezTo>
                  <a:cubicBezTo>
                    <a:pt x="512" y="7"/>
                    <a:pt x="511" y="7"/>
                    <a:pt x="511" y="7"/>
                  </a:cubicBezTo>
                  <a:cubicBezTo>
                    <a:pt x="507" y="8"/>
                    <a:pt x="497" y="11"/>
                    <a:pt x="497" y="11"/>
                  </a:cubicBezTo>
                  <a:cubicBezTo>
                    <a:pt x="497" y="12"/>
                    <a:pt x="496" y="13"/>
                    <a:pt x="496" y="13"/>
                  </a:cubicBezTo>
                  <a:cubicBezTo>
                    <a:pt x="496" y="14"/>
                    <a:pt x="495" y="14"/>
                    <a:pt x="494" y="15"/>
                  </a:cubicBezTo>
                  <a:cubicBezTo>
                    <a:pt x="495" y="15"/>
                    <a:pt x="495" y="15"/>
                    <a:pt x="498" y="14"/>
                  </a:cubicBezTo>
                  <a:cubicBezTo>
                    <a:pt x="499" y="13"/>
                    <a:pt x="504" y="12"/>
                    <a:pt x="508" y="10"/>
                  </a:cubicBezTo>
                  <a:moveTo>
                    <a:pt x="489" y="37"/>
                  </a:moveTo>
                  <a:cubicBezTo>
                    <a:pt x="489" y="37"/>
                    <a:pt x="489" y="37"/>
                    <a:pt x="489" y="37"/>
                  </a:cubicBezTo>
                  <a:cubicBezTo>
                    <a:pt x="489" y="37"/>
                    <a:pt x="489" y="36"/>
                    <a:pt x="489" y="35"/>
                  </a:cubicBezTo>
                  <a:cubicBezTo>
                    <a:pt x="495" y="32"/>
                    <a:pt x="501" y="30"/>
                    <a:pt x="506" y="27"/>
                  </a:cubicBezTo>
                  <a:cubicBezTo>
                    <a:pt x="498" y="28"/>
                    <a:pt x="498" y="28"/>
                    <a:pt x="498" y="28"/>
                  </a:cubicBezTo>
                  <a:cubicBezTo>
                    <a:pt x="480" y="40"/>
                    <a:pt x="480" y="40"/>
                    <a:pt x="480" y="40"/>
                  </a:cubicBezTo>
                  <a:cubicBezTo>
                    <a:pt x="455" y="49"/>
                    <a:pt x="455" y="49"/>
                    <a:pt x="455" y="49"/>
                  </a:cubicBezTo>
                  <a:cubicBezTo>
                    <a:pt x="455" y="50"/>
                    <a:pt x="455" y="50"/>
                    <a:pt x="455" y="51"/>
                  </a:cubicBezTo>
                  <a:cubicBezTo>
                    <a:pt x="455" y="52"/>
                    <a:pt x="455" y="52"/>
                    <a:pt x="455" y="53"/>
                  </a:cubicBezTo>
                  <a:cubicBezTo>
                    <a:pt x="462" y="49"/>
                    <a:pt x="463" y="48"/>
                    <a:pt x="464" y="47"/>
                  </a:cubicBezTo>
                  <a:cubicBezTo>
                    <a:pt x="464" y="47"/>
                    <a:pt x="464" y="47"/>
                    <a:pt x="464" y="48"/>
                  </a:cubicBezTo>
                  <a:cubicBezTo>
                    <a:pt x="475" y="43"/>
                    <a:pt x="475" y="43"/>
                    <a:pt x="489" y="37"/>
                  </a:cubicBezTo>
                  <a:moveTo>
                    <a:pt x="498" y="22"/>
                  </a:moveTo>
                  <a:cubicBezTo>
                    <a:pt x="498" y="23"/>
                    <a:pt x="498" y="25"/>
                    <a:pt x="498" y="25"/>
                  </a:cubicBezTo>
                  <a:cubicBezTo>
                    <a:pt x="505" y="23"/>
                    <a:pt x="505" y="23"/>
                    <a:pt x="505" y="23"/>
                  </a:cubicBezTo>
                  <a:cubicBezTo>
                    <a:pt x="516" y="14"/>
                    <a:pt x="516" y="14"/>
                    <a:pt x="516" y="14"/>
                  </a:cubicBezTo>
                  <a:cubicBezTo>
                    <a:pt x="498" y="22"/>
                    <a:pt x="498" y="22"/>
                    <a:pt x="498" y="22"/>
                  </a:cubicBezTo>
                  <a:moveTo>
                    <a:pt x="1153" y="54"/>
                  </a:moveTo>
                  <a:cubicBezTo>
                    <a:pt x="1154" y="53"/>
                    <a:pt x="1155" y="52"/>
                    <a:pt x="1156" y="50"/>
                  </a:cubicBezTo>
                  <a:cubicBezTo>
                    <a:pt x="1129" y="39"/>
                    <a:pt x="1129" y="39"/>
                    <a:pt x="1129" y="39"/>
                  </a:cubicBezTo>
                  <a:cubicBezTo>
                    <a:pt x="1128" y="41"/>
                    <a:pt x="1127" y="41"/>
                    <a:pt x="1126" y="42"/>
                  </a:cubicBezTo>
                  <a:cubicBezTo>
                    <a:pt x="1126" y="43"/>
                    <a:pt x="1126" y="43"/>
                    <a:pt x="1143" y="52"/>
                  </a:cubicBezTo>
                  <a:cubicBezTo>
                    <a:pt x="1143" y="52"/>
                    <a:pt x="1144" y="51"/>
                    <a:pt x="1145" y="50"/>
                  </a:cubicBezTo>
                  <a:cubicBezTo>
                    <a:pt x="1146" y="49"/>
                    <a:pt x="1146" y="48"/>
                    <a:pt x="1146" y="47"/>
                  </a:cubicBezTo>
                  <a:cubicBezTo>
                    <a:pt x="1146" y="48"/>
                    <a:pt x="1146" y="49"/>
                    <a:pt x="1145" y="50"/>
                  </a:cubicBezTo>
                  <a:cubicBezTo>
                    <a:pt x="1147" y="51"/>
                    <a:pt x="1150" y="53"/>
                    <a:pt x="1153" y="54"/>
                  </a:cubicBezTo>
                  <a:moveTo>
                    <a:pt x="1129" y="52"/>
                  </a:moveTo>
                  <a:cubicBezTo>
                    <a:pt x="1127" y="51"/>
                    <a:pt x="1124" y="50"/>
                    <a:pt x="1121" y="48"/>
                  </a:cubicBezTo>
                  <a:cubicBezTo>
                    <a:pt x="1121" y="49"/>
                    <a:pt x="1120" y="49"/>
                    <a:pt x="1120" y="50"/>
                  </a:cubicBezTo>
                  <a:cubicBezTo>
                    <a:pt x="1109" y="47"/>
                    <a:pt x="1109" y="47"/>
                    <a:pt x="1109" y="47"/>
                  </a:cubicBezTo>
                  <a:cubicBezTo>
                    <a:pt x="1115" y="50"/>
                    <a:pt x="1120" y="53"/>
                    <a:pt x="1125" y="56"/>
                  </a:cubicBezTo>
                  <a:cubicBezTo>
                    <a:pt x="1127" y="55"/>
                    <a:pt x="1128" y="54"/>
                    <a:pt x="1129" y="52"/>
                  </a:cubicBezTo>
                  <a:moveTo>
                    <a:pt x="1133" y="49"/>
                  </a:moveTo>
                  <a:cubicBezTo>
                    <a:pt x="1128" y="46"/>
                    <a:pt x="1122" y="44"/>
                    <a:pt x="1116" y="41"/>
                  </a:cubicBezTo>
                  <a:cubicBezTo>
                    <a:pt x="1116" y="42"/>
                    <a:pt x="1115" y="43"/>
                    <a:pt x="1114" y="44"/>
                  </a:cubicBezTo>
                  <a:cubicBezTo>
                    <a:pt x="1121" y="48"/>
                    <a:pt x="1121" y="48"/>
                    <a:pt x="1121" y="48"/>
                  </a:cubicBezTo>
                  <a:cubicBezTo>
                    <a:pt x="1124" y="50"/>
                    <a:pt x="1127" y="51"/>
                    <a:pt x="1129" y="52"/>
                  </a:cubicBezTo>
                  <a:cubicBezTo>
                    <a:pt x="1131" y="51"/>
                    <a:pt x="1132" y="50"/>
                    <a:pt x="1133" y="49"/>
                  </a:cubicBezTo>
                  <a:moveTo>
                    <a:pt x="1121" y="48"/>
                  </a:moveTo>
                  <a:cubicBezTo>
                    <a:pt x="1114" y="44"/>
                    <a:pt x="1114" y="44"/>
                    <a:pt x="1114" y="44"/>
                  </a:cubicBezTo>
                  <a:cubicBezTo>
                    <a:pt x="1105" y="40"/>
                    <a:pt x="1105" y="40"/>
                    <a:pt x="1105" y="40"/>
                  </a:cubicBezTo>
                  <a:cubicBezTo>
                    <a:pt x="1103" y="42"/>
                    <a:pt x="1102" y="43"/>
                    <a:pt x="1100" y="44"/>
                  </a:cubicBezTo>
                  <a:cubicBezTo>
                    <a:pt x="1103" y="46"/>
                    <a:pt x="1105" y="47"/>
                    <a:pt x="1108" y="48"/>
                  </a:cubicBezTo>
                  <a:cubicBezTo>
                    <a:pt x="1108" y="48"/>
                    <a:pt x="1109" y="47"/>
                    <a:pt x="1109" y="47"/>
                  </a:cubicBezTo>
                  <a:cubicBezTo>
                    <a:pt x="1120" y="50"/>
                    <a:pt x="1120" y="50"/>
                    <a:pt x="1120" y="50"/>
                  </a:cubicBezTo>
                  <a:cubicBezTo>
                    <a:pt x="1120" y="49"/>
                    <a:pt x="1121" y="49"/>
                    <a:pt x="1121" y="48"/>
                  </a:cubicBezTo>
                  <a:moveTo>
                    <a:pt x="518" y="34"/>
                  </a:moveTo>
                  <a:cubicBezTo>
                    <a:pt x="521" y="33"/>
                    <a:pt x="524" y="32"/>
                    <a:pt x="527" y="30"/>
                  </a:cubicBezTo>
                  <a:cubicBezTo>
                    <a:pt x="534" y="22"/>
                    <a:pt x="534" y="22"/>
                    <a:pt x="534" y="22"/>
                  </a:cubicBezTo>
                  <a:cubicBezTo>
                    <a:pt x="533" y="21"/>
                    <a:pt x="533" y="20"/>
                    <a:pt x="533" y="19"/>
                  </a:cubicBezTo>
                  <a:cubicBezTo>
                    <a:pt x="533" y="20"/>
                    <a:pt x="533" y="21"/>
                    <a:pt x="534" y="22"/>
                  </a:cubicBezTo>
                  <a:cubicBezTo>
                    <a:pt x="537" y="21"/>
                    <a:pt x="540" y="20"/>
                    <a:pt x="543" y="19"/>
                  </a:cubicBezTo>
                  <a:cubicBezTo>
                    <a:pt x="542" y="18"/>
                    <a:pt x="542" y="17"/>
                    <a:pt x="542" y="16"/>
                  </a:cubicBezTo>
                  <a:cubicBezTo>
                    <a:pt x="533" y="17"/>
                    <a:pt x="533" y="17"/>
                    <a:pt x="533" y="17"/>
                  </a:cubicBezTo>
                  <a:cubicBezTo>
                    <a:pt x="527" y="20"/>
                    <a:pt x="521" y="22"/>
                    <a:pt x="515" y="24"/>
                  </a:cubicBezTo>
                  <a:cubicBezTo>
                    <a:pt x="514" y="25"/>
                    <a:pt x="513" y="26"/>
                    <a:pt x="506" y="31"/>
                  </a:cubicBezTo>
                  <a:cubicBezTo>
                    <a:pt x="501" y="34"/>
                    <a:pt x="500" y="36"/>
                    <a:pt x="500" y="37"/>
                  </a:cubicBezTo>
                  <a:cubicBezTo>
                    <a:pt x="500" y="37"/>
                    <a:pt x="501" y="37"/>
                    <a:pt x="508" y="34"/>
                  </a:cubicBezTo>
                  <a:cubicBezTo>
                    <a:pt x="508" y="35"/>
                    <a:pt x="508" y="35"/>
                    <a:pt x="508" y="35"/>
                  </a:cubicBezTo>
                  <a:cubicBezTo>
                    <a:pt x="518" y="34"/>
                    <a:pt x="518" y="34"/>
                    <a:pt x="518" y="34"/>
                  </a:cubicBezTo>
                  <a:moveTo>
                    <a:pt x="1034" y="79"/>
                  </a:moveTo>
                  <a:cubicBezTo>
                    <a:pt x="1030" y="76"/>
                    <a:pt x="1026" y="73"/>
                    <a:pt x="1022" y="70"/>
                  </a:cubicBezTo>
                  <a:cubicBezTo>
                    <a:pt x="1021" y="70"/>
                    <a:pt x="1019" y="70"/>
                    <a:pt x="1018" y="70"/>
                  </a:cubicBezTo>
                  <a:cubicBezTo>
                    <a:pt x="1022" y="74"/>
                    <a:pt x="1026" y="77"/>
                    <a:pt x="1030" y="81"/>
                  </a:cubicBezTo>
                  <a:cubicBezTo>
                    <a:pt x="1032" y="80"/>
                    <a:pt x="1033" y="80"/>
                    <a:pt x="1034" y="79"/>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01" y="42"/>
                  </a:moveTo>
                  <a:cubicBezTo>
                    <a:pt x="504" y="40"/>
                    <a:pt x="507" y="39"/>
                    <a:pt x="510" y="38"/>
                  </a:cubicBezTo>
                  <a:cubicBezTo>
                    <a:pt x="507" y="39"/>
                    <a:pt x="504" y="40"/>
                    <a:pt x="501" y="42"/>
                  </a:cubicBezTo>
                  <a:moveTo>
                    <a:pt x="550" y="61"/>
                  </a:moveTo>
                  <a:cubicBezTo>
                    <a:pt x="552" y="60"/>
                    <a:pt x="555" y="58"/>
                    <a:pt x="558" y="57"/>
                  </a:cubicBezTo>
                  <a:cubicBezTo>
                    <a:pt x="555" y="58"/>
                    <a:pt x="552" y="60"/>
                    <a:pt x="550" y="61"/>
                  </a:cubicBezTo>
                  <a:moveTo>
                    <a:pt x="582" y="53"/>
                  </a:moveTo>
                  <a:cubicBezTo>
                    <a:pt x="586" y="53"/>
                    <a:pt x="586" y="53"/>
                    <a:pt x="586" y="53"/>
                  </a:cubicBezTo>
                  <a:cubicBezTo>
                    <a:pt x="582" y="53"/>
                    <a:pt x="582" y="53"/>
                    <a:pt x="582" y="53"/>
                  </a:cubicBezTo>
                  <a:moveTo>
                    <a:pt x="529" y="89"/>
                  </a:moveTo>
                  <a:cubicBezTo>
                    <a:pt x="548" y="76"/>
                    <a:pt x="567" y="64"/>
                    <a:pt x="586" y="53"/>
                  </a:cubicBezTo>
                  <a:cubicBezTo>
                    <a:pt x="582" y="53"/>
                    <a:pt x="582" y="53"/>
                    <a:pt x="582" y="53"/>
                  </a:cubicBezTo>
                  <a:cubicBezTo>
                    <a:pt x="579" y="49"/>
                    <a:pt x="579" y="49"/>
                    <a:pt x="579" y="49"/>
                  </a:cubicBezTo>
                  <a:cubicBezTo>
                    <a:pt x="596" y="43"/>
                    <a:pt x="596" y="43"/>
                    <a:pt x="596" y="43"/>
                  </a:cubicBezTo>
                  <a:cubicBezTo>
                    <a:pt x="595" y="43"/>
                    <a:pt x="593" y="42"/>
                    <a:pt x="592" y="42"/>
                  </a:cubicBezTo>
                  <a:cubicBezTo>
                    <a:pt x="575" y="35"/>
                    <a:pt x="564" y="30"/>
                    <a:pt x="554" y="20"/>
                  </a:cubicBezTo>
                  <a:cubicBezTo>
                    <a:pt x="553" y="20"/>
                    <a:pt x="553" y="19"/>
                    <a:pt x="553" y="18"/>
                  </a:cubicBezTo>
                  <a:cubicBezTo>
                    <a:pt x="538" y="30"/>
                    <a:pt x="538" y="30"/>
                    <a:pt x="538" y="30"/>
                  </a:cubicBezTo>
                  <a:cubicBezTo>
                    <a:pt x="548" y="29"/>
                    <a:pt x="548" y="29"/>
                    <a:pt x="548" y="29"/>
                  </a:cubicBezTo>
                  <a:cubicBezTo>
                    <a:pt x="549" y="31"/>
                    <a:pt x="551" y="35"/>
                    <a:pt x="552" y="37"/>
                  </a:cubicBezTo>
                  <a:cubicBezTo>
                    <a:pt x="551" y="35"/>
                    <a:pt x="549" y="31"/>
                    <a:pt x="548" y="29"/>
                  </a:cubicBezTo>
                  <a:cubicBezTo>
                    <a:pt x="538" y="30"/>
                    <a:pt x="538" y="30"/>
                    <a:pt x="538" y="30"/>
                  </a:cubicBezTo>
                  <a:cubicBezTo>
                    <a:pt x="553" y="18"/>
                    <a:pt x="553" y="18"/>
                    <a:pt x="553" y="18"/>
                  </a:cubicBezTo>
                  <a:cubicBezTo>
                    <a:pt x="545" y="21"/>
                    <a:pt x="545" y="21"/>
                    <a:pt x="545" y="21"/>
                  </a:cubicBezTo>
                  <a:cubicBezTo>
                    <a:pt x="535" y="29"/>
                    <a:pt x="535" y="29"/>
                    <a:pt x="535" y="29"/>
                  </a:cubicBezTo>
                  <a:cubicBezTo>
                    <a:pt x="527" y="30"/>
                    <a:pt x="527" y="30"/>
                    <a:pt x="527" y="30"/>
                  </a:cubicBezTo>
                  <a:cubicBezTo>
                    <a:pt x="524" y="32"/>
                    <a:pt x="521" y="33"/>
                    <a:pt x="518" y="34"/>
                  </a:cubicBezTo>
                  <a:cubicBezTo>
                    <a:pt x="510" y="39"/>
                    <a:pt x="510" y="39"/>
                    <a:pt x="510" y="39"/>
                  </a:cubicBezTo>
                  <a:cubicBezTo>
                    <a:pt x="505" y="42"/>
                    <a:pt x="499" y="45"/>
                    <a:pt x="493" y="47"/>
                  </a:cubicBezTo>
                  <a:cubicBezTo>
                    <a:pt x="496" y="50"/>
                    <a:pt x="496" y="50"/>
                    <a:pt x="496" y="50"/>
                  </a:cubicBezTo>
                  <a:cubicBezTo>
                    <a:pt x="493" y="47"/>
                    <a:pt x="493" y="47"/>
                    <a:pt x="493" y="47"/>
                  </a:cubicBezTo>
                  <a:cubicBezTo>
                    <a:pt x="499" y="45"/>
                    <a:pt x="505" y="42"/>
                    <a:pt x="510" y="39"/>
                  </a:cubicBezTo>
                  <a:cubicBezTo>
                    <a:pt x="518" y="34"/>
                    <a:pt x="518" y="34"/>
                    <a:pt x="518" y="34"/>
                  </a:cubicBezTo>
                  <a:cubicBezTo>
                    <a:pt x="508" y="35"/>
                    <a:pt x="508" y="35"/>
                    <a:pt x="508" y="35"/>
                  </a:cubicBezTo>
                  <a:cubicBezTo>
                    <a:pt x="498" y="40"/>
                    <a:pt x="498" y="40"/>
                    <a:pt x="498" y="40"/>
                  </a:cubicBezTo>
                  <a:cubicBezTo>
                    <a:pt x="510" y="38"/>
                    <a:pt x="510" y="38"/>
                    <a:pt x="510" y="38"/>
                  </a:cubicBezTo>
                  <a:cubicBezTo>
                    <a:pt x="507" y="39"/>
                    <a:pt x="504" y="40"/>
                    <a:pt x="501" y="42"/>
                  </a:cubicBezTo>
                  <a:cubicBezTo>
                    <a:pt x="485" y="46"/>
                    <a:pt x="485" y="46"/>
                    <a:pt x="485" y="46"/>
                  </a:cubicBezTo>
                  <a:cubicBezTo>
                    <a:pt x="484" y="50"/>
                    <a:pt x="484" y="50"/>
                    <a:pt x="484" y="50"/>
                  </a:cubicBezTo>
                  <a:cubicBezTo>
                    <a:pt x="486" y="53"/>
                    <a:pt x="489" y="57"/>
                    <a:pt x="492" y="61"/>
                  </a:cubicBezTo>
                  <a:cubicBezTo>
                    <a:pt x="510" y="53"/>
                    <a:pt x="510" y="53"/>
                    <a:pt x="510" y="53"/>
                  </a:cubicBezTo>
                  <a:cubicBezTo>
                    <a:pt x="510" y="54"/>
                    <a:pt x="510" y="54"/>
                    <a:pt x="511" y="54"/>
                  </a:cubicBezTo>
                  <a:cubicBezTo>
                    <a:pt x="540" y="39"/>
                    <a:pt x="540" y="39"/>
                    <a:pt x="540" y="39"/>
                  </a:cubicBezTo>
                  <a:cubicBezTo>
                    <a:pt x="506" y="49"/>
                    <a:pt x="506" y="49"/>
                    <a:pt x="506" y="49"/>
                  </a:cubicBezTo>
                  <a:cubicBezTo>
                    <a:pt x="540" y="39"/>
                    <a:pt x="540" y="39"/>
                    <a:pt x="540" y="39"/>
                  </a:cubicBezTo>
                  <a:cubicBezTo>
                    <a:pt x="511" y="54"/>
                    <a:pt x="511" y="54"/>
                    <a:pt x="511" y="54"/>
                  </a:cubicBezTo>
                  <a:cubicBezTo>
                    <a:pt x="512" y="55"/>
                    <a:pt x="513" y="56"/>
                    <a:pt x="513" y="56"/>
                  </a:cubicBezTo>
                  <a:cubicBezTo>
                    <a:pt x="529" y="47"/>
                    <a:pt x="529" y="47"/>
                    <a:pt x="529" y="47"/>
                  </a:cubicBezTo>
                  <a:cubicBezTo>
                    <a:pt x="532" y="50"/>
                    <a:pt x="532" y="50"/>
                    <a:pt x="532" y="50"/>
                  </a:cubicBezTo>
                  <a:cubicBezTo>
                    <a:pt x="535" y="48"/>
                    <a:pt x="538" y="47"/>
                    <a:pt x="541" y="46"/>
                  </a:cubicBezTo>
                  <a:cubicBezTo>
                    <a:pt x="539" y="45"/>
                    <a:pt x="537" y="43"/>
                    <a:pt x="536" y="42"/>
                  </a:cubicBezTo>
                  <a:cubicBezTo>
                    <a:pt x="537" y="43"/>
                    <a:pt x="539" y="45"/>
                    <a:pt x="541" y="46"/>
                  </a:cubicBezTo>
                  <a:cubicBezTo>
                    <a:pt x="549" y="46"/>
                    <a:pt x="561" y="46"/>
                    <a:pt x="569" y="46"/>
                  </a:cubicBezTo>
                  <a:cubicBezTo>
                    <a:pt x="570" y="46"/>
                    <a:pt x="570" y="46"/>
                    <a:pt x="571" y="47"/>
                  </a:cubicBezTo>
                  <a:cubicBezTo>
                    <a:pt x="571" y="47"/>
                    <a:pt x="571" y="47"/>
                    <a:pt x="572" y="47"/>
                  </a:cubicBezTo>
                  <a:cubicBezTo>
                    <a:pt x="566" y="53"/>
                    <a:pt x="566" y="53"/>
                    <a:pt x="566" y="53"/>
                  </a:cubicBezTo>
                  <a:cubicBezTo>
                    <a:pt x="565" y="52"/>
                    <a:pt x="564" y="51"/>
                    <a:pt x="563" y="51"/>
                  </a:cubicBezTo>
                  <a:cubicBezTo>
                    <a:pt x="560" y="53"/>
                    <a:pt x="557" y="54"/>
                    <a:pt x="555" y="56"/>
                  </a:cubicBezTo>
                  <a:cubicBezTo>
                    <a:pt x="556" y="56"/>
                    <a:pt x="556" y="56"/>
                    <a:pt x="558" y="57"/>
                  </a:cubicBezTo>
                  <a:cubicBezTo>
                    <a:pt x="560" y="56"/>
                    <a:pt x="563" y="54"/>
                    <a:pt x="566" y="53"/>
                  </a:cubicBezTo>
                  <a:cubicBezTo>
                    <a:pt x="563" y="54"/>
                    <a:pt x="560" y="56"/>
                    <a:pt x="558" y="57"/>
                  </a:cubicBezTo>
                  <a:cubicBezTo>
                    <a:pt x="555" y="58"/>
                    <a:pt x="552" y="60"/>
                    <a:pt x="550" y="61"/>
                  </a:cubicBezTo>
                  <a:cubicBezTo>
                    <a:pt x="549" y="61"/>
                    <a:pt x="548" y="60"/>
                    <a:pt x="547" y="59"/>
                  </a:cubicBezTo>
                  <a:cubicBezTo>
                    <a:pt x="545" y="59"/>
                    <a:pt x="544" y="58"/>
                    <a:pt x="543" y="57"/>
                  </a:cubicBezTo>
                  <a:cubicBezTo>
                    <a:pt x="540" y="59"/>
                    <a:pt x="537" y="60"/>
                    <a:pt x="535" y="62"/>
                  </a:cubicBezTo>
                  <a:cubicBezTo>
                    <a:pt x="533" y="60"/>
                    <a:pt x="531" y="59"/>
                    <a:pt x="530" y="58"/>
                  </a:cubicBezTo>
                  <a:cubicBezTo>
                    <a:pt x="529" y="58"/>
                    <a:pt x="529" y="58"/>
                    <a:pt x="528" y="57"/>
                  </a:cubicBezTo>
                  <a:cubicBezTo>
                    <a:pt x="526" y="59"/>
                    <a:pt x="523" y="60"/>
                    <a:pt x="520" y="62"/>
                  </a:cubicBezTo>
                  <a:cubicBezTo>
                    <a:pt x="522" y="63"/>
                    <a:pt x="523" y="64"/>
                    <a:pt x="524" y="64"/>
                  </a:cubicBezTo>
                  <a:cubicBezTo>
                    <a:pt x="526" y="66"/>
                    <a:pt x="529" y="67"/>
                    <a:pt x="531" y="68"/>
                  </a:cubicBezTo>
                  <a:cubicBezTo>
                    <a:pt x="532" y="69"/>
                    <a:pt x="532" y="69"/>
                    <a:pt x="533" y="69"/>
                  </a:cubicBezTo>
                  <a:cubicBezTo>
                    <a:pt x="528" y="73"/>
                    <a:pt x="522" y="76"/>
                    <a:pt x="517" y="79"/>
                  </a:cubicBezTo>
                  <a:cubicBezTo>
                    <a:pt x="519" y="79"/>
                    <a:pt x="519" y="79"/>
                    <a:pt x="525" y="82"/>
                  </a:cubicBezTo>
                  <a:cubicBezTo>
                    <a:pt x="519" y="79"/>
                    <a:pt x="519" y="79"/>
                    <a:pt x="517" y="79"/>
                  </a:cubicBezTo>
                  <a:cubicBezTo>
                    <a:pt x="522" y="76"/>
                    <a:pt x="528" y="73"/>
                    <a:pt x="533" y="69"/>
                  </a:cubicBezTo>
                  <a:cubicBezTo>
                    <a:pt x="532" y="69"/>
                    <a:pt x="532" y="69"/>
                    <a:pt x="531" y="68"/>
                  </a:cubicBezTo>
                  <a:cubicBezTo>
                    <a:pt x="529" y="67"/>
                    <a:pt x="526" y="66"/>
                    <a:pt x="524" y="64"/>
                  </a:cubicBezTo>
                  <a:cubicBezTo>
                    <a:pt x="496" y="82"/>
                    <a:pt x="502" y="85"/>
                    <a:pt x="525" y="91"/>
                  </a:cubicBezTo>
                  <a:cubicBezTo>
                    <a:pt x="526" y="91"/>
                    <a:pt x="528" y="89"/>
                    <a:pt x="529" y="89"/>
                  </a:cubicBezTo>
                  <a:cubicBezTo>
                    <a:pt x="530" y="86"/>
                    <a:pt x="529" y="84"/>
                    <a:pt x="527" y="82"/>
                  </a:cubicBezTo>
                  <a:cubicBezTo>
                    <a:pt x="529" y="84"/>
                    <a:pt x="530" y="86"/>
                    <a:pt x="529" y="89"/>
                  </a:cubicBezTo>
                </a:path>
              </a:pathLst>
            </a:custGeom>
            <a:solidFill>
              <a:srgbClr val="2462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15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24"/>
                                        </p:tgtEl>
                                        <p:attrNameLst>
                                          <p:attrName>style.visibility</p:attrName>
                                        </p:attrNameLst>
                                      </p:cBhvr>
                                      <p:to>
                                        <p:strVal val="visible"/>
                                      </p:to>
                                    </p:set>
                                    <p:animEffect transition="in" filter="wipe(left)">
                                      <p:cBhvr>
                                        <p:cTn id="23" dur="200"/>
                                        <p:tgtEl>
                                          <p:spTgt spid="24"/>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24"/>
                                        </p:tgtEl>
                                      </p:cBhvr>
                                      <p:to x="80000" y="100000"/>
                                    </p:animScale>
                                    <p:anim by="(#ppt_w*0.10)" calcmode="lin" valueType="num">
                                      <p:cBhvr>
                                        <p:cTn id="26" dur="50" autoRev="1" fill="hold">
                                          <p:stCondLst>
                                            <p:cond delay="0"/>
                                          </p:stCondLst>
                                        </p:cTn>
                                        <p:tgtEl>
                                          <p:spTgt spid="24"/>
                                        </p:tgtEl>
                                        <p:attrNameLst>
                                          <p:attrName>ppt_x</p:attrName>
                                        </p:attrNameLst>
                                      </p:cBhvr>
                                    </p:anim>
                                    <p:anim by="(-#ppt_w*0.10)" calcmode="lin" valueType="num">
                                      <p:cBhvr>
                                        <p:cTn id="27" dur="50" autoRev="1" fill="hold">
                                          <p:stCondLst>
                                            <p:cond delay="0"/>
                                          </p:stCondLst>
                                        </p:cTn>
                                        <p:tgtEl>
                                          <p:spTgt spid="24"/>
                                        </p:tgtEl>
                                        <p:attrNameLst>
                                          <p:attrName>ppt_y</p:attrName>
                                        </p:attrNameLst>
                                      </p:cBhvr>
                                    </p:anim>
                                    <p:animRot by="-480000">
                                      <p:cBhvr>
                                        <p:cTn id="28" dur="50" autoRev="1" fill="hold">
                                          <p:stCondLst>
                                            <p:cond delay="0"/>
                                          </p:stCondLst>
                                        </p:cTn>
                                        <p:tgtEl>
                                          <p:spTgt spid="24"/>
                                        </p:tgtEl>
                                        <p:attrNameLst>
                                          <p:attrName>r</p:attrName>
                                        </p:attrNameLst>
                                      </p:cBhvr>
                                    </p:animRot>
                                  </p:childTnLst>
                                </p:cTn>
                              </p:par>
                            </p:childTnLst>
                          </p:cTn>
                        </p:par>
                        <p:par>
                          <p:cTn id="29" fill="hold">
                            <p:stCondLst>
                              <p:cond delay="236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25"/>
                                        </p:tgtEl>
                                        <p:attrNameLst>
                                          <p:attrName>style.visibility</p:attrName>
                                        </p:attrNameLst>
                                      </p:cBhvr>
                                      <p:to>
                                        <p:strVal val="visible"/>
                                      </p:to>
                                    </p:set>
                                    <p:animEffect transition="in" filter="wipe(left)">
                                      <p:cBhvr>
                                        <p:cTn id="32" dur="200"/>
                                        <p:tgtEl>
                                          <p:spTgt spid="25"/>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25"/>
                                        </p:tgtEl>
                                      </p:cBhvr>
                                      <p:to x="80000" y="100000"/>
                                    </p:animScale>
                                    <p:anim by="(#ppt_w*0.10)" calcmode="lin" valueType="num">
                                      <p:cBhvr>
                                        <p:cTn id="35" dur="50" autoRev="1" fill="hold">
                                          <p:stCondLst>
                                            <p:cond delay="0"/>
                                          </p:stCondLst>
                                        </p:cTn>
                                        <p:tgtEl>
                                          <p:spTgt spid="25"/>
                                        </p:tgtEl>
                                        <p:attrNameLst>
                                          <p:attrName>ppt_x</p:attrName>
                                        </p:attrNameLst>
                                      </p:cBhvr>
                                    </p:anim>
                                    <p:anim by="(-#ppt_w*0.10)" calcmode="lin" valueType="num">
                                      <p:cBhvr>
                                        <p:cTn id="36" dur="50" autoRev="1" fill="hold">
                                          <p:stCondLst>
                                            <p:cond delay="0"/>
                                          </p:stCondLst>
                                        </p:cTn>
                                        <p:tgtEl>
                                          <p:spTgt spid="25"/>
                                        </p:tgtEl>
                                        <p:attrNameLst>
                                          <p:attrName>ppt_y</p:attrName>
                                        </p:attrNameLst>
                                      </p:cBhvr>
                                    </p:anim>
                                    <p:animRot by="-480000">
                                      <p:cBhvr>
                                        <p:cTn id="37" dur="50" autoRev="1"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p:bldP spid="24" grpId="1"/>
      <p:bldP spid="25" grpId="0"/>
      <p:bldP spid="2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a:ea typeface="微软雅黑"/>
              <a:sym typeface="Arial"/>
            </a:endParaRPr>
          </a:p>
        </p:txBody>
      </p:sp>
      <p:sp>
        <p:nvSpPr>
          <p:cNvPr id="17" name="TextBox 16"/>
          <p:cNvSpPr txBox="1"/>
          <p:nvPr/>
        </p:nvSpPr>
        <p:spPr>
          <a:xfrm>
            <a:off x="1575341" y="3593437"/>
            <a:ext cx="1111787" cy="605811"/>
          </a:xfrm>
          <a:prstGeom prst="rect">
            <a:avLst/>
          </a:prstGeom>
          <a:noFill/>
        </p:spPr>
        <p:txBody>
          <a:bodyPr wrap="square" lIns="112274" tIns="56136" rIns="112274" bIns="56136" rtlCol="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keyword</a:t>
            </a:r>
            <a:endParaRPr lang="zh-CN" altLang="en-US" sz="1600" b="1" dirty="0">
              <a:solidFill>
                <a:schemeClr val="bg1"/>
              </a:solidFill>
              <a:latin typeface="Arial"/>
              <a:ea typeface="微软雅黑"/>
              <a:sym typeface="Arial"/>
            </a:endParaRP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gr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en-US" altLang="zh-CN" sz="2000" b="1" dirty="0">
                <a:solidFill>
                  <a:schemeClr val="bg1"/>
                </a:solidFill>
                <a:latin typeface="Arial"/>
                <a:ea typeface="微软雅黑"/>
                <a:sym typeface="Arial"/>
              </a:rPr>
              <a:t>Add</a:t>
            </a:r>
          </a:p>
          <a:p>
            <a:pPr algn="ctr"/>
            <a:r>
              <a:rPr lang="en-US" altLang="zh-CN" sz="2000" b="1" dirty="0">
                <a:solidFill>
                  <a:schemeClr val="bg1"/>
                </a:solidFill>
                <a:latin typeface="Arial"/>
                <a:ea typeface="微软雅黑"/>
                <a:sym typeface="Arial"/>
              </a:rPr>
              <a:t>Title text</a:t>
            </a:r>
            <a:endParaRPr lang="zh-CN" altLang="en-US" sz="2000" b="1" dirty="0">
              <a:solidFill>
                <a:schemeClr val="bg1"/>
              </a:solidFill>
              <a:latin typeface="Arial"/>
              <a:ea typeface="微软雅黑"/>
              <a:sym typeface="Arial"/>
            </a:endParaRP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a:ea typeface="微软雅黑"/>
              <a:sym typeface="Arial"/>
            </a:endParaRPr>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a:ea typeface="微软雅黑"/>
              <a:sym typeface="Arial"/>
            </a:endParaRPr>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a:ea typeface="微软雅黑"/>
              <a:sym typeface="Arial"/>
            </a:endParaRPr>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a:ea typeface="微软雅黑"/>
              <a:sym typeface="Arial"/>
            </a:endParaRPr>
          </a:p>
        </p:txBody>
      </p:sp>
      <p:sp>
        <p:nvSpPr>
          <p:cNvPr id="37" name="TextBox 36"/>
          <p:cNvSpPr txBox="1"/>
          <p:nvPr/>
        </p:nvSpPr>
        <p:spPr>
          <a:xfrm>
            <a:off x="2270436" y="1886087"/>
            <a:ext cx="1111787" cy="605811"/>
          </a:xfrm>
          <a:prstGeom prst="rect">
            <a:avLst/>
          </a:prstGeom>
          <a:noFill/>
        </p:spPr>
        <p:txBody>
          <a:bodyPr wrap="square" lIns="112274" tIns="56136" rIns="112274" bIns="56136" rtlCol="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keyword</a:t>
            </a:r>
            <a:endParaRPr lang="zh-CN" altLang="en-US" sz="1600" b="1" dirty="0">
              <a:solidFill>
                <a:schemeClr val="bg1"/>
              </a:solidFill>
              <a:latin typeface="Arial"/>
              <a:ea typeface="微软雅黑"/>
              <a:sym typeface="Arial"/>
            </a:endParaRPr>
          </a:p>
        </p:txBody>
      </p:sp>
      <p:sp>
        <p:nvSpPr>
          <p:cNvPr id="38" name="TextBox 37"/>
          <p:cNvSpPr txBox="1"/>
          <p:nvPr/>
        </p:nvSpPr>
        <p:spPr>
          <a:xfrm>
            <a:off x="4018130" y="1238465"/>
            <a:ext cx="1111787" cy="605811"/>
          </a:xfrm>
          <a:prstGeom prst="rect">
            <a:avLst/>
          </a:prstGeom>
          <a:noFill/>
        </p:spPr>
        <p:txBody>
          <a:bodyPr wrap="square" lIns="112274" tIns="56136" rIns="112274" bIns="56136" rtlCol="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keyword</a:t>
            </a:r>
            <a:endParaRPr lang="zh-CN" altLang="en-US" sz="1600" b="1" dirty="0">
              <a:solidFill>
                <a:schemeClr val="bg1"/>
              </a:solidFill>
              <a:latin typeface="Arial"/>
              <a:ea typeface="微软雅黑"/>
              <a:sym typeface="Arial"/>
            </a:endParaRPr>
          </a:p>
        </p:txBody>
      </p:sp>
      <p:sp>
        <p:nvSpPr>
          <p:cNvPr id="39" name="TextBox 38"/>
          <p:cNvSpPr txBox="1"/>
          <p:nvPr/>
        </p:nvSpPr>
        <p:spPr>
          <a:xfrm>
            <a:off x="5609652" y="1904067"/>
            <a:ext cx="1111787" cy="605811"/>
          </a:xfrm>
          <a:prstGeom prst="rect">
            <a:avLst/>
          </a:prstGeom>
          <a:noFill/>
        </p:spPr>
        <p:txBody>
          <a:bodyPr wrap="square" lIns="112274" tIns="56136" rIns="112274" bIns="56136" rtlCol="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keyword</a:t>
            </a:r>
            <a:endParaRPr lang="zh-CN" altLang="en-US" sz="1600" b="1" dirty="0">
              <a:solidFill>
                <a:schemeClr val="bg1"/>
              </a:solidFill>
              <a:latin typeface="Arial"/>
              <a:ea typeface="微软雅黑"/>
              <a:sym typeface="Arial"/>
            </a:endParaRPr>
          </a:p>
        </p:txBody>
      </p:sp>
      <p:sp>
        <p:nvSpPr>
          <p:cNvPr id="40" name="TextBox 39"/>
          <p:cNvSpPr txBox="1"/>
          <p:nvPr/>
        </p:nvSpPr>
        <p:spPr>
          <a:xfrm>
            <a:off x="6434236" y="3594261"/>
            <a:ext cx="1111787" cy="605811"/>
          </a:xfrm>
          <a:prstGeom prst="rect">
            <a:avLst/>
          </a:prstGeom>
          <a:noFill/>
        </p:spPr>
        <p:txBody>
          <a:bodyPr wrap="square" lIns="112274" tIns="56136" rIns="112274" bIns="56136" rtlCol="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keyword</a:t>
            </a:r>
            <a:endParaRPr lang="zh-CN" altLang="en-US" sz="1600" b="1" dirty="0">
              <a:solidFill>
                <a:schemeClr val="bg1"/>
              </a:solidFill>
              <a:latin typeface="Arial"/>
              <a:ea typeface="微软雅黑"/>
              <a:sym typeface="Arial"/>
            </a:endParaRPr>
          </a:p>
        </p:txBody>
      </p:sp>
      <p:grpSp>
        <p:nvGrpSpPr>
          <p:cNvPr id="2" name="组合 1"/>
          <p:cNvGrpSpPr/>
          <p:nvPr/>
        </p:nvGrpSpPr>
        <p:grpSpPr>
          <a:xfrm>
            <a:off x="755576" y="1059582"/>
            <a:ext cx="2913592" cy="320922"/>
            <a:chOff x="539552" y="1182027"/>
            <a:chExt cx="2913592" cy="320922"/>
          </a:xfrm>
        </p:grpSpPr>
        <p:sp>
          <p:nvSpPr>
            <p:cNvPr id="41" name="TextBox 40"/>
            <p:cNvSpPr txBox="1"/>
            <p:nvPr/>
          </p:nvSpPr>
          <p:spPr>
            <a:xfrm>
              <a:off x="728900" y="1182027"/>
              <a:ext cx="2724244" cy="32092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dirty="0">
                  <a:latin typeface="Arial"/>
                  <a:ea typeface="微软雅黑"/>
                  <a:sym typeface="Arial"/>
                </a:rPr>
                <a:t>Add text……Click here to add content, content to match the title. </a:t>
              </a:r>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10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5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20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5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30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5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40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5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a:ea typeface="微软雅黑"/>
              <a:sym typeface="Arial"/>
            </a:endParaRPr>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a:ea typeface="微软雅黑"/>
              <a:sym typeface="Arial"/>
            </a:endParaRPr>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a:ea typeface="微软雅黑"/>
              <a:sym typeface="Arial"/>
            </a:endParaRPr>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a:ea typeface="微软雅黑"/>
              <a:sym typeface="Arial"/>
            </a:endParaRPr>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a:ea typeface="微软雅黑"/>
              <a:sym typeface="Arial"/>
            </a:endParaRPr>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a:ea typeface="微软雅黑"/>
              <a:sym typeface="Arial"/>
            </a:endParaRPr>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a:ea typeface="微软雅黑"/>
              <a:sym typeface="Arial"/>
            </a:endParaRPr>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a:ea typeface="微软雅黑"/>
              <a:sym typeface="Arial"/>
            </a:endParaRPr>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a:ea typeface="微软雅黑"/>
              <a:sym typeface="Arial"/>
            </a:endParaRPr>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a:ea typeface="微软雅黑"/>
              <a:sym typeface="Arial"/>
            </a:endParaRPr>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latin typeface="Arial"/>
                <a:ea typeface="微软雅黑"/>
                <a:sym typeface="Arial"/>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latin typeface="Arial"/>
                <a:ea typeface="微软雅黑"/>
                <a:sym typeface="Arial"/>
              </a:endParaRPr>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sz="1100" dirty="0">
                <a:solidFill>
                  <a:schemeClr val="bg1"/>
                </a:solidFill>
                <a:latin typeface="Arial"/>
                <a:ea typeface="微软雅黑"/>
                <a:sym typeface="Arial"/>
              </a:rPr>
              <a:t>Click here to add content, content to match the title. Click here to add content, content to match the title. </a:t>
            </a: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10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5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6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1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4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39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2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47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0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55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31" name="TextBox 30"/>
          <p:cNvSpPr txBox="1"/>
          <p:nvPr/>
        </p:nvSpPr>
        <p:spPr>
          <a:xfrm>
            <a:off x="1025957" y="3511948"/>
            <a:ext cx="842415" cy="469323"/>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sz="1300" dirty="0">
                <a:solidFill>
                  <a:schemeClr val="tx1">
                    <a:lumMod val="85000"/>
                    <a:lumOff val="15000"/>
                  </a:schemeClr>
                </a:solidFill>
                <a:latin typeface="Arial"/>
                <a:ea typeface="微软雅黑"/>
                <a:sym typeface="Arial"/>
              </a:rPr>
              <a:t>Add title text</a:t>
            </a:r>
          </a:p>
        </p:txBody>
      </p:sp>
      <p:sp>
        <p:nvSpPr>
          <p:cNvPr id="32" name="TextBox 31"/>
          <p:cNvSpPr txBox="1"/>
          <p:nvPr/>
        </p:nvSpPr>
        <p:spPr>
          <a:xfrm>
            <a:off x="2123749" y="2592679"/>
            <a:ext cx="1193420" cy="284657"/>
          </a:xfrm>
          <a:prstGeom prst="rect">
            <a:avLst/>
          </a:prstGeom>
          <a:noFill/>
        </p:spPr>
        <p:txBody>
          <a:bodyPr wrap="square" lIns="68543" tIns="34272" rIns="68543" bIns="34272" rtlCol="0" anchor="ctr">
            <a:spAutoFit/>
          </a:bodyPr>
          <a:lstStyle/>
          <a:p>
            <a:pPr algn="ctr"/>
            <a:r>
              <a:rPr lang="en-US" altLang="zh-CN" sz="1400" dirty="0">
                <a:latin typeface="Arial"/>
                <a:ea typeface="微软雅黑"/>
                <a:sym typeface="Arial"/>
              </a:rPr>
              <a:t>Add title text</a:t>
            </a:r>
            <a:endParaRPr lang="zh-CN" altLang="en-US" sz="1400" dirty="0">
              <a:latin typeface="Arial"/>
              <a:ea typeface="微软雅黑"/>
              <a:sym typeface="Arial"/>
            </a:endParaRPr>
          </a:p>
        </p:txBody>
      </p:sp>
      <p:sp>
        <p:nvSpPr>
          <p:cNvPr id="34" name="TextBox 33"/>
          <p:cNvSpPr txBox="1"/>
          <p:nvPr/>
        </p:nvSpPr>
        <p:spPr>
          <a:xfrm>
            <a:off x="3607913" y="3336573"/>
            <a:ext cx="842415" cy="469323"/>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sz="1300" dirty="0">
                <a:solidFill>
                  <a:schemeClr val="tx1">
                    <a:lumMod val="85000"/>
                    <a:lumOff val="15000"/>
                  </a:schemeClr>
                </a:solidFill>
                <a:latin typeface="Arial"/>
                <a:ea typeface="微软雅黑"/>
                <a:sym typeface="Arial"/>
              </a:rPr>
              <a:t>Add title text</a:t>
            </a:r>
          </a:p>
        </p:txBody>
      </p:sp>
      <p:sp>
        <p:nvSpPr>
          <p:cNvPr id="35" name="TextBox 34"/>
          <p:cNvSpPr txBox="1"/>
          <p:nvPr/>
        </p:nvSpPr>
        <p:spPr>
          <a:xfrm>
            <a:off x="4689429" y="2625673"/>
            <a:ext cx="1193420" cy="269268"/>
          </a:xfrm>
          <a:prstGeom prst="rect">
            <a:avLst/>
          </a:prstGeom>
          <a:noFill/>
        </p:spPr>
        <p:txBody>
          <a:bodyPr wrap="square" lIns="68543" tIns="34272" rIns="68543" bIns="34272" rtlCol="0" anchor="ctr">
            <a:spAutoFit/>
          </a:bodyPr>
          <a:lstStyle/>
          <a:p>
            <a:pPr algn="ctr"/>
            <a:r>
              <a:rPr lang="en-US" altLang="zh-CN" sz="1300" dirty="0">
                <a:solidFill>
                  <a:schemeClr val="tx1">
                    <a:lumMod val="85000"/>
                    <a:lumOff val="15000"/>
                  </a:schemeClr>
                </a:solidFill>
                <a:latin typeface="Arial"/>
                <a:ea typeface="微软雅黑"/>
                <a:sym typeface="Arial"/>
              </a:rPr>
              <a:t>Add title text</a:t>
            </a:r>
          </a:p>
        </p:txBody>
      </p:sp>
      <p:sp>
        <p:nvSpPr>
          <p:cNvPr id="36" name="矩形 35"/>
          <p:cNvSpPr/>
          <p:nvPr/>
        </p:nvSpPr>
        <p:spPr>
          <a:xfrm>
            <a:off x="6454228" y="1833506"/>
            <a:ext cx="1943204" cy="2043280"/>
          </a:xfrm>
          <a:prstGeom prst="rect">
            <a:avLst/>
          </a:prstGeom>
        </p:spPr>
        <p:txBody>
          <a:bodyPr wrap="square" lIns="68543" tIns="34272" rIns="68543" bIns="34272">
            <a:spAutoFit/>
          </a:bodyPr>
          <a:lstStyle/>
          <a:p>
            <a:pPr>
              <a:lnSpc>
                <a:spcPct val="150000"/>
              </a:lnSpc>
            </a:pPr>
            <a:r>
              <a:rPr lang="en-US" altLang="zh-CN" sz="1500" b="1" dirty="0">
                <a:solidFill>
                  <a:schemeClr val="accent1"/>
                </a:solidFill>
                <a:latin typeface="Arial"/>
                <a:ea typeface="微软雅黑"/>
                <a:sym typeface="Arial"/>
              </a:rPr>
              <a:t>Add title text</a:t>
            </a:r>
          </a:p>
          <a:p>
            <a:pPr>
              <a:lnSpc>
                <a:spcPct val="150000"/>
              </a:lnSpc>
            </a:pPr>
            <a:r>
              <a:rPr lang="en-US" altLang="zh-CN" sz="1200" dirty="0">
                <a:solidFill>
                  <a:schemeClr val="tx1">
                    <a:lumMod val="85000"/>
                    <a:lumOff val="15000"/>
                  </a:schemeClr>
                </a:solidFill>
                <a:latin typeface="Arial"/>
                <a:ea typeface="微软雅黑"/>
                <a:sym typeface="Arial"/>
              </a:rPr>
              <a:t>We provide professional-quality free PowerPoint templates to help you with your business presentations - freeppt7.com</a:t>
            </a:r>
            <a:endParaRPr lang="en-US" altLang="zh-CN" sz="1200" dirty="0">
              <a:solidFill>
                <a:schemeClr val="tx1">
                  <a:lumMod val="85000"/>
                  <a:lumOff val="15000"/>
                </a:schemeClr>
              </a:solidFill>
              <a:latin typeface="Arial"/>
              <a:ea typeface="微软雅黑"/>
              <a:cs typeface="华文黑体" pitchFamily="2" charset="-122"/>
              <a:sym typeface="Arial"/>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Arial"/>
              <a:ea typeface="微软雅黑"/>
              <a:sym typeface="Arial"/>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Arial"/>
              <a:ea typeface="微软雅黑"/>
              <a:sym typeface="Arial"/>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Arial"/>
              <a:ea typeface="微软雅黑"/>
              <a:sym typeface="Arial"/>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Arial"/>
              <a:ea typeface="微软雅黑"/>
              <a:sym typeface="Arial"/>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en-US" altLang="zh-CN" dirty="0">
                <a:latin typeface="Arial"/>
                <a:ea typeface="微软雅黑"/>
                <a:sym typeface="Arial"/>
              </a:rPr>
              <a:t>Add title text</a:t>
            </a:r>
            <a:endParaRPr lang="zh-CN" altLang="en-US"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10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5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 Placeholder 4"/>
          <p:cNvSpPr txBox="1"/>
          <p:nvPr/>
        </p:nvSpPr>
        <p:spPr>
          <a:xfrm>
            <a:off x="1235595" y="954868"/>
            <a:ext cx="2256285" cy="24873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800" b="1" dirty="0">
                <a:solidFill>
                  <a:schemeClr val="bg1"/>
                </a:solidFill>
                <a:latin typeface="Arial"/>
                <a:ea typeface="微软雅黑"/>
                <a:sym typeface="Arial"/>
              </a:rPr>
              <a:t>PREFACE</a:t>
            </a:r>
            <a:endParaRPr lang="en-GB" sz="2800" b="1" dirty="0">
              <a:solidFill>
                <a:schemeClr val="bg1"/>
              </a:solidFill>
              <a:latin typeface="Arial"/>
              <a:ea typeface="微软雅黑"/>
              <a:sym typeface="Arial"/>
            </a:endParaRPr>
          </a:p>
        </p:txBody>
      </p:sp>
      <p:sp>
        <p:nvSpPr>
          <p:cNvPr id="5" name="TextBox 4"/>
          <p:cNvSpPr txBox="1"/>
          <p:nvPr/>
        </p:nvSpPr>
        <p:spPr>
          <a:xfrm>
            <a:off x="1216447" y="1617271"/>
            <a:ext cx="6727274" cy="2937794"/>
          </a:xfrm>
          <a:prstGeom prst="rect">
            <a:avLst/>
          </a:prstGeom>
          <a:noFill/>
        </p:spPr>
        <p:txBody>
          <a:bodyPr wrap="square" lIns="68584" tIns="34291" rIns="68584" bIns="34291" rtlCol="0">
            <a:spAutoFit/>
          </a:bodyPr>
          <a:lstStyle/>
          <a:p>
            <a:pPr algn="just" eaLnBrk="0" hangingPunct="0">
              <a:lnSpc>
                <a:spcPct val="150000"/>
              </a:lnSpc>
            </a:pPr>
            <a:r>
              <a:rPr lang="en-US" altLang="zh-CN" sz="1400" dirty="0">
                <a:solidFill>
                  <a:schemeClr val="bg1"/>
                </a:solidFill>
                <a:latin typeface="Arial"/>
                <a:ea typeface="微软雅黑"/>
                <a:sym typeface="Arial"/>
              </a:rPr>
              <a:t>Years go by, time flies, and the work in 2028 is coming to an end in a blink of an eye. Looking back on the work of the past year, through the joint efforts of all leaders and employees, the company's operating performance has remained good, its industry status and social image have been gradually improved, and all work has developed in an all-round way.</a:t>
            </a:r>
          </a:p>
          <a:p>
            <a:pPr algn="just" eaLnBrk="0" hangingPunct="0">
              <a:lnSpc>
                <a:spcPct val="150000"/>
              </a:lnSpc>
            </a:pPr>
            <a:endParaRPr lang="en-US" altLang="zh-CN" sz="1400" dirty="0">
              <a:solidFill>
                <a:schemeClr val="bg1"/>
              </a:solidFill>
              <a:latin typeface="Arial"/>
              <a:ea typeface="微软雅黑"/>
              <a:sym typeface="Arial"/>
            </a:endParaRPr>
          </a:p>
          <a:p>
            <a:pPr algn="just" eaLnBrk="0" hangingPunct="0">
              <a:lnSpc>
                <a:spcPct val="150000"/>
              </a:lnSpc>
            </a:pPr>
            <a:r>
              <a:rPr lang="en-US" altLang="zh-CN" sz="1400" dirty="0">
                <a:solidFill>
                  <a:schemeClr val="bg1"/>
                </a:solidFill>
                <a:latin typeface="Arial"/>
                <a:ea typeface="微软雅黑"/>
                <a:sym typeface="Arial"/>
              </a:rPr>
              <a:t>New starting point, new hope. Standing at the starting point of 2029, we will inherit and carry forward the advantages of the past work, learn from experience, abandon shortcomings, and be full of confidence. Our established goal is advancing!</a:t>
            </a:r>
            <a:endParaRPr lang="en-US" altLang="zh-CN" sz="600" dirty="0">
              <a:solidFill>
                <a:schemeClr val="bg1"/>
              </a:solidFill>
              <a:latin typeface="Arial"/>
              <a:ea typeface="微软雅黑"/>
              <a:sym typeface="Arial"/>
            </a:endParaRPr>
          </a:p>
        </p:txBody>
      </p:sp>
      <p:cxnSp>
        <p:nvCxnSpPr>
          <p:cNvPr id="6" name="直接连接符 5"/>
          <p:cNvCxnSpPr/>
          <p:nvPr/>
        </p:nvCxnSpPr>
        <p:spPr>
          <a:xfrm>
            <a:off x="1303720" y="1410434"/>
            <a:ext cx="65527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p:nvPr/>
        </p:nvSpPr>
        <p:spPr>
          <a:xfrm>
            <a:off x="6836171" y="896193"/>
            <a:ext cx="1192213" cy="379413"/>
          </a:xfrm>
          <a:prstGeom prst="rect">
            <a:avLst/>
          </a:prstGeom>
        </p:spPr>
        <p:txBody>
          <a:bodyPr vert="horz" lIns="0" tIns="45720" rIns="0" bIns="45720" rtlCol="0" anchor="ctr">
            <a:noAutofit/>
          </a:bodyPr>
          <a:lstStyle>
            <a:lvl1pPr algn="ctr" defTabSz="914400" rtl="0" eaLnBrk="1" latinLnBrk="0" hangingPunct="1">
              <a:spcBef>
                <a:spcPct val="0"/>
              </a:spcBef>
              <a:buNone/>
              <a:defRPr sz="1100" b="0" kern="1200">
                <a:solidFill>
                  <a:schemeClr val="accent1"/>
                </a:solidFill>
                <a:latin typeface="U.S. 101" pitchFamily="2" charset="0"/>
                <a:ea typeface="Roboto" pitchFamily="2" charset="0"/>
                <a:cs typeface="Open Sans Light" panose="020B0306030504020204" pitchFamily="34" charset="0"/>
              </a:defRPr>
            </a:lvl1pPr>
          </a:lstStyle>
          <a:p>
            <a:r>
              <a:rPr lang="en-US" altLang="zh-CN" sz="1400" dirty="0">
                <a:solidFill>
                  <a:schemeClr val="bg1"/>
                </a:solidFill>
                <a:latin typeface="Impact" pitchFamily="34" charset="0"/>
                <a:ea typeface="微软雅黑"/>
                <a:sym typeface="Arial"/>
              </a:rPr>
              <a:t>YOUR LOGO</a:t>
            </a:r>
            <a:endParaRPr lang="en-GB" sz="1400" dirty="0">
              <a:solidFill>
                <a:schemeClr val="bg1"/>
              </a:solidFill>
              <a:latin typeface="Impact" pitchFamily="34" charset="0"/>
              <a:ea typeface="微软雅黑"/>
              <a:sym typeface="Arial"/>
            </a:endParaRPr>
          </a:p>
        </p:txBody>
      </p:sp>
      <p:sp>
        <p:nvSpPr>
          <p:cNvPr id="8" name="Shape 38"/>
          <p:cNvSpPr/>
          <p:nvPr/>
        </p:nvSpPr>
        <p:spPr>
          <a:xfrm>
            <a:off x="6548139" y="843558"/>
            <a:ext cx="504056" cy="434660"/>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9" name="TextBox 4">
            <a:extLst>
              <a:ext uri="{FF2B5EF4-FFF2-40B4-BE49-F238E27FC236}">
                <a16:creationId xmlns:a16="http://schemas.microsoft.com/office/drawing/2014/main" id="{EB684C7E-20A7-9694-F2D4-694B922B40F4}"/>
              </a:ext>
            </a:extLst>
          </p:cNvPr>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p:stCondLst>
                              <p:cond delay="200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5"/>
                                        </p:tgtEl>
                                        <p:attrNameLst>
                                          <p:attrName>style.visibility</p:attrName>
                                        </p:attrNameLst>
                                      </p:cBhvr>
                                      <p:to>
                                        <p:strVal val="visible"/>
                                      </p:to>
                                    </p:set>
                                    <p:animEffect transition="in" filter="wipe(left)">
                                      <p:cBhvr>
                                        <p:cTn id="26" dur="100"/>
                                        <p:tgtEl>
                                          <p:spTgt spid="5"/>
                                        </p:tgtEl>
                                      </p:cBhvr>
                                    </p:animEffect>
                                  </p:childTnLst>
                                </p:cTn>
                              </p:par>
                              <p:par>
                                <p:cTn id="27" presetID="36" presetClass="emph" presetSubtype="0" fill="hold" grpId="1" nodeType="withEffect">
                                  <p:stCondLst>
                                    <p:cond delay="0"/>
                                  </p:stCondLst>
                                  <p:iterate type="lt">
                                    <p:tmPct val="30000"/>
                                  </p:iterate>
                                  <p:childTnLst>
                                    <p:animScale>
                                      <p:cBhvr>
                                        <p:cTn id="28" dur="50" autoRev="1" fill="hold">
                                          <p:stCondLst>
                                            <p:cond delay="0"/>
                                          </p:stCondLst>
                                        </p:cTn>
                                        <p:tgtEl>
                                          <p:spTgt spid="5"/>
                                        </p:tgtEl>
                                      </p:cBhvr>
                                      <p:to x="80000" y="100000"/>
                                    </p:animScale>
                                    <p:anim by="(#ppt_w*0.10)" calcmode="lin" valueType="num">
                                      <p:cBhvr>
                                        <p:cTn id="29" dur="50" autoRev="1" fill="hold">
                                          <p:stCondLst>
                                            <p:cond delay="0"/>
                                          </p:stCondLst>
                                        </p:cTn>
                                        <p:tgtEl>
                                          <p:spTgt spid="5"/>
                                        </p:tgtEl>
                                        <p:attrNameLst>
                                          <p:attrName>ppt_x</p:attrName>
                                        </p:attrNameLst>
                                      </p:cBhvr>
                                    </p:anim>
                                    <p:anim by="(-#ppt_w*0.10)" calcmode="lin" valueType="num">
                                      <p:cBhvr>
                                        <p:cTn id="30" dur="50" autoRev="1" fill="hold">
                                          <p:stCondLst>
                                            <p:cond delay="0"/>
                                          </p:stCondLst>
                                        </p:cTn>
                                        <p:tgtEl>
                                          <p:spTgt spid="5"/>
                                        </p:tgtEl>
                                        <p:attrNameLst>
                                          <p:attrName>ppt_y</p:attrName>
                                        </p:attrNameLst>
                                      </p:cBhvr>
                                    </p:anim>
                                    <p:animRot by="-480000">
                                      <p:cBhvr>
                                        <p:cTn id="31"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7"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latin typeface="Arial"/>
              <a:ea typeface="微软雅黑"/>
              <a:sym typeface="Arial"/>
            </a:endParaRPr>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latin typeface="Arial"/>
              <a:ea typeface="微软雅黑"/>
              <a:sym typeface="Arial"/>
            </a:endParaRPr>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latin typeface="Arial"/>
              <a:ea typeface="微软雅黑"/>
              <a:sym typeface="Arial"/>
            </a:endParaRPr>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latin typeface="Arial"/>
              <a:ea typeface="微软雅黑"/>
              <a:sym typeface="Arial"/>
            </a:endParaRPr>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latin typeface="Arial"/>
              <a:ea typeface="微软雅黑"/>
              <a:sym typeface="Arial"/>
            </a:endParaRPr>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a:ea typeface="微软雅黑"/>
              <a:sym typeface="Arial"/>
            </a:endParaRPr>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a:ea typeface="微软雅黑"/>
              <a:sym typeface="Arial"/>
            </a:endParaRPr>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a:ea typeface="微软雅黑"/>
              <a:sym typeface="Arial"/>
            </a:endParaRPr>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a:ea typeface="微软雅黑"/>
              <a:sym typeface="Arial"/>
            </a:endParaRPr>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dirty="0">
                <a:solidFill>
                  <a:schemeClr val="tx1">
                    <a:lumMod val="75000"/>
                    <a:lumOff val="25000"/>
                  </a:schemeClr>
                </a:solidFill>
                <a:latin typeface="Arial"/>
                <a:ea typeface="微软雅黑"/>
                <a:sym typeface="Arial"/>
              </a:rPr>
              <a:t>Click here to add content, content to match the title. </a:t>
            </a: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dirty="0">
                <a:solidFill>
                  <a:schemeClr val="tx1">
                    <a:lumMod val="75000"/>
                    <a:lumOff val="25000"/>
                  </a:schemeClr>
                </a:solidFill>
                <a:latin typeface="Arial"/>
                <a:ea typeface="微软雅黑"/>
                <a:sym typeface="Arial"/>
              </a:rPr>
              <a:t>Click here to add content, content to match the title. </a:t>
            </a: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dirty="0">
                <a:solidFill>
                  <a:schemeClr val="tx1">
                    <a:lumMod val="75000"/>
                    <a:lumOff val="25000"/>
                  </a:schemeClr>
                </a:solidFill>
                <a:latin typeface="Arial"/>
                <a:ea typeface="微软雅黑"/>
                <a:sym typeface="Arial"/>
              </a:rPr>
              <a:t>Click here to add content, content to match the title. </a:t>
            </a: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a:ea typeface="微软雅黑"/>
                <a:sym typeface="Arial"/>
              </a:rPr>
              <a:t>01</a:t>
            </a: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a:ea typeface="微软雅黑"/>
                <a:sym typeface="Arial"/>
              </a:rPr>
              <a:t>02</a:t>
            </a: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a:ea typeface="微软雅黑"/>
                <a:sym typeface="Arial"/>
              </a:rPr>
              <a:t>03</a:t>
            </a: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a:ea typeface="微软雅黑"/>
                <a:sym typeface="Arial"/>
              </a:rPr>
              <a:t>04</a:t>
            </a: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latin typeface="Arial"/>
              <a:ea typeface="微软雅黑"/>
              <a:sym typeface="Arial"/>
            </a:endParaRPr>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latin typeface="Arial"/>
              <a:ea typeface="微软雅黑"/>
              <a:sym typeface="Arial"/>
            </a:endParaRPr>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b="1" dirty="0">
                <a:solidFill>
                  <a:schemeClr val="bg1"/>
                </a:solidFill>
                <a:latin typeface="Arial"/>
                <a:ea typeface="微软雅黑"/>
                <a:sym typeface="Arial"/>
              </a:rPr>
              <a:t>Add text</a:t>
            </a:r>
            <a:endParaRPr lang="id-ID" sz="1400" b="1" dirty="0">
              <a:solidFill>
                <a:schemeClr val="bg1"/>
              </a:solidFill>
              <a:latin typeface="Arial"/>
              <a:ea typeface="微软雅黑"/>
              <a:sym typeface="Arial"/>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10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5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30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5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40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5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50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5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60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5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70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5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80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5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90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5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100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a:ea typeface="微软雅黑"/>
                <a:cs typeface="Arial" panose="020B0604020202020204" pitchFamily="34" charset="0"/>
                <a:sym typeface="Arial"/>
              </a:endParaRPr>
            </a:p>
          </p:txBody>
        </p:sp>
        <p:sp>
          <p:nvSpPr>
            <p:cNvPr id="6" name="Shape 335"/>
            <p:cNvSpPr/>
            <p:nvPr/>
          </p:nvSpPr>
          <p:spPr>
            <a:xfrm>
              <a:off x="1276093" y="1207643"/>
              <a:ext cx="2487859"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Arial"/>
                  <a:ea typeface="微软雅黑"/>
                  <a:cs typeface="Lato Regular"/>
                  <a:sym typeface="Arial"/>
                </a:rPr>
                <a:t>Add title text</a:t>
              </a:r>
              <a:endParaRPr lang="id-ID" altLang="zh-CN" sz="1200" b="1" dirty="0">
                <a:solidFill>
                  <a:schemeClr val="bg1"/>
                </a:solidFill>
                <a:latin typeface="Arial"/>
                <a:ea typeface="微软雅黑"/>
                <a:cs typeface="Lato Regular"/>
                <a:sym typeface="Arial"/>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a:ea typeface="微软雅黑"/>
                <a:cs typeface="Arial" panose="020B0604020202020204" pitchFamily="34" charset="0"/>
                <a:sym typeface="Arial"/>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Arial"/>
                  <a:ea typeface="微软雅黑"/>
                  <a:cs typeface="Lato Regular"/>
                  <a:sym typeface="Arial"/>
                </a:rPr>
                <a:t>Add title text</a:t>
              </a:r>
              <a:endParaRPr lang="id-ID" altLang="zh-CN" sz="1200" b="1" dirty="0">
                <a:solidFill>
                  <a:schemeClr val="bg1"/>
                </a:solidFill>
                <a:latin typeface="Arial"/>
                <a:ea typeface="微软雅黑"/>
                <a:cs typeface="Lato Regular"/>
                <a:sym typeface="Arial"/>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a:ea typeface="微软雅黑"/>
                <a:cs typeface="Arial" panose="020B0604020202020204" pitchFamily="34" charset="0"/>
                <a:sym typeface="Arial"/>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Arial"/>
                  <a:ea typeface="微软雅黑"/>
                  <a:cs typeface="Lato Regular"/>
                  <a:sym typeface="Arial"/>
                </a:rPr>
                <a:t>Add title text</a:t>
              </a:r>
              <a:endParaRPr lang="id-ID" altLang="zh-CN" sz="1200" b="1" dirty="0">
                <a:solidFill>
                  <a:schemeClr val="bg1"/>
                </a:solidFill>
                <a:latin typeface="Arial"/>
                <a:ea typeface="微软雅黑"/>
                <a:cs typeface="Lato Regular"/>
                <a:sym typeface="Arial"/>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a:ea typeface="微软雅黑"/>
                <a:cs typeface="Arial" panose="020B0604020202020204" pitchFamily="34" charset="0"/>
                <a:sym typeface="Arial"/>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Arial"/>
                  <a:ea typeface="微软雅黑"/>
                  <a:cs typeface="Lato Regular"/>
                  <a:sym typeface="Arial"/>
                </a:rPr>
                <a:t>Add title text</a:t>
              </a:r>
              <a:endParaRPr lang="id-ID" altLang="zh-CN" sz="1200" b="1" dirty="0">
                <a:solidFill>
                  <a:schemeClr val="bg1"/>
                </a:solidFill>
                <a:latin typeface="Arial"/>
                <a:ea typeface="微软雅黑"/>
                <a:cs typeface="Lato Regular"/>
                <a:sym typeface="Arial"/>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a:ea typeface="微软雅黑"/>
                <a:cs typeface="Arial" panose="020B0604020202020204" pitchFamily="34" charset="0"/>
                <a:sym typeface="Arial"/>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Arial"/>
                  <a:ea typeface="微软雅黑"/>
                  <a:cs typeface="Lato Regular"/>
                  <a:sym typeface="Arial"/>
                </a:rPr>
                <a:t>Add title text</a:t>
              </a:r>
              <a:endParaRPr lang="id-ID" altLang="zh-CN" sz="1200" b="1" dirty="0">
                <a:solidFill>
                  <a:schemeClr val="bg1"/>
                </a:solidFill>
                <a:latin typeface="Arial"/>
                <a:ea typeface="微软雅黑"/>
                <a:cs typeface="Lato Regular"/>
                <a:sym typeface="Arial"/>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a:ea typeface="微软雅黑"/>
                <a:cs typeface="Arial" panose="020B0604020202020204" pitchFamily="34" charset="0"/>
                <a:sym typeface="Arial"/>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a:ea typeface="微软雅黑"/>
                  <a:cs typeface="Arial" panose="020B0604020202020204" pitchFamily="34" charset="0"/>
                  <a:sym typeface="Arial"/>
                </a:rPr>
                <a:t>1</a:t>
              </a: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a:ea typeface="微软雅黑"/>
                <a:cs typeface="Arial" panose="020B0604020202020204" pitchFamily="34" charset="0"/>
                <a:sym typeface="Arial"/>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a:ea typeface="微软雅黑"/>
                  <a:cs typeface="Arial" panose="020B0604020202020204" pitchFamily="34" charset="0"/>
                  <a:sym typeface="Arial"/>
                </a:rPr>
                <a:t>2</a:t>
              </a: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a:ea typeface="微软雅黑"/>
                <a:cs typeface="Arial" panose="020B0604020202020204" pitchFamily="34" charset="0"/>
                <a:sym typeface="Arial"/>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a:ea typeface="微软雅黑"/>
                  <a:cs typeface="Arial" panose="020B0604020202020204" pitchFamily="34" charset="0"/>
                  <a:sym typeface="Arial"/>
                </a:rPr>
                <a:t>3</a:t>
              </a: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a:ea typeface="微软雅黑"/>
                <a:cs typeface="Arial" panose="020B0604020202020204" pitchFamily="34" charset="0"/>
                <a:sym typeface="Arial"/>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a:ea typeface="微软雅黑"/>
                  <a:cs typeface="Arial" panose="020B0604020202020204" pitchFamily="34" charset="0"/>
                  <a:sym typeface="Arial"/>
                </a:rPr>
                <a:t>4</a:t>
              </a: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a:ea typeface="微软雅黑"/>
                <a:cs typeface="Arial" panose="020B0604020202020204" pitchFamily="34" charset="0"/>
                <a:sym typeface="Arial"/>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a:ea typeface="微软雅黑"/>
                  <a:cs typeface="Arial" panose="020B0604020202020204" pitchFamily="34" charset="0"/>
                  <a:sym typeface="Arial"/>
                </a:rPr>
                <a:t>5</a:t>
              </a:r>
            </a:p>
          </p:txBody>
        </p:sp>
      </p:grpSp>
      <p:sp>
        <p:nvSpPr>
          <p:cNvPr id="43" name="Shape 373"/>
          <p:cNvSpPr/>
          <p:nvPr/>
        </p:nvSpPr>
        <p:spPr>
          <a:xfrm>
            <a:off x="1043608" y="3003798"/>
            <a:ext cx="1177714" cy="53700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46" name="Shape 376"/>
          <p:cNvSpPr/>
          <p:nvPr/>
        </p:nvSpPr>
        <p:spPr>
          <a:xfrm>
            <a:off x="2509354" y="3003798"/>
            <a:ext cx="1177713" cy="53700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49" name="Shape 379"/>
          <p:cNvSpPr/>
          <p:nvPr/>
        </p:nvSpPr>
        <p:spPr>
          <a:xfrm>
            <a:off x="3949514" y="3003798"/>
            <a:ext cx="1177713" cy="53700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2" name="Shape 382"/>
          <p:cNvSpPr/>
          <p:nvPr/>
        </p:nvSpPr>
        <p:spPr>
          <a:xfrm>
            <a:off x="5436096" y="3003798"/>
            <a:ext cx="1177714" cy="537006"/>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5" name="Shape 385"/>
          <p:cNvSpPr/>
          <p:nvPr/>
        </p:nvSpPr>
        <p:spPr>
          <a:xfrm>
            <a:off x="6901842" y="3003798"/>
            <a:ext cx="1177713" cy="53700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10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26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34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9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44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9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54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dvAuto="0"/>
      <p:bldP spid="12" grpId="0" advAuto="0"/>
      <p:bldP spid="17" grpId="0" advAuto="0"/>
      <p:bldP spid="22" grpId="0" advAuto="0"/>
      <p:bldP spid="27" grpId="0" advAuto="0"/>
      <p:bldP spid="30" grpId="0" advAuto="0"/>
      <p:bldP spid="33" grpId="0" advAuto="0"/>
      <p:bldP spid="36" grpId="0" advAuto="0"/>
      <p:bldP spid="39" grpId="0" advAuto="0"/>
      <p:bldP spid="43" grpId="0"/>
      <p:bldP spid="46" grpId="0"/>
      <p:bldP spid="49" grpId="0"/>
      <p:bldP spid="52" grpId="0"/>
      <p:bldP spid="55" grpId="0"/>
      <p:bldP spid="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86"/>
          <p:cNvSpPr/>
          <p:nvPr/>
        </p:nvSpPr>
        <p:spPr>
          <a:xfrm>
            <a:off x="0" y="1722623"/>
            <a:ext cx="9144000" cy="1656184"/>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Text Placeholder 4"/>
          <p:cNvSpPr txBox="1"/>
          <p:nvPr/>
        </p:nvSpPr>
        <p:spPr>
          <a:xfrm>
            <a:off x="7241068" y="2001467"/>
            <a:ext cx="1272728" cy="1080120"/>
          </a:xfrm>
          <a:prstGeom prst="rect">
            <a:avLst/>
          </a:prstGeom>
        </p:spPr>
        <p:txBody>
          <a:bodyPr anchor="ctr">
            <a:noAutofit/>
          </a:bodyPr>
          <a:lstStyle>
            <a:defPPr>
              <a:defRPr lang="zh-CN"/>
            </a:defPPr>
            <a:lvl1pPr indent="0" algn="ctr">
              <a:spcBef>
                <a:spcPct val="20000"/>
              </a:spcBef>
              <a:buFont typeface="Arial" panose="020B0604020202020204" pitchFamily="34" charset="0"/>
              <a:buNone/>
              <a:defRPr sz="8000">
                <a:solidFill>
                  <a:schemeClr val="bg1"/>
                </a:solidFill>
                <a:latin typeface="Impact" pitchFamily="34" charset="0"/>
                <a:ea typeface="微软雅黑"/>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zh-CN" dirty="0">
                <a:sym typeface="Arial"/>
              </a:rPr>
              <a:t>04</a:t>
            </a:r>
            <a:endParaRPr lang="en-GB" dirty="0">
              <a:sym typeface="Arial"/>
            </a:endParaRPr>
          </a:p>
        </p:txBody>
      </p:sp>
      <p:sp>
        <p:nvSpPr>
          <p:cNvPr id="24" name="TextBox 23"/>
          <p:cNvSpPr txBox="1"/>
          <p:nvPr/>
        </p:nvSpPr>
        <p:spPr>
          <a:xfrm>
            <a:off x="3450356" y="2135440"/>
            <a:ext cx="3651772" cy="500139"/>
          </a:xfrm>
          <a:prstGeom prst="rect">
            <a:avLst/>
          </a:prstGeom>
          <a:noFill/>
        </p:spPr>
        <p:txBody>
          <a:bodyPr wrap="square" lIns="68584" tIns="34291" rIns="68584" bIns="34291" rtlCol="0">
            <a:spAutoFit/>
          </a:bodyPr>
          <a:lstStyle/>
          <a:p>
            <a:pPr algn="r" eaLnBrk="0" hangingPunct="0"/>
            <a:r>
              <a:rPr lang="en-US" altLang="zh-CN" sz="2800" b="1" dirty="0">
                <a:solidFill>
                  <a:schemeClr val="bg1"/>
                </a:solidFill>
                <a:latin typeface="Arial"/>
                <a:ea typeface="微软雅黑"/>
                <a:sym typeface="Arial"/>
              </a:rPr>
              <a:t>Add title text</a:t>
            </a:r>
            <a:endParaRPr lang="zh-CN" altLang="en-US" sz="2800" b="1" dirty="0">
              <a:solidFill>
                <a:schemeClr val="bg1"/>
              </a:solidFill>
              <a:latin typeface="Arial"/>
              <a:ea typeface="微软雅黑"/>
              <a:sym typeface="Arial"/>
            </a:endParaRPr>
          </a:p>
        </p:txBody>
      </p:sp>
      <p:sp>
        <p:nvSpPr>
          <p:cNvPr id="25" name="TextBox 24"/>
          <p:cNvSpPr txBox="1"/>
          <p:nvPr/>
        </p:nvSpPr>
        <p:spPr>
          <a:xfrm>
            <a:off x="3635896" y="2633371"/>
            <a:ext cx="3466232" cy="284695"/>
          </a:xfrm>
          <a:prstGeom prst="rect">
            <a:avLst/>
          </a:prstGeom>
          <a:noFill/>
        </p:spPr>
        <p:txBody>
          <a:bodyPr wrap="square" lIns="68584" tIns="34291" rIns="68584" bIns="34291" rtlCol="0">
            <a:spAutoFit/>
          </a:bodyPr>
          <a:lstStyle/>
          <a:p>
            <a:pPr algn="r" eaLnBrk="0" hangingPunct="0"/>
            <a:r>
              <a:rPr lang="en-US" altLang="zh-CN" sz="1400" dirty="0">
                <a:solidFill>
                  <a:schemeClr val="bg1"/>
                </a:solidFill>
                <a:latin typeface="Arial"/>
                <a:ea typeface="微软雅黑"/>
                <a:sym typeface="Arial"/>
              </a:rPr>
              <a:t>Insert the Subtitle of Your Presentation</a:t>
            </a:r>
            <a:endParaRPr lang="zh-CN" altLang="en-US" sz="1400" dirty="0">
              <a:solidFill>
                <a:schemeClr val="bg1"/>
              </a:solidFill>
              <a:latin typeface="Arial"/>
              <a:ea typeface="微软雅黑"/>
              <a:sym typeface="Arial"/>
            </a:endParaRPr>
          </a:p>
        </p:txBody>
      </p:sp>
      <p:grpSp>
        <p:nvGrpSpPr>
          <p:cNvPr id="26" name="组合 25"/>
          <p:cNvGrpSpPr/>
          <p:nvPr/>
        </p:nvGrpSpPr>
        <p:grpSpPr>
          <a:xfrm>
            <a:off x="827585" y="1505590"/>
            <a:ext cx="2096339" cy="2089241"/>
            <a:chOff x="755650" y="852488"/>
            <a:chExt cx="2344738" cy="2336800"/>
          </a:xfrm>
        </p:grpSpPr>
        <p:sp>
          <p:nvSpPr>
            <p:cNvPr id="27" name="Freeform 5"/>
            <p:cNvSpPr>
              <a:spLocks noEditPoints="1"/>
            </p:cNvSpPr>
            <p:nvPr/>
          </p:nvSpPr>
          <p:spPr bwMode="auto">
            <a:xfrm>
              <a:off x="755650" y="852488"/>
              <a:ext cx="2344738" cy="2336800"/>
            </a:xfrm>
            <a:custGeom>
              <a:avLst/>
              <a:gdLst>
                <a:gd name="T0" fmla="*/ 325 w 3063"/>
                <a:gd name="T1" fmla="*/ 1531 h 3056"/>
                <a:gd name="T2" fmla="*/ 1531 w 3063"/>
                <a:gd name="T3" fmla="*/ 325 h 3056"/>
                <a:gd name="T4" fmla="*/ 2738 w 3063"/>
                <a:gd name="T5" fmla="*/ 1531 h 3056"/>
                <a:gd name="T6" fmla="*/ 1531 w 3063"/>
                <a:gd name="T7" fmla="*/ 2737 h 3056"/>
                <a:gd name="T8" fmla="*/ 325 w 3063"/>
                <a:gd name="T9" fmla="*/ 1531 h 3056"/>
                <a:gd name="T10" fmla="*/ 1291 w 3063"/>
                <a:gd name="T11" fmla="*/ 246 h 3056"/>
                <a:gd name="T12" fmla="*/ 1115 w 3063"/>
                <a:gd name="T13" fmla="*/ 57 h 3056"/>
                <a:gd name="T14" fmla="*/ 846 w 3063"/>
                <a:gd name="T15" fmla="*/ 162 h 3056"/>
                <a:gd name="T16" fmla="*/ 843 w 3063"/>
                <a:gd name="T17" fmla="*/ 419 h 3056"/>
                <a:gd name="T18" fmla="*/ 611 w 3063"/>
                <a:gd name="T19" fmla="*/ 307 h 3056"/>
                <a:gd name="T20" fmla="*/ 398 w 3063"/>
                <a:gd name="T21" fmla="*/ 502 h 3056"/>
                <a:gd name="T22" fmla="*/ 488 w 3063"/>
                <a:gd name="T23" fmla="*/ 743 h 3056"/>
                <a:gd name="T24" fmla="*/ 231 w 3063"/>
                <a:gd name="T25" fmla="*/ 722 h 3056"/>
                <a:gd name="T26" fmla="*/ 102 w 3063"/>
                <a:gd name="T27" fmla="*/ 981 h 3056"/>
                <a:gd name="T28" fmla="*/ 274 w 3063"/>
                <a:gd name="T29" fmla="*/ 1173 h 3056"/>
                <a:gd name="T30" fmla="*/ 27 w 3063"/>
                <a:gd name="T31" fmla="*/ 1247 h 3056"/>
                <a:gd name="T32" fmla="*/ 0 w 3063"/>
                <a:gd name="T33" fmla="*/ 1531 h 3056"/>
                <a:gd name="T34" fmla="*/ 0 w 3063"/>
                <a:gd name="T35" fmla="*/ 1535 h 3056"/>
                <a:gd name="T36" fmla="*/ 229 w 3063"/>
                <a:gd name="T37" fmla="*/ 1652 h 3056"/>
                <a:gd name="T38" fmla="*/ 26 w 3063"/>
                <a:gd name="T39" fmla="*/ 1809 h 3056"/>
                <a:gd name="T40" fmla="*/ 105 w 3063"/>
                <a:gd name="T41" fmla="*/ 2087 h 3056"/>
                <a:gd name="T42" fmla="*/ 361 w 3063"/>
                <a:gd name="T43" fmla="*/ 2114 h 3056"/>
                <a:gd name="T44" fmla="*/ 228 w 3063"/>
                <a:gd name="T45" fmla="*/ 2334 h 3056"/>
                <a:gd name="T46" fmla="*/ 402 w 3063"/>
                <a:gd name="T47" fmla="*/ 2565 h 3056"/>
                <a:gd name="T48" fmla="*/ 651 w 3063"/>
                <a:gd name="T49" fmla="*/ 2498 h 3056"/>
                <a:gd name="T50" fmla="*/ 606 w 3063"/>
                <a:gd name="T51" fmla="*/ 2751 h 3056"/>
                <a:gd name="T52" fmla="*/ 852 w 3063"/>
                <a:gd name="T53" fmla="*/ 2904 h 3056"/>
                <a:gd name="T54" fmla="*/ 1059 w 3063"/>
                <a:gd name="T55" fmla="*/ 2751 h 3056"/>
                <a:gd name="T56" fmla="*/ 1109 w 3063"/>
                <a:gd name="T57" fmla="*/ 3003 h 3056"/>
                <a:gd name="T58" fmla="*/ 1394 w 3063"/>
                <a:gd name="T59" fmla="*/ 3056 h 3056"/>
                <a:gd name="T60" fmla="*/ 1531 w 3063"/>
                <a:gd name="T61" fmla="*/ 2839 h 3056"/>
                <a:gd name="T62" fmla="*/ 1669 w 3063"/>
                <a:gd name="T63" fmla="*/ 3056 h 3056"/>
                <a:gd name="T64" fmla="*/ 1954 w 3063"/>
                <a:gd name="T65" fmla="*/ 3003 h 3056"/>
                <a:gd name="T66" fmla="*/ 2004 w 3063"/>
                <a:gd name="T67" fmla="*/ 2751 h 3056"/>
                <a:gd name="T68" fmla="*/ 2211 w 3063"/>
                <a:gd name="T69" fmla="*/ 2904 h 3056"/>
                <a:gd name="T70" fmla="*/ 2457 w 3063"/>
                <a:gd name="T71" fmla="*/ 2751 h 3056"/>
                <a:gd name="T72" fmla="*/ 2412 w 3063"/>
                <a:gd name="T73" fmla="*/ 2498 h 3056"/>
                <a:gd name="T74" fmla="*/ 2661 w 3063"/>
                <a:gd name="T75" fmla="*/ 2565 h 3056"/>
                <a:gd name="T76" fmla="*/ 2835 w 3063"/>
                <a:gd name="T77" fmla="*/ 2334 h 3056"/>
                <a:gd name="T78" fmla="*/ 2702 w 3063"/>
                <a:gd name="T79" fmla="*/ 2114 h 3056"/>
                <a:gd name="T80" fmla="*/ 2958 w 3063"/>
                <a:gd name="T81" fmla="*/ 2087 h 3056"/>
                <a:gd name="T82" fmla="*/ 3037 w 3063"/>
                <a:gd name="T83" fmla="*/ 1809 h 3056"/>
                <a:gd name="T84" fmla="*/ 2834 w 3063"/>
                <a:gd name="T85" fmla="*/ 1652 h 3056"/>
                <a:gd name="T86" fmla="*/ 3063 w 3063"/>
                <a:gd name="T87" fmla="*/ 1535 h 3056"/>
                <a:gd name="T88" fmla="*/ 3063 w 3063"/>
                <a:gd name="T89" fmla="*/ 1531 h 3056"/>
                <a:gd name="T90" fmla="*/ 3036 w 3063"/>
                <a:gd name="T91" fmla="*/ 1247 h 3056"/>
                <a:gd name="T92" fmla="*/ 2789 w 3063"/>
                <a:gd name="T93" fmla="*/ 1173 h 3056"/>
                <a:gd name="T94" fmla="*/ 2961 w 3063"/>
                <a:gd name="T95" fmla="*/ 981 h 3056"/>
                <a:gd name="T96" fmla="*/ 2832 w 3063"/>
                <a:gd name="T97" fmla="*/ 722 h 3056"/>
                <a:gd name="T98" fmla="*/ 2575 w 3063"/>
                <a:gd name="T99" fmla="*/ 743 h 3056"/>
                <a:gd name="T100" fmla="*/ 2665 w 3063"/>
                <a:gd name="T101" fmla="*/ 502 h 3056"/>
                <a:gd name="T102" fmla="*/ 2451 w 3063"/>
                <a:gd name="T103" fmla="*/ 307 h 3056"/>
                <a:gd name="T104" fmla="*/ 2220 w 3063"/>
                <a:gd name="T105" fmla="*/ 419 h 3056"/>
                <a:gd name="T106" fmla="*/ 2217 w 3063"/>
                <a:gd name="T107" fmla="*/ 162 h 3056"/>
                <a:gd name="T108" fmla="*/ 1948 w 3063"/>
                <a:gd name="T109" fmla="*/ 57 h 3056"/>
                <a:gd name="T110" fmla="*/ 1772 w 3063"/>
                <a:gd name="T111" fmla="*/ 246 h 3056"/>
                <a:gd name="T112" fmla="*/ 1676 w 3063"/>
                <a:gd name="T113" fmla="*/ 7 h 3056"/>
                <a:gd name="T114" fmla="*/ 1531 w 3063"/>
                <a:gd name="T115" fmla="*/ 0 h 3056"/>
                <a:gd name="T116" fmla="*/ 1387 w 3063"/>
                <a:gd name="T117" fmla="*/ 7 h 3056"/>
                <a:gd name="T118" fmla="*/ 1291 w 3063"/>
                <a:gd name="T119" fmla="*/ 246 h 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63" h="3056">
                  <a:moveTo>
                    <a:pt x="325" y="1531"/>
                  </a:moveTo>
                  <a:cubicBezTo>
                    <a:pt x="325" y="865"/>
                    <a:pt x="865" y="325"/>
                    <a:pt x="1531" y="325"/>
                  </a:cubicBezTo>
                  <a:cubicBezTo>
                    <a:pt x="2198" y="325"/>
                    <a:pt x="2738" y="865"/>
                    <a:pt x="2738" y="1531"/>
                  </a:cubicBezTo>
                  <a:cubicBezTo>
                    <a:pt x="2738" y="2197"/>
                    <a:pt x="2198" y="2737"/>
                    <a:pt x="1531" y="2737"/>
                  </a:cubicBezTo>
                  <a:cubicBezTo>
                    <a:pt x="865" y="2737"/>
                    <a:pt x="325" y="2197"/>
                    <a:pt x="325" y="1531"/>
                  </a:cubicBezTo>
                  <a:close/>
                  <a:moveTo>
                    <a:pt x="1291" y="246"/>
                  </a:moveTo>
                  <a:cubicBezTo>
                    <a:pt x="1115" y="57"/>
                    <a:pt x="1115" y="57"/>
                    <a:pt x="1115" y="57"/>
                  </a:cubicBezTo>
                  <a:cubicBezTo>
                    <a:pt x="1022" y="84"/>
                    <a:pt x="932" y="119"/>
                    <a:pt x="846" y="162"/>
                  </a:cubicBezTo>
                  <a:cubicBezTo>
                    <a:pt x="843" y="419"/>
                    <a:pt x="843" y="419"/>
                    <a:pt x="843" y="419"/>
                  </a:cubicBezTo>
                  <a:cubicBezTo>
                    <a:pt x="611" y="307"/>
                    <a:pt x="611" y="307"/>
                    <a:pt x="611" y="307"/>
                  </a:cubicBezTo>
                  <a:cubicBezTo>
                    <a:pt x="534" y="365"/>
                    <a:pt x="463" y="431"/>
                    <a:pt x="398" y="502"/>
                  </a:cubicBezTo>
                  <a:cubicBezTo>
                    <a:pt x="488" y="743"/>
                    <a:pt x="488" y="743"/>
                    <a:pt x="488" y="743"/>
                  </a:cubicBezTo>
                  <a:cubicBezTo>
                    <a:pt x="231" y="722"/>
                    <a:pt x="231" y="722"/>
                    <a:pt x="231" y="722"/>
                  </a:cubicBezTo>
                  <a:cubicBezTo>
                    <a:pt x="181" y="804"/>
                    <a:pt x="137" y="890"/>
                    <a:pt x="102" y="981"/>
                  </a:cubicBezTo>
                  <a:cubicBezTo>
                    <a:pt x="274" y="1173"/>
                    <a:pt x="274" y="1173"/>
                    <a:pt x="274" y="1173"/>
                  </a:cubicBezTo>
                  <a:cubicBezTo>
                    <a:pt x="27" y="1247"/>
                    <a:pt x="27" y="1247"/>
                    <a:pt x="27" y="1247"/>
                  </a:cubicBezTo>
                  <a:cubicBezTo>
                    <a:pt x="9" y="1339"/>
                    <a:pt x="0" y="1434"/>
                    <a:pt x="0" y="1531"/>
                  </a:cubicBezTo>
                  <a:cubicBezTo>
                    <a:pt x="0" y="1532"/>
                    <a:pt x="0" y="1533"/>
                    <a:pt x="0" y="1535"/>
                  </a:cubicBezTo>
                  <a:cubicBezTo>
                    <a:pt x="229" y="1652"/>
                    <a:pt x="229" y="1652"/>
                    <a:pt x="229" y="1652"/>
                  </a:cubicBezTo>
                  <a:cubicBezTo>
                    <a:pt x="26" y="1809"/>
                    <a:pt x="26" y="1809"/>
                    <a:pt x="26" y="1809"/>
                  </a:cubicBezTo>
                  <a:cubicBezTo>
                    <a:pt x="43" y="1906"/>
                    <a:pt x="70" y="1999"/>
                    <a:pt x="105" y="2087"/>
                  </a:cubicBezTo>
                  <a:cubicBezTo>
                    <a:pt x="361" y="2114"/>
                    <a:pt x="361" y="2114"/>
                    <a:pt x="361" y="2114"/>
                  </a:cubicBezTo>
                  <a:cubicBezTo>
                    <a:pt x="228" y="2334"/>
                    <a:pt x="228" y="2334"/>
                    <a:pt x="228" y="2334"/>
                  </a:cubicBezTo>
                  <a:cubicBezTo>
                    <a:pt x="279" y="2417"/>
                    <a:pt x="337" y="2494"/>
                    <a:pt x="402" y="2565"/>
                  </a:cubicBezTo>
                  <a:cubicBezTo>
                    <a:pt x="651" y="2498"/>
                    <a:pt x="651" y="2498"/>
                    <a:pt x="651" y="2498"/>
                  </a:cubicBezTo>
                  <a:cubicBezTo>
                    <a:pt x="606" y="2751"/>
                    <a:pt x="606" y="2751"/>
                    <a:pt x="606" y="2751"/>
                  </a:cubicBezTo>
                  <a:cubicBezTo>
                    <a:pt x="683" y="2809"/>
                    <a:pt x="765" y="2860"/>
                    <a:pt x="852" y="2904"/>
                  </a:cubicBezTo>
                  <a:cubicBezTo>
                    <a:pt x="1059" y="2751"/>
                    <a:pt x="1059" y="2751"/>
                    <a:pt x="1059" y="2751"/>
                  </a:cubicBezTo>
                  <a:cubicBezTo>
                    <a:pt x="1109" y="3003"/>
                    <a:pt x="1109" y="3003"/>
                    <a:pt x="1109" y="3003"/>
                  </a:cubicBezTo>
                  <a:cubicBezTo>
                    <a:pt x="1201" y="3030"/>
                    <a:pt x="1296" y="3048"/>
                    <a:pt x="1394" y="3056"/>
                  </a:cubicBezTo>
                  <a:cubicBezTo>
                    <a:pt x="1531" y="2839"/>
                    <a:pt x="1531" y="2839"/>
                    <a:pt x="1531" y="2839"/>
                  </a:cubicBezTo>
                  <a:cubicBezTo>
                    <a:pt x="1669" y="3056"/>
                    <a:pt x="1669" y="3056"/>
                    <a:pt x="1669" y="3056"/>
                  </a:cubicBezTo>
                  <a:cubicBezTo>
                    <a:pt x="1767" y="3048"/>
                    <a:pt x="1862" y="3030"/>
                    <a:pt x="1954" y="3003"/>
                  </a:cubicBezTo>
                  <a:cubicBezTo>
                    <a:pt x="2004" y="2751"/>
                    <a:pt x="2004" y="2751"/>
                    <a:pt x="2004" y="2751"/>
                  </a:cubicBezTo>
                  <a:cubicBezTo>
                    <a:pt x="2211" y="2904"/>
                    <a:pt x="2211" y="2904"/>
                    <a:pt x="2211" y="2904"/>
                  </a:cubicBezTo>
                  <a:cubicBezTo>
                    <a:pt x="2298" y="2860"/>
                    <a:pt x="2380" y="2809"/>
                    <a:pt x="2457" y="2751"/>
                  </a:cubicBezTo>
                  <a:cubicBezTo>
                    <a:pt x="2412" y="2498"/>
                    <a:pt x="2412" y="2498"/>
                    <a:pt x="2412" y="2498"/>
                  </a:cubicBezTo>
                  <a:cubicBezTo>
                    <a:pt x="2661" y="2565"/>
                    <a:pt x="2661" y="2565"/>
                    <a:pt x="2661" y="2565"/>
                  </a:cubicBezTo>
                  <a:cubicBezTo>
                    <a:pt x="2726" y="2494"/>
                    <a:pt x="2784" y="2417"/>
                    <a:pt x="2835" y="2334"/>
                  </a:cubicBezTo>
                  <a:cubicBezTo>
                    <a:pt x="2702" y="2114"/>
                    <a:pt x="2702" y="2114"/>
                    <a:pt x="2702" y="2114"/>
                  </a:cubicBezTo>
                  <a:cubicBezTo>
                    <a:pt x="2958" y="2087"/>
                    <a:pt x="2958" y="2087"/>
                    <a:pt x="2958" y="2087"/>
                  </a:cubicBezTo>
                  <a:cubicBezTo>
                    <a:pt x="2993" y="1999"/>
                    <a:pt x="3020" y="1906"/>
                    <a:pt x="3037" y="1809"/>
                  </a:cubicBezTo>
                  <a:cubicBezTo>
                    <a:pt x="2834" y="1652"/>
                    <a:pt x="2834" y="1652"/>
                    <a:pt x="2834" y="1652"/>
                  </a:cubicBezTo>
                  <a:cubicBezTo>
                    <a:pt x="3063" y="1535"/>
                    <a:pt x="3063" y="1535"/>
                    <a:pt x="3063" y="1535"/>
                  </a:cubicBezTo>
                  <a:cubicBezTo>
                    <a:pt x="3063" y="1533"/>
                    <a:pt x="3063" y="1532"/>
                    <a:pt x="3063" y="1531"/>
                  </a:cubicBezTo>
                  <a:cubicBezTo>
                    <a:pt x="3063" y="1434"/>
                    <a:pt x="3054" y="1339"/>
                    <a:pt x="3036" y="1247"/>
                  </a:cubicBezTo>
                  <a:cubicBezTo>
                    <a:pt x="2789" y="1173"/>
                    <a:pt x="2789" y="1173"/>
                    <a:pt x="2789" y="1173"/>
                  </a:cubicBezTo>
                  <a:cubicBezTo>
                    <a:pt x="2961" y="981"/>
                    <a:pt x="2961" y="981"/>
                    <a:pt x="2961" y="981"/>
                  </a:cubicBezTo>
                  <a:cubicBezTo>
                    <a:pt x="2926" y="890"/>
                    <a:pt x="2883" y="804"/>
                    <a:pt x="2832" y="722"/>
                  </a:cubicBezTo>
                  <a:cubicBezTo>
                    <a:pt x="2575" y="743"/>
                    <a:pt x="2575" y="743"/>
                    <a:pt x="2575" y="743"/>
                  </a:cubicBezTo>
                  <a:cubicBezTo>
                    <a:pt x="2665" y="502"/>
                    <a:pt x="2665" y="502"/>
                    <a:pt x="2665" y="502"/>
                  </a:cubicBezTo>
                  <a:cubicBezTo>
                    <a:pt x="2600" y="431"/>
                    <a:pt x="2529" y="365"/>
                    <a:pt x="2451" y="307"/>
                  </a:cubicBezTo>
                  <a:cubicBezTo>
                    <a:pt x="2220" y="419"/>
                    <a:pt x="2220" y="419"/>
                    <a:pt x="2220" y="419"/>
                  </a:cubicBezTo>
                  <a:cubicBezTo>
                    <a:pt x="2217" y="162"/>
                    <a:pt x="2217" y="162"/>
                    <a:pt x="2217" y="162"/>
                  </a:cubicBezTo>
                  <a:cubicBezTo>
                    <a:pt x="2131" y="119"/>
                    <a:pt x="2041" y="84"/>
                    <a:pt x="1948" y="57"/>
                  </a:cubicBezTo>
                  <a:cubicBezTo>
                    <a:pt x="1772" y="246"/>
                    <a:pt x="1772" y="246"/>
                    <a:pt x="1772" y="246"/>
                  </a:cubicBezTo>
                  <a:cubicBezTo>
                    <a:pt x="1676" y="7"/>
                    <a:pt x="1676" y="7"/>
                    <a:pt x="1676" y="7"/>
                  </a:cubicBezTo>
                  <a:cubicBezTo>
                    <a:pt x="1628" y="2"/>
                    <a:pt x="1580" y="0"/>
                    <a:pt x="1531" y="0"/>
                  </a:cubicBezTo>
                  <a:cubicBezTo>
                    <a:pt x="1483" y="0"/>
                    <a:pt x="1435" y="2"/>
                    <a:pt x="1387" y="7"/>
                  </a:cubicBezTo>
                  <a:lnTo>
                    <a:pt x="1291" y="246"/>
                  </a:lnTo>
                  <a:close/>
                </a:path>
              </a:pathLst>
            </a:custGeom>
            <a:solidFill>
              <a:schemeClr val="bg1">
                <a:lumMod val="9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8" name="Oval 6"/>
            <p:cNvSpPr>
              <a:spLocks noChangeArrowheads="1"/>
            </p:cNvSpPr>
            <p:nvPr/>
          </p:nvSpPr>
          <p:spPr bwMode="auto">
            <a:xfrm>
              <a:off x="1292225" y="1420813"/>
              <a:ext cx="1268413" cy="1241425"/>
            </a:xfrm>
            <a:prstGeom prst="ellipse">
              <a:avLst/>
            </a:prstGeom>
            <a:solidFill>
              <a:srgbClr val="FFFFFF"/>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9" name="Freeform 7"/>
            <p:cNvSpPr>
              <a:spLocks noEditPoints="1"/>
            </p:cNvSpPr>
            <p:nvPr/>
          </p:nvSpPr>
          <p:spPr bwMode="auto">
            <a:xfrm>
              <a:off x="1295400" y="1473201"/>
              <a:ext cx="1263650" cy="1104900"/>
            </a:xfrm>
            <a:custGeom>
              <a:avLst/>
              <a:gdLst>
                <a:gd name="T0" fmla="*/ 1087 w 1650"/>
                <a:gd name="T1" fmla="*/ 1248 h 1445"/>
                <a:gd name="T2" fmla="*/ 1090 w 1650"/>
                <a:gd name="T3" fmla="*/ 1249 h 1445"/>
                <a:gd name="T4" fmla="*/ 1102 w 1650"/>
                <a:gd name="T5" fmla="*/ 1246 h 1445"/>
                <a:gd name="T6" fmla="*/ 1096 w 1650"/>
                <a:gd name="T7" fmla="*/ 1234 h 1445"/>
                <a:gd name="T8" fmla="*/ 1099 w 1650"/>
                <a:gd name="T9" fmla="*/ 1230 h 1445"/>
                <a:gd name="T10" fmla="*/ 1624 w 1650"/>
                <a:gd name="T11" fmla="*/ 904 h 1445"/>
                <a:gd name="T12" fmla="*/ 47 w 1650"/>
                <a:gd name="T13" fmla="*/ 668 h 1445"/>
                <a:gd name="T14" fmla="*/ 7 w 1650"/>
                <a:gd name="T15" fmla="*/ 643 h 1445"/>
                <a:gd name="T16" fmla="*/ 9 w 1650"/>
                <a:gd name="T17" fmla="*/ 747 h 1445"/>
                <a:gd name="T18" fmla="*/ 880 w 1650"/>
                <a:gd name="T19" fmla="*/ 583 h 1445"/>
                <a:gd name="T20" fmla="*/ 740 w 1650"/>
                <a:gd name="T21" fmla="*/ 410 h 1445"/>
                <a:gd name="T22" fmla="*/ 1216 w 1650"/>
                <a:gd name="T23" fmla="*/ 522 h 1445"/>
                <a:gd name="T24" fmla="*/ 1198 w 1650"/>
                <a:gd name="T25" fmla="*/ 507 h 1445"/>
                <a:gd name="T26" fmla="*/ 675 w 1650"/>
                <a:gd name="T27" fmla="*/ 509 h 1445"/>
                <a:gd name="T28" fmla="*/ 707 w 1650"/>
                <a:gd name="T29" fmla="*/ 504 h 1445"/>
                <a:gd name="T30" fmla="*/ 710 w 1650"/>
                <a:gd name="T31" fmla="*/ 501 h 1445"/>
                <a:gd name="T32" fmla="*/ 805 w 1650"/>
                <a:gd name="T33" fmla="*/ 478 h 1445"/>
                <a:gd name="T34" fmla="*/ 798 w 1650"/>
                <a:gd name="T35" fmla="*/ 478 h 1445"/>
                <a:gd name="T36" fmla="*/ 800 w 1650"/>
                <a:gd name="T37" fmla="*/ 478 h 1445"/>
                <a:gd name="T38" fmla="*/ 801 w 1650"/>
                <a:gd name="T39" fmla="*/ 478 h 1445"/>
                <a:gd name="T40" fmla="*/ 806 w 1650"/>
                <a:gd name="T41" fmla="*/ 443 h 1445"/>
                <a:gd name="T42" fmla="*/ 936 w 1650"/>
                <a:gd name="T43" fmla="*/ 312 h 1445"/>
                <a:gd name="T44" fmla="*/ 980 w 1650"/>
                <a:gd name="T45" fmla="*/ 289 h 1445"/>
                <a:gd name="T46" fmla="*/ 1002 w 1650"/>
                <a:gd name="T47" fmla="*/ 294 h 1445"/>
                <a:gd name="T48" fmla="*/ 1032 w 1650"/>
                <a:gd name="T49" fmla="*/ 228 h 1445"/>
                <a:gd name="T50" fmla="*/ 1031 w 1650"/>
                <a:gd name="T51" fmla="*/ 227 h 1445"/>
                <a:gd name="T52" fmla="*/ 878 w 1650"/>
                <a:gd name="T53" fmla="*/ 333 h 1445"/>
                <a:gd name="T54" fmla="*/ 1122 w 1650"/>
                <a:gd name="T55" fmla="*/ 486 h 1445"/>
                <a:gd name="T56" fmla="*/ 840 w 1650"/>
                <a:gd name="T57" fmla="*/ 120 h 1445"/>
                <a:gd name="T58" fmla="*/ 879 w 1650"/>
                <a:gd name="T59" fmla="*/ 104 h 1445"/>
                <a:gd name="T60" fmla="*/ 536 w 1650"/>
                <a:gd name="T61" fmla="*/ 202 h 1445"/>
                <a:gd name="T62" fmla="*/ 530 w 1650"/>
                <a:gd name="T63" fmla="*/ 201 h 1445"/>
                <a:gd name="T64" fmla="*/ 617 w 1650"/>
                <a:gd name="T65" fmla="*/ 160 h 1445"/>
                <a:gd name="T66" fmla="*/ 612 w 1650"/>
                <a:gd name="T67" fmla="*/ 188 h 1445"/>
                <a:gd name="T68" fmla="*/ 1073 w 1650"/>
                <a:gd name="T69" fmla="*/ 700 h 1445"/>
                <a:gd name="T70" fmla="*/ 611 w 1650"/>
                <a:gd name="T71" fmla="*/ 657 h 1445"/>
                <a:gd name="T72" fmla="*/ 1200 w 1650"/>
                <a:gd name="T73" fmla="*/ 560 h 1445"/>
                <a:gd name="T74" fmla="*/ 348 w 1650"/>
                <a:gd name="T75" fmla="*/ 148 h 1445"/>
                <a:gd name="T76" fmla="*/ 136 w 1650"/>
                <a:gd name="T77" fmla="*/ 348 h 1445"/>
                <a:gd name="T78" fmla="*/ 157 w 1650"/>
                <a:gd name="T79" fmla="*/ 360 h 1445"/>
                <a:gd name="T80" fmla="*/ 161 w 1650"/>
                <a:gd name="T81" fmla="*/ 364 h 1445"/>
                <a:gd name="T82" fmla="*/ 199 w 1650"/>
                <a:gd name="T83" fmla="*/ 261 h 1445"/>
                <a:gd name="T84" fmla="*/ 152 w 1650"/>
                <a:gd name="T85" fmla="*/ 328 h 1445"/>
                <a:gd name="T86" fmla="*/ 208 w 1650"/>
                <a:gd name="T87" fmla="*/ 217 h 1445"/>
                <a:gd name="T88" fmla="*/ 315 w 1650"/>
                <a:gd name="T89" fmla="*/ 239 h 1445"/>
                <a:gd name="T90" fmla="*/ 324 w 1650"/>
                <a:gd name="T91" fmla="*/ 235 h 1445"/>
                <a:gd name="T92" fmla="*/ 318 w 1650"/>
                <a:gd name="T93" fmla="*/ 109 h 1445"/>
                <a:gd name="T94" fmla="*/ 394 w 1650"/>
                <a:gd name="T95" fmla="*/ 64 h 1445"/>
                <a:gd name="T96" fmla="*/ 451 w 1650"/>
                <a:gd name="T97" fmla="*/ 27 h 1445"/>
                <a:gd name="T98" fmla="*/ 447 w 1650"/>
                <a:gd name="T99" fmla="*/ 55 h 1445"/>
                <a:gd name="T100" fmla="*/ 466 w 1650"/>
                <a:gd name="T101" fmla="*/ 72 h 1445"/>
                <a:gd name="T102" fmla="*/ 1387 w 1650"/>
                <a:gd name="T103" fmla="*/ 395 h 1445"/>
                <a:gd name="T104" fmla="*/ 1435 w 1650"/>
                <a:gd name="T105" fmla="*/ 253 h 1445"/>
                <a:gd name="T106" fmla="*/ 1187 w 1650"/>
                <a:gd name="T107" fmla="*/ 176 h 1445"/>
                <a:gd name="T108" fmla="*/ 1186 w 1650"/>
                <a:gd name="T109" fmla="*/ 177 h 1445"/>
                <a:gd name="T110" fmla="*/ 1183 w 1650"/>
                <a:gd name="T111" fmla="*/ 178 h 1445"/>
                <a:gd name="T112" fmla="*/ 1220 w 1650"/>
                <a:gd name="T113" fmla="*/ 55 h 1445"/>
                <a:gd name="T114" fmla="*/ 1169 w 1650"/>
                <a:gd name="T115" fmla="*/ 114 h 1445"/>
                <a:gd name="T116" fmla="*/ 1184 w 1650"/>
                <a:gd name="T117" fmla="*/ 119 h 1445"/>
                <a:gd name="T118" fmla="*/ 1211 w 1650"/>
                <a:gd name="T119" fmla="*/ 46 h 1445"/>
                <a:gd name="T120" fmla="*/ 1288 w 1650"/>
                <a:gd name="T121" fmla="*/ 452 h 1445"/>
                <a:gd name="T122" fmla="*/ 1114 w 1650"/>
                <a:gd name="T123" fmla="*/ 44 h 1445"/>
                <a:gd name="T124" fmla="*/ 526 w 1650"/>
                <a:gd name="T125" fmla="*/ 82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0" h="1445">
                  <a:moveTo>
                    <a:pt x="1237" y="1254"/>
                  </a:moveTo>
                  <a:cubicBezTo>
                    <a:pt x="1246" y="1246"/>
                    <a:pt x="1246" y="1246"/>
                    <a:pt x="1246" y="1246"/>
                  </a:cubicBezTo>
                  <a:cubicBezTo>
                    <a:pt x="1237" y="1254"/>
                    <a:pt x="1237" y="1254"/>
                    <a:pt x="1237" y="1254"/>
                  </a:cubicBezTo>
                  <a:moveTo>
                    <a:pt x="1246" y="1246"/>
                  </a:moveTo>
                  <a:cubicBezTo>
                    <a:pt x="1247" y="1244"/>
                    <a:pt x="1247" y="1241"/>
                    <a:pt x="1248" y="1239"/>
                  </a:cubicBezTo>
                  <a:cubicBezTo>
                    <a:pt x="1248" y="1218"/>
                    <a:pt x="1248" y="1218"/>
                    <a:pt x="1248" y="1218"/>
                  </a:cubicBezTo>
                  <a:cubicBezTo>
                    <a:pt x="1246" y="1219"/>
                    <a:pt x="1244" y="1219"/>
                    <a:pt x="1242" y="1220"/>
                  </a:cubicBezTo>
                  <a:cubicBezTo>
                    <a:pt x="1231" y="1235"/>
                    <a:pt x="1231" y="1235"/>
                    <a:pt x="1231" y="1235"/>
                  </a:cubicBezTo>
                  <a:cubicBezTo>
                    <a:pt x="1222" y="1244"/>
                    <a:pt x="1222" y="1244"/>
                    <a:pt x="1222" y="1244"/>
                  </a:cubicBezTo>
                  <a:cubicBezTo>
                    <a:pt x="1214" y="1252"/>
                    <a:pt x="1214" y="1252"/>
                    <a:pt x="1214" y="1252"/>
                  </a:cubicBezTo>
                  <a:cubicBezTo>
                    <a:pt x="1205" y="1260"/>
                    <a:pt x="1205" y="1260"/>
                    <a:pt x="1205" y="1260"/>
                  </a:cubicBezTo>
                  <a:cubicBezTo>
                    <a:pt x="1199" y="1261"/>
                    <a:pt x="1192" y="1262"/>
                    <a:pt x="1186" y="1263"/>
                  </a:cubicBezTo>
                  <a:cubicBezTo>
                    <a:pt x="1182" y="1275"/>
                    <a:pt x="1179" y="1286"/>
                    <a:pt x="1175" y="1297"/>
                  </a:cubicBezTo>
                  <a:cubicBezTo>
                    <a:pt x="1171" y="1307"/>
                    <a:pt x="1170" y="1309"/>
                    <a:pt x="1161" y="1317"/>
                  </a:cubicBezTo>
                  <a:cubicBezTo>
                    <a:pt x="1158" y="1319"/>
                    <a:pt x="1154" y="1322"/>
                    <a:pt x="1153" y="1325"/>
                  </a:cubicBezTo>
                  <a:cubicBezTo>
                    <a:pt x="1151" y="1333"/>
                    <a:pt x="1153" y="1345"/>
                    <a:pt x="1153" y="1354"/>
                  </a:cubicBezTo>
                  <a:cubicBezTo>
                    <a:pt x="1168" y="1348"/>
                    <a:pt x="1179" y="1344"/>
                    <a:pt x="1191" y="1332"/>
                  </a:cubicBezTo>
                  <a:cubicBezTo>
                    <a:pt x="1196" y="1328"/>
                    <a:pt x="1200" y="1319"/>
                    <a:pt x="1203" y="1315"/>
                  </a:cubicBezTo>
                  <a:cubicBezTo>
                    <a:pt x="1213" y="1296"/>
                    <a:pt x="1218" y="1290"/>
                    <a:pt x="1230" y="1276"/>
                  </a:cubicBezTo>
                  <a:cubicBezTo>
                    <a:pt x="1233" y="1269"/>
                    <a:pt x="1235" y="1261"/>
                    <a:pt x="1237" y="1254"/>
                  </a:cubicBezTo>
                  <a:cubicBezTo>
                    <a:pt x="1246" y="1246"/>
                    <a:pt x="1246" y="1246"/>
                    <a:pt x="1246" y="1246"/>
                  </a:cubicBezTo>
                  <a:moveTo>
                    <a:pt x="1205" y="1260"/>
                  </a:moveTo>
                  <a:cubicBezTo>
                    <a:pt x="1214" y="1252"/>
                    <a:pt x="1214" y="1252"/>
                    <a:pt x="1214" y="1252"/>
                  </a:cubicBezTo>
                  <a:cubicBezTo>
                    <a:pt x="1205" y="1260"/>
                    <a:pt x="1205" y="1260"/>
                    <a:pt x="1205" y="1260"/>
                  </a:cubicBezTo>
                  <a:moveTo>
                    <a:pt x="1222" y="1244"/>
                  </a:moveTo>
                  <a:cubicBezTo>
                    <a:pt x="1214" y="1252"/>
                    <a:pt x="1214" y="1252"/>
                    <a:pt x="1214" y="1252"/>
                  </a:cubicBezTo>
                  <a:cubicBezTo>
                    <a:pt x="1222" y="1244"/>
                    <a:pt x="1222" y="1244"/>
                    <a:pt x="1222" y="1244"/>
                  </a:cubicBezTo>
                  <a:moveTo>
                    <a:pt x="1231" y="1235"/>
                  </a:moveTo>
                  <a:cubicBezTo>
                    <a:pt x="1222" y="1244"/>
                    <a:pt x="1222" y="1244"/>
                    <a:pt x="1222" y="1244"/>
                  </a:cubicBezTo>
                  <a:cubicBezTo>
                    <a:pt x="1231" y="1235"/>
                    <a:pt x="1231" y="1235"/>
                    <a:pt x="1231" y="1235"/>
                  </a:cubicBezTo>
                  <a:moveTo>
                    <a:pt x="1242" y="1220"/>
                  </a:moveTo>
                  <a:cubicBezTo>
                    <a:pt x="1231" y="1235"/>
                    <a:pt x="1231" y="1235"/>
                    <a:pt x="1231" y="1235"/>
                  </a:cubicBezTo>
                  <a:cubicBezTo>
                    <a:pt x="1242" y="1220"/>
                    <a:pt x="1242" y="1220"/>
                    <a:pt x="1242" y="1220"/>
                  </a:cubicBezTo>
                  <a:cubicBezTo>
                    <a:pt x="1244" y="1219"/>
                    <a:pt x="1246" y="1219"/>
                    <a:pt x="1248" y="1218"/>
                  </a:cubicBezTo>
                  <a:cubicBezTo>
                    <a:pt x="1246" y="1219"/>
                    <a:pt x="1244" y="1219"/>
                    <a:pt x="1242" y="1220"/>
                  </a:cubicBezTo>
                  <a:moveTo>
                    <a:pt x="336" y="1197"/>
                  </a:moveTo>
                  <a:cubicBezTo>
                    <a:pt x="351" y="1166"/>
                    <a:pt x="351" y="1166"/>
                    <a:pt x="351" y="1166"/>
                  </a:cubicBezTo>
                  <a:cubicBezTo>
                    <a:pt x="351" y="1164"/>
                    <a:pt x="351" y="1164"/>
                    <a:pt x="351" y="1164"/>
                  </a:cubicBezTo>
                  <a:cubicBezTo>
                    <a:pt x="275" y="1148"/>
                    <a:pt x="209" y="1128"/>
                    <a:pt x="156" y="1105"/>
                  </a:cubicBezTo>
                  <a:cubicBezTo>
                    <a:pt x="195" y="1226"/>
                    <a:pt x="262" y="1327"/>
                    <a:pt x="350" y="1401"/>
                  </a:cubicBezTo>
                  <a:cubicBezTo>
                    <a:pt x="351" y="1401"/>
                    <a:pt x="352" y="1401"/>
                    <a:pt x="353" y="1402"/>
                  </a:cubicBezTo>
                  <a:cubicBezTo>
                    <a:pt x="351" y="1396"/>
                    <a:pt x="351" y="1396"/>
                    <a:pt x="351" y="1396"/>
                  </a:cubicBezTo>
                  <a:cubicBezTo>
                    <a:pt x="353" y="1402"/>
                    <a:pt x="353" y="1402"/>
                    <a:pt x="353" y="1402"/>
                  </a:cubicBezTo>
                  <a:cubicBezTo>
                    <a:pt x="355" y="1403"/>
                    <a:pt x="357" y="1404"/>
                    <a:pt x="360" y="1404"/>
                  </a:cubicBezTo>
                  <a:cubicBezTo>
                    <a:pt x="350" y="1393"/>
                    <a:pt x="350" y="1393"/>
                    <a:pt x="350" y="1393"/>
                  </a:cubicBezTo>
                  <a:cubicBezTo>
                    <a:pt x="329" y="1376"/>
                    <a:pt x="329" y="1376"/>
                    <a:pt x="329" y="1376"/>
                  </a:cubicBezTo>
                  <a:cubicBezTo>
                    <a:pt x="340" y="1380"/>
                    <a:pt x="340" y="1380"/>
                    <a:pt x="340" y="1380"/>
                  </a:cubicBezTo>
                  <a:cubicBezTo>
                    <a:pt x="342" y="1381"/>
                    <a:pt x="345" y="1381"/>
                    <a:pt x="347" y="1382"/>
                  </a:cubicBezTo>
                  <a:cubicBezTo>
                    <a:pt x="340" y="1369"/>
                    <a:pt x="340" y="1369"/>
                    <a:pt x="340" y="1369"/>
                  </a:cubicBezTo>
                  <a:cubicBezTo>
                    <a:pt x="339" y="1371"/>
                    <a:pt x="340" y="1373"/>
                    <a:pt x="340" y="1375"/>
                  </a:cubicBezTo>
                  <a:cubicBezTo>
                    <a:pt x="338" y="1375"/>
                    <a:pt x="336" y="1375"/>
                    <a:pt x="335" y="1374"/>
                  </a:cubicBezTo>
                  <a:cubicBezTo>
                    <a:pt x="329" y="1372"/>
                    <a:pt x="323" y="1370"/>
                    <a:pt x="318" y="1367"/>
                  </a:cubicBezTo>
                  <a:cubicBezTo>
                    <a:pt x="323" y="1370"/>
                    <a:pt x="329" y="1372"/>
                    <a:pt x="335" y="1374"/>
                  </a:cubicBezTo>
                  <a:cubicBezTo>
                    <a:pt x="337" y="1375"/>
                    <a:pt x="337" y="1375"/>
                    <a:pt x="337" y="1375"/>
                  </a:cubicBezTo>
                  <a:cubicBezTo>
                    <a:pt x="338" y="1375"/>
                    <a:pt x="338" y="1375"/>
                    <a:pt x="339" y="1376"/>
                  </a:cubicBezTo>
                  <a:cubicBezTo>
                    <a:pt x="341" y="1372"/>
                    <a:pt x="341" y="1372"/>
                    <a:pt x="333" y="1351"/>
                  </a:cubicBezTo>
                  <a:cubicBezTo>
                    <a:pt x="328" y="1337"/>
                    <a:pt x="328" y="1337"/>
                    <a:pt x="323" y="1330"/>
                  </a:cubicBezTo>
                  <a:cubicBezTo>
                    <a:pt x="324" y="1331"/>
                    <a:pt x="325" y="1333"/>
                    <a:pt x="326" y="1334"/>
                  </a:cubicBezTo>
                  <a:cubicBezTo>
                    <a:pt x="328" y="1337"/>
                    <a:pt x="328" y="1337"/>
                    <a:pt x="333" y="1351"/>
                  </a:cubicBezTo>
                  <a:cubicBezTo>
                    <a:pt x="333" y="1348"/>
                    <a:pt x="334" y="1345"/>
                    <a:pt x="335" y="1342"/>
                  </a:cubicBezTo>
                  <a:cubicBezTo>
                    <a:pt x="328" y="1331"/>
                    <a:pt x="328" y="1331"/>
                    <a:pt x="328" y="1331"/>
                  </a:cubicBezTo>
                  <a:cubicBezTo>
                    <a:pt x="326" y="1329"/>
                    <a:pt x="325" y="1327"/>
                    <a:pt x="324" y="1325"/>
                  </a:cubicBezTo>
                  <a:cubicBezTo>
                    <a:pt x="321" y="1321"/>
                    <a:pt x="318" y="1317"/>
                    <a:pt x="316" y="1313"/>
                  </a:cubicBezTo>
                  <a:cubicBezTo>
                    <a:pt x="323" y="1299"/>
                    <a:pt x="323" y="1299"/>
                    <a:pt x="323" y="1299"/>
                  </a:cubicBezTo>
                  <a:cubicBezTo>
                    <a:pt x="320" y="1299"/>
                    <a:pt x="316" y="1298"/>
                    <a:pt x="313" y="1297"/>
                  </a:cubicBezTo>
                  <a:cubicBezTo>
                    <a:pt x="313" y="1313"/>
                    <a:pt x="313" y="1313"/>
                    <a:pt x="313" y="1313"/>
                  </a:cubicBezTo>
                  <a:cubicBezTo>
                    <a:pt x="319" y="1324"/>
                    <a:pt x="319" y="1324"/>
                    <a:pt x="319" y="1324"/>
                  </a:cubicBezTo>
                  <a:cubicBezTo>
                    <a:pt x="313" y="1313"/>
                    <a:pt x="313" y="1313"/>
                    <a:pt x="313" y="1313"/>
                  </a:cubicBezTo>
                  <a:cubicBezTo>
                    <a:pt x="313" y="1297"/>
                    <a:pt x="313" y="1297"/>
                    <a:pt x="313" y="1297"/>
                  </a:cubicBezTo>
                  <a:cubicBezTo>
                    <a:pt x="316" y="1298"/>
                    <a:pt x="320" y="1299"/>
                    <a:pt x="323" y="1299"/>
                  </a:cubicBezTo>
                  <a:cubicBezTo>
                    <a:pt x="324" y="1300"/>
                    <a:pt x="326" y="1300"/>
                    <a:pt x="327" y="1301"/>
                  </a:cubicBezTo>
                  <a:cubicBezTo>
                    <a:pt x="328" y="1296"/>
                    <a:pt x="328" y="1296"/>
                    <a:pt x="328" y="1296"/>
                  </a:cubicBezTo>
                  <a:cubicBezTo>
                    <a:pt x="335" y="1298"/>
                    <a:pt x="342" y="1299"/>
                    <a:pt x="348" y="1301"/>
                  </a:cubicBezTo>
                  <a:cubicBezTo>
                    <a:pt x="337" y="1249"/>
                    <a:pt x="336" y="1244"/>
                    <a:pt x="333" y="1203"/>
                  </a:cubicBezTo>
                  <a:cubicBezTo>
                    <a:pt x="336" y="1197"/>
                    <a:pt x="336" y="1197"/>
                    <a:pt x="336" y="119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8"/>
                  </a:moveTo>
                  <a:cubicBezTo>
                    <a:pt x="1087" y="1247"/>
                    <a:pt x="1087" y="1247"/>
                    <a:pt x="1087" y="1247"/>
                  </a:cubicBezTo>
                  <a:cubicBezTo>
                    <a:pt x="1087" y="1247"/>
                    <a:pt x="1087" y="1247"/>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8" y="1248"/>
                    <a:pt x="1088" y="1248"/>
                    <a:pt x="1088" y="1248"/>
                  </a:cubicBezTo>
                  <a:cubicBezTo>
                    <a:pt x="1087" y="1248"/>
                    <a:pt x="1087" y="1248"/>
                    <a:pt x="1087"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9" y="1248"/>
                  </a:moveTo>
                  <a:cubicBezTo>
                    <a:pt x="1088" y="1248"/>
                    <a:pt x="1088" y="1248"/>
                    <a:pt x="1088" y="1248"/>
                  </a:cubicBezTo>
                  <a:cubicBezTo>
                    <a:pt x="1088" y="1248"/>
                    <a:pt x="1088"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90" y="1248"/>
                  </a:moveTo>
                  <a:cubicBezTo>
                    <a:pt x="1089" y="1248"/>
                    <a:pt x="1089" y="1248"/>
                    <a:pt x="1089" y="1248"/>
                  </a:cubicBezTo>
                  <a:cubicBezTo>
                    <a:pt x="1090" y="1248"/>
                    <a:pt x="1090" y="1248"/>
                    <a:pt x="1090" y="1248"/>
                  </a:cubicBezTo>
                  <a:moveTo>
                    <a:pt x="1090" y="1248"/>
                  </a:moveTo>
                  <a:cubicBezTo>
                    <a:pt x="1090" y="1249"/>
                    <a:pt x="1090" y="1249"/>
                    <a:pt x="1090" y="1249"/>
                  </a:cubicBezTo>
                  <a:cubicBezTo>
                    <a:pt x="1090" y="1249"/>
                    <a:pt x="1090" y="1249"/>
                    <a:pt x="1090" y="1248"/>
                  </a:cubicBezTo>
                  <a:moveTo>
                    <a:pt x="1090" y="1249"/>
                  </a:moveTo>
                  <a:cubicBezTo>
                    <a:pt x="1090" y="1249"/>
                    <a:pt x="1090" y="1249"/>
                    <a:pt x="1090" y="1249"/>
                  </a:cubicBezTo>
                  <a:cubicBezTo>
                    <a:pt x="1090" y="1249"/>
                    <a:pt x="1090" y="1249"/>
                    <a:pt x="1090" y="1249"/>
                  </a:cubicBezTo>
                  <a:moveTo>
                    <a:pt x="1090" y="1249"/>
                  </a:moveTo>
                  <a:cubicBezTo>
                    <a:pt x="1091" y="1249"/>
                    <a:pt x="1091" y="1249"/>
                    <a:pt x="1091" y="1249"/>
                  </a:cubicBezTo>
                  <a:cubicBezTo>
                    <a:pt x="1091" y="1249"/>
                    <a:pt x="1091" y="1249"/>
                    <a:pt x="1091" y="1249"/>
                  </a:cubicBezTo>
                  <a:moveTo>
                    <a:pt x="1091" y="1249"/>
                  </a:moveTo>
                  <a:cubicBezTo>
                    <a:pt x="1091" y="1250"/>
                    <a:pt x="1091" y="1250"/>
                    <a:pt x="1091" y="1250"/>
                  </a:cubicBezTo>
                  <a:cubicBezTo>
                    <a:pt x="1091" y="1249"/>
                    <a:pt x="1091" y="1249"/>
                    <a:pt x="1091" y="1249"/>
                  </a:cubicBezTo>
                  <a:moveTo>
                    <a:pt x="1091" y="1250"/>
                  </a:moveTo>
                  <a:cubicBezTo>
                    <a:pt x="1091" y="1250"/>
                    <a:pt x="1091" y="1250"/>
                    <a:pt x="1091" y="1250"/>
                  </a:cubicBezTo>
                  <a:cubicBezTo>
                    <a:pt x="1091" y="1250"/>
                    <a:pt x="1091" y="1250"/>
                    <a:pt x="1091" y="1250"/>
                  </a:cubicBezTo>
                  <a:moveTo>
                    <a:pt x="1091" y="1250"/>
                  </a:moveTo>
                  <a:cubicBezTo>
                    <a:pt x="1092" y="1251"/>
                    <a:pt x="1092" y="1251"/>
                    <a:pt x="1092" y="1251"/>
                  </a:cubicBezTo>
                  <a:cubicBezTo>
                    <a:pt x="1092" y="1251"/>
                    <a:pt x="1092" y="1251"/>
                    <a:pt x="1091" y="1250"/>
                  </a:cubicBezTo>
                  <a:moveTo>
                    <a:pt x="1092" y="1252"/>
                  </a:moveTo>
                  <a:cubicBezTo>
                    <a:pt x="1092" y="1252"/>
                    <a:pt x="1092" y="1252"/>
                    <a:pt x="1092" y="1251"/>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3" y="1252"/>
                    <a:pt x="1093" y="1252"/>
                    <a:pt x="1093" y="1252"/>
                  </a:cubicBezTo>
                  <a:cubicBezTo>
                    <a:pt x="1092" y="1252"/>
                    <a:pt x="1092" y="1252"/>
                    <a:pt x="1092" y="1252"/>
                  </a:cubicBezTo>
                  <a:moveTo>
                    <a:pt x="1093" y="1252"/>
                  </a:moveTo>
                  <a:cubicBezTo>
                    <a:pt x="1093" y="1252"/>
                    <a:pt x="1093" y="1252"/>
                    <a:pt x="1093" y="1252"/>
                  </a:cubicBezTo>
                  <a:cubicBezTo>
                    <a:pt x="1093" y="1252"/>
                    <a:pt x="1093" y="1252"/>
                    <a:pt x="1093" y="1252"/>
                  </a:cubicBezTo>
                  <a:moveTo>
                    <a:pt x="1093" y="1252"/>
                  </a:moveTo>
                  <a:cubicBezTo>
                    <a:pt x="1093" y="1252"/>
                    <a:pt x="1093" y="1252"/>
                    <a:pt x="1093" y="1252"/>
                  </a:cubicBezTo>
                  <a:cubicBezTo>
                    <a:pt x="1093" y="1252"/>
                    <a:pt x="1093" y="1252"/>
                    <a:pt x="1093" y="1252"/>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4"/>
                  </a:moveTo>
                  <a:cubicBezTo>
                    <a:pt x="1093" y="1253"/>
                    <a:pt x="1093" y="1253"/>
                    <a:pt x="1093" y="1253"/>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5"/>
                    <a:pt x="1093" y="1255"/>
                    <a:pt x="1093" y="1255"/>
                  </a:cubicBezTo>
                  <a:cubicBezTo>
                    <a:pt x="1093" y="1254"/>
                    <a:pt x="1093" y="1254"/>
                    <a:pt x="1093" y="1254"/>
                  </a:cubicBezTo>
                  <a:moveTo>
                    <a:pt x="1093" y="1255"/>
                  </a:moveTo>
                  <a:cubicBezTo>
                    <a:pt x="1093" y="1255"/>
                    <a:pt x="1093" y="1255"/>
                    <a:pt x="1093" y="1255"/>
                  </a:cubicBezTo>
                  <a:cubicBezTo>
                    <a:pt x="1093" y="1255"/>
                    <a:pt x="1093" y="1255"/>
                    <a:pt x="1093" y="1255"/>
                  </a:cubicBezTo>
                  <a:moveTo>
                    <a:pt x="1094" y="1255"/>
                  </a:moveTo>
                  <a:cubicBezTo>
                    <a:pt x="1093" y="1255"/>
                    <a:pt x="1093" y="1255"/>
                    <a:pt x="1093" y="1255"/>
                  </a:cubicBezTo>
                  <a:cubicBezTo>
                    <a:pt x="1094" y="1255"/>
                    <a:pt x="1094" y="1255"/>
                    <a:pt x="1094" y="1255"/>
                  </a:cubicBezTo>
                  <a:moveTo>
                    <a:pt x="1094" y="1255"/>
                  </a:moveTo>
                  <a:cubicBezTo>
                    <a:pt x="1101" y="1246"/>
                    <a:pt x="1101" y="1246"/>
                    <a:pt x="1101" y="1246"/>
                  </a:cubicBezTo>
                  <a:cubicBezTo>
                    <a:pt x="1099" y="1249"/>
                    <a:pt x="1096" y="1253"/>
                    <a:pt x="1094" y="1255"/>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2" y="1246"/>
                  </a:moveTo>
                  <a:cubicBezTo>
                    <a:pt x="1101" y="1246"/>
                    <a:pt x="1101" y="1246"/>
                    <a:pt x="1101"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cubicBezTo>
                    <a:pt x="1102" y="1246"/>
                    <a:pt x="1102" y="1246"/>
                    <a:pt x="1102" y="1246"/>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4"/>
                    <a:pt x="1096" y="1234"/>
                    <a:pt x="1096" y="1234"/>
                  </a:cubicBezTo>
                  <a:cubicBezTo>
                    <a:pt x="1096" y="1233"/>
                    <a:pt x="1096" y="1233"/>
                    <a:pt x="1096" y="1233"/>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7" y="1234"/>
                  </a:moveTo>
                  <a:cubicBezTo>
                    <a:pt x="1096" y="1234"/>
                    <a:pt x="1096" y="1234"/>
                    <a:pt x="1096" y="1234"/>
                  </a:cubicBezTo>
                  <a:cubicBezTo>
                    <a:pt x="1097" y="1234"/>
                    <a:pt x="1097" y="1234"/>
                    <a:pt x="1097" y="1234"/>
                  </a:cubicBezTo>
                  <a:moveTo>
                    <a:pt x="1097" y="1233"/>
                  </a:moveTo>
                  <a:cubicBezTo>
                    <a:pt x="1097" y="1233"/>
                    <a:pt x="1097" y="1233"/>
                    <a:pt x="1097" y="1234"/>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2"/>
                  </a:moveTo>
                  <a:cubicBezTo>
                    <a:pt x="1097" y="1233"/>
                    <a:pt x="1097" y="1233"/>
                    <a:pt x="1097" y="1233"/>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8" y="1232"/>
                  </a:moveTo>
                  <a:cubicBezTo>
                    <a:pt x="1098" y="1232"/>
                    <a:pt x="1098" y="1232"/>
                    <a:pt x="1097"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1"/>
                  </a:moveTo>
                  <a:cubicBezTo>
                    <a:pt x="1098" y="1231"/>
                    <a:pt x="1098" y="1231"/>
                    <a:pt x="1098" y="1232"/>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9" y="1231"/>
                  </a:moveTo>
                  <a:cubicBezTo>
                    <a:pt x="1099" y="1231"/>
                    <a:pt x="1099" y="1231"/>
                    <a:pt x="1098" y="1231"/>
                  </a:cubicBezTo>
                  <a:cubicBezTo>
                    <a:pt x="1099" y="1231"/>
                    <a:pt x="1099" y="1231"/>
                    <a:pt x="1099" y="1231"/>
                  </a:cubicBezTo>
                  <a:moveTo>
                    <a:pt x="1099" y="1230"/>
                  </a:moveTo>
                  <a:cubicBezTo>
                    <a:pt x="1099" y="1231"/>
                    <a:pt x="1099" y="1231"/>
                    <a:pt x="1099" y="1231"/>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29"/>
                  </a:moveTo>
                  <a:cubicBezTo>
                    <a:pt x="1099" y="1230"/>
                    <a:pt x="1099" y="1230"/>
                    <a:pt x="1099" y="1230"/>
                  </a:cubicBezTo>
                  <a:cubicBezTo>
                    <a:pt x="1099" y="1229"/>
                    <a:pt x="1099" y="1229"/>
                    <a:pt x="1099" y="1229"/>
                  </a:cubicBezTo>
                  <a:moveTo>
                    <a:pt x="1099" y="1229"/>
                  </a:moveTo>
                  <a:cubicBezTo>
                    <a:pt x="1099" y="1229"/>
                    <a:pt x="1099" y="1229"/>
                    <a:pt x="1099" y="1229"/>
                  </a:cubicBezTo>
                  <a:cubicBezTo>
                    <a:pt x="1099" y="1229"/>
                    <a:pt x="1099" y="1229"/>
                    <a:pt x="1099" y="1229"/>
                  </a:cubicBezTo>
                  <a:moveTo>
                    <a:pt x="1100" y="1229"/>
                  </a:moveTo>
                  <a:cubicBezTo>
                    <a:pt x="1100" y="1229"/>
                    <a:pt x="1100" y="1229"/>
                    <a:pt x="1099" y="1229"/>
                  </a:cubicBezTo>
                  <a:cubicBezTo>
                    <a:pt x="1100" y="1229"/>
                    <a:pt x="1100" y="1229"/>
                    <a:pt x="1100" y="1229"/>
                  </a:cubicBezTo>
                  <a:moveTo>
                    <a:pt x="1100" y="1229"/>
                  </a:moveTo>
                  <a:cubicBezTo>
                    <a:pt x="1100" y="1229"/>
                    <a:pt x="1100" y="1229"/>
                    <a:pt x="1100" y="1229"/>
                  </a:cubicBezTo>
                  <a:cubicBezTo>
                    <a:pt x="1100" y="1229"/>
                    <a:pt x="1100" y="1229"/>
                    <a:pt x="1100" y="1229"/>
                  </a:cubicBezTo>
                  <a:moveTo>
                    <a:pt x="1100" y="1228"/>
                  </a:moveTo>
                  <a:cubicBezTo>
                    <a:pt x="1100" y="1228"/>
                    <a:pt x="1100" y="1228"/>
                    <a:pt x="1100" y="1229"/>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7"/>
                  </a:moveTo>
                  <a:cubicBezTo>
                    <a:pt x="1100" y="1228"/>
                    <a:pt x="1100" y="1228"/>
                    <a:pt x="1100" y="1228"/>
                  </a:cubicBezTo>
                  <a:cubicBezTo>
                    <a:pt x="1100" y="1227"/>
                    <a:pt x="1100" y="1227"/>
                    <a:pt x="1100" y="1227"/>
                  </a:cubicBezTo>
                  <a:moveTo>
                    <a:pt x="1101" y="1227"/>
                  </a:moveTo>
                  <a:cubicBezTo>
                    <a:pt x="1101" y="1227"/>
                    <a:pt x="1101" y="1227"/>
                    <a:pt x="1100" y="1227"/>
                  </a:cubicBezTo>
                  <a:cubicBezTo>
                    <a:pt x="1101" y="1227"/>
                    <a:pt x="1101" y="1227"/>
                    <a:pt x="1101" y="1227"/>
                  </a:cubicBezTo>
                  <a:moveTo>
                    <a:pt x="1101" y="1226"/>
                  </a:moveTo>
                  <a:cubicBezTo>
                    <a:pt x="1101" y="1227"/>
                    <a:pt x="1101" y="1227"/>
                    <a:pt x="1101" y="1227"/>
                  </a:cubicBezTo>
                  <a:cubicBezTo>
                    <a:pt x="1101" y="1226"/>
                    <a:pt x="1101" y="1226"/>
                    <a:pt x="1101" y="1226"/>
                  </a:cubicBezTo>
                  <a:moveTo>
                    <a:pt x="1101" y="1226"/>
                  </a:moveTo>
                  <a:cubicBezTo>
                    <a:pt x="1101" y="1226"/>
                    <a:pt x="1101" y="1226"/>
                    <a:pt x="1101" y="1226"/>
                  </a:cubicBezTo>
                  <a:cubicBezTo>
                    <a:pt x="1101" y="1226"/>
                    <a:pt x="1101" y="1226"/>
                    <a:pt x="1101" y="1226"/>
                  </a:cubicBezTo>
                  <a:moveTo>
                    <a:pt x="1101" y="1226"/>
                  </a:moveTo>
                  <a:cubicBezTo>
                    <a:pt x="1101" y="1226"/>
                    <a:pt x="1101" y="1226"/>
                    <a:pt x="1101" y="1226"/>
                  </a:cubicBezTo>
                  <a:cubicBezTo>
                    <a:pt x="1101" y="1226"/>
                    <a:pt x="1101" y="1226"/>
                    <a:pt x="1101" y="1226"/>
                  </a:cubicBezTo>
                  <a:moveTo>
                    <a:pt x="1144" y="1268"/>
                  </a:moveTo>
                  <a:cubicBezTo>
                    <a:pt x="1149" y="1249"/>
                    <a:pt x="1155" y="1223"/>
                    <a:pt x="1159" y="1203"/>
                  </a:cubicBezTo>
                  <a:cubicBezTo>
                    <a:pt x="1156" y="1189"/>
                    <a:pt x="1156" y="1189"/>
                    <a:pt x="1156" y="1189"/>
                  </a:cubicBezTo>
                  <a:cubicBezTo>
                    <a:pt x="1121" y="1193"/>
                    <a:pt x="1086" y="1197"/>
                    <a:pt x="1050" y="1200"/>
                  </a:cubicBezTo>
                  <a:cubicBezTo>
                    <a:pt x="987" y="1205"/>
                    <a:pt x="923" y="1208"/>
                    <a:pt x="859" y="1209"/>
                  </a:cubicBezTo>
                  <a:cubicBezTo>
                    <a:pt x="859" y="1214"/>
                    <a:pt x="859" y="1218"/>
                    <a:pt x="859" y="1224"/>
                  </a:cubicBezTo>
                  <a:cubicBezTo>
                    <a:pt x="859" y="1229"/>
                    <a:pt x="859" y="1234"/>
                    <a:pt x="859" y="1239"/>
                  </a:cubicBezTo>
                  <a:cubicBezTo>
                    <a:pt x="858" y="1252"/>
                    <a:pt x="845" y="1261"/>
                    <a:pt x="844" y="1275"/>
                  </a:cubicBezTo>
                  <a:cubicBezTo>
                    <a:pt x="843" y="1282"/>
                    <a:pt x="843" y="1289"/>
                    <a:pt x="843" y="1296"/>
                  </a:cubicBezTo>
                  <a:cubicBezTo>
                    <a:pt x="844" y="1313"/>
                    <a:pt x="846" y="1322"/>
                    <a:pt x="865" y="1347"/>
                  </a:cubicBezTo>
                  <a:cubicBezTo>
                    <a:pt x="875" y="1361"/>
                    <a:pt x="873" y="1379"/>
                    <a:pt x="878" y="1394"/>
                  </a:cubicBezTo>
                  <a:cubicBezTo>
                    <a:pt x="882" y="1405"/>
                    <a:pt x="884" y="1409"/>
                    <a:pt x="887" y="1416"/>
                  </a:cubicBezTo>
                  <a:cubicBezTo>
                    <a:pt x="898" y="1440"/>
                    <a:pt x="906" y="1442"/>
                    <a:pt x="909" y="1442"/>
                  </a:cubicBezTo>
                  <a:cubicBezTo>
                    <a:pt x="921" y="1442"/>
                    <a:pt x="933" y="1442"/>
                    <a:pt x="945" y="1441"/>
                  </a:cubicBezTo>
                  <a:cubicBezTo>
                    <a:pt x="977" y="1437"/>
                    <a:pt x="1008" y="1413"/>
                    <a:pt x="1023" y="1398"/>
                  </a:cubicBezTo>
                  <a:cubicBezTo>
                    <a:pt x="1033" y="1390"/>
                    <a:pt x="1036" y="1376"/>
                    <a:pt x="1045" y="1367"/>
                  </a:cubicBezTo>
                  <a:cubicBezTo>
                    <a:pt x="1054" y="1359"/>
                    <a:pt x="1068" y="1360"/>
                    <a:pt x="1075" y="1350"/>
                  </a:cubicBezTo>
                  <a:cubicBezTo>
                    <a:pt x="1079" y="1343"/>
                    <a:pt x="1079" y="1343"/>
                    <a:pt x="1079" y="1316"/>
                  </a:cubicBezTo>
                  <a:cubicBezTo>
                    <a:pt x="1099" y="1302"/>
                    <a:pt x="1131" y="1288"/>
                    <a:pt x="1144" y="1268"/>
                  </a:cubicBezTo>
                  <a:moveTo>
                    <a:pt x="1607" y="1008"/>
                  </a:moveTo>
                  <a:cubicBezTo>
                    <a:pt x="1610" y="1001"/>
                    <a:pt x="1610" y="1001"/>
                    <a:pt x="1610" y="1001"/>
                  </a:cubicBezTo>
                  <a:cubicBezTo>
                    <a:pt x="1605" y="1010"/>
                    <a:pt x="1605" y="1010"/>
                    <a:pt x="1605" y="1010"/>
                  </a:cubicBezTo>
                  <a:cubicBezTo>
                    <a:pt x="1607" y="1008"/>
                    <a:pt x="1607" y="1008"/>
                    <a:pt x="1607" y="1008"/>
                  </a:cubicBezTo>
                  <a:moveTo>
                    <a:pt x="1610" y="1001"/>
                  </a:moveTo>
                  <a:cubicBezTo>
                    <a:pt x="1615" y="985"/>
                    <a:pt x="1615" y="985"/>
                    <a:pt x="1615" y="985"/>
                  </a:cubicBezTo>
                  <a:cubicBezTo>
                    <a:pt x="1613" y="988"/>
                    <a:pt x="1612" y="992"/>
                    <a:pt x="1610" y="994"/>
                  </a:cubicBezTo>
                  <a:cubicBezTo>
                    <a:pt x="1614" y="978"/>
                    <a:pt x="1619" y="960"/>
                    <a:pt x="1623" y="942"/>
                  </a:cubicBezTo>
                  <a:cubicBezTo>
                    <a:pt x="1621" y="933"/>
                    <a:pt x="1621" y="933"/>
                    <a:pt x="1621" y="933"/>
                  </a:cubicBezTo>
                  <a:cubicBezTo>
                    <a:pt x="1621" y="930"/>
                    <a:pt x="1622" y="927"/>
                    <a:pt x="1622" y="924"/>
                  </a:cubicBezTo>
                  <a:cubicBezTo>
                    <a:pt x="1622" y="917"/>
                    <a:pt x="1622" y="917"/>
                    <a:pt x="1622" y="917"/>
                  </a:cubicBezTo>
                  <a:cubicBezTo>
                    <a:pt x="1621" y="912"/>
                    <a:pt x="1621" y="912"/>
                    <a:pt x="1621" y="912"/>
                  </a:cubicBezTo>
                  <a:cubicBezTo>
                    <a:pt x="1622" y="904"/>
                    <a:pt x="1622" y="904"/>
                    <a:pt x="1622" y="904"/>
                  </a:cubicBezTo>
                  <a:cubicBezTo>
                    <a:pt x="1618" y="893"/>
                    <a:pt x="1614" y="879"/>
                    <a:pt x="1610" y="869"/>
                  </a:cubicBezTo>
                  <a:cubicBezTo>
                    <a:pt x="1611" y="896"/>
                    <a:pt x="1612" y="932"/>
                    <a:pt x="1610" y="959"/>
                  </a:cubicBezTo>
                  <a:cubicBezTo>
                    <a:pt x="1610" y="968"/>
                    <a:pt x="1611" y="980"/>
                    <a:pt x="1610" y="988"/>
                  </a:cubicBezTo>
                  <a:cubicBezTo>
                    <a:pt x="1610" y="980"/>
                    <a:pt x="1611" y="968"/>
                    <a:pt x="1610" y="959"/>
                  </a:cubicBezTo>
                  <a:cubicBezTo>
                    <a:pt x="1610" y="972"/>
                    <a:pt x="1609" y="990"/>
                    <a:pt x="1607" y="1003"/>
                  </a:cubicBezTo>
                  <a:cubicBezTo>
                    <a:pt x="1605" y="1010"/>
                    <a:pt x="1605" y="1010"/>
                    <a:pt x="1605" y="1010"/>
                  </a:cubicBezTo>
                  <a:cubicBezTo>
                    <a:pt x="1610" y="1001"/>
                    <a:pt x="1610" y="1001"/>
                    <a:pt x="1610" y="1001"/>
                  </a:cubicBezTo>
                  <a:moveTo>
                    <a:pt x="1640" y="885"/>
                  </a:moveTo>
                  <a:cubicBezTo>
                    <a:pt x="1643" y="859"/>
                    <a:pt x="1648" y="826"/>
                    <a:pt x="1650" y="800"/>
                  </a:cubicBezTo>
                  <a:cubicBezTo>
                    <a:pt x="1650" y="800"/>
                    <a:pt x="1650" y="801"/>
                    <a:pt x="1650" y="801"/>
                  </a:cubicBezTo>
                  <a:cubicBezTo>
                    <a:pt x="1648" y="826"/>
                    <a:pt x="1643" y="860"/>
                    <a:pt x="1638" y="885"/>
                  </a:cubicBezTo>
                  <a:cubicBezTo>
                    <a:pt x="1638" y="879"/>
                    <a:pt x="1638" y="879"/>
                    <a:pt x="1638" y="879"/>
                  </a:cubicBezTo>
                  <a:cubicBezTo>
                    <a:pt x="1631" y="916"/>
                    <a:pt x="1631" y="916"/>
                    <a:pt x="1631" y="916"/>
                  </a:cubicBezTo>
                  <a:cubicBezTo>
                    <a:pt x="1631" y="920"/>
                    <a:pt x="1631" y="920"/>
                    <a:pt x="1631" y="920"/>
                  </a:cubicBezTo>
                  <a:cubicBezTo>
                    <a:pt x="1633" y="912"/>
                    <a:pt x="1634" y="904"/>
                    <a:pt x="1636" y="897"/>
                  </a:cubicBezTo>
                  <a:cubicBezTo>
                    <a:pt x="1635" y="898"/>
                    <a:pt x="1635" y="899"/>
                    <a:pt x="1635" y="900"/>
                  </a:cubicBezTo>
                  <a:cubicBezTo>
                    <a:pt x="1631" y="924"/>
                    <a:pt x="1631" y="924"/>
                    <a:pt x="1630" y="931"/>
                  </a:cubicBezTo>
                  <a:cubicBezTo>
                    <a:pt x="1640" y="885"/>
                    <a:pt x="1640" y="885"/>
                    <a:pt x="1640" y="885"/>
                  </a:cubicBezTo>
                  <a:moveTo>
                    <a:pt x="1622" y="917"/>
                  </a:moveTo>
                  <a:cubicBezTo>
                    <a:pt x="1622" y="924"/>
                    <a:pt x="1622" y="924"/>
                    <a:pt x="1622" y="924"/>
                  </a:cubicBezTo>
                  <a:cubicBezTo>
                    <a:pt x="1622" y="917"/>
                    <a:pt x="1622" y="917"/>
                    <a:pt x="1622" y="917"/>
                  </a:cubicBezTo>
                  <a:moveTo>
                    <a:pt x="1624" y="904"/>
                  </a:moveTo>
                  <a:cubicBezTo>
                    <a:pt x="1627" y="904"/>
                    <a:pt x="1627" y="904"/>
                    <a:pt x="1627" y="904"/>
                  </a:cubicBezTo>
                  <a:cubicBezTo>
                    <a:pt x="1632" y="853"/>
                    <a:pt x="1632" y="853"/>
                    <a:pt x="1632" y="853"/>
                  </a:cubicBezTo>
                  <a:cubicBezTo>
                    <a:pt x="1628" y="839"/>
                    <a:pt x="1628" y="839"/>
                    <a:pt x="1628" y="839"/>
                  </a:cubicBezTo>
                  <a:cubicBezTo>
                    <a:pt x="1628" y="840"/>
                    <a:pt x="1627" y="841"/>
                    <a:pt x="1627" y="842"/>
                  </a:cubicBezTo>
                  <a:cubicBezTo>
                    <a:pt x="1625" y="835"/>
                    <a:pt x="1625" y="835"/>
                    <a:pt x="1625" y="835"/>
                  </a:cubicBezTo>
                  <a:cubicBezTo>
                    <a:pt x="1624" y="835"/>
                    <a:pt x="1624" y="836"/>
                    <a:pt x="1623" y="837"/>
                  </a:cubicBezTo>
                  <a:cubicBezTo>
                    <a:pt x="1624" y="869"/>
                    <a:pt x="1624" y="869"/>
                    <a:pt x="1624" y="869"/>
                  </a:cubicBezTo>
                  <a:cubicBezTo>
                    <a:pt x="1624" y="873"/>
                    <a:pt x="1624" y="876"/>
                    <a:pt x="1623" y="879"/>
                  </a:cubicBezTo>
                  <a:cubicBezTo>
                    <a:pt x="1625" y="900"/>
                    <a:pt x="1625" y="900"/>
                    <a:pt x="1625" y="900"/>
                  </a:cubicBezTo>
                  <a:cubicBezTo>
                    <a:pt x="1627" y="890"/>
                    <a:pt x="1627" y="890"/>
                    <a:pt x="1627" y="890"/>
                  </a:cubicBezTo>
                  <a:cubicBezTo>
                    <a:pt x="1625" y="900"/>
                    <a:pt x="1625" y="900"/>
                    <a:pt x="1625" y="900"/>
                  </a:cubicBezTo>
                  <a:cubicBezTo>
                    <a:pt x="1623" y="879"/>
                    <a:pt x="1623" y="879"/>
                    <a:pt x="1623" y="879"/>
                  </a:cubicBezTo>
                  <a:cubicBezTo>
                    <a:pt x="1622" y="904"/>
                    <a:pt x="1622" y="904"/>
                    <a:pt x="1622" y="904"/>
                  </a:cubicBezTo>
                  <a:cubicBezTo>
                    <a:pt x="1621" y="912"/>
                    <a:pt x="1621" y="912"/>
                    <a:pt x="1621" y="912"/>
                  </a:cubicBezTo>
                  <a:cubicBezTo>
                    <a:pt x="1622" y="917"/>
                    <a:pt x="1622" y="917"/>
                    <a:pt x="1622" y="917"/>
                  </a:cubicBezTo>
                  <a:cubicBezTo>
                    <a:pt x="1622" y="909"/>
                    <a:pt x="1622" y="909"/>
                    <a:pt x="1622" y="909"/>
                  </a:cubicBezTo>
                  <a:cubicBezTo>
                    <a:pt x="1624" y="904"/>
                    <a:pt x="1624" y="904"/>
                    <a:pt x="1624" y="904"/>
                  </a:cubicBezTo>
                  <a:moveTo>
                    <a:pt x="1532" y="904"/>
                  </a:moveTo>
                  <a:cubicBezTo>
                    <a:pt x="1545" y="907"/>
                    <a:pt x="1545" y="907"/>
                    <a:pt x="1545" y="907"/>
                  </a:cubicBezTo>
                  <a:cubicBezTo>
                    <a:pt x="1541" y="882"/>
                    <a:pt x="1541" y="882"/>
                    <a:pt x="1541" y="882"/>
                  </a:cubicBezTo>
                  <a:cubicBezTo>
                    <a:pt x="1541" y="876"/>
                    <a:pt x="1542" y="870"/>
                    <a:pt x="1542" y="863"/>
                  </a:cubicBezTo>
                  <a:cubicBezTo>
                    <a:pt x="1539" y="865"/>
                    <a:pt x="1536" y="866"/>
                    <a:pt x="1533" y="867"/>
                  </a:cubicBezTo>
                  <a:cubicBezTo>
                    <a:pt x="1533" y="880"/>
                    <a:pt x="1533" y="892"/>
                    <a:pt x="1532" y="904"/>
                  </a:cubicBezTo>
                  <a:cubicBezTo>
                    <a:pt x="1535" y="903"/>
                    <a:pt x="1538" y="902"/>
                    <a:pt x="1540" y="901"/>
                  </a:cubicBezTo>
                  <a:cubicBezTo>
                    <a:pt x="1538" y="902"/>
                    <a:pt x="1535" y="903"/>
                    <a:pt x="1532" y="904"/>
                  </a:cubicBezTo>
                  <a:moveTo>
                    <a:pt x="1625" y="835"/>
                  </a:moveTo>
                  <a:cubicBezTo>
                    <a:pt x="1625" y="828"/>
                    <a:pt x="1625" y="822"/>
                    <a:pt x="1625" y="816"/>
                  </a:cubicBezTo>
                  <a:cubicBezTo>
                    <a:pt x="1624" y="808"/>
                    <a:pt x="1624" y="808"/>
                    <a:pt x="1624" y="808"/>
                  </a:cubicBezTo>
                  <a:cubicBezTo>
                    <a:pt x="1621" y="829"/>
                    <a:pt x="1621" y="829"/>
                    <a:pt x="1621" y="829"/>
                  </a:cubicBezTo>
                  <a:cubicBezTo>
                    <a:pt x="1623" y="837"/>
                    <a:pt x="1623" y="837"/>
                    <a:pt x="1623" y="837"/>
                  </a:cubicBezTo>
                  <a:cubicBezTo>
                    <a:pt x="1624" y="836"/>
                    <a:pt x="1624" y="835"/>
                    <a:pt x="1625" y="835"/>
                  </a:cubicBezTo>
                  <a:moveTo>
                    <a:pt x="56" y="823"/>
                  </a:moveTo>
                  <a:cubicBezTo>
                    <a:pt x="60" y="806"/>
                    <a:pt x="60" y="806"/>
                    <a:pt x="60" y="806"/>
                  </a:cubicBezTo>
                  <a:cubicBezTo>
                    <a:pt x="57" y="783"/>
                    <a:pt x="57" y="783"/>
                    <a:pt x="57" y="783"/>
                  </a:cubicBezTo>
                  <a:cubicBezTo>
                    <a:pt x="50" y="800"/>
                    <a:pt x="50" y="800"/>
                    <a:pt x="50" y="800"/>
                  </a:cubicBezTo>
                  <a:cubicBezTo>
                    <a:pt x="53" y="830"/>
                    <a:pt x="53" y="830"/>
                    <a:pt x="53" y="830"/>
                  </a:cubicBezTo>
                  <a:cubicBezTo>
                    <a:pt x="56" y="823"/>
                    <a:pt x="56" y="823"/>
                    <a:pt x="56" y="823"/>
                  </a:cubicBezTo>
                  <a:moveTo>
                    <a:pt x="1499" y="843"/>
                  </a:moveTo>
                  <a:cubicBezTo>
                    <a:pt x="1507" y="850"/>
                    <a:pt x="1507" y="850"/>
                    <a:pt x="1507" y="850"/>
                  </a:cubicBezTo>
                  <a:cubicBezTo>
                    <a:pt x="1497" y="826"/>
                    <a:pt x="1497" y="826"/>
                    <a:pt x="1497" y="826"/>
                  </a:cubicBezTo>
                  <a:cubicBezTo>
                    <a:pt x="1499" y="843"/>
                    <a:pt x="1499" y="843"/>
                    <a:pt x="1499" y="843"/>
                  </a:cubicBezTo>
                  <a:moveTo>
                    <a:pt x="1624" y="748"/>
                  </a:moveTo>
                  <a:cubicBezTo>
                    <a:pt x="1628" y="758"/>
                    <a:pt x="1634" y="772"/>
                    <a:pt x="1638" y="782"/>
                  </a:cubicBezTo>
                  <a:cubicBezTo>
                    <a:pt x="1634" y="769"/>
                    <a:pt x="1629" y="751"/>
                    <a:pt x="1623" y="738"/>
                  </a:cubicBezTo>
                  <a:cubicBezTo>
                    <a:pt x="1621" y="773"/>
                    <a:pt x="1621" y="773"/>
                    <a:pt x="1621" y="773"/>
                  </a:cubicBezTo>
                  <a:cubicBezTo>
                    <a:pt x="1621" y="784"/>
                    <a:pt x="1621" y="790"/>
                    <a:pt x="1620" y="808"/>
                  </a:cubicBezTo>
                  <a:cubicBezTo>
                    <a:pt x="1619" y="820"/>
                    <a:pt x="1619" y="823"/>
                    <a:pt x="1621" y="829"/>
                  </a:cubicBezTo>
                  <a:cubicBezTo>
                    <a:pt x="1621" y="823"/>
                    <a:pt x="1623" y="815"/>
                    <a:pt x="1624" y="808"/>
                  </a:cubicBezTo>
                  <a:cubicBezTo>
                    <a:pt x="1624" y="748"/>
                    <a:pt x="1624" y="748"/>
                    <a:pt x="1624" y="748"/>
                  </a:cubicBezTo>
                  <a:moveTo>
                    <a:pt x="1612" y="722"/>
                  </a:moveTo>
                  <a:cubicBezTo>
                    <a:pt x="1616" y="738"/>
                    <a:pt x="1616" y="738"/>
                    <a:pt x="1616" y="738"/>
                  </a:cubicBezTo>
                  <a:cubicBezTo>
                    <a:pt x="1609" y="711"/>
                    <a:pt x="1609" y="711"/>
                    <a:pt x="1609" y="711"/>
                  </a:cubicBezTo>
                  <a:cubicBezTo>
                    <a:pt x="1607" y="725"/>
                    <a:pt x="1607" y="725"/>
                    <a:pt x="1607" y="725"/>
                  </a:cubicBezTo>
                  <a:cubicBezTo>
                    <a:pt x="1612" y="722"/>
                    <a:pt x="1612" y="722"/>
                    <a:pt x="1612" y="722"/>
                  </a:cubicBezTo>
                  <a:moveTo>
                    <a:pt x="41" y="702"/>
                  </a:moveTo>
                  <a:cubicBezTo>
                    <a:pt x="42" y="696"/>
                    <a:pt x="43" y="691"/>
                    <a:pt x="44" y="684"/>
                  </a:cubicBezTo>
                  <a:cubicBezTo>
                    <a:pt x="42" y="683"/>
                    <a:pt x="41" y="681"/>
                    <a:pt x="39" y="680"/>
                  </a:cubicBezTo>
                  <a:cubicBezTo>
                    <a:pt x="38" y="686"/>
                    <a:pt x="38" y="692"/>
                    <a:pt x="36" y="698"/>
                  </a:cubicBezTo>
                  <a:cubicBezTo>
                    <a:pt x="38" y="700"/>
                    <a:pt x="40" y="701"/>
                    <a:pt x="41" y="702"/>
                  </a:cubicBezTo>
                  <a:moveTo>
                    <a:pt x="92" y="737"/>
                  </a:moveTo>
                  <a:cubicBezTo>
                    <a:pt x="92" y="731"/>
                    <a:pt x="93" y="724"/>
                    <a:pt x="94" y="719"/>
                  </a:cubicBezTo>
                  <a:cubicBezTo>
                    <a:pt x="93" y="718"/>
                    <a:pt x="92" y="717"/>
                    <a:pt x="90" y="716"/>
                  </a:cubicBezTo>
                  <a:cubicBezTo>
                    <a:pt x="89" y="715"/>
                    <a:pt x="88" y="715"/>
                    <a:pt x="87" y="714"/>
                  </a:cubicBezTo>
                  <a:cubicBezTo>
                    <a:pt x="86" y="720"/>
                    <a:pt x="85" y="727"/>
                    <a:pt x="84" y="732"/>
                  </a:cubicBezTo>
                  <a:cubicBezTo>
                    <a:pt x="85" y="734"/>
                    <a:pt x="87" y="734"/>
                    <a:pt x="88" y="735"/>
                  </a:cubicBezTo>
                  <a:cubicBezTo>
                    <a:pt x="89" y="735"/>
                    <a:pt x="90" y="736"/>
                    <a:pt x="92" y="737"/>
                  </a:cubicBezTo>
                  <a:moveTo>
                    <a:pt x="78" y="719"/>
                  </a:moveTo>
                  <a:cubicBezTo>
                    <a:pt x="79" y="713"/>
                    <a:pt x="80" y="707"/>
                    <a:pt x="81" y="701"/>
                  </a:cubicBezTo>
                  <a:cubicBezTo>
                    <a:pt x="79" y="699"/>
                    <a:pt x="77" y="698"/>
                    <a:pt x="75" y="697"/>
                  </a:cubicBezTo>
                  <a:cubicBezTo>
                    <a:pt x="73" y="702"/>
                    <a:pt x="73" y="709"/>
                    <a:pt x="72" y="715"/>
                  </a:cubicBezTo>
                  <a:cubicBezTo>
                    <a:pt x="74" y="716"/>
                    <a:pt x="76" y="718"/>
                    <a:pt x="78" y="719"/>
                  </a:cubicBezTo>
                  <a:moveTo>
                    <a:pt x="1635" y="654"/>
                  </a:moveTo>
                  <a:cubicBezTo>
                    <a:pt x="1635" y="627"/>
                    <a:pt x="1635" y="627"/>
                    <a:pt x="1635" y="627"/>
                  </a:cubicBezTo>
                  <a:cubicBezTo>
                    <a:pt x="1633" y="620"/>
                    <a:pt x="1633" y="620"/>
                    <a:pt x="1633" y="620"/>
                  </a:cubicBezTo>
                  <a:cubicBezTo>
                    <a:pt x="1635" y="654"/>
                    <a:pt x="1635" y="654"/>
                    <a:pt x="1635" y="654"/>
                  </a:cubicBezTo>
                  <a:moveTo>
                    <a:pt x="72" y="715"/>
                  </a:moveTo>
                  <a:cubicBezTo>
                    <a:pt x="73" y="709"/>
                    <a:pt x="73" y="702"/>
                    <a:pt x="75" y="697"/>
                  </a:cubicBezTo>
                  <a:cubicBezTo>
                    <a:pt x="70" y="694"/>
                    <a:pt x="66" y="691"/>
                    <a:pt x="62" y="688"/>
                  </a:cubicBezTo>
                  <a:cubicBezTo>
                    <a:pt x="66" y="691"/>
                    <a:pt x="70" y="694"/>
                    <a:pt x="75" y="697"/>
                  </a:cubicBezTo>
                  <a:cubicBezTo>
                    <a:pt x="76" y="685"/>
                    <a:pt x="76" y="685"/>
                    <a:pt x="71" y="683"/>
                  </a:cubicBezTo>
                  <a:cubicBezTo>
                    <a:pt x="64" y="681"/>
                    <a:pt x="64" y="681"/>
                    <a:pt x="54" y="661"/>
                  </a:cubicBezTo>
                  <a:cubicBezTo>
                    <a:pt x="54" y="661"/>
                    <a:pt x="54" y="661"/>
                    <a:pt x="54" y="661"/>
                  </a:cubicBezTo>
                  <a:cubicBezTo>
                    <a:pt x="50" y="669"/>
                    <a:pt x="48" y="671"/>
                    <a:pt x="47" y="665"/>
                  </a:cubicBezTo>
                  <a:cubicBezTo>
                    <a:pt x="46" y="661"/>
                    <a:pt x="45" y="657"/>
                    <a:pt x="44" y="653"/>
                  </a:cubicBezTo>
                  <a:cubicBezTo>
                    <a:pt x="44" y="659"/>
                    <a:pt x="44" y="667"/>
                    <a:pt x="43" y="673"/>
                  </a:cubicBezTo>
                  <a:cubicBezTo>
                    <a:pt x="45" y="674"/>
                    <a:pt x="47" y="676"/>
                    <a:pt x="48" y="677"/>
                  </a:cubicBezTo>
                  <a:cubicBezTo>
                    <a:pt x="59" y="689"/>
                    <a:pt x="59" y="689"/>
                    <a:pt x="59" y="689"/>
                  </a:cubicBezTo>
                  <a:cubicBezTo>
                    <a:pt x="50" y="700"/>
                    <a:pt x="50" y="700"/>
                    <a:pt x="50" y="700"/>
                  </a:cubicBezTo>
                  <a:cubicBezTo>
                    <a:pt x="53" y="702"/>
                    <a:pt x="56" y="704"/>
                    <a:pt x="59" y="706"/>
                  </a:cubicBezTo>
                  <a:cubicBezTo>
                    <a:pt x="63" y="709"/>
                    <a:pt x="67" y="712"/>
                    <a:pt x="72" y="715"/>
                  </a:cubicBezTo>
                  <a:moveTo>
                    <a:pt x="1483" y="773"/>
                  </a:moveTo>
                  <a:cubicBezTo>
                    <a:pt x="1480" y="751"/>
                    <a:pt x="1478" y="729"/>
                    <a:pt x="1473" y="708"/>
                  </a:cubicBezTo>
                  <a:cubicBezTo>
                    <a:pt x="1466" y="720"/>
                    <a:pt x="1466" y="720"/>
                    <a:pt x="1466" y="720"/>
                  </a:cubicBezTo>
                  <a:cubicBezTo>
                    <a:pt x="1483" y="773"/>
                    <a:pt x="1483" y="773"/>
                    <a:pt x="1483" y="773"/>
                  </a:cubicBezTo>
                  <a:moveTo>
                    <a:pt x="1560" y="671"/>
                  </a:moveTo>
                  <a:cubicBezTo>
                    <a:pt x="1560" y="670"/>
                    <a:pt x="1560" y="668"/>
                    <a:pt x="1560" y="667"/>
                  </a:cubicBezTo>
                  <a:cubicBezTo>
                    <a:pt x="1560" y="667"/>
                    <a:pt x="1560" y="668"/>
                    <a:pt x="1560" y="668"/>
                  </a:cubicBezTo>
                  <a:cubicBezTo>
                    <a:pt x="1559" y="673"/>
                    <a:pt x="1550" y="722"/>
                    <a:pt x="1549" y="734"/>
                  </a:cubicBezTo>
                  <a:cubicBezTo>
                    <a:pt x="1560" y="700"/>
                    <a:pt x="1560" y="700"/>
                    <a:pt x="1560" y="671"/>
                  </a:cubicBezTo>
                  <a:moveTo>
                    <a:pt x="1632" y="599"/>
                  </a:moveTo>
                  <a:cubicBezTo>
                    <a:pt x="1629" y="579"/>
                    <a:pt x="1629" y="579"/>
                    <a:pt x="1629" y="579"/>
                  </a:cubicBezTo>
                  <a:cubicBezTo>
                    <a:pt x="1631" y="603"/>
                    <a:pt x="1631" y="603"/>
                    <a:pt x="1631" y="603"/>
                  </a:cubicBezTo>
                  <a:cubicBezTo>
                    <a:pt x="1632" y="599"/>
                    <a:pt x="1632" y="599"/>
                    <a:pt x="1632" y="599"/>
                  </a:cubicBezTo>
                  <a:moveTo>
                    <a:pt x="54" y="661"/>
                  </a:moveTo>
                  <a:cubicBezTo>
                    <a:pt x="46" y="632"/>
                    <a:pt x="46" y="632"/>
                    <a:pt x="46" y="632"/>
                  </a:cubicBezTo>
                  <a:cubicBezTo>
                    <a:pt x="45" y="631"/>
                    <a:pt x="43" y="629"/>
                    <a:pt x="42" y="628"/>
                  </a:cubicBezTo>
                  <a:cubicBezTo>
                    <a:pt x="41" y="603"/>
                    <a:pt x="41" y="603"/>
                    <a:pt x="41" y="603"/>
                  </a:cubicBezTo>
                  <a:cubicBezTo>
                    <a:pt x="39" y="602"/>
                    <a:pt x="38" y="601"/>
                    <a:pt x="37" y="599"/>
                  </a:cubicBezTo>
                  <a:cubicBezTo>
                    <a:pt x="36" y="598"/>
                    <a:pt x="35" y="597"/>
                    <a:pt x="35" y="597"/>
                  </a:cubicBezTo>
                  <a:cubicBezTo>
                    <a:pt x="34" y="597"/>
                    <a:pt x="34" y="597"/>
                    <a:pt x="28" y="611"/>
                  </a:cubicBezTo>
                  <a:cubicBezTo>
                    <a:pt x="30" y="613"/>
                    <a:pt x="31" y="615"/>
                    <a:pt x="33" y="617"/>
                  </a:cubicBezTo>
                  <a:cubicBezTo>
                    <a:pt x="35" y="620"/>
                    <a:pt x="35" y="620"/>
                    <a:pt x="44" y="653"/>
                  </a:cubicBezTo>
                  <a:cubicBezTo>
                    <a:pt x="47" y="667"/>
                    <a:pt x="47" y="667"/>
                    <a:pt x="47" y="668"/>
                  </a:cubicBezTo>
                  <a:cubicBezTo>
                    <a:pt x="49" y="670"/>
                    <a:pt x="50" y="667"/>
                    <a:pt x="51" y="666"/>
                  </a:cubicBezTo>
                  <a:cubicBezTo>
                    <a:pt x="52" y="665"/>
                    <a:pt x="52" y="665"/>
                    <a:pt x="54" y="661"/>
                  </a:cubicBezTo>
                  <a:moveTo>
                    <a:pt x="1631" y="562"/>
                  </a:moveTo>
                  <a:cubicBezTo>
                    <a:pt x="1630" y="556"/>
                    <a:pt x="1629" y="550"/>
                    <a:pt x="1627" y="544"/>
                  </a:cubicBezTo>
                  <a:cubicBezTo>
                    <a:pt x="1630" y="558"/>
                    <a:pt x="1630" y="558"/>
                    <a:pt x="1630" y="558"/>
                  </a:cubicBezTo>
                  <a:cubicBezTo>
                    <a:pt x="1631" y="562"/>
                    <a:pt x="1631" y="562"/>
                    <a:pt x="1631" y="562"/>
                  </a:cubicBezTo>
                  <a:moveTo>
                    <a:pt x="1460" y="743"/>
                  </a:moveTo>
                  <a:cubicBezTo>
                    <a:pt x="1462" y="732"/>
                    <a:pt x="1462" y="732"/>
                    <a:pt x="1462" y="732"/>
                  </a:cubicBezTo>
                  <a:cubicBezTo>
                    <a:pt x="1433" y="693"/>
                    <a:pt x="1433" y="693"/>
                    <a:pt x="1433" y="693"/>
                  </a:cubicBezTo>
                  <a:cubicBezTo>
                    <a:pt x="1424" y="695"/>
                    <a:pt x="1424" y="695"/>
                    <a:pt x="1424" y="695"/>
                  </a:cubicBezTo>
                  <a:cubicBezTo>
                    <a:pt x="1425" y="696"/>
                    <a:pt x="1425" y="696"/>
                    <a:pt x="1425" y="696"/>
                  </a:cubicBezTo>
                  <a:cubicBezTo>
                    <a:pt x="1437" y="708"/>
                    <a:pt x="1446" y="720"/>
                    <a:pt x="1460" y="743"/>
                  </a:cubicBezTo>
                  <a:moveTo>
                    <a:pt x="1630" y="558"/>
                  </a:moveTo>
                  <a:cubicBezTo>
                    <a:pt x="1627" y="544"/>
                    <a:pt x="1627" y="544"/>
                    <a:pt x="1627" y="544"/>
                  </a:cubicBezTo>
                  <a:cubicBezTo>
                    <a:pt x="1621" y="526"/>
                    <a:pt x="1621" y="526"/>
                    <a:pt x="1621" y="526"/>
                  </a:cubicBezTo>
                  <a:cubicBezTo>
                    <a:pt x="1630" y="558"/>
                    <a:pt x="1630" y="558"/>
                    <a:pt x="1630" y="558"/>
                  </a:cubicBezTo>
                  <a:moveTo>
                    <a:pt x="50" y="499"/>
                  </a:moveTo>
                  <a:cubicBezTo>
                    <a:pt x="52" y="494"/>
                    <a:pt x="54" y="488"/>
                    <a:pt x="57" y="482"/>
                  </a:cubicBezTo>
                  <a:cubicBezTo>
                    <a:pt x="56" y="482"/>
                    <a:pt x="56" y="481"/>
                    <a:pt x="56" y="480"/>
                  </a:cubicBezTo>
                  <a:cubicBezTo>
                    <a:pt x="55" y="479"/>
                    <a:pt x="55" y="478"/>
                    <a:pt x="55" y="476"/>
                  </a:cubicBezTo>
                  <a:cubicBezTo>
                    <a:pt x="51" y="482"/>
                    <a:pt x="51" y="482"/>
                    <a:pt x="51" y="482"/>
                  </a:cubicBezTo>
                  <a:cubicBezTo>
                    <a:pt x="49" y="488"/>
                    <a:pt x="46" y="494"/>
                    <a:pt x="44" y="499"/>
                  </a:cubicBezTo>
                  <a:cubicBezTo>
                    <a:pt x="45" y="502"/>
                    <a:pt x="45" y="504"/>
                    <a:pt x="46" y="506"/>
                  </a:cubicBezTo>
                  <a:cubicBezTo>
                    <a:pt x="50" y="499"/>
                    <a:pt x="50" y="499"/>
                    <a:pt x="50" y="499"/>
                  </a:cubicBezTo>
                  <a:moveTo>
                    <a:pt x="50" y="1002"/>
                  </a:moveTo>
                  <a:cubicBezTo>
                    <a:pt x="48" y="996"/>
                    <a:pt x="46" y="991"/>
                    <a:pt x="45" y="985"/>
                  </a:cubicBezTo>
                  <a:cubicBezTo>
                    <a:pt x="46" y="991"/>
                    <a:pt x="48" y="996"/>
                    <a:pt x="50" y="1002"/>
                  </a:cubicBezTo>
                  <a:moveTo>
                    <a:pt x="50" y="1002"/>
                  </a:moveTo>
                  <a:cubicBezTo>
                    <a:pt x="51" y="1003"/>
                    <a:pt x="52" y="1005"/>
                    <a:pt x="54" y="1006"/>
                  </a:cubicBezTo>
                  <a:cubicBezTo>
                    <a:pt x="52" y="1005"/>
                    <a:pt x="51" y="1003"/>
                    <a:pt x="50" y="1002"/>
                  </a:cubicBezTo>
                  <a:moveTo>
                    <a:pt x="36" y="817"/>
                  </a:moveTo>
                  <a:cubicBezTo>
                    <a:pt x="34" y="824"/>
                    <a:pt x="34" y="824"/>
                    <a:pt x="34" y="824"/>
                  </a:cubicBezTo>
                  <a:cubicBezTo>
                    <a:pt x="36" y="817"/>
                    <a:pt x="36" y="817"/>
                    <a:pt x="36" y="817"/>
                  </a:cubicBezTo>
                  <a:cubicBezTo>
                    <a:pt x="39" y="800"/>
                    <a:pt x="39" y="800"/>
                    <a:pt x="39" y="800"/>
                  </a:cubicBezTo>
                  <a:cubicBezTo>
                    <a:pt x="36" y="817"/>
                    <a:pt x="36" y="817"/>
                    <a:pt x="36" y="817"/>
                  </a:cubicBezTo>
                  <a:moveTo>
                    <a:pt x="7" y="642"/>
                  </a:move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3"/>
                  </a:moveTo>
                  <a:cubicBezTo>
                    <a:pt x="7" y="643"/>
                    <a:pt x="7" y="643"/>
                    <a:pt x="7" y="642"/>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69" y="476"/>
                  </a:moveTo>
                  <a:cubicBezTo>
                    <a:pt x="72" y="468"/>
                    <a:pt x="76" y="459"/>
                    <a:pt x="80" y="451"/>
                  </a:cubicBezTo>
                  <a:cubicBezTo>
                    <a:pt x="76" y="459"/>
                    <a:pt x="72" y="468"/>
                    <a:pt x="69" y="476"/>
                  </a:cubicBezTo>
                  <a:cubicBezTo>
                    <a:pt x="72" y="468"/>
                    <a:pt x="76" y="459"/>
                    <a:pt x="80" y="451"/>
                  </a:cubicBezTo>
                  <a:cubicBezTo>
                    <a:pt x="76" y="459"/>
                    <a:pt x="72" y="468"/>
                    <a:pt x="69" y="476"/>
                  </a:cubicBezTo>
                  <a:moveTo>
                    <a:pt x="71" y="480"/>
                  </a:moveTo>
                  <a:cubicBezTo>
                    <a:pt x="70" y="479"/>
                    <a:pt x="69" y="478"/>
                    <a:pt x="69" y="476"/>
                  </a:cubicBezTo>
                  <a:cubicBezTo>
                    <a:pt x="69" y="478"/>
                    <a:pt x="70" y="479"/>
                    <a:pt x="71" y="480"/>
                  </a:cubicBezTo>
                  <a:moveTo>
                    <a:pt x="75" y="472"/>
                  </a:moveTo>
                  <a:cubicBezTo>
                    <a:pt x="77" y="467"/>
                    <a:pt x="80" y="461"/>
                    <a:pt x="83" y="455"/>
                  </a:cubicBezTo>
                  <a:cubicBezTo>
                    <a:pt x="80" y="461"/>
                    <a:pt x="77" y="467"/>
                    <a:pt x="75" y="472"/>
                  </a:cubicBezTo>
                  <a:moveTo>
                    <a:pt x="71" y="480"/>
                  </a:moveTo>
                  <a:cubicBezTo>
                    <a:pt x="76" y="474"/>
                    <a:pt x="76" y="474"/>
                    <a:pt x="76" y="474"/>
                  </a:cubicBezTo>
                  <a:cubicBezTo>
                    <a:pt x="71" y="480"/>
                    <a:pt x="71" y="480"/>
                    <a:pt x="71" y="480"/>
                  </a:cubicBezTo>
                  <a:moveTo>
                    <a:pt x="76" y="474"/>
                  </a:moveTo>
                  <a:cubicBezTo>
                    <a:pt x="76" y="473"/>
                    <a:pt x="75" y="473"/>
                    <a:pt x="75" y="472"/>
                  </a:cubicBezTo>
                  <a:cubicBezTo>
                    <a:pt x="75" y="473"/>
                    <a:pt x="76" y="473"/>
                    <a:pt x="76" y="474"/>
                  </a:cubicBezTo>
                  <a:moveTo>
                    <a:pt x="156" y="1105"/>
                  </a:moveTo>
                  <a:cubicBezTo>
                    <a:pt x="136" y="1039"/>
                    <a:pt x="123" y="967"/>
                    <a:pt x="121" y="890"/>
                  </a:cubicBezTo>
                  <a:cubicBezTo>
                    <a:pt x="111" y="869"/>
                    <a:pt x="111" y="869"/>
                    <a:pt x="117" y="849"/>
                  </a:cubicBezTo>
                  <a:cubicBezTo>
                    <a:pt x="92" y="844"/>
                    <a:pt x="92" y="844"/>
                    <a:pt x="92" y="844"/>
                  </a:cubicBezTo>
                  <a:cubicBezTo>
                    <a:pt x="88" y="842"/>
                    <a:pt x="84" y="840"/>
                    <a:pt x="80" y="838"/>
                  </a:cubicBezTo>
                  <a:cubicBezTo>
                    <a:pt x="79" y="837"/>
                    <a:pt x="78" y="837"/>
                    <a:pt x="77" y="836"/>
                  </a:cubicBezTo>
                  <a:cubicBezTo>
                    <a:pt x="60" y="806"/>
                    <a:pt x="60" y="806"/>
                    <a:pt x="60" y="806"/>
                  </a:cubicBezTo>
                  <a:cubicBezTo>
                    <a:pt x="56" y="823"/>
                    <a:pt x="56" y="823"/>
                    <a:pt x="56" y="823"/>
                  </a:cubicBezTo>
                  <a:cubicBezTo>
                    <a:pt x="60" y="844"/>
                    <a:pt x="60" y="844"/>
                    <a:pt x="60" y="844"/>
                  </a:cubicBezTo>
                  <a:cubicBezTo>
                    <a:pt x="56" y="823"/>
                    <a:pt x="56" y="823"/>
                    <a:pt x="56" y="823"/>
                  </a:cubicBezTo>
                  <a:cubicBezTo>
                    <a:pt x="53" y="830"/>
                    <a:pt x="53" y="830"/>
                    <a:pt x="53" y="830"/>
                  </a:cubicBezTo>
                  <a:cubicBezTo>
                    <a:pt x="50" y="800"/>
                    <a:pt x="50" y="800"/>
                    <a:pt x="50" y="800"/>
                  </a:cubicBezTo>
                  <a:cubicBezTo>
                    <a:pt x="49" y="798"/>
                    <a:pt x="47" y="796"/>
                    <a:pt x="45" y="795"/>
                  </a:cubicBezTo>
                  <a:cubicBezTo>
                    <a:pt x="44" y="798"/>
                    <a:pt x="44" y="801"/>
                    <a:pt x="44" y="805"/>
                  </a:cubicBezTo>
                  <a:cubicBezTo>
                    <a:pt x="44" y="801"/>
                    <a:pt x="44" y="798"/>
                    <a:pt x="45" y="795"/>
                  </a:cubicBezTo>
                  <a:cubicBezTo>
                    <a:pt x="39" y="800"/>
                    <a:pt x="39" y="800"/>
                    <a:pt x="39" y="800"/>
                  </a:cubicBezTo>
                  <a:cubicBezTo>
                    <a:pt x="36" y="817"/>
                    <a:pt x="36" y="817"/>
                    <a:pt x="36" y="817"/>
                  </a:cubicBezTo>
                  <a:cubicBezTo>
                    <a:pt x="34" y="824"/>
                    <a:pt x="34" y="824"/>
                    <a:pt x="34" y="824"/>
                  </a:cubicBezTo>
                  <a:cubicBezTo>
                    <a:pt x="30" y="812"/>
                    <a:pt x="30" y="812"/>
                    <a:pt x="22" y="804"/>
                  </a:cubicBezTo>
                  <a:cubicBezTo>
                    <a:pt x="22" y="805"/>
                    <a:pt x="21" y="807"/>
                    <a:pt x="20" y="808"/>
                  </a:cubicBezTo>
                  <a:cubicBezTo>
                    <a:pt x="20" y="810"/>
                    <a:pt x="19" y="809"/>
                    <a:pt x="18" y="809"/>
                  </a:cubicBezTo>
                  <a:cubicBezTo>
                    <a:pt x="13" y="783"/>
                    <a:pt x="13" y="783"/>
                    <a:pt x="13" y="783"/>
                  </a:cubicBezTo>
                  <a:cubicBezTo>
                    <a:pt x="13" y="780"/>
                    <a:pt x="13" y="777"/>
                    <a:pt x="13" y="774"/>
                  </a:cubicBezTo>
                  <a:cubicBezTo>
                    <a:pt x="13" y="761"/>
                    <a:pt x="14" y="748"/>
                    <a:pt x="15" y="736"/>
                  </a:cubicBezTo>
                  <a:cubicBezTo>
                    <a:pt x="15" y="730"/>
                    <a:pt x="16" y="724"/>
                    <a:pt x="16" y="718"/>
                  </a:cubicBezTo>
                  <a:cubicBezTo>
                    <a:pt x="17" y="697"/>
                    <a:pt x="17" y="697"/>
                    <a:pt x="17" y="697"/>
                  </a:cubicBezTo>
                  <a:cubicBezTo>
                    <a:pt x="16" y="695"/>
                    <a:pt x="14" y="694"/>
                    <a:pt x="14" y="692"/>
                  </a:cubicBezTo>
                  <a:cubicBezTo>
                    <a:pt x="8" y="681"/>
                    <a:pt x="8" y="681"/>
                    <a:pt x="8" y="681"/>
                  </a:cubicBezTo>
                  <a:cubicBezTo>
                    <a:pt x="12" y="664"/>
                    <a:pt x="17" y="640"/>
                    <a:pt x="22" y="623"/>
                  </a:cubicBezTo>
                  <a:cubicBezTo>
                    <a:pt x="22" y="613"/>
                    <a:pt x="22" y="613"/>
                    <a:pt x="22" y="613"/>
                  </a:cubicBezTo>
                  <a:cubicBezTo>
                    <a:pt x="11" y="656"/>
                    <a:pt x="11" y="656"/>
                    <a:pt x="6" y="691"/>
                  </a:cubicBezTo>
                  <a:cubicBezTo>
                    <a:pt x="7" y="685"/>
                    <a:pt x="8" y="678"/>
                    <a:pt x="9" y="672"/>
                  </a:cubicBezTo>
                  <a:cubicBezTo>
                    <a:pt x="12" y="652"/>
                    <a:pt x="12" y="652"/>
                    <a:pt x="22" y="613"/>
                  </a:cubicBezTo>
                  <a:cubicBezTo>
                    <a:pt x="21" y="611"/>
                    <a:pt x="20" y="609"/>
                    <a:pt x="19" y="606"/>
                  </a:cubicBezTo>
                  <a:cubicBezTo>
                    <a:pt x="10" y="636"/>
                    <a:pt x="10" y="636"/>
                    <a:pt x="10" y="636"/>
                  </a:cubicBezTo>
                  <a:cubicBezTo>
                    <a:pt x="9" y="633"/>
                    <a:pt x="8" y="630"/>
                    <a:pt x="7" y="627"/>
                  </a:cubicBezTo>
                  <a:cubicBezTo>
                    <a:pt x="7" y="625"/>
                    <a:pt x="7" y="624"/>
                    <a:pt x="7" y="622"/>
                  </a:cubicBezTo>
                  <a:cubicBezTo>
                    <a:pt x="16" y="567"/>
                    <a:pt x="16" y="567"/>
                    <a:pt x="16" y="567"/>
                  </a:cubicBezTo>
                  <a:cubicBezTo>
                    <a:pt x="19" y="555"/>
                    <a:pt x="22" y="543"/>
                    <a:pt x="25" y="532"/>
                  </a:cubicBezTo>
                  <a:cubicBezTo>
                    <a:pt x="39" y="490"/>
                    <a:pt x="39" y="490"/>
                    <a:pt x="39" y="490"/>
                  </a:cubicBezTo>
                  <a:cubicBezTo>
                    <a:pt x="49" y="474"/>
                    <a:pt x="49" y="474"/>
                    <a:pt x="49" y="474"/>
                  </a:cubicBezTo>
                  <a:cubicBezTo>
                    <a:pt x="50" y="477"/>
                    <a:pt x="50" y="480"/>
                    <a:pt x="51" y="482"/>
                  </a:cubicBezTo>
                  <a:cubicBezTo>
                    <a:pt x="55" y="476"/>
                    <a:pt x="55" y="476"/>
                    <a:pt x="55" y="476"/>
                  </a:cubicBezTo>
                  <a:cubicBezTo>
                    <a:pt x="55" y="478"/>
                    <a:pt x="55" y="479"/>
                    <a:pt x="56" y="480"/>
                  </a:cubicBezTo>
                  <a:cubicBezTo>
                    <a:pt x="56" y="481"/>
                    <a:pt x="56" y="482"/>
                    <a:pt x="57" y="482"/>
                  </a:cubicBezTo>
                  <a:cubicBezTo>
                    <a:pt x="58" y="490"/>
                    <a:pt x="60" y="500"/>
                    <a:pt x="62" y="507"/>
                  </a:cubicBezTo>
                  <a:cubicBezTo>
                    <a:pt x="51" y="557"/>
                    <a:pt x="51" y="557"/>
                    <a:pt x="51" y="557"/>
                  </a:cubicBezTo>
                  <a:cubicBezTo>
                    <a:pt x="50" y="563"/>
                    <a:pt x="48" y="569"/>
                    <a:pt x="46" y="575"/>
                  </a:cubicBezTo>
                  <a:cubicBezTo>
                    <a:pt x="47" y="576"/>
                    <a:pt x="48" y="578"/>
                    <a:pt x="50" y="579"/>
                  </a:cubicBezTo>
                  <a:cubicBezTo>
                    <a:pt x="76" y="488"/>
                    <a:pt x="76" y="488"/>
                    <a:pt x="111" y="463"/>
                  </a:cubicBezTo>
                  <a:cubicBezTo>
                    <a:pt x="114" y="456"/>
                    <a:pt x="118" y="448"/>
                    <a:pt x="122" y="441"/>
                  </a:cubicBezTo>
                  <a:cubicBezTo>
                    <a:pt x="121" y="440"/>
                    <a:pt x="120" y="439"/>
                    <a:pt x="118" y="438"/>
                  </a:cubicBezTo>
                  <a:cubicBezTo>
                    <a:pt x="115" y="443"/>
                    <a:pt x="115" y="443"/>
                    <a:pt x="115" y="443"/>
                  </a:cubicBezTo>
                  <a:cubicBezTo>
                    <a:pt x="118" y="438"/>
                    <a:pt x="118" y="438"/>
                    <a:pt x="118" y="438"/>
                  </a:cubicBezTo>
                  <a:cubicBezTo>
                    <a:pt x="88" y="409"/>
                    <a:pt x="83" y="379"/>
                    <a:pt x="99" y="351"/>
                  </a:cubicBezTo>
                  <a:cubicBezTo>
                    <a:pt x="97" y="353"/>
                    <a:pt x="97" y="353"/>
                    <a:pt x="97" y="353"/>
                  </a:cubicBezTo>
                  <a:cubicBezTo>
                    <a:pt x="61" y="426"/>
                    <a:pt x="58" y="430"/>
                    <a:pt x="42" y="475"/>
                  </a:cubicBezTo>
                  <a:cubicBezTo>
                    <a:pt x="17" y="555"/>
                    <a:pt x="16" y="558"/>
                    <a:pt x="8" y="605"/>
                  </a:cubicBezTo>
                  <a:cubicBezTo>
                    <a:pt x="3" y="636"/>
                    <a:pt x="3" y="636"/>
                    <a:pt x="3" y="636"/>
                  </a:cubicBezTo>
                  <a:cubicBezTo>
                    <a:pt x="0" y="665"/>
                    <a:pt x="0" y="665"/>
                    <a:pt x="0" y="665"/>
                  </a:cubicBezTo>
                  <a:cubicBezTo>
                    <a:pt x="2" y="665"/>
                    <a:pt x="2" y="665"/>
                    <a:pt x="2" y="665"/>
                  </a:cubicBezTo>
                  <a:cubicBezTo>
                    <a:pt x="2" y="680"/>
                    <a:pt x="2" y="701"/>
                    <a:pt x="3" y="716"/>
                  </a:cubicBezTo>
                  <a:cubicBezTo>
                    <a:pt x="4" y="718"/>
                    <a:pt x="4" y="719"/>
                    <a:pt x="5" y="721"/>
                  </a:cubicBezTo>
                  <a:cubicBezTo>
                    <a:pt x="6" y="729"/>
                    <a:pt x="6" y="729"/>
                    <a:pt x="6" y="729"/>
                  </a:cubicBezTo>
                  <a:cubicBezTo>
                    <a:pt x="7" y="743"/>
                    <a:pt x="7" y="743"/>
                    <a:pt x="11" y="752"/>
                  </a:cubicBezTo>
                  <a:cubicBezTo>
                    <a:pt x="10" y="750"/>
                    <a:pt x="9" y="748"/>
                    <a:pt x="9" y="747"/>
                  </a:cubicBezTo>
                  <a:cubicBezTo>
                    <a:pt x="7" y="742"/>
                    <a:pt x="7" y="742"/>
                    <a:pt x="5" y="721"/>
                  </a:cubicBezTo>
                  <a:cubicBezTo>
                    <a:pt x="4" y="719"/>
                    <a:pt x="4" y="718"/>
                    <a:pt x="3" y="716"/>
                  </a:cubicBezTo>
                  <a:cubicBezTo>
                    <a:pt x="6" y="765"/>
                    <a:pt x="6" y="765"/>
                    <a:pt x="7" y="784"/>
                  </a:cubicBezTo>
                  <a:cubicBezTo>
                    <a:pt x="8" y="785"/>
                    <a:pt x="9" y="786"/>
                    <a:pt x="10" y="788"/>
                  </a:cubicBezTo>
                  <a:cubicBezTo>
                    <a:pt x="9" y="775"/>
                    <a:pt x="9" y="775"/>
                    <a:pt x="9" y="775"/>
                  </a:cubicBezTo>
                  <a:cubicBezTo>
                    <a:pt x="10" y="788"/>
                    <a:pt x="10" y="788"/>
                    <a:pt x="10" y="788"/>
                  </a:cubicBezTo>
                  <a:cubicBezTo>
                    <a:pt x="10" y="789"/>
                    <a:pt x="11" y="789"/>
                    <a:pt x="11" y="790"/>
                  </a:cubicBezTo>
                  <a:cubicBezTo>
                    <a:pt x="13" y="804"/>
                    <a:pt x="13" y="804"/>
                    <a:pt x="13" y="804"/>
                  </a:cubicBezTo>
                  <a:cubicBezTo>
                    <a:pt x="14" y="796"/>
                    <a:pt x="14" y="796"/>
                    <a:pt x="14" y="796"/>
                  </a:cubicBezTo>
                  <a:cubicBezTo>
                    <a:pt x="13" y="804"/>
                    <a:pt x="13" y="804"/>
                    <a:pt x="13" y="804"/>
                  </a:cubicBezTo>
                  <a:cubicBezTo>
                    <a:pt x="11" y="790"/>
                    <a:pt x="11" y="790"/>
                    <a:pt x="11" y="790"/>
                  </a:cubicBezTo>
                  <a:cubicBezTo>
                    <a:pt x="13" y="811"/>
                    <a:pt x="13" y="811"/>
                    <a:pt x="13" y="811"/>
                  </a:cubicBezTo>
                  <a:cubicBezTo>
                    <a:pt x="15" y="814"/>
                    <a:pt x="17" y="816"/>
                    <a:pt x="18" y="818"/>
                  </a:cubicBezTo>
                  <a:cubicBezTo>
                    <a:pt x="23" y="832"/>
                    <a:pt x="23" y="832"/>
                    <a:pt x="23" y="832"/>
                  </a:cubicBezTo>
                  <a:cubicBezTo>
                    <a:pt x="22" y="812"/>
                    <a:pt x="22" y="812"/>
                    <a:pt x="22" y="812"/>
                  </a:cubicBezTo>
                  <a:cubicBezTo>
                    <a:pt x="29" y="829"/>
                    <a:pt x="29" y="829"/>
                    <a:pt x="29" y="829"/>
                  </a:cubicBezTo>
                  <a:cubicBezTo>
                    <a:pt x="31" y="846"/>
                    <a:pt x="32" y="861"/>
                    <a:pt x="34" y="878"/>
                  </a:cubicBezTo>
                  <a:cubicBezTo>
                    <a:pt x="34" y="881"/>
                    <a:pt x="35" y="884"/>
                    <a:pt x="35" y="887"/>
                  </a:cubicBezTo>
                  <a:cubicBezTo>
                    <a:pt x="37" y="910"/>
                    <a:pt x="33" y="933"/>
                    <a:pt x="37" y="957"/>
                  </a:cubicBezTo>
                  <a:cubicBezTo>
                    <a:pt x="38" y="958"/>
                    <a:pt x="39" y="960"/>
                    <a:pt x="41" y="961"/>
                  </a:cubicBezTo>
                  <a:cubicBezTo>
                    <a:pt x="39" y="960"/>
                    <a:pt x="38" y="958"/>
                    <a:pt x="37" y="957"/>
                  </a:cubicBezTo>
                  <a:cubicBezTo>
                    <a:pt x="43" y="976"/>
                    <a:pt x="43" y="976"/>
                    <a:pt x="43" y="976"/>
                  </a:cubicBezTo>
                  <a:cubicBezTo>
                    <a:pt x="39" y="994"/>
                    <a:pt x="56" y="1026"/>
                    <a:pt x="67" y="1048"/>
                  </a:cubicBezTo>
                  <a:cubicBezTo>
                    <a:pt x="66" y="1047"/>
                    <a:pt x="66" y="1046"/>
                    <a:pt x="65" y="1044"/>
                  </a:cubicBezTo>
                  <a:cubicBezTo>
                    <a:pt x="60" y="1031"/>
                    <a:pt x="55" y="1021"/>
                    <a:pt x="48" y="1002"/>
                  </a:cubicBezTo>
                  <a:cubicBezTo>
                    <a:pt x="56" y="1024"/>
                    <a:pt x="62" y="1037"/>
                    <a:pt x="67" y="1048"/>
                  </a:cubicBezTo>
                  <a:cubicBezTo>
                    <a:pt x="80" y="1061"/>
                    <a:pt x="96" y="1074"/>
                    <a:pt x="118" y="1085"/>
                  </a:cubicBezTo>
                  <a:cubicBezTo>
                    <a:pt x="130" y="1092"/>
                    <a:pt x="143" y="1099"/>
                    <a:pt x="156" y="1105"/>
                  </a:cubicBezTo>
                  <a:moveTo>
                    <a:pt x="1605" y="476"/>
                  </a:moveTo>
                  <a:cubicBezTo>
                    <a:pt x="1603" y="470"/>
                    <a:pt x="1601" y="465"/>
                    <a:pt x="1599" y="459"/>
                  </a:cubicBezTo>
                  <a:cubicBezTo>
                    <a:pt x="1589" y="436"/>
                    <a:pt x="1589" y="436"/>
                    <a:pt x="1589" y="436"/>
                  </a:cubicBezTo>
                  <a:cubicBezTo>
                    <a:pt x="1591" y="445"/>
                    <a:pt x="1591" y="445"/>
                    <a:pt x="1591" y="445"/>
                  </a:cubicBezTo>
                  <a:cubicBezTo>
                    <a:pt x="1589" y="436"/>
                    <a:pt x="1589" y="436"/>
                    <a:pt x="1589" y="436"/>
                  </a:cubicBezTo>
                  <a:cubicBezTo>
                    <a:pt x="1573" y="407"/>
                    <a:pt x="1573" y="407"/>
                    <a:pt x="1573" y="407"/>
                  </a:cubicBezTo>
                  <a:cubicBezTo>
                    <a:pt x="1565" y="388"/>
                    <a:pt x="1565" y="388"/>
                    <a:pt x="1565" y="388"/>
                  </a:cubicBezTo>
                  <a:cubicBezTo>
                    <a:pt x="1558" y="374"/>
                    <a:pt x="1558" y="374"/>
                    <a:pt x="1558" y="374"/>
                  </a:cubicBezTo>
                  <a:cubicBezTo>
                    <a:pt x="1569" y="435"/>
                    <a:pt x="1483" y="494"/>
                    <a:pt x="1319" y="535"/>
                  </a:cubicBezTo>
                  <a:cubicBezTo>
                    <a:pt x="1336" y="587"/>
                    <a:pt x="1351" y="640"/>
                    <a:pt x="1361" y="694"/>
                  </a:cubicBezTo>
                  <a:cubicBezTo>
                    <a:pt x="1382" y="688"/>
                    <a:pt x="1402" y="683"/>
                    <a:pt x="1420" y="677"/>
                  </a:cubicBezTo>
                  <a:cubicBezTo>
                    <a:pt x="1422" y="683"/>
                    <a:pt x="1423" y="689"/>
                    <a:pt x="1424" y="695"/>
                  </a:cubicBezTo>
                  <a:cubicBezTo>
                    <a:pt x="1433" y="693"/>
                    <a:pt x="1433" y="693"/>
                    <a:pt x="1433" y="693"/>
                  </a:cubicBezTo>
                  <a:cubicBezTo>
                    <a:pt x="1462" y="732"/>
                    <a:pt x="1462" y="732"/>
                    <a:pt x="1462" y="732"/>
                  </a:cubicBezTo>
                  <a:cubicBezTo>
                    <a:pt x="1466" y="720"/>
                    <a:pt x="1466" y="720"/>
                    <a:pt x="1466" y="720"/>
                  </a:cubicBezTo>
                  <a:cubicBezTo>
                    <a:pt x="1473" y="708"/>
                    <a:pt x="1473" y="708"/>
                    <a:pt x="1473" y="708"/>
                  </a:cubicBezTo>
                  <a:cubicBezTo>
                    <a:pt x="1478" y="729"/>
                    <a:pt x="1480" y="751"/>
                    <a:pt x="1483" y="773"/>
                  </a:cubicBezTo>
                  <a:cubicBezTo>
                    <a:pt x="1497" y="826"/>
                    <a:pt x="1497" y="826"/>
                    <a:pt x="1497" y="826"/>
                  </a:cubicBezTo>
                  <a:cubicBezTo>
                    <a:pt x="1507" y="850"/>
                    <a:pt x="1507" y="850"/>
                    <a:pt x="1507" y="850"/>
                  </a:cubicBezTo>
                  <a:cubicBezTo>
                    <a:pt x="1514" y="899"/>
                    <a:pt x="1514" y="899"/>
                    <a:pt x="1514" y="899"/>
                  </a:cubicBezTo>
                  <a:cubicBezTo>
                    <a:pt x="1533" y="848"/>
                    <a:pt x="1533" y="848"/>
                    <a:pt x="1533" y="848"/>
                  </a:cubicBezTo>
                  <a:cubicBezTo>
                    <a:pt x="1531" y="784"/>
                    <a:pt x="1531" y="784"/>
                    <a:pt x="1531" y="784"/>
                  </a:cubicBezTo>
                  <a:cubicBezTo>
                    <a:pt x="1549" y="734"/>
                    <a:pt x="1549" y="734"/>
                    <a:pt x="1549" y="734"/>
                  </a:cubicBezTo>
                  <a:cubicBezTo>
                    <a:pt x="1551" y="715"/>
                    <a:pt x="1559" y="672"/>
                    <a:pt x="1560" y="667"/>
                  </a:cubicBezTo>
                  <a:cubicBezTo>
                    <a:pt x="1563" y="665"/>
                    <a:pt x="1566" y="663"/>
                    <a:pt x="1569" y="661"/>
                  </a:cubicBezTo>
                  <a:cubicBezTo>
                    <a:pt x="1573" y="650"/>
                    <a:pt x="1573" y="650"/>
                    <a:pt x="1573" y="650"/>
                  </a:cubicBezTo>
                  <a:cubicBezTo>
                    <a:pt x="1593" y="685"/>
                    <a:pt x="1593" y="685"/>
                    <a:pt x="1593" y="685"/>
                  </a:cubicBezTo>
                  <a:cubicBezTo>
                    <a:pt x="1587" y="668"/>
                    <a:pt x="1579" y="645"/>
                    <a:pt x="1572" y="629"/>
                  </a:cubicBezTo>
                  <a:cubicBezTo>
                    <a:pt x="1565" y="643"/>
                    <a:pt x="1565" y="643"/>
                    <a:pt x="1565" y="643"/>
                  </a:cubicBezTo>
                  <a:cubicBezTo>
                    <a:pt x="1572" y="629"/>
                    <a:pt x="1572" y="629"/>
                    <a:pt x="1572" y="629"/>
                  </a:cubicBezTo>
                  <a:cubicBezTo>
                    <a:pt x="1578" y="645"/>
                    <a:pt x="1588" y="668"/>
                    <a:pt x="1593" y="685"/>
                  </a:cubicBezTo>
                  <a:cubicBezTo>
                    <a:pt x="1607" y="725"/>
                    <a:pt x="1607" y="725"/>
                    <a:pt x="1607" y="725"/>
                  </a:cubicBezTo>
                  <a:cubicBezTo>
                    <a:pt x="1609" y="711"/>
                    <a:pt x="1609" y="711"/>
                    <a:pt x="1609" y="711"/>
                  </a:cubicBezTo>
                  <a:cubicBezTo>
                    <a:pt x="1616" y="738"/>
                    <a:pt x="1616" y="738"/>
                    <a:pt x="1616" y="738"/>
                  </a:cubicBezTo>
                  <a:cubicBezTo>
                    <a:pt x="1616" y="741"/>
                    <a:pt x="1617" y="744"/>
                    <a:pt x="1617" y="747"/>
                  </a:cubicBezTo>
                  <a:cubicBezTo>
                    <a:pt x="1620" y="754"/>
                    <a:pt x="1620" y="754"/>
                    <a:pt x="1620" y="754"/>
                  </a:cubicBezTo>
                  <a:cubicBezTo>
                    <a:pt x="1620" y="760"/>
                    <a:pt x="1621" y="767"/>
                    <a:pt x="1621" y="773"/>
                  </a:cubicBezTo>
                  <a:cubicBezTo>
                    <a:pt x="1623" y="738"/>
                    <a:pt x="1623" y="738"/>
                    <a:pt x="1623" y="738"/>
                  </a:cubicBezTo>
                  <a:cubicBezTo>
                    <a:pt x="1628" y="751"/>
                    <a:pt x="1634" y="768"/>
                    <a:pt x="1638" y="782"/>
                  </a:cubicBezTo>
                  <a:cubicBezTo>
                    <a:pt x="1644" y="762"/>
                    <a:pt x="1644" y="762"/>
                    <a:pt x="1644" y="762"/>
                  </a:cubicBezTo>
                  <a:cubicBezTo>
                    <a:pt x="1645" y="741"/>
                    <a:pt x="1645" y="741"/>
                    <a:pt x="1645" y="741"/>
                  </a:cubicBezTo>
                  <a:cubicBezTo>
                    <a:pt x="1644" y="762"/>
                    <a:pt x="1644" y="762"/>
                    <a:pt x="1644" y="762"/>
                  </a:cubicBezTo>
                  <a:cubicBezTo>
                    <a:pt x="1646" y="748"/>
                    <a:pt x="1646" y="748"/>
                    <a:pt x="1646" y="748"/>
                  </a:cubicBezTo>
                  <a:cubicBezTo>
                    <a:pt x="1646" y="742"/>
                    <a:pt x="1645" y="735"/>
                    <a:pt x="1645" y="729"/>
                  </a:cubicBezTo>
                  <a:cubicBezTo>
                    <a:pt x="1644" y="717"/>
                    <a:pt x="1644" y="711"/>
                    <a:pt x="1643" y="704"/>
                  </a:cubicBezTo>
                  <a:cubicBezTo>
                    <a:pt x="1642" y="700"/>
                    <a:pt x="1642" y="697"/>
                    <a:pt x="1641" y="694"/>
                  </a:cubicBezTo>
                  <a:cubicBezTo>
                    <a:pt x="1640" y="690"/>
                    <a:pt x="1640" y="690"/>
                    <a:pt x="1640" y="690"/>
                  </a:cubicBezTo>
                  <a:cubicBezTo>
                    <a:pt x="1627" y="643"/>
                    <a:pt x="1627" y="643"/>
                    <a:pt x="1627" y="613"/>
                  </a:cubicBezTo>
                  <a:cubicBezTo>
                    <a:pt x="1628" y="615"/>
                    <a:pt x="1630" y="618"/>
                    <a:pt x="1631" y="620"/>
                  </a:cubicBezTo>
                  <a:cubicBezTo>
                    <a:pt x="1630" y="608"/>
                    <a:pt x="1630" y="608"/>
                    <a:pt x="1630" y="608"/>
                  </a:cubicBezTo>
                  <a:cubicBezTo>
                    <a:pt x="1624" y="603"/>
                    <a:pt x="1624" y="603"/>
                    <a:pt x="1624" y="603"/>
                  </a:cubicBezTo>
                  <a:cubicBezTo>
                    <a:pt x="1625" y="609"/>
                    <a:pt x="1625" y="609"/>
                    <a:pt x="1625" y="609"/>
                  </a:cubicBezTo>
                  <a:cubicBezTo>
                    <a:pt x="1625" y="635"/>
                    <a:pt x="1626" y="639"/>
                    <a:pt x="1629" y="659"/>
                  </a:cubicBezTo>
                  <a:cubicBezTo>
                    <a:pt x="1628" y="656"/>
                    <a:pt x="1628" y="653"/>
                    <a:pt x="1627" y="650"/>
                  </a:cubicBezTo>
                  <a:cubicBezTo>
                    <a:pt x="1626" y="638"/>
                    <a:pt x="1626" y="638"/>
                    <a:pt x="1624" y="603"/>
                  </a:cubicBezTo>
                  <a:cubicBezTo>
                    <a:pt x="1626" y="604"/>
                    <a:pt x="1628" y="607"/>
                    <a:pt x="1630" y="608"/>
                  </a:cubicBezTo>
                  <a:cubicBezTo>
                    <a:pt x="1630" y="606"/>
                    <a:pt x="1630" y="605"/>
                    <a:pt x="1631" y="603"/>
                  </a:cubicBezTo>
                  <a:cubicBezTo>
                    <a:pt x="1629" y="579"/>
                    <a:pt x="1629" y="579"/>
                    <a:pt x="1629" y="579"/>
                  </a:cubicBezTo>
                  <a:cubicBezTo>
                    <a:pt x="1630" y="576"/>
                    <a:pt x="1630" y="573"/>
                    <a:pt x="1630" y="571"/>
                  </a:cubicBezTo>
                  <a:cubicBezTo>
                    <a:pt x="1624" y="542"/>
                    <a:pt x="1614" y="506"/>
                    <a:pt x="1606" y="478"/>
                  </a:cubicBezTo>
                  <a:cubicBezTo>
                    <a:pt x="1614" y="506"/>
                    <a:pt x="1624" y="542"/>
                    <a:pt x="1630" y="571"/>
                  </a:cubicBezTo>
                  <a:cubicBezTo>
                    <a:pt x="1623" y="542"/>
                    <a:pt x="1615" y="504"/>
                    <a:pt x="1605" y="476"/>
                  </a:cubicBezTo>
                  <a:moveTo>
                    <a:pt x="1565" y="388"/>
                  </a:moveTo>
                  <a:cubicBezTo>
                    <a:pt x="1557" y="371"/>
                    <a:pt x="1557" y="371"/>
                    <a:pt x="1557" y="371"/>
                  </a:cubicBezTo>
                  <a:cubicBezTo>
                    <a:pt x="1557" y="372"/>
                    <a:pt x="1558" y="373"/>
                    <a:pt x="1558" y="374"/>
                  </a:cubicBezTo>
                  <a:cubicBezTo>
                    <a:pt x="1565" y="388"/>
                    <a:pt x="1565" y="388"/>
                    <a:pt x="1565" y="388"/>
                  </a:cubicBezTo>
                  <a:moveTo>
                    <a:pt x="1552" y="356"/>
                  </a:moveTo>
                  <a:cubicBezTo>
                    <a:pt x="1550" y="353"/>
                    <a:pt x="1550" y="353"/>
                    <a:pt x="1550" y="353"/>
                  </a:cubicBezTo>
                  <a:cubicBezTo>
                    <a:pt x="1551" y="355"/>
                    <a:pt x="1552" y="356"/>
                    <a:pt x="1553" y="357"/>
                  </a:cubicBezTo>
                  <a:cubicBezTo>
                    <a:pt x="1553" y="359"/>
                    <a:pt x="1554" y="361"/>
                    <a:pt x="1555" y="363"/>
                  </a:cubicBezTo>
                  <a:cubicBezTo>
                    <a:pt x="1560" y="370"/>
                    <a:pt x="1564" y="378"/>
                    <a:pt x="1568" y="386"/>
                  </a:cubicBezTo>
                  <a:cubicBezTo>
                    <a:pt x="1567" y="385"/>
                    <a:pt x="1567" y="385"/>
                    <a:pt x="1567" y="384"/>
                  </a:cubicBezTo>
                  <a:cubicBezTo>
                    <a:pt x="1552" y="356"/>
                    <a:pt x="1552" y="356"/>
                    <a:pt x="1552" y="356"/>
                  </a:cubicBezTo>
                  <a:moveTo>
                    <a:pt x="631" y="580"/>
                  </a:moveTo>
                  <a:cubicBezTo>
                    <a:pt x="637" y="580"/>
                    <a:pt x="642" y="581"/>
                    <a:pt x="647" y="581"/>
                  </a:cubicBezTo>
                  <a:cubicBezTo>
                    <a:pt x="642" y="576"/>
                    <a:pt x="642" y="576"/>
                    <a:pt x="642" y="576"/>
                  </a:cubicBezTo>
                  <a:cubicBezTo>
                    <a:pt x="628" y="576"/>
                    <a:pt x="628" y="576"/>
                    <a:pt x="628" y="576"/>
                  </a:cubicBezTo>
                  <a:cubicBezTo>
                    <a:pt x="631" y="580"/>
                    <a:pt x="631" y="580"/>
                    <a:pt x="631" y="580"/>
                  </a:cubicBezTo>
                  <a:moveTo>
                    <a:pt x="880" y="584"/>
                  </a:moveTo>
                  <a:cubicBezTo>
                    <a:pt x="880" y="580"/>
                    <a:pt x="875" y="577"/>
                    <a:pt x="873" y="575"/>
                  </a:cubicBezTo>
                  <a:cubicBezTo>
                    <a:pt x="865" y="575"/>
                    <a:pt x="858" y="575"/>
                    <a:pt x="851" y="575"/>
                  </a:cubicBezTo>
                  <a:cubicBezTo>
                    <a:pt x="851" y="575"/>
                    <a:pt x="855" y="580"/>
                    <a:pt x="861" y="588"/>
                  </a:cubicBezTo>
                  <a:cubicBezTo>
                    <a:pt x="867" y="588"/>
                    <a:pt x="874" y="587"/>
                    <a:pt x="880" y="587"/>
                  </a:cubicBezTo>
                  <a:cubicBezTo>
                    <a:pt x="880" y="586"/>
                    <a:pt x="880" y="585"/>
                    <a:pt x="880" y="584"/>
                  </a:cubicBezTo>
                  <a:moveTo>
                    <a:pt x="880" y="583"/>
                  </a:moveTo>
                  <a:cubicBezTo>
                    <a:pt x="894" y="574"/>
                    <a:pt x="894" y="574"/>
                    <a:pt x="894" y="574"/>
                  </a:cubicBezTo>
                  <a:cubicBezTo>
                    <a:pt x="879" y="557"/>
                    <a:pt x="879" y="557"/>
                    <a:pt x="879" y="557"/>
                  </a:cubicBezTo>
                  <a:cubicBezTo>
                    <a:pt x="873" y="575"/>
                    <a:pt x="873" y="575"/>
                    <a:pt x="873" y="575"/>
                  </a:cubicBezTo>
                  <a:cubicBezTo>
                    <a:pt x="880" y="583"/>
                    <a:pt x="880" y="583"/>
                    <a:pt x="880" y="583"/>
                  </a:cubicBezTo>
                  <a:moveTo>
                    <a:pt x="816" y="566"/>
                  </a:moveTo>
                  <a:cubicBezTo>
                    <a:pt x="816" y="557"/>
                    <a:pt x="816" y="548"/>
                    <a:pt x="816" y="539"/>
                  </a:cubicBezTo>
                  <a:cubicBezTo>
                    <a:pt x="814" y="539"/>
                    <a:pt x="811" y="539"/>
                    <a:pt x="810" y="539"/>
                  </a:cubicBezTo>
                  <a:cubicBezTo>
                    <a:pt x="809" y="548"/>
                    <a:pt x="809" y="557"/>
                    <a:pt x="809" y="566"/>
                  </a:cubicBezTo>
                  <a:cubicBezTo>
                    <a:pt x="811" y="566"/>
                    <a:pt x="814" y="566"/>
                    <a:pt x="816" y="566"/>
                  </a:cubicBezTo>
                  <a:moveTo>
                    <a:pt x="954" y="545"/>
                  </a:moveTo>
                  <a:cubicBezTo>
                    <a:pt x="968" y="535"/>
                    <a:pt x="968" y="535"/>
                    <a:pt x="968" y="535"/>
                  </a:cubicBezTo>
                  <a:cubicBezTo>
                    <a:pt x="961" y="536"/>
                    <a:pt x="954" y="536"/>
                    <a:pt x="947" y="537"/>
                  </a:cubicBezTo>
                  <a:cubicBezTo>
                    <a:pt x="948" y="566"/>
                    <a:pt x="948" y="566"/>
                    <a:pt x="948" y="566"/>
                  </a:cubicBezTo>
                  <a:cubicBezTo>
                    <a:pt x="920" y="547"/>
                    <a:pt x="920" y="547"/>
                    <a:pt x="920" y="547"/>
                  </a:cubicBezTo>
                  <a:cubicBezTo>
                    <a:pt x="946" y="585"/>
                    <a:pt x="946" y="585"/>
                    <a:pt x="946" y="585"/>
                  </a:cubicBezTo>
                  <a:cubicBezTo>
                    <a:pt x="949" y="585"/>
                    <a:pt x="952" y="585"/>
                    <a:pt x="956" y="584"/>
                  </a:cubicBezTo>
                  <a:cubicBezTo>
                    <a:pt x="965" y="581"/>
                    <a:pt x="965" y="581"/>
                    <a:pt x="965" y="581"/>
                  </a:cubicBezTo>
                  <a:cubicBezTo>
                    <a:pt x="954" y="545"/>
                    <a:pt x="954" y="545"/>
                    <a:pt x="954" y="545"/>
                  </a:cubicBezTo>
                  <a:moveTo>
                    <a:pt x="912" y="557"/>
                  </a:moveTo>
                  <a:cubicBezTo>
                    <a:pt x="912" y="556"/>
                    <a:pt x="913" y="556"/>
                    <a:pt x="914" y="556"/>
                  </a:cubicBezTo>
                  <a:cubicBezTo>
                    <a:pt x="909" y="550"/>
                    <a:pt x="903" y="543"/>
                    <a:pt x="899" y="538"/>
                  </a:cubicBezTo>
                  <a:cubicBezTo>
                    <a:pt x="897" y="538"/>
                    <a:pt x="894" y="538"/>
                    <a:pt x="892" y="538"/>
                  </a:cubicBezTo>
                  <a:cubicBezTo>
                    <a:pt x="885" y="548"/>
                    <a:pt x="885" y="548"/>
                    <a:pt x="885" y="548"/>
                  </a:cubicBezTo>
                  <a:cubicBezTo>
                    <a:pt x="871" y="539"/>
                    <a:pt x="871" y="539"/>
                    <a:pt x="871" y="539"/>
                  </a:cubicBezTo>
                  <a:cubicBezTo>
                    <a:pt x="850" y="530"/>
                    <a:pt x="850" y="530"/>
                    <a:pt x="850" y="530"/>
                  </a:cubicBezTo>
                  <a:cubicBezTo>
                    <a:pt x="872" y="548"/>
                    <a:pt x="872" y="548"/>
                    <a:pt x="872" y="548"/>
                  </a:cubicBezTo>
                  <a:cubicBezTo>
                    <a:pt x="879" y="557"/>
                    <a:pt x="879" y="557"/>
                    <a:pt x="879" y="557"/>
                  </a:cubicBezTo>
                  <a:cubicBezTo>
                    <a:pt x="894" y="574"/>
                    <a:pt x="894" y="574"/>
                    <a:pt x="894" y="574"/>
                  </a:cubicBezTo>
                  <a:cubicBezTo>
                    <a:pt x="892" y="556"/>
                    <a:pt x="892" y="556"/>
                    <a:pt x="892" y="556"/>
                  </a:cubicBezTo>
                  <a:cubicBezTo>
                    <a:pt x="894" y="574"/>
                    <a:pt x="894" y="574"/>
                    <a:pt x="894" y="574"/>
                  </a:cubicBezTo>
                  <a:cubicBezTo>
                    <a:pt x="898" y="568"/>
                    <a:pt x="900" y="564"/>
                    <a:pt x="902" y="560"/>
                  </a:cubicBezTo>
                  <a:cubicBezTo>
                    <a:pt x="898" y="561"/>
                    <a:pt x="900" y="559"/>
                    <a:pt x="900" y="559"/>
                  </a:cubicBezTo>
                  <a:cubicBezTo>
                    <a:pt x="901" y="557"/>
                    <a:pt x="902" y="557"/>
                    <a:pt x="903" y="557"/>
                  </a:cubicBezTo>
                  <a:cubicBezTo>
                    <a:pt x="903" y="557"/>
                    <a:pt x="903" y="558"/>
                    <a:pt x="902" y="560"/>
                  </a:cubicBezTo>
                  <a:cubicBezTo>
                    <a:pt x="903" y="560"/>
                    <a:pt x="905" y="560"/>
                    <a:pt x="912" y="557"/>
                  </a:cubicBezTo>
                  <a:moveTo>
                    <a:pt x="910" y="522"/>
                  </a:moveTo>
                  <a:cubicBezTo>
                    <a:pt x="919" y="529"/>
                    <a:pt x="919" y="529"/>
                    <a:pt x="919" y="529"/>
                  </a:cubicBezTo>
                  <a:cubicBezTo>
                    <a:pt x="912" y="519"/>
                    <a:pt x="912" y="519"/>
                    <a:pt x="912" y="519"/>
                  </a:cubicBezTo>
                  <a:cubicBezTo>
                    <a:pt x="904" y="511"/>
                    <a:pt x="904" y="511"/>
                    <a:pt x="904" y="511"/>
                  </a:cubicBezTo>
                  <a:cubicBezTo>
                    <a:pt x="910" y="522"/>
                    <a:pt x="910" y="522"/>
                    <a:pt x="910" y="522"/>
                  </a:cubicBezTo>
                  <a:moveTo>
                    <a:pt x="816" y="566"/>
                  </a:moveTo>
                  <a:cubicBezTo>
                    <a:pt x="816" y="557"/>
                    <a:pt x="816" y="548"/>
                    <a:pt x="816" y="539"/>
                  </a:cubicBezTo>
                  <a:cubicBezTo>
                    <a:pt x="816" y="548"/>
                    <a:pt x="816" y="557"/>
                    <a:pt x="816" y="566"/>
                  </a:cubicBezTo>
                  <a:moveTo>
                    <a:pt x="816" y="539"/>
                  </a:moveTo>
                  <a:cubicBezTo>
                    <a:pt x="823" y="522"/>
                    <a:pt x="823" y="522"/>
                    <a:pt x="823" y="522"/>
                  </a:cubicBezTo>
                  <a:cubicBezTo>
                    <a:pt x="810" y="512"/>
                    <a:pt x="810" y="512"/>
                    <a:pt x="810" y="512"/>
                  </a:cubicBezTo>
                  <a:cubicBezTo>
                    <a:pt x="804" y="523"/>
                    <a:pt x="804" y="523"/>
                    <a:pt x="804" y="523"/>
                  </a:cubicBezTo>
                  <a:cubicBezTo>
                    <a:pt x="810" y="539"/>
                    <a:pt x="810" y="539"/>
                    <a:pt x="810" y="539"/>
                  </a:cubicBezTo>
                  <a:cubicBezTo>
                    <a:pt x="811" y="539"/>
                    <a:pt x="814" y="539"/>
                    <a:pt x="816" y="539"/>
                  </a:cubicBezTo>
                  <a:moveTo>
                    <a:pt x="776" y="512"/>
                  </a:moveTo>
                  <a:cubicBezTo>
                    <a:pt x="776" y="509"/>
                    <a:pt x="777" y="506"/>
                    <a:pt x="777" y="503"/>
                  </a:cubicBezTo>
                  <a:cubicBezTo>
                    <a:pt x="770" y="503"/>
                    <a:pt x="763" y="503"/>
                    <a:pt x="757" y="503"/>
                  </a:cubicBezTo>
                  <a:cubicBezTo>
                    <a:pt x="747" y="528"/>
                    <a:pt x="747" y="528"/>
                    <a:pt x="747" y="528"/>
                  </a:cubicBezTo>
                  <a:cubicBezTo>
                    <a:pt x="733" y="530"/>
                    <a:pt x="726" y="533"/>
                    <a:pt x="720" y="540"/>
                  </a:cubicBezTo>
                  <a:cubicBezTo>
                    <a:pt x="716" y="544"/>
                    <a:pt x="713" y="552"/>
                    <a:pt x="710" y="559"/>
                  </a:cubicBezTo>
                  <a:cubicBezTo>
                    <a:pt x="706" y="571"/>
                    <a:pt x="703" y="576"/>
                    <a:pt x="699" y="584"/>
                  </a:cubicBezTo>
                  <a:cubicBezTo>
                    <a:pt x="700" y="584"/>
                    <a:pt x="701" y="584"/>
                    <a:pt x="703" y="584"/>
                  </a:cubicBezTo>
                  <a:cubicBezTo>
                    <a:pt x="724" y="547"/>
                    <a:pt x="724" y="547"/>
                    <a:pt x="725" y="546"/>
                  </a:cubicBezTo>
                  <a:cubicBezTo>
                    <a:pt x="730" y="539"/>
                    <a:pt x="734" y="535"/>
                    <a:pt x="739" y="537"/>
                  </a:cubicBezTo>
                  <a:cubicBezTo>
                    <a:pt x="747" y="540"/>
                    <a:pt x="748" y="540"/>
                    <a:pt x="756" y="511"/>
                  </a:cubicBezTo>
                  <a:cubicBezTo>
                    <a:pt x="763" y="512"/>
                    <a:pt x="769" y="512"/>
                    <a:pt x="776" y="512"/>
                  </a:cubicBezTo>
                  <a:moveTo>
                    <a:pt x="776" y="512"/>
                  </a:moveTo>
                  <a:cubicBezTo>
                    <a:pt x="790" y="504"/>
                    <a:pt x="790" y="504"/>
                    <a:pt x="790" y="504"/>
                  </a:cubicBezTo>
                  <a:cubicBezTo>
                    <a:pt x="785" y="504"/>
                    <a:pt x="781" y="503"/>
                    <a:pt x="777" y="503"/>
                  </a:cubicBezTo>
                  <a:cubicBezTo>
                    <a:pt x="777" y="506"/>
                    <a:pt x="776" y="509"/>
                    <a:pt x="776" y="512"/>
                  </a:cubicBezTo>
                  <a:moveTo>
                    <a:pt x="1010" y="497"/>
                  </a:moveTo>
                  <a:cubicBezTo>
                    <a:pt x="1009" y="491"/>
                    <a:pt x="1009" y="486"/>
                    <a:pt x="1008" y="480"/>
                  </a:cubicBezTo>
                  <a:cubicBezTo>
                    <a:pt x="998" y="507"/>
                    <a:pt x="998" y="507"/>
                    <a:pt x="998" y="507"/>
                  </a:cubicBezTo>
                  <a:cubicBezTo>
                    <a:pt x="1010" y="497"/>
                    <a:pt x="1010" y="497"/>
                    <a:pt x="1010" y="497"/>
                  </a:cubicBezTo>
                  <a:moveTo>
                    <a:pt x="856" y="478"/>
                  </a:moveTo>
                  <a:cubicBezTo>
                    <a:pt x="883" y="503"/>
                    <a:pt x="883" y="503"/>
                    <a:pt x="883" y="503"/>
                  </a:cubicBezTo>
                  <a:cubicBezTo>
                    <a:pt x="869" y="478"/>
                    <a:pt x="869" y="478"/>
                    <a:pt x="869" y="478"/>
                  </a:cubicBezTo>
                  <a:cubicBezTo>
                    <a:pt x="865" y="478"/>
                    <a:pt x="860" y="478"/>
                    <a:pt x="856" y="478"/>
                  </a:cubicBezTo>
                  <a:moveTo>
                    <a:pt x="1067" y="483"/>
                  </a:moveTo>
                  <a:cubicBezTo>
                    <a:pt x="1067" y="477"/>
                    <a:pt x="1065" y="472"/>
                    <a:pt x="1064" y="466"/>
                  </a:cubicBezTo>
                  <a:cubicBezTo>
                    <a:pt x="1062" y="466"/>
                    <a:pt x="1060" y="467"/>
                    <a:pt x="1057" y="467"/>
                  </a:cubicBezTo>
                  <a:cubicBezTo>
                    <a:pt x="1053" y="476"/>
                    <a:pt x="1053" y="476"/>
                    <a:pt x="1053" y="476"/>
                  </a:cubicBezTo>
                  <a:cubicBezTo>
                    <a:pt x="1067" y="483"/>
                    <a:pt x="1067" y="483"/>
                    <a:pt x="1067" y="483"/>
                  </a:cubicBezTo>
                  <a:moveTo>
                    <a:pt x="1057" y="467"/>
                  </a:moveTo>
                  <a:cubicBezTo>
                    <a:pt x="1057" y="464"/>
                    <a:pt x="1056" y="461"/>
                    <a:pt x="1055" y="458"/>
                  </a:cubicBezTo>
                  <a:cubicBezTo>
                    <a:pt x="1052" y="458"/>
                    <a:pt x="1047" y="459"/>
                    <a:pt x="1043" y="459"/>
                  </a:cubicBezTo>
                  <a:cubicBezTo>
                    <a:pt x="1053" y="476"/>
                    <a:pt x="1053" y="476"/>
                    <a:pt x="1053" y="476"/>
                  </a:cubicBezTo>
                  <a:cubicBezTo>
                    <a:pt x="1057" y="467"/>
                    <a:pt x="1057" y="467"/>
                    <a:pt x="1057" y="467"/>
                  </a:cubicBezTo>
                  <a:moveTo>
                    <a:pt x="297" y="387"/>
                  </a:moveTo>
                  <a:cubicBezTo>
                    <a:pt x="302" y="398"/>
                    <a:pt x="302" y="398"/>
                    <a:pt x="302" y="398"/>
                  </a:cubicBezTo>
                  <a:cubicBezTo>
                    <a:pt x="306" y="380"/>
                    <a:pt x="306" y="380"/>
                    <a:pt x="306" y="380"/>
                  </a:cubicBezTo>
                  <a:cubicBezTo>
                    <a:pt x="297" y="387"/>
                    <a:pt x="297" y="387"/>
                    <a:pt x="297" y="387"/>
                  </a:cubicBezTo>
                  <a:moveTo>
                    <a:pt x="297" y="387"/>
                  </a:moveTo>
                  <a:cubicBezTo>
                    <a:pt x="306" y="380"/>
                    <a:pt x="306" y="380"/>
                    <a:pt x="306" y="380"/>
                  </a:cubicBezTo>
                  <a:cubicBezTo>
                    <a:pt x="311" y="363"/>
                    <a:pt x="311" y="363"/>
                    <a:pt x="311" y="363"/>
                  </a:cubicBezTo>
                  <a:cubicBezTo>
                    <a:pt x="307" y="362"/>
                    <a:pt x="303" y="360"/>
                    <a:pt x="299" y="359"/>
                  </a:cubicBezTo>
                  <a:cubicBezTo>
                    <a:pt x="301" y="350"/>
                    <a:pt x="301" y="350"/>
                    <a:pt x="301" y="350"/>
                  </a:cubicBezTo>
                  <a:cubicBezTo>
                    <a:pt x="298" y="349"/>
                    <a:pt x="296" y="348"/>
                    <a:pt x="293" y="346"/>
                  </a:cubicBezTo>
                  <a:cubicBezTo>
                    <a:pt x="272" y="366"/>
                    <a:pt x="272" y="366"/>
                    <a:pt x="272" y="366"/>
                  </a:cubicBezTo>
                  <a:cubicBezTo>
                    <a:pt x="280" y="372"/>
                    <a:pt x="290" y="381"/>
                    <a:pt x="297" y="387"/>
                  </a:cubicBezTo>
                  <a:moveTo>
                    <a:pt x="720" y="415"/>
                  </a:moveTo>
                  <a:cubicBezTo>
                    <a:pt x="720" y="413"/>
                    <a:pt x="721" y="410"/>
                    <a:pt x="721" y="407"/>
                  </a:cubicBezTo>
                  <a:cubicBezTo>
                    <a:pt x="700" y="389"/>
                    <a:pt x="700" y="389"/>
                    <a:pt x="700" y="389"/>
                  </a:cubicBezTo>
                  <a:cubicBezTo>
                    <a:pt x="690" y="414"/>
                    <a:pt x="690" y="414"/>
                    <a:pt x="690" y="414"/>
                  </a:cubicBezTo>
                  <a:cubicBezTo>
                    <a:pt x="700" y="415"/>
                    <a:pt x="710" y="415"/>
                    <a:pt x="720" y="415"/>
                  </a:cubicBezTo>
                  <a:moveTo>
                    <a:pt x="740" y="410"/>
                  </a:moveTo>
                  <a:cubicBezTo>
                    <a:pt x="753" y="390"/>
                    <a:pt x="753" y="390"/>
                    <a:pt x="753" y="390"/>
                  </a:cubicBezTo>
                  <a:cubicBezTo>
                    <a:pt x="747" y="384"/>
                    <a:pt x="747" y="384"/>
                    <a:pt x="747" y="384"/>
                  </a:cubicBezTo>
                  <a:cubicBezTo>
                    <a:pt x="747" y="386"/>
                    <a:pt x="747" y="386"/>
                    <a:pt x="747" y="386"/>
                  </a:cubicBezTo>
                  <a:cubicBezTo>
                    <a:pt x="741" y="405"/>
                    <a:pt x="741" y="405"/>
                    <a:pt x="740" y="406"/>
                  </a:cubicBezTo>
                  <a:cubicBezTo>
                    <a:pt x="739" y="406"/>
                    <a:pt x="737" y="407"/>
                    <a:pt x="737" y="407"/>
                  </a:cubicBezTo>
                  <a:cubicBezTo>
                    <a:pt x="731" y="407"/>
                    <a:pt x="726" y="407"/>
                    <a:pt x="721" y="407"/>
                  </a:cubicBezTo>
                  <a:cubicBezTo>
                    <a:pt x="721" y="410"/>
                    <a:pt x="720" y="413"/>
                    <a:pt x="720" y="415"/>
                  </a:cubicBezTo>
                  <a:cubicBezTo>
                    <a:pt x="737" y="425"/>
                    <a:pt x="737" y="425"/>
                    <a:pt x="737" y="425"/>
                  </a:cubicBezTo>
                  <a:cubicBezTo>
                    <a:pt x="745" y="418"/>
                    <a:pt x="745" y="418"/>
                    <a:pt x="745" y="418"/>
                  </a:cubicBezTo>
                  <a:cubicBezTo>
                    <a:pt x="751" y="408"/>
                    <a:pt x="751" y="408"/>
                    <a:pt x="751" y="408"/>
                  </a:cubicBezTo>
                  <a:cubicBezTo>
                    <a:pt x="743" y="418"/>
                    <a:pt x="743" y="418"/>
                    <a:pt x="743" y="418"/>
                  </a:cubicBezTo>
                  <a:cubicBezTo>
                    <a:pt x="740" y="410"/>
                    <a:pt x="740" y="410"/>
                    <a:pt x="740" y="410"/>
                  </a:cubicBezTo>
                  <a:moveTo>
                    <a:pt x="664" y="395"/>
                  </a:moveTo>
                  <a:cubicBezTo>
                    <a:pt x="677" y="388"/>
                    <a:pt x="677" y="388"/>
                    <a:pt x="677" y="388"/>
                  </a:cubicBezTo>
                  <a:cubicBezTo>
                    <a:pt x="680" y="359"/>
                    <a:pt x="680" y="359"/>
                    <a:pt x="680" y="359"/>
                  </a:cubicBezTo>
                  <a:cubicBezTo>
                    <a:pt x="654" y="386"/>
                    <a:pt x="654" y="386"/>
                    <a:pt x="654" y="386"/>
                  </a:cubicBezTo>
                  <a:cubicBezTo>
                    <a:pt x="654" y="389"/>
                    <a:pt x="653" y="392"/>
                    <a:pt x="652" y="395"/>
                  </a:cubicBezTo>
                  <a:cubicBezTo>
                    <a:pt x="656" y="395"/>
                    <a:pt x="660" y="395"/>
                    <a:pt x="664" y="395"/>
                  </a:cubicBezTo>
                  <a:moveTo>
                    <a:pt x="687" y="364"/>
                  </a:moveTo>
                  <a:cubicBezTo>
                    <a:pt x="688" y="361"/>
                    <a:pt x="688" y="358"/>
                    <a:pt x="688" y="356"/>
                  </a:cubicBezTo>
                  <a:cubicBezTo>
                    <a:pt x="659" y="362"/>
                    <a:pt x="659" y="362"/>
                    <a:pt x="659" y="362"/>
                  </a:cubicBezTo>
                  <a:cubicBezTo>
                    <a:pt x="658" y="370"/>
                    <a:pt x="656" y="378"/>
                    <a:pt x="654" y="386"/>
                  </a:cubicBezTo>
                  <a:cubicBezTo>
                    <a:pt x="680" y="359"/>
                    <a:pt x="680" y="359"/>
                    <a:pt x="680" y="359"/>
                  </a:cubicBezTo>
                  <a:cubicBezTo>
                    <a:pt x="677" y="388"/>
                    <a:pt x="677" y="388"/>
                    <a:pt x="677" y="388"/>
                  </a:cubicBezTo>
                  <a:cubicBezTo>
                    <a:pt x="687" y="364"/>
                    <a:pt x="687" y="364"/>
                    <a:pt x="687" y="364"/>
                  </a:cubicBezTo>
                  <a:moveTo>
                    <a:pt x="301" y="350"/>
                  </a:moveTo>
                  <a:cubicBezTo>
                    <a:pt x="299" y="359"/>
                    <a:pt x="299" y="359"/>
                    <a:pt x="299" y="359"/>
                  </a:cubicBezTo>
                  <a:cubicBezTo>
                    <a:pt x="301" y="350"/>
                    <a:pt x="301" y="350"/>
                    <a:pt x="301" y="350"/>
                  </a:cubicBezTo>
                  <a:moveTo>
                    <a:pt x="301" y="350"/>
                  </a:moveTo>
                  <a:cubicBezTo>
                    <a:pt x="326" y="320"/>
                    <a:pt x="326" y="320"/>
                    <a:pt x="326" y="320"/>
                  </a:cubicBezTo>
                  <a:cubicBezTo>
                    <a:pt x="334" y="289"/>
                    <a:pt x="334" y="289"/>
                    <a:pt x="334" y="289"/>
                  </a:cubicBezTo>
                  <a:cubicBezTo>
                    <a:pt x="328" y="279"/>
                    <a:pt x="328" y="279"/>
                    <a:pt x="328" y="279"/>
                  </a:cubicBezTo>
                  <a:cubicBezTo>
                    <a:pt x="314" y="296"/>
                    <a:pt x="300" y="315"/>
                    <a:pt x="287" y="334"/>
                  </a:cubicBezTo>
                  <a:cubicBezTo>
                    <a:pt x="288" y="334"/>
                    <a:pt x="288" y="334"/>
                    <a:pt x="288" y="334"/>
                  </a:cubicBezTo>
                  <a:cubicBezTo>
                    <a:pt x="302" y="321"/>
                    <a:pt x="302" y="321"/>
                    <a:pt x="302" y="321"/>
                  </a:cubicBezTo>
                  <a:cubicBezTo>
                    <a:pt x="317" y="326"/>
                    <a:pt x="317" y="326"/>
                    <a:pt x="317" y="326"/>
                  </a:cubicBezTo>
                  <a:cubicBezTo>
                    <a:pt x="302" y="321"/>
                    <a:pt x="302" y="321"/>
                    <a:pt x="302" y="321"/>
                  </a:cubicBezTo>
                  <a:cubicBezTo>
                    <a:pt x="288" y="334"/>
                    <a:pt x="288" y="334"/>
                    <a:pt x="288" y="334"/>
                  </a:cubicBezTo>
                  <a:cubicBezTo>
                    <a:pt x="307" y="333"/>
                    <a:pt x="307" y="333"/>
                    <a:pt x="307" y="333"/>
                  </a:cubicBezTo>
                  <a:cubicBezTo>
                    <a:pt x="293" y="346"/>
                    <a:pt x="293" y="346"/>
                    <a:pt x="293" y="346"/>
                  </a:cubicBezTo>
                  <a:cubicBezTo>
                    <a:pt x="296" y="348"/>
                    <a:pt x="298" y="349"/>
                    <a:pt x="301" y="350"/>
                  </a:cubicBezTo>
                  <a:moveTo>
                    <a:pt x="723" y="350"/>
                  </a:moveTo>
                  <a:cubicBezTo>
                    <a:pt x="719" y="350"/>
                    <a:pt x="716" y="350"/>
                    <a:pt x="712" y="349"/>
                  </a:cubicBezTo>
                  <a:cubicBezTo>
                    <a:pt x="716" y="350"/>
                    <a:pt x="719" y="350"/>
                    <a:pt x="723" y="350"/>
                  </a:cubicBezTo>
                  <a:moveTo>
                    <a:pt x="712" y="349"/>
                  </a:moveTo>
                  <a:cubicBezTo>
                    <a:pt x="716" y="350"/>
                    <a:pt x="719" y="350"/>
                    <a:pt x="723" y="350"/>
                  </a:cubicBezTo>
                  <a:cubicBezTo>
                    <a:pt x="719" y="350"/>
                    <a:pt x="716" y="350"/>
                    <a:pt x="712" y="349"/>
                  </a:cubicBezTo>
                  <a:moveTo>
                    <a:pt x="727" y="358"/>
                  </a:moveTo>
                  <a:cubicBezTo>
                    <a:pt x="723" y="350"/>
                    <a:pt x="723" y="350"/>
                    <a:pt x="723" y="350"/>
                  </a:cubicBezTo>
                  <a:cubicBezTo>
                    <a:pt x="727" y="358"/>
                    <a:pt x="727" y="358"/>
                    <a:pt x="727" y="358"/>
                  </a:cubicBezTo>
                  <a:moveTo>
                    <a:pt x="732" y="366"/>
                  </a:moveTo>
                  <a:cubicBezTo>
                    <a:pt x="727" y="358"/>
                    <a:pt x="727" y="358"/>
                    <a:pt x="727" y="358"/>
                  </a:cubicBezTo>
                  <a:cubicBezTo>
                    <a:pt x="732" y="366"/>
                    <a:pt x="732" y="366"/>
                    <a:pt x="732" y="366"/>
                  </a:cubicBezTo>
                  <a:moveTo>
                    <a:pt x="732" y="366"/>
                  </a:moveTo>
                  <a:cubicBezTo>
                    <a:pt x="737" y="375"/>
                    <a:pt x="737" y="375"/>
                    <a:pt x="737" y="375"/>
                  </a:cubicBezTo>
                  <a:cubicBezTo>
                    <a:pt x="732" y="366"/>
                    <a:pt x="732" y="366"/>
                    <a:pt x="732" y="366"/>
                  </a:cubicBezTo>
                  <a:moveTo>
                    <a:pt x="746" y="388"/>
                  </a:moveTo>
                  <a:cubicBezTo>
                    <a:pt x="746" y="387"/>
                    <a:pt x="747" y="385"/>
                    <a:pt x="747" y="384"/>
                  </a:cubicBezTo>
                  <a:cubicBezTo>
                    <a:pt x="744" y="381"/>
                    <a:pt x="740" y="377"/>
                    <a:pt x="737" y="375"/>
                  </a:cubicBezTo>
                  <a:cubicBezTo>
                    <a:pt x="732" y="366"/>
                    <a:pt x="732" y="366"/>
                    <a:pt x="732" y="366"/>
                  </a:cubicBezTo>
                  <a:cubicBezTo>
                    <a:pt x="727" y="358"/>
                    <a:pt x="727" y="358"/>
                    <a:pt x="727" y="358"/>
                  </a:cubicBezTo>
                  <a:cubicBezTo>
                    <a:pt x="723" y="350"/>
                    <a:pt x="723" y="350"/>
                    <a:pt x="723" y="350"/>
                  </a:cubicBezTo>
                  <a:cubicBezTo>
                    <a:pt x="719" y="350"/>
                    <a:pt x="716" y="350"/>
                    <a:pt x="712" y="349"/>
                  </a:cubicBezTo>
                  <a:cubicBezTo>
                    <a:pt x="716" y="350"/>
                    <a:pt x="719" y="350"/>
                    <a:pt x="723" y="350"/>
                  </a:cubicBezTo>
                  <a:cubicBezTo>
                    <a:pt x="724" y="342"/>
                    <a:pt x="725" y="334"/>
                    <a:pt x="727" y="326"/>
                  </a:cubicBezTo>
                  <a:cubicBezTo>
                    <a:pt x="723" y="326"/>
                    <a:pt x="720" y="325"/>
                    <a:pt x="716" y="325"/>
                  </a:cubicBezTo>
                  <a:cubicBezTo>
                    <a:pt x="714" y="325"/>
                    <a:pt x="713" y="325"/>
                    <a:pt x="711" y="325"/>
                  </a:cubicBezTo>
                  <a:cubicBezTo>
                    <a:pt x="720" y="334"/>
                    <a:pt x="720" y="334"/>
                    <a:pt x="720" y="334"/>
                  </a:cubicBezTo>
                  <a:cubicBezTo>
                    <a:pt x="711" y="325"/>
                    <a:pt x="711" y="325"/>
                    <a:pt x="711" y="325"/>
                  </a:cubicBezTo>
                  <a:cubicBezTo>
                    <a:pt x="707" y="325"/>
                    <a:pt x="703" y="325"/>
                    <a:pt x="700" y="324"/>
                  </a:cubicBezTo>
                  <a:cubicBezTo>
                    <a:pt x="699" y="330"/>
                    <a:pt x="698" y="335"/>
                    <a:pt x="697" y="340"/>
                  </a:cubicBezTo>
                  <a:cubicBezTo>
                    <a:pt x="702" y="352"/>
                    <a:pt x="710" y="362"/>
                    <a:pt x="714" y="374"/>
                  </a:cubicBezTo>
                  <a:cubicBezTo>
                    <a:pt x="712" y="376"/>
                    <a:pt x="709" y="379"/>
                    <a:pt x="707" y="381"/>
                  </a:cubicBezTo>
                  <a:cubicBezTo>
                    <a:pt x="700" y="389"/>
                    <a:pt x="700" y="389"/>
                    <a:pt x="700" y="389"/>
                  </a:cubicBezTo>
                  <a:cubicBezTo>
                    <a:pt x="721" y="407"/>
                    <a:pt x="721" y="407"/>
                    <a:pt x="721" y="407"/>
                  </a:cubicBezTo>
                  <a:cubicBezTo>
                    <a:pt x="739" y="406"/>
                    <a:pt x="739" y="406"/>
                    <a:pt x="740" y="406"/>
                  </a:cubicBezTo>
                  <a:cubicBezTo>
                    <a:pt x="741" y="405"/>
                    <a:pt x="741" y="405"/>
                    <a:pt x="746" y="388"/>
                  </a:cubicBezTo>
                  <a:moveTo>
                    <a:pt x="700" y="324"/>
                  </a:moveTo>
                  <a:cubicBezTo>
                    <a:pt x="703" y="325"/>
                    <a:pt x="707" y="325"/>
                    <a:pt x="711" y="325"/>
                  </a:cubicBezTo>
                  <a:cubicBezTo>
                    <a:pt x="707" y="317"/>
                    <a:pt x="707" y="317"/>
                    <a:pt x="707" y="317"/>
                  </a:cubicBezTo>
                  <a:cubicBezTo>
                    <a:pt x="700" y="324"/>
                    <a:pt x="700" y="324"/>
                    <a:pt x="700" y="324"/>
                  </a:cubicBezTo>
                  <a:moveTo>
                    <a:pt x="835" y="329"/>
                  </a:moveTo>
                  <a:cubicBezTo>
                    <a:pt x="836" y="329"/>
                    <a:pt x="838" y="329"/>
                    <a:pt x="840" y="329"/>
                  </a:cubicBezTo>
                  <a:cubicBezTo>
                    <a:pt x="833" y="306"/>
                    <a:pt x="833" y="306"/>
                    <a:pt x="833" y="306"/>
                  </a:cubicBezTo>
                  <a:cubicBezTo>
                    <a:pt x="824" y="313"/>
                    <a:pt x="824" y="313"/>
                    <a:pt x="824" y="313"/>
                  </a:cubicBezTo>
                  <a:cubicBezTo>
                    <a:pt x="829" y="321"/>
                    <a:pt x="829" y="321"/>
                    <a:pt x="829" y="321"/>
                  </a:cubicBezTo>
                  <a:cubicBezTo>
                    <a:pt x="835" y="329"/>
                    <a:pt x="835" y="329"/>
                    <a:pt x="835" y="329"/>
                  </a:cubicBezTo>
                  <a:moveTo>
                    <a:pt x="818" y="314"/>
                  </a:moveTo>
                  <a:cubicBezTo>
                    <a:pt x="818" y="314"/>
                    <a:pt x="818" y="314"/>
                    <a:pt x="818" y="313"/>
                  </a:cubicBezTo>
                  <a:cubicBezTo>
                    <a:pt x="812" y="316"/>
                    <a:pt x="803" y="320"/>
                    <a:pt x="797" y="323"/>
                  </a:cubicBezTo>
                  <a:cubicBezTo>
                    <a:pt x="792" y="305"/>
                    <a:pt x="792" y="305"/>
                    <a:pt x="792" y="305"/>
                  </a:cubicBezTo>
                  <a:cubicBezTo>
                    <a:pt x="792" y="306"/>
                    <a:pt x="792" y="306"/>
                    <a:pt x="792" y="306"/>
                  </a:cubicBezTo>
                  <a:cubicBezTo>
                    <a:pt x="794" y="324"/>
                    <a:pt x="794" y="324"/>
                    <a:pt x="797" y="326"/>
                  </a:cubicBezTo>
                  <a:cubicBezTo>
                    <a:pt x="800" y="330"/>
                    <a:pt x="811" y="328"/>
                    <a:pt x="813" y="326"/>
                  </a:cubicBezTo>
                  <a:cubicBezTo>
                    <a:pt x="814" y="325"/>
                    <a:pt x="814" y="324"/>
                    <a:pt x="815" y="321"/>
                  </a:cubicBezTo>
                  <a:cubicBezTo>
                    <a:pt x="816" y="319"/>
                    <a:pt x="817" y="317"/>
                    <a:pt x="818" y="314"/>
                  </a:cubicBezTo>
                  <a:moveTo>
                    <a:pt x="654" y="244"/>
                  </a:moveTo>
                  <a:cubicBezTo>
                    <a:pt x="655" y="244"/>
                    <a:pt x="657" y="244"/>
                    <a:pt x="658" y="244"/>
                  </a:cubicBezTo>
                  <a:cubicBezTo>
                    <a:pt x="659" y="241"/>
                    <a:pt x="661" y="235"/>
                    <a:pt x="662" y="231"/>
                  </a:cubicBezTo>
                  <a:cubicBezTo>
                    <a:pt x="653" y="222"/>
                    <a:pt x="653" y="222"/>
                    <a:pt x="653" y="222"/>
                  </a:cubicBezTo>
                  <a:cubicBezTo>
                    <a:pt x="625" y="226"/>
                    <a:pt x="625" y="226"/>
                    <a:pt x="625" y="226"/>
                  </a:cubicBezTo>
                  <a:cubicBezTo>
                    <a:pt x="622" y="226"/>
                    <a:pt x="619" y="225"/>
                    <a:pt x="617" y="225"/>
                  </a:cubicBezTo>
                  <a:cubicBezTo>
                    <a:pt x="606" y="238"/>
                    <a:pt x="606" y="238"/>
                    <a:pt x="606" y="238"/>
                  </a:cubicBezTo>
                  <a:cubicBezTo>
                    <a:pt x="607" y="238"/>
                    <a:pt x="609" y="239"/>
                    <a:pt x="610" y="239"/>
                  </a:cubicBezTo>
                  <a:cubicBezTo>
                    <a:pt x="609" y="241"/>
                    <a:pt x="608" y="243"/>
                    <a:pt x="607" y="246"/>
                  </a:cubicBezTo>
                  <a:cubicBezTo>
                    <a:pt x="610" y="248"/>
                    <a:pt x="612" y="252"/>
                    <a:pt x="616" y="254"/>
                  </a:cubicBezTo>
                  <a:cubicBezTo>
                    <a:pt x="617" y="255"/>
                    <a:pt x="621" y="256"/>
                    <a:pt x="623" y="255"/>
                  </a:cubicBezTo>
                  <a:cubicBezTo>
                    <a:pt x="626" y="255"/>
                    <a:pt x="629" y="254"/>
                    <a:pt x="634" y="251"/>
                  </a:cubicBezTo>
                  <a:cubicBezTo>
                    <a:pt x="640" y="248"/>
                    <a:pt x="645" y="246"/>
                    <a:pt x="654" y="244"/>
                  </a:cubicBezTo>
                  <a:moveTo>
                    <a:pt x="1066" y="191"/>
                  </a:moveTo>
                  <a:cubicBezTo>
                    <a:pt x="1065" y="190"/>
                    <a:pt x="1065" y="189"/>
                    <a:pt x="1065" y="189"/>
                  </a:cubicBezTo>
                  <a:cubicBezTo>
                    <a:pt x="1065" y="189"/>
                    <a:pt x="1063" y="188"/>
                    <a:pt x="1063" y="189"/>
                  </a:cubicBezTo>
                  <a:cubicBezTo>
                    <a:pt x="1062" y="189"/>
                    <a:pt x="1065" y="192"/>
                    <a:pt x="1066" y="192"/>
                  </a:cubicBezTo>
                  <a:cubicBezTo>
                    <a:pt x="1067" y="192"/>
                    <a:pt x="1066" y="191"/>
                    <a:pt x="1066" y="191"/>
                  </a:cubicBezTo>
                  <a:moveTo>
                    <a:pt x="483" y="157"/>
                  </a:moveTo>
                  <a:cubicBezTo>
                    <a:pt x="498" y="146"/>
                    <a:pt x="498" y="146"/>
                    <a:pt x="498" y="146"/>
                  </a:cubicBezTo>
                  <a:cubicBezTo>
                    <a:pt x="497" y="146"/>
                    <a:pt x="497" y="145"/>
                    <a:pt x="496" y="145"/>
                  </a:cubicBezTo>
                  <a:cubicBezTo>
                    <a:pt x="493" y="144"/>
                    <a:pt x="490" y="143"/>
                    <a:pt x="488" y="142"/>
                  </a:cubicBezTo>
                  <a:cubicBezTo>
                    <a:pt x="478" y="155"/>
                    <a:pt x="478" y="155"/>
                    <a:pt x="478" y="155"/>
                  </a:cubicBezTo>
                  <a:cubicBezTo>
                    <a:pt x="483" y="157"/>
                    <a:pt x="483" y="157"/>
                    <a:pt x="483" y="157"/>
                  </a:cubicBezTo>
                  <a:moveTo>
                    <a:pt x="1193" y="530"/>
                  </a:moveTo>
                  <a:cubicBezTo>
                    <a:pt x="1191" y="524"/>
                    <a:pt x="1190" y="517"/>
                    <a:pt x="1188" y="512"/>
                  </a:cubicBezTo>
                  <a:cubicBezTo>
                    <a:pt x="1190" y="517"/>
                    <a:pt x="1191" y="524"/>
                    <a:pt x="1193" y="530"/>
                  </a:cubicBezTo>
                  <a:moveTo>
                    <a:pt x="1193" y="530"/>
                  </a:moveTo>
                  <a:cubicBezTo>
                    <a:pt x="1216" y="522"/>
                    <a:pt x="1216" y="522"/>
                    <a:pt x="1216" y="522"/>
                  </a:cubicBezTo>
                  <a:cubicBezTo>
                    <a:pt x="1193" y="530"/>
                    <a:pt x="1193" y="530"/>
                    <a:pt x="1193" y="530"/>
                  </a:cubicBezTo>
                  <a:moveTo>
                    <a:pt x="1152" y="508"/>
                  </a:moveTo>
                  <a:cubicBezTo>
                    <a:pt x="1147" y="509"/>
                    <a:pt x="1147" y="509"/>
                    <a:pt x="1147" y="509"/>
                  </a:cubicBezTo>
                  <a:cubicBezTo>
                    <a:pt x="1149" y="509"/>
                    <a:pt x="1150" y="509"/>
                    <a:pt x="1152" y="508"/>
                  </a:cubicBezTo>
                  <a:moveTo>
                    <a:pt x="1156" y="507"/>
                  </a:moveTo>
                  <a:cubicBezTo>
                    <a:pt x="1155" y="507"/>
                    <a:pt x="1153" y="508"/>
                    <a:pt x="1152" y="508"/>
                  </a:cubicBezTo>
                  <a:cubicBezTo>
                    <a:pt x="1153" y="508"/>
                    <a:pt x="1155" y="507"/>
                    <a:pt x="1156" y="507"/>
                  </a:cubicBezTo>
                  <a:moveTo>
                    <a:pt x="1159" y="507"/>
                  </a:moveTo>
                  <a:cubicBezTo>
                    <a:pt x="1158" y="507"/>
                    <a:pt x="1157" y="507"/>
                    <a:pt x="1156" y="507"/>
                  </a:cubicBezTo>
                  <a:cubicBezTo>
                    <a:pt x="1157" y="507"/>
                    <a:pt x="1158" y="507"/>
                    <a:pt x="1159" y="507"/>
                  </a:cubicBezTo>
                  <a:moveTo>
                    <a:pt x="1163" y="506"/>
                  </a:moveTo>
                  <a:cubicBezTo>
                    <a:pt x="1162" y="506"/>
                    <a:pt x="1160" y="506"/>
                    <a:pt x="1159" y="507"/>
                  </a:cubicBezTo>
                  <a:cubicBezTo>
                    <a:pt x="1160" y="506"/>
                    <a:pt x="1162" y="506"/>
                    <a:pt x="1163" y="506"/>
                  </a:cubicBezTo>
                  <a:moveTo>
                    <a:pt x="1166" y="505"/>
                  </a:moveTo>
                  <a:cubicBezTo>
                    <a:pt x="1165" y="505"/>
                    <a:pt x="1163" y="506"/>
                    <a:pt x="1163" y="506"/>
                  </a:cubicBezTo>
                  <a:cubicBezTo>
                    <a:pt x="1163" y="506"/>
                    <a:pt x="1165" y="505"/>
                    <a:pt x="1166" y="505"/>
                  </a:cubicBezTo>
                  <a:moveTo>
                    <a:pt x="1168" y="504"/>
                  </a:moveTo>
                  <a:cubicBezTo>
                    <a:pt x="1167" y="504"/>
                    <a:pt x="1166" y="504"/>
                    <a:pt x="1166" y="505"/>
                  </a:cubicBezTo>
                  <a:cubicBezTo>
                    <a:pt x="1166" y="504"/>
                    <a:pt x="1167" y="504"/>
                    <a:pt x="1168" y="504"/>
                  </a:cubicBezTo>
                  <a:moveTo>
                    <a:pt x="1170" y="502"/>
                  </a:moveTo>
                  <a:cubicBezTo>
                    <a:pt x="1170" y="503"/>
                    <a:pt x="1169" y="503"/>
                    <a:pt x="1168" y="504"/>
                  </a:cubicBezTo>
                  <a:cubicBezTo>
                    <a:pt x="1169" y="503"/>
                    <a:pt x="1170" y="503"/>
                    <a:pt x="1170" y="502"/>
                  </a:cubicBezTo>
                  <a:moveTo>
                    <a:pt x="1172" y="502"/>
                  </a:moveTo>
                  <a:cubicBezTo>
                    <a:pt x="1172" y="502"/>
                    <a:pt x="1171" y="502"/>
                    <a:pt x="1170" y="502"/>
                  </a:cubicBezTo>
                  <a:cubicBezTo>
                    <a:pt x="1171" y="502"/>
                    <a:pt x="1172" y="502"/>
                    <a:pt x="1172" y="502"/>
                  </a:cubicBezTo>
                  <a:moveTo>
                    <a:pt x="1174" y="501"/>
                  </a:moveTo>
                  <a:cubicBezTo>
                    <a:pt x="1174" y="501"/>
                    <a:pt x="1173" y="501"/>
                    <a:pt x="1172" y="502"/>
                  </a:cubicBezTo>
                  <a:cubicBezTo>
                    <a:pt x="1173" y="501"/>
                    <a:pt x="1174" y="501"/>
                    <a:pt x="1174" y="501"/>
                  </a:cubicBezTo>
                  <a:moveTo>
                    <a:pt x="1175" y="500"/>
                  </a:moveTo>
                  <a:cubicBezTo>
                    <a:pt x="1175" y="500"/>
                    <a:pt x="1175" y="500"/>
                    <a:pt x="1174" y="501"/>
                  </a:cubicBezTo>
                  <a:cubicBezTo>
                    <a:pt x="1175" y="500"/>
                    <a:pt x="1175" y="500"/>
                    <a:pt x="1175" y="500"/>
                  </a:cubicBezTo>
                  <a:moveTo>
                    <a:pt x="1175" y="500"/>
                  </a:moveTo>
                  <a:cubicBezTo>
                    <a:pt x="1176" y="499"/>
                    <a:pt x="1177" y="499"/>
                    <a:pt x="1177" y="499"/>
                  </a:cubicBezTo>
                  <a:cubicBezTo>
                    <a:pt x="1177" y="499"/>
                    <a:pt x="1176" y="499"/>
                    <a:pt x="1175" y="500"/>
                  </a:cubicBezTo>
                  <a:moveTo>
                    <a:pt x="1177" y="499"/>
                  </a:moveTo>
                  <a:cubicBezTo>
                    <a:pt x="1178" y="499"/>
                    <a:pt x="1178" y="499"/>
                    <a:pt x="1178" y="498"/>
                  </a:cubicBezTo>
                  <a:cubicBezTo>
                    <a:pt x="1178" y="499"/>
                    <a:pt x="1178" y="499"/>
                    <a:pt x="1177" y="499"/>
                  </a:cubicBezTo>
                  <a:moveTo>
                    <a:pt x="1178" y="498"/>
                  </a:moveTo>
                  <a:cubicBezTo>
                    <a:pt x="1179" y="498"/>
                    <a:pt x="1179" y="497"/>
                    <a:pt x="1179" y="497"/>
                  </a:cubicBezTo>
                  <a:cubicBezTo>
                    <a:pt x="1179" y="497"/>
                    <a:pt x="1179" y="498"/>
                    <a:pt x="1178" y="498"/>
                  </a:cubicBezTo>
                  <a:moveTo>
                    <a:pt x="1179" y="497"/>
                  </a:moveTo>
                  <a:cubicBezTo>
                    <a:pt x="1180" y="497"/>
                    <a:pt x="1180" y="497"/>
                    <a:pt x="1181" y="497"/>
                  </a:cubicBezTo>
                  <a:cubicBezTo>
                    <a:pt x="1180" y="497"/>
                    <a:pt x="1180" y="497"/>
                    <a:pt x="1179" y="497"/>
                  </a:cubicBezTo>
                  <a:moveTo>
                    <a:pt x="1181" y="497"/>
                  </a:moveTo>
                  <a:cubicBezTo>
                    <a:pt x="1181" y="497"/>
                    <a:pt x="1182" y="497"/>
                    <a:pt x="1182" y="497"/>
                  </a:cubicBezTo>
                  <a:cubicBezTo>
                    <a:pt x="1182" y="497"/>
                    <a:pt x="1181" y="497"/>
                    <a:pt x="1181" y="497"/>
                  </a:cubicBezTo>
                  <a:moveTo>
                    <a:pt x="1182" y="497"/>
                  </a:moveTo>
                  <a:cubicBezTo>
                    <a:pt x="1182" y="496"/>
                    <a:pt x="1182" y="496"/>
                    <a:pt x="1183" y="496"/>
                  </a:cubicBezTo>
                  <a:cubicBezTo>
                    <a:pt x="1182" y="496"/>
                    <a:pt x="1182" y="496"/>
                    <a:pt x="1182" y="497"/>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4" y="496"/>
                  </a:moveTo>
                  <a:cubicBezTo>
                    <a:pt x="1184" y="496"/>
                    <a:pt x="1184" y="496"/>
                    <a:pt x="1183" y="496"/>
                  </a:cubicBezTo>
                  <a:cubicBezTo>
                    <a:pt x="1184" y="496"/>
                    <a:pt x="1184" y="496"/>
                    <a:pt x="1184" y="496"/>
                  </a:cubicBezTo>
                  <a:moveTo>
                    <a:pt x="1186" y="497"/>
                  </a:moveTo>
                  <a:cubicBezTo>
                    <a:pt x="1185" y="497"/>
                    <a:pt x="1185" y="496"/>
                    <a:pt x="1184" y="496"/>
                  </a:cubicBezTo>
                  <a:cubicBezTo>
                    <a:pt x="1185" y="496"/>
                    <a:pt x="1185" y="497"/>
                    <a:pt x="1186" y="497"/>
                  </a:cubicBezTo>
                  <a:moveTo>
                    <a:pt x="1186" y="497"/>
                  </a:moveTo>
                  <a:cubicBezTo>
                    <a:pt x="1186" y="497"/>
                    <a:pt x="1186" y="497"/>
                    <a:pt x="1186" y="497"/>
                  </a:cubicBezTo>
                  <a:cubicBezTo>
                    <a:pt x="1186" y="497"/>
                    <a:pt x="1186" y="497"/>
                    <a:pt x="1186" y="497"/>
                  </a:cubicBezTo>
                  <a:moveTo>
                    <a:pt x="1188" y="498"/>
                  </a:moveTo>
                  <a:cubicBezTo>
                    <a:pt x="1188" y="498"/>
                    <a:pt x="1187" y="497"/>
                    <a:pt x="1186" y="497"/>
                  </a:cubicBezTo>
                  <a:cubicBezTo>
                    <a:pt x="1187" y="497"/>
                    <a:pt x="1188" y="498"/>
                    <a:pt x="1188" y="498"/>
                  </a:cubicBezTo>
                  <a:moveTo>
                    <a:pt x="1190" y="499"/>
                  </a:moveTo>
                  <a:cubicBezTo>
                    <a:pt x="1190" y="499"/>
                    <a:pt x="1189" y="499"/>
                    <a:pt x="1188" y="498"/>
                  </a:cubicBezTo>
                  <a:cubicBezTo>
                    <a:pt x="1189" y="499"/>
                    <a:pt x="1190" y="499"/>
                    <a:pt x="1190" y="499"/>
                  </a:cubicBezTo>
                  <a:moveTo>
                    <a:pt x="1192" y="501"/>
                  </a:moveTo>
                  <a:cubicBezTo>
                    <a:pt x="1191" y="501"/>
                    <a:pt x="1190" y="500"/>
                    <a:pt x="1190" y="499"/>
                  </a:cubicBezTo>
                  <a:cubicBezTo>
                    <a:pt x="1190" y="500"/>
                    <a:pt x="1191" y="501"/>
                    <a:pt x="1192" y="501"/>
                  </a:cubicBezTo>
                  <a:moveTo>
                    <a:pt x="1194" y="503"/>
                  </a:moveTo>
                  <a:cubicBezTo>
                    <a:pt x="1193" y="502"/>
                    <a:pt x="1192" y="502"/>
                    <a:pt x="1192" y="501"/>
                  </a:cubicBezTo>
                  <a:cubicBezTo>
                    <a:pt x="1192" y="502"/>
                    <a:pt x="1193" y="502"/>
                    <a:pt x="1194" y="503"/>
                  </a:cubicBezTo>
                  <a:moveTo>
                    <a:pt x="1196" y="506"/>
                  </a:moveTo>
                  <a:cubicBezTo>
                    <a:pt x="1196" y="505"/>
                    <a:pt x="1195" y="504"/>
                    <a:pt x="1194" y="503"/>
                  </a:cubicBezTo>
                  <a:cubicBezTo>
                    <a:pt x="1195" y="504"/>
                    <a:pt x="1196" y="505"/>
                    <a:pt x="1196" y="506"/>
                  </a:cubicBezTo>
                  <a:moveTo>
                    <a:pt x="1197" y="506"/>
                  </a:moveTo>
                  <a:cubicBezTo>
                    <a:pt x="1196" y="506"/>
                    <a:pt x="1196" y="506"/>
                    <a:pt x="1196" y="506"/>
                  </a:cubicBezTo>
                  <a:cubicBezTo>
                    <a:pt x="1196" y="506"/>
                    <a:pt x="1196" y="506"/>
                    <a:pt x="1197" y="506"/>
                  </a:cubicBezTo>
                  <a:moveTo>
                    <a:pt x="1197" y="506"/>
                  </a:moveTo>
                  <a:cubicBezTo>
                    <a:pt x="1197" y="506"/>
                    <a:pt x="1197" y="506"/>
                    <a:pt x="1197" y="506"/>
                  </a:cubicBezTo>
                  <a:cubicBezTo>
                    <a:pt x="1197" y="506"/>
                    <a:pt x="1197" y="506"/>
                    <a:pt x="1197" y="506"/>
                  </a:cubicBezTo>
                  <a:moveTo>
                    <a:pt x="1197" y="506"/>
                  </a:moveTo>
                  <a:cubicBezTo>
                    <a:pt x="1197" y="507"/>
                    <a:pt x="1197" y="507"/>
                    <a:pt x="1197" y="507"/>
                  </a:cubicBezTo>
                  <a:cubicBezTo>
                    <a:pt x="1197" y="507"/>
                    <a:pt x="1197" y="507"/>
                    <a:pt x="1197" y="506"/>
                  </a:cubicBezTo>
                  <a:moveTo>
                    <a:pt x="1198" y="507"/>
                  </a:moveTo>
                  <a:cubicBezTo>
                    <a:pt x="1197" y="507"/>
                    <a:pt x="1197" y="507"/>
                    <a:pt x="1197" y="507"/>
                  </a:cubicBezTo>
                  <a:cubicBezTo>
                    <a:pt x="1198" y="507"/>
                    <a:pt x="1198" y="507"/>
                    <a:pt x="1198" y="507"/>
                  </a:cubicBezTo>
                  <a:moveTo>
                    <a:pt x="1198" y="507"/>
                  </a:moveTo>
                  <a:cubicBezTo>
                    <a:pt x="1198" y="507"/>
                    <a:pt x="1198" y="507"/>
                    <a:pt x="1198" y="507"/>
                  </a:cubicBezTo>
                  <a:cubicBezTo>
                    <a:pt x="1198" y="507"/>
                    <a:pt x="1198" y="507"/>
                    <a:pt x="1198" y="507"/>
                  </a:cubicBezTo>
                  <a:moveTo>
                    <a:pt x="1198" y="507"/>
                  </a:moveTo>
                  <a:cubicBezTo>
                    <a:pt x="1198" y="507"/>
                    <a:pt x="1198" y="507"/>
                    <a:pt x="1198" y="508"/>
                  </a:cubicBezTo>
                  <a:cubicBezTo>
                    <a:pt x="1198" y="507"/>
                    <a:pt x="1198" y="507"/>
                    <a:pt x="1198" y="507"/>
                  </a:cubicBezTo>
                  <a:moveTo>
                    <a:pt x="1198" y="508"/>
                  </a:moveTo>
                  <a:cubicBezTo>
                    <a:pt x="1198" y="508"/>
                    <a:pt x="1199" y="508"/>
                    <a:pt x="1199" y="508"/>
                  </a:cubicBezTo>
                  <a:cubicBezTo>
                    <a:pt x="1199" y="508"/>
                    <a:pt x="1199" y="508"/>
                    <a:pt x="1199" y="508"/>
                  </a:cubicBezTo>
                  <a:moveTo>
                    <a:pt x="1199" y="509"/>
                  </a:moveTo>
                  <a:cubicBezTo>
                    <a:pt x="1199" y="509"/>
                    <a:pt x="1199" y="509"/>
                    <a:pt x="1199" y="508"/>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10"/>
                  </a:moveTo>
                  <a:cubicBezTo>
                    <a:pt x="1199" y="509"/>
                    <a:pt x="1199" y="509"/>
                    <a:pt x="1199" y="509"/>
                  </a:cubicBezTo>
                  <a:cubicBezTo>
                    <a:pt x="1199" y="509"/>
                    <a:pt x="1199" y="509"/>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200" y="510"/>
                  </a:moveTo>
                  <a:cubicBezTo>
                    <a:pt x="1199" y="510"/>
                    <a:pt x="1199" y="510"/>
                    <a:pt x="1199"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7" y="509"/>
                    <a:pt x="677" y="509"/>
                    <a:pt x="677" y="509"/>
                  </a:cubicBezTo>
                  <a:cubicBezTo>
                    <a:pt x="676" y="509"/>
                    <a:pt x="676" y="509"/>
                    <a:pt x="676"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2" y="509"/>
                  </a:moveTo>
                  <a:cubicBezTo>
                    <a:pt x="671" y="509"/>
                    <a:pt x="671" y="509"/>
                    <a:pt x="671" y="509"/>
                  </a:cubicBezTo>
                  <a:cubicBezTo>
                    <a:pt x="672" y="509"/>
                    <a:pt x="672" y="509"/>
                    <a:pt x="672" y="509"/>
                  </a:cubicBezTo>
                  <a:moveTo>
                    <a:pt x="675" y="509"/>
                  </a:moveTo>
                  <a:cubicBezTo>
                    <a:pt x="675" y="509"/>
                    <a:pt x="675" y="509"/>
                    <a:pt x="675" y="509"/>
                  </a:cubicBezTo>
                  <a:cubicBezTo>
                    <a:pt x="674" y="509"/>
                    <a:pt x="673" y="509"/>
                    <a:pt x="672" y="509"/>
                  </a:cubicBezTo>
                  <a:cubicBezTo>
                    <a:pt x="672" y="509"/>
                    <a:pt x="674"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7" y="506"/>
                  </a:moveTo>
                  <a:cubicBezTo>
                    <a:pt x="647" y="506"/>
                    <a:pt x="647" y="506"/>
                    <a:pt x="646" y="506"/>
                  </a:cubicBezTo>
                  <a:cubicBezTo>
                    <a:pt x="647" y="506"/>
                    <a:pt x="647" y="506"/>
                    <a:pt x="647" y="506"/>
                  </a:cubicBez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7" y="504"/>
                  </a:moveTo>
                  <a:cubicBezTo>
                    <a:pt x="706" y="504"/>
                    <a:pt x="706" y="504"/>
                    <a:pt x="706"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8" y="503"/>
                  </a:moveTo>
                  <a:cubicBezTo>
                    <a:pt x="708" y="503"/>
                    <a:pt x="708" y="503"/>
                    <a:pt x="708" y="503"/>
                  </a:cubicBezTo>
                  <a:cubicBezTo>
                    <a:pt x="708" y="503"/>
                    <a:pt x="708" y="503"/>
                    <a:pt x="708" y="503"/>
                  </a:cubicBezTo>
                  <a:moveTo>
                    <a:pt x="708" y="502"/>
                  </a:moveTo>
                  <a:cubicBezTo>
                    <a:pt x="708" y="503"/>
                    <a:pt x="708" y="503"/>
                    <a:pt x="708" y="503"/>
                  </a:cubicBezTo>
                  <a:cubicBezTo>
                    <a:pt x="708" y="502"/>
                    <a:pt x="708" y="502"/>
                    <a:pt x="708" y="502"/>
                  </a:cubicBezTo>
                  <a:moveTo>
                    <a:pt x="708" y="502"/>
                  </a:moveTo>
                  <a:cubicBezTo>
                    <a:pt x="708" y="502"/>
                    <a:pt x="708" y="502"/>
                    <a:pt x="708" y="502"/>
                  </a:cubicBezTo>
                  <a:cubicBezTo>
                    <a:pt x="708" y="502"/>
                    <a:pt x="708" y="502"/>
                    <a:pt x="708" y="502"/>
                  </a:cubicBezTo>
                  <a:moveTo>
                    <a:pt x="708" y="502"/>
                  </a:moveTo>
                  <a:cubicBezTo>
                    <a:pt x="708" y="502"/>
                    <a:pt x="708" y="502"/>
                    <a:pt x="708" y="502"/>
                  </a:cubicBezTo>
                  <a:cubicBezTo>
                    <a:pt x="708" y="502"/>
                    <a:pt x="708" y="502"/>
                    <a:pt x="708" y="502"/>
                  </a:cubicBezTo>
                  <a:moveTo>
                    <a:pt x="709" y="502"/>
                  </a:moveTo>
                  <a:cubicBezTo>
                    <a:pt x="708" y="502"/>
                    <a:pt x="708" y="502"/>
                    <a:pt x="708"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10" y="502"/>
                  </a:moveTo>
                  <a:cubicBezTo>
                    <a:pt x="709" y="502"/>
                    <a:pt x="709" y="502"/>
                    <a:pt x="709"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1"/>
                  </a:moveTo>
                  <a:cubicBezTo>
                    <a:pt x="710" y="502"/>
                    <a:pt x="710" y="502"/>
                    <a:pt x="710" y="502"/>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1" y="501"/>
                  </a:moveTo>
                  <a:cubicBezTo>
                    <a:pt x="711" y="501"/>
                    <a:pt x="711" y="501"/>
                    <a:pt x="711" y="501"/>
                  </a:cubicBezTo>
                  <a:cubicBezTo>
                    <a:pt x="711" y="501"/>
                    <a:pt x="711" y="501"/>
                    <a:pt x="711" y="501"/>
                  </a:cubicBezTo>
                  <a:cubicBezTo>
                    <a:pt x="711" y="501"/>
                    <a:pt x="711" y="501"/>
                    <a:pt x="711" y="501"/>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9" y="478"/>
                    <a:pt x="819" y="478"/>
                    <a:pt x="819" y="478"/>
                  </a:cubicBezTo>
                  <a:cubicBezTo>
                    <a:pt x="818" y="478"/>
                    <a:pt x="818" y="478"/>
                    <a:pt x="818" y="478"/>
                  </a:cubicBezTo>
                  <a:cubicBezTo>
                    <a:pt x="818" y="478"/>
                    <a:pt x="818" y="478"/>
                    <a:pt x="818"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6" y="478"/>
                  </a:moveTo>
                  <a:cubicBezTo>
                    <a:pt x="805" y="478"/>
                    <a:pt x="805" y="478"/>
                    <a:pt x="805"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8" y="478"/>
                    <a:pt x="808" y="478"/>
                    <a:pt x="808" y="478"/>
                  </a:cubicBezTo>
                  <a:cubicBezTo>
                    <a:pt x="807" y="478"/>
                    <a:pt x="807" y="478"/>
                    <a:pt x="807"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9" y="478"/>
                    <a:pt x="809" y="478"/>
                    <a:pt x="809" y="478"/>
                  </a:cubicBezTo>
                  <a:cubicBezTo>
                    <a:pt x="808" y="478"/>
                    <a:pt x="808" y="478"/>
                    <a:pt x="808"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10" y="478"/>
                  </a:moveTo>
                  <a:cubicBezTo>
                    <a:pt x="809" y="478"/>
                    <a:pt x="809" y="478"/>
                    <a:pt x="809"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cubicBezTo>
                    <a:pt x="810" y="478"/>
                    <a:pt x="810" y="478"/>
                    <a:pt x="810"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8" y="478"/>
                  </a:moveTo>
                  <a:cubicBezTo>
                    <a:pt x="797" y="478"/>
                    <a:pt x="797" y="478"/>
                    <a:pt x="797"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9" y="478"/>
                    <a:pt x="799" y="478"/>
                    <a:pt x="799" y="478"/>
                  </a:cubicBezTo>
                  <a:cubicBezTo>
                    <a:pt x="798" y="478"/>
                    <a:pt x="798" y="478"/>
                    <a:pt x="798"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1" y="478"/>
                    <a:pt x="801" y="478"/>
                    <a:pt x="801" y="478"/>
                  </a:cubicBezTo>
                  <a:cubicBezTo>
                    <a:pt x="800" y="478"/>
                    <a:pt x="800" y="478"/>
                    <a:pt x="800"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791" y="426"/>
                  </a:moveTo>
                  <a:cubicBezTo>
                    <a:pt x="792" y="426"/>
                    <a:pt x="792" y="426"/>
                    <a:pt x="793" y="426"/>
                  </a:cubicBezTo>
                  <a:cubicBezTo>
                    <a:pt x="792" y="426"/>
                    <a:pt x="792" y="426"/>
                    <a:pt x="791" y="426"/>
                  </a:cubicBezTo>
                  <a:moveTo>
                    <a:pt x="794" y="427"/>
                  </a:moveTo>
                  <a:cubicBezTo>
                    <a:pt x="793" y="427"/>
                    <a:pt x="793" y="426"/>
                    <a:pt x="793" y="426"/>
                  </a:cubicBezTo>
                  <a:cubicBezTo>
                    <a:pt x="793" y="426"/>
                    <a:pt x="793" y="427"/>
                    <a:pt x="794" y="427"/>
                  </a:cubicBezTo>
                  <a:moveTo>
                    <a:pt x="794" y="427"/>
                  </a:moveTo>
                  <a:cubicBezTo>
                    <a:pt x="794" y="427"/>
                    <a:pt x="795" y="427"/>
                    <a:pt x="795" y="428"/>
                  </a:cubicBezTo>
                  <a:cubicBezTo>
                    <a:pt x="795" y="427"/>
                    <a:pt x="794" y="427"/>
                    <a:pt x="794" y="427"/>
                  </a:cubicBezTo>
                  <a:moveTo>
                    <a:pt x="795" y="428"/>
                  </a:moveTo>
                  <a:cubicBezTo>
                    <a:pt x="795" y="428"/>
                    <a:pt x="796" y="428"/>
                    <a:pt x="796" y="428"/>
                  </a:cubicBezTo>
                  <a:cubicBezTo>
                    <a:pt x="796" y="428"/>
                    <a:pt x="795" y="428"/>
                    <a:pt x="795" y="428"/>
                  </a:cubicBezTo>
                  <a:moveTo>
                    <a:pt x="796" y="428"/>
                  </a:moveTo>
                  <a:cubicBezTo>
                    <a:pt x="796" y="428"/>
                    <a:pt x="797" y="429"/>
                    <a:pt x="797" y="429"/>
                  </a:cubicBezTo>
                  <a:cubicBezTo>
                    <a:pt x="797" y="429"/>
                    <a:pt x="796" y="428"/>
                    <a:pt x="796" y="428"/>
                  </a:cubicBezTo>
                  <a:moveTo>
                    <a:pt x="797" y="429"/>
                  </a:moveTo>
                  <a:cubicBezTo>
                    <a:pt x="797" y="429"/>
                    <a:pt x="798" y="429"/>
                    <a:pt x="798" y="430"/>
                  </a:cubicBezTo>
                  <a:cubicBezTo>
                    <a:pt x="798" y="429"/>
                    <a:pt x="797" y="429"/>
                    <a:pt x="797" y="429"/>
                  </a:cubicBezTo>
                  <a:moveTo>
                    <a:pt x="798" y="430"/>
                  </a:moveTo>
                  <a:cubicBezTo>
                    <a:pt x="798" y="430"/>
                    <a:pt x="799" y="430"/>
                    <a:pt x="799" y="430"/>
                  </a:cubicBezTo>
                  <a:cubicBezTo>
                    <a:pt x="799" y="430"/>
                    <a:pt x="798" y="430"/>
                    <a:pt x="798" y="430"/>
                  </a:cubicBezTo>
                  <a:moveTo>
                    <a:pt x="799" y="430"/>
                  </a:moveTo>
                  <a:cubicBezTo>
                    <a:pt x="799" y="431"/>
                    <a:pt x="800" y="431"/>
                    <a:pt x="800" y="431"/>
                  </a:cubicBezTo>
                  <a:cubicBezTo>
                    <a:pt x="800" y="431"/>
                    <a:pt x="799" y="431"/>
                    <a:pt x="799" y="430"/>
                  </a:cubicBezTo>
                  <a:moveTo>
                    <a:pt x="800" y="431"/>
                  </a:moveTo>
                  <a:cubicBezTo>
                    <a:pt x="800" y="431"/>
                    <a:pt x="800" y="432"/>
                    <a:pt x="800" y="432"/>
                  </a:cubicBezTo>
                  <a:cubicBezTo>
                    <a:pt x="800" y="432"/>
                    <a:pt x="800" y="431"/>
                    <a:pt x="800" y="431"/>
                  </a:cubicBezTo>
                  <a:moveTo>
                    <a:pt x="800" y="432"/>
                  </a:moveTo>
                  <a:cubicBezTo>
                    <a:pt x="801" y="432"/>
                    <a:pt x="801" y="432"/>
                    <a:pt x="801" y="432"/>
                  </a:cubicBezTo>
                  <a:cubicBezTo>
                    <a:pt x="801" y="432"/>
                    <a:pt x="801" y="432"/>
                    <a:pt x="800" y="432"/>
                  </a:cubicBezTo>
                  <a:moveTo>
                    <a:pt x="802" y="433"/>
                  </a:moveTo>
                  <a:cubicBezTo>
                    <a:pt x="801" y="432"/>
                    <a:pt x="801" y="432"/>
                    <a:pt x="801" y="432"/>
                  </a:cubicBezTo>
                  <a:cubicBezTo>
                    <a:pt x="802" y="433"/>
                    <a:pt x="802" y="433"/>
                    <a:pt x="802" y="433"/>
                  </a:cubicBezTo>
                  <a:moveTo>
                    <a:pt x="802" y="433"/>
                  </a:moveTo>
                  <a:cubicBezTo>
                    <a:pt x="802" y="433"/>
                    <a:pt x="802" y="433"/>
                    <a:pt x="802" y="433"/>
                  </a:cubicBezTo>
                  <a:cubicBezTo>
                    <a:pt x="802" y="433"/>
                    <a:pt x="802" y="433"/>
                    <a:pt x="802" y="433"/>
                  </a:cubicBezTo>
                  <a:moveTo>
                    <a:pt x="802" y="433"/>
                  </a:moveTo>
                  <a:cubicBezTo>
                    <a:pt x="803" y="434"/>
                    <a:pt x="803" y="434"/>
                    <a:pt x="803" y="434"/>
                  </a:cubicBezTo>
                  <a:cubicBezTo>
                    <a:pt x="803" y="434"/>
                    <a:pt x="803" y="434"/>
                    <a:pt x="802" y="433"/>
                  </a:cubicBezTo>
                  <a:moveTo>
                    <a:pt x="803" y="434"/>
                  </a:moveTo>
                  <a:cubicBezTo>
                    <a:pt x="803" y="434"/>
                    <a:pt x="803" y="434"/>
                    <a:pt x="803" y="435"/>
                  </a:cubicBezTo>
                  <a:cubicBezTo>
                    <a:pt x="803" y="434"/>
                    <a:pt x="803" y="434"/>
                    <a:pt x="803" y="434"/>
                  </a:cubicBezTo>
                  <a:moveTo>
                    <a:pt x="803" y="435"/>
                  </a:moveTo>
                  <a:cubicBezTo>
                    <a:pt x="803" y="435"/>
                    <a:pt x="804" y="435"/>
                    <a:pt x="804" y="435"/>
                  </a:cubicBezTo>
                  <a:cubicBezTo>
                    <a:pt x="804" y="435"/>
                    <a:pt x="803" y="435"/>
                    <a:pt x="803" y="435"/>
                  </a:cubicBezTo>
                  <a:moveTo>
                    <a:pt x="804" y="435"/>
                  </a:moveTo>
                  <a:cubicBezTo>
                    <a:pt x="804" y="435"/>
                    <a:pt x="804" y="436"/>
                    <a:pt x="804" y="436"/>
                  </a:cubicBezTo>
                  <a:cubicBezTo>
                    <a:pt x="804" y="436"/>
                    <a:pt x="804" y="435"/>
                    <a:pt x="804" y="435"/>
                  </a:cubicBezTo>
                  <a:moveTo>
                    <a:pt x="804" y="436"/>
                  </a:moveTo>
                  <a:cubicBezTo>
                    <a:pt x="804" y="436"/>
                    <a:pt x="804" y="436"/>
                    <a:pt x="804" y="436"/>
                  </a:cubicBezTo>
                  <a:cubicBezTo>
                    <a:pt x="804" y="436"/>
                    <a:pt x="804" y="436"/>
                    <a:pt x="804" y="436"/>
                  </a:cubicBezTo>
                  <a:moveTo>
                    <a:pt x="804" y="436"/>
                  </a:moveTo>
                  <a:cubicBezTo>
                    <a:pt x="804" y="436"/>
                    <a:pt x="805" y="436"/>
                    <a:pt x="805" y="437"/>
                  </a:cubicBezTo>
                  <a:cubicBezTo>
                    <a:pt x="805" y="436"/>
                    <a:pt x="804" y="436"/>
                    <a:pt x="804" y="436"/>
                  </a:cubicBezTo>
                  <a:moveTo>
                    <a:pt x="805" y="437"/>
                  </a:moveTo>
                  <a:cubicBezTo>
                    <a:pt x="805" y="437"/>
                    <a:pt x="805" y="437"/>
                    <a:pt x="805" y="437"/>
                  </a:cubicBezTo>
                  <a:cubicBezTo>
                    <a:pt x="805" y="437"/>
                    <a:pt x="805" y="437"/>
                    <a:pt x="805" y="437"/>
                  </a:cubicBezTo>
                  <a:moveTo>
                    <a:pt x="805" y="437"/>
                  </a:moveTo>
                  <a:cubicBezTo>
                    <a:pt x="805" y="437"/>
                    <a:pt x="805" y="437"/>
                    <a:pt x="805" y="437"/>
                  </a:cubicBezTo>
                  <a:cubicBezTo>
                    <a:pt x="805" y="437"/>
                    <a:pt x="805" y="437"/>
                    <a:pt x="805" y="437"/>
                  </a:cubicBezTo>
                  <a:moveTo>
                    <a:pt x="805" y="437"/>
                  </a:moveTo>
                  <a:cubicBezTo>
                    <a:pt x="805" y="438"/>
                    <a:pt x="805" y="438"/>
                    <a:pt x="805" y="438"/>
                  </a:cubicBezTo>
                  <a:cubicBezTo>
                    <a:pt x="805" y="437"/>
                    <a:pt x="805" y="437"/>
                    <a:pt x="805" y="437"/>
                  </a:cubicBezTo>
                  <a:moveTo>
                    <a:pt x="806" y="438"/>
                  </a:moveTo>
                  <a:cubicBezTo>
                    <a:pt x="806" y="438"/>
                    <a:pt x="805" y="438"/>
                    <a:pt x="805" y="438"/>
                  </a:cubicBezTo>
                  <a:cubicBezTo>
                    <a:pt x="805" y="438"/>
                    <a:pt x="806" y="438"/>
                    <a:pt x="806" y="438"/>
                  </a:cubicBezTo>
                  <a:moveTo>
                    <a:pt x="806" y="439"/>
                  </a:moveTo>
                  <a:cubicBezTo>
                    <a:pt x="806" y="439"/>
                    <a:pt x="806" y="439"/>
                    <a:pt x="806" y="438"/>
                  </a:cubicBezTo>
                  <a:cubicBezTo>
                    <a:pt x="806" y="439"/>
                    <a:pt x="806" y="439"/>
                    <a:pt x="806" y="439"/>
                  </a:cubicBezTo>
                  <a:moveTo>
                    <a:pt x="806" y="439"/>
                  </a:moveTo>
                  <a:cubicBezTo>
                    <a:pt x="806" y="439"/>
                    <a:pt x="806" y="439"/>
                    <a:pt x="806" y="439"/>
                  </a:cubicBezTo>
                  <a:cubicBezTo>
                    <a:pt x="806" y="439"/>
                    <a:pt x="806" y="439"/>
                    <a:pt x="806" y="439"/>
                  </a:cubicBezTo>
                  <a:moveTo>
                    <a:pt x="806" y="440"/>
                  </a:moveTo>
                  <a:cubicBezTo>
                    <a:pt x="806" y="440"/>
                    <a:pt x="806" y="439"/>
                    <a:pt x="806" y="439"/>
                  </a:cubicBezTo>
                  <a:cubicBezTo>
                    <a:pt x="806" y="439"/>
                    <a:pt x="806" y="440"/>
                    <a:pt x="806" y="440"/>
                  </a:cubicBezTo>
                  <a:moveTo>
                    <a:pt x="806" y="440"/>
                  </a:moveTo>
                  <a:cubicBezTo>
                    <a:pt x="806" y="440"/>
                    <a:pt x="806" y="440"/>
                    <a:pt x="806" y="440"/>
                  </a:cubicBezTo>
                  <a:cubicBezTo>
                    <a:pt x="806" y="440"/>
                    <a:pt x="806" y="440"/>
                    <a:pt x="806" y="440"/>
                  </a:cubicBezTo>
                  <a:moveTo>
                    <a:pt x="806" y="440"/>
                  </a:moveTo>
                  <a:cubicBezTo>
                    <a:pt x="806" y="440"/>
                    <a:pt x="806" y="440"/>
                    <a:pt x="806" y="440"/>
                  </a:cubicBezTo>
                  <a:cubicBezTo>
                    <a:pt x="806" y="440"/>
                    <a:pt x="806" y="440"/>
                    <a:pt x="806" y="440"/>
                  </a:cubicBezTo>
                  <a:moveTo>
                    <a:pt x="806" y="440"/>
                  </a:moveTo>
                  <a:cubicBezTo>
                    <a:pt x="806" y="441"/>
                    <a:pt x="806" y="441"/>
                    <a:pt x="806" y="441"/>
                  </a:cubicBezTo>
                  <a:cubicBezTo>
                    <a:pt x="806" y="440"/>
                    <a:pt x="806" y="440"/>
                    <a:pt x="806" y="440"/>
                  </a:cubicBezTo>
                  <a:moveTo>
                    <a:pt x="806" y="441"/>
                  </a:moveTo>
                  <a:cubicBezTo>
                    <a:pt x="806" y="441"/>
                    <a:pt x="806" y="441"/>
                    <a:pt x="806" y="441"/>
                  </a:cubicBezTo>
                  <a:cubicBezTo>
                    <a:pt x="806" y="441"/>
                    <a:pt x="806" y="441"/>
                    <a:pt x="806" y="441"/>
                  </a:cubicBezTo>
                  <a:moveTo>
                    <a:pt x="806" y="442"/>
                  </a:moveTo>
                  <a:cubicBezTo>
                    <a:pt x="806" y="442"/>
                    <a:pt x="806" y="442"/>
                    <a:pt x="806" y="441"/>
                  </a:cubicBezTo>
                  <a:cubicBezTo>
                    <a:pt x="806" y="442"/>
                    <a:pt x="806" y="442"/>
                    <a:pt x="806" y="442"/>
                  </a:cubicBezTo>
                  <a:moveTo>
                    <a:pt x="806" y="442"/>
                  </a:moveTo>
                  <a:cubicBezTo>
                    <a:pt x="806" y="442"/>
                    <a:pt x="806" y="442"/>
                    <a:pt x="806" y="442"/>
                  </a:cubicBezTo>
                  <a:cubicBezTo>
                    <a:pt x="806" y="442"/>
                    <a:pt x="806" y="442"/>
                    <a:pt x="806" y="442"/>
                  </a:cubicBezTo>
                  <a:moveTo>
                    <a:pt x="806" y="443"/>
                  </a:moveTo>
                  <a:cubicBezTo>
                    <a:pt x="806" y="442"/>
                    <a:pt x="806" y="442"/>
                    <a:pt x="806" y="442"/>
                  </a:cubicBezTo>
                  <a:cubicBezTo>
                    <a:pt x="806" y="443"/>
                    <a:pt x="806" y="443"/>
                    <a:pt x="806" y="443"/>
                  </a:cubicBezTo>
                  <a:moveTo>
                    <a:pt x="807" y="443"/>
                  </a:moveTo>
                  <a:cubicBezTo>
                    <a:pt x="807" y="443"/>
                    <a:pt x="807" y="443"/>
                    <a:pt x="807" y="443"/>
                  </a:cubicBezTo>
                  <a:cubicBezTo>
                    <a:pt x="807" y="443"/>
                    <a:pt x="807" y="443"/>
                    <a:pt x="807" y="443"/>
                  </a:cubicBezTo>
                  <a:moveTo>
                    <a:pt x="807" y="444"/>
                  </a:moveTo>
                  <a:cubicBezTo>
                    <a:pt x="807" y="443"/>
                    <a:pt x="807" y="443"/>
                    <a:pt x="807" y="443"/>
                  </a:cubicBezTo>
                  <a:cubicBezTo>
                    <a:pt x="807" y="443"/>
                    <a:pt x="807" y="443"/>
                    <a:pt x="807" y="443"/>
                  </a:cubicBezTo>
                  <a:moveTo>
                    <a:pt x="807" y="444"/>
                  </a:moveTo>
                  <a:cubicBezTo>
                    <a:pt x="807" y="444"/>
                    <a:pt x="807" y="444"/>
                    <a:pt x="807" y="444"/>
                  </a:cubicBezTo>
                  <a:cubicBezTo>
                    <a:pt x="807" y="444"/>
                    <a:pt x="807" y="444"/>
                    <a:pt x="807" y="444"/>
                  </a:cubicBezTo>
                  <a:moveTo>
                    <a:pt x="807" y="444"/>
                  </a:moveTo>
                  <a:cubicBezTo>
                    <a:pt x="807" y="444"/>
                    <a:pt x="807" y="444"/>
                    <a:pt x="807" y="444"/>
                  </a:cubicBezTo>
                  <a:cubicBezTo>
                    <a:pt x="807" y="444"/>
                    <a:pt x="807" y="444"/>
                    <a:pt x="807" y="444"/>
                  </a:cubicBezTo>
                  <a:moveTo>
                    <a:pt x="807" y="445"/>
                  </a:moveTo>
                  <a:cubicBezTo>
                    <a:pt x="807" y="444"/>
                    <a:pt x="807" y="444"/>
                    <a:pt x="807" y="444"/>
                  </a:cubicBezTo>
                  <a:cubicBezTo>
                    <a:pt x="807" y="445"/>
                    <a:pt x="807" y="445"/>
                    <a:pt x="807" y="445"/>
                  </a:cubicBezTo>
                  <a:moveTo>
                    <a:pt x="807" y="445"/>
                  </a:moveTo>
                  <a:cubicBezTo>
                    <a:pt x="807" y="445"/>
                    <a:pt x="807" y="445"/>
                    <a:pt x="807" y="445"/>
                  </a:cubicBezTo>
                  <a:cubicBezTo>
                    <a:pt x="807" y="445"/>
                    <a:pt x="807" y="445"/>
                    <a:pt x="807" y="445"/>
                  </a:cubicBezTo>
                  <a:moveTo>
                    <a:pt x="807" y="445"/>
                  </a:moveTo>
                  <a:cubicBezTo>
                    <a:pt x="807" y="445"/>
                    <a:pt x="807" y="445"/>
                    <a:pt x="807" y="445"/>
                  </a:cubicBezTo>
                  <a:cubicBezTo>
                    <a:pt x="807" y="445"/>
                    <a:pt x="807" y="445"/>
                    <a:pt x="807" y="445"/>
                  </a:cubicBezTo>
                  <a:moveTo>
                    <a:pt x="807" y="446"/>
                  </a:moveTo>
                  <a:cubicBezTo>
                    <a:pt x="807" y="445"/>
                    <a:pt x="807" y="445"/>
                    <a:pt x="807" y="445"/>
                  </a:cubicBezTo>
                  <a:cubicBezTo>
                    <a:pt x="807" y="446"/>
                    <a:pt x="807" y="446"/>
                    <a:pt x="807" y="446"/>
                  </a:cubicBezTo>
                  <a:moveTo>
                    <a:pt x="808" y="446"/>
                  </a:moveTo>
                  <a:cubicBezTo>
                    <a:pt x="807" y="446"/>
                    <a:pt x="807" y="446"/>
                    <a:pt x="807" y="446"/>
                  </a:cubicBezTo>
                  <a:cubicBezTo>
                    <a:pt x="807" y="446"/>
                    <a:pt x="807" y="446"/>
                    <a:pt x="808" y="446"/>
                  </a:cubicBezTo>
                  <a:moveTo>
                    <a:pt x="808" y="446"/>
                  </a:moveTo>
                  <a:cubicBezTo>
                    <a:pt x="808" y="446"/>
                    <a:pt x="808" y="446"/>
                    <a:pt x="808" y="446"/>
                  </a:cubicBezTo>
                  <a:cubicBezTo>
                    <a:pt x="808" y="446"/>
                    <a:pt x="808" y="446"/>
                    <a:pt x="808" y="446"/>
                  </a:cubicBezTo>
                  <a:moveTo>
                    <a:pt x="808" y="447"/>
                  </a:moveTo>
                  <a:cubicBezTo>
                    <a:pt x="808" y="446"/>
                    <a:pt x="808" y="446"/>
                    <a:pt x="808" y="446"/>
                  </a:cubicBezTo>
                  <a:cubicBezTo>
                    <a:pt x="808" y="447"/>
                    <a:pt x="808" y="447"/>
                    <a:pt x="808" y="447"/>
                  </a:cubicBezTo>
                  <a:moveTo>
                    <a:pt x="809" y="447"/>
                  </a:moveTo>
                  <a:cubicBezTo>
                    <a:pt x="808" y="447"/>
                    <a:pt x="808" y="447"/>
                    <a:pt x="808" y="447"/>
                  </a:cubicBezTo>
                  <a:cubicBezTo>
                    <a:pt x="809" y="447"/>
                    <a:pt x="809" y="447"/>
                    <a:pt x="809" y="447"/>
                  </a:cubicBezTo>
                  <a:moveTo>
                    <a:pt x="809" y="447"/>
                  </a:moveTo>
                  <a:cubicBezTo>
                    <a:pt x="809" y="447"/>
                    <a:pt x="809" y="447"/>
                    <a:pt x="809" y="447"/>
                  </a:cubicBezTo>
                  <a:cubicBezTo>
                    <a:pt x="809" y="447"/>
                    <a:pt x="809" y="447"/>
                    <a:pt x="809" y="447"/>
                  </a:cubicBezTo>
                  <a:moveTo>
                    <a:pt x="810" y="447"/>
                  </a:moveTo>
                  <a:cubicBezTo>
                    <a:pt x="809" y="447"/>
                    <a:pt x="809" y="447"/>
                    <a:pt x="809" y="447"/>
                  </a:cubicBezTo>
                  <a:cubicBezTo>
                    <a:pt x="809" y="447"/>
                    <a:pt x="809" y="447"/>
                    <a:pt x="810" y="447"/>
                  </a:cubicBezTo>
                  <a:moveTo>
                    <a:pt x="810" y="447"/>
                  </a:moveTo>
                  <a:cubicBezTo>
                    <a:pt x="810" y="447"/>
                    <a:pt x="810" y="447"/>
                    <a:pt x="810" y="447"/>
                  </a:cubicBezTo>
                  <a:cubicBezTo>
                    <a:pt x="810" y="447"/>
                    <a:pt x="810" y="447"/>
                    <a:pt x="810" y="447"/>
                  </a:cubicBezTo>
                  <a:moveTo>
                    <a:pt x="811" y="448"/>
                  </a:moveTo>
                  <a:cubicBezTo>
                    <a:pt x="810" y="448"/>
                    <a:pt x="810" y="448"/>
                    <a:pt x="810" y="447"/>
                  </a:cubicBezTo>
                  <a:cubicBezTo>
                    <a:pt x="810" y="448"/>
                    <a:pt x="810" y="448"/>
                    <a:pt x="811" y="448"/>
                  </a:cubicBezTo>
                  <a:moveTo>
                    <a:pt x="811" y="448"/>
                  </a:moveTo>
                  <a:cubicBezTo>
                    <a:pt x="811" y="448"/>
                    <a:pt x="811" y="448"/>
                    <a:pt x="811" y="448"/>
                  </a:cubicBezTo>
                  <a:cubicBezTo>
                    <a:pt x="811" y="448"/>
                    <a:pt x="811" y="448"/>
                    <a:pt x="811" y="448"/>
                  </a:cubicBezTo>
                  <a:moveTo>
                    <a:pt x="812" y="448"/>
                  </a:moveTo>
                  <a:cubicBezTo>
                    <a:pt x="811" y="448"/>
                    <a:pt x="811" y="448"/>
                    <a:pt x="811" y="448"/>
                  </a:cubicBezTo>
                  <a:cubicBezTo>
                    <a:pt x="811" y="448"/>
                    <a:pt x="811" y="448"/>
                    <a:pt x="812" y="448"/>
                  </a:cubicBezTo>
                  <a:moveTo>
                    <a:pt x="812" y="448"/>
                  </a:moveTo>
                  <a:cubicBezTo>
                    <a:pt x="812" y="448"/>
                    <a:pt x="812" y="448"/>
                    <a:pt x="812" y="448"/>
                  </a:cubicBezTo>
                  <a:cubicBezTo>
                    <a:pt x="812" y="448"/>
                    <a:pt x="812" y="448"/>
                    <a:pt x="812" y="448"/>
                  </a:cubicBezTo>
                  <a:moveTo>
                    <a:pt x="813" y="449"/>
                  </a:moveTo>
                  <a:cubicBezTo>
                    <a:pt x="813" y="449"/>
                    <a:pt x="813" y="449"/>
                    <a:pt x="812" y="448"/>
                  </a:cubicBezTo>
                  <a:cubicBezTo>
                    <a:pt x="813" y="449"/>
                    <a:pt x="813" y="449"/>
                    <a:pt x="813" y="449"/>
                  </a:cubicBezTo>
                  <a:moveTo>
                    <a:pt x="814" y="449"/>
                  </a:moveTo>
                  <a:cubicBezTo>
                    <a:pt x="814" y="449"/>
                    <a:pt x="814" y="449"/>
                    <a:pt x="813" y="449"/>
                  </a:cubicBezTo>
                  <a:cubicBezTo>
                    <a:pt x="814" y="449"/>
                    <a:pt x="814" y="449"/>
                    <a:pt x="814" y="449"/>
                  </a:cubicBezTo>
                  <a:moveTo>
                    <a:pt x="815" y="449"/>
                  </a:moveTo>
                  <a:cubicBezTo>
                    <a:pt x="815" y="449"/>
                    <a:pt x="815" y="449"/>
                    <a:pt x="814" y="449"/>
                  </a:cubicBezTo>
                  <a:cubicBezTo>
                    <a:pt x="815" y="449"/>
                    <a:pt x="815" y="449"/>
                    <a:pt x="815" y="449"/>
                  </a:cubicBezTo>
                  <a:moveTo>
                    <a:pt x="816" y="450"/>
                  </a:moveTo>
                  <a:cubicBezTo>
                    <a:pt x="816" y="450"/>
                    <a:pt x="815" y="449"/>
                    <a:pt x="815" y="449"/>
                  </a:cubicBezTo>
                  <a:cubicBezTo>
                    <a:pt x="815" y="449"/>
                    <a:pt x="816" y="450"/>
                    <a:pt x="816" y="450"/>
                  </a:cubicBezTo>
                  <a:moveTo>
                    <a:pt x="817" y="450"/>
                  </a:moveTo>
                  <a:cubicBezTo>
                    <a:pt x="817" y="450"/>
                    <a:pt x="817" y="450"/>
                    <a:pt x="816" y="450"/>
                  </a:cubicBezTo>
                  <a:cubicBezTo>
                    <a:pt x="817" y="450"/>
                    <a:pt x="817" y="450"/>
                    <a:pt x="817" y="450"/>
                  </a:cubicBezTo>
                  <a:moveTo>
                    <a:pt x="819" y="450"/>
                  </a:moveTo>
                  <a:cubicBezTo>
                    <a:pt x="818" y="450"/>
                    <a:pt x="818" y="450"/>
                    <a:pt x="817" y="450"/>
                  </a:cubicBezTo>
                  <a:cubicBezTo>
                    <a:pt x="818" y="450"/>
                    <a:pt x="818" y="450"/>
                    <a:pt x="819" y="450"/>
                  </a:cubicBezTo>
                  <a:moveTo>
                    <a:pt x="820" y="451"/>
                  </a:moveTo>
                  <a:cubicBezTo>
                    <a:pt x="819" y="450"/>
                    <a:pt x="819" y="450"/>
                    <a:pt x="819" y="450"/>
                  </a:cubicBezTo>
                  <a:cubicBezTo>
                    <a:pt x="819" y="450"/>
                    <a:pt x="819" y="450"/>
                    <a:pt x="820" y="451"/>
                  </a:cubicBezTo>
                  <a:moveTo>
                    <a:pt x="821" y="451"/>
                  </a:moveTo>
                  <a:cubicBezTo>
                    <a:pt x="821" y="451"/>
                    <a:pt x="820" y="451"/>
                    <a:pt x="820" y="451"/>
                  </a:cubicBezTo>
                  <a:cubicBezTo>
                    <a:pt x="820" y="451"/>
                    <a:pt x="821" y="451"/>
                    <a:pt x="821" y="451"/>
                  </a:cubicBezTo>
                  <a:moveTo>
                    <a:pt x="823" y="451"/>
                  </a:moveTo>
                  <a:cubicBezTo>
                    <a:pt x="822" y="451"/>
                    <a:pt x="822" y="451"/>
                    <a:pt x="821" y="451"/>
                  </a:cubicBezTo>
                  <a:cubicBezTo>
                    <a:pt x="822" y="451"/>
                    <a:pt x="822" y="451"/>
                    <a:pt x="823" y="451"/>
                  </a:cubicBezTo>
                  <a:moveTo>
                    <a:pt x="824" y="451"/>
                  </a:moveTo>
                  <a:cubicBezTo>
                    <a:pt x="824" y="451"/>
                    <a:pt x="823" y="451"/>
                    <a:pt x="823" y="451"/>
                  </a:cubicBezTo>
                  <a:cubicBezTo>
                    <a:pt x="823" y="451"/>
                    <a:pt x="824" y="451"/>
                    <a:pt x="824" y="451"/>
                  </a:cubicBezTo>
                  <a:moveTo>
                    <a:pt x="826" y="452"/>
                  </a:moveTo>
                  <a:cubicBezTo>
                    <a:pt x="825" y="451"/>
                    <a:pt x="825" y="451"/>
                    <a:pt x="824" y="451"/>
                  </a:cubicBezTo>
                  <a:cubicBezTo>
                    <a:pt x="825" y="451"/>
                    <a:pt x="825" y="451"/>
                    <a:pt x="826" y="452"/>
                  </a:cubicBezTo>
                  <a:moveTo>
                    <a:pt x="828" y="452"/>
                  </a:moveTo>
                  <a:cubicBezTo>
                    <a:pt x="827" y="452"/>
                    <a:pt x="827" y="452"/>
                    <a:pt x="826" y="452"/>
                  </a:cubicBezTo>
                  <a:cubicBezTo>
                    <a:pt x="827" y="452"/>
                    <a:pt x="827" y="452"/>
                    <a:pt x="828" y="452"/>
                  </a:cubicBezTo>
                  <a:moveTo>
                    <a:pt x="828" y="452"/>
                  </a:moveTo>
                  <a:cubicBezTo>
                    <a:pt x="830" y="452"/>
                    <a:pt x="830" y="452"/>
                    <a:pt x="830" y="452"/>
                  </a:cubicBezTo>
                  <a:cubicBezTo>
                    <a:pt x="829" y="452"/>
                    <a:pt x="828" y="452"/>
                    <a:pt x="828" y="452"/>
                  </a:cubicBezTo>
                  <a:moveTo>
                    <a:pt x="936" y="311"/>
                  </a:moveTo>
                  <a:cubicBezTo>
                    <a:pt x="936" y="311"/>
                    <a:pt x="936" y="311"/>
                    <a:pt x="936" y="311"/>
                  </a:cubicBezTo>
                  <a:cubicBezTo>
                    <a:pt x="936" y="311"/>
                    <a:pt x="936" y="311"/>
                    <a:pt x="936" y="311"/>
                  </a:cubicBezTo>
                  <a:moveTo>
                    <a:pt x="936" y="311"/>
                  </a:moveTo>
                  <a:cubicBezTo>
                    <a:pt x="936" y="311"/>
                    <a:pt x="936" y="311"/>
                    <a:pt x="936" y="311"/>
                  </a:cubicBezTo>
                  <a:cubicBezTo>
                    <a:pt x="936" y="311"/>
                    <a:pt x="936" y="311"/>
                    <a:pt x="936" y="311"/>
                  </a:cubicBezTo>
                  <a:moveTo>
                    <a:pt x="936" y="312"/>
                  </a:moveTo>
                  <a:cubicBezTo>
                    <a:pt x="936" y="312"/>
                    <a:pt x="936" y="312"/>
                    <a:pt x="936" y="311"/>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7" y="312"/>
                  </a:moveTo>
                  <a:cubicBezTo>
                    <a:pt x="936" y="312"/>
                    <a:pt x="936" y="312"/>
                    <a:pt x="936" y="312"/>
                  </a:cubicBezTo>
                  <a:cubicBezTo>
                    <a:pt x="936" y="312"/>
                    <a:pt x="936" y="312"/>
                    <a:pt x="936" y="312"/>
                  </a:cubicBezTo>
                  <a:moveTo>
                    <a:pt x="937" y="312"/>
                  </a:moveTo>
                  <a:cubicBezTo>
                    <a:pt x="937" y="312"/>
                    <a:pt x="937" y="312"/>
                    <a:pt x="937" y="312"/>
                  </a:cubicBezTo>
                  <a:cubicBezTo>
                    <a:pt x="937" y="312"/>
                    <a:pt x="937" y="312"/>
                    <a:pt x="937" y="312"/>
                  </a:cubicBezTo>
                  <a:moveTo>
                    <a:pt x="937" y="313"/>
                  </a:moveTo>
                  <a:cubicBezTo>
                    <a:pt x="937" y="312"/>
                    <a:pt x="937" y="312"/>
                    <a:pt x="937" y="312"/>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4"/>
                    <a:pt x="937" y="314"/>
                    <a:pt x="937" y="314"/>
                  </a:cubicBezTo>
                  <a:cubicBezTo>
                    <a:pt x="937" y="313"/>
                    <a:pt x="937" y="313"/>
                    <a:pt x="937" y="313"/>
                  </a:cubicBezTo>
                  <a:moveTo>
                    <a:pt x="938" y="315"/>
                  </a:moveTo>
                  <a:cubicBezTo>
                    <a:pt x="938" y="314"/>
                    <a:pt x="937" y="314"/>
                    <a:pt x="937" y="314"/>
                  </a:cubicBezTo>
                  <a:cubicBezTo>
                    <a:pt x="937" y="314"/>
                    <a:pt x="938" y="314"/>
                    <a:pt x="938" y="315"/>
                  </a:cubicBezTo>
                  <a:moveTo>
                    <a:pt x="938" y="315"/>
                  </a:moveTo>
                  <a:cubicBezTo>
                    <a:pt x="938" y="315"/>
                    <a:pt x="938" y="316"/>
                    <a:pt x="938" y="316"/>
                  </a:cubicBezTo>
                  <a:cubicBezTo>
                    <a:pt x="938" y="316"/>
                    <a:pt x="938" y="315"/>
                    <a:pt x="938" y="315"/>
                  </a:cubicBezTo>
                  <a:moveTo>
                    <a:pt x="938" y="316"/>
                  </a:moveTo>
                  <a:cubicBezTo>
                    <a:pt x="938" y="316"/>
                    <a:pt x="939" y="317"/>
                    <a:pt x="939" y="317"/>
                  </a:cubicBezTo>
                  <a:cubicBezTo>
                    <a:pt x="939" y="317"/>
                    <a:pt x="938" y="316"/>
                    <a:pt x="938" y="316"/>
                  </a:cubicBezTo>
                  <a:moveTo>
                    <a:pt x="939" y="317"/>
                  </a:moveTo>
                  <a:cubicBezTo>
                    <a:pt x="939" y="317"/>
                    <a:pt x="939" y="318"/>
                    <a:pt x="939" y="318"/>
                  </a:cubicBezTo>
                  <a:cubicBezTo>
                    <a:pt x="939" y="318"/>
                    <a:pt x="939" y="317"/>
                    <a:pt x="939" y="317"/>
                  </a:cubicBezTo>
                  <a:moveTo>
                    <a:pt x="939" y="318"/>
                  </a:moveTo>
                  <a:cubicBezTo>
                    <a:pt x="940" y="319"/>
                    <a:pt x="940" y="319"/>
                    <a:pt x="940" y="320"/>
                  </a:cubicBezTo>
                  <a:cubicBezTo>
                    <a:pt x="940" y="319"/>
                    <a:pt x="940" y="319"/>
                    <a:pt x="939" y="318"/>
                  </a:cubicBezTo>
                  <a:moveTo>
                    <a:pt x="941" y="321"/>
                  </a:moveTo>
                  <a:cubicBezTo>
                    <a:pt x="940" y="321"/>
                    <a:pt x="940" y="320"/>
                    <a:pt x="940" y="320"/>
                  </a:cubicBezTo>
                  <a:cubicBezTo>
                    <a:pt x="940" y="320"/>
                    <a:pt x="940" y="321"/>
                    <a:pt x="941" y="321"/>
                  </a:cubicBezTo>
                  <a:moveTo>
                    <a:pt x="941" y="322"/>
                  </a:moveTo>
                  <a:cubicBezTo>
                    <a:pt x="941" y="322"/>
                    <a:pt x="941" y="321"/>
                    <a:pt x="941" y="321"/>
                  </a:cubicBezTo>
                  <a:cubicBezTo>
                    <a:pt x="941" y="321"/>
                    <a:pt x="941" y="322"/>
                    <a:pt x="941" y="322"/>
                  </a:cubicBezTo>
                  <a:moveTo>
                    <a:pt x="941" y="323"/>
                  </a:moveTo>
                  <a:cubicBezTo>
                    <a:pt x="941" y="323"/>
                    <a:pt x="941" y="322"/>
                    <a:pt x="941" y="322"/>
                  </a:cubicBezTo>
                  <a:cubicBezTo>
                    <a:pt x="941" y="322"/>
                    <a:pt x="941" y="323"/>
                    <a:pt x="941" y="323"/>
                  </a:cubicBezTo>
                  <a:moveTo>
                    <a:pt x="941" y="323"/>
                  </a:moveTo>
                  <a:cubicBezTo>
                    <a:pt x="941" y="323"/>
                    <a:pt x="941" y="324"/>
                    <a:pt x="942" y="324"/>
                  </a:cubicBezTo>
                  <a:cubicBezTo>
                    <a:pt x="941" y="324"/>
                    <a:pt x="941" y="323"/>
                    <a:pt x="941" y="323"/>
                  </a:cubicBezTo>
                  <a:moveTo>
                    <a:pt x="942" y="324"/>
                  </a:moveTo>
                  <a:cubicBezTo>
                    <a:pt x="942" y="324"/>
                    <a:pt x="942" y="324"/>
                    <a:pt x="942" y="325"/>
                  </a:cubicBezTo>
                  <a:cubicBezTo>
                    <a:pt x="942" y="324"/>
                    <a:pt x="942" y="324"/>
                    <a:pt x="942" y="324"/>
                  </a:cubicBezTo>
                  <a:moveTo>
                    <a:pt x="942" y="325"/>
                  </a:moveTo>
                  <a:cubicBezTo>
                    <a:pt x="942" y="325"/>
                    <a:pt x="942" y="325"/>
                    <a:pt x="942" y="325"/>
                  </a:cubicBezTo>
                  <a:cubicBezTo>
                    <a:pt x="942" y="325"/>
                    <a:pt x="942" y="325"/>
                    <a:pt x="942" y="325"/>
                  </a:cubicBezTo>
                  <a:moveTo>
                    <a:pt x="943" y="327"/>
                  </a:moveTo>
                  <a:cubicBezTo>
                    <a:pt x="942" y="326"/>
                    <a:pt x="942" y="326"/>
                    <a:pt x="942" y="325"/>
                  </a:cubicBezTo>
                  <a:cubicBezTo>
                    <a:pt x="942" y="326"/>
                    <a:pt x="942" y="326"/>
                    <a:pt x="943" y="327"/>
                  </a:cubicBezTo>
                  <a:moveTo>
                    <a:pt x="943" y="328"/>
                  </a:moveTo>
                  <a:cubicBezTo>
                    <a:pt x="943" y="327"/>
                    <a:pt x="943" y="327"/>
                    <a:pt x="943" y="327"/>
                  </a:cubicBezTo>
                  <a:cubicBezTo>
                    <a:pt x="943" y="327"/>
                    <a:pt x="943" y="327"/>
                    <a:pt x="943" y="328"/>
                  </a:cubicBezTo>
                  <a:moveTo>
                    <a:pt x="943" y="328"/>
                  </a:moveTo>
                  <a:cubicBezTo>
                    <a:pt x="943" y="328"/>
                    <a:pt x="943" y="328"/>
                    <a:pt x="943" y="328"/>
                  </a:cubicBezTo>
                  <a:cubicBezTo>
                    <a:pt x="943" y="328"/>
                    <a:pt x="943" y="328"/>
                    <a:pt x="943" y="328"/>
                  </a:cubicBezTo>
                  <a:moveTo>
                    <a:pt x="943" y="329"/>
                  </a:moveTo>
                  <a:cubicBezTo>
                    <a:pt x="943" y="329"/>
                    <a:pt x="943" y="328"/>
                    <a:pt x="943" y="328"/>
                  </a:cubicBezTo>
                  <a:cubicBezTo>
                    <a:pt x="943" y="329"/>
                    <a:pt x="943" y="329"/>
                    <a:pt x="943" y="330"/>
                  </a:cubicBezTo>
                  <a:cubicBezTo>
                    <a:pt x="943" y="330"/>
                    <a:pt x="943" y="329"/>
                    <a:pt x="943" y="329"/>
                  </a:cubicBezTo>
                  <a:moveTo>
                    <a:pt x="975" y="276"/>
                  </a:moveTo>
                  <a:cubicBezTo>
                    <a:pt x="976" y="278"/>
                    <a:pt x="976" y="278"/>
                    <a:pt x="976" y="278"/>
                  </a:cubicBezTo>
                  <a:cubicBezTo>
                    <a:pt x="975" y="277"/>
                    <a:pt x="975" y="277"/>
                    <a:pt x="975" y="276"/>
                  </a:cubicBezTo>
                  <a:moveTo>
                    <a:pt x="976" y="279"/>
                  </a:moveTo>
                  <a:cubicBezTo>
                    <a:pt x="976" y="279"/>
                    <a:pt x="976" y="278"/>
                    <a:pt x="976" y="278"/>
                  </a:cubicBezTo>
                  <a:cubicBezTo>
                    <a:pt x="976" y="278"/>
                    <a:pt x="976" y="279"/>
                    <a:pt x="976" y="279"/>
                  </a:cubicBezTo>
                  <a:moveTo>
                    <a:pt x="976" y="280"/>
                  </a:moveTo>
                  <a:cubicBezTo>
                    <a:pt x="976" y="280"/>
                    <a:pt x="976" y="279"/>
                    <a:pt x="976" y="279"/>
                  </a:cubicBezTo>
                  <a:cubicBezTo>
                    <a:pt x="976" y="279"/>
                    <a:pt x="976" y="280"/>
                    <a:pt x="976" y="280"/>
                  </a:cubicBezTo>
                  <a:moveTo>
                    <a:pt x="976" y="280"/>
                  </a:moveTo>
                  <a:cubicBezTo>
                    <a:pt x="976" y="280"/>
                    <a:pt x="977" y="281"/>
                    <a:pt x="977" y="281"/>
                  </a:cubicBezTo>
                  <a:cubicBezTo>
                    <a:pt x="977" y="281"/>
                    <a:pt x="976" y="280"/>
                    <a:pt x="976" y="280"/>
                  </a:cubicBezTo>
                  <a:moveTo>
                    <a:pt x="977" y="281"/>
                  </a:moveTo>
                  <a:cubicBezTo>
                    <a:pt x="977" y="281"/>
                    <a:pt x="977" y="282"/>
                    <a:pt x="977" y="282"/>
                  </a:cubicBezTo>
                  <a:cubicBezTo>
                    <a:pt x="977" y="282"/>
                    <a:pt x="977" y="281"/>
                    <a:pt x="977" y="281"/>
                  </a:cubicBezTo>
                  <a:moveTo>
                    <a:pt x="978" y="283"/>
                  </a:moveTo>
                  <a:cubicBezTo>
                    <a:pt x="977" y="283"/>
                    <a:pt x="977" y="282"/>
                    <a:pt x="977" y="282"/>
                  </a:cubicBezTo>
                  <a:cubicBezTo>
                    <a:pt x="977" y="282"/>
                    <a:pt x="977" y="283"/>
                    <a:pt x="978" y="283"/>
                  </a:cubicBezTo>
                  <a:moveTo>
                    <a:pt x="978" y="284"/>
                  </a:moveTo>
                  <a:cubicBezTo>
                    <a:pt x="978" y="283"/>
                    <a:pt x="978" y="283"/>
                    <a:pt x="978" y="283"/>
                  </a:cubicBezTo>
                  <a:cubicBezTo>
                    <a:pt x="978" y="283"/>
                    <a:pt x="978" y="283"/>
                    <a:pt x="978" y="284"/>
                  </a:cubicBezTo>
                  <a:moveTo>
                    <a:pt x="978" y="285"/>
                  </a:moveTo>
                  <a:cubicBezTo>
                    <a:pt x="978" y="284"/>
                    <a:pt x="978" y="284"/>
                    <a:pt x="978" y="284"/>
                  </a:cubicBezTo>
                  <a:cubicBezTo>
                    <a:pt x="978" y="284"/>
                    <a:pt x="978" y="284"/>
                    <a:pt x="978" y="285"/>
                  </a:cubicBezTo>
                  <a:moveTo>
                    <a:pt x="979" y="286"/>
                  </a:moveTo>
                  <a:cubicBezTo>
                    <a:pt x="979" y="285"/>
                    <a:pt x="979" y="285"/>
                    <a:pt x="978" y="285"/>
                  </a:cubicBezTo>
                  <a:cubicBezTo>
                    <a:pt x="979" y="285"/>
                    <a:pt x="979" y="285"/>
                    <a:pt x="979" y="286"/>
                  </a:cubicBezTo>
                  <a:moveTo>
                    <a:pt x="979" y="287"/>
                  </a:moveTo>
                  <a:cubicBezTo>
                    <a:pt x="979" y="286"/>
                    <a:pt x="979" y="286"/>
                    <a:pt x="979" y="286"/>
                  </a:cubicBezTo>
                  <a:cubicBezTo>
                    <a:pt x="979" y="286"/>
                    <a:pt x="979" y="286"/>
                    <a:pt x="979" y="287"/>
                  </a:cubicBezTo>
                  <a:moveTo>
                    <a:pt x="980" y="288"/>
                  </a:moveTo>
                  <a:cubicBezTo>
                    <a:pt x="979" y="288"/>
                    <a:pt x="979" y="287"/>
                    <a:pt x="979" y="287"/>
                  </a:cubicBezTo>
                  <a:cubicBezTo>
                    <a:pt x="979" y="287"/>
                    <a:pt x="979" y="288"/>
                    <a:pt x="980" y="288"/>
                  </a:cubicBezTo>
                  <a:moveTo>
                    <a:pt x="980" y="289"/>
                  </a:moveTo>
                  <a:cubicBezTo>
                    <a:pt x="980" y="288"/>
                    <a:pt x="980" y="288"/>
                    <a:pt x="980" y="288"/>
                  </a:cubicBezTo>
                  <a:cubicBezTo>
                    <a:pt x="980" y="288"/>
                    <a:pt x="980" y="288"/>
                    <a:pt x="980" y="289"/>
                  </a:cubicBezTo>
                  <a:moveTo>
                    <a:pt x="980" y="289"/>
                  </a:moveTo>
                  <a:cubicBezTo>
                    <a:pt x="980" y="289"/>
                    <a:pt x="980" y="289"/>
                    <a:pt x="980" y="289"/>
                  </a:cubicBezTo>
                  <a:cubicBezTo>
                    <a:pt x="980" y="289"/>
                    <a:pt x="980" y="289"/>
                    <a:pt x="980" y="289"/>
                  </a:cubicBezTo>
                  <a:moveTo>
                    <a:pt x="981" y="290"/>
                  </a:moveTo>
                  <a:cubicBezTo>
                    <a:pt x="981" y="290"/>
                    <a:pt x="980" y="290"/>
                    <a:pt x="980" y="289"/>
                  </a:cubicBezTo>
                  <a:cubicBezTo>
                    <a:pt x="980" y="290"/>
                    <a:pt x="981" y="290"/>
                    <a:pt x="981" y="290"/>
                  </a:cubicBezTo>
                  <a:moveTo>
                    <a:pt x="981" y="291"/>
                  </a:moveTo>
                  <a:cubicBezTo>
                    <a:pt x="981" y="291"/>
                    <a:pt x="981" y="291"/>
                    <a:pt x="981" y="290"/>
                  </a:cubicBezTo>
                  <a:cubicBezTo>
                    <a:pt x="981" y="291"/>
                    <a:pt x="981" y="291"/>
                    <a:pt x="981" y="291"/>
                  </a:cubicBezTo>
                  <a:moveTo>
                    <a:pt x="981" y="292"/>
                  </a:moveTo>
                  <a:cubicBezTo>
                    <a:pt x="981" y="292"/>
                    <a:pt x="981" y="292"/>
                    <a:pt x="981" y="291"/>
                  </a:cubicBezTo>
                  <a:cubicBezTo>
                    <a:pt x="981" y="292"/>
                    <a:pt x="981" y="292"/>
                    <a:pt x="981" y="292"/>
                  </a:cubicBezTo>
                  <a:moveTo>
                    <a:pt x="982" y="293"/>
                  </a:moveTo>
                  <a:cubicBezTo>
                    <a:pt x="982" y="292"/>
                    <a:pt x="982" y="292"/>
                    <a:pt x="981" y="292"/>
                  </a:cubicBezTo>
                  <a:cubicBezTo>
                    <a:pt x="982" y="292"/>
                    <a:pt x="982" y="292"/>
                    <a:pt x="982" y="293"/>
                  </a:cubicBezTo>
                  <a:moveTo>
                    <a:pt x="983" y="294"/>
                  </a:moveTo>
                  <a:cubicBezTo>
                    <a:pt x="982" y="293"/>
                    <a:pt x="982" y="293"/>
                    <a:pt x="982" y="293"/>
                  </a:cubicBezTo>
                  <a:cubicBezTo>
                    <a:pt x="982" y="293"/>
                    <a:pt x="982" y="293"/>
                    <a:pt x="983" y="294"/>
                  </a:cubicBezTo>
                  <a:moveTo>
                    <a:pt x="983" y="294"/>
                  </a:moveTo>
                  <a:cubicBezTo>
                    <a:pt x="983" y="294"/>
                    <a:pt x="983" y="294"/>
                    <a:pt x="983" y="294"/>
                  </a:cubicBezTo>
                  <a:cubicBezTo>
                    <a:pt x="983" y="294"/>
                    <a:pt x="983" y="294"/>
                    <a:pt x="983" y="294"/>
                  </a:cubicBezTo>
                  <a:moveTo>
                    <a:pt x="984" y="295"/>
                  </a:moveTo>
                  <a:cubicBezTo>
                    <a:pt x="983" y="294"/>
                    <a:pt x="983" y="294"/>
                    <a:pt x="983" y="294"/>
                  </a:cubicBezTo>
                  <a:cubicBezTo>
                    <a:pt x="983" y="294"/>
                    <a:pt x="983" y="294"/>
                    <a:pt x="984" y="295"/>
                  </a:cubicBezTo>
                  <a:moveTo>
                    <a:pt x="984" y="295"/>
                  </a:moveTo>
                  <a:cubicBezTo>
                    <a:pt x="984" y="295"/>
                    <a:pt x="984" y="295"/>
                    <a:pt x="984" y="295"/>
                  </a:cubicBezTo>
                  <a:cubicBezTo>
                    <a:pt x="984" y="295"/>
                    <a:pt x="984" y="295"/>
                    <a:pt x="984" y="295"/>
                  </a:cubicBezTo>
                  <a:moveTo>
                    <a:pt x="984" y="296"/>
                  </a:moveTo>
                  <a:cubicBezTo>
                    <a:pt x="984" y="296"/>
                    <a:pt x="984" y="296"/>
                    <a:pt x="984" y="295"/>
                  </a:cubicBezTo>
                  <a:cubicBezTo>
                    <a:pt x="984" y="296"/>
                    <a:pt x="984" y="296"/>
                    <a:pt x="984" y="296"/>
                  </a:cubicBezTo>
                  <a:moveTo>
                    <a:pt x="985" y="296"/>
                  </a:moveTo>
                  <a:cubicBezTo>
                    <a:pt x="985" y="296"/>
                    <a:pt x="985" y="296"/>
                    <a:pt x="984" y="296"/>
                  </a:cubicBezTo>
                  <a:cubicBezTo>
                    <a:pt x="985" y="296"/>
                    <a:pt x="985" y="296"/>
                    <a:pt x="985" y="296"/>
                  </a:cubicBezTo>
                  <a:moveTo>
                    <a:pt x="986" y="297"/>
                  </a:moveTo>
                  <a:cubicBezTo>
                    <a:pt x="986" y="297"/>
                    <a:pt x="985" y="296"/>
                    <a:pt x="985" y="296"/>
                  </a:cubicBezTo>
                  <a:cubicBezTo>
                    <a:pt x="985" y="296"/>
                    <a:pt x="986" y="297"/>
                    <a:pt x="986" y="297"/>
                  </a:cubicBezTo>
                  <a:moveTo>
                    <a:pt x="986" y="297"/>
                  </a:moveTo>
                  <a:cubicBezTo>
                    <a:pt x="986" y="297"/>
                    <a:pt x="986" y="297"/>
                    <a:pt x="986" y="297"/>
                  </a:cubicBezTo>
                  <a:cubicBezTo>
                    <a:pt x="986" y="297"/>
                    <a:pt x="986" y="297"/>
                    <a:pt x="986" y="297"/>
                  </a:cubicBezTo>
                  <a:moveTo>
                    <a:pt x="987" y="298"/>
                  </a:moveTo>
                  <a:cubicBezTo>
                    <a:pt x="987" y="297"/>
                    <a:pt x="987" y="297"/>
                    <a:pt x="986" y="297"/>
                  </a:cubicBezTo>
                  <a:cubicBezTo>
                    <a:pt x="987" y="297"/>
                    <a:pt x="987" y="297"/>
                    <a:pt x="987" y="298"/>
                  </a:cubicBezTo>
                  <a:moveTo>
                    <a:pt x="987" y="298"/>
                  </a:moveTo>
                  <a:cubicBezTo>
                    <a:pt x="987" y="298"/>
                    <a:pt x="987" y="298"/>
                    <a:pt x="987" y="298"/>
                  </a:cubicBezTo>
                  <a:cubicBezTo>
                    <a:pt x="987" y="298"/>
                    <a:pt x="987" y="298"/>
                    <a:pt x="987" y="298"/>
                  </a:cubicBezTo>
                  <a:moveTo>
                    <a:pt x="988" y="298"/>
                  </a:moveTo>
                  <a:cubicBezTo>
                    <a:pt x="988" y="298"/>
                    <a:pt x="988" y="298"/>
                    <a:pt x="987" y="298"/>
                  </a:cubicBezTo>
                  <a:cubicBezTo>
                    <a:pt x="988" y="298"/>
                    <a:pt x="988" y="298"/>
                    <a:pt x="988" y="298"/>
                  </a:cubicBezTo>
                  <a:moveTo>
                    <a:pt x="989" y="298"/>
                  </a:moveTo>
                  <a:cubicBezTo>
                    <a:pt x="989" y="298"/>
                    <a:pt x="989" y="298"/>
                    <a:pt x="988" y="298"/>
                  </a:cubicBezTo>
                  <a:cubicBezTo>
                    <a:pt x="989" y="298"/>
                    <a:pt x="989" y="298"/>
                    <a:pt x="989" y="298"/>
                  </a:cubicBezTo>
                  <a:moveTo>
                    <a:pt x="990" y="298"/>
                  </a:moveTo>
                  <a:cubicBezTo>
                    <a:pt x="990" y="298"/>
                    <a:pt x="989" y="298"/>
                    <a:pt x="989" y="298"/>
                  </a:cubicBezTo>
                  <a:cubicBezTo>
                    <a:pt x="989" y="298"/>
                    <a:pt x="990" y="298"/>
                    <a:pt x="990" y="298"/>
                  </a:cubicBezTo>
                  <a:moveTo>
                    <a:pt x="991" y="298"/>
                  </a:moveTo>
                  <a:cubicBezTo>
                    <a:pt x="991" y="298"/>
                    <a:pt x="990" y="298"/>
                    <a:pt x="990" y="298"/>
                  </a:cubicBezTo>
                  <a:cubicBezTo>
                    <a:pt x="990" y="298"/>
                    <a:pt x="991" y="298"/>
                    <a:pt x="991" y="298"/>
                  </a:cubicBezTo>
                  <a:moveTo>
                    <a:pt x="991" y="298"/>
                  </a:moveTo>
                  <a:cubicBezTo>
                    <a:pt x="991" y="298"/>
                    <a:pt x="991" y="298"/>
                    <a:pt x="991" y="298"/>
                  </a:cubicBezTo>
                  <a:cubicBezTo>
                    <a:pt x="991" y="298"/>
                    <a:pt x="991" y="298"/>
                    <a:pt x="991" y="298"/>
                  </a:cubicBezTo>
                  <a:moveTo>
                    <a:pt x="993" y="298"/>
                  </a:moveTo>
                  <a:cubicBezTo>
                    <a:pt x="992" y="298"/>
                    <a:pt x="992" y="298"/>
                    <a:pt x="991" y="298"/>
                  </a:cubicBezTo>
                  <a:cubicBezTo>
                    <a:pt x="992" y="298"/>
                    <a:pt x="992" y="298"/>
                    <a:pt x="993" y="298"/>
                  </a:cubicBezTo>
                  <a:moveTo>
                    <a:pt x="994" y="298"/>
                  </a:moveTo>
                  <a:cubicBezTo>
                    <a:pt x="994" y="298"/>
                    <a:pt x="993" y="298"/>
                    <a:pt x="993" y="298"/>
                  </a:cubicBezTo>
                  <a:cubicBezTo>
                    <a:pt x="993" y="298"/>
                    <a:pt x="994" y="298"/>
                    <a:pt x="994" y="298"/>
                  </a:cubicBezTo>
                  <a:moveTo>
                    <a:pt x="995" y="298"/>
                  </a:moveTo>
                  <a:cubicBezTo>
                    <a:pt x="995" y="298"/>
                    <a:pt x="994" y="298"/>
                    <a:pt x="994" y="298"/>
                  </a:cubicBezTo>
                  <a:cubicBezTo>
                    <a:pt x="994" y="298"/>
                    <a:pt x="995" y="298"/>
                    <a:pt x="995" y="298"/>
                  </a:cubicBezTo>
                  <a:moveTo>
                    <a:pt x="996" y="298"/>
                  </a:moveTo>
                  <a:cubicBezTo>
                    <a:pt x="996" y="298"/>
                    <a:pt x="995" y="298"/>
                    <a:pt x="995" y="298"/>
                  </a:cubicBezTo>
                  <a:cubicBezTo>
                    <a:pt x="995" y="298"/>
                    <a:pt x="996" y="298"/>
                    <a:pt x="996" y="298"/>
                  </a:cubicBezTo>
                  <a:moveTo>
                    <a:pt x="997" y="298"/>
                  </a:moveTo>
                  <a:cubicBezTo>
                    <a:pt x="997" y="298"/>
                    <a:pt x="997" y="298"/>
                    <a:pt x="996" y="298"/>
                  </a:cubicBezTo>
                  <a:cubicBezTo>
                    <a:pt x="997" y="298"/>
                    <a:pt x="997" y="298"/>
                    <a:pt x="997" y="298"/>
                  </a:cubicBezTo>
                  <a:moveTo>
                    <a:pt x="998" y="297"/>
                  </a:moveTo>
                  <a:cubicBezTo>
                    <a:pt x="997" y="297"/>
                    <a:pt x="997" y="297"/>
                    <a:pt x="997" y="298"/>
                  </a:cubicBezTo>
                  <a:cubicBezTo>
                    <a:pt x="997" y="297"/>
                    <a:pt x="997" y="297"/>
                    <a:pt x="998" y="297"/>
                  </a:cubicBezTo>
                  <a:moveTo>
                    <a:pt x="998" y="297"/>
                  </a:moveTo>
                  <a:cubicBezTo>
                    <a:pt x="998" y="297"/>
                    <a:pt x="998" y="297"/>
                    <a:pt x="998" y="297"/>
                  </a:cubicBezTo>
                  <a:cubicBezTo>
                    <a:pt x="998" y="297"/>
                    <a:pt x="998" y="297"/>
                    <a:pt x="998" y="297"/>
                  </a:cubicBezTo>
                  <a:moveTo>
                    <a:pt x="999" y="297"/>
                  </a:moveTo>
                  <a:cubicBezTo>
                    <a:pt x="999" y="297"/>
                    <a:pt x="999" y="297"/>
                    <a:pt x="998" y="297"/>
                  </a:cubicBezTo>
                  <a:cubicBezTo>
                    <a:pt x="999" y="297"/>
                    <a:pt x="999" y="297"/>
                    <a:pt x="999" y="297"/>
                  </a:cubicBezTo>
                  <a:moveTo>
                    <a:pt x="999" y="296"/>
                  </a:moveTo>
                  <a:cubicBezTo>
                    <a:pt x="999" y="296"/>
                    <a:pt x="999" y="297"/>
                    <a:pt x="999" y="297"/>
                  </a:cubicBezTo>
                  <a:cubicBezTo>
                    <a:pt x="999" y="297"/>
                    <a:pt x="999" y="297"/>
                    <a:pt x="999" y="297"/>
                  </a:cubicBezTo>
                  <a:moveTo>
                    <a:pt x="1000" y="296"/>
                  </a:moveTo>
                  <a:cubicBezTo>
                    <a:pt x="1000" y="296"/>
                    <a:pt x="1000" y="296"/>
                    <a:pt x="1000" y="296"/>
                  </a:cubicBezTo>
                  <a:cubicBezTo>
                    <a:pt x="1000" y="296"/>
                    <a:pt x="1000" y="296"/>
                    <a:pt x="1000" y="296"/>
                  </a:cubicBezTo>
                  <a:moveTo>
                    <a:pt x="1000" y="296"/>
                  </a:moveTo>
                  <a:cubicBezTo>
                    <a:pt x="1000" y="296"/>
                    <a:pt x="1000" y="296"/>
                    <a:pt x="1000" y="296"/>
                  </a:cubicBezTo>
                  <a:cubicBezTo>
                    <a:pt x="1000" y="296"/>
                    <a:pt x="1000" y="296"/>
                    <a:pt x="1000" y="296"/>
                  </a:cubicBezTo>
                  <a:moveTo>
                    <a:pt x="1001" y="296"/>
                  </a:moveTo>
                  <a:cubicBezTo>
                    <a:pt x="1000" y="296"/>
                    <a:pt x="1000" y="296"/>
                    <a:pt x="1000" y="296"/>
                  </a:cubicBezTo>
                  <a:cubicBezTo>
                    <a:pt x="1001" y="296"/>
                    <a:pt x="1001" y="296"/>
                    <a:pt x="1001" y="296"/>
                  </a:cubicBezTo>
                  <a:moveTo>
                    <a:pt x="1001" y="295"/>
                  </a:moveTo>
                  <a:cubicBezTo>
                    <a:pt x="1001" y="296"/>
                    <a:pt x="1001" y="296"/>
                    <a:pt x="1001" y="296"/>
                  </a:cubicBezTo>
                  <a:cubicBezTo>
                    <a:pt x="1001" y="295"/>
                    <a:pt x="1001" y="295"/>
                    <a:pt x="1001" y="295"/>
                  </a:cubicBezTo>
                  <a:moveTo>
                    <a:pt x="1001" y="295"/>
                  </a:moveTo>
                  <a:cubicBezTo>
                    <a:pt x="1001" y="295"/>
                    <a:pt x="1001" y="295"/>
                    <a:pt x="1001" y="295"/>
                  </a:cubicBezTo>
                  <a:cubicBezTo>
                    <a:pt x="1001" y="295"/>
                    <a:pt x="1001" y="295"/>
                    <a:pt x="1001" y="295"/>
                  </a:cubicBezTo>
                  <a:moveTo>
                    <a:pt x="1001" y="294"/>
                  </a:moveTo>
                  <a:cubicBezTo>
                    <a:pt x="1001" y="295"/>
                    <a:pt x="1001" y="295"/>
                    <a:pt x="1001" y="295"/>
                  </a:cubicBezTo>
                  <a:cubicBezTo>
                    <a:pt x="1001" y="295"/>
                    <a:pt x="1001" y="295"/>
                    <a:pt x="1001" y="294"/>
                  </a:cubicBezTo>
                  <a:moveTo>
                    <a:pt x="1002" y="294"/>
                  </a:moveTo>
                  <a:cubicBezTo>
                    <a:pt x="1002" y="294"/>
                    <a:pt x="1001" y="294"/>
                    <a:pt x="1001" y="294"/>
                  </a:cubicBezTo>
                  <a:cubicBezTo>
                    <a:pt x="1001" y="294"/>
                    <a:pt x="1002" y="294"/>
                    <a:pt x="1002" y="294"/>
                  </a:cubicBezTo>
                  <a:moveTo>
                    <a:pt x="1002" y="294"/>
                  </a:moveTo>
                  <a:cubicBezTo>
                    <a:pt x="1002" y="294"/>
                    <a:pt x="1002" y="294"/>
                    <a:pt x="1002" y="294"/>
                  </a:cubicBezTo>
                  <a:cubicBezTo>
                    <a:pt x="1002" y="294"/>
                    <a:pt x="1002" y="294"/>
                    <a:pt x="1002" y="294"/>
                  </a:cubicBezTo>
                  <a:moveTo>
                    <a:pt x="1002" y="293"/>
                  </a:moveTo>
                  <a:cubicBezTo>
                    <a:pt x="1002" y="293"/>
                    <a:pt x="1002" y="294"/>
                    <a:pt x="1002" y="294"/>
                  </a:cubicBezTo>
                  <a:cubicBezTo>
                    <a:pt x="1002" y="294"/>
                    <a:pt x="1002" y="293"/>
                    <a:pt x="1002" y="293"/>
                  </a:cubicBezTo>
                  <a:moveTo>
                    <a:pt x="1002" y="292"/>
                  </a:moveTo>
                  <a:cubicBezTo>
                    <a:pt x="1002" y="292"/>
                    <a:pt x="1002" y="293"/>
                    <a:pt x="1002" y="293"/>
                  </a:cubicBezTo>
                  <a:cubicBezTo>
                    <a:pt x="1002" y="293"/>
                    <a:pt x="1002" y="292"/>
                    <a:pt x="1002" y="292"/>
                  </a:cubicBezTo>
                  <a:moveTo>
                    <a:pt x="1002" y="292"/>
                  </a:moveTo>
                  <a:cubicBezTo>
                    <a:pt x="1002" y="292"/>
                    <a:pt x="1002" y="292"/>
                    <a:pt x="1002" y="292"/>
                  </a:cubicBezTo>
                  <a:cubicBezTo>
                    <a:pt x="1002" y="292"/>
                    <a:pt x="1002" y="292"/>
                    <a:pt x="1002" y="292"/>
                  </a:cubicBezTo>
                  <a:moveTo>
                    <a:pt x="1002" y="291"/>
                  </a:moveTo>
                  <a:cubicBezTo>
                    <a:pt x="1002" y="291"/>
                    <a:pt x="1002" y="292"/>
                    <a:pt x="1002" y="292"/>
                  </a:cubicBezTo>
                  <a:cubicBezTo>
                    <a:pt x="1002" y="292"/>
                    <a:pt x="1002" y="291"/>
                    <a:pt x="1002" y="291"/>
                  </a:cubicBezTo>
                  <a:moveTo>
                    <a:pt x="1002" y="290"/>
                  </a:moveTo>
                  <a:cubicBezTo>
                    <a:pt x="1002" y="291"/>
                    <a:pt x="1002" y="291"/>
                    <a:pt x="1002" y="291"/>
                  </a:cubicBezTo>
                  <a:cubicBezTo>
                    <a:pt x="1002" y="291"/>
                    <a:pt x="1002" y="291"/>
                    <a:pt x="1002" y="290"/>
                  </a:cubicBezTo>
                  <a:moveTo>
                    <a:pt x="1002" y="290"/>
                  </a:moveTo>
                  <a:cubicBezTo>
                    <a:pt x="1002" y="290"/>
                    <a:pt x="1002" y="290"/>
                    <a:pt x="1002" y="289"/>
                  </a:cubicBezTo>
                  <a:cubicBezTo>
                    <a:pt x="1002" y="290"/>
                    <a:pt x="1002" y="290"/>
                    <a:pt x="1002" y="290"/>
                  </a:cubicBezTo>
                  <a:moveTo>
                    <a:pt x="1002" y="289"/>
                  </a:moveTo>
                  <a:cubicBezTo>
                    <a:pt x="1002" y="289"/>
                    <a:pt x="1002" y="289"/>
                    <a:pt x="1002" y="289"/>
                  </a:cubicBezTo>
                  <a:cubicBezTo>
                    <a:pt x="1002" y="289"/>
                    <a:pt x="1002" y="289"/>
                    <a:pt x="1002" y="289"/>
                  </a:cubicBezTo>
                  <a:moveTo>
                    <a:pt x="1002" y="288"/>
                  </a:moveTo>
                  <a:cubicBezTo>
                    <a:pt x="1002" y="288"/>
                    <a:pt x="1002" y="288"/>
                    <a:pt x="1002" y="289"/>
                  </a:cubicBezTo>
                  <a:cubicBezTo>
                    <a:pt x="1002" y="288"/>
                    <a:pt x="1002" y="288"/>
                    <a:pt x="1002" y="288"/>
                  </a:cubicBezTo>
                  <a:moveTo>
                    <a:pt x="1002" y="288"/>
                  </a:moveTo>
                  <a:cubicBezTo>
                    <a:pt x="1002" y="288"/>
                    <a:pt x="1002" y="287"/>
                    <a:pt x="1002" y="287"/>
                  </a:cubicBezTo>
                  <a:cubicBezTo>
                    <a:pt x="1002" y="287"/>
                    <a:pt x="1002" y="288"/>
                    <a:pt x="1002" y="288"/>
                  </a:cubicBezTo>
                  <a:moveTo>
                    <a:pt x="1002" y="286"/>
                  </a:moveTo>
                  <a:cubicBezTo>
                    <a:pt x="1002" y="286"/>
                    <a:pt x="1002" y="286"/>
                    <a:pt x="1002" y="287"/>
                  </a:cubicBezTo>
                  <a:cubicBezTo>
                    <a:pt x="1002" y="286"/>
                    <a:pt x="1002" y="286"/>
                    <a:pt x="1002" y="286"/>
                  </a:cubicBezTo>
                  <a:moveTo>
                    <a:pt x="1002" y="286"/>
                  </a:moveTo>
                  <a:cubicBezTo>
                    <a:pt x="1002" y="285"/>
                    <a:pt x="1002" y="285"/>
                    <a:pt x="1002" y="284"/>
                  </a:cubicBezTo>
                  <a:cubicBezTo>
                    <a:pt x="1002" y="285"/>
                    <a:pt x="1002" y="285"/>
                    <a:pt x="1002" y="286"/>
                  </a:cubicBezTo>
                  <a:moveTo>
                    <a:pt x="1002" y="283"/>
                  </a:moveTo>
                  <a:cubicBezTo>
                    <a:pt x="1002" y="284"/>
                    <a:pt x="1002" y="284"/>
                    <a:pt x="1002" y="284"/>
                  </a:cubicBezTo>
                  <a:cubicBezTo>
                    <a:pt x="1002" y="284"/>
                    <a:pt x="1002" y="284"/>
                    <a:pt x="1002" y="283"/>
                  </a:cubicBezTo>
                  <a:moveTo>
                    <a:pt x="1002" y="283"/>
                  </a:moveTo>
                  <a:cubicBezTo>
                    <a:pt x="1002" y="283"/>
                    <a:pt x="1002" y="283"/>
                    <a:pt x="1002" y="283"/>
                  </a:cubicBezTo>
                  <a:cubicBezTo>
                    <a:pt x="1002" y="283"/>
                    <a:pt x="1002" y="283"/>
                    <a:pt x="1002" y="283"/>
                  </a:cubicBezTo>
                  <a:moveTo>
                    <a:pt x="1002" y="281"/>
                  </a:moveTo>
                  <a:cubicBezTo>
                    <a:pt x="1002" y="281"/>
                    <a:pt x="1002" y="280"/>
                    <a:pt x="1002" y="280"/>
                  </a:cubicBezTo>
                  <a:cubicBezTo>
                    <a:pt x="1002" y="280"/>
                    <a:pt x="1002" y="282"/>
                    <a:pt x="1002" y="281"/>
                  </a:cubicBezTo>
                  <a:cubicBezTo>
                    <a:pt x="1002" y="282"/>
                    <a:pt x="1002" y="282"/>
                    <a:pt x="1002" y="283"/>
                  </a:cubicBezTo>
                  <a:cubicBezTo>
                    <a:pt x="1002" y="282"/>
                    <a:pt x="1002" y="282"/>
                    <a:pt x="1002" y="281"/>
                  </a:cubicBezTo>
                  <a:moveTo>
                    <a:pt x="1017" y="280"/>
                  </a:moveTo>
                  <a:cubicBezTo>
                    <a:pt x="1005" y="273"/>
                    <a:pt x="1005" y="273"/>
                    <a:pt x="1005" y="273"/>
                  </a:cubicBezTo>
                  <a:cubicBezTo>
                    <a:pt x="1008" y="257"/>
                    <a:pt x="1008" y="257"/>
                    <a:pt x="1008" y="257"/>
                  </a:cubicBezTo>
                  <a:cubicBezTo>
                    <a:pt x="1020" y="272"/>
                    <a:pt x="1020" y="272"/>
                    <a:pt x="1020" y="272"/>
                  </a:cubicBezTo>
                  <a:cubicBezTo>
                    <a:pt x="1017" y="280"/>
                    <a:pt x="1017" y="280"/>
                    <a:pt x="1017" y="280"/>
                  </a:cubicBezTo>
                  <a:cubicBezTo>
                    <a:pt x="1030" y="286"/>
                    <a:pt x="1030" y="286"/>
                    <a:pt x="1030" y="286"/>
                  </a:cubicBezTo>
                  <a:cubicBezTo>
                    <a:pt x="1017" y="280"/>
                    <a:pt x="1017" y="280"/>
                    <a:pt x="1017" y="280"/>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8"/>
                  </a:moveTo>
                  <a:cubicBezTo>
                    <a:pt x="1032" y="229"/>
                    <a:pt x="1032" y="229"/>
                    <a:pt x="1032" y="229"/>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7"/>
                  </a:moveTo>
                  <a:cubicBezTo>
                    <a:pt x="1031" y="228"/>
                    <a:pt x="1031" y="228"/>
                    <a:pt x="1031" y="228"/>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28" y="233"/>
                  </a:moveTo>
                  <a:cubicBezTo>
                    <a:pt x="1024" y="234"/>
                    <a:pt x="1019" y="235"/>
                    <a:pt x="1015" y="235"/>
                  </a:cubicBezTo>
                  <a:cubicBezTo>
                    <a:pt x="1013" y="235"/>
                    <a:pt x="1010" y="236"/>
                    <a:pt x="1009" y="237"/>
                  </a:cubicBezTo>
                  <a:cubicBezTo>
                    <a:pt x="1008" y="237"/>
                    <a:pt x="1008" y="237"/>
                    <a:pt x="1004" y="244"/>
                  </a:cubicBezTo>
                  <a:cubicBezTo>
                    <a:pt x="1005" y="246"/>
                    <a:pt x="1006" y="249"/>
                    <a:pt x="1007" y="251"/>
                  </a:cubicBezTo>
                  <a:cubicBezTo>
                    <a:pt x="1006" y="249"/>
                    <a:pt x="1005" y="246"/>
                    <a:pt x="1004" y="244"/>
                  </a:cubicBezTo>
                  <a:cubicBezTo>
                    <a:pt x="1002" y="244"/>
                    <a:pt x="1001" y="244"/>
                    <a:pt x="999" y="244"/>
                  </a:cubicBezTo>
                  <a:cubicBezTo>
                    <a:pt x="997" y="240"/>
                    <a:pt x="996" y="235"/>
                    <a:pt x="994" y="230"/>
                  </a:cubicBezTo>
                  <a:cubicBezTo>
                    <a:pt x="992" y="230"/>
                    <a:pt x="991" y="230"/>
                    <a:pt x="989" y="230"/>
                  </a:cubicBezTo>
                  <a:cubicBezTo>
                    <a:pt x="991" y="230"/>
                    <a:pt x="992" y="230"/>
                    <a:pt x="994" y="230"/>
                  </a:cubicBezTo>
                  <a:cubicBezTo>
                    <a:pt x="1004" y="229"/>
                    <a:pt x="1015" y="228"/>
                    <a:pt x="1025" y="226"/>
                  </a:cubicBezTo>
                  <a:cubicBezTo>
                    <a:pt x="1026" y="229"/>
                    <a:pt x="1027" y="231"/>
                    <a:pt x="1028" y="233"/>
                  </a:cubicBezTo>
                  <a:moveTo>
                    <a:pt x="1032" y="226"/>
                  </a:moveTo>
                  <a:cubicBezTo>
                    <a:pt x="1032" y="226"/>
                    <a:pt x="1032" y="225"/>
                    <a:pt x="1032" y="225"/>
                  </a:cubicBezTo>
                  <a:cubicBezTo>
                    <a:pt x="1032" y="225"/>
                    <a:pt x="1032" y="226"/>
                    <a:pt x="1032" y="226"/>
                  </a:cubicBezTo>
                  <a:cubicBezTo>
                    <a:pt x="1032" y="226"/>
                    <a:pt x="1032" y="226"/>
                    <a:pt x="1032" y="226"/>
                  </a:cubicBezTo>
                  <a:moveTo>
                    <a:pt x="1031" y="225"/>
                  </a:moveTo>
                  <a:cubicBezTo>
                    <a:pt x="1031" y="225"/>
                    <a:pt x="1030" y="226"/>
                    <a:pt x="1031" y="227"/>
                  </a:cubicBezTo>
                  <a:cubicBezTo>
                    <a:pt x="1031" y="226"/>
                    <a:pt x="1030" y="226"/>
                    <a:pt x="1031" y="225"/>
                  </a:cubicBezTo>
                  <a:cubicBezTo>
                    <a:pt x="1031" y="225"/>
                    <a:pt x="1031" y="225"/>
                    <a:pt x="1031" y="225"/>
                  </a:cubicBezTo>
                  <a:moveTo>
                    <a:pt x="829" y="337"/>
                  </a:moveTo>
                  <a:cubicBezTo>
                    <a:pt x="829" y="334"/>
                    <a:pt x="829" y="331"/>
                    <a:pt x="829" y="329"/>
                  </a:cubicBezTo>
                  <a:cubicBezTo>
                    <a:pt x="819" y="329"/>
                    <a:pt x="819" y="329"/>
                    <a:pt x="819" y="329"/>
                  </a:cubicBezTo>
                  <a:cubicBezTo>
                    <a:pt x="812" y="345"/>
                    <a:pt x="812" y="345"/>
                    <a:pt x="812" y="345"/>
                  </a:cubicBezTo>
                  <a:cubicBezTo>
                    <a:pt x="823" y="337"/>
                    <a:pt x="823" y="337"/>
                    <a:pt x="823" y="337"/>
                  </a:cubicBezTo>
                  <a:cubicBezTo>
                    <a:pt x="823" y="342"/>
                    <a:pt x="823" y="347"/>
                    <a:pt x="823" y="353"/>
                  </a:cubicBezTo>
                  <a:cubicBezTo>
                    <a:pt x="829" y="337"/>
                    <a:pt x="829" y="337"/>
                    <a:pt x="829" y="337"/>
                  </a:cubicBezTo>
                  <a:moveTo>
                    <a:pt x="1008" y="578"/>
                  </a:moveTo>
                  <a:cubicBezTo>
                    <a:pt x="999" y="560"/>
                    <a:pt x="999" y="560"/>
                    <a:pt x="999" y="560"/>
                  </a:cubicBezTo>
                  <a:cubicBezTo>
                    <a:pt x="1008" y="578"/>
                    <a:pt x="1008" y="578"/>
                    <a:pt x="1008" y="578"/>
                  </a:cubicBezTo>
                  <a:moveTo>
                    <a:pt x="1008" y="480"/>
                  </a:moveTo>
                  <a:cubicBezTo>
                    <a:pt x="1013" y="470"/>
                    <a:pt x="1013" y="470"/>
                    <a:pt x="1013" y="470"/>
                  </a:cubicBezTo>
                  <a:cubicBezTo>
                    <a:pt x="1008" y="480"/>
                    <a:pt x="1008" y="480"/>
                    <a:pt x="1008" y="480"/>
                  </a:cubicBezTo>
                  <a:moveTo>
                    <a:pt x="1024" y="461"/>
                  </a:moveTo>
                  <a:cubicBezTo>
                    <a:pt x="1013" y="470"/>
                    <a:pt x="1013" y="470"/>
                    <a:pt x="1013" y="470"/>
                  </a:cubicBezTo>
                  <a:cubicBezTo>
                    <a:pt x="1024" y="461"/>
                    <a:pt x="1024" y="461"/>
                    <a:pt x="1024" y="461"/>
                  </a:cubicBezTo>
                  <a:moveTo>
                    <a:pt x="1273" y="419"/>
                  </a:moveTo>
                  <a:cubicBezTo>
                    <a:pt x="1233" y="329"/>
                    <a:pt x="1182" y="248"/>
                    <a:pt x="1124" y="179"/>
                  </a:cubicBezTo>
                  <a:cubicBezTo>
                    <a:pt x="1123" y="179"/>
                    <a:pt x="1122" y="179"/>
                    <a:pt x="1120" y="179"/>
                  </a:cubicBezTo>
                  <a:cubicBezTo>
                    <a:pt x="1114" y="181"/>
                    <a:pt x="1107" y="182"/>
                    <a:pt x="1100" y="184"/>
                  </a:cubicBezTo>
                  <a:cubicBezTo>
                    <a:pt x="1091" y="186"/>
                    <a:pt x="1081" y="188"/>
                    <a:pt x="1072" y="190"/>
                  </a:cubicBezTo>
                  <a:cubicBezTo>
                    <a:pt x="1068" y="186"/>
                    <a:pt x="1066" y="181"/>
                    <a:pt x="1063" y="177"/>
                  </a:cubicBezTo>
                  <a:cubicBezTo>
                    <a:pt x="1060" y="178"/>
                    <a:pt x="1058" y="178"/>
                    <a:pt x="1055" y="178"/>
                  </a:cubicBezTo>
                  <a:cubicBezTo>
                    <a:pt x="1065" y="189"/>
                    <a:pt x="1065" y="189"/>
                    <a:pt x="1075" y="197"/>
                  </a:cubicBezTo>
                  <a:cubicBezTo>
                    <a:pt x="1075" y="197"/>
                    <a:pt x="1073" y="197"/>
                    <a:pt x="1072" y="197"/>
                  </a:cubicBezTo>
                  <a:cubicBezTo>
                    <a:pt x="1056" y="207"/>
                    <a:pt x="1056" y="207"/>
                    <a:pt x="1056" y="207"/>
                  </a:cubicBezTo>
                  <a:cubicBezTo>
                    <a:pt x="1054" y="203"/>
                    <a:pt x="1051" y="198"/>
                    <a:pt x="1048" y="194"/>
                  </a:cubicBezTo>
                  <a:cubicBezTo>
                    <a:pt x="1053" y="208"/>
                    <a:pt x="1053" y="208"/>
                    <a:pt x="1053" y="208"/>
                  </a:cubicBezTo>
                  <a:cubicBezTo>
                    <a:pt x="1048" y="194"/>
                    <a:pt x="1048" y="194"/>
                    <a:pt x="1048" y="194"/>
                  </a:cubicBezTo>
                  <a:cubicBezTo>
                    <a:pt x="1046" y="194"/>
                    <a:pt x="1043" y="195"/>
                    <a:pt x="1040" y="195"/>
                  </a:cubicBezTo>
                  <a:cubicBezTo>
                    <a:pt x="1045" y="202"/>
                    <a:pt x="1048" y="209"/>
                    <a:pt x="1052" y="215"/>
                  </a:cubicBezTo>
                  <a:cubicBezTo>
                    <a:pt x="1047" y="216"/>
                    <a:pt x="1041" y="217"/>
                    <a:pt x="1035" y="218"/>
                  </a:cubicBezTo>
                  <a:cubicBezTo>
                    <a:pt x="1034" y="218"/>
                    <a:pt x="1032" y="218"/>
                    <a:pt x="1031" y="218"/>
                  </a:cubicBezTo>
                  <a:cubicBezTo>
                    <a:pt x="1031" y="218"/>
                    <a:pt x="1031" y="218"/>
                    <a:pt x="1031" y="218"/>
                  </a:cubicBezTo>
                  <a:cubicBezTo>
                    <a:pt x="1018" y="220"/>
                    <a:pt x="1004" y="222"/>
                    <a:pt x="991" y="223"/>
                  </a:cubicBezTo>
                  <a:cubicBezTo>
                    <a:pt x="989" y="230"/>
                    <a:pt x="989" y="230"/>
                    <a:pt x="989" y="230"/>
                  </a:cubicBezTo>
                  <a:cubicBezTo>
                    <a:pt x="991" y="223"/>
                    <a:pt x="991" y="223"/>
                    <a:pt x="991" y="223"/>
                  </a:cubicBezTo>
                  <a:cubicBezTo>
                    <a:pt x="971" y="221"/>
                    <a:pt x="971" y="221"/>
                    <a:pt x="971" y="221"/>
                  </a:cubicBezTo>
                  <a:cubicBezTo>
                    <a:pt x="991" y="223"/>
                    <a:pt x="991" y="223"/>
                    <a:pt x="991" y="223"/>
                  </a:cubicBezTo>
                  <a:cubicBezTo>
                    <a:pt x="1004" y="222"/>
                    <a:pt x="1018" y="220"/>
                    <a:pt x="1031" y="218"/>
                  </a:cubicBezTo>
                  <a:cubicBezTo>
                    <a:pt x="999" y="201"/>
                    <a:pt x="999" y="201"/>
                    <a:pt x="999" y="201"/>
                  </a:cubicBezTo>
                  <a:cubicBezTo>
                    <a:pt x="988" y="195"/>
                    <a:pt x="988" y="195"/>
                    <a:pt x="988" y="195"/>
                  </a:cubicBezTo>
                  <a:cubicBezTo>
                    <a:pt x="966" y="196"/>
                    <a:pt x="944" y="187"/>
                    <a:pt x="922" y="187"/>
                  </a:cubicBezTo>
                  <a:cubicBezTo>
                    <a:pt x="921" y="187"/>
                    <a:pt x="919" y="187"/>
                    <a:pt x="918" y="187"/>
                  </a:cubicBezTo>
                  <a:cubicBezTo>
                    <a:pt x="911" y="188"/>
                    <a:pt x="911" y="188"/>
                    <a:pt x="902" y="193"/>
                  </a:cubicBezTo>
                  <a:cubicBezTo>
                    <a:pt x="908" y="196"/>
                    <a:pt x="916" y="199"/>
                    <a:pt x="922" y="201"/>
                  </a:cubicBezTo>
                  <a:cubicBezTo>
                    <a:pt x="899" y="195"/>
                    <a:pt x="899" y="195"/>
                    <a:pt x="899" y="195"/>
                  </a:cubicBezTo>
                  <a:cubicBezTo>
                    <a:pt x="872" y="210"/>
                    <a:pt x="872" y="210"/>
                    <a:pt x="872" y="210"/>
                  </a:cubicBezTo>
                  <a:cubicBezTo>
                    <a:pt x="868" y="217"/>
                    <a:pt x="868" y="217"/>
                    <a:pt x="868" y="217"/>
                  </a:cubicBezTo>
                  <a:cubicBezTo>
                    <a:pt x="860" y="224"/>
                    <a:pt x="860" y="224"/>
                    <a:pt x="860" y="224"/>
                  </a:cubicBezTo>
                  <a:cubicBezTo>
                    <a:pt x="851" y="224"/>
                    <a:pt x="851" y="224"/>
                    <a:pt x="851" y="224"/>
                  </a:cubicBezTo>
                  <a:cubicBezTo>
                    <a:pt x="847" y="231"/>
                    <a:pt x="847" y="231"/>
                    <a:pt x="847" y="231"/>
                  </a:cubicBezTo>
                  <a:cubicBezTo>
                    <a:pt x="843" y="246"/>
                    <a:pt x="843" y="246"/>
                    <a:pt x="843" y="246"/>
                  </a:cubicBezTo>
                  <a:cubicBezTo>
                    <a:pt x="829" y="253"/>
                    <a:pt x="829" y="253"/>
                    <a:pt x="829" y="253"/>
                  </a:cubicBezTo>
                  <a:cubicBezTo>
                    <a:pt x="823" y="259"/>
                    <a:pt x="823" y="259"/>
                    <a:pt x="823" y="259"/>
                  </a:cubicBezTo>
                  <a:cubicBezTo>
                    <a:pt x="819" y="268"/>
                    <a:pt x="819" y="268"/>
                    <a:pt x="819" y="268"/>
                  </a:cubicBezTo>
                  <a:cubicBezTo>
                    <a:pt x="809" y="275"/>
                    <a:pt x="809" y="275"/>
                    <a:pt x="809" y="275"/>
                  </a:cubicBezTo>
                  <a:cubicBezTo>
                    <a:pt x="806" y="275"/>
                    <a:pt x="802" y="275"/>
                    <a:pt x="799" y="275"/>
                  </a:cubicBezTo>
                  <a:cubicBezTo>
                    <a:pt x="789" y="283"/>
                    <a:pt x="789" y="283"/>
                    <a:pt x="789" y="283"/>
                  </a:cubicBezTo>
                  <a:cubicBezTo>
                    <a:pt x="788" y="297"/>
                    <a:pt x="788" y="297"/>
                    <a:pt x="788" y="297"/>
                  </a:cubicBezTo>
                  <a:cubicBezTo>
                    <a:pt x="789" y="297"/>
                    <a:pt x="791" y="297"/>
                    <a:pt x="793" y="297"/>
                  </a:cubicBezTo>
                  <a:cubicBezTo>
                    <a:pt x="793" y="300"/>
                    <a:pt x="793" y="302"/>
                    <a:pt x="792" y="305"/>
                  </a:cubicBezTo>
                  <a:cubicBezTo>
                    <a:pt x="797" y="323"/>
                    <a:pt x="797" y="323"/>
                    <a:pt x="797" y="323"/>
                  </a:cubicBezTo>
                  <a:cubicBezTo>
                    <a:pt x="818" y="313"/>
                    <a:pt x="818" y="313"/>
                    <a:pt x="818" y="313"/>
                  </a:cubicBezTo>
                  <a:cubicBezTo>
                    <a:pt x="820" y="313"/>
                    <a:pt x="822" y="313"/>
                    <a:pt x="824" y="313"/>
                  </a:cubicBezTo>
                  <a:cubicBezTo>
                    <a:pt x="833" y="306"/>
                    <a:pt x="833" y="306"/>
                    <a:pt x="833" y="306"/>
                  </a:cubicBezTo>
                  <a:cubicBezTo>
                    <a:pt x="840" y="329"/>
                    <a:pt x="840" y="329"/>
                    <a:pt x="840" y="329"/>
                  </a:cubicBezTo>
                  <a:cubicBezTo>
                    <a:pt x="840" y="331"/>
                    <a:pt x="840" y="334"/>
                    <a:pt x="840" y="337"/>
                  </a:cubicBezTo>
                  <a:cubicBezTo>
                    <a:pt x="846" y="353"/>
                    <a:pt x="846" y="353"/>
                    <a:pt x="846" y="353"/>
                  </a:cubicBezTo>
                  <a:cubicBezTo>
                    <a:pt x="872" y="343"/>
                    <a:pt x="872" y="343"/>
                    <a:pt x="872" y="343"/>
                  </a:cubicBezTo>
                  <a:cubicBezTo>
                    <a:pt x="881" y="305"/>
                    <a:pt x="881" y="305"/>
                    <a:pt x="881" y="305"/>
                  </a:cubicBezTo>
                  <a:cubicBezTo>
                    <a:pt x="872" y="343"/>
                    <a:pt x="872" y="343"/>
                    <a:pt x="872" y="343"/>
                  </a:cubicBezTo>
                  <a:cubicBezTo>
                    <a:pt x="846" y="353"/>
                    <a:pt x="846" y="353"/>
                    <a:pt x="846" y="353"/>
                  </a:cubicBezTo>
                  <a:cubicBezTo>
                    <a:pt x="840" y="337"/>
                    <a:pt x="840" y="337"/>
                    <a:pt x="840" y="337"/>
                  </a:cubicBezTo>
                  <a:cubicBezTo>
                    <a:pt x="829" y="361"/>
                    <a:pt x="829" y="361"/>
                    <a:pt x="829" y="361"/>
                  </a:cubicBezTo>
                  <a:cubicBezTo>
                    <a:pt x="870" y="357"/>
                    <a:pt x="875" y="355"/>
                    <a:pt x="878" y="333"/>
                  </a:cubicBezTo>
                  <a:cubicBezTo>
                    <a:pt x="880" y="321"/>
                    <a:pt x="882" y="320"/>
                    <a:pt x="893" y="312"/>
                  </a:cubicBezTo>
                  <a:cubicBezTo>
                    <a:pt x="893" y="307"/>
                    <a:pt x="892" y="302"/>
                    <a:pt x="891" y="296"/>
                  </a:cubicBezTo>
                  <a:cubicBezTo>
                    <a:pt x="880" y="296"/>
                    <a:pt x="880" y="296"/>
                    <a:pt x="880" y="296"/>
                  </a:cubicBezTo>
                  <a:cubicBezTo>
                    <a:pt x="883" y="267"/>
                    <a:pt x="883" y="267"/>
                    <a:pt x="883" y="267"/>
                  </a:cubicBezTo>
                  <a:cubicBezTo>
                    <a:pt x="874" y="275"/>
                    <a:pt x="874" y="275"/>
                    <a:pt x="874" y="275"/>
                  </a:cubicBezTo>
                  <a:cubicBezTo>
                    <a:pt x="883" y="267"/>
                    <a:pt x="883" y="267"/>
                    <a:pt x="883" y="267"/>
                  </a:cubicBezTo>
                  <a:cubicBezTo>
                    <a:pt x="900" y="251"/>
                    <a:pt x="900" y="251"/>
                    <a:pt x="900" y="251"/>
                  </a:cubicBezTo>
                  <a:cubicBezTo>
                    <a:pt x="903" y="237"/>
                    <a:pt x="903" y="237"/>
                    <a:pt x="903" y="237"/>
                  </a:cubicBezTo>
                  <a:cubicBezTo>
                    <a:pt x="921" y="236"/>
                    <a:pt x="921" y="236"/>
                    <a:pt x="921" y="236"/>
                  </a:cubicBezTo>
                  <a:cubicBezTo>
                    <a:pt x="924" y="236"/>
                    <a:pt x="927" y="235"/>
                    <a:pt x="930" y="235"/>
                  </a:cubicBezTo>
                  <a:cubicBezTo>
                    <a:pt x="931" y="240"/>
                    <a:pt x="932" y="245"/>
                    <a:pt x="934" y="250"/>
                  </a:cubicBezTo>
                  <a:cubicBezTo>
                    <a:pt x="932" y="245"/>
                    <a:pt x="931" y="240"/>
                    <a:pt x="930" y="235"/>
                  </a:cubicBezTo>
                  <a:cubicBezTo>
                    <a:pt x="927" y="235"/>
                    <a:pt x="924" y="236"/>
                    <a:pt x="921" y="236"/>
                  </a:cubicBezTo>
                  <a:cubicBezTo>
                    <a:pt x="903" y="237"/>
                    <a:pt x="903" y="237"/>
                    <a:pt x="903" y="237"/>
                  </a:cubicBezTo>
                  <a:cubicBezTo>
                    <a:pt x="900" y="251"/>
                    <a:pt x="900" y="251"/>
                    <a:pt x="900" y="251"/>
                  </a:cubicBezTo>
                  <a:cubicBezTo>
                    <a:pt x="902" y="250"/>
                    <a:pt x="902" y="250"/>
                    <a:pt x="902" y="250"/>
                  </a:cubicBezTo>
                  <a:cubicBezTo>
                    <a:pt x="910" y="241"/>
                    <a:pt x="913" y="239"/>
                    <a:pt x="922" y="248"/>
                  </a:cubicBezTo>
                  <a:cubicBezTo>
                    <a:pt x="922" y="251"/>
                    <a:pt x="921" y="255"/>
                    <a:pt x="921" y="258"/>
                  </a:cubicBezTo>
                  <a:cubicBezTo>
                    <a:pt x="908" y="267"/>
                    <a:pt x="908" y="267"/>
                    <a:pt x="908" y="267"/>
                  </a:cubicBezTo>
                  <a:cubicBezTo>
                    <a:pt x="912" y="296"/>
                    <a:pt x="912" y="296"/>
                    <a:pt x="912" y="296"/>
                  </a:cubicBezTo>
                  <a:cubicBezTo>
                    <a:pt x="915" y="296"/>
                    <a:pt x="919" y="296"/>
                    <a:pt x="922" y="295"/>
                  </a:cubicBezTo>
                  <a:cubicBezTo>
                    <a:pt x="929" y="295"/>
                    <a:pt x="936" y="295"/>
                    <a:pt x="943" y="294"/>
                  </a:cubicBezTo>
                  <a:cubicBezTo>
                    <a:pt x="952" y="294"/>
                    <a:pt x="960" y="293"/>
                    <a:pt x="969" y="292"/>
                  </a:cubicBezTo>
                  <a:cubicBezTo>
                    <a:pt x="970" y="295"/>
                    <a:pt x="970" y="297"/>
                    <a:pt x="971" y="300"/>
                  </a:cubicBezTo>
                  <a:cubicBezTo>
                    <a:pt x="943" y="294"/>
                    <a:pt x="943" y="294"/>
                    <a:pt x="943" y="294"/>
                  </a:cubicBezTo>
                  <a:cubicBezTo>
                    <a:pt x="936" y="295"/>
                    <a:pt x="929" y="295"/>
                    <a:pt x="922" y="295"/>
                  </a:cubicBezTo>
                  <a:cubicBezTo>
                    <a:pt x="941" y="332"/>
                    <a:pt x="941" y="332"/>
                    <a:pt x="941" y="332"/>
                  </a:cubicBezTo>
                  <a:cubicBezTo>
                    <a:pt x="917" y="326"/>
                    <a:pt x="917" y="326"/>
                    <a:pt x="917" y="326"/>
                  </a:cubicBezTo>
                  <a:cubicBezTo>
                    <a:pt x="911" y="367"/>
                    <a:pt x="911" y="367"/>
                    <a:pt x="911" y="367"/>
                  </a:cubicBezTo>
                  <a:cubicBezTo>
                    <a:pt x="881" y="368"/>
                    <a:pt x="881" y="368"/>
                    <a:pt x="881" y="368"/>
                  </a:cubicBezTo>
                  <a:cubicBezTo>
                    <a:pt x="879" y="368"/>
                    <a:pt x="878" y="368"/>
                    <a:pt x="876" y="368"/>
                  </a:cubicBezTo>
                  <a:cubicBezTo>
                    <a:pt x="859" y="376"/>
                    <a:pt x="859" y="376"/>
                    <a:pt x="859" y="376"/>
                  </a:cubicBezTo>
                  <a:cubicBezTo>
                    <a:pt x="857" y="376"/>
                    <a:pt x="855" y="376"/>
                    <a:pt x="853" y="377"/>
                  </a:cubicBezTo>
                  <a:cubicBezTo>
                    <a:pt x="829" y="369"/>
                    <a:pt x="829" y="369"/>
                    <a:pt x="829" y="369"/>
                  </a:cubicBezTo>
                  <a:cubicBezTo>
                    <a:pt x="827" y="369"/>
                    <a:pt x="825" y="369"/>
                    <a:pt x="823" y="369"/>
                  </a:cubicBezTo>
                  <a:cubicBezTo>
                    <a:pt x="823" y="363"/>
                    <a:pt x="823" y="358"/>
                    <a:pt x="823" y="353"/>
                  </a:cubicBezTo>
                  <a:cubicBezTo>
                    <a:pt x="823" y="347"/>
                    <a:pt x="823" y="342"/>
                    <a:pt x="823" y="337"/>
                  </a:cubicBezTo>
                  <a:cubicBezTo>
                    <a:pt x="812" y="345"/>
                    <a:pt x="812" y="345"/>
                    <a:pt x="812" y="345"/>
                  </a:cubicBezTo>
                  <a:cubicBezTo>
                    <a:pt x="812" y="347"/>
                    <a:pt x="812" y="350"/>
                    <a:pt x="812" y="353"/>
                  </a:cubicBezTo>
                  <a:cubicBezTo>
                    <a:pt x="812" y="355"/>
                    <a:pt x="812" y="357"/>
                    <a:pt x="812" y="361"/>
                  </a:cubicBezTo>
                  <a:cubicBezTo>
                    <a:pt x="812" y="366"/>
                    <a:pt x="812" y="371"/>
                    <a:pt x="812" y="377"/>
                  </a:cubicBezTo>
                  <a:cubicBezTo>
                    <a:pt x="789" y="377"/>
                    <a:pt x="789" y="377"/>
                    <a:pt x="789" y="377"/>
                  </a:cubicBezTo>
                  <a:cubicBezTo>
                    <a:pt x="782" y="393"/>
                    <a:pt x="782" y="393"/>
                    <a:pt x="782" y="393"/>
                  </a:cubicBezTo>
                  <a:cubicBezTo>
                    <a:pt x="800" y="385"/>
                    <a:pt x="800" y="385"/>
                    <a:pt x="800" y="385"/>
                  </a:cubicBezTo>
                  <a:cubicBezTo>
                    <a:pt x="782" y="393"/>
                    <a:pt x="782" y="393"/>
                    <a:pt x="782" y="393"/>
                  </a:cubicBezTo>
                  <a:cubicBezTo>
                    <a:pt x="778" y="393"/>
                    <a:pt x="774" y="393"/>
                    <a:pt x="770" y="392"/>
                  </a:cubicBezTo>
                  <a:cubicBezTo>
                    <a:pt x="770" y="398"/>
                    <a:pt x="769" y="403"/>
                    <a:pt x="769" y="409"/>
                  </a:cubicBezTo>
                  <a:cubicBezTo>
                    <a:pt x="782" y="412"/>
                    <a:pt x="782" y="412"/>
                    <a:pt x="782" y="412"/>
                  </a:cubicBezTo>
                  <a:cubicBezTo>
                    <a:pt x="769" y="409"/>
                    <a:pt x="769" y="409"/>
                    <a:pt x="769" y="409"/>
                  </a:cubicBezTo>
                  <a:cubicBezTo>
                    <a:pt x="763" y="409"/>
                    <a:pt x="757" y="408"/>
                    <a:pt x="751" y="408"/>
                  </a:cubicBezTo>
                  <a:cubicBezTo>
                    <a:pt x="745" y="418"/>
                    <a:pt x="745" y="418"/>
                    <a:pt x="745" y="418"/>
                  </a:cubicBezTo>
                  <a:cubicBezTo>
                    <a:pt x="737" y="425"/>
                    <a:pt x="737" y="425"/>
                    <a:pt x="737" y="425"/>
                  </a:cubicBezTo>
                  <a:cubicBezTo>
                    <a:pt x="718" y="432"/>
                    <a:pt x="718" y="432"/>
                    <a:pt x="718" y="432"/>
                  </a:cubicBezTo>
                  <a:cubicBezTo>
                    <a:pt x="687" y="431"/>
                    <a:pt x="687" y="431"/>
                    <a:pt x="687" y="431"/>
                  </a:cubicBezTo>
                  <a:cubicBezTo>
                    <a:pt x="691" y="448"/>
                    <a:pt x="691" y="448"/>
                    <a:pt x="691" y="448"/>
                  </a:cubicBezTo>
                  <a:cubicBezTo>
                    <a:pt x="695" y="448"/>
                    <a:pt x="700" y="448"/>
                    <a:pt x="704" y="448"/>
                  </a:cubicBezTo>
                  <a:cubicBezTo>
                    <a:pt x="705" y="450"/>
                    <a:pt x="705" y="450"/>
                    <a:pt x="705" y="450"/>
                  </a:cubicBezTo>
                  <a:cubicBezTo>
                    <a:pt x="721" y="472"/>
                    <a:pt x="722" y="480"/>
                    <a:pt x="722" y="486"/>
                  </a:cubicBezTo>
                  <a:cubicBezTo>
                    <a:pt x="722" y="484"/>
                    <a:pt x="722" y="482"/>
                    <a:pt x="722" y="481"/>
                  </a:cubicBezTo>
                  <a:cubicBezTo>
                    <a:pt x="720" y="474"/>
                    <a:pt x="717" y="467"/>
                    <a:pt x="705" y="450"/>
                  </a:cubicBezTo>
                  <a:cubicBezTo>
                    <a:pt x="708" y="458"/>
                    <a:pt x="711" y="467"/>
                    <a:pt x="713" y="475"/>
                  </a:cubicBezTo>
                  <a:cubicBezTo>
                    <a:pt x="713" y="481"/>
                    <a:pt x="712" y="486"/>
                    <a:pt x="712" y="492"/>
                  </a:cubicBezTo>
                  <a:cubicBezTo>
                    <a:pt x="711" y="495"/>
                    <a:pt x="711" y="498"/>
                    <a:pt x="711" y="501"/>
                  </a:cubicBezTo>
                  <a:cubicBezTo>
                    <a:pt x="687" y="500"/>
                    <a:pt x="663" y="499"/>
                    <a:pt x="640" y="497"/>
                  </a:cubicBezTo>
                  <a:cubicBezTo>
                    <a:pt x="627" y="562"/>
                    <a:pt x="627" y="562"/>
                    <a:pt x="629" y="567"/>
                  </a:cubicBezTo>
                  <a:cubicBezTo>
                    <a:pt x="629" y="570"/>
                    <a:pt x="628" y="573"/>
                    <a:pt x="628" y="576"/>
                  </a:cubicBezTo>
                  <a:cubicBezTo>
                    <a:pt x="642" y="576"/>
                    <a:pt x="642" y="576"/>
                    <a:pt x="642" y="576"/>
                  </a:cubicBezTo>
                  <a:cubicBezTo>
                    <a:pt x="647" y="581"/>
                    <a:pt x="647" y="581"/>
                    <a:pt x="647" y="581"/>
                  </a:cubicBezTo>
                  <a:cubicBezTo>
                    <a:pt x="664" y="582"/>
                    <a:pt x="681" y="583"/>
                    <a:pt x="699" y="584"/>
                  </a:cubicBezTo>
                  <a:cubicBezTo>
                    <a:pt x="725" y="532"/>
                    <a:pt x="725" y="532"/>
                    <a:pt x="747" y="528"/>
                  </a:cubicBezTo>
                  <a:cubicBezTo>
                    <a:pt x="750" y="521"/>
                    <a:pt x="754" y="510"/>
                    <a:pt x="757" y="503"/>
                  </a:cubicBezTo>
                  <a:cubicBezTo>
                    <a:pt x="763" y="503"/>
                    <a:pt x="770" y="503"/>
                    <a:pt x="777" y="503"/>
                  </a:cubicBezTo>
                  <a:cubicBezTo>
                    <a:pt x="781" y="503"/>
                    <a:pt x="785" y="504"/>
                    <a:pt x="790" y="504"/>
                  </a:cubicBezTo>
                  <a:cubicBezTo>
                    <a:pt x="785" y="468"/>
                    <a:pt x="785" y="468"/>
                    <a:pt x="785" y="468"/>
                  </a:cubicBezTo>
                  <a:cubicBezTo>
                    <a:pt x="790" y="504"/>
                    <a:pt x="790" y="504"/>
                    <a:pt x="790" y="504"/>
                  </a:cubicBezTo>
                  <a:cubicBezTo>
                    <a:pt x="803" y="495"/>
                    <a:pt x="803" y="495"/>
                    <a:pt x="803" y="495"/>
                  </a:cubicBezTo>
                  <a:cubicBezTo>
                    <a:pt x="797" y="478"/>
                    <a:pt x="797" y="478"/>
                    <a:pt x="797" y="478"/>
                  </a:cubicBezTo>
                  <a:cubicBezTo>
                    <a:pt x="803" y="495"/>
                    <a:pt x="803" y="495"/>
                    <a:pt x="803" y="495"/>
                  </a:cubicBezTo>
                  <a:cubicBezTo>
                    <a:pt x="810" y="495"/>
                    <a:pt x="817" y="495"/>
                    <a:pt x="823" y="495"/>
                  </a:cubicBezTo>
                  <a:cubicBezTo>
                    <a:pt x="850" y="530"/>
                    <a:pt x="850" y="530"/>
                    <a:pt x="850" y="530"/>
                  </a:cubicBezTo>
                  <a:cubicBezTo>
                    <a:pt x="871" y="539"/>
                    <a:pt x="871" y="539"/>
                    <a:pt x="871" y="539"/>
                  </a:cubicBezTo>
                  <a:cubicBezTo>
                    <a:pt x="885" y="548"/>
                    <a:pt x="885" y="548"/>
                    <a:pt x="885" y="548"/>
                  </a:cubicBezTo>
                  <a:cubicBezTo>
                    <a:pt x="892" y="538"/>
                    <a:pt x="892" y="538"/>
                    <a:pt x="892" y="538"/>
                  </a:cubicBezTo>
                  <a:cubicBezTo>
                    <a:pt x="894" y="538"/>
                    <a:pt x="897" y="538"/>
                    <a:pt x="899" y="538"/>
                  </a:cubicBezTo>
                  <a:cubicBezTo>
                    <a:pt x="885" y="530"/>
                    <a:pt x="885" y="530"/>
                    <a:pt x="885" y="530"/>
                  </a:cubicBezTo>
                  <a:cubicBezTo>
                    <a:pt x="882" y="530"/>
                    <a:pt x="880" y="530"/>
                    <a:pt x="878" y="530"/>
                  </a:cubicBezTo>
                  <a:cubicBezTo>
                    <a:pt x="866" y="515"/>
                    <a:pt x="851" y="497"/>
                    <a:pt x="839" y="482"/>
                  </a:cubicBezTo>
                  <a:cubicBezTo>
                    <a:pt x="856" y="478"/>
                    <a:pt x="856" y="478"/>
                    <a:pt x="856" y="478"/>
                  </a:cubicBezTo>
                  <a:cubicBezTo>
                    <a:pt x="860" y="478"/>
                    <a:pt x="865" y="478"/>
                    <a:pt x="869" y="478"/>
                  </a:cubicBezTo>
                  <a:cubicBezTo>
                    <a:pt x="883" y="503"/>
                    <a:pt x="883" y="503"/>
                    <a:pt x="883" y="503"/>
                  </a:cubicBezTo>
                  <a:cubicBezTo>
                    <a:pt x="904" y="511"/>
                    <a:pt x="904" y="511"/>
                    <a:pt x="904" y="511"/>
                  </a:cubicBezTo>
                  <a:cubicBezTo>
                    <a:pt x="912" y="519"/>
                    <a:pt x="912" y="519"/>
                    <a:pt x="912" y="519"/>
                  </a:cubicBezTo>
                  <a:cubicBezTo>
                    <a:pt x="919" y="529"/>
                    <a:pt x="919" y="529"/>
                    <a:pt x="919" y="529"/>
                  </a:cubicBezTo>
                  <a:cubicBezTo>
                    <a:pt x="919" y="535"/>
                    <a:pt x="920" y="540"/>
                    <a:pt x="920" y="547"/>
                  </a:cubicBezTo>
                  <a:cubicBezTo>
                    <a:pt x="948" y="566"/>
                    <a:pt x="948" y="566"/>
                    <a:pt x="948" y="566"/>
                  </a:cubicBezTo>
                  <a:cubicBezTo>
                    <a:pt x="947" y="537"/>
                    <a:pt x="947" y="537"/>
                    <a:pt x="947" y="537"/>
                  </a:cubicBezTo>
                  <a:cubicBezTo>
                    <a:pt x="954" y="536"/>
                    <a:pt x="961" y="536"/>
                    <a:pt x="968" y="535"/>
                  </a:cubicBezTo>
                  <a:cubicBezTo>
                    <a:pt x="970" y="535"/>
                    <a:pt x="972" y="535"/>
                    <a:pt x="975" y="535"/>
                  </a:cubicBezTo>
                  <a:cubicBezTo>
                    <a:pt x="998" y="507"/>
                    <a:pt x="998" y="507"/>
                    <a:pt x="998" y="507"/>
                  </a:cubicBezTo>
                  <a:cubicBezTo>
                    <a:pt x="1008" y="480"/>
                    <a:pt x="1008" y="480"/>
                    <a:pt x="1008" y="480"/>
                  </a:cubicBezTo>
                  <a:cubicBezTo>
                    <a:pt x="1013" y="470"/>
                    <a:pt x="1013" y="470"/>
                    <a:pt x="1013" y="470"/>
                  </a:cubicBezTo>
                  <a:cubicBezTo>
                    <a:pt x="1024" y="461"/>
                    <a:pt x="1024" y="461"/>
                    <a:pt x="1024" y="461"/>
                  </a:cubicBezTo>
                  <a:cubicBezTo>
                    <a:pt x="1028" y="452"/>
                    <a:pt x="1028" y="452"/>
                    <a:pt x="1028" y="452"/>
                  </a:cubicBezTo>
                  <a:cubicBezTo>
                    <a:pt x="1024" y="461"/>
                    <a:pt x="1024" y="461"/>
                    <a:pt x="1024" y="461"/>
                  </a:cubicBezTo>
                  <a:cubicBezTo>
                    <a:pt x="1028" y="452"/>
                    <a:pt x="1028" y="452"/>
                    <a:pt x="1028" y="452"/>
                  </a:cubicBezTo>
                  <a:cubicBezTo>
                    <a:pt x="1043" y="459"/>
                    <a:pt x="1043" y="459"/>
                    <a:pt x="1043" y="459"/>
                  </a:cubicBezTo>
                  <a:cubicBezTo>
                    <a:pt x="1047" y="459"/>
                    <a:pt x="1052" y="458"/>
                    <a:pt x="1055" y="458"/>
                  </a:cubicBezTo>
                  <a:cubicBezTo>
                    <a:pt x="1058" y="458"/>
                    <a:pt x="1060" y="458"/>
                    <a:pt x="1062" y="458"/>
                  </a:cubicBezTo>
                  <a:cubicBezTo>
                    <a:pt x="1091" y="444"/>
                    <a:pt x="1091" y="444"/>
                    <a:pt x="1091" y="444"/>
                  </a:cubicBezTo>
                  <a:cubicBezTo>
                    <a:pt x="1092" y="480"/>
                    <a:pt x="1092" y="480"/>
                    <a:pt x="1092" y="480"/>
                  </a:cubicBezTo>
                  <a:cubicBezTo>
                    <a:pt x="1122" y="486"/>
                    <a:pt x="1122" y="486"/>
                    <a:pt x="1122" y="486"/>
                  </a:cubicBezTo>
                  <a:cubicBezTo>
                    <a:pt x="1137" y="487"/>
                    <a:pt x="1159" y="489"/>
                    <a:pt x="1175" y="489"/>
                  </a:cubicBezTo>
                  <a:cubicBezTo>
                    <a:pt x="1159" y="489"/>
                    <a:pt x="1137" y="487"/>
                    <a:pt x="1122" y="486"/>
                  </a:cubicBezTo>
                  <a:cubicBezTo>
                    <a:pt x="1138" y="503"/>
                    <a:pt x="1138" y="503"/>
                    <a:pt x="1138" y="503"/>
                  </a:cubicBezTo>
                  <a:cubicBezTo>
                    <a:pt x="1137" y="519"/>
                    <a:pt x="1137" y="519"/>
                    <a:pt x="1137" y="519"/>
                  </a:cubicBezTo>
                  <a:cubicBezTo>
                    <a:pt x="1106" y="524"/>
                    <a:pt x="1075" y="527"/>
                    <a:pt x="1043" y="530"/>
                  </a:cubicBezTo>
                  <a:cubicBezTo>
                    <a:pt x="1003" y="542"/>
                    <a:pt x="1003" y="542"/>
                    <a:pt x="1003" y="542"/>
                  </a:cubicBezTo>
                  <a:cubicBezTo>
                    <a:pt x="1008" y="531"/>
                    <a:pt x="1008" y="531"/>
                    <a:pt x="1008" y="531"/>
                  </a:cubicBezTo>
                  <a:cubicBezTo>
                    <a:pt x="998" y="507"/>
                    <a:pt x="998" y="507"/>
                    <a:pt x="998" y="507"/>
                  </a:cubicBezTo>
                  <a:cubicBezTo>
                    <a:pt x="975" y="535"/>
                    <a:pt x="975" y="535"/>
                    <a:pt x="975" y="535"/>
                  </a:cubicBezTo>
                  <a:cubicBezTo>
                    <a:pt x="979" y="535"/>
                    <a:pt x="984" y="534"/>
                    <a:pt x="988" y="534"/>
                  </a:cubicBezTo>
                  <a:cubicBezTo>
                    <a:pt x="999" y="560"/>
                    <a:pt x="999" y="560"/>
                    <a:pt x="999" y="560"/>
                  </a:cubicBezTo>
                  <a:cubicBezTo>
                    <a:pt x="1008" y="578"/>
                    <a:pt x="1008" y="578"/>
                    <a:pt x="1008" y="578"/>
                  </a:cubicBezTo>
                  <a:cubicBezTo>
                    <a:pt x="1011" y="581"/>
                    <a:pt x="1011" y="581"/>
                    <a:pt x="1011" y="581"/>
                  </a:cubicBezTo>
                  <a:cubicBezTo>
                    <a:pt x="1008" y="578"/>
                    <a:pt x="1008" y="578"/>
                    <a:pt x="1008" y="578"/>
                  </a:cubicBezTo>
                  <a:cubicBezTo>
                    <a:pt x="1011" y="581"/>
                    <a:pt x="1011" y="581"/>
                    <a:pt x="1011" y="581"/>
                  </a:cubicBezTo>
                  <a:cubicBezTo>
                    <a:pt x="1057" y="578"/>
                    <a:pt x="1103" y="573"/>
                    <a:pt x="1148" y="568"/>
                  </a:cubicBezTo>
                  <a:cubicBezTo>
                    <a:pt x="1166" y="565"/>
                    <a:pt x="1183" y="562"/>
                    <a:pt x="1200" y="560"/>
                  </a:cubicBezTo>
                  <a:cubicBezTo>
                    <a:pt x="1199" y="555"/>
                    <a:pt x="1199" y="551"/>
                    <a:pt x="1197" y="547"/>
                  </a:cubicBezTo>
                  <a:cubicBezTo>
                    <a:pt x="1193" y="548"/>
                    <a:pt x="1189" y="549"/>
                    <a:pt x="1184" y="549"/>
                  </a:cubicBezTo>
                  <a:cubicBezTo>
                    <a:pt x="1189" y="549"/>
                    <a:pt x="1193" y="548"/>
                    <a:pt x="1197" y="547"/>
                  </a:cubicBezTo>
                  <a:cubicBezTo>
                    <a:pt x="1199" y="551"/>
                    <a:pt x="1199" y="555"/>
                    <a:pt x="1200" y="560"/>
                  </a:cubicBezTo>
                  <a:cubicBezTo>
                    <a:pt x="1212" y="558"/>
                    <a:pt x="1225" y="555"/>
                    <a:pt x="1236" y="553"/>
                  </a:cubicBezTo>
                  <a:cubicBezTo>
                    <a:pt x="1225" y="547"/>
                    <a:pt x="1223" y="527"/>
                    <a:pt x="1219" y="515"/>
                  </a:cubicBezTo>
                  <a:cubicBezTo>
                    <a:pt x="1184" y="477"/>
                    <a:pt x="1184" y="477"/>
                    <a:pt x="1184" y="477"/>
                  </a:cubicBezTo>
                  <a:cubicBezTo>
                    <a:pt x="1181" y="468"/>
                    <a:pt x="1178" y="459"/>
                    <a:pt x="1175" y="451"/>
                  </a:cubicBezTo>
                  <a:cubicBezTo>
                    <a:pt x="1188" y="443"/>
                    <a:pt x="1206" y="433"/>
                    <a:pt x="1219" y="425"/>
                  </a:cubicBezTo>
                  <a:cubicBezTo>
                    <a:pt x="1228" y="431"/>
                    <a:pt x="1228" y="431"/>
                    <a:pt x="1228" y="431"/>
                  </a:cubicBezTo>
                  <a:cubicBezTo>
                    <a:pt x="1219" y="425"/>
                    <a:pt x="1219" y="425"/>
                    <a:pt x="1219" y="425"/>
                  </a:cubicBezTo>
                  <a:cubicBezTo>
                    <a:pt x="1221" y="430"/>
                    <a:pt x="1223" y="435"/>
                    <a:pt x="1225" y="440"/>
                  </a:cubicBezTo>
                  <a:cubicBezTo>
                    <a:pt x="1225" y="440"/>
                    <a:pt x="1226" y="441"/>
                    <a:pt x="1226" y="442"/>
                  </a:cubicBezTo>
                  <a:cubicBezTo>
                    <a:pt x="1219" y="446"/>
                    <a:pt x="1219" y="446"/>
                    <a:pt x="1219" y="446"/>
                  </a:cubicBezTo>
                  <a:cubicBezTo>
                    <a:pt x="1218" y="447"/>
                    <a:pt x="1215" y="450"/>
                    <a:pt x="1214" y="452"/>
                  </a:cubicBezTo>
                  <a:cubicBezTo>
                    <a:pt x="1215" y="456"/>
                    <a:pt x="1215" y="456"/>
                    <a:pt x="1221" y="477"/>
                  </a:cubicBezTo>
                  <a:cubicBezTo>
                    <a:pt x="1228" y="479"/>
                    <a:pt x="1235" y="482"/>
                    <a:pt x="1241" y="484"/>
                  </a:cubicBezTo>
                  <a:cubicBezTo>
                    <a:pt x="1220" y="455"/>
                    <a:pt x="1220" y="455"/>
                    <a:pt x="1220" y="455"/>
                  </a:cubicBezTo>
                  <a:cubicBezTo>
                    <a:pt x="1241" y="484"/>
                    <a:pt x="1241" y="484"/>
                    <a:pt x="1241" y="484"/>
                  </a:cubicBezTo>
                  <a:cubicBezTo>
                    <a:pt x="1243" y="484"/>
                    <a:pt x="1245" y="483"/>
                    <a:pt x="1247" y="483"/>
                  </a:cubicBezTo>
                  <a:cubicBezTo>
                    <a:pt x="1249" y="482"/>
                    <a:pt x="1251" y="482"/>
                    <a:pt x="1252" y="481"/>
                  </a:cubicBezTo>
                  <a:cubicBezTo>
                    <a:pt x="1261" y="489"/>
                    <a:pt x="1261" y="489"/>
                    <a:pt x="1261" y="489"/>
                  </a:cubicBezTo>
                  <a:cubicBezTo>
                    <a:pt x="1252" y="481"/>
                    <a:pt x="1252" y="481"/>
                    <a:pt x="1252" y="481"/>
                  </a:cubicBezTo>
                  <a:cubicBezTo>
                    <a:pt x="1261" y="489"/>
                    <a:pt x="1261" y="489"/>
                    <a:pt x="1261" y="489"/>
                  </a:cubicBezTo>
                  <a:cubicBezTo>
                    <a:pt x="1267" y="488"/>
                    <a:pt x="1272" y="486"/>
                    <a:pt x="1278" y="486"/>
                  </a:cubicBezTo>
                  <a:cubicBezTo>
                    <a:pt x="1272" y="486"/>
                    <a:pt x="1267" y="488"/>
                    <a:pt x="1261" y="489"/>
                  </a:cubicBezTo>
                  <a:cubicBezTo>
                    <a:pt x="1252" y="481"/>
                    <a:pt x="1252" y="481"/>
                    <a:pt x="1252" y="481"/>
                  </a:cubicBezTo>
                  <a:cubicBezTo>
                    <a:pt x="1251" y="482"/>
                    <a:pt x="1249" y="482"/>
                    <a:pt x="1247" y="483"/>
                  </a:cubicBezTo>
                  <a:cubicBezTo>
                    <a:pt x="1259" y="498"/>
                    <a:pt x="1259" y="498"/>
                    <a:pt x="1259" y="498"/>
                  </a:cubicBezTo>
                  <a:cubicBezTo>
                    <a:pt x="1247" y="501"/>
                    <a:pt x="1247" y="501"/>
                    <a:pt x="1247" y="501"/>
                  </a:cubicBezTo>
                  <a:cubicBezTo>
                    <a:pt x="1269" y="547"/>
                    <a:pt x="1269" y="547"/>
                    <a:pt x="1269" y="547"/>
                  </a:cubicBezTo>
                  <a:cubicBezTo>
                    <a:pt x="1270" y="547"/>
                    <a:pt x="1272" y="546"/>
                    <a:pt x="1274" y="546"/>
                  </a:cubicBezTo>
                  <a:cubicBezTo>
                    <a:pt x="1271" y="536"/>
                    <a:pt x="1268" y="526"/>
                    <a:pt x="1264" y="516"/>
                  </a:cubicBezTo>
                  <a:cubicBezTo>
                    <a:pt x="1263" y="513"/>
                    <a:pt x="1262" y="510"/>
                    <a:pt x="1261" y="507"/>
                  </a:cubicBezTo>
                  <a:cubicBezTo>
                    <a:pt x="1262" y="510"/>
                    <a:pt x="1263" y="513"/>
                    <a:pt x="1264" y="516"/>
                  </a:cubicBezTo>
                  <a:cubicBezTo>
                    <a:pt x="1263" y="513"/>
                    <a:pt x="1262" y="510"/>
                    <a:pt x="1261" y="507"/>
                  </a:cubicBezTo>
                  <a:cubicBezTo>
                    <a:pt x="1262" y="510"/>
                    <a:pt x="1263" y="513"/>
                    <a:pt x="1264" y="516"/>
                  </a:cubicBezTo>
                  <a:cubicBezTo>
                    <a:pt x="1268" y="526"/>
                    <a:pt x="1271" y="536"/>
                    <a:pt x="1274" y="546"/>
                  </a:cubicBezTo>
                  <a:cubicBezTo>
                    <a:pt x="1290" y="542"/>
                    <a:pt x="1305" y="539"/>
                    <a:pt x="1319" y="535"/>
                  </a:cubicBezTo>
                  <a:cubicBezTo>
                    <a:pt x="1310" y="507"/>
                    <a:pt x="1299" y="479"/>
                    <a:pt x="1288" y="452"/>
                  </a:cubicBezTo>
                  <a:cubicBezTo>
                    <a:pt x="1279" y="459"/>
                    <a:pt x="1279" y="459"/>
                    <a:pt x="1279" y="459"/>
                  </a:cubicBezTo>
                  <a:cubicBezTo>
                    <a:pt x="1269" y="423"/>
                    <a:pt x="1269" y="423"/>
                    <a:pt x="1269" y="423"/>
                  </a:cubicBezTo>
                  <a:cubicBezTo>
                    <a:pt x="1255" y="455"/>
                    <a:pt x="1255" y="455"/>
                    <a:pt x="1255" y="455"/>
                  </a:cubicBezTo>
                  <a:cubicBezTo>
                    <a:pt x="1269" y="423"/>
                    <a:pt x="1269" y="423"/>
                    <a:pt x="1269" y="423"/>
                  </a:cubicBezTo>
                  <a:cubicBezTo>
                    <a:pt x="1273" y="419"/>
                    <a:pt x="1273" y="419"/>
                    <a:pt x="1273" y="419"/>
                  </a:cubicBezTo>
                  <a:moveTo>
                    <a:pt x="627" y="168"/>
                  </a:moveTo>
                  <a:cubicBezTo>
                    <a:pt x="638" y="177"/>
                    <a:pt x="638" y="177"/>
                    <a:pt x="638" y="177"/>
                  </a:cubicBezTo>
                  <a:cubicBezTo>
                    <a:pt x="641" y="164"/>
                    <a:pt x="641" y="164"/>
                    <a:pt x="641" y="164"/>
                  </a:cubicBezTo>
                  <a:cubicBezTo>
                    <a:pt x="627" y="168"/>
                    <a:pt x="627" y="168"/>
                    <a:pt x="627" y="168"/>
                  </a:cubicBezTo>
                  <a:moveTo>
                    <a:pt x="1074" y="139"/>
                  </a:moveTo>
                  <a:cubicBezTo>
                    <a:pt x="1073" y="137"/>
                    <a:pt x="1070" y="135"/>
                    <a:pt x="1069" y="133"/>
                  </a:cubicBezTo>
                  <a:cubicBezTo>
                    <a:pt x="1071" y="139"/>
                    <a:pt x="1071" y="139"/>
                    <a:pt x="1071" y="139"/>
                  </a:cubicBezTo>
                  <a:cubicBezTo>
                    <a:pt x="1072" y="139"/>
                    <a:pt x="1073" y="139"/>
                    <a:pt x="1074" y="139"/>
                  </a:cubicBezTo>
                  <a:moveTo>
                    <a:pt x="1069" y="133"/>
                  </a:moveTo>
                  <a:cubicBezTo>
                    <a:pt x="1072" y="125"/>
                    <a:pt x="1072" y="125"/>
                    <a:pt x="1072" y="125"/>
                  </a:cubicBezTo>
                  <a:cubicBezTo>
                    <a:pt x="1058" y="121"/>
                    <a:pt x="1058" y="121"/>
                    <a:pt x="1058" y="121"/>
                  </a:cubicBezTo>
                  <a:cubicBezTo>
                    <a:pt x="1061" y="127"/>
                    <a:pt x="1061" y="127"/>
                    <a:pt x="1061" y="127"/>
                  </a:cubicBezTo>
                  <a:cubicBezTo>
                    <a:pt x="1063" y="134"/>
                    <a:pt x="1063" y="134"/>
                    <a:pt x="1063" y="134"/>
                  </a:cubicBezTo>
                  <a:cubicBezTo>
                    <a:pt x="1059" y="142"/>
                    <a:pt x="1059" y="142"/>
                    <a:pt x="1059" y="142"/>
                  </a:cubicBezTo>
                  <a:cubicBezTo>
                    <a:pt x="1055" y="150"/>
                    <a:pt x="1055" y="150"/>
                    <a:pt x="1055" y="150"/>
                  </a:cubicBezTo>
                  <a:cubicBezTo>
                    <a:pt x="1063" y="161"/>
                    <a:pt x="1063" y="161"/>
                    <a:pt x="1063" y="161"/>
                  </a:cubicBezTo>
                  <a:cubicBezTo>
                    <a:pt x="1082" y="166"/>
                    <a:pt x="1082" y="166"/>
                    <a:pt x="1082" y="166"/>
                  </a:cubicBezTo>
                  <a:cubicBezTo>
                    <a:pt x="1065" y="153"/>
                    <a:pt x="1065" y="153"/>
                    <a:pt x="1065" y="153"/>
                  </a:cubicBezTo>
                  <a:cubicBezTo>
                    <a:pt x="1082" y="166"/>
                    <a:pt x="1082" y="166"/>
                    <a:pt x="1082" y="166"/>
                  </a:cubicBezTo>
                  <a:cubicBezTo>
                    <a:pt x="1092" y="163"/>
                    <a:pt x="1092" y="163"/>
                    <a:pt x="1092" y="163"/>
                  </a:cubicBezTo>
                  <a:cubicBezTo>
                    <a:pt x="1078" y="152"/>
                    <a:pt x="1078" y="152"/>
                    <a:pt x="1078" y="152"/>
                  </a:cubicBezTo>
                  <a:cubicBezTo>
                    <a:pt x="1076" y="150"/>
                    <a:pt x="1075" y="148"/>
                    <a:pt x="1073" y="146"/>
                  </a:cubicBezTo>
                  <a:cubicBezTo>
                    <a:pt x="1071" y="139"/>
                    <a:pt x="1071" y="139"/>
                    <a:pt x="1071" y="139"/>
                  </a:cubicBezTo>
                  <a:cubicBezTo>
                    <a:pt x="1069" y="133"/>
                    <a:pt x="1069" y="133"/>
                    <a:pt x="1069" y="133"/>
                  </a:cubicBezTo>
                  <a:moveTo>
                    <a:pt x="1061" y="127"/>
                  </a:moveTo>
                  <a:cubicBezTo>
                    <a:pt x="1063" y="134"/>
                    <a:pt x="1063" y="134"/>
                    <a:pt x="1063" y="134"/>
                  </a:cubicBezTo>
                  <a:cubicBezTo>
                    <a:pt x="1061" y="127"/>
                    <a:pt x="1061" y="127"/>
                    <a:pt x="1061" y="127"/>
                  </a:cubicBezTo>
                  <a:moveTo>
                    <a:pt x="1061" y="127"/>
                  </a:moveTo>
                  <a:cubicBezTo>
                    <a:pt x="1058" y="121"/>
                    <a:pt x="1058" y="121"/>
                    <a:pt x="1058" y="121"/>
                  </a:cubicBezTo>
                  <a:cubicBezTo>
                    <a:pt x="1061" y="127"/>
                    <a:pt x="1061" y="127"/>
                    <a:pt x="1061" y="127"/>
                  </a:cubicBezTo>
                  <a:moveTo>
                    <a:pt x="1074" y="123"/>
                  </a:moveTo>
                  <a:cubicBezTo>
                    <a:pt x="1071" y="120"/>
                    <a:pt x="1067" y="117"/>
                    <a:pt x="1065" y="114"/>
                  </a:cubicBezTo>
                  <a:cubicBezTo>
                    <a:pt x="1058" y="121"/>
                    <a:pt x="1058" y="121"/>
                    <a:pt x="1058" y="121"/>
                  </a:cubicBezTo>
                  <a:cubicBezTo>
                    <a:pt x="1072" y="125"/>
                    <a:pt x="1072" y="125"/>
                    <a:pt x="1072" y="125"/>
                  </a:cubicBezTo>
                  <a:cubicBezTo>
                    <a:pt x="1074" y="123"/>
                    <a:pt x="1074" y="123"/>
                    <a:pt x="1074" y="123"/>
                  </a:cubicBezTo>
                  <a:moveTo>
                    <a:pt x="877" y="125"/>
                  </a:moveTo>
                  <a:cubicBezTo>
                    <a:pt x="882" y="125"/>
                    <a:pt x="888" y="125"/>
                    <a:pt x="893" y="124"/>
                  </a:cubicBezTo>
                  <a:cubicBezTo>
                    <a:pt x="891" y="121"/>
                    <a:pt x="890" y="119"/>
                    <a:pt x="887" y="115"/>
                  </a:cubicBezTo>
                  <a:cubicBezTo>
                    <a:pt x="887" y="115"/>
                    <a:pt x="886" y="114"/>
                    <a:pt x="886" y="113"/>
                  </a:cubicBezTo>
                  <a:cubicBezTo>
                    <a:pt x="885" y="112"/>
                    <a:pt x="885" y="112"/>
                    <a:pt x="884" y="112"/>
                  </a:cubicBezTo>
                  <a:cubicBezTo>
                    <a:pt x="876" y="113"/>
                    <a:pt x="876" y="113"/>
                    <a:pt x="874" y="113"/>
                  </a:cubicBezTo>
                  <a:cubicBezTo>
                    <a:pt x="875" y="117"/>
                    <a:pt x="876" y="121"/>
                    <a:pt x="877" y="125"/>
                  </a:cubicBezTo>
                  <a:moveTo>
                    <a:pt x="866" y="119"/>
                  </a:moveTo>
                  <a:cubicBezTo>
                    <a:pt x="868" y="113"/>
                    <a:pt x="868" y="113"/>
                    <a:pt x="868" y="113"/>
                  </a:cubicBezTo>
                  <a:cubicBezTo>
                    <a:pt x="866" y="119"/>
                    <a:pt x="866" y="119"/>
                    <a:pt x="866" y="119"/>
                  </a:cubicBezTo>
                  <a:cubicBezTo>
                    <a:pt x="868" y="113"/>
                    <a:pt x="868" y="113"/>
                    <a:pt x="868" y="113"/>
                  </a:cubicBezTo>
                  <a:cubicBezTo>
                    <a:pt x="858" y="108"/>
                    <a:pt x="858" y="108"/>
                    <a:pt x="858" y="108"/>
                  </a:cubicBezTo>
                  <a:cubicBezTo>
                    <a:pt x="856" y="114"/>
                    <a:pt x="856" y="114"/>
                    <a:pt x="856" y="114"/>
                  </a:cubicBezTo>
                  <a:cubicBezTo>
                    <a:pt x="858" y="108"/>
                    <a:pt x="858" y="108"/>
                    <a:pt x="858" y="108"/>
                  </a:cubicBezTo>
                  <a:cubicBezTo>
                    <a:pt x="857" y="106"/>
                    <a:pt x="857" y="104"/>
                    <a:pt x="857" y="102"/>
                  </a:cubicBezTo>
                  <a:cubicBezTo>
                    <a:pt x="855" y="102"/>
                    <a:pt x="853" y="102"/>
                    <a:pt x="851" y="102"/>
                  </a:cubicBezTo>
                  <a:cubicBezTo>
                    <a:pt x="834" y="114"/>
                    <a:pt x="834" y="114"/>
                    <a:pt x="834" y="114"/>
                  </a:cubicBezTo>
                  <a:cubicBezTo>
                    <a:pt x="840" y="120"/>
                    <a:pt x="840" y="120"/>
                    <a:pt x="840" y="120"/>
                  </a:cubicBezTo>
                  <a:cubicBezTo>
                    <a:pt x="849" y="114"/>
                    <a:pt x="849" y="114"/>
                    <a:pt x="849" y="114"/>
                  </a:cubicBezTo>
                  <a:cubicBezTo>
                    <a:pt x="851" y="114"/>
                    <a:pt x="853" y="114"/>
                    <a:pt x="856" y="114"/>
                  </a:cubicBezTo>
                  <a:cubicBezTo>
                    <a:pt x="853" y="114"/>
                    <a:pt x="851" y="114"/>
                    <a:pt x="849" y="114"/>
                  </a:cubicBezTo>
                  <a:cubicBezTo>
                    <a:pt x="847" y="126"/>
                    <a:pt x="847" y="126"/>
                    <a:pt x="847" y="126"/>
                  </a:cubicBezTo>
                  <a:cubicBezTo>
                    <a:pt x="851" y="132"/>
                    <a:pt x="851" y="132"/>
                    <a:pt x="851" y="132"/>
                  </a:cubicBezTo>
                  <a:cubicBezTo>
                    <a:pt x="852" y="132"/>
                    <a:pt x="853" y="132"/>
                    <a:pt x="855" y="132"/>
                  </a:cubicBezTo>
                  <a:cubicBezTo>
                    <a:pt x="861" y="131"/>
                    <a:pt x="861" y="131"/>
                    <a:pt x="861" y="131"/>
                  </a:cubicBezTo>
                  <a:cubicBezTo>
                    <a:pt x="863" y="119"/>
                    <a:pt x="863" y="119"/>
                    <a:pt x="863" y="119"/>
                  </a:cubicBezTo>
                  <a:cubicBezTo>
                    <a:pt x="864" y="119"/>
                    <a:pt x="865" y="119"/>
                    <a:pt x="866" y="119"/>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4"/>
                  </a:moveTo>
                  <a:cubicBezTo>
                    <a:pt x="879" y="104"/>
                    <a:pt x="879" y="104"/>
                    <a:pt x="879" y="104"/>
                  </a:cubicBezTo>
                  <a:cubicBezTo>
                    <a:pt x="878" y="105"/>
                    <a:pt x="879" y="105"/>
                    <a:pt x="879" y="106"/>
                  </a:cubicBezTo>
                  <a:cubicBezTo>
                    <a:pt x="879" y="106"/>
                    <a:pt x="878" y="105"/>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97" y="106"/>
                  </a:moveTo>
                  <a:cubicBezTo>
                    <a:pt x="896" y="95"/>
                    <a:pt x="896" y="95"/>
                    <a:pt x="896" y="95"/>
                  </a:cubicBezTo>
                  <a:cubicBezTo>
                    <a:pt x="887" y="95"/>
                    <a:pt x="879" y="96"/>
                    <a:pt x="870" y="96"/>
                  </a:cubicBezTo>
                  <a:cubicBezTo>
                    <a:pt x="868" y="96"/>
                    <a:pt x="866" y="97"/>
                    <a:pt x="864" y="97"/>
                  </a:cubicBezTo>
                  <a:cubicBezTo>
                    <a:pt x="862" y="99"/>
                    <a:pt x="859" y="101"/>
                    <a:pt x="857" y="102"/>
                  </a:cubicBezTo>
                  <a:cubicBezTo>
                    <a:pt x="857" y="104"/>
                    <a:pt x="857" y="106"/>
                    <a:pt x="858" y="108"/>
                  </a:cubicBezTo>
                  <a:cubicBezTo>
                    <a:pt x="868" y="113"/>
                    <a:pt x="868" y="113"/>
                    <a:pt x="868" y="113"/>
                  </a:cubicBezTo>
                  <a:cubicBezTo>
                    <a:pt x="873" y="107"/>
                    <a:pt x="873" y="107"/>
                    <a:pt x="873" y="107"/>
                  </a:cubicBezTo>
                  <a:cubicBezTo>
                    <a:pt x="875" y="107"/>
                    <a:pt x="877" y="107"/>
                    <a:pt x="879" y="107"/>
                  </a:cubicBezTo>
                  <a:cubicBezTo>
                    <a:pt x="885" y="107"/>
                    <a:pt x="891" y="107"/>
                    <a:pt x="897" y="106"/>
                  </a:cubicBezTo>
                  <a:cubicBezTo>
                    <a:pt x="896" y="105"/>
                    <a:pt x="896" y="105"/>
                    <a:pt x="895" y="104"/>
                  </a:cubicBezTo>
                  <a:cubicBezTo>
                    <a:pt x="896" y="105"/>
                    <a:pt x="896" y="105"/>
                    <a:pt x="897" y="106"/>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6" y="202"/>
                  </a:moveTo>
                  <a:cubicBezTo>
                    <a:pt x="535" y="202"/>
                    <a:pt x="535" y="202"/>
                    <a:pt x="535"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2" y="201"/>
                  </a:moveTo>
                  <a:cubicBezTo>
                    <a:pt x="531" y="201"/>
                    <a:pt x="531" y="201"/>
                    <a:pt x="531"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3" y="201"/>
                  </a:moveTo>
                  <a:cubicBezTo>
                    <a:pt x="532" y="201"/>
                    <a:pt x="532" y="201"/>
                    <a:pt x="532"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cubicBezTo>
                    <a:pt x="533" y="201"/>
                    <a:pt x="533" y="201"/>
                    <a:pt x="533" y="201"/>
                  </a:cubicBezTo>
                  <a:cubicBezTo>
                    <a:pt x="533" y="201"/>
                    <a:pt x="533" y="201"/>
                    <a:pt x="533"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cubicBezTo>
                    <a:pt x="530" y="201"/>
                    <a:pt x="530" y="201"/>
                    <a:pt x="530" y="201"/>
                  </a:cubicBezTo>
                  <a:moveTo>
                    <a:pt x="531" y="201"/>
                  </a:moveTo>
                  <a:cubicBezTo>
                    <a:pt x="531" y="201"/>
                    <a:pt x="531" y="201"/>
                    <a:pt x="531" y="201"/>
                  </a:cubicBezTo>
                  <a:cubicBezTo>
                    <a:pt x="531" y="201"/>
                    <a:pt x="531" y="201"/>
                    <a:pt x="531" y="201"/>
                  </a:cubicBezTo>
                  <a:cubicBezTo>
                    <a:pt x="530" y="201"/>
                    <a:pt x="530" y="201"/>
                    <a:pt x="530"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cubicBezTo>
                    <a:pt x="531" y="201"/>
                    <a:pt x="531" y="201"/>
                    <a:pt x="531" y="201"/>
                  </a:cubicBezTo>
                  <a:moveTo>
                    <a:pt x="608" y="180"/>
                  </a:moveTo>
                  <a:cubicBezTo>
                    <a:pt x="611" y="175"/>
                    <a:pt x="614" y="171"/>
                    <a:pt x="617" y="167"/>
                  </a:cubicBezTo>
                  <a:cubicBezTo>
                    <a:pt x="614" y="167"/>
                    <a:pt x="612" y="166"/>
                    <a:pt x="610" y="166"/>
                  </a:cubicBezTo>
                  <a:cubicBezTo>
                    <a:pt x="612" y="166"/>
                    <a:pt x="614" y="167"/>
                    <a:pt x="617" y="167"/>
                  </a:cubicBezTo>
                  <a:cubicBezTo>
                    <a:pt x="614" y="171"/>
                    <a:pt x="611" y="175"/>
                    <a:pt x="608" y="180"/>
                  </a:cubicBezTo>
                  <a:moveTo>
                    <a:pt x="601" y="172"/>
                  </a:moveTo>
                  <a:cubicBezTo>
                    <a:pt x="601" y="172"/>
                    <a:pt x="601" y="172"/>
                    <a:pt x="601" y="172"/>
                  </a:cubicBezTo>
                  <a:cubicBezTo>
                    <a:pt x="601" y="172"/>
                    <a:pt x="601" y="172"/>
                    <a:pt x="601" y="172"/>
                  </a:cubicBezTo>
                  <a:moveTo>
                    <a:pt x="602" y="171"/>
                  </a:moveTo>
                  <a:cubicBezTo>
                    <a:pt x="602" y="171"/>
                    <a:pt x="602" y="172"/>
                    <a:pt x="601" y="172"/>
                  </a:cubicBezTo>
                  <a:cubicBezTo>
                    <a:pt x="602" y="172"/>
                    <a:pt x="602" y="171"/>
                    <a:pt x="602" y="171"/>
                  </a:cubicBezTo>
                  <a:moveTo>
                    <a:pt x="603" y="171"/>
                  </a:moveTo>
                  <a:cubicBezTo>
                    <a:pt x="602" y="171"/>
                    <a:pt x="602" y="171"/>
                    <a:pt x="602" y="171"/>
                  </a:cubicBezTo>
                  <a:cubicBezTo>
                    <a:pt x="602" y="171"/>
                    <a:pt x="602" y="171"/>
                    <a:pt x="603" y="171"/>
                  </a:cubicBezTo>
                  <a:moveTo>
                    <a:pt x="603" y="170"/>
                  </a:moveTo>
                  <a:cubicBezTo>
                    <a:pt x="603" y="170"/>
                    <a:pt x="603" y="170"/>
                    <a:pt x="603" y="171"/>
                  </a:cubicBezTo>
                  <a:cubicBezTo>
                    <a:pt x="603" y="170"/>
                    <a:pt x="603" y="170"/>
                    <a:pt x="603" y="170"/>
                  </a:cubicBezTo>
                  <a:moveTo>
                    <a:pt x="604" y="170"/>
                  </a:moveTo>
                  <a:cubicBezTo>
                    <a:pt x="604" y="170"/>
                    <a:pt x="604" y="170"/>
                    <a:pt x="603" y="170"/>
                  </a:cubicBezTo>
                  <a:cubicBezTo>
                    <a:pt x="604" y="170"/>
                    <a:pt x="604" y="170"/>
                    <a:pt x="604" y="170"/>
                  </a:cubicBezTo>
                  <a:moveTo>
                    <a:pt x="604" y="169"/>
                  </a:moveTo>
                  <a:cubicBezTo>
                    <a:pt x="604" y="169"/>
                    <a:pt x="604" y="169"/>
                    <a:pt x="604" y="170"/>
                  </a:cubicBezTo>
                  <a:cubicBezTo>
                    <a:pt x="604" y="169"/>
                    <a:pt x="604" y="169"/>
                    <a:pt x="604" y="169"/>
                  </a:cubicBezTo>
                  <a:moveTo>
                    <a:pt x="605" y="169"/>
                  </a:moveTo>
                  <a:cubicBezTo>
                    <a:pt x="605" y="169"/>
                    <a:pt x="605" y="169"/>
                    <a:pt x="604" y="169"/>
                  </a:cubicBezTo>
                  <a:cubicBezTo>
                    <a:pt x="605" y="169"/>
                    <a:pt x="605" y="169"/>
                    <a:pt x="605" y="169"/>
                  </a:cubicBezTo>
                  <a:moveTo>
                    <a:pt x="605" y="168"/>
                  </a:moveTo>
                  <a:cubicBezTo>
                    <a:pt x="605" y="168"/>
                    <a:pt x="605" y="168"/>
                    <a:pt x="605" y="169"/>
                  </a:cubicBezTo>
                  <a:cubicBezTo>
                    <a:pt x="605" y="168"/>
                    <a:pt x="605" y="168"/>
                    <a:pt x="605" y="168"/>
                  </a:cubicBezTo>
                  <a:moveTo>
                    <a:pt x="607" y="167"/>
                  </a:moveTo>
                  <a:cubicBezTo>
                    <a:pt x="607" y="167"/>
                    <a:pt x="606" y="168"/>
                    <a:pt x="605" y="168"/>
                  </a:cubicBezTo>
                  <a:cubicBezTo>
                    <a:pt x="606" y="168"/>
                    <a:pt x="607" y="167"/>
                    <a:pt x="607" y="167"/>
                  </a:cubicBezTo>
                  <a:moveTo>
                    <a:pt x="608" y="166"/>
                  </a:moveTo>
                  <a:cubicBezTo>
                    <a:pt x="608" y="166"/>
                    <a:pt x="607" y="167"/>
                    <a:pt x="607" y="167"/>
                  </a:cubicBezTo>
                  <a:cubicBezTo>
                    <a:pt x="607" y="167"/>
                    <a:pt x="608" y="166"/>
                    <a:pt x="608" y="166"/>
                  </a:cubicBezTo>
                  <a:moveTo>
                    <a:pt x="609" y="165"/>
                  </a:moveTo>
                  <a:cubicBezTo>
                    <a:pt x="609" y="165"/>
                    <a:pt x="609" y="165"/>
                    <a:pt x="608" y="166"/>
                  </a:cubicBezTo>
                  <a:cubicBezTo>
                    <a:pt x="609" y="165"/>
                    <a:pt x="609" y="165"/>
                    <a:pt x="609" y="165"/>
                  </a:cubicBezTo>
                  <a:moveTo>
                    <a:pt x="610" y="164"/>
                  </a:moveTo>
                  <a:cubicBezTo>
                    <a:pt x="610" y="164"/>
                    <a:pt x="609" y="164"/>
                    <a:pt x="609" y="165"/>
                  </a:cubicBezTo>
                  <a:cubicBezTo>
                    <a:pt x="609" y="164"/>
                    <a:pt x="610" y="164"/>
                    <a:pt x="610" y="164"/>
                  </a:cubicBezTo>
                  <a:moveTo>
                    <a:pt x="611" y="163"/>
                  </a:moveTo>
                  <a:cubicBezTo>
                    <a:pt x="611" y="163"/>
                    <a:pt x="611" y="164"/>
                    <a:pt x="610" y="164"/>
                  </a:cubicBezTo>
                  <a:cubicBezTo>
                    <a:pt x="611" y="164"/>
                    <a:pt x="611" y="163"/>
                    <a:pt x="611" y="163"/>
                  </a:cubicBezTo>
                  <a:moveTo>
                    <a:pt x="611" y="163"/>
                  </a:moveTo>
                  <a:cubicBezTo>
                    <a:pt x="612" y="163"/>
                    <a:pt x="612" y="162"/>
                    <a:pt x="612" y="162"/>
                  </a:cubicBezTo>
                  <a:cubicBezTo>
                    <a:pt x="612" y="162"/>
                    <a:pt x="612" y="163"/>
                    <a:pt x="611" y="163"/>
                  </a:cubicBezTo>
                  <a:moveTo>
                    <a:pt x="612" y="162"/>
                  </a:moveTo>
                  <a:cubicBezTo>
                    <a:pt x="612" y="162"/>
                    <a:pt x="612" y="162"/>
                    <a:pt x="613" y="161"/>
                  </a:cubicBezTo>
                  <a:cubicBezTo>
                    <a:pt x="612" y="162"/>
                    <a:pt x="612" y="162"/>
                    <a:pt x="612" y="162"/>
                  </a:cubicBezTo>
                  <a:moveTo>
                    <a:pt x="613" y="161"/>
                  </a:moveTo>
                  <a:cubicBezTo>
                    <a:pt x="613" y="161"/>
                    <a:pt x="613" y="161"/>
                    <a:pt x="613" y="161"/>
                  </a:cubicBezTo>
                  <a:cubicBezTo>
                    <a:pt x="613" y="161"/>
                    <a:pt x="613" y="161"/>
                    <a:pt x="613" y="161"/>
                  </a:cubicBezTo>
                  <a:moveTo>
                    <a:pt x="613" y="161"/>
                  </a:moveTo>
                  <a:cubicBezTo>
                    <a:pt x="613" y="161"/>
                    <a:pt x="614" y="160"/>
                    <a:pt x="614" y="160"/>
                  </a:cubicBezTo>
                  <a:cubicBezTo>
                    <a:pt x="614" y="160"/>
                    <a:pt x="613" y="161"/>
                    <a:pt x="613" y="161"/>
                  </a:cubicBezTo>
                  <a:moveTo>
                    <a:pt x="614" y="160"/>
                  </a:moveTo>
                  <a:cubicBezTo>
                    <a:pt x="614" y="160"/>
                    <a:pt x="614" y="160"/>
                    <a:pt x="614" y="160"/>
                  </a:cubicBezTo>
                  <a:cubicBezTo>
                    <a:pt x="614" y="160"/>
                    <a:pt x="614" y="160"/>
                    <a:pt x="614" y="160"/>
                  </a:cubicBezTo>
                  <a:moveTo>
                    <a:pt x="615" y="160"/>
                  </a:moveTo>
                  <a:cubicBezTo>
                    <a:pt x="615" y="160"/>
                    <a:pt x="614" y="160"/>
                    <a:pt x="614" y="160"/>
                  </a:cubicBezTo>
                  <a:cubicBezTo>
                    <a:pt x="614" y="160"/>
                    <a:pt x="615" y="160"/>
                    <a:pt x="615" y="160"/>
                  </a:cubicBezTo>
                  <a:moveTo>
                    <a:pt x="615" y="160"/>
                  </a:moveTo>
                  <a:cubicBezTo>
                    <a:pt x="615" y="160"/>
                    <a:pt x="615" y="160"/>
                    <a:pt x="615" y="160"/>
                  </a:cubicBezTo>
                  <a:cubicBezTo>
                    <a:pt x="615" y="160"/>
                    <a:pt x="615" y="160"/>
                    <a:pt x="615" y="160"/>
                  </a:cubicBezTo>
                  <a:moveTo>
                    <a:pt x="616" y="160"/>
                  </a:moveTo>
                  <a:cubicBezTo>
                    <a:pt x="616" y="160"/>
                    <a:pt x="616" y="160"/>
                    <a:pt x="615"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26" y="161"/>
                  </a:moveTo>
                  <a:cubicBezTo>
                    <a:pt x="623" y="161"/>
                    <a:pt x="620" y="160"/>
                    <a:pt x="617" y="160"/>
                  </a:cubicBezTo>
                  <a:cubicBezTo>
                    <a:pt x="618" y="160"/>
                    <a:pt x="619" y="160"/>
                    <a:pt x="619" y="160"/>
                  </a:cubicBezTo>
                  <a:cubicBezTo>
                    <a:pt x="622" y="161"/>
                    <a:pt x="624" y="161"/>
                    <a:pt x="627" y="162"/>
                  </a:cubicBezTo>
                  <a:cubicBezTo>
                    <a:pt x="627" y="162"/>
                    <a:pt x="627" y="162"/>
                    <a:pt x="626" y="161"/>
                  </a:cubicBezTo>
                  <a:moveTo>
                    <a:pt x="630" y="141"/>
                  </a:moveTo>
                  <a:cubicBezTo>
                    <a:pt x="635" y="142"/>
                    <a:pt x="641" y="143"/>
                    <a:pt x="646" y="144"/>
                  </a:cubicBezTo>
                  <a:cubicBezTo>
                    <a:pt x="641" y="143"/>
                    <a:pt x="635" y="142"/>
                    <a:pt x="630" y="141"/>
                  </a:cubicBezTo>
                  <a:moveTo>
                    <a:pt x="653" y="145"/>
                  </a:moveTo>
                  <a:cubicBezTo>
                    <a:pt x="650" y="145"/>
                    <a:pt x="648" y="145"/>
                    <a:pt x="646" y="144"/>
                  </a:cubicBezTo>
                  <a:cubicBezTo>
                    <a:pt x="648" y="145"/>
                    <a:pt x="650" y="145"/>
                    <a:pt x="653" y="145"/>
                  </a:cubicBezTo>
                  <a:moveTo>
                    <a:pt x="652" y="152"/>
                  </a:moveTo>
                  <a:cubicBezTo>
                    <a:pt x="654" y="148"/>
                    <a:pt x="657" y="144"/>
                    <a:pt x="659" y="139"/>
                  </a:cubicBezTo>
                  <a:cubicBezTo>
                    <a:pt x="657" y="144"/>
                    <a:pt x="654" y="148"/>
                    <a:pt x="652" y="152"/>
                  </a:cubicBezTo>
                  <a:moveTo>
                    <a:pt x="659" y="139"/>
                  </a:moveTo>
                  <a:cubicBezTo>
                    <a:pt x="653" y="145"/>
                    <a:pt x="653" y="145"/>
                    <a:pt x="653" y="145"/>
                  </a:cubicBezTo>
                  <a:cubicBezTo>
                    <a:pt x="659" y="139"/>
                    <a:pt x="659" y="139"/>
                    <a:pt x="659" y="139"/>
                  </a:cubicBezTo>
                  <a:moveTo>
                    <a:pt x="687" y="87"/>
                  </a:moveTo>
                  <a:cubicBezTo>
                    <a:pt x="688" y="87"/>
                    <a:pt x="690" y="87"/>
                    <a:pt x="692" y="88"/>
                  </a:cubicBezTo>
                  <a:cubicBezTo>
                    <a:pt x="690" y="87"/>
                    <a:pt x="688" y="87"/>
                    <a:pt x="687" y="87"/>
                  </a:cubicBezTo>
                  <a:moveTo>
                    <a:pt x="692" y="88"/>
                  </a:moveTo>
                  <a:cubicBezTo>
                    <a:pt x="693" y="88"/>
                    <a:pt x="694" y="88"/>
                    <a:pt x="695" y="88"/>
                  </a:cubicBezTo>
                  <a:cubicBezTo>
                    <a:pt x="694" y="88"/>
                    <a:pt x="693" y="88"/>
                    <a:pt x="692" y="88"/>
                  </a:cubicBezTo>
                  <a:moveTo>
                    <a:pt x="689" y="81"/>
                  </a:moveTo>
                  <a:cubicBezTo>
                    <a:pt x="699" y="79"/>
                    <a:pt x="699" y="79"/>
                    <a:pt x="699" y="79"/>
                  </a:cubicBezTo>
                  <a:cubicBezTo>
                    <a:pt x="689" y="81"/>
                    <a:pt x="689" y="81"/>
                    <a:pt x="689" y="81"/>
                  </a:cubicBezTo>
                  <a:cubicBezTo>
                    <a:pt x="686" y="81"/>
                    <a:pt x="683" y="80"/>
                    <a:pt x="679" y="80"/>
                  </a:cubicBezTo>
                  <a:cubicBezTo>
                    <a:pt x="683" y="80"/>
                    <a:pt x="686" y="81"/>
                    <a:pt x="689" y="81"/>
                  </a:cubicBezTo>
                  <a:moveTo>
                    <a:pt x="632" y="63"/>
                  </a:moveTo>
                  <a:cubicBezTo>
                    <a:pt x="630" y="63"/>
                    <a:pt x="629" y="63"/>
                    <a:pt x="628" y="62"/>
                  </a:cubicBezTo>
                  <a:cubicBezTo>
                    <a:pt x="629" y="63"/>
                    <a:pt x="630" y="63"/>
                    <a:pt x="632" y="63"/>
                  </a:cubicBezTo>
                  <a:moveTo>
                    <a:pt x="632" y="63"/>
                  </a:moveTo>
                  <a:cubicBezTo>
                    <a:pt x="640" y="59"/>
                    <a:pt x="640" y="59"/>
                    <a:pt x="640" y="59"/>
                  </a:cubicBezTo>
                  <a:cubicBezTo>
                    <a:pt x="632" y="63"/>
                    <a:pt x="632" y="63"/>
                    <a:pt x="632" y="63"/>
                  </a:cubicBezTo>
                  <a:moveTo>
                    <a:pt x="697" y="100"/>
                  </a:moveTo>
                  <a:cubicBezTo>
                    <a:pt x="708" y="95"/>
                    <a:pt x="723" y="87"/>
                    <a:pt x="734" y="80"/>
                  </a:cubicBezTo>
                  <a:cubicBezTo>
                    <a:pt x="724" y="81"/>
                    <a:pt x="709" y="82"/>
                    <a:pt x="698" y="83"/>
                  </a:cubicBezTo>
                  <a:cubicBezTo>
                    <a:pt x="706" y="73"/>
                    <a:pt x="706" y="73"/>
                    <a:pt x="706" y="73"/>
                  </a:cubicBezTo>
                  <a:cubicBezTo>
                    <a:pt x="698" y="66"/>
                    <a:pt x="698" y="66"/>
                    <a:pt x="698" y="66"/>
                  </a:cubicBezTo>
                  <a:cubicBezTo>
                    <a:pt x="691" y="76"/>
                    <a:pt x="691" y="76"/>
                    <a:pt x="691" y="76"/>
                  </a:cubicBezTo>
                  <a:cubicBezTo>
                    <a:pt x="698" y="66"/>
                    <a:pt x="698" y="66"/>
                    <a:pt x="698" y="66"/>
                  </a:cubicBezTo>
                  <a:cubicBezTo>
                    <a:pt x="673" y="65"/>
                    <a:pt x="672" y="65"/>
                    <a:pt x="657" y="63"/>
                  </a:cubicBezTo>
                  <a:cubicBezTo>
                    <a:pt x="651" y="62"/>
                    <a:pt x="645" y="61"/>
                    <a:pt x="640" y="59"/>
                  </a:cubicBezTo>
                  <a:cubicBezTo>
                    <a:pt x="632" y="63"/>
                    <a:pt x="632" y="63"/>
                    <a:pt x="632" y="63"/>
                  </a:cubicBezTo>
                  <a:cubicBezTo>
                    <a:pt x="630" y="63"/>
                    <a:pt x="629" y="63"/>
                    <a:pt x="628" y="62"/>
                  </a:cubicBezTo>
                  <a:cubicBezTo>
                    <a:pt x="620" y="61"/>
                    <a:pt x="612" y="63"/>
                    <a:pt x="604" y="61"/>
                  </a:cubicBezTo>
                  <a:cubicBezTo>
                    <a:pt x="605" y="61"/>
                    <a:pt x="606" y="61"/>
                    <a:pt x="607" y="62"/>
                  </a:cubicBezTo>
                  <a:cubicBezTo>
                    <a:pt x="613" y="62"/>
                    <a:pt x="621" y="61"/>
                    <a:pt x="628" y="62"/>
                  </a:cubicBezTo>
                  <a:cubicBezTo>
                    <a:pt x="630" y="60"/>
                    <a:pt x="630" y="60"/>
                    <a:pt x="632" y="58"/>
                  </a:cubicBezTo>
                  <a:cubicBezTo>
                    <a:pt x="631" y="57"/>
                    <a:pt x="631" y="57"/>
                    <a:pt x="631" y="56"/>
                  </a:cubicBezTo>
                  <a:cubicBezTo>
                    <a:pt x="630" y="56"/>
                    <a:pt x="608" y="51"/>
                    <a:pt x="602" y="59"/>
                  </a:cubicBezTo>
                  <a:cubicBezTo>
                    <a:pt x="603" y="59"/>
                    <a:pt x="603" y="60"/>
                    <a:pt x="603" y="61"/>
                  </a:cubicBezTo>
                  <a:cubicBezTo>
                    <a:pt x="603" y="60"/>
                    <a:pt x="603" y="59"/>
                    <a:pt x="602" y="59"/>
                  </a:cubicBezTo>
                  <a:cubicBezTo>
                    <a:pt x="604" y="57"/>
                    <a:pt x="604" y="57"/>
                    <a:pt x="607" y="55"/>
                  </a:cubicBezTo>
                  <a:cubicBezTo>
                    <a:pt x="604" y="55"/>
                    <a:pt x="602" y="54"/>
                    <a:pt x="600" y="53"/>
                  </a:cubicBezTo>
                  <a:cubicBezTo>
                    <a:pt x="586" y="53"/>
                    <a:pt x="586" y="53"/>
                    <a:pt x="586" y="53"/>
                  </a:cubicBezTo>
                  <a:cubicBezTo>
                    <a:pt x="600" y="53"/>
                    <a:pt x="600" y="53"/>
                    <a:pt x="600" y="53"/>
                  </a:cubicBezTo>
                  <a:cubicBezTo>
                    <a:pt x="586" y="53"/>
                    <a:pt x="586" y="53"/>
                    <a:pt x="586" y="53"/>
                  </a:cubicBezTo>
                  <a:cubicBezTo>
                    <a:pt x="567" y="64"/>
                    <a:pt x="548" y="76"/>
                    <a:pt x="529" y="89"/>
                  </a:cubicBezTo>
                  <a:cubicBezTo>
                    <a:pt x="529" y="89"/>
                    <a:pt x="529" y="89"/>
                    <a:pt x="529" y="90"/>
                  </a:cubicBezTo>
                  <a:cubicBezTo>
                    <a:pt x="529" y="89"/>
                    <a:pt x="529" y="89"/>
                    <a:pt x="529" y="89"/>
                  </a:cubicBezTo>
                  <a:cubicBezTo>
                    <a:pt x="528" y="89"/>
                    <a:pt x="526" y="91"/>
                    <a:pt x="525" y="91"/>
                  </a:cubicBezTo>
                  <a:cubicBezTo>
                    <a:pt x="525" y="91"/>
                    <a:pt x="526" y="92"/>
                    <a:pt x="527" y="92"/>
                  </a:cubicBezTo>
                  <a:cubicBezTo>
                    <a:pt x="525" y="96"/>
                    <a:pt x="523" y="102"/>
                    <a:pt x="521" y="106"/>
                  </a:cubicBezTo>
                  <a:cubicBezTo>
                    <a:pt x="517" y="112"/>
                    <a:pt x="517" y="112"/>
                    <a:pt x="517" y="112"/>
                  </a:cubicBezTo>
                  <a:cubicBezTo>
                    <a:pt x="512" y="119"/>
                    <a:pt x="512" y="119"/>
                    <a:pt x="512" y="119"/>
                  </a:cubicBezTo>
                  <a:cubicBezTo>
                    <a:pt x="508" y="122"/>
                    <a:pt x="503" y="126"/>
                    <a:pt x="499" y="130"/>
                  </a:cubicBezTo>
                  <a:cubicBezTo>
                    <a:pt x="495" y="136"/>
                    <a:pt x="495" y="136"/>
                    <a:pt x="495" y="136"/>
                  </a:cubicBezTo>
                  <a:cubicBezTo>
                    <a:pt x="498" y="137"/>
                    <a:pt x="501" y="139"/>
                    <a:pt x="505" y="140"/>
                  </a:cubicBezTo>
                  <a:cubicBezTo>
                    <a:pt x="503" y="148"/>
                    <a:pt x="503" y="148"/>
                    <a:pt x="503" y="148"/>
                  </a:cubicBezTo>
                  <a:cubicBezTo>
                    <a:pt x="491" y="160"/>
                    <a:pt x="491" y="160"/>
                    <a:pt x="491" y="160"/>
                  </a:cubicBezTo>
                  <a:cubicBezTo>
                    <a:pt x="490" y="159"/>
                    <a:pt x="489" y="159"/>
                    <a:pt x="489" y="159"/>
                  </a:cubicBezTo>
                  <a:cubicBezTo>
                    <a:pt x="484" y="163"/>
                    <a:pt x="480" y="167"/>
                    <a:pt x="476" y="171"/>
                  </a:cubicBezTo>
                  <a:cubicBezTo>
                    <a:pt x="467" y="168"/>
                    <a:pt x="467" y="168"/>
                    <a:pt x="467" y="168"/>
                  </a:cubicBezTo>
                  <a:cubicBezTo>
                    <a:pt x="452" y="188"/>
                    <a:pt x="452" y="188"/>
                    <a:pt x="452" y="188"/>
                  </a:cubicBezTo>
                  <a:cubicBezTo>
                    <a:pt x="449" y="195"/>
                    <a:pt x="449" y="195"/>
                    <a:pt x="449" y="195"/>
                  </a:cubicBezTo>
                  <a:cubicBezTo>
                    <a:pt x="450" y="195"/>
                    <a:pt x="451" y="196"/>
                    <a:pt x="452" y="196"/>
                  </a:cubicBezTo>
                  <a:cubicBezTo>
                    <a:pt x="456" y="192"/>
                    <a:pt x="460" y="188"/>
                    <a:pt x="464" y="183"/>
                  </a:cubicBezTo>
                  <a:cubicBezTo>
                    <a:pt x="465" y="175"/>
                    <a:pt x="465" y="175"/>
                    <a:pt x="465" y="175"/>
                  </a:cubicBezTo>
                  <a:cubicBezTo>
                    <a:pt x="464" y="183"/>
                    <a:pt x="464" y="183"/>
                    <a:pt x="464" y="183"/>
                  </a:cubicBezTo>
                  <a:cubicBezTo>
                    <a:pt x="460" y="188"/>
                    <a:pt x="456" y="192"/>
                    <a:pt x="452" y="196"/>
                  </a:cubicBezTo>
                  <a:cubicBezTo>
                    <a:pt x="459" y="199"/>
                    <a:pt x="459" y="199"/>
                    <a:pt x="459" y="199"/>
                  </a:cubicBezTo>
                  <a:cubicBezTo>
                    <a:pt x="452" y="196"/>
                    <a:pt x="452" y="196"/>
                    <a:pt x="452" y="196"/>
                  </a:cubicBezTo>
                  <a:cubicBezTo>
                    <a:pt x="451" y="196"/>
                    <a:pt x="450" y="195"/>
                    <a:pt x="449" y="195"/>
                  </a:cubicBezTo>
                  <a:cubicBezTo>
                    <a:pt x="432" y="223"/>
                    <a:pt x="432" y="223"/>
                    <a:pt x="435" y="242"/>
                  </a:cubicBezTo>
                  <a:cubicBezTo>
                    <a:pt x="437" y="234"/>
                    <a:pt x="438" y="223"/>
                    <a:pt x="439" y="216"/>
                  </a:cubicBezTo>
                  <a:cubicBezTo>
                    <a:pt x="435" y="242"/>
                    <a:pt x="435" y="242"/>
                    <a:pt x="435" y="242"/>
                  </a:cubicBezTo>
                  <a:cubicBezTo>
                    <a:pt x="452" y="254"/>
                    <a:pt x="452" y="254"/>
                    <a:pt x="452" y="254"/>
                  </a:cubicBezTo>
                  <a:cubicBezTo>
                    <a:pt x="483" y="230"/>
                    <a:pt x="483" y="230"/>
                    <a:pt x="483" y="230"/>
                  </a:cubicBezTo>
                  <a:cubicBezTo>
                    <a:pt x="514" y="206"/>
                    <a:pt x="514" y="206"/>
                    <a:pt x="514" y="206"/>
                  </a:cubicBezTo>
                  <a:cubicBezTo>
                    <a:pt x="516" y="206"/>
                    <a:pt x="518" y="207"/>
                    <a:pt x="521" y="207"/>
                  </a:cubicBezTo>
                  <a:cubicBezTo>
                    <a:pt x="535" y="212"/>
                    <a:pt x="535" y="212"/>
                    <a:pt x="535" y="212"/>
                  </a:cubicBezTo>
                  <a:cubicBezTo>
                    <a:pt x="571" y="188"/>
                    <a:pt x="571" y="188"/>
                    <a:pt x="571" y="188"/>
                  </a:cubicBezTo>
                  <a:cubicBezTo>
                    <a:pt x="546" y="203"/>
                    <a:pt x="546" y="203"/>
                    <a:pt x="538" y="203"/>
                  </a:cubicBezTo>
                  <a:cubicBezTo>
                    <a:pt x="546" y="203"/>
                    <a:pt x="546" y="203"/>
                    <a:pt x="571" y="188"/>
                  </a:cubicBezTo>
                  <a:cubicBezTo>
                    <a:pt x="582" y="189"/>
                    <a:pt x="593" y="192"/>
                    <a:pt x="604" y="193"/>
                  </a:cubicBezTo>
                  <a:cubicBezTo>
                    <a:pt x="612" y="188"/>
                    <a:pt x="612" y="188"/>
                    <a:pt x="612" y="188"/>
                  </a:cubicBezTo>
                  <a:cubicBezTo>
                    <a:pt x="613" y="188"/>
                    <a:pt x="614" y="188"/>
                    <a:pt x="615" y="188"/>
                  </a:cubicBezTo>
                  <a:cubicBezTo>
                    <a:pt x="616" y="188"/>
                    <a:pt x="618" y="189"/>
                    <a:pt x="619" y="189"/>
                  </a:cubicBezTo>
                  <a:cubicBezTo>
                    <a:pt x="626" y="177"/>
                    <a:pt x="626" y="177"/>
                    <a:pt x="626" y="177"/>
                  </a:cubicBezTo>
                  <a:cubicBezTo>
                    <a:pt x="620" y="168"/>
                    <a:pt x="620" y="168"/>
                    <a:pt x="620" y="168"/>
                  </a:cubicBezTo>
                  <a:cubicBezTo>
                    <a:pt x="622" y="168"/>
                    <a:pt x="625" y="168"/>
                    <a:pt x="627" y="168"/>
                  </a:cubicBezTo>
                  <a:cubicBezTo>
                    <a:pt x="641" y="164"/>
                    <a:pt x="641" y="164"/>
                    <a:pt x="641" y="164"/>
                  </a:cubicBezTo>
                  <a:cubicBezTo>
                    <a:pt x="642" y="162"/>
                    <a:pt x="644" y="160"/>
                    <a:pt x="645" y="158"/>
                  </a:cubicBezTo>
                  <a:cubicBezTo>
                    <a:pt x="640" y="157"/>
                    <a:pt x="636" y="156"/>
                    <a:pt x="631" y="155"/>
                  </a:cubicBezTo>
                  <a:cubicBezTo>
                    <a:pt x="636" y="156"/>
                    <a:pt x="640" y="157"/>
                    <a:pt x="645" y="158"/>
                  </a:cubicBezTo>
                  <a:cubicBezTo>
                    <a:pt x="659" y="152"/>
                    <a:pt x="659" y="152"/>
                    <a:pt x="659" y="152"/>
                  </a:cubicBezTo>
                  <a:cubicBezTo>
                    <a:pt x="665" y="147"/>
                    <a:pt x="665" y="147"/>
                    <a:pt x="665" y="147"/>
                  </a:cubicBezTo>
                  <a:cubicBezTo>
                    <a:pt x="676" y="135"/>
                    <a:pt x="676" y="135"/>
                    <a:pt x="676" y="135"/>
                  </a:cubicBezTo>
                  <a:cubicBezTo>
                    <a:pt x="670" y="128"/>
                    <a:pt x="670" y="128"/>
                    <a:pt x="670" y="128"/>
                  </a:cubicBezTo>
                  <a:cubicBezTo>
                    <a:pt x="684" y="111"/>
                    <a:pt x="684" y="111"/>
                    <a:pt x="684" y="111"/>
                  </a:cubicBezTo>
                  <a:cubicBezTo>
                    <a:pt x="683" y="111"/>
                    <a:pt x="683" y="111"/>
                    <a:pt x="681" y="111"/>
                  </a:cubicBezTo>
                  <a:cubicBezTo>
                    <a:pt x="675" y="116"/>
                    <a:pt x="675" y="116"/>
                    <a:pt x="675" y="116"/>
                  </a:cubicBezTo>
                  <a:cubicBezTo>
                    <a:pt x="681" y="111"/>
                    <a:pt x="681" y="111"/>
                    <a:pt x="681" y="111"/>
                  </a:cubicBezTo>
                  <a:cubicBezTo>
                    <a:pt x="688" y="105"/>
                    <a:pt x="688" y="105"/>
                    <a:pt x="688" y="105"/>
                  </a:cubicBezTo>
                  <a:cubicBezTo>
                    <a:pt x="689" y="105"/>
                    <a:pt x="690" y="106"/>
                    <a:pt x="691" y="106"/>
                  </a:cubicBezTo>
                  <a:cubicBezTo>
                    <a:pt x="697" y="100"/>
                    <a:pt x="697" y="100"/>
                    <a:pt x="697" y="100"/>
                  </a:cubicBezTo>
                  <a:moveTo>
                    <a:pt x="93" y="1104"/>
                  </a:moveTo>
                  <a:cubicBezTo>
                    <a:pt x="98" y="1113"/>
                    <a:pt x="98" y="1113"/>
                    <a:pt x="98" y="1113"/>
                  </a:cubicBezTo>
                  <a:cubicBezTo>
                    <a:pt x="92" y="1102"/>
                    <a:pt x="92" y="1102"/>
                    <a:pt x="92" y="1102"/>
                  </a:cubicBezTo>
                  <a:cubicBezTo>
                    <a:pt x="87" y="1093"/>
                    <a:pt x="87" y="1093"/>
                    <a:pt x="87" y="1093"/>
                  </a:cubicBezTo>
                  <a:cubicBezTo>
                    <a:pt x="93" y="1104"/>
                    <a:pt x="93" y="1104"/>
                    <a:pt x="93" y="1104"/>
                  </a:cubicBezTo>
                  <a:moveTo>
                    <a:pt x="350" y="1401"/>
                  </a:moveTo>
                  <a:cubicBezTo>
                    <a:pt x="262" y="1327"/>
                    <a:pt x="195" y="1226"/>
                    <a:pt x="156" y="1105"/>
                  </a:cubicBezTo>
                  <a:cubicBezTo>
                    <a:pt x="143" y="1099"/>
                    <a:pt x="130" y="1092"/>
                    <a:pt x="118" y="1085"/>
                  </a:cubicBezTo>
                  <a:cubicBezTo>
                    <a:pt x="96" y="1074"/>
                    <a:pt x="80" y="1061"/>
                    <a:pt x="67" y="1048"/>
                  </a:cubicBezTo>
                  <a:cubicBezTo>
                    <a:pt x="78" y="1075"/>
                    <a:pt x="78" y="1075"/>
                    <a:pt x="78" y="1075"/>
                  </a:cubicBezTo>
                  <a:cubicBezTo>
                    <a:pt x="84" y="1085"/>
                    <a:pt x="84" y="1085"/>
                    <a:pt x="84" y="1085"/>
                  </a:cubicBezTo>
                  <a:cubicBezTo>
                    <a:pt x="85" y="1088"/>
                    <a:pt x="86" y="1090"/>
                    <a:pt x="87" y="1093"/>
                  </a:cubicBezTo>
                  <a:cubicBezTo>
                    <a:pt x="92" y="1102"/>
                    <a:pt x="92" y="1102"/>
                    <a:pt x="92" y="1102"/>
                  </a:cubicBezTo>
                  <a:cubicBezTo>
                    <a:pt x="98" y="1113"/>
                    <a:pt x="98" y="1113"/>
                    <a:pt x="98" y="1113"/>
                  </a:cubicBezTo>
                  <a:cubicBezTo>
                    <a:pt x="123" y="1152"/>
                    <a:pt x="123" y="1152"/>
                    <a:pt x="123" y="1152"/>
                  </a:cubicBezTo>
                  <a:cubicBezTo>
                    <a:pt x="130" y="1161"/>
                    <a:pt x="130" y="1161"/>
                    <a:pt x="130" y="1161"/>
                  </a:cubicBezTo>
                  <a:cubicBezTo>
                    <a:pt x="149" y="1185"/>
                    <a:pt x="149" y="1185"/>
                    <a:pt x="149" y="1185"/>
                  </a:cubicBezTo>
                  <a:cubicBezTo>
                    <a:pt x="198" y="1272"/>
                    <a:pt x="225" y="1309"/>
                    <a:pt x="310" y="1380"/>
                  </a:cubicBezTo>
                  <a:cubicBezTo>
                    <a:pt x="370" y="1423"/>
                    <a:pt x="371" y="1425"/>
                    <a:pt x="407" y="1445"/>
                  </a:cubicBezTo>
                  <a:cubicBezTo>
                    <a:pt x="379" y="1428"/>
                    <a:pt x="379" y="1428"/>
                    <a:pt x="379" y="1428"/>
                  </a:cubicBezTo>
                  <a:cubicBezTo>
                    <a:pt x="372" y="1423"/>
                    <a:pt x="372" y="1423"/>
                    <a:pt x="372" y="1423"/>
                  </a:cubicBezTo>
                  <a:cubicBezTo>
                    <a:pt x="364" y="1417"/>
                    <a:pt x="355" y="1411"/>
                    <a:pt x="346" y="1404"/>
                  </a:cubicBezTo>
                  <a:cubicBezTo>
                    <a:pt x="356" y="1410"/>
                    <a:pt x="356" y="1410"/>
                    <a:pt x="356" y="1410"/>
                  </a:cubicBezTo>
                  <a:cubicBezTo>
                    <a:pt x="342" y="1396"/>
                    <a:pt x="342" y="1396"/>
                    <a:pt x="342" y="1396"/>
                  </a:cubicBezTo>
                  <a:cubicBezTo>
                    <a:pt x="344" y="1398"/>
                    <a:pt x="347" y="1399"/>
                    <a:pt x="350" y="1401"/>
                  </a:cubicBezTo>
                  <a:moveTo>
                    <a:pt x="1163" y="1135"/>
                  </a:moveTo>
                  <a:cubicBezTo>
                    <a:pt x="1171" y="1124"/>
                    <a:pt x="1171" y="1124"/>
                    <a:pt x="1171" y="1124"/>
                  </a:cubicBezTo>
                  <a:cubicBezTo>
                    <a:pt x="1161" y="1132"/>
                    <a:pt x="1161" y="1132"/>
                    <a:pt x="1161" y="1132"/>
                  </a:cubicBezTo>
                  <a:cubicBezTo>
                    <a:pt x="1154" y="1142"/>
                    <a:pt x="1154" y="1142"/>
                    <a:pt x="1154" y="1142"/>
                  </a:cubicBezTo>
                  <a:cubicBezTo>
                    <a:pt x="1163" y="1135"/>
                    <a:pt x="1163" y="1135"/>
                    <a:pt x="1163" y="1135"/>
                  </a:cubicBezTo>
                  <a:moveTo>
                    <a:pt x="805" y="1119"/>
                  </a:moveTo>
                  <a:cubicBezTo>
                    <a:pt x="845" y="1161"/>
                    <a:pt x="845" y="1161"/>
                    <a:pt x="845" y="1161"/>
                  </a:cubicBezTo>
                  <a:cubicBezTo>
                    <a:pt x="836" y="1146"/>
                    <a:pt x="823" y="1127"/>
                    <a:pt x="814" y="1112"/>
                  </a:cubicBezTo>
                  <a:cubicBezTo>
                    <a:pt x="805" y="1119"/>
                    <a:pt x="805" y="1119"/>
                    <a:pt x="805" y="1119"/>
                  </a:cubicBezTo>
                  <a:moveTo>
                    <a:pt x="156" y="1105"/>
                  </a:moveTo>
                  <a:cubicBezTo>
                    <a:pt x="209" y="1128"/>
                    <a:pt x="275" y="1148"/>
                    <a:pt x="351" y="1164"/>
                  </a:cubicBezTo>
                  <a:cubicBezTo>
                    <a:pt x="343" y="1132"/>
                    <a:pt x="343" y="1132"/>
                    <a:pt x="343" y="1132"/>
                  </a:cubicBezTo>
                  <a:cubicBezTo>
                    <a:pt x="339" y="1127"/>
                    <a:pt x="339" y="1127"/>
                    <a:pt x="339" y="1127"/>
                  </a:cubicBezTo>
                  <a:cubicBezTo>
                    <a:pt x="325" y="1111"/>
                    <a:pt x="309" y="1097"/>
                    <a:pt x="293" y="1081"/>
                  </a:cubicBezTo>
                  <a:cubicBezTo>
                    <a:pt x="286" y="1079"/>
                    <a:pt x="278" y="1077"/>
                    <a:pt x="270" y="1075"/>
                  </a:cubicBezTo>
                  <a:cubicBezTo>
                    <a:pt x="266" y="1074"/>
                    <a:pt x="262" y="1074"/>
                    <a:pt x="258" y="1072"/>
                  </a:cubicBezTo>
                  <a:cubicBezTo>
                    <a:pt x="239" y="1051"/>
                    <a:pt x="239" y="1051"/>
                    <a:pt x="239" y="1051"/>
                  </a:cubicBezTo>
                  <a:cubicBezTo>
                    <a:pt x="237" y="1050"/>
                    <a:pt x="235" y="1049"/>
                    <a:pt x="233" y="1049"/>
                  </a:cubicBezTo>
                  <a:cubicBezTo>
                    <a:pt x="227" y="1039"/>
                    <a:pt x="227" y="1039"/>
                    <a:pt x="227" y="1039"/>
                  </a:cubicBezTo>
                  <a:cubicBezTo>
                    <a:pt x="225" y="1038"/>
                    <a:pt x="223" y="1038"/>
                    <a:pt x="221" y="1037"/>
                  </a:cubicBezTo>
                  <a:cubicBezTo>
                    <a:pt x="209" y="1024"/>
                    <a:pt x="209" y="1024"/>
                    <a:pt x="209" y="1024"/>
                  </a:cubicBezTo>
                  <a:cubicBezTo>
                    <a:pt x="199" y="1026"/>
                    <a:pt x="199" y="1026"/>
                    <a:pt x="199" y="1026"/>
                  </a:cubicBezTo>
                  <a:cubicBezTo>
                    <a:pt x="193" y="1021"/>
                    <a:pt x="193" y="1021"/>
                    <a:pt x="193" y="1021"/>
                  </a:cubicBezTo>
                  <a:cubicBezTo>
                    <a:pt x="203" y="1012"/>
                    <a:pt x="203" y="1012"/>
                    <a:pt x="201" y="1006"/>
                  </a:cubicBezTo>
                  <a:cubicBezTo>
                    <a:pt x="200" y="994"/>
                    <a:pt x="190" y="986"/>
                    <a:pt x="187" y="974"/>
                  </a:cubicBezTo>
                  <a:cubicBezTo>
                    <a:pt x="174" y="940"/>
                    <a:pt x="139" y="921"/>
                    <a:pt x="121" y="890"/>
                  </a:cubicBezTo>
                  <a:cubicBezTo>
                    <a:pt x="123" y="967"/>
                    <a:pt x="136" y="1039"/>
                    <a:pt x="156" y="1105"/>
                  </a:cubicBezTo>
                  <a:moveTo>
                    <a:pt x="1301" y="859"/>
                  </a:moveTo>
                  <a:cubicBezTo>
                    <a:pt x="1313" y="829"/>
                    <a:pt x="1313" y="829"/>
                    <a:pt x="1313" y="829"/>
                  </a:cubicBezTo>
                  <a:cubicBezTo>
                    <a:pt x="1289" y="862"/>
                    <a:pt x="1289" y="862"/>
                    <a:pt x="1289" y="862"/>
                  </a:cubicBezTo>
                  <a:cubicBezTo>
                    <a:pt x="1301" y="859"/>
                    <a:pt x="1301" y="859"/>
                    <a:pt x="1301" y="859"/>
                  </a:cubicBezTo>
                  <a:moveTo>
                    <a:pt x="1351" y="794"/>
                  </a:moveTo>
                  <a:cubicBezTo>
                    <a:pt x="1354" y="782"/>
                    <a:pt x="1354" y="782"/>
                    <a:pt x="1354" y="782"/>
                  </a:cubicBezTo>
                  <a:cubicBezTo>
                    <a:pt x="1348" y="791"/>
                    <a:pt x="1348" y="791"/>
                    <a:pt x="1348" y="791"/>
                  </a:cubicBezTo>
                  <a:cubicBezTo>
                    <a:pt x="1344" y="803"/>
                    <a:pt x="1344" y="803"/>
                    <a:pt x="1344" y="803"/>
                  </a:cubicBezTo>
                  <a:cubicBezTo>
                    <a:pt x="1351" y="794"/>
                    <a:pt x="1351" y="794"/>
                    <a:pt x="1351" y="794"/>
                  </a:cubicBezTo>
                  <a:moveTo>
                    <a:pt x="1096" y="700"/>
                  </a:moveTo>
                  <a:cubicBezTo>
                    <a:pt x="1112" y="707"/>
                    <a:pt x="1112" y="707"/>
                    <a:pt x="1112" y="707"/>
                  </a:cubicBezTo>
                  <a:cubicBezTo>
                    <a:pt x="1100" y="671"/>
                    <a:pt x="1100" y="671"/>
                    <a:pt x="1100" y="671"/>
                  </a:cubicBezTo>
                  <a:cubicBezTo>
                    <a:pt x="1096" y="700"/>
                    <a:pt x="1096" y="700"/>
                    <a:pt x="1096" y="700"/>
                  </a:cubicBezTo>
                  <a:moveTo>
                    <a:pt x="1102" y="1123"/>
                  </a:moveTo>
                  <a:cubicBezTo>
                    <a:pt x="1114" y="1096"/>
                    <a:pt x="1114" y="1096"/>
                    <a:pt x="1114" y="1096"/>
                  </a:cubicBezTo>
                  <a:cubicBezTo>
                    <a:pt x="1102" y="1123"/>
                    <a:pt x="1102" y="1123"/>
                    <a:pt x="1102" y="1123"/>
                  </a:cubicBezTo>
                  <a:cubicBezTo>
                    <a:pt x="1073" y="1126"/>
                    <a:pt x="1073" y="1126"/>
                    <a:pt x="1073" y="1126"/>
                  </a:cubicBezTo>
                  <a:cubicBezTo>
                    <a:pt x="1102" y="1123"/>
                    <a:pt x="1102" y="1123"/>
                    <a:pt x="1102" y="1123"/>
                  </a:cubicBezTo>
                  <a:moveTo>
                    <a:pt x="1085" y="1121"/>
                  </a:moveTo>
                  <a:cubicBezTo>
                    <a:pt x="1082" y="1092"/>
                    <a:pt x="1082" y="1092"/>
                    <a:pt x="1082" y="1092"/>
                  </a:cubicBezTo>
                  <a:cubicBezTo>
                    <a:pt x="1090" y="1091"/>
                    <a:pt x="1098" y="1090"/>
                    <a:pt x="1106" y="1090"/>
                  </a:cubicBezTo>
                  <a:cubicBezTo>
                    <a:pt x="1085" y="1121"/>
                    <a:pt x="1085" y="1121"/>
                    <a:pt x="1085" y="1121"/>
                  </a:cubicBezTo>
                  <a:moveTo>
                    <a:pt x="1136" y="1054"/>
                  </a:moveTo>
                  <a:cubicBezTo>
                    <a:pt x="1122" y="1029"/>
                    <a:pt x="1122" y="1029"/>
                    <a:pt x="1122" y="1029"/>
                  </a:cubicBezTo>
                  <a:cubicBezTo>
                    <a:pt x="1136" y="1054"/>
                    <a:pt x="1136" y="1054"/>
                    <a:pt x="1136" y="1054"/>
                  </a:cubicBezTo>
                  <a:moveTo>
                    <a:pt x="1136" y="1054"/>
                  </a:moveTo>
                  <a:cubicBezTo>
                    <a:pt x="1140" y="1025"/>
                    <a:pt x="1140" y="1025"/>
                    <a:pt x="1140" y="1025"/>
                  </a:cubicBezTo>
                  <a:cubicBezTo>
                    <a:pt x="1136" y="1054"/>
                    <a:pt x="1136" y="1054"/>
                    <a:pt x="1136" y="1054"/>
                  </a:cubicBezTo>
                  <a:moveTo>
                    <a:pt x="1142" y="932"/>
                  </a:moveTo>
                  <a:cubicBezTo>
                    <a:pt x="1141" y="926"/>
                    <a:pt x="1141" y="919"/>
                    <a:pt x="1141" y="913"/>
                  </a:cubicBezTo>
                  <a:cubicBezTo>
                    <a:pt x="1141" y="919"/>
                    <a:pt x="1141" y="926"/>
                    <a:pt x="1142" y="932"/>
                  </a:cubicBezTo>
                  <a:moveTo>
                    <a:pt x="1142" y="932"/>
                  </a:moveTo>
                  <a:cubicBezTo>
                    <a:pt x="1146" y="931"/>
                    <a:pt x="1152" y="930"/>
                    <a:pt x="1157" y="930"/>
                  </a:cubicBezTo>
                  <a:cubicBezTo>
                    <a:pt x="1152" y="930"/>
                    <a:pt x="1146" y="931"/>
                    <a:pt x="1142" y="932"/>
                  </a:cubicBezTo>
                  <a:moveTo>
                    <a:pt x="869" y="940"/>
                  </a:moveTo>
                  <a:cubicBezTo>
                    <a:pt x="860" y="902"/>
                    <a:pt x="860" y="902"/>
                    <a:pt x="860" y="902"/>
                  </a:cubicBezTo>
                  <a:cubicBezTo>
                    <a:pt x="869" y="940"/>
                    <a:pt x="869" y="940"/>
                    <a:pt x="869" y="940"/>
                  </a:cubicBezTo>
                  <a:moveTo>
                    <a:pt x="869" y="940"/>
                  </a:moveTo>
                  <a:cubicBezTo>
                    <a:pt x="888" y="928"/>
                    <a:pt x="888" y="928"/>
                    <a:pt x="888" y="928"/>
                  </a:cubicBezTo>
                  <a:cubicBezTo>
                    <a:pt x="869" y="940"/>
                    <a:pt x="869" y="940"/>
                    <a:pt x="869" y="94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699"/>
                    <a:pt x="1073" y="699"/>
                  </a:cubicBezTo>
                  <a:cubicBezTo>
                    <a:pt x="1073" y="699"/>
                    <a:pt x="1073" y="700"/>
                    <a:pt x="1073" y="700"/>
                  </a:cubicBezTo>
                  <a:moveTo>
                    <a:pt x="1073" y="699"/>
                  </a:moveTo>
                  <a:cubicBezTo>
                    <a:pt x="1073" y="699"/>
                    <a:pt x="1073" y="699"/>
                    <a:pt x="1073" y="699"/>
                  </a:cubicBezTo>
                  <a:cubicBezTo>
                    <a:pt x="1073" y="699"/>
                    <a:pt x="1073" y="699"/>
                    <a:pt x="1073" y="699"/>
                  </a:cubicBezTo>
                  <a:moveTo>
                    <a:pt x="1073" y="698"/>
                  </a:moveTo>
                  <a:cubicBezTo>
                    <a:pt x="1073" y="699"/>
                    <a:pt x="1073" y="699"/>
                    <a:pt x="1073" y="699"/>
                  </a:cubicBezTo>
                  <a:cubicBezTo>
                    <a:pt x="1073" y="699"/>
                    <a:pt x="1073" y="699"/>
                    <a:pt x="1073" y="699"/>
                  </a:cubicBezTo>
                  <a:moveTo>
                    <a:pt x="1073" y="698"/>
                  </a:moveTo>
                  <a:cubicBezTo>
                    <a:pt x="1073" y="698"/>
                    <a:pt x="1073" y="698"/>
                    <a:pt x="1073" y="698"/>
                  </a:cubicBezTo>
                  <a:cubicBezTo>
                    <a:pt x="1073" y="698"/>
                    <a:pt x="1073" y="698"/>
                    <a:pt x="1073" y="698"/>
                  </a:cubicBezTo>
                  <a:moveTo>
                    <a:pt x="1073" y="697"/>
                  </a:moveTo>
                  <a:cubicBezTo>
                    <a:pt x="1073" y="698"/>
                    <a:pt x="1073" y="698"/>
                    <a:pt x="1073" y="698"/>
                  </a:cubicBezTo>
                  <a:cubicBezTo>
                    <a:pt x="1073" y="698"/>
                    <a:pt x="1073" y="698"/>
                    <a:pt x="1073" y="697"/>
                  </a:cubicBezTo>
                  <a:moveTo>
                    <a:pt x="1073" y="697"/>
                  </a:moveTo>
                  <a:cubicBezTo>
                    <a:pt x="1073" y="697"/>
                    <a:pt x="1073" y="697"/>
                    <a:pt x="1073" y="697"/>
                  </a:cubicBezTo>
                  <a:cubicBezTo>
                    <a:pt x="1073" y="697"/>
                    <a:pt x="1073" y="697"/>
                    <a:pt x="1073" y="697"/>
                  </a:cubicBezTo>
                  <a:moveTo>
                    <a:pt x="1073" y="696"/>
                  </a:moveTo>
                  <a:cubicBezTo>
                    <a:pt x="1073" y="696"/>
                    <a:pt x="1073" y="696"/>
                    <a:pt x="1073" y="697"/>
                  </a:cubicBezTo>
                  <a:cubicBezTo>
                    <a:pt x="1073" y="696"/>
                    <a:pt x="1073" y="696"/>
                    <a:pt x="1073" y="696"/>
                  </a:cubicBezTo>
                  <a:moveTo>
                    <a:pt x="1073" y="695"/>
                  </a:moveTo>
                  <a:cubicBezTo>
                    <a:pt x="1073" y="695"/>
                    <a:pt x="1073" y="696"/>
                    <a:pt x="1073" y="696"/>
                  </a:cubicBezTo>
                  <a:cubicBezTo>
                    <a:pt x="1073" y="696"/>
                    <a:pt x="1073" y="695"/>
                    <a:pt x="1073" y="695"/>
                  </a:cubicBezTo>
                  <a:moveTo>
                    <a:pt x="1073" y="694"/>
                  </a:moveTo>
                  <a:cubicBezTo>
                    <a:pt x="1073" y="694"/>
                    <a:pt x="1073" y="695"/>
                    <a:pt x="1073" y="695"/>
                  </a:cubicBezTo>
                  <a:cubicBezTo>
                    <a:pt x="1073" y="695"/>
                    <a:pt x="1073" y="694"/>
                    <a:pt x="1073" y="694"/>
                  </a:cubicBezTo>
                  <a:moveTo>
                    <a:pt x="1073" y="694"/>
                  </a:moveTo>
                  <a:cubicBezTo>
                    <a:pt x="1073" y="694"/>
                    <a:pt x="1073" y="694"/>
                    <a:pt x="1073" y="694"/>
                  </a:cubicBezTo>
                  <a:cubicBezTo>
                    <a:pt x="1073" y="694"/>
                    <a:pt x="1073" y="694"/>
                    <a:pt x="1073" y="694"/>
                  </a:cubicBezTo>
                  <a:moveTo>
                    <a:pt x="1073" y="692"/>
                  </a:moveTo>
                  <a:cubicBezTo>
                    <a:pt x="1073" y="693"/>
                    <a:pt x="1073" y="693"/>
                    <a:pt x="1073" y="694"/>
                  </a:cubicBezTo>
                  <a:cubicBezTo>
                    <a:pt x="1073" y="693"/>
                    <a:pt x="1073" y="693"/>
                    <a:pt x="1073" y="692"/>
                  </a:cubicBezTo>
                  <a:moveTo>
                    <a:pt x="1073" y="691"/>
                  </a:moveTo>
                  <a:cubicBezTo>
                    <a:pt x="1073" y="691"/>
                    <a:pt x="1073" y="692"/>
                    <a:pt x="1073" y="692"/>
                  </a:cubicBezTo>
                  <a:cubicBezTo>
                    <a:pt x="1073" y="692"/>
                    <a:pt x="1073" y="691"/>
                    <a:pt x="1073" y="691"/>
                  </a:cubicBezTo>
                  <a:moveTo>
                    <a:pt x="1073" y="690"/>
                  </a:moveTo>
                  <a:cubicBezTo>
                    <a:pt x="1073" y="690"/>
                    <a:pt x="1073" y="691"/>
                    <a:pt x="1073" y="691"/>
                  </a:cubicBezTo>
                  <a:cubicBezTo>
                    <a:pt x="1073" y="690"/>
                    <a:pt x="1073" y="689"/>
                    <a:pt x="1073" y="688"/>
                  </a:cubicBezTo>
                  <a:cubicBezTo>
                    <a:pt x="1073" y="689"/>
                    <a:pt x="1073" y="690"/>
                    <a:pt x="1073" y="690"/>
                  </a:cubicBezTo>
                  <a:moveTo>
                    <a:pt x="643" y="623"/>
                  </a:moveTo>
                  <a:cubicBezTo>
                    <a:pt x="652" y="605"/>
                    <a:pt x="652" y="605"/>
                    <a:pt x="652" y="605"/>
                  </a:cubicBezTo>
                  <a:cubicBezTo>
                    <a:pt x="643" y="623"/>
                    <a:pt x="643" y="623"/>
                    <a:pt x="643" y="623"/>
                  </a:cubicBezTo>
                  <a:cubicBezTo>
                    <a:pt x="635" y="632"/>
                    <a:pt x="635" y="632"/>
                    <a:pt x="635" y="632"/>
                  </a:cubicBezTo>
                  <a:cubicBezTo>
                    <a:pt x="643" y="623"/>
                    <a:pt x="643" y="623"/>
                    <a:pt x="643" y="623"/>
                  </a:cubicBezTo>
                  <a:moveTo>
                    <a:pt x="1290" y="910"/>
                  </a:moveTo>
                  <a:cubicBezTo>
                    <a:pt x="1293" y="909"/>
                    <a:pt x="1295" y="909"/>
                    <a:pt x="1297" y="909"/>
                  </a:cubicBezTo>
                  <a:cubicBezTo>
                    <a:pt x="1295" y="909"/>
                    <a:pt x="1293" y="909"/>
                    <a:pt x="1290" y="910"/>
                  </a:cubicBezTo>
                  <a:cubicBezTo>
                    <a:pt x="1240" y="928"/>
                    <a:pt x="1240" y="928"/>
                    <a:pt x="1240" y="928"/>
                  </a:cubicBezTo>
                  <a:cubicBezTo>
                    <a:pt x="1234" y="929"/>
                    <a:pt x="1226" y="930"/>
                    <a:pt x="1219" y="931"/>
                  </a:cubicBezTo>
                  <a:cubicBezTo>
                    <a:pt x="1218" y="922"/>
                    <a:pt x="1218" y="912"/>
                    <a:pt x="1218" y="903"/>
                  </a:cubicBezTo>
                  <a:cubicBezTo>
                    <a:pt x="1210" y="885"/>
                    <a:pt x="1210" y="885"/>
                    <a:pt x="1210" y="885"/>
                  </a:cubicBezTo>
                  <a:cubicBezTo>
                    <a:pt x="1204" y="897"/>
                    <a:pt x="1204" y="897"/>
                    <a:pt x="1204" y="897"/>
                  </a:cubicBezTo>
                  <a:cubicBezTo>
                    <a:pt x="1186" y="879"/>
                    <a:pt x="1186" y="879"/>
                    <a:pt x="1186" y="879"/>
                  </a:cubicBezTo>
                  <a:cubicBezTo>
                    <a:pt x="1173" y="862"/>
                    <a:pt x="1155" y="841"/>
                    <a:pt x="1141" y="825"/>
                  </a:cubicBezTo>
                  <a:cubicBezTo>
                    <a:pt x="1135" y="790"/>
                    <a:pt x="1135" y="790"/>
                    <a:pt x="1135" y="790"/>
                  </a:cubicBezTo>
                  <a:cubicBezTo>
                    <a:pt x="1121" y="766"/>
                    <a:pt x="1103" y="734"/>
                    <a:pt x="1089" y="710"/>
                  </a:cubicBezTo>
                  <a:cubicBezTo>
                    <a:pt x="1089" y="707"/>
                    <a:pt x="1088" y="704"/>
                    <a:pt x="1088" y="700"/>
                  </a:cubicBezTo>
                  <a:cubicBezTo>
                    <a:pt x="1070" y="674"/>
                    <a:pt x="1070" y="674"/>
                    <a:pt x="1070" y="674"/>
                  </a:cubicBezTo>
                  <a:cubicBezTo>
                    <a:pt x="1088" y="700"/>
                    <a:pt x="1088" y="700"/>
                    <a:pt x="1088" y="700"/>
                  </a:cubicBezTo>
                  <a:cubicBezTo>
                    <a:pt x="1091" y="700"/>
                    <a:pt x="1093" y="700"/>
                    <a:pt x="1096" y="700"/>
                  </a:cubicBezTo>
                  <a:cubicBezTo>
                    <a:pt x="1100" y="671"/>
                    <a:pt x="1100" y="671"/>
                    <a:pt x="1100" y="671"/>
                  </a:cubicBezTo>
                  <a:cubicBezTo>
                    <a:pt x="1100" y="668"/>
                    <a:pt x="1099" y="665"/>
                    <a:pt x="1099" y="662"/>
                  </a:cubicBezTo>
                  <a:cubicBezTo>
                    <a:pt x="1081" y="664"/>
                    <a:pt x="1065" y="665"/>
                    <a:pt x="1047" y="667"/>
                  </a:cubicBezTo>
                  <a:cubicBezTo>
                    <a:pt x="1037" y="668"/>
                    <a:pt x="1027" y="669"/>
                    <a:pt x="1017" y="669"/>
                  </a:cubicBezTo>
                  <a:cubicBezTo>
                    <a:pt x="1009" y="660"/>
                    <a:pt x="1009" y="660"/>
                    <a:pt x="1009" y="660"/>
                  </a:cubicBezTo>
                  <a:cubicBezTo>
                    <a:pt x="988" y="660"/>
                    <a:pt x="971" y="639"/>
                    <a:pt x="948" y="645"/>
                  </a:cubicBezTo>
                  <a:cubicBezTo>
                    <a:pt x="940" y="648"/>
                    <a:pt x="940" y="648"/>
                    <a:pt x="928" y="683"/>
                  </a:cubicBezTo>
                  <a:cubicBezTo>
                    <a:pt x="917" y="681"/>
                    <a:pt x="902" y="677"/>
                    <a:pt x="890" y="675"/>
                  </a:cubicBezTo>
                  <a:cubicBezTo>
                    <a:pt x="874" y="649"/>
                    <a:pt x="874" y="649"/>
                    <a:pt x="874" y="649"/>
                  </a:cubicBezTo>
                  <a:cubicBezTo>
                    <a:pt x="860" y="648"/>
                    <a:pt x="860" y="648"/>
                    <a:pt x="860" y="648"/>
                  </a:cubicBezTo>
                  <a:cubicBezTo>
                    <a:pt x="857" y="648"/>
                    <a:pt x="855" y="648"/>
                    <a:pt x="852" y="648"/>
                  </a:cubicBezTo>
                  <a:cubicBezTo>
                    <a:pt x="838" y="646"/>
                    <a:pt x="838" y="646"/>
                    <a:pt x="830" y="611"/>
                  </a:cubicBezTo>
                  <a:cubicBezTo>
                    <a:pt x="828" y="617"/>
                    <a:pt x="824" y="625"/>
                    <a:pt x="822" y="631"/>
                  </a:cubicBezTo>
                  <a:cubicBezTo>
                    <a:pt x="830" y="611"/>
                    <a:pt x="830" y="611"/>
                    <a:pt x="830" y="611"/>
                  </a:cubicBezTo>
                  <a:cubicBezTo>
                    <a:pt x="830" y="605"/>
                    <a:pt x="830" y="599"/>
                    <a:pt x="830" y="593"/>
                  </a:cubicBezTo>
                  <a:cubicBezTo>
                    <a:pt x="813" y="593"/>
                    <a:pt x="797" y="593"/>
                    <a:pt x="780" y="593"/>
                  </a:cubicBezTo>
                  <a:cubicBezTo>
                    <a:pt x="742" y="593"/>
                    <a:pt x="707" y="627"/>
                    <a:pt x="666" y="606"/>
                  </a:cubicBezTo>
                  <a:cubicBezTo>
                    <a:pt x="661" y="606"/>
                    <a:pt x="657" y="605"/>
                    <a:pt x="652" y="605"/>
                  </a:cubicBezTo>
                  <a:cubicBezTo>
                    <a:pt x="643" y="623"/>
                    <a:pt x="643" y="623"/>
                    <a:pt x="643" y="623"/>
                  </a:cubicBezTo>
                  <a:cubicBezTo>
                    <a:pt x="635" y="632"/>
                    <a:pt x="635" y="632"/>
                    <a:pt x="635" y="632"/>
                  </a:cubicBezTo>
                  <a:cubicBezTo>
                    <a:pt x="611" y="657"/>
                    <a:pt x="611" y="657"/>
                    <a:pt x="611" y="657"/>
                  </a:cubicBezTo>
                  <a:cubicBezTo>
                    <a:pt x="610" y="663"/>
                    <a:pt x="610" y="670"/>
                    <a:pt x="609" y="676"/>
                  </a:cubicBezTo>
                  <a:cubicBezTo>
                    <a:pt x="610" y="670"/>
                    <a:pt x="610" y="663"/>
                    <a:pt x="611" y="657"/>
                  </a:cubicBezTo>
                  <a:cubicBezTo>
                    <a:pt x="594" y="682"/>
                    <a:pt x="570" y="700"/>
                    <a:pt x="553" y="724"/>
                  </a:cubicBezTo>
                  <a:cubicBezTo>
                    <a:pt x="540" y="742"/>
                    <a:pt x="528" y="769"/>
                    <a:pt x="518" y="789"/>
                  </a:cubicBezTo>
                  <a:cubicBezTo>
                    <a:pt x="524" y="808"/>
                    <a:pt x="524" y="808"/>
                    <a:pt x="523" y="828"/>
                  </a:cubicBezTo>
                  <a:cubicBezTo>
                    <a:pt x="523" y="834"/>
                    <a:pt x="522" y="841"/>
                    <a:pt x="522" y="847"/>
                  </a:cubicBezTo>
                  <a:cubicBezTo>
                    <a:pt x="521" y="863"/>
                    <a:pt x="520" y="879"/>
                    <a:pt x="520" y="894"/>
                  </a:cubicBezTo>
                  <a:cubicBezTo>
                    <a:pt x="525" y="895"/>
                    <a:pt x="530" y="896"/>
                    <a:pt x="535" y="896"/>
                  </a:cubicBezTo>
                  <a:cubicBezTo>
                    <a:pt x="551" y="915"/>
                    <a:pt x="551" y="915"/>
                    <a:pt x="551" y="915"/>
                  </a:cubicBezTo>
                  <a:cubicBezTo>
                    <a:pt x="579" y="919"/>
                    <a:pt x="579" y="919"/>
                    <a:pt x="579" y="919"/>
                  </a:cubicBezTo>
                  <a:cubicBezTo>
                    <a:pt x="579" y="922"/>
                    <a:pt x="579" y="926"/>
                    <a:pt x="579" y="929"/>
                  </a:cubicBezTo>
                  <a:cubicBezTo>
                    <a:pt x="579" y="926"/>
                    <a:pt x="579" y="922"/>
                    <a:pt x="579" y="919"/>
                  </a:cubicBezTo>
                  <a:cubicBezTo>
                    <a:pt x="551" y="915"/>
                    <a:pt x="551" y="915"/>
                    <a:pt x="551" y="915"/>
                  </a:cubicBezTo>
                  <a:cubicBezTo>
                    <a:pt x="535" y="896"/>
                    <a:pt x="535" y="896"/>
                    <a:pt x="535" y="896"/>
                  </a:cubicBezTo>
                  <a:cubicBezTo>
                    <a:pt x="530" y="896"/>
                    <a:pt x="525" y="895"/>
                    <a:pt x="520" y="894"/>
                  </a:cubicBezTo>
                  <a:cubicBezTo>
                    <a:pt x="520" y="900"/>
                    <a:pt x="519" y="907"/>
                    <a:pt x="519" y="913"/>
                  </a:cubicBezTo>
                  <a:cubicBezTo>
                    <a:pt x="556" y="992"/>
                    <a:pt x="556" y="992"/>
                    <a:pt x="602" y="1033"/>
                  </a:cubicBezTo>
                  <a:cubicBezTo>
                    <a:pt x="542" y="940"/>
                    <a:pt x="542" y="940"/>
                    <a:pt x="537" y="914"/>
                  </a:cubicBezTo>
                  <a:cubicBezTo>
                    <a:pt x="539" y="921"/>
                    <a:pt x="541" y="931"/>
                    <a:pt x="542" y="939"/>
                  </a:cubicBezTo>
                  <a:cubicBezTo>
                    <a:pt x="542" y="941"/>
                    <a:pt x="542" y="941"/>
                    <a:pt x="602" y="1033"/>
                  </a:cubicBezTo>
                  <a:cubicBezTo>
                    <a:pt x="623" y="1032"/>
                    <a:pt x="651" y="1030"/>
                    <a:pt x="672" y="1029"/>
                  </a:cubicBezTo>
                  <a:cubicBezTo>
                    <a:pt x="679" y="1029"/>
                    <a:pt x="687" y="1030"/>
                    <a:pt x="695" y="1030"/>
                  </a:cubicBezTo>
                  <a:cubicBezTo>
                    <a:pt x="711" y="1022"/>
                    <a:pt x="711" y="1022"/>
                    <a:pt x="711" y="1022"/>
                  </a:cubicBezTo>
                  <a:cubicBezTo>
                    <a:pt x="742" y="1012"/>
                    <a:pt x="742" y="1012"/>
                    <a:pt x="742" y="1012"/>
                  </a:cubicBezTo>
                  <a:cubicBezTo>
                    <a:pt x="711" y="1022"/>
                    <a:pt x="711" y="1022"/>
                    <a:pt x="711" y="1022"/>
                  </a:cubicBezTo>
                  <a:cubicBezTo>
                    <a:pt x="759" y="1023"/>
                    <a:pt x="759" y="1023"/>
                    <a:pt x="759" y="1023"/>
                  </a:cubicBezTo>
                  <a:cubicBezTo>
                    <a:pt x="767" y="1052"/>
                    <a:pt x="767" y="1052"/>
                    <a:pt x="767" y="1052"/>
                  </a:cubicBezTo>
                  <a:cubicBezTo>
                    <a:pt x="782" y="1042"/>
                    <a:pt x="782" y="1042"/>
                    <a:pt x="782" y="1042"/>
                  </a:cubicBezTo>
                  <a:cubicBezTo>
                    <a:pt x="790" y="1042"/>
                    <a:pt x="798" y="1042"/>
                    <a:pt x="806" y="1042"/>
                  </a:cubicBezTo>
                  <a:cubicBezTo>
                    <a:pt x="821" y="1052"/>
                    <a:pt x="821" y="1052"/>
                    <a:pt x="821" y="1052"/>
                  </a:cubicBezTo>
                  <a:cubicBezTo>
                    <a:pt x="822" y="1069"/>
                    <a:pt x="822" y="1069"/>
                    <a:pt x="822" y="1069"/>
                  </a:cubicBezTo>
                  <a:cubicBezTo>
                    <a:pt x="821" y="1052"/>
                    <a:pt x="821" y="1052"/>
                    <a:pt x="821" y="1052"/>
                  </a:cubicBezTo>
                  <a:cubicBezTo>
                    <a:pt x="806" y="1042"/>
                    <a:pt x="806" y="1042"/>
                    <a:pt x="806" y="1042"/>
                  </a:cubicBezTo>
                  <a:cubicBezTo>
                    <a:pt x="814" y="1060"/>
                    <a:pt x="814" y="1060"/>
                    <a:pt x="814" y="1060"/>
                  </a:cubicBezTo>
                  <a:cubicBezTo>
                    <a:pt x="814" y="1069"/>
                    <a:pt x="814" y="1077"/>
                    <a:pt x="814" y="1086"/>
                  </a:cubicBezTo>
                  <a:cubicBezTo>
                    <a:pt x="814" y="1092"/>
                    <a:pt x="814" y="1097"/>
                    <a:pt x="814" y="1103"/>
                  </a:cubicBezTo>
                  <a:cubicBezTo>
                    <a:pt x="814" y="1106"/>
                    <a:pt x="814" y="1109"/>
                    <a:pt x="814" y="1112"/>
                  </a:cubicBezTo>
                  <a:cubicBezTo>
                    <a:pt x="823" y="1127"/>
                    <a:pt x="836" y="1146"/>
                    <a:pt x="845" y="1161"/>
                  </a:cubicBezTo>
                  <a:cubicBezTo>
                    <a:pt x="855" y="1183"/>
                    <a:pt x="857" y="1191"/>
                    <a:pt x="859" y="1209"/>
                  </a:cubicBezTo>
                  <a:cubicBezTo>
                    <a:pt x="923" y="1208"/>
                    <a:pt x="987" y="1205"/>
                    <a:pt x="1050" y="1200"/>
                  </a:cubicBezTo>
                  <a:cubicBezTo>
                    <a:pt x="1051" y="1195"/>
                    <a:pt x="1051" y="1190"/>
                    <a:pt x="1052" y="1185"/>
                  </a:cubicBezTo>
                  <a:cubicBezTo>
                    <a:pt x="1045" y="1177"/>
                    <a:pt x="1045" y="1177"/>
                    <a:pt x="1045" y="1177"/>
                  </a:cubicBezTo>
                  <a:cubicBezTo>
                    <a:pt x="1040" y="1129"/>
                    <a:pt x="1040" y="1129"/>
                    <a:pt x="1040" y="1129"/>
                  </a:cubicBezTo>
                  <a:cubicBezTo>
                    <a:pt x="1045" y="1177"/>
                    <a:pt x="1045" y="1177"/>
                    <a:pt x="1045" y="1177"/>
                  </a:cubicBezTo>
                  <a:cubicBezTo>
                    <a:pt x="1055" y="1144"/>
                    <a:pt x="1055" y="1144"/>
                    <a:pt x="1055" y="1144"/>
                  </a:cubicBezTo>
                  <a:cubicBezTo>
                    <a:pt x="1045" y="1177"/>
                    <a:pt x="1045" y="1177"/>
                    <a:pt x="1045" y="1177"/>
                  </a:cubicBezTo>
                  <a:cubicBezTo>
                    <a:pt x="1054" y="1161"/>
                    <a:pt x="1054" y="1161"/>
                    <a:pt x="1054" y="1161"/>
                  </a:cubicBezTo>
                  <a:cubicBezTo>
                    <a:pt x="1045" y="1177"/>
                    <a:pt x="1045" y="1177"/>
                    <a:pt x="1045" y="1177"/>
                  </a:cubicBezTo>
                  <a:cubicBezTo>
                    <a:pt x="1052" y="1185"/>
                    <a:pt x="1052" y="1185"/>
                    <a:pt x="1052" y="1185"/>
                  </a:cubicBezTo>
                  <a:cubicBezTo>
                    <a:pt x="1060" y="1176"/>
                    <a:pt x="1060" y="1176"/>
                    <a:pt x="1060" y="1176"/>
                  </a:cubicBezTo>
                  <a:cubicBezTo>
                    <a:pt x="1052" y="1185"/>
                    <a:pt x="1052" y="1185"/>
                    <a:pt x="1052" y="1185"/>
                  </a:cubicBezTo>
                  <a:cubicBezTo>
                    <a:pt x="1051" y="1190"/>
                    <a:pt x="1051" y="1195"/>
                    <a:pt x="1050" y="1200"/>
                  </a:cubicBezTo>
                  <a:cubicBezTo>
                    <a:pt x="1067" y="1198"/>
                    <a:pt x="1067" y="1198"/>
                    <a:pt x="1067" y="1198"/>
                  </a:cubicBezTo>
                  <a:cubicBezTo>
                    <a:pt x="1050" y="1200"/>
                    <a:pt x="1050" y="1200"/>
                    <a:pt x="1050" y="1200"/>
                  </a:cubicBezTo>
                  <a:cubicBezTo>
                    <a:pt x="1086" y="1197"/>
                    <a:pt x="1121" y="1193"/>
                    <a:pt x="1156" y="1189"/>
                  </a:cubicBezTo>
                  <a:cubicBezTo>
                    <a:pt x="1150" y="1167"/>
                    <a:pt x="1150" y="1167"/>
                    <a:pt x="1150" y="1167"/>
                  </a:cubicBezTo>
                  <a:cubicBezTo>
                    <a:pt x="1152" y="1158"/>
                    <a:pt x="1153" y="1150"/>
                    <a:pt x="1154" y="1142"/>
                  </a:cubicBezTo>
                  <a:cubicBezTo>
                    <a:pt x="1161" y="1132"/>
                    <a:pt x="1161" y="1132"/>
                    <a:pt x="1161" y="1132"/>
                  </a:cubicBezTo>
                  <a:cubicBezTo>
                    <a:pt x="1171" y="1124"/>
                    <a:pt x="1171" y="1124"/>
                    <a:pt x="1171" y="1124"/>
                  </a:cubicBezTo>
                  <a:cubicBezTo>
                    <a:pt x="1193" y="1098"/>
                    <a:pt x="1223" y="1064"/>
                    <a:pt x="1245" y="1037"/>
                  </a:cubicBezTo>
                  <a:cubicBezTo>
                    <a:pt x="1275" y="987"/>
                    <a:pt x="1275" y="987"/>
                    <a:pt x="1275" y="987"/>
                  </a:cubicBezTo>
                  <a:cubicBezTo>
                    <a:pt x="1245" y="1037"/>
                    <a:pt x="1245" y="1037"/>
                    <a:pt x="1245" y="1037"/>
                  </a:cubicBezTo>
                  <a:cubicBezTo>
                    <a:pt x="1275" y="987"/>
                    <a:pt x="1275" y="987"/>
                    <a:pt x="1275" y="987"/>
                  </a:cubicBezTo>
                  <a:cubicBezTo>
                    <a:pt x="1275" y="984"/>
                    <a:pt x="1275" y="981"/>
                    <a:pt x="1276" y="978"/>
                  </a:cubicBezTo>
                  <a:cubicBezTo>
                    <a:pt x="1283" y="968"/>
                    <a:pt x="1283" y="968"/>
                    <a:pt x="1283" y="968"/>
                  </a:cubicBezTo>
                  <a:cubicBezTo>
                    <a:pt x="1297" y="909"/>
                    <a:pt x="1297" y="909"/>
                    <a:pt x="1297" y="909"/>
                  </a:cubicBezTo>
                  <a:cubicBezTo>
                    <a:pt x="1295" y="909"/>
                    <a:pt x="1293" y="909"/>
                    <a:pt x="1290" y="910"/>
                  </a:cubicBezTo>
                  <a:moveTo>
                    <a:pt x="1078" y="618"/>
                  </a:moveTo>
                  <a:cubicBezTo>
                    <a:pt x="1076" y="609"/>
                    <a:pt x="1075" y="600"/>
                    <a:pt x="1074" y="591"/>
                  </a:cubicBezTo>
                  <a:cubicBezTo>
                    <a:pt x="1051" y="583"/>
                    <a:pt x="1051" y="583"/>
                    <a:pt x="1051" y="583"/>
                  </a:cubicBezTo>
                  <a:cubicBezTo>
                    <a:pt x="1065" y="618"/>
                    <a:pt x="1065" y="618"/>
                    <a:pt x="1065" y="618"/>
                  </a:cubicBezTo>
                  <a:cubicBezTo>
                    <a:pt x="1078" y="618"/>
                    <a:pt x="1078" y="618"/>
                    <a:pt x="1078" y="618"/>
                  </a:cubicBezTo>
                  <a:moveTo>
                    <a:pt x="698" y="585"/>
                  </a:moveTo>
                  <a:cubicBezTo>
                    <a:pt x="698" y="585"/>
                    <a:pt x="699" y="584"/>
                    <a:pt x="699" y="584"/>
                  </a:cubicBezTo>
                  <a:cubicBezTo>
                    <a:pt x="681" y="583"/>
                    <a:pt x="664" y="582"/>
                    <a:pt x="647" y="581"/>
                  </a:cubicBezTo>
                  <a:cubicBezTo>
                    <a:pt x="660" y="594"/>
                    <a:pt x="660" y="594"/>
                    <a:pt x="660" y="594"/>
                  </a:cubicBezTo>
                  <a:cubicBezTo>
                    <a:pt x="695" y="590"/>
                    <a:pt x="695" y="590"/>
                    <a:pt x="695" y="590"/>
                  </a:cubicBezTo>
                  <a:cubicBezTo>
                    <a:pt x="696" y="589"/>
                    <a:pt x="697" y="587"/>
                    <a:pt x="698" y="585"/>
                  </a:cubicBezTo>
                  <a:moveTo>
                    <a:pt x="666" y="606"/>
                  </a:moveTo>
                  <a:cubicBezTo>
                    <a:pt x="686" y="616"/>
                    <a:pt x="686" y="616"/>
                    <a:pt x="686" y="616"/>
                  </a:cubicBezTo>
                  <a:cubicBezTo>
                    <a:pt x="666" y="606"/>
                    <a:pt x="666" y="606"/>
                    <a:pt x="666" y="606"/>
                  </a:cubicBezTo>
                  <a:moveTo>
                    <a:pt x="701" y="587"/>
                  </a:moveTo>
                  <a:cubicBezTo>
                    <a:pt x="702" y="586"/>
                    <a:pt x="702" y="585"/>
                    <a:pt x="703" y="584"/>
                  </a:cubicBezTo>
                  <a:cubicBezTo>
                    <a:pt x="701" y="584"/>
                    <a:pt x="700" y="584"/>
                    <a:pt x="699" y="584"/>
                  </a:cubicBezTo>
                  <a:cubicBezTo>
                    <a:pt x="698" y="587"/>
                    <a:pt x="697" y="588"/>
                    <a:pt x="695" y="590"/>
                  </a:cubicBezTo>
                  <a:cubicBezTo>
                    <a:pt x="685" y="591"/>
                    <a:pt x="671" y="593"/>
                    <a:pt x="660" y="594"/>
                  </a:cubicBezTo>
                  <a:cubicBezTo>
                    <a:pt x="647" y="581"/>
                    <a:pt x="647" y="581"/>
                    <a:pt x="647" y="581"/>
                  </a:cubicBezTo>
                  <a:cubicBezTo>
                    <a:pt x="642" y="581"/>
                    <a:pt x="637" y="580"/>
                    <a:pt x="631" y="580"/>
                  </a:cubicBezTo>
                  <a:cubicBezTo>
                    <a:pt x="652" y="605"/>
                    <a:pt x="652" y="605"/>
                    <a:pt x="652" y="605"/>
                  </a:cubicBezTo>
                  <a:cubicBezTo>
                    <a:pt x="657" y="605"/>
                    <a:pt x="661" y="606"/>
                    <a:pt x="666" y="606"/>
                  </a:cubicBezTo>
                  <a:cubicBezTo>
                    <a:pt x="695" y="597"/>
                    <a:pt x="695" y="597"/>
                    <a:pt x="695" y="597"/>
                  </a:cubicBezTo>
                  <a:cubicBezTo>
                    <a:pt x="696" y="596"/>
                    <a:pt x="697" y="594"/>
                    <a:pt x="701" y="587"/>
                  </a:cubicBezTo>
                  <a:moveTo>
                    <a:pt x="880" y="589"/>
                  </a:moveTo>
                  <a:cubicBezTo>
                    <a:pt x="880" y="588"/>
                    <a:pt x="880" y="588"/>
                    <a:pt x="880" y="587"/>
                  </a:cubicBezTo>
                  <a:cubicBezTo>
                    <a:pt x="874" y="587"/>
                    <a:pt x="867" y="588"/>
                    <a:pt x="861" y="588"/>
                  </a:cubicBezTo>
                  <a:cubicBezTo>
                    <a:pt x="875" y="603"/>
                    <a:pt x="879" y="597"/>
                    <a:pt x="880" y="589"/>
                  </a:cubicBezTo>
                  <a:moveTo>
                    <a:pt x="947" y="588"/>
                  </a:moveTo>
                  <a:cubicBezTo>
                    <a:pt x="956" y="584"/>
                    <a:pt x="956" y="584"/>
                    <a:pt x="956" y="584"/>
                  </a:cubicBezTo>
                  <a:cubicBezTo>
                    <a:pt x="952" y="585"/>
                    <a:pt x="949" y="585"/>
                    <a:pt x="946" y="585"/>
                  </a:cubicBezTo>
                  <a:cubicBezTo>
                    <a:pt x="947" y="588"/>
                    <a:pt x="947" y="588"/>
                    <a:pt x="947" y="588"/>
                  </a:cubicBezTo>
                  <a:moveTo>
                    <a:pt x="1120" y="716"/>
                  </a:moveTo>
                  <a:cubicBezTo>
                    <a:pt x="1112" y="707"/>
                    <a:pt x="1112" y="707"/>
                    <a:pt x="1112" y="707"/>
                  </a:cubicBezTo>
                  <a:cubicBezTo>
                    <a:pt x="1120" y="716"/>
                    <a:pt x="1120" y="716"/>
                    <a:pt x="1120" y="716"/>
                  </a:cubicBezTo>
                  <a:moveTo>
                    <a:pt x="1361" y="694"/>
                  </a:moveTo>
                  <a:cubicBezTo>
                    <a:pt x="1351" y="640"/>
                    <a:pt x="1336" y="587"/>
                    <a:pt x="1319" y="535"/>
                  </a:cubicBezTo>
                  <a:cubicBezTo>
                    <a:pt x="1305" y="539"/>
                    <a:pt x="1290" y="542"/>
                    <a:pt x="1274" y="546"/>
                  </a:cubicBezTo>
                  <a:cubicBezTo>
                    <a:pt x="1275" y="550"/>
                    <a:pt x="1277" y="555"/>
                    <a:pt x="1278" y="560"/>
                  </a:cubicBezTo>
                  <a:cubicBezTo>
                    <a:pt x="1277" y="555"/>
                    <a:pt x="1275" y="550"/>
                    <a:pt x="1274" y="546"/>
                  </a:cubicBezTo>
                  <a:cubicBezTo>
                    <a:pt x="1272" y="546"/>
                    <a:pt x="1270" y="547"/>
                    <a:pt x="1269" y="547"/>
                  </a:cubicBezTo>
                  <a:cubicBezTo>
                    <a:pt x="1271" y="551"/>
                    <a:pt x="1271" y="551"/>
                    <a:pt x="1271" y="551"/>
                  </a:cubicBezTo>
                  <a:cubicBezTo>
                    <a:pt x="1252" y="556"/>
                    <a:pt x="1252" y="556"/>
                    <a:pt x="1252" y="556"/>
                  </a:cubicBezTo>
                  <a:cubicBezTo>
                    <a:pt x="1244" y="557"/>
                    <a:pt x="1242" y="557"/>
                    <a:pt x="1236" y="553"/>
                  </a:cubicBezTo>
                  <a:cubicBezTo>
                    <a:pt x="1225" y="555"/>
                    <a:pt x="1212" y="558"/>
                    <a:pt x="1200" y="560"/>
                  </a:cubicBezTo>
                  <a:cubicBezTo>
                    <a:pt x="1201" y="561"/>
                    <a:pt x="1201" y="563"/>
                    <a:pt x="1202" y="565"/>
                  </a:cubicBezTo>
                  <a:cubicBezTo>
                    <a:pt x="1201" y="563"/>
                    <a:pt x="1201" y="561"/>
                    <a:pt x="1200" y="560"/>
                  </a:cubicBezTo>
                  <a:cubicBezTo>
                    <a:pt x="1183" y="562"/>
                    <a:pt x="1166" y="565"/>
                    <a:pt x="1148" y="568"/>
                  </a:cubicBezTo>
                  <a:cubicBezTo>
                    <a:pt x="1103" y="573"/>
                    <a:pt x="1057" y="578"/>
                    <a:pt x="1011" y="581"/>
                  </a:cubicBezTo>
                  <a:cubicBezTo>
                    <a:pt x="1016" y="586"/>
                    <a:pt x="1016" y="586"/>
                    <a:pt x="1016" y="586"/>
                  </a:cubicBezTo>
                  <a:cubicBezTo>
                    <a:pt x="1038" y="594"/>
                    <a:pt x="1038" y="594"/>
                    <a:pt x="1038" y="594"/>
                  </a:cubicBezTo>
                  <a:cubicBezTo>
                    <a:pt x="1044" y="584"/>
                    <a:pt x="1044" y="584"/>
                    <a:pt x="1044" y="584"/>
                  </a:cubicBezTo>
                  <a:cubicBezTo>
                    <a:pt x="1047" y="584"/>
                    <a:pt x="1049" y="583"/>
                    <a:pt x="1051" y="583"/>
                  </a:cubicBezTo>
                  <a:cubicBezTo>
                    <a:pt x="1074" y="591"/>
                    <a:pt x="1074" y="591"/>
                    <a:pt x="1074" y="591"/>
                  </a:cubicBezTo>
                  <a:cubicBezTo>
                    <a:pt x="1076" y="590"/>
                    <a:pt x="1078" y="590"/>
                    <a:pt x="1081" y="590"/>
                  </a:cubicBezTo>
                  <a:cubicBezTo>
                    <a:pt x="1100" y="577"/>
                    <a:pt x="1100" y="577"/>
                    <a:pt x="1100" y="577"/>
                  </a:cubicBezTo>
                  <a:cubicBezTo>
                    <a:pt x="1081" y="590"/>
                    <a:pt x="1081" y="590"/>
                    <a:pt x="1081" y="590"/>
                  </a:cubicBezTo>
                  <a:cubicBezTo>
                    <a:pt x="1085" y="590"/>
                    <a:pt x="1090" y="589"/>
                    <a:pt x="1095" y="588"/>
                  </a:cubicBezTo>
                  <a:cubicBezTo>
                    <a:pt x="1094" y="608"/>
                    <a:pt x="1093" y="634"/>
                    <a:pt x="1092" y="654"/>
                  </a:cubicBezTo>
                  <a:cubicBezTo>
                    <a:pt x="1075" y="655"/>
                    <a:pt x="1075" y="655"/>
                    <a:pt x="1075" y="655"/>
                  </a:cubicBezTo>
                  <a:cubicBezTo>
                    <a:pt x="1047" y="667"/>
                    <a:pt x="1047" y="667"/>
                    <a:pt x="1047" y="667"/>
                  </a:cubicBezTo>
                  <a:cubicBezTo>
                    <a:pt x="1065" y="665"/>
                    <a:pt x="1081" y="664"/>
                    <a:pt x="1099" y="662"/>
                  </a:cubicBezTo>
                  <a:cubicBezTo>
                    <a:pt x="1099" y="665"/>
                    <a:pt x="1100" y="668"/>
                    <a:pt x="1100" y="671"/>
                  </a:cubicBezTo>
                  <a:cubicBezTo>
                    <a:pt x="1112" y="707"/>
                    <a:pt x="1112" y="707"/>
                    <a:pt x="1112" y="707"/>
                  </a:cubicBezTo>
                  <a:cubicBezTo>
                    <a:pt x="1120" y="716"/>
                    <a:pt x="1120" y="716"/>
                    <a:pt x="1120" y="716"/>
                  </a:cubicBezTo>
                  <a:cubicBezTo>
                    <a:pt x="1128" y="724"/>
                    <a:pt x="1128" y="724"/>
                    <a:pt x="1128" y="724"/>
                  </a:cubicBezTo>
                  <a:cubicBezTo>
                    <a:pt x="1120" y="716"/>
                    <a:pt x="1120" y="716"/>
                    <a:pt x="1120" y="716"/>
                  </a:cubicBezTo>
                  <a:cubicBezTo>
                    <a:pt x="1128" y="724"/>
                    <a:pt x="1128" y="724"/>
                    <a:pt x="1128" y="724"/>
                  </a:cubicBezTo>
                  <a:cubicBezTo>
                    <a:pt x="1142" y="748"/>
                    <a:pt x="1150" y="775"/>
                    <a:pt x="1166" y="798"/>
                  </a:cubicBezTo>
                  <a:cubicBezTo>
                    <a:pt x="1177" y="817"/>
                    <a:pt x="1196" y="830"/>
                    <a:pt x="1208" y="848"/>
                  </a:cubicBezTo>
                  <a:cubicBezTo>
                    <a:pt x="1209" y="860"/>
                    <a:pt x="1209" y="872"/>
                    <a:pt x="1210" y="885"/>
                  </a:cubicBezTo>
                  <a:cubicBezTo>
                    <a:pt x="1218" y="903"/>
                    <a:pt x="1218" y="903"/>
                    <a:pt x="1218" y="903"/>
                  </a:cubicBezTo>
                  <a:cubicBezTo>
                    <a:pt x="1223" y="902"/>
                    <a:pt x="1228" y="901"/>
                    <a:pt x="1233" y="900"/>
                  </a:cubicBezTo>
                  <a:cubicBezTo>
                    <a:pt x="1240" y="890"/>
                    <a:pt x="1240" y="890"/>
                    <a:pt x="1240" y="890"/>
                  </a:cubicBezTo>
                  <a:cubicBezTo>
                    <a:pt x="1289" y="862"/>
                    <a:pt x="1289" y="862"/>
                    <a:pt x="1289" y="862"/>
                  </a:cubicBezTo>
                  <a:cubicBezTo>
                    <a:pt x="1313" y="829"/>
                    <a:pt x="1313" y="829"/>
                    <a:pt x="1313" y="829"/>
                  </a:cubicBezTo>
                  <a:cubicBezTo>
                    <a:pt x="1344" y="803"/>
                    <a:pt x="1344" y="803"/>
                    <a:pt x="1344" y="803"/>
                  </a:cubicBezTo>
                  <a:cubicBezTo>
                    <a:pt x="1348" y="791"/>
                    <a:pt x="1348" y="791"/>
                    <a:pt x="1348" y="791"/>
                  </a:cubicBezTo>
                  <a:cubicBezTo>
                    <a:pt x="1354" y="782"/>
                    <a:pt x="1354" y="782"/>
                    <a:pt x="1354" y="782"/>
                  </a:cubicBezTo>
                  <a:cubicBezTo>
                    <a:pt x="1354" y="778"/>
                    <a:pt x="1354" y="775"/>
                    <a:pt x="1354" y="773"/>
                  </a:cubicBezTo>
                  <a:cubicBezTo>
                    <a:pt x="1362" y="745"/>
                    <a:pt x="1362" y="745"/>
                    <a:pt x="1362" y="742"/>
                  </a:cubicBezTo>
                  <a:cubicBezTo>
                    <a:pt x="1362" y="742"/>
                    <a:pt x="1362" y="743"/>
                    <a:pt x="1362" y="744"/>
                  </a:cubicBezTo>
                  <a:cubicBezTo>
                    <a:pt x="1361" y="747"/>
                    <a:pt x="1361" y="747"/>
                    <a:pt x="1354" y="773"/>
                  </a:cubicBezTo>
                  <a:cubicBezTo>
                    <a:pt x="1373" y="745"/>
                    <a:pt x="1373" y="745"/>
                    <a:pt x="1351" y="715"/>
                  </a:cubicBezTo>
                  <a:cubicBezTo>
                    <a:pt x="1347" y="716"/>
                    <a:pt x="1343" y="717"/>
                    <a:pt x="1339" y="718"/>
                  </a:cubicBezTo>
                  <a:cubicBezTo>
                    <a:pt x="1328" y="698"/>
                    <a:pt x="1328" y="698"/>
                    <a:pt x="1328" y="698"/>
                  </a:cubicBezTo>
                  <a:cubicBezTo>
                    <a:pt x="1308" y="724"/>
                    <a:pt x="1308" y="724"/>
                    <a:pt x="1308" y="724"/>
                  </a:cubicBezTo>
                  <a:cubicBezTo>
                    <a:pt x="1302" y="726"/>
                    <a:pt x="1295" y="727"/>
                    <a:pt x="1289" y="729"/>
                  </a:cubicBezTo>
                  <a:cubicBezTo>
                    <a:pt x="1288" y="725"/>
                    <a:pt x="1288" y="723"/>
                    <a:pt x="1287" y="719"/>
                  </a:cubicBezTo>
                  <a:cubicBezTo>
                    <a:pt x="1285" y="720"/>
                    <a:pt x="1283" y="720"/>
                    <a:pt x="1280" y="721"/>
                  </a:cubicBezTo>
                  <a:cubicBezTo>
                    <a:pt x="1283" y="720"/>
                    <a:pt x="1285" y="720"/>
                    <a:pt x="1287" y="719"/>
                  </a:cubicBezTo>
                  <a:cubicBezTo>
                    <a:pt x="1286" y="710"/>
                    <a:pt x="1284" y="701"/>
                    <a:pt x="1283" y="692"/>
                  </a:cubicBezTo>
                  <a:cubicBezTo>
                    <a:pt x="1276" y="693"/>
                    <a:pt x="1269" y="694"/>
                    <a:pt x="1263" y="695"/>
                  </a:cubicBezTo>
                  <a:cubicBezTo>
                    <a:pt x="1264" y="702"/>
                    <a:pt x="1265" y="707"/>
                    <a:pt x="1266" y="714"/>
                  </a:cubicBezTo>
                  <a:cubicBezTo>
                    <a:pt x="1265" y="707"/>
                    <a:pt x="1264" y="702"/>
                    <a:pt x="1263" y="695"/>
                  </a:cubicBezTo>
                  <a:cubicBezTo>
                    <a:pt x="1261" y="696"/>
                    <a:pt x="1259" y="696"/>
                    <a:pt x="1256" y="696"/>
                  </a:cubicBezTo>
                  <a:cubicBezTo>
                    <a:pt x="1259" y="696"/>
                    <a:pt x="1261" y="696"/>
                    <a:pt x="1263" y="695"/>
                  </a:cubicBezTo>
                  <a:cubicBezTo>
                    <a:pt x="1269" y="694"/>
                    <a:pt x="1276" y="693"/>
                    <a:pt x="1283" y="692"/>
                  </a:cubicBezTo>
                  <a:cubicBezTo>
                    <a:pt x="1261" y="686"/>
                    <a:pt x="1261" y="686"/>
                    <a:pt x="1261" y="686"/>
                  </a:cubicBezTo>
                  <a:cubicBezTo>
                    <a:pt x="1246" y="679"/>
                    <a:pt x="1246" y="679"/>
                    <a:pt x="1246" y="679"/>
                  </a:cubicBezTo>
                  <a:cubicBezTo>
                    <a:pt x="1245" y="670"/>
                    <a:pt x="1243" y="661"/>
                    <a:pt x="1241" y="652"/>
                  </a:cubicBezTo>
                  <a:cubicBezTo>
                    <a:pt x="1236" y="653"/>
                    <a:pt x="1235" y="655"/>
                    <a:pt x="1235" y="660"/>
                  </a:cubicBezTo>
                  <a:cubicBezTo>
                    <a:pt x="1236" y="652"/>
                    <a:pt x="1236" y="652"/>
                    <a:pt x="1259" y="652"/>
                  </a:cubicBezTo>
                  <a:cubicBezTo>
                    <a:pt x="1302" y="687"/>
                    <a:pt x="1302" y="687"/>
                    <a:pt x="1302" y="687"/>
                  </a:cubicBezTo>
                  <a:cubicBezTo>
                    <a:pt x="1334" y="690"/>
                    <a:pt x="1334" y="690"/>
                    <a:pt x="1334" y="690"/>
                  </a:cubicBezTo>
                  <a:cubicBezTo>
                    <a:pt x="1342" y="698"/>
                    <a:pt x="1342" y="698"/>
                    <a:pt x="1342" y="698"/>
                  </a:cubicBezTo>
                  <a:cubicBezTo>
                    <a:pt x="1348" y="696"/>
                    <a:pt x="1354" y="695"/>
                    <a:pt x="1361" y="694"/>
                  </a:cubicBezTo>
                  <a:moveTo>
                    <a:pt x="1557" y="371"/>
                  </a:moveTo>
                  <a:cubicBezTo>
                    <a:pt x="1555" y="366"/>
                    <a:pt x="1555" y="366"/>
                    <a:pt x="1555" y="366"/>
                  </a:cubicBezTo>
                  <a:cubicBezTo>
                    <a:pt x="1556" y="368"/>
                    <a:pt x="1556" y="369"/>
                    <a:pt x="1556" y="371"/>
                  </a:cubicBezTo>
                  <a:cubicBezTo>
                    <a:pt x="1558" y="374"/>
                    <a:pt x="1558" y="374"/>
                    <a:pt x="1558" y="374"/>
                  </a:cubicBezTo>
                  <a:cubicBezTo>
                    <a:pt x="1558" y="373"/>
                    <a:pt x="1557" y="372"/>
                    <a:pt x="1557" y="371"/>
                  </a:cubicBezTo>
                  <a:moveTo>
                    <a:pt x="123" y="438"/>
                  </a:moveTo>
                  <a:cubicBezTo>
                    <a:pt x="125" y="436"/>
                    <a:pt x="126" y="433"/>
                    <a:pt x="128" y="430"/>
                  </a:cubicBezTo>
                  <a:cubicBezTo>
                    <a:pt x="122" y="435"/>
                    <a:pt x="122" y="435"/>
                    <a:pt x="122" y="435"/>
                  </a:cubicBezTo>
                  <a:cubicBezTo>
                    <a:pt x="118" y="438"/>
                    <a:pt x="118" y="438"/>
                    <a:pt x="118" y="438"/>
                  </a:cubicBezTo>
                  <a:cubicBezTo>
                    <a:pt x="120" y="439"/>
                    <a:pt x="121" y="440"/>
                    <a:pt x="122" y="441"/>
                  </a:cubicBezTo>
                  <a:cubicBezTo>
                    <a:pt x="122" y="440"/>
                    <a:pt x="123" y="439"/>
                    <a:pt x="123" y="438"/>
                  </a:cubicBezTo>
                  <a:moveTo>
                    <a:pt x="1553" y="359"/>
                  </a:moveTo>
                  <a:cubicBezTo>
                    <a:pt x="1552" y="357"/>
                    <a:pt x="1551" y="356"/>
                    <a:pt x="1551" y="355"/>
                  </a:cubicBezTo>
                  <a:cubicBezTo>
                    <a:pt x="1542" y="340"/>
                    <a:pt x="1537" y="334"/>
                    <a:pt x="1535" y="331"/>
                  </a:cubicBezTo>
                  <a:cubicBezTo>
                    <a:pt x="1537" y="334"/>
                    <a:pt x="1539" y="338"/>
                    <a:pt x="1541" y="342"/>
                  </a:cubicBezTo>
                  <a:cubicBezTo>
                    <a:pt x="1540" y="339"/>
                    <a:pt x="1540" y="339"/>
                    <a:pt x="1540" y="339"/>
                  </a:cubicBezTo>
                  <a:cubicBezTo>
                    <a:pt x="1553" y="359"/>
                    <a:pt x="1553" y="359"/>
                    <a:pt x="1553" y="359"/>
                  </a:cubicBezTo>
                  <a:moveTo>
                    <a:pt x="1548" y="356"/>
                  </a:moveTo>
                  <a:cubicBezTo>
                    <a:pt x="1542" y="343"/>
                    <a:pt x="1542" y="343"/>
                    <a:pt x="1542" y="343"/>
                  </a:cubicBezTo>
                  <a:cubicBezTo>
                    <a:pt x="1533" y="332"/>
                    <a:pt x="1533" y="332"/>
                    <a:pt x="1533" y="332"/>
                  </a:cubicBezTo>
                  <a:cubicBezTo>
                    <a:pt x="1548" y="356"/>
                    <a:pt x="1548" y="356"/>
                    <a:pt x="1548" y="356"/>
                  </a:cubicBezTo>
                  <a:moveTo>
                    <a:pt x="181" y="379"/>
                  </a:moveTo>
                  <a:cubicBezTo>
                    <a:pt x="182" y="377"/>
                    <a:pt x="184" y="374"/>
                    <a:pt x="186" y="372"/>
                  </a:cubicBezTo>
                  <a:cubicBezTo>
                    <a:pt x="178" y="378"/>
                    <a:pt x="178" y="378"/>
                    <a:pt x="178" y="378"/>
                  </a:cubicBezTo>
                  <a:cubicBezTo>
                    <a:pt x="179" y="378"/>
                    <a:pt x="180" y="379"/>
                    <a:pt x="181" y="379"/>
                  </a:cubicBezTo>
                  <a:moveTo>
                    <a:pt x="181" y="391"/>
                  </a:moveTo>
                  <a:cubicBezTo>
                    <a:pt x="198" y="369"/>
                    <a:pt x="198" y="369"/>
                    <a:pt x="198" y="369"/>
                  </a:cubicBezTo>
                  <a:cubicBezTo>
                    <a:pt x="188" y="374"/>
                    <a:pt x="188" y="374"/>
                    <a:pt x="188" y="374"/>
                  </a:cubicBezTo>
                  <a:cubicBezTo>
                    <a:pt x="178" y="389"/>
                    <a:pt x="178" y="389"/>
                    <a:pt x="178" y="389"/>
                  </a:cubicBezTo>
                  <a:cubicBezTo>
                    <a:pt x="179" y="390"/>
                    <a:pt x="180" y="390"/>
                    <a:pt x="181" y="391"/>
                  </a:cubicBezTo>
                  <a:moveTo>
                    <a:pt x="189" y="351"/>
                  </a:moveTo>
                  <a:cubicBezTo>
                    <a:pt x="190" y="353"/>
                    <a:pt x="192" y="353"/>
                    <a:pt x="193" y="355"/>
                  </a:cubicBezTo>
                  <a:cubicBezTo>
                    <a:pt x="197" y="344"/>
                    <a:pt x="197" y="344"/>
                    <a:pt x="197" y="344"/>
                  </a:cubicBezTo>
                  <a:cubicBezTo>
                    <a:pt x="189" y="351"/>
                    <a:pt x="189" y="351"/>
                    <a:pt x="189" y="351"/>
                  </a:cubicBezTo>
                  <a:moveTo>
                    <a:pt x="316" y="181"/>
                  </a:moveTo>
                  <a:cubicBezTo>
                    <a:pt x="321" y="177"/>
                    <a:pt x="325" y="173"/>
                    <a:pt x="330" y="169"/>
                  </a:cubicBezTo>
                  <a:cubicBezTo>
                    <a:pt x="329" y="168"/>
                    <a:pt x="328" y="167"/>
                    <a:pt x="328" y="166"/>
                  </a:cubicBezTo>
                  <a:cubicBezTo>
                    <a:pt x="323" y="170"/>
                    <a:pt x="318" y="174"/>
                    <a:pt x="313" y="178"/>
                  </a:cubicBezTo>
                  <a:cubicBezTo>
                    <a:pt x="314" y="179"/>
                    <a:pt x="315" y="180"/>
                    <a:pt x="316" y="181"/>
                  </a:cubicBezTo>
                  <a:moveTo>
                    <a:pt x="378" y="193"/>
                  </a:moveTo>
                  <a:cubicBezTo>
                    <a:pt x="381" y="191"/>
                    <a:pt x="381" y="187"/>
                    <a:pt x="383" y="185"/>
                  </a:cubicBezTo>
                  <a:cubicBezTo>
                    <a:pt x="373" y="191"/>
                    <a:pt x="373" y="191"/>
                    <a:pt x="373" y="191"/>
                  </a:cubicBezTo>
                  <a:cubicBezTo>
                    <a:pt x="373" y="177"/>
                    <a:pt x="373" y="177"/>
                    <a:pt x="373" y="177"/>
                  </a:cubicBezTo>
                  <a:cubicBezTo>
                    <a:pt x="358" y="191"/>
                    <a:pt x="358" y="191"/>
                    <a:pt x="358" y="191"/>
                  </a:cubicBezTo>
                  <a:cubicBezTo>
                    <a:pt x="354" y="194"/>
                    <a:pt x="347" y="201"/>
                    <a:pt x="354" y="201"/>
                  </a:cubicBezTo>
                  <a:cubicBezTo>
                    <a:pt x="360" y="201"/>
                    <a:pt x="374" y="194"/>
                    <a:pt x="378" y="193"/>
                  </a:cubicBezTo>
                  <a:moveTo>
                    <a:pt x="316" y="167"/>
                  </a:moveTo>
                  <a:cubicBezTo>
                    <a:pt x="335" y="160"/>
                    <a:pt x="335" y="160"/>
                    <a:pt x="335" y="160"/>
                  </a:cubicBezTo>
                  <a:cubicBezTo>
                    <a:pt x="348" y="148"/>
                    <a:pt x="348" y="148"/>
                    <a:pt x="348" y="148"/>
                  </a:cubicBezTo>
                  <a:cubicBezTo>
                    <a:pt x="339" y="150"/>
                    <a:pt x="339" y="150"/>
                    <a:pt x="339" y="150"/>
                  </a:cubicBezTo>
                  <a:cubicBezTo>
                    <a:pt x="316" y="167"/>
                    <a:pt x="316" y="167"/>
                    <a:pt x="316" y="167"/>
                  </a:cubicBezTo>
                  <a:moveTo>
                    <a:pt x="339" y="150"/>
                  </a:moveTo>
                  <a:cubicBezTo>
                    <a:pt x="348" y="148"/>
                    <a:pt x="348" y="148"/>
                    <a:pt x="348" y="148"/>
                  </a:cubicBezTo>
                  <a:cubicBezTo>
                    <a:pt x="352" y="138"/>
                    <a:pt x="352" y="138"/>
                    <a:pt x="352" y="138"/>
                  </a:cubicBezTo>
                  <a:cubicBezTo>
                    <a:pt x="328" y="152"/>
                    <a:pt x="328" y="152"/>
                    <a:pt x="328" y="152"/>
                  </a:cubicBezTo>
                  <a:cubicBezTo>
                    <a:pt x="339" y="150"/>
                    <a:pt x="339" y="150"/>
                    <a:pt x="339" y="150"/>
                  </a:cubicBezTo>
                  <a:moveTo>
                    <a:pt x="359" y="158"/>
                  </a:moveTo>
                  <a:cubicBezTo>
                    <a:pt x="361" y="156"/>
                    <a:pt x="364" y="154"/>
                    <a:pt x="366" y="152"/>
                  </a:cubicBezTo>
                  <a:cubicBezTo>
                    <a:pt x="365" y="151"/>
                    <a:pt x="364" y="150"/>
                    <a:pt x="363" y="150"/>
                  </a:cubicBezTo>
                  <a:cubicBezTo>
                    <a:pt x="354" y="154"/>
                    <a:pt x="354" y="154"/>
                    <a:pt x="354" y="154"/>
                  </a:cubicBezTo>
                  <a:cubicBezTo>
                    <a:pt x="356" y="155"/>
                    <a:pt x="357" y="157"/>
                    <a:pt x="359" y="158"/>
                  </a:cubicBezTo>
                  <a:moveTo>
                    <a:pt x="360" y="159"/>
                  </a:moveTo>
                  <a:cubicBezTo>
                    <a:pt x="363" y="158"/>
                    <a:pt x="365" y="155"/>
                    <a:pt x="367" y="153"/>
                  </a:cubicBezTo>
                  <a:cubicBezTo>
                    <a:pt x="367" y="153"/>
                    <a:pt x="366" y="152"/>
                    <a:pt x="366" y="152"/>
                  </a:cubicBezTo>
                  <a:cubicBezTo>
                    <a:pt x="364" y="154"/>
                    <a:pt x="361" y="156"/>
                    <a:pt x="359" y="158"/>
                  </a:cubicBezTo>
                  <a:cubicBezTo>
                    <a:pt x="359" y="159"/>
                    <a:pt x="360" y="159"/>
                    <a:pt x="360" y="159"/>
                  </a:cubicBezTo>
                  <a:moveTo>
                    <a:pt x="365" y="163"/>
                  </a:moveTo>
                  <a:cubicBezTo>
                    <a:pt x="372" y="158"/>
                    <a:pt x="379" y="151"/>
                    <a:pt x="387" y="146"/>
                  </a:cubicBezTo>
                  <a:cubicBezTo>
                    <a:pt x="367" y="153"/>
                    <a:pt x="367" y="153"/>
                    <a:pt x="367" y="153"/>
                  </a:cubicBezTo>
                  <a:cubicBezTo>
                    <a:pt x="365" y="155"/>
                    <a:pt x="363" y="158"/>
                    <a:pt x="360" y="159"/>
                  </a:cubicBezTo>
                  <a:cubicBezTo>
                    <a:pt x="362" y="160"/>
                    <a:pt x="364" y="162"/>
                    <a:pt x="365" y="163"/>
                  </a:cubicBezTo>
                  <a:moveTo>
                    <a:pt x="328" y="152"/>
                  </a:moveTo>
                  <a:cubicBezTo>
                    <a:pt x="352" y="138"/>
                    <a:pt x="352" y="138"/>
                    <a:pt x="352" y="138"/>
                  </a:cubicBezTo>
                  <a:cubicBezTo>
                    <a:pt x="351" y="137"/>
                    <a:pt x="351" y="136"/>
                    <a:pt x="350" y="135"/>
                  </a:cubicBezTo>
                  <a:cubicBezTo>
                    <a:pt x="350" y="134"/>
                    <a:pt x="349" y="133"/>
                    <a:pt x="349" y="132"/>
                  </a:cubicBezTo>
                  <a:cubicBezTo>
                    <a:pt x="349" y="133"/>
                    <a:pt x="350" y="134"/>
                    <a:pt x="350" y="135"/>
                  </a:cubicBezTo>
                  <a:cubicBezTo>
                    <a:pt x="366" y="126"/>
                    <a:pt x="366" y="126"/>
                    <a:pt x="366" y="126"/>
                  </a:cubicBezTo>
                  <a:cubicBezTo>
                    <a:pt x="374" y="119"/>
                    <a:pt x="374" y="119"/>
                    <a:pt x="374" y="119"/>
                  </a:cubicBezTo>
                  <a:cubicBezTo>
                    <a:pt x="355" y="125"/>
                    <a:pt x="355" y="125"/>
                    <a:pt x="355" y="125"/>
                  </a:cubicBezTo>
                  <a:cubicBezTo>
                    <a:pt x="352" y="127"/>
                    <a:pt x="350" y="128"/>
                    <a:pt x="347" y="130"/>
                  </a:cubicBezTo>
                  <a:cubicBezTo>
                    <a:pt x="334" y="144"/>
                    <a:pt x="334" y="144"/>
                    <a:pt x="334" y="144"/>
                  </a:cubicBezTo>
                  <a:cubicBezTo>
                    <a:pt x="327" y="151"/>
                    <a:pt x="327" y="151"/>
                    <a:pt x="327" y="151"/>
                  </a:cubicBezTo>
                  <a:cubicBezTo>
                    <a:pt x="334" y="144"/>
                    <a:pt x="334" y="144"/>
                    <a:pt x="334" y="144"/>
                  </a:cubicBezTo>
                  <a:cubicBezTo>
                    <a:pt x="327" y="151"/>
                    <a:pt x="327" y="151"/>
                    <a:pt x="327" y="151"/>
                  </a:cubicBezTo>
                  <a:cubicBezTo>
                    <a:pt x="328" y="151"/>
                    <a:pt x="328" y="152"/>
                    <a:pt x="328" y="152"/>
                  </a:cubicBezTo>
                  <a:moveTo>
                    <a:pt x="379" y="112"/>
                  </a:moveTo>
                  <a:cubicBezTo>
                    <a:pt x="388" y="107"/>
                    <a:pt x="388" y="107"/>
                    <a:pt x="388" y="107"/>
                  </a:cubicBezTo>
                  <a:cubicBezTo>
                    <a:pt x="379" y="112"/>
                    <a:pt x="379" y="112"/>
                    <a:pt x="379" y="112"/>
                  </a:cubicBezTo>
                  <a:cubicBezTo>
                    <a:pt x="371" y="116"/>
                    <a:pt x="371" y="116"/>
                    <a:pt x="371" y="116"/>
                  </a:cubicBezTo>
                  <a:cubicBezTo>
                    <a:pt x="379" y="112"/>
                    <a:pt x="379" y="112"/>
                    <a:pt x="379" y="112"/>
                  </a:cubicBezTo>
                  <a:moveTo>
                    <a:pt x="404" y="125"/>
                  </a:moveTo>
                  <a:cubicBezTo>
                    <a:pt x="405" y="126"/>
                    <a:pt x="406" y="127"/>
                    <a:pt x="407" y="127"/>
                  </a:cubicBezTo>
                  <a:cubicBezTo>
                    <a:pt x="412" y="120"/>
                    <a:pt x="412" y="120"/>
                    <a:pt x="412" y="120"/>
                  </a:cubicBezTo>
                  <a:cubicBezTo>
                    <a:pt x="400" y="122"/>
                    <a:pt x="400" y="122"/>
                    <a:pt x="400" y="122"/>
                  </a:cubicBezTo>
                  <a:cubicBezTo>
                    <a:pt x="395" y="125"/>
                    <a:pt x="390" y="129"/>
                    <a:pt x="385" y="133"/>
                  </a:cubicBezTo>
                  <a:cubicBezTo>
                    <a:pt x="387" y="134"/>
                    <a:pt x="388" y="135"/>
                    <a:pt x="389" y="136"/>
                  </a:cubicBezTo>
                  <a:cubicBezTo>
                    <a:pt x="394" y="132"/>
                    <a:pt x="399" y="129"/>
                    <a:pt x="404" y="125"/>
                  </a:cubicBezTo>
                  <a:moveTo>
                    <a:pt x="443" y="28"/>
                  </a:moveTo>
                  <a:cubicBezTo>
                    <a:pt x="423" y="39"/>
                    <a:pt x="423" y="39"/>
                    <a:pt x="423" y="39"/>
                  </a:cubicBezTo>
                  <a:cubicBezTo>
                    <a:pt x="448" y="26"/>
                    <a:pt x="448" y="26"/>
                    <a:pt x="448" y="26"/>
                  </a:cubicBezTo>
                  <a:cubicBezTo>
                    <a:pt x="449" y="25"/>
                    <a:pt x="450" y="25"/>
                    <a:pt x="451" y="24"/>
                  </a:cubicBezTo>
                  <a:cubicBezTo>
                    <a:pt x="437" y="30"/>
                    <a:pt x="437" y="30"/>
                    <a:pt x="437" y="30"/>
                  </a:cubicBezTo>
                  <a:cubicBezTo>
                    <a:pt x="443" y="28"/>
                    <a:pt x="443" y="28"/>
                    <a:pt x="443" y="28"/>
                  </a:cubicBezTo>
                  <a:moveTo>
                    <a:pt x="456" y="87"/>
                  </a:moveTo>
                  <a:cubicBezTo>
                    <a:pt x="449" y="93"/>
                    <a:pt x="449" y="93"/>
                    <a:pt x="449" y="93"/>
                  </a:cubicBezTo>
                  <a:cubicBezTo>
                    <a:pt x="456" y="87"/>
                    <a:pt x="456" y="87"/>
                    <a:pt x="456" y="87"/>
                  </a:cubicBezTo>
                  <a:moveTo>
                    <a:pt x="442" y="99"/>
                  </a:moveTo>
                  <a:cubicBezTo>
                    <a:pt x="449" y="93"/>
                    <a:pt x="449" y="93"/>
                    <a:pt x="449" y="93"/>
                  </a:cubicBezTo>
                  <a:cubicBezTo>
                    <a:pt x="442" y="99"/>
                    <a:pt x="442" y="99"/>
                    <a:pt x="442" y="99"/>
                  </a:cubicBezTo>
                  <a:moveTo>
                    <a:pt x="442" y="99"/>
                  </a:moveTo>
                  <a:cubicBezTo>
                    <a:pt x="437" y="107"/>
                    <a:pt x="437" y="107"/>
                    <a:pt x="437" y="107"/>
                  </a:cubicBezTo>
                  <a:cubicBezTo>
                    <a:pt x="442" y="99"/>
                    <a:pt x="442" y="99"/>
                    <a:pt x="442" y="99"/>
                  </a:cubicBezTo>
                  <a:moveTo>
                    <a:pt x="125" y="413"/>
                  </a:moveTo>
                  <a:cubicBezTo>
                    <a:pt x="118" y="420"/>
                    <a:pt x="118" y="420"/>
                    <a:pt x="118" y="420"/>
                  </a:cubicBezTo>
                  <a:cubicBezTo>
                    <a:pt x="125" y="413"/>
                    <a:pt x="125" y="413"/>
                    <a:pt x="125" y="413"/>
                  </a:cubicBezTo>
                  <a:moveTo>
                    <a:pt x="130" y="408"/>
                  </a:moveTo>
                  <a:cubicBezTo>
                    <a:pt x="125" y="413"/>
                    <a:pt x="125" y="413"/>
                    <a:pt x="125" y="413"/>
                  </a:cubicBezTo>
                  <a:cubicBezTo>
                    <a:pt x="130" y="408"/>
                    <a:pt x="130" y="408"/>
                    <a:pt x="130" y="408"/>
                  </a:cubicBezTo>
                  <a:moveTo>
                    <a:pt x="132" y="410"/>
                  </a:moveTo>
                  <a:cubicBezTo>
                    <a:pt x="134" y="407"/>
                    <a:pt x="135" y="405"/>
                    <a:pt x="137" y="402"/>
                  </a:cubicBezTo>
                  <a:cubicBezTo>
                    <a:pt x="130" y="408"/>
                    <a:pt x="130" y="408"/>
                    <a:pt x="130" y="408"/>
                  </a:cubicBezTo>
                  <a:cubicBezTo>
                    <a:pt x="137" y="402"/>
                    <a:pt x="137" y="402"/>
                    <a:pt x="137" y="402"/>
                  </a:cubicBezTo>
                  <a:cubicBezTo>
                    <a:pt x="135" y="405"/>
                    <a:pt x="134" y="407"/>
                    <a:pt x="132" y="410"/>
                  </a:cubicBezTo>
                  <a:moveTo>
                    <a:pt x="139" y="404"/>
                  </a:moveTo>
                  <a:cubicBezTo>
                    <a:pt x="138" y="403"/>
                    <a:pt x="138" y="403"/>
                    <a:pt x="137" y="402"/>
                  </a:cubicBezTo>
                  <a:cubicBezTo>
                    <a:pt x="138" y="403"/>
                    <a:pt x="138" y="403"/>
                    <a:pt x="139" y="404"/>
                  </a:cubicBezTo>
                  <a:moveTo>
                    <a:pt x="146" y="398"/>
                  </a:moveTo>
                  <a:cubicBezTo>
                    <a:pt x="139" y="404"/>
                    <a:pt x="139" y="404"/>
                    <a:pt x="139" y="404"/>
                  </a:cubicBezTo>
                  <a:cubicBezTo>
                    <a:pt x="146" y="398"/>
                    <a:pt x="146" y="398"/>
                    <a:pt x="146" y="398"/>
                  </a:cubicBezTo>
                  <a:moveTo>
                    <a:pt x="146" y="398"/>
                  </a:moveTo>
                  <a:cubicBezTo>
                    <a:pt x="152" y="392"/>
                    <a:pt x="152" y="392"/>
                    <a:pt x="152" y="392"/>
                  </a:cubicBezTo>
                  <a:cubicBezTo>
                    <a:pt x="146" y="398"/>
                    <a:pt x="146" y="398"/>
                    <a:pt x="146" y="398"/>
                  </a:cubicBezTo>
                  <a:moveTo>
                    <a:pt x="150" y="402"/>
                  </a:moveTo>
                  <a:cubicBezTo>
                    <a:pt x="151" y="399"/>
                    <a:pt x="153" y="396"/>
                    <a:pt x="155" y="394"/>
                  </a:cubicBezTo>
                  <a:cubicBezTo>
                    <a:pt x="153" y="396"/>
                    <a:pt x="151" y="399"/>
                    <a:pt x="150" y="402"/>
                  </a:cubicBezTo>
                  <a:cubicBezTo>
                    <a:pt x="151" y="399"/>
                    <a:pt x="153" y="396"/>
                    <a:pt x="155" y="394"/>
                  </a:cubicBezTo>
                  <a:cubicBezTo>
                    <a:pt x="154" y="393"/>
                    <a:pt x="153" y="393"/>
                    <a:pt x="152" y="392"/>
                  </a:cubicBezTo>
                  <a:cubicBezTo>
                    <a:pt x="153" y="393"/>
                    <a:pt x="154" y="393"/>
                    <a:pt x="155" y="394"/>
                  </a:cubicBezTo>
                  <a:cubicBezTo>
                    <a:pt x="157" y="384"/>
                    <a:pt x="157" y="384"/>
                    <a:pt x="157" y="384"/>
                  </a:cubicBezTo>
                  <a:cubicBezTo>
                    <a:pt x="155" y="394"/>
                    <a:pt x="155" y="394"/>
                    <a:pt x="155" y="394"/>
                  </a:cubicBezTo>
                  <a:cubicBezTo>
                    <a:pt x="153" y="396"/>
                    <a:pt x="151" y="399"/>
                    <a:pt x="150" y="402"/>
                  </a:cubicBezTo>
                  <a:moveTo>
                    <a:pt x="130" y="353"/>
                  </a:moveTo>
                  <a:cubicBezTo>
                    <a:pt x="135" y="343"/>
                    <a:pt x="135" y="343"/>
                    <a:pt x="135" y="343"/>
                  </a:cubicBezTo>
                  <a:cubicBezTo>
                    <a:pt x="130" y="353"/>
                    <a:pt x="130" y="353"/>
                    <a:pt x="130" y="353"/>
                  </a:cubicBezTo>
                  <a:moveTo>
                    <a:pt x="131" y="353"/>
                  </a:moveTo>
                  <a:cubicBezTo>
                    <a:pt x="130" y="353"/>
                    <a:pt x="130" y="353"/>
                    <a:pt x="130" y="353"/>
                  </a:cubicBezTo>
                  <a:cubicBezTo>
                    <a:pt x="131" y="353"/>
                    <a:pt x="131" y="353"/>
                    <a:pt x="131" y="353"/>
                  </a:cubicBezTo>
                  <a:moveTo>
                    <a:pt x="132" y="352"/>
                  </a:moveTo>
                  <a:cubicBezTo>
                    <a:pt x="132" y="352"/>
                    <a:pt x="131" y="352"/>
                    <a:pt x="131" y="353"/>
                  </a:cubicBezTo>
                  <a:cubicBezTo>
                    <a:pt x="131" y="352"/>
                    <a:pt x="132" y="352"/>
                    <a:pt x="132" y="352"/>
                  </a:cubicBezTo>
                  <a:moveTo>
                    <a:pt x="133" y="351"/>
                  </a:moveTo>
                  <a:cubicBezTo>
                    <a:pt x="132" y="351"/>
                    <a:pt x="132" y="352"/>
                    <a:pt x="132" y="352"/>
                  </a:cubicBezTo>
                  <a:cubicBezTo>
                    <a:pt x="132" y="352"/>
                    <a:pt x="132" y="351"/>
                    <a:pt x="133" y="351"/>
                  </a:cubicBezTo>
                  <a:moveTo>
                    <a:pt x="133" y="351"/>
                  </a:moveTo>
                  <a:cubicBezTo>
                    <a:pt x="133" y="351"/>
                    <a:pt x="133" y="351"/>
                    <a:pt x="133" y="351"/>
                  </a:cubicBezTo>
                  <a:cubicBezTo>
                    <a:pt x="133" y="351"/>
                    <a:pt x="133" y="351"/>
                    <a:pt x="133" y="351"/>
                  </a:cubicBezTo>
                  <a:moveTo>
                    <a:pt x="134" y="350"/>
                  </a:moveTo>
                  <a:cubicBezTo>
                    <a:pt x="134" y="350"/>
                    <a:pt x="134" y="350"/>
                    <a:pt x="133" y="351"/>
                  </a:cubicBezTo>
                  <a:cubicBezTo>
                    <a:pt x="134" y="350"/>
                    <a:pt x="134" y="350"/>
                    <a:pt x="134" y="350"/>
                  </a:cubicBezTo>
                  <a:moveTo>
                    <a:pt x="135" y="349"/>
                  </a:moveTo>
                  <a:cubicBezTo>
                    <a:pt x="135" y="350"/>
                    <a:pt x="134" y="350"/>
                    <a:pt x="134" y="350"/>
                  </a:cubicBezTo>
                  <a:cubicBezTo>
                    <a:pt x="134" y="350"/>
                    <a:pt x="135" y="350"/>
                    <a:pt x="135" y="349"/>
                  </a:cubicBezTo>
                  <a:moveTo>
                    <a:pt x="135" y="349"/>
                  </a:moveTo>
                  <a:cubicBezTo>
                    <a:pt x="135" y="349"/>
                    <a:pt x="135" y="349"/>
                    <a:pt x="135" y="349"/>
                  </a:cubicBezTo>
                  <a:cubicBezTo>
                    <a:pt x="135" y="349"/>
                    <a:pt x="135" y="349"/>
                    <a:pt x="135" y="349"/>
                  </a:cubicBezTo>
                  <a:moveTo>
                    <a:pt x="136" y="348"/>
                  </a:moveTo>
                  <a:cubicBezTo>
                    <a:pt x="136" y="348"/>
                    <a:pt x="136" y="349"/>
                    <a:pt x="135" y="349"/>
                  </a:cubicBezTo>
                  <a:cubicBezTo>
                    <a:pt x="136" y="349"/>
                    <a:pt x="136" y="348"/>
                    <a:pt x="136" y="348"/>
                  </a:cubicBezTo>
                  <a:moveTo>
                    <a:pt x="137" y="347"/>
                  </a:moveTo>
                  <a:cubicBezTo>
                    <a:pt x="137" y="348"/>
                    <a:pt x="136" y="348"/>
                    <a:pt x="136" y="348"/>
                  </a:cubicBezTo>
                  <a:cubicBezTo>
                    <a:pt x="136" y="348"/>
                    <a:pt x="137" y="348"/>
                    <a:pt x="137" y="347"/>
                  </a:cubicBezTo>
                  <a:moveTo>
                    <a:pt x="138" y="347"/>
                  </a:moveTo>
                  <a:cubicBezTo>
                    <a:pt x="137" y="347"/>
                    <a:pt x="137" y="347"/>
                    <a:pt x="137" y="347"/>
                  </a:cubicBezTo>
                  <a:cubicBezTo>
                    <a:pt x="137" y="347"/>
                    <a:pt x="137" y="347"/>
                    <a:pt x="138" y="347"/>
                  </a:cubicBezTo>
                  <a:moveTo>
                    <a:pt x="138" y="346"/>
                  </a:moveTo>
                  <a:cubicBezTo>
                    <a:pt x="138" y="347"/>
                    <a:pt x="138" y="347"/>
                    <a:pt x="138" y="347"/>
                  </a:cubicBezTo>
                  <a:cubicBezTo>
                    <a:pt x="138" y="346"/>
                    <a:pt x="138" y="346"/>
                    <a:pt x="138" y="346"/>
                  </a:cubicBezTo>
                  <a:moveTo>
                    <a:pt x="139" y="346"/>
                  </a:moveTo>
                  <a:cubicBezTo>
                    <a:pt x="138" y="346"/>
                    <a:pt x="138" y="346"/>
                    <a:pt x="138" y="346"/>
                  </a:cubicBezTo>
                  <a:cubicBezTo>
                    <a:pt x="138" y="346"/>
                    <a:pt x="138" y="346"/>
                    <a:pt x="139" y="346"/>
                  </a:cubicBezTo>
                  <a:moveTo>
                    <a:pt x="139" y="345"/>
                  </a:moveTo>
                  <a:cubicBezTo>
                    <a:pt x="139" y="345"/>
                    <a:pt x="139" y="345"/>
                    <a:pt x="139" y="346"/>
                  </a:cubicBezTo>
                  <a:cubicBezTo>
                    <a:pt x="139" y="345"/>
                    <a:pt x="139" y="345"/>
                    <a:pt x="139" y="345"/>
                  </a:cubicBezTo>
                  <a:moveTo>
                    <a:pt x="140" y="345"/>
                  </a:moveTo>
                  <a:cubicBezTo>
                    <a:pt x="140" y="345"/>
                    <a:pt x="139" y="345"/>
                    <a:pt x="139" y="345"/>
                  </a:cubicBezTo>
                  <a:cubicBezTo>
                    <a:pt x="139" y="345"/>
                    <a:pt x="140" y="345"/>
                    <a:pt x="140" y="345"/>
                  </a:cubicBezTo>
                  <a:moveTo>
                    <a:pt x="140" y="344"/>
                  </a:moveTo>
                  <a:cubicBezTo>
                    <a:pt x="140" y="344"/>
                    <a:pt x="140" y="345"/>
                    <a:pt x="140" y="345"/>
                  </a:cubicBezTo>
                  <a:cubicBezTo>
                    <a:pt x="140" y="345"/>
                    <a:pt x="140" y="344"/>
                    <a:pt x="140" y="344"/>
                  </a:cubicBezTo>
                  <a:moveTo>
                    <a:pt x="141" y="343"/>
                  </a:moveTo>
                  <a:cubicBezTo>
                    <a:pt x="141" y="343"/>
                    <a:pt x="141" y="344"/>
                    <a:pt x="141" y="344"/>
                  </a:cubicBezTo>
                  <a:cubicBezTo>
                    <a:pt x="141" y="344"/>
                    <a:pt x="141" y="343"/>
                    <a:pt x="141" y="343"/>
                  </a:cubicBezTo>
                  <a:moveTo>
                    <a:pt x="141" y="343"/>
                  </a:moveTo>
                  <a:cubicBezTo>
                    <a:pt x="141" y="343"/>
                    <a:pt x="141" y="343"/>
                    <a:pt x="141" y="343"/>
                  </a:cubicBezTo>
                  <a:cubicBezTo>
                    <a:pt x="141" y="343"/>
                    <a:pt x="141" y="343"/>
                    <a:pt x="141" y="343"/>
                  </a:cubicBezTo>
                  <a:moveTo>
                    <a:pt x="142" y="343"/>
                  </a:moveTo>
                  <a:cubicBezTo>
                    <a:pt x="142" y="343"/>
                    <a:pt x="141" y="343"/>
                    <a:pt x="141" y="343"/>
                  </a:cubicBezTo>
                  <a:cubicBezTo>
                    <a:pt x="141" y="343"/>
                    <a:pt x="142" y="343"/>
                    <a:pt x="142" y="343"/>
                  </a:cubicBezTo>
                  <a:moveTo>
                    <a:pt x="142" y="342"/>
                  </a:moveTo>
                  <a:cubicBezTo>
                    <a:pt x="142" y="342"/>
                    <a:pt x="142" y="342"/>
                    <a:pt x="142" y="343"/>
                  </a:cubicBezTo>
                  <a:cubicBezTo>
                    <a:pt x="142" y="342"/>
                    <a:pt x="142" y="342"/>
                    <a:pt x="142" y="342"/>
                  </a:cubicBezTo>
                  <a:moveTo>
                    <a:pt x="143" y="342"/>
                  </a:moveTo>
                  <a:cubicBezTo>
                    <a:pt x="142" y="342"/>
                    <a:pt x="142" y="342"/>
                    <a:pt x="142" y="342"/>
                  </a:cubicBezTo>
                  <a:cubicBezTo>
                    <a:pt x="142" y="342"/>
                    <a:pt x="142" y="342"/>
                    <a:pt x="143" y="342"/>
                  </a:cubicBezTo>
                  <a:moveTo>
                    <a:pt x="143" y="341"/>
                  </a:moveTo>
                  <a:cubicBezTo>
                    <a:pt x="143" y="342"/>
                    <a:pt x="143" y="342"/>
                    <a:pt x="143" y="342"/>
                  </a:cubicBezTo>
                  <a:cubicBezTo>
                    <a:pt x="143" y="341"/>
                    <a:pt x="143" y="341"/>
                    <a:pt x="143" y="341"/>
                  </a:cubicBezTo>
                  <a:moveTo>
                    <a:pt x="143" y="341"/>
                  </a:moveTo>
                  <a:cubicBezTo>
                    <a:pt x="143" y="341"/>
                    <a:pt x="143" y="341"/>
                    <a:pt x="143" y="341"/>
                  </a:cubicBezTo>
                  <a:cubicBezTo>
                    <a:pt x="143" y="341"/>
                    <a:pt x="143" y="341"/>
                    <a:pt x="143" y="341"/>
                  </a:cubicBezTo>
                  <a:moveTo>
                    <a:pt x="144" y="340"/>
                  </a:moveTo>
                  <a:cubicBezTo>
                    <a:pt x="144" y="340"/>
                    <a:pt x="143" y="340"/>
                    <a:pt x="143" y="341"/>
                  </a:cubicBezTo>
                  <a:cubicBezTo>
                    <a:pt x="143" y="340"/>
                    <a:pt x="144" y="340"/>
                    <a:pt x="144" y="340"/>
                  </a:cubicBezTo>
                  <a:moveTo>
                    <a:pt x="144" y="340"/>
                  </a:moveTo>
                  <a:cubicBezTo>
                    <a:pt x="144" y="340"/>
                    <a:pt x="144" y="340"/>
                    <a:pt x="144" y="340"/>
                  </a:cubicBezTo>
                  <a:cubicBezTo>
                    <a:pt x="144" y="340"/>
                    <a:pt x="144" y="340"/>
                    <a:pt x="144" y="340"/>
                  </a:cubicBezTo>
                  <a:moveTo>
                    <a:pt x="145" y="339"/>
                  </a:moveTo>
                  <a:cubicBezTo>
                    <a:pt x="144" y="339"/>
                    <a:pt x="144" y="339"/>
                    <a:pt x="144" y="339"/>
                  </a:cubicBezTo>
                  <a:cubicBezTo>
                    <a:pt x="145" y="339"/>
                    <a:pt x="145" y="339"/>
                    <a:pt x="145" y="339"/>
                  </a:cubicBezTo>
                  <a:moveTo>
                    <a:pt x="145" y="338"/>
                  </a:moveTo>
                  <a:cubicBezTo>
                    <a:pt x="145" y="339"/>
                    <a:pt x="145" y="339"/>
                    <a:pt x="145" y="339"/>
                  </a:cubicBezTo>
                  <a:cubicBezTo>
                    <a:pt x="145" y="339"/>
                    <a:pt x="145" y="339"/>
                    <a:pt x="145" y="338"/>
                  </a:cubicBezTo>
                  <a:moveTo>
                    <a:pt x="145" y="338"/>
                  </a:moveTo>
                  <a:cubicBezTo>
                    <a:pt x="145" y="338"/>
                    <a:pt x="145" y="338"/>
                    <a:pt x="145" y="338"/>
                  </a:cubicBezTo>
                  <a:cubicBezTo>
                    <a:pt x="145" y="338"/>
                    <a:pt x="145" y="338"/>
                    <a:pt x="145" y="338"/>
                  </a:cubicBezTo>
                  <a:moveTo>
                    <a:pt x="146" y="337"/>
                  </a:moveTo>
                  <a:cubicBezTo>
                    <a:pt x="146" y="337"/>
                    <a:pt x="146" y="338"/>
                    <a:pt x="145" y="338"/>
                  </a:cubicBezTo>
                  <a:cubicBezTo>
                    <a:pt x="146" y="338"/>
                    <a:pt x="146" y="338"/>
                    <a:pt x="146" y="338"/>
                  </a:cubicBezTo>
                  <a:moveTo>
                    <a:pt x="146" y="337"/>
                  </a:moveTo>
                  <a:cubicBezTo>
                    <a:pt x="146" y="337"/>
                    <a:pt x="146" y="337"/>
                    <a:pt x="146" y="337"/>
                  </a:cubicBezTo>
                  <a:cubicBezTo>
                    <a:pt x="146" y="337"/>
                    <a:pt x="146" y="337"/>
                    <a:pt x="146" y="337"/>
                  </a:cubicBezTo>
                  <a:moveTo>
                    <a:pt x="146" y="337"/>
                  </a:moveTo>
                  <a:cubicBezTo>
                    <a:pt x="146" y="337"/>
                    <a:pt x="146" y="337"/>
                    <a:pt x="146" y="337"/>
                  </a:cubicBezTo>
                  <a:cubicBezTo>
                    <a:pt x="146" y="337"/>
                    <a:pt x="146" y="337"/>
                    <a:pt x="146" y="337"/>
                  </a:cubicBezTo>
                  <a:moveTo>
                    <a:pt x="146" y="336"/>
                  </a:moveTo>
                  <a:cubicBezTo>
                    <a:pt x="146" y="336"/>
                    <a:pt x="146" y="337"/>
                    <a:pt x="146" y="337"/>
                  </a:cubicBezTo>
                  <a:cubicBezTo>
                    <a:pt x="146" y="337"/>
                    <a:pt x="146" y="337"/>
                    <a:pt x="146" y="337"/>
                  </a:cubicBezTo>
                  <a:moveTo>
                    <a:pt x="146" y="336"/>
                  </a:moveTo>
                  <a:cubicBezTo>
                    <a:pt x="147" y="336"/>
                    <a:pt x="147" y="336"/>
                    <a:pt x="147" y="336"/>
                  </a:cubicBezTo>
                  <a:cubicBezTo>
                    <a:pt x="147" y="336"/>
                    <a:pt x="147" y="336"/>
                    <a:pt x="147" y="336"/>
                  </a:cubicBezTo>
                  <a:moveTo>
                    <a:pt x="157" y="384"/>
                  </a:moveTo>
                  <a:cubicBezTo>
                    <a:pt x="169" y="370"/>
                    <a:pt x="169" y="370"/>
                    <a:pt x="169" y="370"/>
                  </a:cubicBezTo>
                  <a:cubicBezTo>
                    <a:pt x="157" y="384"/>
                    <a:pt x="157" y="384"/>
                    <a:pt x="157" y="384"/>
                  </a:cubicBezTo>
                  <a:moveTo>
                    <a:pt x="174" y="374"/>
                  </a:moveTo>
                  <a:cubicBezTo>
                    <a:pt x="175" y="371"/>
                    <a:pt x="177" y="369"/>
                    <a:pt x="179" y="366"/>
                  </a:cubicBezTo>
                  <a:cubicBezTo>
                    <a:pt x="171" y="372"/>
                    <a:pt x="171" y="372"/>
                    <a:pt x="171" y="372"/>
                  </a:cubicBezTo>
                  <a:cubicBezTo>
                    <a:pt x="179" y="366"/>
                    <a:pt x="179" y="366"/>
                    <a:pt x="179" y="366"/>
                  </a:cubicBezTo>
                  <a:cubicBezTo>
                    <a:pt x="177" y="369"/>
                    <a:pt x="175" y="371"/>
                    <a:pt x="174" y="374"/>
                  </a:cubicBezTo>
                  <a:moveTo>
                    <a:pt x="179" y="366"/>
                  </a:moveTo>
                  <a:cubicBezTo>
                    <a:pt x="181" y="362"/>
                    <a:pt x="184" y="358"/>
                    <a:pt x="187" y="353"/>
                  </a:cubicBezTo>
                  <a:cubicBezTo>
                    <a:pt x="184" y="358"/>
                    <a:pt x="181" y="362"/>
                    <a:pt x="179" y="366"/>
                  </a:cubicBezTo>
                  <a:moveTo>
                    <a:pt x="187" y="353"/>
                  </a:moveTo>
                  <a:cubicBezTo>
                    <a:pt x="169" y="370"/>
                    <a:pt x="169" y="370"/>
                    <a:pt x="169" y="370"/>
                  </a:cubicBezTo>
                  <a:cubicBezTo>
                    <a:pt x="187" y="353"/>
                    <a:pt x="187" y="353"/>
                    <a:pt x="187" y="353"/>
                  </a:cubicBezTo>
                  <a:moveTo>
                    <a:pt x="138" y="363"/>
                  </a:moveTo>
                  <a:cubicBezTo>
                    <a:pt x="140" y="361"/>
                    <a:pt x="141" y="358"/>
                    <a:pt x="143" y="356"/>
                  </a:cubicBezTo>
                  <a:cubicBezTo>
                    <a:pt x="141" y="358"/>
                    <a:pt x="140" y="361"/>
                    <a:pt x="138" y="363"/>
                  </a:cubicBezTo>
                  <a:moveTo>
                    <a:pt x="138" y="363"/>
                  </a:moveTo>
                  <a:cubicBezTo>
                    <a:pt x="140" y="361"/>
                    <a:pt x="141" y="358"/>
                    <a:pt x="143" y="356"/>
                  </a:cubicBezTo>
                  <a:cubicBezTo>
                    <a:pt x="141" y="358"/>
                    <a:pt x="140" y="361"/>
                    <a:pt x="138" y="363"/>
                  </a:cubicBezTo>
                  <a:moveTo>
                    <a:pt x="142" y="369"/>
                  </a:moveTo>
                  <a:cubicBezTo>
                    <a:pt x="141" y="367"/>
                    <a:pt x="140" y="365"/>
                    <a:pt x="138" y="363"/>
                  </a:cubicBezTo>
                  <a:cubicBezTo>
                    <a:pt x="140" y="365"/>
                    <a:pt x="141" y="367"/>
                    <a:pt x="142" y="369"/>
                  </a:cubicBezTo>
                  <a:cubicBezTo>
                    <a:pt x="141" y="367"/>
                    <a:pt x="140" y="365"/>
                    <a:pt x="138" y="363"/>
                  </a:cubicBezTo>
                  <a:cubicBezTo>
                    <a:pt x="140" y="365"/>
                    <a:pt x="141" y="367"/>
                    <a:pt x="142" y="369"/>
                  </a:cubicBezTo>
                  <a:moveTo>
                    <a:pt x="146" y="373"/>
                  </a:moveTo>
                  <a:cubicBezTo>
                    <a:pt x="145" y="372"/>
                    <a:pt x="143" y="370"/>
                    <a:pt x="142" y="369"/>
                  </a:cubicBezTo>
                  <a:cubicBezTo>
                    <a:pt x="143" y="370"/>
                    <a:pt x="145" y="372"/>
                    <a:pt x="146" y="373"/>
                  </a:cubicBezTo>
                  <a:moveTo>
                    <a:pt x="157" y="360"/>
                  </a:moveTo>
                  <a:cubicBezTo>
                    <a:pt x="146" y="373"/>
                    <a:pt x="146" y="373"/>
                    <a:pt x="146" y="373"/>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8" y="360"/>
                  </a:moveTo>
                  <a:cubicBezTo>
                    <a:pt x="157" y="360"/>
                    <a:pt x="157" y="360"/>
                    <a:pt x="157"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1"/>
                    <a:pt x="158" y="361"/>
                    <a:pt x="158" y="361"/>
                  </a:cubicBezTo>
                  <a:cubicBezTo>
                    <a:pt x="158" y="361"/>
                    <a:pt x="158" y="361"/>
                    <a:pt x="158" y="360"/>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9" y="361"/>
                    <a:pt x="159" y="361"/>
                    <a:pt x="159" y="361"/>
                  </a:cubicBezTo>
                  <a:cubicBezTo>
                    <a:pt x="159" y="361"/>
                    <a:pt x="159" y="361"/>
                    <a:pt x="158" y="361"/>
                  </a:cubicBezTo>
                  <a:moveTo>
                    <a:pt x="159" y="361"/>
                  </a:moveTo>
                  <a:cubicBezTo>
                    <a:pt x="159" y="361"/>
                    <a:pt x="159" y="361"/>
                    <a:pt x="159" y="361"/>
                  </a:cubicBezTo>
                  <a:cubicBezTo>
                    <a:pt x="159" y="361"/>
                    <a:pt x="159" y="361"/>
                    <a:pt x="159" y="361"/>
                  </a:cubicBezTo>
                  <a:moveTo>
                    <a:pt x="159" y="361"/>
                  </a:moveTo>
                  <a:cubicBezTo>
                    <a:pt x="159" y="362"/>
                    <a:pt x="159" y="362"/>
                    <a:pt x="159" y="362"/>
                  </a:cubicBezTo>
                  <a:cubicBezTo>
                    <a:pt x="159" y="361"/>
                    <a:pt x="159" y="361"/>
                    <a:pt x="159" y="361"/>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60" y="362"/>
                    <a:pt x="160" y="362"/>
                    <a:pt x="160" y="362"/>
                  </a:cubicBezTo>
                  <a:cubicBezTo>
                    <a:pt x="160" y="362"/>
                    <a:pt x="160" y="362"/>
                    <a:pt x="159" y="362"/>
                  </a:cubicBezTo>
                  <a:moveTo>
                    <a:pt x="160" y="362"/>
                  </a:moveTo>
                  <a:cubicBezTo>
                    <a:pt x="160" y="362"/>
                    <a:pt x="160" y="362"/>
                    <a:pt x="160" y="362"/>
                  </a:cubicBezTo>
                  <a:cubicBezTo>
                    <a:pt x="160" y="362"/>
                    <a:pt x="160" y="362"/>
                    <a:pt x="160" y="362"/>
                  </a:cubicBezTo>
                  <a:moveTo>
                    <a:pt x="160" y="363"/>
                  </a:moveTo>
                  <a:cubicBezTo>
                    <a:pt x="160" y="363"/>
                    <a:pt x="160" y="363"/>
                    <a:pt x="160" y="363"/>
                  </a:cubicBezTo>
                  <a:cubicBezTo>
                    <a:pt x="160" y="363"/>
                    <a:pt x="160" y="363"/>
                    <a:pt x="160" y="363"/>
                  </a:cubicBezTo>
                  <a:moveTo>
                    <a:pt x="160" y="363"/>
                  </a:moveTo>
                  <a:cubicBezTo>
                    <a:pt x="160" y="363"/>
                    <a:pt x="160" y="363"/>
                    <a:pt x="160" y="363"/>
                  </a:cubicBezTo>
                  <a:cubicBezTo>
                    <a:pt x="160" y="363"/>
                    <a:pt x="160" y="363"/>
                    <a:pt x="160" y="363"/>
                  </a:cubicBezTo>
                  <a:moveTo>
                    <a:pt x="160" y="363"/>
                  </a:moveTo>
                  <a:cubicBezTo>
                    <a:pt x="161" y="363"/>
                    <a:pt x="161" y="363"/>
                    <a:pt x="161" y="363"/>
                  </a:cubicBezTo>
                  <a:cubicBezTo>
                    <a:pt x="160" y="363"/>
                    <a:pt x="160" y="363"/>
                    <a:pt x="160"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4"/>
                  </a:moveTo>
                  <a:cubicBezTo>
                    <a:pt x="161" y="363"/>
                    <a:pt x="161" y="363"/>
                    <a:pt x="161" y="363"/>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5"/>
                    <a:pt x="161" y="365"/>
                    <a:pt x="161" y="365"/>
                  </a:cubicBezTo>
                  <a:cubicBezTo>
                    <a:pt x="161" y="364"/>
                    <a:pt x="161" y="364"/>
                    <a:pt x="161" y="364"/>
                  </a:cubicBezTo>
                  <a:moveTo>
                    <a:pt x="162" y="365"/>
                  </a:moveTo>
                  <a:cubicBezTo>
                    <a:pt x="161" y="365"/>
                    <a:pt x="161" y="365"/>
                    <a:pt x="161"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3" y="365"/>
                  </a:moveTo>
                  <a:cubicBezTo>
                    <a:pt x="162" y="365"/>
                    <a:pt x="162" y="365"/>
                    <a:pt x="162"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6"/>
                    <a:pt x="163" y="366"/>
                    <a:pt x="163" y="366"/>
                  </a:cubicBezTo>
                  <a:cubicBezTo>
                    <a:pt x="163" y="365"/>
                    <a:pt x="163" y="365"/>
                    <a:pt x="163" y="365"/>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77" y="352"/>
                  </a:moveTo>
                  <a:cubicBezTo>
                    <a:pt x="165" y="367"/>
                    <a:pt x="165" y="367"/>
                    <a:pt x="163" y="366"/>
                  </a:cubicBezTo>
                  <a:cubicBezTo>
                    <a:pt x="163" y="366"/>
                    <a:pt x="163" y="366"/>
                    <a:pt x="163" y="366"/>
                  </a:cubicBezTo>
                  <a:cubicBezTo>
                    <a:pt x="163" y="366"/>
                    <a:pt x="163" y="366"/>
                    <a:pt x="163" y="366"/>
                  </a:cubicBezTo>
                  <a:cubicBezTo>
                    <a:pt x="164" y="366"/>
                    <a:pt x="165" y="366"/>
                    <a:pt x="168" y="363"/>
                  </a:cubicBezTo>
                  <a:cubicBezTo>
                    <a:pt x="170" y="362"/>
                    <a:pt x="171" y="359"/>
                    <a:pt x="173" y="357"/>
                  </a:cubicBezTo>
                  <a:cubicBezTo>
                    <a:pt x="176" y="353"/>
                    <a:pt x="179" y="349"/>
                    <a:pt x="182" y="345"/>
                  </a:cubicBezTo>
                  <a:cubicBezTo>
                    <a:pt x="181" y="347"/>
                    <a:pt x="179" y="350"/>
                    <a:pt x="177" y="352"/>
                  </a:cubicBezTo>
                  <a:moveTo>
                    <a:pt x="197" y="263"/>
                  </a:moveTo>
                  <a:cubicBezTo>
                    <a:pt x="196" y="265"/>
                    <a:pt x="196" y="265"/>
                    <a:pt x="196" y="265"/>
                  </a:cubicBezTo>
                  <a:cubicBezTo>
                    <a:pt x="196" y="265"/>
                    <a:pt x="196" y="264"/>
                    <a:pt x="197" y="263"/>
                  </a:cubicBezTo>
                  <a:cubicBezTo>
                    <a:pt x="197" y="263"/>
                    <a:pt x="197" y="263"/>
                    <a:pt x="197" y="263"/>
                  </a:cubicBezTo>
                  <a:moveTo>
                    <a:pt x="196" y="265"/>
                  </a:moveTo>
                  <a:cubicBezTo>
                    <a:pt x="196" y="264"/>
                    <a:pt x="196" y="264"/>
                    <a:pt x="197" y="263"/>
                  </a:cubicBezTo>
                  <a:cubicBezTo>
                    <a:pt x="197" y="263"/>
                    <a:pt x="196" y="264"/>
                    <a:pt x="196" y="265"/>
                  </a:cubicBezTo>
                  <a:cubicBezTo>
                    <a:pt x="196" y="265"/>
                    <a:pt x="196" y="265"/>
                    <a:pt x="196" y="265"/>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2"/>
                    <a:pt x="199" y="262"/>
                    <a:pt x="199" y="262"/>
                  </a:cubicBezTo>
                  <a:cubicBezTo>
                    <a:pt x="199" y="262"/>
                    <a:pt x="199" y="262"/>
                    <a:pt x="199" y="261"/>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8" y="263"/>
                  </a:cubicBezTo>
                  <a:cubicBezTo>
                    <a:pt x="199" y="262"/>
                    <a:pt x="199" y="262"/>
                    <a:pt x="199" y="262"/>
                  </a:cubicBezTo>
                  <a:moveTo>
                    <a:pt x="152" y="328"/>
                  </a:moveTo>
                  <a:cubicBezTo>
                    <a:pt x="151" y="329"/>
                    <a:pt x="151" y="329"/>
                    <a:pt x="151" y="329"/>
                  </a:cubicBezTo>
                  <a:cubicBezTo>
                    <a:pt x="152" y="329"/>
                    <a:pt x="152" y="328"/>
                    <a:pt x="152" y="328"/>
                  </a:cubicBezTo>
                  <a:moveTo>
                    <a:pt x="137" y="346"/>
                  </a:moveTo>
                  <a:cubicBezTo>
                    <a:pt x="137" y="345"/>
                    <a:pt x="136" y="344"/>
                    <a:pt x="135" y="343"/>
                  </a:cubicBezTo>
                  <a:cubicBezTo>
                    <a:pt x="163" y="308"/>
                    <a:pt x="163" y="308"/>
                    <a:pt x="163" y="308"/>
                  </a:cubicBezTo>
                  <a:cubicBezTo>
                    <a:pt x="173" y="291"/>
                    <a:pt x="173" y="291"/>
                    <a:pt x="173" y="291"/>
                  </a:cubicBezTo>
                  <a:cubicBezTo>
                    <a:pt x="163" y="308"/>
                    <a:pt x="163" y="308"/>
                    <a:pt x="163" y="308"/>
                  </a:cubicBezTo>
                  <a:cubicBezTo>
                    <a:pt x="159" y="318"/>
                    <a:pt x="159" y="318"/>
                    <a:pt x="159" y="318"/>
                  </a:cubicBezTo>
                  <a:cubicBezTo>
                    <a:pt x="137" y="346"/>
                    <a:pt x="137" y="346"/>
                    <a:pt x="137" y="346"/>
                  </a:cubicBezTo>
                  <a:moveTo>
                    <a:pt x="153" y="327"/>
                  </a:moveTo>
                  <a:cubicBezTo>
                    <a:pt x="153" y="327"/>
                    <a:pt x="152" y="328"/>
                    <a:pt x="152" y="328"/>
                  </a:cubicBezTo>
                  <a:cubicBezTo>
                    <a:pt x="152" y="328"/>
                    <a:pt x="153" y="327"/>
                    <a:pt x="153" y="327"/>
                  </a:cubicBezTo>
                  <a:moveTo>
                    <a:pt x="153" y="327"/>
                  </a:moveTo>
                  <a:cubicBezTo>
                    <a:pt x="153" y="327"/>
                    <a:pt x="154" y="326"/>
                    <a:pt x="154" y="326"/>
                  </a:cubicBezTo>
                  <a:cubicBezTo>
                    <a:pt x="154" y="326"/>
                    <a:pt x="153" y="327"/>
                    <a:pt x="153" y="327"/>
                  </a:cubicBezTo>
                  <a:moveTo>
                    <a:pt x="154" y="326"/>
                  </a:moveTo>
                  <a:cubicBezTo>
                    <a:pt x="155" y="326"/>
                    <a:pt x="155" y="325"/>
                    <a:pt x="155" y="325"/>
                  </a:cubicBezTo>
                  <a:cubicBezTo>
                    <a:pt x="155" y="325"/>
                    <a:pt x="155" y="326"/>
                    <a:pt x="154" y="326"/>
                  </a:cubicBezTo>
                  <a:moveTo>
                    <a:pt x="155" y="325"/>
                  </a:moveTo>
                  <a:cubicBezTo>
                    <a:pt x="156" y="325"/>
                    <a:pt x="156" y="325"/>
                    <a:pt x="157" y="325"/>
                  </a:cubicBezTo>
                  <a:cubicBezTo>
                    <a:pt x="156" y="325"/>
                    <a:pt x="156" y="325"/>
                    <a:pt x="155" y="325"/>
                  </a:cubicBezTo>
                  <a:moveTo>
                    <a:pt x="173" y="291"/>
                  </a:moveTo>
                  <a:cubicBezTo>
                    <a:pt x="172" y="290"/>
                    <a:pt x="172" y="288"/>
                    <a:pt x="171" y="286"/>
                  </a:cubicBezTo>
                  <a:cubicBezTo>
                    <a:pt x="165" y="285"/>
                    <a:pt x="165" y="285"/>
                    <a:pt x="165" y="285"/>
                  </a:cubicBezTo>
                  <a:cubicBezTo>
                    <a:pt x="171" y="286"/>
                    <a:pt x="171" y="286"/>
                    <a:pt x="171" y="286"/>
                  </a:cubicBezTo>
                  <a:cubicBezTo>
                    <a:pt x="171" y="284"/>
                    <a:pt x="170" y="283"/>
                    <a:pt x="170" y="283"/>
                  </a:cubicBezTo>
                  <a:cubicBezTo>
                    <a:pt x="182" y="270"/>
                    <a:pt x="182" y="270"/>
                    <a:pt x="182" y="270"/>
                  </a:cubicBezTo>
                  <a:cubicBezTo>
                    <a:pt x="182" y="271"/>
                    <a:pt x="182" y="271"/>
                    <a:pt x="183" y="272"/>
                  </a:cubicBezTo>
                  <a:cubicBezTo>
                    <a:pt x="189" y="267"/>
                    <a:pt x="189" y="267"/>
                    <a:pt x="189" y="267"/>
                  </a:cubicBezTo>
                  <a:cubicBezTo>
                    <a:pt x="183" y="272"/>
                    <a:pt x="183" y="272"/>
                    <a:pt x="183" y="272"/>
                  </a:cubicBezTo>
                  <a:cubicBezTo>
                    <a:pt x="189" y="267"/>
                    <a:pt x="189" y="267"/>
                    <a:pt x="189" y="267"/>
                  </a:cubicBezTo>
                  <a:cubicBezTo>
                    <a:pt x="201" y="251"/>
                    <a:pt x="201" y="251"/>
                    <a:pt x="201" y="251"/>
                  </a:cubicBezTo>
                  <a:cubicBezTo>
                    <a:pt x="189" y="267"/>
                    <a:pt x="189" y="267"/>
                    <a:pt x="189" y="267"/>
                  </a:cubicBezTo>
                  <a:cubicBezTo>
                    <a:pt x="190" y="269"/>
                    <a:pt x="191" y="271"/>
                    <a:pt x="192" y="273"/>
                  </a:cubicBezTo>
                  <a:cubicBezTo>
                    <a:pt x="178" y="298"/>
                    <a:pt x="178" y="298"/>
                    <a:pt x="178" y="298"/>
                  </a:cubicBezTo>
                  <a:cubicBezTo>
                    <a:pt x="173" y="291"/>
                    <a:pt x="173" y="291"/>
                    <a:pt x="173" y="291"/>
                  </a:cubicBezTo>
                  <a:moveTo>
                    <a:pt x="158" y="324"/>
                  </a:moveTo>
                  <a:cubicBezTo>
                    <a:pt x="158" y="324"/>
                    <a:pt x="157" y="325"/>
                    <a:pt x="157" y="325"/>
                  </a:cubicBezTo>
                  <a:cubicBezTo>
                    <a:pt x="157" y="325"/>
                    <a:pt x="158" y="324"/>
                    <a:pt x="158" y="324"/>
                  </a:cubicBezTo>
                  <a:moveTo>
                    <a:pt x="160" y="324"/>
                  </a:moveTo>
                  <a:cubicBezTo>
                    <a:pt x="160" y="324"/>
                    <a:pt x="159" y="324"/>
                    <a:pt x="158" y="324"/>
                  </a:cubicBezTo>
                  <a:cubicBezTo>
                    <a:pt x="159" y="324"/>
                    <a:pt x="160" y="324"/>
                    <a:pt x="160" y="324"/>
                  </a:cubicBezTo>
                  <a:moveTo>
                    <a:pt x="163" y="324"/>
                  </a:moveTo>
                  <a:cubicBezTo>
                    <a:pt x="160" y="324"/>
                    <a:pt x="160" y="324"/>
                    <a:pt x="160" y="324"/>
                  </a:cubicBezTo>
                  <a:cubicBezTo>
                    <a:pt x="161" y="324"/>
                    <a:pt x="162" y="324"/>
                    <a:pt x="163" y="324"/>
                  </a:cubicBezTo>
                  <a:moveTo>
                    <a:pt x="153" y="341"/>
                  </a:moveTo>
                  <a:cubicBezTo>
                    <a:pt x="163" y="324"/>
                    <a:pt x="163" y="324"/>
                    <a:pt x="163" y="324"/>
                  </a:cubicBezTo>
                  <a:cubicBezTo>
                    <a:pt x="160" y="329"/>
                    <a:pt x="156" y="335"/>
                    <a:pt x="153" y="341"/>
                  </a:cubicBezTo>
                  <a:moveTo>
                    <a:pt x="155" y="345"/>
                  </a:moveTo>
                  <a:cubicBezTo>
                    <a:pt x="171" y="334"/>
                    <a:pt x="171" y="334"/>
                    <a:pt x="171" y="334"/>
                  </a:cubicBezTo>
                  <a:cubicBezTo>
                    <a:pt x="170" y="333"/>
                    <a:pt x="169" y="332"/>
                    <a:pt x="168" y="331"/>
                  </a:cubicBezTo>
                  <a:cubicBezTo>
                    <a:pt x="155" y="343"/>
                    <a:pt x="155" y="343"/>
                    <a:pt x="155" y="343"/>
                  </a:cubicBezTo>
                  <a:cubicBezTo>
                    <a:pt x="154" y="342"/>
                    <a:pt x="154" y="341"/>
                    <a:pt x="153" y="341"/>
                  </a:cubicBezTo>
                  <a:cubicBezTo>
                    <a:pt x="158" y="333"/>
                    <a:pt x="164" y="325"/>
                    <a:pt x="169" y="318"/>
                  </a:cubicBezTo>
                  <a:cubicBezTo>
                    <a:pt x="168" y="317"/>
                    <a:pt x="168" y="316"/>
                    <a:pt x="167" y="314"/>
                  </a:cubicBezTo>
                  <a:cubicBezTo>
                    <a:pt x="159" y="318"/>
                    <a:pt x="159" y="318"/>
                    <a:pt x="159" y="318"/>
                  </a:cubicBezTo>
                  <a:cubicBezTo>
                    <a:pt x="167" y="314"/>
                    <a:pt x="167" y="314"/>
                    <a:pt x="167" y="314"/>
                  </a:cubicBezTo>
                  <a:cubicBezTo>
                    <a:pt x="175" y="311"/>
                    <a:pt x="175" y="311"/>
                    <a:pt x="175" y="311"/>
                  </a:cubicBezTo>
                  <a:cubicBezTo>
                    <a:pt x="180" y="318"/>
                    <a:pt x="180" y="318"/>
                    <a:pt x="180" y="318"/>
                  </a:cubicBezTo>
                  <a:cubicBezTo>
                    <a:pt x="171" y="334"/>
                    <a:pt x="171" y="334"/>
                    <a:pt x="171" y="334"/>
                  </a:cubicBezTo>
                  <a:cubicBezTo>
                    <a:pt x="155" y="345"/>
                    <a:pt x="155" y="345"/>
                    <a:pt x="155" y="345"/>
                  </a:cubicBezTo>
                  <a:moveTo>
                    <a:pt x="216" y="207"/>
                  </a:moveTo>
                  <a:cubicBezTo>
                    <a:pt x="217" y="207"/>
                    <a:pt x="217" y="207"/>
                    <a:pt x="217" y="207"/>
                  </a:cubicBezTo>
                  <a:cubicBezTo>
                    <a:pt x="217" y="207"/>
                    <a:pt x="217" y="207"/>
                    <a:pt x="216" y="207"/>
                  </a:cubicBezTo>
                  <a:moveTo>
                    <a:pt x="216" y="208"/>
                  </a:moveTo>
                  <a:cubicBezTo>
                    <a:pt x="216" y="208"/>
                    <a:pt x="216" y="208"/>
                    <a:pt x="216" y="207"/>
                  </a:cubicBezTo>
                  <a:cubicBezTo>
                    <a:pt x="216" y="208"/>
                    <a:pt x="216" y="208"/>
                    <a:pt x="216" y="208"/>
                  </a:cubicBezTo>
                  <a:moveTo>
                    <a:pt x="215" y="209"/>
                  </a:moveTo>
                  <a:cubicBezTo>
                    <a:pt x="215" y="209"/>
                    <a:pt x="215" y="208"/>
                    <a:pt x="216" y="208"/>
                  </a:cubicBezTo>
                  <a:cubicBezTo>
                    <a:pt x="215" y="208"/>
                    <a:pt x="215" y="209"/>
                    <a:pt x="215" y="209"/>
                  </a:cubicBezTo>
                  <a:moveTo>
                    <a:pt x="214" y="210"/>
                  </a:moveTo>
                  <a:cubicBezTo>
                    <a:pt x="214" y="209"/>
                    <a:pt x="215" y="209"/>
                    <a:pt x="215" y="209"/>
                  </a:cubicBezTo>
                  <a:cubicBezTo>
                    <a:pt x="215" y="209"/>
                    <a:pt x="214" y="209"/>
                    <a:pt x="214" y="210"/>
                  </a:cubicBezTo>
                  <a:moveTo>
                    <a:pt x="214" y="210"/>
                  </a:moveTo>
                  <a:cubicBezTo>
                    <a:pt x="214" y="210"/>
                    <a:pt x="214" y="210"/>
                    <a:pt x="214" y="210"/>
                  </a:cubicBezTo>
                  <a:cubicBezTo>
                    <a:pt x="214" y="210"/>
                    <a:pt x="214" y="210"/>
                    <a:pt x="214" y="210"/>
                  </a:cubicBezTo>
                  <a:moveTo>
                    <a:pt x="213" y="211"/>
                  </a:moveTo>
                  <a:cubicBezTo>
                    <a:pt x="213" y="210"/>
                    <a:pt x="214" y="210"/>
                    <a:pt x="214" y="210"/>
                  </a:cubicBezTo>
                  <a:cubicBezTo>
                    <a:pt x="214" y="210"/>
                    <a:pt x="213" y="210"/>
                    <a:pt x="213" y="211"/>
                  </a:cubicBezTo>
                  <a:moveTo>
                    <a:pt x="212" y="211"/>
                  </a:moveTo>
                  <a:cubicBezTo>
                    <a:pt x="212" y="211"/>
                    <a:pt x="213" y="211"/>
                    <a:pt x="213" y="211"/>
                  </a:cubicBezTo>
                  <a:cubicBezTo>
                    <a:pt x="213" y="211"/>
                    <a:pt x="213" y="211"/>
                    <a:pt x="213" y="211"/>
                  </a:cubicBezTo>
                  <a:moveTo>
                    <a:pt x="212" y="212"/>
                  </a:moveTo>
                  <a:cubicBezTo>
                    <a:pt x="212" y="212"/>
                    <a:pt x="212" y="211"/>
                    <a:pt x="212" y="211"/>
                  </a:cubicBezTo>
                  <a:cubicBezTo>
                    <a:pt x="212" y="211"/>
                    <a:pt x="212" y="212"/>
                    <a:pt x="212" y="212"/>
                  </a:cubicBezTo>
                  <a:moveTo>
                    <a:pt x="211" y="212"/>
                  </a:moveTo>
                  <a:cubicBezTo>
                    <a:pt x="211" y="212"/>
                    <a:pt x="212" y="212"/>
                    <a:pt x="212" y="212"/>
                  </a:cubicBezTo>
                  <a:cubicBezTo>
                    <a:pt x="212" y="212"/>
                    <a:pt x="211" y="212"/>
                    <a:pt x="211" y="212"/>
                  </a:cubicBezTo>
                  <a:moveTo>
                    <a:pt x="211" y="213"/>
                  </a:moveTo>
                  <a:cubicBezTo>
                    <a:pt x="211" y="213"/>
                    <a:pt x="211" y="213"/>
                    <a:pt x="211" y="212"/>
                  </a:cubicBezTo>
                  <a:cubicBezTo>
                    <a:pt x="211" y="213"/>
                    <a:pt x="211" y="213"/>
                    <a:pt x="211" y="213"/>
                  </a:cubicBezTo>
                  <a:moveTo>
                    <a:pt x="211" y="214"/>
                  </a:moveTo>
                  <a:cubicBezTo>
                    <a:pt x="211" y="214"/>
                    <a:pt x="211" y="213"/>
                    <a:pt x="211" y="213"/>
                  </a:cubicBezTo>
                  <a:cubicBezTo>
                    <a:pt x="211" y="213"/>
                    <a:pt x="211" y="214"/>
                    <a:pt x="211" y="214"/>
                  </a:cubicBezTo>
                  <a:moveTo>
                    <a:pt x="210" y="214"/>
                  </a:moveTo>
                  <a:cubicBezTo>
                    <a:pt x="210" y="214"/>
                    <a:pt x="210" y="214"/>
                    <a:pt x="211" y="214"/>
                  </a:cubicBezTo>
                  <a:cubicBezTo>
                    <a:pt x="210" y="214"/>
                    <a:pt x="210" y="214"/>
                    <a:pt x="210" y="214"/>
                  </a:cubicBezTo>
                  <a:moveTo>
                    <a:pt x="210" y="214"/>
                  </a:moveTo>
                  <a:cubicBezTo>
                    <a:pt x="210" y="214"/>
                    <a:pt x="210" y="214"/>
                    <a:pt x="210" y="214"/>
                  </a:cubicBezTo>
                  <a:cubicBezTo>
                    <a:pt x="210" y="214"/>
                    <a:pt x="210" y="214"/>
                    <a:pt x="210" y="214"/>
                  </a:cubicBezTo>
                  <a:moveTo>
                    <a:pt x="209" y="215"/>
                  </a:moveTo>
                  <a:cubicBezTo>
                    <a:pt x="210" y="215"/>
                    <a:pt x="210" y="215"/>
                    <a:pt x="210" y="215"/>
                  </a:cubicBezTo>
                  <a:cubicBezTo>
                    <a:pt x="209" y="215"/>
                    <a:pt x="209" y="215"/>
                    <a:pt x="209" y="215"/>
                  </a:cubicBezTo>
                  <a:moveTo>
                    <a:pt x="209" y="216"/>
                  </a:moveTo>
                  <a:cubicBezTo>
                    <a:pt x="209" y="215"/>
                    <a:pt x="209" y="215"/>
                    <a:pt x="209" y="215"/>
                  </a:cubicBezTo>
                  <a:cubicBezTo>
                    <a:pt x="209" y="215"/>
                    <a:pt x="209" y="215"/>
                    <a:pt x="209" y="216"/>
                  </a:cubicBezTo>
                  <a:moveTo>
                    <a:pt x="209" y="216"/>
                  </a:moveTo>
                  <a:cubicBezTo>
                    <a:pt x="209" y="216"/>
                    <a:pt x="209" y="216"/>
                    <a:pt x="209" y="216"/>
                  </a:cubicBezTo>
                  <a:cubicBezTo>
                    <a:pt x="209" y="216"/>
                    <a:pt x="209" y="216"/>
                    <a:pt x="209" y="216"/>
                  </a:cubicBezTo>
                  <a:moveTo>
                    <a:pt x="208" y="217"/>
                  </a:moveTo>
                  <a:cubicBezTo>
                    <a:pt x="208" y="216"/>
                    <a:pt x="208" y="216"/>
                    <a:pt x="208" y="216"/>
                  </a:cubicBezTo>
                  <a:cubicBezTo>
                    <a:pt x="208" y="216"/>
                    <a:pt x="208" y="216"/>
                    <a:pt x="208" y="217"/>
                  </a:cubicBezTo>
                  <a:moveTo>
                    <a:pt x="208" y="217"/>
                  </a:moveTo>
                  <a:cubicBezTo>
                    <a:pt x="208" y="217"/>
                    <a:pt x="208" y="217"/>
                    <a:pt x="208" y="217"/>
                  </a:cubicBezTo>
                  <a:cubicBezTo>
                    <a:pt x="208" y="217"/>
                    <a:pt x="208" y="217"/>
                    <a:pt x="208" y="217"/>
                  </a:cubicBezTo>
                  <a:moveTo>
                    <a:pt x="208" y="218"/>
                  </a:moveTo>
                  <a:cubicBezTo>
                    <a:pt x="208" y="217"/>
                    <a:pt x="208" y="217"/>
                    <a:pt x="208" y="217"/>
                  </a:cubicBezTo>
                  <a:cubicBezTo>
                    <a:pt x="208" y="217"/>
                    <a:pt x="208" y="217"/>
                    <a:pt x="208" y="218"/>
                  </a:cubicBezTo>
                  <a:moveTo>
                    <a:pt x="207" y="218"/>
                  </a:moveTo>
                  <a:cubicBezTo>
                    <a:pt x="208" y="218"/>
                    <a:pt x="208" y="218"/>
                    <a:pt x="208" y="218"/>
                  </a:cubicBezTo>
                  <a:cubicBezTo>
                    <a:pt x="208" y="218"/>
                    <a:pt x="208" y="218"/>
                    <a:pt x="207" y="218"/>
                  </a:cubicBezTo>
                  <a:moveTo>
                    <a:pt x="207" y="218"/>
                  </a:moveTo>
                  <a:cubicBezTo>
                    <a:pt x="207" y="218"/>
                    <a:pt x="207" y="218"/>
                    <a:pt x="207" y="218"/>
                  </a:cubicBezTo>
                  <a:cubicBezTo>
                    <a:pt x="207" y="218"/>
                    <a:pt x="207" y="218"/>
                    <a:pt x="207" y="218"/>
                  </a:cubicBezTo>
                  <a:moveTo>
                    <a:pt x="207" y="219"/>
                  </a:moveTo>
                  <a:cubicBezTo>
                    <a:pt x="207" y="218"/>
                    <a:pt x="207" y="218"/>
                    <a:pt x="207" y="218"/>
                  </a:cubicBezTo>
                  <a:cubicBezTo>
                    <a:pt x="207" y="218"/>
                    <a:pt x="207" y="218"/>
                    <a:pt x="207" y="219"/>
                  </a:cubicBezTo>
                  <a:moveTo>
                    <a:pt x="207" y="219"/>
                  </a:moveTo>
                  <a:cubicBezTo>
                    <a:pt x="207" y="219"/>
                    <a:pt x="207" y="219"/>
                    <a:pt x="207" y="219"/>
                  </a:cubicBezTo>
                  <a:cubicBezTo>
                    <a:pt x="207" y="219"/>
                    <a:pt x="207" y="219"/>
                    <a:pt x="207" y="219"/>
                  </a:cubicBezTo>
                  <a:moveTo>
                    <a:pt x="206" y="220"/>
                  </a:moveTo>
                  <a:cubicBezTo>
                    <a:pt x="206" y="219"/>
                    <a:pt x="207" y="219"/>
                    <a:pt x="207" y="219"/>
                  </a:cubicBezTo>
                  <a:cubicBezTo>
                    <a:pt x="207" y="219"/>
                    <a:pt x="206" y="219"/>
                    <a:pt x="206" y="220"/>
                  </a:cubicBezTo>
                  <a:moveTo>
                    <a:pt x="206" y="220"/>
                  </a:moveTo>
                  <a:cubicBezTo>
                    <a:pt x="206" y="220"/>
                    <a:pt x="206" y="220"/>
                    <a:pt x="206" y="220"/>
                  </a:cubicBezTo>
                  <a:cubicBezTo>
                    <a:pt x="206" y="220"/>
                    <a:pt x="206" y="220"/>
                    <a:pt x="206" y="220"/>
                  </a:cubicBezTo>
                  <a:moveTo>
                    <a:pt x="206" y="220"/>
                  </a:moveTo>
                  <a:cubicBezTo>
                    <a:pt x="206" y="220"/>
                    <a:pt x="206" y="220"/>
                    <a:pt x="206" y="220"/>
                  </a:cubicBezTo>
                  <a:cubicBezTo>
                    <a:pt x="206" y="220"/>
                    <a:pt x="206" y="220"/>
                    <a:pt x="206" y="220"/>
                  </a:cubicBezTo>
                  <a:moveTo>
                    <a:pt x="206" y="220"/>
                  </a:moveTo>
                  <a:cubicBezTo>
                    <a:pt x="206" y="220"/>
                    <a:pt x="205" y="220"/>
                    <a:pt x="205" y="220"/>
                  </a:cubicBezTo>
                  <a:cubicBezTo>
                    <a:pt x="205" y="220"/>
                    <a:pt x="206" y="220"/>
                    <a:pt x="206" y="220"/>
                  </a:cubicBezTo>
                  <a:moveTo>
                    <a:pt x="205" y="220"/>
                  </a:moveTo>
                  <a:cubicBezTo>
                    <a:pt x="205" y="221"/>
                    <a:pt x="205" y="221"/>
                    <a:pt x="205" y="221"/>
                  </a:cubicBezTo>
                  <a:cubicBezTo>
                    <a:pt x="205" y="220"/>
                    <a:pt x="205" y="220"/>
                    <a:pt x="205" y="220"/>
                  </a:cubicBezTo>
                  <a:moveTo>
                    <a:pt x="205" y="221"/>
                  </a:moveTo>
                  <a:cubicBezTo>
                    <a:pt x="205" y="221"/>
                    <a:pt x="205" y="222"/>
                    <a:pt x="205" y="222"/>
                  </a:cubicBezTo>
                  <a:cubicBezTo>
                    <a:pt x="205" y="222"/>
                    <a:pt x="205" y="221"/>
                    <a:pt x="205" y="221"/>
                  </a:cubicBezTo>
                  <a:moveTo>
                    <a:pt x="205" y="222"/>
                  </a:moveTo>
                  <a:cubicBezTo>
                    <a:pt x="205" y="222"/>
                    <a:pt x="205" y="222"/>
                    <a:pt x="205" y="222"/>
                  </a:cubicBezTo>
                  <a:cubicBezTo>
                    <a:pt x="205" y="222"/>
                    <a:pt x="205" y="222"/>
                    <a:pt x="205" y="222"/>
                  </a:cubicBezTo>
                  <a:moveTo>
                    <a:pt x="205" y="222"/>
                  </a:moveTo>
                  <a:cubicBezTo>
                    <a:pt x="205" y="222"/>
                    <a:pt x="205" y="222"/>
                    <a:pt x="204" y="222"/>
                  </a:cubicBezTo>
                  <a:cubicBezTo>
                    <a:pt x="205" y="222"/>
                    <a:pt x="205" y="222"/>
                    <a:pt x="205" y="222"/>
                  </a:cubicBezTo>
                  <a:moveTo>
                    <a:pt x="204" y="222"/>
                  </a:moveTo>
                  <a:cubicBezTo>
                    <a:pt x="204" y="222"/>
                    <a:pt x="204" y="222"/>
                    <a:pt x="204" y="223"/>
                  </a:cubicBezTo>
                  <a:cubicBezTo>
                    <a:pt x="204" y="222"/>
                    <a:pt x="204" y="222"/>
                    <a:pt x="204" y="222"/>
                  </a:cubicBezTo>
                  <a:moveTo>
                    <a:pt x="199" y="231"/>
                  </a:moveTo>
                  <a:cubicBezTo>
                    <a:pt x="204" y="225"/>
                    <a:pt x="211" y="216"/>
                    <a:pt x="217" y="210"/>
                  </a:cubicBezTo>
                  <a:cubicBezTo>
                    <a:pt x="211" y="216"/>
                    <a:pt x="204" y="225"/>
                    <a:pt x="199" y="231"/>
                  </a:cubicBezTo>
                  <a:moveTo>
                    <a:pt x="200" y="231"/>
                  </a:moveTo>
                  <a:cubicBezTo>
                    <a:pt x="199" y="231"/>
                    <a:pt x="199" y="231"/>
                    <a:pt x="199" y="231"/>
                  </a:cubicBezTo>
                  <a:cubicBezTo>
                    <a:pt x="199" y="231"/>
                    <a:pt x="200" y="231"/>
                    <a:pt x="200" y="231"/>
                  </a:cubicBezTo>
                  <a:moveTo>
                    <a:pt x="201" y="230"/>
                  </a:moveTo>
                  <a:cubicBezTo>
                    <a:pt x="201" y="230"/>
                    <a:pt x="200" y="231"/>
                    <a:pt x="200" y="231"/>
                  </a:cubicBezTo>
                  <a:cubicBezTo>
                    <a:pt x="200" y="231"/>
                    <a:pt x="201" y="230"/>
                    <a:pt x="201" y="230"/>
                  </a:cubicBezTo>
                  <a:moveTo>
                    <a:pt x="202" y="230"/>
                  </a:moveTo>
                  <a:cubicBezTo>
                    <a:pt x="202" y="230"/>
                    <a:pt x="201" y="230"/>
                    <a:pt x="201" y="230"/>
                  </a:cubicBezTo>
                  <a:cubicBezTo>
                    <a:pt x="201" y="230"/>
                    <a:pt x="202" y="230"/>
                    <a:pt x="202" y="230"/>
                  </a:cubicBezTo>
                  <a:moveTo>
                    <a:pt x="203" y="229"/>
                  </a:moveTo>
                  <a:cubicBezTo>
                    <a:pt x="203" y="229"/>
                    <a:pt x="202" y="229"/>
                    <a:pt x="202" y="230"/>
                  </a:cubicBezTo>
                  <a:cubicBezTo>
                    <a:pt x="202" y="229"/>
                    <a:pt x="203" y="229"/>
                    <a:pt x="203" y="229"/>
                  </a:cubicBezTo>
                  <a:moveTo>
                    <a:pt x="204" y="228"/>
                  </a:moveTo>
                  <a:cubicBezTo>
                    <a:pt x="204" y="228"/>
                    <a:pt x="203" y="228"/>
                    <a:pt x="203" y="229"/>
                  </a:cubicBezTo>
                  <a:cubicBezTo>
                    <a:pt x="203" y="228"/>
                    <a:pt x="204" y="228"/>
                    <a:pt x="204" y="228"/>
                  </a:cubicBezTo>
                  <a:moveTo>
                    <a:pt x="205" y="227"/>
                  </a:moveTo>
                  <a:cubicBezTo>
                    <a:pt x="205" y="227"/>
                    <a:pt x="205" y="228"/>
                    <a:pt x="204" y="228"/>
                  </a:cubicBezTo>
                  <a:cubicBezTo>
                    <a:pt x="205" y="228"/>
                    <a:pt x="205" y="227"/>
                    <a:pt x="205" y="227"/>
                  </a:cubicBezTo>
                  <a:moveTo>
                    <a:pt x="206" y="226"/>
                  </a:moveTo>
                  <a:cubicBezTo>
                    <a:pt x="206" y="226"/>
                    <a:pt x="205" y="227"/>
                    <a:pt x="205" y="227"/>
                  </a:cubicBezTo>
                  <a:cubicBezTo>
                    <a:pt x="205" y="227"/>
                    <a:pt x="206" y="226"/>
                    <a:pt x="206" y="226"/>
                  </a:cubicBezTo>
                  <a:moveTo>
                    <a:pt x="207" y="225"/>
                  </a:moveTo>
                  <a:cubicBezTo>
                    <a:pt x="207" y="226"/>
                    <a:pt x="206" y="226"/>
                    <a:pt x="206" y="226"/>
                  </a:cubicBezTo>
                  <a:cubicBezTo>
                    <a:pt x="206" y="226"/>
                    <a:pt x="207" y="226"/>
                    <a:pt x="207" y="225"/>
                  </a:cubicBezTo>
                  <a:moveTo>
                    <a:pt x="208" y="225"/>
                  </a:moveTo>
                  <a:cubicBezTo>
                    <a:pt x="208" y="225"/>
                    <a:pt x="207" y="225"/>
                    <a:pt x="207" y="225"/>
                  </a:cubicBezTo>
                  <a:cubicBezTo>
                    <a:pt x="207" y="225"/>
                    <a:pt x="208" y="225"/>
                    <a:pt x="208" y="225"/>
                  </a:cubicBezTo>
                  <a:moveTo>
                    <a:pt x="209" y="224"/>
                  </a:moveTo>
                  <a:cubicBezTo>
                    <a:pt x="209" y="224"/>
                    <a:pt x="208" y="224"/>
                    <a:pt x="208" y="225"/>
                  </a:cubicBezTo>
                  <a:cubicBezTo>
                    <a:pt x="208" y="224"/>
                    <a:pt x="209" y="224"/>
                    <a:pt x="209" y="224"/>
                  </a:cubicBezTo>
                  <a:moveTo>
                    <a:pt x="210" y="223"/>
                  </a:moveTo>
                  <a:cubicBezTo>
                    <a:pt x="210" y="223"/>
                    <a:pt x="209" y="223"/>
                    <a:pt x="209" y="224"/>
                  </a:cubicBezTo>
                  <a:cubicBezTo>
                    <a:pt x="209" y="223"/>
                    <a:pt x="210" y="223"/>
                    <a:pt x="210" y="223"/>
                  </a:cubicBezTo>
                  <a:moveTo>
                    <a:pt x="211" y="222"/>
                  </a:moveTo>
                  <a:cubicBezTo>
                    <a:pt x="211" y="222"/>
                    <a:pt x="210" y="223"/>
                    <a:pt x="210" y="223"/>
                  </a:cubicBezTo>
                  <a:cubicBezTo>
                    <a:pt x="210" y="223"/>
                    <a:pt x="211" y="222"/>
                    <a:pt x="211" y="222"/>
                  </a:cubicBezTo>
                  <a:moveTo>
                    <a:pt x="212" y="222"/>
                  </a:moveTo>
                  <a:cubicBezTo>
                    <a:pt x="211" y="222"/>
                    <a:pt x="211" y="222"/>
                    <a:pt x="211" y="222"/>
                  </a:cubicBezTo>
                  <a:cubicBezTo>
                    <a:pt x="211" y="222"/>
                    <a:pt x="211" y="222"/>
                    <a:pt x="212" y="222"/>
                  </a:cubicBezTo>
                  <a:moveTo>
                    <a:pt x="212" y="220"/>
                  </a:moveTo>
                  <a:cubicBezTo>
                    <a:pt x="212" y="221"/>
                    <a:pt x="212" y="221"/>
                    <a:pt x="212" y="222"/>
                  </a:cubicBezTo>
                  <a:cubicBezTo>
                    <a:pt x="212" y="221"/>
                    <a:pt x="212" y="221"/>
                    <a:pt x="212" y="220"/>
                  </a:cubicBezTo>
                  <a:moveTo>
                    <a:pt x="213" y="220"/>
                  </a:moveTo>
                  <a:cubicBezTo>
                    <a:pt x="213" y="220"/>
                    <a:pt x="213" y="220"/>
                    <a:pt x="212" y="220"/>
                  </a:cubicBezTo>
                  <a:cubicBezTo>
                    <a:pt x="213" y="220"/>
                    <a:pt x="213" y="220"/>
                    <a:pt x="213" y="220"/>
                  </a:cubicBezTo>
                  <a:moveTo>
                    <a:pt x="213" y="220"/>
                  </a:moveTo>
                  <a:cubicBezTo>
                    <a:pt x="214" y="220"/>
                    <a:pt x="214" y="219"/>
                    <a:pt x="214" y="219"/>
                  </a:cubicBezTo>
                  <a:cubicBezTo>
                    <a:pt x="214" y="219"/>
                    <a:pt x="214" y="220"/>
                    <a:pt x="213" y="220"/>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9"/>
                  </a:moveTo>
                  <a:cubicBezTo>
                    <a:pt x="315" y="238"/>
                    <a:pt x="315" y="238"/>
                    <a:pt x="315" y="238"/>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6" y="239"/>
                  </a:moveTo>
                  <a:cubicBezTo>
                    <a:pt x="315" y="239"/>
                    <a:pt x="315" y="239"/>
                    <a:pt x="315"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251" y="171"/>
                  </a:moveTo>
                  <a:cubicBezTo>
                    <a:pt x="255" y="167"/>
                    <a:pt x="260" y="163"/>
                    <a:pt x="264" y="160"/>
                  </a:cubicBezTo>
                  <a:cubicBezTo>
                    <a:pt x="264" y="160"/>
                    <a:pt x="264" y="161"/>
                    <a:pt x="264" y="162"/>
                  </a:cubicBezTo>
                  <a:cubicBezTo>
                    <a:pt x="251" y="171"/>
                    <a:pt x="251" y="171"/>
                    <a:pt x="251" y="171"/>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1" y="220"/>
                  </a:moveTo>
                  <a:cubicBezTo>
                    <a:pt x="321" y="220"/>
                    <a:pt x="320" y="221"/>
                    <a:pt x="320" y="222"/>
                  </a:cubicBezTo>
                  <a:cubicBezTo>
                    <a:pt x="320" y="221"/>
                    <a:pt x="321" y="221"/>
                    <a:pt x="321" y="221"/>
                  </a:cubicBezTo>
                  <a:moveTo>
                    <a:pt x="315" y="238"/>
                  </a:moveTo>
                  <a:cubicBezTo>
                    <a:pt x="313" y="235"/>
                    <a:pt x="317" y="229"/>
                    <a:pt x="320" y="222"/>
                  </a:cubicBezTo>
                  <a:cubicBezTo>
                    <a:pt x="316" y="230"/>
                    <a:pt x="313" y="236"/>
                    <a:pt x="315" y="238"/>
                  </a:cubicBezTo>
                  <a:cubicBezTo>
                    <a:pt x="315" y="238"/>
                    <a:pt x="315" y="238"/>
                    <a:pt x="315" y="238"/>
                  </a:cubicBezTo>
                  <a:moveTo>
                    <a:pt x="311" y="108"/>
                  </a:moveTo>
                  <a:cubicBezTo>
                    <a:pt x="325" y="97"/>
                    <a:pt x="325" y="97"/>
                    <a:pt x="325" y="97"/>
                  </a:cubicBezTo>
                  <a:cubicBezTo>
                    <a:pt x="311" y="108"/>
                    <a:pt x="311" y="108"/>
                    <a:pt x="311" y="108"/>
                  </a:cubicBezTo>
                  <a:moveTo>
                    <a:pt x="311" y="108"/>
                  </a:moveTo>
                  <a:cubicBezTo>
                    <a:pt x="312" y="109"/>
                    <a:pt x="312" y="109"/>
                    <a:pt x="312" y="109"/>
                  </a:cubicBezTo>
                  <a:cubicBezTo>
                    <a:pt x="311" y="108"/>
                    <a:pt x="311" y="108"/>
                    <a:pt x="311" y="108"/>
                  </a:cubicBezTo>
                  <a:moveTo>
                    <a:pt x="312" y="109"/>
                  </a:moveTo>
                  <a:cubicBezTo>
                    <a:pt x="323" y="100"/>
                    <a:pt x="323" y="100"/>
                    <a:pt x="323" y="100"/>
                  </a:cubicBezTo>
                  <a:cubicBezTo>
                    <a:pt x="312" y="109"/>
                    <a:pt x="312" y="109"/>
                    <a:pt x="312" y="109"/>
                  </a:cubicBezTo>
                  <a:moveTo>
                    <a:pt x="312" y="110"/>
                  </a:moveTo>
                  <a:cubicBezTo>
                    <a:pt x="312" y="110"/>
                    <a:pt x="312" y="109"/>
                    <a:pt x="312" y="109"/>
                  </a:cubicBezTo>
                  <a:cubicBezTo>
                    <a:pt x="312" y="109"/>
                    <a:pt x="312" y="109"/>
                    <a:pt x="312" y="109"/>
                  </a:cubicBezTo>
                  <a:moveTo>
                    <a:pt x="311" y="110"/>
                  </a:moveTo>
                  <a:cubicBezTo>
                    <a:pt x="311" y="110"/>
                    <a:pt x="312" y="110"/>
                    <a:pt x="312" y="110"/>
                  </a:cubicBezTo>
                  <a:cubicBezTo>
                    <a:pt x="312" y="110"/>
                    <a:pt x="311" y="110"/>
                    <a:pt x="311" y="110"/>
                  </a:cubicBezTo>
                  <a:moveTo>
                    <a:pt x="311" y="111"/>
                  </a:moveTo>
                  <a:cubicBezTo>
                    <a:pt x="311" y="111"/>
                    <a:pt x="311" y="110"/>
                    <a:pt x="311" y="110"/>
                  </a:cubicBezTo>
                  <a:cubicBezTo>
                    <a:pt x="311" y="110"/>
                    <a:pt x="311" y="111"/>
                    <a:pt x="311" y="111"/>
                  </a:cubicBezTo>
                  <a:moveTo>
                    <a:pt x="311" y="111"/>
                  </a:moveTo>
                  <a:cubicBezTo>
                    <a:pt x="311" y="111"/>
                    <a:pt x="311" y="111"/>
                    <a:pt x="311" y="111"/>
                  </a:cubicBezTo>
                  <a:cubicBezTo>
                    <a:pt x="311" y="111"/>
                    <a:pt x="311" y="111"/>
                    <a:pt x="311" y="111"/>
                  </a:cubicBezTo>
                  <a:moveTo>
                    <a:pt x="311" y="111"/>
                  </a:moveTo>
                  <a:cubicBezTo>
                    <a:pt x="311" y="111"/>
                    <a:pt x="311" y="111"/>
                    <a:pt x="311" y="111"/>
                  </a:cubicBezTo>
                  <a:cubicBezTo>
                    <a:pt x="311" y="111"/>
                    <a:pt x="311" y="111"/>
                    <a:pt x="311" y="111"/>
                  </a:cubicBezTo>
                  <a:moveTo>
                    <a:pt x="312" y="111"/>
                  </a:moveTo>
                  <a:cubicBezTo>
                    <a:pt x="311" y="111"/>
                    <a:pt x="311" y="111"/>
                    <a:pt x="311" y="111"/>
                  </a:cubicBezTo>
                  <a:cubicBezTo>
                    <a:pt x="312" y="111"/>
                    <a:pt x="312" y="111"/>
                    <a:pt x="312" y="111"/>
                  </a:cubicBezTo>
                  <a:moveTo>
                    <a:pt x="312" y="111"/>
                  </a:moveTo>
                  <a:cubicBezTo>
                    <a:pt x="312" y="111"/>
                    <a:pt x="312" y="111"/>
                    <a:pt x="312" y="111"/>
                  </a:cubicBezTo>
                  <a:cubicBezTo>
                    <a:pt x="312" y="111"/>
                    <a:pt x="312" y="111"/>
                    <a:pt x="312" y="111"/>
                  </a:cubicBezTo>
                  <a:moveTo>
                    <a:pt x="313" y="111"/>
                  </a:moveTo>
                  <a:cubicBezTo>
                    <a:pt x="312" y="111"/>
                    <a:pt x="312" y="111"/>
                    <a:pt x="312" y="111"/>
                  </a:cubicBezTo>
                  <a:cubicBezTo>
                    <a:pt x="313" y="111"/>
                    <a:pt x="313" y="111"/>
                    <a:pt x="313" y="111"/>
                  </a:cubicBezTo>
                  <a:moveTo>
                    <a:pt x="313" y="111"/>
                  </a:moveTo>
                  <a:cubicBezTo>
                    <a:pt x="313" y="111"/>
                    <a:pt x="313" y="111"/>
                    <a:pt x="313" y="111"/>
                  </a:cubicBezTo>
                  <a:cubicBezTo>
                    <a:pt x="313" y="111"/>
                    <a:pt x="313" y="111"/>
                    <a:pt x="313" y="111"/>
                  </a:cubicBezTo>
                  <a:moveTo>
                    <a:pt x="315" y="110"/>
                  </a:moveTo>
                  <a:cubicBezTo>
                    <a:pt x="314" y="110"/>
                    <a:pt x="314" y="111"/>
                    <a:pt x="313" y="111"/>
                  </a:cubicBezTo>
                  <a:cubicBezTo>
                    <a:pt x="314" y="111"/>
                    <a:pt x="314" y="110"/>
                    <a:pt x="315" y="110"/>
                  </a:cubicBezTo>
                  <a:moveTo>
                    <a:pt x="316" y="109"/>
                  </a:moveTo>
                  <a:cubicBezTo>
                    <a:pt x="316" y="110"/>
                    <a:pt x="315" y="110"/>
                    <a:pt x="315" y="110"/>
                  </a:cubicBezTo>
                  <a:cubicBezTo>
                    <a:pt x="315" y="110"/>
                    <a:pt x="316" y="110"/>
                    <a:pt x="316" y="109"/>
                  </a:cubicBezTo>
                  <a:moveTo>
                    <a:pt x="318" y="109"/>
                  </a:moveTo>
                  <a:cubicBezTo>
                    <a:pt x="317" y="109"/>
                    <a:pt x="317" y="109"/>
                    <a:pt x="316" y="109"/>
                  </a:cubicBezTo>
                  <a:cubicBezTo>
                    <a:pt x="317" y="109"/>
                    <a:pt x="317" y="109"/>
                    <a:pt x="318" y="109"/>
                  </a:cubicBezTo>
                  <a:moveTo>
                    <a:pt x="320" y="107"/>
                  </a:moveTo>
                  <a:cubicBezTo>
                    <a:pt x="319" y="108"/>
                    <a:pt x="318" y="108"/>
                    <a:pt x="318" y="109"/>
                  </a:cubicBezTo>
                  <a:cubicBezTo>
                    <a:pt x="318" y="108"/>
                    <a:pt x="319" y="108"/>
                    <a:pt x="320" y="107"/>
                  </a:cubicBezTo>
                  <a:moveTo>
                    <a:pt x="322" y="106"/>
                  </a:moveTo>
                  <a:cubicBezTo>
                    <a:pt x="321" y="107"/>
                    <a:pt x="320" y="107"/>
                    <a:pt x="320" y="107"/>
                  </a:cubicBezTo>
                  <a:cubicBezTo>
                    <a:pt x="320" y="107"/>
                    <a:pt x="321" y="107"/>
                    <a:pt x="322" y="106"/>
                  </a:cubicBezTo>
                  <a:moveTo>
                    <a:pt x="325" y="105"/>
                  </a:moveTo>
                  <a:cubicBezTo>
                    <a:pt x="324" y="105"/>
                    <a:pt x="323" y="106"/>
                    <a:pt x="322" y="106"/>
                  </a:cubicBezTo>
                  <a:cubicBezTo>
                    <a:pt x="324" y="105"/>
                    <a:pt x="326" y="104"/>
                    <a:pt x="328" y="103"/>
                  </a:cubicBezTo>
                  <a:cubicBezTo>
                    <a:pt x="327" y="103"/>
                    <a:pt x="325" y="104"/>
                    <a:pt x="325" y="105"/>
                  </a:cubicBezTo>
                  <a:moveTo>
                    <a:pt x="387" y="55"/>
                  </a:moveTo>
                  <a:cubicBezTo>
                    <a:pt x="389" y="54"/>
                    <a:pt x="391" y="52"/>
                    <a:pt x="394" y="51"/>
                  </a:cubicBezTo>
                  <a:cubicBezTo>
                    <a:pt x="391" y="52"/>
                    <a:pt x="389" y="54"/>
                    <a:pt x="387" y="55"/>
                  </a:cubicBezTo>
                  <a:moveTo>
                    <a:pt x="387" y="55"/>
                  </a:moveTo>
                  <a:cubicBezTo>
                    <a:pt x="385" y="56"/>
                    <a:pt x="383" y="57"/>
                    <a:pt x="381" y="58"/>
                  </a:cubicBezTo>
                  <a:cubicBezTo>
                    <a:pt x="383" y="57"/>
                    <a:pt x="385" y="56"/>
                    <a:pt x="387" y="55"/>
                  </a:cubicBezTo>
                  <a:moveTo>
                    <a:pt x="366" y="68"/>
                  </a:moveTo>
                  <a:cubicBezTo>
                    <a:pt x="381" y="58"/>
                    <a:pt x="381" y="58"/>
                    <a:pt x="381" y="58"/>
                  </a:cubicBezTo>
                  <a:cubicBezTo>
                    <a:pt x="366" y="68"/>
                    <a:pt x="366" y="68"/>
                    <a:pt x="366" y="68"/>
                  </a:cubicBezTo>
                  <a:moveTo>
                    <a:pt x="370" y="68"/>
                  </a:moveTo>
                  <a:cubicBezTo>
                    <a:pt x="365" y="70"/>
                    <a:pt x="365" y="70"/>
                    <a:pt x="365" y="70"/>
                  </a:cubicBezTo>
                  <a:cubicBezTo>
                    <a:pt x="366" y="69"/>
                    <a:pt x="367" y="68"/>
                    <a:pt x="368" y="68"/>
                  </a:cubicBezTo>
                  <a:cubicBezTo>
                    <a:pt x="366" y="68"/>
                    <a:pt x="366" y="68"/>
                    <a:pt x="366" y="68"/>
                  </a:cubicBezTo>
                  <a:cubicBezTo>
                    <a:pt x="368" y="68"/>
                    <a:pt x="368" y="68"/>
                    <a:pt x="368" y="68"/>
                  </a:cubicBezTo>
                  <a:cubicBezTo>
                    <a:pt x="369" y="66"/>
                    <a:pt x="371" y="65"/>
                    <a:pt x="373" y="64"/>
                  </a:cubicBezTo>
                  <a:cubicBezTo>
                    <a:pt x="377" y="61"/>
                    <a:pt x="379" y="60"/>
                    <a:pt x="384" y="57"/>
                  </a:cubicBezTo>
                  <a:cubicBezTo>
                    <a:pt x="384" y="57"/>
                    <a:pt x="384" y="57"/>
                    <a:pt x="384" y="57"/>
                  </a:cubicBezTo>
                  <a:cubicBezTo>
                    <a:pt x="384" y="57"/>
                    <a:pt x="387" y="56"/>
                    <a:pt x="387" y="56"/>
                  </a:cubicBezTo>
                  <a:cubicBezTo>
                    <a:pt x="387" y="56"/>
                    <a:pt x="385" y="56"/>
                    <a:pt x="384" y="57"/>
                  </a:cubicBezTo>
                  <a:cubicBezTo>
                    <a:pt x="387" y="56"/>
                    <a:pt x="389" y="55"/>
                    <a:pt x="391" y="54"/>
                  </a:cubicBezTo>
                  <a:cubicBezTo>
                    <a:pt x="390" y="54"/>
                    <a:pt x="389" y="55"/>
                    <a:pt x="389" y="56"/>
                  </a:cubicBezTo>
                  <a:cubicBezTo>
                    <a:pt x="377" y="64"/>
                    <a:pt x="377" y="64"/>
                    <a:pt x="377" y="64"/>
                  </a:cubicBezTo>
                  <a:cubicBezTo>
                    <a:pt x="375" y="65"/>
                    <a:pt x="372" y="66"/>
                    <a:pt x="370" y="68"/>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4" y="65"/>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5"/>
                    <a:pt x="393" y="65"/>
                  </a:cubicBezTo>
                  <a:cubicBezTo>
                    <a:pt x="393" y="65"/>
                    <a:pt x="393" y="65"/>
                    <a:pt x="393" y="65"/>
                  </a:cubicBezTo>
                  <a:moveTo>
                    <a:pt x="393" y="65"/>
                  </a:moveTo>
                  <a:cubicBezTo>
                    <a:pt x="393" y="65"/>
                    <a:pt x="393" y="65"/>
                    <a:pt x="393" y="65"/>
                  </a:cubicBezTo>
                  <a:cubicBezTo>
                    <a:pt x="393" y="65"/>
                    <a:pt x="393" y="65"/>
                    <a:pt x="393" y="65"/>
                  </a:cubicBezTo>
                  <a:moveTo>
                    <a:pt x="287" y="334"/>
                  </a:moveTo>
                  <a:cubicBezTo>
                    <a:pt x="300" y="315"/>
                    <a:pt x="314" y="296"/>
                    <a:pt x="328" y="279"/>
                  </a:cubicBezTo>
                  <a:cubicBezTo>
                    <a:pt x="325" y="273"/>
                    <a:pt x="325" y="273"/>
                    <a:pt x="325" y="273"/>
                  </a:cubicBezTo>
                  <a:cubicBezTo>
                    <a:pt x="331" y="258"/>
                    <a:pt x="340" y="238"/>
                    <a:pt x="347" y="223"/>
                  </a:cubicBezTo>
                  <a:cubicBezTo>
                    <a:pt x="327" y="234"/>
                    <a:pt x="327" y="234"/>
                    <a:pt x="327" y="234"/>
                  </a:cubicBezTo>
                  <a:cubicBezTo>
                    <a:pt x="321" y="220"/>
                    <a:pt x="321" y="220"/>
                    <a:pt x="321" y="220"/>
                  </a:cubicBezTo>
                  <a:cubicBezTo>
                    <a:pt x="327" y="213"/>
                    <a:pt x="334" y="207"/>
                    <a:pt x="341" y="201"/>
                  </a:cubicBezTo>
                  <a:cubicBezTo>
                    <a:pt x="337" y="195"/>
                    <a:pt x="337" y="195"/>
                    <a:pt x="344" y="184"/>
                  </a:cubicBezTo>
                  <a:cubicBezTo>
                    <a:pt x="343" y="182"/>
                    <a:pt x="343" y="181"/>
                    <a:pt x="343" y="180"/>
                  </a:cubicBezTo>
                  <a:cubicBezTo>
                    <a:pt x="339" y="177"/>
                    <a:pt x="336" y="174"/>
                    <a:pt x="333" y="172"/>
                  </a:cubicBezTo>
                  <a:cubicBezTo>
                    <a:pt x="311" y="191"/>
                    <a:pt x="294" y="215"/>
                    <a:pt x="272" y="235"/>
                  </a:cubicBezTo>
                  <a:cubicBezTo>
                    <a:pt x="265" y="241"/>
                    <a:pt x="257" y="241"/>
                    <a:pt x="250" y="245"/>
                  </a:cubicBezTo>
                  <a:cubicBezTo>
                    <a:pt x="257" y="240"/>
                    <a:pt x="257" y="240"/>
                    <a:pt x="257" y="240"/>
                  </a:cubicBezTo>
                  <a:cubicBezTo>
                    <a:pt x="250" y="245"/>
                    <a:pt x="250" y="245"/>
                    <a:pt x="250" y="245"/>
                  </a:cubicBezTo>
                  <a:cubicBezTo>
                    <a:pt x="248" y="248"/>
                    <a:pt x="246" y="250"/>
                    <a:pt x="244" y="252"/>
                  </a:cubicBezTo>
                  <a:cubicBezTo>
                    <a:pt x="239" y="260"/>
                    <a:pt x="239" y="260"/>
                    <a:pt x="239" y="260"/>
                  </a:cubicBezTo>
                  <a:cubicBezTo>
                    <a:pt x="244" y="252"/>
                    <a:pt x="244" y="252"/>
                    <a:pt x="244" y="252"/>
                  </a:cubicBezTo>
                  <a:cubicBezTo>
                    <a:pt x="230" y="264"/>
                    <a:pt x="230" y="264"/>
                    <a:pt x="230" y="264"/>
                  </a:cubicBezTo>
                  <a:cubicBezTo>
                    <a:pt x="229" y="263"/>
                    <a:pt x="228" y="262"/>
                    <a:pt x="227" y="261"/>
                  </a:cubicBezTo>
                  <a:cubicBezTo>
                    <a:pt x="249" y="230"/>
                    <a:pt x="249" y="230"/>
                    <a:pt x="249" y="230"/>
                  </a:cubicBezTo>
                  <a:cubicBezTo>
                    <a:pt x="248" y="229"/>
                    <a:pt x="246" y="226"/>
                    <a:pt x="245" y="224"/>
                  </a:cubicBezTo>
                  <a:cubicBezTo>
                    <a:pt x="250" y="216"/>
                    <a:pt x="250" y="216"/>
                    <a:pt x="250" y="216"/>
                  </a:cubicBezTo>
                  <a:cubicBezTo>
                    <a:pt x="252" y="208"/>
                    <a:pt x="254" y="198"/>
                    <a:pt x="257" y="189"/>
                  </a:cubicBezTo>
                  <a:cubicBezTo>
                    <a:pt x="265" y="181"/>
                    <a:pt x="265" y="181"/>
                    <a:pt x="265" y="181"/>
                  </a:cubicBezTo>
                  <a:cubicBezTo>
                    <a:pt x="270" y="174"/>
                    <a:pt x="270" y="174"/>
                    <a:pt x="270" y="174"/>
                  </a:cubicBezTo>
                  <a:cubicBezTo>
                    <a:pt x="270" y="173"/>
                    <a:pt x="270" y="172"/>
                    <a:pt x="270" y="171"/>
                  </a:cubicBezTo>
                  <a:cubicBezTo>
                    <a:pt x="277" y="166"/>
                    <a:pt x="284" y="160"/>
                    <a:pt x="291" y="154"/>
                  </a:cubicBezTo>
                  <a:cubicBezTo>
                    <a:pt x="320" y="137"/>
                    <a:pt x="320" y="137"/>
                    <a:pt x="320" y="137"/>
                  </a:cubicBezTo>
                  <a:cubicBezTo>
                    <a:pt x="291" y="154"/>
                    <a:pt x="291" y="154"/>
                    <a:pt x="291" y="154"/>
                  </a:cubicBezTo>
                  <a:cubicBezTo>
                    <a:pt x="322" y="138"/>
                    <a:pt x="322" y="138"/>
                    <a:pt x="322" y="138"/>
                  </a:cubicBezTo>
                  <a:cubicBezTo>
                    <a:pt x="324" y="137"/>
                    <a:pt x="327" y="135"/>
                    <a:pt x="329" y="133"/>
                  </a:cubicBezTo>
                  <a:cubicBezTo>
                    <a:pt x="335" y="122"/>
                    <a:pt x="335" y="122"/>
                    <a:pt x="335" y="122"/>
                  </a:cubicBezTo>
                  <a:cubicBezTo>
                    <a:pt x="329" y="133"/>
                    <a:pt x="329" y="133"/>
                    <a:pt x="329" y="133"/>
                  </a:cubicBezTo>
                  <a:cubicBezTo>
                    <a:pt x="341" y="133"/>
                    <a:pt x="341" y="133"/>
                    <a:pt x="341" y="133"/>
                  </a:cubicBezTo>
                  <a:cubicBezTo>
                    <a:pt x="347" y="129"/>
                    <a:pt x="347" y="129"/>
                    <a:pt x="347" y="129"/>
                  </a:cubicBezTo>
                  <a:cubicBezTo>
                    <a:pt x="341" y="133"/>
                    <a:pt x="341" y="133"/>
                    <a:pt x="341" y="133"/>
                  </a:cubicBezTo>
                  <a:cubicBezTo>
                    <a:pt x="329" y="133"/>
                    <a:pt x="329" y="133"/>
                    <a:pt x="329" y="133"/>
                  </a:cubicBezTo>
                  <a:cubicBezTo>
                    <a:pt x="327" y="135"/>
                    <a:pt x="324" y="137"/>
                    <a:pt x="322" y="138"/>
                  </a:cubicBezTo>
                  <a:cubicBezTo>
                    <a:pt x="332" y="139"/>
                    <a:pt x="332" y="139"/>
                    <a:pt x="332" y="139"/>
                  </a:cubicBezTo>
                  <a:cubicBezTo>
                    <a:pt x="347" y="130"/>
                    <a:pt x="347" y="130"/>
                    <a:pt x="347" y="130"/>
                  </a:cubicBezTo>
                  <a:cubicBezTo>
                    <a:pt x="350" y="128"/>
                    <a:pt x="352" y="127"/>
                    <a:pt x="355" y="125"/>
                  </a:cubicBezTo>
                  <a:cubicBezTo>
                    <a:pt x="354" y="123"/>
                    <a:pt x="353" y="121"/>
                    <a:pt x="352" y="119"/>
                  </a:cubicBezTo>
                  <a:cubicBezTo>
                    <a:pt x="353" y="121"/>
                    <a:pt x="354" y="123"/>
                    <a:pt x="355" y="125"/>
                  </a:cubicBezTo>
                  <a:cubicBezTo>
                    <a:pt x="374" y="119"/>
                    <a:pt x="374" y="119"/>
                    <a:pt x="374" y="119"/>
                  </a:cubicBezTo>
                  <a:cubicBezTo>
                    <a:pt x="366" y="126"/>
                    <a:pt x="366" y="126"/>
                    <a:pt x="366" y="126"/>
                  </a:cubicBezTo>
                  <a:cubicBezTo>
                    <a:pt x="367" y="126"/>
                    <a:pt x="367" y="127"/>
                    <a:pt x="367" y="127"/>
                  </a:cubicBezTo>
                  <a:cubicBezTo>
                    <a:pt x="368" y="127"/>
                    <a:pt x="368" y="128"/>
                    <a:pt x="368" y="128"/>
                  </a:cubicBezTo>
                  <a:cubicBezTo>
                    <a:pt x="384" y="119"/>
                    <a:pt x="384" y="119"/>
                    <a:pt x="384" y="119"/>
                  </a:cubicBezTo>
                  <a:cubicBezTo>
                    <a:pt x="368" y="128"/>
                    <a:pt x="368" y="128"/>
                    <a:pt x="368" y="128"/>
                  </a:cubicBezTo>
                  <a:cubicBezTo>
                    <a:pt x="371" y="131"/>
                    <a:pt x="371" y="131"/>
                    <a:pt x="371" y="131"/>
                  </a:cubicBezTo>
                  <a:cubicBezTo>
                    <a:pt x="384" y="119"/>
                    <a:pt x="384" y="119"/>
                    <a:pt x="384" y="119"/>
                  </a:cubicBezTo>
                  <a:cubicBezTo>
                    <a:pt x="401" y="109"/>
                    <a:pt x="401" y="109"/>
                    <a:pt x="401" y="109"/>
                  </a:cubicBezTo>
                  <a:cubicBezTo>
                    <a:pt x="400" y="109"/>
                    <a:pt x="400" y="108"/>
                    <a:pt x="399" y="107"/>
                  </a:cubicBezTo>
                  <a:cubicBezTo>
                    <a:pt x="388" y="107"/>
                    <a:pt x="388" y="107"/>
                    <a:pt x="388" y="107"/>
                  </a:cubicBezTo>
                  <a:cubicBezTo>
                    <a:pt x="379" y="112"/>
                    <a:pt x="379" y="112"/>
                    <a:pt x="379" y="112"/>
                  </a:cubicBezTo>
                  <a:cubicBezTo>
                    <a:pt x="371" y="116"/>
                    <a:pt x="371" y="116"/>
                    <a:pt x="371" y="116"/>
                  </a:cubicBezTo>
                  <a:cubicBezTo>
                    <a:pt x="370" y="115"/>
                    <a:pt x="370" y="114"/>
                    <a:pt x="369" y="113"/>
                  </a:cubicBezTo>
                  <a:cubicBezTo>
                    <a:pt x="375" y="109"/>
                    <a:pt x="380" y="106"/>
                    <a:pt x="385" y="103"/>
                  </a:cubicBezTo>
                  <a:cubicBezTo>
                    <a:pt x="392" y="97"/>
                    <a:pt x="392" y="97"/>
                    <a:pt x="392" y="97"/>
                  </a:cubicBezTo>
                  <a:cubicBezTo>
                    <a:pt x="383" y="100"/>
                    <a:pt x="383" y="100"/>
                    <a:pt x="383" y="100"/>
                  </a:cubicBezTo>
                  <a:cubicBezTo>
                    <a:pt x="391" y="92"/>
                    <a:pt x="391" y="92"/>
                    <a:pt x="391" y="92"/>
                  </a:cubicBezTo>
                  <a:cubicBezTo>
                    <a:pt x="400" y="85"/>
                    <a:pt x="400" y="85"/>
                    <a:pt x="400" y="85"/>
                  </a:cubicBezTo>
                  <a:cubicBezTo>
                    <a:pt x="406" y="80"/>
                    <a:pt x="406" y="80"/>
                    <a:pt x="406" y="80"/>
                  </a:cubicBezTo>
                  <a:cubicBezTo>
                    <a:pt x="414" y="74"/>
                    <a:pt x="414" y="74"/>
                    <a:pt x="414" y="74"/>
                  </a:cubicBezTo>
                  <a:cubicBezTo>
                    <a:pt x="413" y="74"/>
                    <a:pt x="413" y="72"/>
                    <a:pt x="413" y="71"/>
                  </a:cubicBezTo>
                  <a:cubicBezTo>
                    <a:pt x="413" y="70"/>
                    <a:pt x="413" y="70"/>
                    <a:pt x="413" y="70"/>
                  </a:cubicBezTo>
                  <a:cubicBezTo>
                    <a:pt x="421" y="65"/>
                    <a:pt x="421" y="65"/>
                    <a:pt x="421" y="65"/>
                  </a:cubicBezTo>
                  <a:cubicBezTo>
                    <a:pt x="421" y="63"/>
                    <a:pt x="422" y="61"/>
                    <a:pt x="422" y="59"/>
                  </a:cubicBezTo>
                  <a:cubicBezTo>
                    <a:pt x="413" y="69"/>
                    <a:pt x="413" y="69"/>
                    <a:pt x="413" y="69"/>
                  </a:cubicBezTo>
                  <a:cubicBezTo>
                    <a:pt x="397" y="76"/>
                    <a:pt x="397" y="76"/>
                    <a:pt x="397" y="76"/>
                  </a:cubicBezTo>
                  <a:cubicBezTo>
                    <a:pt x="389" y="84"/>
                    <a:pt x="389" y="84"/>
                    <a:pt x="389" y="84"/>
                  </a:cubicBezTo>
                  <a:cubicBezTo>
                    <a:pt x="381" y="92"/>
                    <a:pt x="381" y="92"/>
                    <a:pt x="381" y="92"/>
                  </a:cubicBezTo>
                  <a:cubicBezTo>
                    <a:pt x="398" y="84"/>
                    <a:pt x="398" y="84"/>
                    <a:pt x="398" y="84"/>
                  </a:cubicBezTo>
                  <a:cubicBezTo>
                    <a:pt x="381" y="92"/>
                    <a:pt x="381" y="92"/>
                    <a:pt x="381" y="92"/>
                  </a:cubicBezTo>
                  <a:cubicBezTo>
                    <a:pt x="373" y="95"/>
                    <a:pt x="373" y="95"/>
                    <a:pt x="373" y="95"/>
                  </a:cubicBezTo>
                  <a:cubicBezTo>
                    <a:pt x="371" y="96"/>
                    <a:pt x="368" y="97"/>
                    <a:pt x="366" y="99"/>
                  </a:cubicBezTo>
                  <a:cubicBezTo>
                    <a:pt x="365" y="99"/>
                    <a:pt x="365" y="99"/>
                    <a:pt x="365" y="98"/>
                  </a:cubicBezTo>
                  <a:cubicBezTo>
                    <a:pt x="373" y="93"/>
                    <a:pt x="381" y="89"/>
                    <a:pt x="389" y="84"/>
                  </a:cubicBezTo>
                  <a:cubicBezTo>
                    <a:pt x="397" y="76"/>
                    <a:pt x="397" y="76"/>
                    <a:pt x="397" y="76"/>
                  </a:cubicBezTo>
                  <a:cubicBezTo>
                    <a:pt x="396" y="75"/>
                    <a:pt x="396" y="75"/>
                    <a:pt x="396" y="75"/>
                  </a:cubicBezTo>
                  <a:cubicBezTo>
                    <a:pt x="373" y="89"/>
                    <a:pt x="373" y="89"/>
                    <a:pt x="373" y="89"/>
                  </a:cubicBezTo>
                  <a:cubicBezTo>
                    <a:pt x="373" y="86"/>
                    <a:pt x="374" y="81"/>
                    <a:pt x="376" y="77"/>
                  </a:cubicBezTo>
                  <a:cubicBezTo>
                    <a:pt x="387" y="68"/>
                    <a:pt x="387" y="68"/>
                    <a:pt x="387" y="68"/>
                  </a:cubicBezTo>
                  <a:cubicBezTo>
                    <a:pt x="392" y="66"/>
                    <a:pt x="392" y="66"/>
                    <a:pt x="392" y="66"/>
                  </a:cubicBezTo>
                  <a:cubicBezTo>
                    <a:pt x="402" y="60"/>
                    <a:pt x="402" y="60"/>
                    <a:pt x="402" y="60"/>
                  </a:cubicBezTo>
                  <a:cubicBezTo>
                    <a:pt x="401" y="61"/>
                    <a:pt x="401" y="61"/>
                    <a:pt x="401" y="61"/>
                  </a:cubicBezTo>
                  <a:cubicBezTo>
                    <a:pt x="399" y="62"/>
                    <a:pt x="397" y="62"/>
                    <a:pt x="396" y="63"/>
                  </a:cubicBezTo>
                  <a:cubicBezTo>
                    <a:pt x="399" y="62"/>
                    <a:pt x="399" y="62"/>
                    <a:pt x="402" y="60"/>
                  </a:cubicBezTo>
                  <a:cubicBezTo>
                    <a:pt x="399" y="62"/>
                    <a:pt x="396" y="64"/>
                    <a:pt x="392" y="66"/>
                  </a:cubicBezTo>
                  <a:cubicBezTo>
                    <a:pt x="392" y="67"/>
                    <a:pt x="392" y="68"/>
                    <a:pt x="392" y="68"/>
                  </a:cubicBezTo>
                  <a:cubicBezTo>
                    <a:pt x="391" y="70"/>
                    <a:pt x="391" y="71"/>
                    <a:pt x="390" y="72"/>
                  </a:cubicBezTo>
                  <a:cubicBezTo>
                    <a:pt x="391" y="71"/>
                    <a:pt x="391" y="70"/>
                    <a:pt x="392" y="68"/>
                  </a:cubicBezTo>
                  <a:cubicBezTo>
                    <a:pt x="382" y="74"/>
                    <a:pt x="381" y="75"/>
                    <a:pt x="379" y="76"/>
                  </a:cubicBezTo>
                  <a:cubicBezTo>
                    <a:pt x="383" y="75"/>
                    <a:pt x="384" y="75"/>
                    <a:pt x="406" y="66"/>
                  </a:cubicBezTo>
                  <a:cubicBezTo>
                    <a:pt x="406" y="65"/>
                    <a:pt x="406" y="64"/>
                    <a:pt x="406" y="63"/>
                  </a:cubicBezTo>
                  <a:cubicBezTo>
                    <a:pt x="424" y="52"/>
                    <a:pt x="424" y="52"/>
                    <a:pt x="424" y="52"/>
                  </a:cubicBezTo>
                  <a:cubicBezTo>
                    <a:pt x="441" y="41"/>
                    <a:pt x="441" y="41"/>
                    <a:pt x="441" y="41"/>
                  </a:cubicBezTo>
                  <a:cubicBezTo>
                    <a:pt x="442" y="40"/>
                    <a:pt x="442" y="40"/>
                    <a:pt x="442" y="39"/>
                  </a:cubicBezTo>
                  <a:cubicBezTo>
                    <a:pt x="434" y="43"/>
                    <a:pt x="426" y="47"/>
                    <a:pt x="418" y="51"/>
                  </a:cubicBezTo>
                  <a:cubicBezTo>
                    <a:pt x="426" y="47"/>
                    <a:pt x="434" y="43"/>
                    <a:pt x="442" y="39"/>
                  </a:cubicBezTo>
                  <a:cubicBezTo>
                    <a:pt x="434" y="42"/>
                    <a:pt x="434" y="42"/>
                    <a:pt x="434" y="42"/>
                  </a:cubicBezTo>
                  <a:cubicBezTo>
                    <a:pt x="435" y="42"/>
                    <a:pt x="435" y="41"/>
                    <a:pt x="436" y="40"/>
                  </a:cubicBezTo>
                  <a:cubicBezTo>
                    <a:pt x="436" y="39"/>
                    <a:pt x="437" y="38"/>
                    <a:pt x="438" y="37"/>
                  </a:cubicBezTo>
                  <a:cubicBezTo>
                    <a:pt x="449" y="29"/>
                    <a:pt x="449" y="29"/>
                    <a:pt x="449" y="29"/>
                  </a:cubicBezTo>
                  <a:cubicBezTo>
                    <a:pt x="450" y="29"/>
                    <a:pt x="450" y="28"/>
                    <a:pt x="451" y="27"/>
                  </a:cubicBezTo>
                  <a:cubicBezTo>
                    <a:pt x="438" y="32"/>
                    <a:pt x="438" y="32"/>
                    <a:pt x="438" y="32"/>
                  </a:cubicBezTo>
                  <a:cubicBezTo>
                    <a:pt x="451" y="27"/>
                    <a:pt x="451" y="27"/>
                    <a:pt x="451" y="27"/>
                  </a:cubicBezTo>
                  <a:cubicBezTo>
                    <a:pt x="461" y="22"/>
                    <a:pt x="461" y="22"/>
                    <a:pt x="461" y="22"/>
                  </a:cubicBezTo>
                  <a:cubicBezTo>
                    <a:pt x="448" y="26"/>
                    <a:pt x="448" y="26"/>
                    <a:pt x="448" y="26"/>
                  </a:cubicBezTo>
                  <a:cubicBezTo>
                    <a:pt x="423" y="39"/>
                    <a:pt x="423" y="39"/>
                    <a:pt x="423" y="39"/>
                  </a:cubicBezTo>
                  <a:cubicBezTo>
                    <a:pt x="406" y="48"/>
                    <a:pt x="406" y="48"/>
                    <a:pt x="406" y="48"/>
                  </a:cubicBezTo>
                  <a:cubicBezTo>
                    <a:pt x="407" y="47"/>
                    <a:pt x="408" y="46"/>
                    <a:pt x="410" y="45"/>
                  </a:cubicBezTo>
                  <a:cubicBezTo>
                    <a:pt x="396" y="54"/>
                    <a:pt x="396" y="54"/>
                    <a:pt x="396" y="54"/>
                  </a:cubicBezTo>
                  <a:cubicBezTo>
                    <a:pt x="391" y="57"/>
                    <a:pt x="386" y="60"/>
                    <a:pt x="381" y="63"/>
                  </a:cubicBezTo>
                  <a:cubicBezTo>
                    <a:pt x="377" y="66"/>
                    <a:pt x="374" y="70"/>
                    <a:pt x="372" y="75"/>
                  </a:cubicBezTo>
                  <a:cubicBezTo>
                    <a:pt x="377" y="70"/>
                    <a:pt x="383" y="64"/>
                    <a:pt x="388" y="59"/>
                  </a:cubicBezTo>
                  <a:cubicBezTo>
                    <a:pt x="403" y="51"/>
                    <a:pt x="403" y="51"/>
                    <a:pt x="403" y="51"/>
                  </a:cubicBezTo>
                  <a:cubicBezTo>
                    <a:pt x="402" y="52"/>
                    <a:pt x="402" y="53"/>
                    <a:pt x="401" y="54"/>
                  </a:cubicBezTo>
                  <a:cubicBezTo>
                    <a:pt x="392" y="59"/>
                    <a:pt x="392" y="59"/>
                    <a:pt x="392" y="59"/>
                  </a:cubicBezTo>
                  <a:cubicBezTo>
                    <a:pt x="391" y="60"/>
                    <a:pt x="391" y="60"/>
                    <a:pt x="390" y="61"/>
                  </a:cubicBezTo>
                  <a:cubicBezTo>
                    <a:pt x="394" y="63"/>
                    <a:pt x="394" y="63"/>
                    <a:pt x="394" y="63"/>
                  </a:cubicBezTo>
                  <a:cubicBezTo>
                    <a:pt x="394" y="64"/>
                    <a:pt x="394" y="64"/>
                    <a:pt x="394" y="64"/>
                  </a:cubicBezTo>
                  <a:cubicBezTo>
                    <a:pt x="390" y="61"/>
                    <a:pt x="390" y="61"/>
                    <a:pt x="390" y="61"/>
                  </a:cubicBezTo>
                  <a:cubicBezTo>
                    <a:pt x="388" y="64"/>
                    <a:pt x="387" y="66"/>
                    <a:pt x="386" y="68"/>
                  </a:cubicBezTo>
                  <a:cubicBezTo>
                    <a:pt x="378" y="73"/>
                    <a:pt x="370" y="77"/>
                    <a:pt x="363" y="82"/>
                  </a:cubicBezTo>
                  <a:cubicBezTo>
                    <a:pt x="372" y="75"/>
                    <a:pt x="372" y="75"/>
                    <a:pt x="372" y="75"/>
                  </a:cubicBezTo>
                  <a:cubicBezTo>
                    <a:pt x="374" y="70"/>
                    <a:pt x="377" y="66"/>
                    <a:pt x="381" y="63"/>
                  </a:cubicBezTo>
                  <a:cubicBezTo>
                    <a:pt x="386" y="60"/>
                    <a:pt x="391" y="57"/>
                    <a:pt x="396" y="54"/>
                  </a:cubicBezTo>
                  <a:cubicBezTo>
                    <a:pt x="410" y="45"/>
                    <a:pt x="410" y="45"/>
                    <a:pt x="410" y="45"/>
                  </a:cubicBezTo>
                  <a:cubicBezTo>
                    <a:pt x="419" y="37"/>
                    <a:pt x="431" y="29"/>
                    <a:pt x="445" y="22"/>
                  </a:cubicBezTo>
                  <a:cubicBezTo>
                    <a:pt x="425" y="33"/>
                    <a:pt x="398" y="48"/>
                    <a:pt x="378" y="60"/>
                  </a:cubicBezTo>
                  <a:cubicBezTo>
                    <a:pt x="322" y="98"/>
                    <a:pt x="311" y="105"/>
                    <a:pt x="266" y="145"/>
                  </a:cubicBezTo>
                  <a:cubicBezTo>
                    <a:pt x="211" y="197"/>
                    <a:pt x="206" y="202"/>
                    <a:pt x="172" y="243"/>
                  </a:cubicBezTo>
                  <a:cubicBezTo>
                    <a:pt x="124" y="308"/>
                    <a:pt x="122" y="310"/>
                    <a:pt x="99" y="351"/>
                  </a:cubicBezTo>
                  <a:cubicBezTo>
                    <a:pt x="83" y="379"/>
                    <a:pt x="88" y="409"/>
                    <a:pt x="118" y="438"/>
                  </a:cubicBezTo>
                  <a:cubicBezTo>
                    <a:pt x="122" y="435"/>
                    <a:pt x="122" y="435"/>
                    <a:pt x="122" y="435"/>
                  </a:cubicBezTo>
                  <a:cubicBezTo>
                    <a:pt x="128" y="430"/>
                    <a:pt x="128" y="430"/>
                    <a:pt x="128" y="430"/>
                  </a:cubicBezTo>
                  <a:cubicBezTo>
                    <a:pt x="134" y="424"/>
                    <a:pt x="134" y="424"/>
                    <a:pt x="134" y="424"/>
                  </a:cubicBezTo>
                  <a:cubicBezTo>
                    <a:pt x="135" y="425"/>
                    <a:pt x="136" y="425"/>
                    <a:pt x="136" y="426"/>
                  </a:cubicBezTo>
                  <a:cubicBezTo>
                    <a:pt x="148" y="423"/>
                    <a:pt x="148" y="423"/>
                    <a:pt x="148" y="423"/>
                  </a:cubicBezTo>
                  <a:cubicBezTo>
                    <a:pt x="155" y="417"/>
                    <a:pt x="155" y="417"/>
                    <a:pt x="155" y="417"/>
                  </a:cubicBezTo>
                  <a:cubicBezTo>
                    <a:pt x="157" y="419"/>
                    <a:pt x="160" y="421"/>
                    <a:pt x="163" y="423"/>
                  </a:cubicBezTo>
                  <a:cubicBezTo>
                    <a:pt x="167" y="415"/>
                    <a:pt x="172" y="407"/>
                    <a:pt x="176" y="399"/>
                  </a:cubicBezTo>
                  <a:cubicBezTo>
                    <a:pt x="178" y="396"/>
                    <a:pt x="179" y="394"/>
                    <a:pt x="181" y="391"/>
                  </a:cubicBezTo>
                  <a:cubicBezTo>
                    <a:pt x="180" y="390"/>
                    <a:pt x="179" y="390"/>
                    <a:pt x="178" y="389"/>
                  </a:cubicBezTo>
                  <a:cubicBezTo>
                    <a:pt x="178" y="388"/>
                    <a:pt x="177" y="388"/>
                    <a:pt x="176" y="387"/>
                  </a:cubicBezTo>
                  <a:cubicBezTo>
                    <a:pt x="177" y="384"/>
                    <a:pt x="179" y="382"/>
                    <a:pt x="181" y="379"/>
                  </a:cubicBezTo>
                  <a:cubicBezTo>
                    <a:pt x="180" y="379"/>
                    <a:pt x="179" y="378"/>
                    <a:pt x="178" y="378"/>
                  </a:cubicBezTo>
                  <a:cubicBezTo>
                    <a:pt x="176" y="376"/>
                    <a:pt x="175" y="375"/>
                    <a:pt x="174" y="374"/>
                  </a:cubicBezTo>
                  <a:cubicBezTo>
                    <a:pt x="175" y="375"/>
                    <a:pt x="176" y="376"/>
                    <a:pt x="178" y="378"/>
                  </a:cubicBezTo>
                  <a:cubicBezTo>
                    <a:pt x="186" y="372"/>
                    <a:pt x="186" y="372"/>
                    <a:pt x="186" y="372"/>
                  </a:cubicBezTo>
                  <a:cubicBezTo>
                    <a:pt x="193" y="355"/>
                    <a:pt x="193" y="355"/>
                    <a:pt x="193" y="355"/>
                  </a:cubicBezTo>
                  <a:cubicBezTo>
                    <a:pt x="192" y="353"/>
                    <a:pt x="190" y="353"/>
                    <a:pt x="189" y="351"/>
                  </a:cubicBezTo>
                  <a:cubicBezTo>
                    <a:pt x="189" y="351"/>
                    <a:pt x="189" y="351"/>
                    <a:pt x="189" y="351"/>
                  </a:cubicBezTo>
                  <a:cubicBezTo>
                    <a:pt x="189" y="351"/>
                    <a:pt x="189" y="351"/>
                    <a:pt x="189" y="351"/>
                  </a:cubicBezTo>
                  <a:cubicBezTo>
                    <a:pt x="197" y="344"/>
                    <a:pt x="197" y="344"/>
                    <a:pt x="197" y="344"/>
                  </a:cubicBezTo>
                  <a:cubicBezTo>
                    <a:pt x="193" y="355"/>
                    <a:pt x="193" y="355"/>
                    <a:pt x="193" y="355"/>
                  </a:cubicBezTo>
                  <a:cubicBezTo>
                    <a:pt x="186" y="372"/>
                    <a:pt x="186" y="372"/>
                    <a:pt x="186" y="372"/>
                  </a:cubicBezTo>
                  <a:cubicBezTo>
                    <a:pt x="184" y="374"/>
                    <a:pt x="182" y="377"/>
                    <a:pt x="181" y="379"/>
                  </a:cubicBezTo>
                  <a:cubicBezTo>
                    <a:pt x="179" y="382"/>
                    <a:pt x="177" y="384"/>
                    <a:pt x="176" y="387"/>
                  </a:cubicBezTo>
                  <a:cubicBezTo>
                    <a:pt x="177" y="388"/>
                    <a:pt x="178" y="388"/>
                    <a:pt x="178" y="389"/>
                  </a:cubicBezTo>
                  <a:cubicBezTo>
                    <a:pt x="188" y="374"/>
                    <a:pt x="188" y="374"/>
                    <a:pt x="188" y="374"/>
                  </a:cubicBezTo>
                  <a:cubicBezTo>
                    <a:pt x="198" y="369"/>
                    <a:pt x="198" y="369"/>
                    <a:pt x="198" y="369"/>
                  </a:cubicBezTo>
                  <a:cubicBezTo>
                    <a:pt x="199" y="370"/>
                    <a:pt x="200" y="370"/>
                    <a:pt x="201" y="371"/>
                  </a:cubicBezTo>
                  <a:cubicBezTo>
                    <a:pt x="221" y="364"/>
                    <a:pt x="221" y="364"/>
                    <a:pt x="221" y="364"/>
                  </a:cubicBezTo>
                  <a:cubicBezTo>
                    <a:pt x="232" y="376"/>
                    <a:pt x="232" y="376"/>
                    <a:pt x="232" y="376"/>
                  </a:cubicBezTo>
                  <a:cubicBezTo>
                    <a:pt x="221" y="364"/>
                    <a:pt x="221" y="364"/>
                    <a:pt x="221" y="364"/>
                  </a:cubicBezTo>
                  <a:cubicBezTo>
                    <a:pt x="201" y="371"/>
                    <a:pt x="201" y="371"/>
                    <a:pt x="201" y="371"/>
                  </a:cubicBezTo>
                  <a:cubicBezTo>
                    <a:pt x="221" y="372"/>
                    <a:pt x="221" y="372"/>
                    <a:pt x="221" y="372"/>
                  </a:cubicBezTo>
                  <a:cubicBezTo>
                    <a:pt x="209" y="399"/>
                    <a:pt x="209" y="399"/>
                    <a:pt x="209" y="399"/>
                  </a:cubicBezTo>
                  <a:cubicBezTo>
                    <a:pt x="227" y="396"/>
                    <a:pt x="227" y="396"/>
                    <a:pt x="227" y="396"/>
                  </a:cubicBezTo>
                  <a:cubicBezTo>
                    <a:pt x="243" y="386"/>
                    <a:pt x="243" y="386"/>
                    <a:pt x="243" y="386"/>
                  </a:cubicBezTo>
                  <a:cubicBezTo>
                    <a:pt x="238" y="371"/>
                    <a:pt x="238" y="371"/>
                    <a:pt x="238" y="371"/>
                  </a:cubicBezTo>
                  <a:cubicBezTo>
                    <a:pt x="238" y="363"/>
                    <a:pt x="238" y="363"/>
                    <a:pt x="238" y="363"/>
                  </a:cubicBezTo>
                  <a:cubicBezTo>
                    <a:pt x="242" y="353"/>
                    <a:pt x="242" y="353"/>
                    <a:pt x="242" y="353"/>
                  </a:cubicBezTo>
                  <a:cubicBezTo>
                    <a:pt x="243" y="350"/>
                    <a:pt x="245" y="347"/>
                    <a:pt x="247" y="345"/>
                  </a:cubicBezTo>
                  <a:cubicBezTo>
                    <a:pt x="243" y="337"/>
                    <a:pt x="243" y="337"/>
                    <a:pt x="243" y="337"/>
                  </a:cubicBezTo>
                  <a:cubicBezTo>
                    <a:pt x="238" y="338"/>
                    <a:pt x="238" y="338"/>
                    <a:pt x="238" y="338"/>
                  </a:cubicBezTo>
                  <a:cubicBezTo>
                    <a:pt x="243" y="337"/>
                    <a:pt x="243" y="337"/>
                    <a:pt x="243" y="337"/>
                  </a:cubicBezTo>
                  <a:cubicBezTo>
                    <a:pt x="247" y="345"/>
                    <a:pt x="247" y="345"/>
                    <a:pt x="247" y="345"/>
                  </a:cubicBezTo>
                  <a:cubicBezTo>
                    <a:pt x="254" y="340"/>
                    <a:pt x="254" y="340"/>
                    <a:pt x="254" y="340"/>
                  </a:cubicBezTo>
                  <a:cubicBezTo>
                    <a:pt x="243" y="321"/>
                    <a:pt x="243" y="321"/>
                    <a:pt x="243" y="321"/>
                  </a:cubicBezTo>
                  <a:cubicBezTo>
                    <a:pt x="245" y="319"/>
                    <a:pt x="246" y="316"/>
                    <a:pt x="248" y="314"/>
                  </a:cubicBezTo>
                  <a:cubicBezTo>
                    <a:pt x="246" y="312"/>
                    <a:pt x="245" y="312"/>
                    <a:pt x="243" y="311"/>
                  </a:cubicBezTo>
                  <a:cubicBezTo>
                    <a:pt x="214" y="334"/>
                    <a:pt x="214" y="334"/>
                    <a:pt x="214" y="334"/>
                  </a:cubicBezTo>
                  <a:cubicBezTo>
                    <a:pt x="243" y="311"/>
                    <a:pt x="243" y="311"/>
                    <a:pt x="243" y="311"/>
                  </a:cubicBezTo>
                  <a:cubicBezTo>
                    <a:pt x="245" y="312"/>
                    <a:pt x="246" y="312"/>
                    <a:pt x="248" y="314"/>
                  </a:cubicBezTo>
                  <a:cubicBezTo>
                    <a:pt x="256" y="313"/>
                    <a:pt x="256" y="313"/>
                    <a:pt x="256" y="313"/>
                  </a:cubicBezTo>
                  <a:cubicBezTo>
                    <a:pt x="264" y="319"/>
                    <a:pt x="274" y="326"/>
                    <a:pt x="282" y="332"/>
                  </a:cubicBezTo>
                  <a:cubicBezTo>
                    <a:pt x="283" y="332"/>
                    <a:pt x="285" y="333"/>
                    <a:pt x="287" y="334"/>
                  </a:cubicBezTo>
                  <a:moveTo>
                    <a:pt x="448" y="26"/>
                  </a:moveTo>
                  <a:cubicBezTo>
                    <a:pt x="461" y="22"/>
                    <a:pt x="461" y="22"/>
                    <a:pt x="461" y="22"/>
                  </a:cubicBezTo>
                  <a:cubicBezTo>
                    <a:pt x="462" y="22"/>
                    <a:pt x="463" y="21"/>
                    <a:pt x="463" y="20"/>
                  </a:cubicBezTo>
                  <a:cubicBezTo>
                    <a:pt x="466" y="18"/>
                    <a:pt x="469" y="15"/>
                    <a:pt x="472" y="13"/>
                  </a:cubicBezTo>
                  <a:cubicBezTo>
                    <a:pt x="466" y="15"/>
                    <a:pt x="466" y="15"/>
                    <a:pt x="466" y="15"/>
                  </a:cubicBezTo>
                  <a:cubicBezTo>
                    <a:pt x="460" y="17"/>
                    <a:pt x="460" y="17"/>
                    <a:pt x="460" y="17"/>
                  </a:cubicBezTo>
                  <a:cubicBezTo>
                    <a:pt x="457" y="18"/>
                    <a:pt x="455" y="19"/>
                    <a:pt x="452" y="21"/>
                  </a:cubicBezTo>
                  <a:cubicBezTo>
                    <a:pt x="437" y="30"/>
                    <a:pt x="437" y="30"/>
                    <a:pt x="437" y="30"/>
                  </a:cubicBezTo>
                  <a:cubicBezTo>
                    <a:pt x="451" y="24"/>
                    <a:pt x="451" y="24"/>
                    <a:pt x="451" y="24"/>
                  </a:cubicBezTo>
                  <a:cubicBezTo>
                    <a:pt x="450" y="25"/>
                    <a:pt x="449" y="25"/>
                    <a:pt x="448" y="26"/>
                  </a:cubicBezTo>
                  <a:moveTo>
                    <a:pt x="422" y="59"/>
                  </a:moveTo>
                  <a:cubicBezTo>
                    <a:pt x="430" y="55"/>
                    <a:pt x="438" y="51"/>
                    <a:pt x="447" y="47"/>
                  </a:cubicBezTo>
                  <a:cubicBezTo>
                    <a:pt x="439" y="47"/>
                    <a:pt x="439" y="47"/>
                    <a:pt x="439" y="47"/>
                  </a:cubicBezTo>
                  <a:cubicBezTo>
                    <a:pt x="434" y="50"/>
                    <a:pt x="429" y="53"/>
                    <a:pt x="424" y="55"/>
                  </a:cubicBezTo>
                  <a:cubicBezTo>
                    <a:pt x="422" y="56"/>
                    <a:pt x="422" y="56"/>
                    <a:pt x="422" y="56"/>
                  </a:cubicBezTo>
                  <a:cubicBezTo>
                    <a:pt x="422" y="56"/>
                    <a:pt x="422" y="56"/>
                    <a:pt x="422" y="56"/>
                  </a:cubicBezTo>
                  <a:cubicBezTo>
                    <a:pt x="423" y="56"/>
                    <a:pt x="423" y="57"/>
                    <a:pt x="422" y="59"/>
                  </a:cubicBezTo>
                  <a:moveTo>
                    <a:pt x="422" y="59"/>
                  </a:moveTo>
                  <a:cubicBezTo>
                    <a:pt x="422" y="61"/>
                    <a:pt x="421" y="63"/>
                    <a:pt x="421" y="65"/>
                  </a:cubicBezTo>
                  <a:cubicBezTo>
                    <a:pt x="446" y="51"/>
                    <a:pt x="446" y="51"/>
                    <a:pt x="446" y="51"/>
                  </a:cubicBezTo>
                  <a:cubicBezTo>
                    <a:pt x="446" y="50"/>
                    <a:pt x="446" y="48"/>
                    <a:pt x="447" y="47"/>
                  </a:cubicBezTo>
                  <a:cubicBezTo>
                    <a:pt x="438" y="51"/>
                    <a:pt x="430" y="55"/>
                    <a:pt x="422" y="59"/>
                  </a:cubicBezTo>
                  <a:moveTo>
                    <a:pt x="413" y="71"/>
                  </a:moveTo>
                  <a:cubicBezTo>
                    <a:pt x="416" y="70"/>
                    <a:pt x="419" y="68"/>
                    <a:pt x="422" y="67"/>
                  </a:cubicBezTo>
                  <a:cubicBezTo>
                    <a:pt x="413" y="70"/>
                    <a:pt x="413" y="70"/>
                    <a:pt x="413" y="70"/>
                  </a:cubicBezTo>
                  <a:cubicBezTo>
                    <a:pt x="413" y="70"/>
                    <a:pt x="413" y="70"/>
                    <a:pt x="413" y="71"/>
                  </a:cubicBezTo>
                  <a:moveTo>
                    <a:pt x="431" y="69"/>
                  </a:moveTo>
                  <a:cubicBezTo>
                    <a:pt x="448" y="61"/>
                    <a:pt x="448" y="61"/>
                    <a:pt x="448" y="61"/>
                  </a:cubicBezTo>
                  <a:cubicBezTo>
                    <a:pt x="448" y="61"/>
                    <a:pt x="448" y="61"/>
                    <a:pt x="448" y="60"/>
                  </a:cubicBezTo>
                  <a:cubicBezTo>
                    <a:pt x="447" y="58"/>
                    <a:pt x="447" y="57"/>
                    <a:pt x="447" y="55"/>
                  </a:cubicBezTo>
                  <a:cubicBezTo>
                    <a:pt x="430" y="62"/>
                    <a:pt x="430" y="62"/>
                    <a:pt x="430" y="62"/>
                  </a:cubicBezTo>
                  <a:cubicBezTo>
                    <a:pt x="430" y="63"/>
                    <a:pt x="430" y="63"/>
                    <a:pt x="430" y="64"/>
                  </a:cubicBezTo>
                  <a:cubicBezTo>
                    <a:pt x="430" y="63"/>
                    <a:pt x="430" y="63"/>
                    <a:pt x="430" y="62"/>
                  </a:cubicBezTo>
                  <a:cubicBezTo>
                    <a:pt x="427" y="64"/>
                    <a:pt x="424" y="65"/>
                    <a:pt x="422" y="67"/>
                  </a:cubicBezTo>
                  <a:cubicBezTo>
                    <a:pt x="419" y="68"/>
                    <a:pt x="416" y="70"/>
                    <a:pt x="413" y="71"/>
                  </a:cubicBezTo>
                  <a:cubicBezTo>
                    <a:pt x="413" y="72"/>
                    <a:pt x="413" y="74"/>
                    <a:pt x="414" y="74"/>
                  </a:cubicBezTo>
                  <a:cubicBezTo>
                    <a:pt x="430" y="65"/>
                    <a:pt x="430" y="65"/>
                    <a:pt x="430" y="65"/>
                  </a:cubicBezTo>
                  <a:cubicBezTo>
                    <a:pt x="431" y="69"/>
                    <a:pt x="431" y="69"/>
                    <a:pt x="431" y="69"/>
                  </a:cubicBezTo>
                  <a:moveTo>
                    <a:pt x="441" y="41"/>
                  </a:moveTo>
                  <a:cubicBezTo>
                    <a:pt x="424" y="52"/>
                    <a:pt x="424" y="52"/>
                    <a:pt x="424" y="52"/>
                  </a:cubicBezTo>
                  <a:cubicBezTo>
                    <a:pt x="450" y="39"/>
                    <a:pt x="450" y="39"/>
                    <a:pt x="450" y="39"/>
                  </a:cubicBezTo>
                  <a:cubicBezTo>
                    <a:pt x="441" y="41"/>
                    <a:pt x="441" y="41"/>
                    <a:pt x="441" y="41"/>
                  </a:cubicBezTo>
                  <a:moveTo>
                    <a:pt x="385" y="155"/>
                  </a:moveTo>
                  <a:cubicBezTo>
                    <a:pt x="389" y="151"/>
                    <a:pt x="394" y="148"/>
                    <a:pt x="399" y="144"/>
                  </a:cubicBezTo>
                  <a:cubicBezTo>
                    <a:pt x="394" y="148"/>
                    <a:pt x="389" y="151"/>
                    <a:pt x="385" y="155"/>
                  </a:cubicBezTo>
                  <a:moveTo>
                    <a:pt x="385" y="155"/>
                  </a:moveTo>
                  <a:cubicBezTo>
                    <a:pt x="387" y="157"/>
                    <a:pt x="388" y="158"/>
                    <a:pt x="390" y="159"/>
                  </a:cubicBezTo>
                  <a:cubicBezTo>
                    <a:pt x="388" y="158"/>
                    <a:pt x="387" y="157"/>
                    <a:pt x="385" y="155"/>
                  </a:cubicBezTo>
                  <a:moveTo>
                    <a:pt x="417" y="112"/>
                  </a:moveTo>
                  <a:cubicBezTo>
                    <a:pt x="410" y="119"/>
                    <a:pt x="410" y="119"/>
                    <a:pt x="410" y="119"/>
                  </a:cubicBezTo>
                  <a:cubicBezTo>
                    <a:pt x="417" y="112"/>
                    <a:pt x="417" y="112"/>
                    <a:pt x="417" y="112"/>
                  </a:cubicBezTo>
                  <a:moveTo>
                    <a:pt x="403" y="176"/>
                  </a:moveTo>
                  <a:cubicBezTo>
                    <a:pt x="413" y="171"/>
                    <a:pt x="413" y="171"/>
                    <a:pt x="413" y="171"/>
                  </a:cubicBezTo>
                  <a:cubicBezTo>
                    <a:pt x="424" y="158"/>
                    <a:pt x="424" y="158"/>
                    <a:pt x="424" y="158"/>
                  </a:cubicBezTo>
                  <a:cubicBezTo>
                    <a:pt x="422" y="148"/>
                    <a:pt x="422" y="148"/>
                    <a:pt x="422" y="148"/>
                  </a:cubicBezTo>
                  <a:cubicBezTo>
                    <a:pt x="421" y="137"/>
                    <a:pt x="421" y="137"/>
                    <a:pt x="421" y="137"/>
                  </a:cubicBezTo>
                  <a:cubicBezTo>
                    <a:pt x="432" y="134"/>
                    <a:pt x="432" y="134"/>
                    <a:pt x="432" y="134"/>
                  </a:cubicBezTo>
                  <a:cubicBezTo>
                    <a:pt x="444" y="124"/>
                    <a:pt x="444" y="124"/>
                    <a:pt x="444" y="124"/>
                  </a:cubicBezTo>
                  <a:cubicBezTo>
                    <a:pt x="451" y="104"/>
                    <a:pt x="451" y="104"/>
                    <a:pt x="451" y="104"/>
                  </a:cubicBezTo>
                  <a:cubicBezTo>
                    <a:pt x="440" y="109"/>
                    <a:pt x="440" y="109"/>
                    <a:pt x="440" y="109"/>
                  </a:cubicBezTo>
                  <a:cubicBezTo>
                    <a:pt x="439" y="108"/>
                    <a:pt x="438" y="107"/>
                    <a:pt x="437" y="107"/>
                  </a:cubicBezTo>
                  <a:cubicBezTo>
                    <a:pt x="442" y="99"/>
                    <a:pt x="442" y="99"/>
                    <a:pt x="442" y="99"/>
                  </a:cubicBezTo>
                  <a:cubicBezTo>
                    <a:pt x="449" y="93"/>
                    <a:pt x="449" y="93"/>
                    <a:pt x="449" y="93"/>
                  </a:cubicBezTo>
                  <a:cubicBezTo>
                    <a:pt x="456" y="87"/>
                    <a:pt x="456" y="87"/>
                    <a:pt x="456" y="87"/>
                  </a:cubicBezTo>
                  <a:cubicBezTo>
                    <a:pt x="455" y="87"/>
                    <a:pt x="454" y="86"/>
                    <a:pt x="453" y="85"/>
                  </a:cubicBezTo>
                  <a:cubicBezTo>
                    <a:pt x="454" y="86"/>
                    <a:pt x="455" y="87"/>
                    <a:pt x="456" y="87"/>
                  </a:cubicBezTo>
                  <a:cubicBezTo>
                    <a:pt x="462" y="83"/>
                    <a:pt x="464" y="80"/>
                    <a:pt x="459" y="76"/>
                  </a:cubicBezTo>
                  <a:cubicBezTo>
                    <a:pt x="458" y="75"/>
                    <a:pt x="456" y="74"/>
                    <a:pt x="455" y="73"/>
                  </a:cubicBezTo>
                  <a:cubicBezTo>
                    <a:pt x="451" y="74"/>
                    <a:pt x="448" y="76"/>
                    <a:pt x="446" y="77"/>
                  </a:cubicBezTo>
                  <a:cubicBezTo>
                    <a:pt x="447" y="78"/>
                    <a:pt x="448" y="79"/>
                    <a:pt x="448" y="80"/>
                  </a:cubicBezTo>
                  <a:cubicBezTo>
                    <a:pt x="443" y="83"/>
                    <a:pt x="438" y="87"/>
                    <a:pt x="432" y="90"/>
                  </a:cubicBezTo>
                  <a:cubicBezTo>
                    <a:pt x="434" y="91"/>
                    <a:pt x="436" y="93"/>
                    <a:pt x="437" y="95"/>
                  </a:cubicBezTo>
                  <a:cubicBezTo>
                    <a:pt x="436" y="93"/>
                    <a:pt x="434" y="91"/>
                    <a:pt x="432" y="90"/>
                  </a:cubicBezTo>
                  <a:cubicBezTo>
                    <a:pt x="438" y="87"/>
                    <a:pt x="443" y="83"/>
                    <a:pt x="448" y="80"/>
                  </a:cubicBezTo>
                  <a:cubicBezTo>
                    <a:pt x="448" y="79"/>
                    <a:pt x="447" y="78"/>
                    <a:pt x="446" y="77"/>
                  </a:cubicBezTo>
                  <a:cubicBezTo>
                    <a:pt x="445" y="76"/>
                    <a:pt x="445" y="76"/>
                    <a:pt x="445" y="76"/>
                  </a:cubicBezTo>
                  <a:cubicBezTo>
                    <a:pt x="412" y="93"/>
                    <a:pt x="412" y="93"/>
                    <a:pt x="412" y="93"/>
                  </a:cubicBezTo>
                  <a:cubicBezTo>
                    <a:pt x="445" y="76"/>
                    <a:pt x="445" y="76"/>
                    <a:pt x="445" y="76"/>
                  </a:cubicBezTo>
                  <a:cubicBezTo>
                    <a:pt x="445" y="75"/>
                    <a:pt x="444" y="75"/>
                    <a:pt x="444" y="74"/>
                  </a:cubicBezTo>
                  <a:cubicBezTo>
                    <a:pt x="426" y="83"/>
                    <a:pt x="426" y="83"/>
                    <a:pt x="426" y="83"/>
                  </a:cubicBezTo>
                  <a:cubicBezTo>
                    <a:pt x="452" y="69"/>
                    <a:pt x="452" y="69"/>
                    <a:pt x="452" y="69"/>
                  </a:cubicBezTo>
                  <a:cubicBezTo>
                    <a:pt x="441" y="70"/>
                    <a:pt x="441" y="70"/>
                    <a:pt x="441" y="70"/>
                  </a:cubicBezTo>
                  <a:cubicBezTo>
                    <a:pt x="442" y="70"/>
                    <a:pt x="442" y="71"/>
                    <a:pt x="442" y="72"/>
                  </a:cubicBezTo>
                  <a:cubicBezTo>
                    <a:pt x="411" y="93"/>
                    <a:pt x="411" y="93"/>
                    <a:pt x="411" y="93"/>
                  </a:cubicBezTo>
                  <a:cubicBezTo>
                    <a:pt x="442" y="72"/>
                    <a:pt x="442" y="72"/>
                    <a:pt x="442" y="72"/>
                  </a:cubicBezTo>
                  <a:cubicBezTo>
                    <a:pt x="442" y="71"/>
                    <a:pt x="442" y="70"/>
                    <a:pt x="441" y="70"/>
                  </a:cubicBezTo>
                  <a:cubicBezTo>
                    <a:pt x="441" y="69"/>
                    <a:pt x="441" y="69"/>
                    <a:pt x="441" y="69"/>
                  </a:cubicBezTo>
                  <a:cubicBezTo>
                    <a:pt x="432" y="72"/>
                    <a:pt x="432" y="72"/>
                    <a:pt x="432" y="72"/>
                  </a:cubicBezTo>
                  <a:cubicBezTo>
                    <a:pt x="427" y="75"/>
                    <a:pt x="421" y="78"/>
                    <a:pt x="416" y="81"/>
                  </a:cubicBezTo>
                  <a:cubicBezTo>
                    <a:pt x="421" y="78"/>
                    <a:pt x="427" y="75"/>
                    <a:pt x="432" y="72"/>
                  </a:cubicBezTo>
                  <a:cubicBezTo>
                    <a:pt x="427" y="75"/>
                    <a:pt x="421" y="78"/>
                    <a:pt x="416" y="81"/>
                  </a:cubicBezTo>
                  <a:cubicBezTo>
                    <a:pt x="401" y="91"/>
                    <a:pt x="401" y="91"/>
                    <a:pt x="401" y="91"/>
                  </a:cubicBezTo>
                  <a:cubicBezTo>
                    <a:pt x="402" y="94"/>
                    <a:pt x="402" y="94"/>
                    <a:pt x="402" y="94"/>
                  </a:cubicBezTo>
                  <a:cubicBezTo>
                    <a:pt x="402" y="95"/>
                    <a:pt x="403" y="97"/>
                    <a:pt x="404" y="97"/>
                  </a:cubicBezTo>
                  <a:cubicBezTo>
                    <a:pt x="398" y="101"/>
                    <a:pt x="393" y="104"/>
                    <a:pt x="388" y="107"/>
                  </a:cubicBezTo>
                  <a:cubicBezTo>
                    <a:pt x="399" y="107"/>
                    <a:pt x="399" y="107"/>
                    <a:pt x="399" y="107"/>
                  </a:cubicBezTo>
                  <a:cubicBezTo>
                    <a:pt x="404" y="109"/>
                    <a:pt x="411" y="111"/>
                    <a:pt x="417" y="112"/>
                  </a:cubicBezTo>
                  <a:cubicBezTo>
                    <a:pt x="410" y="119"/>
                    <a:pt x="410" y="119"/>
                    <a:pt x="410" y="119"/>
                  </a:cubicBezTo>
                  <a:cubicBezTo>
                    <a:pt x="411" y="119"/>
                    <a:pt x="411" y="119"/>
                    <a:pt x="412" y="120"/>
                  </a:cubicBezTo>
                  <a:cubicBezTo>
                    <a:pt x="407" y="127"/>
                    <a:pt x="407" y="127"/>
                    <a:pt x="407" y="127"/>
                  </a:cubicBezTo>
                  <a:cubicBezTo>
                    <a:pt x="403" y="136"/>
                    <a:pt x="403" y="136"/>
                    <a:pt x="403" y="136"/>
                  </a:cubicBezTo>
                  <a:cubicBezTo>
                    <a:pt x="387" y="146"/>
                    <a:pt x="387" y="146"/>
                    <a:pt x="387" y="146"/>
                  </a:cubicBezTo>
                  <a:cubicBezTo>
                    <a:pt x="379" y="151"/>
                    <a:pt x="372" y="158"/>
                    <a:pt x="365" y="163"/>
                  </a:cubicBezTo>
                  <a:cubicBezTo>
                    <a:pt x="358" y="191"/>
                    <a:pt x="358" y="191"/>
                    <a:pt x="358" y="191"/>
                  </a:cubicBezTo>
                  <a:cubicBezTo>
                    <a:pt x="373" y="177"/>
                    <a:pt x="373" y="177"/>
                    <a:pt x="373" y="177"/>
                  </a:cubicBezTo>
                  <a:cubicBezTo>
                    <a:pt x="373" y="191"/>
                    <a:pt x="373" y="191"/>
                    <a:pt x="373" y="191"/>
                  </a:cubicBezTo>
                  <a:cubicBezTo>
                    <a:pt x="383" y="185"/>
                    <a:pt x="383" y="185"/>
                    <a:pt x="383" y="185"/>
                  </a:cubicBezTo>
                  <a:cubicBezTo>
                    <a:pt x="389" y="168"/>
                    <a:pt x="389" y="168"/>
                    <a:pt x="389" y="168"/>
                  </a:cubicBezTo>
                  <a:cubicBezTo>
                    <a:pt x="394" y="164"/>
                    <a:pt x="399" y="160"/>
                    <a:pt x="403" y="157"/>
                  </a:cubicBezTo>
                  <a:cubicBezTo>
                    <a:pt x="402" y="156"/>
                    <a:pt x="401" y="155"/>
                    <a:pt x="399" y="154"/>
                  </a:cubicBezTo>
                  <a:cubicBezTo>
                    <a:pt x="401" y="155"/>
                    <a:pt x="402" y="156"/>
                    <a:pt x="403" y="157"/>
                  </a:cubicBezTo>
                  <a:cubicBezTo>
                    <a:pt x="404" y="157"/>
                    <a:pt x="405" y="158"/>
                    <a:pt x="405" y="158"/>
                  </a:cubicBezTo>
                  <a:cubicBezTo>
                    <a:pt x="406" y="158"/>
                    <a:pt x="406" y="158"/>
                    <a:pt x="406" y="158"/>
                  </a:cubicBezTo>
                  <a:cubicBezTo>
                    <a:pt x="413" y="168"/>
                    <a:pt x="413" y="168"/>
                    <a:pt x="413" y="168"/>
                  </a:cubicBezTo>
                  <a:cubicBezTo>
                    <a:pt x="406" y="158"/>
                    <a:pt x="406" y="158"/>
                    <a:pt x="406" y="158"/>
                  </a:cubicBezTo>
                  <a:cubicBezTo>
                    <a:pt x="403" y="166"/>
                    <a:pt x="403" y="166"/>
                    <a:pt x="403" y="166"/>
                  </a:cubicBezTo>
                  <a:cubicBezTo>
                    <a:pt x="399" y="173"/>
                    <a:pt x="399" y="173"/>
                    <a:pt x="399" y="173"/>
                  </a:cubicBezTo>
                  <a:cubicBezTo>
                    <a:pt x="400" y="174"/>
                    <a:pt x="402" y="175"/>
                    <a:pt x="403" y="176"/>
                  </a:cubicBezTo>
                  <a:moveTo>
                    <a:pt x="1158" y="3"/>
                  </a:moveTo>
                  <a:cubicBezTo>
                    <a:pt x="1155" y="2"/>
                    <a:pt x="1153" y="1"/>
                    <a:pt x="1150" y="0"/>
                  </a:cubicBezTo>
                  <a:cubicBezTo>
                    <a:pt x="1151" y="0"/>
                    <a:pt x="1152" y="1"/>
                    <a:pt x="1152" y="1"/>
                  </a:cubicBezTo>
                  <a:cubicBezTo>
                    <a:pt x="1155" y="2"/>
                    <a:pt x="1157" y="3"/>
                    <a:pt x="1160" y="4"/>
                  </a:cubicBezTo>
                  <a:cubicBezTo>
                    <a:pt x="1159" y="4"/>
                    <a:pt x="1158" y="3"/>
                    <a:pt x="1158" y="3"/>
                  </a:cubicBezTo>
                  <a:moveTo>
                    <a:pt x="1166" y="8"/>
                  </a:moveTo>
                  <a:cubicBezTo>
                    <a:pt x="1161" y="6"/>
                    <a:pt x="1156" y="4"/>
                    <a:pt x="1150" y="2"/>
                  </a:cubicBezTo>
                  <a:cubicBezTo>
                    <a:pt x="1152" y="3"/>
                    <a:pt x="1154" y="5"/>
                    <a:pt x="1156" y="6"/>
                  </a:cubicBezTo>
                  <a:cubicBezTo>
                    <a:pt x="1159" y="8"/>
                    <a:pt x="1161" y="10"/>
                    <a:pt x="1164" y="12"/>
                  </a:cubicBezTo>
                  <a:cubicBezTo>
                    <a:pt x="1170" y="15"/>
                    <a:pt x="1175" y="16"/>
                    <a:pt x="1180" y="19"/>
                  </a:cubicBezTo>
                  <a:cubicBezTo>
                    <a:pt x="1178" y="17"/>
                    <a:pt x="1175" y="15"/>
                    <a:pt x="1173" y="13"/>
                  </a:cubicBezTo>
                  <a:cubicBezTo>
                    <a:pt x="1171" y="11"/>
                    <a:pt x="1169" y="9"/>
                    <a:pt x="1166" y="8"/>
                  </a:cubicBezTo>
                  <a:moveTo>
                    <a:pt x="463" y="42"/>
                  </a:moveTo>
                  <a:cubicBezTo>
                    <a:pt x="469" y="39"/>
                    <a:pt x="475" y="37"/>
                    <a:pt x="480" y="35"/>
                  </a:cubicBezTo>
                  <a:cubicBezTo>
                    <a:pt x="475" y="37"/>
                    <a:pt x="469" y="39"/>
                    <a:pt x="463" y="42"/>
                  </a:cubicBezTo>
                  <a:cubicBezTo>
                    <a:pt x="469" y="39"/>
                    <a:pt x="475" y="37"/>
                    <a:pt x="480" y="35"/>
                  </a:cubicBezTo>
                  <a:cubicBezTo>
                    <a:pt x="480" y="34"/>
                    <a:pt x="480" y="34"/>
                    <a:pt x="480" y="34"/>
                  </a:cubicBezTo>
                  <a:cubicBezTo>
                    <a:pt x="481" y="33"/>
                    <a:pt x="481" y="32"/>
                    <a:pt x="481" y="32"/>
                  </a:cubicBezTo>
                  <a:cubicBezTo>
                    <a:pt x="475" y="34"/>
                    <a:pt x="469" y="37"/>
                    <a:pt x="463" y="39"/>
                  </a:cubicBezTo>
                  <a:cubicBezTo>
                    <a:pt x="463" y="39"/>
                    <a:pt x="463" y="40"/>
                    <a:pt x="463" y="40"/>
                  </a:cubicBezTo>
                  <a:cubicBezTo>
                    <a:pt x="463" y="41"/>
                    <a:pt x="463" y="42"/>
                    <a:pt x="463" y="42"/>
                  </a:cubicBezTo>
                  <a:cubicBezTo>
                    <a:pt x="463" y="42"/>
                    <a:pt x="463" y="41"/>
                    <a:pt x="463" y="40"/>
                  </a:cubicBezTo>
                  <a:cubicBezTo>
                    <a:pt x="463" y="41"/>
                    <a:pt x="463" y="42"/>
                    <a:pt x="463" y="42"/>
                  </a:cubicBezTo>
                  <a:moveTo>
                    <a:pt x="462" y="67"/>
                  </a:moveTo>
                  <a:cubicBezTo>
                    <a:pt x="463" y="69"/>
                    <a:pt x="464" y="70"/>
                    <a:pt x="466" y="72"/>
                  </a:cubicBezTo>
                  <a:cubicBezTo>
                    <a:pt x="470" y="60"/>
                    <a:pt x="470" y="60"/>
                    <a:pt x="470" y="60"/>
                  </a:cubicBezTo>
                  <a:cubicBezTo>
                    <a:pt x="469" y="55"/>
                    <a:pt x="471" y="52"/>
                    <a:pt x="481" y="42"/>
                  </a:cubicBezTo>
                  <a:cubicBezTo>
                    <a:pt x="474" y="46"/>
                    <a:pt x="464" y="53"/>
                    <a:pt x="456" y="57"/>
                  </a:cubicBezTo>
                  <a:cubicBezTo>
                    <a:pt x="457" y="60"/>
                    <a:pt x="459" y="64"/>
                    <a:pt x="462" y="67"/>
                  </a:cubicBezTo>
                  <a:moveTo>
                    <a:pt x="1398" y="429"/>
                  </a:moveTo>
                  <a:cubicBezTo>
                    <a:pt x="1398" y="430"/>
                    <a:pt x="1399" y="430"/>
                    <a:pt x="1399" y="431"/>
                  </a:cubicBezTo>
                  <a:cubicBezTo>
                    <a:pt x="1399" y="430"/>
                    <a:pt x="1398" y="430"/>
                    <a:pt x="1398" y="429"/>
                  </a:cubicBezTo>
                  <a:moveTo>
                    <a:pt x="1400" y="432"/>
                  </a:moveTo>
                  <a:cubicBezTo>
                    <a:pt x="1400" y="432"/>
                    <a:pt x="1399" y="431"/>
                    <a:pt x="1399" y="431"/>
                  </a:cubicBezTo>
                  <a:cubicBezTo>
                    <a:pt x="1399" y="431"/>
                    <a:pt x="1400" y="432"/>
                    <a:pt x="1400" y="432"/>
                  </a:cubicBezTo>
                  <a:moveTo>
                    <a:pt x="1402" y="433"/>
                  </a:moveTo>
                  <a:cubicBezTo>
                    <a:pt x="1401" y="433"/>
                    <a:pt x="1401" y="432"/>
                    <a:pt x="1400" y="432"/>
                  </a:cubicBezTo>
                  <a:cubicBezTo>
                    <a:pt x="1401" y="432"/>
                    <a:pt x="1401" y="433"/>
                    <a:pt x="1402" y="433"/>
                  </a:cubicBezTo>
                  <a:moveTo>
                    <a:pt x="1402" y="435"/>
                  </a:moveTo>
                  <a:cubicBezTo>
                    <a:pt x="1402" y="434"/>
                    <a:pt x="1402" y="434"/>
                    <a:pt x="1402" y="433"/>
                  </a:cubicBezTo>
                  <a:cubicBezTo>
                    <a:pt x="1402" y="434"/>
                    <a:pt x="1402" y="434"/>
                    <a:pt x="1402" y="435"/>
                  </a:cubicBezTo>
                  <a:moveTo>
                    <a:pt x="1403" y="436"/>
                  </a:moveTo>
                  <a:cubicBezTo>
                    <a:pt x="1403" y="436"/>
                    <a:pt x="1403" y="435"/>
                    <a:pt x="1402" y="435"/>
                  </a:cubicBezTo>
                  <a:cubicBezTo>
                    <a:pt x="1403" y="435"/>
                    <a:pt x="1403" y="436"/>
                    <a:pt x="1403" y="436"/>
                  </a:cubicBezTo>
                  <a:moveTo>
                    <a:pt x="1404" y="437"/>
                  </a:moveTo>
                  <a:cubicBezTo>
                    <a:pt x="1404" y="437"/>
                    <a:pt x="1404" y="436"/>
                    <a:pt x="1403" y="436"/>
                  </a:cubicBezTo>
                  <a:cubicBezTo>
                    <a:pt x="1404" y="436"/>
                    <a:pt x="1404" y="437"/>
                    <a:pt x="1404" y="437"/>
                  </a:cubicBezTo>
                  <a:moveTo>
                    <a:pt x="1405" y="438"/>
                  </a:moveTo>
                  <a:cubicBezTo>
                    <a:pt x="1405" y="438"/>
                    <a:pt x="1404" y="437"/>
                    <a:pt x="1404" y="437"/>
                  </a:cubicBezTo>
                  <a:cubicBezTo>
                    <a:pt x="1404" y="437"/>
                    <a:pt x="1405" y="438"/>
                    <a:pt x="1405" y="438"/>
                  </a:cubicBezTo>
                  <a:moveTo>
                    <a:pt x="1406" y="439"/>
                  </a:moveTo>
                  <a:cubicBezTo>
                    <a:pt x="1406" y="439"/>
                    <a:pt x="1405" y="439"/>
                    <a:pt x="1405" y="438"/>
                  </a:cubicBezTo>
                  <a:cubicBezTo>
                    <a:pt x="1405" y="439"/>
                    <a:pt x="1406" y="439"/>
                    <a:pt x="1406" y="439"/>
                  </a:cubicBezTo>
                  <a:moveTo>
                    <a:pt x="1407" y="440"/>
                  </a:moveTo>
                  <a:cubicBezTo>
                    <a:pt x="1407" y="440"/>
                    <a:pt x="1407" y="440"/>
                    <a:pt x="1406" y="439"/>
                  </a:cubicBezTo>
                  <a:cubicBezTo>
                    <a:pt x="1407" y="440"/>
                    <a:pt x="1407" y="440"/>
                    <a:pt x="1407" y="440"/>
                  </a:cubicBezTo>
                  <a:moveTo>
                    <a:pt x="1408" y="441"/>
                  </a:moveTo>
                  <a:cubicBezTo>
                    <a:pt x="1408" y="441"/>
                    <a:pt x="1407" y="440"/>
                    <a:pt x="1407" y="440"/>
                  </a:cubicBezTo>
                  <a:cubicBezTo>
                    <a:pt x="1407" y="440"/>
                    <a:pt x="1408" y="441"/>
                    <a:pt x="1408" y="441"/>
                  </a:cubicBezTo>
                  <a:moveTo>
                    <a:pt x="1409" y="442"/>
                  </a:moveTo>
                  <a:cubicBezTo>
                    <a:pt x="1409" y="442"/>
                    <a:pt x="1409" y="441"/>
                    <a:pt x="1408" y="441"/>
                  </a:cubicBezTo>
                  <a:cubicBezTo>
                    <a:pt x="1409" y="441"/>
                    <a:pt x="1409" y="442"/>
                    <a:pt x="1409" y="442"/>
                  </a:cubicBezTo>
                  <a:moveTo>
                    <a:pt x="1410" y="443"/>
                  </a:moveTo>
                  <a:cubicBezTo>
                    <a:pt x="1410" y="443"/>
                    <a:pt x="1409" y="442"/>
                    <a:pt x="1409" y="442"/>
                  </a:cubicBezTo>
                  <a:cubicBezTo>
                    <a:pt x="1409" y="442"/>
                    <a:pt x="1410" y="443"/>
                    <a:pt x="1410" y="443"/>
                  </a:cubicBezTo>
                  <a:moveTo>
                    <a:pt x="1411" y="443"/>
                  </a:moveTo>
                  <a:cubicBezTo>
                    <a:pt x="1410" y="443"/>
                    <a:pt x="1410" y="443"/>
                    <a:pt x="1410" y="443"/>
                  </a:cubicBezTo>
                  <a:cubicBezTo>
                    <a:pt x="1411" y="443"/>
                    <a:pt x="1411" y="443"/>
                    <a:pt x="1411" y="443"/>
                  </a:cubicBezTo>
                  <a:moveTo>
                    <a:pt x="1412" y="443"/>
                  </a:moveTo>
                  <a:cubicBezTo>
                    <a:pt x="1412" y="443"/>
                    <a:pt x="1411" y="443"/>
                    <a:pt x="1411" y="443"/>
                  </a:cubicBezTo>
                  <a:cubicBezTo>
                    <a:pt x="1411" y="443"/>
                    <a:pt x="1412" y="443"/>
                    <a:pt x="1412" y="443"/>
                  </a:cubicBezTo>
                  <a:moveTo>
                    <a:pt x="1413" y="443"/>
                  </a:moveTo>
                  <a:cubicBezTo>
                    <a:pt x="1412" y="443"/>
                    <a:pt x="1412" y="443"/>
                    <a:pt x="1412" y="443"/>
                  </a:cubicBezTo>
                  <a:cubicBezTo>
                    <a:pt x="1412" y="443"/>
                    <a:pt x="1412" y="443"/>
                    <a:pt x="1413" y="443"/>
                  </a:cubicBezTo>
                  <a:moveTo>
                    <a:pt x="1414" y="443"/>
                  </a:moveTo>
                  <a:cubicBezTo>
                    <a:pt x="1413" y="443"/>
                    <a:pt x="1413" y="443"/>
                    <a:pt x="1413" y="443"/>
                  </a:cubicBezTo>
                  <a:cubicBezTo>
                    <a:pt x="1413" y="443"/>
                    <a:pt x="1413" y="443"/>
                    <a:pt x="1414" y="443"/>
                  </a:cubicBezTo>
                  <a:moveTo>
                    <a:pt x="1415" y="442"/>
                  </a:moveTo>
                  <a:cubicBezTo>
                    <a:pt x="1414" y="443"/>
                    <a:pt x="1414" y="443"/>
                    <a:pt x="1414" y="443"/>
                  </a:cubicBezTo>
                  <a:cubicBezTo>
                    <a:pt x="1414" y="443"/>
                    <a:pt x="1414" y="443"/>
                    <a:pt x="1415" y="442"/>
                  </a:cubicBezTo>
                  <a:moveTo>
                    <a:pt x="1416" y="442"/>
                  </a:moveTo>
                  <a:cubicBezTo>
                    <a:pt x="1415" y="442"/>
                    <a:pt x="1415" y="442"/>
                    <a:pt x="1415" y="442"/>
                  </a:cubicBezTo>
                  <a:cubicBezTo>
                    <a:pt x="1415" y="442"/>
                    <a:pt x="1415" y="442"/>
                    <a:pt x="1416" y="442"/>
                  </a:cubicBezTo>
                  <a:moveTo>
                    <a:pt x="1416" y="441"/>
                  </a:moveTo>
                  <a:cubicBezTo>
                    <a:pt x="1416" y="441"/>
                    <a:pt x="1416" y="441"/>
                    <a:pt x="1416" y="442"/>
                  </a:cubicBezTo>
                  <a:cubicBezTo>
                    <a:pt x="1416" y="441"/>
                    <a:pt x="1416" y="441"/>
                    <a:pt x="1416" y="441"/>
                  </a:cubicBezTo>
                  <a:moveTo>
                    <a:pt x="1416" y="440"/>
                  </a:moveTo>
                  <a:cubicBezTo>
                    <a:pt x="1416" y="440"/>
                    <a:pt x="1416" y="440"/>
                    <a:pt x="1416" y="441"/>
                  </a:cubicBezTo>
                  <a:cubicBezTo>
                    <a:pt x="1416" y="440"/>
                    <a:pt x="1416" y="440"/>
                    <a:pt x="1416" y="440"/>
                  </a:cubicBezTo>
                  <a:moveTo>
                    <a:pt x="1416" y="439"/>
                  </a:moveTo>
                  <a:cubicBezTo>
                    <a:pt x="1416" y="439"/>
                    <a:pt x="1416" y="439"/>
                    <a:pt x="1416" y="440"/>
                  </a:cubicBezTo>
                  <a:cubicBezTo>
                    <a:pt x="1416" y="439"/>
                    <a:pt x="1416" y="439"/>
                    <a:pt x="1416" y="439"/>
                  </a:cubicBezTo>
                  <a:moveTo>
                    <a:pt x="1416" y="437"/>
                  </a:moveTo>
                  <a:cubicBezTo>
                    <a:pt x="1416" y="438"/>
                    <a:pt x="1416" y="438"/>
                    <a:pt x="1416" y="439"/>
                  </a:cubicBezTo>
                  <a:cubicBezTo>
                    <a:pt x="1416" y="438"/>
                    <a:pt x="1416" y="438"/>
                    <a:pt x="1416" y="437"/>
                  </a:cubicBezTo>
                  <a:moveTo>
                    <a:pt x="1416" y="436"/>
                  </a:moveTo>
                  <a:cubicBezTo>
                    <a:pt x="1416" y="437"/>
                    <a:pt x="1416" y="437"/>
                    <a:pt x="1416" y="437"/>
                  </a:cubicBezTo>
                  <a:cubicBezTo>
                    <a:pt x="1416" y="437"/>
                    <a:pt x="1416" y="437"/>
                    <a:pt x="1416" y="436"/>
                  </a:cubicBezTo>
                  <a:moveTo>
                    <a:pt x="1416" y="435"/>
                  </a:moveTo>
                  <a:cubicBezTo>
                    <a:pt x="1416" y="436"/>
                    <a:pt x="1416" y="436"/>
                    <a:pt x="1416" y="436"/>
                  </a:cubicBezTo>
                  <a:cubicBezTo>
                    <a:pt x="1416" y="436"/>
                    <a:pt x="1416" y="436"/>
                    <a:pt x="1416" y="435"/>
                  </a:cubicBezTo>
                  <a:moveTo>
                    <a:pt x="1416" y="434"/>
                  </a:moveTo>
                  <a:cubicBezTo>
                    <a:pt x="1416" y="434"/>
                    <a:pt x="1416" y="435"/>
                    <a:pt x="1416" y="435"/>
                  </a:cubicBezTo>
                  <a:cubicBezTo>
                    <a:pt x="1416" y="435"/>
                    <a:pt x="1416" y="434"/>
                    <a:pt x="1416" y="434"/>
                  </a:cubicBezTo>
                  <a:moveTo>
                    <a:pt x="1415" y="432"/>
                  </a:moveTo>
                  <a:cubicBezTo>
                    <a:pt x="1416" y="432"/>
                    <a:pt x="1416" y="433"/>
                    <a:pt x="1416" y="434"/>
                  </a:cubicBezTo>
                  <a:cubicBezTo>
                    <a:pt x="1416" y="433"/>
                    <a:pt x="1416" y="432"/>
                    <a:pt x="1415" y="432"/>
                  </a:cubicBezTo>
                  <a:moveTo>
                    <a:pt x="1415" y="431"/>
                  </a:moveTo>
                  <a:cubicBezTo>
                    <a:pt x="1415" y="431"/>
                    <a:pt x="1415" y="432"/>
                    <a:pt x="1415" y="432"/>
                  </a:cubicBezTo>
                  <a:cubicBezTo>
                    <a:pt x="1415" y="432"/>
                    <a:pt x="1415" y="431"/>
                    <a:pt x="1415" y="431"/>
                  </a:cubicBezTo>
                  <a:moveTo>
                    <a:pt x="1415" y="431"/>
                  </a:moveTo>
                  <a:cubicBezTo>
                    <a:pt x="1415" y="430"/>
                    <a:pt x="1414" y="429"/>
                    <a:pt x="1414" y="429"/>
                  </a:cubicBezTo>
                  <a:cubicBezTo>
                    <a:pt x="1414" y="429"/>
                    <a:pt x="1415" y="430"/>
                    <a:pt x="1415" y="431"/>
                  </a:cubicBezTo>
                  <a:moveTo>
                    <a:pt x="1414" y="427"/>
                  </a:moveTo>
                  <a:cubicBezTo>
                    <a:pt x="1414" y="428"/>
                    <a:pt x="1414" y="428"/>
                    <a:pt x="1414" y="429"/>
                  </a:cubicBezTo>
                  <a:cubicBezTo>
                    <a:pt x="1414" y="428"/>
                    <a:pt x="1414" y="428"/>
                    <a:pt x="1414" y="427"/>
                  </a:cubicBezTo>
                  <a:moveTo>
                    <a:pt x="1414" y="427"/>
                  </a:moveTo>
                  <a:cubicBezTo>
                    <a:pt x="1414" y="427"/>
                    <a:pt x="1413" y="426"/>
                    <a:pt x="1413" y="426"/>
                  </a:cubicBezTo>
                  <a:cubicBezTo>
                    <a:pt x="1413" y="426"/>
                    <a:pt x="1414" y="427"/>
                    <a:pt x="1414" y="427"/>
                  </a:cubicBezTo>
                  <a:moveTo>
                    <a:pt x="1413" y="426"/>
                  </a:moveTo>
                  <a:cubicBezTo>
                    <a:pt x="1413" y="426"/>
                    <a:pt x="1413" y="425"/>
                    <a:pt x="1413" y="425"/>
                  </a:cubicBezTo>
                  <a:cubicBezTo>
                    <a:pt x="1413" y="425"/>
                    <a:pt x="1413" y="426"/>
                    <a:pt x="1413" y="426"/>
                  </a:cubicBezTo>
                  <a:moveTo>
                    <a:pt x="1413" y="425"/>
                  </a:moveTo>
                  <a:cubicBezTo>
                    <a:pt x="1413" y="424"/>
                    <a:pt x="1412" y="424"/>
                    <a:pt x="1412" y="423"/>
                  </a:cubicBezTo>
                  <a:cubicBezTo>
                    <a:pt x="1412" y="424"/>
                    <a:pt x="1413" y="424"/>
                    <a:pt x="1413" y="425"/>
                  </a:cubicBezTo>
                  <a:moveTo>
                    <a:pt x="1374" y="410"/>
                  </a:moveTo>
                  <a:cubicBezTo>
                    <a:pt x="1375" y="407"/>
                    <a:pt x="1376" y="402"/>
                    <a:pt x="1377" y="399"/>
                  </a:cubicBezTo>
                  <a:cubicBezTo>
                    <a:pt x="1376" y="402"/>
                    <a:pt x="1375" y="407"/>
                    <a:pt x="1374" y="410"/>
                  </a:cubicBezTo>
                  <a:moveTo>
                    <a:pt x="1380" y="398"/>
                  </a:moveTo>
                  <a:cubicBezTo>
                    <a:pt x="1379" y="398"/>
                    <a:pt x="1378" y="398"/>
                    <a:pt x="1377" y="399"/>
                  </a:cubicBezTo>
                  <a:cubicBezTo>
                    <a:pt x="1378" y="398"/>
                    <a:pt x="1379" y="398"/>
                    <a:pt x="1380" y="398"/>
                  </a:cubicBezTo>
                  <a:moveTo>
                    <a:pt x="1382" y="397"/>
                  </a:moveTo>
                  <a:cubicBezTo>
                    <a:pt x="1382" y="397"/>
                    <a:pt x="1381" y="397"/>
                    <a:pt x="1380" y="398"/>
                  </a:cubicBezTo>
                  <a:cubicBezTo>
                    <a:pt x="1381" y="397"/>
                    <a:pt x="1382" y="397"/>
                    <a:pt x="1382" y="397"/>
                  </a:cubicBezTo>
                  <a:moveTo>
                    <a:pt x="1382" y="397"/>
                  </a:moveTo>
                  <a:cubicBezTo>
                    <a:pt x="1383" y="396"/>
                    <a:pt x="1384" y="396"/>
                    <a:pt x="1384" y="396"/>
                  </a:cubicBezTo>
                  <a:cubicBezTo>
                    <a:pt x="1384" y="396"/>
                    <a:pt x="1383" y="396"/>
                    <a:pt x="1382" y="397"/>
                  </a:cubicBezTo>
                  <a:moveTo>
                    <a:pt x="1387" y="395"/>
                  </a:moveTo>
                  <a:cubicBezTo>
                    <a:pt x="1386" y="395"/>
                    <a:pt x="1385" y="396"/>
                    <a:pt x="1384" y="396"/>
                  </a:cubicBezTo>
                  <a:cubicBezTo>
                    <a:pt x="1385" y="396"/>
                    <a:pt x="1386" y="395"/>
                    <a:pt x="1387" y="395"/>
                  </a:cubicBezTo>
                  <a:moveTo>
                    <a:pt x="1389" y="395"/>
                  </a:moveTo>
                  <a:cubicBezTo>
                    <a:pt x="1388" y="395"/>
                    <a:pt x="1387" y="395"/>
                    <a:pt x="1387" y="395"/>
                  </a:cubicBezTo>
                  <a:cubicBezTo>
                    <a:pt x="1387" y="395"/>
                    <a:pt x="1388" y="395"/>
                    <a:pt x="1389" y="395"/>
                  </a:cubicBezTo>
                  <a:moveTo>
                    <a:pt x="1390" y="395"/>
                  </a:moveTo>
                  <a:cubicBezTo>
                    <a:pt x="1389" y="395"/>
                    <a:pt x="1389" y="395"/>
                    <a:pt x="1389" y="395"/>
                  </a:cubicBezTo>
                  <a:cubicBezTo>
                    <a:pt x="1389" y="395"/>
                    <a:pt x="1389" y="395"/>
                    <a:pt x="1390" y="395"/>
                  </a:cubicBezTo>
                  <a:moveTo>
                    <a:pt x="1392" y="394"/>
                  </a:moveTo>
                  <a:cubicBezTo>
                    <a:pt x="1391" y="395"/>
                    <a:pt x="1391" y="395"/>
                    <a:pt x="1390" y="395"/>
                  </a:cubicBezTo>
                  <a:cubicBezTo>
                    <a:pt x="1391" y="395"/>
                    <a:pt x="1391" y="395"/>
                    <a:pt x="1392" y="394"/>
                  </a:cubicBezTo>
                  <a:moveTo>
                    <a:pt x="1392" y="394"/>
                  </a:moveTo>
                  <a:cubicBezTo>
                    <a:pt x="1392" y="394"/>
                    <a:pt x="1392" y="394"/>
                    <a:pt x="1392" y="394"/>
                  </a:cubicBezTo>
                  <a:cubicBezTo>
                    <a:pt x="1392" y="394"/>
                    <a:pt x="1392" y="394"/>
                    <a:pt x="1392" y="394"/>
                  </a:cubicBezTo>
                  <a:moveTo>
                    <a:pt x="1392" y="394"/>
                  </a:moveTo>
                  <a:cubicBezTo>
                    <a:pt x="1392" y="394"/>
                    <a:pt x="1392" y="394"/>
                    <a:pt x="1392" y="394"/>
                  </a:cubicBezTo>
                  <a:cubicBezTo>
                    <a:pt x="1392" y="394"/>
                    <a:pt x="1392" y="394"/>
                    <a:pt x="1392" y="394"/>
                  </a:cubicBezTo>
                  <a:moveTo>
                    <a:pt x="1393" y="394"/>
                  </a:moveTo>
                  <a:cubicBezTo>
                    <a:pt x="1392" y="394"/>
                    <a:pt x="1392" y="394"/>
                    <a:pt x="1392" y="394"/>
                  </a:cubicBezTo>
                  <a:cubicBezTo>
                    <a:pt x="1392" y="394"/>
                    <a:pt x="1392"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4" y="393"/>
                  </a:moveTo>
                  <a:cubicBezTo>
                    <a:pt x="1394" y="393"/>
                    <a:pt x="1393" y="394"/>
                    <a:pt x="1393" y="394"/>
                  </a:cubicBezTo>
                  <a:cubicBezTo>
                    <a:pt x="1393" y="394"/>
                    <a:pt x="1394" y="393"/>
                    <a:pt x="1394" y="393"/>
                  </a:cubicBezTo>
                  <a:moveTo>
                    <a:pt x="1395" y="392"/>
                  </a:moveTo>
                  <a:cubicBezTo>
                    <a:pt x="1395" y="392"/>
                    <a:pt x="1395" y="393"/>
                    <a:pt x="1394" y="393"/>
                  </a:cubicBezTo>
                  <a:cubicBezTo>
                    <a:pt x="1395" y="393"/>
                    <a:pt x="1395" y="392"/>
                    <a:pt x="1395" y="392"/>
                  </a:cubicBezTo>
                  <a:moveTo>
                    <a:pt x="1396" y="390"/>
                  </a:moveTo>
                  <a:cubicBezTo>
                    <a:pt x="1396" y="391"/>
                    <a:pt x="1395" y="391"/>
                    <a:pt x="1395" y="392"/>
                  </a:cubicBezTo>
                  <a:cubicBezTo>
                    <a:pt x="1395" y="391"/>
                    <a:pt x="1396" y="391"/>
                    <a:pt x="1396" y="390"/>
                  </a:cubicBezTo>
                  <a:moveTo>
                    <a:pt x="1396" y="388"/>
                  </a:moveTo>
                  <a:cubicBezTo>
                    <a:pt x="1396" y="389"/>
                    <a:pt x="1396" y="390"/>
                    <a:pt x="1396" y="390"/>
                  </a:cubicBezTo>
                  <a:cubicBezTo>
                    <a:pt x="1396" y="390"/>
                    <a:pt x="1396" y="389"/>
                    <a:pt x="1396" y="388"/>
                  </a:cubicBezTo>
                  <a:moveTo>
                    <a:pt x="1396" y="386"/>
                  </a:moveTo>
                  <a:cubicBezTo>
                    <a:pt x="1396" y="387"/>
                    <a:pt x="1396" y="387"/>
                    <a:pt x="1396" y="388"/>
                  </a:cubicBezTo>
                  <a:cubicBezTo>
                    <a:pt x="1396" y="387"/>
                    <a:pt x="1396" y="387"/>
                    <a:pt x="1396" y="386"/>
                  </a:cubicBezTo>
                  <a:moveTo>
                    <a:pt x="1395" y="383"/>
                  </a:moveTo>
                  <a:cubicBezTo>
                    <a:pt x="1395" y="384"/>
                    <a:pt x="1395" y="385"/>
                    <a:pt x="1396" y="386"/>
                  </a:cubicBezTo>
                  <a:cubicBezTo>
                    <a:pt x="1395" y="385"/>
                    <a:pt x="1395" y="384"/>
                    <a:pt x="1395" y="383"/>
                  </a:cubicBezTo>
                  <a:moveTo>
                    <a:pt x="1394" y="378"/>
                  </a:moveTo>
                  <a:cubicBezTo>
                    <a:pt x="1394" y="380"/>
                    <a:pt x="1395" y="382"/>
                    <a:pt x="1395" y="383"/>
                  </a:cubicBezTo>
                  <a:cubicBezTo>
                    <a:pt x="1395" y="382"/>
                    <a:pt x="1394" y="380"/>
                    <a:pt x="1394" y="378"/>
                  </a:cubicBezTo>
                  <a:moveTo>
                    <a:pt x="1392" y="374"/>
                  </a:moveTo>
                  <a:cubicBezTo>
                    <a:pt x="1393" y="375"/>
                    <a:pt x="1393" y="377"/>
                    <a:pt x="1394" y="378"/>
                  </a:cubicBezTo>
                  <a:cubicBezTo>
                    <a:pt x="1393" y="377"/>
                    <a:pt x="1393" y="375"/>
                    <a:pt x="1392" y="374"/>
                  </a:cubicBezTo>
                  <a:moveTo>
                    <a:pt x="1392" y="374"/>
                  </a:moveTo>
                  <a:cubicBezTo>
                    <a:pt x="1392" y="374"/>
                    <a:pt x="1392" y="374"/>
                    <a:pt x="1392" y="374"/>
                  </a:cubicBezTo>
                  <a:cubicBezTo>
                    <a:pt x="1392" y="374"/>
                    <a:pt x="1392" y="374"/>
                    <a:pt x="1392" y="374"/>
                  </a:cubicBezTo>
                  <a:moveTo>
                    <a:pt x="1392" y="374"/>
                  </a:moveTo>
                  <a:cubicBezTo>
                    <a:pt x="1392" y="374"/>
                    <a:pt x="1392" y="374"/>
                    <a:pt x="1392" y="374"/>
                  </a:cubicBezTo>
                  <a:cubicBezTo>
                    <a:pt x="1392" y="374"/>
                    <a:pt x="1392" y="374"/>
                    <a:pt x="1392" y="374"/>
                  </a:cubicBezTo>
                  <a:moveTo>
                    <a:pt x="1392" y="373"/>
                  </a:moveTo>
                  <a:cubicBezTo>
                    <a:pt x="1392" y="374"/>
                    <a:pt x="1392" y="374"/>
                    <a:pt x="1392" y="374"/>
                  </a:cubicBezTo>
                  <a:cubicBezTo>
                    <a:pt x="1392" y="374"/>
                    <a:pt x="1392" y="374"/>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434" y="260"/>
                  </a:moveTo>
                  <a:cubicBezTo>
                    <a:pt x="1434" y="261"/>
                    <a:pt x="1434" y="261"/>
                    <a:pt x="1434" y="261"/>
                  </a:cubicBezTo>
                  <a:cubicBezTo>
                    <a:pt x="1434" y="261"/>
                    <a:pt x="1434" y="261"/>
                    <a:pt x="1434" y="260"/>
                  </a:cubicBezTo>
                  <a:moveTo>
                    <a:pt x="1435" y="259"/>
                  </a:moveTo>
                  <a:cubicBezTo>
                    <a:pt x="1434" y="260"/>
                    <a:pt x="1434" y="260"/>
                    <a:pt x="1434" y="260"/>
                  </a:cubicBezTo>
                  <a:cubicBezTo>
                    <a:pt x="1434" y="260"/>
                    <a:pt x="1434" y="260"/>
                    <a:pt x="1435" y="259"/>
                  </a:cubicBezTo>
                  <a:moveTo>
                    <a:pt x="1435" y="259"/>
                  </a:moveTo>
                  <a:cubicBezTo>
                    <a:pt x="1435" y="259"/>
                    <a:pt x="1435" y="259"/>
                    <a:pt x="1435" y="259"/>
                  </a:cubicBezTo>
                  <a:cubicBezTo>
                    <a:pt x="1435" y="259"/>
                    <a:pt x="1435" y="259"/>
                    <a:pt x="1435" y="259"/>
                  </a:cubicBezTo>
                  <a:moveTo>
                    <a:pt x="1435" y="258"/>
                  </a:moveTo>
                  <a:cubicBezTo>
                    <a:pt x="1435" y="258"/>
                    <a:pt x="1435" y="258"/>
                    <a:pt x="1435" y="259"/>
                  </a:cubicBezTo>
                  <a:cubicBezTo>
                    <a:pt x="1435" y="258"/>
                    <a:pt x="1435" y="258"/>
                    <a:pt x="1435" y="258"/>
                  </a:cubicBezTo>
                  <a:moveTo>
                    <a:pt x="1435" y="257"/>
                  </a:moveTo>
                  <a:cubicBezTo>
                    <a:pt x="1435" y="257"/>
                    <a:pt x="1435" y="257"/>
                    <a:pt x="1435" y="258"/>
                  </a:cubicBezTo>
                  <a:cubicBezTo>
                    <a:pt x="1435" y="257"/>
                    <a:pt x="1435" y="257"/>
                    <a:pt x="1435" y="257"/>
                  </a:cubicBezTo>
                  <a:moveTo>
                    <a:pt x="1435" y="256"/>
                  </a:moveTo>
                  <a:cubicBezTo>
                    <a:pt x="1435" y="256"/>
                    <a:pt x="1435" y="256"/>
                    <a:pt x="1435" y="257"/>
                  </a:cubicBezTo>
                  <a:cubicBezTo>
                    <a:pt x="1435" y="256"/>
                    <a:pt x="1435" y="256"/>
                    <a:pt x="1435" y="256"/>
                  </a:cubicBezTo>
                  <a:moveTo>
                    <a:pt x="1435" y="255"/>
                  </a:moveTo>
                  <a:cubicBezTo>
                    <a:pt x="1435" y="255"/>
                    <a:pt x="1435" y="255"/>
                    <a:pt x="1435" y="256"/>
                  </a:cubicBezTo>
                  <a:cubicBezTo>
                    <a:pt x="1435" y="255"/>
                    <a:pt x="1435" y="255"/>
                    <a:pt x="1435" y="255"/>
                  </a:cubicBezTo>
                  <a:moveTo>
                    <a:pt x="1435" y="254"/>
                  </a:moveTo>
                  <a:cubicBezTo>
                    <a:pt x="1435" y="254"/>
                    <a:pt x="1435" y="254"/>
                    <a:pt x="1435" y="255"/>
                  </a:cubicBezTo>
                  <a:cubicBezTo>
                    <a:pt x="1435" y="254"/>
                    <a:pt x="1435" y="254"/>
                    <a:pt x="1435" y="254"/>
                  </a:cubicBezTo>
                  <a:moveTo>
                    <a:pt x="1435" y="253"/>
                  </a:moveTo>
                  <a:cubicBezTo>
                    <a:pt x="1435" y="253"/>
                    <a:pt x="1435" y="253"/>
                    <a:pt x="1435" y="254"/>
                  </a:cubicBezTo>
                  <a:cubicBezTo>
                    <a:pt x="1435" y="253"/>
                    <a:pt x="1435" y="253"/>
                    <a:pt x="1435" y="253"/>
                  </a:cubicBezTo>
                  <a:moveTo>
                    <a:pt x="1434" y="251"/>
                  </a:moveTo>
                  <a:cubicBezTo>
                    <a:pt x="1435" y="252"/>
                    <a:pt x="1435" y="252"/>
                    <a:pt x="1435" y="253"/>
                  </a:cubicBezTo>
                  <a:cubicBezTo>
                    <a:pt x="1435" y="252"/>
                    <a:pt x="1435" y="252"/>
                    <a:pt x="1434" y="251"/>
                  </a:cubicBezTo>
                  <a:moveTo>
                    <a:pt x="1434" y="250"/>
                  </a:moveTo>
                  <a:cubicBezTo>
                    <a:pt x="1434" y="251"/>
                    <a:pt x="1434" y="251"/>
                    <a:pt x="1434" y="251"/>
                  </a:cubicBezTo>
                  <a:cubicBezTo>
                    <a:pt x="1434" y="251"/>
                    <a:pt x="1434" y="251"/>
                    <a:pt x="1434" y="250"/>
                  </a:cubicBezTo>
                  <a:moveTo>
                    <a:pt x="1434" y="249"/>
                  </a:moveTo>
                  <a:cubicBezTo>
                    <a:pt x="1434" y="249"/>
                    <a:pt x="1434" y="250"/>
                    <a:pt x="1434" y="250"/>
                  </a:cubicBezTo>
                  <a:cubicBezTo>
                    <a:pt x="1434" y="250"/>
                    <a:pt x="1434" y="249"/>
                    <a:pt x="1434" y="249"/>
                  </a:cubicBezTo>
                  <a:moveTo>
                    <a:pt x="1433" y="248"/>
                  </a:moveTo>
                  <a:cubicBezTo>
                    <a:pt x="1433" y="248"/>
                    <a:pt x="1434" y="249"/>
                    <a:pt x="1434" y="249"/>
                  </a:cubicBezTo>
                  <a:cubicBezTo>
                    <a:pt x="1434" y="249"/>
                    <a:pt x="1433" y="248"/>
                    <a:pt x="1433" y="248"/>
                  </a:cubicBezTo>
                  <a:moveTo>
                    <a:pt x="1433" y="246"/>
                  </a:moveTo>
                  <a:cubicBezTo>
                    <a:pt x="1433" y="246"/>
                    <a:pt x="1433" y="247"/>
                    <a:pt x="1433" y="248"/>
                  </a:cubicBezTo>
                  <a:cubicBezTo>
                    <a:pt x="1433" y="247"/>
                    <a:pt x="1433" y="246"/>
                    <a:pt x="1433" y="246"/>
                  </a:cubicBezTo>
                  <a:moveTo>
                    <a:pt x="1432" y="245"/>
                  </a:moveTo>
                  <a:cubicBezTo>
                    <a:pt x="1433" y="245"/>
                    <a:pt x="1433" y="246"/>
                    <a:pt x="1433" y="246"/>
                  </a:cubicBezTo>
                  <a:cubicBezTo>
                    <a:pt x="1433" y="246"/>
                    <a:pt x="1433" y="245"/>
                    <a:pt x="1432" y="245"/>
                  </a:cubicBezTo>
                  <a:moveTo>
                    <a:pt x="1431" y="243"/>
                  </a:moveTo>
                  <a:cubicBezTo>
                    <a:pt x="1432" y="244"/>
                    <a:pt x="1432" y="244"/>
                    <a:pt x="1432" y="245"/>
                  </a:cubicBezTo>
                  <a:cubicBezTo>
                    <a:pt x="1432" y="244"/>
                    <a:pt x="1432" y="244"/>
                    <a:pt x="1431" y="243"/>
                  </a:cubicBezTo>
                  <a:moveTo>
                    <a:pt x="1430" y="242"/>
                  </a:moveTo>
                  <a:cubicBezTo>
                    <a:pt x="1431" y="242"/>
                    <a:pt x="1431" y="243"/>
                    <a:pt x="1431" y="243"/>
                  </a:cubicBezTo>
                  <a:cubicBezTo>
                    <a:pt x="1431" y="243"/>
                    <a:pt x="1431" y="242"/>
                    <a:pt x="1430" y="242"/>
                  </a:cubicBezTo>
                  <a:moveTo>
                    <a:pt x="1430" y="240"/>
                  </a:moveTo>
                  <a:cubicBezTo>
                    <a:pt x="1430" y="241"/>
                    <a:pt x="1430" y="241"/>
                    <a:pt x="1430" y="242"/>
                  </a:cubicBezTo>
                  <a:cubicBezTo>
                    <a:pt x="1430" y="241"/>
                    <a:pt x="1430" y="241"/>
                    <a:pt x="1430" y="240"/>
                  </a:cubicBezTo>
                  <a:moveTo>
                    <a:pt x="1429" y="239"/>
                  </a:moveTo>
                  <a:cubicBezTo>
                    <a:pt x="1429" y="239"/>
                    <a:pt x="1429" y="240"/>
                    <a:pt x="1430" y="240"/>
                  </a:cubicBezTo>
                  <a:cubicBezTo>
                    <a:pt x="1429" y="240"/>
                    <a:pt x="1429" y="239"/>
                    <a:pt x="1429" y="239"/>
                  </a:cubicBezTo>
                  <a:moveTo>
                    <a:pt x="1427" y="237"/>
                  </a:moveTo>
                  <a:cubicBezTo>
                    <a:pt x="1428" y="237"/>
                    <a:pt x="1428" y="238"/>
                    <a:pt x="1429" y="239"/>
                  </a:cubicBezTo>
                  <a:cubicBezTo>
                    <a:pt x="1428" y="238"/>
                    <a:pt x="1428" y="237"/>
                    <a:pt x="1427" y="237"/>
                  </a:cubicBezTo>
                  <a:moveTo>
                    <a:pt x="1426" y="235"/>
                  </a:moveTo>
                  <a:cubicBezTo>
                    <a:pt x="1426" y="235"/>
                    <a:pt x="1427" y="236"/>
                    <a:pt x="1427" y="237"/>
                  </a:cubicBezTo>
                  <a:cubicBezTo>
                    <a:pt x="1427" y="236"/>
                    <a:pt x="1426" y="235"/>
                    <a:pt x="1426" y="235"/>
                  </a:cubicBezTo>
                  <a:moveTo>
                    <a:pt x="1425" y="233"/>
                  </a:moveTo>
                  <a:cubicBezTo>
                    <a:pt x="1425" y="233"/>
                    <a:pt x="1426" y="234"/>
                    <a:pt x="1426" y="235"/>
                  </a:cubicBezTo>
                  <a:cubicBezTo>
                    <a:pt x="1426" y="234"/>
                    <a:pt x="1425" y="233"/>
                    <a:pt x="1425" y="233"/>
                  </a:cubicBezTo>
                  <a:moveTo>
                    <a:pt x="1423" y="231"/>
                  </a:moveTo>
                  <a:cubicBezTo>
                    <a:pt x="1424" y="231"/>
                    <a:pt x="1425" y="232"/>
                    <a:pt x="1425" y="233"/>
                  </a:cubicBezTo>
                  <a:cubicBezTo>
                    <a:pt x="1425" y="232"/>
                    <a:pt x="1424" y="231"/>
                    <a:pt x="1423" y="231"/>
                  </a:cubicBezTo>
                  <a:moveTo>
                    <a:pt x="1422" y="229"/>
                  </a:moveTo>
                  <a:cubicBezTo>
                    <a:pt x="1422" y="230"/>
                    <a:pt x="1423" y="230"/>
                    <a:pt x="1423" y="231"/>
                  </a:cubicBezTo>
                  <a:cubicBezTo>
                    <a:pt x="1423" y="230"/>
                    <a:pt x="1422" y="230"/>
                    <a:pt x="1422" y="229"/>
                  </a:cubicBezTo>
                  <a:moveTo>
                    <a:pt x="1420" y="227"/>
                  </a:moveTo>
                  <a:cubicBezTo>
                    <a:pt x="1421" y="227"/>
                    <a:pt x="1421" y="228"/>
                    <a:pt x="1422" y="229"/>
                  </a:cubicBezTo>
                  <a:cubicBezTo>
                    <a:pt x="1421" y="228"/>
                    <a:pt x="1421" y="227"/>
                    <a:pt x="1420" y="227"/>
                  </a:cubicBezTo>
                  <a:moveTo>
                    <a:pt x="1418" y="224"/>
                  </a:moveTo>
                  <a:cubicBezTo>
                    <a:pt x="1419" y="225"/>
                    <a:pt x="1419" y="226"/>
                    <a:pt x="1420" y="227"/>
                  </a:cubicBezTo>
                  <a:cubicBezTo>
                    <a:pt x="1419" y="226"/>
                    <a:pt x="1419" y="225"/>
                    <a:pt x="1418" y="224"/>
                  </a:cubicBezTo>
                  <a:moveTo>
                    <a:pt x="1416" y="222"/>
                  </a:moveTo>
                  <a:cubicBezTo>
                    <a:pt x="1416" y="223"/>
                    <a:pt x="1417" y="224"/>
                    <a:pt x="1418" y="224"/>
                  </a:cubicBezTo>
                  <a:cubicBezTo>
                    <a:pt x="1417" y="224"/>
                    <a:pt x="1416" y="223"/>
                    <a:pt x="1416" y="222"/>
                  </a:cubicBezTo>
                  <a:moveTo>
                    <a:pt x="1414" y="220"/>
                  </a:moveTo>
                  <a:cubicBezTo>
                    <a:pt x="1415" y="220"/>
                    <a:pt x="1416" y="222"/>
                    <a:pt x="1416" y="222"/>
                  </a:cubicBezTo>
                  <a:cubicBezTo>
                    <a:pt x="1416" y="222"/>
                    <a:pt x="1415" y="220"/>
                    <a:pt x="1414" y="220"/>
                  </a:cubicBezTo>
                  <a:moveTo>
                    <a:pt x="1412" y="218"/>
                  </a:moveTo>
                  <a:cubicBezTo>
                    <a:pt x="1412" y="218"/>
                    <a:pt x="1413" y="219"/>
                    <a:pt x="1414" y="220"/>
                  </a:cubicBezTo>
                  <a:cubicBezTo>
                    <a:pt x="1413" y="219"/>
                    <a:pt x="1412" y="218"/>
                    <a:pt x="1412" y="218"/>
                  </a:cubicBezTo>
                  <a:moveTo>
                    <a:pt x="1409" y="215"/>
                  </a:moveTo>
                  <a:cubicBezTo>
                    <a:pt x="1410" y="215"/>
                    <a:pt x="1411" y="217"/>
                    <a:pt x="1412" y="218"/>
                  </a:cubicBezTo>
                  <a:cubicBezTo>
                    <a:pt x="1411" y="217"/>
                    <a:pt x="1410" y="215"/>
                    <a:pt x="1409" y="215"/>
                  </a:cubicBezTo>
                  <a:moveTo>
                    <a:pt x="1407" y="212"/>
                  </a:moveTo>
                  <a:cubicBezTo>
                    <a:pt x="1407" y="213"/>
                    <a:pt x="1409" y="214"/>
                    <a:pt x="1409" y="215"/>
                  </a:cubicBezTo>
                  <a:cubicBezTo>
                    <a:pt x="1409" y="214"/>
                    <a:pt x="1407" y="213"/>
                    <a:pt x="1407" y="212"/>
                  </a:cubicBezTo>
                  <a:moveTo>
                    <a:pt x="1407" y="212"/>
                  </a:moveTo>
                  <a:cubicBezTo>
                    <a:pt x="1406" y="211"/>
                    <a:pt x="1404" y="210"/>
                    <a:pt x="1404" y="210"/>
                  </a:cubicBezTo>
                  <a:cubicBezTo>
                    <a:pt x="1404" y="210"/>
                    <a:pt x="1406" y="211"/>
                    <a:pt x="1407" y="212"/>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6"/>
                  </a:moveTo>
                  <a:cubicBezTo>
                    <a:pt x="1187" y="177"/>
                    <a:pt x="1187" y="177"/>
                    <a:pt x="1187" y="177"/>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cubicBezTo>
                    <a:pt x="1187" y="176"/>
                    <a:pt x="1187" y="176"/>
                    <a:pt x="1187" y="176"/>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7" y="177"/>
                    <a:pt x="1187" y="177"/>
                    <a:pt x="1187" y="177"/>
                  </a:cubicBezTo>
                  <a:cubicBezTo>
                    <a:pt x="1187" y="177"/>
                    <a:pt x="1187" y="177"/>
                    <a:pt x="1186" y="177"/>
                  </a:cubicBezTo>
                  <a:moveTo>
                    <a:pt x="1187" y="177"/>
                  </a:moveTo>
                  <a:cubicBezTo>
                    <a:pt x="1187" y="177"/>
                    <a:pt x="1187" y="177"/>
                    <a:pt x="1187" y="177"/>
                  </a:cubicBezTo>
                  <a:cubicBezTo>
                    <a:pt x="1187" y="177"/>
                    <a:pt x="1187" y="177"/>
                    <a:pt x="1187" y="177"/>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1" y="178"/>
                  </a:moveTo>
                  <a:cubicBezTo>
                    <a:pt x="1180" y="178"/>
                    <a:pt x="1180" y="178"/>
                    <a:pt x="1180"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2" y="178"/>
                    <a:pt x="1182" y="178"/>
                    <a:pt x="1182" y="178"/>
                  </a:cubicBezTo>
                  <a:cubicBezTo>
                    <a:pt x="1182" y="178"/>
                    <a:pt x="1182" y="178"/>
                    <a:pt x="1181"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3" y="178"/>
                    <a:pt x="1183" y="178"/>
                    <a:pt x="1183" y="178"/>
                  </a:cubicBezTo>
                  <a:cubicBezTo>
                    <a:pt x="1182" y="178"/>
                    <a:pt x="1182" y="178"/>
                    <a:pt x="1182"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4" y="178"/>
                    <a:pt x="1184" y="178"/>
                    <a:pt x="1184" y="178"/>
                  </a:cubicBezTo>
                  <a:cubicBezTo>
                    <a:pt x="1183" y="178"/>
                    <a:pt x="1183" y="178"/>
                    <a:pt x="1183" y="178"/>
                  </a:cubicBezTo>
                  <a:moveTo>
                    <a:pt x="1184" y="177"/>
                  </a:moveTo>
                  <a:cubicBezTo>
                    <a:pt x="1184" y="177"/>
                    <a:pt x="1184" y="177"/>
                    <a:pt x="1184" y="178"/>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9" y="179"/>
                  </a:moveTo>
                  <a:cubicBezTo>
                    <a:pt x="1178" y="179"/>
                    <a:pt x="1178" y="179"/>
                    <a:pt x="1178"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cubicBezTo>
                    <a:pt x="1179" y="179"/>
                    <a:pt x="1179" y="179"/>
                    <a:pt x="1179" y="179"/>
                  </a:cubicBezTo>
                  <a:cubicBezTo>
                    <a:pt x="1179" y="179"/>
                    <a:pt x="1179" y="179"/>
                    <a:pt x="1179" y="179"/>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162" y="111"/>
                  </a:moveTo>
                  <a:cubicBezTo>
                    <a:pt x="1162" y="111"/>
                    <a:pt x="1161" y="110"/>
                    <a:pt x="1161" y="110"/>
                  </a:cubicBezTo>
                  <a:cubicBezTo>
                    <a:pt x="1161" y="110"/>
                    <a:pt x="1162" y="111"/>
                    <a:pt x="1162" y="111"/>
                  </a:cubicBezTo>
                  <a:moveTo>
                    <a:pt x="1164" y="111"/>
                  </a:moveTo>
                  <a:cubicBezTo>
                    <a:pt x="1163" y="111"/>
                    <a:pt x="1163" y="111"/>
                    <a:pt x="1162" y="111"/>
                  </a:cubicBezTo>
                  <a:cubicBezTo>
                    <a:pt x="1163" y="111"/>
                    <a:pt x="1163" y="111"/>
                    <a:pt x="1164" y="111"/>
                  </a:cubicBezTo>
                  <a:moveTo>
                    <a:pt x="1165" y="112"/>
                  </a:moveTo>
                  <a:cubicBezTo>
                    <a:pt x="1164" y="112"/>
                    <a:pt x="1164" y="112"/>
                    <a:pt x="1164" y="111"/>
                  </a:cubicBezTo>
                  <a:cubicBezTo>
                    <a:pt x="1164" y="112"/>
                    <a:pt x="1164" y="112"/>
                    <a:pt x="1165" y="112"/>
                  </a:cubicBezTo>
                  <a:moveTo>
                    <a:pt x="1166" y="112"/>
                  </a:moveTo>
                  <a:cubicBezTo>
                    <a:pt x="1166" y="112"/>
                    <a:pt x="1165" y="112"/>
                    <a:pt x="1165" y="112"/>
                  </a:cubicBezTo>
                  <a:cubicBezTo>
                    <a:pt x="1165" y="112"/>
                    <a:pt x="1166" y="112"/>
                    <a:pt x="1166" y="112"/>
                  </a:cubicBezTo>
                  <a:moveTo>
                    <a:pt x="1167" y="113"/>
                  </a:moveTo>
                  <a:cubicBezTo>
                    <a:pt x="1167" y="113"/>
                    <a:pt x="1167" y="112"/>
                    <a:pt x="1166" y="112"/>
                  </a:cubicBezTo>
                  <a:cubicBezTo>
                    <a:pt x="1167" y="112"/>
                    <a:pt x="1167" y="113"/>
                    <a:pt x="1167" y="113"/>
                  </a:cubicBezTo>
                  <a:moveTo>
                    <a:pt x="1168" y="113"/>
                  </a:moveTo>
                  <a:cubicBezTo>
                    <a:pt x="1168" y="113"/>
                    <a:pt x="1167" y="113"/>
                    <a:pt x="1167" y="113"/>
                  </a:cubicBezTo>
                  <a:cubicBezTo>
                    <a:pt x="1167" y="113"/>
                    <a:pt x="1168" y="113"/>
                    <a:pt x="1168" y="113"/>
                  </a:cubicBezTo>
                  <a:moveTo>
                    <a:pt x="1169" y="114"/>
                  </a:moveTo>
                  <a:cubicBezTo>
                    <a:pt x="1169" y="114"/>
                    <a:pt x="1168" y="114"/>
                    <a:pt x="1168" y="113"/>
                  </a:cubicBezTo>
                  <a:cubicBezTo>
                    <a:pt x="1168" y="114"/>
                    <a:pt x="1169" y="114"/>
                    <a:pt x="1169" y="114"/>
                  </a:cubicBezTo>
                  <a:moveTo>
                    <a:pt x="1170" y="114"/>
                  </a:moveTo>
                  <a:cubicBezTo>
                    <a:pt x="1170" y="114"/>
                    <a:pt x="1170" y="114"/>
                    <a:pt x="1169" y="114"/>
                  </a:cubicBezTo>
                  <a:cubicBezTo>
                    <a:pt x="1170" y="114"/>
                    <a:pt x="1170" y="114"/>
                    <a:pt x="1170" y="114"/>
                  </a:cubicBezTo>
                  <a:moveTo>
                    <a:pt x="1171" y="115"/>
                  </a:moveTo>
                  <a:cubicBezTo>
                    <a:pt x="1170" y="114"/>
                    <a:pt x="1170" y="114"/>
                    <a:pt x="1170" y="114"/>
                  </a:cubicBezTo>
                  <a:cubicBezTo>
                    <a:pt x="1170" y="114"/>
                    <a:pt x="1170" y="114"/>
                    <a:pt x="1171" y="115"/>
                  </a:cubicBezTo>
                  <a:moveTo>
                    <a:pt x="1172" y="115"/>
                  </a:moveTo>
                  <a:cubicBezTo>
                    <a:pt x="1171" y="115"/>
                    <a:pt x="1171" y="115"/>
                    <a:pt x="1171" y="115"/>
                  </a:cubicBezTo>
                  <a:cubicBezTo>
                    <a:pt x="1171" y="115"/>
                    <a:pt x="1171" y="115"/>
                    <a:pt x="1172" y="115"/>
                  </a:cubicBezTo>
                  <a:moveTo>
                    <a:pt x="1172" y="115"/>
                  </a:moveTo>
                  <a:cubicBezTo>
                    <a:pt x="1172" y="115"/>
                    <a:pt x="1172" y="115"/>
                    <a:pt x="1172" y="115"/>
                  </a:cubicBezTo>
                  <a:cubicBezTo>
                    <a:pt x="1172" y="115"/>
                    <a:pt x="1172" y="115"/>
                    <a:pt x="1172" y="115"/>
                  </a:cubicBezTo>
                  <a:moveTo>
                    <a:pt x="1173" y="116"/>
                  </a:moveTo>
                  <a:cubicBezTo>
                    <a:pt x="1173" y="115"/>
                    <a:pt x="1173" y="115"/>
                    <a:pt x="1172" y="115"/>
                  </a:cubicBezTo>
                  <a:cubicBezTo>
                    <a:pt x="1173" y="115"/>
                    <a:pt x="1173" y="115"/>
                    <a:pt x="1173" y="116"/>
                  </a:cubicBezTo>
                  <a:moveTo>
                    <a:pt x="1174" y="116"/>
                  </a:moveTo>
                  <a:cubicBezTo>
                    <a:pt x="1174" y="116"/>
                    <a:pt x="1173" y="116"/>
                    <a:pt x="1173" y="116"/>
                  </a:cubicBezTo>
                  <a:cubicBezTo>
                    <a:pt x="1173" y="116"/>
                    <a:pt x="1174" y="116"/>
                    <a:pt x="1174" y="116"/>
                  </a:cubicBezTo>
                  <a:moveTo>
                    <a:pt x="1175" y="116"/>
                  </a:moveTo>
                  <a:cubicBezTo>
                    <a:pt x="1174" y="116"/>
                    <a:pt x="1174" y="116"/>
                    <a:pt x="1174" y="116"/>
                  </a:cubicBezTo>
                  <a:cubicBezTo>
                    <a:pt x="1174" y="116"/>
                    <a:pt x="1174" y="116"/>
                    <a:pt x="1175" y="116"/>
                  </a:cubicBezTo>
                  <a:moveTo>
                    <a:pt x="1175" y="116"/>
                  </a:moveTo>
                  <a:cubicBezTo>
                    <a:pt x="1175" y="116"/>
                    <a:pt x="1175" y="116"/>
                    <a:pt x="1175" y="116"/>
                  </a:cubicBezTo>
                  <a:cubicBezTo>
                    <a:pt x="1175" y="116"/>
                    <a:pt x="1175" y="116"/>
                    <a:pt x="1175" y="116"/>
                  </a:cubicBezTo>
                  <a:moveTo>
                    <a:pt x="1175" y="116"/>
                  </a:moveTo>
                  <a:cubicBezTo>
                    <a:pt x="1175" y="116"/>
                    <a:pt x="1175" y="116"/>
                    <a:pt x="1175" y="116"/>
                  </a:cubicBezTo>
                  <a:cubicBezTo>
                    <a:pt x="1175" y="116"/>
                    <a:pt x="1175" y="116"/>
                    <a:pt x="1175" y="116"/>
                  </a:cubicBezTo>
                  <a:moveTo>
                    <a:pt x="1176" y="116"/>
                  </a:moveTo>
                  <a:cubicBezTo>
                    <a:pt x="1176" y="116"/>
                    <a:pt x="1176" y="116"/>
                    <a:pt x="1175" y="116"/>
                  </a:cubicBezTo>
                  <a:cubicBezTo>
                    <a:pt x="1176" y="116"/>
                    <a:pt x="1176" y="116"/>
                    <a:pt x="1176" y="116"/>
                  </a:cubicBezTo>
                  <a:moveTo>
                    <a:pt x="1177" y="117"/>
                  </a:moveTo>
                  <a:cubicBezTo>
                    <a:pt x="1176" y="116"/>
                    <a:pt x="1176" y="116"/>
                    <a:pt x="1176" y="116"/>
                  </a:cubicBezTo>
                  <a:cubicBezTo>
                    <a:pt x="1176" y="116"/>
                    <a:pt x="1176" y="116"/>
                    <a:pt x="1177" y="117"/>
                  </a:cubicBezTo>
                  <a:moveTo>
                    <a:pt x="1177" y="117"/>
                  </a:moveTo>
                  <a:cubicBezTo>
                    <a:pt x="1177" y="117"/>
                    <a:pt x="1177" y="117"/>
                    <a:pt x="1177" y="117"/>
                  </a:cubicBezTo>
                  <a:cubicBezTo>
                    <a:pt x="1177" y="117"/>
                    <a:pt x="1177" y="117"/>
                    <a:pt x="1177" y="117"/>
                  </a:cubicBezTo>
                  <a:moveTo>
                    <a:pt x="1177" y="117"/>
                  </a:moveTo>
                  <a:cubicBezTo>
                    <a:pt x="1177" y="117"/>
                    <a:pt x="1177" y="117"/>
                    <a:pt x="1177" y="117"/>
                  </a:cubicBezTo>
                  <a:cubicBezTo>
                    <a:pt x="1177" y="117"/>
                    <a:pt x="1177" y="117"/>
                    <a:pt x="1177" y="117"/>
                  </a:cubicBezTo>
                  <a:moveTo>
                    <a:pt x="1178" y="117"/>
                  </a:moveTo>
                  <a:cubicBezTo>
                    <a:pt x="1178" y="117"/>
                    <a:pt x="1178" y="117"/>
                    <a:pt x="1177" y="117"/>
                  </a:cubicBezTo>
                  <a:cubicBezTo>
                    <a:pt x="1178" y="117"/>
                    <a:pt x="1178" y="117"/>
                    <a:pt x="1178" y="117"/>
                  </a:cubicBezTo>
                  <a:moveTo>
                    <a:pt x="1178" y="117"/>
                  </a:moveTo>
                  <a:cubicBezTo>
                    <a:pt x="1178" y="117"/>
                    <a:pt x="1178" y="117"/>
                    <a:pt x="1178" y="117"/>
                  </a:cubicBezTo>
                  <a:cubicBezTo>
                    <a:pt x="1178" y="117"/>
                    <a:pt x="1178" y="117"/>
                    <a:pt x="1178" y="117"/>
                  </a:cubicBezTo>
                  <a:moveTo>
                    <a:pt x="1178" y="117"/>
                  </a:moveTo>
                  <a:cubicBezTo>
                    <a:pt x="1178" y="117"/>
                    <a:pt x="1178" y="117"/>
                    <a:pt x="1178" y="117"/>
                  </a:cubicBezTo>
                  <a:cubicBezTo>
                    <a:pt x="1178" y="117"/>
                    <a:pt x="1178" y="117"/>
                    <a:pt x="1178" y="117"/>
                  </a:cubicBezTo>
                  <a:moveTo>
                    <a:pt x="1179" y="117"/>
                  </a:moveTo>
                  <a:cubicBezTo>
                    <a:pt x="1178" y="117"/>
                    <a:pt x="1178" y="117"/>
                    <a:pt x="1178"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80" y="117"/>
                  </a:cubicBezTo>
                  <a:cubicBezTo>
                    <a:pt x="1179" y="117"/>
                    <a:pt x="1179" y="117"/>
                    <a:pt x="1179"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1" y="117"/>
                    <a:pt x="1181" y="117"/>
                    <a:pt x="1181" y="117"/>
                  </a:cubicBezTo>
                  <a:cubicBezTo>
                    <a:pt x="1180" y="117"/>
                    <a:pt x="1180" y="117"/>
                    <a:pt x="1180" y="117"/>
                  </a:cubicBezTo>
                  <a:moveTo>
                    <a:pt x="1181" y="117"/>
                  </a:moveTo>
                  <a:cubicBezTo>
                    <a:pt x="1181" y="117"/>
                    <a:pt x="1181" y="117"/>
                    <a:pt x="1181" y="117"/>
                  </a:cubicBezTo>
                  <a:cubicBezTo>
                    <a:pt x="1181" y="117"/>
                    <a:pt x="1181" y="117"/>
                    <a:pt x="1181" y="117"/>
                  </a:cubicBezTo>
                  <a:moveTo>
                    <a:pt x="1181" y="117"/>
                  </a:moveTo>
                  <a:cubicBezTo>
                    <a:pt x="1181" y="117"/>
                    <a:pt x="1181" y="117"/>
                    <a:pt x="1181" y="117"/>
                  </a:cubicBezTo>
                  <a:cubicBezTo>
                    <a:pt x="1181" y="117"/>
                    <a:pt x="1181" y="117"/>
                    <a:pt x="1181" y="117"/>
                  </a:cubicBezTo>
                  <a:moveTo>
                    <a:pt x="1181" y="117"/>
                  </a:moveTo>
                  <a:cubicBezTo>
                    <a:pt x="1181" y="117"/>
                    <a:pt x="1181" y="117"/>
                    <a:pt x="1182" y="117"/>
                  </a:cubicBezTo>
                  <a:cubicBezTo>
                    <a:pt x="1181" y="117"/>
                    <a:pt x="1181" y="117"/>
                    <a:pt x="1181" y="117"/>
                  </a:cubicBezTo>
                  <a:moveTo>
                    <a:pt x="1182" y="117"/>
                  </a:moveTo>
                  <a:cubicBezTo>
                    <a:pt x="1182" y="117"/>
                    <a:pt x="1182" y="117"/>
                    <a:pt x="1182" y="117"/>
                  </a:cubicBezTo>
                  <a:cubicBezTo>
                    <a:pt x="1182" y="117"/>
                    <a:pt x="1182" y="117"/>
                    <a:pt x="1182" y="117"/>
                  </a:cubicBezTo>
                  <a:moveTo>
                    <a:pt x="1182" y="118"/>
                  </a:moveTo>
                  <a:cubicBezTo>
                    <a:pt x="1182" y="118"/>
                    <a:pt x="1182" y="118"/>
                    <a:pt x="1182" y="118"/>
                  </a:cubicBezTo>
                  <a:cubicBezTo>
                    <a:pt x="1182" y="118"/>
                    <a:pt x="1182" y="118"/>
                    <a:pt x="1182" y="118"/>
                  </a:cubicBezTo>
                  <a:moveTo>
                    <a:pt x="1182" y="118"/>
                  </a:moveTo>
                  <a:cubicBezTo>
                    <a:pt x="1182" y="118"/>
                    <a:pt x="1182" y="118"/>
                    <a:pt x="1182" y="118"/>
                  </a:cubicBezTo>
                  <a:cubicBezTo>
                    <a:pt x="1182" y="118"/>
                    <a:pt x="1182" y="118"/>
                    <a:pt x="1182" y="118"/>
                  </a:cubicBezTo>
                  <a:moveTo>
                    <a:pt x="1183" y="118"/>
                  </a:moveTo>
                  <a:cubicBezTo>
                    <a:pt x="1182" y="118"/>
                    <a:pt x="1182" y="118"/>
                    <a:pt x="1182" y="118"/>
                  </a:cubicBezTo>
                  <a:cubicBezTo>
                    <a:pt x="1183" y="118"/>
                    <a:pt x="1183" y="118"/>
                    <a:pt x="1183" y="118"/>
                  </a:cubicBezTo>
                  <a:moveTo>
                    <a:pt x="1183" y="119"/>
                  </a:moveTo>
                  <a:cubicBezTo>
                    <a:pt x="1183" y="118"/>
                    <a:pt x="1183" y="118"/>
                    <a:pt x="1183" y="118"/>
                  </a:cubicBezTo>
                  <a:cubicBezTo>
                    <a:pt x="1183" y="119"/>
                    <a:pt x="1183" y="119"/>
                    <a:pt x="1183" y="119"/>
                  </a:cubicBezTo>
                  <a:moveTo>
                    <a:pt x="1183" y="119"/>
                  </a:moveTo>
                  <a:cubicBezTo>
                    <a:pt x="1183" y="119"/>
                    <a:pt x="1183" y="119"/>
                    <a:pt x="1183" y="119"/>
                  </a:cubicBezTo>
                  <a:cubicBezTo>
                    <a:pt x="1183" y="119"/>
                    <a:pt x="1183" y="119"/>
                    <a:pt x="1183" y="119"/>
                  </a:cubicBezTo>
                  <a:moveTo>
                    <a:pt x="1184" y="119"/>
                  </a:moveTo>
                  <a:cubicBezTo>
                    <a:pt x="1183" y="119"/>
                    <a:pt x="1183" y="119"/>
                    <a:pt x="1183"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5" y="119"/>
                    <a:pt x="1185" y="120"/>
                    <a:pt x="1185" y="120"/>
                  </a:cubicBezTo>
                  <a:cubicBezTo>
                    <a:pt x="1185" y="120"/>
                    <a:pt x="1185" y="119"/>
                    <a:pt x="1184" y="119"/>
                  </a:cubicBezTo>
                  <a:moveTo>
                    <a:pt x="1186" y="120"/>
                  </a:moveTo>
                  <a:cubicBezTo>
                    <a:pt x="1186" y="120"/>
                    <a:pt x="1185" y="120"/>
                    <a:pt x="1185" y="120"/>
                  </a:cubicBezTo>
                  <a:cubicBezTo>
                    <a:pt x="1185" y="120"/>
                    <a:pt x="1186" y="120"/>
                    <a:pt x="1186" y="120"/>
                  </a:cubicBezTo>
                  <a:moveTo>
                    <a:pt x="1186" y="120"/>
                  </a:moveTo>
                  <a:cubicBezTo>
                    <a:pt x="1186" y="120"/>
                    <a:pt x="1186" y="120"/>
                    <a:pt x="1186" y="120"/>
                  </a:cubicBezTo>
                  <a:cubicBezTo>
                    <a:pt x="1186" y="120"/>
                    <a:pt x="1186" y="120"/>
                    <a:pt x="1186" y="120"/>
                  </a:cubicBezTo>
                  <a:moveTo>
                    <a:pt x="1186" y="120"/>
                  </a:moveTo>
                  <a:cubicBezTo>
                    <a:pt x="1186" y="120"/>
                    <a:pt x="1186" y="121"/>
                    <a:pt x="1186" y="121"/>
                  </a:cubicBezTo>
                  <a:cubicBezTo>
                    <a:pt x="1186" y="121"/>
                    <a:pt x="1186" y="120"/>
                    <a:pt x="1186" y="120"/>
                  </a:cubicBezTo>
                  <a:moveTo>
                    <a:pt x="1186" y="121"/>
                  </a:moveTo>
                  <a:cubicBezTo>
                    <a:pt x="1187" y="121"/>
                    <a:pt x="1187" y="121"/>
                    <a:pt x="1187" y="121"/>
                  </a:cubicBezTo>
                  <a:cubicBezTo>
                    <a:pt x="1187" y="121"/>
                    <a:pt x="1187" y="121"/>
                    <a:pt x="1186" y="121"/>
                  </a:cubicBezTo>
                  <a:moveTo>
                    <a:pt x="1187" y="121"/>
                  </a:moveTo>
                  <a:cubicBezTo>
                    <a:pt x="1188" y="122"/>
                    <a:pt x="1188" y="122"/>
                    <a:pt x="1188" y="122"/>
                  </a:cubicBezTo>
                  <a:cubicBezTo>
                    <a:pt x="1188" y="122"/>
                    <a:pt x="1188" y="122"/>
                    <a:pt x="1187" y="121"/>
                  </a:cubicBezTo>
                  <a:moveTo>
                    <a:pt x="1189" y="123"/>
                  </a:moveTo>
                  <a:cubicBezTo>
                    <a:pt x="1189" y="123"/>
                    <a:pt x="1189" y="122"/>
                    <a:pt x="1188" y="122"/>
                  </a:cubicBezTo>
                  <a:cubicBezTo>
                    <a:pt x="1189" y="122"/>
                    <a:pt x="1189" y="123"/>
                    <a:pt x="1189" y="123"/>
                  </a:cubicBezTo>
                  <a:moveTo>
                    <a:pt x="1189" y="123"/>
                  </a:moveTo>
                  <a:cubicBezTo>
                    <a:pt x="1190" y="123"/>
                    <a:pt x="1190" y="123"/>
                    <a:pt x="1190" y="123"/>
                  </a:cubicBezTo>
                  <a:cubicBezTo>
                    <a:pt x="1190" y="123"/>
                    <a:pt x="1190" y="123"/>
                    <a:pt x="1189" y="123"/>
                  </a:cubicBezTo>
                  <a:moveTo>
                    <a:pt x="1191" y="124"/>
                  </a:moveTo>
                  <a:cubicBezTo>
                    <a:pt x="1190" y="124"/>
                    <a:pt x="1190" y="124"/>
                    <a:pt x="1190" y="123"/>
                  </a:cubicBezTo>
                  <a:cubicBezTo>
                    <a:pt x="1190" y="124"/>
                    <a:pt x="1190" y="124"/>
                    <a:pt x="1191" y="124"/>
                  </a:cubicBezTo>
                  <a:moveTo>
                    <a:pt x="1192" y="125"/>
                  </a:moveTo>
                  <a:cubicBezTo>
                    <a:pt x="1192" y="124"/>
                    <a:pt x="1191" y="124"/>
                    <a:pt x="1191" y="124"/>
                  </a:cubicBezTo>
                  <a:cubicBezTo>
                    <a:pt x="1191" y="124"/>
                    <a:pt x="1192" y="124"/>
                    <a:pt x="1192" y="125"/>
                  </a:cubicBezTo>
                  <a:moveTo>
                    <a:pt x="1192" y="125"/>
                  </a:moveTo>
                  <a:cubicBezTo>
                    <a:pt x="1192" y="125"/>
                    <a:pt x="1193" y="125"/>
                    <a:pt x="1193" y="125"/>
                  </a:cubicBezTo>
                  <a:cubicBezTo>
                    <a:pt x="1193" y="125"/>
                    <a:pt x="1192" y="125"/>
                    <a:pt x="1192" y="125"/>
                  </a:cubicBezTo>
                  <a:moveTo>
                    <a:pt x="1194" y="126"/>
                  </a:moveTo>
                  <a:cubicBezTo>
                    <a:pt x="1194" y="126"/>
                    <a:pt x="1193" y="126"/>
                    <a:pt x="1193" y="125"/>
                  </a:cubicBezTo>
                  <a:cubicBezTo>
                    <a:pt x="1193" y="126"/>
                    <a:pt x="1194" y="126"/>
                    <a:pt x="1194" y="126"/>
                  </a:cubicBezTo>
                  <a:moveTo>
                    <a:pt x="1194" y="126"/>
                  </a:moveTo>
                  <a:cubicBezTo>
                    <a:pt x="1195" y="127"/>
                    <a:pt x="1195" y="127"/>
                    <a:pt x="1196" y="127"/>
                  </a:cubicBezTo>
                  <a:cubicBezTo>
                    <a:pt x="1195" y="127"/>
                    <a:pt x="1195" y="127"/>
                    <a:pt x="1194" y="126"/>
                  </a:cubicBezTo>
                  <a:moveTo>
                    <a:pt x="1196" y="127"/>
                  </a:moveTo>
                  <a:cubicBezTo>
                    <a:pt x="1196" y="127"/>
                    <a:pt x="1196" y="127"/>
                    <a:pt x="1196" y="128"/>
                  </a:cubicBezTo>
                  <a:cubicBezTo>
                    <a:pt x="1196" y="127"/>
                    <a:pt x="1196" y="127"/>
                    <a:pt x="1196" y="127"/>
                  </a:cubicBezTo>
                  <a:moveTo>
                    <a:pt x="1198" y="129"/>
                  </a:moveTo>
                  <a:cubicBezTo>
                    <a:pt x="1198" y="129"/>
                    <a:pt x="1197" y="128"/>
                    <a:pt x="1196" y="128"/>
                  </a:cubicBezTo>
                  <a:cubicBezTo>
                    <a:pt x="1197" y="128"/>
                    <a:pt x="1198" y="129"/>
                    <a:pt x="1198" y="129"/>
                  </a:cubicBezTo>
                  <a:moveTo>
                    <a:pt x="1199" y="130"/>
                  </a:moveTo>
                  <a:cubicBezTo>
                    <a:pt x="1199" y="130"/>
                    <a:pt x="1199" y="129"/>
                    <a:pt x="1198" y="129"/>
                  </a:cubicBezTo>
                  <a:cubicBezTo>
                    <a:pt x="1199" y="129"/>
                    <a:pt x="1199" y="130"/>
                    <a:pt x="1199" y="130"/>
                  </a:cubicBezTo>
                  <a:moveTo>
                    <a:pt x="1201" y="131"/>
                  </a:moveTo>
                  <a:cubicBezTo>
                    <a:pt x="1200" y="131"/>
                    <a:pt x="1199" y="130"/>
                    <a:pt x="1199" y="130"/>
                  </a:cubicBezTo>
                  <a:cubicBezTo>
                    <a:pt x="1199" y="130"/>
                    <a:pt x="1200" y="131"/>
                    <a:pt x="1201" y="131"/>
                  </a:cubicBezTo>
                  <a:moveTo>
                    <a:pt x="1202" y="132"/>
                  </a:moveTo>
                  <a:cubicBezTo>
                    <a:pt x="1203" y="132"/>
                    <a:pt x="1204" y="133"/>
                    <a:pt x="1204" y="133"/>
                  </a:cubicBezTo>
                  <a:cubicBezTo>
                    <a:pt x="1204" y="133"/>
                    <a:pt x="1202" y="132"/>
                    <a:pt x="1202" y="132"/>
                  </a:cubicBezTo>
                  <a:cubicBezTo>
                    <a:pt x="1202" y="132"/>
                    <a:pt x="1201" y="132"/>
                    <a:pt x="1201" y="131"/>
                  </a:cubicBezTo>
                  <a:cubicBezTo>
                    <a:pt x="1201" y="132"/>
                    <a:pt x="1202" y="132"/>
                    <a:pt x="1202" y="132"/>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2" y="47"/>
                    <a:pt x="1212" y="47"/>
                    <a:pt x="1212" y="47"/>
                  </a:cubicBezTo>
                  <a:cubicBezTo>
                    <a:pt x="1213" y="47"/>
                    <a:pt x="1213" y="47"/>
                    <a:pt x="1213" y="47"/>
                  </a:cubicBezTo>
                  <a:moveTo>
                    <a:pt x="1212" y="47"/>
                  </a:moveTo>
                  <a:cubicBezTo>
                    <a:pt x="1212" y="47"/>
                    <a:pt x="1212" y="47"/>
                    <a:pt x="1212" y="47"/>
                  </a:cubicBezTo>
                  <a:cubicBezTo>
                    <a:pt x="1212" y="47"/>
                    <a:pt x="1212" y="47"/>
                    <a:pt x="1212" y="47"/>
                  </a:cubicBezTo>
                  <a:moveTo>
                    <a:pt x="1212" y="47"/>
                  </a:moveTo>
                  <a:cubicBezTo>
                    <a:pt x="1212" y="47"/>
                    <a:pt x="1212" y="47"/>
                    <a:pt x="1212" y="47"/>
                  </a:cubicBezTo>
                  <a:cubicBezTo>
                    <a:pt x="1212" y="47"/>
                    <a:pt x="1212" y="47"/>
                    <a:pt x="1212" y="47"/>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1" y="46"/>
                    <a:pt x="1211" y="46"/>
                    <a:pt x="1211" y="46"/>
                  </a:cubicBezTo>
                  <a:cubicBezTo>
                    <a:pt x="1211" y="46"/>
                    <a:pt x="1211" y="46"/>
                    <a:pt x="1212"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5"/>
                    <a:pt x="1211" y="45"/>
                    <a:pt x="1211" y="45"/>
                  </a:cubicBezTo>
                  <a:cubicBezTo>
                    <a:pt x="1211" y="46"/>
                    <a:pt x="1211" y="46"/>
                    <a:pt x="1211" y="46"/>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0" y="44"/>
                  </a:moveTo>
                  <a:cubicBezTo>
                    <a:pt x="1210" y="44"/>
                    <a:pt x="1211" y="44"/>
                    <a:pt x="1211" y="45"/>
                  </a:cubicBezTo>
                  <a:cubicBezTo>
                    <a:pt x="1211" y="44"/>
                    <a:pt x="1211" y="44"/>
                    <a:pt x="1211"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3"/>
                  </a:cubicBezTo>
                  <a:cubicBezTo>
                    <a:pt x="1210" y="44"/>
                    <a:pt x="1210" y="44"/>
                    <a:pt x="1210" y="44"/>
                  </a:cubicBezTo>
                  <a:moveTo>
                    <a:pt x="1210" y="43"/>
                  </a:moveTo>
                  <a:cubicBezTo>
                    <a:pt x="1210" y="43"/>
                    <a:pt x="1210" y="43"/>
                    <a:pt x="1210" y="43"/>
                  </a:cubicBezTo>
                  <a:cubicBezTo>
                    <a:pt x="1210" y="43"/>
                    <a:pt x="1210" y="43"/>
                    <a:pt x="1210" y="43"/>
                  </a:cubicBezTo>
                  <a:moveTo>
                    <a:pt x="1194" y="59"/>
                  </a:moveTo>
                  <a:cubicBezTo>
                    <a:pt x="1206" y="73"/>
                    <a:pt x="1206" y="73"/>
                    <a:pt x="1206" y="73"/>
                  </a:cubicBezTo>
                  <a:cubicBezTo>
                    <a:pt x="1194" y="59"/>
                    <a:pt x="1194" y="59"/>
                    <a:pt x="1194" y="59"/>
                  </a:cubicBezTo>
                  <a:moveTo>
                    <a:pt x="1178" y="48"/>
                  </a:moveTo>
                  <a:cubicBezTo>
                    <a:pt x="1194" y="59"/>
                    <a:pt x="1194" y="59"/>
                    <a:pt x="1194" y="59"/>
                  </a:cubicBezTo>
                  <a:cubicBezTo>
                    <a:pt x="1178" y="48"/>
                    <a:pt x="1178" y="48"/>
                    <a:pt x="1178" y="48"/>
                  </a:cubicBezTo>
                  <a:cubicBezTo>
                    <a:pt x="1194" y="56"/>
                    <a:pt x="1194" y="56"/>
                    <a:pt x="1194" y="56"/>
                  </a:cubicBezTo>
                  <a:cubicBezTo>
                    <a:pt x="1178" y="48"/>
                    <a:pt x="1178" y="48"/>
                    <a:pt x="1178" y="48"/>
                  </a:cubicBezTo>
                  <a:moveTo>
                    <a:pt x="1239" y="42"/>
                  </a:moveTo>
                  <a:cubicBezTo>
                    <a:pt x="1219" y="30"/>
                    <a:pt x="1199" y="21"/>
                    <a:pt x="1179" y="12"/>
                  </a:cubicBezTo>
                  <a:cubicBezTo>
                    <a:pt x="1179" y="12"/>
                    <a:pt x="1179" y="12"/>
                    <a:pt x="1179" y="12"/>
                  </a:cubicBezTo>
                  <a:cubicBezTo>
                    <a:pt x="1181" y="13"/>
                    <a:pt x="1181" y="13"/>
                    <a:pt x="1191" y="18"/>
                  </a:cubicBezTo>
                  <a:cubicBezTo>
                    <a:pt x="1193" y="19"/>
                    <a:pt x="1195" y="20"/>
                    <a:pt x="1197" y="21"/>
                  </a:cubicBezTo>
                  <a:cubicBezTo>
                    <a:pt x="1183" y="15"/>
                    <a:pt x="1182" y="15"/>
                    <a:pt x="1179" y="14"/>
                  </a:cubicBezTo>
                  <a:cubicBezTo>
                    <a:pt x="1180" y="15"/>
                    <a:pt x="1181" y="16"/>
                    <a:pt x="1182" y="17"/>
                  </a:cubicBezTo>
                  <a:cubicBezTo>
                    <a:pt x="1187" y="19"/>
                    <a:pt x="1193" y="22"/>
                    <a:pt x="1198" y="24"/>
                  </a:cubicBezTo>
                  <a:cubicBezTo>
                    <a:pt x="1217" y="34"/>
                    <a:pt x="1217" y="34"/>
                    <a:pt x="1217" y="34"/>
                  </a:cubicBezTo>
                  <a:cubicBezTo>
                    <a:pt x="1219" y="36"/>
                    <a:pt x="1219" y="37"/>
                    <a:pt x="1221" y="37"/>
                  </a:cubicBezTo>
                  <a:cubicBezTo>
                    <a:pt x="1225" y="41"/>
                    <a:pt x="1230" y="46"/>
                    <a:pt x="1233" y="50"/>
                  </a:cubicBezTo>
                  <a:cubicBezTo>
                    <a:pt x="1203" y="38"/>
                    <a:pt x="1203" y="38"/>
                    <a:pt x="1203" y="38"/>
                  </a:cubicBezTo>
                  <a:cubicBezTo>
                    <a:pt x="1206" y="47"/>
                    <a:pt x="1206" y="49"/>
                    <a:pt x="1203" y="60"/>
                  </a:cubicBezTo>
                  <a:cubicBezTo>
                    <a:pt x="1179" y="47"/>
                    <a:pt x="1179" y="47"/>
                    <a:pt x="1179" y="47"/>
                  </a:cubicBezTo>
                  <a:cubicBezTo>
                    <a:pt x="1169" y="45"/>
                    <a:pt x="1169" y="45"/>
                    <a:pt x="1169" y="45"/>
                  </a:cubicBezTo>
                  <a:cubicBezTo>
                    <a:pt x="1169" y="45"/>
                    <a:pt x="1169" y="45"/>
                    <a:pt x="1169" y="46"/>
                  </a:cubicBezTo>
                  <a:cubicBezTo>
                    <a:pt x="1168" y="47"/>
                    <a:pt x="1167" y="50"/>
                    <a:pt x="1166" y="52"/>
                  </a:cubicBezTo>
                  <a:cubicBezTo>
                    <a:pt x="1156" y="50"/>
                    <a:pt x="1156" y="50"/>
                    <a:pt x="1156" y="50"/>
                  </a:cubicBezTo>
                  <a:cubicBezTo>
                    <a:pt x="1155" y="52"/>
                    <a:pt x="1154" y="53"/>
                    <a:pt x="1153" y="54"/>
                  </a:cubicBezTo>
                  <a:cubicBezTo>
                    <a:pt x="1155" y="60"/>
                    <a:pt x="1158" y="68"/>
                    <a:pt x="1158" y="73"/>
                  </a:cubicBezTo>
                  <a:cubicBezTo>
                    <a:pt x="1158" y="77"/>
                    <a:pt x="1157" y="82"/>
                    <a:pt x="1156" y="85"/>
                  </a:cubicBezTo>
                  <a:cubicBezTo>
                    <a:pt x="1156" y="85"/>
                    <a:pt x="1155" y="86"/>
                    <a:pt x="1155" y="86"/>
                  </a:cubicBezTo>
                  <a:cubicBezTo>
                    <a:pt x="1159" y="93"/>
                    <a:pt x="1159" y="93"/>
                    <a:pt x="1159" y="93"/>
                  </a:cubicBezTo>
                  <a:cubicBezTo>
                    <a:pt x="1164" y="99"/>
                    <a:pt x="1164" y="99"/>
                    <a:pt x="1164" y="99"/>
                  </a:cubicBezTo>
                  <a:cubicBezTo>
                    <a:pt x="1160" y="102"/>
                    <a:pt x="1156" y="104"/>
                    <a:pt x="1152" y="106"/>
                  </a:cubicBezTo>
                  <a:cubicBezTo>
                    <a:pt x="1157" y="109"/>
                    <a:pt x="1161" y="113"/>
                    <a:pt x="1166" y="116"/>
                  </a:cubicBezTo>
                  <a:cubicBezTo>
                    <a:pt x="1158" y="120"/>
                    <a:pt x="1158" y="120"/>
                    <a:pt x="1158" y="120"/>
                  </a:cubicBezTo>
                  <a:cubicBezTo>
                    <a:pt x="1150" y="133"/>
                    <a:pt x="1150" y="133"/>
                    <a:pt x="1150" y="133"/>
                  </a:cubicBezTo>
                  <a:cubicBezTo>
                    <a:pt x="1158" y="137"/>
                    <a:pt x="1158" y="137"/>
                    <a:pt x="1158" y="137"/>
                  </a:cubicBezTo>
                  <a:cubicBezTo>
                    <a:pt x="1180" y="153"/>
                    <a:pt x="1180" y="153"/>
                    <a:pt x="1180" y="153"/>
                  </a:cubicBezTo>
                  <a:cubicBezTo>
                    <a:pt x="1178" y="147"/>
                    <a:pt x="1178" y="147"/>
                    <a:pt x="1178" y="147"/>
                  </a:cubicBezTo>
                  <a:cubicBezTo>
                    <a:pt x="1199" y="154"/>
                    <a:pt x="1199" y="154"/>
                    <a:pt x="1199" y="154"/>
                  </a:cubicBezTo>
                  <a:cubicBezTo>
                    <a:pt x="1201" y="156"/>
                    <a:pt x="1203" y="158"/>
                    <a:pt x="1205" y="160"/>
                  </a:cubicBezTo>
                  <a:cubicBezTo>
                    <a:pt x="1213" y="164"/>
                    <a:pt x="1213" y="164"/>
                    <a:pt x="1213" y="164"/>
                  </a:cubicBezTo>
                  <a:cubicBezTo>
                    <a:pt x="1205" y="160"/>
                    <a:pt x="1205" y="160"/>
                    <a:pt x="1205" y="160"/>
                  </a:cubicBezTo>
                  <a:cubicBezTo>
                    <a:pt x="1205" y="160"/>
                    <a:pt x="1204" y="161"/>
                    <a:pt x="1203" y="161"/>
                  </a:cubicBezTo>
                  <a:cubicBezTo>
                    <a:pt x="1199" y="154"/>
                    <a:pt x="1199" y="154"/>
                    <a:pt x="1199" y="154"/>
                  </a:cubicBezTo>
                  <a:cubicBezTo>
                    <a:pt x="1178" y="147"/>
                    <a:pt x="1178" y="147"/>
                    <a:pt x="1178" y="147"/>
                  </a:cubicBezTo>
                  <a:cubicBezTo>
                    <a:pt x="1180" y="153"/>
                    <a:pt x="1180" y="153"/>
                    <a:pt x="1180" y="153"/>
                  </a:cubicBezTo>
                  <a:cubicBezTo>
                    <a:pt x="1194" y="165"/>
                    <a:pt x="1194" y="165"/>
                    <a:pt x="1194" y="165"/>
                  </a:cubicBezTo>
                  <a:cubicBezTo>
                    <a:pt x="1203" y="179"/>
                    <a:pt x="1203" y="179"/>
                    <a:pt x="1203" y="179"/>
                  </a:cubicBezTo>
                  <a:cubicBezTo>
                    <a:pt x="1202" y="179"/>
                    <a:pt x="1199" y="180"/>
                    <a:pt x="1198" y="180"/>
                  </a:cubicBezTo>
                  <a:cubicBezTo>
                    <a:pt x="1190" y="176"/>
                    <a:pt x="1190" y="176"/>
                    <a:pt x="1190" y="176"/>
                  </a:cubicBezTo>
                  <a:cubicBezTo>
                    <a:pt x="1181" y="160"/>
                    <a:pt x="1181" y="160"/>
                    <a:pt x="1181" y="160"/>
                  </a:cubicBezTo>
                  <a:cubicBezTo>
                    <a:pt x="1173" y="156"/>
                    <a:pt x="1173" y="156"/>
                    <a:pt x="1173" y="156"/>
                  </a:cubicBezTo>
                  <a:cubicBezTo>
                    <a:pt x="1173" y="157"/>
                    <a:pt x="1174" y="158"/>
                    <a:pt x="1175" y="158"/>
                  </a:cubicBezTo>
                  <a:cubicBezTo>
                    <a:pt x="1174" y="158"/>
                    <a:pt x="1173" y="157"/>
                    <a:pt x="1173" y="156"/>
                  </a:cubicBezTo>
                  <a:cubicBezTo>
                    <a:pt x="1162" y="146"/>
                    <a:pt x="1152" y="136"/>
                    <a:pt x="1140" y="127"/>
                  </a:cubicBezTo>
                  <a:cubicBezTo>
                    <a:pt x="1138" y="127"/>
                    <a:pt x="1136" y="128"/>
                    <a:pt x="1134" y="129"/>
                  </a:cubicBezTo>
                  <a:cubicBezTo>
                    <a:pt x="1133" y="130"/>
                    <a:pt x="1132" y="132"/>
                    <a:pt x="1131" y="133"/>
                  </a:cubicBezTo>
                  <a:cubicBezTo>
                    <a:pt x="1131" y="133"/>
                    <a:pt x="1135" y="151"/>
                    <a:pt x="1154" y="162"/>
                  </a:cubicBezTo>
                  <a:cubicBezTo>
                    <a:pt x="1146" y="157"/>
                    <a:pt x="1146" y="157"/>
                    <a:pt x="1146" y="157"/>
                  </a:cubicBezTo>
                  <a:cubicBezTo>
                    <a:pt x="1154" y="162"/>
                    <a:pt x="1154" y="162"/>
                    <a:pt x="1154" y="162"/>
                  </a:cubicBezTo>
                  <a:cubicBezTo>
                    <a:pt x="1158" y="169"/>
                    <a:pt x="1158" y="169"/>
                    <a:pt x="1158" y="169"/>
                  </a:cubicBezTo>
                  <a:cubicBezTo>
                    <a:pt x="1143" y="166"/>
                    <a:pt x="1143" y="166"/>
                    <a:pt x="1143" y="166"/>
                  </a:cubicBezTo>
                  <a:cubicBezTo>
                    <a:pt x="1142" y="166"/>
                    <a:pt x="1141" y="166"/>
                    <a:pt x="1140" y="167"/>
                  </a:cubicBezTo>
                  <a:cubicBezTo>
                    <a:pt x="1116" y="165"/>
                    <a:pt x="1116" y="165"/>
                    <a:pt x="1116" y="165"/>
                  </a:cubicBezTo>
                  <a:cubicBezTo>
                    <a:pt x="1120" y="169"/>
                    <a:pt x="1123" y="173"/>
                    <a:pt x="1127" y="178"/>
                  </a:cubicBezTo>
                  <a:cubicBezTo>
                    <a:pt x="1126" y="178"/>
                    <a:pt x="1125" y="179"/>
                    <a:pt x="1124" y="179"/>
                  </a:cubicBezTo>
                  <a:cubicBezTo>
                    <a:pt x="1182" y="248"/>
                    <a:pt x="1233" y="329"/>
                    <a:pt x="1273" y="419"/>
                  </a:cubicBezTo>
                  <a:cubicBezTo>
                    <a:pt x="1284" y="409"/>
                    <a:pt x="1284" y="409"/>
                    <a:pt x="1284" y="409"/>
                  </a:cubicBezTo>
                  <a:cubicBezTo>
                    <a:pt x="1299" y="443"/>
                    <a:pt x="1299" y="443"/>
                    <a:pt x="1299" y="443"/>
                  </a:cubicBezTo>
                  <a:cubicBezTo>
                    <a:pt x="1288" y="452"/>
                    <a:pt x="1288" y="452"/>
                    <a:pt x="1288" y="452"/>
                  </a:cubicBezTo>
                  <a:cubicBezTo>
                    <a:pt x="1299" y="479"/>
                    <a:pt x="1310" y="507"/>
                    <a:pt x="1319" y="535"/>
                  </a:cubicBezTo>
                  <a:cubicBezTo>
                    <a:pt x="1483" y="494"/>
                    <a:pt x="1569" y="435"/>
                    <a:pt x="1558" y="374"/>
                  </a:cubicBezTo>
                  <a:cubicBezTo>
                    <a:pt x="1556" y="371"/>
                    <a:pt x="1556" y="371"/>
                    <a:pt x="1556" y="371"/>
                  </a:cubicBezTo>
                  <a:cubicBezTo>
                    <a:pt x="1557" y="372"/>
                    <a:pt x="1557" y="373"/>
                    <a:pt x="1557" y="374"/>
                  </a:cubicBezTo>
                  <a:cubicBezTo>
                    <a:pt x="1550" y="367"/>
                    <a:pt x="1550" y="367"/>
                    <a:pt x="1550" y="367"/>
                  </a:cubicBezTo>
                  <a:cubicBezTo>
                    <a:pt x="1538" y="344"/>
                    <a:pt x="1538" y="344"/>
                    <a:pt x="1538" y="344"/>
                  </a:cubicBezTo>
                  <a:cubicBezTo>
                    <a:pt x="1549" y="369"/>
                    <a:pt x="1549" y="369"/>
                    <a:pt x="1549" y="369"/>
                  </a:cubicBezTo>
                  <a:cubicBezTo>
                    <a:pt x="1538" y="344"/>
                    <a:pt x="1538" y="344"/>
                    <a:pt x="1538" y="344"/>
                  </a:cubicBezTo>
                  <a:cubicBezTo>
                    <a:pt x="1533" y="332"/>
                    <a:pt x="1533" y="332"/>
                    <a:pt x="1533" y="332"/>
                  </a:cubicBezTo>
                  <a:cubicBezTo>
                    <a:pt x="1542" y="343"/>
                    <a:pt x="1542" y="343"/>
                    <a:pt x="1542" y="343"/>
                  </a:cubicBezTo>
                  <a:cubicBezTo>
                    <a:pt x="1542" y="343"/>
                    <a:pt x="1541" y="343"/>
                    <a:pt x="1541" y="342"/>
                  </a:cubicBezTo>
                  <a:cubicBezTo>
                    <a:pt x="1535" y="331"/>
                    <a:pt x="1535" y="331"/>
                    <a:pt x="1535" y="331"/>
                  </a:cubicBezTo>
                  <a:cubicBezTo>
                    <a:pt x="1538" y="336"/>
                    <a:pt x="1542" y="340"/>
                    <a:pt x="1551" y="355"/>
                  </a:cubicBezTo>
                  <a:cubicBezTo>
                    <a:pt x="1551" y="356"/>
                    <a:pt x="1552" y="357"/>
                    <a:pt x="1553" y="357"/>
                  </a:cubicBezTo>
                  <a:cubicBezTo>
                    <a:pt x="1552" y="356"/>
                    <a:pt x="1551" y="355"/>
                    <a:pt x="1550" y="353"/>
                  </a:cubicBezTo>
                  <a:cubicBezTo>
                    <a:pt x="1544" y="343"/>
                    <a:pt x="1544" y="343"/>
                    <a:pt x="1544" y="343"/>
                  </a:cubicBezTo>
                  <a:cubicBezTo>
                    <a:pt x="1543" y="341"/>
                    <a:pt x="1543" y="341"/>
                    <a:pt x="1543" y="341"/>
                  </a:cubicBezTo>
                  <a:cubicBezTo>
                    <a:pt x="1526" y="312"/>
                    <a:pt x="1522" y="306"/>
                    <a:pt x="1504" y="280"/>
                  </a:cubicBezTo>
                  <a:cubicBezTo>
                    <a:pt x="1507" y="284"/>
                    <a:pt x="1507" y="284"/>
                    <a:pt x="1507" y="284"/>
                  </a:cubicBezTo>
                  <a:cubicBezTo>
                    <a:pt x="1523" y="308"/>
                    <a:pt x="1529" y="318"/>
                    <a:pt x="1537" y="332"/>
                  </a:cubicBezTo>
                  <a:cubicBezTo>
                    <a:pt x="1536" y="329"/>
                    <a:pt x="1534" y="326"/>
                    <a:pt x="1532" y="324"/>
                  </a:cubicBezTo>
                  <a:cubicBezTo>
                    <a:pt x="1515" y="295"/>
                    <a:pt x="1510" y="289"/>
                    <a:pt x="1478" y="245"/>
                  </a:cubicBezTo>
                  <a:cubicBezTo>
                    <a:pt x="1455" y="219"/>
                    <a:pt x="1424" y="185"/>
                    <a:pt x="1399" y="160"/>
                  </a:cubicBezTo>
                  <a:cubicBezTo>
                    <a:pt x="1401" y="161"/>
                    <a:pt x="1401" y="161"/>
                    <a:pt x="1401" y="161"/>
                  </a:cubicBezTo>
                  <a:cubicBezTo>
                    <a:pt x="1374" y="137"/>
                    <a:pt x="1326" y="92"/>
                    <a:pt x="1239" y="42"/>
                  </a:cubicBezTo>
                  <a:moveTo>
                    <a:pt x="1166" y="52"/>
                  </a:moveTo>
                  <a:cubicBezTo>
                    <a:pt x="1163" y="50"/>
                    <a:pt x="1160" y="49"/>
                    <a:pt x="1158" y="48"/>
                  </a:cubicBezTo>
                  <a:cubicBezTo>
                    <a:pt x="1157" y="48"/>
                    <a:pt x="1157" y="49"/>
                    <a:pt x="1156" y="50"/>
                  </a:cubicBezTo>
                  <a:cubicBezTo>
                    <a:pt x="1156" y="50"/>
                    <a:pt x="1156" y="50"/>
                    <a:pt x="1156" y="50"/>
                  </a:cubicBezTo>
                  <a:cubicBezTo>
                    <a:pt x="1166" y="52"/>
                    <a:pt x="1166" y="52"/>
                    <a:pt x="1166" y="52"/>
                  </a:cubicBezTo>
                  <a:moveTo>
                    <a:pt x="1074" y="123"/>
                  </a:moveTo>
                  <a:cubicBezTo>
                    <a:pt x="1080" y="117"/>
                    <a:pt x="1088" y="110"/>
                    <a:pt x="1094" y="104"/>
                  </a:cubicBezTo>
                  <a:cubicBezTo>
                    <a:pt x="1079" y="92"/>
                    <a:pt x="1079" y="92"/>
                    <a:pt x="1079" y="92"/>
                  </a:cubicBezTo>
                  <a:cubicBezTo>
                    <a:pt x="1075" y="99"/>
                    <a:pt x="1070" y="108"/>
                    <a:pt x="1065" y="114"/>
                  </a:cubicBezTo>
                  <a:cubicBezTo>
                    <a:pt x="1067" y="117"/>
                    <a:pt x="1071" y="120"/>
                    <a:pt x="1074" y="123"/>
                  </a:cubicBezTo>
                  <a:moveTo>
                    <a:pt x="460" y="29"/>
                  </a:moveTo>
                  <a:cubicBezTo>
                    <a:pt x="467" y="30"/>
                    <a:pt x="467" y="30"/>
                    <a:pt x="467" y="30"/>
                  </a:cubicBezTo>
                  <a:cubicBezTo>
                    <a:pt x="475" y="26"/>
                    <a:pt x="475" y="26"/>
                    <a:pt x="475" y="26"/>
                  </a:cubicBezTo>
                  <a:cubicBezTo>
                    <a:pt x="486" y="19"/>
                    <a:pt x="486" y="19"/>
                    <a:pt x="486" y="19"/>
                  </a:cubicBezTo>
                  <a:cubicBezTo>
                    <a:pt x="477" y="22"/>
                    <a:pt x="477" y="22"/>
                    <a:pt x="477" y="22"/>
                  </a:cubicBezTo>
                  <a:cubicBezTo>
                    <a:pt x="477" y="22"/>
                    <a:pt x="478" y="21"/>
                    <a:pt x="479" y="20"/>
                  </a:cubicBezTo>
                  <a:cubicBezTo>
                    <a:pt x="491" y="12"/>
                    <a:pt x="491" y="12"/>
                    <a:pt x="491" y="12"/>
                  </a:cubicBezTo>
                  <a:cubicBezTo>
                    <a:pt x="477" y="16"/>
                    <a:pt x="477" y="16"/>
                    <a:pt x="477" y="16"/>
                  </a:cubicBezTo>
                  <a:cubicBezTo>
                    <a:pt x="491" y="12"/>
                    <a:pt x="491" y="12"/>
                    <a:pt x="491" y="12"/>
                  </a:cubicBezTo>
                  <a:cubicBezTo>
                    <a:pt x="510" y="5"/>
                    <a:pt x="510" y="5"/>
                    <a:pt x="510" y="5"/>
                  </a:cubicBezTo>
                  <a:cubicBezTo>
                    <a:pt x="502" y="6"/>
                    <a:pt x="502" y="6"/>
                    <a:pt x="502" y="6"/>
                  </a:cubicBezTo>
                  <a:cubicBezTo>
                    <a:pt x="494" y="9"/>
                    <a:pt x="494" y="9"/>
                    <a:pt x="494" y="9"/>
                  </a:cubicBezTo>
                  <a:cubicBezTo>
                    <a:pt x="502" y="6"/>
                    <a:pt x="502" y="6"/>
                    <a:pt x="502" y="6"/>
                  </a:cubicBezTo>
                  <a:cubicBezTo>
                    <a:pt x="507" y="2"/>
                    <a:pt x="507" y="2"/>
                    <a:pt x="507" y="2"/>
                  </a:cubicBezTo>
                  <a:cubicBezTo>
                    <a:pt x="494" y="5"/>
                    <a:pt x="494" y="5"/>
                    <a:pt x="494" y="5"/>
                  </a:cubicBezTo>
                  <a:cubicBezTo>
                    <a:pt x="492" y="6"/>
                    <a:pt x="490" y="8"/>
                    <a:pt x="488" y="9"/>
                  </a:cubicBezTo>
                  <a:cubicBezTo>
                    <a:pt x="470" y="18"/>
                    <a:pt x="470" y="18"/>
                    <a:pt x="470" y="18"/>
                  </a:cubicBezTo>
                  <a:cubicBezTo>
                    <a:pt x="474" y="15"/>
                    <a:pt x="477" y="12"/>
                    <a:pt x="482" y="9"/>
                  </a:cubicBezTo>
                  <a:cubicBezTo>
                    <a:pt x="477" y="10"/>
                    <a:pt x="472" y="13"/>
                    <a:pt x="466" y="15"/>
                  </a:cubicBezTo>
                  <a:cubicBezTo>
                    <a:pt x="472" y="13"/>
                    <a:pt x="472" y="13"/>
                    <a:pt x="472" y="13"/>
                  </a:cubicBezTo>
                  <a:cubicBezTo>
                    <a:pt x="469" y="15"/>
                    <a:pt x="466" y="18"/>
                    <a:pt x="463" y="20"/>
                  </a:cubicBezTo>
                  <a:cubicBezTo>
                    <a:pt x="463" y="21"/>
                    <a:pt x="462" y="22"/>
                    <a:pt x="461" y="22"/>
                  </a:cubicBezTo>
                  <a:cubicBezTo>
                    <a:pt x="451" y="27"/>
                    <a:pt x="451" y="27"/>
                    <a:pt x="451" y="27"/>
                  </a:cubicBezTo>
                  <a:cubicBezTo>
                    <a:pt x="450" y="28"/>
                    <a:pt x="450" y="29"/>
                    <a:pt x="449" y="29"/>
                  </a:cubicBezTo>
                  <a:cubicBezTo>
                    <a:pt x="467" y="21"/>
                    <a:pt x="467" y="21"/>
                    <a:pt x="467" y="21"/>
                  </a:cubicBezTo>
                  <a:cubicBezTo>
                    <a:pt x="466" y="22"/>
                    <a:pt x="466" y="23"/>
                    <a:pt x="465" y="23"/>
                  </a:cubicBezTo>
                  <a:cubicBezTo>
                    <a:pt x="463" y="25"/>
                    <a:pt x="463" y="26"/>
                    <a:pt x="462" y="27"/>
                  </a:cubicBezTo>
                  <a:cubicBezTo>
                    <a:pt x="461" y="28"/>
                    <a:pt x="461" y="29"/>
                    <a:pt x="460" y="29"/>
                  </a:cubicBezTo>
                  <a:moveTo>
                    <a:pt x="508" y="10"/>
                  </a:moveTo>
                  <a:cubicBezTo>
                    <a:pt x="509" y="10"/>
                    <a:pt x="510" y="10"/>
                    <a:pt x="511" y="9"/>
                  </a:cubicBezTo>
                  <a:cubicBezTo>
                    <a:pt x="511" y="9"/>
                    <a:pt x="511" y="9"/>
                    <a:pt x="511" y="9"/>
                  </a:cubicBezTo>
                  <a:cubicBezTo>
                    <a:pt x="511" y="9"/>
                    <a:pt x="513" y="9"/>
                    <a:pt x="512" y="7"/>
                  </a:cubicBezTo>
                  <a:cubicBezTo>
                    <a:pt x="512" y="7"/>
                    <a:pt x="511" y="7"/>
                    <a:pt x="511" y="7"/>
                  </a:cubicBezTo>
                  <a:cubicBezTo>
                    <a:pt x="507" y="8"/>
                    <a:pt x="497" y="11"/>
                    <a:pt x="497" y="11"/>
                  </a:cubicBezTo>
                  <a:cubicBezTo>
                    <a:pt x="497" y="12"/>
                    <a:pt x="496" y="13"/>
                    <a:pt x="496" y="13"/>
                  </a:cubicBezTo>
                  <a:cubicBezTo>
                    <a:pt x="496" y="14"/>
                    <a:pt x="495" y="14"/>
                    <a:pt x="494" y="15"/>
                  </a:cubicBezTo>
                  <a:cubicBezTo>
                    <a:pt x="495" y="15"/>
                    <a:pt x="495" y="15"/>
                    <a:pt x="498" y="14"/>
                  </a:cubicBezTo>
                  <a:cubicBezTo>
                    <a:pt x="499" y="13"/>
                    <a:pt x="504" y="12"/>
                    <a:pt x="508" y="10"/>
                  </a:cubicBezTo>
                  <a:moveTo>
                    <a:pt x="489" y="37"/>
                  </a:moveTo>
                  <a:cubicBezTo>
                    <a:pt x="489" y="37"/>
                    <a:pt x="489" y="37"/>
                    <a:pt x="489" y="37"/>
                  </a:cubicBezTo>
                  <a:cubicBezTo>
                    <a:pt x="489" y="37"/>
                    <a:pt x="489" y="36"/>
                    <a:pt x="489" y="35"/>
                  </a:cubicBezTo>
                  <a:cubicBezTo>
                    <a:pt x="495" y="32"/>
                    <a:pt x="501" y="30"/>
                    <a:pt x="506" y="27"/>
                  </a:cubicBezTo>
                  <a:cubicBezTo>
                    <a:pt x="498" y="28"/>
                    <a:pt x="498" y="28"/>
                    <a:pt x="498" y="28"/>
                  </a:cubicBezTo>
                  <a:cubicBezTo>
                    <a:pt x="480" y="40"/>
                    <a:pt x="480" y="40"/>
                    <a:pt x="480" y="40"/>
                  </a:cubicBezTo>
                  <a:cubicBezTo>
                    <a:pt x="455" y="49"/>
                    <a:pt x="455" y="49"/>
                    <a:pt x="455" y="49"/>
                  </a:cubicBezTo>
                  <a:cubicBezTo>
                    <a:pt x="455" y="50"/>
                    <a:pt x="455" y="50"/>
                    <a:pt x="455" y="51"/>
                  </a:cubicBezTo>
                  <a:cubicBezTo>
                    <a:pt x="455" y="52"/>
                    <a:pt x="455" y="52"/>
                    <a:pt x="455" y="53"/>
                  </a:cubicBezTo>
                  <a:cubicBezTo>
                    <a:pt x="462" y="49"/>
                    <a:pt x="463" y="48"/>
                    <a:pt x="464" y="47"/>
                  </a:cubicBezTo>
                  <a:cubicBezTo>
                    <a:pt x="464" y="47"/>
                    <a:pt x="464" y="47"/>
                    <a:pt x="464" y="48"/>
                  </a:cubicBezTo>
                  <a:cubicBezTo>
                    <a:pt x="475" y="43"/>
                    <a:pt x="475" y="43"/>
                    <a:pt x="489" y="37"/>
                  </a:cubicBezTo>
                  <a:moveTo>
                    <a:pt x="498" y="22"/>
                  </a:moveTo>
                  <a:cubicBezTo>
                    <a:pt x="498" y="23"/>
                    <a:pt x="498" y="25"/>
                    <a:pt x="498" y="25"/>
                  </a:cubicBezTo>
                  <a:cubicBezTo>
                    <a:pt x="505" y="23"/>
                    <a:pt x="505" y="23"/>
                    <a:pt x="505" y="23"/>
                  </a:cubicBezTo>
                  <a:cubicBezTo>
                    <a:pt x="516" y="14"/>
                    <a:pt x="516" y="14"/>
                    <a:pt x="516" y="14"/>
                  </a:cubicBezTo>
                  <a:cubicBezTo>
                    <a:pt x="498" y="22"/>
                    <a:pt x="498" y="22"/>
                    <a:pt x="498" y="22"/>
                  </a:cubicBezTo>
                  <a:moveTo>
                    <a:pt x="1153" y="54"/>
                  </a:moveTo>
                  <a:cubicBezTo>
                    <a:pt x="1154" y="53"/>
                    <a:pt x="1155" y="52"/>
                    <a:pt x="1156" y="50"/>
                  </a:cubicBezTo>
                  <a:cubicBezTo>
                    <a:pt x="1129" y="39"/>
                    <a:pt x="1129" y="39"/>
                    <a:pt x="1129" y="39"/>
                  </a:cubicBezTo>
                  <a:cubicBezTo>
                    <a:pt x="1128" y="41"/>
                    <a:pt x="1127" y="41"/>
                    <a:pt x="1126" y="42"/>
                  </a:cubicBezTo>
                  <a:cubicBezTo>
                    <a:pt x="1126" y="43"/>
                    <a:pt x="1126" y="43"/>
                    <a:pt x="1143" y="52"/>
                  </a:cubicBezTo>
                  <a:cubicBezTo>
                    <a:pt x="1143" y="52"/>
                    <a:pt x="1144" y="51"/>
                    <a:pt x="1145" y="50"/>
                  </a:cubicBezTo>
                  <a:cubicBezTo>
                    <a:pt x="1146" y="49"/>
                    <a:pt x="1146" y="48"/>
                    <a:pt x="1146" y="47"/>
                  </a:cubicBezTo>
                  <a:cubicBezTo>
                    <a:pt x="1146" y="48"/>
                    <a:pt x="1146" y="49"/>
                    <a:pt x="1145" y="50"/>
                  </a:cubicBezTo>
                  <a:cubicBezTo>
                    <a:pt x="1147" y="51"/>
                    <a:pt x="1150" y="53"/>
                    <a:pt x="1153" y="54"/>
                  </a:cubicBezTo>
                  <a:moveTo>
                    <a:pt x="1129" y="52"/>
                  </a:moveTo>
                  <a:cubicBezTo>
                    <a:pt x="1127" y="51"/>
                    <a:pt x="1124" y="50"/>
                    <a:pt x="1121" y="48"/>
                  </a:cubicBezTo>
                  <a:cubicBezTo>
                    <a:pt x="1121" y="49"/>
                    <a:pt x="1120" y="49"/>
                    <a:pt x="1120" y="50"/>
                  </a:cubicBezTo>
                  <a:cubicBezTo>
                    <a:pt x="1109" y="47"/>
                    <a:pt x="1109" y="47"/>
                    <a:pt x="1109" y="47"/>
                  </a:cubicBezTo>
                  <a:cubicBezTo>
                    <a:pt x="1115" y="50"/>
                    <a:pt x="1120" y="53"/>
                    <a:pt x="1125" y="56"/>
                  </a:cubicBezTo>
                  <a:cubicBezTo>
                    <a:pt x="1127" y="55"/>
                    <a:pt x="1128" y="54"/>
                    <a:pt x="1129" y="52"/>
                  </a:cubicBezTo>
                  <a:moveTo>
                    <a:pt x="1133" y="49"/>
                  </a:moveTo>
                  <a:cubicBezTo>
                    <a:pt x="1128" y="46"/>
                    <a:pt x="1122" y="44"/>
                    <a:pt x="1116" y="41"/>
                  </a:cubicBezTo>
                  <a:cubicBezTo>
                    <a:pt x="1116" y="42"/>
                    <a:pt x="1115" y="43"/>
                    <a:pt x="1114" y="44"/>
                  </a:cubicBezTo>
                  <a:cubicBezTo>
                    <a:pt x="1121" y="48"/>
                    <a:pt x="1121" y="48"/>
                    <a:pt x="1121" y="48"/>
                  </a:cubicBezTo>
                  <a:cubicBezTo>
                    <a:pt x="1124" y="50"/>
                    <a:pt x="1127" y="51"/>
                    <a:pt x="1129" y="52"/>
                  </a:cubicBezTo>
                  <a:cubicBezTo>
                    <a:pt x="1131" y="51"/>
                    <a:pt x="1132" y="50"/>
                    <a:pt x="1133" y="49"/>
                  </a:cubicBezTo>
                  <a:moveTo>
                    <a:pt x="1121" y="48"/>
                  </a:moveTo>
                  <a:cubicBezTo>
                    <a:pt x="1114" y="44"/>
                    <a:pt x="1114" y="44"/>
                    <a:pt x="1114" y="44"/>
                  </a:cubicBezTo>
                  <a:cubicBezTo>
                    <a:pt x="1105" y="40"/>
                    <a:pt x="1105" y="40"/>
                    <a:pt x="1105" y="40"/>
                  </a:cubicBezTo>
                  <a:cubicBezTo>
                    <a:pt x="1103" y="42"/>
                    <a:pt x="1102" y="43"/>
                    <a:pt x="1100" y="44"/>
                  </a:cubicBezTo>
                  <a:cubicBezTo>
                    <a:pt x="1103" y="46"/>
                    <a:pt x="1105" y="47"/>
                    <a:pt x="1108" y="48"/>
                  </a:cubicBezTo>
                  <a:cubicBezTo>
                    <a:pt x="1108" y="48"/>
                    <a:pt x="1109" y="47"/>
                    <a:pt x="1109" y="47"/>
                  </a:cubicBezTo>
                  <a:cubicBezTo>
                    <a:pt x="1120" y="50"/>
                    <a:pt x="1120" y="50"/>
                    <a:pt x="1120" y="50"/>
                  </a:cubicBezTo>
                  <a:cubicBezTo>
                    <a:pt x="1120" y="49"/>
                    <a:pt x="1121" y="49"/>
                    <a:pt x="1121" y="48"/>
                  </a:cubicBezTo>
                  <a:moveTo>
                    <a:pt x="518" y="34"/>
                  </a:moveTo>
                  <a:cubicBezTo>
                    <a:pt x="521" y="33"/>
                    <a:pt x="524" y="32"/>
                    <a:pt x="527" y="30"/>
                  </a:cubicBezTo>
                  <a:cubicBezTo>
                    <a:pt x="534" y="22"/>
                    <a:pt x="534" y="22"/>
                    <a:pt x="534" y="22"/>
                  </a:cubicBezTo>
                  <a:cubicBezTo>
                    <a:pt x="533" y="21"/>
                    <a:pt x="533" y="20"/>
                    <a:pt x="533" y="19"/>
                  </a:cubicBezTo>
                  <a:cubicBezTo>
                    <a:pt x="533" y="20"/>
                    <a:pt x="533" y="21"/>
                    <a:pt x="534" y="22"/>
                  </a:cubicBezTo>
                  <a:cubicBezTo>
                    <a:pt x="537" y="21"/>
                    <a:pt x="540" y="20"/>
                    <a:pt x="543" y="19"/>
                  </a:cubicBezTo>
                  <a:cubicBezTo>
                    <a:pt x="542" y="18"/>
                    <a:pt x="542" y="17"/>
                    <a:pt x="542" y="16"/>
                  </a:cubicBezTo>
                  <a:cubicBezTo>
                    <a:pt x="533" y="17"/>
                    <a:pt x="533" y="17"/>
                    <a:pt x="533" y="17"/>
                  </a:cubicBezTo>
                  <a:cubicBezTo>
                    <a:pt x="527" y="20"/>
                    <a:pt x="521" y="22"/>
                    <a:pt x="515" y="24"/>
                  </a:cubicBezTo>
                  <a:cubicBezTo>
                    <a:pt x="514" y="25"/>
                    <a:pt x="513" y="26"/>
                    <a:pt x="506" y="31"/>
                  </a:cubicBezTo>
                  <a:cubicBezTo>
                    <a:pt x="501" y="34"/>
                    <a:pt x="500" y="36"/>
                    <a:pt x="500" y="37"/>
                  </a:cubicBezTo>
                  <a:cubicBezTo>
                    <a:pt x="500" y="37"/>
                    <a:pt x="501" y="37"/>
                    <a:pt x="508" y="34"/>
                  </a:cubicBezTo>
                  <a:cubicBezTo>
                    <a:pt x="508" y="35"/>
                    <a:pt x="508" y="35"/>
                    <a:pt x="508" y="35"/>
                  </a:cubicBezTo>
                  <a:cubicBezTo>
                    <a:pt x="518" y="34"/>
                    <a:pt x="518" y="34"/>
                    <a:pt x="518" y="34"/>
                  </a:cubicBezTo>
                  <a:moveTo>
                    <a:pt x="1034" y="79"/>
                  </a:moveTo>
                  <a:cubicBezTo>
                    <a:pt x="1030" y="76"/>
                    <a:pt x="1026" y="73"/>
                    <a:pt x="1022" y="70"/>
                  </a:cubicBezTo>
                  <a:cubicBezTo>
                    <a:pt x="1021" y="70"/>
                    <a:pt x="1019" y="70"/>
                    <a:pt x="1018" y="70"/>
                  </a:cubicBezTo>
                  <a:cubicBezTo>
                    <a:pt x="1022" y="74"/>
                    <a:pt x="1026" y="77"/>
                    <a:pt x="1030" y="81"/>
                  </a:cubicBezTo>
                  <a:cubicBezTo>
                    <a:pt x="1032" y="80"/>
                    <a:pt x="1033" y="80"/>
                    <a:pt x="1034" y="79"/>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01" y="42"/>
                  </a:moveTo>
                  <a:cubicBezTo>
                    <a:pt x="504" y="40"/>
                    <a:pt x="507" y="39"/>
                    <a:pt x="510" y="38"/>
                  </a:cubicBezTo>
                  <a:cubicBezTo>
                    <a:pt x="507" y="39"/>
                    <a:pt x="504" y="40"/>
                    <a:pt x="501" y="42"/>
                  </a:cubicBezTo>
                  <a:moveTo>
                    <a:pt x="550" y="61"/>
                  </a:moveTo>
                  <a:cubicBezTo>
                    <a:pt x="552" y="60"/>
                    <a:pt x="555" y="58"/>
                    <a:pt x="558" y="57"/>
                  </a:cubicBezTo>
                  <a:cubicBezTo>
                    <a:pt x="555" y="58"/>
                    <a:pt x="552" y="60"/>
                    <a:pt x="550" y="61"/>
                  </a:cubicBezTo>
                  <a:moveTo>
                    <a:pt x="582" y="53"/>
                  </a:moveTo>
                  <a:cubicBezTo>
                    <a:pt x="586" y="53"/>
                    <a:pt x="586" y="53"/>
                    <a:pt x="586" y="53"/>
                  </a:cubicBezTo>
                  <a:cubicBezTo>
                    <a:pt x="582" y="53"/>
                    <a:pt x="582" y="53"/>
                    <a:pt x="582" y="53"/>
                  </a:cubicBezTo>
                  <a:moveTo>
                    <a:pt x="529" y="89"/>
                  </a:moveTo>
                  <a:cubicBezTo>
                    <a:pt x="548" y="76"/>
                    <a:pt x="567" y="64"/>
                    <a:pt x="586" y="53"/>
                  </a:cubicBezTo>
                  <a:cubicBezTo>
                    <a:pt x="582" y="53"/>
                    <a:pt x="582" y="53"/>
                    <a:pt x="582" y="53"/>
                  </a:cubicBezTo>
                  <a:cubicBezTo>
                    <a:pt x="579" y="49"/>
                    <a:pt x="579" y="49"/>
                    <a:pt x="579" y="49"/>
                  </a:cubicBezTo>
                  <a:cubicBezTo>
                    <a:pt x="596" y="43"/>
                    <a:pt x="596" y="43"/>
                    <a:pt x="596" y="43"/>
                  </a:cubicBezTo>
                  <a:cubicBezTo>
                    <a:pt x="595" y="43"/>
                    <a:pt x="593" y="42"/>
                    <a:pt x="592" y="42"/>
                  </a:cubicBezTo>
                  <a:cubicBezTo>
                    <a:pt x="575" y="35"/>
                    <a:pt x="564" y="30"/>
                    <a:pt x="554" y="20"/>
                  </a:cubicBezTo>
                  <a:cubicBezTo>
                    <a:pt x="553" y="20"/>
                    <a:pt x="553" y="19"/>
                    <a:pt x="553" y="18"/>
                  </a:cubicBezTo>
                  <a:cubicBezTo>
                    <a:pt x="538" y="30"/>
                    <a:pt x="538" y="30"/>
                    <a:pt x="538" y="30"/>
                  </a:cubicBezTo>
                  <a:cubicBezTo>
                    <a:pt x="548" y="29"/>
                    <a:pt x="548" y="29"/>
                    <a:pt x="548" y="29"/>
                  </a:cubicBezTo>
                  <a:cubicBezTo>
                    <a:pt x="549" y="31"/>
                    <a:pt x="551" y="35"/>
                    <a:pt x="552" y="37"/>
                  </a:cubicBezTo>
                  <a:cubicBezTo>
                    <a:pt x="551" y="35"/>
                    <a:pt x="549" y="31"/>
                    <a:pt x="548" y="29"/>
                  </a:cubicBezTo>
                  <a:cubicBezTo>
                    <a:pt x="538" y="30"/>
                    <a:pt x="538" y="30"/>
                    <a:pt x="538" y="30"/>
                  </a:cubicBezTo>
                  <a:cubicBezTo>
                    <a:pt x="553" y="18"/>
                    <a:pt x="553" y="18"/>
                    <a:pt x="553" y="18"/>
                  </a:cubicBezTo>
                  <a:cubicBezTo>
                    <a:pt x="545" y="21"/>
                    <a:pt x="545" y="21"/>
                    <a:pt x="545" y="21"/>
                  </a:cubicBezTo>
                  <a:cubicBezTo>
                    <a:pt x="535" y="29"/>
                    <a:pt x="535" y="29"/>
                    <a:pt x="535" y="29"/>
                  </a:cubicBezTo>
                  <a:cubicBezTo>
                    <a:pt x="527" y="30"/>
                    <a:pt x="527" y="30"/>
                    <a:pt x="527" y="30"/>
                  </a:cubicBezTo>
                  <a:cubicBezTo>
                    <a:pt x="524" y="32"/>
                    <a:pt x="521" y="33"/>
                    <a:pt x="518" y="34"/>
                  </a:cubicBezTo>
                  <a:cubicBezTo>
                    <a:pt x="510" y="39"/>
                    <a:pt x="510" y="39"/>
                    <a:pt x="510" y="39"/>
                  </a:cubicBezTo>
                  <a:cubicBezTo>
                    <a:pt x="505" y="42"/>
                    <a:pt x="499" y="45"/>
                    <a:pt x="493" y="47"/>
                  </a:cubicBezTo>
                  <a:cubicBezTo>
                    <a:pt x="496" y="50"/>
                    <a:pt x="496" y="50"/>
                    <a:pt x="496" y="50"/>
                  </a:cubicBezTo>
                  <a:cubicBezTo>
                    <a:pt x="493" y="47"/>
                    <a:pt x="493" y="47"/>
                    <a:pt x="493" y="47"/>
                  </a:cubicBezTo>
                  <a:cubicBezTo>
                    <a:pt x="499" y="45"/>
                    <a:pt x="505" y="42"/>
                    <a:pt x="510" y="39"/>
                  </a:cubicBezTo>
                  <a:cubicBezTo>
                    <a:pt x="518" y="34"/>
                    <a:pt x="518" y="34"/>
                    <a:pt x="518" y="34"/>
                  </a:cubicBezTo>
                  <a:cubicBezTo>
                    <a:pt x="508" y="35"/>
                    <a:pt x="508" y="35"/>
                    <a:pt x="508" y="35"/>
                  </a:cubicBezTo>
                  <a:cubicBezTo>
                    <a:pt x="498" y="40"/>
                    <a:pt x="498" y="40"/>
                    <a:pt x="498" y="40"/>
                  </a:cubicBezTo>
                  <a:cubicBezTo>
                    <a:pt x="510" y="38"/>
                    <a:pt x="510" y="38"/>
                    <a:pt x="510" y="38"/>
                  </a:cubicBezTo>
                  <a:cubicBezTo>
                    <a:pt x="507" y="39"/>
                    <a:pt x="504" y="40"/>
                    <a:pt x="501" y="42"/>
                  </a:cubicBezTo>
                  <a:cubicBezTo>
                    <a:pt x="485" y="46"/>
                    <a:pt x="485" y="46"/>
                    <a:pt x="485" y="46"/>
                  </a:cubicBezTo>
                  <a:cubicBezTo>
                    <a:pt x="484" y="50"/>
                    <a:pt x="484" y="50"/>
                    <a:pt x="484" y="50"/>
                  </a:cubicBezTo>
                  <a:cubicBezTo>
                    <a:pt x="486" y="53"/>
                    <a:pt x="489" y="57"/>
                    <a:pt x="492" y="61"/>
                  </a:cubicBezTo>
                  <a:cubicBezTo>
                    <a:pt x="510" y="53"/>
                    <a:pt x="510" y="53"/>
                    <a:pt x="510" y="53"/>
                  </a:cubicBezTo>
                  <a:cubicBezTo>
                    <a:pt x="510" y="54"/>
                    <a:pt x="510" y="54"/>
                    <a:pt x="511" y="54"/>
                  </a:cubicBezTo>
                  <a:cubicBezTo>
                    <a:pt x="540" y="39"/>
                    <a:pt x="540" y="39"/>
                    <a:pt x="540" y="39"/>
                  </a:cubicBezTo>
                  <a:cubicBezTo>
                    <a:pt x="506" y="49"/>
                    <a:pt x="506" y="49"/>
                    <a:pt x="506" y="49"/>
                  </a:cubicBezTo>
                  <a:cubicBezTo>
                    <a:pt x="540" y="39"/>
                    <a:pt x="540" y="39"/>
                    <a:pt x="540" y="39"/>
                  </a:cubicBezTo>
                  <a:cubicBezTo>
                    <a:pt x="511" y="54"/>
                    <a:pt x="511" y="54"/>
                    <a:pt x="511" y="54"/>
                  </a:cubicBezTo>
                  <a:cubicBezTo>
                    <a:pt x="512" y="55"/>
                    <a:pt x="513" y="56"/>
                    <a:pt x="513" y="56"/>
                  </a:cubicBezTo>
                  <a:cubicBezTo>
                    <a:pt x="529" y="47"/>
                    <a:pt x="529" y="47"/>
                    <a:pt x="529" y="47"/>
                  </a:cubicBezTo>
                  <a:cubicBezTo>
                    <a:pt x="532" y="50"/>
                    <a:pt x="532" y="50"/>
                    <a:pt x="532" y="50"/>
                  </a:cubicBezTo>
                  <a:cubicBezTo>
                    <a:pt x="535" y="48"/>
                    <a:pt x="538" y="47"/>
                    <a:pt x="541" y="46"/>
                  </a:cubicBezTo>
                  <a:cubicBezTo>
                    <a:pt x="539" y="45"/>
                    <a:pt x="537" y="43"/>
                    <a:pt x="536" y="42"/>
                  </a:cubicBezTo>
                  <a:cubicBezTo>
                    <a:pt x="537" y="43"/>
                    <a:pt x="539" y="45"/>
                    <a:pt x="541" y="46"/>
                  </a:cubicBezTo>
                  <a:cubicBezTo>
                    <a:pt x="549" y="46"/>
                    <a:pt x="561" y="46"/>
                    <a:pt x="569" y="46"/>
                  </a:cubicBezTo>
                  <a:cubicBezTo>
                    <a:pt x="570" y="46"/>
                    <a:pt x="570" y="46"/>
                    <a:pt x="571" y="47"/>
                  </a:cubicBezTo>
                  <a:cubicBezTo>
                    <a:pt x="571" y="47"/>
                    <a:pt x="571" y="47"/>
                    <a:pt x="572" y="47"/>
                  </a:cubicBezTo>
                  <a:cubicBezTo>
                    <a:pt x="566" y="53"/>
                    <a:pt x="566" y="53"/>
                    <a:pt x="566" y="53"/>
                  </a:cubicBezTo>
                  <a:cubicBezTo>
                    <a:pt x="565" y="52"/>
                    <a:pt x="564" y="51"/>
                    <a:pt x="563" y="51"/>
                  </a:cubicBezTo>
                  <a:cubicBezTo>
                    <a:pt x="560" y="53"/>
                    <a:pt x="557" y="54"/>
                    <a:pt x="555" y="56"/>
                  </a:cubicBezTo>
                  <a:cubicBezTo>
                    <a:pt x="556" y="56"/>
                    <a:pt x="556" y="56"/>
                    <a:pt x="558" y="57"/>
                  </a:cubicBezTo>
                  <a:cubicBezTo>
                    <a:pt x="560" y="56"/>
                    <a:pt x="563" y="54"/>
                    <a:pt x="566" y="53"/>
                  </a:cubicBezTo>
                  <a:cubicBezTo>
                    <a:pt x="563" y="54"/>
                    <a:pt x="560" y="56"/>
                    <a:pt x="558" y="57"/>
                  </a:cubicBezTo>
                  <a:cubicBezTo>
                    <a:pt x="555" y="58"/>
                    <a:pt x="552" y="60"/>
                    <a:pt x="550" y="61"/>
                  </a:cubicBezTo>
                  <a:cubicBezTo>
                    <a:pt x="549" y="61"/>
                    <a:pt x="548" y="60"/>
                    <a:pt x="547" y="59"/>
                  </a:cubicBezTo>
                  <a:cubicBezTo>
                    <a:pt x="545" y="59"/>
                    <a:pt x="544" y="58"/>
                    <a:pt x="543" y="57"/>
                  </a:cubicBezTo>
                  <a:cubicBezTo>
                    <a:pt x="540" y="59"/>
                    <a:pt x="537" y="60"/>
                    <a:pt x="535" y="62"/>
                  </a:cubicBezTo>
                  <a:cubicBezTo>
                    <a:pt x="533" y="60"/>
                    <a:pt x="531" y="59"/>
                    <a:pt x="530" y="58"/>
                  </a:cubicBezTo>
                  <a:cubicBezTo>
                    <a:pt x="529" y="58"/>
                    <a:pt x="529" y="58"/>
                    <a:pt x="528" y="57"/>
                  </a:cubicBezTo>
                  <a:cubicBezTo>
                    <a:pt x="526" y="59"/>
                    <a:pt x="523" y="60"/>
                    <a:pt x="520" y="62"/>
                  </a:cubicBezTo>
                  <a:cubicBezTo>
                    <a:pt x="522" y="63"/>
                    <a:pt x="523" y="64"/>
                    <a:pt x="524" y="64"/>
                  </a:cubicBezTo>
                  <a:cubicBezTo>
                    <a:pt x="526" y="66"/>
                    <a:pt x="529" y="67"/>
                    <a:pt x="531" y="68"/>
                  </a:cubicBezTo>
                  <a:cubicBezTo>
                    <a:pt x="532" y="69"/>
                    <a:pt x="532" y="69"/>
                    <a:pt x="533" y="69"/>
                  </a:cubicBezTo>
                  <a:cubicBezTo>
                    <a:pt x="528" y="73"/>
                    <a:pt x="522" y="76"/>
                    <a:pt x="517" y="79"/>
                  </a:cubicBezTo>
                  <a:cubicBezTo>
                    <a:pt x="519" y="79"/>
                    <a:pt x="519" y="79"/>
                    <a:pt x="525" y="82"/>
                  </a:cubicBezTo>
                  <a:cubicBezTo>
                    <a:pt x="519" y="79"/>
                    <a:pt x="519" y="79"/>
                    <a:pt x="517" y="79"/>
                  </a:cubicBezTo>
                  <a:cubicBezTo>
                    <a:pt x="522" y="76"/>
                    <a:pt x="528" y="73"/>
                    <a:pt x="533" y="69"/>
                  </a:cubicBezTo>
                  <a:cubicBezTo>
                    <a:pt x="532" y="69"/>
                    <a:pt x="532" y="69"/>
                    <a:pt x="531" y="68"/>
                  </a:cubicBezTo>
                  <a:cubicBezTo>
                    <a:pt x="529" y="67"/>
                    <a:pt x="526" y="66"/>
                    <a:pt x="524" y="64"/>
                  </a:cubicBezTo>
                  <a:cubicBezTo>
                    <a:pt x="496" y="82"/>
                    <a:pt x="502" y="85"/>
                    <a:pt x="525" y="91"/>
                  </a:cubicBezTo>
                  <a:cubicBezTo>
                    <a:pt x="526" y="91"/>
                    <a:pt x="528" y="89"/>
                    <a:pt x="529" y="89"/>
                  </a:cubicBezTo>
                  <a:cubicBezTo>
                    <a:pt x="530" y="86"/>
                    <a:pt x="529" y="84"/>
                    <a:pt x="527" y="82"/>
                  </a:cubicBezTo>
                  <a:cubicBezTo>
                    <a:pt x="529" y="84"/>
                    <a:pt x="530" y="86"/>
                    <a:pt x="529" y="89"/>
                  </a:cubicBezTo>
                </a:path>
              </a:pathLst>
            </a:custGeom>
            <a:solidFill>
              <a:srgbClr val="2462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15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24"/>
                                        </p:tgtEl>
                                        <p:attrNameLst>
                                          <p:attrName>style.visibility</p:attrName>
                                        </p:attrNameLst>
                                      </p:cBhvr>
                                      <p:to>
                                        <p:strVal val="visible"/>
                                      </p:to>
                                    </p:set>
                                    <p:animEffect transition="in" filter="wipe(left)">
                                      <p:cBhvr>
                                        <p:cTn id="23" dur="200"/>
                                        <p:tgtEl>
                                          <p:spTgt spid="24"/>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24"/>
                                        </p:tgtEl>
                                      </p:cBhvr>
                                      <p:to x="80000" y="100000"/>
                                    </p:animScale>
                                    <p:anim by="(#ppt_w*0.10)" calcmode="lin" valueType="num">
                                      <p:cBhvr>
                                        <p:cTn id="26" dur="50" autoRev="1" fill="hold">
                                          <p:stCondLst>
                                            <p:cond delay="0"/>
                                          </p:stCondLst>
                                        </p:cTn>
                                        <p:tgtEl>
                                          <p:spTgt spid="24"/>
                                        </p:tgtEl>
                                        <p:attrNameLst>
                                          <p:attrName>ppt_x</p:attrName>
                                        </p:attrNameLst>
                                      </p:cBhvr>
                                    </p:anim>
                                    <p:anim by="(-#ppt_w*0.10)" calcmode="lin" valueType="num">
                                      <p:cBhvr>
                                        <p:cTn id="27" dur="50" autoRev="1" fill="hold">
                                          <p:stCondLst>
                                            <p:cond delay="0"/>
                                          </p:stCondLst>
                                        </p:cTn>
                                        <p:tgtEl>
                                          <p:spTgt spid="24"/>
                                        </p:tgtEl>
                                        <p:attrNameLst>
                                          <p:attrName>ppt_y</p:attrName>
                                        </p:attrNameLst>
                                      </p:cBhvr>
                                    </p:anim>
                                    <p:animRot by="-480000">
                                      <p:cBhvr>
                                        <p:cTn id="28" dur="50" autoRev="1" fill="hold">
                                          <p:stCondLst>
                                            <p:cond delay="0"/>
                                          </p:stCondLst>
                                        </p:cTn>
                                        <p:tgtEl>
                                          <p:spTgt spid="24"/>
                                        </p:tgtEl>
                                        <p:attrNameLst>
                                          <p:attrName>r</p:attrName>
                                        </p:attrNameLst>
                                      </p:cBhvr>
                                    </p:animRot>
                                  </p:childTnLst>
                                </p:cTn>
                              </p:par>
                            </p:childTnLst>
                          </p:cTn>
                        </p:par>
                        <p:par>
                          <p:cTn id="29" fill="hold">
                            <p:stCondLst>
                              <p:cond delay="236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25"/>
                                        </p:tgtEl>
                                        <p:attrNameLst>
                                          <p:attrName>style.visibility</p:attrName>
                                        </p:attrNameLst>
                                      </p:cBhvr>
                                      <p:to>
                                        <p:strVal val="visible"/>
                                      </p:to>
                                    </p:set>
                                    <p:animEffect transition="in" filter="wipe(left)">
                                      <p:cBhvr>
                                        <p:cTn id="32" dur="200"/>
                                        <p:tgtEl>
                                          <p:spTgt spid="25"/>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25"/>
                                        </p:tgtEl>
                                      </p:cBhvr>
                                      <p:to x="80000" y="100000"/>
                                    </p:animScale>
                                    <p:anim by="(#ppt_w*0.10)" calcmode="lin" valueType="num">
                                      <p:cBhvr>
                                        <p:cTn id="35" dur="50" autoRev="1" fill="hold">
                                          <p:stCondLst>
                                            <p:cond delay="0"/>
                                          </p:stCondLst>
                                        </p:cTn>
                                        <p:tgtEl>
                                          <p:spTgt spid="25"/>
                                        </p:tgtEl>
                                        <p:attrNameLst>
                                          <p:attrName>ppt_x</p:attrName>
                                        </p:attrNameLst>
                                      </p:cBhvr>
                                    </p:anim>
                                    <p:anim by="(-#ppt_w*0.10)" calcmode="lin" valueType="num">
                                      <p:cBhvr>
                                        <p:cTn id="36" dur="50" autoRev="1" fill="hold">
                                          <p:stCondLst>
                                            <p:cond delay="0"/>
                                          </p:stCondLst>
                                        </p:cTn>
                                        <p:tgtEl>
                                          <p:spTgt spid="25"/>
                                        </p:tgtEl>
                                        <p:attrNameLst>
                                          <p:attrName>ppt_y</p:attrName>
                                        </p:attrNameLst>
                                      </p:cBhvr>
                                    </p:anim>
                                    <p:animRot by="-480000">
                                      <p:cBhvr>
                                        <p:cTn id="37" dur="50" autoRev="1"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p:bldP spid="24" grpId="1"/>
      <p:bldP spid="25" grpId="0"/>
      <p:bldP spid="2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latin typeface="Arial"/>
              <a:ea typeface="微软雅黑"/>
              <a:sym typeface="Arial"/>
            </a:endParaRPr>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a:ea typeface="微软雅黑"/>
                <a:sym typeface="Arial"/>
              </a:endParaRPr>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latin typeface="Arial"/>
                <a:ea typeface="微软雅黑"/>
                <a:sym typeface="Arial"/>
              </a:endParaRPr>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a:ea typeface="微软雅黑"/>
                <a:sym typeface="Arial"/>
              </a:endParaRPr>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latin typeface="Arial"/>
                <a:ea typeface="微软雅黑"/>
                <a:sym typeface="Arial"/>
              </a:endParaRPr>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latin typeface="Arial"/>
              <a:ea typeface="微软雅黑"/>
              <a:sym typeface="Arial"/>
            </a:endParaRPr>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a:ea typeface="微软雅黑"/>
                <a:sym typeface="Arial"/>
              </a:endParaRPr>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latin typeface="Arial"/>
                <a:ea typeface="微软雅黑"/>
                <a:sym typeface="Arial"/>
              </a:endParaRPr>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US" altLang="zh-CN" sz="2000" b="1" dirty="0">
                <a:solidFill>
                  <a:schemeClr val="bg1"/>
                </a:solidFill>
                <a:latin typeface="Arial"/>
                <a:ea typeface="微软雅黑"/>
                <a:sym typeface="Arial"/>
              </a:rPr>
              <a:t>Add title text</a:t>
            </a:r>
            <a:endParaRPr lang="en-GB" altLang="zh-CN" sz="2000" b="1" dirty="0">
              <a:solidFill>
                <a:schemeClr val="bg1"/>
              </a:solidFill>
              <a:latin typeface="Arial"/>
              <a:ea typeface="微软雅黑"/>
              <a:sym typeface="Arial"/>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latin typeface="Arial"/>
              <a:ea typeface="微软雅黑"/>
              <a:sym typeface="Arial"/>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10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5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20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0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5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40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5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50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5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60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5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70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5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80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Arial"/>
              <a:ea typeface="微软雅黑"/>
              <a:sym typeface="Arial"/>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Arial"/>
              <a:ea typeface="微软雅黑"/>
              <a:sym typeface="Arial"/>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Arial"/>
              <a:ea typeface="微软雅黑"/>
              <a:sym typeface="Arial"/>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Arial"/>
              <a:ea typeface="微软雅黑"/>
              <a:sym typeface="Arial"/>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Arial"/>
              <a:ea typeface="微软雅黑"/>
              <a:sym typeface="Arial"/>
            </a:endParaRPr>
          </a:p>
        </p:txBody>
      </p:sp>
      <p:sp>
        <p:nvSpPr>
          <p:cNvPr id="37" name="矩形 7"/>
          <p:cNvSpPr>
            <a:spLocks noChangeArrowheads="1"/>
          </p:cNvSpPr>
          <p:nvPr/>
        </p:nvSpPr>
        <p:spPr bwMode="auto">
          <a:xfrm>
            <a:off x="4281931" y="1830537"/>
            <a:ext cx="40075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2800" b="1">
                <a:solidFill>
                  <a:schemeClr val="bg1"/>
                </a:solidFill>
                <a:latin typeface="Arial"/>
                <a:ea typeface="微软雅黑"/>
                <a:sym typeface="Arial"/>
              </a:rPr>
              <a:t>01</a:t>
            </a:r>
            <a:endParaRPr lang="zh-CN" altLang="en-US" sz="2800" b="1">
              <a:solidFill>
                <a:schemeClr val="bg1"/>
              </a:solidFill>
              <a:latin typeface="Arial"/>
              <a:ea typeface="微软雅黑"/>
              <a:sym typeface="Arial"/>
            </a:endParaRPr>
          </a:p>
        </p:txBody>
      </p:sp>
      <p:sp>
        <p:nvSpPr>
          <p:cNvPr id="38" name="矩形 8"/>
          <p:cNvSpPr>
            <a:spLocks noChangeArrowheads="1"/>
          </p:cNvSpPr>
          <p:nvPr/>
        </p:nvSpPr>
        <p:spPr bwMode="auto">
          <a:xfrm>
            <a:off x="5242369" y="2514749"/>
            <a:ext cx="40075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2800" b="1" dirty="0">
                <a:solidFill>
                  <a:schemeClr val="bg1"/>
                </a:solidFill>
                <a:latin typeface="Arial"/>
                <a:ea typeface="微软雅黑"/>
                <a:sym typeface="Arial"/>
              </a:rPr>
              <a:t>02</a:t>
            </a:r>
            <a:endParaRPr lang="zh-CN" altLang="en-US" sz="2800" b="1" dirty="0">
              <a:solidFill>
                <a:schemeClr val="bg1"/>
              </a:solidFill>
              <a:latin typeface="Arial"/>
              <a:ea typeface="微软雅黑"/>
              <a:sym typeface="Arial"/>
            </a:endParaRPr>
          </a:p>
        </p:txBody>
      </p:sp>
      <p:sp>
        <p:nvSpPr>
          <p:cNvPr id="39" name="矩形 9"/>
          <p:cNvSpPr>
            <a:spLocks noChangeArrowheads="1"/>
          </p:cNvSpPr>
          <p:nvPr/>
        </p:nvSpPr>
        <p:spPr bwMode="auto">
          <a:xfrm>
            <a:off x="4883594" y="3654574"/>
            <a:ext cx="40075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2800" b="1">
                <a:solidFill>
                  <a:schemeClr val="bg1"/>
                </a:solidFill>
                <a:latin typeface="Arial"/>
                <a:ea typeface="微软雅黑"/>
                <a:sym typeface="Arial"/>
              </a:rPr>
              <a:t>03</a:t>
            </a:r>
            <a:endParaRPr lang="zh-CN" altLang="en-US" sz="2800" b="1">
              <a:solidFill>
                <a:schemeClr val="bg1"/>
              </a:solidFill>
              <a:latin typeface="Arial"/>
              <a:ea typeface="微软雅黑"/>
              <a:sym typeface="Arial"/>
            </a:endParaRPr>
          </a:p>
        </p:txBody>
      </p:sp>
      <p:sp>
        <p:nvSpPr>
          <p:cNvPr id="40" name="矩形 10"/>
          <p:cNvSpPr>
            <a:spLocks noChangeArrowheads="1"/>
          </p:cNvSpPr>
          <p:nvPr/>
        </p:nvSpPr>
        <p:spPr bwMode="auto">
          <a:xfrm>
            <a:off x="3624706" y="3668862"/>
            <a:ext cx="40075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2800" b="1">
                <a:solidFill>
                  <a:schemeClr val="bg1"/>
                </a:solidFill>
                <a:latin typeface="Arial"/>
                <a:ea typeface="微软雅黑"/>
                <a:sym typeface="Arial"/>
              </a:rPr>
              <a:t>04</a:t>
            </a:r>
            <a:endParaRPr lang="zh-CN" altLang="en-US" sz="2800" b="1">
              <a:solidFill>
                <a:schemeClr val="bg1"/>
              </a:solidFill>
              <a:latin typeface="Arial"/>
              <a:ea typeface="微软雅黑"/>
              <a:sym typeface="Arial"/>
            </a:endParaRPr>
          </a:p>
        </p:txBody>
      </p:sp>
      <p:sp>
        <p:nvSpPr>
          <p:cNvPr id="41" name="矩形 11"/>
          <p:cNvSpPr>
            <a:spLocks noChangeArrowheads="1"/>
          </p:cNvSpPr>
          <p:nvPr/>
        </p:nvSpPr>
        <p:spPr bwMode="auto">
          <a:xfrm>
            <a:off x="3326256" y="2524274"/>
            <a:ext cx="40075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2800" b="1">
                <a:solidFill>
                  <a:schemeClr val="bg1"/>
                </a:solidFill>
                <a:latin typeface="Arial"/>
                <a:ea typeface="微软雅黑"/>
                <a:sym typeface="Arial"/>
              </a:rPr>
              <a:t>05</a:t>
            </a:r>
            <a:endParaRPr lang="zh-CN" altLang="en-US" sz="2800" b="1">
              <a:solidFill>
                <a:schemeClr val="bg1"/>
              </a:solidFill>
              <a:latin typeface="Arial"/>
              <a:ea typeface="微软雅黑"/>
              <a:sym typeface="Arial"/>
            </a:endParaRPr>
          </a:p>
        </p:txBody>
      </p:sp>
      <p:sp>
        <p:nvSpPr>
          <p:cNvPr id="42" name="TextBox 12"/>
          <p:cNvSpPr>
            <a:spLocks noChangeArrowheads="1"/>
          </p:cNvSpPr>
          <p:nvPr/>
        </p:nvSpPr>
        <p:spPr bwMode="auto">
          <a:xfrm>
            <a:off x="4879975" y="1260624"/>
            <a:ext cx="2571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en-US" altLang="zh-CN" sz="1000" dirty="0">
                <a:solidFill>
                  <a:srgbClr val="595959"/>
                </a:solidFill>
                <a:latin typeface="Arial"/>
                <a:ea typeface="微软雅黑"/>
                <a:sym typeface="Arial"/>
              </a:rPr>
              <a:t>Click here to add content, content to match the title. </a:t>
            </a:r>
          </a:p>
        </p:txBody>
      </p:sp>
      <p:sp>
        <p:nvSpPr>
          <p:cNvPr id="43" name="TextBox 13"/>
          <p:cNvSpPr>
            <a:spLocks noChangeArrowheads="1"/>
          </p:cNvSpPr>
          <p:nvPr/>
        </p:nvSpPr>
        <p:spPr bwMode="auto">
          <a:xfrm>
            <a:off x="6138863" y="2484587"/>
            <a:ext cx="21097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en-US" altLang="zh-CN" sz="1000" dirty="0">
                <a:solidFill>
                  <a:srgbClr val="595959"/>
                </a:solidFill>
                <a:latin typeface="Arial"/>
                <a:ea typeface="微软雅黑"/>
                <a:sym typeface="Arial"/>
              </a:rPr>
              <a:t>Click here to add content, content to match the title. </a:t>
            </a:r>
          </a:p>
        </p:txBody>
      </p:sp>
      <p:sp>
        <p:nvSpPr>
          <p:cNvPr id="44" name="TextBox 14"/>
          <p:cNvSpPr>
            <a:spLocks noChangeArrowheads="1"/>
          </p:cNvSpPr>
          <p:nvPr/>
        </p:nvSpPr>
        <p:spPr bwMode="auto">
          <a:xfrm>
            <a:off x="5622925" y="3930799"/>
            <a:ext cx="21097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en-US" altLang="zh-CN" sz="1000" dirty="0">
                <a:solidFill>
                  <a:srgbClr val="595959"/>
                </a:solidFill>
                <a:latin typeface="Arial"/>
                <a:ea typeface="微软雅黑"/>
                <a:sym typeface="Arial"/>
              </a:rPr>
              <a:t>Click here to add content, content to match the title. </a:t>
            </a:r>
          </a:p>
        </p:txBody>
      </p:sp>
      <p:sp>
        <p:nvSpPr>
          <p:cNvPr id="45" name="TextBox 15"/>
          <p:cNvSpPr>
            <a:spLocks noChangeArrowheads="1"/>
          </p:cNvSpPr>
          <p:nvPr/>
        </p:nvSpPr>
        <p:spPr bwMode="auto">
          <a:xfrm>
            <a:off x="1136650" y="3629174"/>
            <a:ext cx="210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en-US" altLang="zh-CN" sz="1000" dirty="0">
                <a:solidFill>
                  <a:srgbClr val="595959"/>
                </a:solidFill>
                <a:latin typeface="Arial"/>
                <a:ea typeface="微软雅黑"/>
                <a:sym typeface="Arial"/>
              </a:rPr>
              <a:t>Click here to add content, content to match the title. </a:t>
            </a:r>
          </a:p>
        </p:txBody>
      </p:sp>
      <p:sp>
        <p:nvSpPr>
          <p:cNvPr id="46" name="TextBox 16"/>
          <p:cNvSpPr>
            <a:spLocks noChangeArrowheads="1"/>
          </p:cNvSpPr>
          <p:nvPr/>
        </p:nvSpPr>
        <p:spPr bwMode="auto">
          <a:xfrm>
            <a:off x="1136650" y="1881337"/>
            <a:ext cx="210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en-US" altLang="zh-CN" sz="1000" dirty="0">
                <a:solidFill>
                  <a:srgbClr val="595959"/>
                </a:solidFill>
                <a:latin typeface="Arial"/>
                <a:ea typeface="微软雅黑"/>
                <a:sym typeface="Arial"/>
              </a:rPr>
              <a:t>Click here to add content, content to match the title. </a:t>
            </a: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b="1" dirty="0">
                <a:solidFill>
                  <a:schemeClr val="accent1"/>
                </a:solidFill>
                <a:latin typeface="Arial"/>
                <a:ea typeface="微软雅黑"/>
                <a:sym typeface="Arial"/>
              </a:rPr>
              <a:t>Add </a:t>
            </a:r>
          </a:p>
          <a:p>
            <a:pPr algn="ctr"/>
            <a:r>
              <a:rPr lang="en-US" altLang="zh-CN" b="1" dirty="0">
                <a:solidFill>
                  <a:schemeClr val="accent1"/>
                </a:solidFill>
                <a:latin typeface="Arial"/>
                <a:ea typeface="微软雅黑"/>
                <a:sym typeface="Arial"/>
              </a:rPr>
              <a:t>title text</a:t>
            </a:r>
            <a:endParaRPr lang="zh-CN" altLang="en-US" b="1" dirty="0">
              <a:solidFill>
                <a:schemeClr val="accent1"/>
              </a:solidFill>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10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5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20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5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5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40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50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5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5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70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80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5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29" name="TextBox 28"/>
          <p:cNvSpPr txBox="1"/>
          <p:nvPr/>
        </p:nvSpPr>
        <p:spPr>
          <a:xfrm>
            <a:off x="3279707" y="1662162"/>
            <a:ext cx="4752528" cy="738664"/>
          </a:xfrm>
          <a:prstGeom prst="rect">
            <a:avLst/>
          </a:prstGeom>
          <a:noFill/>
        </p:spPr>
        <p:txBody>
          <a:bodyPr wrap="square" lIns="0" tIns="0" rIns="0" bIns="0" rtlCol="0">
            <a:spAutoFit/>
          </a:bodyPr>
          <a:lstStyle/>
          <a:p>
            <a:r>
              <a:rPr lang="en-US" altLang="zh-CN" sz="1200" dirty="0">
                <a:solidFill>
                  <a:schemeClr val="bg1"/>
                </a:solidFill>
                <a:latin typeface="Arial"/>
                <a:ea typeface="微软雅黑"/>
                <a:sym typeface="Arial"/>
              </a:rPr>
              <a:t>Click here to add content, content to match the title. Click here to add content, content to match the title. </a:t>
            </a:r>
          </a:p>
          <a:p>
            <a:endParaRPr lang="en-US" altLang="zh-CN" sz="1200" dirty="0">
              <a:solidFill>
                <a:schemeClr val="bg1"/>
              </a:solidFill>
              <a:latin typeface="Arial"/>
              <a:ea typeface="微软雅黑"/>
              <a:sym typeface="Arial"/>
            </a:endParaRPr>
          </a:p>
          <a:p>
            <a:pPr algn="just"/>
            <a:r>
              <a:rPr lang="en-US" altLang="zh-CN" sz="1200" b="1" dirty="0">
                <a:solidFill>
                  <a:schemeClr val="bg1"/>
                </a:solidFill>
                <a:latin typeface="Arial"/>
                <a:ea typeface="微软雅黑"/>
                <a:sym typeface="Arial"/>
              </a:rPr>
              <a:t>Click here to add content, content to match the title. </a:t>
            </a: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2400" b="1" spc="300" dirty="0">
                <a:latin typeface="Arial"/>
                <a:ea typeface="微软雅黑"/>
                <a:sym typeface="Arial"/>
              </a:rPr>
              <a:t>Add</a:t>
            </a:r>
          </a:p>
          <a:p>
            <a:pPr algn="ctr"/>
            <a:r>
              <a:rPr lang="en-US" altLang="zh-CN" sz="2400" b="1" spc="300" dirty="0">
                <a:latin typeface="Arial"/>
                <a:ea typeface="微软雅黑"/>
                <a:sym typeface="Arial"/>
              </a:rPr>
              <a:t>Title  </a:t>
            </a:r>
            <a:endParaRPr lang="zh-CN" altLang="en-US" sz="2400" b="1" spc="300" dirty="0">
              <a:latin typeface="Arial"/>
              <a:ea typeface="微软雅黑"/>
              <a:sym typeface="Arial"/>
            </a:endParaRP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2400" b="1" spc="300" dirty="0" err="1">
                <a:latin typeface="Arial"/>
                <a:ea typeface="微软雅黑"/>
                <a:sym typeface="Arial"/>
              </a:rPr>
              <a:t>AddTitle</a:t>
            </a:r>
            <a:endParaRPr lang="zh-CN" altLang="en-US" sz="2400" b="1" spc="300" dirty="0">
              <a:latin typeface="Arial"/>
              <a:ea typeface="微软雅黑"/>
              <a:sym typeface="Arial"/>
            </a:endParaRPr>
          </a:p>
        </p:txBody>
      </p:sp>
      <p:sp>
        <p:nvSpPr>
          <p:cNvPr id="34" name="TextBox 33"/>
          <p:cNvSpPr txBox="1"/>
          <p:nvPr/>
        </p:nvSpPr>
        <p:spPr>
          <a:xfrm>
            <a:off x="1259632" y="3390292"/>
            <a:ext cx="4968552" cy="615553"/>
          </a:xfrm>
          <a:prstGeom prst="rect">
            <a:avLst/>
          </a:prstGeom>
          <a:noFill/>
        </p:spPr>
        <p:txBody>
          <a:bodyPr wrap="square" lIns="0" tIns="0" rIns="0" bIns="0" rtlCol="0">
            <a:spAutoFit/>
          </a:bodyPr>
          <a:lstStyle/>
          <a:p>
            <a:r>
              <a:rPr lang="en-US" altLang="zh-CN" sz="1000" dirty="0">
                <a:solidFill>
                  <a:schemeClr val="bg1"/>
                </a:solidFill>
                <a:latin typeface="Arial"/>
                <a:ea typeface="微软雅黑"/>
                <a:sym typeface="Arial"/>
              </a:rPr>
              <a:t>Click here to add content, content to match the title. Click here to add content, content to match the title. </a:t>
            </a:r>
          </a:p>
          <a:p>
            <a:endParaRPr lang="en-US" altLang="zh-CN" sz="1000" dirty="0">
              <a:solidFill>
                <a:schemeClr val="bg1"/>
              </a:solidFill>
              <a:latin typeface="Arial"/>
              <a:ea typeface="微软雅黑"/>
              <a:sym typeface="Arial"/>
            </a:endParaRPr>
          </a:p>
          <a:p>
            <a:pPr algn="just"/>
            <a:r>
              <a:rPr lang="en-US" altLang="zh-CN" sz="1000" b="1" dirty="0">
                <a:solidFill>
                  <a:schemeClr val="bg1"/>
                </a:solidFill>
                <a:latin typeface="Arial"/>
                <a:ea typeface="微软雅黑"/>
                <a:sym typeface="Arial"/>
              </a:rPr>
              <a:t>Click here to add content, content to match the title. </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10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a:ea typeface="微软雅黑"/>
              <a:sym typeface="Arial"/>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Arial"/>
                <a:ea typeface="微软雅黑"/>
                <a:sym typeface="Arial"/>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Arial"/>
                <a:ea typeface="微软雅黑"/>
                <a:sym typeface="Arial"/>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Arial"/>
                <a:ea typeface="微软雅黑"/>
                <a:sym typeface="Arial"/>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Arial"/>
                  <a:ea typeface="微软雅黑"/>
                  <a:sym typeface="Arial"/>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Arial"/>
                  <a:ea typeface="微软雅黑"/>
                  <a:sym typeface="Arial"/>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Arial"/>
                <a:ea typeface="微软雅黑"/>
                <a:sym typeface="Arial"/>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Arial"/>
                <a:ea typeface="微软雅黑"/>
                <a:sym typeface="Arial"/>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b="1" dirty="0">
                <a:solidFill>
                  <a:schemeClr val="bg1"/>
                </a:solidFill>
                <a:latin typeface="Arial"/>
                <a:ea typeface="微软雅黑"/>
                <a:sym typeface="Arial"/>
              </a:rPr>
              <a:t>Add title text</a:t>
            </a:r>
            <a:endParaRPr lang="zh-CN" altLang="en-US" sz="1400" b="1" dirty="0">
              <a:solidFill>
                <a:schemeClr val="bg1"/>
              </a:solidFill>
              <a:latin typeface="Arial"/>
              <a:ea typeface="微软雅黑"/>
              <a:sym typeface="Arial"/>
            </a:endParaRP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altLang="zh-CN" sz="1050" dirty="0">
                <a:solidFill>
                  <a:schemeClr val="tx1">
                    <a:lumMod val="75000"/>
                    <a:lumOff val="25000"/>
                  </a:schemeClr>
                </a:solidFill>
                <a:latin typeface="Arial"/>
                <a:ea typeface="微软雅黑"/>
                <a:sym typeface="Arial"/>
              </a:rPr>
              <a:t>Click here to add content, content to match the title. </a:t>
            </a: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b="1" dirty="0">
                <a:solidFill>
                  <a:schemeClr val="bg1"/>
                </a:solidFill>
                <a:latin typeface="Arial"/>
                <a:ea typeface="微软雅黑"/>
                <a:sym typeface="Arial"/>
              </a:rPr>
              <a:t>Add title text</a:t>
            </a:r>
            <a:endParaRPr lang="zh-CN" altLang="en-US" sz="1400" b="1" dirty="0">
              <a:solidFill>
                <a:schemeClr val="bg1"/>
              </a:solidFill>
              <a:latin typeface="Arial"/>
              <a:ea typeface="微软雅黑"/>
              <a:sym typeface="Arial"/>
            </a:endParaRP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b="1" dirty="0">
                <a:solidFill>
                  <a:schemeClr val="bg1"/>
                </a:solidFill>
                <a:latin typeface="Arial"/>
                <a:ea typeface="微软雅黑"/>
                <a:sym typeface="Arial"/>
              </a:rPr>
              <a:t>Add title text</a:t>
            </a:r>
            <a:endParaRPr lang="zh-CN" altLang="en-US" sz="1400" b="1" dirty="0">
              <a:solidFill>
                <a:schemeClr val="bg1"/>
              </a:solidFill>
              <a:latin typeface="Arial"/>
              <a:ea typeface="微软雅黑"/>
              <a:sym typeface="Arial"/>
            </a:endParaRP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sz="1050" dirty="0">
                <a:solidFill>
                  <a:schemeClr val="tx1">
                    <a:lumMod val="75000"/>
                    <a:lumOff val="25000"/>
                  </a:schemeClr>
                </a:solidFill>
                <a:latin typeface="Arial"/>
                <a:ea typeface="微软雅黑"/>
                <a:sym typeface="Arial"/>
              </a:rPr>
              <a:t>Click here to add content, content to match the title. </a:t>
            </a: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sz="1050" dirty="0">
                <a:solidFill>
                  <a:schemeClr val="tx1">
                    <a:lumMod val="75000"/>
                    <a:lumOff val="25000"/>
                  </a:schemeClr>
                </a:solidFill>
                <a:latin typeface="Arial"/>
                <a:ea typeface="微软雅黑"/>
                <a:sym typeface="Arial"/>
              </a:rPr>
              <a:t>Click here to add content, content to match the title. </a:t>
            </a: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en-US" altLang="zh-CN" sz="1050" dirty="0">
                <a:solidFill>
                  <a:schemeClr val="tx1">
                    <a:lumMod val="75000"/>
                    <a:lumOff val="25000"/>
                  </a:schemeClr>
                </a:solidFill>
                <a:latin typeface="Arial"/>
                <a:ea typeface="微软雅黑"/>
                <a:sym typeface="Arial"/>
              </a:rPr>
              <a:t>Click here to add content, content to match the title. </a:t>
            </a: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b="1" dirty="0">
                <a:solidFill>
                  <a:schemeClr val="bg1"/>
                </a:solidFill>
                <a:latin typeface="Arial"/>
                <a:ea typeface="微软雅黑"/>
                <a:sym typeface="Arial"/>
              </a:rPr>
              <a:t>Add title text</a:t>
            </a:r>
            <a:endParaRPr lang="zh-CN" altLang="en-US" sz="1400" b="1" dirty="0">
              <a:solidFill>
                <a:schemeClr val="bg1"/>
              </a:solidFill>
              <a:latin typeface="Arial"/>
              <a:ea typeface="微软雅黑"/>
              <a:sym typeface="Arial"/>
            </a:endParaRP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Arial"/>
              <a:ea typeface="微软雅黑"/>
              <a:sym typeface="Arial"/>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Arial"/>
              <a:ea typeface="微软雅黑"/>
              <a:sym typeface="Arial"/>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10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20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5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30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5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40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5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50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5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60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5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70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5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80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5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90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5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100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5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rgbClr val="DCDEE0"/>
            </a:solidFill>
            <a:ln w="38100" cap="flat">
              <a:solidFill>
                <a:srgbClr val="FFFFFF"/>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a:ea typeface="微软雅黑"/>
                <a:sym typeface="Arial"/>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p>
          <a:p>
            <a:pPr marL="0" indent="0">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p>
          <a:p>
            <a:pPr marL="0" indent="0">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1" name="Text Placeholder 4"/>
          <p:cNvSpPr txBox="1"/>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p>
          <a:p>
            <a:pPr marL="0" indent="0">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p>
          <a:p>
            <a:pPr marL="0" indent="0">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accent1"/>
                </a:solidFill>
                <a:latin typeface="Arial"/>
                <a:ea typeface="微软雅黑"/>
                <a:sym typeface="Arial"/>
              </a:rPr>
              <a:t>Add title text</a:t>
            </a:r>
          </a:p>
          <a:p>
            <a:pPr marL="0" indent="0" algn="r">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4" name="Text Placeholder 4"/>
          <p:cNvSpPr txBox="1"/>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accent1"/>
                </a:solidFill>
                <a:latin typeface="Arial"/>
                <a:ea typeface="微软雅黑"/>
                <a:sym typeface="Arial"/>
              </a:rPr>
              <a:t>Add title text</a:t>
            </a:r>
          </a:p>
          <a:p>
            <a:pPr marL="0" indent="0" algn="r">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5" name="Text Placeholder 4"/>
          <p:cNvSpPr txBox="1"/>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accent1"/>
                </a:solidFill>
                <a:latin typeface="Arial"/>
                <a:ea typeface="微软雅黑"/>
                <a:sym typeface="Arial"/>
              </a:rPr>
              <a:t>Add title text</a:t>
            </a:r>
          </a:p>
          <a:p>
            <a:pPr marL="0" indent="0" algn="r">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6" name="Text Placeholder 4"/>
          <p:cNvSpPr txBox="1"/>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accent1"/>
                </a:solidFill>
                <a:latin typeface="Arial"/>
                <a:ea typeface="微软雅黑"/>
                <a:sym typeface="Arial"/>
              </a:rPr>
              <a:t>Add title text</a:t>
            </a:r>
          </a:p>
          <a:p>
            <a:pPr marL="0" indent="0" algn="r">
              <a:buNone/>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1</a:t>
            </a:r>
            <a:endParaRPr lang="en-GB" sz="1500" dirty="0">
              <a:solidFill>
                <a:schemeClr val="accent1"/>
              </a:solidFill>
              <a:latin typeface="Arial"/>
              <a:ea typeface="微软雅黑"/>
              <a:sym typeface="Arial"/>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2</a:t>
            </a:r>
            <a:endParaRPr lang="en-GB" sz="1500" dirty="0">
              <a:solidFill>
                <a:schemeClr val="accent1"/>
              </a:solidFill>
              <a:latin typeface="Arial"/>
              <a:ea typeface="微软雅黑"/>
              <a:sym typeface="Arial"/>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3</a:t>
            </a:r>
            <a:endParaRPr lang="en-GB" sz="1500" dirty="0">
              <a:solidFill>
                <a:schemeClr val="accent1"/>
              </a:solidFill>
              <a:latin typeface="Arial"/>
              <a:ea typeface="微软雅黑"/>
              <a:sym typeface="Arial"/>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a:solidFill>
                  <a:schemeClr val="accent1"/>
                </a:solidFill>
                <a:latin typeface="Arial"/>
                <a:ea typeface="微软雅黑"/>
                <a:sym typeface="Arial"/>
              </a:rPr>
              <a:t>4</a:t>
            </a:r>
            <a:endParaRPr lang="en-GB" sz="1500" dirty="0">
              <a:solidFill>
                <a:schemeClr val="accent1"/>
              </a:solidFill>
              <a:latin typeface="Arial"/>
              <a:ea typeface="微软雅黑"/>
              <a:sym typeface="Arial"/>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5</a:t>
            </a:r>
            <a:endParaRPr lang="en-GB" sz="1500" dirty="0">
              <a:solidFill>
                <a:schemeClr val="accent1"/>
              </a:solidFill>
              <a:latin typeface="Arial"/>
              <a:ea typeface="微软雅黑"/>
              <a:sym typeface="Arial"/>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6</a:t>
            </a:r>
            <a:endParaRPr lang="en-GB" sz="1500" dirty="0">
              <a:solidFill>
                <a:schemeClr val="accent1"/>
              </a:solidFill>
              <a:latin typeface="Arial"/>
              <a:ea typeface="微软雅黑"/>
              <a:sym typeface="Arial"/>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a:solidFill>
                  <a:schemeClr val="accent1"/>
                </a:solidFill>
                <a:latin typeface="Arial"/>
                <a:ea typeface="微软雅黑"/>
                <a:sym typeface="Arial"/>
              </a:rPr>
              <a:t>7</a:t>
            </a:r>
            <a:endParaRPr lang="en-GB" sz="1500" dirty="0">
              <a:solidFill>
                <a:schemeClr val="accent1"/>
              </a:solidFill>
              <a:latin typeface="Arial"/>
              <a:ea typeface="微软雅黑"/>
              <a:sym typeface="Arial"/>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dirty="0">
                <a:solidFill>
                  <a:schemeClr val="accent1"/>
                </a:solidFill>
                <a:latin typeface="Arial"/>
                <a:ea typeface="微软雅黑"/>
                <a:sym typeface="Arial"/>
              </a:rPr>
              <a:t>8</a:t>
            </a: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10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5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20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5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30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5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40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5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50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5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60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5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70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5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80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5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90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5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100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5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10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5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20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5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30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86"/>
          <p:cNvSpPr/>
          <p:nvPr/>
        </p:nvSpPr>
        <p:spPr>
          <a:xfrm>
            <a:off x="0" y="1722623"/>
            <a:ext cx="9144000" cy="1656184"/>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Text Placeholder 4"/>
          <p:cNvSpPr txBox="1"/>
          <p:nvPr/>
        </p:nvSpPr>
        <p:spPr>
          <a:xfrm>
            <a:off x="7241068" y="2001467"/>
            <a:ext cx="1272728" cy="1080120"/>
          </a:xfrm>
          <a:prstGeom prst="rect">
            <a:avLst/>
          </a:prstGeom>
        </p:spPr>
        <p:txBody>
          <a:bodyPr anchor="ctr">
            <a:noAutofit/>
          </a:bodyPr>
          <a:lstStyle>
            <a:defPPr>
              <a:defRPr lang="zh-CN"/>
            </a:defPPr>
            <a:lvl1pPr indent="0" algn="ctr">
              <a:spcBef>
                <a:spcPct val="20000"/>
              </a:spcBef>
              <a:buFont typeface="Arial" panose="020B0604020202020204" pitchFamily="34" charset="0"/>
              <a:buNone/>
              <a:defRPr sz="8000">
                <a:solidFill>
                  <a:schemeClr val="bg1"/>
                </a:solidFill>
                <a:latin typeface="Impact" pitchFamily="34" charset="0"/>
                <a:ea typeface="微软雅黑"/>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zh-CN" dirty="0">
                <a:sym typeface="Arial"/>
              </a:rPr>
              <a:t>05</a:t>
            </a:r>
            <a:endParaRPr lang="en-GB" dirty="0">
              <a:sym typeface="Arial"/>
            </a:endParaRPr>
          </a:p>
        </p:txBody>
      </p:sp>
      <p:sp>
        <p:nvSpPr>
          <p:cNvPr id="24" name="TextBox 23"/>
          <p:cNvSpPr txBox="1"/>
          <p:nvPr/>
        </p:nvSpPr>
        <p:spPr>
          <a:xfrm>
            <a:off x="3450356" y="2135440"/>
            <a:ext cx="3651772" cy="500139"/>
          </a:xfrm>
          <a:prstGeom prst="rect">
            <a:avLst/>
          </a:prstGeom>
          <a:noFill/>
        </p:spPr>
        <p:txBody>
          <a:bodyPr wrap="square" lIns="68584" tIns="34291" rIns="68584" bIns="34291" rtlCol="0">
            <a:spAutoFit/>
          </a:bodyPr>
          <a:lstStyle/>
          <a:p>
            <a:pPr algn="r" eaLnBrk="0" hangingPunct="0"/>
            <a:r>
              <a:rPr lang="en-US" altLang="zh-CN" sz="2800" b="1" dirty="0">
                <a:solidFill>
                  <a:schemeClr val="bg1"/>
                </a:solidFill>
                <a:latin typeface="Arial"/>
                <a:ea typeface="微软雅黑"/>
                <a:sym typeface="Arial"/>
              </a:rPr>
              <a:t>Add title text</a:t>
            </a:r>
            <a:endParaRPr lang="zh-CN" altLang="en-US" sz="2800" b="1" dirty="0">
              <a:solidFill>
                <a:schemeClr val="bg1"/>
              </a:solidFill>
              <a:latin typeface="Arial"/>
              <a:ea typeface="微软雅黑"/>
              <a:sym typeface="Arial"/>
            </a:endParaRPr>
          </a:p>
        </p:txBody>
      </p:sp>
      <p:sp>
        <p:nvSpPr>
          <p:cNvPr id="25" name="TextBox 24"/>
          <p:cNvSpPr txBox="1"/>
          <p:nvPr/>
        </p:nvSpPr>
        <p:spPr>
          <a:xfrm>
            <a:off x="3450356" y="2633371"/>
            <a:ext cx="3651772" cy="284695"/>
          </a:xfrm>
          <a:prstGeom prst="rect">
            <a:avLst/>
          </a:prstGeom>
          <a:noFill/>
        </p:spPr>
        <p:txBody>
          <a:bodyPr wrap="square" lIns="68584" tIns="34291" rIns="68584" bIns="34291" rtlCol="0">
            <a:spAutoFit/>
          </a:bodyPr>
          <a:lstStyle/>
          <a:p>
            <a:pPr algn="r" eaLnBrk="0" hangingPunct="0"/>
            <a:r>
              <a:rPr lang="en-US" altLang="zh-CN" sz="1400" dirty="0">
                <a:solidFill>
                  <a:schemeClr val="bg1"/>
                </a:solidFill>
                <a:latin typeface="Arial"/>
                <a:ea typeface="微软雅黑"/>
                <a:sym typeface="Arial"/>
              </a:rPr>
              <a:t>Insert the Subtitle of Your Presentation</a:t>
            </a:r>
            <a:endParaRPr lang="zh-CN" altLang="en-US" sz="1400" dirty="0">
              <a:solidFill>
                <a:schemeClr val="bg1"/>
              </a:solidFill>
              <a:latin typeface="Arial"/>
              <a:ea typeface="微软雅黑"/>
              <a:sym typeface="Arial"/>
            </a:endParaRPr>
          </a:p>
        </p:txBody>
      </p:sp>
      <p:grpSp>
        <p:nvGrpSpPr>
          <p:cNvPr id="26" name="组合 25"/>
          <p:cNvGrpSpPr/>
          <p:nvPr/>
        </p:nvGrpSpPr>
        <p:grpSpPr>
          <a:xfrm>
            <a:off x="827585" y="1505590"/>
            <a:ext cx="2096339" cy="2089241"/>
            <a:chOff x="755650" y="852488"/>
            <a:chExt cx="2344738" cy="2336800"/>
          </a:xfrm>
        </p:grpSpPr>
        <p:sp>
          <p:nvSpPr>
            <p:cNvPr id="27" name="Freeform 5"/>
            <p:cNvSpPr>
              <a:spLocks noEditPoints="1"/>
            </p:cNvSpPr>
            <p:nvPr/>
          </p:nvSpPr>
          <p:spPr bwMode="auto">
            <a:xfrm>
              <a:off x="755650" y="852488"/>
              <a:ext cx="2344738" cy="2336800"/>
            </a:xfrm>
            <a:custGeom>
              <a:avLst/>
              <a:gdLst>
                <a:gd name="T0" fmla="*/ 325 w 3063"/>
                <a:gd name="T1" fmla="*/ 1531 h 3056"/>
                <a:gd name="T2" fmla="*/ 1531 w 3063"/>
                <a:gd name="T3" fmla="*/ 325 h 3056"/>
                <a:gd name="T4" fmla="*/ 2738 w 3063"/>
                <a:gd name="T5" fmla="*/ 1531 h 3056"/>
                <a:gd name="T6" fmla="*/ 1531 w 3063"/>
                <a:gd name="T7" fmla="*/ 2737 h 3056"/>
                <a:gd name="T8" fmla="*/ 325 w 3063"/>
                <a:gd name="T9" fmla="*/ 1531 h 3056"/>
                <a:gd name="T10" fmla="*/ 1291 w 3063"/>
                <a:gd name="T11" fmla="*/ 246 h 3056"/>
                <a:gd name="T12" fmla="*/ 1115 w 3063"/>
                <a:gd name="T13" fmla="*/ 57 h 3056"/>
                <a:gd name="T14" fmla="*/ 846 w 3063"/>
                <a:gd name="T15" fmla="*/ 162 h 3056"/>
                <a:gd name="T16" fmla="*/ 843 w 3063"/>
                <a:gd name="T17" fmla="*/ 419 h 3056"/>
                <a:gd name="T18" fmla="*/ 611 w 3063"/>
                <a:gd name="T19" fmla="*/ 307 h 3056"/>
                <a:gd name="T20" fmla="*/ 398 w 3063"/>
                <a:gd name="T21" fmla="*/ 502 h 3056"/>
                <a:gd name="T22" fmla="*/ 488 w 3063"/>
                <a:gd name="T23" fmla="*/ 743 h 3056"/>
                <a:gd name="T24" fmla="*/ 231 w 3063"/>
                <a:gd name="T25" fmla="*/ 722 h 3056"/>
                <a:gd name="T26" fmla="*/ 102 w 3063"/>
                <a:gd name="T27" fmla="*/ 981 h 3056"/>
                <a:gd name="T28" fmla="*/ 274 w 3063"/>
                <a:gd name="T29" fmla="*/ 1173 h 3056"/>
                <a:gd name="T30" fmla="*/ 27 w 3063"/>
                <a:gd name="T31" fmla="*/ 1247 h 3056"/>
                <a:gd name="T32" fmla="*/ 0 w 3063"/>
                <a:gd name="T33" fmla="*/ 1531 h 3056"/>
                <a:gd name="T34" fmla="*/ 0 w 3063"/>
                <a:gd name="T35" fmla="*/ 1535 h 3056"/>
                <a:gd name="T36" fmla="*/ 229 w 3063"/>
                <a:gd name="T37" fmla="*/ 1652 h 3056"/>
                <a:gd name="T38" fmla="*/ 26 w 3063"/>
                <a:gd name="T39" fmla="*/ 1809 h 3056"/>
                <a:gd name="T40" fmla="*/ 105 w 3063"/>
                <a:gd name="T41" fmla="*/ 2087 h 3056"/>
                <a:gd name="T42" fmla="*/ 361 w 3063"/>
                <a:gd name="T43" fmla="*/ 2114 h 3056"/>
                <a:gd name="T44" fmla="*/ 228 w 3063"/>
                <a:gd name="T45" fmla="*/ 2334 h 3056"/>
                <a:gd name="T46" fmla="*/ 402 w 3063"/>
                <a:gd name="T47" fmla="*/ 2565 h 3056"/>
                <a:gd name="T48" fmla="*/ 651 w 3063"/>
                <a:gd name="T49" fmla="*/ 2498 h 3056"/>
                <a:gd name="T50" fmla="*/ 606 w 3063"/>
                <a:gd name="T51" fmla="*/ 2751 h 3056"/>
                <a:gd name="T52" fmla="*/ 852 w 3063"/>
                <a:gd name="T53" fmla="*/ 2904 h 3056"/>
                <a:gd name="T54" fmla="*/ 1059 w 3063"/>
                <a:gd name="T55" fmla="*/ 2751 h 3056"/>
                <a:gd name="T56" fmla="*/ 1109 w 3063"/>
                <a:gd name="T57" fmla="*/ 3003 h 3056"/>
                <a:gd name="T58" fmla="*/ 1394 w 3063"/>
                <a:gd name="T59" fmla="*/ 3056 h 3056"/>
                <a:gd name="T60" fmla="*/ 1531 w 3063"/>
                <a:gd name="T61" fmla="*/ 2839 h 3056"/>
                <a:gd name="T62" fmla="*/ 1669 w 3063"/>
                <a:gd name="T63" fmla="*/ 3056 h 3056"/>
                <a:gd name="T64" fmla="*/ 1954 w 3063"/>
                <a:gd name="T65" fmla="*/ 3003 h 3056"/>
                <a:gd name="T66" fmla="*/ 2004 w 3063"/>
                <a:gd name="T67" fmla="*/ 2751 h 3056"/>
                <a:gd name="T68" fmla="*/ 2211 w 3063"/>
                <a:gd name="T69" fmla="*/ 2904 h 3056"/>
                <a:gd name="T70" fmla="*/ 2457 w 3063"/>
                <a:gd name="T71" fmla="*/ 2751 h 3056"/>
                <a:gd name="T72" fmla="*/ 2412 w 3063"/>
                <a:gd name="T73" fmla="*/ 2498 h 3056"/>
                <a:gd name="T74" fmla="*/ 2661 w 3063"/>
                <a:gd name="T75" fmla="*/ 2565 h 3056"/>
                <a:gd name="T76" fmla="*/ 2835 w 3063"/>
                <a:gd name="T77" fmla="*/ 2334 h 3056"/>
                <a:gd name="T78" fmla="*/ 2702 w 3063"/>
                <a:gd name="T79" fmla="*/ 2114 h 3056"/>
                <a:gd name="T80" fmla="*/ 2958 w 3063"/>
                <a:gd name="T81" fmla="*/ 2087 h 3056"/>
                <a:gd name="T82" fmla="*/ 3037 w 3063"/>
                <a:gd name="T83" fmla="*/ 1809 h 3056"/>
                <a:gd name="T84" fmla="*/ 2834 w 3063"/>
                <a:gd name="T85" fmla="*/ 1652 h 3056"/>
                <a:gd name="T86" fmla="*/ 3063 w 3063"/>
                <a:gd name="T87" fmla="*/ 1535 h 3056"/>
                <a:gd name="T88" fmla="*/ 3063 w 3063"/>
                <a:gd name="T89" fmla="*/ 1531 h 3056"/>
                <a:gd name="T90" fmla="*/ 3036 w 3063"/>
                <a:gd name="T91" fmla="*/ 1247 h 3056"/>
                <a:gd name="T92" fmla="*/ 2789 w 3063"/>
                <a:gd name="T93" fmla="*/ 1173 h 3056"/>
                <a:gd name="T94" fmla="*/ 2961 w 3063"/>
                <a:gd name="T95" fmla="*/ 981 h 3056"/>
                <a:gd name="T96" fmla="*/ 2832 w 3063"/>
                <a:gd name="T97" fmla="*/ 722 h 3056"/>
                <a:gd name="T98" fmla="*/ 2575 w 3063"/>
                <a:gd name="T99" fmla="*/ 743 h 3056"/>
                <a:gd name="T100" fmla="*/ 2665 w 3063"/>
                <a:gd name="T101" fmla="*/ 502 h 3056"/>
                <a:gd name="T102" fmla="*/ 2451 w 3063"/>
                <a:gd name="T103" fmla="*/ 307 h 3056"/>
                <a:gd name="T104" fmla="*/ 2220 w 3063"/>
                <a:gd name="T105" fmla="*/ 419 h 3056"/>
                <a:gd name="T106" fmla="*/ 2217 w 3063"/>
                <a:gd name="T107" fmla="*/ 162 h 3056"/>
                <a:gd name="T108" fmla="*/ 1948 w 3063"/>
                <a:gd name="T109" fmla="*/ 57 h 3056"/>
                <a:gd name="T110" fmla="*/ 1772 w 3063"/>
                <a:gd name="T111" fmla="*/ 246 h 3056"/>
                <a:gd name="T112" fmla="*/ 1676 w 3063"/>
                <a:gd name="T113" fmla="*/ 7 h 3056"/>
                <a:gd name="T114" fmla="*/ 1531 w 3063"/>
                <a:gd name="T115" fmla="*/ 0 h 3056"/>
                <a:gd name="T116" fmla="*/ 1387 w 3063"/>
                <a:gd name="T117" fmla="*/ 7 h 3056"/>
                <a:gd name="T118" fmla="*/ 1291 w 3063"/>
                <a:gd name="T119" fmla="*/ 246 h 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63" h="3056">
                  <a:moveTo>
                    <a:pt x="325" y="1531"/>
                  </a:moveTo>
                  <a:cubicBezTo>
                    <a:pt x="325" y="865"/>
                    <a:pt x="865" y="325"/>
                    <a:pt x="1531" y="325"/>
                  </a:cubicBezTo>
                  <a:cubicBezTo>
                    <a:pt x="2198" y="325"/>
                    <a:pt x="2738" y="865"/>
                    <a:pt x="2738" y="1531"/>
                  </a:cubicBezTo>
                  <a:cubicBezTo>
                    <a:pt x="2738" y="2197"/>
                    <a:pt x="2198" y="2737"/>
                    <a:pt x="1531" y="2737"/>
                  </a:cubicBezTo>
                  <a:cubicBezTo>
                    <a:pt x="865" y="2737"/>
                    <a:pt x="325" y="2197"/>
                    <a:pt x="325" y="1531"/>
                  </a:cubicBezTo>
                  <a:close/>
                  <a:moveTo>
                    <a:pt x="1291" y="246"/>
                  </a:moveTo>
                  <a:cubicBezTo>
                    <a:pt x="1115" y="57"/>
                    <a:pt x="1115" y="57"/>
                    <a:pt x="1115" y="57"/>
                  </a:cubicBezTo>
                  <a:cubicBezTo>
                    <a:pt x="1022" y="84"/>
                    <a:pt x="932" y="119"/>
                    <a:pt x="846" y="162"/>
                  </a:cubicBezTo>
                  <a:cubicBezTo>
                    <a:pt x="843" y="419"/>
                    <a:pt x="843" y="419"/>
                    <a:pt x="843" y="419"/>
                  </a:cubicBezTo>
                  <a:cubicBezTo>
                    <a:pt x="611" y="307"/>
                    <a:pt x="611" y="307"/>
                    <a:pt x="611" y="307"/>
                  </a:cubicBezTo>
                  <a:cubicBezTo>
                    <a:pt x="534" y="365"/>
                    <a:pt x="463" y="431"/>
                    <a:pt x="398" y="502"/>
                  </a:cubicBezTo>
                  <a:cubicBezTo>
                    <a:pt x="488" y="743"/>
                    <a:pt x="488" y="743"/>
                    <a:pt x="488" y="743"/>
                  </a:cubicBezTo>
                  <a:cubicBezTo>
                    <a:pt x="231" y="722"/>
                    <a:pt x="231" y="722"/>
                    <a:pt x="231" y="722"/>
                  </a:cubicBezTo>
                  <a:cubicBezTo>
                    <a:pt x="181" y="804"/>
                    <a:pt x="137" y="890"/>
                    <a:pt x="102" y="981"/>
                  </a:cubicBezTo>
                  <a:cubicBezTo>
                    <a:pt x="274" y="1173"/>
                    <a:pt x="274" y="1173"/>
                    <a:pt x="274" y="1173"/>
                  </a:cubicBezTo>
                  <a:cubicBezTo>
                    <a:pt x="27" y="1247"/>
                    <a:pt x="27" y="1247"/>
                    <a:pt x="27" y="1247"/>
                  </a:cubicBezTo>
                  <a:cubicBezTo>
                    <a:pt x="9" y="1339"/>
                    <a:pt x="0" y="1434"/>
                    <a:pt x="0" y="1531"/>
                  </a:cubicBezTo>
                  <a:cubicBezTo>
                    <a:pt x="0" y="1532"/>
                    <a:pt x="0" y="1533"/>
                    <a:pt x="0" y="1535"/>
                  </a:cubicBezTo>
                  <a:cubicBezTo>
                    <a:pt x="229" y="1652"/>
                    <a:pt x="229" y="1652"/>
                    <a:pt x="229" y="1652"/>
                  </a:cubicBezTo>
                  <a:cubicBezTo>
                    <a:pt x="26" y="1809"/>
                    <a:pt x="26" y="1809"/>
                    <a:pt x="26" y="1809"/>
                  </a:cubicBezTo>
                  <a:cubicBezTo>
                    <a:pt x="43" y="1906"/>
                    <a:pt x="70" y="1999"/>
                    <a:pt x="105" y="2087"/>
                  </a:cubicBezTo>
                  <a:cubicBezTo>
                    <a:pt x="361" y="2114"/>
                    <a:pt x="361" y="2114"/>
                    <a:pt x="361" y="2114"/>
                  </a:cubicBezTo>
                  <a:cubicBezTo>
                    <a:pt x="228" y="2334"/>
                    <a:pt x="228" y="2334"/>
                    <a:pt x="228" y="2334"/>
                  </a:cubicBezTo>
                  <a:cubicBezTo>
                    <a:pt x="279" y="2417"/>
                    <a:pt x="337" y="2494"/>
                    <a:pt x="402" y="2565"/>
                  </a:cubicBezTo>
                  <a:cubicBezTo>
                    <a:pt x="651" y="2498"/>
                    <a:pt x="651" y="2498"/>
                    <a:pt x="651" y="2498"/>
                  </a:cubicBezTo>
                  <a:cubicBezTo>
                    <a:pt x="606" y="2751"/>
                    <a:pt x="606" y="2751"/>
                    <a:pt x="606" y="2751"/>
                  </a:cubicBezTo>
                  <a:cubicBezTo>
                    <a:pt x="683" y="2809"/>
                    <a:pt x="765" y="2860"/>
                    <a:pt x="852" y="2904"/>
                  </a:cubicBezTo>
                  <a:cubicBezTo>
                    <a:pt x="1059" y="2751"/>
                    <a:pt x="1059" y="2751"/>
                    <a:pt x="1059" y="2751"/>
                  </a:cubicBezTo>
                  <a:cubicBezTo>
                    <a:pt x="1109" y="3003"/>
                    <a:pt x="1109" y="3003"/>
                    <a:pt x="1109" y="3003"/>
                  </a:cubicBezTo>
                  <a:cubicBezTo>
                    <a:pt x="1201" y="3030"/>
                    <a:pt x="1296" y="3048"/>
                    <a:pt x="1394" y="3056"/>
                  </a:cubicBezTo>
                  <a:cubicBezTo>
                    <a:pt x="1531" y="2839"/>
                    <a:pt x="1531" y="2839"/>
                    <a:pt x="1531" y="2839"/>
                  </a:cubicBezTo>
                  <a:cubicBezTo>
                    <a:pt x="1669" y="3056"/>
                    <a:pt x="1669" y="3056"/>
                    <a:pt x="1669" y="3056"/>
                  </a:cubicBezTo>
                  <a:cubicBezTo>
                    <a:pt x="1767" y="3048"/>
                    <a:pt x="1862" y="3030"/>
                    <a:pt x="1954" y="3003"/>
                  </a:cubicBezTo>
                  <a:cubicBezTo>
                    <a:pt x="2004" y="2751"/>
                    <a:pt x="2004" y="2751"/>
                    <a:pt x="2004" y="2751"/>
                  </a:cubicBezTo>
                  <a:cubicBezTo>
                    <a:pt x="2211" y="2904"/>
                    <a:pt x="2211" y="2904"/>
                    <a:pt x="2211" y="2904"/>
                  </a:cubicBezTo>
                  <a:cubicBezTo>
                    <a:pt x="2298" y="2860"/>
                    <a:pt x="2380" y="2809"/>
                    <a:pt x="2457" y="2751"/>
                  </a:cubicBezTo>
                  <a:cubicBezTo>
                    <a:pt x="2412" y="2498"/>
                    <a:pt x="2412" y="2498"/>
                    <a:pt x="2412" y="2498"/>
                  </a:cubicBezTo>
                  <a:cubicBezTo>
                    <a:pt x="2661" y="2565"/>
                    <a:pt x="2661" y="2565"/>
                    <a:pt x="2661" y="2565"/>
                  </a:cubicBezTo>
                  <a:cubicBezTo>
                    <a:pt x="2726" y="2494"/>
                    <a:pt x="2784" y="2417"/>
                    <a:pt x="2835" y="2334"/>
                  </a:cubicBezTo>
                  <a:cubicBezTo>
                    <a:pt x="2702" y="2114"/>
                    <a:pt x="2702" y="2114"/>
                    <a:pt x="2702" y="2114"/>
                  </a:cubicBezTo>
                  <a:cubicBezTo>
                    <a:pt x="2958" y="2087"/>
                    <a:pt x="2958" y="2087"/>
                    <a:pt x="2958" y="2087"/>
                  </a:cubicBezTo>
                  <a:cubicBezTo>
                    <a:pt x="2993" y="1999"/>
                    <a:pt x="3020" y="1906"/>
                    <a:pt x="3037" y="1809"/>
                  </a:cubicBezTo>
                  <a:cubicBezTo>
                    <a:pt x="2834" y="1652"/>
                    <a:pt x="2834" y="1652"/>
                    <a:pt x="2834" y="1652"/>
                  </a:cubicBezTo>
                  <a:cubicBezTo>
                    <a:pt x="3063" y="1535"/>
                    <a:pt x="3063" y="1535"/>
                    <a:pt x="3063" y="1535"/>
                  </a:cubicBezTo>
                  <a:cubicBezTo>
                    <a:pt x="3063" y="1533"/>
                    <a:pt x="3063" y="1532"/>
                    <a:pt x="3063" y="1531"/>
                  </a:cubicBezTo>
                  <a:cubicBezTo>
                    <a:pt x="3063" y="1434"/>
                    <a:pt x="3054" y="1339"/>
                    <a:pt x="3036" y="1247"/>
                  </a:cubicBezTo>
                  <a:cubicBezTo>
                    <a:pt x="2789" y="1173"/>
                    <a:pt x="2789" y="1173"/>
                    <a:pt x="2789" y="1173"/>
                  </a:cubicBezTo>
                  <a:cubicBezTo>
                    <a:pt x="2961" y="981"/>
                    <a:pt x="2961" y="981"/>
                    <a:pt x="2961" y="981"/>
                  </a:cubicBezTo>
                  <a:cubicBezTo>
                    <a:pt x="2926" y="890"/>
                    <a:pt x="2883" y="804"/>
                    <a:pt x="2832" y="722"/>
                  </a:cubicBezTo>
                  <a:cubicBezTo>
                    <a:pt x="2575" y="743"/>
                    <a:pt x="2575" y="743"/>
                    <a:pt x="2575" y="743"/>
                  </a:cubicBezTo>
                  <a:cubicBezTo>
                    <a:pt x="2665" y="502"/>
                    <a:pt x="2665" y="502"/>
                    <a:pt x="2665" y="502"/>
                  </a:cubicBezTo>
                  <a:cubicBezTo>
                    <a:pt x="2600" y="431"/>
                    <a:pt x="2529" y="365"/>
                    <a:pt x="2451" y="307"/>
                  </a:cubicBezTo>
                  <a:cubicBezTo>
                    <a:pt x="2220" y="419"/>
                    <a:pt x="2220" y="419"/>
                    <a:pt x="2220" y="419"/>
                  </a:cubicBezTo>
                  <a:cubicBezTo>
                    <a:pt x="2217" y="162"/>
                    <a:pt x="2217" y="162"/>
                    <a:pt x="2217" y="162"/>
                  </a:cubicBezTo>
                  <a:cubicBezTo>
                    <a:pt x="2131" y="119"/>
                    <a:pt x="2041" y="84"/>
                    <a:pt x="1948" y="57"/>
                  </a:cubicBezTo>
                  <a:cubicBezTo>
                    <a:pt x="1772" y="246"/>
                    <a:pt x="1772" y="246"/>
                    <a:pt x="1772" y="246"/>
                  </a:cubicBezTo>
                  <a:cubicBezTo>
                    <a:pt x="1676" y="7"/>
                    <a:pt x="1676" y="7"/>
                    <a:pt x="1676" y="7"/>
                  </a:cubicBezTo>
                  <a:cubicBezTo>
                    <a:pt x="1628" y="2"/>
                    <a:pt x="1580" y="0"/>
                    <a:pt x="1531" y="0"/>
                  </a:cubicBezTo>
                  <a:cubicBezTo>
                    <a:pt x="1483" y="0"/>
                    <a:pt x="1435" y="2"/>
                    <a:pt x="1387" y="7"/>
                  </a:cubicBezTo>
                  <a:lnTo>
                    <a:pt x="1291" y="246"/>
                  </a:lnTo>
                  <a:close/>
                </a:path>
              </a:pathLst>
            </a:custGeom>
            <a:solidFill>
              <a:schemeClr val="bg1">
                <a:lumMod val="9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8" name="Oval 6"/>
            <p:cNvSpPr>
              <a:spLocks noChangeArrowheads="1"/>
            </p:cNvSpPr>
            <p:nvPr/>
          </p:nvSpPr>
          <p:spPr bwMode="auto">
            <a:xfrm>
              <a:off x="1292225" y="1420813"/>
              <a:ext cx="1268413" cy="1241425"/>
            </a:xfrm>
            <a:prstGeom prst="ellipse">
              <a:avLst/>
            </a:prstGeom>
            <a:solidFill>
              <a:srgbClr val="FFFFFF"/>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9" name="Freeform 7"/>
            <p:cNvSpPr>
              <a:spLocks noEditPoints="1"/>
            </p:cNvSpPr>
            <p:nvPr/>
          </p:nvSpPr>
          <p:spPr bwMode="auto">
            <a:xfrm>
              <a:off x="1295400" y="1473201"/>
              <a:ext cx="1263650" cy="1104900"/>
            </a:xfrm>
            <a:custGeom>
              <a:avLst/>
              <a:gdLst>
                <a:gd name="T0" fmla="*/ 1087 w 1650"/>
                <a:gd name="T1" fmla="*/ 1248 h 1445"/>
                <a:gd name="T2" fmla="*/ 1090 w 1650"/>
                <a:gd name="T3" fmla="*/ 1249 h 1445"/>
                <a:gd name="T4" fmla="*/ 1102 w 1650"/>
                <a:gd name="T5" fmla="*/ 1246 h 1445"/>
                <a:gd name="T6" fmla="*/ 1096 w 1650"/>
                <a:gd name="T7" fmla="*/ 1234 h 1445"/>
                <a:gd name="T8" fmla="*/ 1099 w 1650"/>
                <a:gd name="T9" fmla="*/ 1230 h 1445"/>
                <a:gd name="T10" fmla="*/ 1624 w 1650"/>
                <a:gd name="T11" fmla="*/ 904 h 1445"/>
                <a:gd name="T12" fmla="*/ 47 w 1650"/>
                <a:gd name="T13" fmla="*/ 668 h 1445"/>
                <a:gd name="T14" fmla="*/ 7 w 1650"/>
                <a:gd name="T15" fmla="*/ 643 h 1445"/>
                <a:gd name="T16" fmla="*/ 9 w 1650"/>
                <a:gd name="T17" fmla="*/ 747 h 1445"/>
                <a:gd name="T18" fmla="*/ 880 w 1650"/>
                <a:gd name="T19" fmla="*/ 583 h 1445"/>
                <a:gd name="T20" fmla="*/ 740 w 1650"/>
                <a:gd name="T21" fmla="*/ 410 h 1445"/>
                <a:gd name="T22" fmla="*/ 1216 w 1650"/>
                <a:gd name="T23" fmla="*/ 522 h 1445"/>
                <a:gd name="T24" fmla="*/ 1198 w 1650"/>
                <a:gd name="T25" fmla="*/ 507 h 1445"/>
                <a:gd name="T26" fmla="*/ 675 w 1650"/>
                <a:gd name="T27" fmla="*/ 509 h 1445"/>
                <a:gd name="T28" fmla="*/ 707 w 1650"/>
                <a:gd name="T29" fmla="*/ 504 h 1445"/>
                <a:gd name="T30" fmla="*/ 710 w 1650"/>
                <a:gd name="T31" fmla="*/ 501 h 1445"/>
                <a:gd name="T32" fmla="*/ 805 w 1650"/>
                <a:gd name="T33" fmla="*/ 478 h 1445"/>
                <a:gd name="T34" fmla="*/ 798 w 1650"/>
                <a:gd name="T35" fmla="*/ 478 h 1445"/>
                <a:gd name="T36" fmla="*/ 800 w 1650"/>
                <a:gd name="T37" fmla="*/ 478 h 1445"/>
                <a:gd name="T38" fmla="*/ 801 w 1650"/>
                <a:gd name="T39" fmla="*/ 478 h 1445"/>
                <a:gd name="T40" fmla="*/ 806 w 1650"/>
                <a:gd name="T41" fmla="*/ 443 h 1445"/>
                <a:gd name="T42" fmla="*/ 936 w 1650"/>
                <a:gd name="T43" fmla="*/ 312 h 1445"/>
                <a:gd name="T44" fmla="*/ 980 w 1650"/>
                <a:gd name="T45" fmla="*/ 289 h 1445"/>
                <a:gd name="T46" fmla="*/ 1002 w 1650"/>
                <a:gd name="T47" fmla="*/ 294 h 1445"/>
                <a:gd name="T48" fmla="*/ 1032 w 1650"/>
                <a:gd name="T49" fmla="*/ 228 h 1445"/>
                <a:gd name="T50" fmla="*/ 1031 w 1650"/>
                <a:gd name="T51" fmla="*/ 227 h 1445"/>
                <a:gd name="T52" fmla="*/ 878 w 1650"/>
                <a:gd name="T53" fmla="*/ 333 h 1445"/>
                <a:gd name="T54" fmla="*/ 1122 w 1650"/>
                <a:gd name="T55" fmla="*/ 486 h 1445"/>
                <a:gd name="T56" fmla="*/ 840 w 1650"/>
                <a:gd name="T57" fmla="*/ 120 h 1445"/>
                <a:gd name="T58" fmla="*/ 879 w 1650"/>
                <a:gd name="T59" fmla="*/ 104 h 1445"/>
                <a:gd name="T60" fmla="*/ 536 w 1650"/>
                <a:gd name="T61" fmla="*/ 202 h 1445"/>
                <a:gd name="T62" fmla="*/ 530 w 1650"/>
                <a:gd name="T63" fmla="*/ 201 h 1445"/>
                <a:gd name="T64" fmla="*/ 617 w 1650"/>
                <a:gd name="T65" fmla="*/ 160 h 1445"/>
                <a:gd name="T66" fmla="*/ 612 w 1650"/>
                <a:gd name="T67" fmla="*/ 188 h 1445"/>
                <a:gd name="T68" fmla="*/ 1073 w 1650"/>
                <a:gd name="T69" fmla="*/ 700 h 1445"/>
                <a:gd name="T70" fmla="*/ 611 w 1650"/>
                <a:gd name="T71" fmla="*/ 657 h 1445"/>
                <a:gd name="T72" fmla="*/ 1200 w 1650"/>
                <a:gd name="T73" fmla="*/ 560 h 1445"/>
                <a:gd name="T74" fmla="*/ 348 w 1650"/>
                <a:gd name="T75" fmla="*/ 148 h 1445"/>
                <a:gd name="T76" fmla="*/ 136 w 1650"/>
                <a:gd name="T77" fmla="*/ 348 h 1445"/>
                <a:gd name="T78" fmla="*/ 157 w 1650"/>
                <a:gd name="T79" fmla="*/ 360 h 1445"/>
                <a:gd name="T80" fmla="*/ 161 w 1650"/>
                <a:gd name="T81" fmla="*/ 364 h 1445"/>
                <a:gd name="T82" fmla="*/ 199 w 1650"/>
                <a:gd name="T83" fmla="*/ 261 h 1445"/>
                <a:gd name="T84" fmla="*/ 152 w 1650"/>
                <a:gd name="T85" fmla="*/ 328 h 1445"/>
                <a:gd name="T86" fmla="*/ 208 w 1650"/>
                <a:gd name="T87" fmla="*/ 217 h 1445"/>
                <a:gd name="T88" fmla="*/ 315 w 1650"/>
                <a:gd name="T89" fmla="*/ 239 h 1445"/>
                <a:gd name="T90" fmla="*/ 324 w 1650"/>
                <a:gd name="T91" fmla="*/ 235 h 1445"/>
                <a:gd name="T92" fmla="*/ 318 w 1650"/>
                <a:gd name="T93" fmla="*/ 109 h 1445"/>
                <a:gd name="T94" fmla="*/ 394 w 1650"/>
                <a:gd name="T95" fmla="*/ 64 h 1445"/>
                <a:gd name="T96" fmla="*/ 451 w 1650"/>
                <a:gd name="T97" fmla="*/ 27 h 1445"/>
                <a:gd name="T98" fmla="*/ 447 w 1650"/>
                <a:gd name="T99" fmla="*/ 55 h 1445"/>
                <a:gd name="T100" fmla="*/ 466 w 1650"/>
                <a:gd name="T101" fmla="*/ 72 h 1445"/>
                <a:gd name="T102" fmla="*/ 1387 w 1650"/>
                <a:gd name="T103" fmla="*/ 395 h 1445"/>
                <a:gd name="T104" fmla="*/ 1435 w 1650"/>
                <a:gd name="T105" fmla="*/ 253 h 1445"/>
                <a:gd name="T106" fmla="*/ 1187 w 1650"/>
                <a:gd name="T107" fmla="*/ 176 h 1445"/>
                <a:gd name="T108" fmla="*/ 1186 w 1650"/>
                <a:gd name="T109" fmla="*/ 177 h 1445"/>
                <a:gd name="T110" fmla="*/ 1183 w 1650"/>
                <a:gd name="T111" fmla="*/ 178 h 1445"/>
                <a:gd name="T112" fmla="*/ 1220 w 1650"/>
                <a:gd name="T113" fmla="*/ 55 h 1445"/>
                <a:gd name="T114" fmla="*/ 1169 w 1650"/>
                <a:gd name="T115" fmla="*/ 114 h 1445"/>
                <a:gd name="T116" fmla="*/ 1184 w 1650"/>
                <a:gd name="T117" fmla="*/ 119 h 1445"/>
                <a:gd name="T118" fmla="*/ 1211 w 1650"/>
                <a:gd name="T119" fmla="*/ 46 h 1445"/>
                <a:gd name="T120" fmla="*/ 1288 w 1650"/>
                <a:gd name="T121" fmla="*/ 452 h 1445"/>
                <a:gd name="T122" fmla="*/ 1114 w 1650"/>
                <a:gd name="T123" fmla="*/ 44 h 1445"/>
                <a:gd name="T124" fmla="*/ 526 w 1650"/>
                <a:gd name="T125" fmla="*/ 82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0" h="1445">
                  <a:moveTo>
                    <a:pt x="1237" y="1254"/>
                  </a:moveTo>
                  <a:cubicBezTo>
                    <a:pt x="1246" y="1246"/>
                    <a:pt x="1246" y="1246"/>
                    <a:pt x="1246" y="1246"/>
                  </a:cubicBezTo>
                  <a:cubicBezTo>
                    <a:pt x="1237" y="1254"/>
                    <a:pt x="1237" y="1254"/>
                    <a:pt x="1237" y="1254"/>
                  </a:cubicBezTo>
                  <a:moveTo>
                    <a:pt x="1246" y="1246"/>
                  </a:moveTo>
                  <a:cubicBezTo>
                    <a:pt x="1247" y="1244"/>
                    <a:pt x="1247" y="1241"/>
                    <a:pt x="1248" y="1239"/>
                  </a:cubicBezTo>
                  <a:cubicBezTo>
                    <a:pt x="1248" y="1218"/>
                    <a:pt x="1248" y="1218"/>
                    <a:pt x="1248" y="1218"/>
                  </a:cubicBezTo>
                  <a:cubicBezTo>
                    <a:pt x="1246" y="1219"/>
                    <a:pt x="1244" y="1219"/>
                    <a:pt x="1242" y="1220"/>
                  </a:cubicBezTo>
                  <a:cubicBezTo>
                    <a:pt x="1231" y="1235"/>
                    <a:pt x="1231" y="1235"/>
                    <a:pt x="1231" y="1235"/>
                  </a:cubicBezTo>
                  <a:cubicBezTo>
                    <a:pt x="1222" y="1244"/>
                    <a:pt x="1222" y="1244"/>
                    <a:pt x="1222" y="1244"/>
                  </a:cubicBezTo>
                  <a:cubicBezTo>
                    <a:pt x="1214" y="1252"/>
                    <a:pt x="1214" y="1252"/>
                    <a:pt x="1214" y="1252"/>
                  </a:cubicBezTo>
                  <a:cubicBezTo>
                    <a:pt x="1205" y="1260"/>
                    <a:pt x="1205" y="1260"/>
                    <a:pt x="1205" y="1260"/>
                  </a:cubicBezTo>
                  <a:cubicBezTo>
                    <a:pt x="1199" y="1261"/>
                    <a:pt x="1192" y="1262"/>
                    <a:pt x="1186" y="1263"/>
                  </a:cubicBezTo>
                  <a:cubicBezTo>
                    <a:pt x="1182" y="1275"/>
                    <a:pt x="1179" y="1286"/>
                    <a:pt x="1175" y="1297"/>
                  </a:cubicBezTo>
                  <a:cubicBezTo>
                    <a:pt x="1171" y="1307"/>
                    <a:pt x="1170" y="1309"/>
                    <a:pt x="1161" y="1317"/>
                  </a:cubicBezTo>
                  <a:cubicBezTo>
                    <a:pt x="1158" y="1319"/>
                    <a:pt x="1154" y="1322"/>
                    <a:pt x="1153" y="1325"/>
                  </a:cubicBezTo>
                  <a:cubicBezTo>
                    <a:pt x="1151" y="1333"/>
                    <a:pt x="1153" y="1345"/>
                    <a:pt x="1153" y="1354"/>
                  </a:cubicBezTo>
                  <a:cubicBezTo>
                    <a:pt x="1168" y="1348"/>
                    <a:pt x="1179" y="1344"/>
                    <a:pt x="1191" y="1332"/>
                  </a:cubicBezTo>
                  <a:cubicBezTo>
                    <a:pt x="1196" y="1328"/>
                    <a:pt x="1200" y="1319"/>
                    <a:pt x="1203" y="1315"/>
                  </a:cubicBezTo>
                  <a:cubicBezTo>
                    <a:pt x="1213" y="1296"/>
                    <a:pt x="1218" y="1290"/>
                    <a:pt x="1230" y="1276"/>
                  </a:cubicBezTo>
                  <a:cubicBezTo>
                    <a:pt x="1233" y="1269"/>
                    <a:pt x="1235" y="1261"/>
                    <a:pt x="1237" y="1254"/>
                  </a:cubicBezTo>
                  <a:cubicBezTo>
                    <a:pt x="1246" y="1246"/>
                    <a:pt x="1246" y="1246"/>
                    <a:pt x="1246" y="1246"/>
                  </a:cubicBezTo>
                  <a:moveTo>
                    <a:pt x="1205" y="1260"/>
                  </a:moveTo>
                  <a:cubicBezTo>
                    <a:pt x="1214" y="1252"/>
                    <a:pt x="1214" y="1252"/>
                    <a:pt x="1214" y="1252"/>
                  </a:cubicBezTo>
                  <a:cubicBezTo>
                    <a:pt x="1205" y="1260"/>
                    <a:pt x="1205" y="1260"/>
                    <a:pt x="1205" y="1260"/>
                  </a:cubicBezTo>
                  <a:moveTo>
                    <a:pt x="1222" y="1244"/>
                  </a:moveTo>
                  <a:cubicBezTo>
                    <a:pt x="1214" y="1252"/>
                    <a:pt x="1214" y="1252"/>
                    <a:pt x="1214" y="1252"/>
                  </a:cubicBezTo>
                  <a:cubicBezTo>
                    <a:pt x="1222" y="1244"/>
                    <a:pt x="1222" y="1244"/>
                    <a:pt x="1222" y="1244"/>
                  </a:cubicBezTo>
                  <a:moveTo>
                    <a:pt x="1231" y="1235"/>
                  </a:moveTo>
                  <a:cubicBezTo>
                    <a:pt x="1222" y="1244"/>
                    <a:pt x="1222" y="1244"/>
                    <a:pt x="1222" y="1244"/>
                  </a:cubicBezTo>
                  <a:cubicBezTo>
                    <a:pt x="1231" y="1235"/>
                    <a:pt x="1231" y="1235"/>
                    <a:pt x="1231" y="1235"/>
                  </a:cubicBezTo>
                  <a:moveTo>
                    <a:pt x="1242" y="1220"/>
                  </a:moveTo>
                  <a:cubicBezTo>
                    <a:pt x="1231" y="1235"/>
                    <a:pt x="1231" y="1235"/>
                    <a:pt x="1231" y="1235"/>
                  </a:cubicBezTo>
                  <a:cubicBezTo>
                    <a:pt x="1242" y="1220"/>
                    <a:pt x="1242" y="1220"/>
                    <a:pt x="1242" y="1220"/>
                  </a:cubicBezTo>
                  <a:cubicBezTo>
                    <a:pt x="1244" y="1219"/>
                    <a:pt x="1246" y="1219"/>
                    <a:pt x="1248" y="1218"/>
                  </a:cubicBezTo>
                  <a:cubicBezTo>
                    <a:pt x="1246" y="1219"/>
                    <a:pt x="1244" y="1219"/>
                    <a:pt x="1242" y="1220"/>
                  </a:cubicBezTo>
                  <a:moveTo>
                    <a:pt x="336" y="1197"/>
                  </a:moveTo>
                  <a:cubicBezTo>
                    <a:pt x="351" y="1166"/>
                    <a:pt x="351" y="1166"/>
                    <a:pt x="351" y="1166"/>
                  </a:cubicBezTo>
                  <a:cubicBezTo>
                    <a:pt x="351" y="1164"/>
                    <a:pt x="351" y="1164"/>
                    <a:pt x="351" y="1164"/>
                  </a:cubicBezTo>
                  <a:cubicBezTo>
                    <a:pt x="275" y="1148"/>
                    <a:pt x="209" y="1128"/>
                    <a:pt x="156" y="1105"/>
                  </a:cubicBezTo>
                  <a:cubicBezTo>
                    <a:pt x="195" y="1226"/>
                    <a:pt x="262" y="1327"/>
                    <a:pt x="350" y="1401"/>
                  </a:cubicBezTo>
                  <a:cubicBezTo>
                    <a:pt x="351" y="1401"/>
                    <a:pt x="352" y="1401"/>
                    <a:pt x="353" y="1402"/>
                  </a:cubicBezTo>
                  <a:cubicBezTo>
                    <a:pt x="351" y="1396"/>
                    <a:pt x="351" y="1396"/>
                    <a:pt x="351" y="1396"/>
                  </a:cubicBezTo>
                  <a:cubicBezTo>
                    <a:pt x="353" y="1402"/>
                    <a:pt x="353" y="1402"/>
                    <a:pt x="353" y="1402"/>
                  </a:cubicBezTo>
                  <a:cubicBezTo>
                    <a:pt x="355" y="1403"/>
                    <a:pt x="357" y="1404"/>
                    <a:pt x="360" y="1404"/>
                  </a:cubicBezTo>
                  <a:cubicBezTo>
                    <a:pt x="350" y="1393"/>
                    <a:pt x="350" y="1393"/>
                    <a:pt x="350" y="1393"/>
                  </a:cubicBezTo>
                  <a:cubicBezTo>
                    <a:pt x="329" y="1376"/>
                    <a:pt x="329" y="1376"/>
                    <a:pt x="329" y="1376"/>
                  </a:cubicBezTo>
                  <a:cubicBezTo>
                    <a:pt x="340" y="1380"/>
                    <a:pt x="340" y="1380"/>
                    <a:pt x="340" y="1380"/>
                  </a:cubicBezTo>
                  <a:cubicBezTo>
                    <a:pt x="342" y="1381"/>
                    <a:pt x="345" y="1381"/>
                    <a:pt x="347" y="1382"/>
                  </a:cubicBezTo>
                  <a:cubicBezTo>
                    <a:pt x="340" y="1369"/>
                    <a:pt x="340" y="1369"/>
                    <a:pt x="340" y="1369"/>
                  </a:cubicBezTo>
                  <a:cubicBezTo>
                    <a:pt x="339" y="1371"/>
                    <a:pt x="340" y="1373"/>
                    <a:pt x="340" y="1375"/>
                  </a:cubicBezTo>
                  <a:cubicBezTo>
                    <a:pt x="338" y="1375"/>
                    <a:pt x="336" y="1375"/>
                    <a:pt x="335" y="1374"/>
                  </a:cubicBezTo>
                  <a:cubicBezTo>
                    <a:pt x="329" y="1372"/>
                    <a:pt x="323" y="1370"/>
                    <a:pt x="318" y="1367"/>
                  </a:cubicBezTo>
                  <a:cubicBezTo>
                    <a:pt x="323" y="1370"/>
                    <a:pt x="329" y="1372"/>
                    <a:pt x="335" y="1374"/>
                  </a:cubicBezTo>
                  <a:cubicBezTo>
                    <a:pt x="337" y="1375"/>
                    <a:pt x="337" y="1375"/>
                    <a:pt x="337" y="1375"/>
                  </a:cubicBezTo>
                  <a:cubicBezTo>
                    <a:pt x="338" y="1375"/>
                    <a:pt x="338" y="1375"/>
                    <a:pt x="339" y="1376"/>
                  </a:cubicBezTo>
                  <a:cubicBezTo>
                    <a:pt x="341" y="1372"/>
                    <a:pt x="341" y="1372"/>
                    <a:pt x="333" y="1351"/>
                  </a:cubicBezTo>
                  <a:cubicBezTo>
                    <a:pt x="328" y="1337"/>
                    <a:pt x="328" y="1337"/>
                    <a:pt x="323" y="1330"/>
                  </a:cubicBezTo>
                  <a:cubicBezTo>
                    <a:pt x="324" y="1331"/>
                    <a:pt x="325" y="1333"/>
                    <a:pt x="326" y="1334"/>
                  </a:cubicBezTo>
                  <a:cubicBezTo>
                    <a:pt x="328" y="1337"/>
                    <a:pt x="328" y="1337"/>
                    <a:pt x="333" y="1351"/>
                  </a:cubicBezTo>
                  <a:cubicBezTo>
                    <a:pt x="333" y="1348"/>
                    <a:pt x="334" y="1345"/>
                    <a:pt x="335" y="1342"/>
                  </a:cubicBezTo>
                  <a:cubicBezTo>
                    <a:pt x="328" y="1331"/>
                    <a:pt x="328" y="1331"/>
                    <a:pt x="328" y="1331"/>
                  </a:cubicBezTo>
                  <a:cubicBezTo>
                    <a:pt x="326" y="1329"/>
                    <a:pt x="325" y="1327"/>
                    <a:pt x="324" y="1325"/>
                  </a:cubicBezTo>
                  <a:cubicBezTo>
                    <a:pt x="321" y="1321"/>
                    <a:pt x="318" y="1317"/>
                    <a:pt x="316" y="1313"/>
                  </a:cubicBezTo>
                  <a:cubicBezTo>
                    <a:pt x="323" y="1299"/>
                    <a:pt x="323" y="1299"/>
                    <a:pt x="323" y="1299"/>
                  </a:cubicBezTo>
                  <a:cubicBezTo>
                    <a:pt x="320" y="1299"/>
                    <a:pt x="316" y="1298"/>
                    <a:pt x="313" y="1297"/>
                  </a:cubicBezTo>
                  <a:cubicBezTo>
                    <a:pt x="313" y="1313"/>
                    <a:pt x="313" y="1313"/>
                    <a:pt x="313" y="1313"/>
                  </a:cubicBezTo>
                  <a:cubicBezTo>
                    <a:pt x="319" y="1324"/>
                    <a:pt x="319" y="1324"/>
                    <a:pt x="319" y="1324"/>
                  </a:cubicBezTo>
                  <a:cubicBezTo>
                    <a:pt x="313" y="1313"/>
                    <a:pt x="313" y="1313"/>
                    <a:pt x="313" y="1313"/>
                  </a:cubicBezTo>
                  <a:cubicBezTo>
                    <a:pt x="313" y="1297"/>
                    <a:pt x="313" y="1297"/>
                    <a:pt x="313" y="1297"/>
                  </a:cubicBezTo>
                  <a:cubicBezTo>
                    <a:pt x="316" y="1298"/>
                    <a:pt x="320" y="1299"/>
                    <a:pt x="323" y="1299"/>
                  </a:cubicBezTo>
                  <a:cubicBezTo>
                    <a:pt x="324" y="1300"/>
                    <a:pt x="326" y="1300"/>
                    <a:pt x="327" y="1301"/>
                  </a:cubicBezTo>
                  <a:cubicBezTo>
                    <a:pt x="328" y="1296"/>
                    <a:pt x="328" y="1296"/>
                    <a:pt x="328" y="1296"/>
                  </a:cubicBezTo>
                  <a:cubicBezTo>
                    <a:pt x="335" y="1298"/>
                    <a:pt x="342" y="1299"/>
                    <a:pt x="348" y="1301"/>
                  </a:cubicBezTo>
                  <a:cubicBezTo>
                    <a:pt x="337" y="1249"/>
                    <a:pt x="336" y="1244"/>
                    <a:pt x="333" y="1203"/>
                  </a:cubicBezTo>
                  <a:cubicBezTo>
                    <a:pt x="336" y="1197"/>
                    <a:pt x="336" y="1197"/>
                    <a:pt x="336" y="119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8"/>
                  </a:moveTo>
                  <a:cubicBezTo>
                    <a:pt x="1087" y="1247"/>
                    <a:pt x="1087" y="1247"/>
                    <a:pt x="1087" y="1247"/>
                  </a:cubicBezTo>
                  <a:cubicBezTo>
                    <a:pt x="1087" y="1247"/>
                    <a:pt x="1087" y="1247"/>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8" y="1248"/>
                    <a:pt x="1088" y="1248"/>
                    <a:pt x="1088" y="1248"/>
                  </a:cubicBezTo>
                  <a:cubicBezTo>
                    <a:pt x="1087" y="1248"/>
                    <a:pt x="1087" y="1248"/>
                    <a:pt x="1087"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9" y="1248"/>
                  </a:moveTo>
                  <a:cubicBezTo>
                    <a:pt x="1088" y="1248"/>
                    <a:pt x="1088" y="1248"/>
                    <a:pt x="1088" y="1248"/>
                  </a:cubicBezTo>
                  <a:cubicBezTo>
                    <a:pt x="1088" y="1248"/>
                    <a:pt x="1088"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90" y="1248"/>
                  </a:moveTo>
                  <a:cubicBezTo>
                    <a:pt x="1089" y="1248"/>
                    <a:pt x="1089" y="1248"/>
                    <a:pt x="1089" y="1248"/>
                  </a:cubicBezTo>
                  <a:cubicBezTo>
                    <a:pt x="1090" y="1248"/>
                    <a:pt x="1090" y="1248"/>
                    <a:pt x="1090" y="1248"/>
                  </a:cubicBezTo>
                  <a:moveTo>
                    <a:pt x="1090" y="1248"/>
                  </a:moveTo>
                  <a:cubicBezTo>
                    <a:pt x="1090" y="1249"/>
                    <a:pt x="1090" y="1249"/>
                    <a:pt x="1090" y="1249"/>
                  </a:cubicBezTo>
                  <a:cubicBezTo>
                    <a:pt x="1090" y="1249"/>
                    <a:pt x="1090" y="1249"/>
                    <a:pt x="1090" y="1248"/>
                  </a:cubicBezTo>
                  <a:moveTo>
                    <a:pt x="1090" y="1249"/>
                  </a:moveTo>
                  <a:cubicBezTo>
                    <a:pt x="1090" y="1249"/>
                    <a:pt x="1090" y="1249"/>
                    <a:pt x="1090" y="1249"/>
                  </a:cubicBezTo>
                  <a:cubicBezTo>
                    <a:pt x="1090" y="1249"/>
                    <a:pt x="1090" y="1249"/>
                    <a:pt x="1090" y="1249"/>
                  </a:cubicBezTo>
                  <a:moveTo>
                    <a:pt x="1090" y="1249"/>
                  </a:moveTo>
                  <a:cubicBezTo>
                    <a:pt x="1091" y="1249"/>
                    <a:pt x="1091" y="1249"/>
                    <a:pt x="1091" y="1249"/>
                  </a:cubicBezTo>
                  <a:cubicBezTo>
                    <a:pt x="1091" y="1249"/>
                    <a:pt x="1091" y="1249"/>
                    <a:pt x="1091" y="1249"/>
                  </a:cubicBezTo>
                  <a:moveTo>
                    <a:pt x="1091" y="1249"/>
                  </a:moveTo>
                  <a:cubicBezTo>
                    <a:pt x="1091" y="1250"/>
                    <a:pt x="1091" y="1250"/>
                    <a:pt x="1091" y="1250"/>
                  </a:cubicBezTo>
                  <a:cubicBezTo>
                    <a:pt x="1091" y="1249"/>
                    <a:pt x="1091" y="1249"/>
                    <a:pt x="1091" y="1249"/>
                  </a:cubicBezTo>
                  <a:moveTo>
                    <a:pt x="1091" y="1250"/>
                  </a:moveTo>
                  <a:cubicBezTo>
                    <a:pt x="1091" y="1250"/>
                    <a:pt x="1091" y="1250"/>
                    <a:pt x="1091" y="1250"/>
                  </a:cubicBezTo>
                  <a:cubicBezTo>
                    <a:pt x="1091" y="1250"/>
                    <a:pt x="1091" y="1250"/>
                    <a:pt x="1091" y="1250"/>
                  </a:cubicBezTo>
                  <a:moveTo>
                    <a:pt x="1091" y="1250"/>
                  </a:moveTo>
                  <a:cubicBezTo>
                    <a:pt x="1092" y="1251"/>
                    <a:pt x="1092" y="1251"/>
                    <a:pt x="1092" y="1251"/>
                  </a:cubicBezTo>
                  <a:cubicBezTo>
                    <a:pt x="1092" y="1251"/>
                    <a:pt x="1092" y="1251"/>
                    <a:pt x="1091" y="1250"/>
                  </a:cubicBezTo>
                  <a:moveTo>
                    <a:pt x="1092" y="1252"/>
                  </a:moveTo>
                  <a:cubicBezTo>
                    <a:pt x="1092" y="1252"/>
                    <a:pt x="1092" y="1252"/>
                    <a:pt x="1092" y="1251"/>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3" y="1252"/>
                    <a:pt x="1093" y="1252"/>
                    <a:pt x="1093" y="1252"/>
                  </a:cubicBezTo>
                  <a:cubicBezTo>
                    <a:pt x="1092" y="1252"/>
                    <a:pt x="1092" y="1252"/>
                    <a:pt x="1092" y="1252"/>
                  </a:cubicBezTo>
                  <a:moveTo>
                    <a:pt x="1093" y="1252"/>
                  </a:moveTo>
                  <a:cubicBezTo>
                    <a:pt x="1093" y="1252"/>
                    <a:pt x="1093" y="1252"/>
                    <a:pt x="1093" y="1252"/>
                  </a:cubicBezTo>
                  <a:cubicBezTo>
                    <a:pt x="1093" y="1252"/>
                    <a:pt x="1093" y="1252"/>
                    <a:pt x="1093" y="1252"/>
                  </a:cubicBezTo>
                  <a:moveTo>
                    <a:pt x="1093" y="1252"/>
                  </a:moveTo>
                  <a:cubicBezTo>
                    <a:pt x="1093" y="1252"/>
                    <a:pt x="1093" y="1252"/>
                    <a:pt x="1093" y="1252"/>
                  </a:cubicBezTo>
                  <a:cubicBezTo>
                    <a:pt x="1093" y="1252"/>
                    <a:pt x="1093" y="1252"/>
                    <a:pt x="1093" y="1252"/>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4"/>
                  </a:moveTo>
                  <a:cubicBezTo>
                    <a:pt x="1093" y="1253"/>
                    <a:pt x="1093" y="1253"/>
                    <a:pt x="1093" y="1253"/>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5"/>
                    <a:pt x="1093" y="1255"/>
                    <a:pt x="1093" y="1255"/>
                  </a:cubicBezTo>
                  <a:cubicBezTo>
                    <a:pt x="1093" y="1254"/>
                    <a:pt x="1093" y="1254"/>
                    <a:pt x="1093" y="1254"/>
                  </a:cubicBezTo>
                  <a:moveTo>
                    <a:pt x="1093" y="1255"/>
                  </a:moveTo>
                  <a:cubicBezTo>
                    <a:pt x="1093" y="1255"/>
                    <a:pt x="1093" y="1255"/>
                    <a:pt x="1093" y="1255"/>
                  </a:cubicBezTo>
                  <a:cubicBezTo>
                    <a:pt x="1093" y="1255"/>
                    <a:pt x="1093" y="1255"/>
                    <a:pt x="1093" y="1255"/>
                  </a:cubicBezTo>
                  <a:moveTo>
                    <a:pt x="1094" y="1255"/>
                  </a:moveTo>
                  <a:cubicBezTo>
                    <a:pt x="1093" y="1255"/>
                    <a:pt x="1093" y="1255"/>
                    <a:pt x="1093" y="1255"/>
                  </a:cubicBezTo>
                  <a:cubicBezTo>
                    <a:pt x="1094" y="1255"/>
                    <a:pt x="1094" y="1255"/>
                    <a:pt x="1094" y="1255"/>
                  </a:cubicBezTo>
                  <a:moveTo>
                    <a:pt x="1094" y="1255"/>
                  </a:moveTo>
                  <a:cubicBezTo>
                    <a:pt x="1101" y="1246"/>
                    <a:pt x="1101" y="1246"/>
                    <a:pt x="1101" y="1246"/>
                  </a:cubicBezTo>
                  <a:cubicBezTo>
                    <a:pt x="1099" y="1249"/>
                    <a:pt x="1096" y="1253"/>
                    <a:pt x="1094" y="1255"/>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2" y="1246"/>
                  </a:moveTo>
                  <a:cubicBezTo>
                    <a:pt x="1101" y="1246"/>
                    <a:pt x="1101" y="1246"/>
                    <a:pt x="1101"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cubicBezTo>
                    <a:pt x="1102" y="1246"/>
                    <a:pt x="1102" y="1246"/>
                    <a:pt x="1102" y="1246"/>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4"/>
                    <a:pt x="1096" y="1234"/>
                    <a:pt x="1096" y="1234"/>
                  </a:cubicBezTo>
                  <a:cubicBezTo>
                    <a:pt x="1096" y="1233"/>
                    <a:pt x="1096" y="1233"/>
                    <a:pt x="1096" y="1233"/>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7" y="1234"/>
                  </a:moveTo>
                  <a:cubicBezTo>
                    <a:pt x="1096" y="1234"/>
                    <a:pt x="1096" y="1234"/>
                    <a:pt x="1096" y="1234"/>
                  </a:cubicBezTo>
                  <a:cubicBezTo>
                    <a:pt x="1097" y="1234"/>
                    <a:pt x="1097" y="1234"/>
                    <a:pt x="1097" y="1234"/>
                  </a:cubicBezTo>
                  <a:moveTo>
                    <a:pt x="1097" y="1233"/>
                  </a:moveTo>
                  <a:cubicBezTo>
                    <a:pt x="1097" y="1233"/>
                    <a:pt x="1097" y="1233"/>
                    <a:pt x="1097" y="1234"/>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2"/>
                  </a:moveTo>
                  <a:cubicBezTo>
                    <a:pt x="1097" y="1233"/>
                    <a:pt x="1097" y="1233"/>
                    <a:pt x="1097" y="1233"/>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8" y="1232"/>
                  </a:moveTo>
                  <a:cubicBezTo>
                    <a:pt x="1098" y="1232"/>
                    <a:pt x="1098" y="1232"/>
                    <a:pt x="1097"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1"/>
                  </a:moveTo>
                  <a:cubicBezTo>
                    <a:pt x="1098" y="1231"/>
                    <a:pt x="1098" y="1231"/>
                    <a:pt x="1098" y="1232"/>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9" y="1231"/>
                  </a:moveTo>
                  <a:cubicBezTo>
                    <a:pt x="1099" y="1231"/>
                    <a:pt x="1099" y="1231"/>
                    <a:pt x="1098" y="1231"/>
                  </a:cubicBezTo>
                  <a:cubicBezTo>
                    <a:pt x="1099" y="1231"/>
                    <a:pt x="1099" y="1231"/>
                    <a:pt x="1099" y="1231"/>
                  </a:cubicBezTo>
                  <a:moveTo>
                    <a:pt x="1099" y="1230"/>
                  </a:moveTo>
                  <a:cubicBezTo>
                    <a:pt x="1099" y="1231"/>
                    <a:pt x="1099" y="1231"/>
                    <a:pt x="1099" y="1231"/>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29"/>
                  </a:moveTo>
                  <a:cubicBezTo>
                    <a:pt x="1099" y="1230"/>
                    <a:pt x="1099" y="1230"/>
                    <a:pt x="1099" y="1230"/>
                  </a:cubicBezTo>
                  <a:cubicBezTo>
                    <a:pt x="1099" y="1229"/>
                    <a:pt x="1099" y="1229"/>
                    <a:pt x="1099" y="1229"/>
                  </a:cubicBezTo>
                  <a:moveTo>
                    <a:pt x="1099" y="1229"/>
                  </a:moveTo>
                  <a:cubicBezTo>
                    <a:pt x="1099" y="1229"/>
                    <a:pt x="1099" y="1229"/>
                    <a:pt x="1099" y="1229"/>
                  </a:cubicBezTo>
                  <a:cubicBezTo>
                    <a:pt x="1099" y="1229"/>
                    <a:pt x="1099" y="1229"/>
                    <a:pt x="1099" y="1229"/>
                  </a:cubicBezTo>
                  <a:moveTo>
                    <a:pt x="1100" y="1229"/>
                  </a:moveTo>
                  <a:cubicBezTo>
                    <a:pt x="1100" y="1229"/>
                    <a:pt x="1100" y="1229"/>
                    <a:pt x="1099" y="1229"/>
                  </a:cubicBezTo>
                  <a:cubicBezTo>
                    <a:pt x="1100" y="1229"/>
                    <a:pt x="1100" y="1229"/>
                    <a:pt x="1100" y="1229"/>
                  </a:cubicBezTo>
                  <a:moveTo>
                    <a:pt x="1100" y="1229"/>
                  </a:moveTo>
                  <a:cubicBezTo>
                    <a:pt x="1100" y="1229"/>
                    <a:pt x="1100" y="1229"/>
                    <a:pt x="1100" y="1229"/>
                  </a:cubicBezTo>
                  <a:cubicBezTo>
                    <a:pt x="1100" y="1229"/>
                    <a:pt x="1100" y="1229"/>
                    <a:pt x="1100" y="1229"/>
                  </a:cubicBezTo>
                  <a:moveTo>
                    <a:pt x="1100" y="1228"/>
                  </a:moveTo>
                  <a:cubicBezTo>
                    <a:pt x="1100" y="1228"/>
                    <a:pt x="1100" y="1228"/>
                    <a:pt x="1100" y="1229"/>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7"/>
                  </a:moveTo>
                  <a:cubicBezTo>
                    <a:pt x="1100" y="1228"/>
                    <a:pt x="1100" y="1228"/>
                    <a:pt x="1100" y="1228"/>
                  </a:cubicBezTo>
                  <a:cubicBezTo>
                    <a:pt x="1100" y="1227"/>
                    <a:pt x="1100" y="1227"/>
                    <a:pt x="1100" y="1227"/>
                  </a:cubicBezTo>
                  <a:moveTo>
                    <a:pt x="1101" y="1227"/>
                  </a:moveTo>
                  <a:cubicBezTo>
                    <a:pt x="1101" y="1227"/>
                    <a:pt x="1101" y="1227"/>
                    <a:pt x="1100" y="1227"/>
                  </a:cubicBezTo>
                  <a:cubicBezTo>
                    <a:pt x="1101" y="1227"/>
                    <a:pt x="1101" y="1227"/>
                    <a:pt x="1101" y="1227"/>
                  </a:cubicBezTo>
                  <a:moveTo>
                    <a:pt x="1101" y="1226"/>
                  </a:moveTo>
                  <a:cubicBezTo>
                    <a:pt x="1101" y="1227"/>
                    <a:pt x="1101" y="1227"/>
                    <a:pt x="1101" y="1227"/>
                  </a:cubicBezTo>
                  <a:cubicBezTo>
                    <a:pt x="1101" y="1226"/>
                    <a:pt x="1101" y="1226"/>
                    <a:pt x="1101" y="1226"/>
                  </a:cubicBezTo>
                  <a:moveTo>
                    <a:pt x="1101" y="1226"/>
                  </a:moveTo>
                  <a:cubicBezTo>
                    <a:pt x="1101" y="1226"/>
                    <a:pt x="1101" y="1226"/>
                    <a:pt x="1101" y="1226"/>
                  </a:cubicBezTo>
                  <a:cubicBezTo>
                    <a:pt x="1101" y="1226"/>
                    <a:pt x="1101" y="1226"/>
                    <a:pt x="1101" y="1226"/>
                  </a:cubicBezTo>
                  <a:moveTo>
                    <a:pt x="1101" y="1226"/>
                  </a:moveTo>
                  <a:cubicBezTo>
                    <a:pt x="1101" y="1226"/>
                    <a:pt x="1101" y="1226"/>
                    <a:pt x="1101" y="1226"/>
                  </a:cubicBezTo>
                  <a:cubicBezTo>
                    <a:pt x="1101" y="1226"/>
                    <a:pt x="1101" y="1226"/>
                    <a:pt x="1101" y="1226"/>
                  </a:cubicBezTo>
                  <a:moveTo>
                    <a:pt x="1144" y="1268"/>
                  </a:moveTo>
                  <a:cubicBezTo>
                    <a:pt x="1149" y="1249"/>
                    <a:pt x="1155" y="1223"/>
                    <a:pt x="1159" y="1203"/>
                  </a:cubicBezTo>
                  <a:cubicBezTo>
                    <a:pt x="1156" y="1189"/>
                    <a:pt x="1156" y="1189"/>
                    <a:pt x="1156" y="1189"/>
                  </a:cubicBezTo>
                  <a:cubicBezTo>
                    <a:pt x="1121" y="1193"/>
                    <a:pt x="1086" y="1197"/>
                    <a:pt x="1050" y="1200"/>
                  </a:cubicBezTo>
                  <a:cubicBezTo>
                    <a:pt x="987" y="1205"/>
                    <a:pt x="923" y="1208"/>
                    <a:pt x="859" y="1209"/>
                  </a:cubicBezTo>
                  <a:cubicBezTo>
                    <a:pt x="859" y="1214"/>
                    <a:pt x="859" y="1218"/>
                    <a:pt x="859" y="1224"/>
                  </a:cubicBezTo>
                  <a:cubicBezTo>
                    <a:pt x="859" y="1229"/>
                    <a:pt x="859" y="1234"/>
                    <a:pt x="859" y="1239"/>
                  </a:cubicBezTo>
                  <a:cubicBezTo>
                    <a:pt x="858" y="1252"/>
                    <a:pt x="845" y="1261"/>
                    <a:pt x="844" y="1275"/>
                  </a:cubicBezTo>
                  <a:cubicBezTo>
                    <a:pt x="843" y="1282"/>
                    <a:pt x="843" y="1289"/>
                    <a:pt x="843" y="1296"/>
                  </a:cubicBezTo>
                  <a:cubicBezTo>
                    <a:pt x="844" y="1313"/>
                    <a:pt x="846" y="1322"/>
                    <a:pt x="865" y="1347"/>
                  </a:cubicBezTo>
                  <a:cubicBezTo>
                    <a:pt x="875" y="1361"/>
                    <a:pt x="873" y="1379"/>
                    <a:pt x="878" y="1394"/>
                  </a:cubicBezTo>
                  <a:cubicBezTo>
                    <a:pt x="882" y="1405"/>
                    <a:pt x="884" y="1409"/>
                    <a:pt x="887" y="1416"/>
                  </a:cubicBezTo>
                  <a:cubicBezTo>
                    <a:pt x="898" y="1440"/>
                    <a:pt x="906" y="1442"/>
                    <a:pt x="909" y="1442"/>
                  </a:cubicBezTo>
                  <a:cubicBezTo>
                    <a:pt x="921" y="1442"/>
                    <a:pt x="933" y="1442"/>
                    <a:pt x="945" y="1441"/>
                  </a:cubicBezTo>
                  <a:cubicBezTo>
                    <a:pt x="977" y="1437"/>
                    <a:pt x="1008" y="1413"/>
                    <a:pt x="1023" y="1398"/>
                  </a:cubicBezTo>
                  <a:cubicBezTo>
                    <a:pt x="1033" y="1390"/>
                    <a:pt x="1036" y="1376"/>
                    <a:pt x="1045" y="1367"/>
                  </a:cubicBezTo>
                  <a:cubicBezTo>
                    <a:pt x="1054" y="1359"/>
                    <a:pt x="1068" y="1360"/>
                    <a:pt x="1075" y="1350"/>
                  </a:cubicBezTo>
                  <a:cubicBezTo>
                    <a:pt x="1079" y="1343"/>
                    <a:pt x="1079" y="1343"/>
                    <a:pt x="1079" y="1316"/>
                  </a:cubicBezTo>
                  <a:cubicBezTo>
                    <a:pt x="1099" y="1302"/>
                    <a:pt x="1131" y="1288"/>
                    <a:pt x="1144" y="1268"/>
                  </a:cubicBezTo>
                  <a:moveTo>
                    <a:pt x="1607" y="1008"/>
                  </a:moveTo>
                  <a:cubicBezTo>
                    <a:pt x="1610" y="1001"/>
                    <a:pt x="1610" y="1001"/>
                    <a:pt x="1610" y="1001"/>
                  </a:cubicBezTo>
                  <a:cubicBezTo>
                    <a:pt x="1605" y="1010"/>
                    <a:pt x="1605" y="1010"/>
                    <a:pt x="1605" y="1010"/>
                  </a:cubicBezTo>
                  <a:cubicBezTo>
                    <a:pt x="1607" y="1008"/>
                    <a:pt x="1607" y="1008"/>
                    <a:pt x="1607" y="1008"/>
                  </a:cubicBezTo>
                  <a:moveTo>
                    <a:pt x="1610" y="1001"/>
                  </a:moveTo>
                  <a:cubicBezTo>
                    <a:pt x="1615" y="985"/>
                    <a:pt x="1615" y="985"/>
                    <a:pt x="1615" y="985"/>
                  </a:cubicBezTo>
                  <a:cubicBezTo>
                    <a:pt x="1613" y="988"/>
                    <a:pt x="1612" y="992"/>
                    <a:pt x="1610" y="994"/>
                  </a:cubicBezTo>
                  <a:cubicBezTo>
                    <a:pt x="1614" y="978"/>
                    <a:pt x="1619" y="960"/>
                    <a:pt x="1623" y="942"/>
                  </a:cubicBezTo>
                  <a:cubicBezTo>
                    <a:pt x="1621" y="933"/>
                    <a:pt x="1621" y="933"/>
                    <a:pt x="1621" y="933"/>
                  </a:cubicBezTo>
                  <a:cubicBezTo>
                    <a:pt x="1621" y="930"/>
                    <a:pt x="1622" y="927"/>
                    <a:pt x="1622" y="924"/>
                  </a:cubicBezTo>
                  <a:cubicBezTo>
                    <a:pt x="1622" y="917"/>
                    <a:pt x="1622" y="917"/>
                    <a:pt x="1622" y="917"/>
                  </a:cubicBezTo>
                  <a:cubicBezTo>
                    <a:pt x="1621" y="912"/>
                    <a:pt x="1621" y="912"/>
                    <a:pt x="1621" y="912"/>
                  </a:cubicBezTo>
                  <a:cubicBezTo>
                    <a:pt x="1622" y="904"/>
                    <a:pt x="1622" y="904"/>
                    <a:pt x="1622" y="904"/>
                  </a:cubicBezTo>
                  <a:cubicBezTo>
                    <a:pt x="1618" y="893"/>
                    <a:pt x="1614" y="879"/>
                    <a:pt x="1610" y="869"/>
                  </a:cubicBezTo>
                  <a:cubicBezTo>
                    <a:pt x="1611" y="896"/>
                    <a:pt x="1612" y="932"/>
                    <a:pt x="1610" y="959"/>
                  </a:cubicBezTo>
                  <a:cubicBezTo>
                    <a:pt x="1610" y="968"/>
                    <a:pt x="1611" y="980"/>
                    <a:pt x="1610" y="988"/>
                  </a:cubicBezTo>
                  <a:cubicBezTo>
                    <a:pt x="1610" y="980"/>
                    <a:pt x="1611" y="968"/>
                    <a:pt x="1610" y="959"/>
                  </a:cubicBezTo>
                  <a:cubicBezTo>
                    <a:pt x="1610" y="972"/>
                    <a:pt x="1609" y="990"/>
                    <a:pt x="1607" y="1003"/>
                  </a:cubicBezTo>
                  <a:cubicBezTo>
                    <a:pt x="1605" y="1010"/>
                    <a:pt x="1605" y="1010"/>
                    <a:pt x="1605" y="1010"/>
                  </a:cubicBezTo>
                  <a:cubicBezTo>
                    <a:pt x="1610" y="1001"/>
                    <a:pt x="1610" y="1001"/>
                    <a:pt x="1610" y="1001"/>
                  </a:cubicBezTo>
                  <a:moveTo>
                    <a:pt x="1640" y="885"/>
                  </a:moveTo>
                  <a:cubicBezTo>
                    <a:pt x="1643" y="859"/>
                    <a:pt x="1648" y="826"/>
                    <a:pt x="1650" y="800"/>
                  </a:cubicBezTo>
                  <a:cubicBezTo>
                    <a:pt x="1650" y="800"/>
                    <a:pt x="1650" y="801"/>
                    <a:pt x="1650" y="801"/>
                  </a:cubicBezTo>
                  <a:cubicBezTo>
                    <a:pt x="1648" y="826"/>
                    <a:pt x="1643" y="860"/>
                    <a:pt x="1638" y="885"/>
                  </a:cubicBezTo>
                  <a:cubicBezTo>
                    <a:pt x="1638" y="879"/>
                    <a:pt x="1638" y="879"/>
                    <a:pt x="1638" y="879"/>
                  </a:cubicBezTo>
                  <a:cubicBezTo>
                    <a:pt x="1631" y="916"/>
                    <a:pt x="1631" y="916"/>
                    <a:pt x="1631" y="916"/>
                  </a:cubicBezTo>
                  <a:cubicBezTo>
                    <a:pt x="1631" y="920"/>
                    <a:pt x="1631" y="920"/>
                    <a:pt x="1631" y="920"/>
                  </a:cubicBezTo>
                  <a:cubicBezTo>
                    <a:pt x="1633" y="912"/>
                    <a:pt x="1634" y="904"/>
                    <a:pt x="1636" y="897"/>
                  </a:cubicBezTo>
                  <a:cubicBezTo>
                    <a:pt x="1635" y="898"/>
                    <a:pt x="1635" y="899"/>
                    <a:pt x="1635" y="900"/>
                  </a:cubicBezTo>
                  <a:cubicBezTo>
                    <a:pt x="1631" y="924"/>
                    <a:pt x="1631" y="924"/>
                    <a:pt x="1630" y="931"/>
                  </a:cubicBezTo>
                  <a:cubicBezTo>
                    <a:pt x="1640" y="885"/>
                    <a:pt x="1640" y="885"/>
                    <a:pt x="1640" y="885"/>
                  </a:cubicBezTo>
                  <a:moveTo>
                    <a:pt x="1622" y="917"/>
                  </a:moveTo>
                  <a:cubicBezTo>
                    <a:pt x="1622" y="924"/>
                    <a:pt x="1622" y="924"/>
                    <a:pt x="1622" y="924"/>
                  </a:cubicBezTo>
                  <a:cubicBezTo>
                    <a:pt x="1622" y="917"/>
                    <a:pt x="1622" y="917"/>
                    <a:pt x="1622" y="917"/>
                  </a:cubicBezTo>
                  <a:moveTo>
                    <a:pt x="1624" y="904"/>
                  </a:moveTo>
                  <a:cubicBezTo>
                    <a:pt x="1627" y="904"/>
                    <a:pt x="1627" y="904"/>
                    <a:pt x="1627" y="904"/>
                  </a:cubicBezTo>
                  <a:cubicBezTo>
                    <a:pt x="1632" y="853"/>
                    <a:pt x="1632" y="853"/>
                    <a:pt x="1632" y="853"/>
                  </a:cubicBezTo>
                  <a:cubicBezTo>
                    <a:pt x="1628" y="839"/>
                    <a:pt x="1628" y="839"/>
                    <a:pt x="1628" y="839"/>
                  </a:cubicBezTo>
                  <a:cubicBezTo>
                    <a:pt x="1628" y="840"/>
                    <a:pt x="1627" y="841"/>
                    <a:pt x="1627" y="842"/>
                  </a:cubicBezTo>
                  <a:cubicBezTo>
                    <a:pt x="1625" y="835"/>
                    <a:pt x="1625" y="835"/>
                    <a:pt x="1625" y="835"/>
                  </a:cubicBezTo>
                  <a:cubicBezTo>
                    <a:pt x="1624" y="835"/>
                    <a:pt x="1624" y="836"/>
                    <a:pt x="1623" y="837"/>
                  </a:cubicBezTo>
                  <a:cubicBezTo>
                    <a:pt x="1624" y="869"/>
                    <a:pt x="1624" y="869"/>
                    <a:pt x="1624" y="869"/>
                  </a:cubicBezTo>
                  <a:cubicBezTo>
                    <a:pt x="1624" y="873"/>
                    <a:pt x="1624" y="876"/>
                    <a:pt x="1623" y="879"/>
                  </a:cubicBezTo>
                  <a:cubicBezTo>
                    <a:pt x="1625" y="900"/>
                    <a:pt x="1625" y="900"/>
                    <a:pt x="1625" y="900"/>
                  </a:cubicBezTo>
                  <a:cubicBezTo>
                    <a:pt x="1627" y="890"/>
                    <a:pt x="1627" y="890"/>
                    <a:pt x="1627" y="890"/>
                  </a:cubicBezTo>
                  <a:cubicBezTo>
                    <a:pt x="1625" y="900"/>
                    <a:pt x="1625" y="900"/>
                    <a:pt x="1625" y="900"/>
                  </a:cubicBezTo>
                  <a:cubicBezTo>
                    <a:pt x="1623" y="879"/>
                    <a:pt x="1623" y="879"/>
                    <a:pt x="1623" y="879"/>
                  </a:cubicBezTo>
                  <a:cubicBezTo>
                    <a:pt x="1622" y="904"/>
                    <a:pt x="1622" y="904"/>
                    <a:pt x="1622" y="904"/>
                  </a:cubicBezTo>
                  <a:cubicBezTo>
                    <a:pt x="1621" y="912"/>
                    <a:pt x="1621" y="912"/>
                    <a:pt x="1621" y="912"/>
                  </a:cubicBezTo>
                  <a:cubicBezTo>
                    <a:pt x="1622" y="917"/>
                    <a:pt x="1622" y="917"/>
                    <a:pt x="1622" y="917"/>
                  </a:cubicBezTo>
                  <a:cubicBezTo>
                    <a:pt x="1622" y="909"/>
                    <a:pt x="1622" y="909"/>
                    <a:pt x="1622" y="909"/>
                  </a:cubicBezTo>
                  <a:cubicBezTo>
                    <a:pt x="1624" y="904"/>
                    <a:pt x="1624" y="904"/>
                    <a:pt x="1624" y="904"/>
                  </a:cubicBezTo>
                  <a:moveTo>
                    <a:pt x="1532" y="904"/>
                  </a:moveTo>
                  <a:cubicBezTo>
                    <a:pt x="1545" y="907"/>
                    <a:pt x="1545" y="907"/>
                    <a:pt x="1545" y="907"/>
                  </a:cubicBezTo>
                  <a:cubicBezTo>
                    <a:pt x="1541" y="882"/>
                    <a:pt x="1541" y="882"/>
                    <a:pt x="1541" y="882"/>
                  </a:cubicBezTo>
                  <a:cubicBezTo>
                    <a:pt x="1541" y="876"/>
                    <a:pt x="1542" y="870"/>
                    <a:pt x="1542" y="863"/>
                  </a:cubicBezTo>
                  <a:cubicBezTo>
                    <a:pt x="1539" y="865"/>
                    <a:pt x="1536" y="866"/>
                    <a:pt x="1533" y="867"/>
                  </a:cubicBezTo>
                  <a:cubicBezTo>
                    <a:pt x="1533" y="880"/>
                    <a:pt x="1533" y="892"/>
                    <a:pt x="1532" y="904"/>
                  </a:cubicBezTo>
                  <a:cubicBezTo>
                    <a:pt x="1535" y="903"/>
                    <a:pt x="1538" y="902"/>
                    <a:pt x="1540" y="901"/>
                  </a:cubicBezTo>
                  <a:cubicBezTo>
                    <a:pt x="1538" y="902"/>
                    <a:pt x="1535" y="903"/>
                    <a:pt x="1532" y="904"/>
                  </a:cubicBezTo>
                  <a:moveTo>
                    <a:pt x="1625" y="835"/>
                  </a:moveTo>
                  <a:cubicBezTo>
                    <a:pt x="1625" y="828"/>
                    <a:pt x="1625" y="822"/>
                    <a:pt x="1625" y="816"/>
                  </a:cubicBezTo>
                  <a:cubicBezTo>
                    <a:pt x="1624" y="808"/>
                    <a:pt x="1624" y="808"/>
                    <a:pt x="1624" y="808"/>
                  </a:cubicBezTo>
                  <a:cubicBezTo>
                    <a:pt x="1621" y="829"/>
                    <a:pt x="1621" y="829"/>
                    <a:pt x="1621" y="829"/>
                  </a:cubicBezTo>
                  <a:cubicBezTo>
                    <a:pt x="1623" y="837"/>
                    <a:pt x="1623" y="837"/>
                    <a:pt x="1623" y="837"/>
                  </a:cubicBezTo>
                  <a:cubicBezTo>
                    <a:pt x="1624" y="836"/>
                    <a:pt x="1624" y="835"/>
                    <a:pt x="1625" y="835"/>
                  </a:cubicBezTo>
                  <a:moveTo>
                    <a:pt x="56" y="823"/>
                  </a:moveTo>
                  <a:cubicBezTo>
                    <a:pt x="60" y="806"/>
                    <a:pt x="60" y="806"/>
                    <a:pt x="60" y="806"/>
                  </a:cubicBezTo>
                  <a:cubicBezTo>
                    <a:pt x="57" y="783"/>
                    <a:pt x="57" y="783"/>
                    <a:pt x="57" y="783"/>
                  </a:cubicBezTo>
                  <a:cubicBezTo>
                    <a:pt x="50" y="800"/>
                    <a:pt x="50" y="800"/>
                    <a:pt x="50" y="800"/>
                  </a:cubicBezTo>
                  <a:cubicBezTo>
                    <a:pt x="53" y="830"/>
                    <a:pt x="53" y="830"/>
                    <a:pt x="53" y="830"/>
                  </a:cubicBezTo>
                  <a:cubicBezTo>
                    <a:pt x="56" y="823"/>
                    <a:pt x="56" y="823"/>
                    <a:pt x="56" y="823"/>
                  </a:cubicBezTo>
                  <a:moveTo>
                    <a:pt x="1499" y="843"/>
                  </a:moveTo>
                  <a:cubicBezTo>
                    <a:pt x="1507" y="850"/>
                    <a:pt x="1507" y="850"/>
                    <a:pt x="1507" y="850"/>
                  </a:cubicBezTo>
                  <a:cubicBezTo>
                    <a:pt x="1497" y="826"/>
                    <a:pt x="1497" y="826"/>
                    <a:pt x="1497" y="826"/>
                  </a:cubicBezTo>
                  <a:cubicBezTo>
                    <a:pt x="1499" y="843"/>
                    <a:pt x="1499" y="843"/>
                    <a:pt x="1499" y="843"/>
                  </a:cubicBezTo>
                  <a:moveTo>
                    <a:pt x="1624" y="748"/>
                  </a:moveTo>
                  <a:cubicBezTo>
                    <a:pt x="1628" y="758"/>
                    <a:pt x="1634" y="772"/>
                    <a:pt x="1638" y="782"/>
                  </a:cubicBezTo>
                  <a:cubicBezTo>
                    <a:pt x="1634" y="769"/>
                    <a:pt x="1629" y="751"/>
                    <a:pt x="1623" y="738"/>
                  </a:cubicBezTo>
                  <a:cubicBezTo>
                    <a:pt x="1621" y="773"/>
                    <a:pt x="1621" y="773"/>
                    <a:pt x="1621" y="773"/>
                  </a:cubicBezTo>
                  <a:cubicBezTo>
                    <a:pt x="1621" y="784"/>
                    <a:pt x="1621" y="790"/>
                    <a:pt x="1620" y="808"/>
                  </a:cubicBezTo>
                  <a:cubicBezTo>
                    <a:pt x="1619" y="820"/>
                    <a:pt x="1619" y="823"/>
                    <a:pt x="1621" y="829"/>
                  </a:cubicBezTo>
                  <a:cubicBezTo>
                    <a:pt x="1621" y="823"/>
                    <a:pt x="1623" y="815"/>
                    <a:pt x="1624" y="808"/>
                  </a:cubicBezTo>
                  <a:cubicBezTo>
                    <a:pt x="1624" y="748"/>
                    <a:pt x="1624" y="748"/>
                    <a:pt x="1624" y="748"/>
                  </a:cubicBezTo>
                  <a:moveTo>
                    <a:pt x="1612" y="722"/>
                  </a:moveTo>
                  <a:cubicBezTo>
                    <a:pt x="1616" y="738"/>
                    <a:pt x="1616" y="738"/>
                    <a:pt x="1616" y="738"/>
                  </a:cubicBezTo>
                  <a:cubicBezTo>
                    <a:pt x="1609" y="711"/>
                    <a:pt x="1609" y="711"/>
                    <a:pt x="1609" y="711"/>
                  </a:cubicBezTo>
                  <a:cubicBezTo>
                    <a:pt x="1607" y="725"/>
                    <a:pt x="1607" y="725"/>
                    <a:pt x="1607" y="725"/>
                  </a:cubicBezTo>
                  <a:cubicBezTo>
                    <a:pt x="1612" y="722"/>
                    <a:pt x="1612" y="722"/>
                    <a:pt x="1612" y="722"/>
                  </a:cubicBezTo>
                  <a:moveTo>
                    <a:pt x="41" y="702"/>
                  </a:moveTo>
                  <a:cubicBezTo>
                    <a:pt x="42" y="696"/>
                    <a:pt x="43" y="691"/>
                    <a:pt x="44" y="684"/>
                  </a:cubicBezTo>
                  <a:cubicBezTo>
                    <a:pt x="42" y="683"/>
                    <a:pt x="41" y="681"/>
                    <a:pt x="39" y="680"/>
                  </a:cubicBezTo>
                  <a:cubicBezTo>
                    <a:pt x="38" y="686"/>
                    <a:pt x="38" y="692"/>
                    <a:pt x="36" y="698"/>
                  </a:cubicBezTo>
                  <a:cubicBezTo>
                    <a:pt x="38" y="700"/>
                    <a:pt x="40" y="701"/>
                    <a:pt x="41" y="702"/>
                  </a:cubicBezTo>
                  <a:moveTo>
                    <a:pt x="92" y="737"/>
                  </a:moveTo>
                  <a:cubicBezTo>
                    <a:pt x="92" y="731"/>
                    <a:pt x="93" y="724"/>
                    <a:pt x="94" y="719"/>
                  </a:cubicBezTo>
                  <a:cubicBezTo>
                    <a:pt x="93" y="718"/>
                    <a:pt x="92" y="717"/>
                    <a:pt x="90" y="716"/>
                  </a:cubicBezTo>
                  <a:cubicBezTo>
                    <a:pt x="89" y="715"/>
                    <a:pt x="88" y="715"/>
                    <a:pt x="87" y="714"/>
                  </a:cubicBezTo>
                  <a:cubicBezTo>
                    <a:pt x="86" y="720"/>
                    <a:pt x="85" y="727"/>
                    <a:pt x="84" y="732"/>
                  </a:cubicBezTo>
                  <a:cubicBezTo>
                    <a:pt x="85" y="734"/>
                    <a:pt x="87" y="734"/>
                    <a:pt x="88" y="735"/>
                  </a:cubicBezTo>
                  <a:cubicBezTo>
                    <a:pt x="89" y="735"/>
                    <a:pt x="90" y="736"/>
                    <a:pt x="92" y="737"/>
                  </a:cubicBezTo>
                  <a:moveTo>
                    <a:pt x="78" y="719"/>
                  </a:moveTo>
                  <a:cubicBezTo>
                    <a:pt x="79" y="713"/>
                    <a:pt x="80" y="707"/>
                    <a:pt x="81" y="701"/>
                  </a:cubicBezTo>
                  <a:cubicBezTo>
                    <a:pt x="79" y="699"/>
                    <a:pt x="77" y="698"/>
                    <a:pt x="75" y="697"/>
                  </a:cubicBezTo>
                  <a:cubicBezTo>
                    <a:pt x="73" y="702"/>
                    <a:pt x="73" y="709"/>
                    <a:pt x="72" y="715"/>
                  </a:cubicBezTo>
                  <a:cubicBezTo>
                    <a:pt x="74" y="716"/>
                    <a:pt x="76" y="718"/>
                    <a:pt x="78" y="719"/>
                  </a:cubicBezTo>
                  <a:moveTo>
                    <a:pt x="1635" y="654"/>
                  </a:moveTo>
                  <a:cubicBezTo>
                    <a:pt x="1635" y="627"/>
                    <a:pt x="1635" y="627"/>
                    <a:pt x="1635" y="627"/>
                  </a:cubicBezTo>
                  <a:cubicBezTo>
                    <a:pt x="1633" y="620"/>
                    <a:pt x="1633" y="620"/>
                    <a:pt x="1633" y="620"/>
                  </a:cubicBezTo>
                  <a:cubicBezTo>
                    <a:pt x="1635" y="654"/>
                    <a:pt x="1635" y="654"/>
                    <a:pt x="1635" y="654"/>
                  </a:cubicBezTo>
                  <a:moveTo>
                    <a:pt x="72" y="715"/>
                  </a:moveTo>
                  <a:cubicBezTo>
                    <a:pt x="73" y="709"/>
                    <a:pt x="73" y="702"/>
                    <a:pt x="75" y="697"/>
                  </a:cubicBezTo>
                  <a:cubicBezTo>
                    <a:pt x="70" y="694"/>
                    <a:pt x="66" y="691"/>
                    <a:pt x="62" y="688"/>
                  </a:cubicBezTo>
                  <a:cubicBezTo>
                    <a:pt x="66" y="691"/>
                    <a:pt x="70" y="694"/>
                    <a:pt x="75" y="697"/>
                  </a:cubicBezTo>
                  <a:cubicBezTo>
                    <a:pt x="76" y="685"/>
                    <a:pt x="76" y="685"/>
                    <a:pt x="71" y="683"/>
                  </a:cubicBezTo>
                  <a:cubicBezTo>
                    <a:pt x="64" y="681"/>
                    <a:pt x="64" y="681"/>
                    <a:pt x="54" y="661"/>
                  </a:cubicBezTo>
                  <a:cubicBezTo>
                    <a:pt x="54" y="661"/>
                    <a:pt x="54" y="661"/>
                    <a:pt x="54" y="661"/>
                  </a:cubicBezTo>
                  <a:cubicBezTo>
                    <a:pt x="50" y="669"/>
                    <a:pt x="48" y="671"/>
                    <a:pt x="47" y="665"/>
                  </a:cubicBezTo>
                  <a:cubicBezTo>
                    <a:pt x="46" y="661"/>
                    <a:pt x="45" y="657"/>
                    <a:pt x="44" y="653"/>
                  </a:cubicBezTo>
                  <a:cubicBezTo>
                    <a:pt x="44" y="659"/>
                    <a:pt x="44" y="667"/>
                    <a:pt x="43" y="673"/>
                  </a:cubicBezTo>
                  <a:cubicBezTo>
                    <a:pt x="45" y="674"/>
                    <a:pt x="47" y="676"/>
                    <a:pt x="48" y="677"/>
                  </a:cubicBezTo>
                  <a:cubicBezTo>
                    <a:pt x="59" y="689"/>
                    <a:pt x="59" y="689"/>
                    <a:pt x="59" y="689"/>
                  </a:cubicBezTo>
                  <a:cubicBezTo>
                    <a:pt x="50" y="700"/>
                    <a:pt x="50" y="700"/>
                    <a:pt x="50" y="700"/>
                  </a:cubicBezTo>
                  <a:cubicBezTo>
                    <a:pt x="53" y="702"/>
                    <a:pt x="56" y="704"/>
                    <a:pt x="59" y="706"/>
                  </a:cubicBezTo>
                  <a:cubicBezTo>
                    <a:pt x="63" y="709"/>
                    <a:pt x="67" y="712"/>
                    <a:pt x="72" y="715"/>
                  </a:cubicBezTo>
                  <a:moveTo>
                    <a:pt x="1483" y="773"/>
                  </a:moveTo>
                  <a:cubicBezTo>
                    <a:pt x="1480" y="751"/>
                    <a:pt x="1478" y="729"/>
                    <a:pt x="1473" y="708"/>
                  </a:cubicBezTo>
                  <a:cubicBezTo>
                    <a:pt x="1466" y="720"/>
                    <a:pt x="1466" y="720"/>
                    <a:pt x="1466" y="720"/>
                  </a:cubicBezTo>
                  <a:cubicBezTo>
                    <a:pt x="1483" y="773"/>
                    <a:pt x="1483" y="773"/>
                    <a:pt x="1483" y="773"/>
                  </a:cubicBezTo>
                  <a:moveTo>
                    <a:pt x="1560" y="671"/>
                  </a:moveTo>
                  <a:cubicBezTo>
                    <a:pt x="1560" y="670"/>
                    <a:pt x="1560" y="668"/>
                    <a:pt x="1560" y="667"/>
                  </a:cubicBezTo>
                  <a:cubicBezTo>
                    <a:pt x="1560" y="667"/>
                    <a:pt x="1560" y="668"/>
                    <a:pt x="1560" y="668"/>
                  </a:cubicBezTo>
                  <a:cubicBezTo>
                    <a:pt x="1559" y="673"/>
                    <a:pt x="1550" y="722"/>
                    <a:pt x="1549" y="734"/>
                  </a:cubicBezTo>
                  <a:cubicBezTo>
                    <a:pt x="1560" y="700"/>
                    <a:pt x="1560" y="700"/>
                    <a:pt x="1560" y="671"/>
                  </a:cubicBezTo>
                  <a:moveTo>
                    <a:pt x="1632" y="599"/>
                  </a:moveTo>
                  <a:cubicBezTo>
                    <a:pt x="1629" y="579"/>
                    <a:pt x="1629" y="579"/>
                    <a:pt x="1629" y="579"/>
                  </a:cubicBezTo>
                  <a:cubicBezTo>
                    <a:pt x="1631" y="603"/>
                    <a:pt x="1631" y="603"/>
                    <a:pt x="1631" y="603"/>
                  </a:cubicBezTo>
                  <a:cubicBezTo>
                    <a:pt x="1632" y="599"/>
                    <a:pt x="1632" y="599"/>
                    <a:pt x="1632" y="599"/>
                  </a:cubicBezTo>
                  <a:moveTo>
                    <a:pt x="54" y="661"/>
                  </a:moveTo>
                  <a:cubicBezTo>
                    <a:pt x="46" y="632"/>
                    <a:pt x="46" y="632"/>
                    <a:pt x="46" y="632"/>
                  </a:cubicBezTo>
                  <a:cubicBezTo>
                    <a:pt x="45" y="631"/>
                    <a:pt x="43" y="629"/>
                    <a:pt x="42" y="628"/>
                  </a:cubicBezTo>
                  <a:cubicBezTo>
                    <a:pt x="41" y="603"/>
                    <a:pt x="41" y="603"/>
                    <a:pt x="41" y="603"/>
                  </a:cubicBezTo>
                  <a:cubicBezTo>
                    <a:pt x="39" y="602"/>
                    <a:pt x="38" y="601"/>
                    <a:pt x="37" y="599"/>
                  </a:cubicBezTo>
                  <a:cubicBezTo>
                    <a:pt x="36" y="598"/>
                    <a:pt x="35" y="597"/>
                    <a:pt x="35" y="597"/>
                  </a:cubicBezTo>
                  <a:cubicBezTo>
                    <a:pt x="34" y="597"/>
                    <a:pt x="34" y="597"/>
                    <a:pt x="28" y="611"/>
                  </a:cubicBezTo>
                  <a:cubicBezTo>
                    <a:pt x="30" y="613"/>
                    <a:pt x="31" y="615"/>
                    <a:pt x="33" y="617"/>
                  </a:cubicBezTo>
                  <a:cubicBezTo>
                    <a:pt x="35" y="620"/>
                    <a:pt x="35" y="620"/>
                    <a:pt x="44" y="653"/>
                  </a:cubicBezTo>
                  <a:cubicBezTo>
                    <a:pt x="47" y="667"/>
                    <a:pt x="47" y="667"/>
                    <a:pt x="47" y="668"/>
                  </a:cubicBezTo>
                  <a:cubicBezTo>
                    <a:pt x="49" y="670"/>
                    <a:pt x="50" y="667"/>
                    <a:pt x="51" y="666"/>
                  </a:cubicBezTo>
                  <a:cubicBezTo>
                    <a:pt x="52" y="665"/>
                    <a:pt x="52" y="665"/>
                    <a:pt x="54" y="661"/>
                  </a:cubicBezTo>
                  <a:moveTo>
                    <a:pt x="1631" y="562"/>
                  </a:moveTo>
                  <a:cubicBezTo>
                    <a:pt x="1630" y="556"/>
                    <a:pt x="1629" y="550"/>
                    <a:pt x="1627" y="544"/>
                  </a:cubicBezTo>
                  <a:cubicBezTo>
                    <a:pt x="1630" y="558"/>
                    <a:pt x="1630" y="558"/>
                    <a:pt x="1630" y="558"/>
                  </a:cubicBezTo>
                  <a:cubicBezTo>
                    <a:pt x="1631" y="562"/>
                    <a:pt x="1631" y="562"/>
                    <a:pt x="1631" y="562"/>
                  </a:cubicBezTo>
                  <a:moveTo>
                    <a:pt x="1460" y="743"/>
                  </a:moveTo>
                  <a:cubicBezTo>
                    <a:pt x="1462" y="732"/>
                    <a:pt x="1462" y="732"/>
                    <a:pt x="1462" y="732"/>
                  </a:cubicBezTo>
                  <a:cubicBezTo>
                    <a:pt x="1433" y="693"/>
                    <a:pt x="1433" y="693"/>
                    <a:pt x="1433" y="693"/>
                  </a:cubicBezTo>
                  <a:cubicBezTo>
                    <a:pt x="1424" y="695"/>
                    <a:pt x="1424" y="695"/>
                    <a:pt x="1424" y="695"/>
                  </a:cubicBezTo>
                  <a:cubicBezTo>
                    <a:pt x="1425" y="696"/>
                    <a:pt x="1425" y="696"/>
                    <a:pt x="1425" y="696"/>
                  </a:cubicBezTo>
                  <a:cubicBezTo>
                    <a:pt x="1437" y="708"/>
                    <a:pt x="1446" y="720"/>
                    <a:pt x="1460" y="743"/>
                  </a:cubicBezTo>
                  <a:moveTo>
                    <a:pt x="1630" y="558"/>
                  </a:moveTo>
                  <a:cubicBezTo>
                    <a:pt x="1627" y="544"/>
                    <a:pt x="1627" y="544"/>
                    <a:pt x="1627" y="544"/>
                  </a:cubicBezTo>
                  <a:cubicBezTo>
                    <a:pt x="1621" y="526"/>
                    <a:pt x="1621" y="526"/>
                    <a:pt x="1621" y="526"/>
                  </a:cubicBezTo>
                  <a:cubicBezTo>
                    <a:pt x="1630" y="558"/>
                    <a:pt x="1630" y="558"/>
                    <a:pt x="1630" y="558"/>
                  </a:cubicBezTo>
                  <a:moveTo>
                    <a:pt x="50" y="499"/>
                  </a:moveTo>
                  <a:cubicBezTo>
                    <a:pt x="52" y="494"/>
                    <a:pt x="54" y="488"/>
                    <a:pt x="57" y="482"/>
                  </a:cubicBezTo>
                  <a:cubicBezTo>
                    <a:pt x="56" y="482"/>
                    <a:pt x="56" y="481"/>
                    <a:pt x="56" y="480"/>
                  </a:cubicBezTo>
                  <a:cubicBezTo>
                    <a:pt x="55" y="479"/>
                    <a:pt x="55" y="478"/>
                    <a:pt x="55" y="476"/>
                  </a:cubicBezTo>
                  <a:cubicBezTo>
                    <a:pt x="51" y="482"/>
                    <a:pt x="51" y="482"/>
                    <a:pt x="51" y="482"/>
                  </a:cubicBezTo>
                  <a:cubicBezTo>
                    <a:pt x="49" y="488"/>
                    <a:pt x="46" y="494"/>
                    <a:pt x="44" y="499"/>
                  </a:cubicBezTo>
                  <a:cubicBezTo>
                    <a:pt x="45" y="502"/>
                    <a:pt x="45" y="504"/>
                    <a:pt x="46" y="506"/>
                  </a:cubicBezTo>
                  <a:cubicBezTo>
                    <a:pt x="50" y="499"/>
                    <a:pt x="50" y="499"/>
                    <a:pt x="50" y="499"/>
                  </a:cubicBezTo>
                  <a:moveTo>
                    <a:pt x="50" y="1002"/>
                  </a:moveTo>
                  <a:cubicBezTo>
                    <a:pt x="48" y="996"/>
                    <a:pt x="46" y="991"/>
                    <a:pt x="45" y="985"/>
                  </a:cubicBezTo>
                  <a:cubicBezTo>
                    <a:pt x="46" y="991"/>
                    <a:pt x="48" y="996"/>
                    <a:pt x="50" y="1002"/>
                  </a:cubicBezTo>
                  <a:moveTo>
                    <a:pt x="50" y="1002"/>
                  </a:moveTo>
                  <a:cubicBezTo>
                    <a:pt x="51" y="1003"/>
                    <a:pt x="52" y="1005"/>
                    <a:pt x="54" y="1006"/>
                  </a:cubicBezTo>
                  <a:cubicBezTo>
                    <a:pt x="52" y="1005"/>
                    <a:pt x="51" y="1003"/>
                    <a:pt x="50" y="1002"/>
                  </a:cubicBezTo>
                  <a:moveTo>
                    <a:pt x="36" y="817"/>
                  </a:moveTo>
                  <a:cubicBezTo>
                    <a:pt x="34" y="824"/>
                    <a:pt x="34" y="824"/>
                    <a:pt x="34" y="824"/>
                  </a:cubicBezTo>
                  <a:cubicBezTo>
                    <a:pt x="36" y="817"/>
                    <a:pt x="36" y="817"/>
                    <a:pt x="36" y="817"/>
                  </a:cubicBezTo>
                  <a:cubicBezTo>
                    <a:pt x="39" y="800"/>
                    <a:pt x="39" y="800"/>
                    <a:pt x="39" y="800"/>
                  </a:cubicBezTo>
                  <a:cubicBezTo>
                    <a:pt x="36" y="817"/>
                    <a:pt x="36" y="817"/>
                    <a:pt x="36" y="817"/>
                  </a:cubicBezTo>
                  <a:moveTo>
                    <a:pt x="7" y="642"/>
                  </a:move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3"/>
                  </a:moveTo>
                  <a:cubicBezTo>
                    <a:pt x="7" y="643"/>
                    <a:pt x="7" y="643"/>
                    <a:pt x="7" y="642"/>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69" y="476"/>
                  </a:moveTo>
                  <a:cubicBezTo>
                    <a:pt x="72" y="468"/>
                    <a:pt x="76" y="459"/>
                    <a:pt x="80" y="451"/>
                  </a:cubicBezTo>
                  <a:cubicBezTo>
                    <a:pt x="76" y="459"/>
                    <a:pt x="72" y="468"/>
                    <a:pt x="69" y="476"/>
                  </a:cubicBezTo>
                  <a:cubicBezTo>
                    <a:pt x="72" y="468"/>
                    <a:pt x="76" y="459"/>
                    <a:pt x="80" y="451"/>
                  </a:cubicBezTo>
                  <a:cubicBezTo>
                    <a:pt x="76" y="459"/>
                    <a:pt x="72" y="468"/>
                    <a:pt x="69" y="476"/>
                  </a:cubicBezTo>
                  <a:moveTo>
                    <a:pt x="71" y="480"/>
                  </a:moveTo>
                  <a:cubicBezTo>
                    <a:pt x="70" y="479"/>
                    <a:pt x="69" y="478"/>
                    <a:pt x="69" y="476"/>
                  </a:cubicBezTo>
                  <a:cubicBezTo>
                    <a:pt x="69" y="478"/>
                    <a:pt x="70" y="479"/>
                    <a:pt x="71" y="480"/>
                  </a:cubicBezTo>
                  <a:moveTo>
                    <a:pt x="75" y="472"/>
                  </a:moveTo>
                  <a:cubicBezTo>
                    <a:pt x="77" y="467"/>
                    <a:pt x="80" y="461"/>
                    <a:pt x="83" y="455"/>
                  </a:cubicBezTo>
                  <a:cubicBezTo>
                    <a:pt x="80" y="461"/>
                    <a:pt x="77" y="467"/>
                    <a:pt x="75" y="472"/>
                  </a:cubicBezTo>
                  <a:moveTo>
                    <a:pt x="71" y="480"/>
                  </a:moveTo>
                  <a:cubicBezTo>
                    <a:pt x="76" y="474"/>
                    <a:pt x="76" y="474"/>
                    <a:pt x="76" y="474"/>
                  </a:cubicBezTo>
                  <a:cubicBezTo>
                    <a:pt x="71" y="480"/>
                    <a:pt x="71" y="480"/>
                    <a:pt x="71" y="480"/>
                  </a:cubicBezTo>
                  <a:moveTo>
                    <a:pt x="76" y="474"/>
                  </a:moveTo>
                  <a:cubicBezTo>
                    <a:pt x="76" y="473"/>
                    <a:pt x="75" y="473"/>
                    <a:pt x="75" y="472"/>
                  </a:cubicBezTo>
                  <a:cubicBezTo>
                    <a:pt x="75" y="473"/>
                    <a:pt x="76" y="473"/>
                    <a:pt x="76" y="474"/>
                  </a:cubicBezTo>
                  <a:moveTo>
                    <a:pt x="156" y="1105"/>
                  </a:moveTo>
                  <a:cubicBezTo>
                    <a:pt x="136" y="1039"/>
                    <a:pt x="123" y="967"/>
                    <a:pt x="121" y="890"/>
                  </a:cubicBezTo>
                  <a:cubicBezTo>
                    <a:pt x="111" y="869"/>
                    <a:pt x="111" y="869"/>
                    <a:pt x="117" y="849"/>
                  </a:cubicBezTo>
                  <a:cubicBezTo>
                    <a:pt x="92" y="844"/>
                    <a:pt x="92" y="844"/>
                    <a:pt x="92" y="844"/>
                  </a:cubicBezTo>
                  <a:cubicBezTo>
                    <a:pt x="88" y="842"/>
                    <a:pt x="84" y="840"/>
                    <a:pt x="80" y="838"/>
                  </a:cubicBezTo>
                  <a:cubicBezTo>
                    <a:pt x="79" y="837"/>
                    <a:pt x="78" y="837"/>
                    <a:pt x="77" y="836"/>
                  </a:cubicBezTo>
                  <a:cubicBezTo>
                    <a:pt x="60" y="806"/>
                    <a:pt x="60" y="806"/>
                    <a:pt x="60" y="806"/>
                  </a:cubicBezTo>
                  <a:cubicBezTo>
                    <a:pt x="56" y="823"/>
                    <a:pt x="56" y="823"/>
                    <a:pt x="56" y="823"/>
                  </a:cubicBezTo>
                  <a:cubicBezTo>
                    <a:pt x="60" y="844"/>
                    <a:pt x="60" y="844"/>
                    <a:pt x="60" y="844"/>
                  </a:cubicBezTo>
                  <a:cubicBezTo>
                    <a:pt x="56" y="823"/>
                    <a:pt x="56" y="823"/>
                    <a:pt x="56" y="823"/>
                  </a:cubicBezTo>
                  <a:cubicBezTo>
                    <a:pt x="53" y="830"/>
                    <a:pt x="53" y="830"/>
                    <a:pt x="53" y="830"/>
                  </a:cubicBezTo>
                  <a:cubicBezTo>
                    <a:pt x="50" y="800"/>
                    <a:pt x="50" y="800"/>
                    <a:pt x="50" y="800"/>
                  </a:cubicBezTo>
                  <a:cubicBezTo>
                    <a:pt x="49" y="798"/>
                    <a:pt x="47" y="796"/>
                    <a:pt x="45" y="795"/>
                  </a:cubicBezTo>
                  <a:cubicBezTo>
                    <a:pt x="44" y="798"/>
                    <a:pt x="44" y="801"/>
                    <a:pt x="44" y="805"/>
                  </a:cubicBezTo>
                  <a:cubicBezTo>
                    <a:pt x="44" y="801"/>
                    <a:pt x="44" y="798"/>
                    <a:pt x="45" y="795"/>
                  </a:cubicBezTo>
                  <a:cubicBezTo>
                    <a:pt x="39" y="800"/>
                    <a:pt x="39" y="800"/>
                    <a:pt x="39" y="800"/>
                  </a:cubicBezTo>
                  <a:cubicBezTo>
                    <a:pt x="36" y="817"/>
                    <a:pt x="36" y="817"/>
                    <a:pt x="36" y="817"/>
                  </a:cubicBezTo>
                  <a:cubicBezTo>
                    <a:pt x="34" y="824"/>
                    <a:pt x="34" y="824"/>
                    <a:pt x="34" y="824"/>
                  </a:cubicBezTo>
                  <a:cubicBezTo>
                    <a:pt x="30" y="812"/>
                    <a:pt x="30" y="812"/>
                    <a:pt x="22" y="804"/>
                  </a:cubicBezTo>
                  <a:cubicBezTo>
                    <a:pt x="22" y="805"/>
                    <a:pt x="21" y="807"/>
                    <a:pt x="20" y="808"/>
                  </a:cubicBezTo>
                  <a:cubicBezTo>
                    <a:pt x="20" y="810"/>
                    <a:pt x="19" y="809"/>
                    <a:pt x="18" y="809"/>
                  </a:cubicBezTo>
                  <a:cubicBezTo>
                    <a:pt x="13" y="783"/>
                    <a:pt x="13" y="783"/>
                    <a:pt x="13" y="783"/>
                  </a:cubicBezTo>
                  <a:cubicBezTo>
                    <a:pt x="13" y="780"/>
                    <a:pt x="13" y="777"/>
                    <a:pt x="13" y="774"/>
                  </a:cubicBezTo>
                  <a:cubicBezTo>
                    <a:pt x="13" y="761"/>
                    <a:pt x="14" y="748"/>
                    <a:pt x="15" y="736"/>
                  </a:cubicBezTo>
                  <a:cubicBezTo>
                    <a:pt x="15" y="730"/>
                    <a:pt x="16" y="724"/>
                    <a:pt x="16" y="718"/>
                  </a:cubicBezTo>
                  <a:cubicBezTo>
                    <a:pt x="17" y="697"/>
                    <a:pt x="17" y="697"/>
                    <a:pt x="17" y="697"/>
                  </a:cubicBezTo>
                  <a:cubicBezTo>
                    <a:pt x="16" y="695"/>
                    <a:pt x="14" y="694"/>
                    <a:pt x="14" y="692"/>
                  </a:cubicBezTo>
                  <a:cubicBezTo>
                    <a:pt x="8" y="681"/>
                    <a:pt x="8" y="681"/>
                    <a:pt x="8" y="681"/>
                  </a:cubicBezTo>
                  <a:cubicBezTo>
                    <a:pt x="12" y="664"/>
                    <a:pt x="17" y="640"/>
                    <a:pt x="22" y="623"/>
                  </a:cubicBezTo>
                  <a:cubicBezTo>
                    <a:pt x="22" y="613"/>
                    <a:pt x="22" y="613"/>
                    <a:pt x="22" y="613"/>
                  </a:cubicBezTo>
                  <a:cubicBezTo>
                    <a:pt x="11" y="656"/>
                    <a:pt x="11" y="656"/>
                    <a:pt x="6" y="691"/>
                  </a:cubicBezTo>
                  <a:cubicBezTo>
                    <a:pt x="7" y="685"/>
                    <a:pt x="8" y="678"/>
                    <a:pt x="9" y="672"/>
                  </a:cubicBezTo>
                  <a:cubicBezTo>
                    <a:pt x="12" y="652"/>
                    <a:pt x="12" y="652"/>
                    <a:pt x="22" y="613"/>
                  </a:cubicBezTo>
                  <a:cubicBezTo>
                    <a:pt x="21" y="611"/>
                    <a:pt x="20" y="609"/>
                    <a:pt x="19" y="606"/>
                  </a:cubicBezTo>
                  <a:cubicBezTo>
                    <a:pt x="10" y="636"/>
                    <a:pt x="10" y="636"/>
                    <a:pt x="10" y="636"/>
                  </a:cubicBezTo>
                  <a:cubicBezTo>
                    <a:pt x="9" y="633"/>
                    <a:pt x="8" y="630"/>
                    <a:pt x="7" y="627"/>
                  </a:cubicBezTo>
                  <a:cubicBezTo>
                    <a:pt x="7" y="625"/>
                    <a:pt x="7" y="624"/>
                    <a:pt x="7" y="622"/>
                  </a:cubicBezTo>
                  <a:cubicBezTo>
                    <a:pt x="16" y="567"/>
                    <a:pt x="16" y="567"/>
                    <a:pt x="16" y="567"/>
                  </a:cubicBezTo>
                  <a:cubicBezTo>
                    <a:pt x="19" y="555"/>
                    <a:pt x="22" y="543"/>
                    <a:pt x="25" y="532"/>
                  </a:cubicBezTo>
                  <a:cubicBezTo>
                    <a:pt x="39" y="490"/>
                    <a:pt x="39" y="490"/>
                    <a:pt x="39" y="490"/>
                  </a:cubicBezTo>
                  <a:cubicBezTo>
                    <a:pt x="49" y="474"/>
                    <a:pt x="49" y="474"/>
                    <a:pt x="49" y="474"/>
                  </a:cubicBezTo>
                  <a:cubicBezTo>
                    <a:pt x="50" y="477"/>
                    <a:pt x="50" y="480"/>
                    <a:pt x="51" y="482"/>
                  </a:cubicBezTo>
                  <a:cubicBezTo>
                    <a:pt x="55" y="476"/>
                    <a:pt x="55" y="476"/>
                    <a:pt x="55" y="476"/>
                  </a:cubicBezTo>
                  <a:cubicBezTo>
                    <a:pt x="55" y="478"/>
                    <a:pt x="55" y="479"/>
                    <a:pt x="56" y="480"/>
                  </a:cubicBezTo>
                  <a:cubicBezTo>
                    <a:pt x="56" y="481"/>
                    <a:pt x="56" y="482"/>
                    <a:pt x="57" y="482"/>
                  </a:cubicBezTo>
                  <a:cubicBezTo>
                    <a:pt x="58" y="490"/>
                    <a:pt x="60" y="500"/>
                    <a:pt x="62" y="507"/>
                  </a:cubicBezTo>
                  <a:cubicBezTo>
                    <a:pt x="51" y="557"/>
                    <a:pt x="51" y="557"/>
                    <a:pt x="51" y="557"/>
                  </a:cubicBezTo>
                  <a:cubicBezTo>
                    <a:pt x="50" y="563"/>
                    <a:pt x="48" y="569"/>
                    <a:pt x="46" y="575"/>
                  </a:cubicBezTo>
                  <a:cubicBezTo>
                    <a:pt x="47" y="576"/>
                    <a:pt x="48" y="578"/>
                    <a:pt x="50" y="579"/>
                  </a:cubicBezTo>
                  <a:cubicBezTo>
                    <a:pt x="76" y="488"/>
                    <a:pt x="76" y="488"/>
                    <a:pt x="111" y="463"/>
                  </a:cubicBezTo>
                  <a:cubicBezTo>
                    <a:pt x="114" y="456"/>
                    <a:pt x="118" y="448"/>
                    <a:pt x="122" y="441"/>
                  </a:cubicBezTo>
                  <a:cubicBezTo>
                    <a:pt x="121" y="440"/>
                    <a:pt x="120" y="439"/>
                    <a:pt x="118" y="438"/>
                  </a:cubicBezTo>
                  <a:cubicBezTo>
                    <a:pt x="115" y="443"/>
                    <a:pt x="115" y="443"/>
                    <a:pt x="115" y="443"/>
                  </a:cubicBezTo>
                  <a:cubicBezTo>
                    <a:pt x="118" y="438"/>
                    <a:pt x="118" y="438"/>
                    <a:pt x="118" y="438"/>
                  </a:cubicBezTo>
                  <a:cubicBezTo>
                    <a:pt x="88" y="409"/>
                    <a:pt x="83" y="379"/>
                    <a:pt x="99" y="351"/>
                  </a:cubicBezTo>
                  <a:cubicBezTo>
                    <a:pt x="97" y="353"/>
                    <a:pt x="97" y="353"/>
                    <a:pt x="97" y="353"/>
                  </a:cubicBezTo>
                  <a:cubicBezTo>
                    <a:pt x="61" y="426"/>
                    <a:pt x="58" y="430"/>
                    <a:pt x="42" y="475"/>
                  </a:cubicBezTo>
                  <a:cubicBezTo>
                    <a:pt x="17" y="555"/>
                    <a:pt x="16" y="558"/>
                    <a:pt x="8" y="605"/>
                  </a:cubicBezTo>
                  <a:cubicBezTo>
                    <a:pt x="3" y="636"/>
                    <a:pt x="3" y="636"/>
                    <a:pt x="3" y="636"/>
                  </a:cubicBezTo>
                  <a:cubicBezTo>
                    <a:pt x="0" y="665"/>
                    <a:pt x="0" y="665"/>
                    <a:pt x="0" y="665"/>
                  </a:cubicBezTo>
                  <a:cubicBezTo>
                    <a:pt x="2" y="665"/>
                    <a:pt x="2" y="665"/>
                    <a:pt x="2" y="665"/>
                  </a:cubicBezTo>
                  <a:cubicBezTo>
                    <a:pt x="2" y="680"/>
                    <a:pt x="2" y="701"/>
                    <a:pt x="3" y="716"/>
                  </a:cubicBezTo>
                  <a:cubicBezTo>
                    <a:pt x="4" y="718"/>
                    <a:pt x="4" y="719"/>
                    <a:pt x="5" y="721"/>
                  </a:cubicBezTo>
                  <a:cubicBezTo>
                    <a:pt x="6" y="729"/>
                    <a:pt x="6" y="729"/>
                    <a:pt x="6" y="729"/>
                  </a:cubicBezTo>
                  <a:cubicBezTo>
                    <a:pt x="7" y="743"/>
                    <a:pt x="7" y="743"/>
                    <a:pt x="11" y="752"/>
                  </a:cubicBezTo>
                  <a:cubicBezTo>
                    <a:pt x="10" y="750"/>
                    <a:pt x="9" y="748"/>
                    <a:pt x="9" y="747"/>
                  </a:cubicBezTo>
                  <a:cubicBezTo>
                    <a:pt x="7" y="742"/>
                    <a:pt x="7" y="742"/>
                    <a:pt x="5" y="721"/>
                  </a:cubicBezTo>
                  <a:cubicBezTo>
                    <a:pt x="4" y="719"/>
                    <a:pt x="4" y="718"/>
                    <a:pt x="3" y="716"/>
                  </a:cubicBezTo>
                  <a:cubicBezTo>
                    <a:pt x="6" y="765"/>
                    <a:pt x="6" y="765"/>
                    <a:pt x="7" y="784"/>
                  </a:cubicBezTo>
                  <a:cubicBezTo>
                    <a:pt x="8" y="785"/>
                    <a:pt x="9" y="786"/>
                    <a:pt x="10" y="788"/>
                  </a:cubicBezTo>
                  <a:cubicBezTo>
                    <a:pt x="9" y="775"/>
                    <a:pt x="9" y="775"/>
                    <a:pt x="9" y="775"/>
                  </a:cubicBezTo>
                  <a:cubicBezTo>
                    <a:pt x="10" y="788"/>
                    <a:pt x="10" y="788"/>
                    <a:pt x="10" y="788"/>
                  </a:cubicBezTo>
                  <a:cubicBezTo>
                    <a:pt x="10" y="789"/>
                    <a:pt x="11" y="789"/>
                    <a:pt x="11" y="790"/>
                  </a:cubicBezTo>
                  <a:cubicBezTo>
                    <a:pt x="13" y="804"/>
                    <a:pt x="13" y="804"/>
                    <a:pt x="13" y="804"/>
                  </a:cubicBezTo>
                  <a:cubicBezTo>
                    <a:pt x="14" y="796"/>
                    <a:pt x="14" y="796"/>
                    <a:pt x="14" y="796"/>
                  </a:cubicBezTo>
                  <a:cubicBezTo>
                    <a:pt x="13" y="804"/>
                    <a:pt x="13" y="804"/>
                    <a:pt x="13" y="804"/>
                  </a:cubicBezTo>
                  <a:cubicBezTo>
                    <a:pt x="11" y="790"/>
                    <a:pt x="11" y="790"/>
                    <a:pt x="11" y="790"/>
                  </a:cubicBezTo>
                  <a:cubicBezTo>
                    <a:pt x="13" y="811"/>
                    <a:pt x="13" y="811"/>
                    <a:pt x="13" y="811"/>
                  </a:cubicBezTo>
                  <a:cubicBezTo>
                    <a:pt x="15" y="814"/>
                    <a:pt x="17" y="816"/>
                    <a:pt x="18" y="818"/>
                  </a:cubicBezTo>
                  <a:cubicBezTo>
                    <a:pt x="23" y="832"/>
                    <a:pt x="23" y="832"/>
                    <a:pt x="23" y="832"/>
                  </a:cubicBezTo>
                  <a:cubicBezTo>
                    <a:pt x="22" y="812"/>
                    <a:pt x="22" y="812"/>
                    <a:pt x="22" y="812"/>
                  </a:cubicBezTo>
                  <a:cubicBezTo>
                    <a:pt x="29" y="829"/>
                    <a:pt x="29" y="829"/>
                    <a:pt x="29" y="829"/>
                  </a:cubicBezTo>
                  <a:cubicBezTo>
                    <a:pt x="31" y="846"/>
                    <a:pt x="32" y="861"/>
                    <a:pt x="34" y="878"/>
                  </a:cubicBezTo>
                  <a:cubicBezTo>
                    <a:pt x="34" y="881"/>
                    <a:pt x="35" y="884"/>
                    <a:pt x="35" y="887"/>
                  </a:cubicBezTo>
                  <a:cubicBezTo>
                    <a:pt x="37" y="910"/>
                    <a:pt x="33" y="933"/>
                    <a:pt x="37" y="957"/>
                  </a:cubicBezTo>
                  <a:cubicBezTo>
                    <a:pt x="38" y="958"/>
                    <a:pt x="39" y="960"/>
                    <a:pt x="41" y="961"/>
                  </a:cubicBezTo>
                  <a:cubicBezTo>
                    <a:pt x="39" y="960"/>
                    <a:pt x="38" y="958"/>
                    <a:pt x="37" y="957"/>
                  </a:cubicBezTo>
                  <a:cubicBezTo>
                    <a:pt x="43" y="976"/>
                    <a:pt x="43" y="976"/>
                    <a:pt x="43" y="976"/>
                  </a:cubicBezTo>
                  <a:cubicBezTo>
                    <a:pt x="39" y="994"/>
                    <a:pt x="56" y="1026"/>
                    <a:pt x="67" y="1048"/>
                  </a:cubicBezTo>
                  <a:cubicBezTo>
                    <a:pt x="66" y="1047"/>
                    <a:pt x="66" y="1046"/>
                    <a:pt x="65" y="1044"/>
                  </a:cubicBezTo>
                  <a:cubicBezTo>
                    <a:pt x="60" y="1031"/>
                    <a:pt x="55" y="1021"/>
                    <a:pt x="48" y="1002"/>
                  </a:cubicBezTo>
                  <a:cubicBezTo>
                    <a:pt x="56" y="1024"/>
                    <a:pt x="62" y="1037"/>
                    <a:pt x="67" y="1048"/>
                  </a:cubicBezTo>
                  <a:cubicBezTo>
                    <a:pt x="80" y="1061"/>
                    <a:pt x="96" y="1074"/>
                    <a:pt x="118" y="1085"/>
                  </a:cubicBezTo>
                  <a:cubicBezTo>
                    <a:pt x="130" y="1092"/>
                    <a:pt x="143" y="1099"/>
                    <a:pt x="156" y="1105"/>
                  </a:cubicBezTo>
                  <a:moveTo>
                    <a:pt x="1605" y="476"/>
                  </a:moveTo>
                  <a:cubicBezTo>
                    <a:pt x="1603" y="470"/>
                    <a:pt x="1601" y="465"/>
                    <a:pt x="1599" y="459"/>
                  </a:cubicBezTo>
                  <a:cubicBezTo>
                    <a:pt x="1589" y="436"/>
                    <a:pt x="1589" y="436"/>
                    <a:pt x="1589" y="436"/>
                  </a:cubicBezTo>
                  <a:cubicBezTo>
                    <a:pt x="1591" y="445"/>
                    <a:pt x="1591" y="445"/>
                    <a:pt x="1591" y="445"/>
                  </a:cubicBezTo>
                  <a:cubicBezTo>
                    <a:pt x="1589" y="436"/>
                    <a:pt x="1589" y="436"/>
                    <a:pt x="1589" y="436"/>
                  </a:cubicBezTo>
                  <a:cubicBezTo>
                    <a:pt x="1573" y="407"/>
                    <a:pt x="1573" y="407"/>
                    <a:pt x="1573" y="407"/>
                  </a:cubicBezTo>
                  <a:cubicBezTo>
                    <a:pt x="1565" y="388"/>
                    <a:pt x="1565" y="388"/>
                    <a:pt x="1565" y="388"/>
                  </a:cubicBezTo>
                  <a:cubicBezTo>
                    <a:pt x="1558" y="374"/>
                    <a:pt x="1558" y="374"/>
                    <a:pt x="1558" y="374"/>
                  </a:cubicBezTo>
                  <a:cubicBezTo>
                    <a:pt x="1569" y="435"/>
                    <a:pt x="1483" y="494"/>
                    <a:pt x="1319" y="535"/>
                  </a:cubicBezTo>
                  <a:cubicBezTo>
                    <a:pt x="1336" y="587"/>
                    <a:pt x="1351" y="640"/>
                    <a:pt x="1361" y="694"/>
                  </a:cubicBezTo>
                  <a:cubicBezTo>
                    <a:pt x="1382" y="688"/>
                    <a:pt x="1402" y="683"/>
                    <a:pt x="1420" y="677"/>
                  </a:cubicBezTo>
                  <a:cubicBezTo>
                    <a:pt x="1422" y="683"/>
                    <a:pt x="1423" y="689"/>
                    <a:pt x="1424" y="695"/>
                  </a:cubicBezTo>
                  <a:cubicBezTo>
                    <a:pt x="1433" y="693"/>
                    <a:pt x="1433" y="693"/>
                    <a:pt x="1433" y="693"/>
                  </a:cubicBezTo>
                  <a:cubicBezTo>
                    <a:pt x="1462" y="732"/>
                    <a:pt x="1462" y="732"/>
                    <a:pt x="1462" y="732"/>
                  </a:cubicBezTo>
                  <a:cubicBezTo>
                    <a:pt x="1466" y="720"/>
                    <a:pt x="1466" y="720"/>
                    <a:pt x="1466" y="720"/>
                  </a:cubicBezTo>
                  <a:cubicBezTo>
                    <a:pt x="1473" y="708"/>
                    <a:pt x="1473" y="708"/>
                    <a:pt x="1473" y="708"/>
                  </a:cubicBezTo>
                  <a:cubicBezTo>
                    <a:pt x="1478" y="729"/>
                    <a:pt x="1480" y="751"/>
                    <a:pt x="1483" y="773"/>
                  </a:cubicBezTo>
                  <a:cubicBezTo>
                    <a:pt x="1497" y="826"/>
                    <a:pt x="1497" y="826"/>
                    <a:pt x="1497" y="826"/>
                  </a:cubicBezTo>
                  <a:cubicBezTo>
                    <a:pt x="1507" y="850"/>
                    <a:pt x="1507" y="850"/>
                    <a:pt x="1507" y="850"/>
                  </a:cubicBezTo>
                  <a:cubicBezTo>
                    <a:pt x="1514" y="899"/>
                    <a:pt x="1514" y="899"/>
                    <a:pt x="1514" y="899"/>
                  </a:cubicBezTo>
                  <a:cubicBezTo>
                    <a:pt x="1533" y="848"/>
                    <a:pt x="1533" y="848"/>
                    <a:pt x="1533" y="848"/>
                  </a:cubicBezTo>
                  <a:cubicBezTo>
                    <a:pt x="1531" y="784"/>
                    <a:pt x="1531" y="784"/>
                    <a:pt x="1531" y="784"/>
                  </a:cubicBezTo>
                  <a:cubicBezTo>
                    <a:pt x="1549" y="734"/>
                    <a:pt x="1549" y="734"/>
                    <a:pt x="1549" y="734"/>
                  </a:cubicBezTo>
                  <a:cubicBezTo>
                    <a:pt x="1551" y="715"/>
                    <a:pt x="1559" y="672"/>
                    <a:pt x="1560" y="667"/>
                  </a:cubicBezTo>
                  <a:cubicBezTo>
                    <a:pt x="1563" y="665"/>
                    <a:pt x="1566" y="663"/>
                    <a:pt x="1569" y="661"/>
                  </a:cubicBezTo>
                  <a:cubicBezTo>
                    <a:pt x="1573" y="650"/>
                    <a:pt x="1573" y="650"/>
                    <a:pt x="1573" y="650"/>
                  </a:cubicBezTo>
                  <a:cubicBezTo>
                    <a:pt x="1593" y="685"/>
                    <a:pt x="1593" y="685"/>
                    <a:pt x="1593" y="685"/>
                  </a:cubicBezTo>
                  <a:cubicBezTo>
                    <a:pt x="1587" y="668"/>
                    <a:pt x="1579" y="645"/>
                    <a:pt x="1572" y="629"/>
                  </a:cubicBezTo>
                  <a:cubicBezTo>
                    <a:pt x="1565" y="643"/>
                    <a:pt x="1565" y="643"/>
                    <a:pt x="1565" y="643"/>
                  </a:cubicBezTo>
                  <a:cubicBezTo>
                    <a:pt x="1572" y="629"/>
                    <a:pt x="1572" y="629"/>
                    <a:pt x="1572" y="629"/>
                  </a:cubicBezTo>
                  <a:cubicBezTo>
                    <a:pt x="1578" y="645"/>
                    <a:pt x="1588" y="668"/>
                    <a:pt x="1593" y="685"/>
                  </a:cubicBezTo>
                  <a:cubicBezTo>
                    <a:pt x="1607" y="725"/>
                    <a:pt x="1607" y="725"/>
                    <a:pt x="1607" y="725"/>
                  </a:cubicBezTo>
                  <a:cubicBezTo>
                    <a:pt x="1609" y="711"/>
                    <a:pt x="1609" y="711"/>
                    <a:pt x="1609" y="711"/>
                  </a:cubicBezTo>
                  <a:cubicBezTo>
                    <a:pt x="1616" y="738"/>
                    <a:pt x="1616" y="738"/>
                    <a:pt x="1616" y="738"/>
                  </a:cubicBezTo>
                  <a:cubicBezTo>
                    <a:pt x="1616" y="741"/>
                    <a:pt x="1617" y="744"/>
                    <a:pt x="1617" y="747"/>
                  </a:cubicBezTo>
                  <a:cubicBezTo>
                    <a:pt x="1620" y="754"/>
                    <a:pt x="1620" y="754"/>
                    <a:pt x="1620" y="754"/>
                  </a:cubicBezTo>
                  <a:cubicBezTo>
                    <a:pt x="1620" y="760"/>
                    <a:pt x="1621" y="767"/>
                    <a:pt x="1621" y="773"/>
                  </a:cubicBezTo>
                  <a:cubicBezTo>
                    <a:pt x="1623" y="738"/>
                    <a:pt x="1623" y="738"/>
                    <a:pt x="1623" y="738"/>
                  </a:cubicBezTo>
                  <a:cubicBezTo>
                    <a:pt x="1628" y="751"/>
                    <a:pt x="1634" y="768"/>
                    <a:pt x="1638" y="782"/>
                  </a:cubicBezTo>
                  <a:cubicBezTo>
                    <a:pt x="1644" y="762"/>
                    <a:pt x="1644" y="762"/>
                    <a:pt x="1644" y="762"/>
                  </a:cubicBezTo>
                  <a:cubicBezTo>
                    <a:pt x="1645" y="741"/>
                    <a:pt x="1645" y="741"/>
                    <a:pt x="1645" y="741"/>
                  </a:cubicBezTo>
                  <a:cubicBezTo>
                    <a:pt x="1644" y="762"/>
                    <a:pt x="1644" y="762"/>
                    <a:pt x="1644" y="762"/>
                  </a:cubicBezTo>
                  <a:cubicBezTo>
                    <a:pt x="1646" y="748"/>
                    <a:pt x="1646" y="748"/>
                    <a:pt x="1646" y="748"/>
                  </a:cubicBezTo>
                  <a:cubicBezTo>
                    <a:pt x="1646" y="742"/>
                    <a:pt x="1645" y="735"/>
                    <a:pt x="1645" y="729"/>
                  </a:cubicBezTo>
                  <a:cubicBezTo>
                    <a:pt x="1644" y="717"/>
                    <a:pt x="1644" y="711"/>
                    <a:pt x="1643" y="704"/>
                  </a:cubicBezTo>
                  <a:cubicBezTo>
                    <a:pt x="1642" y="700"/>
                    <a:pt x="1642" y="697"/>
                    <a:pt x="1641" y="694"/>
                  </a:cubicBezTo>
                  <a:cubicBezTo>
                    <a:pt x="1640" y="690"/>
                    <a:pt x="1640" y="690"/>
                    <a:pt x="1640" y="690"/>
                  </a:cubicBezTo>
                  <a:cubicBezTo>
                    <a:pt x="1627" y="643"/>
                    <a:pt x="1627" y="643"/>
                    <a:pt x="1627" y="613"/>
                  </a:cubicBezTo>
                  <a:cubicBezTo>
                    <a:pt x="1628" y="615"/>
                    <a:pt x="1630" y="618"/>
                    <a:pt x="1631" y="620"/>
                  </a:cubicBezTo>
                  <a:cubicBezTo>
                    <a:pt x="1630" y="608"/>
                    <a:pt x="1630" y="608"/>
                    <a:pt x="1630" y="608"/>
                  </a:cubicBezTo>
                  <a:cubicBezTo>
                    <a:pt x="1624" y="603"/>
                    <a:pt x="1624" y="603"/>
                    <a:pt x="1624" y="603"/>
                  </a:cubicBezTo>
                  <a:cubicBezTo>
                    <a:pt x="1625" y="609"/>
                    <a:pt x="1625" y="609"/>
                    <a:pt x="1625" y="609"/>
                  </a:cubicBezTo>
                  <a:cubicBezTo>
                    <a:pt x="1625" y="635"/>
                    <a:pt x="1626" y="639"/>
                    <a:pt x="1629" y="659"/>
                  </a:cubicBezTo>
                  <a:cubicBezTo>
                    <a:pt x="1628" y="656"/>
                    <a:pt x="1628" y="653"/>
                    <a:pt x="1627" y="650"/>
                  </a:cubicBezTo>
                  <a:cubicBezTo>
                    <a:pt x="1626" y="638"/>
                    <a:pt x="1626" y="638"/>
                    <a:pt x="1624" y="603"/>
                  </a:cubicBezTo>
                  <a:cubicBezTo>
                    <a:pt x="1626" y="604"/>
                    <a:pt x="1628" y="607"/>
                    <a:pt x="1630" y="608"/>
                  </a:cubicBezTo>
                  <a:cubicBezTo>
                    <a:pt x="1630" y="606"/>
                    <a:pt x="1630" y="605"/>
                    <a:pt x="1631" y="603"/>
                  </a:cubicBezTo>
                  <a:cubicBezTo>
                    <a:pt x="1629" y="579"/>
                    <a:pt x="1629" y="579"/>
                    <a:pt x="1629" y="579"/>
                  </a:cubicBezTo>
                  <a:cubicBezTo>
                    <a:pt x="1630" y="576"/>
                    <a:pt x="1630" y="573"/>
                    <a:pt x="1630" y="571"/>
                  </a:cubicBezTo>
                  <a:cubicBezTo>
                    <a:pt x="1624" y="542"/>
                    <a:pt x="1614" y="506"/>
                    <a:pt x="1606" y="478"/>
                  </a:cubicBezTo>
                  <a:cubicBezTo>
                    <a:pt x="1614" y="506"/>
                    <a:pt x="1624" y="542"/>
                    <a:pt x="1630" y="571"/>
                  </a:cubicBezTo>
                  <a:cubicBezTo>
                    <a:pt x="1623" y="542"/>
                    <a:pt x="1615" y="504"/>
                    <a:pt x="1605" y="476"/>
                  </a:cubicBezTo>
                  <a:moveTo>
                    <a:pt x="1565" y="388"/>
                  </a:moveTo>
                  <a:cubicBezTo>
                    <a:pt x="1557" y="371"/>
                    <a:pt x="1557" y="371"/>
                    <a:pt x="1557" y="371"/>
                  </a:cubicBezTo>
                  <a:cubicBezTo>
                    <a:pt x="1557" y="372"/>
                    <a:pt x="1558" y="373"/>
                    <a:pt x="1558" y="374"/>
                  </a:cubicBezTo>
                  <a:cubicBezTo>
                    <a:pt x="1565" y="388"/>
                    <a:pt x="1565" y="388"/>
                    <a:pt x="1565" y="388"/>
                  </a:cubicBezTo>
                  <a:moveTo>
                    <a:pt x="1552" y="356"/>
                  </a:moveTo>
                  <a:cubicBezTo>
                    <a:pt x="1550" y="353"/>
                    <a:pt x="1550" y="353"/>
                    <a:pt x="1550" y="353"/>
                  </a:cubicBezTo>
                  <a:cubicBezTo>
                    <a:pt x="1551" y="355"/>
                    <a:pt x="1552" y="356"/>
                    <a:pt x="1553" y="357"/>
                  </a:cubicBezTo>
                  <a:cubicBezTo>
                    <a:pt x="1553" y="359"/>
                    <a:pt x="1554" y="361"/>
                    <a:pt x="1555" y="363"/>
                  </a:cubicBezTo>
                  <a:cubicBezTo>
                    <a:pt x="1560" y="370"/>
                    <a:pt x="1564" y="378"/>
                    <a:pt x="1568" y="386"/>
                  </a:cubicBezTo>
                  <a:cubicBezTo>
                    <a:pt x="1567" y="385"/>
                    <a:pt x="1567" y="385"/>
                    <a:pt x="1567" y="384"/>
                  </a:cubicBezTo>
                  <a:cubicBezTo>
                    <a:pt x="1552" y="356"/>
                    <a:pt x="1552" y="356"/>
                    <a:pt x="1552" y="356"/>
                  </a:cubicBezTo>
                  <a:moveTo>
                    <a:pt x="631" y="580"/>
                  </a:moveTo>
                  <a:cubicBezTo>
                    <a:pt x="637" y="580"/>
                    <a:pt x="642" y="581"/>
                    <a:pt x="647" y="581"/>
                  </a:cubicBezTo>
                  <a:cubicBezTo>
                    <a:pt x="642" y="576"/>
                    <a:pt x="642" y="576"/>
                    <a:pt x="642" y="576"/>
                  </a:cubicBezTo>
                  <a:cubicBezTo>
                    <a:pt x="628" y="576"/>
                    <a:pt x="628" y="576"/>
                    <a:pt x="628" y="576"/>
                  </a:cubicBezTo>
                  <a:cubicBezTo>
                    <a:pt x="631" y="580"/>
                    <a:pt x="631" y="580"/>
                    <a:pt x="631" y="580"/>
                  </a:cubicBezTo>
                  <a:moveTo>
                    <a:pt x="880" y="584"/>
                  </a:moveTo>
                  <a:cubicBezTo>
                    <a:pt x="880" y="580"/>
                    <a:pt x="875" y="577"/>
                    <a:pt x="873" y="575"/>
                  </a:cubicBezTo>
                  <a:cubicBezTo>
                    <a:pt x="865" y="575"/>
                    <a:pt x="858" y="575"/>
                    <a:pt x="851" y="575"/>
                  </a:cubicBezTo>
                  <a:cubicBezTo>
                    <a:pt x="851" y="575"/>
                    <a:pt x="855" y="580"/>
                    <a:pt x="861" y="588"/>
                  </a:cubicBezTo>
                  <a:cubicBezTo>
                    <a:pt x="867" y="588"/>
                    <a:pt x="874" y="587"/>
                    <a:pt x="880" y="587"/>
                  </a:cubicBezTo>
                  <a:cubicBezTo>
                    <a:pt x="880" y="586"/>
                    <a:pt x="880" y="585"/>
                    <a:pt x="880" y="584"/>
                  </a:cubicBezTo>
                  <a:moveTo>
                    <a:pt x="880" y="583"/>
                  </a:moveTo>
                  <a:cubicBezTo>
                    <a:pt x="894" y="574"/>
                    <a:pt x="894" y="574"/>
                    <a:pt x="894" y="574"/>
                  </a:cubicBezTo>
                  <a:cubicBezTo>
                    <a:pt x="879" y="557"/>
                    <a:pt x="879" y="557"/>
                    <a:pt x="879" y="557"/>
                  </a:cubicBezTo>
                  <a:cubicBezTo>
                    <a:pt x="873" y="575"/>
                    <a:pt x="873" y="575"/>
                    <a:pt x="873" y="575"/>
                  </a:cubicBezTo>
                  <a:cubicBezTo>
                    <a:pt x="880" y="583"/>
                    <a:pt x="880" y="583"/>
                    <a:pt x="880" y="583"/>
                  </a:cubicBezTo>
                  <a:moveTo>
                    <a:pt x="816" y="566"/>
                  </a:moveTo>
                  <a:cubicBezTo>
                    <a:pt x="816" y="557"/>
                    <a:pt x="816" y="548"/>
                    <a:pt x="816" y="539"/>
                  </a:cubicBezTo>
                  <a:cubicBezTo>
                    <a:pt x="814" y="539"/>
                    <a:pt x="811" y="539"/>
                    <a:pt x="810" y="539"/>
                  </a:cubicBezTo>
                  <a:cubicBezTo>
                    <a:pt x="809" y="548"/>
                    <a:pt x="809" y="557"/>
                    <a:pt x="809" y="566"/>
                  </a:cubicBezTo>
                  <a:cubicBezTo>
                    <a:pt x="811" y="566"/>
                    <a:pt x="814" y="566"/>
                    <a:pt x="816" y="566"/>
                  </a:cubicBezTo>
                  <a:moveTo>
                    <a:pt x="954" y="545"/>
                  </a:moveTo>
                  <a:cubicBezTo>
                    <a:pt x="968" y="535"/>
                    <a:pt x="968" y="535"/>
                    <a:pt x="968" y="535"/>
                  </a:cubicBezTo>
                  <a:cubicBezTo>
                    <a:pt x="961" y="536"/>
                    <a:pt x="954" y="536"/>
                    <a:pt x="947" y="537"/>
                  </a:cubicBezTo>
                  <a:cubicBezTo>
                    <a:pt x="948" y="566"/>
                    <a:pt x="948" y="566"/>
                    <a:pt x="948" y="566"/>
                  </a:cubicBezTo>
                  <a:cubicBezTo>
                    <a:pt x="920" y="547"/>
                    <a:pt x="920" y="547"/>
                    <a:pt x="920" y="547"/>
                  </a:cubicBezTo>
                  <a:cubicBezTo>
                    <a:pt x="946" y="585"/>
                    <a:pt x="946" y="585"/>
                    <a:pt x="946" y="585"/>
                  </a:cubicBezTo>
                  <a:cubicBezTo>
                    <a:pt x="949" y="585"/>
                    <a:pt x="952" y="585"/>
                    <a:pt x="956" y="584"/>
                  </a:cubicBezTo>
                  <a:cubicBezTo>
                    <a:pt x="965" y="581"/>
                    <a:pt x="965" y="581"/>
                    <a:pt x="965" y="581"/>
                  </a:cubicBezTo>
                  <a:cubicBezTo>
                    <a:pt x="954" y="545"/>
                    <a:pt x="954" y="545"/>
                    <a:pt x="954" y="545"/>
                  </a:cubicBezTo>
                  <a:moveTo>
                    <a:pt x="912" y="557"/>
                  </a:moveTo>
                  <a:cubicBezTo>
                    <a:pt x="912" y="556"/>
                    <a:pt x="913" y="556"/>
                    <a:pt x="914" y="556"/>
                  </a:cubicBezTo>
                  <a:cubicBezTo>
                    <a:pt x="909" y="550"/>
                    <a:pt x="903" y="543"/>
                    <a:pt x="899" y="538"/>
                  </a:cubicBezTo>
                  <a:cubicBezTo>
                    <a:pt x="897" y="538"/>
                    <a:pt x="894" y="538"/>
                    <a:pt x="892" y="538"/>
                  </a:cubicBezTo>
                  <a:cubicBezTo>
                    <a:pt x="885" y="548"/>
                    <a:pt x="885" y="548"/>
                    <a:pt x="885" y="548"/>
                  </a:cubicBezTo>
                  <a:cubicBezTo>
                    <a:pt x="871" y="539"/>
                    <a:pt x="871" y="539"/>
                    <a:pt x="871" y="539"/>
                  </a:cubicBezTo>
                  <a:cubicBezTo>
                    <a:pt x="850" y="530"/>
                    <a:pt x="850" y="530"/>
                    <a:pt x="850" y="530"/>
                  </a:cubicBezTo>
                  <a:cubicBezTo>
                    <a:pt x="872" y="548"/>
                    <a:pt x="872" y="548"/>
                    <a:pt x="872" y="548"/>
                  </a:cubicBezTo>
                  <a:cubicBezTo>
                    <a:pt x="879" y="557"/>
                    <a:pt x="879" y="557"/>
                    <a:pt x="879" y="557"/>
                  </a:cubicBezTo>
                  <a:cubicBezTo>
                    <a:pt x="894" y="574"/>
                    <a:pt x="894" y="574"/>
                    <a:pt x="894" y="574"/>
                  </a:cubicBezTo>
                  <a:cubicBezTo>
                    <a:pt x="892" y="556"/>
                    <a:pt x="892" y="556"/>
                    <a:pt x="892" y="556"/>
                  </a:cubicBezTo>
                  <a:cubicBezTo>
                    <a:pt x="894" y="574"/>
                    <a:pt x="894" y="574"/>
                    <a:pt x="894" y="574"/>
                  </a:cubicBezTo>
                  <a:cubicBezTo>
                    <a:pt x="898" y="568"/>
                    <a:pt x="900" y="564"/>
                    <a:pt x="902" y="560"/>
                  </a:cubicBezTo>
                  <a:cubicBezTo>
                    <a:pt x="898" y="561"/>
                    <a:pt x="900" y="559"/>
                    <a:pt x="900" y="559"/>
                  </a:cubicBezTo>
                  <a:cubicBezTo>
                    <a:pt x="901" y="557"/>
                    <a:pt x="902" y="557"/>
                    <a:pt x="903" y="557"/>
                  </a:cubicBezTo>
                  <a:cubicBezTo>
                    <a:pt x="903" y="557"/>
                    <a:pt x="903" y="558"/>
                    <a:pt x="902" y="560"/>
                  </a:cubicBezTo>
                  <a:cubicBezTo>
                    <a:pt x="903" y="560"/>
                    <a:pt x="905" y="560"/>
                    <a:pt x="912" y="557"/>
                  </a:cubicBezTo>
                  <a:moveTo>
                    <a:pt x="910" y="522"/>
                  </a:moveTo>
                  <a:cubicBezTo>
                    <a:pt x="919" y="529"/>
                    <a:pt x="919" y="529"/>
                    <a:pt x="919" y="529"/>
                  </a:cubicBezTo>
                  <a:cubicBezTo>
                    <a:pt x="912" y="519"/>
                    <a:pt x="912" y="519"/>
                    <a:pt x="912" y="519"/>
                  </a:cubicBezTo>
                  <a:cubicBezTo>
                    <a:pt x="904" y="511"/>
                    <a:pt x="904" y="511"/>
                    <a:pt x="904" y="511"/>
                  </a:cubicBezTo>
                  <a:cubicBezTo>
                    <a:pt x="910" y="522"/>
                    <a:pt x="910" y="522"/>
                    <a:pt x="910" y="522"/>
                  </a:cubicBezTo>
                  <a:moveTo>
                    <a:pt x="816" y="566"/>
                  </a:moveTo>
                  <a:cubicBezTo>
                    <a:pt x="816" y="557"/>
                    <a:pt x="816" y="548"/>
                    <a:pt x="816" y="539"/>
                  </a:cubicBezTo>
                  <a:cubicBezTo>
                    <a:pt x="816" y="548"/>
                    <a:pt x="816" y="557"/>
                    <a:pt x="816" y="566"/>
                  </a:cubicBezTo>
                  <a:moveTo>
                    <a:pt x="816" y="539"/>
                  </a:moveTo>
                  <a:cubicBezTo>
                    <a:pt x="823" y="522"/>
                    <a:pt x="823" y="522"/>
                    <a:pt x="823" y="522"/>
                  </a:cubicBezTo>
                  <a:cubicBezTo>
                    <a:pt x="810" y="512"/>
                    <a:pt x="810" y="512"/>
                    <a:pt x="810" y="512"/>
                  </a:cubicBezTo>
                  <a:cubicBezTo>
                    <a:pt x="804" y="523"/>
                    <a:pt x="804" y="523"/>
                    <a:pt x="804" y="523"/>
                  </a:cubicBezTo>
                  <a:cubicBezTo>
                    <a:pt x="810" y="539"/>
                    <a:pt x="810" y="539"/>
                    <a:pt x="810" y="539"/>
                  </a:cubicBezTo>
                  <a:cubicBezTo>
                    <a:pt x="811" y="539"/>
                    <a:pt x="814" y="539"/>
                    <a:pt x="816" y="539"/>
                  </a:cubicBezTo>
                  <a:moveTo>
                    <a:pt x="776" y="512"/>
                  </a:moveTo>
                  <a:cubicBezTo>
                    <a:pt x="776" y="509"/>
                    <a:pt x="777" y="506"/>
                    <a:pt x="777" y="503"/>
                  </a:cubicBezTo>
                  <a:cubicBezTo>
                    <a:pt x="770" y="503"/>
                    <a:pt x="763" y="503"/>
                    <a:pt x="757" y="503"/>
                  </a:cubicBezTo>
                  <a:cubicBezTo>
                    <a:pt x="747" y="528"/>
                    <a:pt x="747" y="528"/>
                    <a:pt x="747" y="528"/>
                  </a:cubicBezTo>
                  <a:cubicBezTo>
                    <a:pt x="733" y="530"/>
                    <a:pt x="726" y="533"/>
                    <a:pt x="720" y="540"/>
                  </a:cubicBezTo>
                  <a:cubicBezTo>
                    <a:pt x="716" y="544"/>
                    <a:pt x="713" y="552"/>
                    <a:pt x="710" y="559"/>
                  </a:cubicBezTo>
                  <a:cubicBezTo>
                    <a:pt x="706" y="571"/>
                    <a:pt x="703" y="576"/>
                    <a:pt x="699" y="584"/>
                  </a:cubicBezTo>
                  <a:cubicBezTo>
                    <a:pt x="700" y="584"/>
                    <a:pt x="701" y="584"/>
                    <a:pt x="703" y="584"/>
                  </a:cubicBezTo>
                  <a:cubicBezTo>
                    <a:pt x="724" y="547"/>
                    <a:pt x="724" y="547"/>
                    <a:pt x="725" y="546"/>
                  </a:cubicBezTo>
                  <a:cubicBezTo>
                    <a:pt x="730" y="539"/>
                    <a:pt x="734" y="535"/>
                    <a:pt x="739" y="537"/>
                  </a:cubicBezTo>
                  <a:cubicBezTo>
                    <a:pt x="747" y="540"/>
                    <a:pt x="748" y="540"/>
                    <a:pt x="756" y="511"/>
                  </a:cubicBezTo>
                  <a:cubicBezTo>
                    <a:pt x="763" y="512"/>
                    <a:pt x="769" y="512"/>
                    <a:pt x="776" y="512"/>
                  </a:cubicBezTo>
                  <a:moveTo>
                    <a:pt x="776" y="512"/>
                  </a:moveTo>
                  <a:cubicBezTo>
                    <a:pt x="790" y="504"/>
                    <a:pt x="790" y="504"/>
                    <a:pt x="790" y="504"/>
                  </a:cubicBezTo>
                  <a:cubicBezTo>
                    <a:pt x="785" y="504"/>
                    <a:pt x="781" y="503"/>
                    <a:pt x="777" y="503"/>
                  </a:cubicBezTo>
                  <a:cubicBezTo>
                    <a:pt x="777" y="506"/>
                    <a:pt x="776" y="509"/>
                    <a:pt x="776" y="512"/>
                  </a:cubicBezTo>
                  <a:moveTo>
                    <a:pt x="1010" y="497"/>
                  </a:moveTo>
                  <a:cubicBezTo>
                    <a:pt x="1009" y="491"/>
                    <a:pt x="1009" y="486"/>
                    <a:pt x="1008" y="480"/>
                  </a:cubicBezTo>
                  <a:cubicBezTo>
                    <a:pt x="998" y="507"/>
                    <a:pt x="998" y="507"/>
                    <a:pt x="998" y="507"/>
                  </a:cubicBezTo>
                  <a:cubicBezTo>
                    <a:pt x="1010" y="497"/>
                    <a:pt x="1010" y="497"/>
                    <a:pt x="1010" y="497"/>
                  </a:cubicBezTo>
                  <a:moveTo>
                    <a:pt x="856" y="478"/>
                  </a:moveTo>
                  <a:cubicBezTo>
                    <a:pt x="883" y="503"/>
                    <a:pt x="883" y="503"/>
                    <a:pt x="883" y="503"/>
                  </a:cubicBezTo>
                  <a:cubicBezTo>
                    <a:pt x="869" y="478"/>
                    <a:pt x="869" y="478"/>
                    <a:pt x="869" y="478"/>
                  </a:cubicBezTo>
                  <a:cubicBezTo>
                    <a:pt x="865" y="478"/>
                    <a:pt x="860" y="478"/>
                    <a:pt x="856" y="478"/>
                  </a:cubicBezTo>
                  <a:moveTo>
                    <a:pt x="1067" y="483"/>
                  </a:moveTo>
                  <a:cubicBezTo>
                    <a:pt x="1067" y="477"/>
                    <a:pt x="1065" y="472"/>
                    <a:pt x="1064" y="466"/>
                  </a:cubicBezTo>
                  <a:cubicBezTo>
                    <a:pt x="1062" y="466"/>
                    <a:pt x="1060" y="467"/>
                    <a:pt x="1057" y="467"/>
                  </a:cubicBezTo>
                  <a:cubicBezTo>
                    <a:pt x="1053" y="476"/>
                    <a:pt x="1053" y="476"/>
                    <a:pt x="1053" y="476"/>
                  </a:cubicBezTo>
                  <a:cubicBezTo>
                    <a:pt x="1067" y="483"/>
                    <a:pt x="1067" y="483"/>
                    <a:pt x="1067" y="483"/>
                  </a:cubicBezTo>
                  <a:moveTo>
                    <a:pt x="1057" y="467"/>
                  </a:moveTo>
                  <a:cubicBezTo>
                    <a:pt x="1057" y="464"/>
                    <a:pt x="1056" y="461"/>
                    <a:pt x="1055" y="458"/>
                  </a:cubicBezTo>
                  <a:cubicBezTo>
                    <a:pt x="1052" y="458"/>
                    <a:pt x="1047" y="459"/>
                    <a:pt x="1043" y="459"/>
                  </a:cubicBezTo>
                  <a:cubicBezTo>
                    <a:pt x="1053" y="476"/>
                    <a:pt x="1053" y="476"/>
                    <a:pt x="1053" y="476"/>
                  </a:cubicBezTo>
                  <a:cubicBezTo>
                    <a:pt x="1057" y="467"/>
                    <a:pt x="1057" y="467"/>
                    <a:pt x="1057" y="467"/>
                  </a:cubicBezTo>
                  <a:moveTo>
                    <a:pt x="297" y="387"/>
                  </a:moveTo>
                  <a:cubicBezTo>
                    <a:pt x="302" y="398"/>
                    <a:pt x="302" y="398"/>
                    <a:pt x="302" y="398"/>
                  </a:cubicBezTo>
                  <a:cubicBezTo>
                    <a:pt x="306" y="380"/>
                    <a:pt x="306" y="380"/>
                    <a:pt x="306" y="380"/>
                  </a:cubicBezTo>
                  <a:cubicBezTo>
                    <a:pt x="297" y="387"/>
                    <a:pt x="297" y="387"/>
                    <a:pt x="297" y="387"/>
                  </a:cubicBezTo>
                  <a:moveTo>
                    <a:pt x="297" y="387"/>
                  </a:moveTo>
                  <a:cubicBezTo>
                    <a:pt x="306" y="380"/>
                    <a:pt x="306" y="380"/>
                    <a:pt x="306" y="380"/>
                  </a:cubicBezTo>
                  <a:cubicBezTo>
                    <a:pt x="311" y="363"/>
                    <a:pt x="311" y="363"/>
                    <a:pt x="311" y="363"/>
                  </a:cubicBezTo>
                  <a:cubicBezTo>
                    <a:pt x="307" y="362"/>
                    <a:pt x="303" y="360"/>
                    <a:pt x="299" y="359"/>
                  </a:cubicBezTo>
                  <a:cubicBezTo>
                    <a:pt x="301" y="350"/>
                    <a:pt x="301" y="350"/>
                    <a:pt x="301" y="350"/>
                  </a:cubicBezTo>
                  <a:cubicBezTo>
                    <a:pt x="298" y="349"/>
                    <a:pt x="296" y="348"/>
                    <a:pt x="293" y="346"/>
                  </a:cubicBezTo>
                  <a:cubicBezTo>
                    <a:pt x="272" y="366"/>
                    <a:pt x="272" y="366"/>
                    <a:pt x="272" y="366"/>
                  </a:cubicBezTo>
                  <a:cubicBezTo>
                    <a:pt x="280" y="372"/>
                    <a:pt x="290" y="381"/>
                    <a:pt x="297" y="387"/>
                  </a:cubicBezTo>
                  <a:moveTo>
                    <a:pt x="720" y="415"/>
                  </a:moveTo>
                  <a:cubicBezTo>
                    <a:pt x="720" y="413"/>
                    <a:pt x="721" y="410"/>
                    <a:pt x="721" y="407"/>
                  </a:cubicBezTo>
                  <a:cubicBezTo>
                    <a:pt x="700" y="389"/>
                    <a:pt x="700" y="389"/>
                    <a:pt x="700" y="389"/>
                  </a:cubicBezTo>
                  <a:cubicBezTo>
                    <a:pt x="690" y="414"/>
                    <a:pt x="690" y="414"/>
                    <a:pt x="690" y="414"/>
                  </a:cubicBezTo>
                  <a:cubicBezTo>
                    <a:pt x="700" y="415"/>
                    <a:pt x="710" y="415"/>
                    <a:pt x="720" y="415"/>
                  </a:cubicBezTo>
                  <a:moveTo>
                    <a:pt x="740" y="410"/>
                  </a:moveTo>
                  <a:cubicBezTo>
                    <a:pt x="753" y="390"/>
                    <a:pt x="753" y="390"/>
                    <a:pt x="753" y="390"/>
                  </a:cubicBezTo>
                  <a:cubicBezTo>
                    <a:pt x="747" y="384"/>
                    <a:pt x="747" y="384"/>
                    <a:pt x="747" y="384"/>
                  </a:cubicBezTo>
                  <a:cubicBezTo>
                    <a:pt x="747" y="386"/>
                    <a:pt x="747" y="386"/>
                    <a:pt x="747" y="386"/>
                  </a:cubicBezTo>
                  <a:cubicBezTo>
                    <a:pt x="741" y="405"/>
                    <a:pt x="741" y="405"/>
                    <a:pt x="740" y="406"/>
                  </a:cubicBezTo>
                  <a:cubicBezTo>
                    <a:pt x="739" y="406"/>
                    <a:pt x="737" y="407"/>
                    <a:pt x="737" y="407"/>
                  </a:cubicBezTo>
                  <a:cubicBezTo>
                    <a:pt x="731" y="407"/>
                    <a:pt x="726" y="407"/>
                    <a:pt x="721" y="407"/>
                  </a:cubicBezTo>
                  <a:cubicBezTo>
                    <a:pt x="721" y="410"/>
                    <a:pt x="720" y="413"/>
                    <a:pt x="720" y="415"/>
                  </a:cubicBezTo>
                  <a:cubicBezTo>
                    <a:pt x="737" y="425"/>
                    <a:pt x="737" y="425"/>
                    <a:pt x="737" y="425"/>
                  </a:cubicBezTo>
                  <a:cubicBezTo>
                    <a:pt x="745" y="418"/>
                    <a:pt x="745" y="418"/>
                    <a:pt x="745" y="418"/>
                  </a:cubicBezTo>
                  <a:cubicBezTo>
                    <a:pt x="751" y="408"/>
                    <a:pt x="751" y="408"/>
                    <a:pt x="751" y="408"/>
                  </a:cubicBezTo>
                  <a:cubicBezTo>
                    <a:pt x="743" y="418"/>
                    <a:pt x="743" y="418"/>
                    <a:pt x="743" y="418"/>
                  </a:cubicBezTo>
                  <a:cubicBezTo>
                    <a:pt x="740" y="410"/>
                    <a:pt x="740" y="410"/>
                    <a:pt x="740" y="410"/>
                  </a:cubicBezTo>
                  <a:moveTo>
                    <a:pt x="664" y="395"/>
                  </a:moveTo>
                  <a:cubicBezTo>
                    <a:pt x="677" y="388"/>
                    <a:pt x="677" y="388"/>
                    <a:pt x="677" y="388"/>
                  </a:cubicBezTo>
                  <a:cubicBezTo>
                    <a:pt x="680" y="359"/>
                    <a:pt x="680" y="359"/>
                    <a:pt x="680" y="359"/>
                  </a:cubicBezTo>
                  <a:cubicBezTo>
                    <a:pt x="654" y="386"/>
                    <a:pt x="654" y="386"/>
                    <a:pt x="654" y="386"/>
                  </a:cubicBezTo>
                  <a:cubicBezTo>
                    <a:pt x="654" y="389"/>
                    <a:pt x="653" y="392"/>
                    <a:pt x="652" y="395"/>
                  </a:cubicBezTo>
                  <a:cubicBezTo>
                    <a:pt x="656" y="395"/>
                    <a:pt x="660" y="395"/>
                    <a:pt x="664" y="395"/>
                  </a:cubicBezTo>
                  <a:moveTo>
                    <a:pt x="687" y="364"/>
                  </a:moveTo>
                  <a:cubicBezTo>
                    <a:pt x="688" y="361"/>
                    <a:pt x="688" y="358"/>
                    <a:pt x="688" y="356"/>
                  </a:cubicBezTo>
                  <a:cubicBezTo>
                    <a:pt x="659" y="362"/>
                    <a:pt x="659" y="362"/>
                    <a:pt x="659" y="362"/>
                  </a:cubicBezTo>
                  <a:cubicBezTo>
                    <a:pt x="658" y="370"/>
                    <a:pt x="656" y="378"/>
                    <a:pt x="654" y="386"/>
                  </a:cubicBezTo>
                  <a:cubicBezTo>
                    <a:pt x="680" y="359"/>
                    <a:pt x="680" y="359"/>
                    <a:pt x="680" y="359"/>
                  </a:cubicBezTo>
                  <a:cubicBezTo>
                    <a:pt x="677" y="388"/>
                    <a:pt x="677" y="388"/>
                    <a:pt x="677" y="388"/>
                  </a:cubicBezTo>
                  <a:cubicBezTo>
                    <a:pt x="687" y="364"/>
                    <a:pt x="687" y="364"/>
                    <a:pt x="687" y="364"/>
                  </a:cubicBezTo>
                  <a:moveTo>
                    <a:pt x="301" y="350"/>
                  </a:moveTo>
                  <a:cubicBezTo>
                    <a:pt x="299" y="359"/>
                    <a:pt x="299" y="359"/>
                    <a:pt x="299" y="359"/>
                  </a:cubicBezTo>
                  <a:cubicBezTo>
                    <a:pt x="301" y="350"/>
                    <a:pt x="301" y="350"/>
                    <a:pt x="301" y="350"/>
                  </a:cubicBezTo>
                  <a:moveTo>
                    <a:pt x="301" y="350"/>
                  </a:moveTo>
                  <a:cubicBezTo>
                    <a:pt x="326" y="320"/>
                    <a:pt x="326" y="320"/>
                    <a:pt x="326" y="320"/>
                  </a:cubicBezTo>
                  <a:cubicBezTo>
                    <a:pt x="334" y="289"/>
                    <a:pt x="334" y="289"/>
                    <a:pt x="334" y="289"/>
                  </a:cubicBezTo>
                  <a:cubicBezTo>
                    <a:pt x="328" y="279"/>
                    <a:pt x="328" y="279"/>
                    <a:pt x="328" y="279"/>
                  </a:cubicBezTo>
                  <a:cubicBezTo>
                    <a:pt x="314" y="296"/>
                    <a:pt x="300" y="315"/>
                    <a:pt x="287" y="334"/>
                  </a:cubicBezTo>
                  <a:cubicBezTo>
                    <a:pt x="288" y="334"/>
                    <a:pt x="288" y="334"/>
                    <a:pt x="288" y="334"/>
                  </a:cubicBezTo>
                  <a:cubicBezTo>
                    <a:pt x="302" y="321"/>
                    <a:pt x="302" y="321"/>
                    <a:pt x="302" y="321"/>
                  </a:cubicBezTo>
                  <a:cubicBezTo>
                    <a:pt x="317" y="326"/>
                    <a:pt x="317" y="326"/>
                    <a:pt x="317" y="326"/>
                  </a:cubicBezTo>
                  <a:cubicBezTo>
                    <a:pt x="302" y="321"/>
                    <a:pt x="302" y="321"/>
                    <a:pt x="302" y="321"/>
                  </a:cubicBezTo>
                  <a:cubicBezTo>
                    <a:pt x="288" y="334"/>
                    <a:pt x="288" y="334"/>
                    <a:pt x="288" y="334"/>
                  </a:cubicBezTo>
                  <a:cubicBezTo>
                    <a:pt x="307" y="333"/>
                    <a:pt x="307" y="333"/>
                    <a:pt x="307" y="333"/>
                  </a:cubicBezTo>
                  <a:cubicBezTo>
                    <a:pt x="293" y="346"/>
                    <a:pt x="293" y="346"/>
                    <a:pt x="293" y="346"/>
                  </a:cubicBezTo>
                  <a:cubicBezTo>
                    <a:pt x="296" y="348"/>
                    <a:pt x="298" y="349"/>
                    <a:pt x="301" y="350"/>
                  </a:cubicBezTo>
                  <a:moveTo>
                    <a:pt x="723" y="350"/>
                  </a:moveTo>
                  <a:cubicBezTo>
                    <a:pt x="719" y="350"/>
                    <a:pt x="716" y="350"/>
                    <a:pt x="712" y="349"/>
                  </a:cubicBezTo>
                  <a:cubicBezTo>
                    <a:pt x="716" y="350"/>
                    <a:pt x="719" y="350"/>
                    <a:pt x="723" y="350"/>
                  </a:cubicBezTo>
                  <a:moveTo>
                    <a:pt x="712" y="349"/>
                  </a:moveTo>
                  <a:cubicBezTo>
                    <a:pt x="716" y="350"/>
                    <a:pt x="719" y="350"/>
                    <a:pt x="723" y="350"/>
                  </a:cubicBezTo>
                  <a:cubicBezTo>
                    <a:pt x="719" y="350"/>
                    <a:pt x="716" y="350"/>
                    <a:pt x="712" y="349"/>
                  </a:cubicBezTo>
                  <a:moveTo>
                    <a:pt x="727" y="358"/>
                  </a:moveTo>
                  <a:cubicBezTo>
                    <a:pt x="723" y="350"/>
                    <a:pt x="723" y="350"/>
                    <a:pt x="723" y="350"/>
                  </a:cubicBezTo>
                  <a:cubicBezTo>
                    <a:pt x="727" y="358"/>
                    <a:pt x="727" y="358"/>
                    <a:pt x="727" y="358"/>
                  </a:cubicBezTo>
                  <a:moveTo>
                    <a:pt x="732" y="366"/>
                  </a:moveTo>
                  <a:cubicBezTo>
                    <a:pt x="727" y="358"/>
                    <a:pt x="727" y="358"/>
                    <a:pt x="727" y="358"/>
                  </a:cubicBezTo>
                  <a:cubicBezTo>
                    <a:pt x="732" y="366"/>
                    <a:pt x="732" y="366"/>
                    <a:pt x="732" y="366"/>
                  </a:cubicBezTo>
                  <a:moveTo>
                    <a:pt x="732" y="366"/>
                  </a:moveTo>
                  <a:cubicBezTo>
                    <a:pt x="737" y="375"/>
                    <a:pt x="737" y="375"/>
                    <a:pt x="737" y="375"/>
                  </a:cubicBezTo>
                  <a:cubicBezTo>
                    <a:pt x="732" y="366"/>
                    <a:pt x="732" y="366"/>
                    <a:pt x="732" y="366"/>
                  </a:cubicBezTo>
                  <a:moveTo>
                    <a:pt x="746" y="388"/>
                  </a:moveTo>
                  <a:cubicBezTo>
                    <a:pt x="746" y="387"/>
                    <a:pt x="747" y="385"/>
                    <a:pt x="747" y="384"/>
                  </a:cubicBezTo>
                  <a:cubicBezTo>
                    <a:pt x="744" y="381"/>
                    <a:pt x="740" y="377"/>
                    <a:pt x="737" y="375"/>
                  </a:cubicBezTo>
                  <a:cubicBezTo>
                    <a:pt x="732" y="366"/>
                    <a:pt x="732" y="366"/>
                    <a:pt x="732" y="366"/>
                  </a:cubicBezTo>
                  <a:cubicBezTo>
                    <a:pt x="727" y="358"/>
                    <a:pt x="727" y="358"/>
                    <a:pt x="727" y="358"/>
                  </a:cubicBezTo>
                  <a:cubicBezTo>
                    <a:pt x="723" y="350"/>
                    <a:pt x="723" y="350"/>
                    <a:pt x="723" y="350"/>
                  </a:cubicBezTo>
                  <a:cubicBezTo>
                    <a:pt x="719" y="350"/>
                    <a:pt x="716" y="350"/>
                    <a:pt x="712" y="349"/>
                  </a:cubicBezTo>
                  <a:cubicBezTo>
                    <a:pt x="716" y="350"/>
                    <a:pt x="719" y="350"/>
                    <a:pt x="723" y="350"/>
                  </a:cubicBezTo>
                  <a:cubicBezTo>
                    <a:pt x="724" y="342"/>
                    <a:pt x="725" y="334"/>
                    <a:pt x="727" y="326"/>
                  </a:cubicBezTo>
                  <a:cubicBezTo>
                    <a:pt x="723" y="326"/>
                    <a:pt x="720" y="325"/>
                    <a:pt x="716" y="325"/>
                  </a:cubicBezTo>
                  <a:cubicBezTo>
                    <a:pt x="714" y="325"/>
                    <a:pt x="713" y="325"/>
                    <a:pt x="711" y="325"/>
                  </a:cubicBezTo>
                  <a:cubicBezTo>
                    <a:pt x="720" y="334"/>
                    <a:pt x="720" y="334"/>
                    <a:pt x="720" y="334"/>
                  </a:cubicBezTo>
                  <a:cubicBezTo>
                    <a:pt x="711" y="325"/>
                    <a:pt x="711" y="325"/>
                    <a:pt x="711" y="325"/>
                  </a:cubicBezTo>
                  <a:cubicBezTo>
                    <a:pt x="707" y="325"/>
                    <a:pt x="703" y="325"/>
                    <a:pt x="700" y="324"/>
                  </a:cubicBezTo>
                  <a:cubicBezTo>
                    <a:pt x="699" y="330"/>
                    <a:pt x="698" y="335"/>
                    <a:pt x="697" y="340"/>
                  </a:cubicBezTo>
                  <a:cubicBezTo>
                    <a:pt x="702" y="352"/>
                    <a:pt x="710" y="362"/>
                    <a:pt x="714" y="374"/>
                  </a:cubicBezTo>
                  <a:cubicBezTo>
                    <a:pt x="712" y="376"/>
                    <a:pt x="709" y="379"/>
                    <a:pt x="707" y="381"/>
                  </a:cubicBezTo>
                  <a:cubicBezTo>
                    <a:pt x="700" y="389"/>
                    <a:pt x="700" y="389"/>
                    <a:pt x="700" y="389"/>
                  </a:cubicBezTo>
                  <a:cubicBezTo>
                    <a:pt x="721" y="407"/>
                    <a:pt x="721" y="407"/>
                    <a:pt x="721" y="407"/>
                  </a:cubicBezTo>
                  <a:cubicBezTo>
                    <a:pt x="739" y="406"/>
                    <a:pt x="739" y="406"/>
                    <a:pt x="740" y="406"/>
                  </a:cubicBezTo>
                  <a:cubicBezTo>
                    <a:pt x="741" y="405"/>
                    <a:pt x="741" y="405"/>
                    <a:pt x="746" y="388"/>
                  </a:cubicBezTo>
                  <a:moveTo>
                    <a:pt x="700" y="324"/>
                  </a:moveTo>
                  <a:cubicBezTo>
                    <a:pt x="703" y="325"/>
                    <a:pt x="707" y="325"/>
                    <a:pt x="711" y="325"/>
                  </a:cubicBezTo>
                  <a:cubicBezTo>
                    <a:pt x="707" y="317"/>
                    <a:pt x="707" y="317"/>
                    <a:pt x="707" y="317"/>
                  </a:cubicBezTo>
                  <a:cubicBezTo>
                    <a:pt x="700" y="324"/>
                    <a:pt x="700" y="324"/>
                    <a:pt x="700" y="324"/>
                  </a:cubicBezTo>
                  <a:moveTo>
                    <a:pt x="835" y="329"/>
                  </a:moveTo>
                  <a:cubicBezTo>
                    <a:pt x="836" y="329"/>
                    <a:pt x="838" y="329"/>
                    <a:pt x="840" y="329"/>
                  </a:cubicBezTo>
                  <a:cubicBezTo>
                    <a:pt x="833" y="306"/>
                    <a:pt x="833" y="306"/>
                    <a:pt x="833" y="306"/>
                  </a:cubicBezTo>
                  <a:cubicBezTo>
                    <a:pt x="824" y="313"/>
                    <a:pt x="824" y="313"/>
                    <a:pt x="824" y="313"/>
                  </a:cubicBezTo>
                  <a:cubicBezTo>
                    <a:pt x="829" y="321"/>
                    <a:pt x="829" y="321"/>
                    <a:pt x="829" y="321"/>
                  </a:cubicBezTo>
                  <a:cubicBezTo>
                    <a:pt x="835" y="329"/>
                    <a:pt x="835" y="329"/>
                    <a:pt x="835" y="329"/>
                  </a:cubicBezTo>
                  <a:moveTo>
                    <a:pt x="818" y="314"/>
                  </a:moveTo>
                  <a:cubicBezTo>
                    <a:pt x="818" y="314"/>
                    <a:pt x="818" y="314"/>
                    <a:pt x="818" y="313"/>
                  </a:cubicBezTo>
                  <a:cubicBezTo>
                    <a:pt x="812" y="316"/>
                    <a:pt x="803" y="320"/>
                    <a:pt x="797" y="323"/>
                  </a:cubicBezTo>
                  <a:cubicBezTo>
                    <a:pt x="792" y="305"/>
                    <a:pt x="792" y="305"/>
                    <a:pt x="792" y="305"/>
                  </a:cubicBezTo>
                  <a:cubicBezTo>
                    <a:pt x="792" y="306"/>
                    <a:pt x="792" y="306"/>
                    <a:pt x="792" y="306"/>
                  </a:cubicBezTo>
                  <a:cubicBezTo>
                    <a:pt x="794" y="324"/>
                    <a:pt x="794" y="324"/>
                    <a:pt x="797" y="326"/>
                  </a:cubicBezTo>
                  <a:cubicBezTo>
                    <a:pt x="800" y="330"/>
                    <a:pt x="811" y="328"/>
                    <a:pt x="813" y="326"/>
                  </a:cubicBezTo>
                  <a:cubicBezTo>
                    <a:pt x="814" y="325"/>
                    <a:pt x="814" y="324"/>
                    <a:pt x="815" y="321"/>
                  </a:cubicBezTo>
                  <a:cubicBezTo>
                    <a:pt x="816" y="319"/>
                    <a:pt x="817" y="317"/>
                    <a:pt x="818" y="314"/>
                  </a:cubicBezTo>
                  <a:moveTo>
                    <a:pt x="654" y="244"/>
                  </a:moveTo>
                  <a:cubicBezTo>
                    <a:pt x="655" y="244"/>
                    <a:pt x="657" y="244"/>
                    <a:pt x="658" y="244"/>
                  </a:cubicBezTo>
                  <a:cubicBezTo>
                    <a:pt x="659" y="241"/>
                    <a:pt x="661" y="235"/>
                    <a:pt x="662" y="231"/>
                  </a:cubicBezTo>
                  <a:cubicBezTo>
                    <a:pt x="653" y="222"/>
                    <a:pt x="653" y="222"/>
                    <a:pt x="653" y="222"/>
                  </a:cubicBezTo>
                  <a:cubicBezTo>
                    <a:pt x="625" y="226"/>
                    <a:pt x="625" y="226"/>
                    <a:pt x="625" y="226"/>
                  </a:cubicBezTo>
                  <a:cubicBezTo>
                    <a:pt x="622" y="226"/>
                    <a:pt x="619" y="225"/>
                    <a:pt x="617" y="225"/>
                  </a:cubicBezTo>
                  <a:cubicBezTo>
                    <a:pt x="606" y="238"/>
                    <a:pt x="606" y="238"/>
                    <a:pt x="606" y="238"/>
                  </a:cubicBezTo>
                  <a:cubicBezTo>
                    <a:pt x="607" y="238"/>
                    <a:pt x="609" y="239"/>
                    <a:pt x="610" y="239"/>
                  </a:cubicBezTo>
                  <a:cubicBezTo>
                    <a:pt x="609" y="241"/>
                    <a:pt x="608" y="243"/>
                    <a:pt x="607" y="246"/>
                  </a:cubicBezTo>
                  <a:cubicBezTo>
                    <a:pt x="610" y="248"/>
                    <a:pt x="612" y="252"/>
                    <a:pt x="616" y="254"/>
                  </a:cubicBezTo>
                  <a:cubicBezTo>
                    <a:pt x="617" y="255"/>
                    <a:pt x="621" y="256"/>
                    <a:pt x="623" y="255"/>
                  </a:cubicBezTo>
                  <a:cubicBezTo>
                    <a:pt x="626" y="255"/>
                    <a:pt x="629" y="254"/>
                    <a:pt x="634" y="251"/>
                  </a:cubicBezTo>
                  <a:cubicBezTo>
                    <a:pt x="640" y="248"/>
                    <a:pt x="645" y="246"/>
                    <a:pt x="654" y="244"/>
                  </a:cubicBezTo>
                  <a:moveTo>
                    <a:pt x="1066" y="191"/>
                  </a:moveTo>
                  <a:cubicBezTo>
                    <a:pt x="1065" y="190"/>
                    <a:pt x="1065" y="189"/>
                    <a:pt x="1065" y="189"/>
                  </a:cubicBezTo>
                  <a:cubicBezTo>
                    <a:pt x="1065" y="189"/>
                    <a:pt x="1063" y="188"/>
                    <a:pt x="1063" y="189"/>
                  </a:cubicBezTo>
                  <a:cubicBezTo>
                    <a:pt x="1062" y="189"/>
                    <a:pt x="1065" y="192"/>
                    <a:pt x="1066" y="192"/>
                  </a:cubicBezTo>
                  <a:cubicBezTo>
                    <a:pt x="1067" y="192"/>
                    <a:pt x="1066" y="191"/>
                    <a:pt x="1066" y="191"/>
                  </a:cubicBezTo>
                  <a:moveTo>
                    <a:pt x="483" y="157"/>
                  </a:moveTo>
                  <a:cubicBezTo>
                    <a:pt x="498" y="146"/>
                    <a:pt x="498" y="146"/>
                    <a:pt x="498" y="146"/>
                  </a:cubicBezTo>
                  <a:cubicBezTo>
                    <a:pt x="497" y="146"/>
                    <a:pt x="497" y="145"/>
                    <a:pt x="496" y="145"/>
                  </a:cubicBezTo>
                  <a:cubicBezTo>
                    <a:pt x="493" y="144"/>
                    <a:pt x="490" y="143"/>
                    <a:pt x="488" y="142"/>
                  </a:cubicBezTo>
                  <a:cubicBezTo>
                    <a:pt x="478" y="155"/>
                    <a:pt x="478" y="155"/>
                    <a:pt x="478" y="155"/>
                  </a:cubicBezTo>
                  <a:cubicBezTo>
                    <a:pt x="483" y="157"/>
                    <a:pt x="483" y="157"/>
                    <a:pt x="483" y="157"/>
                  </a:cubicBezTo>
                  <a:moveTo>
                    <a:pt x="1193" y="530"/>
                  </a:moveTo>
                  <a:cubicBezTo>
                    <a:pt x="1191" y="524"/>
                    <a:pt x="1190" y="517"/>
                    <a:pt x="1188" y="512"/>
                  </a:cubicBezTo>
                  <a:cubicBezTo>
                    <a:pt x="1190" y="517"/>
                    <a:pt x="1191" y="524"/>
                    <a:pt x="1193" y="530"/>
                  </a:cubicBezTo>
                  <a:moveTo>
                    <a:pt x="1193" y="530"/>
                  </a:moveTo>
                  <a:cubicBezTo>
                    <a:pt x="1216" y="522"/>
                    <a:pt x="1216" y="522"/>
                    <a:pt x="1216" y="522"/>
                  </a:cubicBezTo>
                  <a:cubicBezTo>
                    <a:pt x="1193" y="530"/>
                    <a:pt x="1193" y="530"/>
                    <a:pt x="1193" y="530"/>
                  </a:cubicBezTo>
                  <a:moveTo>
                    <a:pt x="1152" y="508"/>
                  </a:moveTo>
                  <a:cubicBezTo>
                    <a:pt x="1147" y="509"/>
                    <a:pt x="1147" y="509"/>
                    <a:pt x="1147" y="509"/>
                  </a:cubicBezTo>
                  <a:cubicBezTo>
                    <a:pt x="1149" y="509"/>
                    <a:pt x="1150" y="509"/>
                    <a:pt x="1152" y="508"/>
                  </a:cubicBezTo>
                  <a:moveTo>
                    <a:pt x="1156" y="507"/>
                  </a:moveTo>
                  <a:cubicBezTo>
                    <a:pt x="1155" y="507"/>
                    <a:pt x="1153" y="508"/>
                    <a:pt x="1152" y="508"/>
                  </a:cubicBezTo>
                  <a:cubicBezTo>
                    <a:pt x="1153" y="508"/>
                    <a:pt x="1155" y="507"/>
                    <a:pt x="1156" y="507"/>
                  </a:cubicBezTo>
                  <a:moveTo>
                    <a:pt x="1159" y="507"/>
                  </a:moveTo>
                  <a:cubicBezTo>
                    <a:pt x="1158" y="507"/>
                    <a:pt x="1157" y="507"/>
                    <a:pt x="1156" y="507"/>
                  </a:cubicBezTo>
                  <a:cubicBezTo>
                    <a:pt x="1157" y="507"/>
                    <a:pt x="1158" y="507"/>
                    <a:pt x="1159" y="507"/>
                  </a:cubicBezTo>
                  <a:moveTo>
                    <a:pt x="1163" y="506"/>
                  </a:moveTo>
                  <a:cubicBezTo>
                    <a:pt x="1162" y="506"/>
                    <a:pt x="1160" y="506"/>
                    <a:pt x="1159" y="507"/>
                  </a:cubicBezTo>
                  <a:cubicBezTo>
                    <a:pt x="1160" y="506"/>
                    <a:pt x="1162" y="506"/>
                    <a:pt x="1163" y="506"/>
                  </a:cubicBezTo>
                  <a:moveTo>
                    <a:pt x="1166" y="505"/>
                  </a:moveTo>
                  <a:cubicBezTo>
                    <a:pt x="1165" y="505"/>
                    <a:pt x="1163" y="506"/>
                    <a:pt x="1163" y="506"/>
                  </a:cubicBezTo>
                  <a:cubicBezTo>
                    <a:pt x="1163" y="506"/>
                    <a:pt x="1165" y="505"/>
                    <a:pt x="1166" y="505"/>
                  </a:cubicBezTo>
                  <a:moveTo>
                    <a:pt x="1168" y="504"/>
                  </a:moveTo>
                  <a:cubicBezTo>
                    <a:pt x="1167" y="504"/>
                    <a:pt x="1166" y="504"/>
                    <a:pt x="1166" y="505"/>
                  </a:cubicBezTo>
                  <a:cubicBezTo>
                    <a:pt x="1166" y="504"/>
                    <a:pt x="1167" y="504"/>
                    <a:pt x="1168" y="504"/>
                  </a:cubicBezTo>
                  <a:moveTo>
                    <a:pt x="1170" y="502"/>
                  </a:moveTo>
                  <a:cubicBezTo>
                    <a:pt x="1170" y="503"/>
                    <a:pt x="1169" y="503"/>
                    <a:pt x="1168" y="504"/>
                  </a:cubicBezTo>
                  <a:cubicBezTo>
                    <a:pt x="1169" y="503"/>
                    <a:pt x="1170" y="503"/>
                    <a:pt x="1170" y="502"/>
                  </a:cubicBezTo>
                  <a:moveTo>
                    <a:pt x="1172" y="502"/>
                  </a:moveTo>
                  <a:cubicBezTo>
                    <a:pt x="1172" y="502"/>
                    <a:pt x="1171" y="502"/>
                    <a:pt x="1170" y="502"/>
                  </a:cubicBezTo>
                  <a:cubicBezTo>
                    <a:pt x="1171" y="502"/>
                    <a:pt x="1172" y="502"/>
                    <a:pt x="1172" y="502"/>
                  </a:cubicBezTo>
                  <a:moveTo>
                    <a:pt x="1174" y="501"/>
                  </a:moveTo>
                  <a:cubicBezTo>
                    <a:pt x="1174" y="501"/>
                    <a:pt x="1173" y="501"/>
                    <a:pt x="1172" y="502"/>
                  </a:cubicBezTo>
                  <a:cubicBezTo>
                    <a:pt x="1173" y="501"/>
                    <a:pt x="1174" y="501"/>
                    <a:pt x="1174" y="501"/>
                  </a:cubicBezTo>
                  <a:moveTo>
                    <a:pt x="1175" y="500"/>
                  </a:moveTo>
                  <a:cubicBezTo>
                    <a:pt x="1175" y="500"/>
                    <a:pt x="1175" y="500"/>
                    <a:pt x="1174" y="501"/>
                  </a:cubicBezTo>
                  <a:cubicBezTo>
                    <a:pt x="1175" y="500"/>
                    <a:pt x="1175" y="500"/>
                    <a:pt x="1175" y="500"/>
                  </a:cubicBezTo>
                  <a:moveTo>
                    <a:pt x="1175" y="500"/>
                  </a:moveTo>
                  <a:cubicBezTo>
                    <a:pt x="1176" y="499"/>
                    <a:pt x="1177" y="499"/>
                    <a:pt x="1177" y="499"/>
                  </a:cubicBezTo>
                  <a:cubicBezTo>
                    <a:pt x="1177" y="499"/>
                    <a:pt x="1176" y="499"/>
                    <a:pt x="1175" y="500"/>
                  </a:cubicBezTo>
                  <a:moveTo>
                    <a:pt x="1177" y="499"/>
                  </a:moveTo>
                  <a:cubicBezTo>
                    <a:pt x="1178" y="499"/>
                    <a:pt x="1178" y="499"/>
                    <a:pt x="1178" y="498"/>
                  </a:cubicBezTo>
                  <a:cubicBezTo>
                    <a:pt x="1178" y="499"/>
                    <a:pt x="1178" y="499"/>
                    <a:pt x="1177" y="499"/>
                  </a:cubicBezTo>
                  <a:moveTo>
                    <a:pt x="1178" y="498"/>
                  </a:moveTo>
                  <a:cubicBezTo>
                    <a:pt x="1179" y="498"/>
                    <a:pt x="1179" y="497"/>
                    <a:pt x="1179" y="497"/>
                  </a:cubicBezTo>
                  <a:cubicBezTo>
                    <a:pt x="1179" y="497"/>
                    <a:pt x="1179" y="498"/>
                    <a:pt x="1178" y="498"/>
                  </a:cubicBezTo>
                  <a:moveTo>
                    <a:pt x="1179" y="497"/>
                  </a:moveTo>
                  <a:cubicBezTo>
                    <a:pt x="1180" y="497"/>
                    <a:pt x="1180" y="497"/>
                    <a:pt x="1181" y="497"/>
                  </a:cubicBezTo>
                  <a:cubicBezTo>
                    <a:pt x="1180" y="497"/>
                    <a:pt x="1180" y="497"/>
                    <a:pt x="1179" y="497"/>
                  </a:cubicBezTo>
                  <a:moveTo>
                    <a:pt x="1181" y="497"/>
                  </a:moveTo>
                  <a:cubicBezTo>
                    <a:pt x="1181" y="497"/>
                    <a:pt x="1182" y="497"/>
                    <a:pt x="1182" y="497"/>
                  </a:cubicBezTo>
                  <a:cubicBezTo>
                    <a:pt x="1182" y="497"/>
                    <a:pt x="1181" y="497"/>
                    <a:pt x="1181" y="497"/>
                  </a:cubicBezTo>
                  <a:moveTo>
                    <a:pt x="1182" y="497"/>
                  </a:moveTo>
                  <a:cubicBezTo>
                    <a:pt x="1182" y="496"/>
                    <a:pt x="1182" y="496"/>
                    <a:pt x="1183" y="496"/>
                  </a:cubicBezTo>
                  <a:cubicBezTo>
                    <a:pt x="1182" y="496"/>
                    <a:pt x="1182" y="496"/>
                    <a:pt x="1182" y="497"/>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4" y="496"/>
                  </a:moveTo>
                  <a:cubicBezTo>
                    <a:pt x="1184" y="496"/>
                    <a:pt x="1184" y="496"/>
                    <a:pt x="1183" y="496"/>
                  </a:cubicBezTo>
                  <a:cubicBezTo>
                    <a:pt x="1184" y="496"/>
                    <a:pt x="1184" y="496"/>
                    <a:pt x="1184" y="496"/>
                  </a:cubicBezTo>
                  <a:moveTo>
                    <a:pt x="1186" y="497"/>
                  </a:moveTo>
                  <a:cubicBezTo>
                    <a:pt x="1185" y="497"/>
                    <a:pt x="1185" y="496"/>
                    <a:pt x="1184" y="496"/>
                  </a:cubicBezTo>
                  <a:cubicBezTo>
                    <a:pt x="1185" y="496"/>
                    <a:pt x="1185" y="497"/>
                    <a:pt x="1186" y="497"/>
                  </a:cubicBezTo>
                  <a:moveTo>
                    <a:pt x="1186" y="497"/>
                  </a:moveTo>
                  <a:cubicBezTo>
                    <a:pt x="1186" y="497"/>
                    <a:pt x="1186" y="497"/>
                    <a:pt x="1186" y="497"/>
                  </a:cubicBezTo>
                  <a:cubicBezTo>
                    <a:pt x="1186" y="497"/>
                    <a:pt x="1186" y="497"/>
                    <a:pt x="1186" y="497"/>
                  </a:cubicBezTo>
                  <a:moveTo>
                    <a:pt x="1188" y="498"/>
                  </a:moveTo>
                  <a:cubicBezTo>
                    <a:pt x="1188" y="498"/>
                    <a:pt x="1187" y="497"/>
                    <a:pt x="1186" y="497"/>
                  </a:cubicBezTo>
                  <a:cubicBezTo>
                    <a:pt x="1187" y="497"/>
                    <a:pt x="1188" y="498"/>
                    <a:pt x="1188" y="498"/>
                  </a:cubicBezTo>
                  <a:moveTo>
                    <a:pt x="1190" y="499"/>
                  </a:moveTo>
                  <a:cubicBezTo>
                    <a:pt x="1190" y="499"/>
                    <a:pt x="1189" y="499"/>
                    <a:pt x="1188" y="498"/>
                  </a:cubicBezTo>
                  <a:cubicBezTo>
                    <a:pt x="1189" y="499"/>
                    <a:pt x="1190" y="499"/>
                    <a:pt x="1190" y="499"/>
                  </a:cubicBezTo>
                  <a:moveTo>
                    <a:pt x="1192" y="501"/>
                  </a:moveTo>
                  <a:cubicBezTo>
                    <a:pt x="1191" y="501"/>
                    <a:pt x="1190" y="500"/>
                    <a:pt x="1190" y="499"/>
                  </a:cubicBezTo>
                  <a:cubicBezTo>
                    <a:pt x="1190" y="500"/>
                    <a:pt x="1191" y="501"/>
                    <a:pt x="1192" y="501"/>
                  </a:cubicBezTo>
                  <a:moveTo>
                    <a:pt x="1194" y="503"/>
                  </a:moveTo>
                  <a:cubicBezTo>
                    <a:pt x="1193" y="502"/>
                    <a:pt x="1192" y="502"/>
                    <a:pt x="1192" y="501"/>
                  </a:cubicBezTo>
                  <a:cubicBezTo>
                    <a:pt x="1192" y="502"/>
                    <a:pt x="1193" y="502"/>
                    <a:pt x="1194" y="503"/>
                  </a:cubicBezTo>
                  <a:moveTo>
                    <a:pt x="1196" y="506"/>
                  </a:moveTo>
                  <a:cubicBezTo>
                    <a:pt x="1196" y="505"/>
                    <a:pt x="1195" y="504"/>
                    <a:pt x="1194" y="503"/>
                  </a:cubicBezTo>
                  <a:cubicBezTo>
                    <a:pt x="1195" y="504"/>
                    <a:pt x="1196" y="505"/>
                    <a:pt x="1196" y="506"/>
                  </a:cubicBezTo>
                  <a:moveTo>
                    <a:pt x="1197" y="506"/>
                  </a:moveTo>
                  <a:cubicBezTo>
                    <a:pt x="1196" y="506"/>
                    <a:pt x="1196" y="506"/>
                    <a:pt x="1196" y="506"/>
                  </a:cubicBezTo>
                  <a:cubicBezTo>
                    <a:pt x="1196" y="506"/>
                    <a:pt x="1196" y="506"/>
                    <a:pt x="1197" y="506"/>
                  </a:cubicBezTo>
                  <a:moveTo>
                    <a:pt x="1197" y="506"/>
                  </a:moveTo>
                  <a:cubicBezTo>
                    <a:pt x="1197" y="506"/>
                    <a:pt x="1197" y="506"/>
                    <a:pt x="1197" y="506"/>
                  </a:cubicBezTo>
                  <a:cubicBezTo>
                    <a:pt x="1197" y="506"/>
                    <a:pt x="1197" y="506"/>
                    <a:pt x="1197" y="506"/>
                  </a:cubicBezTo>
                  <a:moveTo>
                    <a:pt x="1197" y="506"/>
                  </a:moveTo>
                  <a:cubicBezTo>
                    <a:pt x="1197" y="507"/>
                    <a:pt x="1197" y="507"/>
                    <a:pt x="1197" y="507"/>
                  </a:cubicBezTo>
                  <a:cubicBezTo>
                    <a:pt x="1197" y="507"/>
                    <a:pt x="1197" y="507"/>
                    <a:pt x="1197" y="506"/>
                  </a:cubicBezTo>
                  <a:moveTo>
                    <a:pt x="1198" y="507"/>
                  </a:moveTo>
                  <a:cubicBezTo>
                    <a:pt x="1197" y="507"/>
                    <a:pt x="1197" y="507"/>
                    <a:pt x="1197" y="507"/>
                  </a:cubicBezTo>
                  <a:cubicBezTo>
                    <a:pt x="1198" y="507"/>
                    <a:pt x="1198" y="507"/>
                    <a:pt x="1198" y="507"/>
                  </a:cubicBezTo>
                  <a:moveTo>
                    <a:pt x="1198" y="507"/>
                  </a:moveTo>
                  <a:cubicBezTo>
                    <a:pt x="1198" y="507"/>
                    <a:pt x="1198" y="507"/>
                    <a:pt x="1198" y="507"/>
                  </a:cubicBezTo>
                  <a:cubicBezTo>
                    <a:pt x="1198" y="507"/>
                    <a:pt x="1198" y="507"/>
                    <a:pt x="1198" y="507"/>
                  </a:cubicBezTo>
                  <a:moveTo>
                    <a:pt x="1198" y="507"/>
                  </a:moveTo>
                  <a:cubicBezTo>
                    <a:pt x="1198" y="507"/>
                    <a:pt x="1198" y="507"/>
                    <a:pt x="1198" y="508"/>
                  </a:cubicBezTo>
                  <a:cubicBezTo>
                    <a:pt x="1198" y="507"/>
                    <a:pt x="1198" y="507"/>
                    <a:pt x="1198" y="507"/>
                  </a:cubicBezTo>
                  <a:moveTo>
                    <a:pt x="1198" y="508"/>
                  </a:moveTo>
                  <a:cubicBezTo>
                    <a:pt x="1198" y="508"/>
                    <a:pt x="1199" y="508"/>
                    <a:pt x="1199" y="508"/>
                  </a:cubicBezTo>
                  <a:cubicBezTo>
                    <a:pt x="1199" y="508"/>
                    <a:pt x="1199" y="508"/>
                    <a:pt x="1199" y="508"/>
                  </a:cubicBezTo>
                  <a:moveTo>
                    <a:pt x="1199" y="509"/>
                  </a:moveTo>
                  <a:cubicBezTo>
                    <a:pt x="1199" y="509"/>
                    <a:pt x="1199" y="509"/>
                    <a:pt x="1199" y="508"/>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10"/>
                  </a:moveTo>
                  <a:cubicBezTo>
                    <a:pt x="1199" y="509"/>
                    <a:pt x="1199" y="509"/>
                    <a:pt x="1199" y="509"/>
                  </a:cubicBezTo>
                  <a:cubicBezTo>
                    <a:pt x="1199" y="509"/>
                    <a:pt x="1199" y="509"/>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200" y="510"/>
                  </a:moveTo>
                  <a:cubicBezTo>
                    <a:pt x="1199" y="510"/>
                    <a:pt x="1199" y="510"/>
                    <a:pt x="1199"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7" y="509"/>
                    <a:pt x="677" y="509"/>
                    <a:pt x="677" y="509"/>
                  </a:cubicBezTo>
                  <a:cubicBezTo>
                    <a:pt x="676" y="509"/>
                    <a:pt x="676" y="509"/>
                    <a:pt x="676"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2" y="509"/>
                  </a:moveTo>
                  <a:cubicBezTo>
                    <a:pt x="671" y="509"/>
                    <a:pt x="671" y="509"/>
                    <a:pt x="671" y="509"/>
                  </a:cubicBezTo>
                  <a:cubicBezTo>
                    <a:pt x="672" y="509"/>
                    <a:pt x="672" y="509"/>
                    <a:pt x="672" y="509"/>
                  </a:cubicBezTo>
                  <a:moveTo>
                    <a:pt x="675" y="509"/>
                  </a:moveTo>
                  <a:cubicBezTo>
                    <a:pt x="675" y="509"/>
                    <a:pt x="675" y="509"/>
                    <a:pt x="675" y="509"/>
                  </a:cubicBezTo>
                  <a:cubicBezTo>
                    <a:pt x="674" y="509"/>
                    <a:pt x="673" y="509"/>
                    <a:pt x="672" y="509"/>
                  </a:cubicBezTo>
                  <a:cubicBezTo>
                    <a:pt x="672" y="509"/>
                    <a:pt x="674"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7" y="506"/>
                  </a:moveTo>
                  <a:cubicBezTo>
                    <a:pt x="647" y="506"/>
                    <a:pt x="647" y="506"/>
                    <a:pt x="646" y="506"/>
                  </a:cubicBezTo>
                  <a:cubicBezTo>
                    <a:pt x="647" y="506"/>
                    <a:pt x="647" y="506"/>
                    <a:pt x="647" y="506"/>
                  </a:cubicBez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7" y="504"/>
                  </a:moveTo>
                  <a:cubicBezTo>
                    <a:pt x="706" y="504"/>
                    <a:pt x="706" y="504"/>
                    <a:pt x="706"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8" y="503"/>
                  </a:moveTo>
                  <a:cubicBezTo>
                    <a:pt x="708" y="503"/>
                    <a:pt x="708" y="503"/>
                    <a:pt x="708" y="503"/>
                  </a:cubicBezTo>
                  <a:cubicBezTo>
                    <a:pt x="708" y="503"/>
                    <a:pt x="708" y="503"/>
                    <a:pt x="708" y="503"/>
                  </a:cubicBezTo>
                  <a:moveTo>
                    <a:pt x="708" y="502"/>
                  </a:moveTo>
                  <a:cubicBezTo>
                    <a:pt x="708" y="503"/>
                    <a:pt x="708" y="503"/>
                    <a:pt x="708" y="503"/>
                  </a:cubicBezTo>
                  <a:cubicBezTo>
                    <a:pt x="708" y="502"/>
                    <a:pt x="708" y="502"/>
                    <a:pt x="708" y="502"/>
                  </a:cubicBezTo>
                  <a:moveTo>
                    <a:pt x="708" y="502"/>
                  </a:moveTo>
                  <a:cubicBezTo>
                    <a:pt x="708" y="502"/>
                    <a:pt x="708" y="502"/>
                    <a:pt x="708" y="502"/>
                  </a:cubicBezTo>
                  <a:cubicBezTo>
                    <a:pt x="708" y="502"/>
                    <a:pt x="708" y="502"/>
                    <a:pt x="708" y="502"/>
                  </a:cubicBezTo>
                  <a:moveTo>
                    <a:pt x="708" y="502"/>
                  </a:moveTo>
                  <a:cubicBezTo>
                    <a:pt x="708" y="502"/>
                    <a:pt x="708" y="502"/>
                    <a:pt x="708" y="502"/>
                  </a:cubicBezTo>
                  <a:cubicBezTo>
                    <a:pt x="708" y="502"/>
                    <a:pt x="708" y="502"/>
                    <a:pt x="708" y="502"/>
                  </a:cubicBezTo>
                  <a:moveTo>
                    <a:pt x="709" y="502"/>
                  </a:moveTo>
                  <a:cubicBezTo>
                    <a:pt x="708" y="502"/>
                    <a:pt x="708" y="502"/>
                    <a:pt x="708"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10" y="502"/>
                  </a:moveTo>
                  <a:cubicBezTo>
                    <a:pt x="709" y="502"/>
                    <a:pt x="709" y="502"/>
                    <a:pt x="709"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1"/>
                  </a:moveTo>
                  <a:cubicBezTo>
                    <a:pt x="710" y="502"/>
                    <a:pt x="710" y="502"/>
                    <a:pt x="710" y="502"/>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1" y="501"/>
                  </a:moveTo>
                  <a:cubicBezTo>
                    <a:pt x="711" y="501"/>
                    <a:pt x="711" y="501"/>
                    <a:pt x="711" y="501"/>
                  </a:cubicBezTo>
                  <a:cubicBezTo>
                    <a:pt x="711" y="501"/>
                    <a:pt x="711" y="501"/>
                    <a:pt x="711" y="501"/>
                  </a:cubicBezTo>
                  <a:cubicBezTo>
                    <a:pt x="711" y="501"/>
                    <a:pt x="711" y="501"/>
                    <a:pt x="711" y="501"/>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9" y="478"/>
                    <a:pt x="819" y="478"/>
                    <a:pt x="819" y="478"/>
                  </a:cubicBezTo>
                  <a:cubicBezTo>
                    <a:pt x="818" y="478"/>
                    <a:pt x="818" y="478"/>
                    <a:pt x="818" y="478"/>
                  </a:cubicBezTo>
                  <a:cubicBezTo>
                    <a:pt x="818" y="478"/>
                    <a:pt x="818" y="478"/>
                    <a:pt x="818"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6" y="478"/>
                  </a:moveTo>
                  <a:cubicBezTo>
                    <a:pt x="805" y="478"/>
                    <a:pt x="805" y="478"/>
                    <a:pt x="805"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8" y="478"/>
                    <a:pt x="808" y="478"/>
                    <a:pt x="808" y="478"/>
                  </a:cubicBezTo>
                  <a:cubicBezTo>
                    <a:pt x="807" y="478"/>
                    <a:pt x="807" y="478"/>
                    <a:pt x="807"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9" y="478"/>
                    <a:pt x="809" y="478"/>
                    <a:pt x="809" y="478"/>
                  </a:cubicBezTo>
                  <a:cubicBezTo>
                    <a:pt x="808" y="478"/>
                    <a:pt x="808" y="478"/>
                    <a:pt x="808"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10" y="478"/>
                  </a:moveTo>
                  <a:cubicBezTo>
                    <a:pt x="809" y="478"/>
                    <a:pt x="809" y="478"/>
                    <a:pt x="809"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cubicBezTo>
                    <a:pt x="810" y="478"/>
                    <a:pt x="810" y="478"/>
                    <a:pt x="810"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8" y="478"/>
                  </a:moveTo>
                  <a:cubicBezTo>
                    <a:pt x="797" y="478"/>
                    <a:pt x="797" y="478"/>
                    <a:pt x="797"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9" y="478"/>
                    <a:pt x="799" y="478"/>
                    <a:pt x="799" y="478"/>
                  </a:cubicBezTo>
                  <a:cubicBezTo>
                    <a:pt x="798" y="478"/>
                    <a:pt x="798" y="478"/>
                    <a:pt x="798"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1" y="478"/>
                    <a:pt x="801" y="478"/>
                    <a:pt x="801" y="478"/>
                  </a:cubicBezTo>
                  <a:cubicBezTo>
                    <a:pt x="800" y="478"/>
                    <a:pt x="800" y="478"/>
                    <a:pt x="800"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791" y="426"/>
                  </a:moveTo>
                  <a:cubicBezTo>
                    <a:pt x="792" y="426"/>
                    <a:pt x="792" y="426"/>
                    <a:pt x="793" y="426"/>
                  </a:cubicBezTo>
                  <a:cubicBezTo>
                    <a:pt x="792" y="426"/>
                    <a:pt x="792" y="426"/>
                    <a:pt x="791" y="426"/>
                  </a:cubicBezTo>
                  <a:moveTo>
                    <a:pt x="794" y="427"/>
                  </a:moveTo>
                  <a:cubicBezTo>
                    <a:pt x="793" y="427"/>
                    <a:pt x="793" y="426"/>
                    <a:pt x="793" y="426"/>
                  </a:cubicBezTo>
                  <a:cubicBezTo>
                    <a:pt x="793" y="426"/>
                    <a:pt x="793" y="427"/>
                    <a:pt x="794" y="427"/>
                  </a:cubicBezTo>
                  <a:moveTo>
                    <a:pt x="794" y="427"/>
                  </a:moveTo>
                  <a:cubicBezTo>
                    <a:pt x="794" y="427"/>
                    <a:pt x="795" y="427"/>
                    <a:pt x="795" y="428"/>
                  </a:cubicBezTo>
                  <a:cubicBezTo>
                    <a:pt x="795" y="427"/>
                    <a:pt x="794" y="427"/>
                    <a:pt x="794" y="427"/>
                  </a:cubicBezTo>
                  <a:moveTo>
                    <a:pt x="795" y="428"/>
                  </a:moveTo>
                  <a:cubicBezTo>
                    <a:pt x="795" y="428"/>
                    <a:pt x="796" y="428"/>
                    <a:pt x="796" y="428"/>
                  </a:cubicBezTo>
                  <a:cubicBezTo>
                    <a:pt x="796" y="428"/>
                    <a:pt x="795" y="428"/>
                    <a:pt x="795" y="428"/>
                  </a:cubicBezTo>
                  <a:moveTo>
                    <a:pt x="796" y="428"/>
                  </a:moveTo>
                  <a:cubicBezTo>
                    <a:pt x="796" y="428"/>
                    <a:pt x="797" y="429"/>
                    <a:pt x="797" y="429"/>
                  </a:cubicBezTo>
                  <a:cubicBezTo>
                    <a:pt x="797" y="429"/>
                    <a:pt x="796" y="428"/>
                    <a:pt x="796" y="428"/>
                  </a:cubicBezTo>
                  <a:moveTo>
                    <a:pt x="797" y="429"/>
                  </a:moveTo>
                  <a:cubicBezTo>
                    <a:pt x="797" y="429"/>
                    <a:pt x="798" y="429"/>
                    <a:pt x="798" y="430"/>
                  </a:cubicBezTo>
                  <a:cubicBezTo>
                    <a:pt x="798" y="429"/>
                    <a:pt x="797" y="429"/>
                    <a:pt x="797" y="429"/>
                  </a:cubicBezTo>
                  <a:moveTo>
                    <a:pt x="798" y="430"/>
                  </a:moveTo>
                  <a:cubicBezTo>
                    <a:pt x="798" y="430"/>
                    <a:pt x="799" y="430"/>
                    <a:pt x="799" y="430"/>
                  </a:cubicBezTo>
                  <a:cubicBezTo>
                    <a:pt x="799" y="430"/>
                    <a:pt x="798" y="430"/>
                    <a:pt x="798" y="430"/>
                  </a:cubicBezTo>
                  <a:moveTo>
                    <a:pt x="799" y="430"/>
                  </a:moveTo>
                  <a:cubicBezTo>
                    <a:pt x="799" y="431"/>
                    <a:pt x="800" y="431"/>
                    <a:pt x="800" y="431"/>
                  </a:cubicBezTo>
                  <a:cubicBezTo>
                    <a:pt x="800" y="431"/>
                    <a:pt x="799" y="431"/>
                    <a:pt x="799" y="430"/>
                  </a:cubicBezTo>
                  <a:moveTo>
                    <a:pt x="800" y="431"/>
                  </a:moveTo>
                  <a:cubicBezTo>
                    <a:pt x="800" y="431"/>
                    <a:pt x="800" y="432"/>
                    <a:pt x="800" y="432"/>
                  </a:cubicBezTo>
                  <a:cubicBezTo>
                    <a:pt x="800" y="432"/>
                    <a:pt x="800" y="431"/>
                    <a:pt x="800" y="431"/>
                  </a:cubicBezTo>
                  <a:moveTo>
                    <a:pt x="800" y="432"/>
                  </a:moveTo>
                  <a:cubicBezTo>
                    <a:pt x="801" y="432"/>
                    <a:pt x="801" y="432"/>
                    <a:pt x="801" y="432"/>
                  </a:cubicBezTo>
                  <a:cubicBezTo>
                    <a:pt x="801" y="432"/>
                    <a:pt x="801" y="432"/>
                    <a:pt x="800" y="432"/>
                  </a:cubicBezTo>
                  <a:moveTo>
                    <a:pt x="802" y="433"/>
                  </a:moveTo>
                  <a:cubicBezTo>
                    <a:pt x="801" y="432"/>
                    <a:pt x="801" y="432"/>
                    <a:pt x="801" y="432"/>
                  </a:cubicBezTo>
                  <a:cubicBezTo>
                    <a:pt x="802" y="433"/>
                    <a:pt x="802" y="433"/>
                    <a:pt x="802" y="433"/>
                  </a:cubicBezTo>
                  <a:moveTo>
                    <a:pt x="802" y="433"/>
                  </a:moveTo>
                  <a:cubicBezTo>
                    <a:pt x="802" y="433"/>
                    <a:pt x="802" y="433"/>
                    <a:pt x="802" y="433"/>
                  </a:cubicBezTo>
                  <a:cubicBezTo>
                    <a:pt x="802" y="433"/>
                    <a:pt x="802" y="433"/>
                    <a:pt x="802" y="433"/>
                  </a:cubicBezTo>
                  <a:moveTo>
                    <a:pt x="802" y="433"/>
                  </a:moveTo>
                  <a:cubicBezTo>
                    <a:pt x="803" y="434"/>
                    <a:pt x="803" y="434"/>
                    <a:pt x="803" y="434"/>
                  </a:cubicBezTo>
                  <a:cubicBezTo>
                    <a:pt x="803" y="434"/>
                    <a:pt x="803" y="434"/>
                    <a:pt x="802" y="433"/>
                  </a:cubicBezTo>
                  <a:moveTo>
                    <a:pt x="803" y="434"/>
                  </a:moveTo>
                  <a:cubicBezTo>
                    <a:pt x="803" y="434"/>
                    <a:pt x="803" y="434"/>
                    <a:pt x="803" y="435"/>
                  </a:cubicBezTo>
                  <a:cubicBezTo>
                    <a:pt x="803" y="434"/>
                    <a:pt x="803" y="434"/>
                    <a:pt x="803" y="434"/>
                  </a:cubicBezTo>
                  <a:moveTo>
                    <a:pt x="803" y="435"/>
                  </a:moveTo>
                  <a:cubicBezTo>
                    <a:pt x="803" y="435"/>
                    <a:pt x="804" y="435"/>
                    <a:pt x="804" y="435"/>
                  </a:cubicBezTo>
                  <a:cubicBezTo>
                    <a:pt x="804" y="435"/>
                    <a:pt x="803" y="435"/>
                    <a:pt x="803" y="435"/>
                  </a:cubicBezTo>
                  <a:moveTo>
                    <a:pt x="804" y="435"/>
                  </a:moveTo>
                  <a:cubicBezTo>
                    <a:pt x="804" y="435"/>
                    <a:pt x="804" y="436"/>
                    <a:pt x="804" y="436"/>
                  </a:cubicBezTo>
                  <a:cubicBezTo>
                    <a:pt x="804" y="436"/>
                    <a:pt x="804" y="435"/>
                    <a:pt x="804" y="435"/>
                  </a:cubicBezTo>
                  <a:moveTo>
                    <a:pt x="804" y="436"/>
                  </a:moveTo>
                  <a:cubicBezTo>
                    <a:pt x="804" y="436"/>
                    <a:pt x="804" y="436"/>
                    <a:pt x="804" y="436"/>
                  </a:cubicBezTo>
                  <a:cubicBezTo>
                    <a:pt x="804" y="436"/>
                    <a:pt x="804" y="436"/>
                    <a:pt x="804" y="436"/>
                  </a:cubicBezTo>
                  <a:moveTo>
                    <a:pt x="804" y="436"/>
                  </a:moveTo>
                  <a:cubicBezTo>
                    <a:pt x="804" y="436"/>
                    <a:pt x="805" y="436"/>
                    <a:pt x="805" y="437"/>
                  </a:cubicBezTo>
                  <a:cubicBezTo>
                    <a:pt x="805" y="436"/>
                    <a:pt x="804" y="436"/>
                    <a:pt x="804" y="436"/>
                  </a:cubicBezTo>
                  <a:moveTo>
                    <a:pt x="805" y="437"/>
                  </a:moveTo>
                  <a:cubicBezTo>
                    <a:pt x="805" y="437"/>
                    <a:pt x="805" y="437"/>
                    <a:pt x="805" y="437"/>
                  </a:cubicBezTo>
                  <a:cubicBezTo>
                    <a:pt x="805" y="437"/>
                    <a:pt x="805" y="437"/>
                    <a:pt x="805" y="437"/>
                  </a:cubicBezTo>
                  <a:moveTo>
                    <a:pt x="805" y="437"/>
                  </a:moveTo>
                  <a:cubicBezTo>
                    <a:pt x="805" y="437"/>
                    <a:pt x="805" y="437"/>
                    <a:pt x="805" y="437"/>
                  </a:cubicBezTo>
                  <a:cubicBezTo>
                    <a:pt x="805" y="437"/>
                    <a:pt x="805" y="437"/>
                    <a:pt x="805" y="437"/>
                  </a:cubicBezTo>
                  <a:moveTo>
                    <a:pt x="805" y="437"/>
                  </a:moveTo>
                  <a:cubicBezTo>
                    <a:pt x="805" y="438"/>
                    <a:pt x="805" y="438"/>
                    <a:pt x="805" y="438"/>
                  </a:cubicBezTo>
                  <a:cubicBezTo>
                    <a:pt x="805" y="437"/>
                    <a:pt x="805" y="437"/>
                    <a:pt x="805" y="437"/>
                  </a:cubicBezTo>
                  <a:moveTo>
                    <a:pt x="806" y="438"/>
                  </a:moveTo>
                  <a:cubicBezTo>
                    <a:pt x="806" y="438"/>
                    <a:pt x="805" y="438"/>
                    <a:pt x="805" y="438"/>
                  </a:cubicBezTo>
                  <a:cubicBezTo>
                    <a:pt x="805" y="438"/>
                    <a:pt x="806" y="438"/>
                    <a:pt x="806" y="438"/>
                  </a:cubicBezTo>
                  <a:moveTo>
                    <a:pt x="806" y="439"/>
                  </a:moveTo>
                  <a:cubicBezTo>
                    <a:pt x="806" y="439"/>
                    <a:pt x="806" y="439"/>
                    <a:pt x="806" y="438"/>
                  </a:cubicBezTo>
                  <a:cubicBezTo>
                    <a:pt x="806" y="439"/>
                    <a:pt x="806" y="439"/>
                    <a:pt x="806" y="439"/>
                  </a:cubicBezTo>
                  <a:moveTo>
                    <a:pt x="806" y="439"/>
                  </a:moveTo>
                  <a:cubicBezTo>
                    <a:pt x="806" y="439"/>
                    <a:pt x="806" y="439"/>
                    <a:pt x="806" y="439"/>
                  </a:cubicBezTo>
                  <a:cubicBezTo>
                    <a:pt x="806" y="439"/>
                    <a:pt x="806" y="439"/>
                    <a:pt x="806" y="439"/>
                  </a:cubicBezTo>
                  <a:moveTo>
                    <a:pt x="806" y="440"/>
                  </a:moveTo>
                  <a:cubicBezTo>
                    <a:pt x="806" y="440"/>
                    <a:pt x="806" y="439"/>
                    <a:pt x="806" y="439"/>
                  </a:cubicBezTo>
                  <a:cubicBezTo>
                    <a:pt x="806" y="439"/>
                    <a:pt x="806" y="440"/>
                    <a:pt x="806" y="440"/>
                  </a:cubicBezTo>
                  <a:moveTo>
                    <a:pt x="806" y="440"/>
                  </a:moveTo>
                  <a:cubicBezTo>
                    <a:pt x="806" y="440"/>
                    <a:pt x="806" y="440"/>
                    <a:pt x="806" y="440"/>
                  </a:cubicBezTo>
                  <a:cubicBezTo>
                    <a:pt x="806" y="440"/>
                    <a:pt x="806" y="440"/>
                    <a:pt x="806" y="440"/>
                  </a:cubicBezTo>
                  <a:moveTo>
                    <a:pt x="806" y="440"/>
                  </a:moveTo>
                  <a:cubicBezTo>
                    <a:pt x="806" y="440"/>
                    <a:pt x="806" y="440"/>
                    <a:pt x="806" y="440"/>
                  </a:cubicBezTo>
                  <a:cubicBezTo>
                    <a:pt x="806" y="440"/>
                    <a:pt x="806" y="440"/>
                    <a:pt x="806" y="440"/>
                  </a:cubicBezTo>
                  <a:moveTo>
                    <a:pt x="806" y="440"/>
                  </a:moveTo>
                  <a:cubicBezTo>
                    <a:pt x="806" y="441"/>
                    <a:pt x="806" y="441"/>
                    <a:pt x="806" y="441"/>
                  </a:cubicBezTo>
                  <a:cubicBezTo>
                    <a:pt x="806" y="440"/>
                    <a:pt x="806" y="440"/>
                    <a:pt x="806" y="440"/>
                  </a:cubicBezTo>
                  <a:moveTo>
                    <a:pt x="806" y="441"/>
                  </a:moveTo>
                  <a:cubicBezTo>
                    <a:pt x="806" y="441"/>
                    <a:pt x="806" y="441"/>
                    <a:pt x="806" y="441"/>
                  </a:cubicBezTo>
                  <a:cubicBezTo>
                    <a:pt x="806" y="441"/>
                    <a:pt x="806" y="441"/>
                    <a:pt x="806" y="441"/>
                  </a:cubicBezTo>
                  <a:moveTo>
                    <a:pt x="806" y="442"/>
                  </a:moveTo>
                  <a:cubicBezTo>
                    <a:pt x="806" y="442"/>
                    <a:pt x="806" y="442"/>
                    <a:pt x="806" y="441"/>
                  </a:cubicBezTo>
                  <a:cubicBezTo>
                    <a:pt x="806" y="442"/>
                    <a:pt x="806" y="442"/>
                    <a:pt x="806" y="442"/>
                  </a:cubicBezTo>
                  <a:moveTo>
                    <a:pt x="806" y="442"/>
                  </a:moveTo>
                  <a:cubicBezTo>
                    <a:pt x="806" y="442"/>
                    <a:pt x="806" y="442"/>
                    <a:pt x="806" y="442"/>
                  </a:cubicBezTo>
                  <a:cubicBezTo>
                    <a:pt x="806" y="442"/>
                    <a:pt x="806" y="442"/>
                    <a:pt x="806" y="442"/>
                  </a:cubicBezTo>
                  <a:moveTo>
                    <a:pt x="806" y="443"/>
                  </a:moveTo>
                  <a:cubicBezTo>
                    <a:pt x="806" y="442"/>
                    <a:pt x="806" y="442"/>
                    <a:pt x="806" y="442"/>
                  </a:cubicBezTo>
                  <a:cubicBezTo>
                    <a:pt x="806" y="443"/>
                    <a:pt x="806" y="443"/>
                    <a:pt x="806" y="443"/>
                  </a:cubicBezTo>
                  <a:moveTo>
                    <a:pt x="807" y="443"/>
                  </a:moveTo>
                  <a:cubicBezTo>
                    <a:pt x="807" y="443"/>
                    <a:pt x="807" y="443"/>
                    <a:pt x="807" y="443"/>
                  </a:cubicBezTo>
                  <a:cubicBezTo>
                    <a:pt x="807" y="443"/>
                    <a:pt x="807" y="443"/>
                    <a:pt x="807" y="443"/>
                  </a:cubicBezTo>
                  <a:moveTo>
                    <a:pt x="807" y="444"/>
                  </a:moveTo>
                  <a:cubicBezTo>
                    <a:pt x="807" y="443"/>
                    <a:pt x="807" y="443"/>
                    <a:pt x="807" y="443"/>
                  </a:cubicBezTo>
                  <a:cubicBezTo>
                    <a:pt x="807" y="443"/>
                    <a:pt x="807" y="443"/>
                    <a:pt x="807" y="443"/>
                  </a:cubicBezTo>
                  <a:moveTo>
                    <a:pt x="807" y="444"/>
                  </a:moveTo>
                  <a:cubicBezTo>
                    <a:pt x="807" y="444"/>
                    <a:pt x="807" y="444"/>
                    <a:pt x="807" y="444"/>
                  </a:cubicBezTo>
                  <a:cubicBezTo>
                    <a:pt x="807" y="444"/>
                    <a:pt x="807" y="444"/>
                    <a:pt x="807" y="444"/>
                  </a:cubicBezTo>
                  <a:moveTo>
                    <a:pt x="807" y="444"/>
                  </a:moveTo>
                  <a:cubicBezTo>
                    <a:pt x="807" y="444"/>
                    <a:pt x="807" y="444"/>
                    <a:pt x="807" y="444"/>
                  </a:cubicBezTo>
                  <a:cubicBezTo>
                    <a:pt x="807" y="444"/>
                    <a:pt x="807" y="444"/>
                    <a:pt x="807" y="444"/>
                  </a:cubicBezTo>
                  <a:moveTo>
                    <a:pt x="807" y="445"/>
                  </a:moveTo>
                  <a:cubicBezTo>
                    <a:pt x="807" y="444"/>
                    <a:pt x="807" y="444"/>
                    <a:pt x="807" y="444"/>
                  </a:cubicBezTo>
                  <a:cubicBezTo>
                    <a:pt x="807" y="445"/>
                    <a:pt x="807" y="445"/>
                    <a:pt x="807" y="445"/>
                  </a:cubicBezTo>
                  <a:moveTo>
                    <a:pt x="807" y="445"/>
                  </a:moveTo>
                  <a:cubicBezTo>
                    <a:pt x="807" y="445"/>
                    <a:pt x="807" y="445"/>
                    <a:pt x="807" y="445"/>
                  </a:cubicBezTo>
                  <a:cubicBezTo>
                    <a:pt x="807" y="445"/>
                    <a:pt x="807" y="445"/>
                    <a:pt x="807" y="445"/>
                  </a:cubicBezTo>
                  <a:moveTo>
                    <a:pt x="807" y="445"/>
                  </a:moveTo>
                  <a:cubicBezTo>
                    <a:pt x="807" y="445"/>
                    <a:pt x="807" y="445"/>
                    <a:pt x="807" y="445"/>
                  </a:cubicBezTo>
                  <a:cubicBezTo>
                    <a:pt x="807" y="445"/>
                    <a:pt x="807" y="445"/>
                    <a:pt x="807" y="445"/>
                  </a:cubicBezTo>
                  <a:moveTo>
                    <a:pt x="807" y="446"/>
                  </a:moveTo>
                  <a:cubicBezTo>
                    <a:pt x="807" y="445"/>
                    <a:pt x="807" y="445"/>
                    <a:pt x="807" y="445"/>
                  </a:cubicBezTo>
                  <a:cubicBezTo>
                    <a:pt x="807" y="446"/>
                    <a:pt x="807" y="446"/>
                    <a:pt x="807" y="446"/>
                  </a:cubicBezTo>
                  <a:moveTo>
                    <a:pt x="808" y="446"/>
                  </a:moveTo>
                  <a:cubicBezTo>
                    <a:pt x="807" y="446"/>
                    <a:pt x="807" y="446"/>
                    <a:pt x="807" y="446"/>
                  </a:cubicBezTo>
                  <a:cubicBezTo>
                    <a:pt x="807" y="446"/>
                    <a:pt x="807" y="446"/>
                    <a:pt x="808" y="446"/>
                  </a:cubicBezTo>
                  <a:moveTo>
                    <a:pt x="808" y="446"/>
                  </a:moveTo>
                  <a:cubicBezTo>
                    <a:pt x="808" y="446"/>
                    <a:pt x="808" y="446"/>
                    <a:pt x="808" y="446"/>
                  </a:cubicBezTo>
                  <a:cubicBezTo>
                    <a:pt x="808" y="446"/>
                    <a:pt x="808" y="446"/>
                    <a:pt x="808" y="446"/>
                  </a:cubicBezTo>
                  <a:moveTo>
                    <a:pt x="808" y="447"/>
                  </a:moveTo>
                  <a:cubicBezTo>
                    <a:pt x="808" y="446"/>
                    <a:pt x="808" y="446"/>
                    <a:pt x="808" y="446"/>
                  </a:cubicBezTo>
                  <a:cubicBezTo>
                    <a:pt x="808" y="447"/>
                    <a:pt x="808" y="447"/>
                    <a:pt x="808" y="447"/>
                  </a:cubicBezTo>
                  <a:moveTo>
                    <a:pt x="809" y="447"/>
                  </a:moveTo>
                  <a:cubicBezTo>
                    <a:pt x="808" y="447"/>
                    <a:pt x="808" y="447"/>
                    <a:pt x="808" y="447"/>
                  </a:cubicBezTo>
                  <a:cubicBezTo>
                    <a:pt x="809" y="447"/>
                    <a:pt x="809" y="447"/>
                    <a:pt x="809" y="447"/>
                  </a:cubicBezTo>
                  <a:moveTo>
                    <a:pt x="809" y="447"/>
                  </a:moveTo>
                  <a:cubicBezTo>
                    <a:pt x="809" y="447"/>
                    <a:pt x="809" y="447"/>
                    <a:pt x="809" y="447"/>
                  </a:cubicBezTo>
                  <a:cubicBezTo>
                    <a:pt x="809" y="447"/>
                    <a:pt x="809" y="447"/>
                    <a:pt x="809" y="447"/>
                  </a:cubicBezTo>
                  <a:moveTo>
                    <a:pt x="810" y="447"/>
                  </a:moveTo>
                  <a:cubicBezTo>
                    <a:pt x="809" y="447"/>
                    <a:pt x="809" y="447"/>
                    <a:pt x="809" y="447"/>
                  </a:cubicBezTo>
                  <a:cubicBezTo>
                    <a:pt x="809" y="447"/>
                    <a:pt x="809" y="447"/>
                    <a:pt x="810" y="447"/>
                  </a:cubicBezTo>
                  <a:moveTo>
                    <a:pt x="810" y="447"/>
                  </a:moveTo>
                  <a:cubicBezTo>
                    <a:pt x="810" y="447"/>
                    <a:pt x="810" y="447"/>
                    <a:pt x="810" y="447"/>
                  </a:cubicBezTo>
                  <a:cubicBezTo>
                    <a:pt x="810" y="447"/>
                    <a:pt x="810" y="447"/>
                    <a:pt x="810" y="447"/>
                  </a:cubicBezTo>
                  <a:moveTo>
                    <a:pt x="811" y="448"/>
                  </a:moveTo>
                  <a:cubicBezTo>
                    <a:pt x="810" y="448"/>
                    <a:pt x="810" y="448"/>
                    <a:pt x="810" y="447"/>
                  </a:cubicBezTo>
                  <a:cubicBezTo>
                    <a:pt x="810" y="448"/>
                    <a:pt x="810" y="448"/>
                    <a:pt x="811" y="448"/>
                  </a:cubicBezTo>
                  <a:moveTo>
                    <a:pt x="811" y="448"/>
                  </a:moveTo>
                  <a:cubicBezTo>
                    <a:pt x="811" y="448"/>
                    <a:pt x="811" y="448"/>
                    <a:pt x="811" y="448"/>
                  </a:cubicBezTo>
                  <a:cubicBezTo>
                    <a:pt x="811" y="448"/>
                    <a:pt x="811" y="448"/>
                    <a:pt x="811" y="448"/>
                  </a:cubicBezTo>
                  <a:moveTo>
                    <a:pt x="812" y="448"/>
                  </a:moveTo>
                  <a:cubicBezTo>
                    <a:pt x="811" y="448"/>
                    <a:pt x="811" y="448"/>
                    <a:pt x="811" y="448"/>
                  </a:cubicBezTo>
                  <a:cubicBezTo>
                    <a:pt x="811" y="448"/>
                    <a:pt x="811" y="448"/>
                    <a:pt x="812" y="448"/>
                  </a:cubicBezTo>
                  <a:moveTo>
                    <a:pt x="812" y="448"/>
                  </a:moveTo>
                  <a:cubicBezTo>
                    <a:pt x="812" y="448"/>
                    <a:pt x="812" y="448"/>
                    <a:pt x="812" y="448"/>
                  </a:cubicBezTo>
                  <a:cubicBezTo>
                    <a:pt x="812" y="448"/>
                    <a:pt x="812" y="448"/>
                    <a:pt x="812" y="448"/>
                  </a:cubicBezTo>
                  <a:moveTo>
                    <a:pt x="813" y="449"/>
                  </a:moveTo>
                  <a:cubicBezTo>
                    <a:pt x="813" y="449"/>
                    <a:pt x="813" y="449"/>
                    <a:pt x="812" y="448"/>
                  </a:cubicBezTo>
                  <a:cubicBezTo>
                    <a:pt x="813" y="449"/>
                    <a:pt x="813" y="449"/>
                    <a:pt x="813" y="449"/>
                  </a:cubicBezTo>
                  <a:moveTo>
                    <a:pt x="814" y="449"/>
                  </a:moveTo>
                  <a:cubicBezTo>
                    <a:pt x="814" y="449"/>
                    <a:pt x="814" y="449"/>
                    <a:pt x="813" y="449"/>
                  </a:cubicBezTo>
                  <a:cubicBezTo>
                    <a:pt x="814" y="449"/>
                    <a:pt x="814" y="449"/>
                    <a:pt x="814" y="449"/>
                  </a:cubicBezTo>
                  <a:moveTo>
                    <a:pt x="815" y="449"/>
                  </a:moveTo>
                  <a:cubicBezTo>
                    <a:pt x="815" y="449"/>
                    <a:pt x="815" y="449"/>
                    <a:pt x="814" y="449"/>
                  </a:cubicBezTo>
                  <a:cubicBezTo>
                    <a:pt x="815" y="449"/>
                    <a:pt x="815" y="449"/>
                    <a:pt x="815" y="449"/>
                  </a:cubicBezTo>
                  <a:moveTo>
                    <a:pt x="816" y="450"/>
                  </a:moveTo>
                  <a:cubicBezTo>
                    <a:pt x="816" y="450"/>
                    <a:pt x="815" y="449"/>
                    <a:pt x="815" y="449"/>
                  </a:cubicBezTo>
                  <a:cubicBezTo>
                    <a:pt x="815" y="449"/>
                    <a:pt x="816" y="450"/>
                    <a:pt x="816" y="450"/>
                  </a:cubicBezTo>
                  <a:moveTo>
                    <a:pt x="817" y="450"/>
                  </a:moveTo>
                  <a:cubicBezTo>
                    <a:pt x="817" y="450"/>
                    <a:pt x="817" y="450"/>
                    <a:pt x="816" y="450"/>
                  </a:cubicBezTo>
                  <a:cubicBezTo>
                    <a:pt x="817" y="450"/>
                    <a:pt x="817" y="450"/>
                    <a:pt x="817" y="450"/>
                  </a:cubicBezTo>
                  <a:moveTo>
                    <a:pt x="819" y="450"/>
                  </a:moveTo>
                  <a:cubicBezTo>
                    <a:pt x="818" y="450"/>
                    <a:pt x="818" y="450"/>
                    <a:pt x="817" y="450"/>
                  </a:cubicBezTo>
                  <a:cubicBezTo>
                    <a:pt x="818" y="450"/>
                    <a:pt x="818" y="450"/>
                    <a:pt x="819" y="450"/>
                  </a:cubicBezTo>
                  <a:moveTo>
                    <a:pt x="820" y="451"/>
                  </a:moveTo>
                  <a:cubicBezTo>
                    <a:pt x="819" y="450"/>
                    <a:pt x="819" y="450"/>
                    <a:pt x="819" y="450"/>
                  </a:cubicBezTo>
                  <a:cubicBezTo>
                    <a:pt x="819" y="450"/>
                    <a:pt x="819" y="450"/>
                    <a:pt x="820" y="451"/>
                  </a:cubicBezTo>
                  <a:moveTo>
                    <a:pt x="821" y="451"/>
                  </a:moveTo>
                  <a:cubicBezTo>
                    <a:pt x="821" y="451"/>
                    <a:pt x="820" y="451"/>
                    <a:pt x="820" y="451"/>
                  </a:cubicBezTo>
                  <a:cubicBezTo>
                    <a:pt x="820" y="451"/>
                    <a:pt x="821" y="451"/>
                    <a:pt x="821" y="451"/>
                  </a:cubicBezTo>
                  <a:moveTo>
                    <a:pt x="823" y="451"/>
                  </a:moveTo>
                  <a:cubicBezTo>
                    <a:pt x="822" y="451"/>
                    <a:pt x="822" y="451"/>
                    <a:pt x="821" y="451"/>
                  </a:cubicBezTo>
                  <a:cubicBezTo>
                    <a:pt x="822" y="451"/>
                    <a:pt x="822" y="451"/>
                    <a:pt x="823" y="451"/>
                  </a:cubicBezTo>
                  <a:moveTo>
                    <a:pt x="824" y="451"/>
                  </a:moveTo>
                  <a:cubicBezTo>
                    <a:pt x="824" y="451"/>
                    <a:pt x="823" y="451"/>
                    <a:pt x="823" y="451"/>
                  </a:cubicBezTo>
                  <a:cubicBezTo>
                    <a:pt x="823" y="451"/>
                    <a:pt x="824" y="451"/>
                    <a:pt x="824" y="451"/>
                  </a:cubicBezTo>
                  <a:moveTo>
                    <a:pt x="826" y="452"/>
                  </a:moveTo>
                  <a:cubicBezTo>
                    <a:pt x="825" y="451"/>
                    <a:pt x="825" y="451"/>
                    <a:pt x="824" y="451"/>
                  </a:cubicBezTo>
                  <a:cubicBezTo>
                    <a:pt x="825" y="451"/>
                    <a:pt x="825" y="451"/>
                    <a:pt x="826" y="452"/>
                  </a:cubicBezTo>
                  <a:moveTo>
                    <a:pt x="828" y="452"/>
                  </a:moveTo>
                  <a:cubicBezTo>
                    <a:pt x="827" y="452"/>
                    <a:pt x="827" y="452"/>
                    <a:pt x="826" y="452"/>
                  </a:cubicBezTo>
                  <a:cubicBezTo>
                    <a:pt x="827" y="452"/>
                    <a:pt x="827" y="452"/>
                    <a:pt x="828" y="452"/>
                  </a:cubicBezTo>
                  <a:moveTo>
                    <a:pt x="828" y="452"/>
                  </a:moveTo>
                  <a:cubicBezTo>
                    <a:pt x="830" y="452"/>
                    <a:pt x="830" y="452"/>
                    <a:pt x="830" y="452"/>
                  </a:cubicBezTo>
                  <a:cubicBezTo>
                    <a:pt x="829" y="452"/>
                    <a:pt x="828" y="452"/>
                    <a:pt x="828" y="452"/>
                  </a:cubicBezTo>
                  <a:moveTo>
                    <a:pt x="936" y="311"/>
                  </a:moveTo>
                  <a:cubicBezTo>
                    <a:pt x="936" y="311"/>
                    <a:pt x="936" y="311"/>
                    <a:pt x="936" y="311"/>
                  </a:cubicBezTo>
                  <a:cubicBezTo>
                    <a:pt x="936" y="311"/>
                    <a:pt x="936" y="311"/>
                    <a:pt x="936" y="311"/>
                  </a:cubicBezTo>
                  <a:moveTo>
                    <a:pt x="936" y="311"/>
                  </a:moveTo>
                  <a:cubicBezTo>
                    <a:pt x="936" y="311"/>
                    <a:pt x="936" y="311"/>
                    <a:pt x="936" y="311"/>
                  </a:cubicBezTo>
                  <a:cubicBezTo>
                    <a:pt x="936" y="311"/>
                    <a:pt x="936" y="311"/>
                    <a:pt x="936" y="311"/>
                  </a:cubicBezTo>
                  <a:moveTo>
                    <a:pt x="936" y="312"/>
                  </a:moveTo>
                  <a:cubicBezTo>
                    <a:pt x="936" y="312"/>
                    <a:pt x="936" y="312"/>
                    <a:pt x="936" y="311"/>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7" y="312"/>
                  </a:moveTo>
                  <a:cubicBezTo>
                    <a:pt x="936" y="312"/>
                    <a:pt x="936" y="312"/>
                    <a:pt x="936" y="312"/>
                  </a:cubicBezTo>
                  <a:cubicBezTo>
                    <a:pt x="936" y="312"/>
                    <a:pt x="936" y="312"/>
                    <a:pt x="936" y="312"/>
                  </a:cubicBezTo>
                  <a:moveTo>
                    <a:pt x="937" y="312"/>
                  </a:moveTo>
                  <a:cubicBezTo>
                    <a:pt x="937" y="312"/>
                    <a:pt x="937" y="312"/>
                    <a:pt x="937" y="312"/>
                  </a:cubicBezTo>
                  <a:cubicBezTo>
                    <a:pt x="937" y="312"/>
                    <a:pt x="937" y="312"/>
                    <a:pt x="937" y="312"/>
                  </a:cubicBezTo>
                  <a:moveTo>
                    <a:pt x="937" y="313"/>
                  </a:moveTo>
                  <a:cubicBezTo>
                    <a:pt x="937" y="312"/>
                    <a:pt x="937" y="312"/>
                    <a:pt x="937" y="312"/>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4"/>
                    <a:pt x="937" y="314"/>
                    <a:pt x="937" y="314"/>
                  </a:cubicBezTo>
                  <a:cubicBezTo>
                    <a:pt x="937" y="313"/>
                    <a:pt x="937" y="313"/>
                    <a:pt x="937" y="313"/>
                  </a:cubicBezTo>
                  <a:moveTo>
                    <a:pt x="938" y="315"/>
                  </a:moveTo>
                  <a:cubicBezTo>
                    <a:pt x="938" y="314"/>
                    <a:pt x="937" y="314"/>
                    <a:pt x="937" y="314"/>
                  </a:cubicBezTo>
                  <a:cubicBezTo>
                    <a:pt x="937" y="314"/>
                    <a:pt x="938" y="314"/>
                    <a:pt x="938" y="315"/>
                  </a:cubicBezTo>
                  <a:moveTo>
                    <a:pt x="938" y="315"/>
                  </a:moveTo>
                  <a:cubicBezTo>
                    <a:pt x="938" y="315"/>
                    <a:pt x="938" y="316"/>
                    <a:pt x="938" y="316"/>
                  </a:cubicBezTo>
                  <a:cubicBezTo>
                    <a:pt x="938" y="316"/>
                    <a:pt x="938" y="315"/>
                    <a:pt x="938" y="315"/>
                  </a:cubicBezTo>
                  <a:moveTo>
                    <a:pt x="938" y="316"/>
                  </a:moveTo>
                  <a:cubicBezTo>
                    <a:pt x="938" y="316"/>
                    <a:pt x="939" y="317"/>
                    <a:pt x="939" y="317"/>
                  </a:cubicBezTo>
                  <a:cubicBezTo>
                    <a:pt x="939" y="317"/>
                    <a:pt x="938" y="316"/>
                    <a:pt x="938" y="316"/>
                  </a:cubicBezTo>
                  <a:moveTo>
                    <a:pt x="939" y="317"/>
                  </a:moveTo>
                  <a:cubicBezTo>
                    <a:pt x="939" y="317"/>
                    <a:pt x="939" y="318"/>
                    <a:pt x="939" y="318"/>
                  </a:cubicBezTo>
                  <a:cubicBezTo>
                    <a:pt x="939" y="318"/>
                    <a:pt x="939" y="317"/>
                    <a:pt x="939" y="317"/>
                  </a:cubicBezTo>
                  <a:moveTo>
                    <a:pt x="939" y="318"/>
                  </a:moveTo>
                  <a:cubicBezTo>
                    <a:pt x="940" y="319"/>
                    <a:pt x="940" y="319"/>
                    <a:pt x="940" y="320"/>
                  </a:cubicBezTo>
                  <a:cubicBezTo>
                    <a:pt x="940" y="319"/>
                    <a:pt x="940" y="319"/>
                    <a:pt x="939" y="318"/>
                  </a:cubicBezTo>
                  <a:moveTo>
                    <a:pt x="941" y="321"/>
                  </a:moveTo>
                  <a:cubicBezTo>
                    <a:pt x="940" y="321"/>
                    <a:pt x="940" y="320"/>
                    <a:pt x="940" y="320"/>
                  </a:cubicBezTo>
                  <a:cubicBezTo>
                    <a:pt x="940" y="320"/>
                    <a:pt x="940" y="321"/>
                    <a:pt x="941" y="321"/>
                  </a:cubicBezTo>
                  <a:moveTo>
                    <a:pt x="941" y="322"/>
                  </a:moveTo>
                  <a:cubicBezTo>
                    <a:pt x="941" y="322"/>
                    <a:pt x="941" y="321"/>
                    <a:pt x="941" y="321"/>
                  </a:cubicBezTo>
                  <a:cubicBezTo>
                    <a:pt x="941" y="321"/>
                    <a:pt x="941" y="322"/>
                    <a:pt x="941" y="322"/>
                  </a:cubicBezTo>
                  <a:moveTo>
                    <a:pt x="941" y="323"/>
                  </a:moveTo>
                  <a:cubicBezTo>
                    <a:pt x="941" y="323"/>
                    <a:pt x="941" y="322"/>
                    <a:pt x="941" y="322"/>
                  </a:cubicBezTo>
                  <a:cubicBezTo>
                    <a:pt x="941" y="322"/>
                    <a:pt x="941" y="323"/>
                    <a:pt x="941" y="323"/>
                  </a:cubicBezTo>
                  <a:moveTo>
                    <a:pt x="941" y="323"/>
                  </a:moveTo>
                  <a:cubicBezTo>
                    <a:pt x="941" y="323"/>
                    <a:pt x="941" y="324"/>
                    <a:pt x="942" y="324"/>
                  </a:cubicBezTo>
                  <a:cubicBezTo>
                    <a:pt x="941" y="324"/>
                    <a:pt x="941" y="323"/>
                    <a:pt x="941" y="323"/>
                  </a:cubicBezTo>
                  <a:moveTo>
                    <a:pt x="942" y="324"/>
                  </a:moveTo>
                  <a:cubicBezTo>
                    <a:pt x="942" y="324"/>
                    <a:pt x="942" y="324"/>
                    <a:pt x="942" y="325"/>
                  </a:cubicBezTo>
                  <a:cubicBezTo>
                    <a:pt x="942" y="324"/>
                    <a:pt x="942" y="324"/>
                    <a:pt x="942" y="324"/>
                  </a:cubicBezTo>
                  <a:moveTo>
                    <a:pt x="942" y="325"/>
                  </a:moveTo>
                  <a:cubicBezTo>
                    <a:pt x="942" y="325"/>
                    <a:pt x="942" y="325"/>
                    <a:pt x="942" y="325"/>
                  </a:cubicBezTo>
                  <a:cubicBezTo>
                    <a:pt x="942" y="325"/>
                    <a:pt x="942" y="325"/>
                    <a:pt x="942" y="325"/>
                  </a:cubicBezTo>
                  <a:moveTo>
                    <a:pt x="943" y="327"/>
                  </a:moveTo>
                  <a:cubicBezTo>
                    <a:pt x="942" y="326"/>
                    <a:pt x="942" y="326"/>
                    <a:pt x="942" y="325"/>
                  </a:cubicBezTo>
                  <a:cubicBezTo>
                    <a:pt x="942" y="326"/>
                    <a:pt x="942" y="326"/>
                    <a:pt x="943" y="327"/>
                  </a:cubicBezTo>
                  <a:moveTo>
                    <a:pt x="943" y="328"/>
                  </a:moveTo>
                  <a:cubicBezTo>
                    <a:pt x="943" y="327"/>
                    <a:pt x="943" y="327"/>
                    <a:pt x="943" y="327"/>
                  </a:cubicBezTo>
                  <a:cubicBezTo>
                    <a:pt x="943" y="327"/>
                    <a:pt x="943" y="327"/>
                    <a:pt x="943" y="328"/>
                  </a:cubicBezTo>
                  <a:moveTo>
                    <a:pt x="943" y="328"/>
                  </a:moveTo>
                  <a:cubicBezTo>
                    <a:pt x="943" y="328"/>
                    <a:pt x="943" y="328"/>
                    <a:pt x="943" y="328"/>
                  </a:cubicBezTo>
                  <a:cubicBezTo>
                    <a:pt x="943" y="328"/>
                    <a:pt x="943" y="328"/>
                    <a:pt x="943" y="328"/>
                  </a:cubicBezTo>
                  <a:moveTo>
                    <a:pt x="943" y="329"/>
                  </a:moveTo>
                  <a:cubicBezTo>
                    <a:pt x="943" y="329"/>
                    <a:pt x="943" y="328"/>
                    <a:pt x="943" y="328"/>
                  </a:cubicBezTo>
                  <a:cubicBezTo>
                    <a:pt x="943" y="329"/>
                    <a:pt x="943" y="329"/>
                    <a:pt x="943" y="330"/>
                  </a:cubicBezTo>
                  <a:cubicBezTo>
                    <a:pt x="943" y="330"/>
                    <a:pt x="943" y="329"/>
                    <a:pt x="943" y="329"/>
                  </a:cubicBezTo>
                  <a:moveTo>
                    <a:pt x="975" y="276"/>
                  </a:moveTo>
                  <a:cubicBezTo>
                    <a:pt x="976" y="278"/>
                    <a:pt x="976" y="278"/>
                    <a:pt x="976" y="278"/>
                  </a:cubicBezTo>
                  <a:cubicBezTo>
                    <a:pt x="975" y="277"/>
                    <a:pt x="975" y="277"/>
                    <a:pt x="975" y="276"/>
                  </a:cubicBezTo>
                  <a:moveTo>
                    <a:pt x="976" y="279"/>
                  </a:moveTo>
                  <a:cubicBezTo>
                    <a:pt x="976" y="279"/>
                    <a:pt x="976" y="278"/>
                    <a:pt x="976" y="278"/>
                  </a:cubicBezTo>
                  <a:cubicBezTo>
                    <a:pt x="976" y="278"/>
                    <a:pt x="976" y="279"/>
                    <a:pt x="976" y="279"/>
                  </a:cubicBezTo>
                  <a:moveTo>
                    <a:pt x="976" y="280"/>
                  </a:moveTo>
                  <a:cubicBezTo>
                    <a:pt x="976" y="280"/>
                    <a:pt x="976" y="279"/>
                    <a:pt x="976" y="279"/>
                  </a:cubicBezTo>
                  <a:cubicBezTo>
                    <a:pt x="976" y="279"/>
                    <a:pt x="976" y="280"/>
                    <a:pt x="976" y="280"/>
                  </a:cubicBezTo>
                  <a:moveTo>
                    <a:pt x="976" y="280"/>
                  </a:moveTo>
                  <a:cubicBezTo>
                    <a:pt x="976" y="280"/>
                    <a:pt x="977" y="281"/>
                    <a:pt x="977" y="281"/>
                  </a:cubicBezTo>
                  <a:cubicBezTo>
                    <a:pt x="977" y="281"/>
                    <a:pt x="976" y="280"/>
                    <a:pt x="976" y="280"/>
                  </a:cubicBezTo>
                  <a:moveTo>
                    <a:pt x="977" y="281"/>
                  </a:moveTo>
                  <a:cubicBezTo>
                    <a:pt x="977" y="281"/>
                    <a:pt x="977" y="282"/>
                    <a:pt x="977" y="282"/>
                  </a:cubicBezTo>
                  <a:cubicBezTo>
                    <a:pt x="977" y="282"/>
                    <a:pt x="977" y="281"/>
                    <a:pt x="977" y="281"/>
                  </a:cubicBezTo>
                  <a:moveTo>
                    <a:pt x="978" y="283"/>
                  </a:moveTo>
                  <a:cubicBezTo>
                    <a:pt x="977" y="283"/>
                    <a:pt x="977" y="282"/>
                    <a:pt x="977" y="282"/>
                  </a:cubicBezTo>
                  <a:cubicBezTo>
                    <a:pt x="977" y="282"/>
                    <a:pt x="977" y="283"/>
                    <a:pt x="978" y="283"/>
                  </a:cubicBezTo>
                  <a:moveTo>
                    <a:pt x="978" y="284"/>
                  </a:moveTo>
                  <a:cubicBezTo>
                    <a:pt x="978" y="283"/>
                    <a:pt x="978" y="283"/>
                    <a:pt x="978" y="283"/>
                  </a:cubicBezTo>
                  <a:cubicBezTo>
                    <a:pt x="978" y="283"/>
                    <a:pt x="978" y="283"/>
                    <a:pt x="978" y="284"/>
                  </a:cubicBezTo>
                  <a:moveTo>
                    <a:pt x="978" y="285"/>
                  </a:moveTo>
                  <a:cubicBezTo>
                    <a:pt x="978" y="284"/>
                    <a:pt x="978" y="284"/>
                    <a:pt x="978" y="284"/>
                  </a:cubicBezTo>
                  <a:cubicBezTo>
                    <a:pt x="978" y="284"/>
                    <a:pt x="978" y="284"/>
                    <a:pt x="978" y="285"/>
                  </a:cubicBezTo>
                  <a:moveTo>
                    <a:pt x="979" y="286"/>
                  </a:moveTo>
                  <a:cubicBezTo>
                    <a:pt x="979" y="285"/>
                    <a:pt x="979" y="285"/>
                    <a:pt x="978" y="285"/>
                  </a:cubicBezTo>
                  <a:cubicBezTo>
                    <a:pt x="979" y="285"/>
                    <a:pt x="979" y="285"/>
                    <a:pt x="979" y="286"/>
                  </a:cubicBezTo>
                  <a:moveTo>
                    <a:pt x="979" y="287"/>
                  </a:moveTo>
                  <a:cubicBezTo>
                    <a:pt x="979" y="286"/>
                    <a:pt x="979" y="286"/>
                    <a:pt x="979" y="286"/>
                  </a:cubicBezTo>
                  <a:cubicBezTo>
                    <a:pt x="979" y="286"/>
                    <a:pt x="979" y="286"/>
                    <a:pt x="979" y="287"/>
                  </a:cubicBezTo>
                  <a:moveTo>
                    <a:pt x="980" y="288"/>
                  </a:moveTo>
                  <a:cubicBezTo>
                    <a:pt x="979" y="288"/>
                    <a:pt x="979" y="287"/>
                    <a:pt x="979" y="287"/>
                  </a:cubicBezTo>
                  <a:cubicBezTo>
                    <a:pt x="979" y="287"/>
                    <a:pt x="979" y="288"/>
                    <a:pt x="980" y="288"/>
                  </a:cubicBezTo>
                  <a:moveTo>
                    <a:pt x="980" y="289"/>
                  </a:moveTo>
                  <a:cubicBezTo>
                    <a:pt x="980" y="288"/>
                    <a:pt x="980" y="288"/>
                    <a:pt x="980" y="288"/>
                  </a:cubicBezTo>
                  <a:cubicBezTo>
                    <a:pt x="980" y="288"/>
                    <a:pt x="980" y="288"/>
                    <a:pt x="980" y="289"/>
                  </a:cubicBezTo>
                  <a:moveTo>
                    <a:pt x="980" y="289"/>
                  </a:moveTo>
                  <a:cubicBezTo>
                    <a:pt x="980" y="289"/>
                    <a:pt x="980" y="289"/>
                    <a:pt x="980" y="289"/>
                  </a:cubicBezTo>
                  <a:cubicBezTo>
                    <a:pt x="980" y="289"/>
                    <a:pt x="980" y="289"/>
                    <a:pt x="980" y="289"/>
                  </a:cubicBezTo>
                  <a:moveTo>
                    <a:pt x="981" y="290"/>
                  </a:moveTo>
                  <a:cubicBezTo>
                    <a:pt x="981" y="290"/>
                    <a:pt x="980" y="290"/>
                    <a:pt x="980" y="289"/>
                  </a:cubicBezTo>
                  <a:cubicBezTo>
                    <a:pt x="980" y="290"/>
                    <a:pt x="981" y="290"/>
                    <a:pt x="981" y="290"/>
                  </a:cubicBezTo>
                  <a:moveTo>
                    <a:pt x="981" y="291"/>
                  </a:moveTo>
                  <a:cubicBezTo>
                    <a:pt x="981" y="291"/>
                    <a:pt x="981" y="291"/>
                    <a:pt x="981" y="290"/>
                  </a:cubicBezTo>
                  <a:cubicBezTo>
                    <a:pt x="981" y="291"/>
                    <a:pt x="981" y="291"/>
                    <a:pt x="981" y="291"/>
                  </a:cubicBezTo>
                  <a:moveTo>
                    <a:pt x="981" y="292"/>
                  </a:moveTo>
                  <a:cubicBezTo>
                    <a:pt x="981" y="292"/>
                    <a:pt x="981" y="292"/>
                    <a:pt x="981" y="291"/>
                  </a:cubicBezTo>
                  <a:cubicBezTo>
                    <a:pt x="981" y="292"/>
                    <a:pt x="981" y="292"/>
                    <a:pt x="981" y="292"/>
                  </a:cubicBezTo>
                  <a:moveTo>
                    <a:pt x="982" y="293"/>
                  </a:moveTo>
                  <a:cubicBezTo>
                    <a:pt x="982" y="292"/>
                    <a:pt x="982" y="292"/>
                    <a:pt x="981" y="292"/>
                  </a:cubicBezTo>
                  <a:cubicBezTo>
                    <a:pt x="982" y="292"/>
                    <a:pt x="982" y="292"/>
                    <a:pt x="982" y="293"/>
                  </a:cubicBezTo>
                  <a:moveTo>
                    <a:pt x="983" y="294"/>
                  </a:moveTo>
                  <a:cubicBezTo>
                    <a:pt x="982" y="293"/>
                    <a:pt x="982" y="293"/>
                    <a:pt x="982" y="293"/>
                  </a:cubicBezTo>
                  <a:cubicBezTo>
                    <a:pt x="982" y="293"/>
                    <a:pt x="982" y="293"/>
                    <a:pt x="983" y="294"/>
                  </a:cubicBezTo>
                  <a:moveTo>
                    <a:pt x="983" y="294"/>
                  </a:moveTo>
                  <a:cubicBezTo>
                    <a:pt x="983" y="294"/>
                    <a:pt x="983" y="294"/>
                    <a:pt x="983" y="294"/>
                  </a:cubicBezTo>
                  <a:cubicBezTo>
                    <a:pt x="983" y="294"/>
                    <a:pt x="983" y="294"/>
                    <a:pt x="983" y="294"/>
                  </a:cubicBezTo>
                  <a:moveTo>
                    <a:pt x="984" y="295"/>
                  </a:moveTo>
                  <a:cubicBezTo>
                    <a:pt x="983" y="294"/>
                    <a:pt x="983" y="294"/>
                    <a:pt x="983" y="294"/>
                  </a:cubicBezTo>
                  <a:cubicBezTo>
                    <a:pt x="983" y="294"/>
                    <a:pt x="983" y="294"/>
                    <a:pt x="984" y="295"/>
                  </a:cubicBezTo>
                  <a:moveTo>
                    <a:pt x="984" y="295"/>
                  </a:moveTo>
                  <a:cubicBezTo>
                    <a:pt x="984" y="295"/>
                    <a:pt x="984" y="295"/>
                    <a:pt x="984" y="295"/>
                  </a:cubicBezTo>
                  <a:cubicBezTo>
                    <a:pt x="984" y="295"/>
                    <a:pt x="984" y="295"/>
                    <a:pt x="984" y="295"/>
                  </a:cubicBezTo>
                  <a:moveTo>
                    <a:pt x="984" y="296"/>
                  </a:moveTo>
                  <a:cubicBezTo>
                    <a:pt x="984" y="296"/>
                    <a:pt x="984" y="296"/>
                    <a:pt x="984" y="295"/>
                  </a:cubicBezTo>
                  <a:cubicBezTo>
                    <a:pt x="984" y="296"/>
                    <a:pt x="984" y="296"/>
                    <a:pt x="984" y="296"/>
                  </a:cubicBezTo>
                  <a:moveTo>
                    <a:pt x="985" y="296"/>
                  </a:moveTo>
                  <a:cubicBezTo>
                    <a:pt x="985" y="296"/>
                    <a:pt x="985" y="296"/>
                    <a:pt x="984" y="296"/>
                  </a:cubicBezTo>
                  <a:cubicBezTo>
                    <a:pt x="985" y="296"/>
                    <a:pt x="985" y="296"/>
                    <a:pt x="985" y="296"/>
                  </a:cubicBezTo>
                  <a:moveTo>
                    <a:pt x="986" y="297"/>
                  </a:moveTo>
                  <a:cubicBezTo>
                    <a:pt x="986" y="297"/>
                    <a:pt x="985" y="296"/>
                    <a:pt x="985" y="296"/>
                  </a:cubicBezTo>
                  <a:cubicBezTo>
                    <a:pt x="985" y="296"/>
                    <a:pt x="986" y="297"/>
                    <a:pt x="986" y="297"/>
                  </a:cubicBezTo>
                  <a:moveTo>
                    <a:pt x="986" y="297"/>
                  </a:moveTo>
                  <a:cubicBezTo>
                    <a:pt x="986" y="297"/>
                    <a:pt x="986" y="297"/>
                    <a:pt x="986" y="297"/>
                  </a:cubicBezTo>
                  <a:cubicBezTo>
                    <a:pt x="986" y="297"/>
                    <a:pt x="986" y="297"/>
                    <a:pt x="986" y="297"/>
                  </a:cubicBezTo>
                  <a:moveTo>
                    <a:pt x="987" y="298"/>
                  </a:moveTo>
                  <a:cubicBezTo>
                    <a:pt x="987" y="297"/>
                    <a:pt x="987" y="297"/>
                    <a:pt x="986" y="297"/>
                  </a:cubicBezTo>
                  <a:cubicBezTo>
                    <a:pt x="987" y="297"/>
                    <a:pt x="987" y="297"/>
                    <a:pt x="987" y="298"/>
                  </a:cubicBezTo>
                  <a:moveTo>
                    <a:pt x="987" y="298"/>
                  </a:moveTo>
                  <a:cubicBezTo>
                    <a:pt x="987" y="298"/>
                    <a:pt x="987" y="298"/>
                    <a:pt x="987" y="298"/>
                  </a:cubicBezTo>
                  <a:cubicBezTo>
                    <a:pt x="987" y="298"/>
                    <a:pt x="987" y="298"/>
                    <a:pt x="987" y="298"/>
                  </a:cubicBezTo>
                  <a:moveTo>
                    <a:pt x="988" y="298"/>
                  </a:moveTo>
                  <a:cubicBezTo>
                    <a:pt x="988" y="298"/>
                    <a:pt x="988" y="298"/>
                    <a:pt x="987" y="298"/>
                  </a:cubicBezTo>
                  <a:cubicBezTo>
                    <a:pt x="988" y="298"/>
                    <a:pt x="988" y="298"/>
                    <a:pt x="988" y="298"/>
                  </a:cubicBezTo>
                  <a:moveTo>
                    <a:pt x="989" y="298"/>
                  </a:moveTo>
                  <a:cubicBezTo>
                    <a:pt x="989" y="298"/>
                    <a:pt x="989" y="298"/>
                    <a:pt x="988" y="298"/>
                  </a:cubicBezTo>
                  <a:cubicBezTo>
                    <a:pt x="989" y="298"/>
                    <a:pt x="989" y="298"/>
                    <a:pt x="989" y="298"/>
                  </a:cubicBezTo>
                  <a:moveTo>
                    <a:pt x="990" y="298"/>
                  </a:moveTo>
                  <a:cubicBezTo>
                    <a:pt x="990" y="298"/>
                    <a:pt x="989" y="298"/>
                    <a:pt x="989" y="298"/>
                  </a:cubicBezTo>
                  <a:cubicBezTo>
                    <a:pt x="989" y="298"/>
                    <a:pt x="990" y="298"/>
                    <a:pt x="990" y="298"/>
                  </a:cubicBezTo>
                  <a:moveTo>
                    <a:pt x="991" y="298"/>
                  </a:moveTo>
                  <a:cubicBezTo>
                    <a:pt x="991" y="298"/>
                    <a:pt x="990" y="298"/>
                    <a:pt x="990" y="298"/>
                  </a:cubicBezTo>
                  <a:cubicBezTo>
                    <a:pt x="990" y="298"/>
                    <a:pt x="991" y="298"/>
                    <a:pt x="991" y="298"/>
                  </a:cubicBezTo>
                  <a:moveTo>
                    <a:pt x="991" y="298"/>
                  </a:moveTo>
                  <a:cubicBezTo>
                    <a:pt x="991" y="298"/>
                    <a:pt x="991" y="298"/>
                    <a:pt x="991" y="298"/>
                  </a:cubicBezTo>
                  <a:cubicBezTo>
                    <a:pt x="991" y="298"/>
                    <a:pt x="991" y="298"/>
                    <a:pt x="991" y="298"/>
                  </a:cubicBezTo>
                  <a:moveTo>
                    <a:pt x="993" y="298"/>
                  </a:moveTo>
                  <a:cubicBezTo>
                    <a:pt x="992" y="298"/>
                    <a:pt x="992" y="298"/>
                    <a:pt x="991" y="298"/>
                  </a:cubicBezTo>
                  <a:cubicBezTo>
                    <a:pt x="992" y="298"/>
                    <a:pt x="992" y="298"/>
                    <a:pt x="993" y="298"/>
                  </a:cubicBezTo>
                  <a:moveTo>
                    <a:pt x="994" y="298"/>
                  </a:moveTo>
                  <a:cubicBezTo>
                    <a:pt x="994" y="298"/>
                    <a:pt x="993" y="298"/>
                    <a:pt x="993" y="298"/>
                  </a:cubicBezTo>
                  <a:cubicBezTo>
                    <a:pt x="993" y="298"/>
                    <a:pt x="994" y="298"/>
                    <a:pt x="994" y="298"/>
                  </a:cubicBezTo>
                  <a:moveTo>
                    <a:pt x="995" y="298"/>
                  </a:moveTo>
                  <a:cubicBezTo>
                    <a:pt x="995" y="298"/>
                    <a:pt x="994" y="298"/>
                    <a:pt x="994" y="298"/>
                  </a:cubicBezTo>
                  <a:cubicBezTo>
                    <a:pt x="994" y="298"/>
                    <a:pt x="995" y="298"/>
                    <a:pt x="995" y="298"/>
                  </a:cubicBezTo>
                  <a:moveTo>
                    <a:pt x="996" y="298"/>
                  </a:moveTo>
                  <a:cubicBezTo>
                    <a:pt x="996" y="298"/>
                    <a:pt x="995" y="298"/>
                    <a:pt x="995" y="298"/>
                  </a:cubicBezTo>
                  <a:cubicBezTo>
                    <a:pt x="995" y="298"/>
                    <a:pt x="996" y="298"/>
                    <a:pt x="996" y="298"/>
                  </a:cubicBezTo>
                  <a:moveTo>
                    <a:pt x="997" y="298"/>
                  </a:moveTo>
                  <a:cubicBezTo>
                    <a:pt x="997" y="298"/>
                    <a:pt x="997" y="298"/>
                    <a:pt x="996" y="298"/>
                  </a:cubicBezTo>
                  <a:cubicBezTo>
                    <a:pt x="997" y="298"/>
                    <a:pt x="997" y="298"/>
                    <a:pt x="997" y="298"/>
                  </a:cubicBezTo>
                  <a:moveTo>
                    <a:pt x="998" y="297"/>
                  </a:moveTo>
                  <a:cubicBezTo>
                    <a:pt x="997" y="297"/>
                    <a:pt x="997" y="297"/>
                    <a:pt x="997" y="298"/>
                  </a:cubicBezTo>
                  <a:cubicBezTo>
                    <a:pt x="997" y="297"/>
                    <a:pt x="997" y="297"/>
                    <a:pt x="998" y="297"/>
                  </a:cubicBezTo>
                  <a:moveTo>
                    <a:pt x="998" y="297"/>
                  </a:moveTo>
                  <a:cubicBezTo>
                    <a:pt x="998" y="297"/>
                    <a:pt x="998" y="297"/>
                    <a:pt x="998" y="297"/>
                  </a:cubicBezTo>
                  <a:cubicBezTo>
                    <a:pt x="998" y="297"/>
                    <a:pt x="998" y="297"/>
                    <a:pt x="998" y="297"/>
                  </a:cubicBezTo>
                  <a:moveTo>
                    <a:pt x="999" y="297"/>
                  </a:moveTo>
                  <a:cubicBezTo>
                    <a:pt x="999" y="297"/>
                    <a:pt x="999" y="297"/>
                    <a:pt x="998" y="297"/>
                  </a:cubicBezTo>
                  <a:cubicBezTo>
                    <a:pt x="999" y="297"/>
                    <a:pt x="999" y="297"/>
                    <a:pt x="999" y="297"/>
                  </a:cubicBezTo>
                  <a:moveTo>
                    <a:pt x="999" y="296"/>
                  </a:moveTo>
                  <a:cubicBezTo>
                    <a:pt x="999" y="296"/>
                    <a:pt x="999" y="297"/>
                    <a:pt x="999" y="297"/>
                  </a:cubicBezTo>
                  <a:cubicBezTo>
                    <a:pt x="999" y="297"/>
                    <a:pt x="999" y="297"/>
                    <a:pt x="999" y="297"/>
                  </a:cubicBezTo>
                  <a:moveTo>
                    <a:pt x="1000" y="296"/>
                  </a:moveTo>
                  <a:cubicBezTo>
                    <a:pt x="1000" y="296"/>
                    <a:pt x="1000" y="296"/>
                    <a:pt x="1000" y="296"/>
                  </a:cubicBezTo>
                  <a:cubicBezTo>
                    <a:pt x="1000" y="296"/>
                    <a:pt x="1000" y="296"/>
                    <a:pt x="1000" y="296"/>
                  </a:cubicBezTo>
                  <a:moveTo>
                    <a:pt x="1000" y="296"/>
                  </a:moveTo>
                  <a:cubicBezTo>
                    <a:pt x="1000" y="296"/>
                    <a:pt x="1000" y="296"/>
                    <a:pt x="1000" y="296"/>
                  </a:cubicBezTo>
                  <a:cubicBezTo>
                    <a:pt x="1000" y="296"/>
                    <a:pt x="1000" y="296"/>
                    <a:pt x="1000" y="296"/>
                  </a:cubicBezTo>
                  <a:moveTo>
                    <a:pt x="1001" y="296"/>
                  </a:moveTo>
                  <a:cubicBezTo>
                    <a:pt x="1000" y="296"/>
                    <a:pt x="1000" y="296"/>
                    <a:pt x="1000" y="296"/>
                  </a:cubicBezTo>
                  <a:cubicBezTo>
                    <a:pt x="1001" y="296"/>
                    <a:pt x="1001" y="296"/>
                    <a:pt x="1001" y="296"/>
                  </a:cubicBezTo>
                  <a:moveTo>
                    <a:pt x="1001" y="295"/>
                  </a:moveTo>
                  <a:cubicBezTo>
                    <a:pt x="1001" y="296"/>
                    <a:pt x="1001" y="296"/>
                    <a:pt x="1001" y="296"/>
                  </a:cubicBezTo>
                  <a:cubicBezTo>
                    <a:pt x="1001" y="295"/>
                    <a:pt x="1001" y="295"/>
                    <a:pt x="1001" y="295"/>
                  </a:cubicBezTo>
                  <a:moveTo>
                    <a:pt x="1001" y="295"/>
                  </a:moveTo>
                  <a:cubicBezTo>
                    <a:pt x="1001" y="295"/>
                    <a:pt x="1001" y="295"/>
                    <a:pt x="1001" y="295"/>
                  </a:cubicBezTo>
                  <a:cubicBezTo>
                    <a:pt x="1001" y="295"/>
                    <a:pt x="1001" y="295"/>
                    <a:pt x="1001" y="295"/>
                  </a:cubicBezTo>
                  <a:moveTo>
                    <a:pt x="1001" y="294"/>
                  </a:moveTo>
                  <a:cubicBezTo>
                    <a:pt x="1001" y="295"/>
                    <a:pt x="1001" y="295"/>
                    <a:pt x="1001" y="295"/>
                  </a:cubicBezTo>
                  <a:cubicBezTo>
                    <a:pt x="1001" y="295"/>
                    <a:pt x="1001" y="295"/>
                    <a:pt x="1001" y="294"/>
                  </a:cubicBezTo>
                  <a:moveTo>
                    <a:pt x="1002" y="294"/>
                  </a:moveTo>
                  <a:cubicBezTo>
                    <a:pt x="1002" y="294"/>
                    <a:pt x="1001" y="294"/>
                    <a:pt x="1001" y="294"/>
                  </a:cubicBezTo>
                  <a:cubicBezTo>
                    <a:pt x="1001" y="294"/>
                    <a:pt x="1002" y="294"/>
                    <a:pt x="1002" y="294"/>
                  </a:cubicBezTo>
                  <a:moveTo>
                    <a:pt x="1002" y="294"/>
                  </a:moveTo>
                  <a:cubicBezTo>
                    <a:pt x="1002" y="294"/>
                    <a:pt x="1002" y="294"/>
                    <a:pt x="1002" y="294"/>
                  </a:cubicBezTo>
                  <a:cubicBezTo>
                    <a:pt x="1002" y="294"/>
                    <a:pt x="1002" y="294"/>
                    <a:pt x="1002" y="294"/>
                  </a:cubicBezTo>
                  <a:moveTo>
                    <a:pt x="1002" y="293"/>
                  </a:moveTo>
                  <a:cubicBezTo>
                    <a:pt x="1002" y="293"/>
                    <a:pt x="1002" y="294"/>
                    <a:pt x="1002" y="294"/>
                  </a:cubicBezTo>
                  <a:cubicBezTo>
                    <a:pt x="1002" y="294"/>
                    <a:pt x="1002" y="293"/>
                    <a:pt x="1002" y="293"/>
                  </a:cubicBezTo>
                  <a:moveTo>
                    <a:pt x="1002" y="292"/>
                  </a:moveTo>
                  <a:cubicBezTo>
                    <a:pt x="1002" y="292"/>
                    <a:pt x="1002" y="293"/>
                    <a:pt x="1002" y="293"/>
                  </a:cubicBezTo>
                  <a:cubicBezTo>
                    <a:pt x="1002" y="293"/>
                    <a:pt x="1002" y="292"/>
                    <a:pt x="1002" y="292"/>
                  </a:cubicBezTo>
                  <a:moveTo>
                    <a:pt x="1002" y="292"/>
                  </a:moveTo>
                  <a:cubicBezTo>
                    <a:pt x="1002" y="292"/>
                    <a:pt x="1002" y="292"/>
                    <a:pt x="1002" y="292"/>
                  </a:cubicBezTo>
                  <a:cubicBezTo>
                    <a:pt x="1002" y="292"/>
                    <a:pt x="1002" y="292"/>
                    <a:pt x="1002" y="292"/>
                  </a:cubicBezTo>
                  <a:moveTo>
                    <a:pt x="1002" y="291"/>
                  </a:moveTo>
                  <a:cubicBezTo>
                    <a:pt x="1002" y="291"/>
                    <a:pt x="1002" y="292"/>
                    <a:pt x="1002" y="292"/>
                  </a:cubicBezTo>
                  <a:cubicBezTo>
                    <a:pt x="1002" y="292"/>
                    <a:pt x="1002" y="291"/>
                    <a:pt x="1002" y="291"/>
                  </a:cubicBezTo>
                  <a:moveTo>
                    <a:pt x="1002" y="290"/>
                  </a:moveTo>
                  <a:cubicBezTo>
                    <a:pt x="1002" y="291"/>
                    <a:pt x="1002" y="291"/>
                    <a:pt x="1002" y="291"/>
                  </a:cubicBezTo>
                  <a:cubicBezTo>
                    <a:pt x="1002" y="291"/>
                    <a:pt x="1002" y="291"/>
                    <a:pt x="1002" y="290"/>
                  </a:cubicBezTo>
                  <a:moveTo>
                    <a:pt x="1002" y="290"/>
                  </a:moveTo>
                  <a:cubicBezTo>
                    <a:pt x="1002" y="290"/>
                    <a:pt x="1002" y="290"/>
                    <a:pt x="1002" y="289"/>
                  </a:cubicBezTo>
                  <a:cubicBezTo>
                    <a:pt x="1002" y="290"/>
                    <a:pt x="1002" y="290"/>
                    <a:pt x="1002" y="290"/>
                  </a:cubicBezTo>
                  <a:moveTo>
                    <a:pt x="1002" y="289"/>
                  </a:moveTo>
                  <a:cubicBezTo>
                    <a:pt x="1002" y="289"/>
                    <a:pt x="1002" y="289"/>
                    <a:pt x="1002" y="289"/>
                  </a:cubicBezTo>
                  <a:cubicBezTo>
                    <a:pt x="1002" y="289"/>
                    <a:pt x="1002" y="289"/>
                    <a:pt x="1002" y="289"/>
                  </a:cubicBezTo>
                  <a:moveTo>
                    <a:pt x="1002" y="288"/>
                  </a:moveTo>
                  <a:cubicBezTo>
                    <a:pt x="1002" y="288"/>
                    <a:pt x="1002" y="288"/>
                    <a:pt x="1002" y="289"/>
                  </a:cubicBezTo>
                  <a:cubicBezTo>
                    <a:pt x="1002" y="288"/>
                    <a:pt x="1002" y="288"/>
                    <a:pt x="1002" y="288"/>
                  </a:cubicBezTo>
                  <a:moveTo>
                    <a:pt x="1002" y="288"/>
                  </a:moveTo>
                  <a:cubicBezTo>
                    <a:pt x="1002" y="288"/>
                    <a:pt x="1002" y="287"/>
                    <a:pt x="1002" y="287"/>
                  </a:cubicBezTo>
                  <a:cubicBezTo>
                    <a:pt x="1002" y="287"/>
                    <a:pt x="1002" y="288"/>
                    <a:pt x="1002" y="288"/>
                  </a:cubicBezTo>
                  <a:moveTo>
                    <a:pt x="1002" y="286"/>
                  </a:moveTo>
                  <a:cubicBezTo>
                    <a:pt x="1002" y="286"/>
                    <a:pt x="1002" y="286"/>
                    <a:pt x="1002" y="287"/>
                  </a:cubicBezTo>
                  <a:cubicBezTo>
                    <a:pt x="1002" y="286"/>
                    <a:pt x="1002" y="286"/>
                    <a:pt x="1002" y="286"/>
                  </a:cubicBezTo>
                  <a:moveTo>
                    <a:pt x="1002" y="286"/>
                  </a:moveTo>
                  <a:cubicBezTo>
                    <a:pt x="1002" y="285"/>
                    <a:pt x="1002" y="285"/>
                    <a:pt x="1002" y="284"/>
                  </a:cubicBezTo>
                  <a:cubicBezTo>
                    <a:pt x="1002" y="285"/>
                    <a:pt x="1002" y="285"/>
                    <a:pt x="1002" y="286"/>
                  </a:cubicBezTo>
                  <a:moveTo>
                    <a:pt x="1002" y="283"/>
                  </a:moveTo>
                  <a:cubicBezTo>
                    <a:pt x="1002" y="284"/>
                    <a:pt x="1002" y="284"/>
                    <a:pt x="1002" y="284"/>
                  </a:cubicBezTo>
                  <a:cubicBezTo>
                    <a:pt x="1002" y="284"/>
                    <a:pt x="1002" y="284"/>
                    <a:pt x="1002" y="283"/>
                  </a:cubicBezTo>
                  <a:moveTo>
                    <a:pt x="1002" y="283"/>
                  </a:moveTo>
                  <a:cubicBezTo>
                    <a:pt x="1002" y="283"/>
                    <a:pt x="1002" y="283"/>
                    <a:pt x="1002" y="283"/>
                  </a:cubicBezTo>
                  <a:cubicBezTo>
                    <a:pt x="1002" y="283"/>
                    <a:pt x="1002" y="283"/>
                    <a:pt x="1002" y="283"/>
                  </a:cubicBezTo>
                  <a:moveTo>
                    <a:pt x="1002" y="281"/>
                  </a:moveTo>
                  <a:cubicBezTo>
                    <a:pt x="1002" y="281"/>
                    <a:pt x="1002" y="280"/>
                    <a:pt x="1002" y="280"/>
                  </a:cubicBezTo>
                  <a:cubicBezTo>
                    <a:pt x="1002" y="280"/>
                    <a:pt x="1002" y="282"/>
                    <a:pt x="1002" y="281"/>
                  </a:cubicBezTo>
                  <a:cubicBezTo>
                    <a:pt x="1002" y="282"/>
                    <a:pt x="1002" y="282"/>
                    <a:pt x="1002" y="283"/>
                  </a:cubicBezTo>
                  <a:cubicBezTo>
                    <a:pt x="1002" y="282"/>
                    <a:pt x="1002" y="282"/>
                    <a:pt x="1002" y="281"/>
                  </a:cubicBezTo>
                  <a:moveTo>
                    <a:pt x="1017" y="280"/>
                  </a:moveTo>
                  <a:cubicBezTo>
                    <a:pt x="1005" y="273"/>
                    <a:pt x="1005" y="273"/>
                    <a:pt x="1005" y="273"/>
                  </a:cubicBezTo>
                  <a:cubicBezTo>
                    <a:pt x="1008" y="257"/>
                    <a:pt x="1008" y="257"/>
                    <a:pt x="1008" y="257"/>
                  </a:cubicBezTo>
                  <a:cubicBezTo>
                    <a:pt x="1020" y="272"/>
                    <a:pt x="1020" y="272"/>
                    <a:pt x="1020" y="272"/>
                  </a:cubicBezTo>
                  <a:cubicBezTo>
                    <a:pt x="1017" y="280"/>
                    <a:pt x="1017" y="280"/>
                    <a:pt x="1017" y="280"/>
                  </a:cubicBezTo>
                  <a:cubicBezTo>
                    <a:pt x="1030" y="286"/>
                    <a:pt x="1030" y="286"/>
                    <a:pt x="1030" y="286"/>
                  </a:cubicBezTo>
                  <a:cubicBezTo>
                    <a:pt x="1017" y="280"/>
                    <a:pt x="1017" y="280"/>
                    <a:pt x="1017" y="280"/>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8"/>
                  </a:moveTo>
                  <a:cubicBezTo>
                    <a:pt x="1032" y="229"/>
                    <a:pt x="1032" y="229"/>
                    <a:pt x="1032" y="229"/>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7"/>
                  </a:moveTo>
                  <a:cubicBezTo>
                    <a:pt x="1031" y="228"/>
                    <a:pt x="1031" y="228"/>
                    <a:pt x="1031" y="228"/>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28" y="233"/>
                  </a:moveTo>
                  <a:cubicBezTo>
                    <a:pt x="1024" y="234"/>
                    <a:pt x="1019" y="235"/>
                    <a:pt x="1015" y="235"/>
                  </a:cubicBezTo>
                  <a:cubicBezTo>
                    <a:pt x="1013" y="235"/>
                    <a:pt x="1010" y="236"/>
                    <a:pt x="1009" y="237"/>
                  </a:cubicBezTo>
                  <a:cubicBezTo>
                    <a:pt x="1008" y="237"/>
                    <a:pt x="1008" y="237"/>
                    <a:pt x="1004" y="244"/>
                  </a:cubicBezTo>
                  <a:cubicBezTo>
                    <a:pt x="1005" y="246"/>
                    <a:pt x="1006" y="249"/>
                    <a:pt x="1007" y="251"/>
                  </a:cubicBezTo>
                  <a:cubicBezTo>
                    <a:pt x="1006" y="249"/>
                    <a:pt x="1005" y="246"/>
                    <a:pt x="1004" y="244"/>
                  </a:cubicBezTo>
                  <a:cubicBezTo>
                    <a:pt x="1002" y="244"/>
                    <a:pt x="1001" y="244"/>
                    <a:pt x="999" y="244"/>
                  </a:cubicBezTo>
                  <a:cubicBezTo>
                    <a:pt x="997" y="240"/>
                    <a:pt x="996" y="235"/>
                    <a:pt x="994" y="230"/>
                  </a:cubicBezTo>
                  <a:cubicBezTo>
                    <a:pt x="992" y="230"/>
                    <a:pt x="991" y="230"/>
                    <a:pt x="989" y="230"/>
                  </a:cubicBezTo>
                  <a:cubicBezTo>
                    <a:pt x="991" y="230"/>
                    <a:pt x="992" y="230"/>
                    <a:pt x="994" y="230"/>
                  </a:cubicBezTo>
                  <a:cubicBezTo>
                    <a:pt x="1004" y="229"/>
                    <a:pt x="1015" y="228"/>
                    <a:pt x="1025" y="226"/>
                  </a:cubicBezTo>
                  <a:cubicBezTo>
                    <a:pt x="1026" y="229"/>
                    <a:pt x="1027" y="231"/>
                    <a:pt x="1028" y="233"/>
                  </a:cubicBezTo>
                  <a:moveTo>
                    <a:pt x="1032" y="226"/>
                  </a:moveTo>
                  <a:cubicBezTo>
                    <a:pt x="1032" y="226"/>
                    <a:pt x="1032" y="225"/>
                    <a:pt x="1032" y="225"/>
                  </a:cubicBezTo>
                  <a:cubicBezTo>
                    <a:pt x="1032" y="225"/>
                    <a:pt x="1032" y="226"/>
                    <a:pt x="1032" y="226"/>
                  </a:cubicBezTo>
                  <a:cubicBezTo>
                    <a:pt x="1032" y="226"/>
                    <a:pt x="1032" y="226"/>
                    <a:pt x="1032" y="226"/>
                  </a:cubicBezTo>
                  <a:moveTo>
                    <a:pt x="1031" y="225"/>
                  </a:moveTo>
                  <a:cubicBezTo>
                    <a:pt x="1031" y="225"/>
                    <a:pt x="1030" y="226"/>
                    <a:pt x="1031" y="227"/>
                  </a:cubicBezTo>
                  <a:cubicBezTo>
                    <a:pt x="1031" y="226"/>
                    <a:pt x="1030" y="226"/>
                    <a:pt x="1031" y="225"/>
                  </a:cubicBezTo>
                  <a:cubicBezTo>
                    <a:pt x="1031" y="225"/>
                    <a:pt x="1031" y="225"/>
                    <a:pt x="1031" y="225"/>
                  </a:cubicBezTo>
                  <a:moveTo>
                    <a:pt x="829" y="337"/>
                  </a:moveTo>
                  <a:cubicBezTo>
                    <a:pt x="829" y="334"/>
                    <a:pt x="829" y="331"/>
                    <a:pt x="829" y="329"/>
                  </a:cubicBezTo>
                  <a:cubicBezTo>
                    <a:pt x="819" y="329"/>
                    <a:pt x="819" y="329"/>
                    <a:pt x="819" y="329"/>
                  </a:cubicBezTo>
                  <a:cubicBezTo>
                    <a:pt x="812" y="345"/>
                    <a:pt x="812" y="345"/>
                    <a:pt x="812" y="345"/>
                  </a:cubicBezTo>
                  <a:cubicBezTo>
                    <a:pt x="823" y="337"/>
                    <a:pt x="823" y="337"/>
                    <a:pt x="823" y="337"/>
                  </a:cubicBezTo>
                  <a:cubicBezTo>
                    <a:pt x="823" y="342"/>
                    <a:pt x="823" y="347"/>
                    <a:pt x="823" y="353"/>
                  </a:cubicBezTo>
                  <a:cubicBezTo>
                    <a:pt x="829" y="337"/>
                    <a:pt x="829" y="337"/>
                    <a:pt x="829" y="337"/>
                  </a:cubicBezTo>
                  <a:moveTo>
                    <a:pt x="1008" y="578"/>
                  </a:moveTo>
                  <a:cubicBezTo>
                    <a:pt x="999" y="560"/>
                    <a:pt x="999" y="560"/>
                    <a:pt x="999" y="560"/>
                  </a:cubicBezTo>
                  <a:cubicBezTo>
                    <a:pt x="1008" y="578"/>
                    <a:pt x="1008" y="578"/>
                    <a:pt x="1008" y="578"/>
                  </a:cubicBezTo>
                  <a:moveTo>
                    <a:pt x="1008" y="480"/>
                  </a:moveTo>
                  <a:cubicBezTo>
                    <a:pt x="1013" y="470"/>
                    <a:pt x="1013" y="470"/>
                    <a:pt x="1013" y="470"/>
                  </a:cubicBezTo>
                  <a:cubicBezTo>
                    <a:pt x="1008" y="480"/>
                    <a:pt x="1008" y="480"/>
                    <a:pt x="1008" y="480"/>
                  </a:cubicBezTo>
                  <a:moveTo>
                    <a:pt x="1024" y="461"/>
                  </a:moveTo>
                  <a:cubicBezTo>
                    <a:pt x="1013" y="470"/>
                    <a:pt x="1013" y="470"/>
                    <a:pt x="1013" y="470"/>
                  </a:cubicBezTo>
                  <a:cubicBezTo>
                    <a:pt x="1024" y="461"/>
                    <a:pt x="1024" y="461"/>
                    <a:pt x="1024" y="461"/>
                  </a:cubicBezTo>
                  <a:moveTo>
                    <a:pt x="1273" y="419"/>
                  </a:moveTo>
                  <a:cubicBezTo>
                    <a:pt x="1233" y="329"/>
                    <a:pt x="1182" y="248"/>
                    <a:pt x="1124" y="179"/>
                  </a:cubicBezTo>
                  <a:cubicBezTo>
                    <a:pt x="1123" y="179"/>
                    <a:pt x="1122" y="179"/>
                    <a:pt x="1120" y="179"/>
                  </a:cubicBezTo>
                  <a:cubicBezTo>
                    <a:pt x="1114" y="181"/>
                    <a:pt x="1107" y="182"/>
                    <a:pt x="1100" y="184"/>
                  </a:cubicBezTo>
                  <a:cubicBezTo>
                    <a:pt x="1091" y="186"/>
                    <a:pt x="1081" y="188"/>
                    <a:pt x="1072" y="190"/>
                  </a:cubicBezTo>
                  <a:cubicBezTo>
                    <a:pt x="1068" y="186"/>
                    <a:pt x="1066" y="181"/>
                    <a:pt x="1063" y="177"/>
                  </a:cubicBezTo>
                  <a:cubicBezTo>
                    <a:pt x="1060" y="178"/>
                    <a:pt x="1058" y="178"/>
                    <a:pt x="1055" y="178"/>
                  </a:cubicBezTo>
                  <a:cubicBezTo>
                    <a:pt x="1065" y="189"/>
                    <a:pt x="1065" y="189"/>
                    <a:pt x="1075" y="197"/>
                  </a:cubicBezTo>
                  <a:cubicBezTo>
                    <a:pt x="1075" y="197"/>
                    <a:pt x="1073" y="197"/>
                    <a:pt x="1072" y="197"/>
                  </a:cubicBezTo>
                  <a:cubicBezTo>
                    <a:pt x="1056" y="207"/>
                    <a:pt x="1056" y="207"/>
                    <a:pt x="1056" y="207"/>
                  </a:cubicBezTo>
                  <a:cubicBezTo>
                    <a:pt x="1054" y="203"/>
                    <a:pt x="1051" y="198"/>
                    <a:pt x="1048" y="194"/>
                  </a:cubicBezTo>
                  <a:cubicBezTo>
                    <a:pt x="1053" y="208"/>
                    <a:pt x="1053" y="208"/>
                    <a:pt x="1053" y="208"/>
                  </a:cubicBezTo>
                  <a:cubicBezTo>
                    <a:pt x="1048" y="194"/>
                    <a:pt x="1048" y="194"/>
                    <a:pt x="1048" y="194"/>
                  </a:cubicBezTo>
                  <a:cubicBezTo>
                    <a:pt x="1046" y="194"/>
                    <a:pt x="1043" y="195"/>
                    <a:pt x="1040" y="195"/>
                  </a:cubicBezTo>
                  <a:cubicBezTo>
                    <a:pt x="1045" y="202"/>
                    <a:pt x="1048" y="209"/>
                    <a:pt x="1052" y="215"/>
                  </a:cubicBezTo>
                  <a:cubicBezTo>
                    <a:pt x="1047" y="216"/>
                    <a:pt x="1041" y="217"/>
                    <a:pt x="1035" y="218"/>
                  </a:cubicBezTo>
                  <a:cubicBezTo>
                    <a:pt x="1034" y="218"/>
                    <a:pt x="1032" y="218"/>
                    <a:pt x="1031" y="218"/>
                  </a:cubicBezTo>
                  <a:cubicBezTo>
                    <a:pt x="1031" y="218"/>
                    <a:pt x="1031" y="218"/>
                    <a:pt x="1031" y="218"/>
                  </a:cubicBezTo>
                  <a:cubicBezTo>
                    <a:pt x="1018" y="220"/>
                    <a:pt x="1004" y="222"/>
                    <a:pt x="991" y="223"/>
                  </a:cubicBezTo>
                  <a:cubicBezTo>
                    <a:pt x="989" y="230"/>
                    <a:pt x="989" y="230"/>
                    <a:pt x="989" y="230"/>
                  </a:cubicBezTo>
                  <a:cubicBezTo>
                    <a:pt x="991" y="223"/>
                    <a:pt x="991" y="223"/>
                    <a:pt x="991" y="223"/>
                  </a:cubicBezTo>
                  <a:cubicBezTo>
                    <a:pt x="971" y="221"/>
                    <a:pt x="971" y="221"/>
                    <a:pt x="971" y="221"/>
                  </a:cubicBezTo>
                  <a:cubicBezTo>
                    <a:pt x="991" y="223"/>
                    <a:pt x="991" y="223"/>
                    <a:pt x="991" y="223"/>
                  </a:cubicBezTo>
                  <a:cubicBezTo>
                    <a:pt x="1004" y="222"/>
                    <a:pt x="1018" y="220"/>
                    <a:pt x="1031" y="218"/>
                  </a:cubicBezTo>
                  <a:cubicBezTo>
                    <a:pt x="999" y="201"/>
                    <a:pt x="999" y="201"/>
                    <a:pt x="999" y="201"/>
                  </a:cubicBezTo>
                  <a:cubicBezTo>
                    <a:pt x="988" y="195"/>
                    <a:pt x="988" y="195"/>
                    <a:pt x="988" y="195"/>
                  </a:cubicBezTo>
                  <a:cubicBezTo>
                    <a:pt x="966" y="196"/>
                    <a:pt x="944" y="187"/>
                    <a:pt x="922" y="187"/>
                  </a:cubicBezTo>
                  <a:cubicBezTo>
                    <a:pt x="921" y="187"/>
                    <a:pt x="919" y="187"/>
                    <a:pt x="918" y="187"/>
                  </a:cubicBezTo>
                  <a:cubicBezTo>
                    <a:pt x="911" y="188"/>
                    <a:pt x="911" y="188"/>
                    <a:pt x="902" y="193"/>
                  </a:cubicBezTo>
                  <a:cubicBezTo>
                    <a:pt x="908" y="196"/>
                    <a:pt x="916" y="199"/>
                    <a:pt x="922" y="201"/>
                  </a:cubicBezTo>
                  <a:cubicBezTo>
                    <a:pt x="899" y="195"/>
                    <a:pt x="899" y="195"/>
                    <a:pt x="899" y="195"/>
                  </a:cubicBezTo>
                  <a:cubicBezTo>
                    <a:pt x="872" y="210"/>
                    <a:pt x="872" y="210"/>
                    <a:pt x="872" y="210"/>
                  </a:cubicBezTo>
                  <a:cubicBezTo>
                    <a:pt x="868" y="217"/>
                    <a:pt x="868" y="217"/>
                    <a:pt x="868" y="217"/>
                  </a:cubicBezTo>
                  <a:cubicBezTo>
                    <a:pt x="860" y="224"/>
                    <a:pt x="860" y="224"/>
                    <a:pt x="860" y="224"/>
                  </a:cubicBezTo>
                  <a:cubicBezTo>
                    <a:pt x="851" y="224"/>
                    <a:pt x="851" y="224"/>
                    <a:pt x="851" y="224"/>
                  </a:cubicBezTo>
                  <a:cubicBezTo>
                    <a:pt x="847" y="231"/>
                    <a:pt x="847" y="231"/>
                    <a:pt x="847" y="231"/>
                  </a:cubicBezTo>
                  <a:cubicBezTo>
                    <a:pt x="843" y="246"/>
                    <a:pt x="843" y="246"/>
                    <a:pt x="843" y="246"/>
                  </a:cubicBezTo>
                  <a:cubicBezTo>
                    <a:pt x="829" y="253"/>
                    <a:pt x="829" y="253"/>
                    <a:pt x="829" y="253"/>
                  </a:cubicBezTo>
                  <a:cubicBezTo>
                    <a:pt x="823" y="259"/>
                    <a:pt x="823" y="259"/>
                    <a:pt x="823" y="259"/>
                  </a:cubicBezTo>
                  <a:cubicBezTo>
                    <a:pt x="819" y="268"/>
                    <a:pt x="819" y="268"/>
                    <a:pt x="819" y="268"/>
                  </a:cubicBezTo>
                  <a:cubicBezTo>
                    <a:pt x="809" y="275"/>
                    <a:pt x="809" y="275"/>
                    <a:pt x="809" y="275"/>
                  </a:cubicBezTo>
                  <a:cubicBezTo>
                    <a:pt x="806" y="275"/>
                    <a:pt x="802" y="275"/>
                    <a:pt x="799" y="275"/>
                  </a:cubicBezTo>
                  <a:cubicBezTo>
                    <a:pt x="789" y="283"/>
                    <a:pt x="789" y="283"/>
                    <a:pt x="789" y="283"/>
                  </a:cubicBezTo>
                  <a:cubicBezTo>
                    <a:pt x="788" y="297"/>
                    <a:pt x="788" y="297"/>
                    <a:pt x="788" y="297"/>
                  </a:cubicBezTo>
                  <a:cubicBezTo>
                    <a:pt x="789" y="297"/>
                    <a:pt x="791" y="297"/>
                    <a:pt x="793" y="297"/>
                  </a:cubicBezTo>
                  <a:cubicBezTo>
                    <a:pt x="793" y="300"/>
                    <a:pt x="793" y="302"/>
                    <a:pt x="792" y="305"/>
                  </a:cubicBezTo>
                  <a:cubicBezTo>
                    <a:pt x="797" y="323"/>
                    <a:pt x="797" y="323"/>
                    <a:pt x="797" y="323"/>
                  </a:cubicBezTo>
                  <a:cubicBezTo>
                    <a:pt x="818" y="313"/>
                    <a:pt x="818" y="313"/>
                    <a:pt x="818" y="313"/>
                  </a:cubicBezTo>
                  <a:cubicBezTo>
                    <a:pt x="820" y="313"/>
                    <a:pt x="822" y="313"/>
                    <a:pt x="824" y="313"/>
                  </a:cubicBezTo>
                  <a:cubicBezTo>
                    <a:pt x="833" y="306"/>
                    <a:pt x="833" y="306"/>
                    <a:pt x="833" y="306"/>
                  </a:cubicBezTo>
                  <a:cubicBezTo>
                    <a:pt x="840" y="329"/>
                    <a:pt x="840" y="329"/>
                    <a:pt x="840" y="329"/>
                  </a:cubicBezTo>
                  <a:cubicBezTo>
                    <a:pt x="840" y="331"/>
                    <a:pt x="840" y="334"/>
                    <a:pt x="840" y="337"/>
                  </a:cubicBezTo>
                  <a:cubicBezTo>
                    <a:pt x="846" y="353"/>
                    <a:pt x="846" y="353"/>
                    <a:pt x="846" y="353"/>
                  </a:cubicBezTo>
                  <a:cubicBezTo>
                    <a:pt x="872" y="343"/>
                    <a:pt x="872" y="343"/>
                    <a:pt x="872" y="343"/>
                  </a:cubicBezTo>
                  <a:cubicBezTo>
                    <a:pt x="881" y="305"/>
                    <a:pt x="881" y="305"/>
                    <a:pt x="881" y="305"/>
                  </a:cubicBezTo>
                  <a:cubicBezTo>
                    <a:pt x="872" y="343"/>
                    <a:pt x="872" y="343"/>
                    <a:pt x="872" y="343"/>
                  </a:cubicBezTo>
                  <a:cubicBezTo>
                    <a:pt x="846" y="353"/>
                    <a:pt x="846" y="353"/>
                    <a:pt x="846" y="353"/>
                  </a:cubicBezTo>
                  <a:cubicBezTo>
                    <a:pt x="840" y="337"/>
                    <a:pt x="840" y="337"/>
                    <a:pt x="840" y="337"/>
                  </a:cubicBezTo>
                  <a:cubicBezTo>
                    <a:pt x="829" y="361"/>
                    <a:pt x="829" y="361"/>
                    <a:pt x="829" y="361"/>
                  </a:cubicBezTo>
                  <a:cubicBezTo>
                    <a:pt x="870" y="357"/>
                    <a:pt x="875" y="355"/>
                    <a:pt x="878" y="333"/>
                  </a:cubicBezTo>
                  <a:cubicBezTo>
                    <a:pt x="880" y="321"/>
                    <a:pt x="882" y="320"/>
                    <a:pt x="893" y="312"/>
                  </a:cubicBezTo>
                  <a:cubicBezTo>
                    <a:pt x="893" y="307"/>
                    <a:pt x="892" y="302"/>
                    <a:pt x="891" y="296"/>
                  </a:cubicBezTo>
                  <a:cubicBezTo>
                    <a:pt x="880" y="296"/>
                    <a:pt x="880" y="296"/>
                    <a:pt x="880" y="296"/>
                  </a:cubicBezTo>
                  <a:cubicBezTo>
                    <a:pt x="883" y="267"/>
                    <a:pt x="883" y="267"/>
                    <a:pt x="883" y="267"/>
                  </a:cubicBezTo>
                  <a:cubicBezTo>
                    <a:pt x="874" y="275"/>
                    <a:pt x="874" y="275"/>
                    <a:pt x="874" y="275"/>
                  </a:cubicBezTo>
                  <a:cubicBezTo>
                    <a:pt x="883" y="267"/>
                    <a:pt x="883" y="267"/>
                    <a:pt x="883" y="267"/>
                  </a:cubicBezTo>
                  <a:cubicBezTo>
                    <a:pt x="900" y="251"/>
                    <a:pt x="900" y="251"/>
                    <a:pt x="900" y="251"/>
                  </a:cubicBezTo>
                  <a:cubicBezTo>
                    <a:pt x="903" y="237"/>
                    <a:pt x="903" y="237"/>
                    <a:pt x="903" y="237"/>
                  </a:cubicBezTo>
                  <a:cubicBezTo>
                    <a:pt x="921" y="236"/>
                    <a:pt x="921" y="236"/>
                    <a:pt x="921" y="236"/>
                  </a:cubicBezTo>
                  <a:cubicBezTo>
                    <a:pt x="924" y="236"/>
                    <a:pt x="927" y="235"/>
                    <a:pt x="930" y="235"/>
                  </a:cubicBezTo>
                  <a:cubicBezTo>
                    <a:pt x="931" y="240"/>
                    <a:pt x="932" y="245"/>
                    <a:pt x="934" y="250"/>
                  </a:cubicBezTo>
                  <a:cubicBezTo>
                    <a:pt x="932" y="245"/>
                    <a:pt x="931" y="240"/>
                    <a:pt x="930" y="235"/>
                  </a:cubicBezTo>
                  <a:cubicBezTo>
                    <a:pt x="927" y="235"/>
                    <a:pt x="924" y="236"/>
                    <a:pt x="921" y="236"/>
                  </a:cubicBezTo>
                  <a:cubicBezTo>
                    <a:pt x="903" y="237"/>
                    <a:pt x="903" y="237"/>
                    <a:pt x="903" y="237"/>
                  </a:cubicBezTo>
                  <a:cubicBezTo>
                    <a:pt x="900" y="251"/>
                    <a:pt x="900" y="251"/>
                    <a:pt x="900" y="251"/>
                  </a:cubicBezTo>
                  <a:cubicBezTo>
                    <a:pt x="902" y="250"/>
                    <a:pt x="902" y="250"/>
                    <a:pt x="902" y="250"/>
                  </a:cubicBezTo>
                  <a:cubicBezTo>
                    <a:pt x="910" y="241"/>
                    <a:pt x="913" y="239"/>
                    <a:pt x="922" y="248"/>
                  </a:cubicBezTo>
                  <a:cubicBezTo>
                    <a:pt x="922" y="251"/>
                    <a:pt x="921" y="255"/>
                    <a:pt x="921" y="258"/>
                  </a:cubicBezTo>
                  <a:cubicBezTo>
                    <a:pt x="908" y="267"/>
                    <a:pt x="908" y="267"/>
                    <a:pt x="908" y="267"/>
                  </a:cubicBezTo>
                  <a:cubicBezTo>
                    <a:pt x="912" y="296"/>
                    <a:pt x="912" y="296"/>
                    <a:pt x="912" y="296"/>
                  </a:cubicBezTo>
                  <a:cubicBezTo>
                    <a:pt x="915" y="296"/>
                    <a:pt x="919" y="296"/>
                    <a:pt x="922" y="295"/>
                  </a:cubicBezTo>
                  <a:cubicBezTo>
                    <a:pt x="929" y="295"/>
                    <a:pt x="936" y="295"/>
                    <a:pt x="943" y="294"/>
                  </a:cubicBezTo>
                  <a:cubicBezTo>
                    <a:pt x="952" y="294"/>
                    <a:pt x="960" y="293"/>
                    <a:pt x="969" y="292"/>
                  </a:cubicBezTo>
                  <a:cubicBezTo>
                    <a:pt x="970" y="295"/>
                    <a:pt x="970" y="297"/>
                    <a:pt x="971" y="300"/>
                  </a:cubicBezTo>
                  <a:cubicBezTo>
                    <a:pt x="943" y="294"/>
                    <a:pt x="943" y="294"/>
                    <a:pt x="943" y="294"/>
                  </a:cubicBezTo>
                  <a:cubicBezTo>
                    <a:pt x="936" y="295"/>
                    <a:pt x="929" y="295"/>
                    <a:pt x="922" y="295"/>
                  </a:cubicBezTo>
                  <a:cubicBezTo>
                    <a:pt x="941" y="332"/>
                    <a:pt x="941" y="332"/>
                    <a:pt x="941" y="332"/>
                  </a:cubicBezTo>
                  <a:cubicBezTo>
                    <a:pt x="917" y="326"/>
                    <a:pt x="917" y="326"/>
                    <a:pt x="917" y="326"/>
                  </a:cubicBezTo>
                  <a:cubicBezTo>
                    <a:pt x="911" y="367"/>
                    <a:pt x="911" y="367"/>
                    <a:pt x="911" y="367"/>
                  </a:cubicBezTo>
                  <a:cubicBezTo>
                    <a:pt x="881" y="368"/>
                    <a:pt x="881" y="368"/>
                    <a:pt x="881" y="368"/>
                  </a:cubicBezTo>
                  <a:cubicBezTo>
                    <a:pt x="879" y="368"/>
                    <a:pt x="878" y="368"/>
                    <a:pt x="876" y="368"/>
                  </a:cubicBezTo>
                  <a:cubicBezTo>
                    <a:pt x="859" y="376"/>
                    <a:pt x="859" y="376"/>
                    <a:pt x="859" y="376"/>
                  </a:cubicBezTo>
                  <a:cubicBezTo>
                    <a:pt x="857" y="376"/>
                    <a:pt x="855" y="376"/>
                    <a:pt x="853" y="377"/>
                  </a:cubicBezTo>
                  <a:cubicBezTo>
                    <a:pt x="829" y="369"/>
                    <a:pt x="829" y="369"/>
                    <a:pt x="829" y="369"/>
                  </a:cubicBezTo>
                  <a:cubicBezTo>
                    <a:pt x="827" y="369"/>
                    <a:pt x="825" y="369"/>
                    <a:pt x="823" y="369"/>
                  </a:cubicBezTo>
                  <a:cubicBezTo>
                    <a:pt x="823" y="363"/>
                    <a:pt x="823" y="358"/>
                    <a:pt x="823" y="353"/>
                  </a:cubicBezTo>
                  <a:cubicBezTo>
                    <a:pt x="823" y="347"/>
                    <a:pt x="823" y="342"/>
                    <a:pt x="823" y="337"/>
                  </a:cubicBezTo>
                  <a:cubicBezTo>
                    <a:pt x="812" y="345"/>
                    <a:pt x="812" y="345"/>
                    <a:pt x="812" y="345"/>
                  </a:cubicBezTo>
                  <a:cubicBezTo>
                    <a:pt x="812" y="347"/>
                    <a:pt x="812" y="350"/>
                    <a:pt x="812" y="353"/>
                  </a:cubicBezTo>
                  <a:cubicBezTo>
                    <a:pt x="812" y="355"/>
                    <a:pt x="812" y="357"/>
                    <a:pt x="812" y="361"/>
                  </a:cubicBezTo>
                  <a:cubicBezTo>
                    <a:pt x="812" y="366"/>
                    <a:pt x="812" y="371"/>
                    <a:pt x="812" y="377"/>
                  </a:cubicBezTo>
                  <a:cubicBezTo>
                    <a:pt x="789" y="377"/>
                    <a:pt x="789" y="377"/>
                    <a:pt x="789" y="377"/>
                  </a:cubicBezTo>
                  <a:cubicBezTo>
                    <a:pt x="782" y="393"/>
                    <a:pt x="782" y="393"/>
                    <a:pt x="782" y="393"/>
                  </a:cubicBezTo>
                  <a:cubicBezTo>
                    <a:pt x="800" y="385"/>
                    <a:pt x="800" y="385"/>
                    <a:pt x="800" y="385"/>
                  </a:cubicBezTo>
                  <a:cubicBezTo>
                    <a:pt x="782" y="393"/>
                    <a:pt x="782" y="393"/>
                    <a:pt x="782" y="393"/>
                  </a:cubicBezTo>
                  <a:cubicBezTo>
                    <a:pt x="778" y="393"/>
                    <a:pt x="774" y="393"/>
                    <a:pt x="770" y="392"/>
                  </a:cubicBezTo>
                  <a:cubicBezTo>
                    <a:pt x="770" y="398"/>
                    <a:pt x="769" y="403"/>
                    <a:pt x="769" y="409"/>
                  </a:cubicBezTo>
                  <a:cubicBezTo>
                    <a:pt x="782" y="412"/>
                    <a:pt x="782" y="412"/>
                    <a:pt x="782" y="412"/>
                  </a:cubicBezTo>
                  <a:cubicBezTo>
                    <a:pt x="769" y="409"/>
                    <a:pt x="769" y="409"/>
                    <a:pt x="769" y="409"/>
                  </a:cubicBezTo>
                  <a:cubicBezTo>
                    <a:pt x="763" y="409"/>
                    <a:pt x="757" y="408"/>
                    <a:pt x="751" y="408"/>
                  </a:cubicBezTo>
                  <a:cubicBezTo>
                    <a:pt x="745" y="418"/>
                    <a:pt x="745" y="418"/>
                    <a:pt x="745" y="418"/>
                  </a:cubicBezTo>
                  <a:cubicBezTo>
                    <a:pt x="737" y="425"/>
                    <a:pt x="737" y="425"/>
                    <a:pt x="737" y="425"/>
                  </a:cubicBezTo>
                  <a:cubicBezTo>
                    <a:pt x="718" y="432"/>
                    <a:pt x="718" y="432"/>
                    <a:pt x="718" y="432"/>
                  </a:cubicBezTo>
                  <a:cubicBezTo>
                    <a:pt x="687" y="431"/>
                    <a:pt x="687" y="431"/>
                    <a:pt x="687" y="431"/>
                  </a:cubicBezTo>
                  <a:cubicBezTo>
                    <a:pt x="691" y="448"/>
                    <a:pt x="691" y="448"/>
                    <a:pt x="691" y="448"/>
                  </a:cubicBezTo>
                  <a:cubicBezTo>
                    <a:pt x="695" y="448"/>
                    <a:pt x="700" y="448"/>
                    <a:pt x="704" y="448"/>
                  </a:cubicBezTo>
                  <a:cubicBezTo>
                    <a:pt x="705" y="450"/>
                    <a:pt x="705" y="450"/>
                    <a:pt x="705" y="450"/>
                  </a:cubicBezTo>
                  <a:cubicBezTo>
                    <a:pt x="721" y="472"/>
                    <a:pt x="722" y="480"/>
                    <a:pt x="722" y="486"/>
                  </a:cubicBezTo>
                  <a:cubicBezTo>
                    <a:pt x="722" y="484"/>
                    <a:pt x="722" y="482"/>
                    <a:pt x="722" y="481"/>
                  </a:cubicBezTo>
                  <a:cubicBezTo>
                    <a:pt x="720" y="474"/>
                    <a:pt x="717" y="467"/>
                    <a:pt x="705" y="450"/>
                  </a:cubicBezTo>
                  <a:cubicBezTo>
                    <a:pt x="708" y="458"/>
                    <a:pt x="711" y="467"/>
                    <a:pt x="713" y="475"/>
                  </a:cubicBezTo>
                  <a:cubicBezTo>
                    <a:pt x="713" y="481"/>
                    <a:pt x="712" y="486"/>
                    <a:pt x="712" y="492"/>
                  </a:cubicBezTo>
                  <a:cubicBezTo>
                    <a:pt x="711" y="495"/>
                    <a:pt x="711" y="498"/>
                    <a:pt x="711" y="501"/>
                  </a:cubicBezTo>
                  <a:cubicBezTo>
                    <a:pt x="687" y="500"/>
                    <a:pt x="663" y="499"/>
                    <a:pt x="640" y="497"/>
                  </a:cubicBezTo>
                  <a:cubicBezTo>
                    <a:pt x="627" y="562"/>
                    <a:pt x="627" y="562"/>
                    <a:pt x="629" y="567"/>
                  </a:cubicBezTo>
                  <a:cubicBezTo>
                    <a:pt x="629" y="570"/>
                    <a:pt x="628" y="573"/>
                    <a:pt x="628" y="576"/>
                  </a:cubicBezTo>
                  <a:cubicBezTo>
                    <a:pt x="642" y="576"/>
                    <a:pt x="642" y="576"/>
                    <a:pt x="642" y="576"/>
                  </a:cubicBezTo>
                  <a:cubicBezTo>
                    <a:pt x="647" y="581"/>
                    <a:pt x="647" y="581"/>
                    <a:pt x="647" y="581"/>
                  </a:cubicBezTo>
                  <a:cubicBezTo>
                    <a:pt x="664" y="582"/>
                    <a:pt x="681" y="583"/>
                    <a:pt x="699" y="584"/>
                  </a:cubicBezTo>
                  <a:cubicBezTo>
                    <a:pt x="725" y="532"/>
                    <a:pt x="725" y="532"/>
                    <a:pt x="747" y="528"/>
                  </a:cubicBezTo>
                  <a:cubicBezTo>
                    <a:pt x="750" y="521"/>
                    <a:pt x="754" y="510"/>
                    <a:pt x="757" y="503"/>
                  </a:cubicBezTo>
                  <a:cubicBezTo>
                    <a:pt x="763" y="503"/>
                    <a:pt x="770" y="503"/>
                    <a:pt x="777" y="503"/>
                  </a:cubicBezTo>
                  <a:cubicBezTo>
                    <a:pt x="781" y="503"/>
                    <a:pt x="785" y="504"/>
                    <a:pt x="790" y="504"/>
                  </a:cubicBezTo>
                  <a:cubicBezTo>
                    <a:pt x="785" y="468"/>
                    <a:pt x="785" y="468"/>
                    <a:pt x="785" y="468"/>
                  </a:cubicBezTo>
                  <a:cubicBezTo>
                    <a:pt x="790" y="504"/>
                    <a:pt x="790" y="504"/>
                    <a:pt x="790" y="504"/>
                  </a:cubicBezTo>
                  <a:cubicBezTo>
                    <a:pt x="803" y="495"/>
                    <a:pt x="803" y="495"/>
                    <a:pt x="803" y="495"/>
                  </a:cubicBezTo>
                  <a:cubicBezTo>
                    <a:pt x="797" y="478"/>
                    <a:pt x="797" y="478"/>
                    <a:pt x="797" y="478"/>
                  </a:cubicBezTo>
                  <a:cubicBezTo>
                    <a:pt x="803" y="495"/>
                    <a:pt x="803" y="495"/>
                    <a:pt x="803" y="495"/>
                  </a:cubicBezTo>
                  <a:cubicBezTo>
                    <a:pt x="810" y="495"/>
                    <a:pt x="817" y="495"/>
                    <a:pt x="823" y="495"/>
                  </a:cubicBezTo>
                  <a:cubicBezTo>
                    <a:pt x="850" y="530"/>
                    <a:pt x="850" y="530"/>
                    <a:pt x="850" y="530"/>
                  </a:cubicBezTo>
                  <a:cubicBezTo>
                    <a:pt x="871" y="539"/>
                    <a:pt x="871" y="539"/>
                    <a:pt x="871" y="539"/>
                  </a:cubicBezTo>
                  <a:cubicBezTo>
                    <a:pt x="885" y="548"/>
                    <a:pt x="885" y="548"/>
                    <a:pt x="885" y="548"/>
                  </a:cubicBezTo>
                  <a:cubicBezTo>
                    <a:pt x="892" y="538"/>
                    <a:pt x="892" y="538"/>
                    <a:pt x="892" y="538"/>
                  </a:cubicBezTo>
                  <a:cubicBezTo>
                    <a:pt x="894" y="538"/>
                    <a:pt x="897" y="538"/>
                    <a:pt x="899" y="538"/>
                  </a:cubicBezTo>
                  <a:cubicBezTo>
                    <a:pt x="885" y="530"/>
                    <a:pt x="885" y="530"/>
                    <a:pt x="885" y="530"/>
                  </a:cubicBezTo>
                  <a:cubicBezTo>
                    <a:pt x="882" y="530"/>
                    <a:pt x="880" y="530"/>
                    <a:pt x="878" y="530"/>
                  </a:cubicBezTo>
                  <a:cubicBezTo>
                    <a:pt x="866" y="515"/>
                    <a:pt x="851" y="497"/>
                    <a:pt x="839" y="482"/>
                  </a:cubicBezTo>
                  <a:cubicBezTo>
                    <a:pt x="856" y="478"/>
                    <a:pt x="856" y="478"/>
                    <a:pt x="856" y="478"/>
                  </a:cubicBezTo>
                  <a:cubicBezTo>
                    <a:pt x="860" y="478"/>
                    <a:pt x="865" y="478"/>
                    <a:pt x="869" y="478"/>
                  </a:cubicBezTo>
                  <a:cubicBezTo>
                    <a:pt x="883" y="503"/>
                    <a:pt x="883" y="503"/>
                    <a:pt x="883" y="503"/>
                  </a:cubicBezTo>
                  <a:cubicBezTo>
                    <a:pt x="904" y="511"/>
                    <a:pt x="904" y="511"/>
                    <a:pt x="904" y="511"/>
                  </a:cubicBezTo>
                  <a:cubicBezTo>
                    <a:pt x="912" y="519"/>
                    <a:pt x="912" y="519"/>
                    <a:pt x="912" y="519"/>
                  </a:cubicBezTo>
                  <a:cubicBezTo>
                    <a:pt x="919" y="529"/>
                    <a:pt x="919" y="529"/>
                    <a:pt x="919" y="529"/>
                  </a:cubicBezTo>
                  <a:cubicBezTo>
                    <a:pt x="919" y="535"/>
                    <a:pt x="920" y="540"/>
                    <a:pt x="920" y="547"/>
                  </a:cubicBezTo>
                  <a:cubicBezTo>
                    <a:pt x="948" y="566"/>
                    <a:pt x="948" y="566"/>
                    <a:pt x="948" y="566"/>
                  </a:cubicBezTo>
                  <a:cubicBezTo>
                    <a:pt x="947" y="537"/>
                    <a:pt x="947" y="537"/>
                    <a:pt x="947" y="537"/>
                  </a:cubicBezTo>
                  <a:cubicBezTo>
                    <a:pt x="954" y="536"/>
                    <a:pt x="961" y="536"/>
                    <a:pt x="968" y="535"/>
                  </a:cubicBezTo>
                  <a:cubicBezTo>
                    <a:pt x="970" y="535"/>
                    <a:pt x="972" y="535"/>
                    <a:pt x="975" y="535"/>
                  </a:cubicBezTo>
                  <a:cubicBezTo>
                    <a:pt x="998" y="507"/>
                    <a:pt x="998" y="507"/>
                    <a:pt x="998" y="507"/>
                  </a:cubicBezTo>
                  <a:cubicBezTo>
                    <a:pt x="1008" y="480"/>
                    <a:pt x="1008" y="480"/>
                    <a:pt x="1008" y="480"/>
                  </a:cubicBezTo>
                  <a:cubicBezTo>
                    <a:pt x="1013" y="470"/>
                    <a:pt x="1013" y="470"/>
                    <a:pt x="1013" y="470"/>
                  </a:cubicBezTo>
                  <a:cubicBezTo>
                    <a:pt x="1024" y="461"/>
                    <a:pt x="1024" y="461"/>
                    <a:pt x="1024" y="461"/>
                  </a:cubicBezTo>
                  <a:cubicBezTo>
                    <a:pt x="1028" y="452"/>
                    <a:pt x="1028" y="452"/>
                    <a:pt x="1028" y="452"/>
                  </a:cubicBezTo>
                  <a:cubicBezTo>
                    <a:pt x="1024" y="461"/>
                    <a:pt x="1024" y="461"/>
                    <a:pt x="1024" y="461"/>
                  </a:cubicBezTo>
                  <a:cubicBezTo>
                    <a:pt x="1028" y="452"/>
                    <a:pt x="1028" y="452"/>
                    <a:pt x="1028" y="452"/>
                  </a:cubicBezTo>
                  <a:cubicBezTo>
                    <a:pt x="1043" y="459"/>
                    <a:pt x="1043" y="459"/>
                    <a:pt x="1043" y="459"/>
                  </a:cubicBezTo>
                  <a:cubicBezTo>
                    <a:pt x="1047" y="459"/>
                    <a:pt x="1052" y="458"/>
                    <a:pt x="1055" y="458"/>
                  </a:cubicBezTo>
                  <a:cubicBezTo>
                    <a:pt x="1058" y="458"/>
                    <a:pt x="1060" y="458"/>
                    <a:pt x="1062" y="458"/>
                  </a:cubicBezTo>
                  <a:cubicBezTo>
                    <a:pt x="1091" y="444"/>
                    <a:pt x="1091" y="444"/>
                    <a:pt x="1091" y="444"/>
                  </a:cubicBezTo>
                  <a:cubicBezTo>
                    <a:pt x="1092" y="480"/>
                    <a:pt x="1092" y="480"/>
                    <a:pt x="1092" y="480"/>
                  </a:cubicBezTo>
                  <a:cubicBezTo>
                    <a:pt x="1122" y="486"/>
                    <a:pt x="1122" y="486"/>
                    <a:pt x="1122" y="486"/>
                  </a:cubicBezTo>
                  <a:cubicBezTo>
                    <a:pt x="1137" y="487"/>
                    <a:pt x="1159" y="489"/>
                    <a:pt x="1175" y="489"/>
                  </a:cubicBezTo>
                  <a:cubicBezTo>
                    <a:pt x="1159" y="489"/>
                    <a:pt x="1137" y="487"/>
                    <a:pt x="1122" y="486"/>
                  </a:cubicBezTo>
                  <a:cubicBezTo>
                    <a:pt x="1138" y="503"/>
                    <a:pt x="1138" y="503"/>
                    <a:pt x="1138" y="503"/>
                  </a:cubicBezTo>
                  <a:cubicBezTo>
                    <a:pt x="1137" y="519"/>
                    <a:pt x="1137" y="519"/>
                    <a:pt x="1137" y="519"/>
                  </a:cubicBezTo>
                  <a:cubicBezTo>
                    <a:pt x="1106" y="524"/>
                    <a:pt x="1075" y="527"/>
                    <a:pt x="1043" y="530"/>
                  </a:cubicBezTo>
                  <a:cubicBezTo>
                    <a:pt x="1003" y="542"/>
                    <a:pt x="1003" y="542"/>
                    <a:pt x="1003" y="542"/>
                  </a:cubicBezTo>
                  <a:cubicBezTo>
                    <a:pt x="1008" y="531"/>
                    <a:pt x="1008" y="531"/>
                    <a:pt x="1008" y="531"/>
                  </a:cubicBezTo>
                  <a:cubicBezTo>
                    <a:pt x="998" y="507"/>
                    <a:pt x="998" y="507"/>
                    <a:pt x="998" y="507"/>
                  </a:cubicBezTo>
                  <a:cubicBezTo>
                    <a:pt x="975" y="535"/>
                    <a:pt x="975" y="535"/>
                    <a:pt x="975" y="535"/>
                  </a:cubicBezTo>
                  <a:cubicBezTo>
                    <a:pt x="979" y="535"/>
                    <a:pt x="984" y="534"/>
                    <a:pt x="988" y="534"/>
                  </a:cubicBezTo>
                  <a:cubicBezTo>
                    <a:pt x="999" y="560"/>
                    <a:pt x="999" y="560"/>
                    <a:pt x="999" y="560"/>
                  </a:cubicBezTo>
                  <a:cubicBezTo>
                    <a:pt x="1008" y="578"/>
                    <a:pt x="1008" y="578"/>
                    <a:pt x="1008" y="578"/>
                  </a:cubicBezTo>
                  <a:cubicBezTo>
                    <a:pt x="1011" y="581"/>
                    <a:pt x="1011" y="581"/>
                    <a:pt x="1011" y="581"/>
                  </a:cubicBezTo>
                  <a:cubicBezTo>
                    <a:pt x="1008" y="578"/>
                    <a:pt x="1008" y="578"/>
                    <a:pt x="1008" y="578"/>
                  </a:cubicBezTo>
                  <a:cubicBezTo>
                    <a:pt x="1011" y="581"/>
                    <a:pt x="1011" y="581"/>
                    <a:pt x="1011" y="581"/>
                  </a:cubicBezTo>
                  <a:cubicBezTo>
                    <a:pt x="1057" y="578"/>
                    <a:pt x="1103" y="573"/>
                    <a:pt x="1148" y="568"/>
                  </a:cubicBezTo>
                  <a:cubicBezTo>
                    <a:pt x="1166" y="565"/>
                    <a:pt x="1183" y="562"/>
                    <a:pt x="1200" y="560"/>
                  </a:cubicBezTo>
                  <a:cubicBezTo>
                    <a:pt x="1199" y="555"/>
                    <a:pt x="1199" y="551"/>
                    <a:pt x="1197" y="547"/>
                  </a:cubicBezTo>
                  <a:cubicBezTo>
                    <a:pt x="1193" y="548"/>
                    <a:pt x="1189" y="549"/>
                    <a:pt x="1184" y="549"/>
                  </a:cubicBezTo>
                  <a:cubicBezTo>
                    <a:pt x="1189" y="549"/>
                    <a:pt x="1193" y="548"/>
                    <a:pt x="1197" y="547"/>
                  </a:cubicBezTo>
                  <a:cubicBezTo>
                    <a:pt x="1199" y="551"/>
                    <a:pt x="1199" y="555"/>
                    <a:pt x="1200" y="560"/>
                  </a:cubicBezTo>
                  <a:cubicBezTo>
                    <a:pt x="1212" y="558"/>
                    <a:pt x="1225" y="555"/>
                    <a:pt x="1236" y="553"/>
                  </a:cubicBezTo>
                  <a:cubicBezTo>
                    <a:pt x="1225" y="547"/>
                    <a:pt x="1223" y="527"/>
                    <a:pt x="1219" y="515"/>
                  </a:cubicBezTo>
                  <a:cubicBezTo>
                    <a:pt x="1184" y="477"/>
                    <a:pt x="1184" y="477"/>
                    <a:pt x="1184" y="477"/>
                  </a:cubicBezTo>
                  <a:cubicBezTo>
                    <a:pt x="1181" y="468"/>
                    <a:pt x="1178" y="459"/>
                    <a:pt x="1175" y="451"/>
                  </a:cubicBezTo>
                  <a:cubicBezTo>
                    <a:pt x="1188" y="443"/>
                    <a:pt x="1206" y="433"/>
                    <a:pt x="1219" y="425"/>
                  </a:cubicBezTo>
                  <a:cubicBezTo>
                    <a:pt x="1228" y="431"/>
                    <a:pt x="1228" y="431"/>
                    <a:pt x="1228" y="431"/>
                  </a:cubicBezTo>
                  <a:cubicBezTo>
                    <a:pt x="1219" y="425"/>
                    <a:pt x="1219" y="425"/>
                    <a:pt x="1219" y="425"/>
                  </a:cubicBezTo>
                  <a:cubicBezTo>
                    <a:pt x="1221" y="430"/>
                    <a:pt x="1223" y="435"/>
                    <a:pt x="1225" y="440"/>
                  </a:cubicBezTo>
                  <a:cubicBezTo>
                    <a:pt x="1225" y="440"/>
                    <a:pt x="1226" y="441"/>
                    <a:pt x="1226" y="442"/>
                  </a:cubicBezTo>
                  <a:cubicBezTo>
                    <a:pt x="1219" y="446"/>
                    <a:pt x="1219" y="446"/>
                    <a:pt x="1219" y="446"/>
                  </a:cubicBezTo>
                  <a:cubicBezTo>
                    <a:pt x="1218" y="447"/>
                    <a:pt x="1215" y="450"/>
                    <a:pt x="1214" y="452"/>
                  </a:cubicBezTo>
                  <a:cubicBezTo>
                    <a:pt x="1215" y="456"/>
                    <a:pt x="1215" y="456"/>
                    <a:pt x="1221" y="477"/>
                  </a:cubicBezTo>
                  <a:cubicBezTo>
                    <a:pt x="1228" y="479"/>
                    <a:pt x="1235" y="482"/>
                    <a:pt x="1241" y="484"/>
                  </a:cubicBezTo>
                  <a:cubicBezTo>
                    <a:pt x="1220" y="455"/>
                    <a:pt x="1220" y="455"/>
                    <a:pt x="1220" y="455"/>
                  </a:cubicBezTo>
                  <a:cubicBezTo>
                    <a:pt x="1241" y="484"/>
                    <a:pt x="1241" y="484"/>
                    <a:pt x="1241" y="484"/>
                  </a:cubicBezTo>
                  <a:cubicBezTo>
                    <a:pt x="1243" y="484"/>
                    <a:pt x="1245" y="483"/>
                    <a:pt x="1247" y="483"/>
                  </a:cubicBezTo>
                  <a:cubicBezTo>
                    <a:pt x="1249" y="482"/>
                    <a:pt x="1251" y="482"/>
                    <a:pt x="1252" y="481"/>
                  </a:cubicBezTo>
                  <a:cubicBezTo>
                    <a:pt x="1261" y="489"/>
                    <a:pt x="1261" y="489"/>
                    <a:pt x="1261" y="489"/>
                  </a:cubicBezTo>
                  <a:cubicBezTo>
                    <a:pt x="1252" y="481"/>
                    <a:pt x="1252" y="481"/>
                    <a:pt x="1252" y="481"/>
                  </a:cubicBezTo>
                  <a:cubicBezTo>
                    <a:pt x="1261" y="489"/>
                    <a:pt x="1261" y="489"/>
                    <a:pt x="1261" y="489"/>
                  </a:cubicBezTo>
                  <a:cubicBezTo>
                    <a:pt x="1267" y="488"/>
                    <a:pt x="1272" y="486"/>
                    <a:pt x="1278" y="486"/>
                  </a:cubicBezTo>
                  <a:cubicBezTo>
                    <a:pt x="1272" y="486"/>
                    <a:pt x="1267" y="488"/>
                    <a:pt x="1261" y="489"/>
                  </a:cubicBezTo>
                  <a:cubicBezTo>
                    <a:pt x="1252" y="481"/>
                    <a:pt x="1252" y="481"/>
                    <a:pt x="1252" y="481"/>
                  </a:cubicBezTo>
                  <a:cubicBezTo>
                    <a:pt x="1251" y="482"/>
                    <a:pt x="1249" y="482"/>
                    <a:pt x="1247" y="483"/>
                  </a:cubicBezTo>
                  <a:cubicBezTo>
                    <a:pt x="1259" y="498"/>
                    <a:pt x="1259" y="498"/>
                    <a:pt x="1259" y="498"/>
                  </a:cubicBezTo>
                  <a:cubicBezTo>
                    <a:pt x="1247" y="501"/>
                    <a:pt x="1247" y="501"/>
                    <a:pt x="1247" y="501"/>
                  </a:cubicBezTo>
                  <a:cubicBezTo>
                    <a:pt x="1269" y="547"/>
                    <a:pt x="1269" y="547"/>
                    <a:pt x="1269" y="547"/>
                  </a:cubicBezTo>
                  <a:cubicBezTo>
                    <a:pt x="1270" y="547"/>
                    <a:pt x="1272" y="546"/>
                    <a:pt x="1274" y="546"/>
                  </a:cubicBezTo>
                  <a:cubicBezTo>
                    <a:pt x="1271" y="536"/>
                    <a:pt x="1268" y="526"/>
                    <a:pt x="1264" y="516"/>
                  </a:cubicBezTo>
                  <a:cubicBezTo>
                    <a:pt x="1263" y="513"/>
                    <a:pt x="1262" y="510"/>
                    <a:pt x="1261" y="507"/>
                  </a:cubicBezTo>
                  <a:cubicBezTo>
                    <a:pt x="1262" y="510"/>
                    <a:pt x="1263" y="513"/>
                    <a:pt x="1264" y="516"/>
                  </a:cubicBezTo>
                  <a:cubicBezTo>
                    <a:pt x="1263" y="513"/>
                    <a:pt x="1262" y="510"/>
                    <a:pt x="1261" y="507"/>
                  </a:cubicBezTo>
                  <a:cubicBezTo>
                    <a:pt x="1262" y="510"/>
                    <a:pt x="1263" y="513"/>
                    <a:pt x="1264" y="516"/>
                  </a:cubicBezTo>
                  <a:cubicBezTo>
                    <a:pt x="1268" y="526"/>
                    <a:pt x="1271" y="536"/>
                    <a:pt x="1274" y="546"/>
                  </a:cubicBezTo>
                  <a:cubicBezTo>
                    <a:pt x="1290" y="542"/>
                    <a:pt x="1305" y="539"/>
                    <a:pt x="1319" y="535"/>
                  </a:cubicBezTo>
                  <a:cubicBezTo>
                    <a:pt x="1310" y="507"/>
                    <a:pt x="1299" y="479"/>
                    <a:pt x="1288" y="452"/>
                  </a:cubicBezTo>
                  <a:cubicBezTo>
                    <a:pt x="1279" y="459"/>
                    <a:pt x="1279" y="459"/>
                    <a:pt x="1279" y="459"/>
                  </a:cubicBezTo>
                  <a:cubicBezTo>
                    <a:pt x="1269" y="423"/>
                    <a:pt x="1269" y="423"/>
                    <a:pt x="1269" y="423"/>
                  </a:cubicBezTo>
                  <a:cubicBezTo>
                    <a:pt x="1255" y="455"/>
                    <a:pt x="1255" y="455"/>
                    <a:pt x="1255" y="455"/>
                  </a:cubicBezTo>
                  <a:cubicBezTo>
                    <a:pt x="1269" y="423"/>
                    <a:pt x="1269" y="423"/>
                    <a:pt x="1269" y="423"/>
                  </a:cubicBezTo>
                  <a:cubicBezTo>
                    <a:pt x="1273" y="419"/>
                    <a:pt x="1273" y="419"/>
                    <a:pt x="1273" y="419"/>
                  </a:cubicBezTo>
                  <a:moveTo>
                    <a:pt x="627" y="168"/>
                  </a:moveTo>
                  <a:cubicBezTo>
                    <a:pt x="638" y="177"/>
                    <a:pt x="638" y="177"/>
                    <a:pt x="638" y="177"/>
                  </a:cubicBezTo>
                  <a:cubicBezTo>
                    <a:pt x="641" y="164"/>
                    <a:pt x="641" y="164"/>
                    <a:pt x="641" y="164"/>
                  </a:cubicBezTo>
                  <a:cubicBezTo>
                    <a:pt x="627" y="168"/>
                    <a:pt x="627" y="168"/>
                    <a:pt x="627" y="168"/>
                  </a:cubicBezTo>
                  <a:moveTo>
                    <a:pt x="1074" y="139"/>
                  </a:moveTo>
                  <a:cubicBezTo>
                    <a:pt x="1073" y="137"/>
                    <a:pt x="1070" y="135"/>
                    <a:pt x="1069" y="133"/>
                  </a:cubicBezTo>
                  <a:cubicBezTo>
                    <a:pt x="1071" y="139"/>
                    <a:pt x="1071" y="139"/>
                    <a:pt x="1071" y="139"/>
                  </a:cubicBezTo>
                  <a:cubicBezTo>
                    <a:pt x="1072" y="139"/>
                    <a:pt x="1073" y="139"/>
                    <a:pt x="1074" y="139"/>
                  </a:cubicBezTo>
                  <a:moveTo>
                    <a:pt x="1069" y="133"/>
                  </a:moveTo>
                  <a:cubicBezTo>
                    <a:pt x="1072" y="125"/>
                    <a:pt x="1072" y="125"/>
                    <a:pt x="1072" y="125"/>
                  </a:cubicBezTo>
                  <a:cubicBezTo>
                    <a:pt x="1058" y="121"/>
                    <a:pt x="1058" y="121"/>
                    <a:pt x="1058" y="121"/>
                  </a:cubicBezTo>
                  <a:cubicBezTo>
                    <a:pt x="1061" y="127"/>
                    <a:pt x="1061" y="127"/>
                    <a:pt x="1061" y="127"/>
                  </a:cubicBezTo>
                  <a:cubicBezTo>
                    <a:pt x="1063" y="134"/>
                    <a:pt x="1063" y="134"/>
                    <a:pt x="1063" y="134"/>
                  </a:cubicBezTo>
                  <a:cubicBezTo>
                    <a:pt x="1059" y="142"/>
                    <a:pt x="1059" y="142"/>
                    <a:pt x="1059" y="142"/>
                  </a:cubicBezTo>
                  <a:cubicBezTo>
                    <a:pt x="1055" y="150"/>
                    <a:pt x="1055" y="150"/>
                    <a:pt x="1055" y="150"/>
                  </a:cubicBezTo>
                  <a:cubicBezTo>
                    <a:pt x="1063" y="161"/>
                    <a:pt x="1063" y="161"/>
                    <a:pt x="1063" y="161"/>
                  </a:cubicBezTo>
                  <a:cubicBezTo>
                    <a:pt x="1082" y="166"/>
                    <a:pt x="1082" y="166"/>
                    <a:pt x="1082" y="166"/>
                  </a:cubicBezTo>
                  <a:cubicBezTo>
                    <a:pt x="1065" y="153"/>
                    <a:pt x="1065" y="153"/>
                    <a:pt x="1065" y="153"/>
                  </a:cubicBezTo>
                  <a:cubicBezTo>
                    <a:pt x="1082" y="166"/>
                    <a:pt x="1082" y="166"/>
                    <a:pt x="1082" y="166"/>
                  </a:cubicBezTo>
                  <a:cubicBezTo>
                    <a:pt x="1092" y="163"/>
                    <a:pt x="1092" y="163"/>
                    <a:pt x="1092" y="163"/>
                  </a:cubicBezTo>
                  <a:cubicBezTo>
                    <a:pt x="1078" y="152"/>
                    <a:pt x="1078" y="152"/>
                    <a:pt x="1078" y="152"/>
                  </a:cubicBezTo>
                  <a:cubicBezTo>
                    <a:pt x="1076" y="150"/>
                    <a:pt x="1075" y="148"/>
                    <a:pt x="1073" y="146"/>
                  </a:cubicBezTo>
                  <a:cubicBezTo>
                    <a:pt x="1071" y="139"/>
                    <a:pt x="1071" y="139"/>
                    <a:pt x="1071" y="139"/>
                  </a:cubicBezTo>
                  <a:cubicBezTo>
                    <a:pt x="1069" y="133"/>
                    <a:pt x="1069" y="133"/>
                    <a:pt x="1069" y="133"/>
                  </a:cubicBezTo>
                  <a:moveTo>
                    <a:pt x="1061" y="127"/>
                  </a:moveTo>
                  <a:cubicBezTo>
                    <a:pt x="1063" y="134"/>
                    <a:pt x="1063" y="134"/>
                    <a:pt x="1063" y="134"/>
                  </a:cubicBezTo>
                  <a:cubicBezTo>
                    <a:pt x="1061" y="127"/>
                    <a:pt x="1061" y="127"/>
                    <a:pt x="1061" y="127"/>
                  </a:cubicBezTo>
                  <a:moveTo>
                    <a:pt x="1061" y="127"/>
                  </a:moveTo>
                  <a:cubicBezTo>
                    <a:pt x="1058" y="121"/>
                    <a:pt x="1058" y="121"/>
                    <a:pt x="1058" y="121"/>
                  </a:cubicBezTo>
                  <a:cubicBezTo>
                    <a:pt x="1061" y="127"/>
                    <a:pt x="1061" y="127"/>
                    <a:pt x="1061" y="127"/>
                  </a:cubicBezTo>
                  <a:moveTo>
                    <a:pt x="1074" y="123"/>
                  </a:moveTo>
                  <a:cubicBezTo>
                    <a:pt x="1071" y="120"/>
                    <a:pt x="1067" y="117"/>
                    <a:pt x="1065" y="114"/>
                  </a:cubicBezTo>
                  <a:cubicBezTo>
                    <a:pt x="1058" y="121"/>
                    <a:pt x="1058" y="121"/>
                    <a:pt x="1058" y="121"/>
                  </a:cubicBezTo>
                  <a:cubicBezTo>
                    <a:pt x="1072" y="125"/>
                    <a:pt x="1072" y="125"/>
                    <a:pt x="1072" y="125"/>
                  </a:cubicBezTo>
                  <a:cubicBezTo>
                    <a:pt x="1074" y="123"/>
                    <a:pt x="1074" y="123"/>
                    <a:pt x="1074" y="123"/>
                  </a:cubicBezTo>
                  <a:moveTo>
                    <a:pt x="877" y="125"/>
                  </a:moveTo>
                  <a:cubicBezTo>
                    <a:pt x="882" y="125"/>
                    <a:pt x="888" y="125"/>
                    <a:pt x="893" y="124"/>
                  </a:cubicBezTo>
                  <a:cubicBezTo>
                    <a:pt x="891" y="121"/>
                    <a:pt x="890" y="119"/>
                    <a:pt x="887" y="115"/>
                  </a:cubicBezTo>
                  <a:cubicBezTo>
                    <a:pt x="887" y="115"/>
                    <a:pt x="886" y="114"/>
                    <a:pt x="886" y="113"/>
                  </a:cubicBezTo>
                  <a:cubicBezTo>
                    <a:pt x="885" y="112"/>
                    <a:pt x="885" y="112"/>
                    <a:pt x="884" y="112"/>
                  </a:cubicBezTo>
                  <a:cubicBezTo>
                    <a:pt x="876" y="113"/>
                    <a:pt x="876" y="113"/>
                    <a:pt x="874" y="113"/>
                  </a:cubicBezTo>
                  <a:cubicBezTo>
                    <a:pt x="875" y="117"/>
                    <a:pt x="876" y="121"/>
                    <a:pt x="877" y="125"/>
                  </a:cubicBezTo>
                  <a:moveTo>
                    <a:pt x="866" y="119"/>
                  </a:moveTo>
                  <a:cubicBezTo>
                    <a:pt x="868" y="113"/>
                    <a:pt x="868" y="113"/>
                    <a:pt x="868" y="113"/>
                  </a:cubicBezTo>
                  <a:cubicBezTo>
                    <a:pt x="866" y="119"/>
                    <a:pt x="866" y="119"/>
                    <a:pt x="866" y="119"/>
                  </a:cubicBezTo>
                  <a:cubicBezTo>
                    <a:pt x="868" y="113"/>
                    <a:pt x="868" y="113"/>
                    <a:pt x="868" y="113"/>
                  </a:cubicBezTo>
                  <a:cubicBezTo>
                    <a:pt x="858" y="108"/>
                    <a:pt x="858" y="108"/>
                    <a:pt x="858" y="108"/>
                  </a:cubicBezTo>
                  <a:cubicBezTo>
                    <a:pt x="856" y="114"/>
                    <a:pt x="856" y="114"/>
                    <a:pt x="856" y="114"/>
                  </a:cubicBezTo>
                  <a:cubicBezTo>
                    <a:pt x="858" y="108"/>
                    <a:pt x="858" y="108"/>
                    <a:pt x="858" y="108"/>
                  </a:cubicBezTo>
                  <a:cubicBezTo>
                    <a:pt x="857" y="106"/>
                    <a:pt x="857" y="104"/>
                    <a:pt x="857" y="102"/>
                  </a:cubicBezTo>
                  <a:cubicBezTo>
                    <a:pt x="855" y="102"/>
                    <a:pt x="853" y="102"/>
                    <a:pt x="851" y="102"/>
                  </a:cubicBezTo>
                  <a:cubicBezTo>
                    <a:pt x="834" y="114"/>
                    <a:pt x="834" y="114"/>
                    <a:pt x="834" y="114"/>
                  </a:cubicBezTo>
                  <a:cubicBezTo>
                    <a:pt x="840" y="120"/>
                    <a:pt x="840" y="120"/>
                    <a:pt x="840" y="120"/>
                  </a:cubicBezTo>
                  <a:cubicBezTo>
                    <a:pt x="849" y="114"/>
                    <a:pt x="849" y="114"/>
                    <a:pt x="849" y="114"/>
                  </a:cubicBezTo>
                  <a:cubicBezTo>
                    <a:pt x="851" y="114"/>
                    <a:pt x="853" y="114"/>
                    <a:pt x="856" y="114"/>
                  </a:cubicBezTo>
                  <a:cubicBezTo>
                    <a:pt x="853" y="114"/>
                    <a:pt x="851" y="114"/>
                    <a:pt x="849" y="114"/>
                  </a:cubicBezTo>
                  <a:cubicBezTo>
                    <a:pt x="847" y="126"/>
                    <a:pt x="847" y="126"/>
                    <a:pt x="847" y="126"/>
                  </a:cubicBezTo>
                  <a:cubicBezTo>
                    <a:pt x="851" y="132"/>
                    <a:pt x="851" y="132"/>
                    <a:pt x="851" y="132"/>
                  </a:cubicBezTo>
                  <a:cubicBezTo>
                    <a:pt x="852" y="132"/>
                    <a:pt x="853" y="132"/>
                    <a:pt x="855" y="132"/>
                  </a:cubicBezTo>
                  <a:cubicBezTo>
                    <a:pt x="861" y="131"/>
                    <a:pt x="861" y="131"/>
                    <a:pt x="861" y="131"/>
                  </a:cubicBezTo>
                  <a:cubicBezTo>
                    <a:pt x="863" y="119"/>
                    <a:pt x="863" y="119"/>
                    <a:pt x="863" y="119"/>
                  </a:cubicBezTo>
                  <a:cubicBezTo>
                    <a:pt x="864" y="119"/>
                    <a:pt x="865" y="119"/>
                    <a:pt x="866" y="119"/>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4"/>
                  </a:moveTo>
                  <a:cubicBezTo>
                    <a:pt x="879" y="104"/>
                    <a:pt x="879" y="104"/>
                    <a:pt x="879" y="104"/>
                  </a:cubicBezTo>
                  <a:cubicBezTo>
                    <a:pt x="878" y="105"/>
                    <a:pt x="879" y="105"/>
                    <a:pt x="879" y="106"/>
                  </a:cubicBezTo>
                  <a:cubicBezTo>
                    <a:pt x="879" y="106"/>
                    <a:pt x="878" y="105"/>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97" y="106"/>
                  </a:moveTo>
                  <a:cubicBezTo>
                    <a:pt x="896" y="95"/>
                    <a:pt x="896" y="95"/>
                    <a:pt x="896" y="95"/>
                  </a:cubicBezTo>
                  <a:cubicBezTo>
                    <a:pt x="887" y="95"/>
                    <a:pt x="879" y="96"/>
                    <a:pt x="870" y="96"/>
                  </a:cubicBezTo>
                  <a:cubicBezTo>
                    <a:pt x="868" y="96"/>
                    <a:pt x="866" y="97"/>
                    <a:pt x="864" y="97"/>
                  </a:cubicBezTo>
                  <a:cubicBezTo>
                    <a:pt x="862" y="99"/>
                    <a:pt x="859" y="101"/>
                    <a:pt x="857" y="102"/>
                  </a:cubicBezTo>
                  <a:cubicBezTo>
                    <a:pt x="857" y="104"/>
                    <a:pt x="857" y="106"/>
                    <a:pt x="858" y="108"/>
                  </a:cubicBezTo>
                  <a:cubicBezTo>
                    <a:pt x="868" y="113"/>
                    <a:pt x="868" y="113"/>
                    <a:pt x="868" y="113"/>
                  </a:cubicBezTo>
                  <a:cubicBezTo>
                    <a:pt x="873" y="107"/>
                    <a:pt x="873" y="107"/>
                    <a:pt x="873" y="107"/>
                  </a:cubicBezTo>
                  <a:cubicBezTo>
                    <a:pt x="875" y="107"/>
                    <a:pt x="877" y="107"/>
                    <a:pt x="879" y="107"/>
                  </a:cubicBezTo>
                  <a:cubicBezTo>
                    <a:pt x="885" y="107"/>
                    <a:pt x="891" y="107"/>
                    <a:pt x="897" y="106"/>
                  </a:cubicBezTo>
                  <a:cubicBezTo>
                    <a:pt x="896" y="105"/>
                    <a:pt x="896" y="105"/>
                    <a:pt x="895" y="104"/>
                  </a:cubicBezTo>
                  <a:cubicBezTo>
                    <a:pt x="896" y="105"/>
                    <a:pt x="896" y="105"/>
                    <a:pt x="897" y="106"/>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6" y="202"/>
                  </a:moveTo>
                  <a:cubicBezTo>
                    <a:pt x="535" y="202"/>
                    <a:pt x="535" y="202"/>
                    <a:pt x="535"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2" y="201"/>
                  </a:moveTo>
                  <a:cubicBezTo>
                    <a:pt x="531" y="201"/>
                    <a:pt x="531" y="201"/>
                    <a:pt x="531"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3" y="201"/>
                  </a:moveTo>
                  <a:cubicBezTo>
                    <a:pt x="532" y="201"/>
                    <a:pt x="532" y="201"/>
                    <a:pt x="532"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cubicBezTo>
                    <a:pt x="533" y="201"/>
                    <a:pt x="533" y="201"/>
                    <a:pt x="533" y="201"/>
                  </a:cubicBezTo>
                  <a:cubicBezTo>
                    <a:pt x="533" y="201"/>
                    <a:pt x="533" y="201"/>
                    <a:pt x="533"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cubicBezTo>
                    <a:pt x="530" y="201"/>
                    <a:pt x="530" y="201"/>
                    <a:pt x="530" y="201"/>
                  </a:cubicBezTo>
                  <a:moveTo>
                    <a:pt x="531" y="201"/>
                  </a:moveTo>
                  <a:cubicBezTo>
                    <a:pt x="531" y="201"/>
                    <a:pt x="531" y="201"/>
                    <a:pt x="531" y="201"/>
                  </a:cubicBezTo>
                  <a:cubicBezTo>
                    <a:pt x="531" y="201"/>
                    <a:pt x="531" y="201"/>
                    <a:pt x="531" y="201"/>
                  </a:cubicBezTo>
                  <a:cubicBezTo>
                    <a:pt x="530" y="201"/>
                    <a:pt x="530" y="201"/>
                    <a:pt x="530"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cubicBezTo>
                    <a:pt x="531" y="201"/>
                    <a:pt x="531" y="201"/>
                    <a:pt x="531" y="201"/>
                  </a:cubicBezTo>
                  <a:moveTo>
                    <a:pt x="608" y="180"/>
                  </a:moveTo>
                  <a:cubicBezTo>
                    <a:pt x="611" y="175"/>
                    <a:pt x="614" y="171"/>
                    <a:pt x="617" y="167"/>
                  </a:cubicBezTo>
                  <a:cubicBezTo>
                    <a:pt x="614" y="167"/>
                    <a:pt x="612" y="166"/>
                    <a:pt x="610" y="166"/>
                  </a:cubicBezTo>
                  <a:cubicBezTo>
                    <a:pt x="612" y="166"/>
                    <a:pt x="614" y="167"/>
                    <a:pt x="617" y="167"/>
                  </a:cubicBezTo>
                  <a:cubicBezTo>
                    <a:pt x="614" y="171"/>
                    <a:pt x="611" y="175"/>
                    <a:pt x="608" y="180"/>
                  </a:cubicBezTo>
                  <a:moveTo>
                    <a:pt x="601" y="172"/>
                  </a:moveTo>
                  <a:cubicBezTo>
                    <a:pt x="601" y="172"/>
                    <a:pt x="601" y="172"/>
                    <a:pt x="601" y="172"/>
                  </a:cubicBezTo>
                  <a:cubicBezTo>
                    <a:pt x="601" y="172"/>
                    <a:pt x="601" y="172"/>
                    <a:pt x="601" y="172"/>
                  </a:cubicBezTo>
                  <a:moveTo>
                    <a:pt x="602" y="171"/>
                  </a:moveTo>
                  <a:cubicBezTo>
                    <a:pt x="602" y="171"/>
                    <a:pt x="602" y="172"/>
                    <a:pt x="601" y="172"/>
                  </a:cubicBezTo>
                  <a:cubicBezTo>
                    <a:pt x="602" y="172"/>
                    <a:pt x="602" y="171"/>
                    <a:pt x="602" y="171"/>
                  </a:cubicBezTo>
                  <a:moveTo>
                    <a:pt x="603" y="171"/>
                  </a:moveTo>
                  <a:cubicBezTo>
                    <a:pt x="602" y="171"/>
                    <a:pt x="602" y="171"/>
                    <a:pt x="602" y="171"/>
                  </a:cubicBezTo>
                  <a:cubicBezTo>
                    <a:pt x="602" y="171"/>
                    <a:pt x="602" y="171"/>
                    <a:pt x="603" y="171"/>
                  </a:cubicBezTo>
                  <a:moveTo>
                    <a:pt x="603" y="170"/>
                  </a:moveTo>
                  <a:cubicBezTo>
                    <a:pt x="603" y="170"/>
                    <a:pt x="603" y="170"/>
                    <a:pt x="603" y="171"/>
                  </a:cubicBezTo>
                  <a:cubicBezTo>
                    <a:pt x="603" y="170"/>
                    <a:pt x="603" y="170"/>
                    <a:pt x="603" y="170"/>
                  </a:cubicBezTo>
                  <a:moveTo>
                    <a:pt x="604" y="170"/>
                  </a:moveTo>
                  <a:cubicBezTo>
                    <a:pt x="604" y="170"/>
                    <a:pt x="604" y="170"/>
                    <a:pt x="603" y="170"/>
                  </a:cubicBezTo>
                  <a:cubicBezTo>
                    <a:pt x="604" y="170"/>
                    <a:pt x="604" y="170"/>
                    <a:pt x="604" y="170"/>
                  </a:cubicBezTo>
                  <a:moveTo>
                    <a:pt x="604" y="169"/>
                  </a:moveTo>
                  <a:cubicBezTo>
                    <a:pt x="604" y="169"/>
                    <a:pt x="604" y="169"/>
                    <a:pt x="604" y="170"/>
                  </a:cubicBezTo>
                  <a:cubicBezTo>
                    <a:pt x="604" y="169"/>
                    <a:pt x="604" y="169"/>
                    <a:pt x="604" y="169"/>
                  </a:cubicBezTo>
                  <a:moveTo>
                    <a:pt x="605" y="169"/>
                  </a:moveTo>
                  <a:cubicBezTo>
                    <a:pt x="605" y="169"/>
                    <a:pt x="605" y="169"/>
                    <a:pt x="604" y="169"/>
                  </a:cubicBezTo>
                  <a:cubicBezTo>
                    <a:pt x="605" y="169"/>
                    <a:pt x="605" y="169"/>
                    <a:pt x="605" y="169"/>
                  </a:cubicBezTo>
                  <a:moveTo>
                    <a:pt x="605" y="168"/>
                  </a:moveTo>
                  <a:cubicBezTo>
                    <a:pt x="605" y="168"/>
                    <a:pt x="605" y="168"/>
                    <a:pt x="605" y="169"/>
                  </a:cubicBezTo>
                  <a:cubicBezTo>
                    <a:pt x="605" y="168"/>
                    <a:pt x="605" y="168"/>
                    <a:pt x="605" y="168"/>
                  </a:cubicBezTo>
                  <a:moveTo>
                    <a:pt x="607" y="167"/>
                  </a:moveTo>
                  <a:cubicBezTo>
                    <a:pt x="607" y="167"/>
                    <a:pt x="606" y="168"/>
                    <a:pt x="605" y="168"/>
                  </a:cubicBezTo>
                  <a:cubicBezTo>
                    <a:pt x="606" y="168"/>
                    <a:pt x="607" y="167"/>
                    <a:pt x="607" y="167"/>
                  </a:cubicBezTo>
                  <a:moveTo>
                    <a:pt x="608" y="166"/>
                  </a:moveTo>
                  <a:cubicBezTo>
                    <a:pt x="608" y="166"/>
                    <a:pt x="607" y="167"/>
                    <a:pt x="607" y="167"/>
                  </a:cubicBezTo>
                  <a:cubicBezTo>
                    <a:pt x="607" y="167"/>
                    <a:pt x="608" y="166"/>
                    <a:pt x="608" y="166"/>
                  </a:cubicBezTo>
                  <a:moveTo>
                    <a:pt x="609" y="165"/>
                  </a:moveTo>
                  <a:cubicBezTo>
                    <a:pt x="609" y="165"/>
                    <a:pt x="609" y="165"/>
                    <a:pt x="608" y="166"/>
                  </a:cubicBezTo>
                  <a:cubicBezTo>
                    <a:pt x="609" y="165"/>
                    <a:pt x="609" y="165"/>
                    <a:pt x="609" y="165"/>
                  </a:cubicBezTo>
                  <a:moveTo>
                    <a:pt x="610" y="164"/>
                  </a:moveTo>
                  <a:cubicBezTo>
                    <a:pt x="610" y="164"/>
                    <a:pt x="609" y="164"/>
                    <a:pt x="609" y="165"/>
                  </a:cubicBezTo>
                  <a:cubicBezTo>
                    <a:pt x="609" y="164"/>
                    <a:pt x="610" y="164"/>
                    <a:pt x="610" y="164"/>
                  </a:cubicBezTo>
                  <a:moveTo>
                    <a:pt x="611" y="163"/>
                  </a:moveTo>
                  <a:cubicBezTo>
                    <a:pt x="611" y="163"/>
                    <a:pt x="611" y="164"/>
                    <a:pt x="610" y="164"/>
                  </a:cubicBezTo>
                  <a:cubicBezTo>
                    <a:pt x="611" y="164"/>
                    <a:pt x="611" y="163"/>
                    <a:pt x="611" y="163"/>
                  </a:cubicBezTo>
                  <a:moveTo>
                    <a:pt x="611" y="163"/>
                  </a:moveTo>
                  <a:cubicBezTo>
                    <a:pt x="612" y="163"/>
                    <a:pt x="612" y="162"/>
                    <a:pt x="612" y="162"/>
                  </a:cubicBezTo>
                  <a:cubicBezTo>
                    <a:pt x="612" y="162"/>
                    <a:pt x="612" y="163"/>
                    <a:pt x="611" y="163"/>
                  </a:cubicBezTo>
                  <a:moveTo>
                    <a:pt x="612" y="162"/>
                  </a:moveTo>
                  <a:cubicBezTo>
                    <a:pt x="612" y="162"/>
                    <a:pt x="612" y="162"/>
                    <a:pt x="613" y="161"/>
                  </a:cubicBezTo>
                  <a:cubicBezTo>
                    <a:pt x="612" y="162"/>
                    <a:pt x="612" y="162"/>
                    <a:pt x="612" y="162"/>
                  </a:cubicBezTo>
                  <a:moveTo>
                    <a:pt x="613" y="161"/>
                  </a:moveTo>
                  <a:cubicBezTo>
                    <a:pt x="613" y="161"/>
                    <a:pt x="613" y="161"/>
                    <a:pt x="613" y="161"/>
                  </a:cubicBezTo>
                  <a:cubicBezTo>
                    <a:pt x="613" y="161"/>
                    <a:pt x="613" y="161"/>
                    <a:pt x="613" y="161"/>
                  </a:cubicBezTo>
                  <a:moveTo>
                    <a:pt x="613" y="161"/>
                  </a:moveTo>
                  <a:cubicBezTo>
                    <a:pt x="613" y="161"/>
                    <a:pt x="614" y="160"/>
                    <a:pt x="614" y="160"/>
                  </a:cubicBezTo>
                  <a:cubicBezTo>
                    <a:pt x="614" y="160"/>
                    <a:pt x="613" y="161"/>
                    <a:pt x="613" y="161"/>
                  </a:cubicBezTo>
                  <a:moveTo>
                    <a:pt x="614" y="160"/>
                  </a:moveTo>
                  <a:cubicBezTo>
                    <a:pt x="614" y="160"/>
                    <a:pt x="614" y="160"/>
                    <a:pt x="614" y="160"/>
                  </a:cubicBezTo>
                  <a:cubicBezTo>
                    <a:pt x="614" y="160"/>
                    <a:pt x="614" y="160"/>
                    <a:pt x="614" y="160"/>
                  </a:cubicBezTo>
                  <a:moveTo>
                    <a:pt x="615" y="160"/>
                  </a:moveTo>
                  <a:cubicBezTo>
                    <a:pt x="615" y="160"/>
                    <a:pt x="614" y="160"/>
                    <a:pt x="614" y="160"/>
                  </a:cubicBezTo>
                  <a:cubicBezTo>
                    <a:pt x="614" y="160"/>
                    <a:pt x="615" y="160"/>
                    <a:pt x="615" y="160"/>
                  </a:cubicBezTo>
                  <a:moveTo>
                    <a:pt x="615" y="160"/>
                  </a:moveTo>
                  <a:cubicBezTo>
                    <a:pt x="615" y="160"/>
                    <a:pt x="615" y="160"/>
                    <a:pt x="615" y="160"/>
                  </a:cubicBezTo>
                  <a:cubicBezTo>
                    <a:pt x="615" y="160"/>
                    <a:pt x="615" y="160"/>
                    <a:pt x="615" y="160"/>
                  </a:cubicBezTo>
                  <a:moveTo>
                    <a:pt x="616" y="160"/>
                  </a:moveTo>
                  <a:cubicBezTo>
                    <a:pt x="616" y="160"/>
                    <a:pt x="616" y="160"/>
                    <a:pt x="615"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26" y="161"/>
                  </a:moveTo>
                  <a:cubicBezTo>
                    <a:pt x="623" y="161"/>
                    <a:pt x="620" y="160"/>
                    <a:pt x="617" y="160"/>
                  </a:cubicBezTo>
                  <a:cubicBezTo>
                    <a:pt x="618" y="160"/>
                    <a:pt x="619" y="160"/>
                    <a:pt x="619" y="160"/>
                  </a:cubicBezTo>
                  <a:cubicBezTo>
                    <a:pt x="622" y="161"/>
                    <a:pt x="624" y="161"/>
                    <a:pt x="627" y="162"/>
                  </a:cubicBezTo>
                  <a:cubicBezTo>
                    <a:pt x="627" y="162"/>
                    <a:pt x="627" y="162"/>
                    <a:pt x="626" y="161"/>
                  </a:cubicBezTo>
                  <a:moveTo>
                    <a:pt x="630" y="141"/>
                  </a:moveTo>
                  <a:cubicBezTo>
                    <a:pt x="635" y="142"/>
                    <a:pt x="641" y="143"/>
                    <a:pt x="646" y="144"/>
                  </a:cubicBezTo>
                  <a:cubicBezTo>
                    <a:pt x="641" y="143"/>
                    <a:pt x="635" y="142"/>
                    <a:pt x="630" y="141"/>
                  </a:cubicBezTo>
                  <a:moveTo>
                    <a:pt x="653" y="145"/>
                  </a:moveTo>
                  <a:cubicBezTo>
                    <a:pt x="650" y="145"/>
                    <a:pt x="648" y="145"/>
                    <a:pt x="646" y="144"/>
                  </a:cubicBezTo>
                  <a:cubicBezTo>
                    <a:pt x="648" y="145"/>
                    <a:pt x="650" y="145"/>
                    <a:pt x="653" y="145"/>
                  </a:cubicBezTo>
                  <a:moveTo>
                    <a:pt x="652" y="152"/>
                  </a:moveTo>
                  <a:cubicBezTo>
                    <a:pt x="654" y="148"/>
                    <a:pt x="657" y="144"/>
                    <a:pt x="659" y="139"/>
                  </a:cubicBezTo>
                  <a:cubicBezTo>
                    <a:pt x="657" y="144"/>
                    <a:pt x="654" y="148"/>
                    <a:pt x="652" y="152"/>
                  </a:cubicBezTo>
                  <a:moveTo>
                    <a:pt x="659" y="139"/>
                  </a:moveTo>
                  <a:cubicBezTo>
                    <a:pt x="653" y="145"/>
                    <a:pt x="653" y="145"/>
                    <a:pt x="653" y="145"/>
                  </a:cubicBezTo>
                  <a:cubicBezTo>
                    <a:pt x="659" y="139"/>
                    <a:pt x="659" y="139"/>
                    <a:pt x="659" y="139"/>
                  </a:cubicBezTo>
                  <a:moveTo>
                    <a:pt x="687" y="87"/>
                  </a:moveTo>
                  <a:cubicBezTo>
                    <a:pt x="688" y="87"/>
                    <a:pt x="690" y="87"/>
                    <a:pt x="692" y="88"/>
                  </a:cubicBezTo>
                  <a:cubicBezTo>
                    <a:pt x="690" y="87"/>
                    <a:pt x="688" y="87"/>
                    <a:pt x="687" y="87"/>
                  </a:cubicBezTo>
                  <a:moveTo>
                    <a:pt x="692" y="88"/>
                  </a:moveTo>
                  <a:cubicBezTo>
                    <a:pt x="693" y="88"/>
                    <a:pt x="694" y="88"/>
                    <a:pt x="695" y="88"/>
                  </a:cubicBezTo>
                  <a:cubicBezTo>
                    <a:pt x="694" y="88"/>
                    <a:pt x="693" y="88"/>
                    <a:pt x="692" y="88"/>
                  </a:cubicBezTo>
                  <a:moveTo>
                    <a:pt x="689" y="81"/>
                  </a:moveTo>
                  <a:cubicBezTo>
                    <a:pt x="699" y="79"/>
                    <a:pt x="699" y="79"/>
                    <a:pt x="699" y="79"/>
                  </a:cubicBezTo>
                  <a:cubicBezTo>
                    <a:pt x="689" y="81"/>
                    <a:pt x="689" y="81"/>
                    <a:pt x="689" y="81"/>
                  </a:cubicBezTo>
                  <a:cubicBezTo>
                    <a:pt x="686" y="81"/>
                    <a:pt x="683" y="80"/>
                    <a:pt x="679" y="80"/>
                  </a:cubicBezTo>
                  <a:cubicBezTo>
                    <a:pt x="683" y="80"/>
                    <a:pt x="686" y="81"/>
                    <a:pt x="689" y="81"/>
                  </a:cubicBezTo>
                  <a:moveTo>
                    <a:pt x="632" y="63"/>
                  </a:moveTo>
                  <a:cubicBezTo>
                    <a:pt x="630" y="63"/>
                    <a:pt x="629" y="63"/>
                    <a:pt x="628" y="62"/>
                  </a:cubicBezTo>
                  <a:cubicBezTo>
                    <a:pt x="629" y="63"/>
                    <a:pt x="630" y="63"/>
                    <a:pt x="632" y="63"/>
                  </a:cubicBezTo>
                  <a:moveTo>
                    <a:pt x="632" y="63"/>
                  </a:moveTo>
                  <a:cubicBezTo>
                    <a:pt x="640" y="59"/>
                    <a:pt x="640" y="59"/>
                    <a:pt x="640" y="59"/>
                  </a:cubicBezTo>
                  <a:cubicBezTo>
                    <a:pt x="632" y="63"/>
                    <a:pt x="632" y="63"/>
                    <a:pt x="632" y="63"/>
                  </a:cubicBezTo>
                  <a:moveTo>
                    <a:pt x="697" y="100"/>
                  </a:moveTo>
                  <a:cubicBezTo>
                    <a:pt x="708" y="95"/>
                    <a:pt x="723" y="87"/>
                    <a:pt x="734" y="80"/>
                  </a:cubicBezTo>
                  <a:cubicBezTo>
                    <a:pt x="724" y="81"/>
                    <a:pt x="709" y="82"/>
                    <a:pt x="698" y="83"/>
                  </a:cubicBezTo>
                  <a:cubicBezTo>
                    <a:pt x="706" y="73"/>
                    <a:pt x="706" y="73"/>
                    <a:pt x="706" y="73"/>
                  </a:cubicBezTo>
                  <a:cubicBezTo>
                    <a:pt x="698" y="66"/>
                    <a:pt x="698" y="66"/>
                    <a:pt x="698" y="66"/>
                  </a:cubicBezTo>
                  <a:cubicBezTo>
                    <a:pt x="691" y="76"/>
                    <a:pt x="691" y="76"/>
                    <a:pt x="691" y="76"/>
                  </a:cubicBezTo>
                  <a:cubicBezTo>
                    <a:pt x="698" y="66"/>
                    <a:pt x="698" y="66"/>
                    <a:pt x="698" y="66"/>
                  </a:cubicBezTo>
                  <a:cubicBezTo>
                    <a:pt x="673" y="65"/>
                    <a:pt x="672" y="65"/>
                    <a:pt x="657" y="63"/>
                  </a:cubicBezTo>
                  <a:cubicBezTo>
                    <a:pt x="651" y="62"/>
                    <a:pt x="645" y="61"/>
                    <a:pt x="640" y="59"/>
                  </a:cubicBezTo>
                  <a:cubicBezTo>
                    <a:pt x="632" y="63"/>
                    <a:pt x="632" y="63"/>
                    <a:pt x="632" y="63"/>
                  </a:cubicBezTo>
                  <a:cubicBezTo>
                    <a:pt x="630" y="63"/>
                    <a:pt x="629" y="63"/>
                    <a:pt x="628" y="62"/>
                  </a:cubicBezTo>
                  <a:cubicBezTo>
                    <a:pt x="620" y="61"/>
                    <a:pt x="612" y="63"/>
                    <a:pt x="604" y="61"/>
                  </a:cubicBezTo>
                  <a:cubicBezTo>
                    <a:pt x="605" y="61"/>
                    <a:pt x="606" y="61"/>
                    <a:pt x="607" y="62"/>
                  </a:cubicBezTo>
                  <a:cubicBezTo>
                    <a:pt x="613" y="62"/>
                    <a:pt x="621" y="61"/>
                    <a:pt x="628" y="62"/>
                  </a:cubicBezTo>
                  <a:cubicBezTo>
                    <a:pt x="630" y="60"/>
                    <a:pt x="630" y="60"/>
                    <a:pt x="632" y="58"/>
                  </a:cubicBezTo>
                  <a:cubicBezTo>
                    <a:pt x="631" y="57"/>
                    <a:pt x="631" y="57"/>
                    <a:pt x="631" y="56"/>
                  </a:cubicBezTo>
                  <a:cubicBezTo>
                    <a:pt x="630" y="56"/>
                    <a:pt x="608" y="51"/>
                    <a:pt x="602" y="59"/>
                  </a:cubicBezTo>
                  <a:cubicBezTo>
                    <a:pt x="603" y="59"/>
                    <a:pt x="603" y="60"/>
                    <a:pt x="603" y="61"/>
                  </a:cubicBezTo>
                  <a:cubicBezTo>
                    <a:pt x="603" y="60"/>
                    <a:pt x="603" y="59"/>
                    <a:pt x="602" y="59"/>
                  </a:cubicBezTo>
                  <a:cubicBezTo>
                    <a:pt x="604" y="57"/>
                    <a:pt x="604" y="57"/>
                    <a:pt x="607" y="55"/>
                  </a:cubicBezTo>
                  <a:cubicBezTo>
                    <a:pt x="604" y="55"/>
                    <a:pt x="602" y="54"/>
                    <a:pt x="600" y="53"/>
                  </a:cubicBezTo>
                  <a:cubicBezTo>
                    <a:pt x="586" y="53"/>
                    <a:pt x="586" y="53"/>
                    <a:pt x="586" y="53"/>
                  </a:cubicBezTo>
                  <a:cubicBezTo>
                    <a:pt x="600" y="53"/>
                    <a:pt x="600" y="53"/>
                    <a:pt x="600" y="53"/>
                  </a:cubicBezTo>
                  <a:cubicBezTo>
                    <a:pt x="586" y="53"/>
                    <a:pt x="586" y="53"/>
                    <a:pt x="586" y="53"/>
                  </a:cubicBezTo>
                  <a:cubicBezTo>
                    <a:pt x="567" y="64"/>
                    <a:pt x="548" y="76"/>
                    <a:pt x="529" y="89"/>
                  </a:cubicBezTo>
                  <a:cubicBezTo>
                    <a:pt x="529" y="89"/>
                    <a:pt x="529" y="89"/>
                    <a:pt x="529" y="90"/>
                  </a:cubicBezTo>
                  <a:cubicBezTo>
                    <a:pt x="529" y="89"/>
                    <a:pt x="529" y="89"/>
                    <a:pt x="529" y="89"/>
                  </a:cubicBezTo>
                  <a:cubicBezTo>
                    <a:pt x="528" y="89"/>
                    <a:pt x="526" y="91"/>
                    <a:pt x="525" y="91"/>
                  </a:cubicBezTo>
                  <a:cubicBezTo>
                    <a:pt x="525" y="91"/>
                    <a:pt x="526" y="92"/>
                    <a:pt x="527" y="92"/>
                  </a:cubicBezTo>
                  <a:cubicBezTo>
                    <a:pt x="525" y="96"/>
                    <a:pt x="523" y="102"/>
                    <a:pt x="521" y="106"/>
                  </a:cubicBezTo>
                  <a:cubicBezTo>
                    <a:pt x="517" y="112"/>
                    <a:pt x="517" y="112"/>
                    <a:pt x="517" y="112"/>
                  </a:cubicBezTo>
                  <a:cubicBezTo>
                    <a:pt x="512" y="119"/>
                    <a:pt x="512" y="119"/>
                    <a:pt x="512" y="119"/>
                  </a:cubicBezTo>
                  <a:cubicBezTo>
                    <a:pt x="508" y="122"/>
                    <a:pt x="503" y="126"/>
                    <a:pt x="499" y="130"/>
                  </a:cubicBezTo>
                  <a:cubicBezTo>
                    <a:pt x="495" y="136"/>
                    <a:pt x="495" y="136"/>
                    <a:pt x="495" y="136"/>
                  </a:cubicBezTo>
                  <a:cubicBezTo>
                    <a:pt x="498" y="137"/>
                    <a:pt x="501" y="139"/>
                    <a:pt x="505" y="140"/>
                  </a:cubicBezTo>
                  <a:cubicBezTo>
                    <a:pt x="503" y="148"/>
                    <a:pt x="503" y="148"/>
                    <a:pt x="503" y="148"/>
                  </a:cubicBezTo>
                  <a:cubicBezTo>
                    <a:pt x="491" y="160"/>
                    <a:pt x="491" y="160"/>
                    <a:pt x="491" y="160"/>
                  </a:cubicBezTo>
                  <a:cubicBezTo>
                    <a:pt x="490" y="159"/>
                    <a:pt x="489" y="159"/>
                    <a:pt x="489" y="159"/>
                  </a:cubicBezTo>
                  <a:cubicBezTo>
                    <a:pt x="484" y="163"/>
                    <a:pt x="480" y="167"/>
                    <a:pt x="476" y="171"/>
                  </a:cubicBezTo>
                  <a:cubicBezTo>
                    <a:pt x="467" y="168"/>
                    <a:pt x="467" y="168"/>
                    <a:pt x="467" y="168"/>
                  </a:cubicBezTo>
                  <a:cubicBezTo>
                    <a:pt x="452" y="188"/>
                    <a:pt x="452" y="188"/>
                    <a:pt x="452" y="188"/>
                  </a:cubicBezTo>
                  <a:cubicBezTo>
                    <a:pt x="449" y="195"/>
                    <a:pt x="449" y="195"/>
                    <a:pt x="449" y="195"/>
                  </a:cubicBezTo>
                  <a:cubicBezTo>
                    <a:pt x="450" y="195"/>
                    <a:pt x="451" y="196"/>
                    <a:pt x="452" y="196"/>
                  </a:cubicBezTo>
                  <a:cubicBezTo>
                    <a:pt x="456" y="192"/>
                    <a:pt x="460" y="188"/>
                    <a:pt x="464" y="183"/>
                  </a:cubicBezTo>
                  <a:cubicBezTo>
                    <a:pt x="465" y="175"/>
                    <a:pt x="465" y="175"/>
                    <a:pt x="465" y="175"/>
                  </a:cubicBezTo>
                  <a:cubicBezTo>
                    <a:pt x="464" y="183"/>
                    <a:pt x="464" y="183"/>
                    <a:pt x="464" y="183"/>
                  </a:cubicBezTo>
                  <a:cubicBezTo>
                    <a:pt x="460" y="188"/>
                    <a:pt x="456" y="192"/>
                    <a:pt x="452" y="196"/>
                  </a:cubicBezTo>
                  <a:cubicBezTo>
                    <a:pt x="459" y="199"/>
                    <a:pt x="459" y="199"/>
                    <a:pt x="459" y="199"/>
                  </a:cubicBezTo>
                  <a:cubicBezTo>
                    <a:pt x="452" y="196"/>
                    <a:pt x="452" y="196"/>
                    <a:pt x="452" y="196"/>
                  </a:cubicBezTo>
                  <a:cubicBezTo>
                    <a:pt x="451" y="196"/>
                    <a:pt x="450" y="195"/>
                    <a:pt x="449" y="195"/>
                  </a:cubicBezTo>
                  <a:cubicBezTo>
                    <a:pt x="432" y="223"/>
                    <a:pt x="432" y="223"/>
                    <a:pt x="435" y="242"/>
                  </a:cubicBezTo>
                  <a:cubicBezTo>
                    <a:pt x="437" y="234"/>
                    <a:pt x="438" y="223"/>
                    <a:pt x="439" y="216"/>
                  </a:cubicBezTo>
                  <a:cubicBezTo>
                    <a:pt x="435" y="242"/>
                    <a:pt x="435" y="242"/>
                    <a:pt x="435" y="242"/>
                  </a:cubicBezTo>
                  <a:cubicBezTo>
                    <a:pt x="452" y="254"/>
                    <a:pt x="452" y="254"/>
                    <a:pt x="452" y="254"/>
                  </a:cubicBezTo>
                  <a:cubicBezTo>
                    <a:pt x="483" y="230"/>
                    <a:pt x="483" y="230"/>
                    <a:pt x="483" y="230"/>
                  </a:cubicBezTo>
                  <a:cubicBezTo>
                    <a:pt x="514" y="206"/>
                    <a:pt x="514" y="206"/>
                    <a:pt x="514" y="206"/>
                  </a:cubicBezTo>
                  <a:cubicBezTo>
                    <a:pt x="516" y="206"/>
                    <a:pt x="518" y="207"/>
                    <a:pt x="521" y="207"/>
                  </a:cubicBezTo>
                  <a:cubicBezTo>
                    <a:pt x="535" y="212"/>
                    <a:pt x="535" y="212"/>
                    <a:pt x="535" y="212"/>
                  </a:cubicBezTo>
                  <a:cubicBezTo>
                    <a:pt x="571" y="188"/>
                    <a:pt x="571" y="188"/>
                    <a:pt x="571" y="188"/>
                  </a:cubicBezTo>
                  <a:cubicBezTo>
                    <a:pt x="546" y="203"/>
                    <a:pt x="546" y="203"/>
                    <a:pt x="538" y="203"/>
                  </a:cubicBezTo>
                  <a:cubicBezTo>
                    <a:pt x="546" y="203"/>
                    <a:pt x="546" y="203"/>
                    <a:pt x="571" y="188"/>
                  </a:cubicBezTo>
                  <a:cubicBezTo>
                    <a:pt x="582" y="189"/>
                    <a:pt x="593" y="192"/>
                    <a:pt x="604" y="193"/>
                  </a:cubicBezTo>
                  <a:cubicBezTo>
                    <a:pt x="612" y="188"/>
                    <a:pt x="612" y="188"/>
                    <a:pt x="612" y="188"/>
                  </a:cubicBezTo>
                  <a:cubicBezTo>
                    <a:pt x="613" y="188"/>
                    <a:pt x="614" y="188"/>
                    <a:pt x="615" y="188"/>
                  </a:cubicBezTo>
                  <a:cubicBezTo>
                    <a:pt x="616" y="188"/>
                    <a:pt x="618" y="189"/>
                    <a:pt x="619" y="189"/>
                  </a:cubicBezTo>
                  <a:cubicBezTo>
                    <a:pt x="626" y="177"/>
                    <a:pt x="626" y="177"/>
                    <a:pt x="626" y="177"/>
                  </a:cubicBezTo>
                  <a:cubicBezTo>
                    <a:pt x="620" y="168"/>
                    <a:pt x="620" y="168"/>
                    <a:pt x="620" y="168"/>
                  </a:cubicBezTo>
                  <a:cubicBezTo>
                    <a:pt x="622" y="168"/>
                    <a:pt x="625" y="168"/>
                    <a:pt x="627" y="168"/>
                  </a:cubicBezTo>
                  <a:cubicBezTo>
                    <a:pt x="641" y="164"/>
                    <a:pt x="641" y="164"/>
                    <a:pt x="641" y="164"/>
                  </a:cubicBezTo>
                  <a:cubicBezTo>
                    <a:pt x="642" y="162"/>
                    <a:pt x="644" y="160"/>
                    <a:pt x="645" y="158"/>
                  </a:cubicBezTo>
                  <a:cubicBezTo>
                    <a:pt x="640" y="157"/>
                    <a:pt x="636" y="156"/>
                    <a:pt x="631" y="155"/>
                  </a:cubicBezTo>
                  <a:cubicBezTo>
                    <a:pt x="636" y="156"/>
                    <a:pt x="640" y="157"/>
                    <a:pt x="645" y="158"/>
                  </a:cubicBezTo>
                  <a:cubicBezTo>
                    <a:pt x="659" y="152"/>
                    <a:pt x="659" y="152"/>
                    <a:pt x="659" y="152"/>
                  </a:cubicBezTo>
                  <a:cubicBezTo>
                    <a:pt x="665" y="147"/>
                    <a:pt x="665" y="147"/>
                    <a:pt x="665" y="147"/>
                  </a:cubicBezTo>
                  <a:cubicBezTo>
                    <a:pt x="676" y="135"/>
                    <a:pt x="676" y="135"/>
                    <a:pt x="676" y="135"/>
                  </a:cubicBezTo>
                  <a:cubicBezTo>
                    <a:pt x="670" y="128"/>
                    <a:pt x="670" y="128"/>
                    <a:pt x="670" y="128"/>
                  </a:cubicBezTo>
                  <a:cubicBezTo>
                    <a:pt x="684" y="111"/>
                    <a:pt x="684" y="111"/>
                    <a:pt x="684" y="111"/>
                  </a:cubicBezTo>
                  <a:cubicBezTo>
                    <a:pt x="683" y="111"/>
                    <a:pt x="683" y="111"/>
                    <a:pt x="681" y="111"/>
                  </a:cubicBezTo>
                  <a:cubicBezTo>
                    <a:pt x="675" y="116"/>
                    <a:pt x="675" y="116"/>
                    <a:pt x="675" y="116"/>
                  </a:cubicBezTo>
                  <a:cubicBezTo>
                    <a:pt x="681" y="111"/>
                    <a:pt x="681" y="111"/>
                    <a:pt x="681" y="111"/>
                  </a:cubicBezTo>
                  <a:cubicBezTo>
                    <a:pt x="688" y="105"/>
                    <a:pt x="688" y="105"/>
                    <a:pt x="688" y="105"/>
                  </a:cubicBezTo>
                  <a:cubicBezTo>
                    <a:pt x="689" y="105"/>
                    <a:pt x="690" y="106"/>
                    <a:pt x="691" y="106"/>
                  </a:cubicBezTo>
                  <a:cubicBezTo>
                    <a:pt x="697" y="100"/>
                    <a:pt x="697" y="100"/>
                    <a:pt x="697" y="100"/>
                  </a:cubicBezTo>
                  <a:moveTo>
                    <a:pt x="93" y="1104"/>
                  </a:moveTo>
                  <a:cubicBezTo>
                    <a:pt x="98" y="1113"/>
                    <a:pt x="98" y="1113"/>
                    <a:pt x="98" y="1113"/>
                  </a:cubicBezTo>
                  <a:cubicBezTo>
                    <a:pt x="92" y="1102"/>
                    <a:pt x="92" y="1102"/>
                    <a:pt x="92" y="1102"/>
                  </a:cubicBezTo>
                  <a:cubicBezTo>
                    <a:pt x="87" y="1093"/>
                    <a:pt x="87" y="1093"/>
                    <a:pt x="87" y="1093"/>
                  </a:cubicBezTo>
                  <a:cubicBezTo>
                    <a:pt x="93" y="1104"/>
                    <a:pt x="93" y="1104"/>
                    <a:pt x="93" y="1104"/>
                  </a:cubicBezTo>
                  <a:moveTo>
                    <a:pt x="350" y="1401"/>
                  </a:moveTo>
                  <a:cubicBezTo>
                    <a:pt x="262" y="1327"/>
                    <a:pt x="195" y="1226"/>
                    <a:pt x="156" y="1105"/>
                  </a:cubicBezTo>
                  <a:cubicBezTo>
                    <a:pt x="143" y="1099"/>
                    <a:pt x="130" y="1092"/>
                    <a:pt x="118" y="1085"/>
                  </a:cubicBezTo>
                  <a:cubicBezTo>
                    <a:pt x="96" y="1074"/>
                    <a:pt x="80" y="1061"/>
                    <a:pt x="67" y="1048"/>
                  </a:cubicBezTo>
                  <a:cubicBezTo>
                    <a:pt x="78" y="1075"/>
                    <a:pt x="78" y="1075"/>
                    <a:pt x="78" y="1075"/>
                  </a:cubicBezTo>
                  <a:cubicBezTo>
                    <a:pt x="84" y="1085"/>
                    <a:pt x="84" y="1085"/>
                    <a:pt x="84" y="1085"/>
                  </a:cubicBezTo>
                  <a:cubicBezTo>
                    <a:pt x="85" y="1088"/>
                    <a:pt x="86" y="1090"/>
                    <a:pt x="87" y="1093"/>
                  </a:cubicBezTo>
                  <a:cubicBezTo>
                    <a:pt x="92" y="1102"/>
                    <a:pt x="92" y="1102"/>
                    <a:pt x="92" y="1102"/>
                  </a:cubicBezTo>
                  <a:cubicBezTo>
                    <a:pt x="98" y="1113"/>
                    <a:pt x="98" y="1113"/>
                    <a:pt x="98" y="1113"/>
                  </a:cubicBezTo>
                  <a:cubicBezTo>
                    <a:pt x="123" y="1152"/>
                    <a:pt x="123" y="1152"/>
                    <a:pt x="123" y="1152"/>
                  </a:cubicBezTo>
                  <a:cubicBezTo>
                    <a:pt x="130" y="1161"/>
                    <a:pt x="130" y="1161"/>
                    <a:pt x="130" y="1161"/>
                  </a:cubicBezTo>
                  <a:cubicBezTo>
                    <a:pt x="149" y="1185"/>
                    <a:pt x="149" y="1185"/>
                    <a:pt x="149" y="1185"/>
                  </a:cubicBezTo>
                  <a:cubicBezTo>
                    <a:pt x="198" y="1272"/>
                    <a:pt x="225" y="1309"/>
                    <a:pt x="310" y="1380"/>
                  </a:cubicBezTo>
                  <a:cubicBezTo>
                    <a:pt x="370" y="1423"/>
                    <a:pt x="371" y="1425"/>
                    <a:pt x="407" y="1445"/>
                  </a:cubicBezTo>
                  <a:cubicBezTo>
                    <a:pt x="379" y="1428"/>
                    <a:pt x="379" y="1428"/>
                    <a:pt x="379" y="1428"/>
                  </a:cubicBezTo>
                  <a:cubicBezTo>
                    <a:pt x="372" y="1423"/>
                    <a:pt x="372" y="1423"/>
                    <a:pt x="372" y="1423"/>
                  </a:cubicBezTo>
                  <a:cubicBezTo>
                    <a:pt x="364" y="1417"/>
                    <a:pt x="355" y="1411"/>
                    <a:pt x="346" y="1404"/>
                  </a:cubicBezTo>
                  <a:cubicBezTo>
                    <a:pt x="356" y="1410"/>
                    <a:pt x="356" y="1410"/>
                    <a:pt x="356" y="1410"/>
                  </a:cubicBezTo>
                  <a:cubicBezTo>
                    <a:pt x="342" y="1396"/>
                    <a:pt x="342" y="1396"/>
                    <a:pt x="342" y="1396"/>
                  </a:cubicBezTo>
                  <a:cubicBezTo>
                    <a:pt x="344" y="1398"/>
                    <a:pt x="347" y="1399"/>
                    <a:pt x="350" y="1401"/>
                  </a:cubicBezTo>
                  <a:moveTo>
                    <a:pt x="1163" y="1135"/>
                  </a:moveTo>
                  <a:cubicBezTo>
                    <a:pt x="1171" y="1124"/>
                    <a:pt x="1171" y="1124"/>
                    <a:pt x="1171" y="1124"/>
                  </a:cubicBezTo>
                  <a:cubicBezTo>
                    <a:pt x="1161" y="1132"/>
                    <a:pt x="1161" y="1132"/>
                    <a:pt x="1161" y="1132"/>
                  </a:cubicBezTo>
                  <a:cubicBezTo>
                    <a:pt x="1154" y="1142"/>
                    <a:pt x="1154" y="1142"/>
                    <a:pt x="1154" y="1142"/>
                  </a:cubicBezTo>
                  <a:cubicBezTo>
                    <a:pt x="1163" y="1135"/>
                    <a:pt x="1163" y="1135"/>
                    <a:pt x="1163" y="1135"/>
                  </a:cubicBezTo>
                  <a:moveTo>
                    <a:pt x="805" y="1119"/>
                  </a:moveTo>
                  <a:cubicBezTo>
                    <a:pt x="845" y="1161"/>
                    <a:pt x="845" y="1161"/>
                    <a:pt x="845" y="1161"/>
                  </a:cubicBezTo>
                  <a:cubicBezTo>
                    <a:pt x="836" y="1146"/>
                    <a:pt x="823" y="1127"/>
                    <a:pt x="814" y="1112"/>
                  </a:cubicBezTo>
                  <a:cubicBezTo>
                    <a:pt x="805" y="1119"/>
                    <a:pt x="805" y="1119"/>
                    <a:pt x="805" y="1119"/>
                  </a:cubicBezTo>
                  <a:moveTo>
                    <a:pt x="156" y="1105"/>
                  </a:moveTo>
                  <a:cubicBezTo>
                    <a:pt x="209" y="1128"/>
                    <a:pt x="275" y="1148"/>
                    <a:pt x="351" y="1164"/>
                  </a:cubicBezTo>
                  <a:cubicBezTo>
                    <a:pt x="343" y="1132"/>
                    <a:pt x="343" y="1132"/>
                    <a:pt x="343" y="1132"/>
                  </a:cubicBezTo>
                  <a:cubicBezTo>
                    <a:pt x="339" y="1127"/>
                    <a:pt x="339" y="1127"/>
                    <a:pt x="339" y="1127"/>
                  </a:cubicBezTo>
                  <a:cubicBezTo>
                    <a:pt x="325" y="1111"/>
                    <a:pt x="309" y="1097"/>
                    <a:pt x="293" y="1081"/>
                  </a:cubicBezTo>
                  <a:cubicBezTo>
                    <a:pt x="286" y="1079"/>
                    <a:pt x="278" y="1077"/>
                    <a:pt x="270" y="1075"/>
                  </a:cubicBezTo>
                  <a:cubicBezTo>
                    <a:pt x="266" y="1074"/>
                    <a:pt x="262" y="1074"/>
                    <a:pt x="258" y="1072"/>
                  </a:cubicBezTo>
                  <a:cubicBezTo>
                    <a:pt x="239" y="1051"/>
                    <a:pt x="239" y="1051"/>
                    <a:pt x="239" y="1051"/>
                  </a:cubicBezTo>
                  <a:cubicBezTo>
                    <a:pt x="237" y="1050"/>
                    <a:pt x="235" y="1049"/>
                    <a:pt x="233" y="1049"/>
                  </a:cubicBezTo>
                  <a:cubicBezTo>
                    <a:pt x="227" y="1039"/>
                    <a:pt x="227" y="1039"/>
                    <a:pt x="227" y="1039"/>
                  </a:cubicBezTo>
                  <a:cubicBezTo>
                    <a:pt x="225" y="1038"/>
                    <a:pt x="223" y="1038"/>
                    <a:pt x="221" y="1037"/>
                  </a:cubicBezTo>
                  <a:cubicBezTo>
                    <a:pt x="209" y="1024"/>
                    <a:pt x="209" y="1024"/>
                    <a:pt x="209" y="1024"/>
                  </a:cubicBezTo>
                  <a:cubicBezTo>
                    <a:pt x="199" y="1026"/>
                    <a:pt x="199" y="1026"/>
                    <a:pt x="199" y="1026"/>
                  </a:cubicBezTo>
                  <a:cubicBezTo>
                    <a:pt x="193" y="1021"/>
                    <a:pt x="193" y="1021"/>
                    <a:pt x="193" y="1021"/>
                  </a:cubicBezTo>
                  <a:cubicBezTo>
                    <a:pt x="203" y="1012"/>
                    <a:pt x="203" y="1012"/>
                    <a:pt x="201" y="1006"/>
                  </a:cubicBezTo>
                  <a:cubicBezTo>
                    <a:pt x="200" y="994"/>
                    <a:pt x="190" y="986"/>
                    <a:pt x="187" y="974"/>
                  </a:cubicBezTo>
                  <a:cubicBezTo>
                    <a:pt x="174" y="940"/>
                    <a:pt x="139" y="921"/>
                    <a:pt x="121" y="890"/>
                  </a:cubicBezTo>
                  <a:cubicBezTo>
                    <a:pt x="123" y="967"/>
                    <a:pt x="136" y="1039"/>
                    <a:pt x="156" y="1105"/>
                  </a:cubicBezTo>
                  <a:moveTo>
                    <a:pt x="1301" y="859"/>
                  </a:moveTo>
                  <a:cubicBezTo>
                    <a:pt x="1313" y="829"/>
                    <a:pt x="1313" y="829"/>
                    <a:pt x="1313" y="829"/>
                  </a:cubicBezTo>
                  <a:cubicBezTo>
                    <a:pt x="1289" y="862"/>
                    <a:pt x="1289" y="862"/>
                    <a:pt x="1289" y="862"/>
                  </a:cubicBezTo>
                  <a:cubicBezTo>
                    <a:pt x="1301" y="859"/>
                    <a:pt x="1301" y="859"/>
                    <a:pt x="1301" y="859"/>
                  </a:cubicBezTo>
                  <a:moveTo>
                    <a:pt x="1351" y="794"/>
                  </a:moveTo>
                  <a:cubicBezTo>
                    <a:pt x="1354" y="782"/>
                    <a:pt x="1354" y="782"/>
                    <a:pt x="1354" y="782"/>
                  </a:cubicBezTo>
                  <a:cubicBezTo>
                    <a:pt x="1348" y="791"/>
                    <a:pt x="1348" y="791"/>
                    <a:pt x="1348" y="791"/>
                  </a:cubicBezTo>
                  <a:cubicBezTo>
                    <a:pt x="1344" y="803"/>
                    <a:pt x="1344" y="803"/>
                    <a:pt x="1344" y="803"/>
                  </a:cubicBezTo>
                  <a:cubicBezTo>
                    <a:pt x="1351" y="794"/>
                    <a:pt x="1351" y="794"/>
                    <a:pt x="1351" y="794"/>
                  </a:cubicBezTo>
                  <a:moveTo>
                    <a:pt x="1096" y="700"/>
                  </a:moveTo>
                  <a:cubicBezTo>
                    <a:pt x="1112" y="707"/>
                    <a:pt x="1112" y="707"/>
                    <a:pt x="1112" y="707"/>
                  </a:cubicBezTo>
                  <a:cubicBezTo>
                    <a:pt x="1100" y="671"/>
                    <a:pt x="1100" y="671"/>
                    <a:pt x="1100" y="671"/>
                  </a:cubicBezTo>
                  <a:cubicBezTo>
                    <a:pt x="1096" y="700"/>
                    <a:pt x="1096" y="700"/>
                    <a:pt x="1096" y="700"/>
                  </a:cubicBezTo>
                  <a:moveTo>
                    <a:pt x="1102" y="1123"/>
                  </a:moveTo>
                  <a:cubicBezTo>
                    <a:pt x="1114" y="1096"/>
                    <a:pt x="1114" y="1096"/>
                    <a:pt x="1114" y="1096"/>
                  </a:cubicBezTo>
                  <a:cubicBezTo>
                    <a:pt x="1102" y="1123"/>
                    <a:pt x="1102" y="1123"/>
                    <a:pt x="1102" y="1123"/>
                  </a:cubicBezTo>
                  <a:cubicBezTo>
                    <a:pt x="1073" y="1126"/>
                    <a:pt x="1073" y="1126"/>
                    <a:pt x="1073" y="1126"/>
                  </a:cubicBezTo>
                  <a:cubicBezTo>
                    <a:pt x="1102" y="1123"/>
                    <a:pt x="1102" y="1123"/>
                    <a:pt x="1102" y="1123"/>
                  </a:cubicBezTo>
                  <a:moveTo>
                    <a:pt x="1085" y="1121"/>
                  </a:moveTo>
                  <a:cubicBezTo>
                    <a:pt x="1082" y="1092"/>
                    <a:pt x="1082" y="1092"/>
                    <a:pt x="1082" y="1092"/>
                  </a:cubicBezTo>
                  <a:cubicBezTo>
                    <a:pt x="1090" y="1091"/>
                    <a:pt x="1098" y="1090"/>
                    <a:pt x="1106" y="1090"/>
                  </a:cubicBezTo>
                  <a:cubicBezTo>
                    <a:pt x="1085" y="1121"/>
                    <a:pt x="1085" y="1121"/>
                    <a:pt x="1085" y="1121"/>
                  </a:cubicBezTo>
                  <a:moveTo>
                    <a:pt x="1136" y="1054"/>
                  </a:moveTo>
                  <a:cubicBezTo>
                    <a:pt x="1122" y="1029"/>
                    <a:pt x="1122" y="1029"/>
                    <a:pt x="1122" y="1029"/>
                  </a:cubicBezTo>
                  <a:cubicBezTo>
                    <a:pt x="1136" y="1054"/>
                    <a:pt x="1136" y="1054"/>
                    <a:pt x="1136" y="1054"/>
                  </a:cubicBezTo>
                  <a:moveTo>
                    <a:pt x="1136" y="1054"/>
                  </a:moveTo>
                  <a:cubicBezTo>
                    <a:pt x="1140" y="1025"/>
                    <a:pt x="1140" y="1025"/>
                    <a:pt x="1140" y="1025"/>
                  </a:cubicBezTo>
                  <a:cubicBezTo>
                    <a:pt x="1136" y="1054"/>
                    <a:pt x="1136" y="1054"/>
                    <a:pt x="1136" y="1054"/>
                  </a:cubicBezTo>
                  <a:moveTo>
                    <a:pt x="1142" y="932"/>
                  </a:moveTo>
                  <a:cubicBezTo>
                    <a:pt x="1141" y="926"/>
                    <a:pt x="1141" y="919"/>
                    <a:pt x="1141" y="913"/>
                  </a:cubicBezTo>
                  <a:cubicBezTo>
                    <a:pt x="1141" y="919"/>
                    <a:pt x="1141" y="926"/>
                    <a:pt x="1142" y="932"/>
                  </a:cubicBezTo>
                  <a:moveTo>
                    <a:pt x="1142" y="932"/>
                  </a:moveTo>
                  <a:cubicBezTo>
                    <a:pt x="1146" y="931"/>
                    <a:pt x="1152" y="930"/>
                    <a:pt x="1157" y="930"/>
                  </a:cubicBezTo>
                  <a:cubicBezTo>
                    <a:pt x="1152" y="930"/>
                    <a:pt x="1146" y="931"/>
                    <a:pt x="1142" y="932"/>
                  </a:cubicBezTo>
                  <a:moveTo>
                    <a:pt x="869" y="940"/>
                  </a:moveTo>
                  <a:cubicBezTo>
                    <a:pt x="860" y="902"/>
                    <a:pt x="860" y="902"/>
                    <a:pt x="860" y="902"/>
                  </a:cubicBezTo>
                  <a:cubicBezTo>
                    <a:pt x="869" y="940"/>
                    <a:pt x="869" y="940"/>
                    <a:pt x="869" y="940"/>
                  </a:cubicBezTo>
                  <a:moveTo>
                    <a:pt x="869" y="940"/>
                  </a:moveTo>
                  <a:cubicBezTo>
                    <a:pt x="888" y="928"/>
                    <a:pt x="888" y="928"/>
                    <a:pt x="888" y="928"/>
                  </a:cubicBezTo>
                  <a:cubicBezTo>
                    <a:pt x="869" y="940"/>
                    <a:pt x="869" y="940"/>
                    <a:pt x="869" y="94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699"/>
                    <a:pt x="1073" y="699"/>
                  </a:cubicBezTo>
                  <a:cubicBezTo>
                    <a:pt x="1073" y="699"/>
                    <a:pt x="1073" y="700"/>
                    <a:pt x="1073" y="700"/>
                  </a:cubicBezTo>
                  <a:moveTo>
                    <a:pt x="1073" y="699"/>
                  </a:moveTo>
                  <a:cubicBezTo>
                    <a:pt x="1073" y="699"/>
                    <a:pt x="1073" y="699"/>
                    <a:pt x="1073" y="699"/>
                  </a:cubicBezTo>
                  <a:cubicBezTo>
                    <a:pt x="1073" y="699"/>
                    <a:pt x="1073" y="699"/>
                    <a:pt x="1073" y="699"/>
                  </a:cubicBezTo>
                  <a:moveTo>
                    <a:pt x="1073" y="698"/>
                  </a:moveTo>
                  <a:cubicBezTo>
                    <a:pt x="1073" y="699"/>
                    <a:pt x="1073" y="699"/>
                    <a:pt x="1073" y="699"/>
                  </a:cubicBezTo>
                  <a:cubicBezTo>
                    <a:pt x="1073" y="699"/>
                    <a:pt x="1073" y="699"/>
                    <a:pt x="1073" y="699"/>
                  </a:cubicBezTo>
                  <a:moveTo>
                    <a:pt x="1073" y="698"/>
                  </a:moveTo>
                  <a:cubicBezTo>
                    <a:pt x="1073" y="698"/>
                    <a:pt x="1073" y="698"/>
                    <a:pt x="1073" y="698"/>
                  </a:cubicBezTo>
                  <a:cubicBezTo>
                    <a:pt x="1073" y="698"/>
                    <a:pt x="1073" y="698"/>
                    <a:pt x="1073" y="698"/>
                  </a:cubicBezTo>
                  <a:moveTo>
                    <a:pt x="1073" y="697"/>
                  </a:moveTo>
                  <a:cubicBezTo>
                    <a:pt x="1073" y="698"/>
                    <a:pt x="1073" y="698"/>
                    <a:pt x="1073" y="698"/>
                  </a:cubicBezTo>
                  <a:cubicBezTo>
                    <a:pt x="1073" y="698"/>
                    <a:pt x="1073" y="698"/>
                    <a:pt x="1073" y="697"/>
                  </a:cubicBezTo>
                  <a:moveTo>
                    <a:pt x="1073" y="697"/>
                  </a:moveTo>
                  <a:cubicBezTo>
                    <a:pt x="1073" y="697"/>
                    <a:pt x="1073" y="697"/>
                    <a:pt x="1073" y="697"/>
                  </a:cubicBezTo>
                  <a:cubicBezTo>
                    <a:pt x="1073" y="697"/>
                    <a:pt x="1073" y="697"/>
                    <a:pt x="1073" y="697"/>
                  </a:cubicBezTo>
                  <a:moveTo>
                    <a:pt x="1073" y="696"/>
                  </a:moveTo>
                  <a:cubicBezTo>
                    <a:pt x="1073" y="696"/>
                    <a:pt x="1073" y="696"/>
                    <a:pt x="1073" y="697"/>
                  </a:cubicBezTo>
                  <a:cubicBezTo>
                    <a:pt x="1073" y="696"/>
                    <a:pt x="1073" y="696"/>
                    <a:pt x="1073" y="696"/>
                  </a:cubicBezTo>
                  <a:moveTo>
                    <a:pt x="1073" y="695"/>
                  </a:moveTo>
                  <a:cubicBezTo>
                    <a:pt x="1073" y="695"/>
                    <a:pt x="1073" y="696"/>
                    <a:pt x="1073" y="696"/>
                  </a:cubicBezTo>
                  <a:cubicBezTo>
                    <a:pt x="1073" y="696"/>
                    <a:pt x="1073" y="695"/>
                    <a:pt x="1073" y="695"/>
                  </a:cubicBezTo>
                  <a:moveTo>
                    <a:pt x="1073" y="694"/>
                  </a:moveTo>
                  <a:cubicBezTo>
                    <a:pt x="1073" y="694"/>
                    <a:pt x="1073" y="695"/>
                    <a:pt x="1073" y="695"/>
                  </a:cubicBezTo>
                  <a:cubicBezTo>
                    <a:pt x="1073" y="695"/>
                    <a:pt x="1073" y="694"/>
                    <a:pt x="1073" y="694"/>
                  </a:cubicBezTo>
                  <a:moveTo>
                    <a:pt x="1073" y="694"/>
                  </a:moveTo>
                  <a:cubicBezTo>
                    <a:pt x="1073" y="694"/>
                    <a:pt x="1073" y="694"/>
                    <a:pt x="1073" y="694"/>
                  </a:cubicBezTo>
                  <a:cubicBezTo>
                    <a:pt x="1073" y="694"/>
                    <a:pt x="1073" y="694"/>
                    <a:pt x="1073" y="694"/>
                  </a:cubicBezTo>
                  <a:moveTo>
                    <a:pt x="1073" y="692"/>
                  </a:moveTo>
                  <a:cubicBezTo>
                    <a:pt x="1073" y="693"/>
                    <a:pt x="1073" y="693"/>
                    <a:pt x="1073" y="694"/>
                  </a:cubicBezTo>
                  <a:cubicBezTo>
                    <a:pt x="1073" y="693"/>
                    <a:pt x="1073" y="693"/>
                    <a:pt x="1073" y="692"/>
                  </a:cubicBezTo>
                  <a:moveTo>
                    <a:pt x="1073" y="691"/>
                  </a:moveTo>
                  <a:cubicBezTo>
                    <a:pt x="1073" y="691"/>
                    <a:pt x="1073" y="692"/>
                    <a:pt x="1073" y="692"/>
                  </a:cubicBezTo>
                  <a:cubicBezTo>
                    <a:pt x="1073" y="692"/>
                    <a:pt x="1073" y="691"/>
                    <a:pt x="1073" y="691"/>
                  </a:cubicBezTo>
                  <a:moveTo>
                    <a:pt x="1073" y="690"/>
                  </a:moveTo>
                  <a:cubicBezTo>
                    <a:pt x="1073" y="690"/>
                    <a:pt x="1073" y="691"/>
                    <a:pt x="1073" y="691"/>
                  </a:cubicBezTo>
                  <a:cubicBezTo>
                    <a:pt x="1073" y="690"/>
                    <a:pt x="1073" y="689"/>
                    <a:pt x="1073" y="688"/>
                  </a:cubicBezTo>
                  <a:cubicBezTo>
                    <a:pt x="1073" y="689"/>
                    <a:pt x="1073" y="690"/>
                    <a:pt x="1073" y="690"/>
                  </a:cubicBezTo>
                  <a:moveTo>
                    <a:pt x="643" y="623"/>
                  </a:moveTo>
                  <a:cubicBezTo>
                    <a:pt x="652" y="605"/>
                    <a:pt x="652" y="605"/>
                    <a:pt x="652" y="605"/>
                  </a:cubicBezTo>
                  <a:cubicBezTo>
                    <a:pt x="643" y="623"/>
                    <a:pt x="643" y="623"/>
                    <a:pt x="643" y="623"/>
                  </a:cubicBezTo>
                  <a:cubicBezTo>
                    <a:pt x="635" y="632"/>
                    <a:pt x="635" y="632"/>
                    <a:pt x="635" y="632"/>
                  </a:cubicBezTo>
                  <a:cubicBezTo>
                    <a:pt x="643" y="623"/>
                    <a:pt x="643" y="623"/>
                    <a:pt x="643" y="623"/>
                  </a:cubicBezTo>
                  <a:moveTo>
                    <a:pt x="1290" y="910"/>
                  </a:moveTo>
                  <a:cubicBezTo>
                    <a:pt x="1293" y="909"/>
                    <a:pt x="1295" y="909"/>
                    <a:pt x="1297" y="909"/>
                  </a:cubicBezTo>
                  <a:cubicBezTo>
                    <a:pt x="1295" y="909"/>
                    <a:pt x="1293" y="909"/>
                    <a:pt x="1290" y="910"/>
                  </a:cubicBezTo>
                  <a:cubicBezTo>
                    <a:pt x="1240" y="928"/>
                    <a:pt x="1240" y="928"/>
                    <a:pt x="1240" y="928"/>
                  </a:cubicBezTo>
                  <a:cubicBezTo>
                    <a:pt x="1234" y="929"/>
                    <a:pt x="1226" y="930"/>
                    <a:pt x="1219" y="931"/>
                  </a:cubicBezTo>
                  <a:cubicBezTo>
                    <a:pt x="1218" y="922"/>
                    <a:pt x="1218" y="912"/>
                    <a:pt x="1218" y="903"/>
                  </a:cubicBezTo>
                  <a:cubicBezTo>
                    <a:pt x="1210" y="885"/>
                    <a:pt x="1210" y="885"/>
                    <a:pt x="1210" y="885"/>
                  </a:cubicBezTo>
                  <a:cubicBezTo>
                    <a:pt x="1204" y="897"/>
                    <a:pt x="1204" y="897"/>
                    <a:pt x="1204" y="897"/>
                  </a:cubicBezTo>
                  <a:cubicBezTo>
                    <a:pt x="1186" y="879"/>
                    <a:pt x="1186" y="879"/>
                    <a:pt x="1186" y="879"/>
                  </a:cubicBezTo>
                  <a:cubicBezTo>
                    <a:pt x="1173" y="862"/>
                    <a:pt x="1155" y="841"/>
                    <a:pt x="1141" y="825"/>
                  </a:cubicBezTo>
                  <a:cubicBezTo>
                    <a:pt x="1135" y="790"/>
                    <a:pt x="1135" y="790"/>
                    <a:pt x="1135" y="790"/>
                  </a:cubicBezTo>
                  <a:cubicBezTo>
                    <a:pt x="1121" y="766"/>
                    <a:pt x="1103" y="734"/>
                    <a:pt x="1089" y="710"/>
                  </a:cubicBezTo>
                  <a:cubicBezTo>
                    <a:pt x="1089" y="707"/>
                    <a:pt x="1088" y="704"/>
                    <a:pt x="1088" y="700"/>
                  </a:cubicBezTo>
                  <a:cubicBezTo>
                    <a:pt x="1070" y="674"/>
                    <a:pt x="1070" y="674"/>
                    <a:pt x="1070" y="674"/>
                  </a:cubicBezTo>
                  <a:cubicBezTo>
                    <a:pt x="1088" y="700"/>
                    <a:pt x="1088" y="700"/>
                    <a:pt x="1088" y="700"/>
                  </a:cubicBezTo>
                  <a:cubicBezTo>
                    <a:pt x="1091" y="700"/>
                    <a:pt x="1093" y="700"/>
                    <a:pt x="1096" y="700"/>
                  </a:cubicBezTo>
                  <a:cubicBezTo>
                    <a:pt x="1100" y="671"/>
                    <a:pt x="1100" y="671"/>
                    <a:pt x="1100" y="671"/>
                  </a:cubicBezTo>
                  <a:cubicBezTo>
                    <a:pt x="1100" y="668"/>
                    <a:pt x="1099" y="665"/>
                    <a:pt x="1099" y="662"/>
                  </a:cubicBezTo>
                  <a:cubicBezTo>
                    <a:pt x="1081" y="664"/>
                    <a:pt x="1065" y="665"/>
                    <a:pt x="1047" y="667"/>
                  </a:cubicBezTo>
                  <a:cubicBezTo>
                    <a:pt x="1037" y="668"/>
                    <a:pt x="1027" y="669"/>
                    <a:pt x="1017" y="669"/>
                  </a:cubicBezTo>
                  <a:cubicBezTo>
                    <a:pt x="1009" y="660"/>
                    <a:pt x="1009" y="660"/>
                    <a:pt x="1009" y="660"/>
                  </a:cubicBezTo>
                  <a:cubicBezTo>
                    <a:pt x="988" y="660"/>
                    <a:pt x="971" y="639"/>
                    <a:pt x="948" y="645"/>
                  </a:cubicBezTo>
                  <a:cubicBezTo>
                    <a:pt x="940" y="648"/>
                    <a:pt x="940" y="648"/>
                    <a:pt x="928" y="683"/>
                  </a:cubicBezTo>
                  <a:cubicBezTo>
                    <a:pt x="917" y="681"/>
                    <a:pt x="902" y="677"/>
                    <a:pt x="890" y="675"/>
                  </a:cubicBezTo>
                  <a:cubicBezTo>
                    <a:pt x="874" y="649"/>
                    <a:pt x="874" y="649"/>
                    <a:pt x="874" y="649"/>
                  </a:cubicBezTo>
                  <a:cubicBezTo>
                    <a:pt x="860" y="648"/>
                    <a:pt x="860" y="648"/>
                    <a:pt x="860" y="648"/>
                  </a:cubicBezTo>
                  <a:cubicBezTo>
                    <a:pt x="857" y="648"/>
                    <a:pt x="855" y="648"/>
                    <a:pt x="852" y="648"/>
                  </a:cubicBezTo>
                  <a:cubicBezTo>
                    <a:pt x="838" y="646"/>
                    <a:pt x="838" y="646"/>
                    <a:pt x="830" y="611"/>
                  </a:cubicBezTo>
                  <a:cubicBezTo>
                    <a:pt x="828" y="617"/>
                    <a:pt x="824" y="625"/>
                    <a:pt x="822" y="631"/>
                  </a:cubicBezTo>
                  <a:cubicBezTo>
                    <a:pt x="830" y="611"/>
                    <a:pt x="830" y="611"/>
                    <a:pt x="830" y="611"/>
                  </a:cubicBezTo>
                  <a:cubicBezTo>
                    <a:pt x="830" y="605"/>
                    <a:pt x="830" y="599"/>
                    <a:pt x="830" y="593"/>
                  </a:cubicBezTo>
                  <a:cubicBezTo>
                    <a:pt x="813" y="593"/>
                    <a:pt x="797" y="593"/>
                    <a:pt x="780" y="593"/>
                  </a:cubicBezTo>
                  <a:cubicBezTo>
                    <a:pt x="742" y="593"/>
                    <a:pt x="707" y="627"/>
                    <a:pt x="666" y="606"/>
                  </a:cubicBezTo>
                  <a:cubicBezTo>
                    <a:pt x="661" y="606"/>
                    <a:pt x="657" y="605"/>
                    <a:pt x="652" y="605"/>
                  </a:cubicBezTo>
                  <a:cubicBezTo>
                    <a:pt x="643" y="623"/>
                    <a:pt x="643" y="623"/>
                    <a:pt x="643" y="623"/>
                  </a:cubicBezTo>
                  <a:cubicBezTo>
                    <a:pt x="635" y="632"/>
                    <a:pt x="635" y="632"/>
                    <a:pt x="635" y="632"/>
                  </a:cubicBezTo>
                  <a:cubicBezTo>
                    <a:pt x="611" y="657"/>
                    <a:pt x="611" y="657"/>
                    <a:pt x="611" y="657"/>
                  </a:cubicBezTo>
                  <a:cubicBezTo>
                    <a:pt x="610" y="663"/>
                    <a:pt x="610" y="670"/>
                    <a:pt x="609" y="676"/>
                  </a:cubicBezTo>
                  <a:cubicBezTo>
                    <a:pt x="610" y="670"/>
                    <a:pt x="610" y="663"/>
                    <a:pt x="611" y="657"/>
                  </a:cubicBezTo>
                  <a:cubicBezTo>
                    <a:pt x="594" y="682"/>
                    <a:pt x="570" y="700"/>
                    <a:pt x="553" y="724"/>
                  </a:cubicBezTo>
                  <a:cubicBezTo>
                    <a:pt x="540" y="742"/>
                    <a:pt x="528" y="769"/>
                    <a:pt x="518" y="789"/>
                  </a:cubicBezTo>
                  <a:cubicBezTo>
                    <a:pt x="524" y="808"/>
                    <a:pt x="524" y="808"/>
                    <a:pt x="523" y="828"/>
                  </a:cubicBezTo>
                  <a:cubicBezTo>
                    <a:pt x="523" y="834"/>
                    <a:pt x="522" y="841"/>
                    <a:pt x="522" y="847"/>
                  </a:cubicBezTo>
                  <a:cubicBezTo>
                    <a:pt x="521" y="863"/>
                    <a:pt x="520" y="879"/>
                    <a:pt x="520" y="894"/>
                  </a:cubicBezTo>
                  <a:cubicBezTo>
                    <a:pt x="525" y="895"/>
                    <a:pt x="530" y="896"/>
                    <a:pt x="535" y="896"/>
                  </a:cubicBezTo>
                  <a:cubicBezTo>
                    <a:pt x="551" y="915"/>
                    <a:pt x="551" y="915"/>
                    <a:pt x="551" y="915"/>
                  </a:cubicBezTo>
                  <a:cubicBezTo>
                    <a:pt x="579" y="919"/>
                    <a:pt x="579" y="919"/>
                    <a:pt x="579" y="919"/>
                  </a:cubicBezTo>
                  <a:cubicBezTo>
                    <a:pt x="579" y="922"/>
                    <a:pt x="579" y="926"/>
                    <a:pt x="579" y="929"/>
                  </a:cubicBezTo>
                  <a:cubicBezTo>
                    <a:pt x="579" y="926"/>
                    <a:pt x="579" y="922"/>
                    <a:pt x="579" y="919"/>
                  </a:cubicBezTo>
                  <a:cubicBezTo>
                    <a:pt x="551" y="915"/>
                    <a:pt x="551" y="915"/>
                    <a:pt x="551" y="915"/>
                  </a:cubicBezTo>
                  <a:cubicBezTo>
                    <a:pt x="535" y="896"/>
                    <a:pt x="535" y="896"/>
                    <a:pt x="535" y="896"/>
                  </a:cubicBezTo>
                  <a:cubicBezTo>
                    <a:pt x="530" y="896"/>
                    <a:pt x="525" y="895"/>
                    <a:pt x="520" y="894"/>
                  </a:cubicBezTo>
                  <a:cubicBezTo>
                    <a:pt x="520" y="900"/>
                    <a:pt x="519" y="907"/>
                    <a:pt x="519" y="913"/>
                  </a:cubicBezTo>
                  <a:cubicBezTo>
                    <a:pt x="556" y="992"/>
                    <a:pt x="556" y="992"/>
                    <a:pt x="602" y="1033"/>
                  </a:cubicBezTo>
                  <a:cubicBezTo>
                    <a:pt x="542" y="940"/>
                    <a:pt x="542" y="940"/>
                    <a:pt x="537" y="914"/>
                  </a:cubicBezTo>
                  <a:cubicBezTo>
                    <a:pt x="539" y="921"/>
                    <a:pt x="541" y="931"/>
                    <a:pt x="542" y="939"/>
                  </a:cubicBezTo>
                  <a:cubicBezTo>
                    <a:pt x="542" y="941"/>
                    <a:pt x="542" y="941"/>
                    <a:pt x="602" y="1033"/>
                  </a:cubicBezTo>
                  <a:cubicBezTo>
                    <a:pt x="623" y="1032"/>
                    <a:pt x="651" y="1030"/>
                    <a:pt x="672" y="1029"/>
                  </a:cubicBezTo>
                  <a:cubicBezTo>
                    <a:pt x="679" y="1029"/>
                    <a:pt x="687" y="1030"/>
                    <a:pt x="695" y="1030"/>
                  </a:cubicBezTo>
                  <a:cubicBezTo>
                    <a:pt x="711" y="1022"/>
                    <a:pt x="711" y="1022"/>
                    <a:pt x="711" y="1022"/>
                  </a:cubicBezTo>
                  <a:cubicBezTo>
                    <a:pt x="742" y="1012"/>
                    <a:pt x="742" y="1012"/>
                    <a:pt x="742" y="1012"/>
                  </a:cubicBezTo>
                  <a:cubicBezTo>
                    <a:pt x="711" y="1022"/>
                    <a:pt x="711" y="1022"/>
                    <a:pt x="711" y="1022"/>
                  </a:cubicBezTo>
                  <a:cubicBezTo>
                    <a:pt x="759" y="1023"/>
                    <a:pt x="759" y="1023"/>
                    <a:pt x="759" y="1023"/>
                  </a:cubicBezTo>
                  <a:cubicBezTo>
                    <a:pt x="767" y="1052"/>
                    <a:pt x="767" y="1052"/>
                    <a:pt x="767" y="1052"/>
                  </a:cubicBezTo>
                  <a:cubicBezTo>
                    <a:pt x="782" y="1042"/>
                    <a:pt x="782" y="1042"/>
                    <a:pt x="782" y="1042"/>
                  </a:cubicBezTo>
                  <a:cubicBezTo>
                    <a:pt x="790" y="1042"/>
                    <a:pt x="798" y="1042"/>
                    <a:pt x="806" y="1042"/>
                  </a:cubicBezTo>
                  <a:cubicBezTo>
                    <a:pt x="821" y="1052"/>
                    <a:pt x="821" y="1052"/>
                    <a:pt x="821" y="1052"/>
                  </a:cubicBezTo>
                  <a:cubicBezTo>
                    <a:pt x="822" y="1069"/>
                    <a:pt x="822" y="1069"/>
                    <a:pt x="822" y="1069"/>
                  </a:cubicBezTo>
                  <a:cubicBezTo>
                    <a:pt x="821" y="1052"/>
                    <a:pt x="821" y="1052"/>
                    <a:pt x="821" y="1052"/>
                  </a:cubicBezTo>
                  <a:cubicBezTo>
                    <a:pt x="806" y="1042"/>
                    <a:pt x="806" y="1042"/>
                    <a:pt x="806" y="1042"/>
                  </a:cubicBezTo>
                  <a:cubicBezTo>
                    <a:pt x="814" y="1060"/>
                    <a:pt x="814" y="1060"/>
                    <a:pt x="814" y="1060"/>
                  </a:cubicBezTo>
                  <a:cubicBezTo>
                    <a:pt x="814" y="1069"/>
                    <a:pt x="814" y="1077"/>
                    <a:pt x="814" y="1086"/>
                  </a:cubicBezTo>
                  <a:cubicBezTo>
                    <a:pt x="814" y="1092"/>
                    <a:pt x="814" y="1097"/>
                    <a:pt x="814" y="1103"/>
                  </a:cubicBezTo>
                  <a:cubicBezTo>
                    <a:pt x="814" y="1106"/>
                    <a:pt x="814" y="1109"/>
                    <a:pt x="814" y="1112"/>
                  </a:cubicBezTo>
                  <a:cubicBezTo>
                    <a:pt x="823" y="1127"/>
                    <a:pt x="836" y="1146"/>
                    <a:pt x="845" y="1161"/>
                  </a:cubicBezTo>
                  <a:cubicBezTo>
                    <a:pt x="855" y="1183"/>
                    <a:pt x="857" y="1191"/>
                    <a:pt x="859" y="1209"/>
                  </a:cubicBezTo>
                  <a:cubicBezTo>
                    <a:pt x="923" y="1208"/>
                    <a:pt x="987" y="1205"/>
                    <a:pt x="1050" y="1200"/>
                  </a:cubicBezTo>
                  <a:cubicBezTo>
                    <a:pt x="1051" y="1195"/>
                    <a:pt x="1051" y="1190"/>
                    <a:pt x="1052" y="1185"/>
                  </a:cubicBezTo>
                  <a:cubicBezTo>
                    <a:pt x="1045" y="1177"/>
                    <a:pt x="1045" y="1177"/>
                    <a:pt x="1045" y="1177"/>
                  </a:cubicBezTo>
                  <a:cubicBezTo>
                    <a:pt x="1040" y="1129"/>
                    <a:pt x="1040" y="1129"/>
                    <a:pt x="1040" y="1129"/>
                  </a:cubicBezTo>
                  <a:cubicBezTo>
                    <a:pt x="1045" y="1177"/>
                    <a:pt x="1045" y="1177"/>
                    <a:pt x="1045" y="1177"/>
                  </a:cubicBezTo>
                  <a:cubicBezTo>
                    <a:pt x="1055" y="1144"/>
                    <a:pt x="1055" y="1144"/>
                    <a:pt x="1055" y="1144"/>
                  </a:cubicBezTo>
                  <a:cubicBezTo>
                    <a:pt x="1045" y="1177"/>
                    <a:pt x="1045" y="1177"/>
                    <a:pt x="1045" y="1177"/>
                  </a:cubicBezTo>
                  <a:cubicBezTo>
                    <a:pt x="1054" y="1161"/>
                    <a:pt x="1054" y="1161"/>
                    <a:pt x="1054" y="1161"/>
                  </a:cubicBezTo>
                  <a:cubicBezTo>
                    <a:pt x="1045" y="1177"/>
                    <a:pt x="1045" y="1177"/>
                    <a:pt x="1045" y="1177"/>
                  </a:cubicBezTo>
                  <a:cubicBezTo>
                    <a:pt x="1052" y="1185"/>
                    <a:pt x="1052" y="1185"/>
                    <a:pt x="1052" y="1185"/>
                  </a:cubicBezTo>
                  <a:cubicBezTo>
                    <a:pt x="1060" y="1176"/>
                    <a:pt x="1060" y="1176"/>
                    <a:pt x="1060" y="1176"/>
                  </a:cubicBezTo>
                  <a:cubicBezTo>
                    <a:pt x="1052" y="1185"/>
                    <a:pt x="1052" y="1185"/>
                    <a:pt x="1052" y="1185"/>
                  </a:cubicBezTo>
                  <a:cubicBezTo>
                    <a:pt x="1051" y="1190"/>
                    <a:pt x="1051" y="1195"/>
                    <a:pt x="1050" y="1200"/>
                  </a:cubicBezTo>
                  <a:cubicBezTo>
                    <a:pt x="1067" y="1198"/>
                    <a:pt x="1067" y="1198"/>
                    <a:pt x="1067" y="1198"/>
                  </a:cubicBezTo>
                  <a:cubicBezTo>
                    <a:pt x="1050" y="1200"/>
                    <a:pt x="1050" y="1200"/>
                    <a:pt x="1050" y="1200"/>
                  </a:cubicBezTo>
                  <a:cubicBezTo>
                    <a:pt x="1086" y="1197"/>
                    <a:pt x="1121" y="1193"/>
                    <a:pt x="1156" y="1189"/>
                  </a:cubicBezTo>
                  <a:cubicBezTo>
                    <a:pt x="1150" y="1167"/>
                    <a:pt x="1150" y="1167"/>
                    <a:pt x="1150" y="1167"/>
                  </a:cubicBezTo>
                  <a:cubicBezTo>
                    <a:pt x="1152" y="1158"/>
                    <a:pt x="1153" y="1150"/>
                    <a:pt x="1154" y="1142"/>
                  </a:cubicBezTo>
                  <a:cubicBezTo>
                    <a:pt x="1161" y="1132"/>
                    <a:pt x="1161" y="1132"/>
                    <a:pt x="1161" y="1132"/>
                  </a:cubicBezTo>
                  <a:cubicBezTo>
                    <a:pt x="1171" y="1124"/>
                    <a:pt x="1171" y="1124"/>
                    <a:pt x="1171" y="1124"/>
                  </a:cubicBezTo>
                  <a:cubicBezTo>
                    <a:pt x="1193" y="1098"/>
                    <a:pt x="1223" y="1064"/>
                    <a:pt x="1245" y="1037"/>
                  </a:cubicBezTo>
                  <a:cubicBezTo>
                    <a:pt x="1275" y="987"/>
                    <a:pt x="1275" y="987"/>
                    <a:pt x="1275" y="987"/>
                  </a:cubicBezTo>
                  <a:cubicBezTo>
                    <a:pt x="1245" y="1037"/>
                    <a:pt x="1245" y="1037"/>
                    <a:pt x="1245" y="1037"/>
                  </a:cubicBezTo>
                  <a:cubicBezTo>
                    <a:pt x="1275" y="987"/>
                    <a:pt x="1275" y="987"/>
                    <a:pt x="1275" y="987"/>
                  </a:cubicBezTo>
                  <a:cubicBezTo>
                    <a:pt x="1275" y="984"/>
                    <a:pt x="1275" y="981"/>
                    <a:pt x="1276" y="978"/>
                  </a:cubicBezTo>
                  <a:cubicBezTo>
                    <a:pt x="1283" y="968"/>
                    <a:pt x="1283" y="968"/>
                    <a:pt x="1283" y="968"/>
                  </a:cubicBezTo>
                  <a:cubicBezTo>
                    <a:pt x="1297" y="909"/>
                    <a:pt x="1297" y="909"/>
                    <a:pt x="1297" y="909"/>
                  </a:cubicBezTo>
                  <a:cubicBezTo>
                    <a:pt x="1295" y="909"/>
                    <a:pt x="1293" y="909"/>
                    <a:pt x="1290" y="910"/>
                  </a:cubicBezTo>
                  <a:moveTo>
                    <a:pt x="1078" y="618"/>
                  </a:moveTo>
                  <a:cubicBezTo>
                    <a:pt x="1076" y="609"/>
                    <a:pt x="1075" y="600"/>
                    <a:pt x="1074" y="591"/>
                  </a:cubicBezTo>
                  <a:cubicBezTo>
                    <a:pt x="1051" y="583"/>
                    <a:pt x="1051" y="583"/>
                    <a:pt x="1051" y="583"/>
                  </a:cubicBezTo>
                  <a:cubicBezTo>
                    <a:pt x="1065" y="618"/>
                    <a:pt x="1065" y="618"/>
                    <a:pt x="1065" y="618"/>
                  </a:cubicBezTo>
                  <a:cubicBezTo>
                    <a:pt x="1078" y="618"/>
                    <a:pt x="1078" y="618"/>
                    <a:pt x="1078" y="618"/>
                  </a:cubicBezTo>
                  <a:moveTo>
                    <a:pt x="698" y="585"/>
                  </a:moveTo>
                  <a:cubicBezTo>
                    <a:pt x="698" y="585"/>
                    <a:pt x="699" y="584"/>
                    <a:pt x="699" y="584"/>
                  </a:cubicBezTo>
                  <a:cubicBezTo>
                    <a:pt x="681" y="583"/>
                    <a:pt x="664" y="582"/>
                    <a:pt x="647" y="581"/>
                  </a:cubicBezTo>
                  <a:cubicBezTo>
                    <a:pt x="660" y="594"/>
                    <a:pt x="660" y="594"/>
                    <a:pt x="660" y="594"/>
                  </a:cubicBezTo>
                  <a:cubicBezTo>
                    <a:pt x="695" y="590"/>
                    <a:pt x="695" y="590"/>
                    <a:pt x="695" y="590"/>
                  </a:cubicBezTo>
                  <a:cubicBezTo>
                    <a:pt x="696" y="589"/>
                    <a:pt x="697" y="587"/>
                    <a:pt x="698" y="585"/>
                  </a:cubicBezTo>
                  <a:moveTo>
                    <a:pt x="666" y="606"/>
                  </a:moveTo>
                  <a:cubicBezTo>
                    <a:pt x="686" y="616"/>
                    <a:pt x="686" y="616"/>
                    <a:pt x="686" y="616"/>
                  </a:cubicBezTo>
                  <a:cubicBezTo>
                    <a:pt x="666" y="606"/>
                    <a:pt x="666" y="606"/>
                    <a:pt x="666" y="606"/>
                  </a:cubicBezTo>
                  <a:moveTo>
                    <a:pt x="701" y="587"/>
                  </a:moveTo>
                  <a:cubicBezTo>
                    <a:pt x="702" y="586"/>
                    <a:pt x="702" y="585"/>
                    <a:pt x="703" y="584"/>
                  </a:cubicBezTo>
                  <a:cubicBezTo>
                    <a:pt x="701" y="584"/>
                    <a:pt x="700" y="584"/>
                    <a:pt x="699" y="584"/>
                  </a:cubicBezTo>
                  <a:cubicBezTo>
                    <a:pt x="698" y="587"/>
                    <a:pt x="697" y="588"/>
                    <a:pt x="695" y="590"/>
                  </a:cubicBezTo>
                  <a:cubicBezTo>
                    <a:pt x="685" y="591"/>
                    <a:pt x="671" y="593"/>
                    <a:pt x="660" y="594"/>
                  </a:cubicBezTo>
                  <a:cubicBezTo>
                    <a:pt x="647" y="581"/>
                    <a:pt x="647" y="581"/>
                    <a:pt x="647" y="581"/>
                  </a:cubicBezTo>
                  <a:cubicBezTo>
                    <a:pt x="642" y="581"/>
                    <a:pt x="637" y="580"/>
                    <a:pt x="631" y="580"/>
                  </a:cubicBezTo>
                  <a:cubicBezTo>
                    <a:pt x="652" y="605"/>
                    <a:pt x="652" y="605"/>
                    <a:pt x="652" y="605"/>
                  </a:cubicBezTo>
                  <a:cubicBezTo>
                    <a:pt x="657" y="605"/>
                    <a:pt x="661" y="606"/>
                    <a:pt x="666" y="606"/>
                  </a:cubicBezTo>
                  <a:cubicBezTo>
                    <a:pt x="695" y="597"/>
                    <a:pt x="695" y="597"/>
                    <a:pt x="695" y="597"/>
                  </a:cubicBezTo>
                  <a:cubicBezTo>
                    <a:pt x="696" y="596"/>
                    <a:pt x="697" y="594"/>
                    <a:pt x="701" y="587"/>
                  </a:cubicBezTo>
                  <a:moveTo>
                    <a:pt x="880" y="589"/>
                  </a:moveTo>
                  <a:cubicBezTo>
                    <a:pt x="880" y="588"/>
                    <a:pt x="880" y="588"/>
                    <a:pt x="880" y="587"/>
                  </a:cubicBezTo>
                  <a:cubicBezTo>
                    <a:pt x="874" y="587"/>
                    <a:pt x="867" y="588"/>
                    <a:pt x="861" y="588"/>
                  </a:cubicBezTo>
                  <a:cubicBezTo>
                    <a:pt x="875" y="603"/>
                    <a:pt x="879" y="597"/>
                    <a:pt x="880" y="589"/>
                  </a:cubicBezTo>
                  <a:moveTo>
                    <a:pt x="947" y="588"/>
                  </a:moveTo>
                  <a:cubicBezTo>
                    <a:pt x="956" y="584"/>
                    <a:pt x="956" y="584"/>
                    <a:pt x="956" y="584"/>
                  </a:cubicBezTo>
                  <a:cubicBezTo>
                    <a:pt x="952" y="585"/>
                    <a:pt x="949" y="585"/>
                    <a:pt x="946" y="585"/>
                  </a:cubicBezTo>
                  <a:cubicBezTo>
                    <a:pt x="947" y="588"/>
                    <a:pt x="947" y="588"/>
                    <a:pt x="947" y="588"/>
                  </a:cubicBezTo>
                  <a:moveTo>
                    <a:pt x="1120" y="716"/>
                  </a:moveTo>
                  <a:cubicBezTo>
                    <a:pt x="1112" y="707"/>
                    <a:pt x="1112" y="707"/>
                    <a:pt x="1112" y="707"/>
                  </a:cubicBezTo>
                  <a:cubicBezTo>
                    <a:pt x="1120" y="716"/>
                    <a:pt x="1120" y="716"/>
                    <a:pt x="1120" y="716"/>
                  </a:cubicBezTo>
                  <a:moveTo>
                    <a:pt x="1361" y="694"/>
                  </a:moveTo>
                  <a:cubicBezTo>
                    <a:pt x="1351" y="640"/>
                    <a:pt x="1336" y="587"/>
                    <a:pt x="1319" y="535"/>
                  </a:cubicBezTo>
                  <a:cubicBezTo>
                    <a:pt x="1305" y="539"/>
                    <a:pt x="1290" y="542"/>
                    <a:pt x="1274" y="546"/>
                  </a:cubicBezTo>
                  <a:cubicBezTo>
                    <a:pt x="1275" y="550"/>
                    <a:pt x="1277" y="555"/>
                    <a:pt x="1278" y="560"/>
                  </a:cubicBezTo>
                  <a:cubicBezTo>
                    <a:pt x="1277" y="555"/>
                    <a:pt x="1275" y="550"/>
                    <a:pt x="1274" y="546"/>
                  </a:cubicBezTo>
                  <a:cubicBezTo>
                    <a:pt x="1272" y="546"/>
                    <a:pt x="1270" y="547"/>
                    <a:pt x="1269" y="547"/>
                  </a:cubicBezTo>
                  <a:cubicBezTo>
                    <a:pt x="1271" y="551"/>
                    <a:pt x="1271" y="551"/>
                    <a:pt x="1271" y="551"/>
                  </a:cubicBezTo>
                  <a:cubicBezTo>
                    <a:pt x="1252" y="556"/>
                    <a:pt x="1252" y="556"/>
                    <a:pt x="1252" y="556"/>
                  </a:cubicBezTo>
                  <a:cubicBezTo>
                    <a:pt x="1244" y="557"/>
                    <a:pt x="1242" y="557"/>
                    <a:pt x="1236" y="553"/>
                  </a:cubicBezTo>
                  <a:cubicBezTo>
                    <a:pt x="1225" y="555"/>
                    <a:pt x="1212" y="558"/>
                    <a:pt x="1200" y="560"/>
                  </a:cubicBezTo>
                  <a:cubicBezTo>
                    <a:pt x="1201" y="561"/>
                    <a:pt x="1201" y="563"/>
                    <a:pt x="1202" y="565"/>
                  </a:cubicBezTo>
                  <a:cubicBezTo>
                    <a:pt x="1201" y="563"/>
                    <a:pt x="1201" y="561"/>
                    <a:pt x="1200" y="560"/>
                  </a:cubicBezTo>
                  <a:cubicBezTo>
                    <a:pt x="1183" y="562"/>
                    <a:pt x="1166" y="565"/>
                    <a:pt x="1148" y="568"/>
                  </a:cubicBezTo>
                  <a:cubicBezTo>
                    <a:pt x="1103" y="573"/>
                    <a:pt x="1057" y="578"/>
                    <a:pt x="1011" y="581"/>
                  </a:cubicBezTo>
                  <a:cubicBezTo>
                    <a:pt x="1016" y="586"/>
                    <a:pt x="1016" y="586"/>
                    <a:pt x="1016" y="586"/>
                  </a:cubicBezTo>
                  <a:cubicBezTo>
                    <a:pt x="1038" y="594"/>
                    <a:pt x="1038" y="594"/>
                    <a:pt x="1038" y="594"/>
                  </a:cubicBezTo>
                  <a:cubicBezTo>
                    <a:pt x="1044" y="584"/>
                    <a:pt x="1044" y="584"/>
                    <a:pt x="1044" y="584"/>
                  </a:cubicBezTo>
                  <a:cubicBezTo>
                    <a:pt x="1047" y="584"/>
                    <a:pt x="1049" y="583"/>
                    <a:pt x="1051" y="583"/>
                  </a:cubicBezTo>
                  <a:cubicBezTo>
                    <a:pt x="1074" y="591"/>
                    <a:pt x="1074" y="591"/>
                    <a:pt x="1074" y="591"/>
                  </a:cubicBezTo>
                  <a:cubicBezTo>
                    <a:pt x="1076" y="590"/>
                    <a:pt x="1078" y="590"/>
                    <a:pt x="1081" y="590"/>
                  </a:cubicBezTo>
                  <a:cubicBezTo>
                    <a:pt x="1100" y="577"/>
                    <a:pt x="1100" y="577"/>
                    <a:pt x="1100" y="577"/>
                  </a:cubicBezTo>
                  <a:cubicBezTo>
                    <a:pt x="1081" y="590"/>
                    <a:pt x="1081" y="590"/>
                    <a:pt x="1081" y="590"/>
                  </a:cubicBezTo>
                  <a:cubicBezTo>
                    <a:pt x="1085" y="590"/>
                    <a:pt x="1090" y="589"/>
                    <a:pt x="1095" y="588"/>
                  </a:cubicBezTo>
                  <a:cubicBezTo>
                    <a:pt x="1094" y="608"/>
                    <a:pt x="1093" y="634"/>
                    <a:pt x="1092" y="654"/>
                  </a:cubicBezTo>
                  <a:cubicBezTo>
                    <a:pt x="1075" y="655"/>
                    <a:pt x="1075" y="655"/>
                    <a:pt x="1075" y="655"/>
                  </a:cubicBezTo>
                  <a:cubicBezTo>
                    <a:pt x="1047" y="667"/>
                    <a:pt x="1047" y="667"/>
                    <a:pt x="1047" y="667"/>
                  </a:cubicBezTo>
                  <a:cubicBezTo>
                    <a:pt x="1065" y="665"/>
                    <a:pt x="1081" y="664"/>
                    <a:pt x="1099" y="662"/>
                  </a:cubicBezTo>
                  <a:cubicBezTo>
                    <a:pt x="1099" y="665"/>
                    <a:pt x="1100" y="668"/>
                    <a:pt x="1100" y="671"/>
                  </a:cubicBezTo>
                  <a:cubicBezTo>
                    <a:pt x="1112" y="707"/>
                    <a:pt x="1112" y="707"/>
                    <a:pt x="1112" y="707"/>
                  </a:cubicBezTo>
                  <a:cubicBezTo>
                    <a:pt x="1120" y="716"/>
                    <a:pt x="1120" y="716"/>
                    <a:pt x="1120" y="716"/>
                  </a:cubicBezTo>
                  <a:cubicBezTo>
                    <a:pt x="1128" y="724"/>
                    <a:pt x="1128" y="724"/>
                    <a:pt x="1128" y="724"/>
                  </a:cubicBezTo>
                  <a:cubicBezTo>
                    <a:pt x="1120" y="716"/>
                    <a:pt x="1120" y="716"/>
                    <a:pt x="1120" y="716"/>
                  </a:cubicBezTo>
                  <a:cubicBezTo>
                    <a:pt x="1128" y="724"/>
                    <a:pt x="1128" y="724"/>
                    <a:pt x="1128" y="724"/>
                  </a:cubicBezTo>
                  <a:cubicBezTo>
                    <a:pt x="1142" y="748"/>
                    <a:pt x="1150" y="775"/>
                    <a:pt x="1166" y="798"/>
                  </a:cubicBezTo>
                  <a:cubicBezTo>
                    <a:pt x="1177" y="817"/>
                    <a:pt x="1196" y="830"/>
                    <a:pt x="1208" y="848"/>
                  </a:cubicBezTo>
                  <a:cubicBezTo>
                    <a:pt x="1209" y="860"/>
                    <a:pt x="1209" y="872"/>
                    <a:pt x="1210" y="885"/>
                  </a:cubicBezTo>
                  <a:cubicBezTo>
                    <a:pt x="1218" y="903"/>
                    <a:pt x="1218" y="903"/>
                    <a:pt x="1218" y="903"/>
                  </a:cubicBezTo>
                  <a:cubicBezTo>
                    <a:pt x="1223" y="902"/>
                    <a:pt x="1228" y="901"/>
                    <a:pt x="1233" y="900"/>
                  </a:cubicBezTo>
                  <a:cubicBezTo>
                    <a:pt x="1240" y="890"/>
                    <a:pt x="1240" y="890"/>
                    <a:pt x="1240" y="890"/>
                  </a:cubicBezTo>
                  <a:cubicBezTo>
                    <a:pt x="1289" y="862"/>
                    <a:pt x="1289" y="862"/>
                    <a:pt x="1289" y="862"/>
                  </a:cubicBezTo>
                  <a:cubicBezTo>
                    <a:pt x="1313" y="829"/>
                    <a:pt x="1313" y="829"/>
                    <a:pt x="1313" y="829"/>
                  </a:cubicBezTo>
                  <a:cubicBezTo>
                    <a:pt x="1344" y="803"/>
                    <a:pt x="1344" y="803"/>
                    <a:pt x="1344" y="803"/>
                  </a:cubicBezTo>
                  <a:cubicBezTo>
                    <a:pt x="1348" y="791"/>
                    <a:pt x="1348" y="791"/>
                    <a:pt x="1348" y="791"/>
                  </a:cubicBezTo>
                  <a:cubicBezTo>
                    <a:pt x="1354" y="782"/>
                    <a:pt x="1354" y="782"/>
                    <a:pt x="1354" y="782"/>
                  </a:cubicBezTo>
                  <a:cubicBezTo>
                    <a:pt x="1354" y="778"/>
                    <a:pt x="1354" y="775"/>
                    <a:pt x="1354" y="773"/>
                  </a:cubicBezTo>
                  <a:cubicBezTo>
                    <a:pt x="1362" y="745"/>
                    <a:pt x="1362" y="745"/>
                    <a:pt x="1362" y="742"/>
                  </a:cubicBezTo>
                  <a:cubicBezTo>
                    <a:pt x="1362" y="742"/>
                    <a:pt x="1362" y="743"/>
                    <a:pt x="1362" y="744"/>
                  </a:cubicBezTo>
                  <a:cubicBezTo>
                    <a:pt x="1361" y="747"/>
                    <a:pt x="1361" y="747"/>
                    <a:pt x="1354" y="773"/>
                  </a:cubicBezTo>
                  <a:cubicBezTo>
                    <a:pt x="1373" y="745"/>
                    <a:pt x="1373" y="745"/>
                    <a:pt x="1351" y="715"/>
                  </a:cubicBezTo>
                  <a:cubicBezTo>
                    <a:pt x="1347" y="716"/>
                    <a:pt x="1343" y="717"/>
                    <a:pt x="1339" y="718"/>
                  </a:cubicBezTo>
                  <a:cubicBezTo>
                    <a:pt x="1328" y="698"/>
                    <a:pt x="1328" y="698"/>
                    <a:pt x="1328" y="698"/>
                  </a:cubicBezTo>
                  <a:cubicBezTo>
                    <a:pt x="1308" y="724"/>
                    <a:pt x="1308" y="724"/>
                    <a:pt x="1308" y="724"/>
                  </a:cubicBezTo>
                  <a:cubicBezTo>
                    <a:pt x="1302" y="726"/>
                    <a:pt x="1295" y="727"/>
                    <a:pt x="1289" y="729"/>
                  </a:cubicBezTo>
                  <a:cubicBezTo>
                    <a:pt x="1288" y="725"/>
                    <a:pt x="1288" y="723"/>
                    <a:pt x="1287" y="719"/>
                  </a:cubicBezTo>
                  <a:cubicBezTo>
                    <a:pt x="1285" y="720"/>
                    <a:pt x="1283" y="720"/>
                    <a:pt x="1280" y="721"/>
                  </a:cubicBezTo>
                  <a:cubicBezTo>
                    <a:pt x="1283" y="720"/>
                    <a:pt x="1285" y="720"/>
                    <a:pt x="1287" y="719"/>
                  </a:cubicBezTo>
                  <a:cubicBezTo>
                    <a:pt x="1286" y="710"/>
                    <a:pt x="1284" y="701"/>
                    <a:pt x="1283" y="692"/>
                  </a:cubicBezTo>
                  <a:cubicBezTo>
                    <a:pt x="1276" y="693"/>
                    <a:pt x="1269" y="694"/>
                    <a:pt x="1263" y="695"/>
                  </a:cubicBezTo>
                  <a:cubicBezTo>
                    <a:pt x="1264" y="702"/>
                    <a:pt x="1265" y="707"/>
                    <a:pt x="1266" y="714"/>
                  </a:cubicBezTo>
                  <a:cubicBezTo>
                    <a:pt x="1265" y="707"/>
                    <a:pt x="1264" y="702"/>
                    <a:pt x="1263" y="695"/>
                  </a:cubicBezTo>
                  <a:cubicBezTo>
                    <a:pt x="1261" y="696"/>
                    <a:pt x="1259" y="696"/>
                    <a:pt x="1256" y="696"/>
                  </a:cubicBezTo>
                  <a:cubicBezTo>
                    <a:pt x="1259" y="696"/>
                    <a:pt x="1261" y="696"/>
                    <a:pt x="1263" y="695"/>
                  </a:cubicBezTo>
                  <a:cubicBezTo>
                    <a:pt x="1269" y="694"/>
                    <a:pt x="1276" y="693"/>
                    <a:pt x="1283" y="692"/>
                  </a:cubicBezTo>
                  <a:cubicBezTo>
                    <a:pt x="1261" y="686"/>
                    <a:pt x="1261" y="686"/>
                    <a:pt x="1261" y="686"/>
                  </a:cubicBezTo>
                  <a:cubicBezTo>
                    <a:pt x="1246" y="679"/>
                    <a:pt x="1246" y="679"/>
                    <a:pt x="1246" y="679"/>
                  </a:cubicBezTo>
                  <a:cubicBezTo>
                    <a:pt x="1245" y="670"/>
                    <a:pt x="1243" y="661"/>
                    <a:pt x="1241" y="652"/>
                  </a:cubicBezTo>
                  <a:cubicBezTo>
                    <a:pt x="1236" y="653"/>
                    <a:pt x="1235" y="655"/>
                    <a:pt x="1235" y="660"/>
                  </a:cubicBezTo>
                  <a:cubicBezTo>
                    <a:pt x="1236" y="652"/>
                    <a:pt x="1236" y="652"/>
                    <a:pt x="1259" y="652"/>
                  </a:cubicBezTo>
                  <a:cubicBezTo>
                    <a:pt x="1302" y="687"/>
                    <a:pt x="1302" y="687"/>
                    <a:pt x="1302" y="687"/>
                  </a:cubicBezTo>
                  <a:cubicBezTo>
                    <a:pt x="1334" y="690"/>
                    <a:pt x="1334" y="690"/>
                    <a:pt x="1334" y="690"/>
                  </a:cubicBezTo>
                  <a:cubicBezTo>
                    <a:pt x="1342" y="698"/>
                    <a:pt x="1342" y="698"/>
                    <a:pt x="1342" y="698"/>
                  </a:cubicBezTo>
                  <a:cubicBezTo>
                    <a:pt x="1348" y="696"/>
                    <a:pt x="1354" y="695"/>
                    <a:pt x="1361" y="694"/>
                  </a:cubicBezTo>
                  <a:moveTo>
                    <a:pt x="1557" y="371"/>
                  </a:moveTo>
                  <a:cubicBezTo>
                    <a:pt x="1555" y="366"/>
                    <a:pt x="1555" y="366"/>
                    <a:pt x="1555" y="366"/>
                  </a:cubicBezTo>
                  <a:cubicBezTo>
                    <a:pt x="1556" y="368"/>
                    <a:pt x="1556" y="369"/>
                    <a:pt x="1556" y="371"/>
                  </a:cubicBezTo>
                  <a:cubicBezTo>
                    <a:pt x="1558" y="374"/>
                    <a:pt x="1558" y="374"/>
                    <a:pt x="1558" y="374"/>
                  </a:cubicBezTo>
                  <a:cubicBezTo>
                    <a:pt x="1558" y="373"/>
                    <a:pt x="1557" y="372"/>
                    <a:pt x="1557" y="371"/>
                  </a:cubicBezTo>
                  <a:moveTo>
                    <a:pt x="123" y="438"/>
                  </a:moveTo>
                  <a:cubicBezTo>
                    <a:pt x="125" y="436"/>
                    <a:pt x="126" y="433"/>
                    <a:pt x="128" y="430"/>
                  </a:cubicBezTo>
                  <a:cubicBezTo>
                    <a:pt x="122" y="435"/>
                    <a:pt x="122" y="435"/>
                    <a:pt x="122" y="435"/>
                  </a:cubicBezTo>
                  <a:cubicBezTo>
                    <a:pt x="118" y="438"/>
                    <a:pt x="118" y="438"/>
                    <a:pt x="118" y="438"/>
                  </a:cubicBezTo>
                  <a:cubicBezTo>
                    <a:pt x="120" y="439"/>
                    <a:pt x="121" y="440"/>
                    <a:pt x="122" y="441"/>
                  </a:cubicBezTo>
                  <a:cubicBezTo>
                    <a:pt x="122" y="440"/>
                    <a:pt x="123" y="439"/>
                    <a:pt x="123" y="438"/>
                  </a:cubicBezTo>
                  <a:moveTo>
                    <a:pt x="1553" y="359"/>
                  </a:moveTo>
                  <a:cubicBezTo>
                    <a:pt x="1552" y="357"/>
                    <a:pt x="1551" y="356"/>
                    <a:pt x="1551" y="355"/>
                  </a:cubicBezTo>
                  <a:cubicBezTo>
                    <a:pt x="1542" y="340"/>
                    <a:pt x="1537" y="334"/>
                    <a:pt x="1535" y="331"/>
                  </a:cubicBezTo>
                  <a:cubicBezTo>
                    <a:pt x="1537" y="334"/>
                    <a:pt x="1539" y="338"/>
                    <a:pt x="1541" y="342"/>
                  </a:cubicBezTo>
                  <a:cubicBezTo>
                    <a:pt x="1540" y="339"/>
                    <a:pt x="1540" y="339"/>
                    <a:pt x="1540" y="339"/>
                  </a:cubicBezTo>
                  <a:cubicBezTo>
                    <a:pt x="1553" y="359"/>
                    <a:pt x="1553" y="359"/>
                    <a:pt x="1553" y="359"/>
                  </a:cubicBezTo>
                  <a:moveTo>
                    <a:pt x="1548" y="356"/>
                  </a:moveTo>
                  <a:cubicBezTo>
                    <a:pt x="1542" y="343"/>
                    <a:pt x="1542" y="343"/>
                    <a:pt x="1542" y="343"/>
                  </a:cubicBezTo>
                  <a:cubicBezTo>
                    <a:pt x="1533" y="332"/>
                    <a:pt x="1533" y="332"/>
                    <a:pt x="1533" y="332"/>
                  </a:cubicBezTo>
                  <a:cubicBezTo>
                    <a:pt x="1548" y="356"/>
                    <a:pt x="1548" y="356"/>
                    <a:pt x="1548" y="356"/>
                  </a:cubicBezTo>
                  <a:moveTo>
                    <a:pt x="181" y="379"/>
                  </a:moveTo>
                  <a:cubicBezTo>
                    <a:pt x="182" y="377"/>
                    <a:pt x="184" y="374"/>
                    <a:pt x="186" y="372"/>
                  </a:cubicBezTo>
                  <a:cubicBezTo>
                    <a:pt x="178" y="378"/>
                    <a:pt x="178" y="378"/>
                    <a:pt x="178" y="378"/>
                  </a:cubicBezTo>
                  <a:cubicBezTo>
                    <a:pt x="179" y="378"/>
                    <a:pt x="180" y="379"/>
                    <a:pt x="181" y="379"/>
                  </a:cubicBezTo>
                  <a:moveTo>
                    <a:pt x="181" y="391"/>
                  </a:moveTo>
                  <a:cubicBezTo>
                    <a:pt x="198" y="369"/>
                    <a:pt x="198" y="369"/>
                    <a:pt x="198" y="369"/>
                  </a:cubicBezTo>
                  <a:cubicBezTo>
                    <a:pt x="188" y="374"/>
                    <a:pt x="188" y="374"/>
                    <a:pt x="188" y="374"/>
                  </a:cubicBezTo>
                  <a:cubicBezTo>
                    <a:pt x="178" y="389"/>
                    <a:pt x="178" y="389"/>
                    <a:pt x="178" y="389"/>
                  </a:cubicBezTo>
                  <a:cubicBezTo>
                    <a:pt x="179" y="390"/>
                    <a:pt x="180" y="390"/>
                    <a:pt x="181" y="391"/>
                  </a:cubicBezTo>
                  <a:moveTo>
                    <a:pt x="189" y="351"/>
                  </a:moveTo>
                  <a:cubicBezTo>
                    <a:pt x="190" y="353"/>
                    <a:pt x="192" y="353"/>
                    <a:pt x="193" y="355"/>
                  </a:cubicBezTo>
                  <a:cubicBezTo>
                    <a:pt x="197" y="344"/>
                    <a:pt x="197" y="344"/>
                    <a:pt x="197" y="344"/>
                  </a:cubicBezTo>
                  <a:cubicBezTo>
                    <a:pt x="189" y="351"/>
                    <a:pt x="189" y="351"/>
                    <a:pt x="189" y="351"/>
                  </a:cubicBezTo>
                  <a:moveTo>
                    <a:pt x="316" y="181"/>
                  </a:moveTo>
                  <a:cubicBezTo>
                    <a:pt x="321" y="177"/>
                    <a:pt x="325" y="173"/>
                    <a:pt x="330" y="169"/>
                  </a:cubicBezTo>
                  <a:cubicBezTo>
                    <a:pt x="329" y="168"/>
                    <a:pt x="328" y="167"/>
                    <a:pt x="328" y="166"/>
                  </a:cubicBezTo>
                  <a:cubicBezTo>
                    <a:pt x="323" y="170"/>
                    <a:pt x="318" y="174"/>
                    <a:pt x="313" y="178"/>
                  </a:cubicBezTo>
                  <a:cubicBezTo>
                    <a:pt x="314" y="179"/>
                    <a:pt x="315" y="180"/>
                    <a:pt x="316" y="181"/>
                  </a:cubicBezTo>
                  <a:moveTo>
                    <a:pt x="378" y="193"/>
                  </a:moveTo>
                  <a:cubicBezTo>
                    <a:pt x="381" y="191"/>
                    <a:pt x="381" y="187"/>
                    <a:pt x="383" y="185"/>
                  </a:cubicBezTo>
                  <a:cubicBezTo>
                    <a:pt x="373" y="191"/>
                    <a:pt x="373" y="191"/>
                    <a:pt x="373" y="191"/>
                  </a:cubicBezTo>
                  <a:cubicBezTo>
                    <a:pt x="373" y="177"/>
                    <a:pt x="373" y="177"/>
                    <a:pt x="373" y="177"/>
                  </a:cubicBezTo>
                  <a:cubicBezTo>
                    <a:pt x="358" y="191"/>
                    <a:pt x="358" y="191"/>
                    <a:pt x="358" y="191"/>
                  </a:cubicBezTo>
                  <a:cubicBezTo>
                    <a:pt x="354" y="194"/>
                    <a:pt x="347" y="201"/>
                    <a:pt x="354" y="201"/>
                  </a:cubicBezTo>
                  <a:cubicBezTo>
                    <a:pt x="360" y="201"/>
                    <a:pt x="374" y="194"/>
                    <a:pt x="378" y="193"/>
                  </a:cubicBezTo>
                  <a:moveTo>
                    <a:pt x="316" y="167"/>
                  </a:moveTo>
                  <a:cubicBezTo>
                    <a:pt x="335" y="160"/>
                    <a:pt x="335" y="160"/>
                    <a:pt x="335" y="160"/>
                  </a:cubicBezTo>
                  <a:cubicBezTo>
                    <a:pt x="348" y="148"/>
                    <a:pt x="348" y="148"/>
                    <a:pt x="348" y="148"/>
                  </a:cubicBezTo>
                  <a:cubicBezTo>
                    <a:pt x="339" y="150"/>
                    <a:pt x="339" y="150"/>
                    <a:pt x="339" y="150"/>
                  </a:cubicBezTo>
                  <a:cubicBezTo>
                    <a:pt x="316" y="167"/>
                    <a:pt x="316" y="167"/>
                    <a:pt x="316" y="167"/>
                  </a:cubicBezTo>
                  <a:moveTo>
                    <a:pt x="339" y="150"/>
                  </a:moveTo>
                  <a:cubicBezTo>
                    <a:pt x="348" y="148"/>
                    <a:pt x="348" y="148"/>
                    <a:pt x="348" y="148"/>
                  </a:cubicBezTo>
                  <a:cubicBezTo>
                    <a:pt x="352" y="138"/>
                    <a:pt x="352" y="138"/>
                    <a:pt x="352" y="138"/>
                  </a:cubicBezTo>
                  <a:cubicBezTo>
                    <a:pt x="328" y="152"/>
                    <a:pt x="328" y="152"/>
                    <a:pt x="328" y="152"/>
                  </a:cubicBezTo>
                  <a:cubicBezTo>
                    <a:pt x="339" y="150"/>
                    <a:pt x="339" y="150"/>
                    <a:pt x="339" y="150"/>
                  </a:cubicBezTo>
                  <a:moveTo>
                    <a:pt x="359" y="158"/>
                  </a:moveTo>
                  <a:cubicBezTo>
                    <a:pt x="361" y="156"/>
                    <a:pt x="364" y="154"/>
                    <a:pt x="366" y="152"/>
                  </a:cubicBezTo>
                  <a:cubicBezTo>
                    <a:pt x="365" y="151"/>
                    <a:pt x="364" y="150"/>
                    <a:pt x="363" y="150"/>
                  </a:cubicBezTo>
                  <a:cubicBezTo>
                    <a:pt x="354" y="154"/>
                    <a:pt x="354" y="154"/>
                    <a:pt x="354" y="154"/>
                  </a:cubicBezTo>
                  <a:cubicBezTo>
                    <a:pt x="356" y="155"/>
                    <a:pt x="357" y="157"/>
                    <a:pt x="359" y="158"/>
                  </a:cubicBezTo>
                  <a:moveTo>
                    <a:pt x="360" y="159"/>
                  </a:moveTo>
                  <a:cubicBezTo>
                    <a:pt x="363" y="158"/>
                    <a:pt x="365" y="155"/>
                    <a:pt x="367" y="153"/>
                  </a:cubicBezTo>
                  <a:cubicBezTo>
                    <a:pt x="367" y="153"/>
                    <a:pt x="366" y="152"/>
                    <a:pt x="366" y="152"/>
                  </a:cubicBezTo>
                  <a:cubicBezTo>
                    <a:pt x="364" y="154"/>
                    <a:pt x="361" y="156"/>
                    <a:pt x="359" y="158"/>
                  </a:cubicBezTo>
                  <a:cubicBezTo>
                    <a:pt x="359" y="159"/>
                    <a:pt x="360" y="159"/>
                    <a:pt x="360" y="159"/>
                  </a:cubicBezTo>
                  <a:moveTo>
                    <a:pt x="365" y="163"/>
                  </a:moveTo>
                  <a:cubicBezTo>
                    <a:pt x="372" y="158"/>
                    <a:pt x="379" y="151"/>
                    <a:pt x="387" y="146"/>
                  </a:cubicBezTo>
                  <a:cubicBezTo>
                    <a:pt x="367" y="153"/>
                    <a:pt x="367" y="153"/>
                    <a:pt x="367" y="153"/>
                  </a:cubicBezTo>
                  <a:cubicBezTo>
                    <a:pt x="365" y="155"/>
                    <a:pt x="363" y="158"/>
                    <a:pt x="360" y="159"/>
                  </a:cubicBezTo>
                  <a:cubicBezTo>
                    <a:pt x="362" y="160"/>
                    <a:pt x="364" y="162"/>
                    <a:pt x="365" y="163"/>
                  </a:cubicBezTo>
                  <a:moveTo>
                    <a:pt x="328" y="152"/>
                  </a:moveTo>
                  <a:cubicBezTo>
                    <a:pt x="352" y="138"/>
                    <a:pt x="352" y="138"/>
                    <a:pt x="352" y="138"/>
                  </a:cubicBezTo>
                  <a:cubicBezTo>
                    <a:pt x="351" y="137"/>
                    <a:pt x="351" y="136"/>
                    <a:pt x="350" y="135"/>
                  </a:cubicBezTo>
                  <a:cubicBezTo>
                    <a:pt x="350" y="134"/>
                    <a:pt x="349" y="133"/>
                    <a:pt x="349" y="132"/>
                  </a:cubicBezTo>
                  <a:cubicBezTo>
                    <a:pt x="349" y="133"/>
                    <a:pt x="350" y="134"/>
                    <a:pt x="350" y="135"/>
                  </a:cubicBezTo>
                  <a:cubicBezTo>
                    <a:pt x="366" y="126"/>
                    <a:pt x="366" y="126"/>
                    <a:pt x="366" y="126"/>
                  </a:cubicBezTo>
                  <a:cubicBezTo>
                    <a:pt x="374" y="119"/>
                    <a:pt x="374" y="119"/>
                    <a:pt x="374" y="119"/>
                  </a:cubicBezTo>
                  <a:cubicBezTo>
                    <a:pt x="355" y="125"/>
                    <a:pt x="355" y="125"/>
                    <a:pt x="355" y="125"/>
                  </a:cubicBezTo>
                  <a:cubicBezTo>
                    <a:pt x="352" y="127"/>
                    <a:pt x="350" y="128"/>
                    <a:pt x="347" y="130"/>
                  </a:cubicBezTo>
                  <a:cubicBezTo>
                    <a:pt x="334" y="144"/>
                    <a:pt x="334" y="144"/>
                    <a:pt x="334" y="144"/>
                  </a:cubicBezTo>
                  <a:cubicBezTo>
                    <a:pt x="327" y="151"/>
                    <a:pt x="327" y="151"/>
                    <a:pt x="327" y="151"/>
                  </a:cubicBezTo>
                  <a:cubicBezTo>
                    <a:pt x="334" y="144"/>
                    <a:pt x="334" y="144"/>
                    <a:pt x="334" y="144"/>
                  </a:cubicBezTo>
                  <a:cubicBezTo>
                    <a:pt x="327" y="151"/>
                    <a:pt x="327" y="151"/>
                    <a:pt x="327" y="151"/>
                  </a:cubicBezTo>
                  <a:cubicBezTo>
                    <a:pt x="328" y="151"/>
                    <a:pt x="328" y="152"/>
                    <a:pt x="328" y="152"/>
                  </a:cubicBezTo>
                  <a:moveTo>
                    <a:pt x="379" y="112"/>
                  </a:moveTo>
                  <a:cubicBezTo>
                    <a:pt x="388" y="107"/>
                    <a:pt x="388" y="107"/>
                    <a:pt x="388" y="107"/>
                  </a:cubicBezTo>
                  <a:cubicBezTo>
                    <a:pt x="379" y="112"/>
                    <a:pt x="379" y="112"/>
                    <a:pt x="379" y="112"/>
                  </a:cubicBezTo>
                  <a:cubicBezTo>
                    <a:pt x="371" y="116"/>
                    <a:pt x="371" y="116"/>
                    <a:pt x="371" y="116"/>
                  </a:cubicBezTo>
                  <a:cubicBezTo>
                    <a:pt x="379" y="112"/>
                    <a:pt x="379" y="112"/>
                    <a:pt x="379" y="112"/>
                  </a:cubicBezTo>
                  <a:moveTo>
                    <a:pt x="404" y="125"/>
                  </a:moveTo>
                  <a:cubicBezTo>
                    <a:pt x="405" y="126"/>
                    <a:pt x="406" y="127"/>
                    <a:pt x="407" y="127"/>
                  </a:cubicBezTo>
                  <a:cubicBezTo>
                    <a:pt x="412" y="120"/>
                    <a:pt x="412" y="120"/>
                    <a:pt x="412" y="120"/>
                  </a:cubicBezTo>
                  <a:cubicBezTo>
                    <a:pt x="400" y="122"/>
                    <a:pt x="400" y="122"/>
                    <a:pt x="400" y="122"/>
                  </a:cubicBezTo>
                  <a:cubicBezTo>
                    <a:pt x="395" y="125"/>
                    <a:pt x="390" y="129"/>
                    <a:pt x="385" y="133"/>
                  </a:cubicBezTo>
                  <a:cubicBezTo>
                    <a:pt x="387" y="134"/>
                    <a:pt x="388" y="135"/>
                    <a:pt x="389" y="136"/>
                  </a:cubicBezTo>
                  <a:cubicBezTo>
                    <a:pt x="394" y="132"/>
                    <a:pt x="399" y="129"/>
                    <a:pt x="404" y="125"/>
                  </a:cubicBezTo>
                  <a:moveTo>
                    <a:pt x="443" y="28"/>
                  </a:moveTo>
                  <a:cubicBezTo>
                    <a:pt x="423" y="39"/>
                    <a:pt x="423" y="39"/>
                    <a:pt x="423" y="39"/>
                  </a:cubicBezTo>
                  <a:cubicBezTo>
                    <a:pt x="448" y="26"/>
                    <a:pt x="448" y="26"/>
                    <a:pt x="448" y="26"/>
                  </a:cubicBezTo>
                  <a:cubicBezTo>
                    <a:pt x="449" y="25"/>
                    <a:pt x="450" y="25"/>
                    <a:pt x="451" y="24"/>
                  </a:cubicBezTo>
                  <a:cubicBezTo>
                    <a:pt x="437" y="30"/>
                    <a:pt x="437" y="30"/>
                    <a:pt x="437" y="30"/>
                  </a:cubicBezTo>
                  <a:cubicBezTo>
                    <a:pt x="443" y="28"/>
                    <a:pt x="443" y="28"/>
                    <a:pt x="443" y="28"/>
                  </a:cubicBezTo>
                  <a:moveTo>
                    <a:pt x="456" y="87"/>
                  </a:moveTo>
                  <a:cubicBezTo>
                    <a:pt x="449" y="93"/>
                    <a:pt x="449" y="93"/>
                    <a:pt x="449" y="93"/>
                  </a:cubicBezTo>
                  <a:cubicBezTo>
                    <a:pt x="456" y="87"/>
                    <a:pt x="456" y="87"/>
                    <a:pt x="456" y="87"/>
                  </a:cubicBezTo>
                  <a:moveTo>
                    <a:pt x="442" y="99"/>
                  </a:moveTo>
                  <a:cubicBezTo>
                    <a:pt x="449" y="93"/>
                    <a:pt x="449" y="93"/>
                    <a:pt x="449" y="93"/>
                  </a:cubicBezTo>
                  <a:cubicBezTo>
                    <a:pt x="442" y="99"/>
                    <a:pt x="442" y="99"/>
                    <a:pt x="442" y="99"/>
                  </a:cubicBezTo>
                  <a:moveTo>
                    <a:pt x="442" y="99"/>
                  </a:moveTo>
                  <a:cubicBezTo>
                    <a:pt x="437" y="107"/>
                    <a:pt x="437" y="107"/>
                    <a:pt x="437" y="107"/>
                  </a:cubicBezTo>
                  <a:cubicBezTo>
                    <a:pt x="442" y="99"/>
                    <a:pt x="442" y="99"/>
                    <a:pt x="442" y="99"/>
                  </a:cubicBezTo>
                  <a:moveTo>
                    <a:pt x="125" y="413"/>
                  </a:moveTo>
                  <a:cubicBezTo>
                    <a:pt x="118" y="420"/>
                    <a:pt x="118" y="420"/>
                    <a:pt x="118" y="420"/>
                  </a:cubicBezTo>
                  <a:cubicBezTo>
                    <a:pt x="125" y="413"/>
                    <a:pt x="125" y="413"/>
                    <a:pt x="125" y="413"/>
                  </a:cubicBezTo>
                  <a:moveTo>
                    <a:pt x="130" y="408"/>
                  </a:moveTo>
                  <a:cubicBezTo>
                    <a:pt x="125" y="413"/>
                    <a:pt x="125" y="413"/>
                    <a:pt x="125" y="413"/>
                  </a:cubicBezTo>
                  <a:cubicBezTo>
                    <a:pt x="130" y="408"/>
                    <a:pt x="130" y="408"/>
                    <a:pt x="130" y="408"/>
                  </a:cubicBezTo>
                  <a:moveTo>
                    <a:pt x="132" y="410"/>
                  </a:moveTo>
                  <a:cubicBezTo>
                    <a:pt x="134" y="407"/>
                    <a:pt x="135" y="405"/>
                    <a:pt x="137" y="402"/>
                  </a:cubicBezTo>
                  <a:cubicBezTo>
                    <a:pt x="130" y="408"/>
                    <a:pt x="130" y="408"/>
                    <a:pt x="130" y="408"/>
                  </a:cubicBezTo>
                  <a:cubicBezTo>
                    <a:pt x="137" y="402"/>
                    <a:pt x="137" y="402"/>
                    <a:pt x="137" y="402"/>
                  </a:cubicBezTo>
                  <a:cubicBezTo>
                    <a:pt x="135" y="405"/>
                    <a:pt x="134" y="407"/>
                    <a:pt x="132" y="410"/>
                  </a:cubicBezTo>
                  <a:moveTo>
                    <a:pt x="139" y="404"/>
                  </a:moveTo>
                  <a:cubicBezTo>
                    <a:pt x="138" y="403"/>
                    <a:pt x="138" y="403"/>
                    <a:pt x="137" y="402"/>
                  </a:cubicBezTo>
                  <a:cubicBezTo>
                    <a:pt x="138" y="403"/>
                    <a:pt x="138" y="403"/>
                    <a:pt x="139" y="404"/>
                  </a:cubicBezTo>
                  <a:moveTo>
                    <a:pt x="146" y="398"/>
                  </a:moveTo>
                  <a:cubicBezTo>
                    <a:pt x="139" y="404"/>
                    <a:pt x="139" y="404"/>
                    <a:pt x="139" y="404"/>
                  </a:cubicBezTo>
                  <a:cubicBezTo>
                    <a:pt x="146" y="398"/>
                    <a:pt x="146" y="398"/>
                    <a:pt x="146" y="398"/>
                  </a:cubicBezTo>
                  <a:moveTo>
                    <a:pt x="146" y="398"/>
                  </a:moveTo>
                  <a:cubicBezTo>
                    <a:pt x="152" y="392"/>
                    <a:pt x="152" y="392"/>
                    <a:pt x="152" y="392"/>
                  </a:cubicBezTo>
                  <a:cubicBezTo>
                    <a:pt x="146" y="398"/>
                    <a:pt x="146" y="398"/>
                    <a:pt x="146" y="398"/>
                  </a:cubicBezTo>
                  <a:moveTo>
                    <a:pt x="150" y="402"/>
                  </a:moveTo>
                  <a:cubicBezTo>
                    <a:pt x="151" y="399"/>
                    <a:pt x="153" y="396"/>
                    <a:pt x="155" y="394"/>
                  </a:cubicBezTo>
                  <a:cubicBezTo>
                    <a:pt x="153" y="396"/>
                    <a:pt x="151" y="399"/>
                    <a:pt x="150" y="402"/>
                  </a:cubicBezTo>
                  <a:cubicBezTo>
                    <a:pt x="151" y="399"/>
                    <a:pt x="153" y="396"/>
                    <a:pt x="155" y="394"/>
                  </a:cubicBezTo>
                  <a:cubicBezTo>
                    <a:pt x="154" y="393"/>
                    <a:pt x="153" y="393"/>
                    <a:pt x="152" y="392"/>
                  </a:cubicBezTo>
                  <a:cubicBezTo>
                    <a:pt x="153" y="393"/>
                    <a:pt x="154" y="393"/>
                    <a:pt x="155" y="394"/>
                  </a:cubicBezTo>
                  <a:cubicBezTo>
                    <a:pt x="157" y="384"/>
                    <a:pt x="157" y="384"/>
                    <a:pt x="157" y="384"/>
                  </a:cubicBezTo>
                  <a:cubicBezTo>
                    <a:pt x="155" y="394"/>
                    <a:pt x="155" y="394"/>
                    <a:pt x="155" y="394"/>
                  </a:cubicBezTo>
                  <a:cubicBezTo>
                    <a:pt x="153" y="396"/>
                    <a:pt x="151" y="399"/>
                    <a:pt x="150" y="402"/>
                  </a:cubicBezTo>
                  <a:moveTo>
                    <a:pt x="130" y="353"/>
                  </a:moveTo>
                  <a:cubicBezTo>
                    <a:pt x="135" y="343"/>
                    <a:pt x="135" y="343"/>
                    <a:pt x="135" y="343"/>
                  </a:cubicBezTo>
                  <a:cubicBezTo>
                    <a:pt x="130" y="353"/>
                    <a:pt x="130" y="353"/>
                    <a:pt x="130" y="353"/>
                  </a:cubicBezTo>
                  <a:moveTo>
                    <a:pt x="131" y="353"/>
                  </a:moveTo>
                  <a:cubicBezTo>
                    <a:pt x="130" y="353"/>
                    <a:pt x="130" y="353"/>
                    <a:pt x="130" y="353"/>
                  </a:cubicBezTo>
                  <a:cubicBezTo>
                    <a:pt x="131" y="353"/>
                    <a:pt x="131" y="353"/>
                    <a:pt x="131" y="353"/>
                  </a:cubicBezTo>
                  <a:moveTo>
                    <a:pt x="132" y="352"/>
                  </a:moveTo>
                  <a:cubicBezTo>
                    <a:pt x="132" y="352"/>
                    <a:pt x="131" y="352"/>
                    <a:pt x="131" y="353"/>
                  </a:cubicBezTo>
                  <a:cubicBezTo>
                    <a:pt x="131" y="352"/>
                    <a:pt x="132" y="352"/>
                    <a:pt x="132" y="352"/>
                  </a:cubicBezTo>
                  <a:moveTo>
                    <a:pt x="133" y="351"/>
                  </a:moveTo>
                  <a:cubicBezTo>
                    <a:pt x="132" y="351"/>
                    <a:pt x="132" y="352"/>
                    <a:pt x="132" y="352"/>
                  </a:cubicBezTo>
                  <a:cubicBezTo>
                    <a:pt x="132" y="352"/>
                    <a:pt x="132" y="351"/>
                    <a:pt x="133" y="351"/>
                  </a:cubicBezTo>
                  <a:moveTo>
                    <a:pt x="133" y="351"/>
                  </a:moveTo>
                  <a:cubicBezTo>
                    <a:pt x="133" y="351"/>
                    <a:pt x="133" y="351"/>
                    <a:pt x="133" y="351"/>
                  </a:cubicBezTo>
                  <a:cubicBezTo>
                    <a:pt x="133" y="351"/>
                    <a:pt x="133" y="351"/>
                    <a:pt x="133" y="351"/>
                  </a:cubicBezTo>
                  <a:moveTo>
                    <a:pt x="134" y="350"/>
                  </a:moveTo>
                  <a:cubicBezTo>
                    <a:pt x="134" y="350"/>
                    <a:pt x="134" y="350"/>
                    <a:pt x="133" y="351"/>
                  </a:cubicBezTo>
                  <a:cubicBezTo>
                    <a:pt x="134" y="350"/>
                    <a:pt x="134" y="350"/>
                    <a:pt x="134" y="350"/>
                  </a:cubicBezTo>
                  <a:moveTo>
                    <a:pt x="135" y="349"/>
                  </a:moveTo>
                  <a:cubicBezTo>
                    <a:pt x="135" y="350"/>
                    <a:pt x="134" y="350"/>
                    <a:pt x="134" y="350"/>
                  </a:cubicBezTo>
                  <a:cubicBezTo>
                    <a:pt x="134" y="350"/>
                    <a:pt x="135" y="350"/>
                    <a:pt x="135" y="349"/>
                  </a:cubicBezTo>
                  <a:moveTo>
                    <a:pt x="135" y="349"/>
                  </a:moveTo>
                  <a:cubicBezTo>
                    <a:pt x="135" y="349"/>
                    <a:pt x="135" y="349"/>
                    <a:pt x="135" y="349"/>
                  </a:cubicBezTo>
                  <a:cubicBezTo>
                    <a:pt x="135" y="349"/>
                    <a:pt x="135" y="349"/>
                    <a:pt x="135" y="349"/>
                  </a:cubicBezTo>
                  <a:moveTo>
                    <a:pt x="136" y="348"/>
                  </a:moveTo>
                  <a:cubicBezTo>
                    <a:pt x="136" y="348"/>
                    <a:pt x="136" y="349"/>
                    <a:pt x="135" y="349"/>
                  </a:cubicBezTo>
                  <a:cubicBezTo>
                    <a:pt x="136" y="349"/>
                    <a:pt x="136" y="348"/>
                    <a:pt x="136" y="348"/>
                  </a:cubicBezTo>
                  <a:moveTo>
                    <a:pt x="137" y="347"/>
                  </a:moveTo>
                  <a:cubicBezTo>
                    <a:pt x="137" y="348"/>
                    <a:pt x="136" y="348"/>
                    <a:pt x="136" y="348"/>
                  </a:cubicBezTo>
                  <a:cubicBezTo>
                    <a:pt x="136" y="348"/>
                    <a:pt x="137" y="348"/>
                    <a:pt x="137" y="347"/>
                  </a:cubicBezTo>
                  <a:moveTo>
                    <a:pt x="138" y="347"/>
                  </a:moveTo>
                  <a:cubicBezTo>
                    <a:pt x="137" y="347"/>
                    <a:pt x="137" y="347"/>
                    <a:pt x="137" y="347"/>
                  </a:cubicBezTo>
                  <a:cubicBezTo>
                    <a:pt x="137" y="347"/>
                    <a:pt x="137" y="347"/>
                    <a:pt x="138" y="347"/>
                  </a:cubicBezTo>
                  <a:moveTo>
                    <a:pt x="138" y="346"/>
                  </a:moveTo>
                  <a:cubicBezTo>
                    <a:pt x="138" y="347"/>
                    <a:pt x="138" y="347"/>
                    <a:pt x="138" y="347"/>
                  </a:cubicBezTo>
                  <a:cubicBezTo>
                    <a:pt x="138" y="346"/>
                    <a:pt x="138" y="346"/>
                    <a:pt x="138" y="346"/>
                  </a:cubicBezTo>
                  <a:moveTo>
                    <a:pt x="139" y="346"/>
                  </a:moveTo>
                  <a:cubicBezTo>
                    <a:pt x="138" y="346"/>
                    <a:pt x="138" y="346"/>
                    <a:pt x="138" y="346"/>
                  </a:cubicBezTo>
                  <a:cubicBezTo>
                    <a:pt x="138" y="346"/>
                    <a:pt x="138" y="346"/>
                    <a:pt x="139" y="346"/>
                  </a:cubicBezTo>
                  <a:moveTo>
                    <a:pt x="139" y="345"/>
                  </a:moveTo>
                  <a:cubicBezTo>
                    <a:pt x="139" y="345"/>
                    <a:pt x="139" y="345"/>
                    <a:pt x="139" y="346"/>
                  </a:cubicBezTo>
                  <a:cubicBezTo>
                    <a:pt x="139" y="345"/>
                    <a:pt x="139" y="345"/>
                    <a:pt x="139" y="345"/>
                  </a:cubicBezTo>
                  <a:moveTo>
                    <a:pt x="140" y="345"/>
                  </a:moveTo>
                  <a:cubicBezTo>
                    <a:pt x="140" y="345"/>
                    <a:pt x="139" y="345"/>
                    <a:pt x="139" y="345"/>
                  </a:cubicBezTo>
                  <a:cubicBezTo>
                    <a:pt x="139" y="345"/>
                    <a:pt x="140" y="345"/>
                    <a:pt x="140" y="345"/>
                  </a:cubicBezTo>
                  <a:moveTo>
                    <a:pt x="140" y="344"/>
                  </a:moveTo>
                  <a:cubicBezTo>
                    <a:pt x="140" y="344"/>
                    <a:pt x="140" y="345"/>
                    <a:pt x="140" y="345"/>
                  </a:cubicBezTo>
                  <a:cubicBezTo>
                    <a:pt x="140" y="345"/>
                    <a:pt x="140" y="344"/>
                    <a:pt x="140" y="344"/>
                  </a:cubicBezTo>
                  <a:moveTo>
                    <a:pt x="141" y="343"/>
                  </a:moveTo>
                  <a:cubicBezTo>
                    <a:pt x="141" y="343"/>
                    <a:pt x="141" y="344"/>
                    <a:pt x="141" y="344"/>
                  </a:cubicBezTo>
                  <a:cubicBezTo>
                    <a:pt x="141" y="344"/>
                    <a:pt x="141" y="343"/>
                    <a:pt x="141" y="343"/>
                  </a:cubicBezTo>
                  <a:moveTo>
                    <a:pt x="141" y="343"/>
                  </a:moveTo>
                  <a:cubicBezTo>
                    <a:pt x="141" y="343"/>
                    <a:pt x="141" y="343"/>
                    <a:pt x="141" y="343"/>
                  </a:cubicBezTo>
                  <a:cubicBezTo>
                    <a:pt x="141" y="343"/>
                    <a:pt x="141" y="343"/>
                    <a:pt x="141" y="343"/>
                  </a:cubicBezTo>
                  <a:moveTo>
                    <a:pt x="142" y="343"/>
                  </a:moveTo>
                  <a:cubicBezTo>
                    <a:pt x="142" y="343"/>
                    <a:pt x="141" y="343"/>
                    <a:pt x="141" y="343"/>
                  </a:cubicBezTo>
                  <a:cubicBezTo>
                    <a:pt x="141" y="343"/>
                    <a:pt x="142" y="343"/>
                    <a:pt x="142" y="343"/>
                  </a:cubicBezTo>
                  <a:moveTo>
                    <a:pt x="142" y="342"/>
                  </a:moveTo>
                  <a:cubicBezTo>
                    <a:pt x="142" y="342"/>
                    <a:pt x="142" y="342"/>
                    <a:pt x="142" y="343"/>
                  </a:cubicBezTo>
                  <a:cubicBezTo>
                    <a:pt x="142" y="342"/>
                    <a:pt x="142" y="342"/>
                    <a:pt x="142" y="342"/>
                  </a:cubicBezTo>
                  <a:moveTo>
                    <a:pt x="143" y="342"/>
                  </a:moveTo>
                  <a:cubicBezTo>
                    <a:pt x="142" y="342"/>
                    <a:pt x="142" y="342"/>
                    <a:pt x="142" y="342"/>
                  </a:cubicBezTo>
                  <a:cubicBezTo>
                    <a:pt x="142" y="342"/>
                    <a:pt x="142" y="342"/>
                    <a:pt x="143" y="342"/>
                  </a:cubicBezTo>
                  <a:moveTo>
                    <a:pt x="143" y="341"/>
                  </a:moveTo>
                  <a:cubicBezTo>
                    <a:pt x="143" y="342"/>
                    <a:pt x="143" y="342"/>
                    <a:pt x="143" y="342"/>
                  </a:cubicBezTo>
                  <a:cubicBezTo>
                    <a:pt x="143" y="341"/>
                    <a:pt x="143" y="341"/>
                    <a:pt x="143" y="341"/>
                  </a:cubicBezTo>
                  <a:moveTo>
                    <a:pt x="143" y="341"/>
                  </a:moveTo>
                  <a:cubicBezTo>
                    <a:pt x="143" y="341"/>
                    <a:pt x="143" y="341"/>
                    <a:pt x="143" y="341"/>
                  </a:cubicBezTo>
                  <a:cubicBezTo>
                    <a:pt x="143" y="341"/>
                    <a:pt x="143" y="341"/>
                    <a:pt x="143" y="341"/>
                  </a:cubicBezTo>
                  <a:moveTo>
                    <a:pt x="144" y="340"/>
                  </a:moveTo>
                  <a:cubicBezTo>
                    <a:pt x="144" y="340"/>
                    <a:pt x="143" y="340"/>
                    <a:pt x="143" y="341"/>
                  </a:cubicBezTo>
                  <a:cubicBezTo>
                    <a:pt x="143" y="340"/>
                    <a:pt x="144" y="340"/>
                    <a:pt x="144" y="340"/>
                  </a:cubicBezTo>
                  <a:moveTo>
                    <a:pt x="144" y="340"/>
                  </a:moveTo>
                  <a:cubicBezTo>
                    <a:pt x="144" y="340"/>
                    <a:pt x="144" y="340"/>
                    <a:pt x="144" y="340"/>
                  </a:cubicBezTo>
                  <a:cubicBezTo>
                    <a:pt x="144" y="340"/>
                    <a:pt x="144" y="340"/>
                    <a:pt x="144" y="340"/>
                  </a:cubicBezTo>
                  <a:moveTo>
                    <a:pt x="145" y="339"/>
                  </a:moveTo>
                  <a:cubicBezTo>
                    <a:pt x="144" y="339"/>
                    <a:pt x="144" y="339"/>
                    <a:pt x="144" y="339"/>
                  </a:cubicBezTo>
                  <a:cubicBezTo>
                    <a:pt x="145" y="339"/>
                    <a:pt x="145" y="339"/>
                    <a:pt x="145" y="339"/>
                  </a:cubicBezTo>
                  <a:moveTo>
                    <a:pt x="145" y="338"/>
                  </a:moveTo>
                  <a:cubicBezTo>
                    <a:pt x="145" y="339"/>
                    <a:pt x="145" y="339"/>
                    <a:pt x="145" y="339"/>
                  </a:cubicBezTo>
                  <a:cubicBezTo>
                    <a:pt x="145" y="339"/>
                    <a:pt x="145" y="339"/>
                    <a:pt x="145" y="338"/>
                  </a:cubicBezTo>
                  <a:moveTo>
                    <a:pt x="145" y="338"/>
                  </a:moveTo>
                  <a:cubicBezTo>
                    <a:pt x="145" y="338"/>
                    <a:pt x="145" y="338"/>
                    <a:pt x="145" y="338"/>
                  </a:cubicBezTo>
                  <a:cubicBezTo>
                    <a:pt x="145" y="338"/>
                    <a:pt x="145" y="338"/>
                    <a:pt x="145" y="338"/>
                  </a:cubicBezTo>
                  <a:moveTo>
                    <a:pt x="146" y="337"/>
                  </a:moveTo>
                  <a:cubicBezTo>
                    <a:pt x="146" y="337"/>
                    <a:pt x="146" y="338"/>
                    <a:pt x="145" y="338"/>
                  </a:cubicBezTo>
                  <a:cubicBezTo>
                    <a:pt x="146" y="338"/>
                    <a:pt x="146" y="338"/>
                    <a:pt x="146" y="338"/>
                  </a:cubicBezTo>
                  <a:moveTo>
                    <a:pt x="146" y="337"/>
                  </a:moveTo>
                  <a:cubicBezTo>
                    <a:pt x="146" y="337"/>
                    <a:pt x="146" y="337"/>
                    <a:pt x="146" y="337"/>
                  </a:cubicBezTo>
                  <a:cubicBezTo>
                    <a:pt x="146" y="337"/>
                    <a:pt x="146" y="337"/>
                    <a:pt x="146" y="337"/>
                  </a:cubicBezTo>
                  <a:moveTo>
                    <a:pt x="146" y="337"/>
                  </a:moveTo>
                  <a:cubicBezTo>
                    <a:pt x="146" y="337"/>
                    <a:pt x="146" y="337"/>
                    <a:pt x="146" y="337"/>
                  </a:cubicBezTo>
                  <a:cubicBezTo>
                    <a:pt x="146" y="337"/>
                    <a:pt x="146" y="337"/>
                    <a:pt x="146" y="337"/>
                  </a:cubicBezTo>
                  <a:moveTo>
                    <a:pt x="146" y="336"/>
                  </a:moveTo>
                  <a:cubicBezTo>
                    <a:pt x="146" y="336"/>
                    <a:pt x="146" y="337"/>
                    <a:pt x="146" y="337"/>
                  </a:cubicBezTo>
                  <a:cubicBezTo>
                    <a:pt x="146" y="337"/>
                    <a:pt x="146" y="337"/>
                    <a:pt x="146" y="337"/>
                  </a:cubicBezTo>
                  <a:moveTo>
                    <a:pt x="146" y="336"/>
                  </a:moveTo>
                  <a:cubicBezTo>
                    <a:pt x="147" y="336"/>
                    <a:pt x="147" y="336"/>
                    <a:pt x="147" y="336"/>
                  </a:cubicBezTo>
                  <a:cubicBezTo>
                    <a:pt x="147" y="336"/>
                    <a:pt x="147" y="336"/>
                    <a:pt x="147" y="336"/>
                  </a:cubicBezTo>
                  <a:moveTo>
                    <a:pt x="157" y="384"/>
                  </a:moveTo>
                  <a:cubicBezTo>
                    <a:pt x="169" y="370"/>
                    <a:pt x="169" y="370"/>
                    <a:pt x="169" y="370"/>
                  </a:cubicBezTo>
                  <a:cubicBezTo>
                    <a:pt x="157" y="384"/>
                    <a:pt x="157" y="384"/>
                    <a:pt x="157" y="384"/>
                  </a:cubicBezTo>
                  <a:moveTo>
                    <a:pt x="174" y="374"/>
                  </a:moveTo>
                  <a:cubicBezTo>
                    <a:pt x="175" y="371"/>
                    <a:pt x="177" y="369"/>
                    <a:pt x="179" y="366"/>
                  </a:cubicBezTo>
                  <a:cubicBezTo>
                    <a:pt x="171" y="372"/>
                    <a:pt x="171" y="372"/>
                    <a:pt x="171" y="372"/>
                  </a:cubicBezTo>
                  <a:cubicBezTo>
                    <a:pt x="179" y="366"/>
                    <a:pt x="179" y="366"/>
                    <a:pt x="179" y="366"/>
                  </a:cubicBezTo>
                  <a:cubicBezTo>
                    <a:pt x="177" y="369"/>
                    <a:pt x="175" y="371"/>
                    <a:pt x="174" y="374"/>
                  </a:cubicBezTo>
                  <a:moveTo>
                    <a:pt x="179" y="366"/>
                  </a:moveTo>
                  <a:cubicBezTo>
                    <a:pt x="181" y="362"/>
                    <a:pt x="184" y="358"/>
                    <a:pt x="187" y="353"/>
                  </a:cubicBezTo>
                  <a:cubicBezTo>
                    <a:pt x="184" y="358"/>
                    <a:pt x="181" y="362"/>
                    <a:pt x="179" y="366"/>
                  </a:cubicBezTo>
                  <a:moveTo>
                    <a:pt x="187" y="353"/>
                  </a:moveTo>
                  <a:cubicBezTo>
                    <a:pt x="169" y="370"/>
                    <a:pt x="169" y="370"/>
                    <a:pt x="169" y="370"/>
                  </a:cubicBezTo>
                  <a:cubicBezTo>
                    <a:pt x="187" y="353"/>
                    <a:pt x="187" y="353"/>
                    <a:pt x="187" y="353"/>
                  </a:cubicBezTo>
                  <a:moveTo>
                    <a:pt x="138" y="363"/>
                  </a:moveTo>
                  <a:cubicBezTo>
                    <a:pt x="140" y="361"/>
                    <a:pt x="141" y="358"/>
                    <a:pt x="143" y="356"/>
                  </a:cubicBezTo>
                  <a:cubicBezTo>
                    <a:pt x="141" y="358"/>
                    <a:pt x="140" y="361"/>
                    <a:pt x="138" y="363"/>
                  </a:cubicBezTo>
                  <a:moveTo>
                    <a:pt x="138" y="363"/>
                  </a:moveTo>
                  <a:cubicBezTo>
                    <a:pt x="140" y="361"/>
                    <a:pt x="141" y="358"/>
                    <a:pt x="143" y="356"/>
                  </a:cubicBezTo>
                  <a:cubicBezTo>
                    <a:pt x="141" y="358"/>
                    <a:pt x="140" y="361"/>
                    <a:pt x="138" y="363"/>
                  </a:cubicBezTo>
                  <a:moveTo>
                    <a:pt x="142" y="369"/>
                  </a:moveTo>
                  <a:cubicBezTo>
                    <a:pt x="141" y="367"/>
                    <a:pt x="140" y="365"/>
                    <a:pt x="138" y="363"/>
                  </a:cubicBezTo>
                  <a:cubicBezTo>
                    <a:pt x="140" y="365"/>
                    <a:pt x="141" y="367"/>
                    <a:pt x="142" y="369"/>
                  </a:cubicBezTo>
                  <a:cubicBezTo>
                    <a:pt x="141" y="367"/>
                    <a:pt x="140" y="365"/>
                    <a:pt x="138" y="363"/>
                  </a:cubicBezTo>
                  <a:cubicBezTo>
                    <a:pt x="140" y="365"/>
                    <a:pt x="141" y="367"/>
                    <a:pt x="142" y="369"/>
                  </a:cubicBezTo>
                  <a:moveTo>
                    <a:pt x="146" y="373"/>
                  </a:moveTo>
                  <a:cubicBezTo>
                    <a:pt x="145" y="372"/>
                    <a:pt x="143" y="370"/>
                    <a:pt x="142" y="369"/>
                  </a:cubicBezTo>
                  <a:cubicBezTo>
                    <a:pt x="143" y="370"/>
                    <a:pt x="145" y="372"/>
                    <a:pt x="146" y="373"/>
                  </a:cubicBezTo>
                  <a:moveTo>
                    <a:pt x="157" y="360"/>
                  </a:moveTo>
                  <a:cubicBezTo>
                    <a:pt x="146" y="373"/>
                    <a:pt x="146" y="373"/>
                    <a:pt x="146" y="373"/>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8" y="360"/>
                  </a:moveTo>
                  <a:cubicBezTo>
                    <a:pt x="157" y="360"/>
                    <a:pt x="157" y="360"/>
                    <a:pt x="157"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1"/>
                    <a:pt x="158" y="361"/>
                    <a:pt x="158" y="361"/>
                  </a:cubicBezTo>
                  <a:cubicBezTo>
                    <a:pt x="158" y="361"/>
                    <a:pt x="158" y="361"/>
                    <a:pt x="158" y="360"/>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9" y="361"/>
                    <a:pt x="159" y="361"/>
                    <a:pt x="159" y="361"/>
                  </a:cubicBezTo>
                  <a:cubicBezTo>
                    <a:pt x="159" y="361"/>
                    <a:pt x="159" y="361"/>
                    <a:pt x="158" y="361"/>
                  </a:cubicBezTo>
                  <a:moveTo>
                    <a:pt x="159" y="361"/>
                  </a:moveTo>
                  <a:cubicBezTo>
                    <a:pt x="159" y="361"/>
                    <a:pt x="159" y="361"/>
                    <a:pt x="159" y="361"/>
                  </a:cubicBezTo>
                  <a:cubicBezTo>
                    <a:pt x="159" y="361"/>
                    <a:pt x="159" y="361"/>
                    <a:pt x="159" y="361"/>
                  </a:cubicBezTo>
                  <a:moveTo>
                    <a:pt x="159" y="361"/>
                  </a:moveTo>
                  <a:cubicBezTo>
                    <a:pt x="159" y="362"/>
                    <a:pt x="159" y="362"/>
                    <a:pt x="159" y="362"/>
                  </a:cubicBezTo>
                  <a:cubicBezTo>
                    <a:pt x="159" y="361"/>
                    <a:pt x="159" y="361"/>
                    <a:pt x="159" y="361"/>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60" y="362"/>
                    <a:pt x="160" y="362"/>
                    <a:pt x="160" y="362"/>
                  </a:cubicBezTo>
                  <a:cubicBezTo>
                    <a:pt x="160" y="362"/>
                    <a:pt x="160" y="362"/>
                    <a:pt x="159" y="362"/>
                  </a:cubicBezTo>
                  <a:moveTo>
                    <a:pt x="160" y="362"/>
                  </a:moveTo>
                  <a:cubicBezTo>
                    <a:pt x="160" y="362"/>
                    <a:pt x="160" y="362"/>
                    <a:pt x="160" y="362"/>
                  </a:cubicBezTo>
                  <a:cubicBezTo>
                    <a:pt x="160" y="362"/>
                    <a:pt x="160" y="362"/>
                    <a:pt x="160" y="362"/>
                  </a:cubicBezTo>
                  <a:moveTo>
                    <a:pt x="160" y="363"/>
                  </a:moveTo>
                  <a:cubicBezTo>
                    <a:pt x="160" y="363"/>
                    <a:pt x="160" y="363"/>
                    <a:pt x="160" y="363"/>
                  </a:cubicBezTo>
                  <a:cubicBezTo>
                    <a:pt x="160" y="363"/>
                    <a:pt x="160" y="363"/>
                    <a:pt x="160" y="363"/>
                  </a:cubicBezTo>
                  <a:moveTo>
                    <a:pt x="160" y="363"/>
                  </a:moveTo>
                  <a:cubicBezTo>
                    <a:pt x="160" y="363"/>
                    <a:pt x="160" y="363"/>
                    <a:pt x="160" y="363"/>
                  </a:cubicBezTo>
                  <a:cubicBezTo>
                    <a:pt x="160" y="363"/>
                    <a:pt x="160" y="363"/>
                    <a:pt x="160" y="363"/>
                  </a:cubicBezTo>
                  <a:moveTo>
                    <a:pt x="160" y="363"/>
                  </a:moveTo>
                  <a:cubicBezTo>
                    <a:pt x="161" y="363"/>
                    <a:pt x="161" y="363"/>
                    <a:pt x="161" y="363"/>
                  </a:cubicBezTo>
                  <a:cubicBezTo>
                    <a:pt x="160" y="363"/>
                    <a:pt x="160" y="363"/>
                    <a:pt x="160"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4"/>
                  </a:moveTo>
                  <a:cubicBezTo>
                    <a:pt x="161" y="363"/>
                    <a:pt x="161" y="363"/>
                    <a:pt x="161" y="363"/>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5"/>
                    <a:pt x="161" y="365"/>
                    <a:pt x="161" y="365"/>
                  </a:cubicBezTo>
                  <a:cubicBezTo>
                    <a:pt x="161" y="364"/>
                    <a:pt x="161" y="364"/>
                    <a:pt x="161" y="364"/>
                  </a:cubicBezTo>
                  <a:moveTo>
                    <a:pt x="162" y="365"/>
                  </a:moveTo>
                  <a:cubicBezTo>
                    <a:pt x="161" y="365"/>
                    <a:pt x="161" y="365"/>
                    <a:pt x="161"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3" y="365"/>
                  </a:moveTo>
                  <a:cubicBezTo>
                    <a:pt x="162" y="365"/>
                    <a:pt x="162" y="365"/>
                    <a:pt x="162"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6"/>
                    <a:pt x="163" y="366"/>
                    <a:pt x="163" y="366"/>
                  </a:cubicBezTo>
                  <a:cubicBezTo>
                    <a:pt x="163" y="365"/>
                    <a:pt x="163" y="365"/>
                    <a:pt x="163" y="365"/>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77" y="352"/>
                  </a:moveTo>
                  <a:cubicBezTo>
                    <a:pt x="165" y="367"/>
                    <a:pt x="165" y="367"/>
                    <a:pt x="163" y="366"/>
                  </a:cubicBezTo>
                  <a:cubicBezTo>
                    <a:pt x="163" y="366"/>
                    <a:pt x="163" y="366"/>
                    <a:pt x="163" y="366"/>
                  </a:cubicBezTo>
                  <a:cubicBezTo>
                    <a:pt x="163" y="366"/>
                    <a:pt x="163" y="366"/>
                    <a:pt x="163" y="366"/>
                  </a:cubicBezTo>
                  <a:cubicBezTo>
                    <a:pt x="164" y="366"/>
                    <a:pt x="165" y="366"/>
                    <a:pt x="168" y="363"/>
                  </a:cubicBezTo>
                  <a:cubicBezTo>
                    <a:pt x="170" y="362"/>
                    <a:pt x="171" y="359"/>
                    <a:pt x="173" y="357"/>
                  </a:cubicBezTo>
                  <a:cubicBezTo>
                    <a:pt x="176" y="353"/>
                    <a:pt x="179" y="349"/>
                    <a:pt x="182" y="345"/>
                  </a:cubicBezTo>
                  <a:cubicBezTo>
                    <a:pt x="181" y="347"/>
                    <a:pt x="179" y="350"/>
                    <a:pt x="177" y="352"/>
                  </a:cubicBezTo>
                  <a:moveTo>
                    <a:pt x="197" y="263"/>
                  </a:moveTo>
                  <a:cubicBezTo>
                    <a:pt x="196" y="265"/>
                    <a:pt x="196" y="265"/>
                    <a:pt x="196" y="265"/>
                  </a:cubicBezTo>
                  <a:cubicBezTo>
                    <a:pt x="196" y="265"/>
                    <a:pt x="196" y="264"/>
                    <a:pt x="197" y="263"/>
                  </a:cubicBezTo>
                  <a:cubicBezTo>
                    <a:pt x="197" y="263"/>
                    <a:pt x="197" y="263"/>
                    <a:pt x="197" y="263"/>
                  </a:cubicBezTo>
                  <a:moveTo>
                    <a:pt x="196" y="265"/>
                  </a:moveTo>
                  <a:cubicBezTo>
                    <a:pt x="196" y="264"/>
                    <a:pt x="196" y="264"/>
                    <a:pt x="197" y="263"/>
                  </a:cubicBezTo>
                  <a:cubicBezTo>
                    <a:pt x="197" y="263"/>
                    <a:pt x="196" y="264"/>
                    <a:pt x="196" y="265"/>
                  </a:cubicBezTo>
                  <a:cubicBezTo>
                    <a:pt x="196" y="265"/>
                    <a:pt x="196" y="265"/>
                    <a:pt x="196" y="265"/>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2"/>
                    <a:pt x="199" y="262"/>
                    <a:pt x="199" y="262"/>
                  </a:cubicBezTo>
                  <a:cubicBezTo>
                    <a:pt x="199" y="262"/>
                    <a:pt x="199" y="262"/>
                    <a:pt x="199" y="261"/>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8" y="263"/>
                  </a:cubicBezTo>
                  <a:cubicBezTo>
                    <a:pt x="199" y="262"/>
                    <a:pt x="199" y="262"/>
                    <a:pt x="199" y="262"/>
                  </a:cubicBezTo>
                  <a:moveTo>
                    <a:pt x="152" y="328"/>
                  </a:moveTo>
                  <a:cubicBezTo>
                    <a:pt x="151" y="329"/>
                    <a:pt x="151" y="329"/>
                    <a:pt x="151" y="329"/>
                  </a:cubicBezTo>
                  <a:cubicBezTo>
                    <a:pt x="152" y="329"/>
                    <a:pt x="152" y="328"/>
                    <a:pt x="152" y="328"/>
                  </a:cubicBezTo>
                  <a:moveTo>
                    <a:pt x="137" y="346"/>
                  </a:moveTo>
                  <a:cubicBezTo>
                    <a:pt x="137" y="345"/>
                    <a:pt x="136" y="344"/>
                    <a:pt x="135" y="343"/>
                  </a:cubicBezTo>
                  <a:cubicBezTo>
                    <a:pt x="163" y="308"/>
                    <a:pt x="163" y="308"/>
                    <a:pt x="163" y="308"/>
                  </a:cubicBezTo>
                  <a:cubicBezTo>
                    <a:pt x="173" y="291"/>
                    <a:pt x="173" y="291"/>
                    <a:pt x="173" y="291"/>
                  </a:cubicBezTo>
                  <a:cubicBezTo>
                    <a:pt x="163" y="308"/>
                    <a:pt x="163" y="308"/>
                    <a:pt x="163" y="308"/>
                  </a:cubicBezTo>
                  <a:cubicBezTo>
                    <a:pt x="159" y="318"/>
                    <a:pt x="159" y="318"/>
                    <a:pt x="159" y="318"/>
                  </a:cubicBezTo>
                  <a:cubicBezTo>
                    <a:pt x="137" y="346"/>
                    <a:pt x="137" y="346"/>
                    <a:pt x="137" y="346"/>
                  </a:cubicBezTo>
                  <a:moveTo>
                    <a:pt x="153" y="327"/>
                  </a:moveTo>
                  <a:cubicBezTo>
                    <a:pt x="153" y="327"/>
                    <a:pt x="152" y="328"/>
                    <a:pt x="152" y="328"/>
                  </a:cubicBezTo>
                  <a:cubicBezTo>
                    <a:pt x="152" y="328"/>
                    <a:pt x="153" y="327"/>
                    <a:pt x="153" y="327"/>
                  </a:cubicBezTo>
                  <a:moveTo>
                    <a:pt x="153" y="327"/>
                  </a:moveTo>
                  <a:cubicBezTo>
                    <a:pt x="153" y="327"/>
                    <a:pt x="154" y="326"/>
                    <a:pt x="154" y="326"/>
                  </a:cubicBezTo>
                  <a:cubicBezTo>
                    <a:pt x="154" y="326"/>
                    <a:pt x="153" y="327"/>
                    <a:pt x="153" y="327"/>
                  </a:cubicBezTo>
                  <a:moveTo>
                    <a:pt x="154" y="326"/>
                  </a:moveTo>
                  <a:cubicBezTo>
                    <a:pt x="155" y="326"/>
                    <a:pt x="155" y="325"/>
                    <a:pt x="155" y="325"/>
                  </a:cubicBezTo>
                  <a:cubicBezTo>
                    <a:pt x="155" y="325"/>
                    <a:pt x="155" y="326"/>
                    <a:pt x="154" y="326"/>
                  </a:cubicBezTo>
                  <a:moveTo>
                    <a:pt x="155" y="325"/>
                  </a:moveTo>
                  <a:cubicBezTo>
                    <a:pt x="156" y="325"/>
                    <a:pt x="156" y="325"/>
                    <a:pt x="157" y="325"/>
                  </a:cubicBezTo>
                  <a:cubicBezTo>
                    <a:pt x="156" y="325"/>
                    <a:pt x="156" y="325"/>
                    <a:pt x="155" y="325"/>
                  </a:cubicBezTo>
                  <a:moveTo>
                    <a:pt x="173" y="291"/>
                  </a:moveTo>
                  <a:cubicBezTo>
                    <a:pt x="172" y="290"/>
                    <a:pt x="172" y="288"/>
                    <a:pt x="171" y="286"/>
                  </a:cubicBezTo>
                  <a:cubicBezTo>
                    <a:pt x="165" y="285"/>
                    <a:pt x="165" y="285"/>
                    <a:pt x="165" y="285"/>
                  </a:cubicBezTo>
                  <a:cubicBezTo>
                    <a:pt x="171" y="286"/>
                    <a:pt x="171" y="286"/>
                    <a:pt x="171" y="286"/>
                  </a:cubicBezTo>
                  <a:cubicBezTo>
                    <a:pt x="171" y="284"/>
                    <a:pt x="170" y="283"/>
                    <a:pt x="170" y="283"/>
                  </a:cubicBezTo>
                  <a:cubicBezTo>
                    <a:pt x="182" y="270"/>
                    <a:pt x="182" y="270"/>
                    <a:pt x="182" y="270"/>
                  </a:cubicBezTo>
                  <a:cubicBezTo>
                    <a:pt x="182" y="271"/>
                    <a:pt x="182" y="271"/>
                    <a:pt x="183" y="272"/>
                  </a:cubicBezTo>
                  <a:cubicBezTo>
                    <a:pt x="189" y="267"/>
                    <a:pt x="189" y="267"/>
                    <a:pt x="189" y="267"/>
                  </a:cubicBezTo>
                  <a:cubicBezTo>
                    <a:pt x="183" y="272"/>
                    <a:pt x="183" y="272"/>
                    <a:pt x="183" y="272"/>
                  </a:cubicBezTo>
                  <a:cubicBezTo>
                    <a:pt x="189" y="267"/>
                    <a:pt x="189" y="267"/>
                    <a:pt x="189" y="267"/>
                  </a:cubicBezTo>
                  <a:cubicBezTo>
                    <a:pt x="201" y="251"/>
                    <a:pt x="201" y="251"/>
                    <a:pt x="201" y="251"/>
                  </a:cubicBezTo>
                  <a:cubicBezTo>
                    <a:pt x="189" y="267"/>
                    <a:pt x="189" y="267"/>
                    <a:pt x="189" y="267"/>
                  </a:cubicBezTo>
                  <a:cubicBezTo>
                    <a:pt x="190" y="269"/>
                    <a:pt x="191" y="271"/>
                    <a:pt x="192" y="273"/>
                  </a:cubicBezTo>
                  <a:cubicBezTo>
                    <a:pt x="178" y="298"/>
                    <a:pt x="178" y="298"/>
                    <a:pt x="178" y="298"/>
                  </a:cubicBezTo>
                  <a:cubicBezTo>
                    <a:pt x="173" y="291"/>
                    <a:pt x="173" y="291"/>
                    <a:pt x="173" y="291"/>
                  </a:cubicBezTo>
                  <a:moveTo>
                    <a:pt x="158" y="324"/>
                  </a:moveTo>
                  <a:cubicBezTo>
                    <a:pt x="158" y="324"/>
                    <a:pt x="157" y="325"/>
                    <a:pt x="157" y="325"/>
                  </a:cubicBezTo>
                  <a:cubicBezTo>
                    <a:pt x="157" y="325"/>
                    <a:pt x="158" y="324"/>
                    <a:pt x="158" y="324"/>
                  </a:cubicBezTo>
                  <a:moveTo>
                    <a:pt x="160" y="324"/>
                  </a:moveTo>
                  <a:cubicBezTo>
                    <a:pt x="160" y="324"/>
                    <a:pt x="159" y="324"/>
                    <a:pt x="158" y="324"/>
                  </a:cubicBezTo>
                  <a:cubicBezTo>
                    <a:pt x="159" y="324"/>
                    <a:pt x="160" y="324"/>
                    <a:pt x="160" y="324"/>
                  </a:cubicBezTo>
                  <a:moveTo>
                    <a:pt x="163" y="324"/>
                  </a:moveTo>
                  <a:cubicBezTo>
                    <a:pt x="160" y="324"/>
                    <a:pt x="160" y="324"/>
                    <a:pt x="160" y="324"/>
                  </a:cubicBezTo>
                  <a:cubicBezTo>
                    <a:pt x="161" y="324"/>
                    <a:pt x="162" y="324"/>
                    <a:pt x="163" y="324"/>
                  </a:cubicBezTo>
                  <a:moveTo>
                    <a:pt x="153" y="341"/>
                  </a:moveTo>
                  <a:cubicBezTo>
                    <a:pt x="163" y="324"/>
                    <a:pt x="163" y="324"/>
                    <a:pt x="163" y="324"/>
                  </a:cubicBezTo>
                  <a:cubicBezTo>
                    <a:pt x="160" y="329"/>
                    <a:pt x="156" y="335"/>
                    <a:pt x="153" y="341"/>
                  </a:cubicBezTo>
                  <a:moveTo>
                    <a:pt x="155" y="345"/>
                  </a:moveTo>
                  <a:cubicBezTo>
                    <a:pt x="171" y="334"/>
                    <a:pt x="171" y="334"/>
                    <a:pt x="171" y="334"/>
                  </a:cubicBezTo>
                  <a:cubicBezTo>
                    <a:pt x="170" y="333"/>
                    <a:pt x="169" y="332"/>
                    <a:pt x="168" y="331"/>
                  </a:cubicBezTo>
                  <a:cubicBezTo>
                    <a:pt x="155" y="343"/>
                    <a:pt x="155" y="343"/>
                    <a:pt x="155" y="343"/>
                  </a:cubicBezTo>
                  <a:cubicBezTo>
                    <a:pt x="154" y="342"/>
                    <a:pt x="154" y="341"/>
                    <a:pt x="153" y="341"/>
                  </a:cubicBezTo>
                  <a:cubicBezTo>
                    <a:pt x="158" y="333"/>
                    <a:pt x="164" y="325"/>
                    <a:pt x="169" y="318"/>
                  </a:cubicBezTo>
                  <a:cubicBezTo>
                    <a:pt x="168" y="317"/>
                    <a:pt x="168" y="316"/>
                    <a:pt x="167" y="314"/>
                  </a:cubicBezTo>
                  <a:cubicBezTo>
                    <a:pt x="159" y="318"/>
                    <a:pt x="159" y="318"/>
                    <a:pt x="159" y="318"/>
                  </a:cubicBezTo>
                  <a:cubicBezTo>
                    <a:pt x="167" y="314"/>
                    <a:pt x="167" y="314"/>
                    <a:pt x="167" y="314"/>
                  </a:cubicBezTo>
                  <a:cubicBezTo>
                    <a:pt x="175" y="311"/>
                    <a:pt x="175" y="311"/>
                    <a:pt x="175" y="311"/>
                  </a:cubicBezTo>
                  <a:cubicBezTo>
                    <a:pt x="180" y="318"/>
                    <a:pt x="180" y="318"/>
                    <a:pt x="180" y="318"/>
                  </a:cubicBezTo>
                  <a:cubicBezTo>
                    <a:pt x="171" y="334"/>
                    <a:pt x="171" y="334"/>
                    <a:pt x="171" y="334"/>
                  </a:cubicBezTo>
                  <a:cubicBezTo>
                    <a:pt x="155" y="345"/>
                    <a:pt x="155" y="345"/>
                    <a:pt x="155" y="345"/>
                  </a:cubicBezTo>
                  <a:moveTo>
                    <a:pt x="216" y="207"/>
                  </a:moveTo>
                  <a:cubicBezTo>
                    <a:pt x="217" y="207"/>
                    <a:pt x="217" y="207"/>
                    <a:pt x="217" y="207"/>
                  </a:cubicBezTo>
                  <a:cubicBezTo>
                    <a:pt x="217" y="207"/>
                    <a:pt x="217" y="207"/>
                    <a:pt x="216" y="207"/>
                  </a:cubicBezTo>
                  <a:moveTo>
                    <a:pt x="216" y="208"/>
                  </a:moveTo>
                  <a:cubicBezTo>
                    <a:pt x="216" y="208"/>
                    <a:pt x="216" y="208"/>
                    <a:pt x="216" y="207"/>
                  </a:cubicBezTo>
                  <a:cubicBezTo>
                    <a:pt x="216" y="208"/>
                    <a:pt x="216" y="208"/>
                    <a:pt x="216" y="208"/>
                  </a:cubicBezTo>
                  <a:moveTo>
                    <a:pt x="215" y="209"/>
                  </a:moveTo>
                  <a:cubicBezTo>
                    <a:pt x="215" y="209"/>
                    <a:pt x="215" y="208"/>
                    <a:pt x="216" y="208"/>
                  </a:cubicBezTo>
                  <a:cubicBezTo>
                    <a:pt x="215" y="208"/>
                    <a:pt x="215" y="209"/>
                    <a:pt x="215" y="209"/>
                  </a:cubicBezTo>
                  <a:moveTo>
                    <a:pt x="214" y="210"/>
                  </a:moveTo>
                  <a:cubicBezTo>
                    <a:pt x="214" y="209"/>
                    <a:pt x="215" y="209"/>
                    <a:pt x="215" y="209"/>
                  </a:cubicBezTo>
                  <a:cubicBezTo>
                    <a:pt x="215" y="209"/>
                    <a:pt x="214" y="209"/>
                    <a:pt x="214" y="210"/>
                  </a:cubicBezTo>
                  <a:moveTo>
                    <a:pt x="214" y="210"/>
                  </a:moveTo>
                  <a:cubicBezTo>
                    <a:pt x="214" y="210"/>
                    <a:pt x="214" y="210"/>
                    <a:pt x="214" y="210"/>
                  </a:cubicBezTo>
                  <a:cubicBezTo>
                    <a:pt x="214" y="210"/>
                    <a:pt x="214" y="210"/>
                    <a:pt x="214" y="210"/>
                  </a:cubicBezTo>
                  <a:moveTo>
                    <a:pt x="213" y="211"/>
                  </a:moveTo>
                  <a:cubicBezTo>
                    <a:pt x="213" y="210"/>
                    <a:pt x="214" y="210"/>
                    <a:pt x="214" y="210"/>
                  </a:cubicBezTo>
                  <a:cubicBezTo>
                    <a:pt x="214" y="210"/>
                    <a:pt x="213" y="210"/>
                    <a:pt x="213" y="211"/>
                  </a:cubicBezTo>
                  <a:moveTo>
                    <a:pt x="212" y="211"/>
                  </a:moveTo>
                  <a:cubicBezTo>
                    <a:pt x="212" y="211"/>
                    <a:pt x="213" y="211"/>
                    <a:pt x="213" y="211"/>
                  </a:cubicBezTo>
                  <a:cubicBezTo>
                    <a:pt x="213" y="211"/>
                    <a:pt x="213" y="211"/>
                    <a:pt x="213" y="211"/>
                  </a:cubicBezTo>
                  <a:moveTo>
                    <a:pt x="212" y="212"/>
                  </a:moveTo>
                  <a:cubicBezTo>
                    <a:pt x="212" y="212"/>
                    <a:pt x="212" y="211"/>
                    <a:pt x="212" y="211"/>
                  </a:cubicBezTo>
                  <a:cubicBezTo>
                    <a:pt x="212" y="211"/>
                    <a:pt x="212" y="212"/>
                    <a:pt x="212" y="212"/>
                  </a:cubicBezTo>
                  <a:moveTo>
                    <a:pt x="211" y="212"/>
                  </a:moveTo>
                  <a:cubicBezTo>
                    <a:pt x="211" y="212"/>
                    <a:pt x="212" y="212"/>
                    <a:pt x="212" y="212"/>
                  </a:cubicBezTo>
                  <a:cubicBezTo>
                    <a:pt x="212" y="212"/>
                    <a:pt x="211" y="212"/>
                    <a:pt x="211" y="212"/>
                  </a:cubicBezTo>
                  <a:moveTo>
                    <a:pt x="211" y="213"/>
                  </a:moveTo>
                  <a:cubicBezTo>
                    <a:pt x="211" y="213"/>
                    <a:pt x="211" y="213"/>
                    <a:pt x="211" y="212"/>
                  </a:cubicBezTo>
                  <a:cubicBezTo>
                    <a:pt x="211" y="213"/>
                    <a:pt x="211" y="213"/>
                    <a:pt x="211" y="213"/>
                  </a:cubicBezTo>
                  <a:moveTo>
                    <a:pt x="211" y="214"/>
                  </a:moveTo>
                  <a:cubicBezTo>
                    <a:pt x="211" y="214"/>
                    <a:pt x="211" y="213"/>
                    <a:pt x="211" y="213"/>
                  </a:cubicBezTo>
                  <a:cubicBezTo>
                    <a:pt x="211" y="213"/>
                    <a:pt x="211" y="214"/>
                    <a:pt x="211" y="214"/>
                  </a:cubicBezTo>
                  <a:moveTo>
                    <a:pt x="210" y="214"/>
                  </a:moveTo>
                  <a:cubicBezTo>
                    <a:pt x="210" y="214"/>
                    <a:pt x="210" y="214"/>
                    <a:pt x="211" y="214"/>
                  </a:cubicBezTo>
                  <a:cubicBezTo>
                    <a:pt x="210" y="214"/>
                    <a:pt x="210" y="214"/>
                    <a:pt x="210" y="214"/>
                  </a:cubicBezTo>
                  <a:moveTo>
                    <a:pt x="210" y="214"/>
                  </a:moveTo>
                  <a:cubicBezTo>
                    <a:pt x="210" y="214"/>
                    <a:pt x="210" y="214"/>
                    <a:pt x="210" y="214"/>
                  </a:cubicBezTo>
                  <a:cubicBezTo>
                    <a:pt x="210" y="214"/>
                    <a:pt x="210" y="214"/>
                    <a:pt x="210" y="214"/>
                  </a:cubicBezTo>
                  <a:moveTo>
                    <a:pt x="209" y="215"/>
                  </a:moveTo>
                  <a:cubicBezTo>
                    <a:pt x="210" y="215"/>
                    <a:pt x="210" y="215"/>
                    <a:pt x="210" y="215"/>
                  </a:cubicBezTo>
                  <a:cubicBezTo>
                    <a:pt x="209" y="215"/>
                    <a:pt x="209" y="215"/>
                    <a:pt x="209" y="215"/>
                  </a:cubicBezTo>
                  <a:moveTo>
                    <a:pt x="209" y="216"/>
                  </a:moveTo>
                  <a:cubicBezTo>
                    <a:pt x="209" y="215"/>
                    <a:pt x="209" y="215"/>
                    <a:pt x="209" y="215"/>
                  </a:cubicBezTo>
                  <a:cubicBezTo>
                    <a:pt x="209" y="215"/>
                    <a:pt x="209" y="215"/>
                    <a:pt x="209" y="216"/>
                  </a:cubicBezTo>
                  <a:moveTo>
                    <a:pt x="209" y="216"/>
                  </a:moveTo>
                  <a:cubicBezTo>
                    <a:pt x="209" y="216"/>
                    <a:pt x="209" y="216"/>
                    <a:pt x="209" y="216"/>
                  </a:cubicBezTo>
                  <a:cubicBezTo>
                    <a:pt x="209" y="216"/>
                    <a:pt x="209" y="216"/>
                    <a:pt x="209" y="216"/>
                  </a:cubicBezTo>
                  <a:moveTo>
                    <a:pt x="208" y="217"/>
                  </a:moveTo>
                  <a:cubicBezTo>
                    <a:pt x="208" y="216"/>
                    <a:pt x="208" y="216"/>
                    <a:pt x="208" y="216"/>
                  </a:cubicBezTo>
                  <a:cubicBezTo>
                    <a:pt x="208" y="216"/>
                    <a:pt x="208" y="216"/>
                    <a:pt x="208" y="217"/>
                  </a:cubicBezTo>
                  <a:moveTo>
                    <a:pt x="208" y="217"/>
                  </a:moveTo>
                  <a:cubicBezTo>
                    <a:pt x="208" y="217"/>
                    <a:pt x="208" y="217"/>
                    <a:pt x="208" y="217"/>
                  </a:cubicBezTo>
                  <a:cubicBezTo>
                    <a:pt x="208" y="217"/>
                    <a:pt x="208" y="217"/>
                    <a:pt x="208" y="217"/>
                  </a:cubicBezTo>
                  <a:moveTo>
                    <a:pt x="208" y="218"/>
                  </a:moveTo>
                  <a:cubicBezTo>
                    <a:pt x="208" y="217"/>
                    <a:pt x="208" y="217"/>
                    <a:pt x="208" y="217"/>
                  </a:cubicBezTo>
                  <a:cubicBezTo>
                    <a:pt x="208" y="217"/>
                    <a:pt x="208" y="217"/>
                    <a:pt x="208" y="218"/>
                  </a:cubicBezTo>
                  <a:moveTo>
                    <a:pt x="207" y="218"/>
                  </a:moveTo>
                  <a:cubicBezTo>
                    <a:pt x="208" y="218"/>
                    <a:pt x="208" y="218"/>
                    <a:pt x="208" y="218"/>
                  </a:cubicBezTo>
                  <a:cubicBezTo>
                    <a:pt x="208" y="218"/>
                    <a:pt x="208" y="218"/>
                    <a:pt x="207" y="218"/>
                  </a:cubicBezTo>
                  <a:moveTo>
                    <a:pt x="207" y="218"/>
                  </a:moveTo>
                  <a:cubicBezTo>
                    <a:pt x="207" y="218"/>
                    <a:pt x="207" y="218"/>
                    <a:pt x="207" y="218"/>
                  </a:cubicBezTo>
                  <a:cubicBezTo>
                    <a:pt x="207" y="218"/>
                    <a:pt x="207" y="218"/>
                    <a:pt x="207" y="218"/>
                  </a:cubicBezTo>
                  <a:moveTo>
                    <a:pt x="207" y="219"/>
                  </a:moveTo>
                  <a:cubicBezTo>
                    <a:pt x="207" y="218"/>
                    <a:pt x="207" y="218"/>
                    <a:pt x="207" y="218"/>
                  </a:cubicBezTo>
                  <a:cubicBezTo>
                    <a:pt x="207" y="218"/>
                    <a:pt x="207" y="218"/>
                    <a:pt x="207" y="219"/>
                  </a:cubicBezTo>
                  <a:moveTo>
                    <a:pt x="207" y="219"/>
                  </a:moveTo>
                  <a:cubicBezTo>
                    <a:pt x="207" y="219"/>
                    <a:pt x="207" y="219"/>
                    <a:pt x="207" y="219"/>
                  </a:cubicBezTo>
                  <a:cubicBezTo>
                    <a:pt x="207" y="219"/>
                    <a:pt x="207" y="219"/>
                    <a:pt x="207" y="219"/>
                  </a:cubicBezTo>
                  <a:moveTo>
                    <a:pt x="206" y="220"/>
                  </a:moveTo>
                  <a:cubicBezTo>
                    <a:pt x="206" y="219"/>
                    <a:pt x="207" y="219"/>
                    <a:pt x="207" y="219"/>
                  </a:cubicBezTo>
                  <a:cubicBezTo>
                    <a:pt x="207" y="219"/>
                    <a:pt x="206" y="219"/>
                    <a:pt x="206" y="220"/>
                  </a:cubicBezTo>
                  <a:moveTo>
                    <a:pt x="206" y="220"/>
                  </a:moveTo>
                  <a:cubicBezTo>
                    <a:pt x="206" y="220"/>
                    <a:pt x="206" y="220"/>
                    <a:pt x="206" y="220"/>
                  </a:cubicBezTo>
                  <a:cubicBezTo>
                    <a:pt x="206" y="220"/>
                    <a:pt x="206" y="220"/>
                    <a:pt x="206" y="220"/>
                  </a:cubicBezTo>
                  <a:moveTo>
                    <a:pt x="206" y="220"/>
                  </a:moveTo>
                  <a:cubicBezTo>
                    <a:pt x="206" y="220"/>
                    <a:pt x="206" y="220"/>
                    <a:pt x="206" y="220"/>
                  </a:cubicBezTo>
                  <a:cubicBezTo>
                    <a:pt x="206" y="220"/>
                    <a:pt x="206" y="220"/>
                    <a:pt x="206" y="220"/>
                  </a:cubicBezTo>
                  <a:moveTo>
                    <a:pt x="206" y="220"/>
                  </a:moveTo>
                  <a:cubicBezTo>
                    <a:pt x="206" y="220"/>
                    <a:pt x="205" y="220"/>
                    <a:pt x="205" y="220"/>
                  </a:cubicBezTo>
                  <a:cubicBezTo>
                    <a:pt x="205" y="220"/>
                    <a:pt x="206" y="220"/>
                    <a:pt x="206" y="220"/>
                  </a:cubicBezTo>
                  <a:moveTo>
                    <a:pt x="205" y="220"/>
                  </a:moveTo>
                  <a:cubicBezTo>
                    <a:pt x="205" y="221"/>
                    <a:pt x="205" y="221"/>
                    <a:pt x="205" y="221"/>
                  </a:cubicBezTo>
                  <a:cubicBezTo>
                    <a:pt x="205" y="220"/>
                    <a:pt x="205" y="220"/>
                    <a:pt x="205" y="220"/>
                  </a:cubicBezTo>
                  <a:moveTo>
                    <a:pt x="205" y="221"/>
                  </a:moveTo>
                  <a:cubicBezTo>
                    <a:pt x="205" y="221"/>
                    <a:pt x="205" y="222"/>
                    <a:pt x="205" y="222"/>
                  </a:cubicBezTo>
                  <a:cubicBezTo>
                    <a:pt x="205" y="222"/>
                    <a:pt x="205" y="221"/>
                    <a:pt x="205" y="221"/>
                  </a:cubicBezTo>
                  <a:moveTo>
                    <a:pt x="205" y="222"/>
                  </a:moveTo>
                  <a:cubicBezTo>
                    <a:pt x="205" y="222"/>
                    <a:pt x="205" y="222"/>
                    <a:pt x="205" y="222"/>
                  </a:cubicBezTo>
                  <a:cubicBezTo>
                    <a:pt x="205" y="222"/>
                    <a:pt x="205" y="222"/>
                    <a:pt x="205" y="222"/>
                  </a:cubicBezTo>
                  <a:moveTo>
                    <a:pt x="205" y="222"/>
                  </a:moveTo>
                  <a:cubicBezTo>
                    <a:pt x="205" y="222"/>
                    <a:pt x="205" y="222"/>
                    <a:pt x="204" y="222"/>
                  </a:cubicBezTo>
                  <a:cubicBezTo>
                    <a:pt x="205" y="222"/>
                    <a:pt x="205" y="222"/>
                    <a:pt x="205" y="222"/>
                  </a:cubicBezTo>
                  <a:moveTo>
                    <a:pt x="204" y="222"/>
                  </a:moveTo>
                  <a:cubicBezTo>
                    <a:pt x="204" y="222"/>
                    <a:pt x="204" y="222"/>
                    <a:pt x="204" y="223"/>
                  </a:cubicBezTo>
                  <a:cubicBezTo>
                    <a:pt x="204" y="222"/>
                    <a:pt x="204" y="222"/>
                    <a:pt x="204" y="222"/>
                  </a:cubicBezTo>
                  <a:moveTo>
                    <a:pt x="199" y="231"/>
                  </a:moveTo>
                  <a:cubicBezTo>
                    <a:pt x="204" y="225"/>
                    <a:pt x="211" y="216"/>
                    <a:pt x="217" y="210"/>
                  </a:cubicBezTo>
                  <a:cubicBezTo>
                    <a:pt x="211" y="216"/>
                    <a:pt x="204" y="225"/>
                    <a:pt x="199" y="231"/>
                  </a:cubicBezTo>
                  <a:moveTo>
                    <a:pt x="200" y="231"/>
                  </a:moveTo>
                  <a:cubicBezTo>
                    <a:pt x="199" y="231"/>
                    <a:pt x="199" y="231"/>
                    <a:pt x="199" y="231"/>
                  </a:cubicBezTo>
                  <a:cubicBezTo>
                    <a:pt x="199" y="231"/>
                    <a:pt x="200" y="231"/>
                    <a:pt x="200" y="231"/>
                  </a:cubicBezTo>
                  <a:moveTo>
                    <a:pt x="201" y="230"/>
                  </a:moveTo>
                  <a:cubicBezTo>
                    <a:pt x="201" y="230"/>
                    <a:pt x="200" y="231"/>
                    <a:pt x="200" y="231"/>
                  </a:cubicBezTo>
                  <a:cubicBezTo>
                    <a:pt x="200" y="231"/>
                    <a:pt x="201" y="230"/>
                    <a:pt x="201" y="230"/>
                  </a:cubicBezTo>
                  <a:moveTo>
                    <a:pt x="202" y="230"/>
                  </a:moveTo>
                  <a:cubicBezTo>
                    <a:pt x="202" y="230"/>
                    <a:pt x="201" y="230"/>
                    <a:pt x="201" y="230"/>
                  </a:cubicBezTo>
                  <a:cubicBezTo>
                    <a:pt x="201" y="230"/>
                    <a:pt x="202" y="230"/>
                    <a:pt x="202" y="230"/>
                  </a:cubicBezTo>
                  <a:moveTo>
                    <a:pt x="203" y="229"/>
                  </a:moveTo>
                  <a:cubicBezTo>
                    <a:pt x="203" y="229"/>
                    <a:pt x="202" y="229"/>
                    <a:pt x="202" y="230"/>
                  </a:cubicBezTo>
                  <a:cubicBezTo>
                    <a:pt x="202" y="229"/>
                    <a:pt x="203" y="229"/>
                    <a:pt x="203" y="229"/>
                  </a:cubicBezTo>
                  <a:moveTo>
                    <a:pt x="204" y="228"/>
                  </a:moveTo>
                  <a:cubicBezTo>
                    <a:pt x="204" y="228"/>
                    <a:pt x="203" y="228"/>
                    <a:pt x="203" y="229"/>
                  </a:cubicBezTo>
                  <a:cubicBezTo>
                    <a:pt x="203" y="228"/>
                    <a:pt x="204" y="228"/>
                    <a:pt x="204" y="228"/>
                  </a:cubicBezTo>
                  <a:moveTo>
                    <a:pt x="205" y="227"/>
                  </a:moveTo>
                  <a:cubicBezTo>
                    <a:pt x="205" y="227"/>
                    <a:pt x="205" y="228"/>
                    <a:pt x="204" y="228"/>
                  </a:cubicBezTo>
                  <a:cubicBezTo>
                    <a:pt x="205" y="228"/>
                    <a:pt x="205" y="227"/>
                    <a:pt x="205" y="227"/>
                  </a:cubicBezTo>
                  <a:moveTo>
                    <a:pt x="206" y="226"/>
                  </a:moveTo>
                  <a:cubicBezTo>
                    <a:pt x="206" y="226"/>
                    <a:pt x="205" y="227"/>
                    <a:pt x="205" y="227"/>
                  </a:cubicBezTo>
                  <a:cubicBezTo>
                    <a:pt x="205" y="227"/>
                    <a:pt x="206" y="226"/>
                    <a:pt x="206" y="226"/>
                  </a:cubicBezTo>
                  <a:moveTo>
                    <a:pt x="207" y="225"/>
                  </a:moveTo>
                  <a:cubicBezTo>
                    <a:pt x="207" y="226"/>
                    <a:pt x="206" y="226"/>
                    <a:pt x="206" y="226"/>
                  </a:cubicBezTo>
                  <a:cubicBezTo>
                    <a:pt x="206" y="226"/>
                    <a:pt x="207" y="226"/>
                    <a:pt x="207" y="225"/>
                  </a:cubicBezTo>
                  <a:moveTo>
                    <a:pt x="208" y="225"/>
                  </a:moveTo>
                  <a:cubicBezTo>
                    <a:pt x="208" y="225"/>
                    <a:pt x="207" y="225"/>
                    <a:pt x="207" y="225"/>
                  </a:cubicBezTo>
                  <a:cubicBezTo>
                    <a:pt x="207" y="225"/>
                    <a:pt x="208" y="225"/>
                    <a:pt x="208" y="225"/>
                  </a:cubicBezTo>
                  <a:moveTo>
                    <a:pt x="209" y="224"/>
                  </a:moveTo>
                  <a:cubicBezTo>
                    <a:pt x="209" y="224"/>
                    <a:pt x="208" y="224"/>
                    <a:pt x="208" y="225"/>
                  </a:cubicBezTo>
                  <a:cubicBezTo>
                    <a:pt x="208" y="224"/>
                    <a:pt x="209" y="224"/>
                    <a:pt x="209" y="224"/>
                  </a:cubicBezTo>
                  <a:moveTo>
                    <a:pt x="210" y="223"/>
                  </a:moveTo>
                  <a:cubicBezTo>
                    <a:pt x="210" y="223"/>
                    <a:pt x="209" y="223"/>
                    <a:pt x="209" y="224"/>
                  </a:cubicBezTo>
                  <a:cubicBezTo>
                    <a:pt x="209" y="223"/>
                    <a:pt x="210" y="223"/>
                    <a:pt x="210" y="223"/>
                  </a:cubicBezTo>
                  <a:moveTo>
                    <a:pt x="211" y="222"/>
                  </a:moveTo>
                  <a:cubicBezTo>
                    <a:pt x="211" y="222"/>
                    <a:pt x="210" y="223"/>
                    <a:pt x="210" y="223"/>
                  </a:cubicBezTo>
                  <a:cubicBezTo>
                    <a:pt x="210" y="223"/>
                    <a:pt x="211" y="222"/>
                    <a:pt x="211" y="222"/>
                  </a:cubicBezTo>
                  <a:moveTo>
                    <a:pt x="212" y="222"/>
                  </a:moveTo>
                  <a:cubicBezTo>
                    <a:pt x="211" y="222"/>
                    <a:pt x="211" y="222"/>
                    <a:pt x="211" y="222"/>
                  </a:cubicBezTo>
                  <a:cubicBezTo>
                    <a:pt x="211" y="222"/>
                    <a:pt x="211" y="222"/>
                    <a:pt x="212" y="222"/>
                  </a:cubicBezTo>
                  <a:moveTo>
                    <a:pt x="212" y="220"/>
                  </a:moveTo>
                  <a:cubicBezTo>
                    <a:pt x="212" y="221"/>
                    <a:pt x="212" y="221"/>
                    <a:pt x="212" y="222"/>
                  </a:cubicBezTo>
                  <a:cubicBezTo>
                    <a:pt x="212" y="221"/>
                    <a:pt x="212" y="221"/>
                    <a:pt x="212" y="220"/>
                  </a:cubicBezTo>
                  <a:moveTo>
                    <a:pt x="213" y="220"/>
                  </a:moveTo>
                  <a:cubicBezTo>
                    <a:pt x="213" y="220"/>
                    <a:pt x="213" y="220"/>
                    <a:pt x="212" y="220"/>
                  </a:cubicBezTo>
                  <a:cubicBezTo>
                    <a:pt x="213" y="220"/>
                    <a:pt x="213" y="220"/>
                    <a:pt x="213" y="220"/>
                  </a:cubicBezTo>
                  <a:moveTo>
                    <a:pt x="213" y="220"/>
                  </a:moveTo>
                  <a:cubicBezTo>
                    <a:pt x="214" y="220"/>
                    <a:pt x="214" y="219"/>
                    <a:pt x="214" y="219"/>
                  </a:cubicBezTo>
                  <a:cubicBezTo>
                    <a:pt x="214" y="219"/>
                    <a:pt x="214" y="220"/>
                    <a:pt x="213" y="220"/>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9"/>
                  </a:moveTo>
                  <a:cubicBezTo>
                    <a:pt x="315" y="238"/>
                    <a:pt x="315" y="238"/>
                    <a:pt x="315" y="238"/>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6" y="239"/>
                  </a:moveTo>
                  <a:cubicBezTo>
                    <a:pt x="315" y="239"/>
                    <a:pt x="315" y="239"/>
                    <a:pt x="315"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251" y="171"/>
                  </a:moveTo>
                  <a:cubicBezTo>
                    <a:pt x="255" y="167"/>
                    <a:pt x="260" y="163"/>
                    <a:pt x="264" y="160"/>
                  </a:cubicBezTo>
                  <a:cubicBezTo>
                    <a:pt x="264" y="160"/>
                    <a:pt x="264" y="161"/>
                    <a:pt x="264" y="162"/>
                  </a:cubicBezTo>
                  <a:cubicBezTo>
                    <a:pt x="251" y="171"/>
                    <a:pt x="251" y="171"/>
                    <a:pt x="251" y="171"/>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1" y="220"/>
                  </a:moveTo>
                  <a:cubicBezTo>
                    <a:pt x="321" y="220"/>
                    <a:pt x="320" y="221"/>
                    <a:pt x="320" y="222"/>
                  </a:cubicBezTo>
                  <a:cubicBezTo>
                    <a:pt x="320" y="221"/>
                    <a:pt x="321" y="221"/>
                    <a:pt x="321" y="221"/>
                  </a:cubicBezTo>
                  <a:moveTo>
                    <a:pt x="315" y="238"/>
                  </a:moveTo>
                  <a:cubicBezTo>
                    <a:pt x="313" y="235"/>
                    <a:pt x="317" y="229"/>
                    <a:pt x="320" y="222"/>
                  </a:cubicBezTo>
                  <a:cubicBezTo>
                    <a:pt x="316" y="230"/>
                    <a:pt x="313" y="236"/>
                    <a:pt x="315" y="238"/>
                  </a:cubicBezTo>
                  <a:cubicBezTo>
                    <a:pt x="315" y="238"/>
                    <a:pt x="315" y="238"/>
                    <a:pt x="315" y="238"/>
                  </a:cubicBezTo>
                  <a:moveTo>
                    <a:pt x="311" y="108"/>
                  </a:moveTo>
                  <a:cubicBezTo>
                    <a:pt x="325" y="97"/>
                    <a:pt x="325" y="97"/>
                    <a:pt x="325" y="97"/>
                  </a:cubicBezTo>
                  <a:cubicBezTo>
                    <a:pt x="311" y="108"/>
                    <a:pt x="311" y="108"/>
                    <a:pt x="311" y="108"/>
                  </a:cubicBezTo>
                  <a:moveTo>
                    <a:pt x="311" y="108"/>
                  </a:moveTo>
                  <a:cubicBezTo>
                    <a:pt x="312" y="109"/>
                    <a:pt x="312" y="109"/>
                    <a:pt x="312" y="109"/>
                  </a:cubicBezTo>
                  <a:cubicBezTo>
                    <a:pt x="311" y="108"/>
                    <a:pt x="311" y="108"/>
                    <a:pt x="311" y="108"/>
                  </a:cubicBezTo>
                  <a:moveTo>
                    <a:pt x="312" y="109"/>
                  </a:moveTo>
                  <a:cubicBezTo>
                    <a:pt x="323" y="100"/>
                    <a:pt x="323" y="100"/>
                    <a:pt x="323" y="100"/>
                  </a:cubicBezTo>
                  <a:cubicBezTo>
                    <a:pt x="312" y="109"/>
                    <a:pt x="312" y="109"/>
                    <a:pt x="312" y="109"/>
                  </a:cubicBezTo>
                  <a:moveTo>
                    <a:pt x="312" y="110"/>
                  </a:moveTo>
                  <a:cubicBezTo>
                    <a:pt x="312" y="110"/>
                    <a:pt x="312" y="109"/>
                    <a:pt x="312" y="109"/>
                  </a:cubicBezTo>
                  <a:cubicBezTo>
                    <a:pt x="312" y="109"/>
                    <a:pt x="312" y="109"/>
                    <a:pt x="312" y="109"/>
                  </a:cubicBezTo>
                  <a:moveTo>
                    <a:pt x="311" y="110"/>
                  </a:moveTo>
                  <a:cubicBezTo>
                    <a:pt x="311" y="110"/>
                    <a:pt x="312" y="110"/>
                    <a:pt x="312" y="110"/>
                  </a:cubicBezTo>
                  <a:cubicBezTo>
                    <a:pt x="312" y="110"/>
                    <a:pt x="311" y="110"/>
                    <a:pt x="311" y="110"/>
                  </a:cubicBezTo>
                  <a:moveTo>
                    <a:pt x="311" y="111"/>
                  </a:moveTo>
                  <a:cubicBezTo>
                    <a:pt x="311" y="111"/>
                    <a:pt x="311" y="110"/>
                    <a:pt x="311" y="110"/>
                  </a:cubicBezTo>
                  <a:cubicBezTo>
                    <a:pt x="311" y="110"/>
                    <a:pt x="311" y="111"/>
                    <a:pt x="311" y="111"/>
                  </a:cubicBezTo>
                  <a:moveTo>
                    <a:pt x="311" y="111"/>
                  </a:moveTo>
                  <a:cubicBezTo>
                    <a:pt x="311" y="111"/>
                    <a:pt x="311" y="111"/>
                    <a:pt x="311" y="111"/>
                  </a:cubicBezTo>
                  <a:cubicBezTo>
                    <a:pt x="311" y="111"/>
                    <a:pt x="311" y="111"/>
                    <a:pt x="311" y="111"/>
                  </a:cubicBezTo>
                  <a:moveTo>
                    <a:pt x="311" y="111"/>
                  </a:moveTo>
                  <a:cubicBezTo>
                    <a:pt x="311" y="111"/>
                    <a:pt x="311" y="111"/>
                    <a:pt x="311" y="111"/>
                  </a:cubicBezTo>
                  <a:cubicBezTo>
                    <a:pt x="311" y="111"/>
                    <a:pt x="311" y="111"/>
                    <a:pt x="311" y="111"/>
                  </a:cubicBezTo>
                  <a:moveTo>
                    <a:pt x="312" y="111"/>
                  </a:moveTo>
                  <a:cubicBezTo>
                    <a:pt x="311" y="111"/>
                    <a:pt x="311" y="111"/>
                    <a:pt x="311" y="111"/>
                  </a:cubicBezTo>
                  <a:cubicBezTo>
                    <a:pt x="312" y="111"/>
                    <a:pt x="312" y="111"/>
                    <a:pt x="312" y="111"/>
                  </a:cubicBezTo>
                  <a:moveTo>
                    <a:pt x="312" y="111"/>
                  </a:moveTo>
                  <a:cubicBezTo>
                    <a:pt x="312" y="111"/>
                    <a:pt x="312" y="111"/>
                    <a:pt x="312" y="111"/>
                  </a:cubicBezTo>
                  <a:cubicBezTo>
                    <a:pt x="312" y="111"/>
                    <a:pt x="312" y="111"/>
                    <a:pt x="312" y="111"/>
                  </a:cubicBezTo>
                  <a:moveTo>
                    <a:pt x="313" y="111"/>
                  </a:moveTo>
                  <a:cubicBezTo>
                    <a:pt x="312" y="111"/>
                    <a:pt x="312" y="111"/>
                    <a:pt x="312" y="111"/>
                  </a:cubicBezTo>
                  <a:cubicBezTo>
                    <a:pt x="313" y="111"/>
                    <a:pt x="313" y="111"/>
                    <a:pt x="313" y="111"/>
                  </a:cubicBezTo>
                  <a:moveTo>
                    <a:pt x="313" y="111"/>
                  </a:moveTo>
                  <a:cubicBezTo>
                    <a:pt x="313" y="111"/>
                    <a:pt x="313" y="111"/>
                    <a:pt x="313" y="111"/>
                  </a:cubicBezTo>
                  <a:cubicBezTo>
                    <a:pt x="313" y="111"/>
                    <a:pt x="313" y="111"/>
                    <a:pt x="313" y="111"/>
                  </a:cubicBezTo>
                  <a:moveTo>
                    <a:pt x="315" y="110"/>
                  </a:moveTo>
                  <a:cubicBezTo>
                    <a:pt x="314" y="110"/>
                    <a:pt x="314" y="111"/>
                    <a:pt x="313" y="111"/>
                  </a:cubicBezTo>
                  <a:cubicBezTo>
                    <a:pt x="314" y="111"/>
                    <a:pt x="314" y="110"/>
                    <a:pt x="315" y="110"/>
                  </a:cubicBezTo>
                  <a:moveTo>
                    <a:pt x="316" y="109"/>
                  </a:moveTo>
                  <a:cubicBezTo>
                    <a:pt x="316" y="110"/>
                    <a:pt x="315" y="110"/>
                    <a:pt x="315" y="110"/>
                  </a:cubicBezTo>
                  <a:cubicBezTo>
                    <a:pt x="315" y="110"/>
                    <a:pt x="316" y="110"/>
                    <a:pt x="316" y="109"/>
                  </a:cubicBezTo>
                  <a:moveTo>
                    <a:pt x="318" y="109"/>
                  </a:moveTo>
                  <a:cubicBezTo>
                    <a:pt x="317" y="109"/>
                    <a:pt x="317" y="109"/>
                    <a:pt x="316" y="109"/>
                  </a:cubicBezTo>
                  <a:cubicBezTo>
                    <a:pt x="317" y="109"/>
                    <a:pt x="317" y="109"/>
                    <a:pt x="318" y="109"/>
                  </a:cubicBezTo>
                  <a:moveTo>
                    <a:pt x="320" y="107"/>
                  </a:moveTo>
                  <a:cubicBezTo>
                    <a:pt x="319" y="108"/>
                    <a:pt x="318" y="108"/>
                    <a:pt x="318" y="109"/>
                  </a:cubicBezTo>
                  <a:cubicBezTo>
                    <a:pt x="318" y="108"/>
                    <a:pt x="319" y="108"/>
                    <a:pt x="320" y="107"/>
                  </a:cubicBezTo>
                  <a:moveTo>
                    <a:pt x="322" y="106"/>
                  </a:moveTo>
                  <a:cubicBezTo>
                    <a:pt x="321" y="107"/>
                    <a:pt x="320" y="107"/>
                    <a:pt x="320" y="107"/>
                  </a:cubicBezTo>
                  <a:cubicBezTo>
                    <a:pt x="320" y="107"/>
                    <a:pt x="321" y="107"/>
                    <a:pt x="322" y="106"/>
                  </a:cubicBezTo>
                  <a:moveTo>
                    <a:pt x="325" y="105"/>
                  </a:moveTo>
                  <a:cubicBezTo>
                    <a:pt x="324" y="105"/>
                    <a:pt x="323" y="106"/>
                    <a:pt x="322" y="106"/>
                  </a:cubicBezTo>
                  <a:cubicBezTo>
                    <a:pt x="324" y="105"/>
                    <a:pt x="326" y="104"/>
                    <a:pt x="328" y="103"/>
                  </a:cubicBezTo>
                  <a:cubicBezTo>
                    <a:pt x="327" y="103"/>
                    <a:pt x="325" y="104"/>
                    <a:pt x="325" y="105"/>
                  </a:cubicBezTo>
                  <a:moveTo>
                    <a:pt x="387" y="55"/>
                  </a:moveTo>
                  <a:cubicBezTo>
                    <a:pt x="389" y="54"/>
                    <a:pt x="391" y="52"/>
                    <a:pt x="394" y="51"/>
                  </a:cubicBezTo>
                  <a:cubicBezTo>
                    <a:pt x="391" y="52"/>
                    <a:pt x="389" y="54"/>
                    <a:pt x="387" y="55"/>
                  </a:cubicBezTo>
                  <a:moveTo>
                    <a:pt x="387" y="55"/>
                  </a:moveTo>
                  <a:cubicBezTo>
                    <a:pt x="385" y="56"/>
                    <a:pt x="383" y="57"/>
                    <a:pt x="381" y="58"/>
                  </a:cubicBezTo>
                  <a:cubicBezTo>
                    <a:pt x="383" y="57"/>
                    <a:pt x="385" y="56"/>
                    <a:pt x="387" y="55"/>
                  </a:cubicBezTo>
                  <a:moveTo>
                    <a:pt x="366" y="68"/>
                  </a:moveTo>
                  <a:cubicBezTo>
                    <a:pt x="381" y="58"/>
                    <a:pt x="381" y="58"/>
                    <a:pt x="381" y="58"/>
                  </a:cubicBezTo>
                  <a:cubicBezTo>
                    <a:pt x="366" y="68"/>
                    <a:pt x="366" y="68"/>
                    <a:pt x="366" y="68"/>
                  </a:cubicBezTo>
                  <a:moveTo>
                    <a:pt x="370" y="68"/>
                  </a:moveTo>
                  <a:cubicBezTo>
                    <a:pt x="365" y="70"/>
                    <a:pt x="365" y="70"/>
                    <a:pt x="365" y="70"/>
                  </a:cubicBezTo>
                  <a:cubicBezTo>
                    <a:pt x="366" y="69"/>
                    <a:pt x="367" y="68"/>
                    <a:pt x="368" y="68"/>
                  </a:cubicBezTo>
                  <a:cubicBezTo>
                    <a:pt x="366" y="68"/>
                    <a:pt x="366" y="68"/>
                    <a:pt x="366" y="68"/>
                  </a:cubicBezTo>
                  <a:cubicBezTo>
                    <a:pt x="368" y="68"/>
                    <a:pt x="368" y="68"/>
                    <a:pt x="368" y="68"/>
                  </a:cubicBezTo>
                  <a:cubicBezTo>
                    <a:pt x="369" y="66"/>
                    <a:pt x="371" y="65"/>
                    <a:pt x="373" y="64"/>
                  </a:cubicBezTo>
                  <a:cubicBezTo>
                    <a:pt x="377" y="61"/>
                    <a:pt x="379" y="60"/>
                    <a:pt x="384" y="57"/>
                  </a:cubicBezTo>
                  <a:cubicBezTo>
                    <a:pt x="384" y="57"/>
                    <a:pt x="384" y="57"/>
                    <a:pt x="384" y="57"/>
                  </a:cubicBezTo>
                  <a:cubicBezTo>
                    <a:pt x="384" y="57"/>
                    <a:pt x="387" y="56"/>
                    <a:pt x="387" y="56"/>
                  </a:cubicBezTo>
                  <a:cubicBezTo>
                    <a:pt x="387" y="56"/>
                    <a:pt x="385" y="56"/>
                    <a:pt x="384" y="57"/>
                  </a:cubicBezTo>
                  <a:cubicBezTo>
                    <a:pt x="387" y="56"/>
                    <a:pt x="389" y="55"/>
                    <a:pt x="391" y="54"/>
                  </a:cubicBezTo>
                  <a:cubicBezTo>
                    <a:pt x="390" y="54"/>
                    <a:pt x="389" y="55"/>
                    <a:pt x="389" y="56"/>
                  </a:cubicBezTo>
                  <a:cubicBezTo>
                    <a:pt x="377" y="64"/>
                    <a:pt x="377" y="64"/>
                    <a:pt x="377" y="64"/>
                  </a:cubicBezTo>
                  <a:cubicBezTo>
                    <a:pt x="375" y="65"/>
                    <a:pt x="372" y="66"/>
                    <a:pt x="370" y="68"/>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4" y="65"/>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5"/>
                    <a:pt x="393" y="65"/>
                  </a:cubicBezTo>
                  <a:cubicBezTo>
                    <a:pt x="393" y="65"/>
                    <a:pt x="393" y="65"/>
                    <a:pt x="393" y="65"/>
                  </a:cubicBezTo>
                  <a:moveTo>
                    <a:pt x="393" y="65"/>
                  </a:moveTo>
                  <a:cubicBezTo>
                    <a:pt x="393" y="65"/>
                    <a:pt x="393" y="65"/>
                    <a:pt x="393" y="65"/>
                  </a:cubicBezTo>
                  <a:cubicBezTo>
                    <a:pt x="393" y="65"/>
                    <a:pt x="393" y="65"/>
                    <a:pt x="393" y="65"/>
                  </a:cubicBezTo>
                  <a:moveTo>
                    <a:pt x="287" y="334"/>
                  </a:moveTo>
                  <a:cubicBezTo>
                    <a:pt x="300" y="315"/>
                    <a:pt x="314" y="296"/>
                    <a:pt x="328" y="279"/>
                  </a:cubicBezTo>
                  <a:cubicBezTo>
                    <a:pt x="325" y="273"/>
                    <a:pt x="325" y="273"/>
                    <a:pt x="325" y="273"/>
                  </a:cubicBezTo>
                  <a:cubicBezTo>
                    <a:pt x="331" y="258"/>
                    <a:pt x="340" y="238"/>
                    <a:pt x="347" y="223"/>
                  </a:cubicBezTo>
                  <a:cubicBezTo>
                    <a:pt x="327" y="234"/>
                    <a:pt x="327" y="234"/>
                    <a:pt x="327" y="234"/>
                  </a:cubicBezTo>
                  <a:cubicBezTo>
                    <a:pt x="321" y="220"/>
                    <a:pt x="321" y="220"/>
                    <a:pt x="321" y="220"/>
                  </a:cubicBezTo>
                  <a:cubicBezTo>
                    <a:pt x="327" y="213"/>
                    <a:pt x="334" y="207"/>
                    <a:pt x="341" y="201"/>
                  </a:cubicBezTo>
                  <a:cubicBezTo>
                    <a:pt x="337" y="195"/>
                    <a:pt x="337" y="195"/>
                    <a:pt x="344" y="184"/>
                  </a:cubicBezTo>
                  <a:cubicBezTo>
                    <a:pt x="343" y="182"/>
                    <a:pt x="343" y="181"/>
                    <a:pt x="343" y="180"/>
                  </a:cubicBezTo>
                  <a:cubicBezTo>
                    <a:pt x="339" y="177"/>
                    <a:pt x="336" y="174"/>
                    <a:pt x="333" y="172"/>
                  </a:cubicBezTo>
                  <a:cubicBezTo>
                    <a:pt x="311" y="191"/>
                    <a:pt x="294" y="215"/>
                    <a:pt x="272" y="235"/>
                  </a:cubicBezTo>
                  <a:cubicBezTo>
                    <a:pt x="265" y="241"/>
                    <a:pt x="257" y="241"/>
                    <a:pt x="250" y="245"/>
                  </a:cubicBezTo>
                  <a:cubicBezTo>
                    <a:pt x="257" y="240"/>
                    <a:pt x="257" y="240"/>
                    <a:pt x="257" y="240"/>
                  </a:cubicBezTo>
                  <a:cubicBezTo>
                    <a:pt x="250" y="245"/>
                    <a:pt x="250" y="245"/>
                    <a:pt x="250" y="245"/>
                  </a:cubicBezTo>
                  <a:cubicBezTo>
                    <a:pt x="248" y="248"/>
                    <a:pt x="246" y="250"/>
                    <a:pt x="244" y="252"/>
                  </a:cubicBezTo>
                  <a:cubicBezTo>
                    <a:pt x="239" y="260"/>
                    <a:pt x="239" y="260"/>
                    <a:pt x="239" y="260"/>
                  </a:cubicBezTo>
                  <a:cubicBezTo>
                    <a:pt x="244" y="252"/>
                    <a:pt x="244" y="252"/>
                    <a:pt x="244" y="252"/>
                  </a:cubicBezTo>
                  <a:cubicBezTo>
                    <a:pt x="230" y="264"/>
                    <a:pt x="230" y="264"/>
                    <a:pt x="230" y="264"/>
                  </a:cubicBezTo>
                  <a:cubicBezTo>
                    <a:pt x="229" y="263"/>
                    <a:pt x="228" y="262"/>
                    <a:pt x="227" y="261"/>
                  </a:cubicBezTo>
                  <a:cubicBezTo>
                    <a:pt x="249" y="230"/>
                    <a:pt x="249" y="230"/>
                    <a:pt x="249" y="230"/>
                  </a:cubicBezTo>
                  <a:cubicBezTo>
                    <a:pt x="248" y="229"/>
                    <a:pt x="246" y="226"/>
                    <a:pt x="245" y="224"/>
                  </a:cubicBezTo>
                  <a:cubicBezTo>
                    <a:pt x="250" y="216"/>
                    <a:pt x="250" y="216"/>
                    <a:pt x="250" y="216"/>
                  </a:cubicBezTo>
                  <a:cubicBezTo>
                    <a:pt x="252" y="208"/>
                    <a:pt x="254" y="198"/>
                    <a:pt x="257" y="189"/>
                  </a:cubicBezTo>
                  <a:cubicBezTo>
                    <a:pt x="265" y="181"/>
                    <a:pt x="265" y="181"/>
                    <a:pt x="265" y="181"/>
                  </a:cubicBezTo>
                  <a:cubicBezTo>
                    <a:pt x="270" y="174"/>
                    <a:pt x="270" y="174"/>
                    <a:pt x="270" y="174"/>
                  </a:cubicBezTo>
                  <a:cubicBezTo>
                    <a:pt x="270" y="173"/>
                    <a:pt x="270" y="172"/>
                    <a:pt x="270" y="171"/>
                  </a:cubicBezTo>
                  <a:cubicBezTo>
                    <a:pt x="277" y="166"/>
                    <a:pt x="284" y="160"/>
                    <a:pt x="291" y="154"/>
                  </a:cubicBezTo>
                  <a:cubicBezTo>
                    <a:pt x="320" y="137"/>
                    <a:pt x="320" y="137"/>
                    <a:pt x="320" y="137"/>
                  </a:cubicBezTo>
                  <a:cubicBezTo>
                    <a:pt x="291" y="154"/>
                    <a:pt x="291" y="154"/>
                    <a:pt x="291" y="154"/>
                  </a:cubicBezTo>
                  <a:cubicBezTo>
                    <a:pt x="322" y="138"/>
                    <a:pt x="322" y="138"/>
                    <a:pt x="322" y="138"/>
                  </a:cubicBezTo>
                  <a:cubicBezTo>
                    <a:pt x="324" y="137"/>
                    <a:pt x="327" y="135"/>
                    <a:pt x="329" y="133"/>
                  </a:cubicBezTo>
                  <a:cubicBezTo>
                    <a:pt x="335" y="122"/>
                    <a:pt x="335" y="122"/>
                    <a:pt x="335" y="122"/>
                  </a:cubicBezTo>
                  <a:cubicBezTo>
                    <a:pt x="329" y="133"/>
                    <a:pt x="329" y="133"/>
                    <a:pt x="329" y="133"/>
                  </a:cubicBezTo>
                  <a:cubicBezTo>
                    <a:pt x="341" y="133"/>
                    <a:pt x="341" y="133"/>
                    <a:pt x="341" y="133"/>
                  </a:cubicBezTo>
                  <a:cubicBezTo>
                    <a:pt x="347" y="129"/>
                    <a:pt x="347" y="129"/>
                    <a:pt x="347" y="129"/>
                  </a:cubicBezTo>
                  <a:cubicBezTo>
                    <a:pt x="341" y="133"/>
                    <a:pt x="341" y="133"/>
                    <a:pt x="341" y="133"/>
                  </a:cubicBezTo>
                  <a:cubicBezTo>
                    <a:pt x="329" y="133"/>
                    <a:pt x="329" y="133"/>
                    <a:pt x="329" y="133"/>
                  </a:cubicBezTo>
                  <a:cubicBezTo>
                    <a:pt x="327" y="135"/>
                    <a:pt x="324" y="137"/>
                    <a:pt x="322" y="138"/>
                  </a:cubicBezTo>
                  <a:cubicBezTo>
                    <a:pt x="332" y="139"/>
                    <a:pt x="332" y="139"/>
                    <a:pt x="332" y="139"/>
                  </a:cubicBezTo>
                  <a:cubicBezTo>
                    <a:pt x="347" y="130"/>
                    <a:pt x="347" y="130"/>
                    <a:pt x="347" y="130"/>
                  </a:cubicBezTo>
                  <a:cubicBezTo>
                    <a:pt x="350" y="128"/>
                    <a:pt x="352" y="127"/>
                    <a:pt x="355" y="125"/>
                  </a:cubicBezTo>
                  <a:cubicBezTo>
                    <a:pt x="354" y="123"/>
                    <a:pt x="353" y="121"/>
                    <a:pt x="352" y="119"/>
                  </a:cubicBezTo>
                  <a:cubicBezTo>
                    <a:pt x="353" y="121"/>
                    <a:pt x="354" y="123"/>
                    <a:pt x="355" y="125"/>
                  </a:cubicBezTo>
                  <a:cubicBezTo>
                    <a:pt x="374" y="119"/>
                    <a:pt x="374" y="119"/>
                    <a:pt x="374" y="119"/>
                  </a:cubicBezTo>
                  <a:cubicBezTo>
                    <a:pt x="366" y="126"/>
                    <a:pt x="366" y="126"/>
                    <a:pt x="366" y="126"/>
                  </a:cubicBezTo>
                  <a:cubicBezTo>
                    <a:pt x="367" y="126"/>
                    <a:pt x="367" y="127"/>
                    <a:pt x="367" y="127"/>
                  </a:cubicBezTo>
                  <a:cubicBezTo>
                    <a:pt x="368" y="127"/>
                    <a:pt x="368" y="128"/>
                    <a:pt x="368" y="128"/>
                  </a:cubicBezTo>
                  <a:cubicBezTo>
                    <a:pt x="384" y="119"/>
                    <a:pt x="384" y="119"/>
                    <a:pt x="384" y="119"/>
                  </a:cubicBezTo>
                  <a:cubicBezTo>
                    <a:pt x="368" y="128"/>
                    <a:pt x="368" y="128"/>
                    <a:pt x="368" y="128"/>
                  </a:cubicBezTo>
                  <a:cubicBezTo>
                    <a:pt x="371" y="131"/>
                    <a:pt x="371" y="131"/>
                    <a:pt x="371" y="131"/>
                  </a:cubicBezTo>
                  <a:cubicBezTo>
                    <a:pt x="384" y="119"/>
                    <a:pt x="384" y="119"/>
                    <a:pt x="384" y="119"/>
                  </a:cubicBezTo>
                  <a:cubicBezTo>
                    <a:pt x="401" y="109"/>
                    <a:pt x="401" y="109"/>
                    <a:pt x="401" y="109"/>
                  </a:cubicBezTo>
                  <a:cubicBezTo>
                    <a:pt x="400" y="109"/>
                    <a:pt x="400" y="108"/>
                    <a:pt x="399" y="107"/>
                  </a:cubicBezTo>
                  <a:cubicBezTo>
                    <a:pt x="388" y="107"/>
                    <a:pt x="388" y="107"/>
                    <a:pt x="388" y="107"/>
                  </a:cubicBezTo>
                  <a:cubicBezTo>
                    <a:pt x="379" y="112"/>
                    <a:pt x="379" y="112"/>
                    <a:pt x="379" y="112"/>
                  </a:cubicBezTo>
                  <a:cubicBezTo>
                    <a:pt x="371" y="116"/>
                    <a:pt x="371" y="116"/>
                    <a:pt x="371" y="116"/>
                  </a:cubicBezTo>
                  <a:cubicBezTo>
                    <a:pt x="370" y="115"/>
                    <a:pt x="370" y="114"/>
                    <a:pt x="369" y="113"/>
                  </a:cubicBezTo>
                  <a:cubicBezTo>
                    <a:pt x="375" y="109"/>
                    <a:pt x="380" y="106"/>
                    <a:pt x="385" y="103"/>
                  </a:cubicBezTo>
                  <a:cubicBezTo>
                    <a:pt x="392" y="97"/>
                    <a:pt x="392" y="97"/>
                    <a:pt x="392" y="97"/>
                  </a:cubicBezTo>
                  <a:cubicBezTo>
                    <a:pt x="383" y="100"/>
                    <a:pt x="383" y="100"/>
                    <a:pt x="383" y="100"/>
                  </a:cubicBezTo>
                  <a:cubicBezTo>
                    <a:pt x="391" y="92"/>
                    <a:pt x="391" y="92"/>
                    <a:pt x="391" y="92"/>
                  </a:cubicBezTo>
                  <a:cubicBezTo>
                    <a:pt x="400" y="85"/>
                    <a:pt x="400" y="85"/>
                    <a:pt x="400" y="85"/>
                  </a:cubicBezTo>
                  <a:cubicBezTo>
                    <a:pt x="406" y="80"/>
                    <a:pt x="406" y="80"/>
                    <a:pt x="406" y="80"/>
                  </a:cubicBezTo>
                  <a:cubicBezTo>
                    <a:pt x="414" y="74"/>
                    <a:pt x="414" y="74"/>
                    <a:pt x="414" y="74"/>
                  </a:cubicBezTo>
                  <a:cubicBezTo>
                    <a:pt x="413" y="74"/>
                    <a:pt x="413" y="72"/>
                    <a:pt x="413" y="71"/>
                  </a:cubicBezTo>
                  <a:cubicBezTo>
                    <a:pt x="413" y="70"/>
                    <a:pt x="413" y="70"/>
                    <a:pt x="413" y="70"/>
                  </a:cubicBezTo>
                  <a:cubicBezTo>
                    <a:pt x="421" y="65"/>
                    <a:pt x="421" y="65"/>
                    <a:pt x="421" y="65"/>
                  </a:cubicBezTo>
                  <a:cubicBezTo>
                    <a:pt x="421" y="63"/>
                    <a:pt x="422" y="61"/>
                    <a:pt x="422" y="59"/>
                  </a:cubicBezTo>
                  <a:cubicBezTo>
                    <a:pt x="413" y="69"/>
                    <a:pt x="413" y="69"/>
                    <a:pt x="413" y="69"/>
                  </a:cubicBezTo>
                  <a:cubicBezTo>
                    <a:pt x="397" y="76"/>
                    <a:pt x="397" y="76"/>
                    <a:pt x="397" y="76"/>
                  </a:cubicBezTo>
                  <a:cubicBezTo>
                    <a:pt x="389" y="84"/>
                    <a:pt x="389" y="84"/>
                    <a:pt x="389" y="84"/>
                  </a:cubicBezTo>
                  <a:cubicBezTo>
                    <a:pt x="381" y="92"/>
                    <a:pt x="381" y="92"/>
                    <a:pt x="381" y="92"/>
                  </a:cubicBezTo>
                  <a:cubicBezTo>
                    <a:pt x="398" y="84"/>
                    <a:pt x="398" y="84"/>
                    <a:pt x="398" y="84"/>
                  </a:cubicBezTo>
                  <a:cubicBezTo>
                    <a:pt x="381" y="92"/>
                    <a:pt x="381" y="92"/>
                    <a:pt x="381" y="92"/>
                  </a:cubicBezTo>
                  <a:cubicBezTo>
                    <a:pt x="373" y="95"/>
                    <a:pt x="373" y="95"/>
                    <a:pt x="373" y="95"/>
                  </a:cubicBezTo>
                  <a:cubicBezTo>
                    <a:pt x="371" y="96"/>
                    <a:pt x="368" y="97"/>
                    <a:pt x="366" y="99"/>
                  </a:cubicBezTo>
                  <a:cubicBezTo>
                    <a:pt x="365" y="99"/>
                    <a:pt x="365" y="99"/>
                    <a:pt x="365" y="98"/>
                  </a:cubicBezTo>
                  <a:cubicBezTo>
                    <a:pt x="373" y="93"/>
                    <a:pt x="381" y="89"/>
                    <a:pt x="389" y="84"/>
                  </a:cubicBezTo>
                  <a:cubicBezTo>
                    <a:pt x="397" y="76"/>
                    <a:pt x="397" y="76"/>
                    <a:pt x="397" y="76"/>
                  </a:cubicBezTo>
                  <a:cubicBezTo>
                    <a:pt x="396" y="75"/>
                    <a:pt x="396" y="75"/>
                    <a:pt x="396" y="75"/>
                  </a:cubicBezTo>
                  <a:cubicBezTo>
                    <a:pt x="373" y="89"/>
                    <a:pt x="373" y="89"/>
                    <a:pt x="373" y="89"/>
                  </a:cubicBezTo>
                  <a:cubicBezTo>
                    <a:pt x="373" y="86"/>
                    <a:pt x="374" y="81"/>
                    <a:pt x="376" y="77"/>
                  </a:cubicBezTo>
                  <a:cubicBezTo>
                    <a:pt x="387" y="68"/>
                    <a:pt x="387" y="68"/>
                    <a:pt x="387" y="68"/>
                  </a:cubicBezTo>
                  <a:cubicBezTo>
                    <a:pt x="392" y="66"/>
                    <a:pt x="392" y="66"/>
                    <a:pt x="392" y="66"/>
                  </a:cubicBezTo>
                  <a:cubicBezTo>
                    <a:pt x="402" y="60"/>
                    <a:pt x="402" y="60"/>
                    <a:pt x="402" y="60"/>
                  </a:cubicBezTo>
                  <a:cubicBezTo>
                    <a:pt x="401" y="61"/>
                    <a:pt x="401" y="61"/>
                    <a:pt x="401" y="61"/>
                  </a:cubicBezTo>
                  <a:cubicBezTo>
                    <a:pt x="399" y="62"/>
                    <a:pt x="397" y="62"/>
                    <a:pt x="396" y="63"/>
                  </a:cubicBezTo>
                  <a:cubicBezTo>
                    <a:pt x="399" y="62"/>
                    <a:pt x="399" y="62"/>
                    <a:pt x="402" y="60"/>
                  </a:cubicBezTo>
                  <a:cubicBezTo>
                    <a:pt x="399" y="62"/>
                    <a:pt x="396" y="64"/>
                    <a:pt x="392" y="66"/>
                  </a:cubicBezTo>
                  <a:cubicBezTo>
                    <a:pt x="392" y="67"/>
                    <a:pt x="392" y="68"/>
                    <a:pt x="392" y="68"/>
                  </a:cubicBezTo>
                  <a:cubicBezTo>
                    <a:pt x="391" y="70"/>
                    <a:pt x="391" y="71"/>
                    <a:pt x="390" y="72"/>
                  </a:cubicBezTo>
                  <a:cubicBezTo>
                    <a:pt x="391" y="71"/>
                    <a:pt x="391" y="70"/>
                    <a:pt x="392" y="68"/>
                  </a:cubicBezTo>
                  <a:cubicBezTo>
                    <a:pt x="382" y="74"/>
                    <a:pt x="381" y="75"/>
                    <a:pt x="379" y="76"/>
                  </a:cubicBezTo>
                  <a:cubicBezTo>
                    <a:pt x="383" y="75"/>
                    <a:pt x="384" y="75"/>
                    <a:pt x="406" y="66"/>
                  </a:cubicBezTo>
                  <a:cubicBezTo>
                    <a:pt x="406" y="65"/>
                    <a:pt x="406" y="64"/>
                    <a:pt x="406" y="63"/>
                  </a:cubicBezTo>
                  <a:cubicBezTo>
                    <a:pt x="424" y="52"/>
                    <a:pt x="424" y="52"/>
                    <a:pt x="424" y="52"/>
                  </a:cubicBezTo>
                  <a:cubicBezTo>
                    <a:pt x="441" y="41"/>
                    <a:pt x="441" y="41"/>
                    <a:pt x="441" y="41"/>
                  </a:cubicBezTo>
                  <a:cubicBezTo>
                    <a:pt x="442" y="40"/>
                    <a:pt x="442" y="40"/>
                    <a:pt x="442" y="39"/>
                  </a:cubicBezTo>
                  <a:cubicBezTo>
                    <a:pt x="434" y="43"/>
                    <a:pt x="426" y="47"/>
                    <a:pt x="418" y="51"/>
                  </a:cubicBezTo>
                  <a:cubicBezTo>
                    <a:pt x="426" y="47"/>
                    <a:pt x="434" y="43"/>
                    <a:pt x="442" y="39"/>
                  </a:cubicBezTo>
                  <a:cubicBezTo>
                    <a:pt x="434" y="42"/>
                    <a:pt x="434" y="42"/>
                    <a:pt x="434" y="42"/>
                  </a:cubicBezTo>
                  <a:cubicBezTo>
                    <a:pt x="435" y="42"/>
                    <a:pt x="435" y="41"/>
                    <a:pt x="436" y="40"/>
                  </a:cubicBezTo>
                  <a:cubicBezTo>
                    <a:pt x="436" y="39"/>
                    <a:pt x="437" y="38"/>
                    <a:pt x="438" y="37"/>
                  </a:cubicBezTo>
                  <a:cubicBezTo>
                    <a:pt x="449" y="29"/>
                    <a:pt x="449" y="29"/>
                    <a:pt x="449" y="29"/>
                  </a:cubicBezTo>
                  <a:cubicBezTo>
                    <a:pt x="450" y="29"/>
                    <a:pt x="450" y="28"/>
                    <a:pt x="451" y="27"/>
                  </a:cubicBezTo>
                  <a:cubicBezTo>
                    <a:pt x="438" y="32"/>
                    <a:pt x="438" y="32"/>
                    <a:pt x="438" y="32"/>
                  </a:cubicBezTo>
                  <a:cubicBezTo>
                    <a:pt x="451" y="27"/>
                    <a:pt x="451" y="27"/>
                    <a:pt x="451" y="27"/>
                  </a:cubicBezTo>
                  <a:cubicBezTo>
                    <a:pt x="461" y="22"/>
                    <a:pt x="461" y="22"/>
                    <a:pt x="461" y="22"/>
                  </a:cubicBezTo>
                  <a:cubicBezTo>
                    <a:pt x="448" y="26"/>
                    <a:pt x="448" y="26"/>
                    <a:pt x="448" y="26"/>
                  </a:cubicBezTo>
                  <a:cubicBezTo>
                    <a:pt x="423" y="39"/>
                    <a:pt x="423" y="39"/>
                    <a:pt x="423" y="39"/>
                  </a:cubicBezTo>
                  <a:cubicBezTo>
                    <a:pt x="406" y="48"/>
                    <a:pt x="406" y="48"/>
                    <a:pt x="406" y="48"/>
                  </a:cubicBezTo>
                  <a:cubicBezTo>
                    <a:pt x="407" y="47"/>
                    <a:pt x="408" y="46"/>
                    <a:pt x="410" y="45"/>
                  </a:cubicBezTo>
                  <a:cubicBezTo>
                    <a:pt x="396" y="54"/>
                    <a:pt x="396" y="54"/>
                    <a:pt x="396" y="54"/>
                  </a:cubicBezTo>
                  <a:cubicBezTo>
                    <a:pt x="391" y="57"/>
                    <a:pt x="386" y="60"/>
                    <a:pt x="381" y="63"/>
                  </a:cubicBezTo>
                  <a:cubicBezTo>
                    <a:pt x="377" y="66"/>
                    <a:pt x="374" y="70"/>
                    <a:pt x="372" y="75"/>
                  </a:cubicBezTo>
                  <a:cubicBezTo>
                    <a:pt x="377" y="70"/>
                    <a:pt x="383" y="64"/>
                    <a:pt x="388" y="59"/>
                  </a:cubicBezTo>
                  <a:cubicBezTo>
                    <a:pt x="403" y="51"/>
                    <a:pt x="403" y="51"/>
                    <a:pt x="403" y="51"/>
                  </a:cubicBezTo>
                  <a:cubicBezTo>
                    <a:pt x="402" y="52"/>
                    <a:pt x="402" y="53"/>
                    <a:pt x="401" y="54"/>
                  </a:cubicBezTo>
                  <a:cubicBezTo>
                    <a:pt x="392" y="59"/>
                    <a:pt x="392" y="59"/>
                    <a:pt x="392" y="59"/>
                  </a:cubicBezTo>
                  <a:cubicBezTo>
                    <a:pt x="391" y="60"/>
                    <a:pt x="391" y="60"/>
                    <a:pt x="390" y="61"/>
                  </a:cubicBezTo>
                  <a:cubicBezTo>
                    <a:pt x="394" y="63"/>
                    <a:pt x="394" y="63"/>
                    <a:pt x="394" y="63"/>
                  </a:cubicBezTo>
                  <a:cubicBezTo>
                    <a:pt x="394" y="64"/>
                    <a:pt x="394" y="64"/>
                    <a:pt x="394" y="64"/>
                  </a:cubicBezTo>
                  <a:cubicBezTo>
                    <a:pt x="390" y="61"/>
                    <a:pt x="390" y="61"/>
                    <a:pt x="390" y="61"/>
                  </a:cubicBezTo>
                  <a:cubicBezTo>
                    <a:pt x="388" y="64"/>
                    <a:pt x="387" y="66"/>
                    <a:pt x="386" y="68"/>
                  </a:cubicBezTo>
                  <a:cubicBezTo>
                    <a:pt x="378" y="73"/>
                    <a:pt x="370" y="77"/>
                    <a:pt x="363" y="82"/>
                  </a:cubicBezTo>
                  <a:cubicBezTo>
                    <a:pt x="372" y="75"/>
                    <a:pt x="372" y="75"/>
                    <a:pt x="372" y="75"/>
                  </a:cubicBezTo>
                  <a:cubicBezTo>
                    <a:pt x="374" y="70"/>
                    <a:pt x="377" y="66"/>
                    <a:pt x="381" y="63"/>
                  </a:cubicBezTo>
                  <a:cubicBezTo>
                    <a:pt x="386" y="60"/>
                    <a:pt x="391" y="57"/>
                    <a:pt x="396" y="54"/>
                  </a:cubicBezTo>
                  <a:cubicBezTo>
                    <a:pt x="410" y="45"/>
                    <a:pt x="410" y="45"/>
                    <a:pt x="410" y="45"/>
                  </a:cubicBezTo>
                  <a:cubicBezTo>
                    <a:pt x="419" y="37"/>
                    <a:pt x="431" y="29"/>
                    <a:pt x="445" y="22"/>
                  </a:cubicBezTo>
                  <a:cubicBezTo>
                    <a:pt x="425" y="33"/>
                    <a:pt x="398" y="48"/>
                    <a:pt x="378" y="60"/>
                  </a:cubicBezTo>
                  <a:cubicBezTo>
                    <a:pt x="322" y="98"/>
                    <a:pt x="311" y="105"/>
                    <a:pt x="266" y="145"/>
                  </a:cubicBezTo>
                  <a:cubicBezTo>
                    <a:pt x="211" y="197"/>
                    <a:pt x="206" y="202"/>
                    <a:pt x="172" y="243"/>
                  </a:cubicBezTo>
                  <a:cubicBezTo>
                    <a:pt x="124" y="308"/>
                    <a:pt x="122" y="310"/>
                    <a:pt x="99" y="351"/>
                  </a:cubicBezTo>
                  <a:cubicBezTo>
                    <a:pt x="83" y="379"/>
                    <a:pt x="88" y="409"/>
                    <a:pt x="118" y="438"/>
                  </a:cubicBezTo>
                  <a:cubicBezTo>
                    <a:pt x="122" y="435"/>
                    <a:pt x="122" y="435"/>
                    <a:pt x="122" y="435"/>
                  </a:cubicBezTo>
                  <a:cubicBezTo>
                    <a:pt x="128" y="430"/>
                    <a:pt x="128" y="430"/>
                    <a:pt x="128" y="430"/>
                  </a:cubicBezTo>
                  <a:cubicBezTo>
                    <a:pt x="134" y="424"/>
                    <a:pt x="134" y="424"/>
                    <a:pt x="134" y="424"/>
                  </a:cubicBezTo>
                  <a:cubicBezTo>
                    <a:pt x="135" y="425"/>
                    <a:pt x="136" y="425"/>
                    <a:pt x="136" y="426"/>
                  </a:cubicBezTo>
                  <a:cubicBezTo>
                    <a:pt x="148" y="423"/>
                    <a:pt x="148" y="423"/>
                    <a:pt x="148" y="423"/>
                  </a:cubicBezTo>
                  <a:cubicBezTo>
                    <a:pt x="155" y="417"/>
                    <a:pt x="155" y="417"/>
                    <a:pt x="155" y="417"/>
                  </a:cubicBezTo>
                  <a:cubicBezTo>
                    <a:pt x="157" y="419"/>
                    <a:pt x="160" y="421"/>
                    <a:pt x="163" y="423"/>
                  </a:cubicBezTo>
                  <a:cubicBezTo>
                    <a:pt x="167" y="415"/>
                    <a:pt x="172" y="407"/>
                    <a:pt x="176" y="399"/>
                  </a:cubicBezTo>
                  <a:cubicBezTo>
                    <a:pt x="178" y="396"/>
                    <a:pt x="179" y="394"/>
                    <a:pt x="181" y="391"/>
                  </a:cubicBezTo>
                  <a:cubicBezTo>
                    <a:pt x="180" y="390"/>
                    <a:pt x="179" y="390"/>
                    <a:pt x="178" y="389"/>
                  </a:cubicBezTo>
                  <a:cubicBezTo>
                    <a:pt x="178" y="388"/>
                    <a:pt x="177" y="388"/>
                    <a:pt x="176" y="387"/>
                  </a:cubicBezTo>
                  <a:cubicBezTo>
                    <a:pt x="177" y="384"/>
                    <a:pt x="179" y="382"/>
                    <a:pt x="181" y="379"/>
                  </a:cubicBezTo>
                  <a:cubicBezTo>
                    <a:pt x="180" y="379"/>
                    <a:pt x="179" y="378"/>
                    <a:pt x="178" y="378"/>
                  </a:cubicBezTo>
                  <a:cubicBezTo>
                    <a:pt x="176" y="376"/>
                    <a:pt x="175" y="375"/>
                    <a:pt x="174" y="374"/>
                  </a:cubicBezTo>
                  <a:cubicBezTo>
                    <a:pt x="175" y="375"/>
                    <a:pt x="176" y="376"/>
                    <a:pt x="178" y="378"/>
                  </a:cubicBezTo>
                  <a:cubicBezTo>
                    <a:pt x="186" y="372"/>
                    <a:pt x="186" y="372"/>
                    <a:pt x="186" y="372"/>
                  </a:cubicBezTo>
                  <a:cubicBezTo>
                    <a:pt x="193" y="355"/>
                    <a:pt x="193" y="355"/>
                    <a:pt x="193" y="355"/>
                  </a:cubicBezTo>
                  <a:cubicBezTo>
                    <a:pt x="192" y="353"/>
                    <a:pt x="190" y="353"/>
                    <a:pt x="189" y="351"/>
                  </a:cubicBezTo>
                  <a:cubicBezTo>
                    <a:pt x="189" y="351"/>
                    <a:pt x="189" y="351"/>
                    <a:pt x="189" y="351"/>
                  </a:cubicBezTo>
                  <a:cubicBezTo>
                    <a:pt x="189" y="351"/>
                    <a:pt x="189" y="351"/>
                    <a:pt x="189" y="351"/>
                  </a:cubicBezTo>
                  <a:cubicBezTo>
                    <a:pt x="197" y="344"/>
                    <a:pt x="197" y="344"/>
                    <a:pt x="197" y="344"/>
                  </a:cubicBezTo>
                  <a:cubicBezTo>
                    <a:pt x="193" y="355"/>
                    <a:pt x="193" y="355"/>
                    <a:pt x="193" y="355"/>
                  </a:cubicBezTo>
                  <a:cubicBezTo>
                    <a:pt x="186" y="372"/>
                    <a:pt x="186" y="372"/>
                    <a:pt x="186" y="372"/>
                  </a:cubicBezTo>
                  <a:cubicBezTo>
                    <a:pt x="184" y="374"/>
                    <a:pt x="182" y="377"/>
                    <a:pt x="181" y="379"/>
                  </a:cubicBezTo>
                  <a:cubicBezTo>
                    <a:pt x="179" y="382"/>
                    <a:pt x="177" y="384"/>
                    <a:pt x="176" y="387"/>
                  </a:cubicBezTo>
                  <a:cubicBezTo>
                    <a:pt x="177" y="388"/>
                    <a:pt x="178" y="388"/>
                    <a:pt x="178" y="389"/>
                  </a:cubicBezTo>
                  <a:cubicBezTo>
                    <a:pt x="188" y="374"/>
                    <a:pt x="188" y="374"/>
                    <a:pt x="188" y="374"/>
                  </a:cubicBezTo>
                  <a:cubicBezTo>
                    <a:pt x="198" y="369"/>
                    <a:pt x="198" y="369"/>
                    <a:pt x="198" y="369"/>
                  </a:cubicBezTo>
                  <a:cubicBezTo>
                    <a:pt x="199" y="370"/>
                    <a:pt x="200" y="370"/>
                    <a:pt x="201" y="371"/>
                  </a:cubicBezTo>
                  <a:cubicBezTo>
                    <a:pt x="221" y="364"/>
                    <a:pt x="221" y="364"/>
                    <a:pt x="221" y="364"/>
                  </a:cubicBezTo>
                  <a:cubicBezTo>
                    <a:pt x="232" y="376"/>
                    <a:pt x="232" y="376"/>
                    <a:pt x="232" y="376"/>
                  </a:cubicBezTo>
                  <a:cubicBezTo>
                    <a:pt x="221" y="364"/>
                    <a:pt x="221" y="364"/>
                    <a:pt x="221" y="364"/>
                  </a:cubicBezTo>
                  <a:cubicBezTo>
                    <a:pt x="201" y="371"/>
                    <a:pt x="201" y="371"/>
                    <a:pt x="201" y="371"/>
                  </a:cubicBezTo>
                  <a:cubicBezTo>
                    <a:pt x="221" y="372"/>
                    <a:pt x="221" y="372"/>
                    <a:pt x="221" y="372"/>
                  </a:cubicBezTo>
                  <a:cubicBezTo>
                    <a:pt x="209" y="399"/>
                    <a:pt x="209" y="399"/>
                    <a:pt x="209" y="399"/>
                  </a:cubicBezTo>
                  <a:cubicBezTo>
                    <a:pt x="227" y="396"/>
                    <a:pt x="227" y="396"/>
                    <a:pt x="227" y="396"/>
                  </a:cubicBezTo>
                  <a:cubicBezTo>
                    <a:pt x="243" y="386"/>
                    <a:pt x="243" y="386"/>
                    <a:pt x="243" y="386"/>
                  </a:cubicBezTo>
                  <a:cubicBezTo>
                    <a:pt x="238" y="371"/>
                    <a:pt x="238" y="371"/>
                    <a:pt x="238" y="371"/>
                  </a:cubicBezTo>
                  <a:cubicBezTo>
                    <a:pt x="238" y="363"/>
                    <a:pt x="238" y="363"/>
                    <a:pt x="238" y="363"/>
                  </a:cubicBezTo>
                  <a:cubicBezTo>
                    <a:pt x="242" y="353"/>
                    <a:pt x="242" y="353"/>
                    <a:pt x="242" y="353"/>
                  </a:cubicBezTo>
                  <a:cubicBezTo>
                    <a:pt x="243" y="350"/>
                    <a:pt x="245" y="347"/>
                    <a:pt x="247" y="345"/>
                  </a:cubicBezTo>
                  <a:cubicBezTo>
                    <a:pt x="243" y="337"/>
                    <a:pt x="243" y="337"/>
                    <a:pt x="243" y="337"/>
                  </a:cubicBezTo>
                  <a:cubicBezTo>
                    <a:pt x="238" y="338"/>
                    <a:pt x="238" y="338"/>
                    <a:pt x="238" y="338"/>
                  </a:cubicBezTo>
                  <a:cubicBezTo>
                    <a:pt x="243" y="337"/>
                    <a:pt x="243" y="337"/>
                    <a:pt x="243" y="337"/>
                  </a:cubicBezTo>
                  <a:cubicBezTo>
                    <a:pt x="247" y="345"/>
                    <a:pt x="247" y="345"/>
                    <a:pt x="247" y="345"/>
                  </a:cubicBezTo>
                  <a:cubicBezTo>
                    <a:pt x="254" y="340"/>
                    <a:pt x="254" y="340"/>
                    <a:pt x="254" y="340"/>
                  </a:cubicBezTo>
                  <a:cubicBezTo>
                    <a:pt x="243" y="321"/>
                    <a:pt x="243" y="321"/>
                    <a:pt x="243" y="321"/>
                  </a:cubicBezTo>
                  <a:cubicBezTo>
                    <a:pt x="245" y="319"/>
                    <a:pt x="246" y="316"/>
                    <a:pt x="248" y="314"/>
                  </a:cubicBezTo>
                  <a:cubicBezTo>
                    <a:pt x="246" y="312"/>
                    <a:pt x="245" y="312"/>
                    <a:pt x="243" y="311"/>
                  </a:cubicBezTo>
                  <a:cubicBezTo>
                    <a:pt x="214" y="334"/>
                    <a:pt x="214" y="334"/>
                    <a:pt x="214" y="334"/>
                  </a:cubicBezTo>
                  <a:cubicBezTo>
                    <a:pt x="243" y="311"/>
                    <a:pt x="243" y="311"/>
                    <a:pt x="243" y="311"/>
                  </a:cubicBezTo>
                  <a:cubicBezTo>
                    <a:pt x="245" y="312"/>
                    <a:pt x="246" y="312"/>
                    <a:pt x="248" y="314"/>
                  </a:cubicBezTo>
                  <a:cubicBezTo>
                    <a:pt x="256" y="313"/>
                    <a:pt x="256" y="313"/>
                    <a:pt x="256" y="313"/>
                  </a:cubicBezTo>
                  <a:cubicBezTo>
                    <a:pt x="264" y="319"/>
                    <a:pt x="274" y="326"/>
                    <a:pt x="282" y="332"/>
                  </a:cubicBezTo>
                  <a:cubicBezTo>
                    <a:pt x="283" y="332"/>
                    <a:pt x="285" y="333"/>
                    <a:pt x="287" y="334"/>
                  </a:cubicBezTo>
                  <a:moveTo>
                    <a:pt x="448" y="26"/>
                  </a:moveTo>
                  <a:cubicBezTo>
                    <a:pt x="461" y="22"/>
                    <a:pt x="461" y="22"/>
                    <a:pt x="461" y="22"/>
                  </a:cubicBezTo>
                  <a:cubicBezTo>
                    <a:pt x="462" y="22"/>
                    <a:pt x="463" y="21"/>
                    <a:pt x="463" y="20"/>
                  </a:cubicBezTo>
                  <a:cubicBezTo>
                    <a:pt x="466" y="18"/>
                    <a:pt x="469" y="15"/>
                    <a:pt x="472" y="13"/>
                  </a:cubicBezTo>
                  <a:cubicBezTo>
                    <a:pt x="466" y="15"/>
                    <a:pt x="466" y="15"/>
                    <a:pt x="466" y="15"/>
                  </a:cubicBezTo>
                  <a:cubicBezTo>
                    <a:pt x="460" y="17"/>
                    <a:pt x="460" y="17"/>
                    <a:pt x="460" y="17"/>
                  </a:cubicBezTo>
                  <a:cubicBezTo>
                    <a:pt x="457" y="18"/>
                    <a:pt x="455" y="19"/>
                    <a:pt x="452" y="21"/>
                  </a:cubicBezTo>
                  <a:cubicBezTo>
                    <a:pt x="437" y="30"/>
                    <a:pt x="437" y="30"/>
                    <a:pt x="437" y="30"/>
                  </a:cubicBezTo>
                  <a:cubicBezTo>
                    <a:pt x="451" y="24"/>
                    <a:pt x="451" y="24"/>
                    <a:pt x="451" y="24"/>
                  </a:cubicBezTo>
                  <a:cubicBezTo>
                    <a:pt x="450" y="25"/>
                    <a:pt x="449" y="25"/>
                    <a:pt x="448" y="26"/>
                  </a:cubicBezTo>
                  <a:moveTo>
                    <a:pt x="422" y="59"/>
                  </a:moveTo>
                  <a:cubicBezTo>
                    <a:pt x="430" y="55"/>
                    <a:pt x="438" y="51"/>
                    <a:pt x="447" y="47"/>
                  </a:cubicBezTo>
                  <a:cubicBezTo>
                    <a:pt x="439" y="47"/>
                    <a:pt x="439" y="47"/>
                    <a:pt x="439" y="47"/>
                  </a:cubicBezTo>
                  <a:cubicBezTo>
                    <a:pt x="434" y="50"/>
                    <a:pt x="429" y="53"/>
                    <a:pt x="424" y="55"/>
                  </a:cubicBezTo>
                  <a:cubicBezTo>
                    <a:pt x="422" y="56"/>
                    <a:pt x="422" y="56"/>
                    <a:pt x="422" y="56"/>
                  </a:cubicBezTo>
                  <a:cubicBezTo>
                    <a:pt x="422" y="56"/>
                    <a:pt x="422" y="56"/>
                    <a:pt x="422" y="56"/>
                  </a:cubicBezTo>
                  <a:cubicBezTo>
                    <a:pt x="423" y="56"/>
                    <a:pt x="423" y="57"/>
                    <a:pt x="422" y="59"/>
                  </a:cubicBezTo>
                  <a:moveTo>
                    <a:pt x="422" y="59"/>
                  </a:moveTo>
                  <a:cubicBezTo>
                    <a:pt x="422" y="61"/>
                    <a:pt x="421" y="63"/>
                    <a:pt x="421" y="65"/>
                  </a:cubicBezTo>
                  <a:cubicBezTo>
                    <a:pt x="446" y="51"/>
                    <a:pt x="446" y="51"/>
                    <a:pt x="446" y="51"/>
                  </a:cubicBezTo>
                  <a:cubicBezTo>
                    <a:pt x="446" y="50"/>
                    <a:pt x="446" y="48"/>
                    <a:pt x="447" y="47"/>
                  </a:cubicBezTo>
                  <a:cubicBezTo>
                    <a:pt x="438" y="51"/>
                    <a:pt x="430" y="55"/>
                    <a:pt x="422" y="59"/>
                  </a:cubicBezTo>
                  <a:moveTo>
                    <a:pt x="413" y="71"/>
                  </a:moveTo>
                  <a:cubicBezTo>
                    <a:pt x="416" y="70"/>
                    <a:pt x="419" y="68"/>
                    <a:pt x="422" y="67"/>
                  </a:cubicBezTo>
                  <a:cubicBezTo>
                    <a:pt x="413" y="70"/>
                    <a:pt x="413" y="70"/>
                    <a:pt x="413" y="70"/>
                  </a:cubicBezTo>
                  <a:cubicBezTo>
                    <a:pt x="413" y="70"/>
                    <a:pt x="413" y="70"/>
                    <a:pt x="413" y="71"/>
                  </a:cubicBezTo>
                  <a:moveTo>
                    <a:pt x="431" y="69"/>
                  </a:moveTo>
                  <a:cubicBezTo>
                    <a:pt x="448" y="61"/>
                    <a:pt x="448" y="61"/>
                    <a:pt x="448" y="61"/>
                  </a:cubicBezTo>
                  <a:cubicBezTo>
                    <a:pt x="448" y="61"/>
                    <a:pt x="448" y="61"/>
                    <a:pt x="448" y="60"/>
                  </a:cubicBezTo>
                  <a:cubicBezTo>
                    <a:pt x="447" y="58"/>
                    <a:pt x="447" y="57"/>
                    <a:pt x="447" y="55"/>
                  </a:cubicBezTo>
                  <a:cubicBezTo>
                    <a:pt x="430" y="62"/>
                    <a:pt x="430" y="62"/>
                    <a:pt x="430" y="62"/>
                  </a:cubicBezTo>
                  <a:cubicBezTo>
                    <a:pt x="430" y="63"/>
                    <a:pt x="430" y="63"/>
                    <a:pt x="430" y="64"/>
                  </a:cubicBezTo>
                  <a:cubicBezTo>
                    <a:pt x="430" y="63"/>
                    <a:pt x="430" y="63"/>
                    <a:pt x="430" y="62"/>
                  </a:cubicBezTo>
                  <a:cubicBezTo>
                    <a:pt x="427" y="64"/>
                    <a:pt x="424" y="65"/>
                    <a:pt x="422" y="67"/>
                  </a:cubicBezTo>
                  <a:cubicBezTo>
                    <a:pt x="419" y="68"/>
                    <a:pt x="416" y="70"/>
                    <a:pt x="413" y="71"/>
                  </a:cubicBezTo>
                  <a:cubicBezTo>
                    <a:pt x="413" y="72"/>
                    <a:pt x="413" y="74"/>
                    <a:pt x="414" y="74"/>
                  </a:cubicBezTo>
                  <a:cubicBezTo>
                    <a:pt x="430" y="65"/>
                    <a:pt x="430" y="65"/>
                    <a:pt x="430" y="65"/>
                  </a:cubicBezTo>
                  <a:cubicBezTo>
                    <a:pt x="431" y="69"/>
                    <a:pt x="431" y="69"/>
                    <a:pt x="431" y="69"/>
                  </a:cubicBezTo>
                  <a:moveTo>
                    <a:pt x="441" y="41"/>
                  </a:moveTo>
                  <a:cubicBezTo>
                    <a:pt x="424" y="52"/>
                    <a:pt x="424" y="52"/>
                    <a:pt x="424" y="52"/>
                  </a:cubicBezTo>
                  <a:cubicBezTo>
                    <a:pt x="450" y="39"/>
                    <a:pt x="450" y="39"/>
                    <a:pt x="450" y="39"/>
                  </a:cubicBezTo>
                  <a:cubicBezTo>
                    <a:pt x="441" y="41"/>
                    <a:pt x="441" y="41"/>
                    <a:pt x="441" y="41"/>
                  </a:cubicBezTo>
                  <a:moveTo>
                    <a:pt x="385" y="155"/>
                  </a:moveTo>
                  <a:cubicBezTo>
                    <a:pt x="389" y="151"/>
                    <a:pt x="394" y="148"/>
                    <a:pt x="399" y="144"/>
                  </a:cubicBezTo>
                  <a:cubicBezTo>
                    <a:pt x="394" y="148"/>
                    <a:pt x="389" y="151"/>
                    <a:pt x="385" y="155"/>
                  </a:cubicBezTo>
                  <a:moveTo>
                    <a:pt x="385" y="155"/>
                  </a:moveTo>
                  <a:cubicBezTo>
                    <a:pt x="387" y="157"/>
                    <a:pt x="388" y="158"/>
                    <a:pt x="390" y="159"/>
                  </a:cubicBezTo>
                  <a:cubicBezTo>
                    <a:pt x="388" y="158"/>
                    <a:pt x="387" y="157"/>
                    <a:pt x="385" y="155"/>
                  </a:cubicBezTo>
                  <a:moveTo>
                    <a:pt x="417" y="112"/>
                  </a:moveTo>
                  <a:cubicBezTo>
                    <a:pt x="410" y="119"/>
                    <a:pt x="410" y="119"/>
                    <a:pt x="410" y="119"/>
                  </a:cubicBezTo>
                  <a:cubicBezTo>
                    <a:pt x="417" y="112"/>
                    <a:pt x="417" y="112"/>
                    <a:pt x="417" y="112"/>
                  </a:cubicBezTo>
                  <a:moveTo>
                    <a:pt x="403" y="176"/>
                  </a:moveTo>
                  <a:cubicBezTo>
                    <a:pt x="413" y="171"/>
                    <a:pt x="413" y="171"/>
                    <a:pt x="413" y="171"/>
                  </a:cubicBezTo>
                  <a:cubicBezTo>
                    <a:pt x="424" y="158"/>
                    <a:pt x="424" y="158"/>
                    <a:pt x="424" y="158"/>
                  </a:cubicBezTo>
                  <a:cubicBezTo>
                    <a:pt x="422" y="148"/>
                    <a:pt x="422" y="148"/>
                    <a:pt x="422" y="148"/>
                  </a:cubicBezTo>
                  <a:cubicBezTo>
                    <a:pt x="421" y="137"/>
                    <a:pt x="421" y="137"/>
                    <a:pt x="421" y="137"/>
                  </a:cubicBezTo>
                  <a:cubicBezTo>
                    <a:pt x="432" y="134"/>
                    <a:pt x="432" y="134"/>
                    <a:pt x="432" y="134"/>
                  </a:cubicBezTo>
                  <a:cubicBezTo>
                    <a:pt x="444" y="124"/>
                    <a:pt x="444" y="124"/>
                    <a:pt x="444" y="124"/>
                  </a:cubicBezTo>
                  <a:cubicBezTo>
                    <a:pt x="451" y="104"/>
                    <a:pt x="451" y="104"/>
                    <a:pt x="451" y="104"/>
                  </a:cubicBezTo>
                  <a:cubicBezTo>
                    <a:pt x="440" y="109"/>
                    <a:pt x="440" y="109"/>
                    <a:pt x="440" y="109"/>
                  </a:cubicBezTo>
                  <a:cubicBezTo>
                    <a:pt x="439" y="108"/>
                    <a:pt x="438" y="107"/>
                    <a:pt x="437" y="107"/>
                  </a:cubicBezTo>
                  <a:cubicBezTo>
                    <a:pt x="442" y="99"/>
                    <a:pt x="442" y="99"/>
                    <a:pt x="442" y="99"/>
                  </a:cubicBezTo>
                  <a:cubicBezTo>
                    <a:pt x="449" y="93"/>
                    <a:pt x="449" y="93"/>
                    <a:pt x="449" y="93"/>
                  </a:cubicBezTo>
                  <a:cubicBezTo>
                    <a:pt x="456" y="87"/>
                    <a:pt x="456" y="87"/>
                    <a:pt x="456" y="87"/>
                  </a:cubicBezTo>
                  <a:cubicBezTo>
                    <a:pt x="455" y="87"/>
                    <a:pt x="454" y="86"/>
                    <a:pt x="453" y="85"/>
                  </a:cubicBezTo>
                  <a:cubicBezTo>
                    <a:pt x="454" y="86"/>
                    <a:pt x="455" y="87"/>
                    <a:pt x="456" y="87"/>
                  </a:cubicBezTo>
                  <a:cubicBezTo>
                    <a:pt x="462" y="83"/>
                    <a:pt x="464" y="80"/>
                    <a:pt x="459" y="76"/>
                  </a:cubicBezTo>
                  <a:cubicBezTo>
                    <a:pt x="458" y="75"/>
                    <a:pt x="456" y="74"/>
                    <a:pt x="455" y="73"/>
                  </a:cubicBezTo>
                  <a:cubicBezTo>
                    <a:pt x="451" y="74"/>
                    <a:pt x="448" y="76"/>
                    <a:pt x="446" y="77"/>
                  </a:cubicBezTo>
                  <a:cubicBezTo>
                    <a:pt x="447" y="78"/>
                    <a:pt x="448" y="79"/>
                    <a:pt x="448" y="80"/>
                  </a:cubicBezTo>
                  <a:cubicBezTo>
                    <a:pt x="443" y="83"/>
                    <a:pt x="438" y="87"/>
                    <a:pt x="432" y="90"/>
                  </a:cubicBezTo>
                  <a:cubicBezTo>
                    <a:pt x="434" y="91"/>
                    <a:pt x="436" y="93"/>
                    <a:pt x="437" y="95"/>
                  </a:cubicBezTo>
                  <a:cubicBezTo>
                    <a:pt x="436" y="93"/>
                    <a:pt x="434" y="91"/>
                    <a:pt x="432" y="90"/>
                  </a:cubicBezTo>
                  <a:cubicBezTo>
                    <a:pt x="438" y="87"/>
                    <a:pt x="443" y="83"/>
                    <a:pt x="448" y="80"/>
                  </a:cubicBezTo>
                  <a:cubicBezTo>
                    <a:pt x="448" y="79"/>
                    <a:pt x="447" y="78"/>
                    <a:pt x="446" y="77"/>
                  </a:cubicBezTo>
                  <a:cubicBezTo>
                    <a:pt x="445" y="76"/>
                    <a:pt x="445" y="76"/>
                    <a:pt x="445" y="76"/>
                  </a:cubicBezTo>
                  <a:cubicBezTo>
                    <a:pt x="412" y="93"/>
                    <a:pt x="412" y="93"/>
                    <a:pt x="412" y="93"/>
                  </a:cubicBezTo>
                  <a:cubicBezTo>
                    <a:pt x="445" y="76"/>
                    <a:pt x="445" y="76"/>
                    <a:pt x="445" y="76"/>
                  </a:cubicBezTo>
                  <a:cubicBezTo>
                    <a:pt x="445" y="75"/>
                    <a:pt x="444" y="75"/>
                    <a:pt x="444" y="74"/>
                  </a:cubicBezTo>
                  <a:cubicBezTo>
                    <a:pt x="426" y="83"/>
                    <a:pt x="426" y="83"/>
                    <a:pt x="426" y="83"/>
                  </a:cubicBezTo>
                  <a:cubicBezTo>
                    <a:pt x="452" y="69"/>
                    <a:pt x="452" y="69"/>
                    <a:pt x="452" y="69"/>
                  </a:cubicBezTo>
                  <a:cubicBezTo>
                    <a:pt x="441" y="70"/>
                    <a:pt x="441" y="70"/>
                    <a:pt x="441" y="70"/>
                  </a:cubicBezTo>
                  <a:cubicBezTo>
                    <a:pt x="442" y="70"/>
                    <a:pt x="442" y="71"/>
                    <a:pt x="442" y="72"/>
                  </a:cubicBezTo>
                  <a:cubicBezTo>
                    <a:pt x="411" y="93"/>
                    <a:pt x="411" y="93"/>
                    <a:pt x="411" y="93"/>
                  </a:cubicBezTo>
                  <a:cubicBezTo>
                    <a:pt x="442" y="72"/>
                    <a:pt x="442" y="72"/>
                    <a:pt x="442" y="72"/>
                  </a:cubicBezTo>
                  <a:cubicBezTo>
                    <a:pt x="442" y="71"/>
                    <a:pt x="442" y="70"/>
                    <a:pt x="441" y="70"/>
                  </a:cubicBezTo>
                  <a:cubicBezTo>
                    <a:pt x="441" y="69"/>
                    <a:pt x="441" y="69"/>
                    <a:pt x="441" y="69"/>
                  </a:cubicBezTo>
                  <a:cubicBezTo>
                    <a:pt x="432" y="72"/>
                    <a:pt x="432" y="72"/>
                    <a:pt x="432" y="72"/>
                  </a:cubicBezTo>
                  <a:cubicBezTo>
                    <a:pt x="427" y="75"/>
                    <a:pt x="421" y="78"/>
                    <a:pt x="416" y="81"/>
                  </a:cubicBezTo>
                  <a:cubicBezTo>
                    <a:pt x="421" y="78"/>
                    <a:pt x="427" y="75"/>
                    <a:pt x="432" y="72"/>
                  </a:cubicBezTo>
                  <a:cubicBezTo>
                    <a:pt x="427" y="75"/>
                    <a:pt x="421" y="78"/>
                    <a:pt x="416" y="81"/>
                  </a:cubicBezTo>
                  <a:cubicBezTo>
                    <a:pt x="401" y="91"/>
                    <a:pt x="401" y="91"/>
                    <a:pt x="401" y="91"/>
                  </a:cubicBezTo>
                  <a:cubicBezTo>
                    <a:pt x="402" y="94"/>
                    <a:pt x="402" y="94"/>
                    <a:pt x="402" y="94"/>
                  </a:cubicBezTo>
                  <a:cubicBezTo>
                    <a:pt x="402" y="95"/>
                    <a:pt x="403" y="97"/>
                    <a:pt x="404" y="97"/>
                  </a:cubicBezTo>
                  <a:cubicBezTo>
                    <a:pt x="398" y="101"/>
                    <a:pt x="393" y="104"/>
                    <a:pt x="388" y="107"/>
                  </a:cubicBezTo>
                  <a:cubicBezTo>
                    <a:pt x="399" y="107"/>
                    <a:pt x="399" y="107"/>
                    <a:pt x="399" y="107"/>
                  </a:cubicBezTo>
                  <a:cubicBezTo>
                    <a:pt x="404" y="109"/>
                    <a:pt x="411" y="111"/>
                    <a:pt x="417" y="112"/>
                  </a:cubicBezTo>
                  <a:cubicBezTo>
                    <a:pt x="410" y="119"/>
                    <a:pt x="410" y="119"/>
                    <a:pt x="410" y="119"/>
                  </a:cubicBezTo>
                  <a:cubicBezTo>
                    <a:pt x="411" y="119"/>
                    <a:pt x="411" y="119"/>
                    <a:pt x="412" y="120"/>
                  </a:cubicBezTo>
                  <a:cubicBezTo>
                    <a:pt x="407" y="127"/>
                    <a:pt x="407" y="127"/>
                    <a:pt x="407" y="127"/>
                  </a:cubicBezTo>
                  <a:cubicBezTo>
                    <a:pt x="403" y="136"/>
                    <a:pt x="403" y="136"/>
                    <a:pt x="403" y="136"/>
                  </a:cubicBezTo>
                  <a:cubicBezTo>
                    <a:pt x="387" y="146"/>
                    <a:pt x="387" y="146"/>
                    <a:pt x="387" y="146"/>
                  </a:cubicBezTo>
                  <a:cubicBezTo>
                    <a:pt x="379" y="151"/>
                    <a:pt x="372" y="158"/>
                    <a:pt x="365" y="163"/>
                  </a:cubicBezTo>
                  <a:cubicBezTo>
                    <a:pt x="358" y="191"/>
                    <a:pt x="358" y="191"/>
                    <a:pt x="358" y="191"/>
                  </a:cubicBezTo>
                  <a:cubicBezTo>
                    <a:pt x="373" y="177"/>
                    <a:pt x="373" y="177"/>
                    <a:pt x="373" y="177"/>
                  </a:cubicBezTo>
                  <a:cubicBezTo>
                    <a:pt x="373" y="191"/>
                    <a:pt x="373" y="191"/>
                    <a:pt x="373" y="191"/>
                  </a:cubicBezTo>
                  <a:cubicBezTo>
                    <a:pt x="383" y="185"/>
                    <a:pt x="383" y="185"/>
                    <a:pt x="383" y="185"/>
                  </a:cubicBezTo>
                  <a:cubicBezTo>
                    <a:pt x="389" y="168"/>
                    <a:pt x="389" y="168"/>
                    <a:pt x="389" y="168"/>
                  </a:cubicBezTo>
                  <a:cubicBezTo>
                    <a:pt x="394" y="164"/>
                    <a:pt x="399" y="160"/>
                    <a:pt x="403" y="157"/>
                  </a:cubicBezTo>
                  <a:cubicBezTo>
                    <a:pt x="402" y="156"/>
                    <a:pt x="401" y="155"/>
                    <a:pt x="399" y="154"/>
                  </a:cubicBezTo>
                  <a:cubicBezTo>
                    <a:pt x="401" y="155"/>
                    <a:pt x="402" y="156"/>
                    <a:pt x="403" y="157"/>
                  </a:cubicBezTo>
                  <a:cubicBezTo>
                    <a:pt x="404" y="157"/>
                    <a:pt x="405" y="158"/>
                    <a:pt x="405" y="158"/>
                  </a:cubicBezTo>
                  <a:cubicBezTo>
                    <a:pt x="406" y="158"/>
                    <a:pt x="406" y="158"/>
                    <a:pt x="406" y="158"/>
                  </a:cubicBezTo>
                  <a:cubicBezTo>
                    <a:pt x="413" y="168"/>
                    <a:pt x="413" y="168"/>
                    <a:pt x="413" y="168"/>
                  </a:cubicBezTo>
                  <a:cubicBezTo>
                    <a:pt x="406" y="158"/>
                    <a:pt x="406" y="158"/>
                    <a:pt x="406" y="158"/>
                  </a:cubicBezTo>
                  <a:cubicBezTo>
                    <a:pt x="403" y="166"/>
                    <a:pt x="403" y="166"/>
                    <a:pt x="403" y="166"/>
                  </a:cubicBezTo>
                  <a:cubicBezTo>
                    <a:pt x="399" y="173"/>
                    <a:pt x="399" y="173"/>
                    <a:pt x="399" y="173"/>
                  </a:cubicBezTo>
                  <a:cubicBezTo>
                    <a:pt x="400" y="174"/>
                    <a:pt x="402" y="175"/>
                    <a:pt x="403" y="176"/>
                  </a:cubicBezTo>
                  <a:moveTo>
                    <a:pt x="1158" y="3"/>
                  </a:moveTo>
                  <a:cubicBezTo>
                    <a:pt x="1155" y="2"/>
                    <a:pt x="1153" y="1"/>
                    <a:pt x="1150" y="0"/>
                  </a:cubicBezTo>
                  <a:cubicBezTo>
                    <a:pt x="1151" y="0"/>
                    <a:pt x="1152" y="1"/>
                    <a:pt x="1152" y="1"/>
                  </a:cubicBezTo>
                  <a:cubicBezTo>
                    <a:pt x="1155" y="2"/>
                    <a:pt x="1157" y="3"/>
                    <a:pt x="1160" y="4"/>
                  </a:cubicBezTo>
                  <a:cubicBezTo>
                    <a:pt x="1159" y="4"/>
                    <a:pt x="1158" y="3"/>
                    <a:pt x="1158" y="3"/>
                  </a:cubicBezTo>
                  <a:moveTo>
                    <a:pt x="1166" y="8"/>
                  </a:moveTo>
                  <a:cubicBezTo>
                    <a:pt x="1161" y="6"/>
                    <a:pt x="1156" y="4"/>
                    <a:pt x="1150" y="2"/>
                  </a:cubicBezTo>
                  <a:cubicBezTo>
                    <a:pt x="1152" y="3"/>
                    <a:pt x="1154" y="5"/>
                    <a:pt x="1156" y="6"/>
                  </a:cubicBezTo>
                  <a:cubicBezTo>
                    <a:pt x="1159" y="8"/>
                    <a:pt x="1161" y="10"/>
                    <a:pt x="1164" y="12"/>
                  </a:cubicBezTo>
                  <a:cubicBezTo>
                    <a:pt x="1170" y="15"/>
                    <a:pt x="1175" y="16"/>
                    <a:pt x="1180" y="19"/>
                  </a:cubicBezTo>
                  <a:cubicBezTo>
                    <a:pt x="1178" y="17"/>
                    <a:pt x="1175" y="15"/>
                    <a:pt x="1173" y="13"/>
                  </a:cubicBezTo>
                  <a:cubicBezTo>
                    <a:pt x="1171" y="11"/>
                    <a:pt x="1169" y="9"/>
                    <a:pt x="1166" y="8"/>
                  </a:cubicBezTo>
                  <a:moveTo>
                    <a:pt x="463" y="42"/>
                  </a:moveTo>
                  <a:cubicBezTo>
                    <a:pt x="469" y="39"/>
                    <a:pt x="475" y="37"/>
                    <a:pt x="480" y="35"/>
                  </a:cubicBezTo>
                  <a:cubicBezTo>
                    <a:pt x="475" y="37"/>
                    <a:pt x="469" y="39"/>
                    <a:pt x="463" y="42"/>
                  </a:cubicBezTo>
                  <a:cubicBezTo>
                    <a:pt x="469" y="39"/>
                    <a:pt x="475" y="37"/>
                    <a:pt x="480" y="35"/>
                  </a:cubicBezTo>
                  <a:cubicBezTo>
                    <a:pt x="480" y="34"/>
                    <a:pt x="480" y="34"/>
                    <a:pt x="480" y="34"/>
                  </a:cubicBezTo>
                  <a:cubicBezTo>
                    <a:pt x="481" y="33"/>
                    <a:pt x="481" y="32"/>
                    <a:pt x="481" y="32"/>
                  </a:cubicBezTo>
                  <a:cubicBezTo>
                    <a:pt x="475" y="34"/>
                    <a:pt x="469" y="37"/>
                    <a:pt x="463" y="39"/>
                  </a:cubicBezTo>
                  <a:cubicBezTo>
                    <a:pt x="463" y="39"/>
                    <a:pt x="463" y="40"/>
                    <a:pt x="463" y="40"/>
                  </a:cubicBezTo>
                  <a:cubicBezTo>
                    <a:pt x="463" y="41"/>
                    <a:pt x="463" y="42"/>
                    <a:pt x="463" y="42"/>
                  </a:cubicBezTo>
                  <a:cubicBezTo>
                    <a:pt x="463" y="42"/>
                    <a:pt x="463" y="41"/>
                    <a:pt x="463" y="40"/>
                  </a:cubicBezTo>
                  <a:cubicBezTo>
                    <a:pt x="463" y="41"/>
                    <a:pt x="463" y="42"/>
                    <a:pt x="463" y="42"/>
                  </a:cubicBezTo>
                  <a:moveTo>
                    <a:pt x="462" y="67"/>
                  </a:moveTo>
                  <a:cubicBezTo>
                    <a:pt x="463" y="69"/>
                    <a:pt x="464" y="70"/>
                    <a:pt x="466" y="72"/>
                  </a:cubicBezTo>
                  <a:cubicBezTo>
                    <a:pt x="470" y="60"/>
                    <a:pt x="470" y="60"/>
                    <a:pt x="470" y="60"/>
                  </a:cubicBezTo>
                  <a:cubicBezTo>
                    <a:pt x="469" y="55"/>
                    <a:pt x="471" y="52"/>
                    <a:pt x="481" y="42"/>
                  </a:cubicBezTo>
                  <a:cubicBezTo>
                    <a:pt x="474" y="46"/>
                    <a:pt x="464" y="53"/>
                    <a:pt x="456" y="57"/>
                  </a:cubicBezTo>
                  <a:cubicBezTo>
                    <a:pt x="457" y="60"/>
                    <a:pt x="459" y="64"/>
                    <a:pt x="462" y="67"/>
                  </a:cubicBezTo>
                  <a:moveTo>
                    <a:pt x="1398" y="429"/>
                  </a:moveTo>
                  <a:cubicBezTo>
                    <a:pt x="1398" y="430"/>
                    <a:pt x="1399" y="430"/>
                    <a:pt x="1399" y="431"/>
                  </a:cubicBezTo>
                  <a:cubicBezTo>
                    <a:pt x="1399" y="430"/>
                    <a:pt x="1398" y="430"/>
                    <a:pt x="1398" y="429"/>
                  </a:cubicBezTo>
                  <a:moveTo>
                    <a:pt x="1400" y="432"/>
                  </a:moveTo>
                  <a:cubicBezTo>
                    <a:pt x="1400" y="432"/>
                    <a:pt x="1399" y="431"/>
                    <a:pt x="1399" y="431"/>
                  </a:cubicBezTo>
                  <a:cubicBezTo>
                    <a:pt x="1399" y="431"/>
                    <a:pt x="1400" y="432"/>
                    <a:pt x="1400" y="432"/>
                  </a:cubicBezTo>
                  <a:moveTo>
                    <a:pt x="1402" y="433"/>
                  </a:moveTo>
                  <a:cubicBezTo>
                    <a:pt x="1401" y="433"/>
                    <a:pt x="1401" y="432"/>
                    <a:pt x="1400" y="432"/>
                  </a:cubicBezTo>
                  <a:cubicBezTo>
                    <a:pt x="1401" y="432"/>
                    <a:pt x="1401" y="433"/>
                    <a:pt x="1402" y="433"/>
                  </a:cubicBezTo>
                  <a:moveTo>
                    <a:pt x="1402" y="435"/>
                  </a:moveTo>
                  <a:cubicBezTo>
                    <a:pt x="1402" y="434"/>
                    <a:pt x="1402" y="434"/>
                    <a:pt x="1402" y="433"/>
                  </a:cubicBezTo>
                  <a:cubicBezTo>
                    <a:pt x="1402" y="434"/>
                    <a:pt x="1402" y="434"/>
                    <a:pt x="1402" y="435"/>
                  </a:cubicBezTo>
                  <a:moveTo>
                    <a:pt x="1403" y="436"/>
                  </a:moveTo>
                  <a:cubicBezTo>
                    <a:pt x="1403" y="436"/>
                    <a:pt x="1403" y="435"/>
                    <a:pt x="1402" y="435"/>
                  </a:cubicBezTo>
                  <a:cubicBezTo>
                    <a:pt x="1403" y="435"/>
                    <a:pt x="1403" y="436"/>
                    <a:pt x="1403" y="436"/>
                  </a:cubicBezTo>
                  <a:moveTo>
                    <a:pt x="1404" y="437"/>
                  </a:moveTo>
                  <a:cubicBezTo>
                    <a:pt x="1404" y="437"/>
                    <a:pt x="1404" y="436"/>
                    <a:pt x="1403" y="436"/>
                  </a:cubicBezTo>
                  <a:cubicBezTo>
                    <a:pt x="1404" y="436"/>
                    <a:pt x="1404" y="437"/>
                    <a:pt x="1404" y="437"/>
                  </a:cubicBezTo>
                  <a:moveTo>
                    <a:pt x="1405" y="438"/>
                  </a:moveTo>
                  <a:cubicBezTo>
                    <a:pt x="1405" y="438"/>
                    <a:pt x="1404" y="437"/>
                    <a:pt x="1404" y="437"/>
                  </a:cubicBezTo>
                  <a:cubicBezTo>
                    <a:pt x="1404" y="437"/>
                    <a:pt x="1405" y="438"/>
                    <a:pt x="1405" y="438"/>
                  </a:cubicBezTo>
                  <a:moveTo>
                    <a:pt x="1406" y="439"/>
                  </a:moveTo>
                  <a:cubicBezTo>
                    <a:pt x="1406" y="439"/>
                    <a:pt x="1405" y="439"/>
                    <a:pt x="1405" y="438"/>
                  </a:cubicBezTo>
                  <a:cubicBezTo>
                    <a:pt x="1405" y="439"/>
                    <a:pt x="1406" y="439"/>
                    <a:pt x="1406" y="439"/>
                  </a:cubicBezTo>
                  <a:moveTo>
                    <a:pt x="1407" y="440"/>
                  </a:moveTo>
                  <a:cubicBezTo>
                    <a:pt x="1407" y="440"/>
                    <a:pt x="1407" y="440"/>
                    <a:pt x="1406" y="439"/>
                  </a:cubicBezTo>
                  <a:cubicBezTo>
                    <a:pt x="1407" y="440"/>
                    <a:pt x="1407" y="440"/>
                    <a:pt x="1407" y="440"/>
                  </a:cubicBezTo>
                  <a:moveTo>
                    <a:pt x="1408" y="441"/>
                  </a:moveTo>
                  <a:cubicBezTo>
                    <a:pt x="1408" y="441"/>
                    <a:pt x="1407" y="440"/>
                    <a:pt x="1407" y="440"/>
                  </a:cubicBezTo>
                  <a:cubicBezTo>
                    <a:pt x="1407" y="440"/>
                    <a:pt x="1408" y="441"/>
                    <a:pt x="1408" y="441"/>
                  </a:cubicBezTo>
                  <a:moveTo>
                    <a:pt x="1409" y="442"/>
                  </a:moveTo>
                  <a:cubicBezTo>
                    <a:pt x="1409" y="442"/>
                    <a:pt x="1409" y="441"/>
                    <a:pt x="1408" y="441"/>
                  </a:cubicBezTo>
                  <a:cubicBezTo>
                    <a:pt x="1409" y="441"/>
                    <a:pt x="1409" y="442"/>
                    <a:pt x="1409" y="442"/>
                  </a:cubicBezTo>
                  <a:moveTo>
                    <a:pt x="1410" y="443"/>
                  </a:moveTo>
                  <a:cubicBezTo>
                    <a:pt x="1410" y="443"/>
                    <a:pt x="1409" y="442"/>
                    <a:pt x="1409" y="442"/>
                  </a:cubicBezTo>
                  <a:cubicBezTo>
                    <a:pt x="1409" y="442"/>
                    <a:pt x="1410" y="443"/>
                    <a:pt x="1410" y="443"/>
                  </a:cubicBezTo>
                  <a:moveTo>
                    <a:pt x="1411" y="443"/>
                  </a:moveTo>
                  <a:cubicBezTo>
                    <a:pt x="1410" y="443"/>
                    <a:pt x="1410" y="443"/>
                    <a:pt x="1410" y="443"/>
                  </a:cubicBezTo>
                  <a:cubicBezTo>
                    <a:pt x="1411" y="443"/>
                    <a:pt x="1411" y="443"/>
                    <a:pt x="1411" y="443"/>
                  </a:cubicBezTo>
                  <a:moveTo>
                    <a:pt x="1412" y="443"/>
                  </a:moveTo>
                  <a:cubicBezTo>
                    <a:pt x="1412" y="443"/>
                    <a:pt x="1411" y="443"/>
                    <a:pt x="1411" y="443"/>
                  </a:cubicBezTo>
                  <a:cubicBezTo>
                    <a:pt x="1411" y="443"/>
                    <a:pt x="1412" y="443"/>
                    <a:pt x="1412" y="443"/>
                  </a:cubicBezTo>
                  <a:moveTo>
                    <a:pt x="1413" y="443"/>
                  </a:moveTo>
                  <a:cubicBezTo>
                    <a:pt x="1412" y="443"/>
                    <a:pt x="1412" y="443"/>
                    <a:pt x="1412" y="443"/>
                  </a:cubicBezTo>
                  <a:cubicBezTo>
                    <a:pt x="1412" y="443"/>
                    <a:pt x="1412" y="443"/>
                    <a:pt x="1413" y="443"/>
                  </a:cubicBezTo>
                  <a:moveTo>
                    <a:pt x="1414" y="443"/>
                  </a:moveTo>
                  <a:cubicBezTo>
                    <a:pt x="1413" y="443"/>
                    <a:pt x="1413" y="443"/>
                    <a:pt x="1413" y="443"/>
                  </a:cubicBezTo>
                  <a:cubicBezTo>
                    <a:pt x="1413" y="443"/>
                    <a:pt x="1413" y="443"/>
                    <a:pt x="1414" y="443"/>
                  </a:cubicBezTo>
                  <a:moveTo>
                    <a:pt x="1415" y="442"/>
                  </a:moveTo>
                  <a:cubicBezTo>
                    <a:pt x="1414" y="443"/>
                    <a:pt x="1414" y="443"/>
                    <a:pt x="1414" y="443"/>
                  </a:cubicBezTo>
                  <a:cubicBezTo>
                    <a:pt x="1414" y="443"/>
                    <a:pt x="1414" y="443"/>
                    <a:pt x="1415" y="442"/>
                  </a:cubicBezTo>
                  <a:moveTo>
                    <a:pt x="1416" y="442"/>
                  </a:moveTo>
                  <a:cubicBezTo>
                    <a:pt x="1415" y="442"/>
                    <a:pt x="1415" y="442"/>
                    <a:pt x="1415" y="442"/>
                  </a:cubicBezTo>
                  <a:cubicBezTo>
                    <a:pt x="1415" y="442"/>
                    <a:pt x="1415" y="442"/>
                    <a:pt x="1416" y="442"/>
                  </a:cubicBezTo>
                  <a:moveTo>
                    <a:pt x="1416" y="441"/>
                  </a:moveTo>
                  <a:cubicBezTo>
                    <a:pt x="1416" y="441"/>
                    <a:pt x="1416" y="441"/>
                    <a:pt x="1416" y="442"/>
                  </a:cubicBezTo>
                  <a:cubicBezTo>
                    <a:pt x="1416" y="441"/>
                    <a:pt x="1416" y="441"/>
                    <a:pt x="1416" y="441"/>
                  </a:cubicBezTo>
                  <a:moveTo>
                    <a:pt x="1416" y="440"/>
                  </a:moveTo>
                  <a:cubicBezTo>
                    <a:pt x="1416" y="440"/>
                    <a:pt x="1416" y="440"/>
                    <a:pt x="1416" y="441"/>
                  </a:cubicBezTo>
                  <a:cubicBezTo>
                    <a:pt x="1416" y="440"/>
                    <a:pt x="1416" y="440"/>
                    <a:pt x="1416" y="440"/>
                  </a:cubicBezTo>
                  <a:moveTo>
                    <a:pt x="1416" y="439"/>
                  </a:moveTo>
                  <a:cubicBezTo>
                    <a:pt x="1416" y="439"/>
                    <a:pt x="1416" y="439"/>
                    <a:pt x="1416" y="440"/>
                  </a:cubicBezTo>
                  <a:cubicBezTo>
                    <a:pt x="1416" y="439"/>
                    <a:pt x="1416" y="439"/>
                    <a:pt x="1416" y="439"/>
                  </a:cubicBezTo>
                  <a:moveTo>
                    <a:pt x="1416" y="437"/>
                  </a:moveTo>
                  <a:cubicBezTo>
                    <a:pt x="1416" y="438"/>
                    <a:pt x="1416" y="438"/>
                    <a:pt x="1416" y="439"/>
                  </a:cubicBezTo>
                  <a:cubicBezTo>
                    <a:pt x="1416" y="438"/>
                    <a:pt x="1416" y="438"/>
                    <a:pt x="1416" y="437"/>
                  </a:cubicBezTo>
                  <a:moveTo>
                    <a:pt x="1416" y="436"/>
                  </a:moveTo>
                  <a:cubicBezTo>
                    <a:pt x="1416" y="437"/>
                    <a:pt x="1416" y="437"/>
                    <a:pt x="1416" y="437"/>
                  </a:cubicBezTo>
                  <a:cubicBezTo>
                    <a:pt x="1416" y="437"/>
                    <a:pt x="1416" y="437"/>
                    <a:pt x="1416" y="436"/>
                  </a:cubicBezTo>
                  <a:moveTo>
                    <a:pt x="1416" y="435"/>
                  </a:moveTo>
                  <a:cubicBezTo>
                    <a:pt x="1416" y="436"/>
                    <a:pt x="1416" y="436"/>
                    <a:pt x="1416" y="436"/>
                  </a:cubicBezTo>
                  <a:cubicBezTo>
                    <a:pt x="1416" y="436"/>
                    <a:pt x="1416" y="436"/>
                    <a:pt x="1416" y="435"/>
                  </a:cubicBezTo>
                  <a:moveTo>
                    <a:pt x="1416" y="434"/>
                  </a:moveTo>
                  <a:cubicBezTo>
                    <a:pt x="1416" y="434"/>
                    <a:pt x="1416" y="435"/>
                    <a:pt x="1416" y="435"/>
                  </a:cubicBezTo>
                  <a:cubicBezTo>
                    <a:pt x="1416" y="435"/>
                    <a:pt x="1416" y="434"/>
                    <a:pt x="1416" y="434"/>
                  </a:cubicBezTo>
                  <a:moveTo>
                    <a:pt x="1415" y="432"/>
                  </a:moveTo>
                  <a:cubicBezTo>
                    <a:pt x="1416" y="432"/>
                    <a:pt x="1416" y="433"/>
                    <a:pt x="1416" y="434"/>
                  </a:cubicBezTo>
                  <a:cubicBezTo>
                    <a:pt x="1416" y="433"/>
                    <a:pt x="1416" y="432"/>
                    <a:pt x="1415" y="432"/>
                  </a:cubicBezTo>
                  <a:moveTo>
                    <a:pt x="1415" y="431"/>
                  </a:moveTo>
                  <a:cubicBezTo>
                    <a:pt x="1415" y="431"/>
                    <a:pt x="1415" y="432"/>
                    <a:pt x="1415" y="432"/>
                  </a:cubicBezTo>
                  <a:cubicBezTo>
                    <a:pt x="1415" y="432"/>
                    <a:pt x="1415" y="431"/>
                    <a:pt x="1415" y="431"/>
                  </a:cubicBezTo>
                  <a:moveTo>
                    <a:pt x="1415" y="431"/>
                  </a:moveTo>
                  <a:cubicBezTo>
                    <a:pt x="1415" y="430"/>
                    <a:pt x="1414" y="429"/>
                    <a:pt x="1414" y="429"/>
                  </a:cubicBezTo>
                  <a:cubicBezTo>
                    <a:pt x="1414" y="429"/>
                    <a:pt x="1415" y="430"/>
                    <a:pt x="1415" y="431"/>
                  </a:cubicBezTo>
                  <a:moveTo>
                    <a:pt x="1414" y="427"/>
                  </a:moveTo>
                  <a:cubicBezTo>
                    <a:pt x="1414" y="428"/>
                    <a:pt x="1414" y="428"/>
                    <a:pt x="1414" y="429"/>
                  </a:cubicBezTo>
                  <a:cubicBezTo>
                    <a:pt x="1414" y="428"/>
                    <a:pt x="1414" y="428"/>
                    <a:pt x="1414" y="427"/>
                  </a:cubicBezTo>
                  <a:moveTo>
                    <a:pt x="1414" y="427"/>
                  </a:moveTo>
                  <a:cubicBezTo>
                    <a:pt x="1414" y="427"/>
                    <a:pt x="1413" y="426"/>
                    <a:pt x="1413" y="426"/>
                  </a:cubicBezTo>
                  <a:cubicBezTo>
                    <a:pt x="1413" y="426"/>
                    <a:pt x="1414" y="427"/>
                    <a:pt x="1414" y="427"/>
                  </a:cubicBezTo>
                  <a:moveTo>
                    <a:pt x="1413" y="426"/>
                  </a:moveTo>
                  <a:cubicBezTo>
                    <a:pt x="1413" y="426"/>
                    <a:pt x="1413" y="425"/>
                    <a:pt x="1413" y="425"/>
                  </a:cubicBezTo>
                  <a:cubicBezTo>
                    <a:pt x="1413" y="425"/>
                    <a:pt x="1413" y="426"/>
                    <a:pt x="1413" y="426"/>
                  </a:cubicBezTo>
                  <a:moveTo>
                    <a:pt x="1413" y="425"/>
                  </a:moveTo>
                  <a:cubicBezTo>
                    <a:pt x="1413" y="424"/>
                    <a:pt x="1412" y="424"/>
                    <a:pt x="1412" y="423"/>
                  </a:cubicBezTo>
                  <a:cubicBezTo>
                    <a:pt x="1412" y="424"/>
                    <a:pt x="1413" y="424"/>
                    <a:pt x="1413" y="425"/>
                  </a:cubicBezTo>
                  <a:moveTo>
                    <a:pt x="1374" y="410"/>
                  </a:moveTo>
                  <a:cubicBezTo>
                    <a:pt x="1375" y="407"/>
                    <a:pt x="1376" y="402"/>
                    <a:pt x="1377" y="399"/>
                  </a:cubicBezTo>
                  <a:cubicBezTo>
                    <a:pt x="1376" y="402"/>
                    <a:pt x="1375" y="407"/>
                    <a:pt x="1374" y="410"/>
                  </a:cubicBezTo>
                  <a:moveTo>
                    <a:pt x="1380" y="398"/>
                  </a:moveTo>
                  <a:cubicBezTo>
                    <a:pt x="1379" y="398"/>
                    <a:pt x="1378" y="398"/>
                    <a:pt x="1377" y="399"/>
                  </a:cubicBezTo>
                  <a:cubicBezTo>
                    <a:pt x="1378" y="398"/>
                    <a:pt x="1379" y="398"/>
                    <a:pt x="1380" y="398"/>
                  </a:cubicBezTo>
                  <a:moveTo>
                    <a:pt x="1382" y="397"/>
                  </a:moveTo>
                  <a:cubicBezTo>
                    <a:pt x="1382" y="397"/>
                    <a:pt x="1381" y="397"/>
                    <a:pt x="1380" y="398"/>
                  </a:cubicBezTo>
                  <a:cubicBezTo>
                    <a:pt x="1381" y="397"/>
                    <a:pt x="1382" y="397"/>
                    <a:pt x="1382" y="397"/>
                  </a:cubicBezTo>
                  <a:moveTo>
                    <a:pt x="1382" y="397"/>
                  </a:moveTo>
                  <a:cubicBezTo>
                    <a:pt x="1383" y="396"/>
                    <a:pt x="1384" y="396"/>
                    <a:pt x="1384" y="396"/>
                  </a:cubicBezTo>
                  <a:cubicBezTo>
                    <a:pt x="1384" y="396"/>
                    <a:pt x="1383" y="396"/>
                    <a:pt x="1382" y="397"/>
                  </a:cubicBezTo>
                  <a:moveTo>
                    <a:pt x="1387" y="395"/>
                  </a:moveTo>
                  <a:cubicBezTo>
                    <a:pt x="1386" y="395"/>
                    <a:pt x="1385" y="396"/>
                    <a:pt x="1384" y="396"/>
                  </a:cubicBezTo>
                  <a:cubicBezTo>
                    <a:pt x="1385" y="396"/>
                    <a:pt x="1386" y="395"/>
                    <a:pt x="1387" y="395"/>
                  </a:cubicBezTo>
                  <a:moveTo>
                    <a:pt x="1389" y="395"/>
                  </a:moveTo>
                  <a:cubicBezTo>
                    <a:pt x="1388" y="395"/>
                    <a:pt x="1387" y="395"/>
                    <a:pt x="1387" y="395"/>
                  </a:cubicBezTo>
                  <a:cubicBezTo>
                    <a:pt x="1387" y="395"/>
                    <a:pt x="1388" y="395"/>
                    <a:pt x="1389" y="395"/>
                  </a:cubicBezTo>
                  <a:moveTo>
                    <a:pt x="1390" y="395"/>
                  </a:moveTo>
                  <a:cubicBezTo>
                    <a:pt x="1389" y="395"/>
                    <a:pt x="1389" y="395"/>
                    <a:pt x="1389" y="395"/>
                  </a:cubicBezTo>
                  <a:cubicBezTo>
                    <a:pt x="1389" y="395"/>
                    <a:pt x="1389" y="395"/>
                    <a:pt x="1390" y="395"/>
                  </a:cubicBezTo>
                  <a:moveTo>
                    <a:pt x="1392" y="394"/>
                  </a:moveTo>
                  <a:cubicBezTo>
                    <a:pt x="1391" y="395"/>
                    <a:pt x="1391" y="395"/>
                    <a:pt x="1390" y="395"/>
                  </a:cubicBezTo>
                  <a:cubicBezTo>
                    <a:pt x="1391" y="395"/>
                    <a:pt x="1391" y="395"/>
                    <a:pt x="1392" y="394"/>
                  </a:cubicBezTo>
                  <a:moveTo>
                    <a:pt x="1392" y="394"/>
                  </a:moveTo>
                  <a:cubicBezTo>
                    <a:pt x="1392" y="394"/>
                    <a:pt x="1392" y="394"/>
                    <a:pt x="1392" y="394"/>
                  </a:cubicBezTo>
                  <a:cubicBezTo>
                    <a:pt x="1392" y="394"/>
                    <a:pt x="1392" y="394"/>
                    <a:pt x="1392" y="394"/>
                  </a:cubicBezTo>
                  <a:moveTo>
                    <a:pt x="1392" y="394"/>
                  </a:moveTo>
                  <a:cubicBezTo>
                    <a:pt x="1392" y="394"/>
                    <a:pt x="1392" y="394"/>
                    <a:pt x="1392" y="394"/>
                  </a:cubicBezTo>
                  <a:cubicBezTo>
                    <a:pt x="1392" y="394"/>
                    <a:pt x="1392" y="394"/>
                    <a:pt x="1392" y="394"/>
                  </a:cubicBezTo>
                  <a:moveTo>
                    <a:pt x="1393" y="394"/>
                  </a:moveTo>
                  <a:cubicBezTo>
                    <a:pt x="1392" y="394"/>
                    <a:pt x="1392" y="394"/>
                    <a:pt x="1392" y="394"/>
                  </a:cubicBezTo>
                  <a:cubicBezTo>
                    <a:pt x="1392" y="394"/>
                    <a:pt x="1392"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4" y="393"/>
                  </a:moveTo>
                  <a:cubicBezTo>
                    <a:pt x="1394" y="393"/>
                    <a:pt x="1393" y="394"/>
                    <a:pt x="1393" y="394"/>
                  </a:cubicBezTo>
                  <a:cubicBezTo>
                    <a:pt x="1393" y="394"/>
                    <a:pt x="1394" y="393"/>
                    <a:pt x="1394" y="393"/>
                  </a:cubicBezTo>
                  <a:moveTo>
                    <a:pt x="1395" y="392"/>
                  </a:moveTo>
                  <a:cubicBezTo>
                    <a:pt x="1395" y="392"/>
                    <a:pt x="1395" y="393"/>
                    <a:pt x="1394" y="393"/>
                  </a:cubicBezTo>
                  <a:cubicBezTo>
                    <a:pt x="1395" y="393"/>
                    <a:pt x="1395" y="392"/>
                    <a:pt x="1395" y="392"/>
                  </a:cubicBezTo>
                  <a:moveTo>
                    <a:pt x="1396" y="390"/>
                  </a:moveTo>
                  <a:cubicBezTo>
                    <a:pt x="1396" y="391"/>
                    <a:pt x="1395" y="391"/>
                    <a:pt x="1395" y="392"/>
                  </a:cubicBezTo>
                  <a:cubicBezTo>
                    <a:pt x="1395" y="391"/>
                    <a:pt x="1396" y="391"/>
                    <a:pt x="1396" y="390"/>
                  </a:cubicBezTo>
                  <a:moveTo>
                    <a:pt x="1396" y="388"/>
                  </a:moveTo>
                  <a:cubicBezTo>
                    <a:pt x="1396" y="389"/>
                    <a:pt x="1396" y="390"/>
                    <a:pt x="1396" y="390"/>
                  </a:cubicBezTo>
                  <a:cubicBezTo>
                    <a:pt x="1396" y="390"/>
                    <a:pt x="1396" y="389"/>
                    <a:pt x="1396" y="388"/>
                  </a:cubicBezTo>
                  <a:moveTo>
                    <a:pt x="1396" y="386"/>
                  </a:moveTo>
                  <a:cubicBezTo>
                    <a:pt x="1396" y="387"/>
                    <a:pt x="1396" y="387"/>
                    <a:pt x="1396" y="388"/>
                  </a:cubicBezTo>
                  <a:cubicBezTo>
                    <a:pt x="1396" y="387"/>
                    <a:pt x="1396" y="387"/>
                    <a:pt x="1396" y="386"/>
                  </a:cubicBezTo>
                  <a:moveTo>
                    <a:pt x="1395" y="383"/>
                  </a:moveTo>
                  <a:cubicBezTo>
                    <a:pt x="1395" y="384"/>
                    <a:pt x="1395" y="385"/>
                    <a:pt x="1396" y="386"/>
                  </a:cubicBezTo>
                  <a:cubicBezTo>
                    <a:pt x="1395" y="385"/>
                    <a:pt x="1395" y="384"/>
                    <a:pt x="1395" y="383"/>
                  </a:cubicBezTo>
                  <a:moveTo>
                    <a:pt x="1394" y="378"/>
                  </a:moveTo>
                  <a:cubicBezTo>
                    <a:pt x="1394" y="380"/>
                    <a:pt x="1395" y="382"/>
                    <a:pt x="1395" y="383"/>
                  </a:cubicBezTo>
                  <a:cubicBezTo>
                    <a:pt x="1395" y="382"/>
                    <a:pt x="1394" y="380"/>
                    <a:pt x="1394" y="378"/>
                  </a:cubicBezTo>
                  <a:moveTo>
                    <a:pt x="1392" y="374"/>
                  </a:moveTo>
                  <a:cubicBezTo>
                    <a:pt x="1393" y="375"/>
                    <a:pt x="1393" y="377"/>
                    <a:pt x="1394" y="378"/>
                  </a:cubicBezTo>
                  <a:cubicBezTo>
                    <a:pt x="1393" y="377"/>
                    <a:pt x="1393" y="375"/>
                    <a:pt x="1392" y="374"/>
                  </a:cubicBezTo>
                  <a:moveTo>
                    <a:pt x="1392" y="374"/>
                  </a:moveTo>
                  <a:cubicBezTo>
                    <a:pt x="1392" y="374"/>
                    <a:pt x="1392" y="374"/>
                    <a:pt x="1392" y="374"/>
                  </a:cubicBezTo>
                  <a:cubicBezTo>
                    <a:pt x="1392" y="374"/>
                    <a:pt x="1392" y="374"/>
                    <a:pt x="1392" y="374"/>
                  </a:cubicBezTo>
                  <a:moveTo>
                    <a:pt x="1392" y="374"/>
                  </a:moveTo>
                  <a:cubicBezTo>
                    <a:pt x="1392" y="374"/>
                    <a:pt x="1392" y="374"/>
                    <a:pt x="1392" y="374"/>
                  </a:cubicBezTo>
                  <a:cubicBezTo>
                    <a:pt x="1392" y="374"/>
                    <a:pt x="1392" y="374"/>
                    <a:pt x="1392" y="374"/>
                  </a:cubicBezTo>
                  <a:moveTo>
                    <a:pt x="1392" y="373"/>
                  </a:moveTo>
                  <a:cubicBezTo>
                    <a:pt x="1392" y="374"/>
                    <a:pt x="1392" y="374"/>
                    <a:pt x="1392" y="374"/>
                  </a:cubicBezTo>
                  <a:cubicBezTo>
                    <a:pt x="1392" y="374"/>
                    <a:pt x="1392" y="374"/>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434" y="260"/>
                  </a:moveTo>
                  <a:cubicBezTo>
                    <a:pt x="1434" y="261"/>
                    <a:pt x="1434" y="261"/>
                    <a:pt x="1434" y="261"/>
                  </a:cubicBezTo>
                  <a:cubicBezTo>
                    <a:pt x="1434" y="261"/>
                    <a:pt x="1434" y="261"/>
                    <a:pt x="1434" y="260"/>
                  </a:cubicBezTo>
                  <a:moveTo>
                    <a:pt x="1435" y="259"/>
                  </a:moveTo>
                  <a:cubicBezTo>
                    <a:pt x="1434" y="260"/>
                    <a:pt x="1434" y="260"/>
                    <a:pt x="1434" y="260"/>
                  </a:cubicBezTo>
                  <a:cubicBezTo>
                    <a:pt x="1434" y="260"/>
                    <a:pt x="1434" y="260"/>
                    <a:pt x="1435" y="259"/>
                  </a:cubicBezTo>
                  <a:moveTo>
                    <a:pt x="1435" y="259"/>
                  </a:moveTo>
                  <a:cubicBezTo>
                    <a:pt x="1435" y="259"/>
                    <a:pt x="1435" y="259"/>
                    <a:pt x="1435" y="259"/>
                  </a:cubicBezTo>
                  <a:cubicBezTo>
                    <a:pt x="1435" y="259"/>
                    <a:pt x="1435" y="259"/>
                    <a:pt x="1435" y="259"/>
                  </a:cubicBezTo>
                  <a:moveTo>
                    <a:pt x="1435" y="258"/>
                  </a:moveTo>
                  <a:cubicBezTo>
                    <a:pt x="1435" y="258"/>
                    <a:pt x="1435" y="258"/>
                    <a:pt x="1435" y="259"/>
                  </a:cubicBezTo>
                  <a:cubicBezTo>
                    <a:pt x="1435" y="258"/>
                    <a:pt x="1435" y="258"/>
                    <a:pt x="1435" y="258"/>
                  </a:cubicBezTo>
                  <a:moveTo>
                    <a:pt x="1435" y="257"/>
                  </a:moveTo>
                  <a:cubicBezTo>
                    <a:pt x="1435" y="257"/>
                    <a:pt x="1435" y="257"/>
                    <a:pt x="1435" y="258"/>
                  </a:cubicBezTo>
                  <a:cubicBezTo>
                    <a:pt x="1435" y="257"/>
                    <a:pt x="1435" y="257"/>
                    <a:pt x="1435" y="257"/>
                  </a:cubicBezTo>
                  <a:moveTo>
                    <a:pt x="1435" y="256"/>
                  </a:moveTo>
                  <a:cubicBezTo>
                    <a:pt x="1435" y="256"/>
                    <a:pt x="1435" y="256"/>
                    <a:pt x="1435" y="257"/>
                  </a:cubicBezTo>
                  <a:cubicBezTo>
                    <a:pt x="1435" y="256"/>
                    <a:pt x="1435" y="256"/>
                    <a:pt x="1435" y="256"/>
                  </a:cubicBezTo>
                  <a:moveTo>
                    <a:pt x="1435" y="255"/>
                  </a:moveTo>
                  <a:cubicBezTo>
                    <a:pt x="1435" y="255"/>
                    <a:pt x="1435" y="255"/>
                    <a:pt x="1435" y="256"/>
                  </a:cubicBezTo>
                  <a:cubicBezTo>
                    <a:pt x="1435" y="255"/>
                    <a:pt x="1435" y="255"/>
                    <a:pt x="1435" y="255"/>
                  </a:cubicBezTo>
                  <a:moveTo>
                    <a:pt x="1435" y="254"/>
                  </a:moveTo>
                  <a:cubicBezTo>
                    <a:pt x="1435" y="254"/>
                    <a:pt x="1435" y="254"/>
                    <a:pt x="1435" y="255"/>
                  </a:cubicBezTo>
                  <a:cubicBezTo>
                    <a:pt x="1435" y="254"/>
                    <a:pt x="1435" y="254"/>
                    <a:pt x="1435" y="254"/>
                  </a:cubicBezTo>
                  <a:moveTo>
                    <a:pt x="1435" y="253"/>
                  </a:moveTo>
                  <a:cubicBezTo>
                    <a:pt x="1435" y="253"/>
                    <a:pt x="1435" y="253"/>
                    <a:pt x="1435" y="254"/>
                  </a:cubicBezTo>
                  <a:cubicBezTo>
                    <a:pt x="1435" y="253"/>
                    <a:pt x="1435" y="253"/>
                    <a:pt x="1435" y="253"/>
                  </a:cubicBezTo>
                  <a:moveTo>
                    <a:pt x="1434" y="251"/>
                  </a:moveTo>
                  <a:cubicBezTo>
                    <a:pt x="1435" y="252"/>
                    <a:pt x="1435" y="252"/>
                    <a:pt x="1435" y="253"/>
                  </a:cubicBezTo>
                  <a:cubicBezTo>
                    <a:pt x="1435" y="252"/>
                    <a:pt x="1435" y="252"/>
                    <a:pt x="1434" y="251"/>
                  </a:cubicBezTo>
                  <a:moveTo>
                    <a:pt x="1434" y="250"/>
                  </a:moveTo>
                  <a:cubicBezTo>
                    <a:pt x="1434" y="251"/>
                    <a:pt x="1434" y="251"/>
                    <a:pt x="1434" y="251"/>
                  </a:cubicBezTo>
                  <a:cubicBezTo>
                    <a:pt x="1434" y="251"/>
                    <a:pt x="1434" y="251"/>
                    <a:pt x="1434" y="250"/>
                  </a:cubicBezTo>
                  <a:moveTo>
                    <a:pt x="1434" y="249"/>
                  </a:moveTo>
                  <a:cubicBezTo>
                    <a:pt x="1434" y="249"/>
                    <a:pt x="1434" y="250"/>
                    <a:pt x="1434" y="250"/>
                  </a:cubicBezTo>
                  <a:cubicBezTo>
                    <a:pt x="1434" y="250"/>
                    <a:pt x="1434" y="249"/>
                    <a:pt x="1434" y="249"/>
                  </a:cubicBezTo>
                  <a:moveTo>
                    <a:pt x="1433" y="248"/>
                  </a:moveTo>
                  <a:cubicBezTo>
                    <a:pt x="1433" y="248"/>
                    <a:pt x="1434" y="249"/>
                    <a:pt x="1434" y="249"/>
                  </a:cubicBezTo>
                  <a:cubicBezTo>
                    <a:pt x="1434" y="249"/>
                    <a:pt x="1433" y="248"/>
                    <a:pt x="1433" y="248"/>
                  </a:cubicBezTo>
                  <a:moveTo>
                    <a:pt x="1433" y="246"/>
                  </a:moveTo>
                  <a:cubicBezTo>
                    <a:pt x="1433" y="246"/>
                    <a:pt x="1433" y="247"/>
                    <a:pt x="1433" y="248"/>
                  </a:cubicBezTo>
                  <a:cubicBezTo>
                    <a:pt x="1433" y="247"/>
                    <a:pt x="1433" y="246"/>
                    <a:pt x="1433" y="246"/>
                  </a:cubicBezTo>
                  <a:moveTo>
                    <a:pt x="1432" y="245"/>
                  </a:moveTo>
                  <a:cubicBezTo>
                    <a:pt x="1433" y="245"/>
                    <a:pt x="1433" y="246"/>
                    <a:pt x="1433" y="246"/>
                  </a:cubicBezTo>
                  <a:cubicBezTo>
                    <a:pt x="1433" y="246"/>
                    <a:pt x="1433" y="245"/>
                    <a:pt x="1432" y="245"/>
                  </a:cubicBezTo>
                  <a:moveTo>
                    <a:pt x="1431" y="243"/>
                  </a:moveTo>
                  <a:cubicBezTo>
                    <a:pt x="1432" y="244"/>
                    <a:pt x="1432" y="244"/>
                    <a:pt x="1432" y="245"/>
                  </a:cubicBezTo>
                  <a:cubicBezTo>
                    <a:pt x="1432" y="244"/>
                    <a:pt x="1432" y="244"/>
                    <a:pt x="1431" y="243"/>
                  </a:cubicBezTo>
                  <a:moveTo>
                    <a:pt x="1430" y="242"/>
                  </a:moveTo>
                  <a:cubicBezTo>
                    <a:pt x="1431" y="242"/>
                    <a:pt x="1431" y="243"/>
                    <a:pt x="1431" y="243"/>
                  </a:cubicBezTo>
                  <a:cubicBezTo>
                    <a:pt x="1431" y="243"/>
                    <a:pt x="1431" y="242"/>
                    <a:pt x="1430" y="242"/>
                  </a:cubicBezTo>
                  <a:moveTo>
                    <a:pt x="1430" y="240"/>
                  </a:moveTo>
                  <a:cubicBezTo>
                    <a:pt x="1430" y="241"/>
                    <a:pt x="1430" y="241"/>
                    <a:pt x="1430" y="242"/>
                  </a:cubicBezTo>
                  <a:cubicBezTo>
                    <a:pt x="1430" y="241"/>
                    <a:pt x="1430" y="241"/>
                    <a:pt x="1430" y="240"/>
                  </a:cubicBezTo>
                  <a:moveTo>
                    <a:pt x="1429" y="239"/>
                  </a:moveTo>
                  <a:cubicBezTo>
                    <a:pt x="1429" y="239"/>
                    <a:pt x="1429" y="240"/>
                    <a:pt x="1430" y="240"/>
                  </a:cubicBezTo>
                  <a:cubicBezTo>
                    <a:pt x="1429" y="240"/>
                    <a:pt x="1429" y="239"/>
                    <a:pt x="1429" y="239"/>
                  </a:cubicBezTo>
                  <a:moveTo>
                    <a:pt x="1427" y="237"/>
                  </a:moveTo>
                  <a:cubicBezTo>
                    <a:pt x="1428" y="237"/>
                    <a:pt x="1428" y="238"/>
                    <a:pt x="1429" y="239"/>
                  </a:cubicBezTo>
                  <a:cubicBezTo>
                    <a:pt x="1428" y="238"/>
                    <a:pt x="1428" y="237"/>
                    <a:pt x="1427" y="237"/>
                  </a:cubicBezTo>
                  <a:moveTo>
                    <a:pt x="1426" y="235"/>
                  </a:moveTo>
                  <a:cubicBezTo>
                    <a:pt x="1426" y="235"/>
                    <a:pt x="1427" y="236"/>
                    <a:pt x="1427" y="237"/>
                  </a:cubicBezTo>
                  <a:cubicBezTo>
                    <a:pt x="1427" y="236"/>
                    <a:pt x="1426" y="235"/>
                    <a:pt x="1426" y="235"/>
                  </a:cubicBezTo>
                  <a:moveTo>
                    <a:pt x="1425" y="233"/>
                  </a:moveTo>
                  <a:cubicBezTo>
                    <a:pt x="1425" y="233"/>
                    <a:pt x="1426" y="234"/>
                    <a:pt x="1426" y="235"/>
                  </a:cubicBezTo>
                  <a:cubicBezTo>
                    <a:pt x="1426" y="234"/>
                    <a:pt x="1425" y="233"/>
                    <a:pt x="1425" y="233"/>
                  </a:cubicBezTo>
                  <a:moveTo>
                    <a:pt x="1423" y="231"/>
                  </a:moveTo>
                  <a:cubicBezTo>
                    <a:pt x="1424" y="231"/>
                    <a:pt x="1425" y="232"/>
                    <a:pt x="1425" y="233"/>
                  </a:cubicBezTo>
                  <a:cubicBezTo>
                    <a:pt x="1425" y="232"/>
                    <a:pt x="1424" y="231"/>
                    <a:pt x="1423" y="231"/>
                  </a:cubicBezTo>
                  <a:moveTo>
                    <a:pt x="1422" y="229"/>
                  </a:moveTo>
                  <a:cubicBezTo>
                    <a:pt x="1422" y="230"/>
                    <a:pt x="1423" y="230"/>
                    <a:pt x="1423" y="231"/>
                  </a:cubicBezTo>
                  <a:cubicBezTo>
                    <a:pt x="1423" y="230"/>
                    <a:pt x="1422" y="230"/>
                    <a:pt x="1422" y="229"/>
                  </a:cubicBezTo>
                  <a:moveTo>
                    <a:pt x="1420" y="227"/>
                  </a:moveTo>
                  <a:cubicBezTo>
                    <a:pt x="1421" y="227"/>
                    <a:pt x="1421" y="228"/>
                    <a:pt x="1422" y="229"/>
                  </a:cubicBezTo>
                  <a:cubicBezTo>
                    <a:pt x="1421" y="228"/>
                    <a:pt x="1421" y="227"/>
                    <a:pt x="1420" y="227"/>
                  </a:cubicBezTo>
                  <a:moveTo>
                    <a:pt x="1418" y="224"/>
                  </a:moveTo>
                  <a:cubicBezTo>
                    <a:pt x="1419" y="225"/>
                    <a:pt x="1419" y="226"/>
                    <a:pt x="1420" y="227"/>
                  </a:cubicBezTo>
                  <a:cubicBezTo>
                    <a:pt x="1419" y="226"/>
                    <a:pt x="1419" y="225"/>
                    <a:pt x="1418" y="224"/>
                  </a:cubicBezTo>
                  <a:moveTo>
                    <a:pt x="1416" y="222"/>
                  </a:moveTo>
                  <a:cubicBezTo>
                    <a:pt x="1416" y="223"/>
                    <a:pt x="1417" y="224"/>
                    <a:pt x="1418" y="224"/>
                  </a:cubicBezTo>
                  <a:cubicBezTo>
                    <a:pt x="1417" y="224"/>
                    <a:pt x="1416" y="223"/>
                    <a:pt x="1416" y="222"/>
                  </a:cubicBezTo>
                  <a:moveTo>
                    <a:pt x="1414" y="220"/>
                  </a:moveTo>
                  <a:cubicBezTo>
                    <a:pt x="1415" y="220"/>
                    <a:pt x="1416" y="222"/>
                    <a:pt x="1416" y="222"/>
                  </a:cubicBezTo>
                  <a:cubicBezTo>
                    <a:pt x="1416" y="222"/>
                    <a:pt x="1415" y="220"/>
                    <a:pt x="1414" y="220"/>
                  </a:cubicBezTo>
                  <a:moveTo>
                    <a:pt x="1412" y="218"/>
                  </a:moveTo>
                  <a:cubicBezTo>
                    <a:pt x="1412" y="218"/>
                    <a:pt x="1413" y="219"/>
                    <a:pt x="1414" y="220"/>
                  </a:cubicBezTo>
                  <a:cubicBezTo>
                    <a:pt x="1413" y="219"/>
                    <a:pt x="1412" y="218"/>
                    <a:pt x="1412" y="218"/>
                  </a:cubicBezTo>
                  <a:moveTo>
                    <a:pt x="1409" y="215"/>
                  </a:moveTo>
                  <a:cubicBezTo>
                    <a:pt x="1410" y="215"/>
                    <a:pt x="1411" y="217"/>
                    <a:pt x="1412" y="218"/>
                  </a:cubicBezTo>
                  <a:cubicBezTo>
                    <a:pt x="1411" y="217"/>
                    <a:pt x="1410" y="215"/>
                    <a:pt x="1409" y="215"/>
                  </a:cubicBezTo>
                  <a:moveTo>
                    <a:pt x="1407" y="212"/>
                  </a:moveTo>
                  <a:cubicBezTo>
                    <a:pt x="1407" y="213"/>
                    <a:pt x="1409" y="214"/>
                    <a:pt x="1409" y="215"/>
                  </a:cubicBezTo>
                  <a:cubicBezTo>
                    <a:pt x="1409" y="214"/>
                    <a:pt x="1407" y="213"/>
                    <a:pt x="1407" y="212"/>
                  </a:cubicBezTo>
                  <a:moveTo>
                    <a:pt x="1407" y="212"/>
                  </a:moveTo>
                  <a:cubicBezTo>
                    <a:pt x="1406" y="211"/>
                    <a:pt x="1404" y="210"/>
                    <a:pt x="1404" y="210"/>
                  </a:cubicBezTo>
                  <a:cubicBezTo>
                    <a:pt x="1404" y="210"/>
                    <a:pt x="1406" y="211"/>
                    <a:pt x="1407" y="212"/>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6"/>
                  </a:moveTo>
                  <a:cubicBezTo>
                    <a:pt x="1187" y="177"/>
                    <a:pt x="1187" y="177"/>
                    <a:pt x="1187" y="177"/>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cubicBezTo>
                    <a:pt x="1187" y="176"/>
                    <a:pt x="1187" y="176"/>
                    <a:pt x="1187" y="176"/>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7" y="177"/>
                    <a:pt x="1187" y="177"/>
                    <a:pt x="1187" y="177"/>
                  </a:cubicBezTo>
                  <a:cubicBezTo>
                    <a:pt x="1187" y="177"/>
                    <a:pt x="1187" y="177"/>
                    <a:pt x="1186" y="177"/>
                  </a:cubicBezTo>
                  <a:moveTo>
                    <a:pt x="1187" y="177"/>
                  </a:moveTo>
                  <a:cubicBezTo>
                    <a:pt x="1187" y="177"/>
                    <a:pt x="1187" y="177"/>
                    <a:pt x="1187" y="177"/>
                  </a:cubicBezTo>
                  <a:cubicBezTo>
                    <a:pt x="1187" y="177"/>
                    <a:pt x="1187" y="177"/>
                    <a:pt x="1187" y="177"/>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1" y="178"/>
                  </a:moveTo>
                  <a:cubicBezTo>
                    <a:pt x="1180" y="178"/>
                    <a:pt x="1180" y="178"/>
                    <a:pt x="1180"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2" y="178"/>
                    <a:pt x="1182" y="178"/>
                    <a:pt x="1182" y="178"/>
                  </a:cubicBezTo>
                  <a:cubicBezTo>
                    <a:pt x="1182" y="178"/>
                    <a:pt x="1182" y="178"/>
                    <a:pt x="1181"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3" y="178"/>
                    <a:pt x="1183" y="178"/>
                    <a:pt x="1183" y="178"/>
                  </a:cubicBezTo>
                  <a:cubicBezTo>
                    <a:pt x="1182" y="178"/>
                    <a:pt x="1182" y="178"/>
                    <a:pt x="1182"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4" y="178"/>
                    <a:pt x="1184" y="178"/>
                    <a:pt x="1184" y="178"/>
                  </a:cubicBezTo>
                  <a:cubicBezTo>
                    <a:pt x="1183" y="178"/>
                    <a:pt x="1183" y="178"/>
                    <a:pt x="1183" y="178"/>
                  </a:cubicBezTo>
                  <a:moveTo>
                    <a:pt x="1184" y="177"/>
                  </a:moveTo>
                  <a:cubicBezTo>
                    <a:pt x="1184" y="177"/>
                    <a:pt x="1184" y="177"/>
                    <a:pt x="1184" y="178"/>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9" y="179"/>
                  </a:moveTo>
                  <a:cubicBezTo>
                    <a:pt x="1178" y="179"/>
                    <a:pt x="1178" y="179"/>
                    <a:pt x="1178"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cubicBezTo>
                    <a:pt x="1179" y="179"/>
                    <a:pt x="1179" y="179"/>
                    <a:pt x="1179" y="179"/>
                  </a:cubicBezTo>
                  <a:cubicBezTo>
                    <a:pt x="1179" y="179"/>
                    <a:pt x="1179" y="179"/>
                    <a:pt x="1179" y="179"/>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162" y="111"/>
                  </a:moveTo>
                  <a:cubicBezTo>
                    <a:pt x="1162" y="111"/>
                    <a:pt x="1161" y="110"/>
                    <a:pt x="1161" y="110"/>
                  </a:cubicBezTo>
                  <a:cubicBezTo>
                    <a:pt x="1161" y="110"/>
                    <a:pt x="1162" y="111"/>
                    <a:pt x="1162" y="111"/>
                  </a:cubicBezTo>
                  <a:moveTo>
                    <a:pt x="1164" y="111"/>
                  </a:moveTo>
                  <a:cubicBezTo>
                    <a:pt x="1163" y="111"/>
                    <a:pt x="1163" y="111"/>
                    <a:pt x="1162" y="111"/>
                  </a:cubicBezTo>
                  <a:cubicBezTo>
                    <a:pt x="1163" y="111"/>
                    <a:pt x="1163" y="111"/>
                    <a:pt x="1164" y="111"/>
                  </a:cubicBezTo>
                  <a:moveTo>
                    <a:pt x="1165" y="112"/>
                  </a:moveTo>
                  <a:cubicBezTo>
                    <a:pt x="1164" y="112"/>
                    <a:pt x="1164" y="112"/>
                    <a:pt x="1164" y="111"/>
                  </a:cubicBezTo>
                  <a:cubicBezTo>
                    <a:pt x="1164" y="112"/>
                    <a:pt x="1164" y="112"/>
                    <a:pt x="1165" y="112"/>
                  </a:cubicBezTo>
                  <a:moveTo>
                    <a:pt x="1166" y="112"/>
                  </a:moveTo>
                  <a:cubicBezTo>
                    <a:pt x="1166" y="112"/>
                    <a:pt x="1165" y="112"/>
                    <a:pt x="1165" y="112"/>
                  </a:cubicBezTo>
                  <a:cubicBezTo>
                    <a:pt x="1165" y="112"/>
                    <a:pt x="1166" y="112"/>
                    <a:pt x="1166" y="112"/>
                  </a:cubicBezTo>
                  <a:moveTo>
                    <a:pt x="1167" y="113"/>
                  </a:moveTo>
                  <a:cubicBezTo>
                    <a:pt x="1167" y="113"/>
                    <a:pt x="1167" y="112"/>
                    <a:pt x="1166" y="112"/>
                  </a:cubicBezTo>
                  <a:cubicBezTo>
                    <a:pt x="1167" y="112"/>
                    <a:pt x="1167" y="113"/>
                    <a:pt x="1167" y="113"/>
                  </a:cubicBezTo>
                  <a:moveTo>
                    <a:pt x="1168" y="113"/>
                  </a:moveTo>
                  <a:cubicBezTo>
                    <a:pt x="1168" y="113"/>
                    <a:pt x="1167" y="113"/>
                    <a:pt x="1167" y="113"/>
                  </a:cubicBezTo>
                  <a:cubicBezTo>
                    <a:pt x="1167" y="113"/>
                    <a:pt x="1168" y="113"/>
                    <a:pt x="1168" y="113"/>
                  </a:cubicBezTo>
                  <a:moveTo>
                    <a:pt x="1169" y="114"/>
                  </a:moveTo>
                  <a:cubicBezTo>
                    <a:pt x="1169" y="114"/>
                    <a:pt x="1168" y="114"/>
                    <a:pt x="1168" y="113"/>
                  </a:cubicBezTo>
                  <a:cubicBezTo>
                    <a:pt x="1168" y="114"/>
                    <a:pt x="1169" y="114"/>
                    <a:pt x="1169" y="114"/>
                  </a:cubicBezTo>
                  <a:moveTo>
                    <a:pt x="1170" y="114"/>
                  </a:moveTo>
                  <a:cubicBezTo>
                    <a:pt x="1170" y="114"/>
                    <a:pt x="1170" y="114"/>
                    <a:pt x="1169" y="114"/>
                  </a:cubicBezTo>
                  <a:cubicBezTo>
                    <a:pt x="1170" y="114"/>
                    <a:pt x="1170" y="114"/>
                    <a:pt x="1170" y="114"/>
                  </a:cubicBezTo>
                  <a:moveTo>
                    <a:pt x="1171" y="115"/>
                  </a:moveTo>
                  <a:cubicBezTo>
                    <a:pt x="1170" y="114"/>
                    <a:pt x="1170" y="114"/>
                    <a:pt x="1170" y="114"/>
                  </a:cubicBezTo>
                  <a:cubicBezTo>
                    <a:pt x="1170" y="114"/>
                    <a:pt x="1170" y="114"/>
                    <a:pt x="1171" y="115"/>
                  </a:cubicBezTo>
                  <a:moveTo>
                    <a:pt x="1172" y="115"/>
                  </a:moveTo>
                  <a:cubicBezTo>
                    <a:pt x="1171" y="115"/>
                    <a:pt x="1171" y="115"/>
                    <a:pt x="1171" y="115"/>
                  </a:cubicBezTo>
                  <a:cubicBezTo>
                    <a:pt x="1171" y="115"/>
                    <a:pt x="1171" y="115"/>
                    <a:pt x="1172" y="115"/>
                  </a:cubicBezTo>
                  <a:moveTo>
                    <a:pt x="1172" y="115"/>
                  </a:moveTo>
                  <a:cubicBezTo>
                    <a:pt x="1172" y="115"/>
                    <a:pt x="1172" y="115"/>
                    <a:pt x="1172" y="115"/>
                  </a:cubicBezTo>
                  <a:cubicBezTo>
                    <a:pt x="1172" y="115"/>
                    <a:pt x="1172" y="115"/>
                    <a:pt x="1172" y="115"/>
                  </a:cubicBezTo>
                  <a:moveTo>
                    <a:pt x="1173" y="116"/>
                  </a:moveTo>
                  <a:cubicBezTo>
                    <a:pt x="1173" y="115"/>
                    <a:pt x="1173" y="115"/>
                    <a:pt x="1172" y="115"/>
                  </a:cubicBezTo>
                  <a:cubicBezTo>
                    <a:pt x="1173" y="115"/>
                    <a:pt x="1173" y="115"/>
                    <a:pt x="1173" y="116"/>
                  </a:cubicBezTo>
                  <a:moveTo>
                    <a:pt x="1174" y="116"/>
                  </a:moveTo>
                  <a:cubicBezTo>
                    <a:pt x="1174" y="116"/>
                    <a:pt x="1173" y="116"/>
                    <a:pt x="1173" y="116"/>
                  </a:cubicBezTo>
                  <a:cubicBezTo>
                    <a:pt x="1173" y="116"/>
                    <a:pt x="1174" y="116"/>
                    <a:pt x="1174" y="116"/>
                  </a:cubicBezTo>
                  <a:moveTo>
                    <a:pt x="1175" y="116"/>
                  </a:moveTo>
                  <a:cubicBezTo>
                    <a:pt x="1174" y="116"/>
                    <a:pt x="1174" y="116"/>
                    <a:pt x="1174" y="116"/>
                  </a:cubicBezTo>
                  <a:cubicBezTo>
                    <a:pt x="1174" y="116"/>
                    <a:pt x="1174" y="116"/>
                    <a:pt x="1175" y="116"/>
                  </a:cubicBezTo>
                  <a:moveTo>
                    <a:pt x="1175" y="116"/>
                  </a:moveTo>
                  <a:cubicBezTo>
                    <a:pt x="1175" y="116"/>
                    <a:pt x="1175" y="116"/>
                    <a:pt x="1175" y="116"/>
                  </a:cubicBezTo>
                  <a:cubicBezTo>
                    <a:pt x="1175" y="116"/>
                    <a:pt x="1175" y="116"/>
                    <a:pt x="1175" y="116"/>
                  </a:cubicBezTo>
                  <a:moveTo>
                    <a:pt x="1175" y="116"/>
                  </a:moveTo>
                  <a:cubicBezTo>
                    <a:pt x="1175" y="116"/>
                    <a:pt x="1175" y="116"/>
                    <a:pt x="1175" y="116"/>
                  </a:cubicBezTo>
                  <a:cubicBezTo>
                    <a:pt x="1175" y="116"/>
                    <a:pt x="1175" y="116"/>
                    <a:pt x="1175" y="116"/>
                  </a:cubicBezTo>
                  <a:moveTo>
                    <a:pt x="1176" y="116"/>
                  </a:moveTo>
                  <a:cubicBezTo>
                    <a:pt x="1176" y="116"/>
                    <a:pt x="1176" y="116"/>
                    <a:pt x="1175" y="116"/>
                  </a:cubicBezTo>
                  <a:cubicBezTo>
                    <a:pt x="1176" y="116"/>
                    <a:pt x="1176" y="116"/>
                    <a:pt x="1176" y="116"/>
                  </a:cubicBezTo>
                  <a:moveTo>
                    <a:pt x="1177" y="117"/>
                  </a:moveTo>
                  <a:cubicBezTo>
                    <a:pt x="1176" y="116"/>
                    <a:pt x="1176" y="116"/>
                    <a:pt x="1176" y="116"/>
                  </a:cubicBezTo>
                  <a:cubicBezTo>
                    <a:pt x="1176" y="116"/>
                    <a:pt x="1176" y="116"/>
                    <a:pt x="1177" y="117"/>
                  </a:cubicBezTo>
                  <a:moveTo>
                    <a:pt x="1177" y="117"/>
                  </a:moveTo>
                  <a:cubicBezTo>
                    <a:pt x="1177" y="117"/>
                    <a:pt x="1177" y="117"/>
                    <a:pt x="1177" y="117"/>
                  </a:cubicBezTo>
                  <a:cubicBezTo>
                    <a:pt x="1177" y="117"/>
                    <a:pt x="1177" y="117"/>
                    <a:pt x="1177" y="117"/>
                  </a:cubicBezTo>
                  <a:moveTo>
                    <a:pt x="1177" y="117"/>
                  </a:moveTo>
                  <a:cubicBezTo>
                    <a:pt x="1177" y="117"/>
                    <a:pt x="1177" y="117"/>
                    <a:pt x="1177" y="117"/>
                  </a:cubicBezTo>
                  <a:cubicBezTo>
                    <a:pt x="1177" y="117"/>
                    <a:pt x="1177" y="117"/>
                    <a:pt x="1177" y="117"/>
                  </a:cubicBezTo>
                  <a:moveTo>
                    <a:pt x="1178" y="117"/>
                  </a:moveTo>
                  <a:cubicBezTo>
                    <a:pt x="1178" y="117"/>
                    <a:pt x="1178" y="117"/>
                    <a:pt x="1177" y="117"/>
                  </a:cubicBezTo>
                  <a:cubicBezTo>
                    <a:pt x="1178" y="117"/>
                    <a:pt x="1178" y="117"/>
                    <a:pt x="1178" y="117"/>
                  </a:cubicBezTo>
                  <a:moveTo>
                    <a:pt x="1178" y="117"/>
                  </a:moveTo>
                  <a:cubicBezTo>
                    <a:pt x="1178" y="117"/>
                    <a:pt x="1178" y="117"/>
                    <a:pt x="1178" y="117"/>
                  </a:cubicBezTo>
                  <a:cubicBezTo>
                    <a:pt x="1178" y="117"/>
                    <a:pt x="1178" y="117"/>
                    <a:pt x="1178" y="117"/>
                  </a:cubicBezTo>
                  <a:moveTo>
                    <a:pt x="1178" y="117"/>
                  </a:moveTo>
                  <a:cubicBezTo>
                    <a:pt x="1178" y="117"/>
                    <a:pt x="1178" y="117"/>
                    <a:pt x="1178" y="117"/>
                  </a:cubicBezTo>
                  <a:cubicBezTo>
                    <a:pt x="1178" y="117"/>
                    <a:pt x="1178" y="117"/>
                    <a:pt x="1178" y="117"/>
                  </a:cubicBezTo>
                  <a:moveTo>
                    <a:pt x="1179" y="117"/>
                  </a:moveTo>
                  <a:cubicBezTo>
                    <a:pt x="1178" y="117"/>
                    <a:pt x="1178" y="117"/>
                    <a:pt x="1178"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80" y="117"/>
                  </a:cubicBezTo>
                  <a:cubicBezTo>
                    <a:pt x="1179" y="117"/>
                    <a:pt x="1179" y="117"/>
                    <a:pt x="1179"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1" y="117"/>
                    <a:pt x="1181" y="117"/>
                    <a:pt x="1181" y="117"/>
                  </a:cubicBezTo>
                  <a:cubicBezTo>
                    <a:pt x="1180" y="117"/>
                    <a:pt x="1180" y="117"/>
                    <a:pt x="1180" y="117"/>
                  </a:cubicBezTo>
                  <a:moveTo>
                    <a:pt x="1181" y="117"/>
                  </a:moveTo>
                  <a:cubicBezTo>
                    <a:pt x="1181" y="117"/>
                    <a:pt x="1181" y="117"/>
                    <a:pt x="1181" y="117"/>
                  </a:cubicBezTo>
                  <a:cubicBezTo>
                    <a:pt x="1181" y="117"/>
                    <a:pt x="1181" y="117"/>
                    <a:pt x="1181" y="117"/>
                  </a:cubicBezTo>
                  <a:moveTo>
                    <a:pt x="1181" y="117"/>
                  </a:moveTo>
                  <a:cubicBezTo>
                    <a:pt x="1181" y="117"/>
                    <a:pt x="1181" y="117"/>
                    <a:pt x="1181" y="117"/>
                  </a:cubicBezTo>
                  <a:cubicBezTo>
                    <a:pt x="1181" y="117"/>
                    <a:pt x="1181" y="117"/>
                    <a:pt x="1181" y="117"/>
                  </a:cubicBezTo>
                  <a:moveTo>
                    <a:pt x="1181" y="117"/>
                  </a:moveTo>
                  <a:cubicBezTo>
                    <a:pt x="1181" y="117"/>
                    <a:pt x="1181" y="117"/>
                    <a:pt x="1182" y="117"/>
                  </a:cubicBezTo>
                  <a:cubicBezTo>
                    <a:pt x="1181" y="117"/>
                    <a:pt x="1181" y="117"/>
                    <a:pt x="1181" y="117"/>
                  </a:cubicBezTo>
                  <a:moveTo>
                    <a:pt x="1182" y="117"/>
                  </a:moveTo>
                  <a:cubicBezTo>
                    <a:pt x="1182" y="117"/>
                    <a:pt x="1182" y="117"/>
                    <a:pt x="1182" y="117"/>
                  </a:cubicBezTo>
                  <a:cubicBezTo>
                    <a:pt x="1182" y="117"/>
                    <a:pt x="1182" y="117"/>
                    <a:pt x="1182" y="117"/>
                  </a:cubicBezTo>
                  <a:moveTo>
                    <a:pt x="1182" y="118"/>
                  </a:moveTo>
                  <a:cubicBezTo>
                    <a:pt x="1182" y="118"/>
                    <a:pt x="1182" y="118"/>
                    <a:pt x="1182" y="118"/>
                  </a:cubicBezTo>
                  <a:cubicBezTo>
                    <a:pt x="1182" y="118"/>
                    <a:pt x="1182" y="118"/>
                    <a:pt x="1182" y="118"/>
                  </a:cubicBezTo>
                  <a:moveTo>
                    <a:pt x="1182" y="118"/>
                  </a:moveTo>
                  <a:cubicBezTo>
                    <a:pt x="1182" y="118"/>
                    <a:pt x="1182" y="118"/>
                    <a:pt x="1182" y="118"/>
                  </a:cubicBezTo>
                  <a:cubicBezTo>
                    <a:pt x="1182" y="118"/>
                    <a:pt x="1182" y="118"/>
                    <a:pt x="1182" y="118"/>
                  </a:cubicBezTo>
                  <a:moveTo>
                    <a:pt x="1183" y="118"/>
                  </a:moveTo>
                  <a:cubicBezTo>
                    <a:pt x="1182" y="118"/>
                    <a:pt x="1182" y="118"/>
                    <a:pt x="1182" y="118"/>
                  </a:cubicBezTo>
                  <a:cubicBezTo>
                    <a:pt x="1183" y="118"/>
                    <a:pt x="1183" y="118"/>
                    <a:pt x="1183" y="118"/>
                  </a:cubicBezTo>
                  <a:moveTo>
                    <a:pt x="1183" y="119"/>
                  </a:moveTo>
                  <a:cubicBezTo>
                    <a:pt x="1183" y="118"/>
                    <a:pt x="1183" y="118"/>
                    <a:pt x="1183" y="118"/>
                  </a:cubicBezTo>
                  <a:cubicBezTo>
                    <a:pt x="1183" y="119"/>
                    <a:pt x="1183" y="119"/>
                    <a:pt x="1183" y="119"/>
                  </a:cubicBezTo>
                  <a:moveTo>
                    <a:pt x="1183" y="119"/>
                  </a:moveTo>
                  <a:cubicBezTo>
                    <a:pt x="1183" y="119"/>
                    <a:pt x="1183" y="119"/>
                    <a:pt x="1183" y="119"/>
                  </a:cubicBezTo>
                  <a:cubicBezTo>
                    <a:pt x="1183" y="119"/>
                    <a:pt x="1183" y="119"/>
                    <a:pt x="1183" y="119"/>
                  </a:cubicBezTo>
                  <a:moveTo>
                    <a:pt x="1184" y="119"/>
                  </a:moveTo>
                  <a:cubicBezTo>
                    <a:pt x="1183" y="119"/>
                    <a:pt x="1183" y="119"/>
                    <a:pt x="1183"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5" y="119"/>
                    <a:pt x="1185" y="120"/>
                    <a:pt x="1185" y="120"/>
                  </a:cubicBezTo>
                  <a:cubicBezTo>
                    <a:pt x="1185" y="120"/>
                    <a:pt x="1185" y="119"/>
                    <a:pt x="1184" y="119"/>
                  </a:cubicBezTo>
                  <a:moveTo>
                    <a:pt x="1186" y="120"/>
                  </a:moveTo>
                  <a:cubicBezTo>
                    <a:pt x="1186" y="120"/>
                    <a:pt x="1185" y="120"/>
                    <a:pt x="1185" y="120"/>
                  </a:cubicBezTo>
                  <a:cubicBezTo>
                    <a:pt x="1185" y="120"/>
                    <a:pt x="1186" y="120"/>
                    <a:pt x="1186" y="120"/>
                  </a:cubicBezTo>
                  <a:moveTo>
                    <a:pt x="1186" y="120"/>
                  </a:moveTo>
                  <a:cubicBezTo>
                    <a:pt x="1186" y="120"/>
                    <a:pt x="1186" y="120"/>
                    <a:pt x="1186" y="120"/>
                  </a:cubicBezTo>
                  <a:cubicBezTo>
                    <a:pt x="1186" y="120"/>
                    <a:pt x="1186" y="120"/>
                    <a:pt x="1186" y="120"/>
                  </a:cubicBezTo>
                  <a:moveTo>
                    <a:pt x="1186" y="120"/>
                  </a:moveTo>
                  <a:cubicBezTo>
                    <a:pt x="1186" y="120"/>
                    <a:pt x="1186" y="121"/>
                    <a:pt x="1186" y="121"/>
                  </a:cubicBezTo>
                  <a:cubicBezTo>
                    <a:pt x="1186" y="121"/>
                    <a:pt x="1186" y="120"/>
                    <a:pt x="1186" y="120"/>
                  </a:cubicBezTo>
                  <a:moveTo>
                    <a:pt x="1186" y="121"/>
                  </a:moveTo>
                  <a:cubicBezTo>
                    <a:pt x="1187" y="121"/>
                    <a:pt x="1187" y="121"/>
                    <a:pt x="1187" y="121"/>
                  </a:cubicBezTo>
                  <a:cubicBezTo>
                    <a:pt x="1187" y="121"/>
                    <a:pt x="1187" y="121"/>
                    <a:pt x="1186" y="121"/>
                  </a:cubicBezTo>
                  <a:moveTo>
                    <a:pt x="1187" y="121"/>
                  </a:moveTo>
                  <a:cubicBezTo>
                    <a:pt x="1188" y="122"/>
                    <a:pt x="1188" y="122"/>
                    <a:pt x="1188" y="122"/>
                  </a:cubicBezTo>
                  <a:cubicBezTo>
                    <a:pt x="1188" y="122"/>
                    <a:pt x="1188" y="122"/>
                    <a:pt x="1187" y="121"/>
                  </a:cubicBezTo>
                  <a:moveTo>
                    <a:pt x="1189" y="123"/>
                  </a:moveTo>
                  <a:cubicBezTo>
                    <a:pt x="1189" y="123"/>
                    <a:pt x="1189" y="122"/>
                    <a:pt x="1188" y="122"/>
                  </a:cubicBezTo>
                  <a:cubicBezTo>
                    <a:pt x="1189" y="122"/>
                    <a:pt x="1189" y="123"/>
                    <a:pt x="1189" y="123"/>
                  </a:cubicBezTo>
                  <a:moveTo>
                    <a:pt x="1189" y="123"/>
                  </a:moveTo>
                  <a:cubicBezTo>
                    <a:pt x="1190" y="123"/>
                    <a:pt x="1190" y="123"/>
                    <a:pt x="1190" y="123"/>
                  </a:cubicBezTo>
                  <a:cubicBezTo>
                    <a:pt x="1190" y="123"/>
                    <a:pt x="1190" y="123"/>
                    <a:pt x="1189" y="123"/>
                  </a:cubicBezTo>
                  <a:moveTo>
                    <a:pt x="1191" y="124"/>
                  </a:moveTo>
                  <a:cubicBezTo>
                    <a:pt x="1190" y="124"/>
                    <a:pt x="1190" y="124"/>
                    <a:pt x="1190" y="123"/>
                  </a:cubicBezTo>
                  <a:cubicBezTo>
                    <a:pt x="1190" y="124"/>
                    <a:pt x="1190" y="124"/>
                    <a:pt x="1191" y="124"/>
                  </a:cubicBezTo>
                  <a:moveTo>
                    <a:pt x="1192" y="125"/>
                  </a:moveTo>
                  <a:cubicBezTo>
                    <a:pt x="1192" y="124"/>
                    <a:pt x="1191" y="124"/>
                    <a:pt x="1191" y="124"/>
                  </a:cubicBezTo>
                  <a:cubicBezTo>
                    <a:pt x="1191" y="124"/>
                    <a:pt x="1192" y="124"/>
                    <a:pt x="1192" y="125"/>
                  </a:cubicBezTo>
                  <a:moveTo>
                    <a:pt x="1192" y="125"/>
                  </a:moveTo>
                  <a:cubicBezTo>
                    <a:pt x="1192" y="125"/>
                    <a:pt x="1193" y="125"/>
                    <a:pt x="1193" y="125"/>
                  </a:cubicBezTo>
                  <a:cubicBezTo>
                    <a:pt x="1193" y="125"/>
                    <a:pt x="1192" y="125"/>
                    <a:pt x="1192" y="125"/>
                  </a:cubicBezTo>
                  <a:moveTo>
                    <a:pt x="1194" y="126"/>
                  </a:moveTo>
                  <a:cubicBezTo>
                    <a:pt x="1194" y="126"/>
                    <a:pt x="1193" y="126"/>
                    <a:pt x="1193" y="125"/>
                  </a:cubicBezTo>
                  <a:cubicBezTo>
                    <a:pt x="1193" y="126"/>
                    <a:pt x="1194" y="126"/>
                    <a:pt x="1194" y="126"/>
                  </a:cubicBezTo>
                  <a:moveTo>
                    <a:pt x="1194" y="126"/>
                  </a:moveTo>
                  <a:cubicBezTo>
                    <a:pt x="1195" y="127"/>
                    <a:pt x="1195" y="127"/>
                    <a:pt x="1196" y="127"/>
                  </a:cubicBezTo>
                  <a:cubicBezTo>
                    <a:pt x="1195" y="127"/>
                    <a:pt x="1195" y="127"/>
                    <a:pt x="1194" y="126"/>
                  </a:cubicBezTo>
                  <a:moveTo>
                    <a:pt x="1196" y="127"/>
                  </a:moveTo>
                  <a:cubicBezTo>
                    <a:pt x="1196" y="127"/>
                    <a:pt x="1196" y="127"/>
                    <a:pt x="1196" y="128"/>
                  </a:cubicBezTo>
                  <a:cubicBezTo>
                    <a:pt x="1196" y="127"/>
                    <a:pt x="1196" y="127"/>
                    <a:pt x="1196" y="127"/>
                  </a:cubicBezTo>
                  <a:moveTo>
                    <a:pt x="1198" y="129"/>
                  </a:moveTo>
                  <a:cubicBezTo>
                    <a:pt x="1198" y="129"/>
                    <a:pt x="1197" y="128"/>
                    <a:pt x="1196" y="128"/>
                  </a:cubicBezTo>
                  <a:cubicBezTo>
                    <a:pt x="1197" y="128"/>
                    <a:pt x="1198" y="129"/>
                    <a:pt x="1198" y="129"/>
                  </a:cubicBezTo>
                  <a:moveTo>
                    <a:pt x="1199" y="130"/>
                  </a:moveTo>
                  <a:cubicBezTo>
                    <a:pt x="1199" y="130"/>
                    <a:pt x="1199" y="129"/>
                    <a:pt x="1198" y="129"/>
                  </a:cubicBezTo>
                  <a:cubicBezTo>
                    <a:pt x="1199" y="129"/>
                    <a:pt x="1199" y="130"/>
                    <a:pt x="1199" y="130"/>
                  </a:cubicBezTo>
                  <a:moveTo>
                    <a:pt x="1201" y="131"/>
                  </a:moveTo>
                  <a:cubicBezTo>
                    <a:pt x="1200" y="131"/>
                    <a:pt x="1199" y="130"/>
                    <a:pt x="1199" y="130"/>
                  </a:cubicBezTo>
                  <a:cubicBezTo>
                    <a:pt x="1199" y="130"/>
                    <a:pt x="1200" y="131"/>
                    <a:pt x="1201" y="131"/>
                  </a:cubicBezTo>
                  <a:moveTo>
                    <a:pt x="1202" y="132"/>
                  </a:moveTo>
                  <a:cubicBezTo>
                    <a:pt x="1203" y="132"/>
                    <a:pt x="1204" y="133"/>
                    <a:pt x="1204" y="133"/>
                  </a:cubicBezTo>
                  <a:cubicBezTo>
                    <a:pt x="1204" y="133"/>
                    <a:pt x="1202" y="132"/>
                    <a:pt x="1202" y="132"/>
                  </a:cubicBezTo>
                  <a:cubicBezTo>
                    <a:pt x="1202" y="132"/>
                    <a:pt x="1201" y="132"/>
                    <a:pt x="1201" y="131"/>
                  </a:cubicBezTo>
                  <a:cubicBezTo>
                    <a:pt x="1201" y="132"/>
                    <a:pt x="1202" y="132"/>
                    <a:pt x="1202" y="132"/>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2" y="47"/>
                    <a:pt x="1212" y="47"/>
                    <a:pt x="1212" y="47"/>
                  </a:cubicBezTo>
                  <a:cubicBezTo>
                    <a:pt x="1213" y="47"/>
                    <a:pt x="1213" y="47"/>
                    <a:pt x="1213" y="47"/>
                  </a:cubicBezTo>
                  <a:moveTo>
                    <a:pt x="1212" y="47"/>
                  </a:moveTo>
                  <a:cubicBezTo>
                    <a:pt x="1212" y="47"/>
                    <a:pt x="1212" y="47"/>
                    <a:pt x="1212" y="47"/>
                  </a:cubicBezTo>
                  <a:cubicBezTo>
                    <a:pt x="1212" y="47"/>
                    <a:pt x="1212" y="47"/>
                    <a:pt x="1212" y="47"/>
                  </a:cubicBezTo>
                  <a:moveTo>
                    <a:pt x="1212" y="47"/>
                  </a:moveTo>
                  <a:cubicBezTo>
                    <a:pt x="1212" y="47"/>
                    <a:pt x="1212" y="47"/>
                    <a:pt x="1212" y="47"/>
                  </a:cubicBezTo>
                  <a:cubicBezTo>
                    <a:pt x="1212" y="47"/>
                    <a:pt x="1212" y="47"/>
                    <a:pt x="1212" y="47"/>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1" y="46"/>
                    <a:pt x="1211" y="46"/>
                    <a:pt x="1211" y="46"/>
                  </a:cubicBezTo>
                  <a:cubicBezTo>
                    <a:pt x="1211" y="46"/>
                    <a:pt x="1211" y="46"/>
                    <a:pt x="1212"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5"/>
                    <a:pt x="1211" y="45"/>
                    <a:pt x="1211" y="45"/>
                  </a:cubicBezTo>
                  <a:cubicBezTo>
                    <a:pt x="1211" y="46"/>
                    <a:pt x="1211" y="46"/>
                    <a:pt x="1211" y="46"/>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0" y="44"/>
                  </a:moveTo>
                  <a:cubicBezTo>
                    <a:pt x="1210" y="44"/>
                    <a:pt x="1211" y="44"/>
                    <a:pt x="1211" y="45"/>
                  </a:cubicBezTo>
                  <a:cubicBezTo>
                    <a:pt x="1211" y="44"/>
                    <a:pt x="1211" y="44"/>
                    <a:pt x="1211"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3"/>
                  </a:cubicBezTo>
                  <a:cubicBezTo>
                    <a:pt x="1210" y="44"/>
                    <a:pt x="1210" y="44"/>
                    <a:pt x="1210" y="44"/>
                  </a:cubicBezTo>
                  <a:moveTo>
                    <a:pt x="1210" y="43"/>
                  </a:moveTo>
                  <a:cubicBezTo>
                    <a:pt x="1210" y="43"/>
                    <a:pt x="1210" y="43"/>
                    <a:pt x="1210" y="43"/>
                  </a:cubicBezTo>
                  <a:cubicBezTo>
                    <a:pt x="1210" y="43"/>
                    <a:pt x="1210" y="43"/>
                    <a:pt x="1210" y="43"/>
                  </a:cubicBezTo>
                  <a:moveTo>
                    <a:pt x="1194" y="59"/>
                  </a:moveTo>
                  <a:cubicBezTo>
                    <a:pt x="1206" y="73"/>
                    <a:pt x="1206" y="73"/>
                    <a:pt x="1206" y="73"/>
                  </a:cubicBezTo>
                  <a:cubicBezTo>
                    <a:pt x="1194" y="59"/>
                    <a:pt x="1194" y="59"/>
                    <a:pt x="1194" y="59"/>
                  </a:cubicBezTo>
                  <a:moveTo>
                    <a:pt x="1178" y="48"/>
                  </a:moveTo>
                  <a:cubicBezTo>
                    <a:pt x="1194" y="59"/>
                    <a:pt x="1194" y="59"/>
                    <a:pt x="1194" y="59"/>
                  </a:cubicBezTo>
                  <a:cubicBezTo>
                    <a:pt x="1178" y="48"/>
                    <a:pt x="1178" y="48"/>
                    <a:pt x="1178" y="48"/>
                  </a:cubicBezTo>
                  <a:cubicBezTo>
                    <a:pt x="1194" y="56"/>
                    <a:pt x="1194" y="56"/>
                    <a:pt x="1194" y="56"/>
                  </a:cubicBezTo>
                  <a:cubicBezTo>
                    <a:pt x="1178" y="48"/>
                    <a:pt x="1178" y="48"/>
                    <a:pt x="1178" y="48"/>
                  </a:cubicBezTo>
                  <a:moveTo>
                    <a:pt x="1239" y="42"/>
                  </a:moveTo>
                  <a:cubicBezTo>
                    <a:pt x="1219" y="30"/>
                    <a:pt x="1199" y="21"/>
                    <a:pt x="1179" y="12"/>
                  </a:cubicBezTo>
                  <a:cubicBezTo>
                    <a:pt x="1179" y="12"/>
                    <a:pt x="1179" y="12"/>
                    <a:pt x="1179" y="12"/>
                  </a:cubicBezTo>
                  <a:cubicBezTo>
                    <a:pt x="1181" y="13"/>
                    <a:pt x="1181" y="13"/>
                    <a:pt x="1191" y="18"/>
                  </a:cubicBezTo>
                  <a:cubicBezTo>
                    <a:pt x="1193" y="19"/>
                    <a:pt x="1195" y="20"/>
                    <a:pt x="1197" y="21"/>
                  </a:cubicBezTo>
                  <a:cubicBezTo>
                    <a:pt x="1183" y="15"/>
                    <a:pt x="1182" y="15"/>
                    <a:pt x="1179" y="14"/>
                  </a:cubicBezTo>
                  <a:cubicBezTo>
                    <a:pt x="1180" y="15"/>
                    <a:pt x="1181" y="16"/>
                    <a:pt x="1182" y="17"/>
                  </a:cubicBezTo>
                  <a:cubicBezTo>
                    <a:pt x="1187" y="19"/>
                    <a:pt x="1193" y="22"/>
                    <a:pt x="1198" y="24"/>
                  </a:cubicBezTo>
                  <a:cubicBezTo>
                    <a:pt x="1217" y="34"/>
                    <a:pt x="1217" y="34"/>
                    <a:pt x="1217" y="34"/>
                  </a:cubicBezTo>
                  <a:cubicBezTo>
                    <a:pt x="1219" y="36"/>
                    <a:pt x="1219" y="37"/>
                    <a:pt x="1221" y="37"/>
                  </a:cubicBezTo>
                  <a:cubicBezTo>
                    <a:pt x="1225" y="41"/>
                    <a:pt x="1230" y="46"/>
                    <a:pt x="1233" y="50"/>
                  </a:cubicBezTo>
                  <a:cubicBezTo>
                    <a:pt x="1203" y="38"/>
                    <a:pt x="1203" y="38"/>
                    <a:pt x="1203" y="38"/>
                  </a:cubicBezTo>
                  <a:cubicBezTo>
                    <a:pt x="1206" y="47"/>
                    <a:pt x="1206" y="49"/>
                    <a:pt x="1203" y="60"/>
                  </a:cubicBezTo>
                  <a:cubicBezTo>
                    <a:pt x="1179" y="47"/>
                    <a:pt x="1179" y="47"/>
                    <a:pt x="1179" y="47"/>
                  </a:cubicBezTo>
                  <a:cubicBezTo>
                    <a:pt x="1169" y="45"/>
                    <a:pt x="1169" y="45"/>
                    <a:pt x="1169" y="45"/>
                  </a:cubicBezTo>
                  <a:cubicBezTo>
                    <a:pt x="1169" y="45"/>
                    <a:pt x="1169" y="45"/>
                    <a:pt x="1169" y="46"/>
                  </a:cubicBezTo>
                  <a:cubicBezTo>
                    <a:pt x="1168" y="47"/>
                    <a:pt x="1167" y="50"/>
                    <a:pt x="1166" y="52"/>
                  </a:cubicBezTo>
                  <a:cubicBezTo>
                    <a:pt x="1156" y="50"/>
                    <a:pt x="1156" y="50"/>
                    <a:pt x="1156" y="50"/>
                  </a:cubicBezTo>
                  <a:cubicBezTo>
                    <a:pt x="1155" y="52"/>
                    <a:pt x="1154" y="53"/>
                    <a:pt x="1153" y="54"/>
                  </a:cubicBezTo>
                  <a:cubicBezTo>
                    <a:pt x="1155" y="60"/>
                    <a:pt x="1158" y="68"/>
                    <a:pt x="1158" y="73"/>
                  </a:cubicBezTo>
                  <a:cubicBezTo>
                    <a:pt x="1158" y="77"/>
                    <a:pt x="1157" y="82"/>
                    <a:pt x="1156" y="85"/>
                  </a:cubicBezTo>
                  <a:cubicBezTo>
                    <a:pt x="1156" y="85"/>
                    <a:pt x="1155" y="86"/>
                    <a:pt x="1155" y="86"/>
                  </a:cubicBezTo>
                  <a:cubicBezTo>
                    <a:pt x="1159" y="93"/>
                    <a:pt x="1159" y="93"/>
                    <a:pt x="1159" y="93"/>
                  </a:cubicBezTo>
                  <a:cubicBezTo>
                    <a:pt x="1164" y="99"/>
                    <a:pt x="1164" y="99"/>
                    <a:pt x="1164" y="99"/>
                  </a:cubicBezTo>
                  <a:cubicBezTo>
                    <a:pt x="1160" y="102"/>
                    <a:pt x="1156" y="104"/>
                    <a:pt x="1152" y="106"/>
                  </a:cubicBezTo>
                  <a:cubicBezTo>
                    <a:pt x="1157" y="109"/>
                    <a:pt x="1161" y="113"/>
                    <a:pt x="1166" y="116"/>
                  </a:cubicBezTo>
                  <a:cubicBezTo>
                    <a:pt x="1158" y="120"/>
                    <a:pt x="1158" y="120"/>
                    <a:pt x="1158" y="120"/>
                  </a:cubicBezTo>
                  <a:cubicBezTo>
                    <a:pt x="1150" y="133"/>
                    <a:pt x="1150" y="133"/>
                    <a:pt x="1150" y="133"/>
                  </a:cubicBezTo>
                  <a:cubicBezTo>
                    <a:pt x="1158" y="137"/>
                    <a:pt x="1158" y="137"/>
                    <a:pt x="1158" y="137"/>
                  </a:cubicBezTo>
                  <a:cubicBezTo>
                    <a:pt x="1180" y="153"/>
                    <a:pt x="1180" y="153"/>
                    <a:pt x="1180" y="153"/>
                  </a:cubicBezTo>
                  <a:cubicBezTo>
                    <a:pt x="1178" y="147"/>
                    <a:pt x="1178" y="147"/>
                    <a:pt x="1178" y="147"/>
                  </a:cubicBezTo>
                  <a:cubicBezTo>
                    <a:pt x="1199" y="154"/>
                    <a:pt x="1199" y="154"/>
                    <a:pt x="1199" y="154"/>
                  </a:cubicBezTo>
                  <a:cubicBezTo>
                    <a:pt x="1201" y="156"/>
                    <a:pt x="1203" y="158"/>
                    <a:pt x="1205" y="160"/>
                  </a:cubicBezTo>
                  <a:cubicBezTo>
                    <a:pt x="1213" y="164"/>
                    <a:pt x="1213" y="164"/>
                    <a:pt x="1213" y="164"/>
                  </a:cubicBezTo>
                  <a:cubicBezTo>
                    <a:pt x="1205" y="160"/>
                    <a:pt x="1205" y="160"/>
                    <a:pt x="1205" y="160"/>
                  </a:cubicBezTo>
                  <a:cubicBezTo>
                    <a:pt x="1205" y="160"/>
                    <a:pt x="1204" y="161"/>
                    <a:pt x="1203" y="161"/>
                  </a:cubicBezTo>
                  <a:cubicBezTo>
                    <a:pt x="1199" y="154"/>
                    <a:pt x="1199" y="154"/>
                    <a:pt x="1199" y="154"/>
                  </a:cubicBezTo>
                  <a:cubicBezTo>
                    <a:pt x="1178" y="147"/>
                    <a:pt x="1178" y="147"/>
                    <a:pt x="1178" y="147"/>
                  </a:cubicBezTo>
                  <a:cubicBezTo>
                    <a:pt x="1180" y="153"/>
                    <a:pt x="1180" y="153"/>
                    <a:pt x="1180" y="153"/>
                  </a:cubicBezTo>
                  <a:cubicBezTo>
                    <a:pt x="1194" y="165"/>
                    <a:pt x="1194" y="165"/>
                    <a:pt x="1194" y="165"/>
                  </a:cubicBezTo>
                  <a:cubicBezTo>
                    <a:pt x="1203" y="179"/>
                    <a:pt x="1203" y="179"/>
                    <a:pt x="1203" y="179"/>
                  </a:cubicBezTo>
                  <a:cubicBezTo>
                    <a:pt x="1202" y="179"/>
                    <a:pt x="1199" y="180"/>
                    <a:pt x="1198" y="180"/>
                  </a:cubicBezTo>
                  <a:cubicBezTo>
                    <a:pt x="1190" y="176"/>
                    <a:pt x="1190" y="176"/>
                    <a:pt x="1190" y="176"/>
                  </a:cubicBezTo>
                  <a:cubicBezTo>
                    <a:pt x="1181" y="160"/>
                    <a:pt x="1181" y="160"/>
                    <a:pt x="1181" y="160"/>
                  </a:cubicBezTo>
                  <a:cubicBezTo>
                    <a:pt x="1173" y="156"/>
                    <a:pt x="1173" y="156"/>
                    <a:pt x="1173" y="156"/>
                  </a:cubicBezTo>
                  <a:cubicBezTo>
                    <a:pt x="1173" y="157"/>
                    <a:pt x="1174" y="158"/>
                    <a:pt x="1175" y="158"/>
                  </a:cubicBezTo>
                  <a:cubicBezTo>
                    <a:pt x="1174" y="158"/>
                    <a:pt x="1173" y="157"/>
                    <a:pt x="1173" y="156"/>
                  </a:cubicBezTo>
                  <a:cubicBezTo>
                    <a:pt x="1162" y="146"/>
                    <a:pt x="1152" y="136"/>
                    <a:pt x="1140" y="127"/>
                  </a:cubicBezTo>
                  <a:cubicBezTo>
                    <a:pt x="1138" y="127"/>
                    <a:pt x="1136" y="128"/>
                    <a:pt x="1134" y="129"/>
                  </a:cubicBezTo>
                  <a:cubicBezTo>
                    <a:pt x="1133" y="130"/>
                    <a:pt x="1132" y="132"/>
                    <a:pt x="1131" y="133"/>
                  </a:cubicBezTo>
                  <a:cubicBezTo>
                    <a:pt x="1131" y="133"/>
                    <a:pt x="1135" y="151"/>
                    <a:pt x="1154" y="162"/>
                  </a:cubicBezTo>
                  <a:cubicBezTo>
                    <a:pt x="1146" y="157"/>
                    <a:pt x="1146" y="157"/>
                    <a:pt x="1146" y="157"/>
                  </a:cubicBezTo>
                  <a:cubicBezTo>
                    <a:pt x="1154" y="162"/>
                    <a:pt x="1154" y="162"/>
                    <a:pt x="1154" y="162"/>
                  </a:cubicBezTo>
                  <a:cubicBezTo>
                    <a:pt x="1158" y="169"/>
                    <a:pt x="1158" y="169"/>
                    <a:pt x="1158" y="169"/>
                  </a:cubicBezTo>
                  <a:cubicBezTo>
                    <a:pt x="1143" y="166"/>
                    <a:pt x="1143" y="166"/>
                    <a:pt x="1143" y="166"/>
                  </a:cubicBezTo>
                  <a:cubicBezTo>
                    <a:pt x="1142" y="166"/>
                    <a:pt x="1141" y="166"/>
                    <a:pt x="1140" y="167"/>
                  </a:cubicBezTo>
                  <a:cubicBezTo>
                    <a:pt x="1116" y="165"/>
                    <a:pt x="1116" y="165"/>
                    <a:pt x="1116" y="165"/>
                  </a:cubicBezTo>
                  <a:cubicBezTo>
                    <a:pt x="1120" y="169"/>
                    <a:pt x="1123" y="173"/>
                    <a:pt x="1127" y="178"/>
                  </a:cubicBezTo>
                  <a:cubicBezTo>
                    <a:pt x="1126" y="178"/>
                    <a:pt x="1125" y="179"/>
                    <a:pt x="1124" y="179"/>
                  </a:cubicBezTo>
                  <a:cubicBezTo>
                    <a:pt x="1182" y="248"/>
                    <a:pt x="1233" y="329"/>
                    <a:pt x="1273" y="419"/>
                  </a:cubicBezTo>
                  <a:cubicBezTo>
                    <a:pt x="1284" y="409"/>
                    <a:pt x="1284" y="409"/>
                    <a:pt x="1284" y="409"/>
                  </a:cubicBezTo>
                  <a:cubicBezTo>
                    <a:pt x="1299" y="443"/>
                    <a:pt x="1299" y="443"/>
                    <a:pt x="1299" y="443"/>
                  </a:cubicBezTo>
                  <a:cubicBezTo>
                    <a:pt x="1288" y="452"/>
                    <a:pt x="1288" y="452"/>
                    <a:pt x="1288" y="452"/>
                  </a:cubicBezTo>
                  <a:cubicBezTo>
                    <a:pt x="1299" y="479"/>
                    <a:pt x="1310" y="507"/>
                    <a:pt x="1319" y="535"/>
                  </a:cubicBezTo>
                  <a:cubicBezTo>
                    <a:pt x="1483" y="494"/>
                    <a:pt x="1569" y="435"/>
                    <a:pt x="1558" y="374"/>
                  </a:cubicBezTo>
                  <a:cubicBezTo>
                    <a:pt x="1556" y="371"/>
                    <a:pt x="1556" y="371"/>
                    <a:pt x="1556" y="371"/>
                  </a:cubicBezTo>
                  <a:cubicBezTo>
                    <a:pt x="1557" y="372"/>
                    <a:pt x="1557" y="373"/>
                    <a:pt x="1557" y="374"/>
                  </a:cubicBezTo>
                  <a:cubicBezTo>
                    <a:pt x="1550" y="367"/>
                    <a:pt x="1550" y="367"/>
                    <a:pt x="1550" y="367"/>
                  </a:cubicBezTo>
                  <a:cubicBezTo>
                    <a:pt x="1538" y="344"/>
                    <a:pt x="1538" y="344"/>
                    <a:pt x="1538" y="344"/>
                  </a:cubicBezTo>
                  <a:cubicBezTo>
                    <a:pt x="1549" y="369"/>
                    <a:pt x="1549" y="369"/>
                    <a:pt x="1549" y="369"/>
                  </a:cubicBezTo>
                  <a:cubicBezTo>
                    <a:pt x="1538" y="344"/>
                    <a:pt x="1538" y="344"/>
                    <a:pt x="1538" y="344"/>
                  </a:cubicBezTo>
                  <a:cubicBezTo>
                    <a:pt x="1533" y="332"/>
                    <a:pt x="1533" y="332"/>
                    <a:pt x="1533" y="332"/>
                  </a:cubicBezTo>
                  <a:cubicBezTo>
                    <a:pt x="1542" y="343"/>
                    <a:pt x="1542" y="343"/>
                    <a:pt x="1542" y="343"/>
                  </a:cubicBezTo>
                  <a:cubicBezTo>
                    <a:pt x="1542" y="343"/>
                    <a:pt x="1541" y="343"/>
                    <a:pt x="1541" y="342"/>
                  </a:cubicBezTo>
                  <a:cubicBezTo>
                    <a:pt x="1535" y="331"/>
                    <a:pt x="1535" y="331"/>
                    <a:pt x="1535" y="331"/>
                  </a:cubicBezTo>
                  <a:cubicBezTo>
                    <a:pt x="1538" y="336"/>
                    <a:pt x="1542" y="340"/>
                    <a:pt x="1551" y="355"/>
                  </a:cubicBezTo>
                  <a:cubicBezTo>
                    <a:pt x="1551" y="356"/>
                    <a:pt x="1552" y="357"/>
                    <a:pt x="1553" y="357"/>
                  </a:cubicBezTo>
                  <a:cubicBezTo>
                    <a:pt x="1552" y="356"/>
                    <a:pt x="1551" y="355"/>
                    <a:pt x="1550" y="353"/>
                  </a:cubicBezTo>
                  <a:cubicBezTo>
                    <a:pt x="1544" y="343"/>
                    <a:pt x="1544" y="343"/>
                    <a:pt x="1544" y="343"/>
                  </a:cubicBezTo>
                  <a:cubicBezTo>
                    <a:pt x="1543" y="341"/>
                    <a:pt x="1543" y="341"/>
                    <a:pt x="1543" y="341"/>
                  </a:cubicBezTo>
                  <a:cubicBezTo>
                    <a:pt x="1526" y="312"/>
                    <a:pt x="1522" y="306"/>
                    <a:pt x="1504" y="280"/>
                  </a:cubicBezTo>
                  <a:cubicBezTo>
                    <a:pt x="1507" y="284"/>
                    <a:pt x="1507" y="284"/>
                    <a:pt x="1507" y="284"/>
                  </a:cubicBezTo>
                  <a:cubicBezTo>
                    <a:pt x="1523" y="308"/>
                    <a:pt x="1529" y="318"/>
                    <a:pt x="1537" y="332"/>
                  </a:cubicBezTo>
                  <a:cubicBezTo>
                    <a:pt x="1536" y="329"/>
                    <a:pt x="1534" y="326"/>
                    <a:pt x="1532" y="324"/>
                  </a:cubicBezTo>
                  <a:cubicBezTo>
                    <a:pt x="1515" y="295"/>
                    <a:pt x="1510" y="289"/>
                    <a:pt x="1478" y="245"/>
                  </a:cubicBezTo>
                  <a:cubicBezTo>
                    <a:pt x="1455" y="219"/>
                    <a:pt x="1424" y="185"/>
                    <a:pt x="1399" y="160"/>
                  </a:cubicBezTo>
                  <a:cubicBezTo>
                    <a:pt x="1401" y="161"/>
                    <a:pt x="1401" y="161"/>
                    <a:pt x="1401" y="161"/>
                  </a:cubicBezTo>
                  <a:cubicBezTo>
                    <a:pt x="1374" y="137"/>
                    <a:pt x="1326" y="92"/>
                    <a:pt x="1239" y="42"/>
                  </a:cubicBezTo>
                  <a:moveTo>
                    <a:pt x="1166" y="52"/>
                  </a:moveTo>
                  <a:cubicBezTo>
                    <a:pt x="1163" y="50"/>
                    <a:pt x="1160" y="49"/>
                    <a:pt x="1158" y="48"/>
                  </a:cubicBezTo>
                  <a:cubicBezTo>
                    <a:pt x="1157" y="48"/>
                    <a:pt x="1157" y="49"/>
                    <a:pt x="1156" y="50"/>
                  </a:cubicBezTo>
                  <a:cubicBezTo>
                    <a:pt x="1156" y="50"/>
                    <a:pt x="1156" y="50"/>
                    <a:pt x="1156" y="50"/>
                  </a:cubicBezTo>
                  <a:cubicBezTo>
                    <a:pt x="1166" y="52"/>
                    <a:pt x="1166" y="52"/>
                    <a:pt x="1166" y="52"/>
                  </a:cubicBezTo>
                  <a:moveTo>
                    <a:pt x="1074" y="123"/>
                  </a:moveTo>
                  <a:cubicBezTo>
                    <a:pt x="1080" y="117"/>
                    <a:pt x="1088" y="110"/>
                    <a:pt x="1094" y="104"/>
                  </a:cubicBezTo>
                  <a:cubicBezTo>
                    <a:pt x="1079" y="92"/>
                    <a:pt x="1079" y="92"/>
                    <a:pt x="1079" y="92"/>
                  </a:cubicBezTo>
                  <a:cubicBezTo>
                    <a:pt x="1075" y="99"/>
                    <a:pt x="1070" y="108"/>
                    <a:pt x="1065" y="114"/>
                  </a:cubicBezTo>
                  <a:cubicBezTo>
                    <a:pt x="1067" y="117"/>
                    <a:pt x="1071" y="120"/>
                    <a:pt x="1074" y="123"/>
                  </a:cubicBezTo>
                  <a:moveTo>
                    <a:pt x="460" y="29"/>
                  </a:moveTo>
                  <a:cubicBezTo>
                    <a:pt x="467" y="30"/>
                    <a:pt x="467" y="30"/>
                    <a:pt x="467" y="30"/>
                  </a:cubicBezTo>
                  <a:cubicBezTo>
                    <a:pt x="475" y="26"/>
                    <a:pt x="475" y="26"/>
                    <a:pt x="475" y="26"/>
                  </a:cubicBezTo>
                  <a:cubicBezTo>
                    <a:pt x="486" y="19"/>
                    <a:pt x="486" y="19"/>
                    <a:pt x="486" y="19"/>
                  </a:cubicBezTo>
                  <a:cubicBezTo>
                    <a:pt x="477" y="22"/>
                    <a:pt x="477" y="22"/>
                    <a:pt x="477" y="22"/>
                  </a:cubicBezTo>
                  <a:cubicBezTo>
                    <a:pt x="477" y="22"/>
                    <a:pt x="478" y="21"/>
                    <a:pt x="479" y="20"/>
                  </a:cubicBezTo>
                  <a:cubicBezTo>
                    <a:pt x="491" y="12"/>
                    <a:pt x="491" y="12"/>
                    <a:pt x="491" y="12"/>
                  </a:cubicBezTo>
                  <a:cubicBezTo>
                    <a:pt x="477" y="16"/>
                    <a:pt x="477" y="16"/>
                    <a:pt x="477" y="16"/>
                  </a:cubicBezTo>
                  <a:cubicBezTo>
                    <a:pt x="491" y="12"/>
                    <a:pt x="491" y="12"/>
                    <a:pt x="491" y="12"/>
                  </a:cubicBezTo>
                  <a:cubicBezTo>
                    <a:pt x="510" y="5"/>
                    <a:pt x="510" y="5"/>
                    <a:pt x="510" y="5"/>
                  </a:cubicBezTo>
                  <a:cubicBezTo>
                    <a:pt x="502" y="6"/>
                    <a:pt x="502" y="6"/>
                    <a:pt x="502" y="6"/>
                  </a:cubicBezTo>
                  <a:cubicBezTo>
                    <a:pt x="494" y="9"/>
                    <a:pt x="494" y="9"/>
                    <a:pt x="494" y="9"/>
                  </a:cubicBezTo>
                  <a:cubicBezTo>
                    <a:pt x="502" y="6"/>
                    <a:pt x="502" y="6"/>
                    <a:pt x="502" y="6"/>
                  </a:cubicBezTo>
                  <a:cubicBezTo>
                    <a:pt x="507" y="2"/>
                    <a:pt x="507" y="2"/>
                    <a:pt x="507" y="2"/>
                  </a:cubicBezTo>
                  <a:cubicBezTo>
                    <a:pt x="494" y="5"/>
                    <a:pt x="494" y="5"/>
                    <a:pt x="494" y="5"/>
                  </a:cubicBezTo>
                  <a:cubicBezTo>
                    <a:pt x="492" y="6"/>
                    <a:pt x="490" y="8"/>
                    <a:pt x="488" y="9"/>
                  </a:cubicBezTo>
                  <a:cubicBezTo>
                    <a:pt x="470" y="18"/>
                    <a:pt x="470" y="18"/>
                    <a:pt x="470" y="18"/>
                  </a:cubicBezTo>
                  <a:cubicBezTo>
                    <a:pt x="474" y="15"/>
                    <a:pt x="477" y="12"/>
                    <a:pt x="482" y="9"/>
                  </a:cubicBezTo>
                  <a:cubicBezTo>
                    <a:pt x="477" y="10"/>
                    <a:pt x="472" y="13"/>
                    <a:pt x="466" y="15"/>
                  </a:cubicBezTo>
                  <a:cubicBezTo>
                    <a:pt x="472" y="13"/>
                    <a:pt x="472" y="13"/>
                    <a:pt x="472" y="13"/>
                  </a:cubicBezTo>
                  <a:cubicBezTo>
                    <a:pt x="469" y="15"/>
                    <a:pt x="466" y="18"/>
                    <a:pt x="463" y="20"/>
                  </a:cubicBezTo>
                  <a:cubicBezTo>
                    <a:pt x="463" y="21"/>
                    <a:pt x="462" y="22"/>
                    <a:pt x="461" y="22"/>
                  </a:cubicBezTo>
                  <a:cubicBezTo>
                    <a:pt x="451" y="27"/>
                    <a:pt x="451" y="27"/>
                    <a:pt x="451" y="27"/>
                  </a:cubicBezTo>
                  <a:cubicBezTo>
                    <a:pt x="450" y="28"/>
                    <a:pt x="450" y="29"/>
                    <a:pt x="449" y="29"/>
                  </a:cubicBezTo>
                  <a:cubicBezTo>
                    <a:pt x="467" y="21"/>
                    <a:pt x="467" y="21"/>
                    <a:pt x="467" y="21"/>
                  </a:cubicBezTo>
                  <a:cubicBezTo>
                    <a:pt x="466" y="22"/>
                    <a:pt x="466" y="23"/>
                    <a:pt x="465" y="23"/>
                  </a:cubicBezTo>
                  <a:cubicBezTo>
                    <a:pt x="463" y="25"/>
                    <a:pt x="463" y="26"/>
                    <a:pt x="462" y="27"/>
                  </a:cubicBezTo>
                  <a:cubicBezTo>
                    <a:pt x="461" y="28"/>
                    <a:pt x="461" y="29"/>
                    <a:pt x="460" y="29"/>
                  </a:cubicBezTo>
                  <a:moveTo>
                    <a:pt x="508" y="10"/>
                  </a:moveTo>
                  <a:cubicBezTo>
                    <a:pt x="509" y="10"/>
                    <a:pt x="510" y="10"/>
                    <a:pt x="511" y="9"/>
                  </a:cubicBezTo>
                  <a:cubicBezTo>
                    <a:pt x="511" y="9"/>
                    <a:pt x="511" y="9"/>
                    <a:pt x="511" y="9"/>
                  </a:cubicBezTo>
                  <a:cubicBezTo>
                    <a:pt x="511" y="9"/>
                    <a:pt x="513" y="9"/>
                    <a:pt x="512" y="7"/>
                  </a:cubicBezTo>
                  <a:cubicBezTo>
                    <a:pt x="512" y="7"/>
                    <a:pt x="511" y="7"/>
                    <a:pt x="511" y="7"/>
                  </a:cubicBezTo>
                  <a:cubicBezTo>
                    <a:pt x="507" y="8"/>
                    <a:pt x="497" y="11"/>
                    <a:pt x="497" y="11"/>
                  </a:cubicBezTo>
                  <a:cubicBezTo>
                    <a:pt x="497" y="12"/>
                    <a:pt x="496" y="13"/>
                    <a:pt x="496" y="13"/>
                  </a:cubicBezTo>
                  <a:cubicBezTo>
                    <a:pt x="496" y="14"/>
                    <a:pt x="495" y="14"/>
                    <a:pt x="494" y="15"/>
                  </a:cubicBezTo>
                  <a:cubicBezTo>
                    <a:pt x="495" y="15"/>
                    <a:pt x="495" y="15"/>
                    <a:pt x="498" y="14"/>
                  </a:cubicBezTo>
                  <a:cubicBezTo>
                    <a:pt x="499" y="13"/>
                    <a:pt x="504" y="12"/>
                    <a:pt x="508" y="10"/>
                  </a:cubicBezTo>
                  <a:moveTo>
                    <a:pt x="489" y="37"/>
                  </a:moveTo>
                  <a:cubicBezTo>
                    <a:pt x="489" y="37"/>
                    <a:pt x="489" y="37"/>
                    <a:pt x="489" y="37"/>
                  </a:cubicBezTo>
                  <a:cubicBezTo>
                    <a:pt x="489" y="37"/>
                    <a:pt x="489" y="36"/>
                    <a:pt x="489" y="35"/>
                  </a:cubicBezTo>
                  <a:cubicBezTo>
                    <a:pt x="495" y="32"/>
                    <a:pt x="501" y="30"/>
                    <a:pt x="506" y="27"/>
                  </a:cubicBezTo>
                  <a:cubicBezTo>
                    <a:pt x="498" y="28"/>
                    <a:pt x="498" y="28"/>
                    <a:pt x="498" y="28"/>
                  </a:cubicBezTo>
                  <a:cubicBezTo>
                    <a:pt x="480" y="40"/>
                    <a:pt x="480" y="40"/>
                    <a:pt x="480" y="40"/>
                  </a:cubicBezTo>
                  <a:cubicBezTo>
                    <a:pt x="455" y="49"/>
                    <a:pt x="455" y="49"/>
                    <a:pt x="455" y="49"/>
                  </a:cubicBezTo>
                  <a:cubicBezTo>
                    <a:pt x="455" y="50"/>
                    <a:pt x="455" y="50"/>
                    <a:pt x="455" y="51"/>
                  </a:cubicBezTo>
                  <a:cubicBezTo>
                    <a:pt x="455" y="52"/>
                    <a:pt x="455" y="52"/>
                    <a:pt x="455" y="53"/>
                  </a:cubicBezTo>
                  <a:cubicBezTo>
                    <a:pt x="462" y="49"/>
                    <a:pt x="463" y="48"/>
                    <a:pt x="464" y="47"/>
                  </a:cubicBezTo>
                  <a:cubicBezTo>
                    <a:pt x="464" y="47"/>
                    <a:pt x="464" y="47"/>
                    <a:pt x="464" y="48"/>
                  </a:cubicBezTo>
                  <a:cubicBezTo>
                    <a:pt x="475" y="43"/>
                    <a:pt x="475" y="43"/>
                    <a:pt x="489" y="37"/>
                  </a:cubicBezTo>
                  <a:moveTo>
                    <a:pt x="498" y="22"/>
                  </a:moveTo>
                  <a:cubicBezTo>
                    <a:pt x="498" y="23"/>
                    <a:pt x="498" y="25"/>
                    <a:pt x="498" y="25"/>
                  </a:cubicBezTo>
                  <a:cubicBezTo>
                    <a:pt x="505" y="23"/>
                    <a:pt x="505" y="23"/>
                    <a:pt x="505" y="23"/>
                  </a:cubicBezTo>
                  <a:cubicBezTo>
                    <a:pt x="516" y="14"/>
                    <a:pt x="516" y="14"/>
                    <a:pt x="516" y="14"/>
                  </a:cubicBezTo>
                  <a:cubicBezTo>
                    <a:pt x="498" y="22"/>
                    <a:pt x="498" y="22"/>
                    <a:pt x="498" y="22"/>
                  </a:cubicBezTo>
                  <a:moveTo>
                    <a:pt x="1153" y="54"/>
                  </a:moveTo>
                  <a:cubicBezTo>
                    <a:pt x="1154" y="53"/>
                    <a:pt x="1155" y="52"/>
                    <a:pt x="1156" y="50"/>
                  </a:cubicBezTo>
                  <a:cubicBezTo>
                    <a:pt x="1129" y="39"/>
                    <a:pt x="1129" y="39"/>
                    <a:pt x="1129" y="39"/>
                  </a:cubicBezTo>
                  <a:cubicBezTo>
                    <a:pt x="1128" y="41"/>
                    <a:pt x="1127" y="41"/>
                    <a:pt x="1126" y="42"/>
                  </a:cubicBezTo>
                  <a:cubicBezTo>
                    <a:pt x="1126" y="43"/>
                    <a:pt x="1126" y="43"/>
                    <a:pt x="1143" y="52"/>
                  </a:cubicBezTo>
                  <a:cubicBezTo>
                    <a:pt x="1143" y="52"/>
                    <a:pt x="1144" y="51"/>
                    <a:pt x="1145" y="50"/>
                  </a:cubicBezTo>
                  <a:cubicBezTo>
                    <a:pt x="1146" y="49"/>
                    <a:pt x="1146" y="48"/>
                    <a:pt x="1146" y="47"/>
                  </a:cubicBezTo>
                  <a:cubicBezTo>
                    <a:pt x="1146" y="48"/>
                    <a:pt x="1146" y="49"/>
                    <a:pt x="1145" y="50"/>
                  </a:cubicBezTo>
                  <a:cubicBezTo>
                    <a:pt x="1147" y="51"/>
                    <a:pt x="1150" y="53"/>
                    <a:pt x="1153" y="54"/>
                  </a:cubicBezTo>
                  <a:moveTo>
                    <a:pt x="1129" y="52"/>
                  </a:moveTo>
                  <a:cubicBezTo>
                    <a:pt x="1127" y="51"/>
                    <a:pt x="1124" y="50"/>
                    <a:pt x="1121" y="48"/>
                  </a:cubicBezTo>
                  <a:cubicBezTo>
                    <a:pt x="1121" y="49"/>
                    <a:pt x="1120" y="49"/>
                    <a:pt x="1120" y="50"/>
                  </a:cubicBezTo>
                  <a:cubicBezTo>
                    <a:pt x="1109" y="47"/>
                    <a:pt x="1109" y="47"/>
                    <a:pt x="1109" y="47"/>
                  </a:cubicBezTo>
                  <a:cubicBezTo>
                    <a:pt x="1115" y="50"/>
                    <a:pt x="1120" y="53"/>
                    <a:pt x="1125" y="56"/>
                  </a:cubicBezTo>
                  <a:cubicBezTo>
                    <a:pt x="1127" y="55"/>
                    <a:pt x="1128" y="54"/>
                    <a:pt x="1129" y="52"/>
                  </a:cubicBezTo>
                  <a:moveTo>
                    <a:pt x="1133" y="49"/>
                  </a:moveTo>
                  <a:cubicBezTo>
                    <a:pt x="1128" y="46"/>
                    <a:pt x="1122" y="44"/>
                    <a:pt x="1116" y="41"/>
                  </a:cubicBezTo>
                  <a:cubicBezTo>
                    <a:pt x="1116" y="42"/>
                    <a:pt x="1115" y="43"/>
                    <a:pt x="1114" y="44"/>
                  </a:cubicBezTo>
                  <a:cubicBezTo>
                    <a:pt x="1121" y="48"/>
                    <a:pt x="1121" y="48"/>
                    <a:pt x="1121" y="48"/>
                  </a:cubicBezTo>
                  <a:cubicBezTo>
                    <a:pt x="1124" y="50"/>
                    <a:pt x="1127" y="51"/>
                    <a:pt x="1129" y="52"/>
                  </a:cubicBezTo>
                  <a:cubicBezTo>
                    <a:pt x="1131" y="51"/>
                    <a:pt x="1132" y="50"/>
                    <a:pt x="1133" y="49"/>
                  </a:cubicBezTo>
                  <a:moveTo>
                    <a:pt x="1121" y="48"/>
                  </a:moveTo>
                  <a:cubicBezTo>
                    <a:pt x="1114" y="44"/>
                    <a:pt x="1114" y="44"/>
                    <a:pt x="1114" y="44"/>
                  </a:cubicBezTo>
                  <a:cubicBezTo>
                    <a:pt x="1105" y="40"/>
                    <a:pt x="1105" y="40"/>
                    <a:pt x="1105" y="40"/>
                  </a:cubicBezTo>
                  <a:cubicBezTo>
                    <a:pt x="1103" y="42"/>
                    <a:pt x="1102" y="43"/>
                    <a:pt x="1100" y="44"/>
                  </a:cubicBezTo>
                  <a:cubicBezTo>
                    <a:pt x="1103" y="46"/>
                    <a:pt x="1105" y="47"/>
                    <a:pt x="1108" y="48"/>
                  </a:cubicBezTo>
                  <a:cubicBezTo>
                    <a:pt x="1108" y="48"/>
                    <a:pt x="1109" y="47"/>
                    <a:pt x="1109" y="47"/>
                  </a:cubicBezTo>
                  <a:cubicBezTo>
                    <a:pt x="1120" y="50"/>
                    <a:pt x="1120" y="50"/>
                    <a:pt x="1120" y="50"/>
                  </a:cubicBezTo>
                  <a:cubicBezTo>
                    <a:pt x="1120" y="49"/>
                    <a:pt x="1121" y="49"/>
                    <a:pt x="1121" y="48"/>
                  </a:cubicBezTo>
                  <a:moveTo>
                    <a:pt x="518" y="34"/>
                  </a:moveTo>
                  <a:cubicBezTo>
                    <a:pt x="521" y="33"/>
                    <a:pt x="524" y="32"/>
                    <a:pt x="527" y="30"/>
                  </a:cubicBezTo>
                  <a:cubicBezTo>
                    <a:pt x="534" y="22"/>
                    <a:pt x="534" y="22"/>
                    <a:pt x="534" y="22"/>
                  </a:cubicBezTo>
                  <a:cubicBezTo>
                    <a:pt x="533" y="21"/>
                    <a:pt x="533" y="20"/>
                    <a:pt x="533" y="19"/>
                  </a:cubicBezTo>
                  <a:cubicBezTo>
                    <a:pt x="533" y="20"/>
                    <a:pt x="533" y="21"/>
                    <a:pt x="534" y="22"/>
                  </a:cubicBezTo>
                  <a:cubicBezTo>
                    <a:pt x="537" y="21"/>
                    <a:pt x="540" y="20"/>
                    <a:pt x="543" y="19"/>
                  </a:cubicBezTo>
                  <a:cubicBezTo>
                    <a:pt x="542" y="18"/>
                    <a:pt x="542" y="17"/>
                    <a:pt x="542" y="16"/>
                  </a:cubicBezTo>
                  <a:cubicBezTo>
                    <a:pt x="533" y="17"/>
                    <a:pt x="533" y="17"/>
                    <a:pt x="533" y="17"/>
                  </a:cubicBezTo>
                  <a:cubicBezTo>
                    <a:pt x="527" y="20"/>
                    <a:pt x="521" y="22"/>
                    <a:pt x="515" y="24"/>
                  </a:cubicBezTo>
                  <a:cubicBezTo>
                    <a:pt x="514" y="25"/>
                    <a:pt x="513" y="26"/>
                    <a:pt x="506" y="31"/>
                  </a:cubicBezTo>
                  <a:cubicBezTo>
                    <a:pt x="501" y="34"/>
                    <a:pt x="500" y="36"/>
                    <a:pt x="500" y="37"/>
                  </a:cubicBezTo>
                  <a:cubicBezTo>
                    <a:pt x="500" y="37"/>
                    <a:pt x="501" y="37"/>
                    <a:pt x="508" y="34"/>
                  </a:cubicBezTo>
                  <a:cubicBezTo>
                    <a:pt x="508" y="35"/>
                    <a:pt x="508" y="35"/>
                    <a:pt x="508" y="35"/>
                  </a:cubicBezTo>
                  <a:cubicBezTo>
                    <a:pt x="518" y="34"/>
                    <a:pt x="518" y="34"/>
                    <a:pt x="518" y="34"/>
                  </a:cubicBezTo>
                  <a:moveTo>
                    <a:pt x="1034" y="79"/>
                  </a:moveTo>
                  <a:cubicBezTo>
                    <a:pt x="1030" y="76"/>
                    <a:pt x="1026" y="73"/>
                    <a:pt x="1022" y="70"/>
                  </a:cubicBezTo>
                  <a:cubicBezTo>
                    <a:pt x="1021" y="70"/>
                    <a:pt x="1019" y="70"/>
                    <a:pt x="1018" y="70"/>
                  </a:cubicBezTo>
                  <a:cubicBezTo>
                    <a:pt x="1022" y="74"/>
                    <a:pt x="1026" y="77"/>
                    <a:pt x="1030" y="81"/>
                  </a:cubicBezTo>
                  <a:cubicBezTo>
                    <a:pt x="1032" y="80"/>
                    <a:pt x="1033" y="80"/>
                    <a:pt x="1034" y="79"/>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01" y="42"/>
                  </a:moveTo>
                  <a:cubicBezTo>
                    <a:pt x="504" y="40"/>
                    <a:pt x="507" y="39"/>
                    <a:pt x="510" y="38"/>
                  </a:cubicBezTo>
                  <a:cubicBezTo>
                    <a:pt x="507" y="39"/>
                    <a:pt x="504" y="40"/>
                    <a:pt x="501" y="42"/>
                  </a:cubicBezTo>
                  <a:moveTo>
                    <a:pt x="550" y="61"/>
                  </a:moveTo>
                  <a:cubicBezTo>
                    <a:pt x="552" y="60"/>
                    <a:pt x="555" y="58"/>
                    <a:pt x="558" y="57"/>
                  </a:cubicBezTo>
                  <a:cubicBezTo>
                    <a:pt x="555" y="58"/>
                    <a:pt x="552" y="60"/>
                    <a:pt x="550" y="61"/>
                  </a:cubicBezTo>
                  <a:moveTo>
                    <a:pt x="582" y="53"/>
                  </a:moveTo>
                  <a:cubicBezTo>
                    <a:pt x="586" y="53"/>
                    <a:pt x="586" y="53"/>
                    <a:pt x="586" y="53"/>
                  </a:cubicBezTo>
                  <a:cubicBezTo>
                    <a:pt x="582" y="53"/>
                    <a:pt x="582" y="53"/>
                    <a:pt x="582" y="53"/>
                  </a:cubicBezTo>
                  <a:moveTo>
                    <a:pt x="529" y="89"/>
                  </a:moveTo>
                  <a:cubicBezTo>
                    <a:pt x="548" y="76"/>
                    <a:pt x="567" y="64"/>
                    <a:pt x="586" y="53"/>
                  </a:cubicBezTo>
                  <a:cubicBezTo>
                    <a:pt x="582" y="53"/>
                    <a:pt x="582" y="53"/>
                    <a:pt x="582" y="53"/>
                  </a:cubicBezTo>
                  <a:cubicBezTo>
                    <a:pt x="579" y="49"/>
                    <a:pt x="579" y="49"/>
                    <a:pt x="579" y="49"/>
                  </a:cubicBezTo>
                  <a:cubicBezTo>
                    <a:pt x="596" y="43"/>
                    <a:pt x="596" y="43"/>
                    <a:pt x="596" y="43"/>
                  </a:cubicBezTo>
                  <a:cubicBezTo>
                    <a:pt x="595" y="43"/>
                    <a:pt x="593" y="42"/>
                    <a:pt x="592" y="42"/>
                  </a:cubicBezTo>
                  <a:cubicBezTo>
                    <a:pt x="575" y="35"/>
                    <a:pt x="564" y="30"/>
                    <a:pt x="554" y="20"/>
                  </a:cubicBezTo>
                  <a:cubicBezTo>
                    <a:pt x="553" y="20"/>
                    <a:pt x="553" y="19"/>
                    <a:pt x="553" y="18"/>
                  </a:cubicBezTo>
                  <a:cubicBezTo>
                    <a:pt x="538" y="30"/>
                    <a:pt x="538" y="30"/>
                    <a:pt x="538" y="30"/>
                  </a:cubicBezTo>
                  <a:cubicBezTo>
                    <a:pt x="548" y="29"/>
                    <a:pt x="548" y="29"/>
                    <a:pt x="548" y="29"/>
                  </a:cubicBezTo>
                  <a:cubicBezTo>
                    <a:pt x="549" y="31"/>
                    <a:pt x="551" y="35"/>
                    <a:pt x="552" y="37"/>
                  </a:cubicBezTo>
                  <a:cubicBezTo>
                    <a:pt x="551" y="35"/>
                    <a:pt x="549" y="31"/>
                    <a:pt x="548" y="29"/>
                  </a:cubicBezTo>
                  <a:cubicBezTo>
                    <a:pt x="538" y="30"/>
                    <a:pt x="538" y="30"/>
                    <a:pt x="538" y="30"/>
                  </a:cubicBezTo>
                  <a:cubicBezTo>
                    <a:pt x="553" y="18"/>
                    <a:pt x="553" y="18"/>
                    <a:pt x="553" y="18"/>
                  </a:cubicBezTo>
                  <a:cubicBezTo>
                    <a:pt x="545" y="21"/>
                    <a:pt x="545" y="21"/>
                    <a:pt x="545" y="21"/>
                  </a:cubicBezTo>
                  <a:cubicBezTo>
                    <a:pt x="535" y="29"/>
                    <a:pt x="535" y="29"/>
                    <a:pt x="535" y="29"/>
                  </a:cubicBezTo>
                  <a:cubicBezTo>
                    <a:pt x="527" y="30"/>
                    <a:pt x="527" y="30"/>
                    <a:pt x="527" y="30"/>
                  </a:cubicBezTo>
                  <a:cubicBezTo>
                    <a:pt x="524" y="32"/>
                    <a:pt x="521" y="33"/>
                    <a:pt x="518" y="34"/>
                  </a:cubicBezTo>
                  <a:cubicBezTo>
                    <a:pt x="510" y="39"/>
                    <a:pt x="510" y="39"/>
                    <a:pt x="510" y="39"/>
                  </a:cubicBezTo>
                  <a:cubicBezTo>
                    <a:pt x="505" y="42"/>
                    <a:pt x="499" y="45"/>
                    <a:pt x="493" y="47"/>
                  </a:cubicBezTo>
                  <a:cubicBezTo>
                    <a:pt x="496" y="50"/>
                    <a:pt x="496" y="50"/>
                    <a:pt x="496" y="50"/>
                  </a:cubicBezTo>
                  <a:cubicBezTo>
                    <a:pt x="493" y="47"/>
                    <a:pt x="493" y="47"/>
                    <a:pt x="493" y="47"/>
                  </a:cubicBezTo>
                  <a:cubicBezTo>
                    <a:pt x="499" y="45"/>
                    <a:pt x="505" y="42"/>
                    <a:pt x="510" y="39"/>
                  </a:cubicBezTo>
                  <a:cubicBezTo>
                    <a:pt x="518" y="34"/>
                    <a:pt x="518" y="34"/>
                    <a:pt x="518" y="34"/>
                  </a:cubicBezTo>
                  <a:cubicBezTo>
                    <a:pt x="508" y="35"/>
                    <a:pt x="508" y="35"/>
                    <a:pt x="508" y="35"/>
                  </a:cubicBezTo>
                  <a:cubicBezTo>
                    <a:pt x="498" y="40"/>
                    <a:pt x="498" y="40"/>
                    <a:pt x="498" y="40"/>
                  </a:cubicBezTo>
                  <a:cubicBezTo>
                    <a:pt x="510" y="38"/>
                    <a:pt x="510" y="38"/>
                    <a:pt x="510" y="38"/>
                  </a:cubicBezTo>
                  <a:cubicBezTo>
                    <a:pt x="507" y="39"/>
                    <a:pt x="504" y="40"/>
                    <a:pt x="501" y="42"/>
                  </a:cubicBezTo>
                  <a:cubicBezTo>
                    <a:pt x="485" y="46"/>
                    <a:pt x="485" y="46"/>
                    <a:pt x="485" y="46"/>
                  </a:cubicBezTo>
                  <a:cubicBezTo>
                    <a:pt x="484" y="50"/>
                    <a:pt x="484" y="50"/>
                    <a:pt x="484" y="50"/>
                  </a:cubicBezTo>
                  <a:cubicBezTo>
                    <a:pt x="486" y="53"/>
                    <a:pt x="489" y="57"/>
                    <a:pt x="492" y="61"/>
                  </a:cubicBezTo>
                  <a:cubicBezTo>
                    <a:pt x="510" y="53"/>
                    <a:pt x="510" y="53"/>
                    <a:pt x="510" y="53"/>
                  </a:cubicBezTo>
                  <a:cubicBezTo>
                    <a:pt x="510" y="54"/>
                    <a:pt x="510" y="54"/>
                    <a:pt x="511" y="54"/>
                  </a:cubicBezTo>
                  <a:cubicBezTo>
                    <a:pt x="540" y="39"/>
                    <a:pt x="540" y="39"/>
                    <a:pt x="540" y="39"/>
                  </a:cubicBezTo>
                  <a:cubicBezTo>
                    <a:pt x="506" y="49"/>
                    <a:pt x="506" y="49"/>
                    <a:pt x="506" y="49"/>
                  </a:cubicBezTo>
                  <a:cubicBezTo>
                    <a:pt x="540" y="39"/>
                    <a:pt x="540" y="39"/>
                    <a:pt x="540" y="39"/>
                  </a:cubicBezTo>
                  <a:cubicBezTo>
                    <a:pt x="511" y="54"/>
                    <a:pt x="511" y="54"/>
                    <a:pt x="511" y="54"/>
                  </a:cubicBezTo>
                  <a:cubicBezTo>
                    <a:pt x="512" y="55"/>
                    <a:pt x="513" y="56"/>
                    <a:pt x="513" y="56"/>
                  </a:cubicBezTo>
                  <a:cubicBezTo>
                    <a:pt x="529" y="47"/>
                    <a:pt x="529" y="47"/>
                    <a:pt x="529" y="47"/>
                  </a:cubicBezTo>
                  <a:cubicBezTo>
                    <a:pt x="532" y="50"/>
                    <a:pt x="532" y="50"/>
                    <a:pt x="532" y="50"/>
                  </a:cubicBezTo>
                  <a:cubicBezTo>
                    <a:pt x="535" y="48"/>
                    <a:pt x="538" y="47"/>
                    <a:pt x="541" y="46"/>
                  </a:cubicBezTo>
                  <a:cubicBezTo>
                    <a:pt x="539" y="45"/>
                    <a:pt x="537" y="43"/>
                    <a:pt x="536" y="42"/>
                  </a:cubicBezTo>
                  <a:cubicBezTo>
                    <a:pt x="537" y="43"/>
                    <a:pt x="539" y="45"/>
                    <a:pt x="541" y="46"/>
                  </a:cubicBezTo>
                  <a:cubicBezTo>
                    <a:pt x="549" y="46"/>
                    <a:pt x="561" y="46"/>
                    <a:pt x="569" y="46"/>
                  </a:cubicBezTo>
                  <a:cubicBezTo>
                    <a:pt x="570" y="46"/>
                    <a:pt x="570" y="46"/>
                    <a:pt x="571" y="47"/>
                  </a:cubicBezTo>
                  <a:cubicBezTo>
                    <a:pt x="571" y="47"/>
                    <a:pt x="571" y="47"/>
                    <a:pt x="572" y="47"/>
                  </a:cubicBezTo>
                  <a:cubicBezTo>
                    <a:pt x="566" y="53"/>
                    <a:pt x="566" y="53"/>
                    <a:pt x="566" y="53"/>
                  </a:cubicBezTo>
                  <a:cubicBezTo>
                    <a:pt x="565" y="52"/>
                    <a:pt x="564" y="51"/>
                    <a:pt x="563" y="51"/>
                  </a:cubicBezTo>
                  <a:cubicBezTo>
                    <a:pt x="560" y="53"/>
                    <a:pt x="557" y="54"/>
                    <a:pt x="555" y="56"/>
                  </a:cubicBezTo>
                  <a:cubicBezTo>
                    <a:pt x="556" y="56"/>
                    <a:pt x="556" y="56"/>
                    <a:pt x="558" y="57"/>
                  </a:cubicBezTo>
                  <a:cubicBezTo>
                    <a:pt x="560" y="56"/>
                    <a:pt x="563" y="54"/>
                    <a:pt x="566" y="53"/>
                  </a:cubicBezTo>
                  <a:cubicBezTo>
                    <a:pt x="563" y="54"/>
                    <a:pt x="560" y="56"/>
                    <a:pt x="558" y="57"/>
                  </a:cubicBezTo>
                  <a:cubicBezTo>
                    <a:pt x="555" y="58"/>
                    <a:pt x="552" y="60"/>
                    <a:pt x="550" y="61"/>
                  </a:cubicBezTo>
                  <a:cubicBezTo>
                    <a:pt x="549" y="61"/>
                    <a:pt x="548" y="60"/>
                    <a:pt x="547" y="59"/>
                  </a:cubicBezTo>
                  <a:cubicBezTo>
                    <a:pt x="545" y="59"/>
                    <a:pt x="544" y="58"/>
                    <a:pt x="543" y="57"/>
                  </a:cubicBezTo>
                  <a:cubicBezTo>
                    <a:pt x="540" y="59"/>
                    <a:pt x="537" y="60"/>
                    <a:pt x="535" y="62"/>
                  </a:cubicBezTo>
                  <a:cubicBezTo>
                    <a:pt x="533" y="60"/>
                    <a:pt x="531" y="59"/>
                    <a:pt x="530" y="58"/>
                  </a:cubicBezTo>
                  <a:cubicBezTo>
                    <a:pt x="529" y="58"/>
                    <a:pt x="529" y="58"/>
                    <a:pt x="528" y="57"/>
                  </a:cubicBezTo>
                  <a:cubicBezTo>
                    <a:pt x="526" y="59"/>
                    <a:pt x="523" y="60"/>
                    <a:pt x="520" y="62"/>
                  </a:cubicBezTo>
                  <a:cubicBezTo>
                    <a:pt x="522" y="63"/>
                    <a:pt x="523" y="64"/>
                    <a:pt x="524" y="64"/>
                  </a:cubicBezTo>
                  <a:cubicBezTo>
                    <a:pt x="526" y="66"/>
                    <a:pt x="529" y="67"/>
                    <a:pt x="531" y="68"/>
                  </a:cubicBezTo>
                  <a:cubicBezTo>
                    <a:pt x="532" y="69"/>
                    <a:pt x="532" y="69"/>
                    <a:pt x="533" y="69"/>
                  </a:cubicBezTo>
                  <a:cubicBezTo>
                    <a:pt x="528" y="73"/>
                    <a:pt x="522" y="76"/>
                    <a:pt x="517" y="79"/>
                  </a:cubicBezTo>
                  <a:cubicBezTo>
                    <a:pt x="519" y="79"/>
                    <a:pt x="519" y="79"/>
                    <a:pt x="525" y="82"/>
                  </a:cubicBezTo>
                  <a:cubicBezTo>
                    <a:pt x="519" y="79"/>
                    <a:pt x="519" y="79"/>
                    <a:pt x="517" y="79"/>
                  </a:cubicBezTo>
                  <a:cubicBezTo>
                    <a:pt x="522" y="76"/>
                    <a:pt x="528" y="73"/>
                    <a:pt x="533" y="69"/>
                  </a:cubicBezTo>
                  <a:cubicBezTo>
                    <a:pt x="532" y="69"/>
                    <a:pt x="532" y="69"/>
                    <a:pt x="531" y="68"/>
                  </a:cubicBezTo>
                  <a:cubicBezTo>
                    <a:pt x="529" y="67"/>
                    <a:pt x="526" y="66"/>
                    <a:pt x="524" y="64"/>
                  </a:cubicBezTo>
                  <a:cubicBezTo>
                    <a:pt x="496" y="82"/>
                    <a:pt x="502" y="85"/>
                    <a:pt x="525" y="91"/>
                  </a:cubicBezTo>
                  <a:cubicBezTo>
                    <a:pt x="526" y="91"/>
                    <a:pt x="528" y="89"/>
                    <a:pt x="529" y="89"/>
                  </a:cubicBezTo>
                  <a:cubicBezTo>
                    <a:pt x="530" y="86"/>
                    <a:pt x="529" y="84"/>
                    <a:pt x="527" y="82"/>
                  </a:cubicBezTo>
                  <a:cubicBezTo>
                    <a:pt x="529" y="84"/>
                    <a:pt x="530" y="86"/>
                    <a:pt x="529" y="89"/>
                  </a:cubicBezTo>
                </a:path>
              </a:pathLst>
            </a:custGeom>
            <a:solidFill>
              <a:srgbClr val="2462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15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24"/>
                                        </p:tgtEl>
                                        <p:attrNameLst>
                                          <p:attrName>style.visibility</p:attrName>
                                        </p:attrNameLst>
                                      </p:cBhvr>
                                      <p:to>
                                        <p:strVal val="visible"/>
                                      </p:to>
                                    </p:set>
                                    <p:animEffect transition="in" filter="wipe(left)">
                                      <p:cBhvr>
                                        <p:cTn id="23" dur="200"/>
                                        <p:tgtEl>
                                          <p:spTgt spid="24"/>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24"/>
                                        </p:tgtEl>
                                      </p:cBhvr>
                                      <p:to x="80000" y="100000"/>
                                    </p:animScale>
                                    <p:anim by="(#ppt_w*0.10)" calcmode="lin" valueType="num">
                                      <p:cBhvr>
                                        <p:cTn id="26" dur="50" autoRev="1" fill="hold">
                                          <p:stCondLst>
                                            <p:cond delay="0"/>
                                          </p:stCondLst>
                                        </p:cTn>
                                        <p:tgtEl>
                                          <p:spTgt spid="24"/>
                                        </p:tgtEl>
                                        <p:attrNameLst>
                                          <p:attrName>ppt_x</p:attrName>
                                        </p:attrNameLst>
                                      </p:cBhvr>
                                    </p:anim>
                                    <p:anim by="(-#ppt_w*0.10)" calcmode="lin" valueType="num">
                                      <p:cBhvr>
                                        <p:cTn id="27" dur="50" autoRev="1" fill="hold">
                                          <p:stCondLst>
                                            <p:cond delay="0"/>
                                          </p:stCondLst>
                                        </p:cTn>
                                        <p:tgtEl>
                                          <p:spTgt spid="24"/>
                                        </p:tgtEl>
                                        <p:attrNameLst>
                                          <p:attrName>ppt_y</p:attrName>
                                        </p:attrNameLst>
                                      </p:cBhvr>
                                    </p:anim>
                                    <p:animRot by="-480000">
                                      <p:cBhvr>
                                        <p:cTn id="28" dur="50" autoRev="1" fill="hold">
                                          <p:stCondLst>
                                            <p:cond delay="0"/>
                                          </p:stCondLst>
                                        </p:cTn>
                                        <p:tgtEl>
                                          <p:spTgt spid="24"/>
                                        </p:tgtEl>
                                        <p:attrNameLst>
                                          <p:attrName>r</p:attrName>
                                        </p:attrNameLst>
                                      </p:cBhvr>
                                    </p:animRot>
                                  </p:childTnLst>
                                </p:cTn>
                              </p:par>
                            </p:childTnLst>
                          </p:cTn>
                        </p:par>
                        <p:par>
                          <p:cTn id="29" fill="hold">
                            <p:stCondLst>
                              <p:cond delay="236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25"/>
                                        </p:tgtEl>
                                        <p:attrNameLst>
                                          <p:attrName>style.visibility</p:attrName>
                                        </p:attrNameLst>
                                      </p:cBhvr>
                                      <p:to>
                                        <p:strVal val="visible"/>
                                      </p:to>
                                    </p:set>
                                    <p:animEffect transition="in" filter="wipe(left)">
                                      <p:cBhvr>
                                        <p:cTn id="32" dur="200"/>
                                        <p:tgtEl>
                                          <p:spTgt spid="25"/>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25"/>
                                        </p:tgtEl>
                                      </p:cBhvr>
                                      <p:to x="80000" y="100000"/>
                                    </p:animScale>
                                    <p:anim by="(#ppt_w*0.10)" calcmode="lin" valueType="num">
                                      <p:cBhvr>
                                        <p:cTn id="35" dur="50" autoRev="1" fill="hold">
                                          <p:stCondLst>
                                            <p:cond delay="0"/>
                                          </p:stCondLst>
                                        </p:cTn>
                                        <p:tgtEl>
                                          <p:spTgt spid="25"/>
                                        </p:tgtEl>
                                        <p:attrNameLst>
                                          <p:attrName>ppt_x</p:attrName>
                                        </p:attrNameLst>
                                      </p:cBhvr>
                                    </p:anim>
                                    <p:anim by="(-#ppt_w*0.10)" calcmode="lin" valueType="num">
                                      <p:cBhvr>
                                        <p:cTn id="36" dur="50" autoRev="1" fill="hold">
                                          <p:stCondLst>
                                            <p:cond delay="0"/>
                                          </p:stCondLst>
                                        </p:cTn>
                                        <p:tgtEl>
                                          <p:spTgt spid="25"/>
                                        </p:tgtEl>
                                        <p:attrNameLst>
                                          <p:attrName>ppt_y</p:attrName>
                                        </p:attrNameLst>
                                      </p:cBhvr>
                                    </p:anim>
                                    <p:animRot by="-480000">
                                      <p:cBhvr>
                                        <p:cTn id="37" dur="50" autoRev="1"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p:bldP spid="24" grpId="1"/>
      <p:bldP spid="25" grpId="0"/>
      <p:bldP spid="25"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Arial"/>
              <a:ea typeface="微软雅黑"/>
              <a:cs typeface="Helvetica Light"/>
              <a:sym typeface="Arial"/>
            </a:endParaRPr>
          </a:p>
        </p:txBody>
      </p:sp>
      <p:sp>
        <p:nvSpPr>
          <p:cNvPr id="6" name="TextBox 5"/>
          <p:cNvSpPr txBox="1"/>
          <p:nvPr/>
        </p:nvSpPr>
        <p:spPr>
          <a:xfrm>
            <a:off x="5734936" y="3170672"/>
            <a:ext cx="1938908" cy="387607"/>
          </a:xfrm>
          <a:prstGeom prst="rect">
            <a:avLst/>
          </a:prstGeom>
          <a:noFill/>
        </p:spPr>
        <p:txBody>
          <a:bodyPr wrap="square" lIns="0" tIns="0" rIns="0" bIns="0" rtlCol="0">
            <a:spAutoFit/>
          </a:bodyPr>
          <a:lstStyle/>
          <a:p>
            <a:pPr algn="ctr">
              <a:lnSpc>
                <a:spcPct val="120000"/>
              </a:lnSpc>
            </a:pPr>
            <a:r>
              <a:rPr lang="en-US" altLang="zh-CN" sz="1100" dirty="0">
                <a:solidFill>
                  <a:schemeClr val="bg1"/>
                </a:solidFill>
                <a:latin typeface="Arial"/>
                <a:ea typeface="微软雅黑"/>
                <a:sym typeface="Arial"/>
              </a:rPr>
              <a:t>Click here to add content, content to match the title. </a:t>
            </a: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b="1" dirty="0">
                <a:solidFill>
                  <a:schemeClr val="bg1"/>
                </a:solidFill>
                <a:latin typeface="Arial"/>
                <a:ea typeface="微软雅黑"/>
                <a:cs typeface="Roboto Regular"/>
                <a:sym typeface="Arial"/>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en-US" altLang="zh-CN" b="1" dirty="0">
                <a:solidFill>
                  <a:schemeClr val="bg1"/>
                </a:solidFill>
                <a:latin typeface="Arial"/>
                <a:ea typeface="微软雅黑"/>
                <a:sym typeface="Arial"/>
              </a:rPr>
              <a:t>Add title text</a:t>
            </a:r>
            <a:endParaRPr lang="zh-CN" altLang="en-US" b="1" dirty="0">
              <a:solidFill>
                <a:schemeClr val="bg1"/>
              </a:solidFill>
              <a:latin typeface="Arial"/>
              <a:ea typeface="微软雅黑"/>
              <a:sym typeface="Arial"/>
            </a:endParaRPr>
          </a:p>
        </p:txBody>
      </p:sp>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Arial"/>
              <a:ea typeface="微软雅黑"/>
              <a:cs typeface="Helvetica Light"/>
              <a:sym typeface="Arial"/>
            </a:endParaRPr>
          </a:p>
        </p:txBody>
      </p:sp>
      <p:sp>
        <p:nvSpPr>
          <p:cNvPr id="9" name="TextBox 8"/>
          <p:cNvSpPr txBox="1"/>
          <p:nvPr/>
        </p:nvSpPr>
        <p:spPr>
          <a:xfrm>
            <a:off x="1261338" y="2666615"/>
            <a:ext cx="1798494" cy="352341"/>
          </a:xfrm>
          <a:prstGeom prst="rect">
            <a:avLst/>
          </a:prstGeom>
          <a:noFill/>
        </p:spPr>
        <p:txBody>
          <a:bodyPr wrap="square" lIns="0" tIns="0" rIns="0" bIns="0" rtlCol="0">
            <a:spAutoFit/>
          </a:bodyPr>
          <a:lstStyle/>
          <a:p>
            <a:pPr algn="ctr">
              <a:lnSpc>
                <a:spcPct val="120000"/>
              </a:lnSpc>
            </a:pPr>
            <a:r>
              <a:rPr lang="en-US" altLang="zh-CN" sz="1000" dirty="0">
                <a:solidFill>
                  <a:schemeClr val="bg1"/>
                </a:solidFill>
                <a:latin typeface="Arial"/>
                <a:ea typeface="微软雅黑"/>
                <a:sym typeface="Arial"/>
              </a:rPr>
              <a:t>Click here to add content, content to match the title. </a:t>
            </a:r>
          </a:p>
        </p:txBody>
      </p:sp>
      <p:sp>
        <p:nvSpPr>
          <p:cNvPr id="10" name="TextBox 9"/>
          <p:cNvSpPr txBox="1"/>
          <p:nvPr/>
        </p:nvSpPr>
        <p:spPr>
          <a:xfrm>
            <a:off x="1539213" y="1617358"/>
            <a:ext cx="1269578" cy="738664"/>
          </a:xfrm>
          <a:prstGeom prst="rect">
            <a:avLst/>
          </a:prstGeom>
          <a:noFill/>
        </p:spPr>
        <p:txBody>
          <a:bodyPr wrap="none" lIns="0" tIns="0" rIns="0" bIns="0" rtlCol="0">
            <a:spAutoFit/>
          </a:bodyPr>
          <a:lstStyle/>
          <a:p>
            <a:pPr algn="ctr"/>
            <a:r>
              <a:rPr lang="en-US" sz="4800" b="1" dirty="0">
                <a:solidFill>
                  <a:schemeClr val="bg1"/>
                </a:solidFill>
                <a:latin typeface="Arial"/>
                <a:ea typeface="微软雅黑"/>
                <a:cs typeface="Roboto Regular"/>
                <a:sym typeface="Arial"/>
              </a:rPr>
              <a:t>76%</a:t>
            </a: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en-US" altLang="zh-CN" b="1" dirty="0">
                <a:solidFill>
                  <a:schemeClr val="bg1"/>
                </a:solidFill>
                <a:latin typeface="Arial"/>
                <a:ea typeface="微软雅黑"/>
                <a:sym typeface="Arial"/>
              </a:rPr>
              <a:t>Add title text</a:t>
            </a:r>
            <a:endParaRPr lang="zh-CN" altLang="en-US" b="1" dirty="0">
              <a:solidFill>
                <a:schemeClr val="bg1"/>
              </a:solidFill>
              <a:latin typeface="Arial"/>
              <a:ea typeface="微软雅黑"/>
              <a:sym typeface="Arial"/>
            </a:endParaRPr>
          </a:p>
        </p:txBody>
      </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Arial"/>
              <a:ea typeface="微软雅黑"/>
              <a:cs typeface="Helvetica Light"/>
              <a:sym typeface="Arial"/>
            </a:endParaRPr>
          </a:p>
        </p:txBody>
      </p:sp>
      <p:sp>
        <p:nvSpPr>
          <p:cNvPr id="12" name="TextBox 11"/>
          <p:cNvSpPr txBox="1"/>
          <p:nvPr/>
        </p:nvSpPr>
        <p:spPr>
          <a:xfrm>
            <a:off x="3256432" y="3700222"/>
            <a:ext cx="1400331" cy="281872"/>
          </a:xfrm>
          <a:prstGeom prst="rect">
            <a:avLst/>
          </a:prstGeom>
          <a:noFill/>
        </p:spPr>
        <p:txBody>
          <a:bodyPr wrap="square" lIns="0" tIns="0" rIns="0" bIns="0" rtlCol="0">
            <a:spAutoFit/>
          </a:bodyPr>
          <a:lstStyle/>
          <a:p>
            <a:pPr algn="ctr">
              <a:lnSpc>
                <a:spcPct val="120000"/>
              </a:lnSpc>
            </a:pPr>
            <a:r>
              <a:rPr lang="en-US" altLang="zh-CN" sz="800" dirty="0">
                <a:solidFill>
                  <a:schemeClr val="bg1"/>
                </a:solidFill>
                <a:latin typeface="Arial"/>
                <a:ea typeface="微软雅黑"/>
                <a:sym typeface="Arial"/>
              </a:rPr>
              <a:t>Click here to add content, content to match the title. </a:t>
            </a: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b="1" dirty="0">
                <a:solidFill>
                  <a:schemeClr val="bg1"/>
                </a:solidFill>
                <a:latin typeface="Arial"/>
                <a:ea typeface="微软雅黑"/>
                <a:cs typeface="Roboto Regular"/>
                <a:sym typeface="Arial"/>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en-US" altLang="zh-CN" sz="1000" b="1" dirty="0">
                <a:solidFill>
                  <a:schemeClr val="bg1"/>
                </a:solidFill>
                <a:latin typeface="Arial"/>
                <a:ea typeface="微软雅黑"/>
                <a:sym typeface="Arial"/>
              </a:rPr>
              <a:t>Add title text</a:t>
            </a:r>
            <a:endParaRPr lang="zh-CN" altLang="en-US" sz="1000" b="1" dirty="0">
              <a:solidFill>
                <a:schemeClr val="bg1"/>
              </a:solidFill>
              <a:latin typeface="Arial"/>
              <a:ea typeface="微软雅黑"/>
              <a:sym typeface="Arial"/>
            </a:endParaRPr>
          </a:p>
        </p:txBody>
      </p:sp>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Arial"/>
              <a:ea typeface="微软雅黑"/>
              <a:cs typeface="Helvetica Light"/>
              <a:sym typeface="Arial"/>
            </a:endParaRPr>
          </a:p>
        </p:txBody>
      </p:sp>
      <p:sp>
        <p:nvSpPr>
          <p:cNvPr id="15" name="TextBox 14"/>
          <p:cNvSpPr txBox="1"/>
          <p:nvPr/>
        </p:nvSpPr>
        <p:spPr>
          <a:xfrm>
            <a:off x="3889740" y="2007393"/>
            <a:ext cx="1330331" cy="281872"/>
          </a:xfrm>
          <a:prstGeom prst="rect">
            <a:avLst/>
          </a:prstGeom>
          <a:noFill/>
        </p:spPr>
        <p:txBody>
          <a:bodyPr wrap="square" lIns="0" tIns="0" rIns="0" bIns="0" rtlCol="0">
            <a:spAutoFit/>
          </a:bodyPr>
          <a:lstStyle/>
          <a:p>
            <a:pPr algn="ctr">
              <a:lnSpc>
                <a:spcPct val="120000"/>
              </a:lnSpc>
            </a:pPr>
            <a:r>
              <a:rPr lang="en-US" altLang="zh-CN" sz="800" dirty="0">
                <a:solidFill>
                  <a:schemeClr val="bg1"/>
                </a:solidFill>
                <a:latin typeface="Arial"/>
                <a:ea typeface="微软雅黑"/>
                <a:sym typeface="Arial"/>
              </a:rPr>
              <a:t>Click here to add content, content to match the title. </a:t>
            </a:r>
          </a:p>
        </p:txBody>
      </p:sp>
      <p:sp>
        <p:nvSpPr>
          <p:cNvPr id="16" name="TextBox 15"/>
          <p:cNvSpPr txBox="1"/>
          <p:nvPr/>
        </p:nvSpPr>
        <p:spPr>
          <a:xfrm>
            <a:off x="4162542" y="1314546"/>
            <a:ext cx="846386" cy="492443"/>
          </a:xfrm>
          <a:prstGeom prst="rect">
            <a:avLst/>
          </a:prstGeom>
          <a:noFill/>
        </p:spPr>
        <p:txBody>
          <a:bodyPr wrap="none" lIns="0" tIns="0" rIns="0" bIns="0" rtlCol="0">
            <a:spAutoFit/>
          </a:bodyPr>
          <a:lstStyle/>
          <a:p>
            <a:pPr algn="ctr"/>
            <a:r>
              <a:rPr lang="en-US" sz="3200" b="1" dirty="0">
                <a:solidFill>
                  <a:schemeClr val="bg1"/>
                </a:solidFill>
                <a:latin typeface="Arial"/>
                <a:ea typeface="微软雅黑"/>
                <a:cs typeface="Roboto Regular"/>
                <a:sym typeface="Arial"/>
              </a:rPr>
              <a:t>38%</a:t>
            </a: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en-US" altLang="zh-CN" sz="1000" b="1" dirty="0">
                <a:solidFill>
                  <a:schemeClr val="bg1"/>
                </a:solidFill>
                <a:latin typeface="Arial"/>
                <a:ea typeface="微软雅黑"/>
                <a:sym typeface="Arial"/>
              </a:rPr>
              <a:t>Add title text</a:t>
            </a:r>
            <a:endParaRPr lang="zh-CN" altLang="en-US" sz="1000" b="1" dirty="0">
              <a:solidFill>
                <a:schemeClr val="bg1"/>
              </a:solidFill>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 Placeholder 4"/>
          <p:cNvSpPr txBox="1"/>
          <p:nvPr/>
        </p:nvSpPr>
        <p:spPr>
          <a:xfrm>
            <a:off x="1259632" y="954868"/>
            <a:ext cx="2256285" cy="24873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3600" b="1" dirty="0">
                <a:solidFill>
                  <a:schemeClr val="bg1"/>
                </a:solidFill>
                <a:latin typeface="Arial"/>
                <a:ea typeface="微软雅黑"/>
                <a:sym typeface="Arial"/>
              </a:rPr>
              <a:t>Contents</a:t>
            </a:r>
            <a:endParaRPr lang="en-GB" altLang="zh-CN" sz="3600" b="1" dirty="0">
              <a:solidFill>
                <a:schemeClr val="bg1"/>
              </a:solidFill>
              <a:latin typeface="Arial"/>
              <a:ea typeface="微软雅黑"/>
              <a:sym typeface="Arial"/>
            </a:endParaRPr>
          </a:p>
        </p:txBody>
      </p:sp>
      <p:cxnSp>
        <p:nvCxnSpPr>
          <p:cNvPr id="6" name="直接连接符 5"/>
          <p:cNvCxnSpPr/>
          <p:nvPr/>
        </p:nvCxnSpPr>
        <p:spPr>
          <a:xfrm>
            <a:off x="1303720" y="1410434"/>
            <a:ext cx="65527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259632" y="1923678"/>
            <a:ext cx="527709" cy="461665"/>
          </a:xfrm>
          <a:prstGeom prst="rect">
            <a:avLst/>
          </a:prstGeom>
          <a:noFill/>
        </p:spPr>
        <p:txBody>
          <a:bodyPr wrap="none" rtlCol="0">
            <a:spAutoFit/>
          </a:bodyPr>
          <a:lstStyle/>
          <a:p>
            <a:r>
              <a:rPr lang="en-US" altLang="zh-CN" sz="2400" dirty="0">
                <a:solidFill>
                  <a:schemeClr val="bg1"/>
                </a:solidFill>
                <a:latin typeface="Arial"/>
                <a:ea typeface="微软雅黑"/>
                <a:sym typeface="Arial"/>
              </a:rPr>
              <a:t>01</a:t>
            </a:r>
            <a:endParaRPr lang="zh-CN" altLang="en-US" sz="2400" dirty="0">
              <a:solidFill>
                <a:schemeClr val="bg1"/>
              </a:solidFill>
              <a:latin typeface="Arial"/>
              <a:ea typeface="微软雅黑"/>
              <a:sym typeface="Arial"/>
            </a:endParaRPr>
          </a:p>
        </p:txBody>
      </p:sp>
      <p:cxnSp>
        <p:nvCxnSpPr>
          <p:cNvPr id="27" name="直接连接符 26"/>
          <p:cNvCxnSpPr/>
          <p:nvPr/>
        </p:nvCxnSpPr>
        <p:spPr>
          <a:xfrm>
            <a:off x="1784628" y="2002575"/>
            <a:ext cx="0" cy="3038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59632" y="3036623"/>
            <a:ext cx="527709" cy="461665"/>
          </a:xfrm>
          <a:prstGeom prst="rect">
            <a:avLst/>
          </a:prstGeom>
          <a:noFill/>
        </p:spPr>
        <p:txBody>
          <a:bodyPr wrap="none" rtlCol="0">
            <a:spAutoFit/>
          </a:bodyPr>
          <a:lstStyle/>
          <a:p>
            <a:r>
              <a:rPr lang="en-US" altLang="zh-CN" sz="2400" dirty="0">
                <a:solidFill>
                  <a:schemeClr val="bg1"/>
                </a:solidFill>
                <a:latin typeface="Arial"/>
                <a:ea typeface="微软雅黑"/>
                <a:sym typeface="Arial"/>
              </a:rPr>
              <a:t>03</a:t>
            </a:r>
            <a:endParaRPr lang="zh-CN" altLang="en-US" sz="2400" dirty="0">
              <a:solidFill>
                <a:schemeClr val="bg1"/>
              </a:solidFill>
              <a:latin typeface="Arial"/>
              <a:ea typeface="微软雅黑"/>
              <a:sym typeface="Arial"/>
            </a:endParaRPr>
          </a:p>
        </p:txBody>
      </p:sp>
      <p:cxnSp>
        <p:nvCxnSpPr>
          <p:cNvPr id="34" name="直接连接符 33"/>
          <p:cNvCxnSpPr/>
          <p:nvPr/>
        </p:nvCxnSpPr>
        <p:spPr>
          <a:xfrm>
            <a:off x="1784628" y="3115520"/>
            <a:ext cx="0" cy="3038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59632" y="2477270"/>
            <a:ext cx="527709" cy="461665"/>
          </a:xfrm>
          <a:prstGeom prst="rect">
            <a:avLst/>
          </a:prstGeom>
          <a:noFill/>
        </p:spPr>
        <p:txBody>
          <a:bodyPr wrap="none" rtlCol="0">
            <a:spAutoFit/>
          </a:bodyPr>
          <a:lstStyle/>
          <a:p>
            <a:r>
              <a:rPr lang="en-US" altLang="zh-CN" sz="2400" dirty="0">
                <a:solidFill>
                  <a:schemeClr val="bg1"/>
                </a:solidFill>
                <a:latin typeface="Arial"/>
                <a:ea typeface="微软雅黑"/>
                <a:sym typeface="Arial"/>
              </a:rPr>
              <a:t>02</a:t>
            </a:r>
            <a:endParaRPr lang="zh-CN" altLang="en-US" sz="2400" dirty="0">
              <a:solidFill>
                <a:schemeClr val="bg1"/>
              </a:solidFill>
              <a:latin typeface="Arial"/>
              <a:ea typeface="微软雅黑"/>
              <a:sym typeface="Arial"/>
            </a:endParaRPr>
          </a:p>
        </p:txBody>
      </p:sp>
      <p:cxnSp>
        <p:nvCxnSpPr>
          <p:cNvPr id="37" name="直接连接符 36"/>
          <p:cNvCxnSpPr/>
          <p:nvPr/>
        </p:nvCxnSpPr>
        <p:spPr>
          <a:xfrm>
            <a:off x="1784628" y="2556167"/>
            <a:ext cx="0" cy="3038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259632" y="3663253"/>
            <a:ext cx="527709" cy="461665"/>
          </a:xfrm>
          <a:prstGeom prst="rect">
            <a:avLst/>
          </a:prstGeom>
          <a:noFill/>
        </p:spPr>
        <p:txBody>
          <a:bodyPr wrap="none" rtlCol="0">
            <a:spAutoFit/>
          </a:bodyPr>
          <a:lstStyle/>
          <a:p>
            <a:r>
              <a:rPr lang="en-US" altLang="zh-CN" sz="2400" dirty="0">
                <a:solidFill>
                  <a:schemeClr val="bg1"/>
                </a:solidFill>
                <a:latin typeface="Arial"/>
                <a:ea typeface="微软雅黑"/>
                <a:sym typeface="Arial"/>
              </a:rPr>
              <a:t>04</a:t>
            </a:r>
            <a:endParaRPr lang="zh-CN" altLang="en-US" sz="2400" dirty="0">
              <a:solidFill>
                <a:schemeClr val="bg1"/>
              </a:solidFill>
              <a:latin typeface="Arial"/>
              <a:ea typeface="微软雅黑"/>
              <a:sym typeface="Arial"/>
            </a:endParaRPr>
          </a:p>
        </p:txBody>
      </p:sp>
      <p:cxnSp>
        <p:nvCxnSpPr>
          <p:cNvPr id="40" name="直接连接符 39"/>
          <p:cNvCxnSpPr/>
          <p:nvPr/>
        </p:nvCxnSpPr>
        <p:spPr>
          <a:xfrm>
            <a:off x="1784628" y="3742150"/>
            <a:ext cx="0" cy="3038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59632" y="4145315"/>
            <a:ext cx="527709" cy="461665"/>
          </a:xfrm>
          <a:prstGeom prst="rect">
            <a:avLst/>
          </a:prstGeom>
          <a:noFill/>
        </p:spPr>
        <p:txBody>
          <a:bodyPr wrap="none" rtlCol="0">
            <a:spAutoFit/>
          </a:bodyPr>
          <a:lstStyle/>
          <a:p>
            <a:r>
              <a:rPr lang="en-US" altLang="zh-CN" sz="2400" dirty="0">
                <a:solidFill>
                  <a:schemeClr val="bg1"/>
                </a:solidFill>
                <a:latin typeface="Arial"/>
                <a:ea typeface="微软雅黑"/>
                <a:sym typeface="Arial"/>
              </a:rPr>
              <a:t>05</a:t>
            </a:r>
            <a:endParaRPr lang="zh-CN" altLang="en-US" sz="2400" dirty="0">
              <a:solidFill>
                <a:schemeClr val="bg1"/>
              </a:solidFill>
              <a:latin typeface="Arial"/>
              <a:ea typeface="微软雅黑"/>
              <a:sym typeface="Arial"/>
            </a:endParaRPr>
          </a:p>
        </p:txBody>
      </p:sp>
      <p:cxnSp>
        <p:nvCxnSpPr>
          <p:cNvPr id="43" name="直接连接符 42"/>
          <p:cNvCxnSpPr/>
          <p:nvPr/>
        </p:nvCxnSpPr>
        <p:spPr>
          <a:xfrm>
            <a:off x="1784628" y="4224212"/>
            <a:ext cx="0" cy="3038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1902932" y="2000458"/>
            <a:ext cx="4468876" cy="307777"/>
            <a:chOff x="1902932" y="2000458"/>
            <a:chExt cx="4468876" cy="307777"/>
          </a:xfrm>
        </p:grpSpPr>
        <p:sp>
          <p:nvSpPr>
            <p:cNvPr id="9" name="Text Placeholder 4"/>
            <p:cNvSpPr txBox="1"/>
            <p:nvPr/>
          </p:nvSpPr>
          <p:spPr>
            <a:xfrm>
              <a:off x="1902932" y="2041452"/>
              <a:ext cx="2237020" cy="226118"/>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400" b="1" dirty="0">
                  <a:solidFill>
                    <a:schemeClr val="bg1"/>
                  </a:solidFill>
                  <a:latin typeface="Arial"/>
                  <a:ea typeface="微软雅黑"/>
                  <a:sym typeface="Arial"/>
                </a:rPr>
                <a:t>Add title text</a:t>
              </a:r>
              <a:endParaRPr lang="en-GB" sz="2400" b="1" dirty="0">
                <a:solidFill>
                  <a:schemeClr val="bg1"/>
                </a:solidFill>
                <a:latin typeface="Arial"/>
                <a:ea typeface="微软雅黑"/>
                <a:sym typeface="Arial"/>
              </a:endParaRPr>
            </a:p>
          </p:txBody>
        </p:sp>
        <p:cxnSp>
          <p:nvCxnSpPr>
            <p:cNvPr id="45" name="直接连接符 44"/>
            <p:cNvCxnSpPr/>
            <p:nvPr/>
          </p:nvCxnSpPr>
          <p:spPr>
            <a:xfrm>
              <a:off x="4023856" y="2154511"/>
              <a:ext cx="1800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868144" y="2000458"/>
              <a:ext cx="503664" cy="307777"/>
            </a:xfrm>
            <a:prstGeom prst="rect">
              <a:avLst/>
            </a:prstGeom>
            <a:noFill/>
          </p:spPr>
          <p:txBody>
            <a:bodyPr wrap="none" rtlCol="0">
              <a:spAutoFit/>
            </a:bodyPr>
            <a:lstStyle/>
            <a:p>
              <a:r>
                <a:rPr lang="en-US" altLang="zh-CN" sz="1400" dirty="0">
                  <a:solidFill>
                    <a:schemeClr val="bg1"/>
                  </a:solidFill>
                  <a:latin typeface="Arial"/>
                  <a:ea typeface="微软雅黑"/>
                  <a:sym typeface="Arial"/>
                </a:rPr>
                <a:t>P10</a:t>
              </a:r>
              <a:endParaRPr lang="zh-CN" altLang="en-US" sz="1400" dirty="0">
                <a:solidFill>
                  <a:schemeClr val="bg1"/>
                </a:solidFill>
                <a:latin typeface="Arial"/>
                <a:ea typeface="微软雅黑"/>
                <a:sym typeface="Arial"/>
              </a:endParaRPr>
            </a:p>
          </p:txBody>
        </p:sp>
      </p:grpSp>
      <p:grpSp>
        <p:nvGrpSpPr>
          <p:cNvPr id="7" name="组合 6"/>
          <p:cNvGrpSpPr/>
          <p:nvPr/>
        </p:nvGrpSpPr>
        <p:grpSpPr>
          <a:xfrm>
            <a:off x="1902932" y="3113403"/>
            <a:ext cx="4468876" cy="307777"/>
            <a:chOff x="1902932" y="3113403"/>
            <a:chExt cx="4468876" cy="307777"/>
          </a:xfrm>
        </p:grpSpPr>
        <p:sp>
          <p:nvSpPr>
            <p:cNvPr id="17" name="Text Placeholder 4"/>
            <p:cNvSpPr txBox="1"/>
            <p:nvPr/>
          </p:nvSpPr>
          <p:spPr>
            <a:xfrm>
              <a:off x="1902932" y="3154397"/>
              <a:ext cx="2237020" cy="226118"/>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400" b="1" dirty="0">
                  <a:solidFill>
                    <a:schemeClr val="bg1"/>
                  </a:solidFill>
                  <a:latin typeface="Arial"/>
                  <a:ea typeface="微软雅黑"/>
                  <a:sym typeface="Arial"/>
                </a:rPr>
                <a:t>Add title text</a:t>
              </a:r>
              <a:endParaRPr lang="en-GB" sz="2400" b="1" dirty="0">
                <a:solidFill>
                  <a:schemeClr val="bg1"/>
                </a:solidFill>
                <a:latin typeface="Arial"/>
                <a:ea typeface="微软雅黑"/>
                <a:sym typeface="Arial"/>
              </a:endParaRPr>
            </a:p>
          </p:txBody>
        </p:sp>
        <p:cxnSp>
          <p:nvCxnSpPr>
            <p:cNvPr id="49" name="直接连接符 48"/>
            <p:cNvCxnSpPr/>
            <p:nvPr/>
          </p:nvCxnSpPr>
          <p:spPr>
            <a:xfrm>
              <a:off x="4023856" y="3267455"/>
              <a:ext cx="1800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868144" y="3113403"/>
              <a:ext cx="503664" cy="307777"/>
            </a:xfrm>
            <a:prstGeom prst="rect">
              <a:avLst/>
            </a:prstGeom>
            <a:noFill/>
          </p:spPr>
          <p:txBody>
            <a:bodyPr wrap="none" rtlCol="0">
              <a:spAutoFit/>
            </a:bodyPr>
            <a:lstStyle/>
            <a:p>
              <a:r>
                <a:rPr lang="en-US" altLang="zh-CN" sz="1400" dirty="0">
                  <a:solidFill>
                    <a:schemeClr val="bg1"/>
                  </a:solidFill>
                  <a:latin typeface="Arial"/>
                  <a:ea typeface="微软雅黑"/>
                  <a:sym typeface="Arial"/>
                </a:rPr>
                <a:t>P30</a:t>
              </a:r>
              <a:endParaRPr lang="zh-CN" altLang="en-US" sz="1400" dirty="0">
                <a:solidFill>
                  <a:schemeClr val="bg1"/>
                </a:solidFill>
                <a:latin typeface="Arial"/>
                <a:ea typeface="微软雅黑"/>
                <a:sym typeface="Arial"/>
              </a:endParaRPr>
            </a:p>
          </p:txBody>
        </p:sp>
      </p:grpSp>
      <p:grpSp>
        <p:nvGrpSpPr>
          <p:cNvPr id="5" name="组合 4"/>
          <p:cNvGrpSpPr/>
          <p:nvPr/>
        </p:nvGrpSpPr>
        <p:grpSpPr>
          <a:xfrm>
            <a:off x="1902932" y="2554050"/>
            <a:ext cx="4468876" cy="307777"/>
            <a:chOff x="1902932" y="2554050"/>
            <a:chExt cx="4468876" cy="307777"/>
          </a:xfrm>
        </p:grpSpPr>
        <p:sp>
          <p:nvSpPr>
            <p:cNvPr id="14" name="Text Placeholder 4"/>
            <p:cNvSpPr txBox="1"/>
            <p:nvPr/>
          </p:nvSpPr>
          <p:spPr>
            <a:xfrm>
              <a:off x="1902932" y="2594580"/>
              <a:ext cx="2237020" cy="226118"/>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400" b="1" dirty="0">
                  <a:solidFill>
                    <a:schemeClr val="bg1"/>
                  </a:solidFill>
                  <a:latin typeface="Arial"/>
                  <a:ea typeface="微软雅黑"/>
                  <a:sym typeface="Arial"/>
                </a:rPr>
                <a:t>Add title text</a:t>
              </a:r>
              <a:endParaRPr lang="en-GB" sz="2400" b="1" dirty="0">
                <a:solidFill>
                  <a:schemeClr val="bg1"/>
                </a:solidFill>
                <a:latin typeface="Arial"/>
                <a:ea typeface="微软雅黑"/>
                <a:sym typeface="Arial"/>
              </a:endParaRPr>
            </a:p>
          </p:txBody>
        </p:sp>
        <p:cxnSp>
          <p:nvCxnSpPr>
            <p:cNvPr id="48" name="直接连接符 47"/>
            <p:cNvCxnSpPr/>
            <p:nvPr/>
          </p:nvCxnSpPr>
          <p:spPr>
            <a:xfrm>
              <a:off x="4023856" y="2711563"/>
              <a:ext cx="1800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868144" y="2554050"/>
              <a:ext cx="503664" cy="307777"/>
            </a:xfrm>
            <a:prstGeom prst="rect">
              <a:avLst/>
            </a:prstGeom>
            <a:noFill/>
          </p:spPr>
          <p:txBody>
            <a:bodyPr wrap="none" rtlCol="0">
              <a:spAutoFit/>
            </a:bodyPr>
            <a:lstStyle/>
            <a:p>
              <a:r>
                <a:rPr lang="en-US" altLang="zh-CN" sz="1400" dirty="0">
                  <a:solidFill>
                    <a:schemeClr val="bg1"/>
                  </a:solidFill>
                  <a:latin typeface="Arial"/>
                  <a:ea typeface="微软雅黑"/>
                  <a:sym typeface="Arial"/>
                </a:rPr>
                <a:t>P20</a:t>
              </a:r>
              <a:endParaRPr lang="zh-CN" altLang="en-US" sz="1400" dirty="0">
                <a:solidFill>
                  <a:schemeClr val="bg1"/>
                </a:solidFill>
                <a:latin typeface="Arial"/>
                <a:ea typeface="微软雅黑"/>
                <a:sym typeface="Arial"/>
              </a:endParaRPr>
            </a:p>
          </p:txBody>
        </p:sp>
      </p:grpSp>
      <p:grpSp>
        <p:nvGrpSpPr>
          <p:cNvPr id="8" name="组合 7"/>
          <p:cNvGrpSpPr/>
          <p:nvPr/>
        </p:nvGrpSpPr>
        <p:grpSpPr>
          <a:xfrm>
            <a:off x="1902932" y="3684193"/>
            <a:ext cx="4468876" cy="307777"/>
            <a:chOff x="1902932" y="3684193"/>
            <a:chExt cx="4468876" cy="307777"/>
          </a:xfrm>
        </p:grpSpPr>
        <p:sp>
          <p:nvSpPr>
            <p:cNvPr id="20" name="Text Placeholder 4"/>
            <p:cNvSpPr txBox="1"/>
            <p:nvPr/>
          </p:nvSpPr>
          <p:spPr>
            <a:xfrm>
              <a:off x="1902932" y="3707525"/>
              <a:ext cx="2237020" cy="226118"/>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400" b="1" dirty="0">
                  <a:solidFill>
                    <a:schemeClr val="bg1"/>
                  </a:solidFill>
                  <a:latin typeface="Arial"/>
                  <a:ea typeface="微软雅黑"/>
                  <a:sym typeface="Arial"/>
                </a:rPr>
                <a:t>Add title text</a:t>
              </a:r>
              <a:endParaRPr lang="en-GB" sz="2400" b="1" dirty="0">
                <a:solidFill>
                  <a:schemeClr val="bg1"/>
                </a:solidFill>
                <a:latin typeface="Arial"/>
                <a:ea typeface="微软雅黑"/>
                <a:sym typeface="Arial"/>
              </a:endParaRPr>
            </a:p>
          </p:txBody>
        </p:sp>
        <p:cxnSp>
          <p:nvCxnSpPr>
            <p:cNvPr id="50" name="直接连接符 49"/>
            <p:cNvCxnSpPr/>
            <p:nvPr/>
          </p:nvCxnSpPr>
          <p:spPr>
            <a:xfrm>
              <a:off x="4023856" y="3820584"/>
              <a:ext cx="1800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868144" y="3684193"/>
              <a:ext cx="503664" cy="307777"/>
            </a:xfrm>
            <a:prstGeom prst="rect">
              <a:avLst/>
            </a:prstGeom>
            <a:noFill/>
          </p:spPr>
          <p:txBody>
            <a:bodyPr wrap="none" rtlCol="0">
              <a:spAutoFit/>
            </a:bodyPr>
            <a:lstStyle/>
            <a:p>
              <a:r>
                <a:rPr lang="en-US" altLang="zh-CN" sz="1400" dirty="0">
                  <a:solidFill>
                    <a:schemeClr val="bg1"/>
                  </a:solidFill>
                  <a:latin typeface="Arial"/>
                  <a:ea typeface="微软雅黑"/>
                  <a:sym typeface="Arial"/>
                </a:rPr>
                <a:t>P40</a:t>
              </a:r>
              <a:endParaRPr lang="zh-CN" altLang="en-US" sz="1400" dirty="0">
                <a:solidFill>
                  <a:schemeClr val="bg1"/>
                </a:solidFill>
                <a:latin typeface="Arial"/>
                <a:ea typeface="微软雅黑"/>
                <a:sym typeface="Arial"/>
              </a:endParaRPr>
            </a:p>
          </p:txBody>
        </p:sp>
      </p:grpSp>
      <p:grpSp>
        <p:nvGrpSpPr>
          <p:cNvPr id="10" name="组合 9"/>
          <p:cNvGrpSpPr/>
          <p:nvPr/>
        </p:nvGrpSpPr>
        <p:grpSpPr>
          <a:xfrm>
            <a:off x="1902932" y="4222095"/>
            <a:ext cx="4468876" cy="307777"/>
            <a:chOff x="1902932" y="4222095"/>
            <a:chExt cx="4468876" cy="307777"/>
          </a:xfrm>
        </p:grpSpPr>
        <p:sp>
          <p:nvSpPr>
            <p:cNvPr id="23" name="Text Placeholder 4"/>
            <p:cNvSpPr txBox="1"/>
            <p:nvPr/>
          </p:nvSpPr>
          <p:spPr>
            <a:xfrm>
              <a:off x="1902932" y="4263089"/>
              <a:ext cx="2237020" cy="226118"/>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2400" b="1" dirty="0">
                  <a:solidFill>
                    <a:schemeClr val="bg1"/>
                  </a:solidFill>
                  <a:latin typeface="Arial"/>
                  <a:ea typeface="微软雅黑"/>
                  <a:sym typeface="Arial"/>
                </a:rPr>
                <a:t>Add title text</a:t>
              </a:r>
              <a:endParaRPr lang="en-GB" sz="2400" b="1" dirty="0">
                <a:solidFill>
                  <a:schemeClr val="bg1"/>
                </a:solidFill>
                <a:latin typeface="Arial"/>
                <a:ea typeface="微软雅黑"/>
                <a:sym typeface="Arial"/>
              </a:endParaRPr>
            </a:p>
          </p:txBody>
        </p:sp>
        <p:cxnSp>
          <p:nvCxnSpPr>
            <p:cNvPr id="51" name="直接连接符 50"/>
            <p:cNvCxnSpPr/>
            <p:nvPr/>
          </p:nvCxnSpPr>
          <p:spPr>
            <a:xfrm>
              <a:off x="4023856" y="4376148"/>
              <a:ext cx="1800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868144" y="4222095"/>
              <a:ext cx="503664" cy="307777"/>
            </a:xfrm>
            <a:prstGeom prst="rect">
              <a:avLst/>
            </a:prstGeom>
            <a:noFill/>
          </p:spPr>
          <p:txBody>
            <a:bodyPr wrap="none" rtlCol="0">
              <a:spAutoFit/>
            </a:bodyPr>
            <a:lstStyle/>
            <a:p>
              <a:r>
                <a:rPr lang="en-US" altLang="zh-CN" sz="1400" dirty="0">
                  <a:solidFill>
                    <a:schemeClr val="bg1"/>
                  </a:solidFill>
                  <a:latin typeface="Arial"/>
                  <a:ea typeface="微软雅黑"/>
                  <a:sym typeface="Arial"/>
                </a:rPr>
                <a:t>P50</a:t>
              </a:r>
              <a:endParaRPr lang="zh-CN" altLang="en-US" sz="1400" dirty="0">
                <a:solidFill>
                  <a:schemeClr val="bg1"/>
                </a:solidFill>
                <a:latin typeface="Arial"/>
                <a:ea typeface="微软雅黑"/>
                <a:sym typeface="Arial"/>
              </a:endParaRPr>
            </a:p>
          </p:txBody>
        </p:sp>
      </p:grpSp>
      <p:sp>
        <p:nvSpPr>
          <p:cNvPr id="31" name="Title 1"/>
          <p:cNvSpPr txBox="1"/>
          <p:nvPr/>
        </p:nvSpPr>
        <p:spPr>
          <a:xfrm>
            <a:off x="6836171" y="896193"/>
            <a:ext cx="1192213" cy="379413"/>
          </a:xfrm>
          <a:prstGeom prst="rect">
            <a:avLst/>
          </a:prstGeom>
        </p:spPr>
        <p:txBody>
          <a:bodyPr vert="horz" lIns="0" tIns="45720" rIns="0" bIns="45720" rtlCol="0" anchor="ctr">
            <a:noAutofit/>
          </a:bodyPr>
          <a:lstStyle>
            <a:lvl1pPr algn="ctr" defTabSz="914400" rtl="0" eaLnBrk="1" latinLnBrk="0" hangingPunct="1">
              <a:spcBef>
                <a:spcPct val="0"/>
              </a:spcBef>
              <a:buNone/>
              <a:defRPr sz="1100" b="0" kern="1200">
                <a:solidFill>
                  <a:schemeClr val="accent1"/>
                </a:solidFill>
                <a:latin typeface="U.S. 101" pitchFamily="2" charset="0"/>
                <a:ea typeface="Roboto" pitchFamily="2" charset="0"/>
                <a:cs typeface="Open Sans Light" panose="020B0306030504020204" pitchFamily="34" charset="0"/>
              </a:defRPr>
            </a:lvl1pPr>
          </a:lstStyle>
          <a:p>
            <a:r>
              <a:rPr lang="en-US" altLang="zh-CN" sz="1400" dirty="0">
                <a:solidFill>
                  <a:schemeClr val="bg1"/>
                </a:solidFill>
                <a:latin typeface="Impact" pitchFamily="34" charset="0"/>
                <a:ea typeface="微软雅黑"/>
                <a:sym typeface="Arial"/>
              </a:rPr>
              <a:t>YOUR LOGO</a:t>
            </a:r>
            <a:endParaRPr lang="en-GB" sz="1400" dirty="0">
              <a:solidFill>
                <a:schemeClr val="bg1"/>
              </a:solidFill>
              <a:latin typeface="Impact" pitchFamily="34" charset="0"/>
              <a:ea typeface="微软雅黑"/>
              <a:sym typeface="Arial"/>
            </a:endParaRPr>
          </a:p>
        </p:txBody>
      </p:sp>
      <p:sp>
        <p:nvSpPr>
          <p:cNvPr id="32" name="Shape 38"/>
          <p:cNvSpPr/>
          <p:nvPr/>
        </p:nvSpPr>
        <p:spPr>
          <a:xfrm>
            <a:off x="6548139" y="843558"/>
            <a:ext cx="504056" cy="434660"/>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p:stCondLst>
                              <p:cond delay="2000"/>
                            </p:stCondLst>
                            <p:childTnLst>
                              <p:par>
                                <p:cTn id="24" presetID="47" presetClass="entr" presetSubtype="0"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0-#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1+#ppt_w/2"/>
                                          </p:val>
                                        </p:tav>
                                        <p:tav tm="100000">
                                          <p:val>
                                            <p:strVal val="#ppt_x"/>
                                          </p:val>
                                        </p:tav>
                                      </p:tavLst>
                                    </p:anim>
                                    <p:anim calcmode="lin" valueType="num">
                                      <p:cBhvr additive="base">
                                        <p:cTn id="37" dur="500" fill="hold"/>
                                        <p:tgtEl>
                                          <p:spTgt spid="3"/>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47" presetClass="entr" presetSubtype="0"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2" presetClass="entr" presetSubtype="8"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0-#ppt_w/2"/>
                                          </p:val>
                                        </p:tav>
                                        <p:tav tm="100000">
                                          <p:val>
                                            <p:strVal val="#ppt_x"/>
                                          </p:val>
                                        </p:tav>
                                      </p:tavLst>
                                    </p:anim>
                                    <p:anim calcmode="lin" valueType="num">
                                      <p:cBhvr additive="base">
                                        <p:cTn id="48" dur="500" fill="hold"/>
                                        <p:tgtEl>
                                          <p:spTgt spid="36"/>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1+#ppt_w/2"/>
                                          </p:val>
                                        </p:tav>
                                        <p:tav tm="100000">
                                          <p:val>
                                            <p:strVal val="#ppt_x"/>
                                          </p:val>
                                        </p:tav>
                                      </p:tavLst>
                                    </p:anim>
                                    <p:anim calcmode="lin" valueType="num">
                                      <p:cBhvr additive="base">
                                        <p:cTn id="52" dur="500" fill="hold"/>
                                        <p:tgtEl>
                                          <p:spTgt spid="5"/>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47" presetClass="entr" presetSubtype="0" fill="hold" nodeType="after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fade">
                                      <p:cBhvr>
                                        <p:cTn id="56" dur="1000"/>
                                        <p:tgtEl>
                                          <p:spTgt spid="34"/>
                                        </p:tgtEl>
                                      </p:cBhvr>
                                    </p:animEffect>
                                    <p:anim calcmode="lin" valueType="num">
                                      <p:cBhvr>
                                        <p:cTn id="57" dur="1000" fill="hold"/>
                                        <p:tgtEl>
                                          <p:spTgt spid="34"/>
                                        </p:tgtEl>
                                        <p:attrNameLst>
                                          <p:attrName>ppt_x</p:attrName>
                                        </p:attrNameLst>
                                      </p:cBhvr>
                                      <p:tavLst>
                                        <p:tav tm="0">
                                          <p:val>
                                            <p:strVal val="#ppt_x"/>
                                          </p:val>
                                        </p:tav>
                                        <p:tav tm="100000">
                                          <p:val>
                                            <p:strVal val="#ppt_x"/>
                                          </p:val>
                                        </p:tav>
                                      </p:tavLst>
                                    </p:anim>
                                    <p:anim calcmode="lin" valueType="num">
                                      <p:cBhvr>
                                        <p:cTn id="58" dur="1000" fill="hold"/>
                                        <p:tgtEl>
                                          <p:spTgt spid="34"/>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2" presetClass="entr" presetSubtype="8" fill="hold" grpId="0" nodeType="after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500" fill="hold"/>
                                        <p:tgtEl>
                                          <p:spTgt spid="33"/>
                                        </p:tgtEl>
                                        <p:attrNameLst>
                                          <p:attrName>ppt_x</p:attrName>
                                        </p:attrNameLst>
                                      </p:cBhvr>
                                      <p:tavLst>
                                        <p:tav tm="0">
                                          <p:val>
                                            <p:strVal val="0-#ppt_w/2"/>
                                          </p:val>
                                        </p:tav>
                                        <p:tav tm="100000">
                                          <p:val>
                                            <p:strVal val="#ppt_x"/>
                                          </p:val>
                                        </p:tav>
                                      </p:tavLst>
                                    </p:anim>
                                    <p:anim calcmode="lin" valueType="num">
                                      <p:cBhvr additive="base">
                                        <p:cTn id="63" dur="5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2" fill="hold" nodeType="with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1+#ppt_w/2"/>
                                          </p:val>
                                        </p:tav>
                                        <p:tav tm="100000">
                                          <p:val>
                                            <p:strVal val="#ppt_x"/>
                                          </p:val>
                                        </p:tav>
                                      </p:tavLst>
                                    </p:anim>
                                    <p:anim calcmode="lin" valueType="num">
                                      <p:cBhvr additive="base">
                                        <p:cTn id="67" dur="500" fill="hold"/>
                                        <p:tgtEl>
                                          <p:spTgt spid="7"/>
                                        </p:tgtEl>
                                        <p:attrNameLst>
                                          <p:attrName>ppt_y</p:attrName>
                                        </p:attrNameLst>
                                      </p:cBhvr>
                                      <p:tavLst>
                                        <p:tav tm="0">
                                          <p:val>
                                            <p:strVal val="#ppt_y"/>
                                          </p:val>
                                        </p:tav>
                                        <p:tav tm="100000">
                                          <p:val>
                                            <p:strVal val="#ppt_y"/>
                                          </p:val>
                                        </p:tav>
                                      </p:tavLst>
                                    </p:anim>
                                  </p:childTnLst>
                                </p:cTn>
                              </p:par>
                            </p:childTnLst>
                          </p:cTn>
                        </p:par>
                        <p:par>
                          <p:cTn id="68" fill="hold">
                            <p:stCondLst>
                              <p:cond delay="6500"/>
                            </p:stCondLst>
                            <p:childTnLst>
                              <p:par>
                                <p:cTn id="69" presetID="47" presetClass="entr" presetSubtype="0" fill="hold" nodeType="after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fade">
                                      <p:cBhvr>
                                        <p:cTn id="71" dur="1000"/>
                                        <p:tgtEl>
                                          <p:spTgt spid="40"/>
                                        </p:tgtEl>
                                      </p:cBhvr>
                                    </p:animEffect>
                                    <p:anim calcmode="lin" valueType="num">
                                      <p:cBhvr>
                                        <p:cTn id="72" dur="1000" fill="hold"/>
                                        <p:tgtEl>
                                          <p:spTgt spid="40"/>
                                        </p:tgtEl>
                                        <p:attrNameLst>
                                          <p:attrName>ppt_x</p:attrName>
                                        </p:attrNameLst>
                                      </p:cBhvr>
                                      <p:tavLst>
                                        <p:tav tm="0">
                                          <p:val>
                                            <p:strVal val="#ppt_x"/>
                                          </p:val>
                                        </p:tav>
                                        <p:tav tm="100000">
                                          <p:val>
                                            <p:strVal val="#ppt_x"/>
                                          </p:val>
                                        </p:tav>
                                      </p:tavLst>
                                    </p:anim>
                                    <p:anim calcmode="lin" valueType="num">
                                      <p:cBhvr>
                                        <p:cTn id="73" dur="1000" fill="hold"/>
                                        <p:tgtEl>
                                          <p:spTgt spid="40"/>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additive="base">
                                        <p:cTn id="77" dur="500" fill="hold"/>
                                        <p:tgtEl>
                                          <p:spTgt spid="39"/>
                                        </p:tgtEl>
                                        <p:attrNameLst>
                                          <p:attrName>ppt_x</p:attrName>
                                        </p:attrNameLst>
                                      </p:cBhvr>
                                      <p:tavLst>
                                        <p:tav tm="0">
                                          <p:val>
                                            <p:strVal val="0-#ppt_w/2"/>
                                          </p:val>
                                        </p:tav>
                                        <p:tav tm="100000">
                                          <p:val>
                                            <p:strVal val="#ppt_x"/>
                                          </p:val>
                                        </p:tav>
                                      </p:tavLst>
                                    </p:anim>
                                    <p:anim calcmode="lin" valueType="num">
                                      <p:cBhvr additive="base">
                                        <p:cTn id="78" dur="500" fill="hold"/>
                                        <p:tgtEl>
                                          <p:spTgt spid="39"/>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 calcmode="lin" valueType="num">
                                      <p:cBhvr additive="base">
                                        <p:cTn id="81" dur="500" fill="hold"/>
                                        <p:tgtEl>
                                          <p:spTgt spid="8"/>
                                        </p:tgtEl>
                                        <p:attrNameLst>
                                          <p:attrName>ppt_x</p:attrName>
                                        </p:attrNameLst>
                                      </p:cBhvr>
                                      <p:tavLst>
                                        <p:tav tm="0">
                                          <p:val>
                                            <p:strVal val="1+#ppt_w/2"/>
                                          </p:val>
                                        </p:tav>
                                        <p:tav tm="100000">
                                          <p:val>
                                            <p:strVal val="#ppt_x"/>
                                          </p:val>
                                        </p:tav>
                                      </p:tavLst>
                                    </p:anim>
                                    <p:anim calcmode="lin" valueType="num">
                                      <p:cBhvr additive="base">
                                        <p:cTn id="82" dur="500" fill="hold"/>
                                        <p:tgtEl>
                                          <p:spTgt spid="8"/>
                                        </p:tgtEl>
                                        <p:attrNameLst>
                                          <p:attrName>ppt_y</p:attrName>
                                        </p:attrNameLst>
                                      </p:cBhvr>
                                      <p:tavLst>
                                        <p:tav tm="0">
                                          <p:val>
                                            <p:strVal val="#ppt_y"/>
                                          </p:val>
                                        </p:tav>
                                        <p:tav tm="100000">
                                          <p:val>
                                            <p:strVal val="#ppt_y"/>
                                          </p:val>
                                        </p:tav>
                                      </p:tavLst>
                                    </p:anim>
                                  </p:childTnLst>
                                </p:cTn>
                              </p:par>
                            </p:childTnLst>
                          </p:cTn>
                        </p:par>
                        <p:par>
                          <p:cTn id="83" fill="hold">
                            <p:stCondLst>
                              <p:cond delay="8000"/>
                            </p:stCondLst>
                            <p:childTnLst>
                              <p:par>
                                <p:cTn id="84" presetID="47" presetClass="entr" presetSubtype="0" fill="hold"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1000"/>
                                        <p:tgtEl>
                                          <p:spTgt spid="43"/>
                                        </p:tgtEl>
                                      </p:cBhvr>
                                    </p:animEffect>
                                    <p:anim calcmode="lin" valueType="num">
                                      <p:cBhvr>
                                        <p:cTn id="87" dur="1000" fill="hold"/>
                                        <p:tgtEl>
                                          <p:spTgt spid="43"/>
                                        </p:tgtEl>
                                        <p:attrNameLst>
                                          <p:attrName>ppt_x</p:attrName>
                                        </p:attrNameLst>
                                      </p:cBhvr>
                                      <p:tavLst>
                                        <p:tav tm="0">
                                          <p:val>
                                            <p:strVal val="#ppt_x"/>
                                          </p:val>
                                        </p:tav>
                                        <p:tav tm="100000">
                                          <p:val>
                                            <p:strVal val="#ppt_x"/>
                                          </p:val>
                                        </p:tav>
                                      </p:tavLst>
                                    </p:anim>
                                    <p:anim calcmode="lin" valueType="num">
                                      <p:cBhvr>
                                        <p:cTn id="88" dur="1000" fill="hold"/>
                                        <p:tgtEl>
                                          <p:spTgt spid="43"/>
                                        </p:tgtEl>
                                        <p:attrNameLst>
                                          <p:attrName>ppt_y</p:attrName>
                                        </p:attrNameLst>
                                      </p:cBhvr>
                                      <p:tavLst>
                                        <p:tav tm="0">
                                          <p:val>
                                            <p:strVal val="#ppt_y-.1"/>
                                          </p:val>
                                        </p:tav>
                                        <p:tav tm="100000">
                                          <p:val>
                                            <p:strVal val="#ppt_y"/>
                                          </p:val>
                                        </p:tav>
                                      </p:tavLst>
                                    </p:anim>
                                  </p:childTnLst>
                                </p:cTn>
                              </p:par>
                            </p:childTnLst>
                          </p:cTn>
                        </p:par>
                        <p:par>
                          <p:cTn id="89" fill="hold">
                            <p:stCondLst>
                              <p:cond delay="9000"/>
                            </p:stCondLst>
                            <p:childTnLst>
                              <p:par>
                                <p:cTn id="90" presetID="2" presetClass="entr" presetSubtype="8" fill="hold" grpId="0" nodeType="afterEffect">
                                  <p:stCondLst>
                                    <p:cond delay="0"/>
                                  </p:stCondLst>
                                  <p:childTnLst>
                                    <p:set>
                                      <p:cBhvr>
                                        <p:cTn id="91" dur="1" fill="hold">
                                          <p:stCondLst>
                                            <p:cond delay="0"/>
                                          </p:stCondLst>
                                        </p:cTn>
                                        <p:tgtEl>
                                          <p:spTgt spid="42"/>
                                        </p:tgtEl>
                                        <p:attrNameLst>
                                          <p:attrName>style.visibility</p:attrName>
                                        </p:attrNameLst>
                                      </p:cBhvr>
                                      <p:to>
                                        <p:strVal val="visible"/>
                                      </p:to>
                                    </p:set>
                                    <p:anim calcmode="lin" valueType="num">
                                      <p:cBhvr additive="base">
                                        <p:cTn id="92" dur="500" fill="hold"/>
                                        <p:tgtEl>
                                          <p:spTgt spid="42"/>
                                        </p:tgtEl>
                                        <p:attrNameLst>
                                          <p:attrName>ppt_x</p:attrName>
                                        </p:attrNameLst>
                                      </p:cBhvr>
                                      <p:tavLst>
                                        <p:tav tm="0">
                                          <p:val>
                                            <p:strVal val="0-#ppt_w/2"/>
                                          </p:val>
                                        </p:tav>
                                        <p:tav tm="100000">
                                          <p:val>
                                            <p:strVal val="#ppt_x"/>
                                          </p:val>
                                        </p:tav>
                                      </p:tavLst>
                                    </p:anim>
                                    <p:anim calcmode="lin" valueType="num">
                                      <p:cBhvr additive="base">
                                        <p:cTn id="93" dur="500" fill="hold"/>
                                        <p:tgtEl>
                                          <p:spTgt spid="42"/>
                                        </p:tgtEl>
                                        <p:attrNameLst>
                                          <p:attrName>ppt_y</p:attrName>
                                        </p:attrNameLst>
                                      </p:cBhvr>
                                      <p:tavLst>
                                        <p:tav tm="0">
                                          <p:val>
                                            <p:strVal val="#ppt_y"/>
                                          </p:val>
                                        </p:tav>
                                        <p:tav tm="100000">
                                          <p:val>
                                            <p:strVal val="#ppt_y"/>
                                          </p:val>
                                        </p:tav>
                                      </p:tavLst>
                                    </p:anim>
                                  </p:childTnLst>
                                </p:cTn>
                              </p:par>
                              <p:par>
                                <p:cTn id="94" presetID="2" presetClass="entr" presetSubtype="2" fill="hold" nodeType="with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additive="base">
                                        <p:cTn id="96" dur="500" fill="hold"/>
                                        <p:tgtEl>
                                          <p:spTgt spid="10"/>
                                        </p:tgtEl>
                                        <p:attrNameLst>
                                          <p:attrName>ppt_x</p:attrName>
                                        </p:attrNameLst>
                                      </p:cBhvr>
                                      <p:tavLst>
                                        <p:tav tm="0">
                                          <p:val>
                                            <p:strVal val="1+#ppt_w/2"/>
                                          </p:val>
                                        </p:tav>
                                        <p:tav tm="100000">
                                          <p:val>
                                            <p:strVal val="#ppt_x"/>
                                          </p:val>
                                        </p:tav>
                                      </p:tavLst>
                                    </p:anim>
                                    <p:anim calcmode="lin" valueType="num">
                                      <p:cBhvr additive="base">
                                        <p:cTn id="9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3" grpId="0"/>
      <p:bldP spid="36" grpId="0"/>
      <p:bldP spid="39" grpId="0"/>
      <p:bldP spid="42" grpId="0"/>
      <p:bldP spid="31" grpId="0"/>
      <p:bldP spid="3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400">
              <a:latin typeface="Arial"/>
              <a:ea typeface="微软雅黑"/>
              <a:sym typeface="Arial"/>
            </a:endParaRPr>
          </a:p>
        </p:txBody>
      </p:sp>
      <p:sp>
        <p:nvSpPr>
          <p:cNvPr id="3" name="Shape 3885"/>
          <p:cNvSpPr/>
          <p:nvPr/>
        </p:nvSpPr>
        <p:spPr>
          <a:xfrm>
            <a:off x="1784796" y="1706122"/>
            <a:ext cx="5583935" cy="353430"/>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Click here to add content, content to match the title. </a:t>
            </a: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5" name="Shape 3888"/>
          <p:cNvSpPr/>
          <p:nvPr/>
        </p:nvSpPr>
        <p:spPr>
          <a:xfrm>
            <a:off x="1784796" y="2936961"/>
            <a:ext cx="5583935" cy="353430"/>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Click here to add content, content to match the title. </a:t>
            </a: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a:ea typeface="微软雅黑"/>
              <a:sym typeface="Arial"/>
            </a:endParaRPr>
          </a:p>
        </p:txBody>
      </p:sp>
      <p:sp>
        <p:nvSpPr>
          <p:cNvPr id="7" name="Shape 3891"/>
          <p:cNvSpPr/>
          <p:nvPr/>
        </p:nvSpPr>
        <p:spPr>
          <a:xfrm>
            <a:off x="1784796" y="4135361"/>
            <a:ext cx="5583935" cy="353430"/>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en-US" altLang="zh-CN" sz="1000" dirty="0">
                <a:solidFill>
                  <a:schemeClr val="tx1">
                    <a:lumMod val="75000"/>
                    <a:lumOff val="25000"/>
                  </a:schemeClr>
                </a:solidFill>
                <a:latin typeface="Arial"/>
                <a:ea typeface="微软雅黑"/>
                <a:sym typeface="Arial"/>
              </a:rPr>
              <a:t>Click here to add content, content to match the title. Click here to add content, content to match the title. </a:t>
            </a:r>
          </a:p>
        </p:txBody>
      </p:sp>
      <p:sp>
        <p:nvSpPr>
          <p:cNvPr id="8" name="Text Placeholder 5"/>
          <p:cNvSpPr txBox="1"/>
          <p:nvPr/>
        </p:nvSpPr>
        <p:spPr>
          <a:xfrm>
            <a:off x="2123728" y="1204261"/>
            <a:ext cx="4608512" cy="306559"/>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300" dirty="0">
                <a:solidFill>
                  <a:srgbClr val="FCFCFC"/>
                </a:solidFill>
                <a:latin typeface="Arial"/>
                <a:ea typeface="微软雅黑"/>
                <a:sym typeface="Arial"/>
              </a:rPr>
              <a:t>Q1       Click here to add content, content to match the title. </a:t>
            </a:r>
            <a:endParaRPr lang="en-US" sz="1300" dirty="0">
              <a:solidFill>
                <a:srgbClr val="FCFCFC"/>
              </a:solidFill>
              <a:latin typeface="Arial"/>
              <a:ea typeface="微软雅黑"/>
              <a:sym typeface="Arial"/>
            </a:endParaRPr>
          </a:p>
        </p:txBody>
      </p:sp>
      <p:sp>
        <p:nvSpPr>
          <p:cNvPr id="9" name="Text Placeholder 5"/>
          <p:cNvSpPr txBox="1"/>
          <p:nvPr/>
        </p:nvSpPr>
        <p:spPr>
          <a:xfrm>
            <a:off x="2051720" y="3633500"/>
            <a:ext cx="468052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Arial"/>
                <a:ea typeface="微软雅黑"/>
                <a:sym typeface="Arial"/>
              </a:rPr>
              <a:t>Q3       Click here to add content, content to match the title. </a:t>
            </a:r>
          </a:p>
        </p:txBody>
      </p:sp>
      <p:sp>
        <p:nvSpPr>
          <p:cNvPr id="11" name="Text Placeholder 5"/>
          <p:cNvSpPr txBox="1"/>
          <p:nvPr/>
        </p:nvSpPr>
        <p:spPr>
          <a:xfrm>
            <a:off x="2051720" y="2435101"/>
            <a:ext cx="468052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Arial"/>
                <a:ea typeface="微软雅黑"/>
                <a:sym typeface="Arial"/>
              </a:rPr>
              <a:t>Q2       Click here to add content, content to match the title. </a:t>
            </a: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10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5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20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5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30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40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5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50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6" name="Freeform 8"/>
          <p:cNvSpPr/>
          <p:nvPr/>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8" name="Freeform 10"/>
          <p:cNvSpPr/>
          <p:nvPr/>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0" name="Freeform 12"/>
          <p:cNvSpPr/>
          <p:nvPr/>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2" name="Freeform 14"/>
          <p:cNvSpPr/>
          <p:nvPr/>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4" name="Freeform 16"/>
          <p:cNvSpPr/>
          <p:nvPr/>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5" name="Freeform 17"/>
          <p:cNvSpPr/>
          <p:nvPr/>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b="1">
              <a:latin typeface="Arial"/>
              <a:ea typeface="微软雅黑"/>
              <a:sym typeface="Arial"/>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latin typeface="Arial"/>
                  <a:ea typeface="微软雅黑"/>
                  <a:sym typeface="Arial"/>
                </a:rPr>
                <a:t>2025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latin typeface="Arial"/>
                  <a:ea typeface="微软雅黑"/>
                  <a:sym typeface="Arial"/>
                </a:rPr>
                <a:t>2026</a:t>
              </a: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latin typeface="Arial"/>
                  <a:ea typeface="微软雅黑"/>
                  <a:sym typeface="Arial"/>
                </a:rPr>
                <a:t>2027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solidFill>
                    <a:schemeClr val="bg1"/>
                  </a:solidFill>
                  <a:latin typeface="Arial"/>
                  <a:ea typeface="微软雅黑"/>
                  <a:sym typeface="Arial"/>
                </a:rPr>
                <a:t>2028</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latin typeface="Arial"/>
                  <a:ea typeface="微软雅黑"/>
                  <a:sym typeface="Arial"/>
                </a:rPr>
                <a:t>2029</a:t>
              </a: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b="1">
                <a:latin typeface="Arial"/>
                <a:ea typeface="微软雅黑"/>
                <a:sym typeface="Arial"/>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a:latin typeface="Arial"/>
                  <a:ea typeface="微软雅黑"/>
                  <a:sym typeface="Arial"/>
                </a:rPr>
                <a:t>2020</a:t>
              </a:r>
              <a:endParaRPr lang="en-US" b="1" dirty="0">
                <a:latin typeface="Arial"/>
                <a:ea typeface="微软雅黑"/>
                <a:sym typeface="Arial"/>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a:p>
            <a:r>
              <a:rPr lang="en-US" altLang="zh-CN" sz="1000" dirty="0">
                <a:solidFill>
                  <a:schemeClr val="tx1">
                    <a:lumMod val="75000"/>
                    <a:lumOff val="25000"/>
                  </a:schemeClr>
                </a:solidFill>
                <a:latin typeface="Arial"/>
                <a:ea typeface="微软雅黑"/>
                <a:sym typeface="Arial"/>
              </a:rPr>
              <a:t>Click here to add content, content to match the title. </a:t>
            </a:r>
            <a:endParaRPr lang="en-US" sz="1000" dirty="0">
              <a:latin typeface="Arial"/>
              <a:ea typeface="微软雅黑"/>
              <a:sym typeface="Arial"/>
            </a:endParaRPr>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10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6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19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2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25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2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31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34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37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40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4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46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49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54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59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64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69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74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79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84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89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94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99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04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Arial"/>
              <a:ea typeface="微软雅黑"/>
              <a:sym typeface="Arial"/>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Arial"/>
              <a:ea typeface="微软雅黑"/>
              <a:sym typeface="Arial"/>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Arial"/>
              <a:ea typeface="微软雅黑"/>
              <a:sym typeface="Arial"/>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Arial"/>
              <a:ea typeface="微软雅黑"/>
              <a:sym typeface="Arial"/>
            </a:endParaRPr>
          </a:p>
        </p:txBody>
      </p:sp>
      <p:sp>
        <p:nvSpPr>
          <p:cNvPr id="17" name="TextBox 46"/>
          <p:cNvSpPr>
            <a:spLocks noChangeArrowheads="1"/>
          </p:cNvSpPr>
          <p:nvPr/>
        </p:nvSpPr>
        <p:spPr bwMode="auto">
          <a:xfrm>
            <a:off x="1192213" y="3606328"/>
            <a:ext cx="1397000" cy="34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bg1"/>
                </a:solidFill>
                <a:latin typeface="Arial"/>
                <a:ea typeface="微软雅黑"/>
                <a:sym typeface="Arial"/>
              </a:rPr>
              <a:t>Add title text</a:t>
            </a:r>
            <a:endParaRPr lang="zh-CN" altLang="en-US" sz="1200" b="1" dirty="0">
              <a:solidFill>
                <a:schemeClr val="bg1"/>
              </a:solidFill>
              <a:latin typeface="Arial"/>
              <a:ea typeface="微软雅黑"/>
              <a:sym typeface="Arial"/>
            </a:endParaRP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bg1"/>
                </a:solidFill>
                <a:latin typeface="Arial"/>
                <a:ea typeface="微软雅黑"/>
                <a:sym typeface="Arial"/>
              </a:rPr>
              <a:t>Add title text</a:t>
            </a:r>
            <a:endParaRPr lang="zh-CN" altLang="en-US" sz="1200" b="1" dirty="0">
              <a:solidFill>
                <a:schemeClr val="bg1"/>
              </a:solidFill>
              <a:latin typeface="Arial"/>
              <a:ea typeface="微软雅黑"/>
              <a:sym typeface="Arial"/>
            </a:endParaRP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bg1"/>
                </a:solidFill>
                <a:latin typeface="Arial"/>
                <a:ea typeface="微软雅黑"/>
                <a:sym typeface="Arial"/>
              </a:rPr>
              <a:t>Add title text</a:t>
            </a:r>
            <a:endParaRPr lang="zh-CN" altLang="en-US" sz="1200" b="1" dirty="0">
              <a:solidFill>
                <a:schemeClr val="bg1"/>
              </a:solidFill>
              <a:latin typeface="Arial"/>
              <a:ea typeface="微软雅黑"/>
              <a:sym typeface="Arial"/>
            </a:endParaRP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a:ea typeface="微软雅黑"/>
                <a:sym typeface="Arial"/>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bg1"/>
                </a:solidFill>
                <a:latin typeface="Arial"/>
                <a:ea typeface="微软雅黑"/>
                <a:sym typeface="Arial"/>
              </a:rPr>
              <a:t>Add title text</a:t>
            </a:r>
            <a:endParaRPr lang="zh-CN" altLang="en-US" sz="1200" b="1" dirty="0">
              <a:solidFill>
                <a:schemeClr val="bg1"/>
              </a:solidFill>
              <a:latin typeface="Arial"/>
              <a:ea typeface="微软雅黑"/>
              <a:sym typeface="Arial"/>
            </a:endParaRPr>
          </a:p>
        </p:txBody>
      </p:sp>
      <p:sp>
        <p:nvSpPr>
          <p:cNvPr id="26" name="TextBox 57"/>
          <p:cNvSpPr>
            <a:spLocks noChangeArrowheads="1"/>
          </p:cNvSpPr>
          <p:nvPr/>
        </p:nvSpPr>
        <p:spPr bwMode="auto">
          <a:xfrm>
            <a:off x="3076575" y="1382241"/>
            <a:ext cx="1397000" cy="34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28" name="TextBox 59"/>
          <p:cNvSpPr>
            <a:spLocks noChangeArrowheads="1"/>
          </p:cNvSpPr>
          <p:nvPr/>
        </p:nvSpPr>
        <p:spPr bwMode="auto">
          <a:xfrm>
            <a:off x="4835525" y="3619028"/>
            <a:ext cx="1397000" cy="34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30" name="TextBox 63"/>
          <p:cNvSpPr>
            <a:spLocks noChangeArrowheads="1"/>
          </p:cNvSpPr>
          <p:nvPr/>
        </p:nvSpPr>
        <p:spPr bwMode="auto">
          <a:xfrm>
            <a:off x="6589713" y="1382241"/>
            <a:ext cx="1397000" cy="34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Title</a:t>
            </a:r>
            <a:endParaRPr lang="zh-CN" altLang="en-US" sz="1600" b="1" dirty="0">
              <a:solidFill>
                <a:schemeClr val="bg1"/>
              </a:solidFill>
              <a:latin typeface="Arial"/>
              <a:ea typeface="微软雅黑"/>
              <a:sym typeface="Arial"/>
            </a:endParaRP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Title</a:t>
            </a:r>
            <a:endParaRPr lang="zh-CN" altLang="en-US" sz="1600" b="1" dirty="0">
              <a:solidFill>
                <a:schemeClr val="bg1"/>
              </a:solidFill>
              <a:latin typeface="Arial"/>
              <a:ea typeface="微软雅黑"/>
              <a:sym typeface="Arial"/>
            </a:endParaRP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Title</a:t>
            </a:r>
            <a:endParaRPr lang="zh-CN" altLang="en-US" sz="1600" b="1" dirty="0">
              <a:solidFill>
                <a:schemeClr val="bg1"/>
              </a:solidFill>
              <a:latin typeface="Arial"/>
              <a:ea typeface="微软雅黑"/>
              <a:sym typeface="Arial"/>
            </a:endParaRP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1600" b="1" dirty="0">
                <a:solidFill>
                  <a:schemeClr val="bg1"/>
                </a:solidFill>
                <a:latin typeface="Arial"/>
                <a:ea typeface="微软雅黑"/>
                <a:sym typeface="Arial"/>
              </a:rPr>
              <a:t>Add</a:t>
            </a:r>
          </a:p>
          <a:p>
            <a:pPr algn="ctr"/>
            <a:r>
              <a:rPr lang="en-US" altLang="zh-CN" sz="1600" b="1" dirty="0">
                <a:solidFill>
                  <a:schemeClr val="bg1"/>
                </a:solidFill>
                <a:latin typeface="Arial"/>
                <a:ea typeface="微软雅黑"/>
                <a:sym typeface="Arial"/>
              </a:rPr>
              <a:t>Title</a:t>
            </a:r>
            <a:endParaRPr lang="zh-CN" altLang="en-US" sz="1600" b="1" dirty="0">
              <a:solidFill>
                <a:schemeClr val="bg1"/>
              </a:solidFill>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10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19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2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2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31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37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40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latin typeface="Arial"/>
              <a:ea typeface="微软雅黑"/>
              <a:sym typeface="Aria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Arial"/>
                <a:ea typeface="微软雅黑"/>
                <a:sym typeface="Arial"/>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Arial"/>
                  <a:ea typeface="微软雅黑"/>
                  <a:sym typeface="Arial"/>
                </a:rPr>
                <a:t>02</a:t>
              </a:r>
              <a:endParaRPr lang="zh-CN" altLang="en-US" sz="3100" b="1" kern="0" dirty="0">
                <a:solidFill>
                  <a:schemeClr val="accent1"/>
                </a:solidFill>
                <a:latin typeface="Arial"/>
                <a:ea typeface="微软雅黑"/>
                <a:sym typeface="Arial"/>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latin typeface="Arial"/>
              <a:ea typeface="微软雅黑"/>
              <a:sym typeface="Aria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Arial"/>
                <a:ea typeface="微软雅黑"/>
                <a:sym typeface="Arial"/>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Arial"/>
                  <a:ea typeface="微软雅黑"/>
                  <a:sym typeface="Arial"/>
                </a:rPr>
                <a:t>01</a:t>
              </a:r>
              <a:endParaRPr lang="zh-CN" altLang="en-US" sz="3100" b="1" kern="0">
                <a:solidFill>
                  <a:schemeClr val="accent1"/>
                </a:solidFill>
                <a:latin typeface="Arial"/>
                <a:ea typeface="微软雅黑"/>
                <a:sym typeface="Arial"/>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latin typeface="Arial"/>
              <a:ea typeface="微软雅黑"/>
              <a:sym typeface="Aria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Arial"/>
                <a:ea typeface="微软雅黑"/>
                <a:sym typeface="Arial"/>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Arial"/>
                  <a:ea typeface="微软雅黑"/>
                  <a:sym typeface="Arial"/>
                </a:rPr>
                <a:t>03</a:t>
              </a:r>
              <a:endParaRPr lang="zh-CN" altLang="en-US" sz="3100" b="1" kern="0">
                <a:solidFill>
                  <a:schemeClr val="accent1"/>
                </a:solidFill>
                <a:latin typeface="Arial"/>
                <a:ea typeface="微软雅黑"/>
                <a:sym typeface="Arial"/>
              </a:endParaRPr>
            </a:p>
          </p:txBody>
        </p:sp>
      </p:grpSp>
      <p:sp>
        <p:nvSpPr>
          <p:cNvPr id="16" name="TextBox 15"/>
          <p:cNvSpPr txBox="1"/>
          <p:nvPr/>
        </p:nvSpPr>
        <p:spPr>
          <a:xfrm>
            <a:off x="1475935" y="1573308"/>
            <a:ext cx="2604477" cy="650579"/>
          </a:xfrm>
          <a:prstGeom prst="rect">
            <a:avLst/>
          </a:prstGeom>
          <a:noFill/>
        </p:spPr>
        <p:txBody>
          <a:bodyPr wrap="square" lIns="70564" tIns="35282" rIns="70564" bIns="35282" rtlCol="0">
            <a:spAutoFit/>
          </a:bodyPr>
          <a:lstStyle/>
          <a:p>
            <a:pPr>
              <a:lnSpc>
                <a:spcPct val="130000"/>
              </a:lnSpc>
            </a:pPr>
            <a:r>
              <a:rPr lang="en-US" altLang="zh-CN" sz="1000" dirty="0">
                <a:solidFill>
                  <a:schemeClr val="tx1">
                    <a:lumMod val="75000"/>
                    <a:lumOff val="25000"/>
                  </a:schemeClr>
                </a:solidFill>
                <a:latin typeface="Arial"/>
                <a:ea typeface="微软雅黑"/>
                <a:sym typeface="Arial"/>
              </a:rPr>
              <a:t>We provide professional-quality free PowerPoint templates to help you with your business presentations - freeppt7.com</a:t>
            </a:r>
            <a:endParaRPr lang="zh-CN" altLang="en-US" sz="1000" dirty="0">
              <a:solidFill>
                <a:schemeClr val="tx1">
                  <a:lumMod val="75000"/>
                  <a:lumOff val="25000"/>
                </a:schemeClr>
              </a:solidFill>
              <a:latin typeface="Arial"/>
              <a:ea typeface="微软雅黑"/>
              <a:sym typeface="Arial"/>
            </a:endParaRP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en-US" altLang="zh-CN" sz="1200" b="1" dirty="0">
                <a:solidFill>
                  <a:schemeClr val="accent1"/>
                </a:solidFill>
                <a:latin typeface="Arial"/>
                <a:ea typeface="微软雅黑"/>
                <a:sym typeface="Arial"/>
              </a:rPr>
              <a:t>Add title </a:t>
            </a:r>
            <a:r>
              <a:rPr lang="en-US" altLang="zh-CN" sz="1200" b="1" dirty="0" err="1">
                <a:solidFill>
                  <a:schemeClr val="accent1"/>
                </a:solidFill>
                <a:latin typeface="Arial"/>
                <a:ea typeface="微软雅黑"/>
                <a:sym typeface="Arial"/>
              </a:rPr>
              <a:t>texttext</a:t>
            </a:r>
            <a:endParaRPr lang="zh-CN" altLang="en-US" sz="1200" b="1" dirty="0">
              <a:solidFill>
                <a:schemeClr val="accent1"/>
              </a:solidFill>
              <a:latin typeface="Arial"/>
              <a:ea typeface="微软雅黑"/>
              <a:sym typeface="Arial"/>
            </a:endParaRPr>
          </a:p>
        </p:txBody>
      </p:sp>
      <p:sp>
        <p:nvSpPr>
          <p:cNvPr id="18" name="TextBox 17"/>
          <p:cNvSpPr txBox="1"/>
          <p:nvPr/>
        </p:nvSpPr>
        <p:spPr>
          <a:xfrm>
            <a:off x="1003058" y="4260627"/>
            <a:ext cx="2645798" cy="650579"/>
          </a:xfrm>
          <a:prstGeom prst="rect">
            <a:avLst/>
          </a:prstGeom>
          <a:noFill/>
        </p:spPr>
        <p:txBody>
          <a:bodyPr wrap="square" lIns="70564" tIns="35282" rIns="70564" bIns="35282" rtlCol="0">
            <a:spAutoFit/>
          </a:bodyPr>
          <a:lstStyle/>
          <a:p>
            <a:pPr>
              <a:lnSpc>
                <a:spcPct val="130000"/>
              </a:lnSpc>
            </a:pPr>
            <a:r>
              <a:rPr lang="en-US" altLang="zh-CN" sz="1000" dirty="0">
                <a:solidFill>
                  <a:schemeClr val="tx1">
                    <a:lumMod val="75000"/>
                    <a:lumOff val="25000"/>
                  </a:schemeClr>
                </a:solidFill>
                <a:latin typeface="Arial"/>
                <a:ea typeface="微软雅黑"/>
                <a:sym typeface="Arial"/>
              </a:rPr>
              <a:t>We provide professional-quality free PowerPoint templates to help you with your business presentations - freeppt7.com</a:t>
            </a:r>
            <a:endParaRPr lang="zh-CN" altLang="en-US" sz="1000" dirty="0">
              <a:solidFill>
                <a:schemeClr val="tx1">
                  <a:lumMod val="75000"/>
                  <a:lumOff val="25000"/>
                </a:schemeClr>
              </a:solidFill>
              <a:latin typeface="Arial"/>
              <a:ea typeface="微软雅黑"/>
              <a:sym typeface="Arial"/>
            </a:endParaRP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en-US" altLang="zh-CN" sz="1200" b="1" dirty="0">
                <a:solidFill>
                  <a:schemeClr val="accent1"/>
                </a:solidFill>
                <a:latin typeface="Arial"/>
                <a:ea typeface="微软雅黑"/>
                <a:sym typeface="Arial"/>
              </a:rPr>
              <a:t>Add title </a:t>
            </a:r>
            <a:r>
              <a:rPr lang="en-US" altLang="zh-CN" sz="1200" b="1" dirty="0" err="1">
                <a:solidFill>
                  <a:schemeClr val="accent1"/>
                </a:solidFill>
                <a:latin typeface="Arial"/>
                <a:ea typeface="微软雅黑"/>
                <a:sym typeface="Arial"/>
              </a:rPr>
              <a:t>texttext</a:t>
            </a:r>
            <a:endParaRPr lang="zh-CN" altLang="en-US" sz="1200" b="1" dirty="0">
              <a:solidFill>
                <a:schemeClr val="accent1"/>
              </a:solidFill>
              <a:latin typeface="Arial"/>
              <a:ea typeface="微软雅黑"/>
              <a:sym typeface="Arial"/>
            </a:endParaRPr>
          </a:p>
        </p:txBody>
      </p:sp>
      <p:sp>
        <p:nvSpPr>
          <p:cNvPr id="20" name="TextBox 19"/>
          <p:cNvSpPr txBox="1"/>
          <p:nvPr/>
        </p:nvSpPr>
        <p:spPr>
          <a:xfrm>
            <a:off x="5567923" y="3746403"/>
            <a:ext cx="2604477" cy="650579"/>
          </a:xfrm>
          <a:prstGeom prst="rect">
            <a:avLst/>
          </a:prstGeom>
          <a:noFill/>
        </p:spPr>
        <p:txBody>
          <a:bodyPr wrap="square" lIns="70564" tIns="35282" rIns="70564" bIns="35282" rtlCol="0">
            <a:spAutoFit/>
          </a:bodyPr>
          <a:lstStyle/>
          <a:p>
            <a:pPr>
              <a:lnSpc>
                <a:spcPct val="130000"/>
              </a:lnSpc>
            </a:pPr>
            <a:r>
              <a:rPr lang="en-US" altLang="zh-CN" sz="1000" dirty="0">
                <a:solidFill>
                  <a:schemeClr val="tx1">
                    <a:lumMod val="75000"/>
                    <a:lumOff val="25000"/>
                  </a:schemeClr>
                </a:solidFill>
                <a:latin typeface="Arial"/>
                <a:ea typeface="微软雅黑"/>
                <a:sym typeface="Arial"/>
              </a:rPr>
              <a:t>We provide professional-quality free PowerPoint templates to help you with your business presentations - freeppt7.com</a:t>
            </a:r>
            <a:endParaRPr lang="zh-CN" altLang="en-US" sz="1000" dirty="0">
              <a:solidFill>
                <a:schemeClr val="tx1">
                  <a:lumMod val="75000"/>
                  <a:lumOff val="25000"/>
                </a:schemeClr>
              </a:solidFill>
              <a:latin typeface="Arial"/>
              <a:ea typeface="微软雅黑"/>
              <a:sym typeface="Arial"/>
            </a:endParaRP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en-US" altLang="zh-CN" sz="1200" b="1" dirty="0">
                <a:solidFill>
                  <a:schemeClr val="accent1"/>
                </a:solidFill>
                <a:latin typeface="Arial"/>
                <a:ea typeface="微软雅黑"/>
                <a:sym typeface="Arial"/>
              </a:rPr>
              <a:t>Add title </a:t>
            </a:r>
            <a:r>
              <a:rPr lang="en-US" altLang="zh-CN" sz="1200" b="1" dirty="0" err="1">
                <a:solidFill>
                  <a:schemeClr val="accent1"/>
                </a:solidFill>
                <a:latin typeface="Arial"/>
                <a:ea typeface="微软雅黑"/>
                <a:sym typeface="Arial"/>
              </a:rPr>
              <a:t>texttext</a:t>
            </a:r>
            <a:endParaRPr lang="zh-CN" altLang="en-US" sz="1200" b="1" dirty="0">
              <a:solidFill>
                <a:schemeClr val="accent1"/>
              </a:solidFill>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10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3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4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4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5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70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75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80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85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0300"/>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36"/>
          <p:cNvSpPr/>
          <p:nvPr/>
        </p:nvSpPr>
        <p:spPr>
          <a:xfrm>
            <a:off x="0" y="1944282"/>
            <a:ext cx="9144000" cy="1509461"/>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Title 1"/>
          <p:cNvSpPr txBox="1"/>
          <p:nvPr/>
        </p:nvSpPr>
        <p:spPr>
          <a:xfrm>
            <a:off x="3975653" y="1219500"/>
            <a:ext cx="1192695" cy="379477"/>
          </a:xfrm>
          <a:prstGeom prst="rect">
            <a:avLst/>
          </a:prstGeom>
        </p:spPr>
        <p:txBody>
          <a:bodyPr lIns="0" rIns="0" anchor="ctr">
            <a:noAutofit/>
          </a:bodyPr>
          <a:lstStyle>
            <a:lvl1pPr algn="ctr" defTabSz="914400" rtl="0" eaLnBrk="1" latinLnBrk="0" hangingPunct="1">
              <a:spcBef>
                <a:spcPct val="0"/>
              </a:spcBef>
              <a:buNone/>
              <a:defRPr sz="1100" b="0" kern="1200">
                <a:solidFill>
                  <a:schemeClr val="accent1"/>
                </a:solidFill>
                <a:latin typeface="U.S. 101" pitchFamily="2" charset="0"/>
                <a:ea typeface="Roboto" pitchFamily="2" charset="0"/>
                <a:cs typeface="Open Sans Light" panose="020B0306030504020204" pitchFamily="34" charset="0"/>
              </a:defRPr>
            </a:lvl1pPr>
          </a:lstStyle>
          <a:p>
            <a:r>
              <a:rPr lang="en-US" altLang="zh-CN" sz="1800" dirty="0">
                <a:latin typeface="Impact" pitchFamily="34" charset="0"/>
                <a:ea typeface="微软雅黑"/>
                <a:sym typeface="Arial"/>
              </a:rPr>
              <a:t>YOUR LOGO</a:t>
            </a:r>
            <a:endParaRPr lang="en-GB" sz="1800" dirty="0">
              <a:latin typeface="Impact" pitchFamily="34" charset="0"/>
              <a:ea typeface="微软雅黑"/>
              <a:sym typeface="Arial"/>
            </a:endParaRPr>
          </a:p>
        </p:txBody>
      </p:sp>
      <p:sp>
        <p:nvSpPr>
          <p:cNvPr id="24" name="Text Placeholder 12"/>
          <p:cNvSpPr txBox="1"/>
          <p:nvPr/>
        </p:nvSpPr>
        <p:spPr>
          <a:xfrm>
            <a:off x="1043608" y="2251605"/>
            <a:ext cx="6829799" cy="752193"/>
          </a:xfrm>
          <a:prstGeom prst="rect">
            <a:avLst/>
          </a:prstGeom>
        </p:spPr>
        <p:txBody>
          <a:bodyPr vert="horz" lIns="0" tIns="45720" rIns="0" bIns="45720" rtlCol="0" anchor="ctr">
            <a:noAutofit/>
          </a:bodyPr>
          <a:lstStyle>
            <a:defPPr>
              <a:defRPr lang="zh-CN"/>
            </a:defPPr>
            <a:lvl1pPr marL="0" indent="0" algn="ctr" defTabSz="914400" rtl="0" eaLnBrk="1" latinLnBrk="0" hangingPunct="1">
              <a:buNone/>
              <a:defRPr sz="3000" b="0" kern="1200" baseline="0">
                <a:solidFill>
                  <a:schemeClr val="accent1"/>
                </a:solidFill>
                <a:latin typeface="U.S. 101" pitchFamily="2" charset="0"/>
                <a:ea typeface="Roboto" pitchFamily="2" charset="0"/>
                <a:cs typeface="+mn-cs"/>
              </a:defRPr>
            </a:lvl1pPr>
            <a:lvl2pPr marL="342900" indent="0" algn="l" defTabSz="914400" rtl="0" eaLnBrk="1" latinLnBrk="0" hangingPunct="1">
              <a:buNone/>
              <a:defRPr sz="1800" kern="1200">
                <a:solidFill>
                  <a:schemeClr val="tx1"/>
                </a:solidFill>
                <a:latin typeface="+mn-lt"/>
                <a:ea typeface="+mn-ea"/>
                <a:cs typeface="+mn-cs"/>
              </a:defRPr>
            </a:lvl2pPr>
            <a:lvl3pPr marL="685800" indent="0" algn="l" defTabSz="914400" rtl="0" eaLnBrk="1" latinLnBrk="0" hangingPunct="1">
              <a:buNone/>
              <a:defRPr sz="1800" kern="1200">
                <a:solidFill>
                  <a:schemeClr val="tx1"/>
                </a:solidFill>
                <a:latin typeface="+mn-lt"/>
                <a:ea typeface="+mn-ea"/>
                <a:cs typeface="+mn-cs"/>
              </a:defRPr>
            </a:lvl3pPr>
            <a:lvl4pPr marL="1028700" indent="0" algn="l" defTabSz="914400" rtl="0" eaLnBrk="1" latinLnBrk="0" hangingPunct="1">
              <a:buNone/>
              <a:defRPr sz="1800" kern="1200">
                <a:solidFill>
                  <a:schemeClr val="tx1"/>
                </a:solidFill>
                <a:latin typeface="+mn-lt"/>
                <a:ea typeface="+mn-ea"/>
                <a:cs typeface="+mn-cs"/>
              </a:defRPr>
            </a:lvl4pPr>
            <a:lvl5pPr marL="1371600" indent="0" algn="l" defTabSz="914400" rtl="0" eaLnBrk="1" latinLnBrk="0" hangingPunct="1">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b="1" dirty="0">
                <a:solidFill>
                  <a:schemeClr val="bg1"/>
                </a:solidFill>
                <a:latin typeface="Arial"/>
                <a:ea typeface="微软雅黑"/>
                <a:sym typeface="Arial"/>
              </a:rPr>
              <a:t>THANK YOU</a:t>
            </a:r>
            <a:endParaRPr lang="en-GB" sz="6000" b="1" dirty="0">
              <a:solidFill>
                <a:schemeClr val="bg1"/>
              </a:solidFill>
              <a:latin typeface="Arial"/>
              <a:ea typeface="微软雅黑"/>
              <a:sym typeface="Arial"/>
            </a:endParaRPr>
          </a:p>
        </p:txBody>
      </p:sp>
      <p:sp>
        <p:nvSpPr>
          <p:cNvPr id="27" name="Shape 35"/>
          <p:cNvSpPr/>
          <p:nvPr/>
        </p:nvSpPr>
        <p:spPr>
          <a:xfrm>
            <a:off x="0" y="1851670"/>
            <a:ext cx="9144000" cy="100258"/>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8" name="Shape 38"/>
          <p:cNvSpPr/>
          <p:nvPr/>
        </p:nvSpPr>
        <p:spPr>
          <a:xfrm>
            <a:off x="4271392" y="633905"/>
            <a:ext cx="660648" cy="569693"/>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nvGrpSpPr>
          <p:cNvPr id="2" name="组合 1">
            <a:extLst>
              <a:ext uri="{FF2B5EF4-FFF2-40B4-BE49-F238E27FC236}">
                <a16:creationId xmlns:a16="http://schemas.microsoft.com/office/drawing/2014/main" id="{FEC7894C-3607-2947-011A-E6518CCBCCC3}"/>
              </a:ext>
            </a:extLst>
          </p:cNvPr>
          <p:cNvGrpSpPr/>
          <p:nvPr/>
        </p:nvGrpSpPr>
        <p:grpSpPr>
          <a:xfrm>
            <a:off x="2696746" y="3924000"/>
            <a:ext cx="3750507" cy="314481"/>
            <a:chOff x="4414802" y="4745227"/>
            <a:chExt cx="3750507" cy="314481"/>
          </a:xfrm>
        </p:grpSpPr>
        <p:grpSp>
          <p:nvGrpSpPr>
            <p:cNvPr id="3" name="组合 2">
              <a:extLst>
                <a:ext uri="{FF2B5EF4-FFF2-40B4-BE49-F238E27FC236}">
                  <a16:creationId xmlns:a16="http://schemas.microsoft.com/office/drawing/2014/main" id="{BD3D288C-7106-E37E-2789-DB9184BCA25E}"/>
                </a:ext>
              </a:extLst>
            </p:cNvPr>
            <p:cNvGrpSpPr/>
            <p:nvPr/>
          </p:nvGrpSpPr>
          <p:grpSpPr>
            <a:xfrm>
              <a:off x="6654696" y="4763888"/>
              <a:ext cx="290407" cy="290407"/>
              <a:chOff x="2633025" y="5543873"/>
              <a:chExt cx="290407" cy="290407"/>
            </a:xfrm>
            <a:solidFill>
              <a:schemeClr val="bg1"/>
            </a:solidFill>
          </p:grpSpPr>
          <p:sp>
            <p:nvSpPr>
              <p:cNvPr id="11" name="Oval 15">
                <a:extLst>
                  <a:ext uri="{FF2B5EF4-FFF2-40B4-BE49-F238E27FC236}">
                    <a16:creationId xmlns:a16="http://schemas.microsoft.com/office/drawing/2014/main" id="{76EB5179-DCD2-D8F8-024B-7ABD4FEB1054}"/>
                  </a:ext>
                </a:extLst>
              </p:cNvPr>
              <p:cNvSpPr>
                <a:spLocks/>
              </p:cNvSpPr>
              <p:nvPr/>
            </p:nvSpPr>
            <p:spPr bwMode="auto">
              <a:xfrm>
                <a:off x="2633025" y="5543873"/>
                <a:ext cx="290407" cy="290407"/>
              </a:xfrm>
              <a:prstGeom prst="ellipse">
                <a:avLst/>
              </a:prstGeom>
              <a:solidFill>
                <a:schemeClr val="tx2">
                  <a:lumMod val="60000"/>
                  <a:lumOff val="40000"/>
                </a:schemeClr>
              </a:solidFill>
              <a:ln>
                <a:noFill/>
              </a:ln>
              <a:effectLst/>
            </p:spPr>
            <p:txBody>
              <a:bodyPr wrap="none" anchor="ctr"/>
              <a:lstStyle/>
              <a:p>
                <a:pPr algn="ctr" fontAlgn="base">
                  <a:spcBef>
                    <a:spcPct val="0"/>
                  </a:spcBef>
                  <a:spcAft>
                    <a:spcPct val="0"/>
                  </a:spcAft>
                </a:pPr>
                <a:endParaRPr lang="zh-CN" altLang="en-US" sz="800">
                  <a:solidFill>
                    <a:srgbClr val="36396E"/>
                  </a:solidFill>
                  <a:cs typeface="+mn-ea"/>
                  <a:sym typeface="+mn-lt"/>
                </a:endParaRPr>
              </a:p>
            </p:txBody>
          </p:sp>
          <p:grpSp>
            <p:nvGrpSpPr>
              <p:cNvPr id="12" name="Group 16">
                <a:extLst>
                  <a:ext uri="{FF2B5EF4-FFF2-40B4-BE49-F238E27FC236}">
                    <a16:creationId xmlns:a16="http://schemas.microsoft.com/office/drawing/2014/main" id="{6264DF4D-B44A-9D15-329B-028D62AE29C8}"/>
                  </a:ext>
                </a:extLst>
              </p:cNvPr>
              <p:cNvGrpSpPr>
                <a:grpSpLocks/>
              </p:cNvGrpSpPr>
              <p:nvPr/>
            </p:nvGrpSpPr>
            <p:grpSpPr bwMode="auto">
              <a:xfrm>
                <a:off x="2726440" y="5602052"/>
                <a:ext cx="104062" cy="167263"/>
                <a:chOff x="4441" y="3144"/>
                <a:chExt cx="215" cy="345"/>
              </a:xfrm>
              <a:grpFill/>
            </p:grpSpPr>
            <p:sp>
              <p:nvSpPr>
                <p:cNvPr id="13" name="Freeform 17">
                  <a:extLst>
                    <a:ext uri="{FF2B5EF4-FFF2-40B4-BE49-F238E27FC236}">
                      <a16:creationId xmlns:a16="http://schemas.microsoft.com/office/drawing/2014/main" id="{BDF93B33-4F04-A79D-78C8-5D1B399A1332}"/>
                    </a:ext>
                  </a:extLst>
                </p:cNvPr>
                <p:cNvSpPr>
                  <a:spLocks/>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sp>
              <p:nvSpPr>
                <p:cNvPr id="14" name="Freeform 18">
                  <a:extLst>
                    <a:ext uri="{FF2B5EF4-FFF2-40B4-BE49-F238E27FC236}">
                      <a16:creationId xmlns:a16="http://schemas.microsoft.com/office/drawing/2014/main" id="{67D3190C-18A7-9397-4776-28D791106457}"/>
                    </a:ext>
                  </a:extLst>
                </p:cNvPr>
                <p:cNvSpPr>
                  <a:spLocks/>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grpSp>
        </p:grpSp>
        <p:grpSp>
          <p:nvGrpSpPr>
            <p:cNvPr id="4" name="组合 3">
              <a:extLst>
                <a:ext uri="{FF2B5EF4-FFF2-40B4-BE49-F238E27FC236}">
                  <a16:creationId xmlns:a16="http://schemas.microsoft.com/office/drawing/2014/main" id="{83DC5E9D-9410-4230-D3AE-9BFB2E433433}"/>
                </a:ext>
              </a:extLst>
            </p:cNvPr>
            <p:cNvGrpSpPr/>
            <p:nvPr/>
          </p:nvGrpSpPr>
          <p:grpSpPr>
            <a:xfrm>
              <a:off x="4414802" y="4745227"/>
              <a:ext cx="290407" cy="290407"/>
              <a:chOff x="732769" y="5535598"/>
              <a:chExt cx="290407" cy="290407"/>
            </a:xfrm>
            <a:solidFill>
              <a:schemeClr val="bg1"/>
            </a:solidFill>
          </p:grpSpPr>
          <p:sp>
            <p:nvSpPr>
              <p:cNvPr id="7" name="Oval 10">
                <a:extLst>
                  <a:ext uri="{FF2B5EF4-FFF2-40B4-BE49-F238E27FC236}">
                    <a16:creationId xmlns:a16="http://schemas.microsoft.com/office/drawing/2014/main" id="{76D3DA17-4C29-83BD-936D-B3A92A1169ED}"/>
                  </a:ext>
                </a:extLst>
              </p:cNvPr>
              <p:cNvSpPr>
                <a:spLocks/>
              </p:cNvSpPr>
              <p:nvPr/>
            </p:nvSpPr>
            <p:spPr bwMode="auto">
              <a:xfrm>
                <a:off x="732769" y="5535598"/>
                <a:ext cx="290407" cy="290407"/>
              </a:xfrm>
              <a:prstGeom prst="ellipse">
                <a:avLst/>
              </a:prstGeom>
              <a:solidFill>
                <a:schemeClr val="tx2">
                  <a:lumMod val="60000"/>
                  <a:lumOff val="40000"/>
                </a:schemeClr>
              </a:solidFill>
              <a:ln>
                <a:noFill/>
              </a:ln>
              <a:effectLst/>
            </p:spPr>
            <p:txBody>
              <a:bodyPr wrap="none" anchor="ctr"/>
              <a:lstStyle/>
              <a:p>
                <a:pPr algn="ctr" fontAlgn="base">
                  <a:spcBef>
                    <a:spcPct val="0"/>
                  </a:spcBef>
                  <a:spcAft>
                    <a:spcPct val="0"/>
                  </a:spcAft>
                </a:pPr>
                <a:endParaRPr lang="zh-CN" altLang="en-US" sz="800" dirty="0">
                  <a:solidFill>
                    <a:srgbClr val="36396E"/>
                  </a:solidFill>
                  <a:cs typeface="+mn-ea"/>
                  <a:sym typeface="+mn-lt"/>
                </a:endParaRPr>
              </a:p>
            </p:txBody>
          </p:sp>
          <p:grpSp>
            <p:nvGrpSpPr>
              <p:cNvPr id="8" name="组合 7">
                <a:extLst>
                  <a:ext uri="{FF2B5EF4-FFF2-40B4-BE49-F238E27FC236}">
                    <a16:creationId xmlns:a16="http://schemas.microsoft.com/office/drawing/2014/main" id="{F0F24DF5-0125-F767-0B36-F2B2C140E02B}"/>
                  </a:ext>
                </a:extLst>
              </p:cNvPr>
              <p:cNvGrpSpPr/>
              <p:nvPr/>
            </p:nvGrpSpPr>
            <p:grpSpPr>
              <a:xfrm>
                <a:off x="811795" y="5598991"/>
                <a:ext cx="132841" cy="151011"/>
                <a:chOff x="860980" y="3583766"/>
                <a:chExt cx="100336" cy="114060"/>
              </a:xfrm>
              <a:grpFill/>
            </p:grpSpPr>
            <p:sp>
              <p:nvSpPr>
                <p:cNvPr id="9" name="Freeform 12">
                  <a:extLst>
                    <a:ext uri="{FF2B5EF4-FFF2-40B4-BE49-F238E27FC236}">
                      <a16:creationId xmlns:a16="http://schemas.microsoft.com/office/drawing/2014/main" id="{180BD50A-F45E-0221-20CE-24565E586A9F}"/>
                    </a:ext>
                  </a:extLst>
                </p:cNvPr>
                <p:cNvSpPr>
                  <a:spLocks/>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sp>
              <p:nvSpPr>
                <p:cNvPr id="10" name="Freeform 13">
                  <a:extLst>
                    <a:ext uri="{FF2B5EF4-FFF2-40B4-BE49-F238E27FC236}">
                      <a16:creationId xmlns:a16="http://schemas.microsoft.com/office/drawing/2014/main" id="{A61239C9-F122-E0D9-F212-F6F5BD114411}"/>
                    </a:ext>
                  </a:extLst>
                </p:cNvPr>
                <p:cNvSpPr>
                  <a:spLocks/>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rgbClr val="36396E"/>
                    </a:solidFill>
                    <a:cs typeface="+mn-ea"/>
                    <a:sym typeface="+mn-lt"/>
                  </a:endParaRPr>
                </a:p>
              </p:txBody>
            </p:sp>
          </p:grpSp>
        </p:grpSp>
        <p:sp>
          <p:nvSpPr>
            <p:cNvPr id="5" name="Text Box 20">
              <a:extLst>
                <a:ext uri="{FF2B5EF4-FFF2-40B4-BE49-F238E27FC236}">
                  <a16:creationId xmlns:a16="http://schemas.microsoft.com/office/drawing/2014/main" id="{4312A9B0-5D70-50AE-04C3-51D048103699}"/>
                </a:ext>
              </a:extLst>
            </p:cNvPr>
            <p:cNvSpPr txBox="1">
              <a:spLocks/>
            </p:cNvSpPr>
            <p:nvPr/>
          </p:nvSpPr>
          <p:spPr bwMode="auto">
            <a:xfrm>
              <a:off x="6945103" y="4751931"/>
              <a:ext cx="12202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solidFill>
                    <a:schemeClr val="accent1"/>
                  </a:solidFill>
                  <a:cs typeface="+mn-ea"/>
                  <a:sym typeface="+mn-lt"/>
                </a:rPr>
                <a:t>DD/MM/20XX</a:t>
              </a:r>
              <a:endParaRPr lang="zh-CN" altLang="en-US" sz="1400" dirty="0">
                <a:solidFill>
                  <a:schemeClr val="accent1"/>
                </a:solidFill>
                <a:cs typeface="+mn-ea"/>
                <a:sym typeface="+mn-lt"/>
              </a:endParaRPr>
            </a:p>
          </p:txBody>
        </p:sp>
        <p:sp>
          <p:nvSpPr>
            <p:cNvPr id="6" name="矩形 5">
              <a:extLst>
                <a:ext uri="{FF2B5EF4-FFF2-40B4-BE49-F238E27FC236}">
                  <a16:creationId xmlns:a16="http://schemas.microsoft.com/office/drawing/2014/main" id="{FC31BC9F-FA25-1AA0-6380-FB83D5166948}"/>
                </a:ext>
              </a:extLst>
            </p:cNvPr>
            <p:cNvSpPr/>
            <p:nvPr/>
          </p:nvSpPr>
          <p:spPr>
            <a:xfrm>
              <a:off x="4705028" y="4751931"/>
              <a:ext cx="189212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solidFill>
                    <a:schemeClr val="accent1"/>
                  </a:solidFill>
                  <a:cs typeface="+mn-ea"/>
                  <a:sym typeface="+mn-lt"/>
                </a:rPr>
                <a:t>Report </a:t>
              </a:r>
              <a:r>
                <a:rPr lang="zh-CN" altLang="en-US" sz="1400" dirty="0">
                  <a:solidFill>
                    <a:schemeClr val="accent1"/>
                  </a:solidFill>
                  <a:cs typeface="+mn-ea"/>
                  <a:sym typeface="+mn-lt"/>
                </a:rPr>
                <a:t>：</a:t>
              </a:r>
              <a:r>
                <a:rPr lang="en-US" altLang="zh-CN" sz="1400" dirty="0">
                  <a:solidFill>
                    <a:schemeClr val="accent1"/>
                  </a:solidFill>
                  <a:cs typeface="+mn-ea"/>
                  <a:sym typeface="+mn-lt"/>
                </a:rPr>
                <a:t>freeppt7.com</a:t>
              </a:r>
              <a:endParaRPr lang="zh-CN" altLang="en-US" sz="1400" dirty="0">
                <a:solidFill>
                  <a:schemeClr val="accent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1500"/>
                            </p:stCondLst>
                            <p:childTnLst>
                              <p:par>
                                <p:cTn id="15" presetID="16" presetClass="entr" presetSubtype="37"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arn(outVertical)">
                                      <p:cBhvr>
                                        <p:cTn id="17" dur="500"/>
                                        <p:tgtEl>
                                          <p:spTgt spid="27"/>
                                        </p:tgtEl>
                                      </p:cBhvr>
                                    </p:animEffect>
                                  </p:childTnLst>
                                </p:cTn>
                              </p:par>
                            </p:childTnLst>
                          </p:cTn>
                        </p:par>
                        <p:par>
                          <p:cTn id="18" fill="hold">
                            <p:stCondLst>
                              <p:cond delay="2000"/>
                            </p:stCondLst>
                            <p:childTnLst>
                              <p:par>
                                <p:cTn id="19" presetID="16" presetClass="entr" presetSubtype="37"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outVertical)">
                                      <p:cBhvr>
                                        <p:cTn id="21" dur="500"/>
                                        <p:tgtEl>
                                          <p:spTgt spid="22"/>
                                        </p:tgtEl>
                                      </p:cBhvr>
                                    </p:animEffect>
                                  </p:childTnLst>
                                </p:cTn>
                              </p:par>
                            </p:childTnLst>
                          </p:cTn>
                        </p:par>
                        <p:par>
                          <p:cTn id="22" fill="hold">
                            <p:stCondLst>
                              <p:cond delay="25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24">
                                            <p:txEl>
                                              <p:pRg st="0" end="0"/>
                                            </p:txEl>
                                          </p:spTgt>
                                        </p:tgtEl>
                                        <p:attrNameLst>
                                          <p:attrName>style.visibility</p:attrName>
                                        </p:attrNameLst>
                                      </p:cBhvr>
                                      <p:to>
                                        <p:strVal val="visible"/>
                                      </p:to>
                                    </p:set>
                                    <p:anim calcmode="lin" valueType="num">
                                      <p:cBhvr>
                                        <p:cTn id="25" dur="500" fill="hold"/>
                                        <p:tgtEl>
                                          <p:spTgt spid="2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4">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2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build="allAtOnce"/>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86"/>
          <p:cNvSpPr/>
          <p:nvPr/>
        </p:nvSpPr>
        <p:spPr>
          <a:xfrm>
            <a:off x="0" y="1722623"/>
            <a:ext cx="9144000" cy="1656184"/>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4" name="Text Placeholder 4"/>
          <p:cNvSpPr txBox="1"/>
          <p:nvPr/>
        </p:nvSpPr>
        <p:spPr>
          <a:xfrm>
            <a:off x="7241068" y="2001467"/>
            <a:ext cx="1272728" cy="108012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8000" dirty="0">
                <a:solidFill>
                  <a:schemeClr val="bg1"/>
                </a:solidFill>
                <a:latin typeface="Impact" pitchFamily="34" charset="0"/>
                <a:ea typeface="微软雅黑"/>
                <a:sym typeface="Arial"/>
              </a:rPr>
              <a:t>01</a:t>
            </a:r>
            <a:endParaRPr lang="en-GB" sz="5400" dirty="0">
              <a:solidFill>
                <a:schemeClr val="bg1"/>
              </a:solidFill>
              <a:latin typeface="Impact" pitchFamily="34" charset="0"/>
              <a:ea typeface="微软雅黑"/>
              <a:sym typeface="Arial"/>
            </a:endParaRPr>
          </a:p>
        </p:txBody>
      </p:sp>
      <p:sp>
        <p:nvSpPr>
          <p:cNvPr id="5" name="TextBox 4"/>
          <p:cNvSpPr txBox="1"/>
          <p:nvPr/>
        </p:nvSpPr>
        <p:spPr>
          <a:xfrm>
            <a:off x="3450356" y="2135440"/>
            <a:ext cx="3651772" cy="500139"/>
          </a:xfrm>
          <a:prstGeom prst="rect">
            <a:avLst/>
          </a:prstGeom>
          <a:noFill/>
        </p:spPr>
        <p:txBody>
          <a:bodyPr wrap="square" lIns="68584" tIns="34291" rIns="68584" bIns="34291" rtlCol="0">
            <a:spAutoFit/>
          </a:bodyPr>
          <a:lstStyle/>
          <a:p>
            <a:pPr algn="r" eaLnBrk="0" hangingPunct="0"/>
            <a:r>
              <a:rPr lang="en-US" altLang="zh-CN" sz="2800" b="1" dirty="0">
                <a:solidFill>
                  <a:schemeClr val="bg1"/>
                </a:solidFill>
                <a:latin typeface="Arial"/>
                <a:ea typeface="微软雅黑"/>
                <a:sym typeface="Arial"/>
              </a:rPr>
              <a:t>Add title text</a:t>
            </a:r>
            <a:endParaRPr lang="zh-CN" altLang="en-US" sz="2800" b="1" dirty="0">
              <a:solidFill>
                <a:schemeClr val="bg1"/>
              </a:solidFill>
              <a:latin typeface="Arial"/>
              <a:ea typeface="微软雅黑"/>
              <a:sym typeface="Arial"/>
            </a:endParaRPr>
          </a:p>
        </p:txBody>
      </p:sp>
      <p:sp>
        <p:nvSpPr>
          <p:cNvPr id="21" name="TextBox 20"/>
          <p:cNvSpPr txBox="1"/>
          <p:nvPr/>
        </p:nvSpPr>
        <p:spPr>
          <a:xfrm>
            <a:off x="3563888" y="2633371"/>
            <a:ext cx="3538240" cy="284695"/>
          </a:xfrm>
          <a:prstGeom prst="rect">
            <a:avLst/>
          </a:prstGeom>
          <a:noFill/>
        </p:spPr>
        <p:txBody>
          <a:bodyPr wrap="square" lIns="68584" tIns="34291" rIns="68584" bIns="34291" rtlCol="0">
            <a:spAutoFit/>
          </a:bodyPr>
          <a:lstStyle/>
          <a:p>
            <a:pPr algn="r" eaLnBrk="0" hangingPunct="0"/>
            <a:r>
              <a:rPr lang="en-US" altLang="zh-CN" sz="1400" dirty="0">
                <a:solidFill>
                  <a:schemeClr val="bg1"/>
                </a:solidFill>
                <a:latin typeface="Arial"/>
                <a:ea typeface="微软雅黑"/>
                <a:sym typeface="Arial"/>
              </a:rPr>
              <a:t>Insert the Subtitle of Your Presentation</a:t>
            </a:r>
            <a:endParaRPr lang="zh-CN" altLang="en-US" sz="1400" dirty="0">
              <a:solidFill>
                <a:schemeClr val="bg1"/>
              </a:solidFill>
              <a:latin typeface="Arial"/>
              <a:ea typeface="微软雅黑"/>
              <a:sym typeface="Arial"/>
            </a:endParaRPr>
          </a:p>
        </p:txBody>
      </p:sp>
      <p:grpSp>
        <p:nvGrpSpPr>
          <p:cNvPr id="27" name="组合 26"/>
          <p:cNvGrpSpPr/>
          <p:nvPr/>
        </p:nvGrpSpPr>
        <p:grpSpPr>
          <a:xfrm>
            <a:off x="827585" y="1505590"/>
            <a:ext cx="2096339" cy="2089241"/>
            <a:chOff x="755650" y="852488"/>
            <a:chExt cx="2344738" cy="2336800"/>
          </a:xfrm>
        </p:grpSpPr>
        <p:sp>
          <p:nvSpPr>
            <p:cNvPr id="24" name="Freeform 5"/>
            <p:cNvSpPr>
              <a:spLocks noEditPoints="1"/>
            </p:cNvSpPr>
            <p:nvPr/>
          </p:nvSpPr>
          <p:spPr bwMode="auto">
            <a:xfrm>
              <a:off x="755650" y="852488"/>
              <a:ext cx="2344738" cy="2336800"/>
            </a:xfrm>
            <a:custGeom>
              <a:avLst/>
              <a:gdLst>
                <a:gd name="T0" fmla="*/ 325 w 3063"/>
                <a:gd name="T1" fmla="*/ 1531 h 3056"/>
                <a:gd name="T2" fmla="*/ 1531 w 3063"/>
                <a:gd name="T3" fmla="*/ 325 h 3056"/>
                <a:gd name="T4" fmla="*/ 2738 w 3063"/>
                <a:gd name="T5" fmla="*/ 1531 h 3056"/>
                <a:gd name="T6" fmla="*/ 1531 w 3063"/>
                <a:gd name="T7" fmla="*/ 2737 h 3056"/>
                <a:gd name="T8" fmla="*/ 325 w 3063"/>
                <a:gd name="T9" fmla="*/ 1531 h 3056"/>
                <a:gd name="T10" fmla="*/ 1291 w 3063"/>
                <a:gd name="T11" fmla="*/ 246 h 3056"/>
                <a:gd name="T12" fmla="*/ 1115 w 3063"/>
                <a:gd name="T13" fmla="*/ 57 h 3056"/>
                <a:gd name="T14" fmla="*/ 846 w 3063"/>
                <a:gd name="T15" fmla="*/ 162 h 3056"/>
                <a:gd name="T16" fmla="*/ 843 w 3063"/>
                <a:gd name="T17" fmla="*/ 419 h 3056"/>
                <a:gd name="T18" fmla="*/ 611 w 3063"/>
                <a:gd name="T19" fmla="*/ 307 h 3056"/>
                <a:gd name="T20" fmla="*/ 398 w 3063"/>
                <a:gd name="T21" fmla="*/ 502 h 3056"/>
                <a:gd name="T22" fmla="*/ 488 w 3063"/>
                <a:gd name="T23" fmla="*/ 743 h 3056"/>
                <a:gd name="T24" fmla="*/ 231 w 3063"/>
                <a:gd name="T25" fmla="*/ 722 h 3056"/>
                <a:gd name="T26" fmla="*/ 102 w 3063"/>
                <a:gd name="T27" fmla="*/ 981 h 3056"/>
                <a:gd name="T28" fmla="*/ 274 w 3063"/>
                <a:gd name="T29" fmla="*/ 1173 h 3056"/>
                <a:gd name="T30" fmla="*/ 27 w 3063"/>
                <a:gd name="T31" fmla="*/ 1247 h 3056"/>
                <a:gd name="T32" fmla="*/ 0 w 3063"/>
                <a:gd name="T33" fmla="*/ 1531 h 3056"/>
                <a:gd name="T34" fmla="*/ 0 w 3063"/>
                <a:gd name="T35" fmla="*/ 1535 h 3056"/>
                <a:gd name="T36" fmla="*/ 229 w 3063"/>
                <a:gd name="T37" fmla="*/ 1652 h 3056"/>
                <a:gd name="T38" fmla="*/ 26 w 3063"/>
                <a:gd name="T39" fmla="*/ 1809 h 3056"/>
                <a:gd name="T40" fmla="*/ 105 w 3063"/>
                <a:gd name="T41" fmla="*/ 2087 h 3056"/>
                <a:gd name="T42" fmla="*/ 361 w 3063"/>
                <a:gd name="T43" fmla="*/ 2114 h 3056"/>
                <a:gd name="T44" fmla="*/ 228 w 3063"/>
                <a:gd name="T45" fmla="*/ 2334 h 3056"/>
                <a:gd name="T46" fmla="*/ 402 w 3063"/>
                <a:gd name="T47" fmla="*/ 2565 h 3056"/>
                <a:gd name="T48" fmla="*/ 651 w 3063"/>
                <a:gd name="T49" fmla="*/ 2498 h 3056"/>
                <a:gd name="T50" fmla="*/ 606 w 3063"/>
                <a:gd name="T51" fmla="*/ 2751 h 3056"/>
                <a:gd name="T52" fmla="*/ 852 w 3063"/>
                <a:gd name="T53" fmla="*/ 2904 h 3056"/>
                <a:gd name="T54" fmla="*/ 1059 w 3063"/>
                <a:gd name="T55" fmla="*/ 2751 h 3056"/>
                <a:gd name="T56" fmla="*/ 1109 w 3063"/>
                <a:gd name="T57" fmla="*/ 3003 h 3056"/>
                <a:gd name="T58" fmla="*/ 1394 w 3063"/>
                <a:gd name="T59" fmla="*/ 3056 h 3056"/>
                <a:gd name="T60" fmla="*/ 1531 w 3063"/>
                <a:gd name="T61" fmla="*/ 2839 h 3056"/>
                <a:gd name="T62" fmla="*/ 1669 w 3063"/>
                <a:gd name="T63" fmla="*/ 3056 h 3056"/>
                <a:gd name="T64" fmla="*/ 1954 w 3063"/>
                <a:gd name="T65" fmla="*/ 3003 h 3056"/>
                <a:gd name="T66" fmla="*/ 2004 w 3063"/>
                <a:gd name="T67" fmla="*/ 2751 h 3056"/>
                <a:gd name="T68" fmla="*/ 2211 w 3063"/>
                <a:gd name="T69" fmla="*/ 2904 h 3056"/>
                <a:gd name="T70" fmla="*/ 2457 w 3063"/>
                <a:gd name="T71" fmla="*/ 2751 h 3056"/>
                <a:gd name="T72" fmla="*/ 2412 w 3063"/>
                <a:gd name="T73" fmla="*/ 2498 h 3056"/>
                <a:gd name="T74" fmla="*/ 2661 w 3063"/>
                <a:gd name="T75" fmla="*/ 2565 h 3056"/>
                <a:gd name="T76" fmla="*/ 2835 w 3063"/>
                <a:gd name="T77" fmla="*/ 2334 h 3056"/>
                <a:gd name="T78" fmla="*/ 2702 w 3063"/>
                <a:gd name="T79" fmla="*/ 2114 h 3056"/>
                <a:gd name="T80" fmla="*/ 2958 w 3063"/>
                <a:gd name="T81" fmla="*/ 2087 h 3056"/>
                <a:gd name="T82" fmla="*/ 3037 w 3063"/>
                <a:gd name="T83" fmla="*/ 1809 h 3056"/>
                <a:gd name="T84" fmla="*/ 2834 w 3063"/>
                <a:gd name="T85" fmla="*/ 1652 h 3056"/>
                <a:gd name="T86" fmla="*/ 3063 w 3063"/>
                <a:gd name="T87" fmla="*/ 1535 h 3056"/>
                <a:gd name="T88" fmla="*/ 3063 w 3063"/>
                <a:gd name="T89" fmla="*/ 1531 h 3056"/>
                <a:gd name="T90" fmla="*/ 3036 w 3063"/>
                <a:gd name="T91" fmla="*/ 1247 h 3056"/>
                <a:gd name="T92" fmla="*/ 2789 w 3063"/>
                <a:gd name="T93" fmla="*/ 1173 h 3056"/>
                <a:gd name="T94" fmla="*/ 2961 w 3063"/>
                <a:gd name="T95" fmla="*/ 981 h 3056"/>
                <a:gd name="T96" fmla="*/ 2832 w 3063"/>
                <a:gd name="T97" fmla="*/ 722 h 3056"/>
                <a:gd name="T98" fmla="*/ 2575 w 3063"/>
                <a:gd name="T99" fmla="*/ 743 h 3056"/>
                <a:gd name="T100" fmla="*/ 2665 w 3063"/>
                <a:gd name="T101" fmla="*/ 502 h 3056"/>
                <a:gd name="T102" fmla="*/ 2451 w 3063"/>
                <a:gd name="T103" fmla="*/ 307 h 3056"/>
                <a:gd name="T104" fmla="*/ 2220 w 3063"/>
                <a:gd name="T105" fmla="*/ 419 h 3056"/>
                <a:gd name="T106" fmla="*/ 2217 w 3063"/>
                <a:gd name="T107" fmla="*/ 162 h 3056"/>
                <a:gd name="T108" fmla="*/ 1948 w 3063"/>
                <a:gd name="T109" fmla="*/ 57 h 3056"/>
                <a:gd name="T110" fmla="*/ 1772 w 3063"/>
                <a:gd name="T111" fmla="*/ 246 h 3056"/>
                <a:gd name="T112" fmla="*/ 1676 w 3063"/>
                <a:gd name="T113" fmla="*/ 7 h 3056"/>
                <a:gd name="T114" fmla="*/ 1531 w 3063"/>
                <a:gd name="T115" fmla="*/ 0 h 3056"/>
                <a:gd name="T116" fmla="*/ 1387 w 3063"/>
                <a:gd name="T117" fmla="*/ 7 h 3056"/>
                <a:gd name="T118" fmla="*/ 1291 w 3063"/>
                <a:gd name="T119" fmla="*/ 246 h 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63" h="3056">
                  <a:moveTo>
                    <a:pt x="325" y="1531"/>
                  </a:moveTo>
                  <a:cubicBezTo>
                    <a:pt x="325" y="865"/>
                    <a:pt x="865" y="325"/>
                    <a:pt x="1531" y="325"/>
                  </a:cubicBezTo>
                  <a:cubicBezTo>
                    <a:pt x="2198" y="325"/>
                    <a:pt x="2738" y="865"/>
                    <a:pt x="2738" y="1531"/>
                  </a:cubicBezTo>
                  <a:cubicBezTo>
                    <a:pt x="2738" y="2197"/>
                    <a:pt x="2198" y="2737"/>
                    <a:pt x="1531" y="2737"/>
                  </a:cubicBezTo>
                  <a:cubicBezTo>
                    <a:pt x="865" y="2737"/>
                    <a:pt x="325" y="2197"/>
                    <a:pt x="325" y="1531"/>
                  </a:cubicBezTo>
                  <a:close/>
                  <a:moveTo>
                    <a:pt x="1291" y="246"/>
                  </a:moveTo>
                  <a:cubicBezTo>
                    <a:pt x="1115" y="57"/>
                    <a:pt x="1115" y="57"/>
                    <a:pt x="1115" y="57"/>
                  </a:cubicBezTo>
                  <a:cubicBezTo>
                    <a:pt x="1022" y="84"/>
                    <a:pt x="932" y="119"/>
                    <a:pt x="846" y="162"/>
                  </a:cubicBezTo>
                  <a:cubicBezTo>
                    <a:pt x="843" y="419"/>
                    <a:pt x="843" y="419"/>
                    <a:pt x="843" y="419"/>
                  </a:cubicBezTo>
                  <a:cubicBezTo>
                    <a:pt x="611" y="307"/>
                    <a:pt x="611" y="307"/>
                    <a:pt x="611" y="307"/>
                  </a:cubicBezTo>
                  <a:cubicBezTo>
                    <a:pt x="534" y="365"/>
                    <a:pt x="463" y="431"/>
                    <a:pt x="398" y="502"/>
                  </a:cubicBezTo>
                  <a:cubicBezTo>
                    <a:pt x="488" y="743"/>
                    <a:pt x="488" y="743"/>
                    <a:pt x="488" y="743"/>
                  </a:cubicBezTo>
                  <a:cubicBezTo>
                    <a:pt x="231" y="722"/>
                    <a:pt x="231" y="722"/>
                    <a:pt x="231" y="722"/>
                  </a:cubicBezTo>
                  <a:cubicBezTo>
                    <a:pt x="181" y="804"/>
                    <a:pt x="137" y="890"/>
                    <a:pt x="102" y="981"/>
                  </a:cubicBezTo>
                  <a:cubicBezTo>
                    <a:pt x="274" y="1173"/>
                    <a:pt x="274" y="1173"/>
                    <a:pt x="274" y="1173"/>
                  </a:cubicBezTo>
                  <a:cubicBezTo>
                    <a:pt x="27" y="1247"/>
                    <a:pt x="27" y="1247"/>
                    <a:pt x="27" y="1247"/>
                  </a:cubicBezTo>
                  <a:cubicBezTo>
                    <a:pt x="9" y="1339"/>
                    <a:pt x="0" y="1434"/>
                    <a:pt x="0" y="1531"/>
                  </a:cubicBezTo>
                  <a:cubicBezTo>
                    <a:pt x="0" y="1532"/>
                    <a:pt x="0" y="1533"/>
                    <a:pt x="0" y="1535"/>
                  </a:cubicBezTo>
                  <a:cubicBezTo>
                    <a:pt x="229" y="1652"/>
                    <a:pt x="229" y="1652"/>
                    <a:pt x="229" y="1652"/>
                  </a:cubicBezTo>
                  <a:cubicBezTo>
                    <a:pt x="26" y="1809"/>
                    <a:pt x="26" y="1809"/>
                    <a:pt x="26" y="1809"/>
                  </a:cubicBezTo>
                  <a:cubicBezTo>
                    <a:pt x="43" y="1906"/>
                    <a:pt x="70" y="1999"/>
                    <a:pt x="105" y="2087"/>
                  </a:cubicBezTo>
                  <a:cubicBezTo>
                    <a:pt x="361" y="2114"/>
                    <a:pt x="361" y="2114"/>
                    <a:pt x="361" y="2114"/>
                  </a:cubicBezTo>
                  <a:cubicBezTo>
                    <a:pt x="228" y="2334"/>
                    <a:pt x="228" y="2334"/>
                    <a:pt x="228" y="2334"/>
                  </a:cubicBezTo>
                  <a:cubicBezTo>
                    <a:pt x="279" y="2417"/>
                    <a:pt x="337" y="2494"/>
                    <a:pt x="402" y="2565"/>
                  </a:cubicBezTo>
                  <a:cubicBezTo>
                    <a:pt x="651" y="2498"/>
                    <a:pt x="651" y="2498"/>
                    <a:pt x="651" y="2498"/>
                  </a:cubicBezTo>
                  <a:cubicBezTo>
                    <a:pt x="606" y="2751"/>
                    <a:pt x="606" y="2751"/>
                    <a:pt x="606" y="2751"/>
                  </a:cubicBezTo>
                  <a:cubicBezTo>
                    <a:pt x="683" y="2809"/>
                    <a:pt x="765" y="2860"/>
                    <a:pt x="852" y="2904"/>
                  </a:cubicBezTo>
                  <a:cubicBezTo>
                    <a:pt x="1059" y="2751"/>
                    <a:pt x="1059" y="2751"/>
                    <a:pt x="1059" y="2751"/>
                  </a:cubicBezTo>
                  <a:cubicBezTo>
                    <a:pt x="1109" y="3003"/>
                    <a:pt x="1109" y="3003"/>
                    <a:pt x="1109" y="3003"/>
                  </a:cubicBezTo>
                  <a:cubicBezTo>
                    <a:pt x="1201" y="3030"/>
                    <a:pt x="1296" y="3048"/>
                    <a:pt x="1394" y="3056"/>
                  </a:cubicBezTo>
                  <a:cubicBezTo>
                    <a:pt x="1531" y="2839"/>
                    <a:pt x="1531" y="2839"/>
                    <a:pt x="1531" y="2839"/>
                  </a:cubicBezTo>
                  <a:cubicBezTo>
                    <a:pt x="1669" y="3056"/>
                    <a:pt x="1669" y="3056"/>
                    <a:pt x="1669" y="3056"/>
                  </a:cubicBezTo>
                  <a:cubicBezTo>
                    <a:pt x="1767" y="3048"/>
                    <a:pt x="1862" y="3030"/>
                    <a:pt x="1954" y="3003"/>
                  </a:cubicBezTo>
                  <a:cubicBezTo>
                    <a:pt x="2004" y="2751"/>
                    <a:pt x="2004" y="2751"/>
                    <a:pt x="2004" y="2751"/>
                  </a:cubicBezTo>
                  <a:cubicBezTo>
                    <a:pt x="2211" y="2904"/>
                    <a:pt x="2211" y="2904"/>
                    <a:pt x="2211" y="2904"/>
                  </a:cubicBezTo>
                  <a:cubicBezTo>
                    <a:pt x="2298" y="2860"/>
                    <a:pt x="2380" y="2809"/>
                    <a:pt x="2457" y="2751"/>
                  </a:cubicBezTo>
                  <a:cubicBezTo>
                    <a:pt x="2412" y="2498"/>
                    <a:pt x="2412" y="2498"/>
                    <a:pt x="2412" y="2498"/>
                  </a:cubicBezTo>
                  <a:cubicBezTo>
                    <a:pt x="2661" y="2565"/>
                    <a:pt x="2661" y="2565"/>
                    <a:pt x="2661" y="2565"/>
                  </a:cubicBezTo>
                  <a:cubicBezTo>
                    <a:pt x="2726" y="2494"/>
                    <a:pt x="2784" y="2417"/>
                    <a:pt x="2835" y="2334"/>
                  </a:cubicBezTo>
                  <a:cubicBezTo>
                    <a:pt x="2702" y="2114"/>
                    <a:pt x="2702" y="2114"/>
                    <a:pt x="2702" y="2114"/>
                  </a:cubicBezTo>
                  <a:cubicBezTo>
                    <a:pt x="2958" y="2087"/>
                    <a:pt x="2958" y="2087"/>
                    <a:pt x="2958" y="2087"/>
                  </a:cubicBezTo>
                  <a:cubicBezTo>
                    <a:pt x="2993" y="1999"/>
                    <a:pt x="3020" y="1906"/>
                    <a:pt x="3037" y="1809"/>
                  </a:cubicBezTo>
                  <a:cubicBezTo>
                    <a:pt x="2834" y="1652"/>
                    <a:pt x="2834" y="1652"/>
                    <a:pt x="2834" y="1652"/>
                  </a:cubicBezTo>
                  <a:cubicBezTo>
                    <a:pt x="3063" y="1535"/>
                    <a:pt x="3063" y="1535"/>
                    <a:pt x="3063" y="1535"/>
                  </a:cubicBezTo>
                  <a:cubicBezTo>
                    <a:pt x="3063" y="1533"/>
                    <a:pt x="3063" y="1532"/>
                    <a:pt x="3063" y="1531"/>
                  </a:cubicBezTo>
                  <a:cubicBezTo>
                    <a:pt x="3063" y="1434"/>
                    <a:pt x="3054" y="1339"/>
                    <a:pt x="3036" y="1247"/>
                  </a:cubicBezTo>
                  <a:cubicBezTo>
                    <a:pt x="2789" y="1173"/>
                    <a:pt x="2789" y="1173"/>
                    <a:pt x="2789" y="1173"/>
                  </a:cubicBezTo>
                  <a:cubicBezTo>
                    <a:pt x="2961" y="981"/>
                    <a:pt x="2961" y="981"/>
                    <a:pt x="2961" y="981"/>
                  </a:cubicBezTo>
                  <a:cubicBezTo>
                    <a:pt x="2926" y="890"/>
                    <a:pt x="2883" y="804"/>
                    <a:pt x="2832" y="722"/>
                  </a:cubicBezTo>
                  <a:cubicBezTo>
                    <a:pt x="2575" y="743"/>
                    <a:pt x="2575" y="743"/>
                    <a:pt x="2575" y="743"/>
                  </a:cubicBezTo>
                  <a:cubicBezTo>
                    <a:pt x="2665" y="502"/>
                    <a:pt x="2665" y="502"/>
                    <a:pt x="2665" y="502"/>
                  </a:cubicBezTo>
                  <a:cubicBezTo>
                    <a:pt x="2600" y="431"/>
                    <a:pt x="2529" y="365"/>
                    <a:pt x="2451" y="307"/>
                  </a:cubicBezTo>
                  <a:cubicBezTo>
                    <a:pt x="2220" y="419"/>
                    <a:pt x="2220" y="419"/>
                    <a:pt x="2220" y="419"/>
                  </a:cubicBezTo>
                  <a:cubicBezTo>
                    <a:pt x="2217" y="162"/>
                    <a:pt x="2217" y="162"/>
                    <a:pt x="2217" y="162"/>
                  </a:cubicBezTo>
                  <a:cubicBezTo>
                    <a:pt x="2131" y="119"/>
                    <a:pt x="2041" y="84"/>
                    <a:pt x="1948" y="57"/>
                  </a:cubicBezTo>
                  <a:cubicBezTo>
                    <a:pt x="1772" y="246"/>
                    <a:pt x="1772" y="246"/>
                    <a:pt x="1772" y="246"/>
                  </a:cubicBezTo>
                  <a:cubicBezTo>
                    <a:pt x="1676" y="7"/>
                    <a:pt x="1676" y="7"/>
                    <a:pt x="1676" y="7"/>
                  </a:cubicBezTo>
                  <a:cubicBezTo>
                    <a:pt x="1628" y="2"/>
                    <a:pt x="1580" y="0"/>
                    <a:pt x="1531" y="0"/>
                  </a:cubicBezTo>
                  <a:cubicBezTo>
                    <a:pt x="1483" y="0"/>
                    <a:pt x="1435" y="2"/>
                    <a:pt x="1387" y="7"/>
                  </a:cubicBezTo>
                  <a:lnTo>
                    <a:pt x="1291" y="246"/>
                  </a:lnTo>
                  <a:close/>
                </a:path>
              </a:pathLst>
            </a:custGeom>
            <a:solidFill>
              <a:schemeClr val="bg1">
                <a:lumMod val="95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5" name="Oval 6"/>
            <p:cNvSpPr>
              <a:spLocks noChangeArrowheads="1"/>
            </p:cNvSpPr>
            <p:nvPr/>
          </p:nvSpPr>
          <p:spPr bwMode="auto">
            <a:xfrm>
              <a:off x="1292225" y="1420813"/>
              <a:ext cx="1268413" cy="1241425"/>
            </a:xfrm>
            <a:prstGeom prst="ellipse">
              <a:avLst/>
            </a:prstGeom>
            <a:solidFill>
              <a:srgbClr val="FFFFFF"/>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26" name="Freeform 7"/>
            <p:cNvSpPr>
              <a:spLocks noEditPoints="1"/>
            </p:cNvSpPr>
            <p:nvPr/>
          </p:nvSpPr>
          <p:spPr bwMode="auto">
            <a:xfrm>
              <a:off x="1295400" y="1473201"/>
              <a:ext cx="1263650" cy="1104900"/>
            </a:xfrm>
            <a:custGeom>
              <a:avLst/>
              <a:gdLst>
                <a:gd name="T0" fmla="*/ 1087 w 1650"/>
                <a:gd name="T1" fmla="*/ 1248 h 1445"/>
                <a:gd name="T2" fmla="*/ 1090 w 1650"/>
                <a:gd name="T3" fmla="*/ 1249 h 1445"/>
                <a:gd name="T4" fmla="*/ 1102 w 1650"/>
                <a:gd name="T5" fmla="*/ 1246 h 1445"/>
                <a:gd name="T6" fmla="*/ 1096 w 1650"/>
                <a:gd name="T7" fmla="*/ 1234 h 1445"/>
                <a:gd name="T8" fmla="*/ 1099 w 1650"/>
                <a:gd name="T9" fmla="*/ 1230 h 1445"/>
                <a:gd name="T10" fmla="*/ 1624 w 1650"/>
                <a:gd name="T11" fmla="*/ 904 h 1445"/>
                <a:gd name="T12" fmla="*/ 47 w 1650"/>
                <a:gd name="T13" fmla="*/ 668 h 1445"/>
                <a:gd name="T14" fmla="*/ 7 w 1650"/>
                <a:gd name="T15" fmla="*/ 643 h 1445"/>
                <a:gd name="T16" fmla="*/ 9 w 1650"/>
                <a:gd name="T17" fmla="*/ 747 h 1445"/>
                <a:gd name="T18" fmla="*/ 880 w 1650"/>
                <a:gd name="T19" fmla="*/ 583 h 1445"/>
                <a:gd name="T20" fmla="*/ 740 w 1650"/>
                <a:gd name="T21" fmla="*/ 410 h 1445"/>
                <a:gd name="T22" fmla="*/ 1216 w 1650"/>
                <a:gd name="T23" fmla="*/ 522 h 1445"/>
                <a:gd name="T24" fmla="*/ 1198 w 1650"/>
                <a:gd name="T25" fmla="*/ 507 h 1445"/>
                <a:gd name="T26" fmla="*/ 675 w 1650"/>
                <a:gd name="T27" fmla="*/ 509 h 1445"/>
                <a:gd name="T28" fmla="*/ 707 w 1650"/>
                <a:gd name="T29" fmla="*/ 504 h 1445"/>
                <a:gd name="T30" fmla="*/ 710 w 1650"/>
                <a:gd name="T31" fmla="*/ 501 h 1445"/>
                <a:gd name="T32" fmla="*/ 805 w 1650"/>
                <a:gd name="T33" fmla="*/ 478 h 1445"/>
                <a:gd name="T34" fmla="*/ 798 w 1650"/>
                <a:gd name="T35" fmla="*/ 478 h 1445"/>
                <a:gd name="T36" fmla="*/ 800 w 1650"/>
                <a:gd name="T37" fmla="*/ 478 h 1445"/>
                <a:gd name="T38" fmla="*/ 801 w 1650"/>
                <a:gd name="T39" fmla="*/ 478 h 1445"/>
                <a:gd name="T40" fmla="*/ 806 w 1650"/>
                <a:gd name="T41" fmla="*/ 443 h 1445"/>
                <a:gd name="T42" fmla="*/ 936 w 1650"/>
                <a:gd name="T43" fmla="*/ 312 h 1445"/>
                <a:gd name="T44" fmla="*/ 980 w 1650"/>
                <a:gd name="T45" fmla="*/ 289 h 1445"/>
                <a:gd name="T46" fmla="*/ 1002 w 1650"/>
                <a:gd name="T47" fmla="*/ 294 h 1445"/>
                <a:gd name="T48" fmla="*/ 1032 w 1650"/>
                <a:gd name="T49" fmla="*/ 228 h 1445"/>
                <a:gd name="T50" fmla="*/ 1031 w 1650"/>
                <a:gd name="T51" fmla="*/ 227 h 1445"/>
                <a:gd name="T52" fmla="*/ 878 w 1650"/>
                <a:gd name="T53" fmla="*/ 333 h 1445"/>
                <a:gd name="T54" fmla="*/ 1122 w 1650"/>
                <a:gd name="T55" fmla="*/ 486 h 1445"/>
                <a:gd name="T56" fmla="*/ 840 w 1650"/>
                <a:gd name="T57" fmla="*/ 120 h 1445"/>
                <a:gd name="T58" fmla="*/ 879 w 1650"/>
                <a:gd name="T59" fmla="*/ 104 h 1445"/>
                <a:gd name="T60" fmla="*/ 536 w 1650"/>
                <a:gd name="T61" fmla="*/ 202 h 1445"/>
                <a:gd name="T62" fmla="*/ 530 w 1650"/>
                <a:gd name="T63" fmla="*/ 201 h 1445"/>
                <a:gd name="T64" fmla="*/ 617 w 1650"/>
                <a:gd name="T65" fmla="*/ 160 h 1445"/>
                <a:gd name="T66" fmla="*/ 612 w 1650"/>
                <a:gd name="T67" fmla="*/ 188 h 1445"/>
                <a:gd name="T68" fmla="*/ 1073 w 1650"/>
                <a:gd name="T69" fmla="*/ 700 h 1445"/>
                <a:gd name="T70" fmla="*/ 611 w 1650"/>
                <a:gd name="T71" fmla="*/ 657 h 1445"/>
                <a:gd name="T72" fmla="*/ 1200 w 1650"/>
                <a:gd name="T73" fmla="*/ 560 h 1445"/>
                <a:gd name="T74" fmla="*/ 348 w 1650"/>
                <a:gd name="T75" fmla="*/ 148 h 1445"/>
                <a:gd name="T76" fmla="*/ 136 w 1650"/>
                <a:gd name="T77" fmla="*/ 348 h 1445"/>
                <a:gd name="T78" fmla="*/ 157 w 1650"/>
                <a:gd name="T79" fmla="*/ 360 h 1445"/>
                <a:gd name="T80" fmla="*/ 161 w 1650"/>
                <a:gd name="T81" fmla="*/ 364 h 1445"/>
                <a:gd name="T82" fmla="*/ 199 w 1650"/>
                <a:gd name="T83" fmla="*/ 261 h 1445"/>
                <a:gd name="T84" fmla="*/ 152 w 1650"/>
                <a:gd name="T85" fmla="*/ 328 h 1445"/>
                <a:gd name="T86" fmla="*/ 208 w 1650"/>
                <a:gd name="T87" fmla="*/ 217 h 1445"/>
                <a:gd name="T88" fmla="*/ 315 w 1650"/>
                <a:gd name="T89" fmla="*/ 239 h 1445"/>
                <a:gd name="T90" fmla="*/ 324 w 1650"/>
                <a:gd name="T91" fmla="*/ 235 h 1445"/>
                <a:gd name="T92" fmla="*/ 318 w 1650"/>
                <a:gd name="T93" fmla="*/ 109 h 1445"/>
                <a:gd name="T94" fmla="*/ 394 w 1650"/>
                <a:gd name="T95" fmla="*/ 64 h 1445"/>
                <a:gd name="T96" fmla="*/ 451 w 1650"/>
                <a:gd name="T97" fmla="*/ 27 h 1445"/>
                <a:gd name="T98" fmla="*/ 447 w 1650"/>
                <a:gd name="T99" fmla="*/ 55 h 1445"/>
                <a:gd name="T100" fmla="*/ 466 w 1650"/>
                <a:gd name="T101" fmla="*/ 72 h 1445"/>
                <a:gd name="T102" fmla="*/ 1387 w 1650"/>
                <a:gd name="T103" fmla="*/ 395 h 1445"/>
                <a:gd name="T104" fmla="*/ 1435 w 1650"/>
                <a:gd name="T105" fmla="*/ 253 h 1445"/>
                <a:gd name="T106" fmla="*/ 1187 w 1650"/>
                <a:gd name="T107" fmla="*/ 176 h 1445"/>
                <a:gd name="T108" fmla="*/ 1186 w 1650"/>
                <a:gd name="T109" fmla="*/ 177 h 1445"/>
                <a:gd name="T110" fmla="*/ 1183 w 1650"/>
                <a:gd name="T111" fmla="*/ 178 h 1445"/>
                <a:gd name="T112" fmla="*/ 1220 w 1650"/>
                <a:gd name="T113" fmla="*/ 55 h 1445"/>
                <a:gd name="T114" fmla="*/ 1169 w 1650"/>
                <a:gd name="T115" fmla="*/ 114 h 1445"/>
                <a:gd name="T116" fmla="*/ 1184 w 1650"/>
                <a:gd name="T117" fmla="*/ 119 h 1445"/>
                <a:gd name="T118" fmla="*/ 1211 w 1650"/>
                <a:gd name="T119" fmla="*/ 46 h 1445"/>
                <a:gd name="T120" fmla="*/ 1288 w 1650"/>
                <a:gd name="T121" fmla="*/ 452 h 1445"/>
                <a:gd name="T122" fmla="*/ 1114 w 1650"/>
                <a:gd name="T123" fmla="*/ 44 h 1445"/>
                <a:gd name="T124" fmla="*/ 526 w 1650"/>
                <a:gd name="T125" fmla="*/ 82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0" h="1445">
                  <a:moveTo>
                    <a:pt x="1237" y="1254"/>
                  </a:moveTo>
                  <a:cubicBezTo>
                    <a:pt x="1246" y="1246"/>
                    <a:pt x="1246" y="1246"/>
                    <a:pt x="1246" y="1246"/>
                  </a:cubicBezTo>
                  <a:cubicBezTo>
                    <a:pt x="1237" y="1254"/>
                    <a:pt x="1237" y="1254"/>
                    <a:pt x="1237" y="1254"/>
                  </a:cubicBezTo>
                  <a:moveTo>
                    <a:pt x="1246" y="1246"/>
                  </a:moveTo>
                  <a:cubicBezTo>
                    <a:pt x="1247" y="1244"/>
                    <a:pt x="1247" y="1241"/>
                    <a:pt x="1248" y="1239"/>
                  </a:cubicBezTo>
                  <a:cubicBezTo>
                    <a:pt x="1248" y="1218"/>
                    <a:pt x="1248" y="1218"/>
                    <a:pt x="1248" y="1218"/>
                  </a:cubicBezTo>
                  <a:cubicBezTo>
                    <a:pt x="1246" y="1219"/>
                    <a:pt x="1244" y="1219"/>
                    <a:pt x="1242" y="1220"/>
                  </a:cubicBezTo>
                  <a:cubicBezTo>
                    <a:pt x="1231" y="1235"/>
                    <a:pt x="1231" y="1235"/>
                    <a:pt x="1231" y="1235"/>
                  </a:cubicBezTo>
                  <a:cubicBezTo>
                    <a:pt x="1222" y="1244"/>
                    <a:pt x="1222" y="1244"/>
                    <a:pt x="1222" y="1244"/>
                  </a:cubicBezTo>
                  <a:cubicBezTo>
                    <a:pt x="1214" y="1252"/>
                    <a:pt x="1214" y="1252"/>
                    <a:pt x="1214" y="1252"/>
                  </a:cubicBezTo>
                  <a:cubicBezTo>
                    <a:pt x="1205" y="1260"/>
                    <a:pt x="1205" y="1260"/>
                    <a:pt x="1205" y="1260"/>
                  </a:cubicBezTo>
                  <a:cubicBezTo>
                    <a:pt x="1199" y="1261"/>
                    <a:pt x="1192" y="1262"/>
                    <a:pt x="1186" y="1263"/>
                  </a:cubicBezTo>
                  <a:cubicBezTo>
                    <a:pt x="1182" y="1275"/>
                    <a:pt x="1179" y="1286"/>
                    <a:pt x="1175" y="1297"/>
                  </a:cubicBezTo>
                  <a:cubicBezTo>
                    <a:pt x="1171" y="1307"/>
                    <a:pt x="1170" y="1309"/>
                    <a:pt x="1161" y="1317"/>
                  </a:cubicBezTo>
                  <a:cubicBezTo>
                    <a:pt x="1158" y="1319"/>
                    <a:pt x="1154" y="1322"/>
                    <a:pt x="1153" y="1325"/>
                  </a:cubicBezTo>
                  <a:cubicBezTo>
                    <a:pt x="1151" y="1333"/>
                    <a:pt x="1153" y="1345"/>
                    <a:pt x="1153" y="1354"/>
                  </a:cubicBezTo>
                  <a:cubicBezTo>
                    <a:pt x="1168" y="1348"/>
                    <a:pt x="1179" y="1344"/>
                    <a:pt x="1191" y="1332"/>
                  </a:cubicBezTo>
                  <a:cubicBezTo>
                    <a:pt x="1196" y="1328"/>
                    <a:pt x="1200" y="1319"/>
                    <a:pt x="1203" y="1315"/>
                  </a:cubicBezTo>
                  <a:cubicBezTo>
                    <a:pt x="1213" y="1296"/>
                    <a:pt x="1218" y="1290"/>
                    <a:pt x="1230" y="1276"/>
                  </a:cubicBezTo>
                  <a:cubicBezTo>
                    <a:pt x="1233" y="1269"/>
                    <a:pt x="1235" y="1261"/>
                    <a:pt x="1237" y="1254"/>
                  </a:cubicBezTo>
                  <a:cubicBezTo>
                    <a:pt x="1246" y="1246"/>
                    <a:pt x="1246" y="1246"/>
                    <a:pt x="1246" y="1246"/>
                  </a:cubicBezTo>
                  <a:moveTo>
                    <a:pt x="1205" y="1260"/>
                  </a:moveTo>
                  <a:cubicBezTo>
                    <a:pt x="1214" y="1252"/>
                    <a:pt x="1214" y="1252"/>
                    <a:pt x="1214" y="1252"/>
                  </a:cubicBezTo>
                  <a:cubicBezTo>
                    <a:pt x="1205" y="1260"/>
                    <a:pt x="1205" y="1260"/>
                    <a:pt x="1205" y="1260"/>
                  </a:cubicBezTo>
                  <a:moveTo>
                    <a:pt x="1222" y="1244"/>
                  </a:moveTo>
                  <a:cubicBezTo>
                    <a:pt x="1214" y="1252"/>
                    <a:pt x="1214" y="1252"/>
                    <a:pt x="1214" y="1252"/>
                  </a:cubicBezTo>
                  <a:cubicBezTo>
                    <a:pt x="1222" y="1244"/>
                    <a:pt x="1222" y="1244"/>
                    <a:pt x="1222" y="1244"/>
                  </a:cubicBezTo>
                  <a:moveTo>
                    <a:pt x="1231" y="1235"/>
                  </a:moveTo>
                  <a:cubicBezTo>
                    <a:pt x="1222" y="1244"/>
                    <a:pt x="1222" y="1244"/>
                    <a:pt x="1222" y="1244"/>
                  </a:cubicBezTo>
                  <a:cubicBezTo>
                    <a:pt x="1231" y="1235"/>
                    <a:pt x="1231" y="1235"/>
                    <a:pt x="1231" y="1235"/>
                  </a:cubicBezTo>
                  <a:moveTo>
                    <a:pt x="1242" y="1220"/>
                  </a:moveTo>
                  <a:cubicBezTo>
                    <a:pt x="1231" y="1235"/>
                    <a:pt x="1231" y="1235"/>
                    <a:pt x="1231" y="1235"/>
                  </a:cubicBezTo>
                  <a:cubicBezTo>
                    <a:pt x="1242" y="1220"/>
                    <a:pt x="1242" y="1220"/>
                    <a:pt x="1242" y="1220"/>
                  </a:cubicBezTo>
                  <a:cubicBezTo>
                    <a:pt x="1244" y="1219"/>
                    <a:pt x="1246" y="1219"/>
                    <a:pt x="1248" y="1218"/>
                  </a:cubicBezTo>
                  <a:cubicBezTo>
                    <a:pt x="1246" y="1219"/>
                    <a:pt x="1244" y="1219"/>
                    <a:pt x="1242" y="1220"/>
                  </a:cubicBezTo>
                  <a:moveTo>
                    <a:pt x="336" y="1197"/>
                  </a:moveTo>
                  <a:cubicBezTo>
                    <a:pt x="351" y="1166"/>
                    <a:pt x="351" y="1166"/>
                    <a:pt x="351" y="1166"/>
                  </a:cubicBezTo>
                  <a:cubicBezTo>
                    <a:pt x="351" y="1164"/>
                    <a:pt x="351" y="1164"/>
                    <a:pt x="351" y="1164"/>
                  </a:cubicBezTo>
                  <a:cubicBezTo>
                    <a:pt x="275" y="1148"/>
                    <a:pt x="209" y="1128"/>
                    <a:pt x="156" y="1105"/>
                  </a:cubicBezTo>
                  <a:cubicBezTo>
                    <a:pt x="195" y="1226"/>
                    <a:pt x="262" y="1327"/>
                    <a:pt x="350" y="1401"/>
                  </a:cubicBezTo>
                  <a:cubicBezTo>
                    <a:pt x="351" y="1401"/>
                    <a:pt x="352" y="1401"/>
                    <a:pt x="353" y="1402"/>
                  </a:cubicBezTo>
                  <a:cubicBezTo>
                    <a:pt x="351" y="1396"/>
                    <a:pt x="351" y="1396"/>
                    <a:pt x="351" y="1396"/>
                  </a:cubicBezTo>
                  <a:cubicBezTo>
                    <a:pt x="353" y="1402"/>
                    <a:pt x="353" y="1402"/>
                    <a:pt x="353" y="1402"/>
                  </a:cubicBezTo>
                  <a:cubicBezTo>
                    <a:pt x="355" y="1403"/>
                    <a:pt x="357" y="1404"/>
                    <a:pt x="360" y="1404"/>
                  </a:cubicBezTo>
                  <a:cubicBezTo>
                    <a:pt x="350" y="1393"/>
                    <a:pt x="350" y="1393"/>
                    <a:pt x="350" y="1393"/>
                  </a:cubicBezTo>
                  <a:cubicBezTo>
                    <a:pt x="329" y="1376"/>
                    <a:pt x="329" y="1376"/>
                    <a:pt x="329" y="1376"/>
                  </a:cubicBezTo>
                  <a:cubicBezTo>
                    <a:pt x="340" y="1380"/>
                    <a:pt x="340" y="1380"/>
                    <a:pt x="340" y="1380"/>
                  </a:cubicBezTo>
                  <a:cubicBezTo>
                    <a:pt x="342" y="1381"/>
                    <a:pt x="345" y="1381"/>
                    <a:pt x="347" y="1382"/>
                  </a:cubicBezTo>
                  <a:cubicBezTo>
                    <a:pt x="340" y="1369"/>
                    <a:pt x="340" y="1369"/>
                    <a:pt x="340" y="1369"/>
                  </a:cubicBezTo>
                  <a:cubicBezTo>
                    <a:pt x="339" y="1371"/>
                    <a:pt x="340" y="1373"/>
                    <a:pt x="340" y="1375"/>
                  </a:cubicBezTo>
                  <a:cubicBezTo>
                    <a:pt x="338" y="1375"/>
                    <a:pt x="336" y="1375"/>
                    <a:pt x="335" y="1374"/>
                  </a:cubicBezTo>
                  <a:cubicBezTo>
                    <a:pt x="329" y="1372"/>
                    <a:pt x="323" y="1370"/>
                    <a:pt x="318" y="1367"/>
                  </a:cubicBezTo>
                  <a:cubicBezTo>
                    <a:pt x="323" y="1370"/>
                    <a:pt x="329" y="1372"/>
                    <a:pt x="335" y="1374"/>
                  </a:cubicBezTo>
                  <a:cubicBezTo>
                    <a:pt x="337" y="1375"/>
                    <a:pt x="337" y="1375"/>
                    <a:pt x="337" y="1375"/>
                  </a:cubicBezTo>
                  <a:cubicBezTo>
                    <a:pt x="338" y="1375"/>
                    <a:pt x="338" y="1375"/>
                    <a:pt x="339" y="1376"/>
                  </a:cubicBezTo>
                  <a:cubicBezTo>
                    <a:pt x="341" y="1372"/>
                    <a:pt x="341" y="1372"/>
                    <a:pt x="333" y="1351"/>
                  </a:cubicBezTo>
                  <a:cubicBezTo>
                    <a:pt x="328" y="1337"/>
                    <a:pt x="328" y="1337"/>
                    <a:pt x="323" y="1330"/>
                  </a:cubicBezTo>
                  <a:cubicBezTo>
                    <a:pt x="324" y="1331"/>
                    <a:pt x="325" y="1333"/>
                    <a:pt x="326" y="1334"/>
                  </a:cubicBezTo>
                  <a:cubicBezTo>
                    <a:pt x="328" y="1337"/>
                    <a:pt x="328" y="1337"/>
                    <a:pt x="333" y="1351"/>
                  </a:cubicBezTo>
                  <a:cubicBezTo>
                    <a:pt x="333" y="1348"/>
                    <a:pt x="334" y="1345"/>
                    <a:pt x="335" y="1342"/>
                  </a:cubicBezTo>
                  <a:cubicBezTo>
                    <a:pt x="328" y="1331"/>
                    <a:pt x="328" y="1331"/>
                    <a:pt x="328" y="1331"/>
                  </a:cubicBezTo>
                  <a:cubicBezTo>
                    <a:pt x="326" y="1329"/>
                    <a:pt x="325" y="1327"/>
                    <a:pt x="324" y="1325"/>
                  </a:cubicBezTo>
                  <a:cubicBezTo>
                    <a:pt x="321" y="1321"/>
                    <a:pt x="318" y="1317"/>
                    <a:pt x="316" y="1313"/>
                  </a:cubicBezTo>
                  <a:cubicBezTo>
                    <a:pt x="323" y="1299"/>
                    <a:pt x="323" y="1299"/>
                    <a:pt x="323" y="1299"/>
                  </a:cubicBezTo>
                  <a:cubicBezTo>
                    <a:pt x="320" y="1299"/>
                    <a:pt x="316" y="1298"/>
                    <a:pt x="313" y="1297"/>
                  </a:cubicBezTo>
                  <a:cubicBezTo>
                    <a:pt x="313" y="1313"/>
                    <a:pt x="313" y="1313"/>
                    <a:pt x="313" y="1313"/>
                  </a:cubicBezTo>
                  <a:cubicBezTo>
                    <a:pt x="319" y="1324"/>
                    <a:pt x="319" y="1324"/>
                    <a:pt x="319" y="1324"/>
                  </a:cubicBezTo>
                  <a:cubicBezTo>
                    <a:pt x="313" y="1313"/>
                    <a:pt x="313" y="1313"/>
                    <a:pt x="313" y="1313"/>
                  </a:cubicBezTo>
                  <a:cubicBezTo>
                    <a:pt x="313" y="1297"/>
                    <a:pt x="313" y="1297"/>
                    <a:pt x="313" y="1297"/>
                  </a:cubicBezTo>
                  <a:cubicBezTo>
                    <a:pt x="316" y="1298"/>
                    <a:pt x="320" y="1299"/>
                    <a:pt x="323" y="1299"/>
                  </a:cubicBezTo>
                  <a:cubicBezTo>
                    <a:pt x="324" y="1300"/>
                    <a:pt x="326" y="1300"/>
                    <a:pt x="327" y="1301"/>
                  </a:cubicBezTo>
                  <a:cubicBezTo>
                    <a:pt x="328" y="1296"/>
                    <a:pt x="328" y="1296"/>
                    <a:pt x="328" y="1296"/>
                  </a:cubicBezTo>
                  <a:cubicBezTo>
                    <a:pt x="335" y="1298"/>
                    <a:pt x="342" y="1299"/>
                    <a:pt x="348" y="1301"/>
                  </a:cubicBezTo>
                  <a:cubicBezTo>
                    <a:pt x="337" y="1249"/>
                    <a:pt x="336" y="1244"/>
                    <a:pt x="333" y="1203"/>
                  </a:cubicBezTo>
                  <a:cubicBezTo>
                    <a:pt x="336" y="1197"/>
                    <a:pt x="336" y="1197"/>
                    <a:pt x="336" y="119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7"/>
                  </a:moveTo>
                  <a:cubicBezTo>
                    <a:pt x="1087" y="1247"/>
                    <a:pt x="1087" y="1247"/>
                    <a:pt x="1087" y="1247"/>
                  </a:cubicBezTo>
                  <a:cubicBezTo>
                    <a:pt x="1087" y="1247"/>
                    <a:pt x="1087" y="1247"/>
                    <a:pt x="1087" y="1247"/>
                  </a:cubicBezTo>
                  <a:moveTo>
                    <a:pt x="1087" y="1248"/>
                  </a:moveTo>
                  <a:cubicBezTo>
                    <a:pt x="1087" y="1247"/>
                    <a:pt x="1087" y="1247"/>
                    <a:pt x="1087" y="1247"/>
                  </a:cubicBezTo>
                  <a:cubicBezTo>
                    <a:pt x="1087" y="1247"/>
                    <a:pt x="1087" y="1247"/>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7" y="1248"/>
                    <a:pt x="1087" y="1248"/>
                    <a:pt x="1087" y="1248"/>
                  </a:cubicBezTo>
                  <a:cubicBezTo>
                    <a:pt x="1087" y="1248"/>
                    <a:pt x="1087" y="1248"/>
                    <a:pt x="1087" y="1248"/>
                  </a:cubicBezTo>
                  <a:moveTo>
                    <a:pt x="1087" y="1248"/>
                  </a:moveTo>
                  <a:cubicBezTo>
                    <a:pt x="1088" y="1248"/>
                    <a:pt x="1088" y="1248"/>
                    <a:pt x="1088" y="1248"/>
                  </a:cubicBezTo>
                  <a:cubicBezTo>
                    <a:pt x="1087" y="1248"/>
                    <a:pt x="1087" y="1248"/>
                    <a:pt x="1087"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8" y="1248"/>
                  </a:moveTo>
                  <a:cubicBezTo>
                    <a:pt x="1088" y="1248"/>
                    <a:pt x="1088" y="1248"/>
                    <a:pt x="1088" y="1248"/>
                  </a:cubicBezTo>
                  <a:cubicBezTo>
                    <a:pt x="1088" y="1248"/>
                    <a:pt x="1088" y="1248"/>
                    <a:pt x="1088" y="1248"/>
                  </a:cubicBezTo>
                  <a:moveTo>
                    <a:pt x="1089" y="1248"/>
                  </a:moveTo>
                  <a:cubicBezTo>
                    <a:pt x="1088" y="1248"/>
                    <a:pt x="1088" y="1248"/>
                    <a:pt x="1088" y="1248"/>
                  </a:cubicBezTo>
                  <a:cubicBezTo>
                    <a:pt x="1088" y="1248"/>
                    <a:pt x="1088"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89" y="1248"/>
                  </a:moveTo>
                  <a:cubicBezTo>
                    <a:pt x="1089" y="1248"/>
                    <a:pt x="1089" y="1248"/>
                    <a:pt x="1089" y="1248"/>
                  </a:cubicBezTo>
                  <a:cubicBezTo>
                    <a:pt x="1089" y="1248"/>
                    <a:pt x="1089" y="1248"/>
                    <a:pt x="1089" y="1248"/>
                  </a:cubicBezTo>
                  <a:moveTo>
                    <a:pt x="1090" y="1248"/>
                  </a:moveTo>
                  <a:cubicBezTo>
                    <a:pt x="1089" y="1248"/>
                    <a:pt x="1089" y="1248"/>
                    <a:pt x="1089" y="1248"/>
                  </a:cubicBezTo>
                  <a:cubicBezTo>
                    <a:pt x="1090" y="1248"/>
                    <a:pt x="1090" y="1248"/>
                    <a:pt x="1090" y="1248"/>
                  </a:cubicBezTo>
                  <a:moveTo>
                    <a:pt x="1090" y="1248"/>
                  </a:moveTo>
                  <a:cubicBezTo>
                    <a:pt x="1090" y="1249"/>
                    <a:pt x="1090" y="1249"/>
                    <a:pt x="1090" y="1249"/>
                  </a:cubicBezTo>
                  <a:cubicBezTo>
                    <a:pt x="1090" y="1249"/>
                    <a:pt x="1090" y="1249"/>
                    <a:pt x="1090" y="1248"/>
                  </a:cubicBezTo>
                  <a:moveTo>
                    <a:pt x="1090" y="1249"/>
                  </a:moveTo>
                  <a:cubicBezTo>
                    <a:pt x="1090" y="1249"/>
                    <a:pt x="1090" y="1249"/>
                    <a:pt x="1090" y="1249"/>
                  </a:cubicBezTo>
                  <a:cubicBezTo>
                    <a:pt x="1090" y="1249"/>
                    <a:pt x="1090" y="1249"/>
                    <a:pt x="1090" y="1249"/>
                  </a:cubicBezTo>
                  <a:moveTo>
                    <a:pt x="1090" y="1249"/>
                  </a:moveTo>
                  <a:cubicBezTo>
                    <a:pt x="1091" y="1249"/>
                    <a:pt x="1091" y="1249"/>
                    <a:pt x="1091" y="1249"/>
                  </a:cubicBezTo>
                  <a:cubicBezTo>
                    <a:pt x="1091" y="1249"/>
                    <a:pt x="1091" y="1249"/>
                    <a:pt x="1091" y="1249"/>
                  </a:cubicBezTo>
                  <a:moveTo>
                    <a:pt x="1091" y="1249"/>
                  </a:moveTo>
                  <a:cubicBezTo>
                    <a:pt x="1091" y="1250"/>
                    <a:pt x="1091" y="1250"/>
                    <a:pt x="1091" y="1250"/>
                  </a:cubicBezTo>
                  <a:cubicBezTo>
                    <a:pt x="1091" y="1249"/>
                    <a:pt x="1091" y="1249"/>
                    <a:pt x="1091" y="1249"/>
                  </a:cubicBezTo>
                  <a:moveTo>
                    <a:pt x="1091" y="1250"/>
                  </a:moveTo>
                  <a:cubicBezTo>
                    <a:pt x="1091" y="1250"/>
                    <a:pt x="1091" y="1250"/>
                    <a:pt x="1091" y="1250"/>
                  </a:cubicBezTo>
                  <a:cubicBezTo>
                    <a:pt x="1091" y="1250"/>
                    <a:pt x="1091" y="1250"/>
                    <a:pt x="1091" y="1250"/>
                  </a:cubicBezTo>
                  <a:moveTo>
                    <a:pt x="1091" y="1250"/>
                  </a:moveTo>
                  <a:cubicBezTo>
                    <a:pt x="1092" y="1251"/>
                    <a:pt x="1092" y="1251"/>
                    <a:pt x="1092" y="1251"/>
                  </a:cubicBezTo>
                  <a:cubicBezTo>
                    <a:pt x="1092" y="1251"/>
                    <a:pt x="1092" y="1251"/>
                    <a:pt x="1091" y="1250"/>
                  </a:cubicBezTo>
                  <a:moveTo>
                    <a:pt x="1092" y="1252"/>
                  </a:moveTo>
                  <a:cubicBezTo>
                    <a:pt x="1092" y="1252"/>
                    <a:pt x="1092" y="1252"/>
                    <a:pt x="1092" y="1251"/>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2" y="1252"/>
                    <a:pt x="1092" y="1252"/>
                    <a:pt x="1092" y="1252"/>
                  </a:cubicBezTo>
                  <a:cubicBezTo>
                    <a:pt x="1092" y="1252"/>
                    <a:pt x="1092" y="1252"/>
                    <a:pt x="1092" y="1252"/>
                  </a:cubicBezTo>
                  <a:moveTo>
                    <a:pt x="1092" y="1252"/>
                  </a:moveTo>
                  <a:cubicBezTo>
                    <a:pt x="1093" y="1252"/>
                    <a:pt x="1093" y="1252"/>
                    <a:pt x="1093" y="1252"/>
                  </a:cubicBezTo>
                  <a:cubicBezTo>
                    <a:pt x="1092" y="1252"/>
                    <a:pt x="1092" y="1252"/>
                    <a:pt x="1092" y="1252"/>
                  </a:cubicBezTo>
                  <a:moveTo>
                    <a:pt x="1093" y="1252"/>
                  </a:moveTo>
                  <a:cubicBezTo>
                    <a:pt x="1093" y="1252"/>
                    <a:pt x="1093" y="1252"/>
                    <a:pt x="1093" y="1252"/>
                  </a:cubicBezTo>
                  <a:cubicBezTo>
                    <a:pt x="1093" y="1252"/>
                    <a:pt x="1093" y="1252"/>
                    <a:pt x="1093" y="1252"/>
                  </a:cubicBezTo>
                  <a:moveTo>
                    <a:pt x="1093" y="1252"/>
                  </a:moveTo>
                  <a:cubicBezTo>
                    <a:pt x="1093" y="1252"/>
                    <a:pt x="1093" y="1252"/>
                    <a:pt x="1093" y="1252"/>
                  </a:cubicBezTo>
                  <a:cubicBezTo>
                    <a:pt x="1093" y="1252"/>
                    <a:pt x="1093" y="1252"/>
                    <a:pt x="1093" y="1252"/>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3"/>
                  </a:moveTo>
                  <a:cubicBezTo>
                    <a:pt x="1093" y="1253"/>
                    <a:pt x="1093" y="1253"/>
                    <a:pt x="1093" y="1253"/>
                  </a:cubicBezTo>
                  <a:cubicBezTo>
                    <a:pt x="1093" y="1253"/>
                    <a:pt x="1093" y="1253"/>
                    <a:pt x="1093" y="1253"/>
                  </a:cubicBezTo>
                  <a:moveTo>
                    <a:pt x="1093" y="1254"/>
                  </a:moveTo>
                  <a:cubicBezTo>
                    <a:pt x="1093" y="1253"/>
                    <a:pt x="1093" y="1253"/>
                    <a:pt x="1093" y="1253"/>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4"/>
                    <a:pt x="1093" y="1254"/>
                    <a:pt x="1093" y="1254"/>
                  </a:cubicBezTo>
                  <a:cubicBezTo>
                    <a:pt x="1093" y="1254"/>
                    <a:pt x="1093" y="1254"/>
                    <a:pt x="1093" y="1254"/>
                  </a:cubicBezTo>
                  <a:moveTo>
                    <a:pt x="1093" y="1254"/>
                  </a:moveTo>
                  <a:cubicBezTo>
                    <a:pt x="1093" y="1255"/>
                    <a:pt x="1093" y="1255"/>
                    <a:pt x="1093" y="1255"/>
                  </a:cubicBezTo>
                  <a:cubicBezTo>
                    <a:pt x="1093" y="1254"/>
                    <a:pt x="1093" y="1254"/>
                    <a:pt x="1093" y="1254"/>
                  </a:cubicBezTo>
                  <a:moveTo>
                    <a:pt x="1093" y="1255"/>
                  </a:moveTo>
                  <a:cubicBezTo>
                    <a:pt x="1093" y="1255"/>
                    <a:pt x="1093" y="1255"/>
                    <a:pt x="1093" y="1255"/>
                  </a:cubicBezTo>
                  <a:cubicBezTo>
                    <a:pt x="1093" y="1255"/>
                    <a:pt x="1093" y="1255"/>
                    <a:pt x="1093" y="1255"/>
                  </a:cubicBezTo>
                  <a:moveTo>
                    <a:pt x="1094" y="1255"/>
                  </a:moveTo>
                  <a:cubicBezTo>
                    <a:pt x="1093" y="1255"/>
                    <a:pt x="1093" y="1255"/>
                    <a:pt x="1093" y="1255"/>
                  </a:cubicBezTo>
                  <a:cubicBezTo>
                    <a:pt x="1094" y="1255"/>
                    <a:pt x="1094" y="1255"/>
                    <a:pt x="1094" y="1255"/>
                  </a:cubicBezTo>
                  <a:moveTo>
                    <a:pt x="1094" y="1255"/>
                  </a:moveTo>
                  <a:cubicBezTo>
                    <a:pt x="1101" y="1246"/>
                    <a:pt x="1101" y="1246"/>
                    <a:pt x="1101" y="1246"/>
                  </a:cubicBezTo>
                  <a:cubicBezTo>
                    <a:pt x="1099" y="1249"/>
                    <a:pt x="1096" y="1253"/>
                    <a:pt x="1094" y="1255"/>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1" y="1246"/>
                  </a:moveTo>
                  <a:cubicBezTo>
                    <a:pt x="1101" y="1246"/>
                    <a:pt x="1101" y="1246"/>
                    <a:pt x="1101" y="1246"/>
                  </a:cubicBezTo>
                  <a:cubicBezTo>
                    <a:pt x="1101" y="1246"/>
                    <a:pt x="1101" y="1246"/>
                    <a:pt x="1101" y="1246"/>
                  </a:cubicBezTo>
                  <a:moveTo>
                    <a:pt x="1102" y="1246"/>
                  </a:moveTo>
                  <a:cubicBezTo>
                    <a:pt x="1101" y="1246"/>
                    <a:pt x="1101" y="1246"/>
                    <a:pt x="1101"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moveTo>
                    <a:pt x="1102" y="1246"/>
                  </a:moveTo>
                  <a:cubicBezTo>
                    <a:pt x="1102" y="1246"/>
                    <a:pt x="1102" y="1246"/>
                    <a:pt x="1102" y="1246"/>
                  </a:cubicBezTo>
                  <a:cubicBezTo>
                    <a:pt x="1102" y="1246"/>
                    <a:pt x="1102" y="1246"/>
                    <a:pt x="1102" y="1246"/>
                  </a:cubicBezTo>
                  <a:cubicBezTo>
                    <a:pt x="1102" y="1246"/>
                    <a:pt x="1102" y="1246"/>
                    <a:pt x="1102" y="1246"/>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3"/>
                    <a:pt x="1096" y="1233"/>
                    <a:pt x="1096" y="1233"/>
                  </a:cubicBezTo>
                  <a:cubicBezTo>
                    <a:pt x="1096" y="1233"/>
                    <a:pt x="1096" y="1233"/>
                    <a:pt x="1096" y="1233"/>
                  </a:cubicBezTo>
                  <a:moveTo>
                    <a:pt x="1096" y="1233"/>
                  </a:moveTo>
                  <a:cubicBezTo>
                    <a:pt x="1096" y="1234"/>
                    <a:pt x="1096" y="1234"/>
                    <a:pt x="1096" y="1234"/>
                  </a:cubicBezTo>
                  <a:cubicBezTo>
                    <a:pt x="1096" y="1233"/>
                    <a:pt x="1096" y="1233"/>
                    <a:pt x="1096" y="1233"/>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6" y="1234"/>
                  </a:moveTo>
                  <a:cubicBezTo>
                    <a:pt x="1096" y="1234"/>
                    <a:pt x="1096" y="1234"/>
                    <a:pt x="1096" y="1234"/>
                  </a:cubicBezTo>
                  <a:cubicBezTo>
                    <a:pt x="1096" y="1234"/>
                    <a:pt x="1096" y="1234"/>
                    <a:pt x="1096" y="1234"/>
                  </a:cubicBezTo>
                  <a:moveTo>
                    <a:pt x="1097" y="1234"/>
                  </a:moveTo>
                  <a:cubicBezTo>
                    <a:pt x="1096" y="1234"/>
                    <a:pt x="1096" y="1234"/>
                    <a:pt x="1096" y="1234"/>
                  </a:cubicBezTo>
                  <a:cubicBezTo>
                    <a:pt x="1097" y="1234"/>
                    <a:pt x="1097" y="1234"/>
                    <a:pt x="1097" y="1234"/>
                  </a:cubicBezTo>
                  <a:moveTo>
                    <a:pt x="1097" y="1233"/>
                  </a:moveTo>
                  <a:cubicBezTo>
                    <a:pt x="1097" y="1233"/>
                    <a:pt x="1097" y="1233"/>
                    <a:pt x="1097" y="1234"/>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3"/>
                  </a:moveTo>
                  <a:cubicBezTo>
                    <a:pt x="1097" y="1233"/>
                    <a:pt x="1097" y="1233"/>
                    <a:pt x="1097" y="1233"/>
                  </a:cubicBezTo>
                  <a:cubicBezTo>
                    <a:pt x="1097" y="1233"/>
                    <a:pt x="1097" y="1233"/>
                    <a:pt x="1097" y="1233"/>
                  </a:cubicBezTo>
                  <a:moveTo>
                    <a:pt x="1097" y="1232"/>
                  </a:moveTo>
                  <a:cubicBezTo>
                    <a:pt x="1097" y="1233"/>
                    <a:pt x="1097" y="1233"/>
                    <a:pt x="1097" y="1233"/>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7" y="1232"/>
                  </a:moveTo>
                  <a:cubicBezTo>
                    <a:pt x="1097" y="1232"/>
                    <a:pt x="1097" y="1232"/>
                    <a:pt x="1097" y="1232"/>
                  </a:cubicBezTo>
                  <a:cubicBezTo>
                    <a:pt x="1097" y="1232"/>
                    <a:pt x="1097" y="1232"/>
                    <a:pt x="1097" y="1232"/>
                  </a:cubicBezTo>
                  <a:moveTo>
                    <a:pt x="1098" y="1232"/>
                  </a:moveTo>
                  <a:cubicBezTo>
                    <a:pt x="1098" y="1232"/>
                    <a:pt x="1098" y="1232"/>
                    <a:pt x="1097"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2"/>
                  </a:moveTo>
                  <a:cubicBezTo>
                    <a:pt x="1098" y="1232"/>
                    <a:pt x="1098" y="1232"/>
                    <a:pt x="1098" y="1232"/>
                  </a:cubicBezTo>
                  <a:cubicBezTo>
                    <a:pt x="1098" y="1232"/>
                    <a:pt x="1098" y="1232"/>
                    <a:pt x="1098" y="1232"/>
                  </a:cubicBezTo>
                  <a:moveTo>
                    <a:pt x="1098" y="1231"/>
                  </a:moveTo>
                  <a:cubicBezTo>
                    <a:pt x="1098" y="1231"/>
                    <a:pt x="1098" y="1231"/>
                    <a:pt x="1098" y="1232"/>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8" y="1231"/>
                  </a:moveTo>
                  <a:cubicBezTo>
                    <a:pt x="1098" y="1231"/>
                    <a:pt x="1098" y="1231"/>
                    <a:pt x="1098" y="1231"/>
                  </a:cubicBezTo>
                  <a:cubicBezTo>
                    <a:pt x="1098" y="1231"/>
                    <a:pt x="1098" y="1231"/>
                    <a:pt x="1098" y="1231"/>
                  </a:cubicBezTo>
                  <a:moveTo>
                    <a:pt x="1099" y="1231"/>
                  </a:moveTo>
                  <a:cubicBezTo>
                    <a:pt x="1099" y="1231"/>
                    <a:pt x="1099" y="1231"/>
                    <a:pt x="1098" y="1231"/>
                  </a:cubicBezTo>
                  <a:cubicBezTo>
                    <a:pt x="1099" y="1231"/>
                    <a:pt x="1099" y="1231"/>
                    <a:pt x="1099" y="1231"/>
                  </a:cubicBezTo>
                  <a:moveTo>
                    <a:pt x="1099" y="1230"/>
                  </a:moveTo>
                  <a:cubicBezTo>
                    <a:pt x="1099" y="1231"/>
                    <a:pt x="1099" y="1231"/>
                    <a:pt x="1099" y="1231"/>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30"/>
                  </a:moveTo>
                  <a:cubicBezTo>
                    <a:pt x="1099" y="1230"/>
                    <a:pt x="1099" y="1230"/>
                    <a:pt x="1099" y="1230"/>
                  </a:cubicBezTo>
                  <a:cubicBezTo>
                    <a:pt x="1099" y="1230"/>
                    <a:pt x="1099" y="1230"/>
                    <a:pt x="1099" y="1230"/>
                  </a:cubicBezTo>
                  <a:moveTo>
                    <a:pt x="1099" y="1229"/>
                  </a:moveTo>
                  <a:cubicBezTo>
                    <a:pt x="1099" y="1230"/>
                    <a:pt x="1099" y="1230"/>
                    <a:pt x="1099" y="1230"/>
                  </a:cubicBezTo>
                  <a:cubicBezTo>
                    <a:pt x="1099" y="1229"/>
                    <a:pt x="1099" y="1229"/>
                    <a:pt x="1099" y="1229"/>
                  </a:cubicBezTo>
                  <a:moveTo>
                    <a:pt x="1099" y="1229"/>
                  </a:moveTo>
                  <a:cubicBezTo>
                    <a:pt x="1099" y="1229"/>
                    <a:pt x="1099" y="1229"/>
                    <a:pt x="1099" y="1229"/>
                  </a:cubicBezTo>
                  <a:cubicBezTo>
                    <a:pt x="1099" y="1229"/>
                    <a:pt x="1099" y="1229"/>
                    <a:pt x="1099" y="1229"/>
                  </a:cubicBezTo>
                  <a:moveTo>
                    <a:pt x="1100" y="1229"/>
                  </a:moveTo>
                  <a:cubicBezTo>
                    <a:pt x="1100" y="1229"/>
                    <a:pt x="1100" y="1229"/>
                    <a:pt x="1099" y="1229"/>
                  </a:cubicBezTo>
                  <a:cubicBezTo>
                    <a:pt x="1100" y="1229"/>
                    <a:pt x="1100" y="1229"/>
                    <a:pt x="1100" y="1229"/>
                  </a:cubicBezTo>
                  <a:moveTo>
                    <a:pt x="1100" y="1229"/>
                  </a:moveTo>
                  <a:cubicBezTo>
                    <a:pt x="1100" y="1229"/>
                    <a:pt x="1100" y="1229"/>
                    <a:pt x="1100" y="1229"/>
                  </a:cubicBezTo>
                  <a:cubicBezTo>
                    <a:pt x="1100" y="1229"/>
                    <a:pt x="1100" y="1229"/>
                    <a:pt x="1100" y="1229"/>
                  </a:cubicBezTo>
                  <a:moveTo>
                    <a:pt x="1100" y="1228"/>
                  </a:moveTo>
                  <a:cubicBezTo>
                    <a:pt x="1100" y="1228"/>
                    <a:pt x="1100" y="1228"/>
                    <a:pt x="1100" y="1229"/>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8"/>
                  </a:moveTo>
                  <a:cubicBezTo>
                    <a:pt x="1100" y="1228"/>
                    <a:pt x="1100" y="1228"/>
                    <a:pt x="1100" y="1228"/>
                  </a:cubicBezTo>
                  <a:cubicBezTo>
                    <a:pt x="1100" y="1228"/>
                    <a:pt x="1100" y="1228"/>
                    <a:pt x="1100" y="1228"/>
                  </a:cubicBezTo>
                  <a:moveTo>
                    <a:pt x="1100" y="1227"/>
                  </a:moveTo>
                  <a:cubicBezTo>
                    <a:pt x="1100" y="1228"/>
                    <a:pt x="1100" y="1228"/>
                    <a:pt x="1100" y="1228"/>
                  </a:cubicBezTo>
                  <a:cubicBezTo>
                    <a:pt x="1100" y="1227"/>
                    <a:pt x="1100" y="1227"/>
                    <a:pt x="1100" y="1227"/>
                  </a:cubicBezTo>
                  <a:moveTo>
                    <a:pt x="1101" y="1227"/>
                  </a:moveTo>
                  <a:cubicBezTo>
                    <a:pt x="1101" y="1227"/>
                    <a:pt x="1101" y="1227"/>
                    <a:pt x="1100" y="1227"/>
                  </a:cubicBezTo>
                  <a:cubicBezTo>
                    <a:pt x="1101" y="1227"/>
                    <a:pt x="1101" y="1227"/>
                    <a:pt x="1101" y="1227"/>
                  </a:cubicBezTo>
                  <a:moveTo>
                    <a:pt x="1101" y="1226"/>
                  </a:moveTo>
                  <a:cubicBezTo>
                    <a:pt x="1101" y="1227"/>
                    <a:pt x="1101" y="1227"/>
                    <a:pt x="1101" y="1227"/>
                  </a:cubicBezTo>
                  <a:cubicBezTo>
                    <a:pt x="1101" y="1226"/>
                    <a:pt x="1101" y="1226"/>
                    <a:pt x="1101" y="1226"/>
                  </a:cubicBezTo>
                  <a:moveTo>
                    <a:pt x="1101" y="1226"/>
                  </a:moveTo>
                  <a:cubicBezTo>
                    <a:pt x="1101" y="1226"/>
                    <a:pt x="1101" y="1226"/>
                    <a:pt x="1101" y="1226"/>
                  </a:cubicBezTo>
                  <a:cubicBezTo>
                    <a:pt x="1101" y="1226"/>
                    <a:pt x="1101" y="1226"/>
                    <a:pt x="1101" y="1226"/>
                  </a:cubicBezTo>
                  <a:moveTo>
                    <a:pt x="1101" y="1226"/>
                  </a:moveTo>
                  <a:cubicBezTo>
                    <a:pt x="1101" y="1226"/>
                    <a:pt x="1101" y="1226"/>
                    <a:pt x="1101" y="1226"/>
                  </a:cubicBezTo>
                  <a:cubicBezTo>
                    <a:pt x="1101" y="1226"/>
                    <a:pt x="1101" y="1226"/>
                    <a:pt x="1101" y="1226"/>
                  </a:cubicBezTo>
                  <a:moveTo>
                    <a:pt x="1144" y="1268"/>
                  </a:moveTo>
                  <a:cubicBezTo>
                    <a:pt x="1149" y="1249"/>
                    <a:pt x="1155" y="1223"/>
                    <a:pt x="1159" y="1203"/>
                  </a:cubicBezTo>
                  <a:cubicBezTo>
                    <a:pt x="1156" y="1189"/>
                    <a:pt x="1156" y="1189"/>
                    <a:pt x="1156" y="1189"/>
                  </a:cubicBezTo>
                  <a:cubicBezTo>
                    <a:pt x="1121" y="1193"/>
                    <a:pt x="1086" y="1197"/>
                    <a:pt x="1050" y="1200"/>
                  </a:cubicBezTo>
                  <a:cubicBezTo>
                    <a:pt x="987" y="1205"/>
                    <a:pt x="923" y="1208"/>
                    <a:pt x="859" y="1209"/>
                  </a:cubicBezTo>
                  <a:cubicBezTo>
                    <a:pt x="859" y="1214"/>
                    <a:pt x="859" y="1218"/>
                    <a:pt x="859" y="1224"/>
                  </a:cubicBezTo>
                  <a:cubicBezTo>
                    <a:pt x="859" y="1229"/>
                    <a:pt x="859" y="1234"/>
                    <a:pt x="859" y="1239"/>
                  </a:cubicBezTo>
                  <a:cubicBezTo>
                    <a:pt x="858" y="1252"/>
                    <a:pt x="845" y="1261"/>
                    <a:pt x="844" y="1275"/>
                  </a:cubicBezTo>
                  <a:cubicBezTo>
                    <a:pt x="843" y="1282"/>
                    <a:pt x="843" y="1289"/>
                    <a:pt x="843" y="1296"/>
                  </a:cubicBezTo>
                  <a:cubicBezTo>
                    <a:pt x="844" y="1313"/>
                    <a:pt x="846" y="1322"/>
                    <a:pt x="865" y="1347"/>
                  </a:cubicBezTo>
                  <a:cubicBezTo>
                    <a:pt x="875" y="1361"/>
                    <a:pt x="873" y="1379"/>
                    <a:pt x="878" y="1394"/>
                  </a:cubicBezTo>
                  <a:cubicBezTo>
                    <a:pt x="882" y="1405"/>
                    <a:pt x="884" y="1409"/>
                    <a:pt x="887" y="1416"/>
                  </a:cubicBezTo>
                  <a:cubicBezTo>
                    <a:pt x="898" y="1440"/>
                    <a:pt x="906" y="1442"/>
                    <a:pt x="909" y="1442"/>
                  </a:cubicBezTo>
                  <a:cubicBezTo>
                    <a:pt x="921" y="1442"/>
                    <a:pt x="933" y="1442"/>
                    <a:pt x="945" y="1441"/>
                  </a:cubicBezTo>
                  <a:cubicBezTo>
                    <a:pt x="977" y="1437"/>
                    <a:pt x="1008" y="1413"/>
                    <a:pt x="1023" y="1398"/>
                  </a:cubicBezTo>
                  <a:cubicBezTo>
                    <a:pt x="1033" y="1390"/>
                    <a:pt x="1036" y="1376"/>
                    <a:pt x="1045" y="1367"/>
                  </a:cubicBezTo>
                  <a:cubicBezTo>
                    <a:pt x="1054" y="1359"/>
                    <a:pt x="1068" y="1360"/>
                    <a:pt x="1075" y="1350"/>
                  </a:cubicBezTo>
                  <a:cubicBezTo>
                    <a:pt x="1079" y="1343"/>
                    <a:pt x="1079" y="1343"/>
                    <a:pt x="1079" y="1316"/>
                  </a:cubicBezTo>
                  <a:cubicBezTo>
                    <a:pt x="1099" y="1302"/>
                    <a:pt x="1131" y="1288"/>
                    <a:pt x="1144" y="1268"/>
                  </a:cubicBezTo>
                  <a:moveTo>
                    <a:pt x="1607" y="1008"/>
                  </a:moveTo>
                  <a:cubicBezTo>
                    <a:pt x="1610" y="1001"/>
                    <a:pt x="1610" y="1001"/>
                    <a:pt x="1610" y="1001"/>
                  </a:cubicBezTo>
                  <a:cubicBezTo>
                    <a:pt x="1605" y="1010"/>
                    <a:pt x="1605" y="1010"/>
                    <a:pt x="1605" y="1010"/>
                  </a:cubicBezTo>
                  <a:cubicBezTo>
                    <a:pt x="1607" y="1008"/>
                    <a:pt x="1607" y="1008"/>
                    <a:pt x="1607" y="1008"/>
                  </a:cubicBezTo>
                  <a:moveTo>
                    <a:pt x="1610" y="1001"/>
                  </a:moveTo>
                  <a:cubicBezTo>
                    <a:pt x="1615" y="985"/>
                    <a:pt x="1615" y="985"/>
                    <a:pt x="1615" y="985"/>
                  </a:cubicBezTo>
                  <a:cubicBezTo>
                    <a:pt x="1613" y="988"/>
                    <a:pt x="1612" y="992"/>
                    <a:pt x="1610" y="994"/>
                  </a:cubicBezTo>
                  <a:cubicBezTo>
                    <a:pt x="1614" y="978"/>
                    <a:pt x="1619" y="960"/>
                    <a:pt x="1623" y="942"/>
                  </a:cubicBezTo>
                  <a:cubicBezTo>
                    <a:pt x="1621" y="933"/>
                    <a:pt x="1621" y="933"/>
                    <a:pt x="1621" y="933"/>
                  </a:cubicBezTo>
                  <a:cubicBezTo>
                    <a:pt x="1621" y="930"/>
                    <a:pt x="1622" y="927"/>
                    <a:pt x="1622" y="924"/>
                  </a:cubicBezTo>
                  <a:cubicBezTo>
                    <a:pt x="1622" y="917"/>
                    <a:pt x="1622" y="917"/>
                    <a:pt x="1622" y="917"/>
                  </a:cubicBezTo>
                  <a:cubicBezTo>
                    <a:pt x="1621" y="912"/>
                    <a:pt x="1621" y="912"/>
                    <a:pt x="1621" y="912"/>
                  </a:cubicBezTo>
                  <a:cubicBezTo>
                    <a:pt x="1622" y="904"/>
                    <a:pt x="1622" y="904"/>
                    <a:pt x="1622" y="904"/>
                  </a:cubicBezTo>
                  <a:cubicBezTo>
                    <a:pt x="1618" y="893"/>
                    <a:pt x="1614" y="879"/>
                    <a:pt x="1610" y="869"/>
                  </a:cubicBezTo>
                  <a:cubicBezTo>
                    <a:pt x="1611" y="896"/>
                    <a:pt x="1612" y="932"/>
                    <a:pt x="1610" y="959"/>
                  </a:cubicBezTo>
                  <a:cubicBezTo>
                    <a:pt x="1610" y="968"/>
                    <a:pt x="1611" y="980"/>
                    <a:pt x="1610" y="988"/>
                  </a:cubicBezTo>
                  <a:cubicBezTo>
                    <a:pt x="1610" y="980"/>
                    <a:pt x="1611" y="968"/>
                    <a:pt x="1610" y="959"/>
                  </a:cubicBezTo>
                  <a:cubicBezTo>
                    <a:pt x="1610" y="972"/>
                    <a:pt x="1609" y="990"/>
                    <a:pt x="1607" y="1003"/>
                  </a:cubicBezTo>
                  <a:cubicBezTo>
                    <a:pt x="1605" y="1010"/>
                    <a:pt x="1605" y="1010"/>
                    <a:pt x="1605" y="1010"/>
                  </a:cubicBezTo>
                  <a:cubicBezTo>
                    <a:pt x="1610" y="1001"/>
                    <a:pt x="1610" y="1001"/>
                    <a:pt x="1610" y="1001"/>
                  </a:cubicBezTo>
                  <a:moveTo>
                    <a:pt x="1640" y="885"/>
                  </a:moveTo>
                  <a:cubicBezTo>
                    <a:pt x="1643" y="859"/>
                    <a:pt x="1648" y="826"/>
                    <a:pt x="1650" y="800"/>
                  </a:cubicBezTo>
                  <a:cubicBezTo>
                    <a:pt x="1650" y="800"/>
                    <a:pt x="1650" y="801"/>
                    <a:pt x="1650" y="801"/>
                  </a:cubicBezTo>
                  <a:cubicBezTo>
                    <a:pt x="1648" y="826"/>
                    <a:pt x="1643" y="860"/>
                    <a:pt x="1638" y="885"/>
                  </a:cubicBezTo>
                  <a:cubicBezTo>
                    <a:pt x="1638" y="879"/>
                    <a:pt x="1638" y="879"/>
                    <a:pt x="1638" y="879"/>
                  </a:cubicBezTo>
                  <a:cubicBezTo>
                    <a:pt x="1631" y="916"/>
                    <a:pt x="1631" y="916"/>
                    <a:pt x="1631" y="916"/>
                  </a:cubicBezTo>
                  <a:cubicBezTo>
                    <a:pt x="1631" y="920"/>
                    <a:pt x="1631" y="920"/>
                    <a:pt x="1631" y="920"/>
                  </a:cubicBezTo>
                  <a:cubicBezTo>
                    <a:pt x="1633" y="912"/>
                    <a:pt x="1634" y="904"/>
                    <a:pt x="1636" y="897"/>
                  </a:cubicBezTo>
                  <a:cubicBezTo>
                    <a:pt x="1635" y="898"/>
                    <a:pt x="1635" y="899"/>
                    <a:pt x="1635" y="900"/>
                  </a:cubicBezTo>
                  <a:cubicBezTo>
                    <a:pt x="1631" y="924"/>
                    <a:pt x="1631" y="924"/>
                    <a:pt x="1630" y="931"/>
                  </a:cubicBezTo>
                  <a:cubicBezTo>
                    <a:pt x="1640" y="885"/>
                    <a:pt x="1640" y="885"/>
                    <a:pt x="1640" y="885"/>
                  </a:cubicBezTo>
                  <a:moveTo>
                    <a:pt x="1622" y="917"/>
                  </a:moveTo>
                  <a:cubicBezTo>
                    <a:pt x="1622" y="924"/>
                    <a:pt x="1622" y="924"/>
                    <a:pt x="1622" y="924"/>
                  </a:cubicBezTo>
                  <a:cubicBezTo>
                    <a:pt x="1622" y="917"/>
                    <a:pt x="1622" y="917"/>
                    <a:pt x="1622" y="917"/>
                  </a:cubicBezTo>
                  <a:moveTo>
                    <a:pt x="1624" y="904"/>
                  </a:moveTo>
                  <a:cubicBezTo>
                    <a:pt x="1627" y="904"/>
                    <a:pt x="1627" y="904"/>
                    <a:pt x="1627" y="904"/>
                  </a:cubicBezTo>
                  <a:cubicBezTo>
                    <a:pt x="1632" y="853"/>
                    <a:pt x="1632" y="853"/>
                    <a:pt x="1632" y="853"/>
                  </a:cubicBezTo>
                  <a:cubicBezTo>
                    <a:pt x="1628" y="839"/>
                    <a:pt x="1628" y="839"/>
                    <a:pt x="1628" y="839"/>
                  </a:cubicBezTo>
                  <a:cubicBezTo>
                    <a:pt x="1628" y="840"/>
                    <a:pt x="1627" y="841"/>
                    <a:pt x="1627" y="842"/>
                  </a:cubicBezTo>
                  <a:cubicBezTo>
                    <a:pt x="1625" y="835"/>
                    <a:pt x="1625" y="835"/>
                    <a:pt x="1625" y="835"/>
                  </a:cubicBezTo>
                  <a:cubicBezTo>
                    <a:pt x="1624" y="835"/>
                    <a:pt x="1624" y="836"/>
                    <a:pt x="1623" y="837"/>
                  </a:cubicBezTo>
                  <a:cubicBezTo>
                    <a:pt x="1624" y="869"/>
                    <a:pt x="1624" y="869"/>
                    <a:pt x="1624" y="869"/>
                  </a:cubicBezTo>
                  <a:cubicBezTo>
                    <a:pt x="1624" y="873"/>
                    <a:pt x="1624" y="876"/>
                    <a:pt x="1623" y="879"/>
                  </a:cubicBezTo>
                  <a:cubicBezTo>
                    <a:pt x="1625" y="900"/>
                    <a:pt x="1625" y="900"/>
                    <a:pt x="1625" y="900"/>
                  </a:cubicBezTo>
                  <a:cubicBezTo>
                    <a:pt x="1627" y="890"/>
                    <a:pt x="1627" y="890"/>
                    <a:pt x="1627" y="890"/>
                  </a:cubicBezTo>
                  <a:cubicBezTo>
                    <a:pt x="1625" y="900"/>
                    <a:pt x="1625" y="900"/>
                    <a:pt x="1625" y="900"/>
                  </a:cubicBezTo>
                  <a:cubicBezTo>
                    <a:pt x="1623" y="879"/>
                    <a:pt x="1623" y="879"/>
                    <a:pt x="1623" y="879"/>
                  </a:cubicBezTo>
                  <a:cubicBezTo>
                    <a:pt x="1622" y="904"/>
                    <a:pt x="1622" y="904"/>
                    <a:pt x="1622" y="904"/>
                  </a:cubicBezTo>
                  <a:cubicBezTo>
                    <a:pt x="1621" y="912"/>
                    <a:pt x="1621" y="912"/>
                    <a:pt x="1621" y="912"/>
                  </a:cubicBezTo>
                  <a:cubicBezTo>
                    <a:pt x="1622" y="917"/>
                    <a:pt x="1622" y="917"/>
                    <a:pt x="1622" y="917"/>
                  </a:cubicBezTo>
                  <a:cubicBezTo>
                    <a:pt x="1622" y="909"/>
                    <a:pt x="1622" y="909"/>
                    <a:pt x="1622" y="909"/>
                  </a:cubicBezTo>
                  <a:cubicBezTo>
                    <a:pt x="1624" y="904"/>
                    <a:pt x="1624" y="904"/>
                    <a:pt x="1624" y="904"/>
                  </a:cubicBezTo>
                  <a:moveTo>
                    <a:pt x="1532" y="904"/>
                  </a:moveTo>
                  <a:cubicBezTo>
                    <a:pt x="1545" y="907"/>
                    <a:pt x="1545" y="907"/>
                    <a:pt x="1545" y="907"/>
                  </a:cubicBezTo>
                  <a:cubicBezTo>
                    <a:pt x="1541" y="882"/>
                    <a:pt x="1541" y="882"/>
                    <a:pt x="1541" y="882"/>
                  </a:cubicBezTo>
                  <a:cubicBezTo>
                    <a:pt x="1541" y="876"/>
                    <a:pt x="1542" y="870"/>
                    <a:pt x="1542" y="863"/>
                  </a:cubicBezTo>
                  <a:cubicBezTo>
                    <a:pt x="1539" y="865"/>
                    <a:pt x="1536" y="866"/>
                    <a:pt x="1533" y="867"/>
                  </a:cubicBezTo>
                  <a:cubicBezTo>
                    <a:pt x="1533" y="880"/>
                    <a:pt x="1533" y="892"/>
                    <a:pt x="1532" y="904"/>
                  </a:cubicBezTo>
                  <a:cubicBezTo>
                    <a:pt x="1535" y="903"/>
                    <a:pt x="1538" y="902"/>
                    <a:pt x="1540" y="901"/>
                  </a:cubicBezTo>
                  <a:cubicBezTo>
                    <a:pt x="1538" y="902"/>
                    <a:pt x="1535" y="903"/>
                    <a:pt x="1532" y="904"/>
                  </a:cubicBezTo>
                  <a:moveTo>
                    <a:pt x="1625" y="835"/>
                  </a:moveTo>
                  <a:cubicBezTo>
                    <a:pt x="1625" y="828"/>
                    <a:pt x="1625" y="822"/>
                    <a:pt x="1625" y="816"/>
                  </a:cubicBezTo>
                  <a:cubicBezTo>
                    <a:pt x="1624" y="808"/>
                    <a:pt x="1624" y="808"/>
                    <a:pt x="1624" y="808"/>
                  </a:cubicBezTo>
                  <a:cubicBezTo>
                    <a:pt x="1621" y="829"/>
                    <a:pt x="1621" y="829"/>
                    <a:pt x="1621" y="829"/>
                  </a:cubicBezTo>
                  <a:cubicBezTo>
                    <a:pt x="1623" y="837"/>
                    <a:pt x="1623" y="837"/>
                    <a:pt x="1623" y="837"/>
                  </a:cubicBezTo>
                  <a:cubicBezTo>
                    <a:pt x="1624" y="836"/>
                    <a:pt x="1624" y="835"/>
                    <a:pt x="1625" y="835"/>
                  </a:cubicBezTo>
                  <a:moveTo>
                    <a:pt x="56" y="823"/>
                  </a:moveTo>
                  <a:cubicBezTo>
                    <a:pt x="60" y="806"/>
                    <a:pt x="60" y="806"/>
                    <a:pt x="60" y="806"/>
                  </a:cubicBezTo>
                  <a:cubicBezTo>
                    <a:pt x="57" y="783"/>
                    <a:pt x="57" y="783"/>
                    <a:pt x="57" y="783"/>
                  </a:cubicBezTo>
                  <a:cubicBezTo>
                    <a:pt x="50" y="800"/>
                    <a:pt x="50" y="800"/>
                    <a:pt x="50" y="800"/>
                  </a:cubicBezTo>
                  <a:cubicBezTo>
                    <a:pt x="53" y="830"/>
                    <a:pt x="53" y="830"/>
                    <a:pt x="53" y="830"/>
                  </a:cubicBezTo>
                  <a:cubicBezTo>
                    <a:pt x="56" y="823"/>
                    <a:pt x="56" y="823"/>
                    <a:pt x="56" y="823"/>
                  </a:cubicBezTo>
                  <a:moveTo>
                    <a:pt x="1499" y="843"/>
                  </a:moveTo>
                  <a:cubicBezTo>
                    <a:pt x="1507" y="850"/>
                    <a:pt x="1507" y="850"/>
                    <a:pt x="1507" y="850"/>
                  </a:cubicBezTo>
                  <a:cubicBezTo>
                    <a:pt x="1497" y="826"/>
                    <a:pt x="1497" y="826"/>
                    <a:pt x="1497" y="826"/>
                  </a:cubicBezTo>
                  <a:cubicBezTo>
                    <a:pt x="1499" y="843"/>
                    <a:pt x="1499" y="843"/>
                    <a:pt x="1499" y="843"/>
                  </a:cubicBezTo>
                  <a:moveTo>
                    <a:pt x="1624" y="748"/>
                  </a:moveTo>
                  <a:cubicBezTo>
                    <a:pt x="1628" y="758"/>
                    <a:pt x="1634" y="772"/>
                    <a:pt x="1638" y="782"/>
                  </a:cubicBezTo>
                  <a:cubicBezTo>
                    <a:pt x="1634" y="769"/>
                    <a:pt x="1629" y="751"/>
                    <a:pt x="1623" y="738"/>
                  </a:cubicBezTo>
                  <a:cubicBezTo>
                    <a:pt x="1621" y="773"/>
                    <a:pt x="1621" y="773"/>
                    <a:pt x="1621" y="773"/>
                  </a:cubicBezTo>
                  <a:cubicBezTo>
                    <a:pt x="1621" y="784"/>
                    <a:pt x="1621" y="790"/>
                    <a:pt x="1620" y="808"/>
                  </a:cubicBezTo>
                  <a:cubicBezTo>
                    <a:pt x="1619" y="820"/>
                    <a:pt x="1619" y="823"/>
                    <a:pt x="1621" y="829"/>
                  </a:cubicBezTo>
                  <a:cubicBezTo>
                    <a:pt x="1621" y="823"/>
                    <a:pt x="1623" y="815"/>
                    <a:pt x="1624" y="808"/>
                  </a:cubicBezTo>
                  <a:cubicBezTo>
                    <a:pt x="1624" y="748"/>
                    <a:pt x="1624" y="748"/>
                    <a:pt x="1624" y="748"/>
                  </a:cubicBezTo>
                  <a:moveTo>
                    <a:pt x="1612" y="722"/>
                  </a:moveTo>
                  <a:cubicBezTo>
                    <a:pt x="1616" y="738"/>
                    <a:pt x="1616" y="738"/>
                    <a:pt x="1616" y="738"/>
                  </a:cubicBezTo>
                  <a:cubicBezTo>
                    <a:pt x="1609" y="711"/>
                    <a:pt x="1609" y="711"/>
                    <a:pt x="1609" y="711"/>
                  </a:cubicBezTo>
                  <a:cubicBezTo>
                    <a:pt x="1607" y="725"/>
                    <a:pt x="1607" y="725"/>
                    <a:pt x="1607" y="725"/>
                  </a:cubicBezTo>
                  <a:cubicBezTo>
                    <a:pt x="1612" y="722"/>
                    <a:pt x="1612" y="722"/>
                    <a:pt x="1612" y="722"/>
                  </a:cubicBezTo>
                  <a:moveTo>
                    <a:pt x="41" y="702"/>
                  </a:moveTo>
                  <a:cubicBezTo>
                    <a:pt x="42" y="696"/>
                    <a:pt x="43" y="691"/>
                    <a:pt x="44" y="684"/>
                  </a:cubicBezTo>
                  <a:cubicBezTo>
                    <a:pt x="42" y="683"/>
                    <a:pt x="41" y="681"/>
                    <a:pt x="39" y="680"/>
                  </a:cubicBezTo>
                  <a:cubicBezTo>
                    <a:pt x="38" y="686"/>
                    <a:pt x="38" y="692"/>
                    <a:pt x="36" y="698"/>
                  </a:cubicBezTo>
                  <a:cubicBezTo>
                    <a:pt x="38" y="700"/>
                    <a:pt x="40" y="701"/>
                    <a:pt x="41" y="702"/>
                  </a:cubicBezTo>
                  <a:moveTo>
                    <a:pt x="92" y="737"/>
                  </a:moveTo>
                  <a:cubicBezTo>
                    <a:pt x="92" y="731"/>
                    <a:pt x="93" y="724"/>
                    <a:pt x="94" y="719"/>
                  </a:cubicBezTo>
                  <a:cubicBezTo>
                    <a:pt x="93" y="718"/>
                    <a:pt x="92" y="717"/>
                    <a:pt x="90" y="716"/>
                  </a:cubicBezTo>
                  <a:cubicBezTo>
                    <a:pt x="89" y="715"/>
                    <a:pt x="88" y="715"/>
                    <a:pt x="87" y="714"/>
                  </a:cubicBezTo>
                  <a:cubicBezTo>
                    <a:pt x="86" y="720"/>
                    <a:pt x="85" y="727"/>
                    <a:pt x="84" y="732"/>
                  </a:cubicBezTo>
                  <a:cubicBezTo>
                    <a:pt x="85" y="734"/>
                    <a:pt x="87" y="734"/>
                    <a:pt x="88" y="735"/>
                  </a:cubicBezTo>
                  <a:cubicBezTo>
                    <a:pt x="89" y="735"/>
                    <a:pt x="90" y="736"/>
                    <a:pt x="92" y="737"/>
                  </a:cubicBezTo>
                  <a:moveTo>
                    <a:pt x="78" y="719"/>
                  </a:moveTo>
                  <a:cubicBezTo>
                    <a:pt x="79" y="713"/>
                    <a:pt x="80" y="707"/>
                    <a:pt x="81" y="701"/>
                  </a:cubicBezTo>
                  <a:cubicBezTo>
                    <a:pt x="79" y="699"/>
                    <a:pt x="77" y="698"/>
                    <a:pt x="75" y="697"/>
                  </a:cubicBezTo>
                  <a:cubicBezTo>
                    <a:pt x="73" y="702"/>
                    <a:pt x="73" y="709"/>
                    <a:pt x="72" y="715"/>
                  </a:cubicBezTo>
                  <a:cubicBezTo>
                    <a:pt x="74" y="716"/>
                    <a:pt x="76" y="718"/>
                    <a:pt x="78" y="719"/>
                  </a:cubicBezTo>
                  <a:moveTo>
                    <a:pt x="1635" y="654"/>
                  </a:moveTo>
                  <a:cubicBezTo>
                    <a:pt x="1635" y="627"/>
                    <a:pt x="1635" y="627"/>
                    <a:pt x="1635" y="627"/>
                  </a:cubicBezTo>
                  <a:cubicBezTo>
                    <a:pt x="1633" y="620"/>
                    <a:pt x="1633" y="620"/>
                    <a:pt x="1633" y="620"/>
                  </a:cubicBezTo>
                  <a:cubicBezTo>
                    <a:pt x="1635" y="654"/>
                    <a:pt x="1635" y="654"/>
                    <a:pt x="1635" y="654"/>
                  </a:cubicBezTo>
                  <a:moveTo>
                    <a:pt x="72" y="715"/>
                  </a:moveTo>
                  <a:cubicBezTo>
                    <a:pt x="73" y="709"/>
                    <a:pt x="73" y="702"/>
                    <a:pt x="75" y="697"/>
                  </a:cubicBezTo>
                  <a:cubicBezTo>
                    <a:pt x="70" y="694"/>
                    <a:pt x="66" y="691"/>
                    <a:pt x="62" y="688"/>
                  </a:cubicBezTo>
                  <a:cubicBezTo>
                    <a:pt x="66" y="691"/>
                    <a:pt x="70" y="694"/>
                    <a:pt x="75" y="697"/>
                  </a:cubicBezTo>
                  <a:cubicBezTo>
                    <a:pt x="76" y="685"/>
                    <a:pt x="76" y="685"/>
                    <a:pt x="71" y="683"/>
                  </a:cubicBezTo>
                  <a:cubicBezTo>
                    <a:pt x="64" y="681"/>
                    <a:pt x="64" y="681"/>
                    <a:pt x="54" y="661"/>
                  </a:cubicBezTo>
                  <a:cubicBezTo>
                    <a:pt x="54" y="661"/>
                    <a:pt x="54" y="661"/>
                    <a:pt x="54" y="661"/>
                  </a:cubicBezTo>
                  <a:cubicBezTo>
                    <a:pt x="50" y="669"/>
                    <a:pt x="48" y="671"/>
                    <a:pt x="47" y="665"/>
                  </a:cubicBezTo>
                  <a:cubicBezTo>
                    <a:pt x="46" y="661"/>
                    <a:pt x="45" y="657"/>
                    <a:pt x="44" y="653"/>
                  </a:cubicBezTo>
                  <a:cubicBezTo>
                    <a:pt x="44" y="659"/>
                    <a:pt x="44" y="667"/>
                    <a:pt x="43" y="673"/>
                  </a:cubicBezTo>
                  <a:cubicBezTo>
                    <a:pt x="45" y="674"/>
                    <a:pt x="47" y="676"/>
                    <a:pt x="48" y="677"/>
                  </a:cubicBezTo>
                  <a:cubicBezTo>
                    <a:pt x="59" y="689"/>
                    <a:pt x="59" y="689"/>
                    <a:pt x="59" y="689"/>
                  </a:cubicBezTo>
                  <a:cubicBezTo>
                    <a:pt x="50" y="700"/>
                    <a:pt x="50" y="700"/>
                    <a:pt x="50" y="700"/>
                  </a:cubicBezTo>
                  <a:cubicBezTo>
                    <a:pt x="53" y="702"/>
                    <a:pt x="56" y="704"/>
                    <a:pt x="59" y="706"/>
                  </a:cubicBezTo>
                  <a:cubicBezTo>
                    <a:pt x="63" y="709"/>
                    <a:pt x="67" y="712"/>
                    <a:pt x="72" y="715"/>
                  </a:cubicBezTo>
                  <a:moveTo>
                    <a:pt x="1483" y="773"/>
                  </a:moveTo>
                  <a:cubicBezTo>
                    <a:pt x="1480" y="751"/>
                    <a:pt x="1478" y="729"/>
                    <a:pt x="1473" y="708"/>
                  </a:cubicBezTo>
                  <a:cubicBezTo>
                    <a:pt x="1466" y="720"/>
                    <a:pt x="1466" y="720"/>
                    <a:pt x="1466" y="720"/>
                  </a:cubicBezTo>
                  <a:cubicBezTo>
                    <a:pt x="1483" y="773"/>
                    <a:pt x="1483" y="773"/>
                    <a:pt x="1483" y="773"/>
                  </a:cubicBezTo>
                  <a:moveTo>
                    <a:pt x="1560" y="671"/>
                  </a:moveTo>
                  <a:cubicBezTo>
                    <a:pt x="1560" y="670"/>
                    <a:pt x="1560" y="668"/>
                    <a:pt x="1560" y="667"/>
                  </a:cubicBezTo>
                  <a:cubicBezTo>
                    <a:pt x="1560" y="667"/>
                    <a:pt x="1560" y="668"/>
                    <a:pt x="1560" y="668"/>
                  </a:cubicBezTo>
                  <a:cubicBezTo>
                    <a:pt x="1559" y="673"/>
                    <a:pt x="1550" y="722"/>
                    <a:pt x="1549" y="734"/>
                  </a:cubicBezTo>
                  <a:cubicBezTo>
                    <a:pt x="1560" y="700"/>
                    <a:pt x="1560" y="700"/>
                    <a:pt x="1560" y="671"/>
                  </a:cubicBezTo>
                  <a:moveTo>
                    <a:pt x="1632" y="599"/>
                  </a:moveTo>
                  <a:cubicBezTo>
                    <a:pt x="1629" y="579"/>
                    <a:pt x="1629" y="579"/>
                    <a:pt x="1629" y="579"/>
                  </a:cubicBezTo>
                  <a:cubicBezTo>
                    <a:pt x="1631" y="603"/>
                    <a:pt x="1631" y="603"/>
                    <a:pt x="1631" y="603"/>
                  </a:cubicBezTo>
                  <a:cubicBezTo>
                    <a:pt x="1632" y="599"/>
                    <a:pt x="1632" y="599"/>
                    <a:pt x="1632" y="599"/>
                  </a:cubicBezTo>
                  <a:moveTo>
                    <a:pt x="54" y="661"/>
                  </a:moveTo>
                  <a:cubicBezTo>
                    <a:pt x="46" y="632"/>
                    <a:pt x="46" y="632"/>
                    <a:pt x="46" y="632"/>
                  </a:cubicBezTo>
                  <a:cubicBezTo>
                    <a:pt x="45" y="631"/>
                    <a:pt x="43" y="629"/>
                    <a:pt x="42" y="628"/>
                  </a:cubicBezTo>
                  <a:cubicBezTo>
                    <a:pt x="41" y="603"/>
                    <a:pt x="41" y="603"/>
                    <a:pt x="41" y="603"/>
                  </a:cubicBezTo>
                  <a:cubicBezTo>
                    <a:pt x="39" y="602"/>
                    <a:pt x="38" y="601"/>
                    <a:pt x="37" y="599"/>
                  </a:cubicBezTo>
                  <a:cubicBezTo>
                    <a:pt x="36" y="598"/>
                    <a:pt x="35" y="597"/>
                    <a:pt x="35" y="597"/>
                  </a:cubicBezTo>
                  <a:cubicBezTo>
                    <a:pt x="34" y="597"/>
                    <a:pt x="34" y="597"/>
                    <a:pt x="28" y="611"/>
                  </a:cubicBezTo>
                  <a:cubicBezTo>
                    <a:pt x="30" y="613"/>
                    <a:pt x="31" y="615"/>
                    <a:pt x="33" y="617"/>
                  </a:cubicBezTo>
                  <a:cubicBezTo>
                    <a:pt x="35" y="620"/>
                    <a:pt x="35" y="620"/>
                    <a:pt x="44" y="653"/>
                  </a:cubicBezTo>
                  <a:cubicBezTo>
                    <a:pt x="47" y="667"/>
                    <a:pt x="47" y="667"/>
                    <a:pt x="47" y="668"/>
                  </a:cubicBezTo>
                  <a:cubicBezTo>
                    <a:pt x="49" y="670"/>
                    <a:pt x="50" y="667"/>
                    <a:pt x="51" y="666"/>
                  </a:cubicBezTo>
                  <a:cubicBezTo>
                    <a:pt x="52" y="665"/>
                    <a:pt x="52" y="665"/>
                    <a:pt x="54" y="661"/>
                  </a:cubicBezTo>
                  <a:moveTo>
                    <a:pt x="1631" y="562"/>
                  </a:moveTo>
                  <a:cubicBezTo>
                    <a:pt x="1630" y="556"/>
                    <a:pt x="1629" y="550"/>
                    <a:pt x="1627" y="544"/>
                  </a:cubicBezTo>
                  <a:cubicBezTo>
                    <a:pt x="1630" y="558"/>
                    <a:pt x="1630" y="558"/>
                    <a:pt x="1630" y="558"/>
                  </a:cubicBezTo>
                  <a:cubicBezTo>
                    <a:pt x="1631" y="562"/>
                    <a:pt x="1631" y="562"/>
                    <a:pt x="1631" y="562"/>
                  </a:cubicBezTo>
                  <a:moveTo>
                    <a:pt x="1460" y="743"/>
                  </a:moveTo>
                  <a:cubicBezTo>
                    <a:pt x="1462" y="732"/>
                    <a:pt x="1462" y="732"/>
                    <a:pt x="1462" y="732"/>
                  </a:cubicBezTo>
                  <a:cubicBezTo>
                    <a:pt x="1433" y="693"/>
                    <a:pt x="1433" y="693"/>
                    <a:pt x="1433" y="693"/>
                  </a:cubicBezTo>
                  <a:cubicBezTo>
                    <a:pt x="1424" y="695"/>
                    <a:pt x="1424" y="695"/>
                    <a:pt x="1424" y="695"/>
                  </a:cubicBezTo>
                  <a:cubicBezTo>
                    <a:pt x="1425" y="696"/>
                    <a:pt x="1425" y="696"/>
                    <a:pt x="1425" y="696"/>
                  </a:cubicBezTo>
                  <a:cubicBezTo>
                    <a:pt x="1437" y="708"/>
                    <a:pt x="1446" y="720"/>
                    <a:pt x="1460" y="743"/>
                  </a:cubicBezTo>
                  <a:moveTo>
                    <a:pt x="1630" y="558"/>
                  </a:moveTo>
                  <a:cubicBezTo>
                    <a:pt x="1627" y="544"/>
                    <a:pt x="1627" y="544"/>
                    <a:pt x="1627" y="544"/>
                  </a:cubicBezTo>
                  <a:cubicBezTo>
                    <a:pt x="1621" y="526"/>
                    <a:pt x="1621" y="526"/>
                    <a:pt x="1621" y="526"/>
                  </a:cubicBezTo>
                  <a:cubicBezTo>
                    <a:pt x="1630" y="558"/>
                    <a:pt x="1630" y="558"/>
                    <a:pt x="1630" y="558"/>
                  </a:cubicBezTo>
                  <a:moveTo>
                    <a:pt x="50" y="499"/>
                  </a:moveTo>
                  <a:cubicBezTo>
                    <a:pt x="52" y="494"/>
                    <a:pt x="54" y="488"/>
                    <a:pt x="57" y="482"/>
                  </a:cubicBezTo>
                  <a:cubicBezTo>
                    <a:pt x="56" y="482"/>
                    <a:pt x="56" y="481"/>
                    <a:pt x="56" y="480"/>
                  </a:cubicBezTo>
                  <a:cubicBezTo>
                    <a:pt x="55" y="479"/>
                    <a:pt x="55" y="478"/>
                    <a:pt x="55" y="476"/>
                  </a:cubicBezTo>
                  <a:cubicBezTo>
                    <a:pt x="51" y="482"/>
                    <a:pt x="51" y="482"/>
                    <a:pt x="51" y="482"/>
                  </a:cubicBezTo>
                  <a:cubicBezTo>
                    <a:pt x="49" y="488"/>
                    <a:pt x="46" y="494"/>
                    <a:pt x="44" y="499"/>
                  </a:cubicBezTo>
                  <a:cubicBezTo>
                    <a:pt x="45" y="502"/>
                    <a:pt x="45" y="504"/>
                    <a:pt x="46" y="506"/>
                  </a:cubicBezTo>
                  <a:cubicBezTo>
                    <a:pt x="50" y="499"/>
                    <a:pt x="50" y="499"/>
                    <a:pt x="50" y="499"/>
                  </a:cubicBezTo>
                  <a:moveTo>
                    <a:pt x="50" y="1002"/>
                  </a:moveTo>
                  <a:cubicBezTo>
                    <a:pt x="48" y="996"/>
                    <a:pt x="46" y="991"/>
                    <a:pt x="45" y="985"/>
                  </a:cubicBezTo>
                  <a:cubicBezTo>
                    <a:pt x="46" y="991"/>
                    <a:pt x="48" y="996"/>
                    <a:pt x="50" y="1002"/>
                  </a:cubicBezTo>
                  <a:moveTo>
                    <a:pt x="50" y="1002"/>
                  </a:moveTo>
                  <a:cubicBezTo>
                    <a:pt x="51" y="1003"/>
                    <a:pt x="52" y="1005"/>
                    <a:pt x="54" y="1006"/>
                  </a:cubicBezTo>
                  <a:cubicBezTo>
                    <a:pt x="52" y="1005"/>
                    <a:pt x="51" y="1003"/>
                    <a:pt x="50" y="1002"/>
                  </a:cubicBezTo>
                  <a:moveTo>
                    <a:pt x="36" y="817"/>
                  </a:moveTo>
                  <a:cubicBezTo>
                    <a:pt x="34" y="824"/>
                    <a:pt x="34" y="824"/>
                    <a:pt x="34" y="824"/>
                  </a:cubicBezTo>
                  <a:cubicBezTo>
                    <a:pt x="36" y="817"/>
                    <a:pt x="36" y="817"/>
                    <a:pt x="36" y="817"/>
                  </a:cubicBezTo>
                  <a:cubicBezTo>
                    <a:pt x="39" y="800"/>
                    <a:pt x="39" y="800"/>
                    <a:pt x="39" y="800"/>
                  </a:cubicBezTo>
                  <a:cubicBezTo>
                    <a:pt x="36" y="817"/>
                    <a:pt x="36" y="817"/>
                    <a:pt x="36" y="817"/>
                  </a:cubicBezTo>
                  <a:moveTo>
                    <a:pt x="7" y="642"/>
                  </a:move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2"/>
                  </a:moveTo>
                  <a:cubicBezTo>
                    <a:pt x="7" y="642"/>
                    <a:pt x="7" y="642"/>
                    <a:pt x="7" y="642"/>
                  </a:cubicBezTo>
                  <a:cubicBezTo>
                    <a:pt x="7" y="642"/>
                    <a:pt x="7" y="642"/>
                    <a:pt x="7" y="642"/>
                  </a:cubicBezTo>
                  <a:moveTo>
                    <a:pt x="7" y="643"/>
                  </a:moveTo>
                  <a:cubicBezTo>
                    <a:pt x="7" y="643"/>
                    <a:pt x="7" y="643"/>
                    <a:pt x="7" y="642"/>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7" y="643"/>
                  </a:moveTo>
                  <a:cubicBezTo>
                    <a:pt x="7" y="643"/>
                    <a:pt x="7" y="643"/>
                    <a:pt x="7" y="643"/>
                  </a:cubicBezTo>
                  <a:cubicBezTo>
                    <a:pt x="7" y="643"/>
                    <a:pt x="7" y="643"/>
                    <a:pt x="7" y="643"/>
                  </a:cubicBezTo>
                  <a:moveTo>
                    <a:pt x="69" y="476"/>
                  </a:moveTo>
                  <a:cubicBezTo>
                    <a:pt x="72" y="468"/>
                    <a:pt x="76" y="459"/>
                    <a:pt x="80" y="451"/>
                  </a:cubicBezTo>
                  <a:cubicBezTo>
                    <a:pt x="76" y="459"/>
                    <a:pt x="72" y="468"/>
                    <a:pt x="69" y="476"/>
                  </a:cubicBezTo>
                  <a:cubicBezTo>
                    <a:pt x="72" y="468"/>
                    <a:pt x="76" y="459"/>
                    <a:pt x="80" y="451"/>
                  </a:cubicBezTo>
                  <a:cubicBezTo>
                    <a:pt x="76" y="459"/>
                    <a:pt x="72" y="468"/>
                    <a:pt x="69" y="476"/>
                  </a:cubicBezTo>
                  <a:moveTo>
                    <a:pt x="71" y="480"/>
                  </a:moveTo>
                  <a:cubicBezTo>
                    <a:pt x="70" y="479"/>
                    <a:pt x="69" y="478"/>
                    <a:pt x="69" y="476"/>
                  </a:cubicBezTo>
                  <a:cubicBezTo>
                    <a:pt x="69" y="478"/>
                    <a:pt x="70" y="479"/>
                    <a:pt x="71" y="480"/>
                  </a:cubicBezTo>
                  <a:moveTo>
                    <a:pt x="75" y="472"/>
                  </a:moveTo>
                  <a:cubicBezTo>
                    <a:pt x="77" y="467"/>
                    <a:pt x="80" y="461"/>
                    <a:pt x="83" y="455"/>
                  </a:cubicBezTo>
                  <a:cubicBezTo>
                    <a:pt x="80" y="461"/>
                    <a:pt x="77" y="467"/>
                    <a:pt x="75" y="472"/>
                  </a:cubicBezTo>
                  <a:moveTo>
                    <a:pt x="71" y="480"/>
                  </a:moveTo>
                  <a:cubicBezTo>
                    <a:pt x="76" y="474"/>
                    <a:pt x="76" y="474"/>
                    <a:pt x="76" y="474"/>
                  </a:cubicBezTo>
                  <a:cubicBezTo>
                    <a:pt x="71" y="480"/>
                    <a:pt x="71" y="480"/>
                    <a:pt x="71" y="480"/>
                  </a:cubicBezTo>
                  <a:moveTo>
                    <a:pt x="76" y="474"/>
                  </a:moveTo>
                  <a:cubicBezTo>
                    <a:pt x="76" y="473"/>
                    <a:pt x="75" y="473"/>
                    <a:pt x="75" y="472"/>
                  </a:cubicBezTo>
                  <a:cubicBezTo>
                    <a:pt x="75" y="473"/>
                    <a:pt x="76" y="473"/>
                    <a:pt x="76" y="474"/>
                  </a:cubicBezTo>
                  <a:moveTo>
                    <a:pt x="156" y="1105"/>
                  </a:moveTo>
                  <a:cubicBezTo>
                    <a:pt x="136" y="1039"/>
                    <a:pt x="123" y="967"/>
                    <a:pt x="121" y="890"/>
                  </a:cubicBezTo>
                  <a:cubicBezTo>
                    <a:pt x="111" y="869"/>
                    <a:pt x="111" y="869"/>
                    <a:pt x="117" y="849"/>
                  </a:cubicBezTo>
                  <a:cubicBezTo>
                    <a:pt x="92" y="844"/>
                    <a:pt x="92" y="844"/>
                    <a:pt x="92" y="844"/>
                  </a:cubicBezTo>
                  <a:cubicBezTo>
                    <a:pt x="88" y="842"/>
                    <a:pt x="84" y="840"/>
                    <a:pt x="80" y="838"/>
                  </a:cubicBezTo>
                  <a:cubicBezTo>
                    <a:pt x="79" y="837"/>
                    <a:pt x="78" y="837"/>
                    <a:pt x="77" y="836"/>
                  </a:cubicBezTo>
                  <a:cubicBezTo>
                    <a:pt x="60" y="806"/>
                    <a:pt x="60" y="806"/>
                    <a:pt x="60" y="806"/>
                  </a:cubicBezTo>
                  <a:cubicBezTo>
                    <a:pt x="56" y="823"/>
                    <a:pt x="56" y="823"/>
                    <a:pt x="56" y="823"/>
                  </a:cubicBezTo>
                  <a:cubicBezTo>
                    <a:pt x="60" y="844"/>
                    <a:pt x="60" y="844"/>
                    <a:pt x="60" y="844"/>
                  </a:cubicBezTo>
                  <a:cubicBezTo>
                    <a:pt x="56" y="823"/>
                    <a:pt x="56" y="823"/>
                    <a:pt x="56" y="823"/>
                  </a:cubicBezTo>
                  <a:cubicBezTo>
                    <a:pt x="53" y="830"/>
                    <a:pt x="53" y="830"/>
                    <a:pt x="53" y="830"/>
                  </a:cubicBezTo>
                  <a:cubicBezTo>
                    <a:pt x="50" y="800"/>
                    <a:pt x="50" y="800"/>
                    <a:pt x="50" y="800"/>
                  </a:cubicBezTo>
                  <a:cubicBezTo>
                    <a:pt x="49" y="798"/>
                    <a:pt x="47" y="796"/>
                    <a:pt x="45" y="795"/>
                  </a:cubicBezTo>
                  <a:cubicBezTo>
                    <a:pt x="44" y="798"/>
                    <a:pt x="44" y="801"/>
                    <a:pt x="44" y="805"/>
                  </a:cubicBezTo>
                  <a:cubicBezTo>
                    <a:pt x="44" y="801"/>
                    <a:pt x="44" y="798"/>
                    <a:pt x="45" y="795"/>
                  </a:cubicBezTo>
                  <a:cubicBezTo>
                    <a:pt x="39" y="800"/>
                    <a:pt x="39" y="800"/>
                    <a:pt x="39" y="800"/>
                  </a:cubicBezTo>
                  <a:cubicBezTo>
                    <a:pt x="36" y="817"/>
                    <a:pt x="36" y="817"/>
                    <a:pt x="36" y="817"/>
                  </a:cubicBezTo>
                  <a:cubicBezTo>
                    <a:pt x="34" y="824"/>
                    <a:pt x="34" y="824"/>
                    <a:pt x="34" y="824"/>
                  </a:cubicBezTo>
                  <a:cubicBezTo>
                    <a:pt x="30" y="812"/>
                    <a:pt x="30" y="812"/>
                    <a:pt x="22" y="804"/>
                  </a:cubicBezTo>
                  <a:cubicBezTo>
                    <a:pt x="22" y="805"/>
                    <a:pt x="21" y="807"/>
                    <a:pt x="20" y="808"/>
                  </a:cubicBezTo>
                  <a:cubicBezTo>
                    <a:pt x="20" y="810"/>
                    <a:pt x="19" y="809"/>
                    <a:pt x="18" y="809"/>
                  </a:cubicBezTo>
                  <a:cubicBezTo>
                    <a:pt x="13" y="783"/>
                    <a:pt x="13" y="783"/>
                    <a:pt x="13" y="783"/>
                  </a:cubicBezTo>
                  <a:cubicBezTo>
                    <a:pt x="13" y="780"/>
                    <a:pt x="13" y="777"/>
                    <a:pt x="13" y="774"/>
                  </a:cubicBezTo>
                  <a:cubicBezTo>
                    <a:pt x="13" y="761"/>
                    <a:pt x="14" y="748"/>
                    <a:pt x="15" y="736"/>
                  </a:cubicBezTo>
                  <a:cubicBezTo>
                    <a:pt x="15" y="730"/>
                    <a:pt x="16" y="724"/>
                    <a:pt x="16" y="718"/>
                  </a:cubicBezTo>
                  <a:cubicBezTo>
                    <a:pt x="17" y="697"/>
                    <a:pt x="17" y="697"/>
                    <a:pt x="17" y="697"/>
                  </a:cubicBezTo>
                  <a:cubicBezTo>
                    <a:pt x="16" y="695"/>
                    <a:pt x="14" y="694"/>
                    <a:pt x="14" y="692"/>
                  </a:cubicBezTo>
                  <a:cubicBezTo>
                    <a:pt x="8" y="681"/>
                    <a:pt x="8" y="681"/>
                    <a:pt x="8" y="681"/>
                  </a:cubicBezTo>
                  <a:cubicBezTo>
                    <a:pt x="12" y="664"/>
                    <a:pt x="17" y="640"/>
                    <a:pt x="22" y="623"/>
                  </a:cubicBezTo>
                  <a:cubicBezTo>
                    <a:pt x="22" y="613"/>
                    <a:pt x="22" y="613"/>
                    <a:pt x="22" y="613"/>
                  </a:cubicBezTo>
                  <a:cubicBezTo>
                    <a:pt x="11" y="656"/>
                    <a:pt x="11" y="656"/>
                    <a:pt x="6" y="691"/>
                  </a:cubicBezTo>
                  <a:cubicBezTo>
                    <a:pt x="7" y="685"/>
                    <a:pt x="8" y="678"/>
                    <a:pt x="9" y="672"/>
                  </a:cubicBezTo>
                  <a:cubicBezTo>
                    <a:pt x="12" y="652"/>
                    <a:pt x="12" y="652"/>
                    <a:pt x="22" y="613"/>
                  </a:cubicBezTo>
                  <a:cubicBezTo>
                    <a:pt x="21" y="611"/>
                    <a:pt x="20" y="609"/>
                    <a:pt x="19" y="606"/>
                  </a:cubicBezTo>
                  <a:cubicBezTo>
                    <a:pt x="10" y="636"/>
                    <a:pt x="10" y="636"/>
                    <a:pt x="10" y="636"/>
                  </a:cubicBezTo>
                  <a:cubicBezTo>
                    <a:pt x="9" y="633"/>
                    <a:pt x="8" y="630"/>
                    <a:pt x="7" y="627"/>
                  </a:cubicBezTo>
                  <a:cubicBezTo>
                    <a:pt x="7" y="625"/>
                    <a:pt x="7" y="624"/>
                    <a:pt x="7" y="622"/>
                  </a:cubicBezTo>
                  <a:cubicBezTo>
                    <a:pt x="16" y="567"/>
                    <a:pt x="16" y="567"/>
                    <a:pt x="16" y="567"/>
                  </a:cubicBezTo>
                  <a:cubicBezTo>
                    <a:pt x="19" y="555"/>
                    <a:pt x="22" y="543"/>
                    <a:pt x="25" y="532"/>
                  </a:cubicBezTo>
                  <a:cubicBezTo>
                    <a:pt x="39" y="490"/>
                    <a:pt x="39" y="490"/>
                    <a:pt x="39" y="490"/>
                  </a:cubicBezTo>
                  <a:cubicBezTo>
                    <a:pt x="49" y="474"/>
                    <a:pt x="49" y="474"/>
                    <a:pt x="49" y="474"/>
                  </a:cubicBezTo>
                  <a:cubicBezTo>
                    <a:pt x="50" y="477"/>
                    <a:pt x="50" y="480"/>
                    <a:pt x="51" y="482"/>
                  </a:cubicBezTo>
                  <a:cubicBezTo>
                    <a:pt x="55" y="476"/>
                    <a:pt x="55" y="476"/>
                    <a:pt x="55" y="476"/>
                  </a:cubicBezTo>
                  <a:cubicBezTo>
                    <a:pt x="55" y="478"/>
                    <a:pt x="55" y="479"/>
                    <a:pt x="56" y="480"/>
                  </a:cubicBezTo>
                  <a:cubicBezTo>
                    <a:pt x="56" y="481"/>
                    <a:pt x="56" y="482"/>
                    <a:pt x="57" y="482"/>
                  </a:cubicBezTo>
                  <a:cubicBezTo>
                    <a:pt x="58" y="490"/>
                    <a:pt x="60" y="500"/>
                    <a:pt x="62" y="507"/>
                  </a:cubicBezTo>
                  <a:cubicBezTo>
                    <a:pt x="51" y="557"/>
                    <a:pt x="51" y="557"/>
                    <a:pt x="51" y="557"/>
                  </a:cubicBezTo>
                  <a:cubicBezTo>
                    <a:pt x="50" y="563"/>
                    <a:pt x="48" y="569"/>
                    <a:pt x="46" y="575"/>
                  </a:cubicBezTo>
                  <a:cubicBezTo>
                    <a:pt x="47" y="576"/>
                    <a:pt x="48" y="578"/>
                    <a:pt x="50" y="579"/>
                  </a:cubicBezTo>
                  <a:cubicBezTo>
                    <a:pt x="76" y="488"/>
                    <a:pt x="76" y="488"/>
                    <a:pt x="111" y="463"/>
                  </a:cubicBezTo>
                  <a:cubicBezTo>
                    <a:pt x="114" y="456"/>
                    <a:pt x="118" y="448"/>
                    <a:pt x="122" y="441"/>
                  </a:cubicBezTo>
                  <a:cubicBezTo>
                    <a:pt x="121" y="440"/>
                    <a:pt x="120" y="439"/>
                    <a:pt x="118" y="438"/>
                  </a:cubicBezTo>
                  <a:cubicBezTo>
                    <a:pt x="115" y="443"/>
                    <a:pt x="115" y="443"/>
                    <a:pt x="115" y="443"/>
                  </a:cubicBezTo>
                  <a:cubicBezTo>
                    <a:pt x="118" y="438"/>
                    <a:pt x="118" y="438"/>
                    <a:pt x="118" y="438"/>
                  </a:cubicBezTo>
                  <a:cubicBezTo>
                    <a:pt x="88" y="409"/>
                    <a:pt x="83" y="379"/>
                    <a:pt x="99" y="351"/>
                  </a:cubicBezTo>
                  <a:cubicBezTo>
                    <a:pt x="97" y="353"/>
                    <a:pt x="97" y="353"/>
                    <a:pt x="97" y="353"/>
                  </a:cubicBezTo>
                  <a:cubicBezTo>
                    <a:pt x="61" y="426"/>
                    <a:pt x="58" y="430"/>
                    <a:pt x="42" y="475"/>
                  </a:cubicBezTo>
                  <a:cubicBezTo>
                    <a:pt x="17" y="555"/>
                    <a:pt x="16" y="558"/>
                    <a:pt x="8" y="605"/>
                  </a:cubicBezTo>
                  <a:cubicBezTo>
                    <a:pt x="3" y="636"/>
                    <a:pt x="3" y="636"/>
                    <a:pt x="3" y="636"/>
                  </a:cubicBezTo>
                  <a:cubicBezTo>
                    <a:pt x="0" y="665"/>
                    <a:pt x="0" y="665"/>
                    <a:pt x="0" y="665"/>
                  </a:cubicBezTo>
                  <a:cubicBezTo>
                    <a:pt x="2" y="665"/>
                    <a:pt x="2" y="665"/>
                    <a:pt x="2" y="665"/>
                  </a:cubicBezTo>
                  <a:cubicBezTo>
                    <a:pt x="2" y="680"/>
                    <a:pt x="2" y="701"/>
                    <a:pt x="3" y="716"/>
                  </a:cubicBezTo>
                  <a:cubicBezTo>
                    <a:pt x="4" y="718"/>
                    <a:pt x="4" y="719"/>
                    <a:pt x="5" y="721"/>
                  </a:cubicBezTo>
                  <a:cubicBezTo>
                    <a:pt x="6" y="729"/>
                    <a:pt x="6" y="729"/>
                    <a:pt x="6" y="729"/>
                  </a:cubicBezTo>
                  <a:cubicBezTo>
                    <a:pt x="7" y="743"/>
                    <a:pt x="7" y="743"/>
                    <a:pt x="11" y="752"/>
                  </a:cubicBezTo>
                  <a:cubicBezTo>
                    <a:pt x="10" y="750"/>
                    <a:pt x="9" y="748"/>
                    <a:pt x="9" y="747"/>
                  </a:cubicBezTo>
                  <a:cubicBezTo>
                    <a:pt x="7" y="742"/>
                    <a:pt x="7" y="742"/>
                    <a:pt x="5" y="721"/>
                  </a:cubicBezTo>
                  <a:cubicBezTo>
                    <a:pt x="4" y="719"/>
                    <a:pt x="4" y="718"/>
                    <a:pt x="3" y="716"/>
                  </a:cubicBezTo>
                  <a:cubicBezTo>
                    <a:pt x="6" y="765"/>
                    <a:pt x="6" y="765"/>
                    <a:pt x="7" y="784"/>
                  </a:cubicBezTo>
                  <a:cubicBezTo>
                    <a:pt x="8" y="785"/>
                    <a:pt x="9" y="786"/>
                    <a:pt x="10" y="788"/>
                  </a:cubicBezTo>
                  <a:cubicBezTo>
                    <a:pt x="9" y="775"/>
                    <a:pt x="9" y="775"/>
                    <a:pt x="9" y="775"/>
                  </a:cubicBezTo>
                  <a:cubicBezTo>
                    <a:pt x="10" y="788"/>
                    <a:pt x="10" y="788"/>
                    <a:pt x="10" y="788"/>
                  </a:cubicBezTo>
                  <a:cubicBezTo>
                    <a:pt x="10" y="789"/>
                    <a:pt x="11" y="789"/>
                    <a:pt x="11" y="790"/>
                  </a:cubicBezTo>
                  <a:cubicBezTo>
                    <a:pt x="13" y="804"/>
                    <a:pt x="13" y="804"/>
                    <a:pt x="13" y="804"/>
                  </a:cubicBezTo>
                  <a:cubicBezTo>
                    <a:pt x="14" y="796"/>
                    <a:pt x="14" y="796"/>
                    <a:pt x="14" y="796"/>
                  </a:cubicBezTo>
                  <a:cubicBezTo>
                    <a:pt x="13" y="804"/>
                    <a:pt x="13" y="804"/>
                    <a:pt x="13" y="804"/>
                  </a:cubicBezTo>
                  <a:cubicBezTo>
                    <a:pt x="11" y="790"/>
                    <a:pt x="11" y="790"/>
                    <a:pt x="11" y="790"/>
                  </a:cubicBezTo>
                  <a:cubicBezTo>
                    <a:pt x="13" y="811"/>
                    <a:pt x="13" y="811"/>
                    <a:pt x="13" y="811"/>
                  </a:cubicBezTo>
                  <a:cubicBezTo>
                    <a:pt x="15" y="814"/>
                    <a:pt x="17" y="816"/>
                    <a:pt x="18" y="818"/>
                  </a:cubicBezTo>
                  <a:cubicBezTo>
                    <a:pt x="23" y="832"/>
                    <a:pt x="23" y="832"/>
                    <a:pt x="23" y="832"/>
                  </a:cubicBezTo>
                  <a:cubicBezTo>
                    <a:pt x="22" y="812"/>
                    <a:pt x="22" y="812"/>
                    <a:pt x="22" y="812"/>
                  </a:cubicBezTo>
                  <a:cubicBezTo>
                    <a:pt x="29" y="829"/>
                    <a:pt x="29" y="829"/>
                    <a:pt x="29" y="829"/>
                  </a:cubicBezTo>
                  <a:cubicBezTo>
                    <a:pt x="31" y="846"/>
                    <a:pt x="32" y="861"/>
                    <a:pt x="34" y="878"/>
                  </a:cubicBezTo>
                  <a:cubicBezTo>
                    <a:pt x="34" y="881"/>
                    <a:pt x="35" y="884"/>
                    <a:pt x="35" y="887"/>
                  </a:cubicBezTo>
                  <a:cubicBezTo>
                    <a:pt x="37" y="910"/>
                    <a:pt x="33" y="933"/>
                    <a:pt x="37" y="957"/>
                  </a:cubicBezTo>
                  <a:cubicBezTo>
                    <a:pt x="38" y="958"/>
                    <a:pt x="39" y="960"/>
                    <a:pt x="41" y="961"/>
                  </a:cubicBezTo>
                  <a:cubicBezTo>
                    <a:pt x="39" y="960"/>
                    <a:pt x="38" y="958"/>
                    <a:pt x="37" y="957"/>
                  </a:cubicBezTo>
                  <a:cubicBezTo>
                    <a:pt x="43" y="976"/>
                    <a:pt x="43" y="976"/>
                    <a:pt x="43" y="976"/>
                  </a:cubicBezTo>
                  <a:cubicBezTo>
                    <a:pt x="39" y="994"/>
                    <a:pt x="56" y="1026"/>
                    <a:pt x="67" y="1048"/>
                  </a:cubicBezTo>
                  <a:cubicBezTo>
                    <a:pt x="66" y="1047"/>
                    <a:pt x="66" y="1046"/>
                    <a:pt x="65" y="1044"/>
                  </a:cubicBezTo>
                  <a:cubicBezTo>
                    <a:pt x="60" y="1031"/>
                    <a:pt x="55" y="1021"/>
                    <a:pt x="48" y="1002"/>
                  </a:cubicBezTo>
                  <a:cubicBezTo>
                    <a:pt x="56" y="1024"/>
                    <a:pt x="62" y="1037"/>
                    <a:pt x="67" y="1048"/>
                  </a:cubicBezTo>
                  <a:cubicBezTo>
                    <a:pt x="80" y="1061"/>
                    <a:pt x="96" y="1074"/>
                    <a:pt x="118" y="1085"/>
                  </a:cubicBezTo>
                  <a:cubicBezTo>
                    <a:pt x="130" y="1092"/>
                    <a:pt x="143" y="1099"/>
                    <a:pt x="156" y="1105"/>
                  </a:cubicBezTo>
                  <a:moveTo>
                    <a:pt x="1605" y="476"/>
                  </a:moveTo>
                  <a:cubicBezTo>
                    <a:pt x="1603" y="470"/>
                    <a:pt x="1601" y="465"/>
                    <a:pt x="1599" y="459"/>
                  </a:cubicBezTo>
                  <a:cubicBezTo>
                    <a:pt x="1589" y="436"/>
                    <a:pt x="1589" y="436"/>
                    <a:pt x="1589" y="436"/>
                  </a:cubicBezTo>
                  <a:cubicBezTo>
                    <a:pt x="1591" y="445"/>
                    <a:pt x="1591" y="445"/>
                    <a:pt x="1591" y="445"/>
                  </a:cubicBezTo>
                  <a:cubicBezTo>
                    <a:pt x="1589" y="436"/>
                    <a:pt x="1589" y="436"/>
                    <a:pt x="1589" y="436"/>
                  </a:cubicBezTo>
                  <a:cubicBezTo>
                    <a:pt x="1573" y="407"/>
                    <a:pt x="1573" y="407"/>
                    <a:pt x="1573" y="407"/>
                  </a:cubicBezTo>
                  <a:cubicBezTo>
                    <a:pt x="1565" y="388"/>
                    <a:pt x="1565" y="388"/>
                    <a:pt x="1565" y="388"/>
                  </a:cubicBezTo>
                  <a:cubicBezTo>
                    <a:pt x="1558" y="374"/>
                    <a:pt x="1558" y="374"/>
                    <a:pt x="1558" y="374"/>
                  </a:cubicBezTo>
                  <a:cubicBezTo>
                    <a:pt x="1569" y="435"/>
                    <a:pt x="1483" y="494"/>
                    <a:pt x="1319" y="535"/>
                  </a:cubicBezTo>
                  <a:cubicBezTo>
                    <a:pt x="1336" y="587"/>
                    <a:pt x="1351" y="640"/>
                    <a:pt x="1361" y="694"/>
                  </a:cubicBezTo>
                  <a:cubicBezTo>
                    <a:pt x="1382" y="688"/>
                    <a:pt x="1402" y="683"/>
                    <a:pt x="1420" y="677"/>
                  </a:cubicBezTo>
                  <a:cubicBezTo>
                    <a:pt x="1422" y="683"/>
                    <a:pt x="1423" y="689"/>
                    <a:pt x="1424" y="695"/>
                  </a:cubicBezTo>
                  <a:cubicBezTo>
                    <a:pt x="1433" y="693"/>
                    <a:pt x="1433" y="693"/>
                    <a:pt x="1433" y="693"/>
                  </a:cubicBezTo>
                  <a:cubicBezTo>
                    <a:pt x="1462" y="732"/>
                    <a:pt x="1462" y="732"/>
                    <a:pt x="1462" y="732"/>
                  </a:cubicBezTo>
                  <a:cubicBezTo>
                    <a:pt x="1466" y="720"/>
                    <a:pt x="1466" y="720"/>
                    <a:pt x="1466" y="720"/>
                  </a:cubicBezTo>
                  <a:cubicBezTo>
                    <a:pt x="1473" y="708"/>
                    <a:pt x="1473" y="708"/>
                    <a:pt x="1473" y="708"/>
                  </a:cubicBezTo>
                  <a:cubicBezTo>
                    <a:pt x="1478" y="729"/>
                    <a:pt x="1480" y="751"/>
                    <a:pt x="1483" y="773"/>
                  </a:cubicBezTo>
                  <a:cubicBezTo>
                    <a:pt x="1497" y="826"/>
                    <a:pt x="1497" y="826"/>
                    <a:pt x="1497" y="826"/>
                  </a:cubicBezTo>
                  <a:cubicBezTo>
                    <a:pt x="1507" y="850"/>
                    <a:pt x="1507" y="850"/>
                    <a:pt x="1507" y="850"/>
                  </a:cubicBezTo>
                  <a:cubicBezTo>
                    <a:pt x="1514" y="899"/>
                    <a:pt x="1514" y="899"/>
                    <a:pt x="1514" y="899"/>
                  </a:cubicBezTo>
                  <a:cubicBezTo>
                    <a:pt x="1533" y="848"/>
                    <a:pt x="1533" y="848"/>
                    <a:pt x="1533" y="848"/>
                  </a:cubicBezTo>
                  <a:cubicBezTo>
                    <a:pt x="1531" y="784"/>
                    <a:pt x="1531" y="784"/>
                    <a:pt x="1531" y="784"/>
                  </a:cubicBezTo>
                  <a:cubicBezTo>
                    <a:pt x="1549" y="734"/>
                    <a:pt x="1549" y="734"/>
                    <a:pt x="1549" y="734"/>
                  </a:cubicBezTo>
                  <a:cubicBezTo>
                    <a:pt x="1551" y="715"/>
                    <a:pt x="1559" y="672"/>
                    <a:pt x="1560" y="667"/>
                  </a:cubicBezTo>
                  <a:cubicBezTo>
                    <a:pt x="1563" y="665"/>
                    <a:pt x="1566" y="663"/>
                    <a:pt x="1569" y="661"/>
                  </a:cubicBezTo>
                  <a:cubicBezTo>
                    <a:pt x="1573" y="650"/>
                    <a:pt x="1573" y="650"/>
                    <a:pt x="1573" y="650"/>
                  </a:cubicBezTo>
                  <a:cubicBezTo>
                    <a:pt x="1593" y="685"/>
                    <a:pt x="1593" y="685"/>
                    <a:pt x="1593" y="685"/>
                  </a:cubicBezTo>
                  <a:cubicBezTo>
                    <a:pt x="1587" y="668"/>
                    <a:pt x="1579" y="645"/>
                    <a:pt x="1572" y="629"/>
                  </a:cubicBezTo>
                  <a:cubicBezTo>
                    <a:pt x="1565" y="643"/>
                    <a:pt x="1565" y="643"/>
                    <a:pt x="1565" y="643"/>
                  </a:cubicBezTo>
                  <a:cubicBezTo>
                    <a:pt x="1572" y="629"/>
                    <a:pt x="1572" y="629"/>
                    <a:pt x="1572" y="629"/>
                  </a:cubicBezTo>
                  <a:cubicBezTo>
                    <a:pt x="1578" y="645"/>
                    <a:pt x="1588" y="668"/>
                    <a:pt x="1593" y="685"/>
                  </a:cubicBezTo>
                  <a:cubicBezTo>
                    <a:pt x="1607" y="725"/>
                    <a:pt x="1607" y="725"/>
                    <a:pt x="1607" y="725"/>
                  </a:cubicBezTo>
                  <a:cubicBezTo>
                    <a:pt x="1609" y="711"/>
                    <a:pt x="1609" y="711"/>
                    <a:pt x="1609" y="711"/>
                  </a:cubicBezTo>
                  <a:cubicBezTo>
                    <a:pt x="1616" y="738"/>
                    <a:pt x="1616" y="738"/>
                    <a:pt x="1616" y="738"/>
                  </a:cubicBezTo>
                  <a:cubicBezTo>
                    <a:pt x="1616" y="741"/>
                    <a:pt x="1617" y="744"/>
                    <a:pt x="1617" y="747"/>
                  </a:cubicBezTo>
                  <a:cubicBezTo>
                    <a:pt x="1620" y="754"/>
                    <a:pt x="1620" y="754"/>
                    <a:pt x="1620" y="754"/>
                  </a:cubicBezTo>
                  <a:cubicBezTo>
                    <a:pt x="1620" y="760"/>
                    <a:pt x="1621" y="767"/>
                    <a:pt x="1621" y="773"/>
                  </a:cubicBezTo>
                  <a:cubicBezTo>
                    <a:pt x="1623" y="738"/>
                    <a:pt x="1623" y="738"/>
                    <a:pt x="1623" y="738"/>
                  </a:cubicBezTo>
                  <a:cubicBezTo>
                    <a:pt x="1628" y="751"/>
                    <a:pt x="1634" y="768"/>
                    <a:pt x="1638" y="782"/>
                  </a:cubicBezTo>
                  <a:cubicBezTo>
                    <a:pt x="1644" y="762"/>
                    <a:pt x="1644" y="762"/>
                    <a:pt x="1644" y="762"/>
                  </a:cubicBezTo>
                  <a:cubicBezTo>
                    <a:pt x="1645" y="741"/>
                    <a:pt x="1645" y="741"/>
                    <a:pt x="1645" y="741"/>
                  </a:cubicBezTo>
                  <a:cubicBezTo>
                    <a:pt x="1644" y="762"/>
                    <a:pt x="1644" y="762"/>
                    <a:pt x="1644" y="762"/>
                  </a:cubicBezTo>
                  <a:cubicBezTo>
                    <a:pt x="1646" y="748"/>
                    <a:pt x="1646" y="748"/>
                    <a:pt x="1646" y="748"/>
                  </a:cubicBezTo>
                  <a:cubicBezTo>
                    <a:pt x="1646" y="742"/>
                    <a:pt x="1645" y="735"/>
                    <a:pt x="1645" y="729"/>
                  </a:cubicBezTo>
                  <a:cubicBezTo>
                    <a:pt x="1644" y="717"/>
                    <a:pt x="1644" y="711"/>
                    <a:pt x="1643" y="704"/>
                  </a:cubicBezTo>
                  <a:cubicBezTo>
                    <a:pt x="1642" y="700"/>
                    <a:pt x="1642" y="697"/>
                    <a:pt x="1641" y="694"/>
                  </a:cubicBezTo>
                  <a:cubicBezTo>
                    <a:pt x="1640" y="690"/>
                    <a:pt x="1640" y="690"/>
                    <a:pt x="1640" y="690"/>
                  </a:cubicBezTo>
                  <a:cubicBezTo>
                    <a:pt x="1627" y="643"/>
                    <a:pt x="1627" y="643"/>
                    <a:pt x="1627" y="613"/>
                  </a:cubicBezTo>
                  <a:cubicBezTo>
                    <a:pt x="1628" y="615"/>
                    <a:pt x="1630" y="618"/>
                    <a:pt x="1631" y="620"/>
                  </a:cubicBezTo>
                  <a:cubicBezTo>
                    <a:pt x="1630" y="608"/>
                    <a:pt x="1630" y="608"/>
                    <a:pt x="1630" y="608"/>
                  </a:cubicBezTo>
                  <a:cubicBezTo>
                    <a:pt x="1624" y="603"/>
                    <a:pt x="1624" y="603"/>
                    <a:pt x="1624" y="603"/>
                  </a:cubicBezTo>
                  <a:cubicBezTo>
                    <a:pt x="1625" y="609"/>
                    <a:pt x="1625" y="609"/>
                    <a:pt x="1625" y="609"/>
                  </a:cubicBezTo>
                  <a:cubicBezTo>
                    <a:pt x="1625" y="635"/>
                    <a:pt x="1626" y="639"/>
                    <a:pt x="1629" y="659"/>
                  </a:cubicBezTo>
                  <a:cubicBezTo>
                    <a:pt x="1628" y="656"/>
                    <a:pt x="1628" y="653"/>
                    <a:pt x="1627" y="650"/>
                  </a:cubicBezTo>
                  <a:cubicBezTo>
                    <a:pt x="1626" y="638"/>
                    <a:pt x="1626" y="638"/>
                    <a:pt x="1624" y="603"/>
                  </a:cubicBezTo>
                  <a:cubicBezTo>
                    <a:pt x="1626" y="604"/>
                    <a:pt x="1628" y="607"/>
                    <a:pt x="1630" y="608"/>
                  </a:cubicBezTo>
                  <a:cubicBezTo>
                    <a:pt x="1630" y="606"/>
                    <a:pt x="1630" y="605"/>
                    <a:pt x="1631" y="603"/>
                  </a:cubicBezTo>
                  <a:cubicBezTo>
                    <a:pt x="1629" y="579"/>
                    <a:pt x="1629" y="579"/>
                    <a:pt x="1629" y="579"/>
                  </a:cubicBezTo>
                  <a:cubicBezTo>
                    <a:pt x="1630" y="576"/>
                    <a:pt x="1630" y="573"/>
                    <a:pt x="1630" y="571"/>
                  </a:cubicBezTo>
                  <a:cubicBezTo>
                    <a:pt x="1624" y="542"/>
                    <a:pt x="1614" y="506"/>
                    <a:pt x="1606" y="478"/>
                  </a:cubicBezTo>
                  <a:cubicBezTo>
                    <a:pt x="1614" y="506"/>
                    <a:pt x="1624" y="542"/>
                    <a:pt x="1630" y="571"/>
                  </a:cubicBezTo>
                  <a:cubicBezTo>
                    <a:pt x="1623" y="542"/>
                    <a:pt x="1615" y="504"/>
                    <a:pt x="1605" y="476"/>
                  </a:cubicBezTo>
                  <a:moveTo>
                    <a:pt x="1565" y="388"/>
                  </a:moveTo>
                  <a:cubicBezTo>
                    <a:pt x="1557" y="371"/>
                    <a:pt x="1557" y="371"/>
                    <a:pt x="1557" y="371"/>
                  </a:cubicBezTo>
                  <a:cubicBezTo>
                    <a:pt x="1557" y="372"/>
                    <a:pt x="1558" y="373"/>
                    <a:pt x="1558" y="374"/>
                  </a:cubicBezTo>
                  <a:cubicBezTo>
                    <a:pt x="1565" y="388"/>
                    <a:pt x="1565" y="388"/>
                    <a:pt x="1565" y="388"/>
                  </a:cubicBezTo>
                  <a:moveTo>
                    <a:pt x="1552" y="356"/>
                  </a:moveTo>
                  <a:cubicBezTo>
                    <a:pt x="1550" y="353"/>
                    <a:pt x="1550" y="353"/>
                    <a:pt x="1550" y="353"/>
                  </a:cubicBezTo>
                  <a:cubicBezTo>
                    <a:pt x="1551" y="355"/>
                    <a:pt x="1552" y="356"/>
                    <a:pt x="1553" y="357"/>
                  </a:cubicBezTo>
                  <a:cubicBezTo>
                    <a:pt x="1553" y="359"/>
                    <a:pt x="1554" y="361"/>
                    <a:pt x="1555" y="363"/>
                  </a:cubicBezTo>
                  <a:cubicBezTo>
                    <a:pt x="1560" y="370"/>
                    <a:pt x="1564" y="378"/>
                    <a:pt x="1568" y="386"/>
                  </a:cubicBezTo>
                  <a:cubicBezTo>
                    <a:pt x="1567" y="385"/>
                    <a:pt x="1567" y="385"/>
                    <a:pt x="1567" y="384"/>
                  </a:cubicBezTo>
                  <a:cubicBezTo>
                    <a:pt x="1552" y="356"/>
                    <a:pt x="1552" y="356"/>
                    <a:pt x="1552" y="356"/>
                  </a:cubicBezTo>
                  <a:moveTo>
                    <a:pt x="631" y="580"/>
                  </a:moveTo>
                  <a:cubicBezTo>
                    <a:pt x="637" y="580"/>
                    <a:pt x="642" y="581"/>
                    <a:pt x="647" y="581"/>
                  </a:cubicBezTo>
                  <a:cubicBezTo>
                    <a:pt x="642" y="576"/>
                    <a:pt x="642" y="576"/>
                    <a:pt x="642" y="576"/>
                  </a:cubicBezTo>
                  <a:cubicBezTo>
                    <a:pt x="628" y="576"/>
                    <a:pt x="628" y="576"/>
                    <a:pt x="628" y="576"/>
                  </a:cubicBezTo>
                  <a:cubicBezTo>
                    <a:pt x="631" y="580"/>
                    <a:pt x="631" y="580"/>
                    <a:pt x="631" y="580"/>
                  </a:cubicBezTo>
                  <a:moveTo>
                    <a:pt x="880" y="584"/>
                  </a:moveTo>
                  <a:cubicBezTo>
                    <a:pt x="880" y="580"/>
                    <a:pt x="875" y="577"/>
                    <a:pt x="873" y="575"/>
                  </a:cubicBezTo>
                  <a:cubicBezTo>
                    <a:pt x="865" y="575"/>
                    <a:pt x="858" y="575"/>
                    <a:pt x="851" y="575"/>
                  </a:cubicBezTo>
                  <a:cubicBezTo>
                    <a:pt x="851" y="575"/>
                    <a:pt x="855" y="580"/>
                    <a:pt x="861" y="588"/>
                  </a:cubicBezTo>
                  <a:cubicBezTo>
                    <a:pt x="867" y="588"/>
                    <a:pt x="874" y="587"/>
                    <a:pt x="880" y="587"/>
                  </a:cubicBezTo>
                  <a:cubicBezTo>
                    <a:pt x="880" y="586"/>
                    <a:pt x="880" y="585"/>
                    <a:pt x="880" y="584"/>
                  </a:cubicBezTo>
                  <a:moveTo>
                    <a:pt x="880" y="583"/>
                  </a:moveTo>
                  <a:cubicBezTo>
                    <a:pt x="894" y="574"/>
                    <a:pt x="894" y="574"/>
                    <a:pt x="894" y="574"/>
                  </a:cubicBezTo>
                  <a:cubicBezTo>
                    <a:pt x="879" y="557"/>
                    <a:pt x="879" y="557"/>
                    <a:pt x="879" y="557"/>
                  </a:cubicBezTo>
                  <a:cubicBezTo>
                    <a:pt x="873" y="575"/>
                    <a:pt x="873" y="575"/>
                    <a:pt x="873" y="575"/>
                  </a:cubicBezTo>
                  <a:cubicBezTo>
                    <a:pt x="880" y="583"/>
                    <a:pt x="880" y="583"/>
                    <a:pt x="880" y="583"/>
                  </a:cubicBezTo>
                  <a:moveTo>
                    <a:pt x="816" y="566"/>
                  </a:moveTo>
                  <a:cubicBezTo>
                    <a:pt x="816" y="557"/>
                    <a:pt x="816" y="548"/>
                    <a:pt x="816" y="539"/>
                  </a:cubicBezTo>
                  <a:cubicBezTo>
                    <a:pt x="814" y="539"/>
                    <a:pt x="811" y="539"/>
                    <a:pt x="810" y="539"/>
                  </a:cubicBezTo>
                  <a:cubicBezTo>
                    <a:pt x="809" y="548"/>
                    <a:pt x="809" y="557"/>
                    <a:pt x="809" y="566"/>
                  </a:cubicBezTo>
                  <a:cubicBezTo>
                    <a:pt x="811" y="566"/>
                    <a:pt x="814" y="566"/>
                    <a:pt x="816" y="566"/>
                  </a:cubicBezTo>
                  <a:moveTo>
                    <a:pt x="954" y="545"/>
                  </a:moveTo>
                  <a:cubicBezTo>
                    <a:pt x="968" y="535"/>
                    <a:pt x="968" y="535"/>
                    <a:pt x="968" y="535"/>
                  </a:cubicBezTo>
                  <a:cubicBezTo>
                    <a:pt x="961" y="536"/>
                    <a:pt x="954" y="536"/>
                    <a:pt x="947" y="537"/>
                  </a:cubicBezTo>
                  <a:cubicBezTo>
                    <a:pt x="948" y="566"/>
                    <a:pt x="948" y="566"/>
                    <a:pt x="948" y="566"/>
                  </a:cubicBezTo>
                  <a:cubicBezTo>
                    <a:pt x="920" y="547"/>
                    <a:pt x="920" y="547"/>
                    <a:pt x="920" y="547"/>
                  </a:cubicBezTo>
                  <a:cubicBezTo>
                    <a:pt x="946" y="585"/>
                    <a:pt x="946" y="585"/>
                    <a:pt x="946" y="585"/>
                  </a:cubicBezTo>
                  <a:cubicBezTo>
                    <a:pt x="949" y="585"/>
                    <a:pt x="952" y="585"/>
                    <a:pt x="956" y="584"/>
                  </a:cubicBezTo>
                  <a:cubicBezTo>
                    <a:pt x="965" y="581"/>
                    <a:pt x="965" y="581"/>
                    <a:pt x="965" y="581"/>
                  </a:cubicBezTo>
                  <a:cubicBezTo>
                    <a:pt x="954" y="545"/>
                    <a:pt x="954" y="545"/>
                    <a:pt x="954" y="545"/>
                  </a:cubicBezTo>
                  <a:moveTo>
                    <a:pt x="912" y="557"/>
                  </a:moveTo>
                  <a:cubicBezTo>
                    <a:pt x="912" y="556"/>
                    <a:pt x="913" y="556"/>
                    <a:pt x="914" y="556"/>
                  </a:cubicBezTo>
                  <a:cubicBezTo>
                    <a:pt x="909" y="550"/>
                    <a:pt x="903" y="543"/>
                    <a:pt x="899" y="538"/>
                  </a:cubicBezTo>
                  <a:cubicBezTo>
                    <a:pt x="897" y="538"/>
                    <a:pt x="894" y="538"/>
                    <a:pt x="892" y="538"/>
                  </a:cubicBezTo>
                  <a:cubicBezTo>
                    <a:pt x="885" y="548"/>
                    <a:pt x="885" y="548"/>
                    <a:pt x="885" y="548"/>
                  </a:cubicBezTo>
                  <a:cubicBezTo>
                    <a:pt x="871" y="539"/>
                    <a:pt x="871" y="539"/>
                    <a:pt x="871" y="539"/>
                  </a:cubicBezTo>
                  <a:cubicBezTo>
                    <a:pt x="850" y="530"/>
                    <a:pt x="850" y="530"/>
                    <a:pt x="850" y="530"/>
                  </a:cubicBezTo>
                  <a:cubicBezTo>
                    <a:pt x="872" y="548"/>
                    <a:pt x="872" y="548"/>
                    <a:pt x="872" y="548"/>
                  </a:cubicBezTo>
                  <a:cubicBezTo>
                    <a:pt x="879" y="557"/>
                    <a:pt x="879" y="557"/>
                    <a:pt x="879" y="557"/>
                  </a:cubicBezTo>
                  <a:cubicBezTo>
                    <a:pt x="894" y="574"/>
                    <a:pt x="894" y="574"/>
                    <a:pt x="894" y="574"/>
                  </a:cubicBezTo>
                  <a:cubicBezTo>
                    <a:pt x="892" y="556"/>
                    <a:pt x="892" y="556"/>
                    <a:pt x="892" y="556"/>
                  </a:cubicBezTo>
                  <a:cubicBezTo>
                    <a:pt x="894" y="574"/>
                    <a:pt x="894" y="574"/>
                    <a:pt x="894" y="574"/>
                  </a:cubicBezTo>
                  <a:cubicBezTo>
                    <a:pt x="898" y="568"/>
                    <a:pt x="900" y="564"/>
                    <a:pt x="902" y="560"/>
                  </a:cubicBezTo>
                  <a:cubicBezTo>
                    <a:pt x="898" y="561"/>
                    <a:pt x="900" y="559"/>
                    <a:pt x="900" y="559"/>
                  </a:cubicBezTo>
                  <a:cubicBezTo>
                    <a:pt x="901" y="557"/>
                    <a:pt x="902" y="557"/>
                    <a:pt x="903" y="557"/>
                  </a:cubicBezTo>
                  <a:cubicBezTo>
                    <a:pt x="903" y="557"/>
                    <a:pt x="903" y="558"/>
                    <a:pt x="902" y="560"/>
                  </a:cubicBezTo>
                  <a:cubicBezTo>
                    <a:pt x="903" y="560"/>
                    <a:pt x="905" y="560"/>
                    <a:pt x="912" y="557"/>
                  </a:cubicBezTo>
                  <a:moveTo>
                    <a:pt x="910" y="522"/>
                  </a:moveTo>
                  <a:cubicBezTo>
                    <a:pt x="919" y="529"/>
                    <a:pt x="919" y="529"/>
                    <a:pt x="919" y="529"/>
                  </a:cubicBezTo>
                  <a:cubicBezTo>
                    <a:pt x="912" y="519"/>
                    <a:pt x="912" y="519"/>
                    <a:pt x="912" y="519"/>
                  </a:cubicBezTo>
                  <a:cubicBezTo>
                    <a:pt x="904" y="511"/>
                    <a:pt x="904" y="511"/>
                    <a:pt x="904" y="511"/>
                  </a:cubicBezTo>
                  <a:cubicBezTo>
                    <a:pt x="910" y="522"/>
                    <a:pt x="910" y="522"/>
                    <a:pt x="910" y="522"/>
                  </a:cubicBezTo>
                  <a:moveTo>
                    <a:pt x="816" y="566"/>
                  </a:moveTo>
                  <a:cubicBezTo>
                    <a:pt x="816" y="557"/>
                    <a:pt x="816" y="548"/>
                    <a:pt x="816" y="539"/>
                  </a:cubicBezTo>
                  <a:cubicBezTo>
                    <a:pt x="816" y="548"/>
                    <a:pt x="816" y="557"/>
                    <a:pt x="816" y="566"/>
                  </a:cubicBezTo>
                  <a:moveTo>
                    <a:pt x="816" y="539"/>
                  </a:moveTo>
                  <a:cubicBezTo>
                    <a:pt x="823" y="522"/>
                    <a:pt x="823" y="522"/>
                    <a:pt x="823" y="522"/>
                  </a:cubicBezTo>
                  <a:cubicBezTo>
                    <a:pt x="810" y="512"/>
                    <a:pt x="810" y="512"/>
                    <a:pt x="810" y="512"/>
                  </a:cubicBezTo>
                  <a:cubicBezTo>
                    <a:pt x="804" y="523"/>
                    <a:pt x="804" y="523"/>
                    <a:pt x="804" y="523"/>
                  </a:cubicBezTo>
                  <a:cubicBezTo>
                    <a:pt x="810" y="539"/>
                    <a:pt x="810" y="539"/>
                    <a:pt x="810" y="539"/>
                  </a:cubicBezTo>
                  <a:cubicBezTo>
                    <a:pt x="811" y="539"/>
                    <a:pt x="814" y="539"/>
                    <a:pt x="816" y="539"/>
                  </a:cubicBezTo>
                  <a:moveTo>
                    <a:pt x="776" y="512"/>
                  </a:moveTo>
                  <a:cubicBezTo>
                    <a:pt x="776" y="509"/>
                    <a:pt x="777" y="506"/>
                    <a:pt x="777" y="503"/>
                  </a:cubicBezTo>
                  <a:cubicBezTo>
                    <a:pt x="770" y="503"/>
                    <a:pt x="763" y="503"/>
                    <a:pt x="757" y="503"/>
                  </a:cubicBezTo>
                  <a:cubicBezTo>
                    <a:pt x="747" y="528"/>
                    <a:pt x="747" y="528"/>
                    <a:pt x="747" y="528"/>
                  </a:cubicBezTo>
                  <a:cubicBezTo>
                    <a:pt x="733" y="530"/>
                    <a:pt x="726" y="533"/>
                    <a:pt x="720" y="540"/>
                  </a:cubicBezTo>
                  <a:cubicBezTo>
                    <a:pt x="716" y="544"/>
                    <a:pt x="713" y="552"/>
                    <a:pt x="710" y="559"/>
                  </a:cubicBezTo>
                  <a:cubicBezTo>
                    <a:pt x="706" y="571"/>
                    <a:pt x="703" y="576"/>
                    <a:pt x="699" y="584"/>
                  </a:cubicBezTo>
                  <a:cubicBezTo>
                    <a:pt x="700" y="584"/>
                    <a:pt x="701" y="584"/>
                    <a:pt x="703" y="584"/>
                  </a:cubicBezTo>
                  <a:cubicBezTo>
                    <a:pt x="724" y="547"/>
                    <a:pt x="724" y="547"/>
                    <a:pt x="725" y="546"/>
                  </a:cubicBezTo>
                  <a:cubicBezTo>
                    <a:pt x="730" y="539"/>
                    <a:pt x="734" y="535"/>
                    <a:pt x="739" y="537"/>
                  </a:cubicBezTo>
                  <a:cubicBezTo>
                    <a:pt x="747" y="540"/>
                    <a:pt x="748" y="540"/>
                    <a:pt x="756" y="511"/>
                  </a:cubicBezTo>
                  <a:cubicBezTo>
                    <a:pt x="763" y="512"/>
                    <a:pt x="769" y="512"/>
                    <a:pt x="776" y="512"/>
                  </a:cubicBezTo>
                  <a:moveTo>
                    <a:pt x="776" y="512"/>
                  </a:moveTo>
                  <a:cubicBezTo>
                    <a:pt x="790" y="504"/>
                    <a:pt x="790" y="504"/>
                    <a:pt x="790" y="504"/>
                  </a:cubicBezTo>
                  <a:cubicBezTo>
                    <a:pt x="785" y="504"/>
                    <a:pt x="781" y="503"/>
                    <a:pt x="777" y="503"/>
                  </a:cubicBezTo>
                  <a:cubicBezTo>
                    <a:pt x="777" y="506"/>
                    <a:pt x="776" y="509"/>
                    <a:pt x="776" y="512"/>
                  </a:cubicBezTo>
                  <a:moveTo>
                    <a:pt x="1010" y="497"/>
                  </a:moveTo>
                  <a:cubicBezTo>
                    <a:pt x="1009" y="491"/>
                    <a:pt x="1009" y="486"/>
                    <a:pt x="1008" y="480"/>
                  </a:cubicBezTo>
                  <a:cubicBezTo>
                    <a:pt x="998" y="507"/>
                    <a:pt x="998" y="507"/>
                    <a:pt x="998" y="507"/>
                  </a:cubicBezTo>
                  <a:cubicBezTo>
                    <a:pt x="1010" y="497"/>
                    <a:pt x="1010" y="497"/>
                    <a:pt x="1010" y="497"/>
                  </a:cubicBezTo>
                  <a:moveTo>
                    <a:pt x="856" y="478"/>
                  </a:moveTo>
                  <a:cubicBezTo>
                    <a:pt x="883" y="503"/>
                    <a:pt x="883" y="503"/>
                    <a:pt x="883" y="503"/>
                  </a:cubicBezTo>
                  <a:cubicBezTo>
                    <a:pt x="869" y="478"/>
                    <a:pt x="869" y="478"/>
                    <a:pt x="869" y="478"/>
                  </a:cubicBezTo>
                  <a:cubicBezTo>
                    <a:pt x="865" y="478"/>
                    <a:pt x="860" y="478"/>
                    <a:pt x="856" y="478"/>
                  </a:cubicBezTo>
                  <a:moveTo>
                    <a:pt x="1067" y="483"/>
                  </a:moveTo>
                  <a:cubicBezTo>
                    <a:pt x="1067" y="477"/>
                    <a:pt x="1065" y="472"/>
                    <a:pt x="1064" y="466"/>
                  </a:cubicBezTo>
                  <a:cubicBezTo>
                    <a:pt x="1062" y="466"/>
                    <a:pt x="1060" y="467"/>
                    <a:pt x="1057" y="467"/>
                  </a:cubicBezTo>
                  <a:cubicBezTo>
                    <a:pt x="1053" y="476"/>
                    <a:pt x="1053" y="476"/>
                    <a:pt x="1053" y="476"/>
                  </a:cubicBezTo>
                  <a:cubicBezTo>
                    <a:pt x="1067" y="483"/>
                    <a:pt x="1067" y="483"/>
                    <a:pt x="1067" y="483"/>
                  </a:cubicBezTo>
                  <a:moveTo>
                    <a:pt x="1057" y="467"/>
                  </a:moveTo>
                  <a:cubicBezTo>
                    <a:pt x="1057" y="464"/>
                    <a:pt x="1056" y="461"/>
                    <a:pt x="1055" y="458"/>
                  </a:cubicBezTo>
                  <a:cubicBezTo>
                    <a:pt x="1052" y="458"/>
                    <a:pt x="1047" y="459"/>
                    <a:pt x="1043" y="459"/>
                  </a:cubicBezTo>
                  <a:cubicBezTo>
                    <a:pt x="1053" y="476"/>
                    <a:pt x="1053" y="476"/>
                    <a:pt x="1053" y="476"/>
                  </a:cubicBezTo>
                  <a:cubicBezTo>
                    <a:pt x="1057" y="467"/>
                    <a:pt x="1057" y="467"/>
                    <a:pt x="1057" y="467"/>
                  </a:cubicBezTo>
                  <a:moveTo>
                    <a:pt x="297" y="387"/>
                  </a:moveTo>
                  <a:cubicBezTo>
                    <a:pt x="302" y="398"/>
                    <a:pt x="302" y="398"/>
                    <a:pt x="302" y="398"/>
                  </a:cubicBezTo>
                  <a:cubicBezTo>
                    <a:pt x="306" y="380"/>
                    <a:pt x="306" y="380"/>
                    <a:pt x="306" y="380"/>
                  </a:cubicBezTo>
                  <a:cubicBezTo>
                    <a:pt x="297" y="387"/>
                    <a:pt x="297" y="387"/>
                    <a:pt x="297" y="387"/>
                  </a:cubicBezTo>
                  <a:moveTo>
                    <a:pt x="297" y="387"/>
                  </a:moveTo>
                  <a:cubicBezTo>
                    <a:pt x="306" y="380"/>
                    <a:pt x="306" y="380"/>
                    <a:pt x="306" y="380"/>
                  </a:cubicBezTo>
                  <a:cubicBezTo>
                    <a:pt x="311" y="363"/>
                    <a:pt x="311" y="363"/>
                    <a:pt x="311" y="363"/>
                  </a:cubicBezTo>
                  <a:cubicBezTo>
                    <a:pt x="307" y="362"/>
                    <a:pt x="303" y="360"/>
                    <a:pt x="299" y="359"/>
                  </a:cubicBezTo>
                  <a:cubicBezTo>
                    <a:pt x="301" y="350"/>
                    <a:pt x="301" y="350"/>
                    <a:pt x="301" y="350"/>
                  </a:cubicBezTo>
                  <a:cubicBezTo>
                    <a:pt x="298" y="349"/>
                    <a:pt x="296" y="348"/>
                    <a:pt x="293" y="346"/>
                  </a:cubicBezTo>
                  <a:cubicBezTo>
                    <a:pt x="272" y="366"/>
                    <a:pt x="272" y="366"/>
                    <a:pt x="272" y="366"/>
                  </a:cubicBezTo>
                  <a:cubicBezTo>
                    <a:pt x="280" y="372"/>
                    <a:pt x="290" y="381"/>
                    <a:pt x="297" y="387"/>
                  </a:cubicBezTo>
                  <a:moveTo>
                    <a:pt x="720" y="415"/>
                  </a:moveTo>
                  <a:cubicBezTo>
                    <a:pt x="720" y="413"/>
                    <a:pt x="721" y="410"/>
                    <a:pt x="721" y="407"/>
                  </a:cubicBezTo>
                  <a:cubicBezTo>
                    <a:pt x="700" y="389"/>
                    <a:pt x="700" y="389"/>
                    <a:pt x="700" y="389"/>
                  </a:cubicBezTo>
                  <a:cubicBezTo>
                    <a:pt x="690" y="414"/>
                    <a:pt x="690" y="414"/>
                    <a:pt x="690" y="414"/>
                  </a:cubicBezTo>
                  <a:cubicBezTo>
                    <a:pt x="700" y="415"/>
                    <a:pt x="710" y="415"/>
                    <a:pt x="720" y="415"/>
                  </a:cubicBezTo>
                  <a:moveTo>
                    <a:pt x="740" y="410"/>
                  </a:moveTo>
                  <a:cubicBezTo>
                    <a:pt x="753" y="390"/>
                    <a:pt x="753" y="390"/>
                    <a:pt x="753" y="390"/>
                  </a:cubicBezTo>
                  <a:cubicBezTo>
                    <a:pt x="747" y="384"/>
                    <a:pt x="747" y="384"/>
                    <a:pt x="747" y="384"/>
                  </a:cubicBezTo>
                  <a:cubicBezTo>
                    <a:pt x="747" y="386"/>
                    <a:pt x="747" y="386"/>
                    <a:pt x="747" y="386"/>
                  </a:cubicBezTo>
                  <a:cubicBezTo>
                    <a:pt x="741" y="405"/>
                    <a:pt x="741" y="405"/>
                    <a:pt x="740" y="406"/>
                  </a:cubicBezTo>
                  <a:cubicBezTo>
                    <a:pt x="739" y="406"/>
                    <a:pt x="737" y="407"/>
                    <a:pt x="737" y="407"/>
                  </a:cubicBezTo>
                  <a:cubicBezTo>
                    <a:pt x="731" y="407"/>
                    <a:pt x="726" y="407"/>
                    <a:pt x="721" y="407"/>
                  </a:cubicBezTo>
                  <a:cubicBezTo>
                    <a:pt x="721" y="410"/>
                    <a:pt x="720" y="413"/>
                    <a:pt x="720" y="415"/>
                  </a:cubicBezTo>
                  <a:cubicBezTo>
                    <a:pt x="737" y="425"/>
                    <a:pt x="737" y="425"/>
                    <a:pt x="737" y="425"/>
                  </a:cubicBezTo>
                  <a:cubicBezTo>
                    <a:pt x="745" y="418"/>
                    <a:pt x="745" y="418"/>
                    <a:pt x="745" y="418"/>
                  </a:cubicBezTo>
                  <a:cubicBezTo>
                    <a:pt x="751" y="408"/>
                    <a:pt x="751" y="408"/>
                    <a:pt x="751" y="408"/>
                  </a:cubicBezTo>
                  <a:cubicBezTo>
                    <a:pt x="743" y="418"/>
                    <a:pt x="743" y="418"/>
                    <a:pt x="743" y="418"/>
                  </a:cubicBezTo>
                  <a:cubicBezTo>
                    <a:pt x="740" y="410"/>
                    <a:pt x="740" y="410"/>
                    <a:pt x="740" y="410"/>
                  </a:cubicBezTo>
                  <a:moveTo>
                    <a:pt x="664" y="395"/>
                  </a:moveTo>
                  <a:cubicBezTo>
                    <a:pt x="677" y="388"/>
                    <a:pt x="677" y="388"/>
                    <a:pt x="677" y="388"/>
                  </a:cubicBezTo>
                  <a:cubicBezTo>
                    <a:pt x="680" y="359"/>
                    <a:pt x="680" y="359"/>
                    <a:pt x="680" y="359"/>
                  </a:cubicBezTo>
                  <a:cubicBezTo>
                    <a:pt x="654" y="386"/>
                    <a:pt x="654" y="386"/>
                    <a:pt x="654" y="386"/>
                  </a:cubicBezTo>
                  <a:cubicBezTo>
                    <a:pt x="654" y="389"/>
                    <a:pt x="653" y="392"/>
                    <a:pt x="652" y="395"/>
                  </a:cubicBezTo>
                  <a:cubicBezTo>
                    <a:pt x="656" y="395"/>
                    <a:pt x="660" y="395"/>
                    <a:pt x="664" y="395"/>
                  </a:cubicBezTo>
                  <a:moveTo>
                    <a:pt x="687" y="364"/>
                  </a:moveTo>
                  <a:cubicBezTo>
                    <a:pt x="688" y="361"/>
                    <a:pt x="688" y="358"/>
                    <a:pt x="688" y="356"/>
                  </a:cubicBezTo>
                  <a:cubicBezTo>
                    <a:pt x="659" y="362"/>
                    <a:pt x="659" y="362"/>
                    <a:pt x="659" y="362"/>
                  </a:cubicBezTo>
                  <a:cubicBezTo>
                    <a:pt x="658" y="370"/>
                    <a:pt x="656" y="378"/>
                    <a:pt x="654" y="386"/>
                  </a:cubicBezTo>
                  <a:cubicBezTo>
                    <a:pt x="680" y="359"/>
                    <a:pt x="680" y="359"/>
                    <a:pt x="680" y="359"/>
                  </a:cubicBezTo>
                  <a:cubicBezTo>
                    <a:pt x="677" y="388"/>
                    <a:pt x="677" y="388"/>
                    <a:pt x="677" y="388"/>
                  </a:cubicBezTo>
                  <a:cubicBezTo>
                    <a:pt x="687" y="364"/>
                    <a:pt x="687" y="364"/>
                    <a:pt x="687" y="364"/>
                  </a:cubicBezTo>
                  <a:moveTo>
                    <a:pt x="301" y="350"/>
                  </a:moveTo>
                  <a:cubicBezTo>
                    <a:pt x="299" y="359"/>
                    <a:pt x="299" y="359"/>
                    <a:pt x="299" y="359"/>
                  </a:cubicBezTo>
                  <a:cubicBezTo>
                    <a:pt x="301" y="350"/>
                    <a:pt x="301" y="350"/>
                    <a:pt x="301" y="350"/>
                  </a:cubicBezTo>
                  <a:moveTo>
                    <a:pt x="301" y="350"/>
                  </a:moveTo>
                  <a:cubicBezTo>
                    <a:pt x="326" y="320"/>
                    <a:pt x="326" y="320"/>
                    <a:pt x="326" y="320"/>
                  </a:cubicBezTo>
                  <a:cubicBezTo>
                    <a:pt x="334" y="289"/>
                    <a:pt x="334" y="289"/>
                    <a:pt x="334" y="289"/>
                  </a:cubicBezTo>
                  <a:cubicBezTo>
                    <a:pt x="328" y="279"/>
                    <a:pt x="328" y="279"/>
                    <a:pt x="328" y="279"/>
                  </a:cubicBezTo>
                  <a:cubicBezTo>
                    <a:pt x="314" y="296"/>
                    <a:pt x="300" y="315"/>
                    <a:pt x="287" y="334"/>
                  </a:cubicBezTo>
                  <a:cubicBezTo>
                    <a:pt x="288" y="334"/>
                    <a:pt x="288" y="334"/>
                    <a:pt x="288" y="334"/>
                  </a:cubicBezTo>
                  <a:cubicBezTo>
                    <a:pt x="302" y="321"/>
                    <a:pt x="302" y="321"/>
                    <a:pt x="302" y="321"/>
                  </a:cubicBezTo>
                  <a:cubicBezTo>
                    <a:pt x="317" y="326"/>
                    <a:pt x="317" y="326"/>
                    <a:pt x="317" y="326"/>
                  </a:cubicBezTo>
                  <a:cubicBezTo>
                    <a:pt x="302" y="321"/>
                    <a:pt x="302" y="321"/>
                    <a:pt x="302" y="321"/>
                  </a:cubicBezTo>
                  <a:cubicBezTo>
                    <a:pt x="288" y="334"/>
                    <a:pt x="288" y="334"/>
                    <a:pt x="288" y="334"/>
                  </a:cubicBezTo>
                  <a:cubicBezTo>
                    <a:pt x="307" y="333"/>
                    <a:pt x="307" y="333"/>
                    <a:pt x="307" y="333"/>
                  </a:cubicBezTo>
                  <a:cubicBezTo>
                    <a:pt x="293" y="346"/>
                    <a:pt x="293" y="346"/>
                    <a:pt x="293" y="346"/>
                  </a:cubicBezTo>
                  <a:cubicBezTo>
                    <a:pt x="296" y="348"/>
                    <a:pt x="298" y="349"/>
                    <a:pt x="301" y="350"/>
                  </a:cubicBezTo>
                  <a:moveTo>
                    <a:pt x="723" y="350"/>
                  </a:moveTo>
                  <a:cubicBezTo>
                    <a:pt x="719" y="350"/>
                    <a:pt x="716" y="350"/>
                    <a:pt x="712" y="349"/>
                  </a:cubicBezTo>
                  <a:cubicBezTo>
                    <a:pt x="716" y="350"/>
                    <a:pt x="719" y="350"/>
                    <a:pt x="723" y="350"/>
                  </a:cubicBezTo>
                  <a:moveTo>
                    <a:pt x="712" y="349"/>
                  </a:moveTo>
                  <a:cubicBezTo>
                    <a:pt x="716" y="350"/>
                    <a:pt x="719" y="350"/>
                    <a:pt x="723" y="350"/>
                  </a:cubicBezTo>
                  <a:cubicBezTo>
                    <a:pt x="719" y="350"/>
                    <a:pt x="716" y="350"/>
                    <a:pt x="712" y="349"/>
                  </a:cubicBezTo>
                  <a:moveTo>
                    <a:pt x="727" y="358"/>
                  </a:moveTo>
                  <a:cubicBezTo>
                    <a:pt x="723" y="350"/>
                    <a:pt x="723" y="350"/>
                    <a:pt x="723" y="350"/>
                  </a:cubicBezTo>
                  <a:cubicBezTo>
                    <a:pt x="727" y="358"/>
                    <a:pt x="727" y="358"/>
                    <a:pt x="727" y="358"/>
                  </a:cubicBezTo>
                  <a:moveTo>
                    <a:pt x="732" y="366"/>
                  </a:moveTo>
                  <a:cubicBezTo>
                    <a:pt x="727" y="358"/>
                    <a:pt x="727" y="358"/>
                    <a:pt x="727" y="358"/>
                  </a:cubicBezTo>
                  <a:cubicBezTo>
                    <a:pt x="732" y="366"/>
                    <a:pt x="732" y="366"/>
                    <a:pt x="732" y="366"/>
                  </a:cubicBezTo>
                  <a:moveTo>
                    <a:pt x="732" y="366"/>
                  </a:moveTo>
                  <a:cubicBezTo>
                    <a:pt x="737" y="375"/>
                    <a:pt x="737" y="375"/>
                    <a:pt x="737" y="375"/>
                  </a:cubicBezTo>
                  <a:cubicBezTo>
                    <a:pt x="732" y="366"/>
                    <a:pt x="732" y="366"/>
                    <a:pt x="732" y="366"/>
                  </a:cubicBezTo>
                  <a:moveTo>
                    <a:pt x="746" y="388"/>
                  </a:moveTo>
                  <a:cubicBezTo>
                    <a:pt x="746" y="387"/>
                    <a:pt x="747" y="385"/>
                    <a:pt x="747" y="384"/>
                  </a:cubicBezTo>
                  <a:cubicBezTo>
                    <a:pt x="744" y="381"/>
                    <a:pt x="740" y="377"/>
                    <a:pt x="737" y="375"/>
                  </a:cubicBezTo>
                  <a:cubicBezTo>
                    <a:pt x="732" y="366"/>
                    <a:pt x="732" y="366"/>
                    <a:pt x="732" y="366"/>
                  </a:cubicBezTo>
                  <a:cubicBezTo>
                    <a:pt x="727" y="358"/>
                    <a:pt x="727" y="358"/>
                    <a:pt x="727" y="358"/>
                  </a:cubicBezTo>
                  <a:cubicBezTo>
                    <a:pt x="723" y="350"/>
                    <a:pt x="723" y="350"/>
                    <a:pt x="723" y="350"/>
                  </a:cubicBezTo>
                  <a:cubicBezTo>
                    <a:pt x="719" y="350"/>
                    <a:pt x="716" y="350"/>
                    <a:pt x="712" y="349"/>
                  </a:cubicBezTo>
                  <a:cubicBezTo>
                    <a:pt x="716" y="350"/>
                    <a:pt x="719" y="350"/>
                    <a:pt x="723" y="350"/>
                  </a:cubicBezTo>
                  <a:cubicBezTo>
                    <a:pt x="724" y="342"/>
                    <a:pt x="725" y="334"/>
                    <a:pt x="727" y="326"/>
                  </a:cubicBezTo>
                  <a:cubicBezTo>
                    <a:pt x="723" y="326"/>
                    <a:pt x="720" y="325"/>
                    <a:pt x="716" y="325"/>
                  </a:cubicBezTo>
                  <a:cubicBezTo>
                    <a:pt x="714" y="325"/>
                    <a:pt x="713" y="325"/>
                    <a:pt x="711" y="325"/>
                  </a:cubicBezTo>
                  <a:cubicBezTo>
                    <a:pt x="720" y="334"/>
                    <a:pt x="720" y="334"/>
                    <a:pt x="720" y="334"/>
                  </a:cubicBezTo>
                  <a:cubicBezTo>
                    <a:pt x="711" y="325"/>
                    <a:pt x="711" y="325"/>
                    <a:pt x="711" y="325"/>
                  </a:cubicBezTo>
                  <a:cubicBezTo>
                    <a:pt x="707" y="325"/>
                    <a:pt x="703" y="325"/>
                    <a:pt x="700" y="324"/>
                  </a:cubicBezTo>
                  <a:cubicBezTo>
                    <a:pt x="699" y="330"/>
                    <a:pt x="698" y="335"/>
                    <a:pt x="697" y="340"/>
                  </a:cubicBezTo>
                  <a:cubicBezTo>
                    <a:pt x="702" y="352"/>
                    <a:pt x="710" y="362"/>
                    <a:pt x="714" y="374"/>
                  </a:cubicBezTo>
                  <a:cubicBezTo>
                    <a:pt x="712" y="376"/>
                    <a:pt x="709" y="379"/>
                    <a:pt x="707" y="381"/>
                  </a:cubicBezTo>
                  <a:cubicBezTo>
                    <a:pt x="700" y="389"/>
                    <a:pt x="700" y="389"/>
                    <a:pt x="700" y="389"/>
                  </a:cubicBezTo>
                  <a:cubicBezTo>
                    <a:pt x="721" y="407"/>
                    <a:pt x="721" y="407"/>
                    <a:pt x="721" y="407"/>
                  </a:cubicBezTo>
                  <a:cubicBezTo>
                    <a:pt x="739" y="406"/>
                    <a:pt x="739" y="406"/>
                    <a:pt x="740" y="406"/>
                  </a:cubicBezTo>
                  <a:cubicBezTo>
                    <a:pt x="741" y="405"/>
                    <a:pt x="741" y="405"/>
                    <a:pt x="746" y="388"/>
                  </a:cubicBezTo>
                  <a:moveTo>
                    <a:pt x="700" y="324"/>
                  </a:moveTo>
                  <a:cubicBezTo>
                    <a:pt x="703" y="325"/>
                    <a:pt x="707" y="325"/>
                    <a:pt x="711" y="325"/>
                  </a:cubicBezTo>
                  <a:cubicBezTo>
                    <a:pt x="707" y="317"/>
                    <a:pt x="707" y="317"/>
                    <a:pt x="707" y="317"/>
                  </a:cubicBezTo>
                  <a:cubicBezTo>
                    <a:pt x="700" y="324"/>
                    <a:pt x="700" y="324"/>
                    <a:pt x="700" y="324"/>
                  </a:cubicBezTo>
                  <a:moveTo>
                    <a:pt x="835" y="329"/>
                  </a:moveTo>
                  <a:cubicBezTo>
                    <a:pt x="836" y="329"/>
                    <a:pt x="838" y="329"/>
                    <a:pt x="840" y="329"/>
                  </a:cubicBezTo>
                  <a:cubicBezTo>
                    <a:pt x="833" y="306"/>
                    <a:pt x="833" y="306"/>
                    <a:pt x="833" y="306"/>
                  </a:cubicBezTo>
                  <a:cubicBezTo>
                    <a:pt x="824" y="313"/>
                    <a:pt x="824" y="313"/>
                    <a:pt x="824" y="313"/>
                  </a:cubicBezTo>
                  <a:cubicBezTo>
                    <a:pt x="829" y="321"/>
                    <a:pt x="829" y="321"/>
                    <a:pt x="829" y="321"/>
                  </a:cubicBezTo>
                  <a:cubicBezTo>
                    <a:pt x="835" y="329"/>
                    <a:pt x="835" y="329"/>
                    <a:pt x="835" y="329"/>
                  </a:cubicBezTo>
                  <a:moveTo>
                    <a:pt x="818" y="314"/>
                  </a:moveTo>
                  <a:cubicBezTo>
                    <a:pt x="818" y="314"/>
                    <a:pt x="818" y="314"/>
                    <a:pt x="818" y="313"/>
                  </a:cubicBezTo>
                  <a:cubicBezTo>
                    <a:pt x="812" y="316"/>
                    <a:pt x="803" y="320"/>
                    <a:pt x="797" y="323"/>
                  </a:cubicBezTo>
                  <a:cubicBezTo>
                    <a:pt x="792" y="305"/>
                    <a:pt x="792" y="305"/>
                    <a:pt x="792" y="305"/>
                  </a:cubicBezTo>
                  <a:cubicBezTo>
                    <a:pt x="792" y="306"/>
                    <a:pt x="792" y="306"/>
                    <a:pt x="792" y="306"/>
                  </a:cubicBezTo>
                  <a:cubicBezTo>
                    <a:pt x="794" y="324"/>
                    <a:pt x="794" y="324"/>
                    <a:pt x="797" y="326"/>
                  </a:cubicBezTo>
                  <a:cubicBezTo>
                    <a:pt x="800" y="330"/>
                    <a:pt x="811" y="328"/>
                    <a:pt x="813" y="326"/>
                  </a:cubicBezTo>
                  <a:cubicBezTo>
                    <a:pt x="814" y="325"/>
                    <a:pt x="814" y="324"/>
                    <a:pt x="815" y="321"/>
                  </a:cubicBezTo>
                  <a:cubicBezTo>
                    <a:pt x="816" y="319"/>
                    <a:pt x="817" y="317"/>
                    <a:pt x="818" y="314"/>
                  </a:cubicBezTo>
                  <a:moveTo>
                    <a:pt x="654" y="244"/>
                  </a:moveTo>
                  <a:cubicBezTo>
                    <a:pt x="655" y="244"/>
                    <a:pt x="657" y="244"/>
                    <a:pt x="658" y="244"/>
                  </a:cubicBezTo>
                  <a:cubicBezTo>
                    <a:pt x="659" y="241"/>
                    <a:pt x="661" y="235"/>
                    <a:pt x="662" y="231"/>
                  </a:cubicBezTo>
                  <a:cubicBezTo>
                    <a:pt x="653" y="222"/>
                    <a:pt x="653" y="222"/>
                    <a:pt x="653" y="222"/>
                  </a:cubicBezTo>
                  <a:cubicBezTo>
                    <a:pt x="625" y="226"/>
                    <a:pt x="625" y="226"/>
                    <a:pt x="625" y="226"/>
                  </a:cubicBezTo>
                  <a:cubicBezTo>
                    <a:pt x="622" y="226"/>
                    <a:pt x="619" y="225"/>
                    <a:pt x="617" y="225"/>
                  </a:cubicBezTo>
                  <a:cubicBezTo>
                    <a:pt x="606" y="238"/>
                    <a:pt x="606" y="238"/>
                    <a:pt x="606" y="238"/>
                  </a:cubicBezTo>
                  <a:cubicBezTo>
                    <a:pt x="607" y="238"/>
                    <a:pt x="609" y="239"/>
                    <a:pt x="610" y="239"/>
                  </a:cubicBezTo>
                  <a:cubicBezTo>
                    <a:pt x="609" y="241"/>
                    <a:pt x="608" y="243"/>
                    <a:pt x="607" y="246"/>
                  </a:cubicBezTo>
                  <a:cubicBezTo>
                    <a:pt x="610" y="248"/>
                    <a:pt x="612" y="252"/>
                    <a:pt x="616" y="254"/>
                  </a:cubicBezTo>
                  <a:cubicBezTo>
                    <a:pt x="617" y="255"/>
                    <a:pt x="621" y="256"/>
                    <a:pt x="623" y="255"/>
                  </a:cubicBezTo>
                  <a:cubicBezTo>
                    <a:pt x="626" y="255"/>
                    <a:pt x="629" y="254"/>
                    <a:pt x="634" y="251"/>
                  </a:cubicBezTo>
                  <a:cubicBezTo>
                    <a:pt x="640" y="248"/>
                    <a:pt x="645" y="246"/>
                    <a:pt x="654" y="244"/>
                  </a:cubicBezTo>
                  <a:moveTo>
                    <a:pt x="1066" y="191"/>
                  </a:moveTo>
                  <a:cubicBezTo>
                    <a:pt x="1065" y="190"/>
                    <a:pt x="1065" y="189"/>
                    <a:pt x="1065" y="189"/>
                  </a:cubicBezTo>
                  <a:cubicBezTo>
                    <a:pt x="1065" y="189"/>
                    <a:pt x="1063" y="188"/>
                    <a:pt x="1063" y="189"/>
                  </a:cubicBezTo>
                  <a:cubicBezTo>
                    <a:pt x="1062" y="189"/>
                    <a:pt x="1065" y="192"/>
                    <a:pt x="1066" y="192"/>
                  </a:cubicBezTo>
                  <a:cubicBezTo>
                    <a:pt x="1067" y="192"/>
                    <a:pt x="1066" y="191"/>
                    <a:pt x="1066" y="191"/>
                  </a:cubicBezTo>
                  <a:moveTo>
                    <a:pt x="483" y="157"/>
                  </a:moveTo>
                  <a:cubicBezTo>
                    <a:pt x="498" y="146"/>
                    <a:pt x="498" y="146"/>
                    <a:pt x="498" y="146"/>
                  </a:cubicBezTo>
                  <a:cubicBezTo>
                    <a:pt x="497" y="146"/>
                    <a:pt x="497" y="145"/>
                    <a:pt x="496" y="145"/>
                  </a:cubicBezTo>
                  <a:cubicBezTo>
                    <a:pt x="493" y="144"/>
                    <a:pt x="490" y="143"/>
                    <a:pt x="488" y="142"/>
                  </a:cubicBezTo>
                  <a:cubicBezTo>
                    <a:pt x="478" y="155"/>
                    <a:pt x="478" y="155"/>
                    <a:pt x="478" y="155"/>
                  </a:cubicBezTo>
                  <a:cubicBezTo>
                    <a:pt x="483" y="157"/>
                    <a:pt x="483" y="157"/>
                    <a:pt x="483" y="157"/>
                  </a:cubicBezTo>
                  <a:moveTo>
                    <a:pt x="1193" y="530"/>
                  </a:moveTo>
                  <a:cubicBezTo>
                    <a:pt x="1191" y="524"/>
                    <a:pt x="1190" y="517"/>
                    <a:pt x="1188" y="512"/>
                  </a:cubicBezTo>
                  <a:cubicBezTo>
                    <a:pt x="1190" y="517"/>
                    <a:pt x="1191" y="524"/>
                    <a:pt x="1193" y="530"/>
                  </a:cubicBezTo>
                  <a:moveTo>
                    <a:pt x="1193" y="530"/>
                  </a:moveTo>
                  <a:cubicBezTo>
                    <a:pt x="1216" y="522"/>
                    <a:pt x="1216" y="522"/>
                    <a:pt x="1216" y="522"/>
                  </a:cubicBezTo>
                  <a:cubicBezTo>
                    <a:pt x="1193" y="530"/>
                    <a:pt x="1193" y="530"/>
                    <a:pt x="1193" y="530"/>
                  </a:cubicBezTo>
                  <a:moveTo>
                    <a:pt x="1152" y="508"/>
                  </a:moveTo>
                  <a:cubicBezTo>
                    <a:pt x="1147" y="509"/>
                    <a:pt x="1147" y="509"/>
                    <a:pt x="1147" y="509"/>
                  </a:cubicBezTo>
                  <a:cubicBezTo>
                    <a:pt x="1149" y="509"/>
                    <a:pt x="1150" y="509"/>
                    <a:pt x="1152" y="508"/>
                  </a:cubicBezTo>
                  <a:moveTo>
                    <a:pt x="1156" y="507"/>
                  </a:moveTo>
                  <a:cubicBezTo>
                    <a:pt x="1155" y="507"/>
                    <a:pt x="1153" y="508"/>
                    <a:pt x="1152" y="508"/>
                  </a:cubicBezTo>
                  <a:cubicBezTo>
                    <a:pt x="1153" y="508"/>
                    <a:pt x="1155" y="507"/>
                    <a:pt x="1156" y="507"/>
                  </a:cubicBezTo>
                  <a:moveTo>
                    <a:pt x="1159" y="507"/>
                  </a:moveTo>
                  <a:cubicBezTo>
                    <a:pt x="1158" y="507"/>
                    <a:pt x="1157" y="507"/>
                    <a:pt x="1156" y="507"/>
                  </a:cubicBezTo>
                  <a:cubicBezTo>
                    <a:pt x="1157" y="507"/>
                    <a:pt x="1158" y="507"/>
                    <a:pt x="1159" y="507"/>
                  </a:cubicBezTo>
                  <a:moveTo>
                    <a:pt x="1163" y="506"/>
                  </a:moveTo>
                  <a:cubicBezTo>
                    <a:pt x="1162" y="506"/>
                    <a:pt x="1160" y="506"/>
                    <a:pt x="1159" y="507"/>
                  </a:cubicBezTo>
                  <a:cubicBezTo>
                    <a:pt x="1160" y="506"/>
                    <a:pt x="1162" y="506"/>
                    <a:pt x="1163" y="506"/>
                  </a:cubicBezTo>
                  <a:moveTo>
                    <a:pt x="1166" y="505"/>
                  </a:moveTo>
                  <a:cubicBezTo>
                    <a:pt x="1165" y="505"/>
                    <a:pt x="1163" y="506"/>
                    <a:pt x="1163" y="506"/>
                  </a:cubicBezTo>
                  <a:cubicBezTo>
                    <a:pt x="1163" y="506"/>
                    <a:pt x="1165" y="505"/>
                    <a:pt x="1166" y="505"/>
                  </a:cubicBezTo>
                  <a:moveTo>
                    <a:pt x="1168" y="504"/>
                  </a:moveTo>
                  <a:cubicBezTo>
                    <a:pt x="1167" y="504"/>
                    <a:pt x="1166" y="504"/>
                    <a:pt x="1166" y="505"/>
                  </a:cubicBezTo>
                  <a:cubicBezTo>
                    <a:pt x="1166" y="504"/>
                    <a:pt x="1167" y="504"/>
                    <a:pt x="1168" y="504"/>
                  </a:cubicBezTo>
                  <a:moveTo>
                    <a:pt x="1170" y="502"/>
                  </a:moveTo>
                  <a:cubicBezTo>
                    <a:pt x="1170" y="503"/>
                    <a:pt x="1169" y="503"/>
                    <a:pt x="1168" y="504"/>
                  </a:cubicBezTo>
                  <a:cubicBezTo>
                    <a:pt x="1169" y="503"/>
                    <a:pt x="1170" y="503"/>
                    <a:pt x="1170" y="502"/>
                  </a:cubicBezTo>
                  <a:moveTo>
                    <a:pt x="1172" y="502"/>
                  </a:moveTo>
                  <a:cubicBezTo>
                    <a:pt x="1172" y="502"/>
                    <a:pt x="1171" y="502"/>
                    <a:pt x="1170" y="502"/>
                  </a:cubicBezTo>
                  <a:cubicBezTo>
                    <a:pt x="1171" y="502"/>
                    <a:pt x="1172" y="502"/>
                    <a:pt x="1172" y="502"/>
                  </a:cubicBezTo>
                  <a:moveTo>
                    <a:pt x="1174" y="501"/>
                  </a:moveTo>
                  <a:cubicBezTo>
                    <a:pt x="1174" y="501"/>
                    <a:pt x="1173" y="501"/>
                    <a:pt x="1172" y="502"/>
                  </a:cubicBezTo>
                  <a:cubicBezTo>
                    <a:pt x="1173" y="501"/>
                    <a:pt x="1174" y="501"/>
                    <a:pt x="1174" y="501"/>
                  </a:cubicBezTo>
                  <a:moveTo>
                    <a:pt x="1175" y="500"/>
                  </a:moveTo>
                  <a:cubicBezTo>
                    <a:pt x="1175" y="500"/>
                    <a:pt x="1175" y="500"/>
                    <a:pt x="1174" y="501"/>
                  </a:cubicBezTo>
                  <a:cubicBezTo>
                    <a:pt x="1175" y="500"/>
                    <a:pt x="1175" y="500"/>
                    <a:pt x="1175" y="500"/>
                  </a:cubicBezTo>
                  <a:moveTo>
                    <a:pt x="1175" y="500"/>
                  </a:moveTo>
                  <a:cubicBezTo>
                    <a:pt x="1176" y="499"/>
                    <a:pt x="1177" y="499"/>
                    <a:pt x="1177" y="499"/>
                  </a:cubicBezTo>
                  <a:cubicBezTo>
                    <a:pt x="1177" y="499"/>
                    <a:pt x="1176" y="499"/>
                    <a:pt x="1175" y="500"/>
                  </a:cubicBezTo>
                  <a:moveTo>
                    <a:pt x="1177" y="499"/>
                  </a:moveTo>
                  <a:cubicBezTo>
                    <a:pt x="1178" y="499"/>
                    <a:pt x="1178" y="499"/>
                    <a:pt x="1178" y="498"/>
                  </a:cubicBezTo>
                  <a:cubicBezTo>
                    <a:pt x="1178" y="499"/>
                    <a:pt x="1178" y="499"/>
                    <a:pt x="1177" y="499"/>
                  </a:cubicBezTo>
                  <a:moveTo>
                    <a:pt x="1178" y="498"/>
                  </a:moveTo>
                  <a:cubicBezTo>
                    <a:pt x="1179" y="498"/>
                    <a:pt x="1179" y="497"/>
                    <a:pt x="1179" y="497"/>
                  </a:cubicBezTo>
                  <a:cubicBezTo>
                    <a:pt x="1179" y="497"/>
                    <a:pt x="1179" y="498"/>
                    <a:pt x="1178" y="498"/>
                  </a:cubicBezTo>
                  <a:moveTo>
                    <a:pt x="1179" y="497"/>
                  </a:moveTo>
                  <a:cubicBezTo>
                    <a:pt x="1180" y="497"/>
                    <a:pt x="1180" y="497"/>
                    <a:pt x="1181" y="497"/>
                  </a:cubicBezTo>
                  <a:cubicBezTo>
                    <a:pt x="1180" y="497"/>
                    <a:pt x="1180" y="497"/>
                    <a:pt x="1179" y="497"/>
                  </a:cubicBezTo>
                  <a:moveTo>
                    <a:pt x="1181" y="497"/>
                  </a:moveTo>
                  <a:cubicBezTo>
                    <a:pt x="1181" y="497"/>
                    <a:pt x="1182" y="497"/>
                    <a:pt x="1182" y="497"/>
                  </a:cubicBezTo>
                  <a:cubicBezTo>
                    <a:pt x="1182" y="497"/>
                    <a:pt x="1181" y="497"/>
                    <a:pt x="1181" y="497"/>
                  </a:cubicBezTo>
                  <a:moveTo>
                    <a:pt x="1182" y="497"/>
                  </a:moveTo>
                  <a:cubicBezTo>
                    <a:pt x="1182" y="496"/>
                    <a:pt x="1182" y="496"/>
                    <a:pt x="1183" y="496"/>
                  </a:cubicBezTo>
                  <a:cubicBezTo>
                    <a:pt x="1182" y="496"/>
                    <a:pt x="1182" y="496"/>
                    <a:pt x="1182" y="497"/>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3" y="496"/>
                  </a:moveTo>
                  <a:cubicBezTo>
                    <a:pt x="1183" y="496"/>
                    <a:pt x="1183" y="496"/>
                    <a:pt x="1183" y="496"/>
                  </a:cubicBezTo>
                  <a:cubicBezTo>
                    <a:pt x="1183" y="496"/>
                    <a:pt x="1183" y="496"/>
                    <a:pt x="1183" y="496"/>
                  </a:cubicBezTo>
                  <a:moveTo>
                    <a:pt x="1184" y="496"/>
                  </a:moveTo>
                  <a:cubicBezTo>
                    <a:pt x="1184" y="496"/>
                    <a:pt x="1184" y="496"/>
                    <a:pt x="1183" y="496"/>
                  </a:cubicBezTo>
                  <a:cubicBezTo>
                    <a:pt x="1184" y="496"/>
                    <a:pt x="1184" y="496"/>
                    <a:pt x="1184" y="496"/>
                  </a:cubicBezTo>
                  <a:moveTo>
                    <a:pt x="1186" y="497"/>
                  </a:moveTo>
                  <a:cubicBezTo>
                    <a:pt x="1185" y="497"/>
                    <a:pt x="1185" y="496"/>
                    <a:pt x="1184" y="496"/>
                  </a:cubicBezTo>
                  <a:cubicBezTo>
                    <a:pt x="1185" y="496"/>
                    <a:pt x="1185" y="497"/>
                    <a:pt x="1186" y="497"/>
                  </a:cubicBezTo>
                  <a:moveTo>
                    <a:pt x="1186" y="497"/>
                  </a:moveTo>
                  <a:cubicBezTo>
                    <a:pt x="1186" y="497"/>
                    <a:pt x="1186" y="497"/>
                    <a:pt x="1186" y="497"/>
                  </a:cubicBezTo>
                  <a:cubicBezTo>
                    <a:pt x="1186" y="497"/>
                    <a:pt x="1186" y="497"/>
                    <a:pt x="1186" y="497"/>
                  </a:cubicBezTo>
                  <a:moveTo>
                    <a:pt x="1188" y="498"/>
                  </a:moveTo>
                  <a:cubicBezTo>
                    <a:pt x="1188" y="498"/>
                    <a:pt x="1187" y="497"/>
                    <a:pt x="1186" y="497"/>
                  </a:cubicBezTo>
                  <a:cubicBezTo>
                    <a:pt x="1187" y="497"/>
                    <a:pt x="1188" y="498"/>
                    <a:pt x="1188" y="498"/>
                  </a:cubicBezTo>
                  <a:moveTo>
                    <a:pt x="1190" y="499"/>
                  </a:moveTo>
                  <a:cubicBezTo>
                    <a:pt x="1190" y="499"/>
                    <a:pt x="1189" y="499"/>
                    <a:pt x="1188" y="498"/>
                  </a:cubicBezTo>
                  <a:cubicBezTo>
                    <a:pt x="1189" y="499"/>
                    <a:pt x="1190" y="499"/>
                    <a:pt x="1190" y="499"/>
                  </a:cubicBezTo>
                  <a:moveTo>
                    <a:pt x="1192" y="501"/>
                  </a:moveTo>
                  <a:cubicBezTo>
                    <a:pt x="1191" y="501"/>
                    <a:pt x="1190" y="500"/>
                    <a:pt x="1190" y="499"/>
                  </a:cubicBezTo>
                  <a:cubicBezTo>
                    <a:pt x="1190" y="500"/>
                    <a:pt x="1191" y="501"/>
                    <a:pt x="1192" y="501"/>
                  </a:cubicBezTo>
                  <a:moveTo>
                    <a:pt x="1194" y="503"/>
                  </a:moveTo>
                  <a:cubicBezTo>
                    <a:pt x="1193" y="502"/>
                    <a:pt x="1192" y="502"/>
                    <a:pt x="1192" y="501"/>
                  </a:cubicBezTo>
                  <a:cubicBezTo>
                    <a:pt x="1192" y="502"/>
                    <a:pt x="1193" y="502"/>
                    <a:pt x="1194" y="503"/>
                  </a:cubicBezTo>
                  <a:moveTo>
                    <a:pt x="1196" y="506"/>
                  </a:moveTo>
                  <a:cubicBezTo>
                    <a:pt x="1196" y="505"/>
                    <a:pt x="1195" y="504"/>
                    <a:pt x="1194" y="503"/>
                  </a:cubicBezTo>
                  <a:cubicBezTo>
                    <a:pt x="1195" y="504"/>
                    <a:pt x="1196" y="505"/>
                    <a:pt x="1196" y="506"/>
                  </a:cubicBezTo>
                  <a:moveTo>
                    <a:pt x="1197" y="506"/>
                  </a:moveTo>
                  <a:cubicBezTo>
                    <a:pt x="1196" y="506"/>
                    <a:pt x="1196" y="506"/>
                    <a:pt x="1196" y="506"/>
                  </a:cubicBezTo>
                  <a:cubicBezTo>
                    <a:pt x="1196" y="506"/>
                    <a:pt x="1196" y="506"/>
                    <a:pt x="1197" y="506"/>
                  </a:cubicBezTo>
                  <a:moveTo>
                    <a:pt x="1197" y="506"/>
                  </a:moveTo>
                  <a:cubicBezTo>
                    <a:pt x="1197" y="506"/>
                    <a:pt x="1197" y="506"/>
                    <a:pt x="1197" y="506"/>
                  </a:cubicBezTo>
                  <a:cubicBezTo>
                    <a:pt x="1197" y="506"/>
                    <a:pt x="1197" y="506"/>
                    <a:pt x="1197" y="506"/>
                  </a:cubicBezTo>
                  <a:moveTo>
                    <a:pt x="1197" y="506"/>
                  </a:moveTo>
                  <a:cubicBezTo>
                    <a:pt x="1197" y="507"/>
                    <a:pt x="1197" y="507"/>
                    <a:pt x="1197" y="507"/>
                  </a:cubicBezTo>
                  <a:cubicBezTo>
                    <a:pt x="1197" y="507"/>
                    <a:pt x="1197" y="507"/>
                    <a:pt x="1197" y="506"/>
                  </a:cubicBezTo>
                  <a:moveTo>
                    <a:pt x="1198" y="507"/>
                  </a:moveTo>
                  <a:cubicBezTo>
                    <a:pt x="1197" y="507"/>
                    <a:pt x="1197" y="507"/>
                    <a:pt x="1197" y="507"/>
                  </a:cubicBezTo>
                  <a:cubicBezTo>
                    <a:pt x="1198" y="507"/>
                    <a:pt x="1198" y="507"/>
                    <a:pt x="1198" y="507"/>
                  </a:cubicBezTo>
                  <a:moveTo>
                    <a:pt x="1198" y="507"/>
                  </a:moveTo>
                  <a:cubicBezTo>
                    <a:pt x="1198" y="507"/>
                    <a:pt x="1198" y="507"/>
                    <a:pt x="1198" y="507"/>
                  </a:cubicBezTo>
                  <a:cubicBezTo>
                    <a:pt x="1198" y="507"/>
                    <a:pt x="1198" y="507"/>
                    <a:pt x="1198" y="507"/>
                  </a:cubicBezTo>
                  <a:moveTo>
                    <a:pt x="1198" y="507"/>
                  </a:moveTo>
                  <a:cubicBezTo>
                    <a:pt x="1198" y="507"/>
                    <a:pt x="1198" y="507"/>
                    <a:pt x="1198" y="508"/>
                  </a:cubicBezTo>
                  <a:cubicBezTo>
                    <a:pt x="1198" y="507"/>
                    <a:pt x="1198" y="507"/>
                    <a:pt x="1198" y="507"/>
                  </a:cubicBezTo>
                  <a:moveTo>
                    <a:pt x="1198" y="508"/>
                  </a:moveTo>
                  <a:cubicBezTo>
                    <a:pt x="1198" y="508"/>
                    <a:pt x="1199" y="508"/>
                    <a:pt x="1199" y="508"/>
                  </a:cubicBezTo>
                  <a:cubicBezTo>
                    <a:pt x="1199" y="508"/>
                    <a:pt x="1199" y="508"/>
                    <a:pt x="1199" y="508"/>
                  </a:cubicBezTo>
                  <a:moveTo>
                    <a:pt x="1199" y="509"/>
                  </a:moveTo>
                  <a:cubicBezTo>
                    <a:pt x="1199" y="509"/>
                    <a:pt x="1199" y="509"/>
                    <a:pt x="1199" y="508"/>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09"/>
                  </a:moveTo>
                  <a:cubicBezTo>
                    <a:pt x="1199" y="509"/>
                    <a:pt x="1199" y="509"/>
                    <a:pt x="1199" y="509"/>
                  </a:cubicBezTo>
                  <a:cubicBezTo>
                    <a:pt x="1199" y="509"/>
                    <a:pt x="1199" y="509"/>
                    <a:pt x="1199" y="509"/>
                  </a:cubicBezTo>
                  <a:moveTo>
                    <a:pt x="1199" y="510"/>
                  </a:moveTo>
                  <a:cubicBezTo>
                    <a:pt x="1199" y="509"/>
                    <a:pt x="1199" y="509"/>
                    <a:pt x="1199" y="509"/>
                  </a:cubicBezTo>
                  <a:cubicBezTo>
                    <a:pt x="1199" y="509"/>
                    <a:pt x="1199" y="509"/>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199" y="510"/>
                  </a:moveTo>
                  <a:cubicBezTo>
                    <a:pt x="1199" y="510"/>
                    <a:pt x="1199" y="510"/>
                    <a:pt x="1199" y="510"/>
                  </a:cubicBezTo>
                  <a:cubicBezTo>
                    <a:pt x="1199" y="510"/>
                    <a:pt x="1199" y="510"/>
                    <a:pt x="1199" y="510"/>
                  </a:cubicBezTo>
                  <a:moveTo>
                    <a:pt x="1200" y="510"/>
                  </a:moveTo>
                  <a:cubicBezTo>
                    <a:pt x="1199" y="510"/>
                    <a:pt x="1199" y="510"/>
                    <a:pt x="1199"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1200" y="510"/>
                  </a:moveTo>
                  <a:cubicBezTo>
                    <a:pt x="1200" y="510"/>
                    <a:pt x="1200" y="510"/>
                    <a:pt x="1200" y="510"/>
                  </a:cubicBezTo>
                  <a:cubicBezTo>
                    <a:pt x="1200" y="510"/>
                    <a:pt x="1200" y="510"/>
                    <a:pt x="1200" y="510"/>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6" y="509"/>
                    <a:pt x="676" y="509"/>
                    <a:pt x="676" y="509"/>
                  </a:cubicBezTo>
                  <a:cubicBezTo>
                    <a:pt x="676" y="509"/>
                    <a:pt x="676" y="509"/>
                    <a:pt x="676" y="509"/>
                  </a:cubicBezTo>
                  <a:moveTo>
                    <a:pt x="676" y="509"/>
                  </a:moveTo>
                  <a:cubicBezTo>
                    <a:pt x="677" y="509"/>
                    <a:pt x="677" y="509"/>
                    <a:pt x="677" y="509"/>
                  </a:cubicBezTo>
                  <a:cubicBezTo>
                    <a:pt x="676" y="509"/>
                    <a:pt x="676" y="509"/>
                    <a:pt x="676"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7" y="509"/>
                  </a:moveTo>
                  <a:cubicBezTo>
                    <a:pt x="677" y="509"/>
                    <a:pt x="677" y="509"/>
                    <a:pt x="677" y="509"/>
                  </a:cubicBezTo>
                  <a:cubicBezTo>
                    <a:pt x="677" y="509"/>
                    <a:pt x="677" y="509"/>
                    <a:pt x="677" y="509"/>
                  </a:cubicBezTo>
                  <a:moveTo>
                    <a:pt x="672" y="509"/>
                  </a:moveTo>
                  <a:cubicBezTo>
                    <a:pt x="671" y="509"/>
                    <a:pt x="671" y="509"/>
                    <a:pt x="671" y="509"/>
                  </a:cubicBezTo>
                  <a:cubicBezTo>
                    <a:pt x="672" y="509"/>
                    <a:pt x="672" y="509"/>
                    <a:pt x="672" y="509"/>
                  </a:cubicBezTo>
                  <a:moveTo>
                    <a:pt x="675" y="509"/>
                  </a:moveTo>
                  <a:cubicBezTo>
                    <a:pt x="675" y="509"/>
                    <a:pt x="675" y="509"/>
                    <a:pt x="675" y="509"/>
                  </a:cubicBezTo>
                  <a:cubicBezTo>
                    <a:pt x="674" y="509"/>
                    <a:pt x="673" y="509"/>
                    <a:pt x="672" y="509"/>
                  </a:cubicBezTo>
                  <a:cubicBezTo>
                    <a:pt x="672" y="509"/>
                    <a:pt x="674"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75" y="509"/>
                  </a:moveTo>
                  <a:cubicBezTo>
                    <a:pt x="675" y="509"/>
                    <a:pt x="675" y="509"/>
                    <a:pt x="675" y="509"/>
                  </a:cubicBezTo>
                  <a:cubicBezTo>
                    <a:pt x="675" y="509"/>
                    <a:pt x="675" y="509"/>
                    <a:pt x="675" y="509"/>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6" y="506"/>
                  </a:moveTo>
                  <a:cubicBezTo>
                    <a:pt x="646" y="506"/>
                    <a:pt x="646" y="506"/>
                    <a:pt x="646" y="506"/>
                  </a:cubicBezTo>
                  <a:cubicBezTo>
                    <a:pt x="646" y="506"/>
                    <a:pt x="646" y="506"/>
                    <a:pt x="646" y="506"/>
                  </a:cubicBezTo>
                  <a:moveTo>
                    <a:pt x="647" y="506"/>
                  </a:moveTo>
                  <a:cubicBezTo>
                    <a:pt x="647" y="506"/>
                    <a:pt x="647" y="506"/>
                    <a:pt x="646" y="506"/>
                  </a:cubicBezTo>
                  <a:cubicBezTo>
                    <a:pt x="647" y="506"/>
                    <a:pt x="647" y="506"/>
                    <a:pt x="647" y="506"/>
                  </a:cubicBez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647" y="506"/>
                  </a:moveTo>
                  <a:cubicBezTo>
                    <a:pt x="647" y="506"/>
                    <a:pt x="647" y="506"/>
                    <a:pt x="647" y="506"/>
                  </a:cubicBezTo>
                  <a:cubicBezTo>
                    <a:pt x="647" y="506"/>
                    <a:pt x="647" y="506"/>
                    <a:pt x="647" y="506"/>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6" y="504"/>
                  </a:moveTo>
                  <a:cubicBezTo>
                    <a:pt x="706" y="504"/>
                    <a:pt x="706" y="504"/>
                    <a:pt x="706" y="504"/>
                  </a:cubicBezTo>
                  <a:cubicBezTo>
                    <a:pt x="706" y="504"/>
                    <a:pt x="706" y="504"/>
                    <a:pt x="706" y="504"/>
                  </a:cubicBezTo>
                  <a:moveTo>
                    <a:pt x="707" y="504"/>
                  </a:moveTo>
                  <a:cubicBezTo>
                    <a:pt x="706" y="504"/>
                    <a:pt x="706" y="504"/>
                    <a:pt x="706"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7" y="504"/>
                  </a:moveTo>
                  <a:cubicBezTo>
                    <a:pt x="707" y="504"/>
                    <a:pt x="707" y="504"/>
                    <a:pt x="707" y="504"/>
                  </a:cubicBezTo>
                  <a:cubicBezTo>
                    <a:pt x="707" y="504"/>
                    <a:pt x="707" y="504"/>
                    <a:pt x="707" y="504"/>
                  </a:cubicBezTo>
                  <a:moveTo>
                    <a:pt x="708" y="503"/>
                  </a:moveTo>
                  <a:cubicBezTo>
                    <a:pt x="708" y="503"/>
                    <a:pt x="708" y="503"/>
                    <a:pt x="708" y="503"/>
                  </a:cubicBezTo>
                  <a:cubicBezTo>
                    <a:pt x="708" y="503"/>
                    <a:pt x="708" y="503"/>
                    <a:pt x="708" y="503"/>
                  </a:cubicBezTo>
                  <a:moveTo>
                    <a:pt x="708" y="502"/>
                  </a:moveTo>
                  <a:cubicBezTo>
                    <a:pt x="708" y="503"/>
                    <a:pt x="708" y="503"/>
                    <a:pt x="708" y="503"/>
                  </a:cubicBezTo>
                  <a:cubicBezTo>
                    <a:pt x="708" y="502"/>
                    <a:pt x="708" y="502"/>
                    <a:pt x="708" y="502"/>
                  </a:cubicBezTo>
                  <a:moveTo>
                    <a:pt x="708" y="502"/>
                  </a:moveTo>
                  <a:cubicBezTo>
                    <a:pt x="708" y="502"/>
                    <a:pt x="708" y="502"/>
                    <a:pt x="708" y="502"/>
                  </a:cubicBezTo>
                  <a:cubicBezTo>
                    <a:pt x="708" y="502"/>
                    <a:pt x="708" y="502"/>
                    <a:pt x="708" y="502"/>
                  </a:cubicBezTo>
                  <a:moveTo>
                    <a:pt x="708" y="502"/>
                  </a:moveTo>
                  <a:cubicBezTo>
                    <a:pt x="708" y="502"/>
                    <a:pt x="708" y="502"/>
                    <a:pt x="708" y="502"/>
                  </a:cubicBezTo>
                  <a:cubicBezTo>
                    <a:pt x="708" y="502"/>
                    <a:pt x="708" y="502"/>
                    <a:pt x="708" y="502"/>
                  </a:cubicBezTo>
                  <a:moveTo>
                    <a:pt x="709" y="502"/>
                  </a:moveTo>
                  <a:cubicBezTo>
                    <a:pt x="708" y="502"/>
                    <a:pt x="708" y="502"/>
                    <a:pt x="708"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09" y="502"/>
                  </a:moveTo>
                  <a:cubicBezTo>
                    <a:pt x="709" y="502"/>
                    <a:pt x="709" y="502"/>
                    <a:pt x="709" y="502"/>
                  </a:cubicBezTo>
                  <a:cubicBezTo>
                    <a:pt x="709" y="502"/>
                    <a:pt x="709" y="502"/>
                    <a:pt x="709" y="502"/>
                  </a:cubicBezTo>
                  <a:moveTo>
                    <a:pt x="710" y="502"/>
                  </a:moveTo>
                  <a:cubicBezTo>
                    <a:pt x="709" y="502"/>
                    <a:pt x="709" y="502"/>
                    <a:pt x="709"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2"/>
                  </a:moveTo>
                  <a:cubicBezTo>
                    <a:pt x="710" y="502"/>
                    <a:pt x="710" y="502"/>
                    <a:pt x="710" y="502"/>
                  </a:cubicBezTo>
                  <a:cubicBezTo>
                    <a:pt x="710" y="502"/>
                    <a:pt x="710" y="502"/>
                    <a:pt x="710" y="502"/>
                  </a:cubicBezTo>
                  <a:moveTo>
                    <a:pt x="710" y="501"/>
                  </a:moveTo>
                  <a:cubicBezTo>
                    <a:pt x="710" y="502"/>
                    <a:pt x="710" y="502"/>
                    <a:pt x="710" y="502"/>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0" y="501"/>
                  </a:moveTo>
                  <a:cubicBezTo>
                    <a:pt x="710" y="501"/>
                    <a:pt x="710" y="501"/>
                    <a:pt x="710" y="501"/>
                  </a:cubicBezTo>
                  <a:cubicBezTo>
                    <a:pt x="710" y="501"/>
                    <a:pt x="710" y="501"/>
                    <a:pt x="710" y="501"/>
                  </a:cubicBezTo>
                  <a:moveTo>
                    <a:pt x="711" y="501"/>
                  </a:moveTo>
                  <a:cubicBezTo>
                    <a:pt x="711" y="501"/>
                    <a:pt x="711" y="501"/>
                    <a:pt x="711" y="501"/>
                  </a:cubicBezTo>
                  <a:cubicBezTo>
                    <a:pt x="711" y="501"/>
                    <a:pt x="711" y="501"/>
                    <a:pt x="711" y="501"/>
                  </a:cubicBezTo>
                  <a:cubicBezTo>
                    <a:pt x="711" y="501"/>
                    <a:pt x="711" y="501"/>
                    <a:pt x="711" y="501"/>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8" y="478"/>
                    <a:pt x="818" y="478"/>
                    <a:pt x="818" y="478"/>
                  </a:cubicBezTo>
                  <a:cubicBezTo>
                    <a:pt x="818" y="478"/>
                    <a:pt x="818" y="478"/>
                    <a:pt x="818" y="478"/>
                  </a:cubicBezTo>
                  <a:moveTo>
                    <a:pt x="818" y="478"/>
                  </a:moveTo>
                  <a:cubicBezTo>
                    <a:pt x="819" y="478"/>
                    <a:pt x="819" y="478"/>
                    <a:pt x="819" y="478"/>
                  </a:cubicBezTo>
                  <a:cubicBezTo>
                    <a:pt x="818" y="478"/>
                    <a:pt x="818" y="478"/>
                    <a:pt x="818" y="478"/>
                  </a:cubicBezTo>
                  <a:cubicBezTo>
                    <a:pt x="818" y="478"/>
                    <a:pt x="818" y="478"/>
                    <a:pt x="818"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5" y="478"/>
                  </a:moveTo>
                  <a:cubicBezTo>
                    <a:pt x="805" y="478"/>
                    <a:pt x="805" y="478"/>
                    <a:pt x="805" y="478"/>
                  </a:cubicBezTo>
                  <a:cubicBezTo>
                    <a:pt x="805" y="478"/>
                    <a:pt x="805" y="478"/>
                    <a:pt x="805" y="478"/>
                  </a:cubicBezTo>
                  <a:moveTo>
                    <a:pt x="806" y="478"/>
                  </a:moveTo>
                  <a:cubicBezTo>
                    <a:pt x="805" y="478"/>
                    <a:pt x="805" y="478"/>
                    <a:pt x="805"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6" y="478"/>
                  </a:moveTo>
                  <a:cubicBezTo>
                    <a:pt x="806" y="478"/>
                    <a:pt x="806" y="478"/>
                    <a:pt x="806" y="478"/>
                  </a:cubicBezTo>
                  <a:cubicBezTo>
                    <a:pt x="806" y="478"/>
                    <a:pt x="806" y="478"/>
                    <a:pt x="806"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7" y="478"/>
                    <a:pt x="807" y="478"/>
                    <a:pt x="807" y="478"/>
                  </a:cubicBezTo>
                  <a:cubicBezTo>
                    <a:pt x="807" y="478"/>
                    <a:pt x="807" y="478"/>
                    <a:pt x="807" y="478"/>
                  </a:cubicBezTo>
                  <a:moveTo>
                    <a:pt x="807" y="478"/>
                  </a:moveTo>
                  <a:cubicBezTo>
                    <a:pt x="808" y="478"/>
                    <a:pt x="808" y="478"/>
                    <a:pt x="808" y="478"/>
                  </a:cubicBezTo>
                  <a:cubicBezTo>
                    <a:pt x="807" y="478"/>
                    <a:pt x="807" y="478"/>
                    <a:pt x="807"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8" y="478"/>
                    <a:pt x="808" y="478"/>
                    <a:pt x="808" y="478"/>
                  </a:cubicBezTo>
                  <a:cubicBezTo>
                    <a:pt x="808" y="478"/>
                    <a:pt x="808" y="478"/>
                    <a:pt x="808" y="478"/>
                  </a:cubicBezTo>
                  <a:moveTo>
                    <a:pt x="808" y="478"/>
                  </a:moveTo>
                  <a:cubicBezTo>
                    <a:pt x="809" y="478"/>
                    <a:pt x="809" y="478"/>
                    <a:pt x="809" y="478"/>
                  </a:cubicBezTo>
                  <a:cubicBezTo>
                    <a:pt x="808" y="478"/>
                    <a:pt x="808" y="478"/>
                    <a:pt x="808"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09" y="478"/>
                  </a:moveTo>
                  <a:cubicBezTo>
                    <a:pt x="809" y="478"/>
                    <a:pt x="809" y="478"/>
                    <a:pt x="809" y="478"/>
                  </a:cubicBezTo>
                  <a:cubicBezTo>
                    <a:pt x="809" y="478"/>
                    <a:pt x="809" y="478"/>
                    <a:pt x="809" y="478"/>
                  </a:cubicBezTo>
                  <a:moveTo>
                    <a:pt x="810" y="478"/>
                  </a:moveTo>
                  <a:cubicBezTo>
                    <a:pt x="809" y="478"/>
                    <a:pt x="809" y="478"/>
                    <a:pt x="809"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moveTo>
                    <a:pt x="810" y="478"/>
                  </a:moveTo>
                  <a:cubicBezTo>
                    <a:pt x="810" y="478"/>
                    <a:pt x="810" y="478"/>
                    <a:pt x="810" y="478"/>
                  </a:cubicBezTo>
                  <a:cubicBezTo>
                    <a:pt x="810" y="478"/>
                    <a:pt x="810" y="478"/>
                    <a:pt x="810" y="478"/>
                  </a:cubicBezTo>
                  <a:cubicBezTo>
                    <a:pt x="810" y="478"/>
                    <a:pt x="810" y="478"/>
                    <a:pt x="810"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7" y="478"/>
                  </a:moveTo>
                  <a:cubicBezTo>
                    <a:pt x="797" y="478"/>
                    <a:pt x="797" y="478"/>
                    <a:pt x="797" y="478"/>
                  </a:cubicBezTo>
                  <a:cubicBezTo>
                    <a:pt x="797" y="478"/>
                    <a:pt x="797" y="478"/>
                    <a:pt x="797" y="478"/>
                  </a:cubicBezTo>
                  <a:moveTo>
                    <a:pt x="798" y="478"/>
                  </a:moveTo>
                  <a:cubicBezTo>
                    <a:pt x="797" y="478"/>
                    <a:pt x="797" y="478"/>
                    <a:pt x="797"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8" y="478"/>
                    <a:pt x="798" y="478"/>
                    <a:pt x="798" y="478"/>
                  </a:cubicBezTo>
                  <a:cubicBezTo>
                    <a:pt x="798" y="478"/>
                    <a:pt x="798" y="478"/>
                    <a:pt x="798" y="478"/>
                  </a:cubicBezTo>
                  <a:moveTo>
                    <a:pt x="798" y="478"/>
                  </a:moveTo>
                  <a:cubicBezTo>
                    <a:pt x="799" y="478"/>
                    <a:pt x="799" y="478"/>
                    <a:pt x="799" y="478"/>
                  </a:cubicBezTo>
                  <a:cubicBezTo>
                    <a:pt x="798" y="478"/>
                    <a:pt x="798" y="478"/>
                    <a:pt x="798"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799" y="478"/>
                  </a:moveTo>
                  <a:cubicBezTo>
                    <a:pt x="799" y="478"/>
                    <a:pt x="799" y="478"/>
                    <a:pt x="799" y="478"/>
                  </a:cubicBezTo>
                  <a:cubicBezTo>
                    <a:pt x="799" y="478"/>
                    <a:pt x="799" y="478"/>
                    <a:pt x="799"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0" y="478"/>
                    <a:pt x="800" y="478"/>
                    <a:pt x="800" y="478"/>
                  </a:cubicBezTo>
                  <a:cubicBezTo>
                    <a:pt x="800" y="478"/>
                    <a:pt x="800" y="478"/>
                    <a:pt x="800" y="478"/>
                  </a:cubicBezTo>
                  <a:moveTo>
                    <a:pt x="800" y="478"/>
                  </a:moveTo>
                  <a:cubicBezTo>
                    <a:pt x="801" y="478"/>
                    <a:pt x="801" y="478"/>
                    <a:pt x="801" y="478"/>
                  </a:cubicBezTo>
                  <a:cubicBezTo>
                    <a:pt x="800" y="478"/>
                    <a:pt x="800" y="478"/>
                    <a:pt x="800"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801" y="478"/>
                  </a:moveTo>
                  <a:cubicBezTo>
                    <a:pt x="801" y="478"/>
                    <a:pt x="801" y="478"/>
                    <a:pt x="801" y="478"/>
                  </a:cubicBezTo>
                  <a:cubicBezTo>
                    <a:pt x="801" y="478"/>
                    <a:pt x="801" y="478"/>
                    <a:pt x="801" y="478"/>
                  </a:cubicBezTo>
                  <a:moveTo>
                    <a:pt x="791" y="426"/>
                  </a:moveTo>
                  <a:cubicBezTo>
                    <a:pt x="792" y="426"/>
                    <a:pt x="792" y="426"/>
                    <a:pt x="793" y="426"/>
                  </a:cubicBezTo>
                  <a:cubicBezTo>
                    <a:pt x="792" y="426"/>
                    <a:pt x="792" y="426"/>
                    <a:pt x="791" y="426"/>
                  </a:cubicBezTo>
                  <a:moveTo>
                    <a:pt x="794" y="427"/>
                  </a:moveTo>
                  <a:cubicBezTo>
                    <a:pt x="793" y="427"/>
                    <a:pt x="793" y="426"/>
                    <a:pt x="793" y="426"/>
                  </a:cubicBezTo>
                  <a:cubicBezTo>
                    <a:pt x="793" y="426"/>
                    <a:pt x="793" y="427"/>
                    <a:pt x="794" y="427"/>
                  </a:cubicBezTo>
                  <a:moveTo>
                    <a:pt x="794" y="427"/>
                  </a:moveTo>
                  <a:cubicBezTo>
                    <a:pt x="794" y="427"/>
                    <a:pt x="795" y="427"/>
                    <a:pt x="795" y="428"/>
                  </a:cubicBezTo>
                  <a:cubicBezTo>
                    <a:pt x="795" y="427"/>
                    <a:pt x="794" y="427"/>
                    <a:pt x="794" y="427"/>
                  </a:cubicBezTo>
                  <a:moveTo>
                    <a:pt x="795" y="428"/>
                  </a:moveTo>
                  <a:cubicBezTo>
                    <a:pt x="795" y="428"/>
                    <a:pt x="796" y="428"/>
                    <a:pt x="796" y="428"/>
                  </a:cubicBezTo>
                  <a:cubicBezTo>
                    <a:pt x="796" y="428"/>
                    <a:pt x="795" y="428"/>
                    <a:pt x="795" y="428"/>
                  </a:cubicBezTo>
                  <a:moveTo>
                    <a:pt x="796" y="428"/>
                  </a:moveTo>
                  <a:cubicBezTo>
                    <a:pt x="796" y="428"/>
                    <a:pt x="797" y="429"/>
                    <a:pt x="797" y="429"/>
                  </a:cubicBezTo>
                  <a:cubicBezTo>
                    <a:pt x="797" y="429"/>
                    <a:pt x="796" y="428"/>
                    <a:pt x="796" y="428"/>
                  </a:cubicBezTo>
                  <a:moveTo>
                    <a:pt x="797" y="429"/>
                  </a:moveTo>
                  <a:cubicBezTo>
                    <a:pt x="797" y="429"/>
                    <a:pt x="798" y="429"/>
                    <a:pt x="798" y="430"/>
                  </a:cubicBezTo>
                  <a:cubicBezTo>
                    <a:pt x="798" y="429"/>
                    <a:pt x="797" y="429"/>
                    <a:pt x="797" y="429"/>
                  </a:cubicBezTo>
                  <a:moveTo>
                    <a:pt x="798" y="430"/>
                  </a:moveTo>
                  <a:cubicBezTo>
                    <a:pt x="798" y="430"/>
                    <a:pt x="799" y="430"/>
                    <a:pt x="799" y="430"/>
                  </a:cubicBezTo>
                  <a:cubicBezTo>
                    <a:pt x="799" y="430"/>
                    <a:pt x="798" y="430"/>
                    <a:pt x="798" y="430"/>
                  </a:cubicBezTo>
                  <a:moveTo>
                    <a:pt x="799" y="430"/>
                  </a:moveTo>
                  <a:cubicBezTo>
                    <a:pt x="799" y="431"/>
                    <a:pt x="800" y="431"/>
                    <a:pt x="800" y="431"/>
                  </a:cubicBezTo>
                  <a:cubicBezTo>
                    <a:pt x="800" y="431"/>
                    <a:pt x="799" y="431"/>
                    <a:pt x="799" y="430"/>
                  </a:cubicBezTo>
                  <a:moveTo>
                    <a:pt x="800" y="431"/>
                  </a:moveTo>
                  <a:cubicBezTo>
                    <a:pt x="800" y="431"/>
                    <a:pt x="800" y="432"/>
                    <a:pt x="800" y="432"/>
                  </a:cubicBezTo>
                  <a:cubicBezTo>
                    <a:pt x="800" y="432"/>
                    <a:pt x="800" y="431"/>
                    <a:pt x="800" y="431"/>
                  </a:cubicBezTo>
                  <a:moveTo>
                    <a:pt x="800" y="432"/>
                  </a:moveTo>
                  <a:cubicBezTo>
                    <a:pt x="801" y="432"/>
                    <a:pt x="801" y="432"/>
                    <a:pt x="801" y="432"/>
                  </a:cubicBezTo>
                  <a:cubicBezTo>
                    <a:pt x="801" y="432"/>
                    <a:pt x="801" y="432"/>
                    <a:pt x="800" y="432"/>
                  </a:cubicBezTo>
                  <a:moveTo>
                    <a:pt x="802" y="433"/>
                  </a:moveTo>
                  <a:cubicBezTo>
                    <a:pt x="801" y="432"/>
                    <a:pt x="801" y="432"/>
                    <a:pt x="801" y="432"/>
                  </a:cubicBezTo>
                  <a:cubicBezTo>
                    <a:pt x="802" y="433"/>
                    <a:pt x="802" y="433"/>
                    <a:pt x="802" y="433"/>
                  </a:cubicBezTo>
                  <a:moveTo>
                    <a:pt x="802" y="433"/>
                  </a:moveTo>
                  <a:cubicBezTo>
                    <a:pt x="802" y="433"/>
                    <a:pt x="802" y="433"/>
                    <a:pt x="802" y="433"/>
                  </a:cubicBezTo>
                  <a:cubicBezTo>
                    <a:pt x="802" y="433"/>
                    <a:pt x="802" y="433"/>
                    <a:pt x="802" y="433"/>
                  </a:cubicBezTo>
                  <a:moveTo>
                    <a:pt x="802" y="433"/>
                  </a:moveTo>
                  <a:cubicBezTo>
                    <a:pt x="803" y="434"/>
                    <a:pt x="803" y="434"/>
                    <a:pt x="803" y="434"/>
                  </a:cubicBezTo>
                  <a:cubicBezTo>
                    <a:pt x="803" y="434"/>
                    <a:pt x="803" y="434"/>
                    <a:pt x="802" y="433"/>
                  </a:cubicBezTo>
                  <a:moveTo>
                    <a:pt x="803" y="434"/>
                  </a:moveTo>
                  <a:cubicBezTo>
                    <a:pt x="803" y="434"/>
                    <a:pt x="803" y="434"/>
                    <a:pt x="803" y="435"/>
                  </a:cubicBezTo>
                  <a:cubicBezTo>
                    <a:pt x="803" y="434"/>
                    <a:pt x="803" y="434"/>
                    <a:pt x="803" y="434"/>
                  </a:cubicBezTo>
                  <a:moveTo>
                    <a:pt x="803" y="435"/>
                  </a:moveTo>
                  <a:cubicBezTo>
                    <a:pt x="803" y="435"/>
                    <a:pt x="804" y="435"/>
                    <a:pt x="804" y="435"/>
                  </a:cubicBezTo>
                  <a:cubicBezTo>
                    <a:pt x="804" y="435"/>
                    <a:pt x="803" y="435"/>
                    <a:pt x="803" y="435"/>
                  </a:cubicBezTo>
                  <a:moveTo>
                    <a:pt x="804" y="435"/>
                  </a:moveTo>
                  <a:cubicBezTo>
                    <a:pt x="804" y="435"/>
                    <a:pt x="804" y="436"/>
                    <a:pt x="804" y="436"/>
                  </a:cubicBezTo>
                  <a:cubicBezTo>
                    <a:pt x="804" y="436"/>
                    <a:pt x="804" y="435"/>
                    <a:pt x="804" y="435"/>
                  </a:cubicBezTo>
                  <a:moveTo>
                    <a:pt x="804" y="436"/>
                  </a:moveTo>
                  <a:cubicBezTo>
                    <a:pt x="804" y="436"/>
                    <a:pt x="804" y="436"/>
                    <a:pt x="804" y="436"/>
                  </a:cubicBezTo>
                  <a:cubicBezTo>
                    <a:pt x="804" y="436"/>
                    <a:pt x="804" y="436"/>
                    <a:pt x="804" y="436"/>
                  </a:cubicBezTo>
                  <a:moveTo>
                    <a:pt x="804" y="436"/>
                  </a:moveTo>
                  <a:cubicBezTo>
                    <a:pt x="804" y="436"/>
                    <a:pt x="805" y="436"/>
                    <a:pt x="805" y="437"/>
                  </a:cubicBezTo>
                  <a:cubicBezTo>
                    <a:pt x="805" y="436"/>
                    <a:pt x="804" y="436"/>
                    <a:pt x="804" y="436"/>
                  </a:cubicBezTo>
                  <a:moveTo>
                    <a:pt x="805" y="437"/>
                  </a:moveTo>
                  <a:cubicBezTo>
                    <a:pt x="805" y="437"/>
                    <a:pt x="805" y="437"/>
                    <a:pt x="805" y="437"/>
                  </a:cubicBezTo>
                  <a:cubicBezTo>
                    <a:pt x="805" y="437"/>
                    <a:pt x="805" y="437"/>
                    <a:pt x="805" y="437"/>
                  </a:cubicBezTo>
                  <a:moveTo>
                    <a:pt x="805" y="437"/>
                  </a:moveTo>
                  <a:cubicBezTo>
                    <a:pt x="805" y="437"/>
                    <a:pt x="805" y="437"/>
                    <a:pt x="805" y="437"/>
                  </a:cubicBezTo>
                  <a:cubicBezTo>
                    <a:pt x="805" y="437"/>
                    <a:pt x="805" y="437"/>
                    <a:pt x="805" y="437"/>
                  </a:cubicBezTo>
                  <a:moveTo>
                    <a:pt x="805" y="437"/>
                  </a:moveTo>
                  <a:cubicBezTo>
                    <a:pt x="805" y="438"/>
                    <a:pt x="805" y="438"/>
                    <a:pt x="805" y="438"/>
                  </a:cubicBezTo>
                  <a:cubicBezTo>
                    <a:pt x="805" y="437"/>
                    <a:pt x="805" y="437"/>
                    <a:pt x="805" y="437"/>
                  </a:cubicBezTo>
                  <a:moveTo>
                    <a:pt x="806" y="438"/>
                  </a:moveTo>
                  <a:cubicBezTo>
                    <a:pt x="806" y="438"/>
                    <a:pt x="805" y="438"/>
                    <a:pt x="805" y="438"/>
                  </a:cubicBezTo>
                  <a:cubicBezTo>
                    <a:pt x="805" y="438"/>
                    <a:pt x="806" y="438"/>
                    <a:pt x="806" y="438"/>
                  </a:cubicBezTo>
                  <a:moveTo>
                    <a:pt x="806" y="439"/>
                  </a:moveTo>
                  <a:cubicBezTo>
                    <a:pt x="806" y="439"/>
                    <a:pt x="806" y="439"/>
                    <a:pt x="806" y="438"/>
                  </a:cubicBezTo>
                  <a:cubicBezTo>
                    <a:pt x="806" y="439"/>
                    <a:pt x="806" y="439"/>
                    <a:pt x="806" y="439"/>
                  </a:cubicBezTo>
                  <a:moveTo>
                    <a:pt x="806" y="439"/>
                  </a:moveTo>
                  <a:cubicBezTo>
                    <a:pt x="806" y="439"/>
                    <a:pt x="806" y="439"/>
                    <a:pt x="806" y="439"/>
                  </a:cubicBezTo>
                  <a:cubicBezTo>
                    <a:pt x="806" y="439"/>
                    <a:pt x="806" y="439"/>
                    <a:pt x="806" y="439"/>
                  </a:cubicBezTo>
                  <a:moveTo>
                    <a:pt x="806" y="440"/>
                  </a:moveTo>
                  <a:cubicBezTo>
                    <a:pt x="806" y="440"/>
                    <a:pt x="806" y="439"/>
                    <a:pt x="806" y="439"/>
                  </a:cubicBezTo>
                  <a:cubicBezTo>
                    <a:pt x="806" y="439"/>
                    <a:pt x="806" y="440"/>
                    <a:pt x="806" y="440"/>
                  </a:cubicBezTo>
                  <a:moveTo>
                    <a:pt x="806" y="440"/>
                  </a:moveTo>
                  <a:cubicBezTo>
                    <a:pt x="806" y="440"/>
                    <a:pt x="806" y="440"/>
                    <a:pt x="806" y="440"/>
                  </a:cubicBezTo>
                  <a:cubicBezTo>
                    <a:pt x="806" y="440"/>
                    <a:pt x="806" y="440"/>
                    <a:pt x="806" y="440"/>
                  </a:cubicBezTo>
                  <a:moveTo>
                    <a:pt x="806" y="440"/>
                  </a:moveTo>
                  <a:cubicBezTo>
                    <a:pt x="806" y="440"/>
                    <a:pt x="806" y="440"/>
                    <a:pt x="806" y="440"/>
                  </a:cubicBezTo>
                  <a:cubicBezTo>
                    <a:pt x="806" y="440"/>
                    <a:pt x="806" y="440"/>
                    <a:pt x="806" y="440"/>
                  </a:cubicBezTo>
                  <a:moveTo>
                    <a:pt x="806" y="440"/>
                  </a:moveTo>
                  <a:cubicBezTo>
                    <a:pt x="806" y="441"/>
                    <a:pt x="806" y="441"/>
                    <a:pt x="806" y="441"/>
                  </a:cubicBezTo>
                  <a:cubicBezTo>
                    <a:pt x="806" y="440"/>
                    <a:pt x="806" y="440"/>
                    <a:pt x="806" y="440"/>
                  </a:cubicBezTo>
                  <a:moveTo>
                    <a:pt x="806" y="441"/>
                  </a:moveTo>
                  <a:cubicBezTo>
                    <a:pt x="806" y="441"/>
                    <a:pt x="806" y="441"/>
                    <a:pt x="806" y="441"/>
                  </a:cubicBezTo>
                  <a:cubicBezTo>
                    <a:pt x="806" y="441"/>
                    <a:pt x="806" y="441"/>
                    <a:pt x="806" y="441"/>
                  </a:cubicBezTo>
                  <a:moveTo>
                    <a:pt x="806" y="442"/>
                  </a:moveTo>
                  <a:cubicBezTo>
                    <a:pt x="806" y="442"/>
                    <a:pt x="806" y="442"/>
                    <a:pt x="806" y="441"/>
                  </a:cubicBezTo>
                  <a:cubicBezTo>
                    <a:pt x="806" y="442"/>
                    <a:pt x="806" y="442"/>
                    <a:pt x="806" y="442"/>
                  </a:cubicBezTo>
                  <a:moveTo>
                    <a:pt x="806" y="442"/>
                  </a:moveTo>
                  <a:cubicBezTo>
                    <a:pt x="806" y="442"/>
                    <a:pt x="806" y="442"/>
                    <a:pt x="806" y="442"/>
                  </a:cubicBezTo>
                  <a:cubicBezTo>
                    <a:pt x="806" y="442"/>
                    <a:pt x="806" y="442"/>
                    <a:pt x="806" y="442"/>
                  </a:cubicBezTo>
                  <a:moveTo>
                    <a:pt x="806" y="443"/>
                  </a:moveTo>
                  <a:cubicBezTo>
                    <a:pt x="806" y="442"/>
                    <a:pt x="806" y="442"/>
                    <a:pt x="806" y="442"/>
                  </a:cubicBezTo>
                  <a:cubicBezTo>
                    <a:pt x="806" y="443"/>
                    <a:pt x="806" y="443"/>
                    <a:pt x="806" y="443"/>
                  </a:cubicBezTo>
                  <a:moveTo>
                    <a:pt x="807" y="443"/>
                  </a:moveTo>
                  <a:cubicBezTo>
                    <a:pt x="807" y="443"/>
                    <a:pt x="807" y="443"/>
                    <a:pt x="807" y="443"/>
                  </a:cubicBezTo>
                  <a:cubicBezTo>
                    <a:pt x="807" y="443"/>
                    <a:pt x="807" y="443"/>
                    <a:pt x="807" y="443"/>
                  </a:cubicBezTo>
                  <a:moveTo>
                    <a:pt x="807" y="444"/>
                  </a:moveTo>
                  <a:cubicBezTo>
                    <a:pt x="807" y="443"/>
                    <a:pt x="807" y="443"/>
                    <a:pt x="807" y="443"/>
                  </a:cubicBezTo>
                  <a:cubicBezTo>
                    <a:pt x="807" y="443"/>
                    <a:pt x="807" y="443"/>
                    <a:pt x="807" y="443"/>
                  </a:cubicBezTo>
                  <a:moveTo>
                    <a:pt x="807" y="444"/>
                  </a:moveTo>
                  <a:cubicBezTo>
                    <a:pt x="807" y="444"/>
                    <a:pt x="807" y="444"/>
                    <a:pt x="807" y="444"/>
                  </a:cubicBezTo>
                  <a:cubicBezTo>
                    <a:pt x="807" y="444"/>
                    <a:pt x="807" y="444"/>
                    <a:pt x="807" y="444"/>
                  </a:cubicBezTo>
                  <a:moveTo>
                    <a:pt x="807" y="444"/>
                  </a:moveTo>
                  <a:cubicBezTo>
                    <a:pt x="807" y="444"/>
                    <a:pt x="807" y="444"/>
                    <a:pt x="807" y="444"/>
                  </a:cubicBezTo>
                  <a:cubicBezTo>
                    <a:pt x="807" y="444"/>
                    <a:pt x="807" y="444"/>
                    <a:pt x="807" y="444"/>
                  </a:cubicBezTo>
                  <a:moveTo>
                    <a:pt x="807" y="445"/>
                  </a:moveTo>
                  <a:cubicBezTo>
                    <a:pt x="807" y="444"/>
                    <a:pt x="807" y="444"/>
                    <a:pt x="807" y="444"/>
                  </a:cubicBezTo>
                  <a:cubicBezTo>
                    <a:pt x="807" y="445"/>
                    <a:pt x="807" y="445"/>
                    <a:pt x="807" y="445"/>
                  </a:cubicBezTo>
                  <a:moveTo>
                    <a:pt x="807" y="445"/>
                  </a:moveTo>
                  <a:cubicBezTo>
                    <a:pt x="807" y="445"/>
                    <a:pt x="807" y="445"/>
                    <a:pt x="807" y="445"/>
                  </a:cubicBezTo>
                  <a:cubicBezTo>
                    <a:pt x="807" y="445"/>
                    <a:pt x="807" y="445"/>
                    <a:pt x="807" y="445"/>
                  </a:cubicBezTo>
                  <a:moveTo>
                    <a:pt x="807" y="445"/>
                  </a:moveTo>
                  <a:cubicBezTo>
                    <a:pt x="807" y="445"/>
                    <a:pt x="807" y="445"/>
                    <a:pt x="807" y="445"/>
                  </a:cubicBezTo>
                  <a:cubicBezTo>
                    <a:pt x="807" y="445"/>
                    <a:pt x="807" y="445"/>
                    <a:pt x="807" y="445"/>
                  </a:cubicBezTo>
                  <a:moveTo>
                    <a:pt x="807" y="446"/>
                  </a:moveTo>
                  <a:cubicBezTo>
                    <a:pt x="807" y="445"/>
                    <a:pt x="807" y="445"/>
                    <a:pt x="807" y="445"/>
                  </a:cubicBezTo>
                  <a:cubicBezTo>
                    <a:pt x="807" y="446"/>
                    <a:pt x="807" y="446"/>
                    <a:pt x="807" y="446"/>
                  </a:cubicBezTo>
                  <a:moveTo>
                    <a:pt x="808" y="446"/>
                  </a:moveTo>
                  <a:cubicBezTo>
                    <a:pt x="807" y="446"/>
                    <a:pt x="807" y="446"/>
                    <a:pt x="807" y="446"/>
                  </a:cubicBezTo>
                  <a:cubicBezTo>
                    <a:pt x="807" y="446"/>
                    <a:pt x="807" y="446"/>
                    <a:pt x="808" y="446"/>
                  </a:cubicBezTo>
                  <a:moveTo>
                    <a:pt x="808" y="446"/>
                  </a:moveTo>
                  <a:cubicBezTo>
                    <a:pt x="808" y="446"/>
                    <a:pt x="808" y="446"/>
                    <a:pt x="808" y="446"/>
                  </a:cubicBezTo>
                  <a:cubicBezTo>
                    <a:pt x="808" y="446"/>
                    <a:pt x="808" y="446"/>
                    <a:pt x="808" y="446"/>
                  </a:cubicBezTo>
                  <a:moveTo>
                    <a:pt x="808" y="447"/>
                  </a:moveTo>
                  <a:cubicBezTo>
                    <a:pt x="808" y="446"/>
                    <a:pt x="808" y="446"/>
                    <a:pt x="808" y="446"/>
                  </a:cubicBezTo>
                  <a:cubicBezTo>
                    <a:pt x="808" y="447"/>
                    <a:pt x="808" y="447"/>
                    <a:pt x="808" y="447"/>
                  </a:cubicBezTo>
                  <a:moveTo>
                    <a:pt x="809" y="447"/>
                  </a:moveTo>
                  <a:cubicBezTo>
                    <a:pt x="808" y="447"/>
                    <a:pt x="808" y="447"/>
                    <a:pt x="808" y="447"/>
                  </a:cubicBezTo>
                  <a:cubicBezTo>
                    <a:pt x="809" y="447"/>
                    <a:pt x="809" y="447"/>
                    <a:pt x="809" y="447"/>
                  </a:cubicBezTo>
                  <a:moveTo>
                    <a:pt x="809" y="447"/>
                  </a:moveTo>
                  <a:cubicBezTo>
                    <a:pt x="809" y="447"/>
                    <a:pt x="809" y="447"/>
                    <a:pt x="809" y="447"/>
                  </a:cubicBezTo>
                  <a:cubicBezTo>
                    <a:pt x="809" y="447"/>
                    <a:pt x="809" y="447"/>
                    <a:pt x="809" y="447"/>
                  </a:cubicBezTo>
                  <a:moveTo>
                    <a:pt x="810" y="447"/>
                  </a:moveTo>
                  <a:cubicBezTo>
                    <a:pt x="809" y="447"/>
                    <a:pt x="809" y="447"/>
                    <a:pt x="809" y="447"/>
                  </a:cubicBezTo>
                  <a:cubicBezTo>
                    <a:pt x="809" y="447"/>
                    <a:pt x="809" y="447"/>
                    <a:pt x="810" y="447"/>
                  </a:cubicBezTo>
                  <a:moveTo>
                    <a:pt x="810" y="447"/>
                  </a:moveTo>
                  <a:cubicBezTo>
                    <a:pt x="810" y="447"/>
                    <a:pt x="810" y="447"/>
                    <a:pt x="810" y="447"/>
                  </a:cubicBezTo>
                  <a:cubicBezTo>
                    <a:pt x="810" y="447"/>
                    <a:pt x="810" y="447"/>
                    <a:pt x="810" y="447"/>
                  </a:cubicBezTo>
                  <a:moveTo>
                    <a:pt x="811" y="448"/>
                  </a:moveTo>
                  <a:cubicBezTo>
                    <a:pt x="810" y="448"/>
                    <a:pt x="810" y="448"/>
                    <a:pt x="810" y="447"/>
                  </a:cubicBezTo>
                  <a:cubicBezTo>
                    <a:pt x="810" y="448"/>
                    <a:pt x="810" y="448"/>
                    <a:pt x="811" y="448"/>
                  </a:cubicBezTo>
                  <a:moveTo>
                    <a:pt x="811" y="448"/>
                  </a:moveTo>
                  <a:cubicBezTo>
                    <a:pt x="811" y="448"/>
                    <a:pt x="811" y="448"/>
                    <a:pt x="811" y="448"/>
                  </a:cubicBezTo>
                  <a:cubicBezTo>
                    <a:pt x="811" y="448"/>
                    <a:pt x="811" y="448"/>
                    <a:pt x="811" y="448"/>
                  </a:cubicBezTo>
                  <a:moveTo>
                    <a:pt x="812" y="448"/>
                  </a:moveTo>
                  <a:cubicBezTo>
                    <a:pt x="811" y="448"/>
                    <a:pt x="811" y="448"/>
                    <a:pt x="811" y="448"/>
                  </a:cubicBezTo>
                  <a:cubicBezTo>
                    <a:pt x="811" y="448"/>
                    <a:pt x="811" y="448"/>
                    <a:pt x="812" y="448"/>
                  </a:cubicBezTo>
                  <a:moveTo>
                    <a:pt x="812" y="448"/>
                  </a:moveTo>
                  <a:cubicBezTo>
                    <a:pt x="812" y="448"/>
                    <a:pt x="812" y="448"/>
                    <a:pt x="812" y="448"/>
                  </a:cubicBezTo>
                  <a:cubicBezTo>
                    <a:pt x="812" y="448"/>
                    <a:pt x="812" y="448"/>
                    <a:pt x="812" y="448"/>
                  </a:cubicBezTo>
                  <a:moveTo>
                    <a:pt x="813" y="449"/>
                  </a:moveTo>
                  <a:cubicBezTo>
                    <a:pt x="813" y="449"/>
                    <a:pt x="813" y="449"/>
                    <a:pt x="812" y="448"/>
                  </a:cubicBezTo>
                  <a:cubicBezTo>
                    <a:pt x="813" y="449"/>
                    <a:pt x="813" y="449"/>
                    <a:pt x="813" y="449"/>
                  </a:cubicBezTo>
                  <a:moveTo>
                    <a:pt x="814" y="449"/>
                  </a:moveTo>
                  <a:cubicBezTo>
                    <a:pt x="814" y="449"/>
                    <a:pt x="814" y="449"/>
                    <a:pt x="813" y="449"/>
                  </a:cubicBezTo>
                  <a:cubicBezTo>
                    <a:pt x="814" y="449"/>
                    <a:pt x="814" y="449"/>
                    <a:pt x="814" y="449"/>
                  </a:cubicBezTo>
                  <a:moveTo>
                    <a:pt x="815" y="449"/>
                  </a:moveTo>
                  <a:cubicBezTo>
                    <a:pt x="815" y="449"/>
                    <a:pt x="815" y="449"/>
                    <a:pt x="814" y="449"/>
                  </a:cubicBezTo>
                  <a:cubicBezTo>
                    <a:pt x="815" y="449"/>
                    <a:pt x="815" y="449"/>
                    <a:pt x="815" y="449"/>
                  </a:cubicBezTo>
                  <a:moveTo>
                    <a:pt x="816" y="450"/>
                  </a:moveTo>
                  <a:cubicBezTo>
                    <a:pt x="816" y="450"/>
                    <a:pt x="815" y="449"/>
                    <a:pt x="815" y="449"/>
                  </a:cubicBezTo>
                  <a:cubicBezTo>
                    <a:pt x="815" y="449"/>
                    <a:pt x="816" y="450"/>
                    <a:pt x="816" y="450"/>
                  </a:cubicBezTo>
                  <a:moveTo>
                    <a:pt x="817" y="450"/>
                  </a:moveTo>
                  <a:cubicBezTo>
                    <a:pt x="817" y="450"/>
                    <a:pt x="817" y="450"/>
                    <a:pt x="816" y="450"/>
                  </a:cubicBezTo>
                  <a:cubicBezTo>
                    <a:pt x="817" y="450"/>
                    <a:pt x="817" y="450"/>
                    <a:pt x="817" y="450"/>
                  </a:cubicBezTo>
                  <a:moveTo>
                    <a:pt x="819" y="450"/>
                  </a:moveTo>
                  <a:cubicBezTo>
                    <a:pt x="818" y="450"/>
                    <a:pt x="818" y="450"/>
                    <a:pt x="817" y="450"/>
                  </a:cubicBezTo>
                  <a:cubicBezTo>
                    <a:pt x="818" y="450"/>
                    <a:pt x="818" y="450"/>
                    <a:pt x="819" y="450"/>
                  </a:cubicBezTo>
                  <a:moveTo>
                    <a:pt x="820" y="451"/>
                  </a:moveTo>
                  <a:cubicBezTo>
                    <a:pt x="819" y="450"/>
                    <a:pt x="819" y="450"/>
                    <a:pt x="819" y="450"/>
                  </a:cubicBezTo>
                  <a:cubicBezTo>
                    <a:pt x="819" y="450"/>
                    <a:pt x="819" y="450"/>
                    <a:pt x="820" y="451"/>
                  </a:cubicBezTo>
                  <a:moveTo>
                    <a:pt x="821" y="451"/>
                  </a:moveTo>
                  <a:cubicBezTo>
                    <a:pt x="821" y="451"/>
                    <a:pt x="820" y="451"/>
                    <a:pt x="820" y="451"/>
                  </a:cubicBezTo>
                  <a:cubicBezTo>
                    <a:pt x="820" y="451"/>
                    <a:pt x="821" y="451"/>
                    <a:pt x="821" y="451"/>
                  </a:cubicBezTo>
                  <a:moveTo>
                    <a:pt x="823" y="451"/>
                  </a:moveTo>
                  <a:cubicBezTo>
                    <a:pt x="822" y="451"/>
                    <a:pt x="822" y="451"/>
                    <a:pt x="821" y="451"/>
                  </a:cubicBezTo>
                  <a:cubicBezTo>
                    <a:pt x="822" y="451"/>
                    <a:pt x="822" y="451"/>
                    <a:pt x="823" y="451"/>
                  </a:cubicBezTo>
                  <a:moveTo>
                    <a:pt x="824" y="451"/>
                  </a:moveTo>
                  <a:cubicBezTo>
                    <a:pt x="824" y="451"/>
                    <a:pt x="823" y="451"/>
                    <a:pt x="823" y="451"/>
                  </a:cubicBezTo>
                  <a:cubicBezTo>
                    <a:pt x="823" y="451"/>
                    <a:pt x="824" y="451"/>
                    <a:pt x="824" y="451"/>
                  </a:cubicBezTo>
                  <a:moveTo>
                    <a:pt x="826" y="452"/>
                  </a:moveTo>
                  <a:cubicBezTo>
                    <a:pt x="825" y="451"/>
                    <a:pt x="825" y="451"/>
                    <a:pt x="824" y="451"/>
                  </a:cubicBezTo>
                  <a:cubicBezTo>
                    <a:pt x="825" y="451"/>
                    <a:pt x="825" y="451"/>
                    <a:pt x="826" y="452"/>
                  </a:cubicBezTo>
                  <a:moveTo>
                    <a:pt x="828" y="452"/>
                  </a:moveTo>
                  <a:cubicBezTo>
                    <a:pt x="827" y="452"/>
                    <a:pt x="827" y="452"/>
                    <a:pt x="826" y="452"/>
                  </a:cubicBezTo>
                  <a:cubicBezTo>
                    <a:pt x="827" y="452"/>
                    <a:pt x="827" y="452"/>
                    <a:pt x="828" y="452"/>
                  </a:cubicBezTo>
                  <a:moveTo>
                    <a:pt x="828" y="452"/>
                  </a:moveTo>
                  <a:cubicBezTo>
                    <a:pt x="830" y="452"/>
                    <a:pt x="830" y="452"/>
                    <a:pt x="830" y="452"/>
                  </a:cubicBezTo>
                  <a:cubicBezTo>
                    <a:pt x="829" y="452"/>
                    <a:pt x="828" y="452"/>
                    <a:pt x="828" y="452"/>
                  </a:cubicBezTo>
                  <a:moveTo>
                    <a:pt x="936" y="311"/>
                  </a:moveTo>
                  <a:cubicBezTo>
                    <a:pt x="936" y="311"/>
                    <a:pt x="936" y="311"/>
                    <a:pt x="936" y="311"/>
                  </a:cubicBezTo>
                  <a:cubicBezTo>
                    <a:pt x="936" y="311"/>
                    <a:pt x="936" y="311"/>
                    <a:pt x="936" y="311"/>
                  </a:cubicBezTo>
                  <a:moveTo>
                    <a:pt x="936" y="311"/>
                  </a:moveTo>
                  <a:cubicBezTo>
                    <a:pt x="936" y="311"/>
                    <a:pt x="936" y="311"/>
                    <a:pt x="936" y="311"/>
                  </a:cubicBezTo>
                  <a:cubicBezTo>
                    <a:pt x="936" y="311"/>
                    <a:pt x="936" y="311"/>
                    <a:pt x="936" y="311"/>
                  </a:cubicBezTo>
                  <a:moveTo>
                    <a:pt x="936" y="312"/>
                  </a:moveTo>
                  <a:cubicBezTo>
                    <a:pt x="936" y="312"/>
                    <a:pt x="936" y="312"/>
                    <a:pt x="936" y="311"/>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6" y="312"/>
                  </a:moveTo>
                  <a:cubicBezTo>
                    <a:pt x="936" y="312"/>
                    <a:pt x="936" y="312"/>
                    <a:pt x="936" y="312"/>
                  </a:cubicBezTo>
                  <a:cubicBezTo>
                    <a:pt x="936" y="312"/>
                    <a:pt x="936" y="312"/>
                    <a:pt x="936" y="312"/>
                  </a:cubicBezTo>
                  <a:moveTo>
                    <a:pt x="937" y="312"/>
                  </a:moveTo>
                  <a:cubicBezTo>
                    <a:pt x="936" y="312"/>
                    <a:pt x="936" y="312"/>
                    <a:pt x="936" y="312"/>
                  </a:cubicBezTo>
                  <a:cubicBezTo>
                    <a:pt x="936" y="312"/>
                    <a:pt x="936" y="312"/>
                    <a:pt x="936" y="312"/>
                  </a:cubicBezTo>
                  <a:moveTo>
                    <a:pt x="937" y="312"/>
                  </a:moveTo>
                  <a:cubicBezTo>
                    <a:pt x="937" y="312"/>
                    <a:pt x="937" y="312"/>
                    <a:pt x="937" y="312"/>
                  </a:cubicBezTo>
                  <a:cubicBezTo>
                    <a:pt x="937" y="312"/>
                    <a:pt x="937" y="312"/>
                    <a:pt x="937" y="312"/>
                  </a:cubicBezTo>
                  <a:moveTo>
                    <a:pt x="937" y="313"/>
                  </a:moveTo>
                  <a:cubicBezTo>
                    <a:pt x="937" y="312"/>
                    <a:pt x="937" y="312"/>
                    <a:pt x="937" y="312"/>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3"/>
                    <a:pt x="937" y="313"/>
                    <a:pt x="937" y="313"/>
                  </a:cubicBezTo>
                  <a:cubicBezTo>
                    <a:pt x="937" y="313"/>
                    <a:pt x="937" y="313"/>
                    <a:pt x="937" y="313"/>
                  </a:cubicBezTo>
                  <a:moveTo>
                    <a:pt x="937" y="313"/>
                  </a:moveTo>
                  <a:cubicBezTo>
                    <a:pt x="937" y="314"/>
                    <a:pt x="937" y="314"/>
                    <a:pt x="937" y="314"/>
                  </a:cubicBezTo>
                  <a:cubicBezTo>
                    <a:pt x="937" y="313"/>
                    <a:pt x="937" y="313"/>
                    <a:pt x="937" y="313"/>
                  </a:cubicBezTo>
                  <a:moveTo>
                    <a:pt x="938" y="315"/>
                  </a:moveTo>
                  <a:cubicBezTo>
                    <a:pt x="938" y="314"/>
                    <a:pt x="937" y="314"/>
                    <a:pt x="937" y="314"/>
                  </a:cubicBezTo>
                  <a:cubicBezTo>
                    <a:pt x="937" y="314"/>
                    <a:pt x="938" y="314"/>
                    <a:pt x="938" y="315"/>
                  </a:cubicBezTo>
                  <a:moveTo>
                    <a:pt x="938" y="315"/>
                  </a:moveTo>
                  <a:cubicBezTo>
                    <a:pt x="938" y="315"/>
                    <a:pt x="938" y="316"/>
                    <a:pt x="938" y="316"/>
                  </a:cubicBezTo>
                  <a:cubicBezTo>
                    <a:pt x="938" y="316"/>
                    <a:pt x="938" y="315"/>
                    <a:pt x="938" y="315"/>
                  </a:cubicBezTo>
                  <a:moveTo>
                    <a:pt x="938" y="316"/>
                  </a:moveTo>
                  <a:cubicBezTo>
                    <a:pt x="938" y="316"/>
                    <a:pt x="939" y="317"/>
                    <a:pt x="939" y="317"/>
                  </a:cubicBezTo>
                  <a:cubicBezTo>
                    <a:pt x="939" y="317"/>
                    <a:pt x="938" y="316"/>
                    <a:pt x="938" y="316"/>
                  </a:cubicBezTo>
                  <a:moveTo>
                    <a:pt x="939" y="317"/>
                  </a:moveTo>
                  <a:cubicBezTo>
                    <a:pt x="939" y="317"/>
                    <a:pt x="939" y="318"/>
                    <a:pt x="939" y="318"/>
                  </a:cubicBezTo>
                  <a:cubicBezTo>
                    <a:pt x="939" y="318"/>
                    <a:pt x="939" y="317"/>
                    <a:pt x="939" y="317"/>
                  </a:cubicBezTo>
                  <a:moveTo>
                    <a:pt x="939" y="318"/>
                  </a:moveTo>
                  <a:cubicBezTo>
                    <a:pt x="940" y="319"/>
                    <a:pt x="940" y="319"/>
                    <a:pt x="940" y="320"/>
                  </a:cubicBezTo>
                  <a:cubicBezTo>
                    <a:pt x="940" y="319"/>
                    <a:pt x="940" y="319"/>
                    <a:pt x="939" y="318"/>
                  </a:cubicBezTo>
                  <a:moveTo>
                    <a:pt x="941" y="321"/>
                  </a:moveTo>
                  <a:cubicBezTo>
                    <a:pt x="940" y="321"/>
                    <a:pt x="940" y="320"/>
                    <a:pt x="940" y="320"/>
                  </a:cubicBezTo>
                  <a:cubicBezTo>
                    <a:pt x="940" y="320"/>
                    <a:pt x="940" y="321"/>
                    <a:pt x="941" y="321"/>
                  </a:cubicBezTo>
                  <a:moveTo>
                    <a:pt x="941" y="322"/>
                  </a:moveTo>
                  <a:cubicBezTo>
                    <a:pt x="941" y="322"/>
                    <a:pt x="941" y="321"/>
                    <a:pt x="941" y="321"/>
                  </a:cubicBezTo>
                  <a:cubicBezTo>
                    <a:pt x="941" y="321"/>
                    <a:pt x="941" y="322"/>
                    <a:pt x="941" y="322"/>
                  </a:cubicBezTo>
                  <a:moveTo>
                    <a:pt x="941" y="323"/>
                  </a:moveTo>
                  <a:cubicBezTo>
                    <a:pt x="941" y="323"/>
                    <a:pt x="941" y="322"/>
                    <a:pt x="941" y="322"/>
                  </a:cubicBezTo>
                  <a:cubicBezTo>
                    <a:pt x="941" y="322"/>
                    <a:pt x="941" y="323"/>
                    <a:pt x="941" y="323"/>
                  </a:cubicBezTo>
                  <a:moveTo>
                    <a:pt x="941" y="323"/>
                  </a:moveTo>
                  <a:cubicBezTo>
                    <a:pt x="941" y="323"/>
                    <a:pt x="941" y="324"/>
                    <a:pt x="942" y="324"/>
                  </a:cubicBezTo>
                  <a:cubicBezTo>
                    <a:pt x="941" y="324"/>
                    <a:pt x="941" y="323"/>
                    <a:pt x="941" y="323"/>
                  </a:cubicBezTo>
                  <a:moveTo>
                    <a:pt x="942" y="324"/>
                  </a:moveTo>
                  <a:cubicBezTo>
                    <a:pt x="942" y="324"/>
                    <a:pt x="942" y="324"/>
                    <a:pt x="942" y="325"/>
                  </a:cubicBezTo>
                  <a:cubicBezTo>
                    <a:pt x="942" y="324"/>
                    <a:pt x="942" y="324"/>
                    <a:pt x="942" y="324"/>
                  </a:cubicBezTo>
                  <a:moveTo>
                    <a:pt x="942" y="325"/>
                  </a:moveTo>
                  <a:cubicBezTo>
                    <a:pt x="942" y="325"/>
                    <a:pt x="942" y="325"/>
                    <a:pt x="942" y="325"/>
                  </a:cubicBezTo>
                  <a:cubicBezTo>
                    <a:pt x="942" y="325"/>
                    <a:pt x="942" y="325"/>
                    <a:pt x="942" y="325"/>
                  </a:cubicBezTo>
                  <a:moveTo>
                    <a:pt x="943" y="327"/>
                  </a:moveTo>
                  <a:cubicBezTo>
                    <a:pt x="942" y="326"/>
                    <a:pt x="942" y="326"/>
                    <a:pt x="942" y="325"/>
                  </a:cubicBezTo>
                  <a:cubicBezTo>
                    <a:pt x="942" y="326"/>
                    <a:pt x="942" y="326"/>
                    <a:pt x="943" y="327"/>
                  </a:cubicBezTo>
                  <a:moveTo>
                    <a:pt x="943" y="328"/>
                  </a:moveTo>
                  <a:cubicBezTo>
                    <a:pt x="943" y="327"/>
                    <a:pt x="943" y="327"/>
                    <a:pt x="943" y="327"/>
                  </a:cubicBezTo>
                  <a:cubicBezTo>
                    <a:pt x="943" y="327"/>
                    <a:pt x="943" y="327"/>
                    <a:pt x="943" y="328"/>
                  </a:cubicBezTo>
                  <a:moveTo>
                    <a:pt x="943" y="328"/>
                  </a:moveTo>
                  <a:cubicBezTo>
                    <a:pt x="943" y="328"/>
                    <a:pt x="943" y="328"/>
                    <a:pt x="943" y="328"/>
                  </a:cubicBezTo>
                  <a:cubicBezTo>
                    <a:pt x="943" y="328"/>
                    <a:pt x="943" y="328"/>
                    <a:pt x="943" y="328"/>
                  </a:cubicBezTo>
                  <a:moveTo>
                    <a:pt x="943" y="329"/>
                  </a:moveTo>
                  <a:cubicBezTo>
                    <a:pt x="943" y="329"/>
                    <a:pt x="943" y="328"/>
                    <a:pt x="943" y="328"/>
                  </a:cubicBezTo>
                  <a:cubicBezTo>
                    <a:pt x="943" y="329"/>
                    <a:pt x="943" y="329"/>
                    <a:pt x="943" y="330"/>
                  </a:cubicBezTo>
                  <a:cubicBezTo>
                    <a:pt x="943" y="330"/>
                    <a:pt x="943" y="329"/>
                    <a:pt x="943" y="329"/>
                  </a:cubicBezTo>
                  <a:moveTo>
                    <a:pt x="975" y="276"/>
                  </a:moveTo>
                  <a:cubicBezTo>
                    <a:pt x="976" y="278"/>
                    <a:pt x="976" y="278"/>
                    <a:pt x="976" y="278"/>
                  </a:cubicBezTo>
                  <a:cubicBezTo>
                    <a:pt x="975" y="277"/>
                    <a:pt x="975" y="277"/>
                    <a:pt x="975" y="276"/>
                  </a:cubicBezTo>
                  <a:moveTo>
                    <a:pt x="976" y="279"/>
                  </a:moveTo>
                  <a:cubicBezTo>
                    <a:pt x="976" y="279"/>
                    <a:pt x="976" y="278"/>
                    <a:pt x="976" y="278"/>
                  </a:cubicBezTo>
                  <a:cubicBezTo>
                    <a:pt x="976" y="278"/>
                    <a:pt x="976" y="279"/>
                    <a:pt x="976" y="279"/>
                  </a:cubicBezTo>
                  <a:moveTo>
                    <a:pt x="976" y="280"/>
                  </a:moveTo>
                  <a:cubicBezTo>
                    <a:pt x="976" y="280"/>
                    <a:pt x="976" y="279"/>
                    <a:pt x="976" y="279"/>
                  </a:cubicBezTo>
                  <a:cubicBezTo>
                    <a:pt x="976" y="279"/>
                    <a:pt x="976" y="280"/>
                    <a:pt x="976" y="280"/>
                  </a:cubicBezTo>
                  <a:moveTo>
                    <a:pt x="976" y="280"/>
                  </a:moveTo>
                  <a:cubicBezTo>
                    <a:pt x="976" y="280"/>
                    <a:pt x="977" y="281"/>
                    <a:pt x="977" y="281"/>
                  </a:cubicBezTo>
                  <a:cubicBezTo>
                    <a:pt x="977" y="281"/>
                    <a:pt x="976" y="280"/>
                    <a:pt x="976" y="280"/>
                  </a:cubicBezTo>
                  <a:moveTo>
                    <a:pt x="977" y="281"/>
                  </a:moveTo>
                  <a:cubicBezTo>
                    <a:pt x="977" y="281"/>
                    <a:pt x="977" y="282"/>
                    <a:pt x="977" y="282"/>
                  </a:cubicBezTo>
                  <a:cubicBezTo>
                    <a:pt x="977" y="282"/>
                    <a:pt x="977" y="281"/>
                    <a:pt x="977" y="281"/>
                  </a:cubicBezTo>
                  <a:moveTo>
                    <a:pt x="978" y="283"/>
                  </a:moveTo>
                  <a:cubicBezTo>
                    <a:pt x="977" y="283"/>
                    <a:pt x="977" y="282"/>
                    <a:pt x="977" y="282"/>
                  </a:cubicBezTo>
                  <a:cubicBezTo>
                    <a:pt x="977" y="282"/>
                    <a:pt x="977" y="283"/>
                    <a:pt x="978" y="283"/>
                  </a:cubicBezTo>
                  <a:moveTo>
                    <a:pt x="978" y="284"/>
                  </a:moveTo>
                  <a:cubicBezTo>
                    <a:pt x="978" y="283"/>
                    <a:pt x="978" y="283"/>
                    <a:pt x="978" y="283"/>
                  </a:cubicBezTo>
                  <a:cubicBezTo>
                    <a:pt x="978" y="283"/>
                    <a:pt x="978" y="283"/>
                    <a:pt x="978" y="284"/>
                  </a:cubicBezTo>
                  <a:moveTo>
                    <a:pt x="978" y="285"/>
                  </a:moveTo>
                  <a:cubicBezTo>
                    <a:pt x="978" y="284"/>
                    <a:pt x="978" y="284"/>
                    <a:pt x="978" y="284"/>
                  </a:cubicBezTo>
                  <a:cubicBezTo>
                    <a:pt x="978" y="284"/>
                    <a:pt x="978" y="284"/>
                    <a:pt x="978" y="285"/>
                  </a:cubicBezTo>
                  <a:moveTo>
                    <a:pt x="979" y="286"/>
                  </a:moveTo>
                  <a:cubicBezTo>
                    <a:pt x="979" y="285"/>
                    <a:pt x="979" y="285"/>
                    <a:pt x="978" y="285"/>
                  </a:cubicBezTo>
                  <a:cubicBezTo>
                    <a:pt x="979" y="285"/>
                    <a:pt x="979" y="285"/>
                    <a:pt x="979" y="286"/>
                  </a:cubicBezTo>
                  <a:moveTo>
                    <a:pt x="979" y="287"/>
                  </a:moveTo>
                  <a:cubicBezTo>
                    <a:pt x="979" y="286"/>
                    <a:pt x="979" y="286"/>
                    <a:pt x="979" y="286"/>
                  </a:cubicBezTo>
                  <a:cubicBezTo>
                    <a:pt x="979" y="286"/>
                    <a:pt x="979" y="286"/>
                    <a:pt x="979" y="287"/>
                  </a:cubicBezTo>
                  <a:moveTo>
                    <a:pt x="980" y="288"/>
                  </a:moveTo>
                  <a:cubicBezTo>
                    <a:pt x="979" y="288"/>
                    <a:pt x="979" y="287"/>
                    <a:pt x="979" y="287"/>
                  </a:cubicBezTo>
                  <a:cubicBezTo>
                    <a:pt x="979" y="287"/>
                    <a:pt x="979" y="288"/>
                    <a:pt x="980" y="288"/>
                  </a:cubicBezTo>
                  <a:moveTo>
                    <a:pt x="980" y="289"/>
                  </a:moveTo>
                  <a:cubicBezTo>
                    <a:pt x="980" y="288"/>
                    <a:pt x="980" y="288"/>
                    <a:pt x="980" y="288"/>
                  </a:cubicBezTo>
                  <a:cubicBezTo>
                    <a:pt x="980" y="288"/>
                    <a:pt x="980" y="288"/>
                    <a:pt x="980" y="289"/>
                  </a:cubicBezTo>
                  <a:moveTo>
                    <a:pt x="980" y="289"/>
                  </a:moveTo>
                  <a:cubicBezTo>
                    <a:pt x="980" y="289"/>
                    <a:pt x="980" y="289"/>
                    <a:pt x="980" y="289"/>
                  </a:cubicBezTo>
                  <a:cubicBezTo>
                    <a:pt x="980" y="289"/>
                    <a:pt x="980" y="289"/>
                    <a:pt x="980" y="289"/>
                  </a:cubicBezTo>
                  <a:moveTo>
                    <a:pt x="981" y="290"/>
                  </a:moveTo>
                  <a:cubicBezTo>
                    <a:pt x="981" y="290"/>
                    <a:pt x="980" y="290"/>
                    <a:pt x="980" y="289"/>
                  </a:cubicBezTo>
                  <a:cubicBezTo>
                    <a:pt x="980" y="290"/>
                    <a:pt x="981" y="290"/>
                    <a:pt x="981" y="290"/>
                  </a:cubicBezTo>
                  <a:moveTo>
                    <a:pt x="981" y="291"/>
                  </a:moveTo>
                  <a:cubicBezTo>
                    <a:pt x="981" y="291"/>
                    <a:pt x="981" y="291"/>
                    <a:pt x="981" y="290"/>
                  </a:cubicBezTo>
                  <a:cubicBezTo>
                    <a:pt x="981" y="291"/>
                    <a:pt x="981" y="291"/>
                    <a:pt x="981" y="291"/>
                  </a:cubicBezTo>
                  <a:moveTo>
                    <a:pt x="981" y="292"/>
                  </a:moveTo>
                  <a:cubicBezTo>
                    <a:pt x="981" y="292"/>
                    <a:pt x="981" y="292"/>
                    <a:pt x="981" y="291"/>
                  </a:cubicBezTo>
                  <a:cubicBezTo>
                    <a:pt x="981" y="292"/>
                    <a:pt x="981" y="292"/>
                    <a:pt x="981" y="292"/>
                  </a:cubicBezTo>
                  <a:moveTo>
                    <a:pt x="982" y="293"/>
                  </a:moveTo>
                  <a:cubicBezTo>
                    <a:pt x="982" y="292"/>
                    <a:pt x="982" y="292"/>
                    <a:pt x="981" y="292"/>
                  </a:cubicBezTo>
                  <a:cubicBezTo>
                    <a:pt x="982" y="292"/>
                    <a:pt x="982" y="292"/>
                    <a:pt x="982" y="293"/>
                  </a:cubicBezTo>
                  <a:moveTo>
                    <a:pt x="983" y="294"/>
                  </a:moveTo>
                  <a:cubicBezTo>
                    <a:pt x="982" y="293"/>
                    <a:pt x="982" y="293"/>
                    <a:pt x="982" y="293"/>
                  </a:cubicBezTo>
                  <a:cubicBezTo>
                    <a:pt x="982" y="293"/>
                    <a:pt x="982" y="293"/>
                    <a:pt x="983" y="294"/>
                  </a:cubicBezTo>
                  <a:moveTo>
                    <a:pt x="983" y="294"/>
                  </a:moveTo>
                  <a:cubicBezTo>
                    <a:pt x="983" y="294"/>
                    <a:pt x="983" y="294"/>
                    <a:pt x="983" y="294"/>
                  </a:cubicBezTo>
                  <a:cubicBezTo>
                    <a:pt x="983" y="294"/>
                    <a:pt x="983" y="294"/>
                    <a:pt x="983" y="294"/>
                  </a:cubicBezTo>
                  <a:moveTo>
                    <a:pt x="984" y="295"/>
                  </a:moveTo>
                  <a:cubicBezTo>
                    <a:pt x="983" y="294"/>
                    <a:pt x="983" y="294"/>
                    <a:pt x="983" y="294"/>
                  </a:cubicBezTo>
                  <a:cubicBezTo>
                    <a:pt x="983" y="294"/>
                    <a:pt x="983" y="294"/>
                    <a:pt x="984" y="295"/>
                  </a:cubicBezTo>
                  <a:moveTo>
                    <a:pt x="984" y="295"/>
                  </a:moveTo>
                  <a:cubicBezTo>
                    <a:pt x="984" y="295"/>
                    <a:pt x="984" y="295"/>
                    <a:pt x="984" y="295"/>
                  </a:cubicBezTo>
                  <a:cubicBezTo>
                    <a:pt x="984" y="295"/>
                    <a:pt x="984" y="295"/>
                    <a:pt x="984" y="295"/>
                  </a:cubicBezTo>
                  <a:moveTo>
                    <a:pt x="984" y="296"/>
                  </a:moveTo>
                  <a:cubicBezTo>
                    <a:pt x="984" y="296"/>
                    <a:pt x="984" y="296"/>
                    <a:pt x="984" y="295"/>
                  </a:cubicBezTo>
                  <a:cubicBezTo>
                    <a:pt x="984" y="296"/>
                    <a:pt x="984" y="296"/>
                    <a:pt x="984" y="296"/>
                  </a:cubicBezTo>
                  <a:moveTo>
                    <a:pt x="985" y="296"/>
                  </a:moveTo>
                  <a:cubicBezTo>
                    <a:pt x="985" y="296"/>
                    <a:pt x="985" y="296"/>
                    <a:pt x="984" y="296"/>
                  </a:cubicBezTo>
                  <a:cubicBezTo>
                    <a:pt x="985" y="296"/>
                    <a:pt x="985" y="296"/>
                    <a:pt x="985" y="296"/>
                  </a:cubicBezTo>
                  <a:moveTo>
                    <a:pt x="986" y="297"/>
                  </a:moveTo>
                  <a:cubicBezTo>
                    <a:pt x="986" y="297"/>
                    <a:pt x="985" y="296"/>
                    <a:pt x="985" y="296"/>
                  </a:cubicBezTo>
                  <a:cubicBezTo>
                    <a:pt x="985" y="296"/>
                    <a:pt x="986" y="297"/>
                    <a:pt x="986" y="297"/>
                  </a:cubicBezTo>
                  <a:moveTo>
                    <a:pt x="986" y="297"/>
                  </a:moveTo>
                  <a:cubicBezTo>
                    <a:pt x="986" y="297"/>
                    <a:pt x="986" y="297"/>
                    <a:pt x="986" y="297"/>
                  </a:cubicBezTo>
                  <a:cubicBezTo>
                    <a:pt x="986" y="297"/>
                    <a:pt x="986" y="297"/>
                    <a:pt x="986" y="297"/>
                  </a:cubicBezTo>
                  <a:moveTo>
                    <a:pt x="987" y="298"/>
                  </a:moveTo>
                  <a:cubicBezTo>
                    <a:pt x="987" y="297"/>
                    <a:pt x="987" y="297"/>
                    <a:pt x="986" y="297"/>
                  </a:cubicBezTo>
                  <a:cubicBezTo>
                    <a:pt x="987" y="297"/>
                    <a:pt x="987" y="297"/>
                    <a:pt x="987" y="298"/>
                  </a:cubicBezTo>
                  <a:moveTo>
                    <a:pt x="987" y="298"/>
                  </a:moveTo>
                  <a:cubicBezTo>
                    <a:pt x="987" y="298"/>
                    <a:pt x="987" y="298"/>
                    <a:pt x="987" y="298"/>
                  </a:cubicBezTo>
                  <a:cubicBezTo>
                    <a:pt x="987" y="298"/>
                    <a:pt x="987" y="298"/>
                    <a:pt x="987" y="298"/>
                  </a:cubicBezTo>
                  <a:moveTo>
                    <a:pt x="988" y="298"/>
                  </a:moveTo>
                  <a:cubicBezTo>
                    <a:pt x="988" y="298"/>
                    <a:pt x="988" y="298"/>
                    <a:pt x="987" y="298"/>
                  </a:cubicBezTo>
                  <a:cubicBezTo>
                    <a:pt x="988" y="298"/>
                    <a:pt x="988" y="298"/>
                    <a:pt x="988" y="298"/>
                  </a:cubicBezTo>
                  <a:moveTo>
                    <a:pt x="989" y="298"/>
                  </a:moveTo>
                  <a:cubicBezTo>
                    <a:pt x="989" y="298"/>
                    <a:pt x="989" y="298"/>
                    <a:pt x="988" y="298"/>
                  </a:cubicBezTo>
                  <a:cubicBezTo>
                    <a:pt x="989" y="298"/>
                    <a:pt x="989" y="298"/>
                    <a:pt x="989" y="298"/>
                  </a:cubicBezTo>
                  <a:moveTo>
                    <a:pt x="990" y="298"/>
                  </a:moveTo>
                  <a:cubicBezTo>
                    <a:pt x="990" y="298"/>
                    <a:pt x="989" y="298"/>
                    <a:pt x="989" y="298"/>
                  </a:cubicBezTo>
                  <a:cubicBezTo>
                    <a:pt x="989" y="298"/>
                    <a:pt x="990" y="298"/>
                    <a:pt x="990" y="298"/>
                  </a:cubicBezTo>
                  <a:moveTo>
                    <a:pt x="991" y="298"/>
                  </a:moveTo>
                  <a:cubicBezTo>
                    <a:pt x="991" y="298"/>
                    <a:pt x="990" y="298"/>
                    <a:pt x="990" y="298"/>
                  </a:cubicBezTo>
                  <a:cubicBezTo>
                    <a:pt x="990" y="298"/>
                    <a:pt x="991" y="298"/>
                    <a:pt x="991" y="298"/>
                  </a:cubicBezTo>
                  <a:moveTo>
                    <a:pt x="991" y="298"/>
                  </a:moveTo>
                  <a:cubicBezTo>
                    <a:pt x="991" y="298"/>
                    <a:pt x="991" y="298"/>
                    <a:pt x="991" y="298"/>
                  </a:cubicBezTo>
                  <a:cubicBezTo>
                    <a:pt x="991" y="298"/>
                    <a:pt x="991" y="298"/>
                    <a:pt x="991" y="298"/>
                  </a:cubicBezTo>
                  <a:moveTo>
                    <a:pt x="993" y="298"/>
                  </a:moveTo>
                  <a:cubicBezTo>
                    <a:pt x="992" y="298"/>
                    <a:pt x="992" y="298"/>
                    <a:pt x="991" y="298"/>
                  </a:cubicBezTo>
                  <a:cubicBezTo>
                    <a:pt x="992" y="298"/>
                    <a:pt x="992" y="298"/>
                    <a:pt x="993" y="298"/>
                  </a:cubicBezTo>
                  <a:moveTo>
                    <a:pt x="994" y="298"/>
                  </a:moveTo>
                  <a:cubicBezTo>
                    <a:pt x="994" y="298"/>
                    <a:pt x="993" y="298"/>
                    <a:pt x="993" y="298"/>
                  </a:cubicBezTo>
                  <a:cubicBezTo>
                    <a:pt x="993" y="298"/>
                    <a:pt x="994" y="298"/>
                    <a:pt x="994" y="298"/>
                  </a:cubicBezTo>
                  <a:moveTo>
                    <a:pt x="995" y="298"/>
                  </a:moveTo>
                  <a:cubicBezTo>
                    <a:pt x="995" y="298"/>
                    <a:pt x="994" y="298"/>
                    <a:pt x="994" y="298"/>
                  </a:cubicBezTo>
                  <a:cubicBezTo>
                    <a:pt x="994" y="298"/>
                    <a:pt x="995" y="298"/>
                    <a:pt x="995" y="298"/>
                  </a:cubicBezTo>
                  <a:moveTo>
                    <a:pt x="996" y="298"/>
                  </a:moveTo>
                  <a:cubicBezTo>
                    <a:pt x="996" y="298"/>
                    <a:pt x="995" y="298"/>
                    <a:pt x="995" y="298"/>
                  </a:cubicBezTo>
                  <a:cubicBezTo>
                    <a:pt x="995" y="298"/>
                    <a:pt x="996" y="298"/>
                    <a:pt x="996" y="298"/>
                  </a:cubicBezTo>
                  <a:moveTo>
                    <a:pt x="997" y="298"/>
                  </a:moveTo>
                  <a:cubicBezTo>
                    <a:pt x="997" y="298"/>
                    <a:pt x="997" y="298"/>
                    <a:pt x="996" y="298"/>
                  </a:cubicBezTo>
                  <a:cubicBezTo>
                    <a:pt x="997" y="298"/>
                    <a:pt x="997" y="298"/>
                    <a:pt x="997" y="298"/>
                  </a:cubicBezTo>
                  <a:moveTo>
                    <a:pt x="998" y="297"/>
                  </a:moveTo>
                  <a:cubicBezTo>
                    <a:pt x="997" y="297"/>
                    <a:pt x="997" y="297"/>
                    <a:pt x="997" y="298"/>
                  </a:cubicBezTo>
                  <a:cubicBezTo>
                    <a:pt x="997" y="297"/>
                    <a:pt x="997" y="297"/>
                    <a:pt x="998" y="297"/>
                  </a:cubicBezTo>
                  <a:moveTo>
                    <a:pt x="998" y="297"/>
                  </a:moveTo>
                  <a:cubicBezTo>
                    <a:pt x="998" y="297"/>
                    <a:pt x="998" y="297"/>
                    <a:pt x="998" y="297"/>
                  </a:cubicBezTo>
                  <a:cubicBezTo>
                    <a:pt x="998" y="297"/>
                    <a:pt x="998" y="297"/>
                    <a:pt x="998" y="297"/>
                  </a:cubicBezTo>
                  <a:moveTo>
                    <a:pt x="999" y="297"/>
                  </a:moveTo>
                  <a:cubicBezTo>
                    <a:pt x="999" y="297"/>
                    <a:pt x="999" y="297"/>
                    <a:pt x="998" y="297"/>
                  </a:cubicBezTo>
                  <a:cubicBezTo>
                    <a:pt x="999" y="297"/>
                    <a:pt x="999" y="297"/>
                    <a:pt x="999" y="297"/>
                  </a:cubicBezTo>
                  <a:moveTo>
                    <a:pt x="999" y="296"/>
                  </a:moveTo>
                  <a:cubicBezTo>
                    <a:pt x="999" y="296"/>
                    <a:pt x="999" y="297"/>
                    <a:pt x="999" y="297"/>
                  </a:cubicBezTo>
                  <a:cubicBezTo>
                    <a:pt x="999" y="297"/>
                    <a:pt x="999" y="297"/>
                    <a:pt x="999" y="297"/>
                  </a:cubicBezTo>
                  <a:moveTo>
                    <a:pt x="1000" y="296"/>
                  </a:moveTo>
                  <a:cubicBezTo>
                    <a:pt x="1000" y="296"/>
                    <a:pt x="1000" y="296"/>
                    <a:pt x="1000" y="296"/>
                  </a:cubicBezTo>
                  <a:cubicBezTo>
                    <a:pt x="1000" y="296"/>
                    <a:pt x="1000" y="296"/>
                    <a:pt x="1000" y="296"/>
                  </a:cubicBezTo>
                  <a:moveTo>
                    <a:pt x="1000" y="296"/>
                  </a:moveTo>
                  <a:cubicBezTo>
                    <a:pt x="1000" y="296"/>
                    <a:pt x="1000" y="296"/>
                    <a:pt x="1000" y="296"/>
                  </a:cubicBezTo>
                  <a:cubicBezTo>
                    <a:pt x="1000" y="296"/>
                    <a:pt x="1000" y="296"/>
                    <a:pt x="1000" y="296"/>
                  </a:cubicBezTo>
                  <a:moveTo>
                    <a:pt x="1001" y="296"/>
                  </a:moveTo>
                  <a:cubicBezTo>
                    <a:pt x="1000" y="296"/>
                    <a:pt x="1000" y="296"/>
                    <a:pt x="1000" y="296"/>
                  </a:cubicBezTo>
                  <a:cubicBezTo>
                    <a:pt x="1001" y="296"/>
                    <a:pt x="1001" y="296"/>
                    <a:pt x="1001" y="296"/>
                  </a:cubicBezTo>
                  <a:moveTo>
                    <a:pt x="1001" y="295"/>
                  </a:moveTo>
                  <a:cubicBezTo>
                    <a:pt x="1001" y="296"/>
                    <a:pt x="1001" y="296"/>
                    <a:pt x="1001" y="296"/>
                  </a:cubicBezTo>
                  <a:cubicBezTo>
                    <a:pt x="1001" y="295"/>
                    <a:pt x="1001" y="295"/>
                    <a:pt x="1001" y="295"/>
                  </a:cubicBezTo>
                  <a:moveTo>
                    <a:pt x="1001" y="295"/>
                  </a:moveTo>
                  <a:cubicBezTo>
                    <a:pt x="1001" y="295"/>
                    <a:pt x="1001" y="295"/>
                    <a:pt x="1001" y="295"/>
                  </a:cubicBezTo>
                  <a:cubicBezTo>
                    <a:pt x="1001" y="295"/>
                    <a:pt x="1001" y="295"/>
                    <a:pt x="1001" y="295"/>
                  </a:cubicBezTo>
                  <a:moveTo>
                    <a:pt x="1001" y="294"/>
                  </a:moveTo>
                  <a:cubicBezTo>
                    <a:pt x="1001" y="295"/>
                    <a:pt x="1001" y="295"/>
                    <a:pt x="1001" y="295"/>
                  </a:cubicBezTo>
                  <a:cubicBezTo>
                    <a:pt x="1001" y="295"/>
                    <a:pt x="1001" y="295"/>
                    <a:pt x="1001" y="294"/>
                  </a:cubicBezTo>
                  <a:moveTo>
                    <a:pt x="1002" y="294"/>
                  </a:moveTo>
                  <a:cubicBezTo>
                    <a:pt x="1002" y="294"/>
                    <a:pt x="1001" y="294"/>
                    <a:pt x="1001" y="294"/>
                  </a:cubicBezTo>
                  <a:cubicBezTo>
                    <a:pt x="1001" y="294"/>
                    <a:pt x="1002" y="294"/>
                    <a:pt x="1002" y="294"/>
                  </a:cubicBezTo>
                  <a:moveTo>
                    <a:pt x="1002" y="294"/>
                  </a:moveTo>
                  <a:cubicBezTo>
                    <a:pt x="1002" y="294"/>
                    <a:pt x="1002" y="294"/>
                    <a:pt x="1002" y="294"/>
                  </a:cubicBezTo>
                  <a:cubicBezTo>
                    <a:pt x="1002" y="294"/>
                    <a:pt x="1002" y="294"/>
                    <a:pt x="1002" y="294"/>
                  </a:cubicBezTo>
                  <a:moveTo>
                    <a:pt x="1002" y="293"/>
                  </a:moveTo>
                  <a:cubicBezTo>
                    <a:pt x="1002" y="293"/>
                    <a:pt x="1002" y="294"/>
                    <a:pt x="1002" y="294"/>
                  </a:cubicBezTo>
                  <a:cubicBezTo>
                    <a:pt x="1002" y="294"/>
                    <a:pt x="1002" y="293"/>
                    <a:pt x="1002" y="293"/>
                  </a:cubicBezTo>
                  <a:moveTo>
                    <a:pt x="1002" y="292"/>
                  </a:moveTo>
                  <a:cubicBezTo>
                    <a:pt x="1002" y="292"/>
                    <a:pt x="1002" y="293"/>
                    <a:pt x="1002" y="293"/>
                  </a:cubicBezTo>
                  <a:cubicBezTo>
                    <a:pt x="1002" y="293"/>
                    <a:pt x="1002" y="292"/>
                    <a:pt x="1002" y="292"/>
                  </a:cubicBezTo>
                  <a:moveTo>
                    <a:pt x="1002" y="292"/>
                  </a:moveTo>
                  <a:cubicBezTo>
                    <a:pt x="1002" y="292"/>
                    <a:pt x="1002" y="292"/>
                    <a:pt x="1002" y="292"/>
                  </a:cubicBezTo>
                  <a:cubicBezTo>
                    <a:pt x="1002" y="292"/>
                    <a:pt x="1002" y="292"/>
                    <a:pt x="1002" y="292"/>
                  </a:cubicBezTo>
                  <a:moveTo>
                    <a:pt x="1002" y="291"/>
                  </a:moveTo>
                  <a:cubicBezTo>
                    <a:pt x="1002" y="291"/>
                    <a:pt x="1002" y="292"/>
                    <a:pt x="1002" y="292"/>
                  </a:cubicBezTo>
                  <a:cubicBezTo>
                    <a:pt x="1002" y="292"/>
                    <a:pt x="1002" y="291"/>
                    <a:pt x="1002" y="291"/>
                  </a:cubicBezTo>
                  <a:moveTo>
                    <a:pt x="1002" y="290"/>
                  </a:moveTo>
                  <a:cubicBezTo>
                    <a:pt x="1002" y="291"/>
                    <a:pt x="1002" y="291"/>
                    <a:pt x="1002" y="291"/>
                  </a:cubicBezTo>
                  <a:cubicBezTo>
                    <a:pt x="1002" y="291"/>
                    <a:pt x="1002" y="291"/>
                    <a:pt x="1002" y="290"/>
                  </a:cubicBezTo>
                  <a:moveTo>
                    <a:pt x="1002" y="290"/>
                  </a:moveTo>
                  <a:cubicBezTo>
                    <a:pt x="1002" y="290"/>
                    <a:pt x="1002" y="290"/>
                    <a:pt x="1002" y="289"/>
                  </a:cubicBezTo>
                  <a:cubicBezTo>
                    <a:pt x="1002" y="290"/>
                    <a:pt x="1002" y="290"/>
                    <a:pt x="1002" y="290"/>
                  </a:cubicBezTo>
                  <a:moveTo>
                    <a:pt x="1002" y="289"/>
                  </a:moveTo>
                  <a:cubicBezTo>
                    <a:pt x="1002" y="289"/>
                    <a:pt x="1002" y="289"/>
                    <a:pt x="1002" y="289"/>
                  </a:cubicBezTo>
                  <a:cubicBezTo>
                    <a:pt x="1002" y="289"/>
                    <a:pt x="1002" y="289"/>
                    <a:pt x="1002" y="289"/>
                  </a:cubicBezTo>
                  <a:moveTo>
                    <a:pt x="1002" y="288"/>
                  </a:moveTo>
                  <a:cubicBezTo>
                    <a:pt x="1002" y="288"/>
                    <a:pt x="1002" y="288"/>
                    <a:pt x="1002" y="289"/>
                  </a:cubicBezTo>
                  <a:cubicBezTo>
                    <a:pt x="1002" y="288"/>
                    <a:pt x="1002" y="288"/>
                    <a:pt x="1002" y="288"/>
                  </a:cubicBezTo>
                  <a:moveTo>
                    <a:pt x="1002" y="288"/>
                  </a:moveTo>
                  <a:cubicBezTo>
                    <a:pt x="1002" y="288"/>
                    <a:pt x="1002" y="287"/>
                    <a:pt x="1002" y="287"/>
                  </a:cubicBezTo>
                  <a:cubicBezTo>
                    <a:pt x="1002" y="287"/>
                    <a:pt x="1002" y="288"/>
                    <a:pt x="1002" y="288"/>
                  </a:cubicBezTo>
                  <a:moveTo>
                    <a:pt x="1002" y="286"/>
                  </a:moveTo>
                  <a:cubicBezTo>
                    <a:pt x="1002" y="286"/>
                    <a:pt x="1002" y="286"/>
                    <a:pt x="1002" y="287"/>
                  </a:cubicBezTo>
                  <a:cubicBezTo>
                    <a:pt x="1002" y="286"/>
                    <a:pt x="1002" y="286"/>
                    <a:pt x="1002" y="286"/>
                  </a:cubicBezTo>
                  <a:moveTo>
                    <a:pt x="1002" y="286"/>
                  </a:moveTo>
                  <a:cubicBezTo>
                    <a:pt x="1002" y="285"/>
                    <a:pt x="1002" y="285"/>
                    <a:pt x="1002" y="284"/>
                  </a:cubicBezTo>
                  <a:cubicBezTo>
                    <a:pt x="1002" y="285"/>
                    <a:pt x="1002" y="285"/>
                    <a:pt x="1002" y="286"/>
                  </a:cubicBezTo>
                  <a:moveTo>
                    <a:pt x="1002" y="283"/>
                  </a:moveTo>
                  <a:cubicBezTo>
                    <a:pt x="1002" y="284"/>
                    <a:pt x="1002" y="284"/>
                    <a:pt x="1002" y="284"/>
                  </a:cubicBezTo>
                  <a:cubicBezTo>
                    <a:pt x="1002" y="284"/>
                    <a:pt x="1002" y="284"/>
                    <a:pt x="1002" y="283"/>
                  </a:cubicBezTo>
                  <a:moveTo>
                    <a:pt x="1002" y="283"/>
                  </a:moveTo>
                  <a:cubicBezTo>
                    <a:pt x="1002" y="283"/>
                    <a:pt x="1002" y="283"/>
                    <a:pt x="1002" y="283"/>
                  </a:cubicBezTo>
                  <a:cubicBezTo>
                    <a:pt x="1002" y="283"/>
                    <a:pt x="1002" y="283"/>
                    <a:pt x="1002" y="283"/>
                  </a:cubicBezTo>
                  <a:moveTo>
                    <a:pt x="1002" y="281"/>
                  </a:moveTo>
                  <a:cubicBezTo>
                    <a:pt x="1002" y="281"/>
                    <a:pt x="1002" y="280"/>
                    <a:pt x="1002" y="280"/>
                  </a:cubicBezTo>
                  <a:cubicBezTo>
                    <a:pt x="1002" y="280"/>
                    <a:pt x="1002" y="282"/>
                    <a:pt x="1002" y="281"/>
                  </a:cubicBezTo>
                  <a:cubicBezTo>
                    <a:pt x="1002" y="282"/>
                    <a:pt x="1002" y="282"/>
                    <a:pt x="1002" y="283"/>
                  </a:cubicBezTo>
                  <a:cubicBezTo>
                    <a:pt x="1002" y="282"/>
                    <a:pt x="1002" y="282"/>
                    <a:pt x="1002" y="281"/>
                  </a:cubicBezTo>
                  <a:moveTo>
                    <a:pt x="1017" y="280"/>
                  </a:moveTo>
                  <a:cubicBezTo>
                    <a:pt x="1005" y="273"/>
                    <a:pt x="1005" y="273"/>
                    <a:pt x="1005" y="273"/>
                  </a:cubicBezTo>
                  <a:cubicBezTo>
                    <a:pt x="1008" y="257"/>
                    <a:pt x="1008" y="257"/>
                    <a:pt x="1008" y="257"/>
                  </a:cubicBezTo>
                  <a:cubicBezTo>
                    <a:pt x="1020" y="272"/>
                    <a:pt x="1020" y="272"/>
                    <a:pt x="1020" y="272"/>
                  </a:cubicBezTo>
                  <a:cubicBezTo>
                    <a:pt x="1017" y="280"/>
                    <a:pt x="1017" y="280"/>
                    <a:pt x="1017" y="280"/>
                  </a:cubicBezTo>
                  <a:cubicBezTo>
                    <a:pt x="1030" y="286"/>
                    <a:pt x="1030" y="286"/>
                    <a:pt x="1030" y="286"/>
                  </a:cubicBezTo>
                  <a:cubicBezTo>
                    <a:pt x="1017" y="280"/>
                    <a:pt x="1017" y="280"/>
                    <a:pt x="1017" y="280"/>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9"/>
                  </a:moveTo>
                  <a:cubicBezTo>
                    <a:pt x="1032" y="229"/>
                    <a:pt x="1032" y="229"/>
                    <a:pt x="1032" y="229"/>
                  </a:cubicBezTo>
                  <a:cubicBezTo>
                    <a:pt x="1032" y="229"/>
                    <a:pt x="1032" y="229"/>
                    <a:pt x="1032" y="229"/>
                  </a:cubicBezTo>
                  <a:moveTo>
                    <a:pt x="1032" y="228"/>
                  </a:moveTo>
                  <a:cubicBezTo>
                    <a:pt x="1032" y="229"/>
                    <a:pt x="1032" y="229"/>
                    <a:pt x="1032" y="229"/>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2" y="228"/>
                  </a:moveTo>
                  <a:cubicBezTo>
                    <a:pt x="1032" y="228"/>
                    <a:pt x="1032" y="228"/>
                    <a:pt x="1032" y="228"/>
                  </a:cubicBezTo>
                  <a:cubicBezTo>
                    <a:pt x="1032" y="228"/>
                    <a:pt x="1032" y="228"/>
                    <a:pt x="1032"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8"/>
                  </a:moveTo>
                  <a:cubicBezTo>
                    <a:pt x="1031" y="228"/>
                    <a:pt x="1031" y="228"/>
                    <a:pt x="1031" y="228"/>
                  </a:cubicBezTo>
                  <a:cubicBezTo>
                    <a:pt x="1031" y="228"/>
                    <a:pt x="1031" y="228"/>
                    <a:pt x="1031" y="228"/>
                  </a:cubicBezTo>
                  <a:moveTo>
                    <a:pt x="1031" y="227"/>
                  </a:moveTo>
                  <a:cubicBezTo>
                    <a:pt x="1031" y="228"/>
                    <a:pt x="1031" y="228"/>
                    <a:pt x="1031" y="228"/>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31" y="227"/>
                  </a:moveTo>
                  <a:cubicBezTo>
                    <a:pt x="1031" y="227"/>
                    <a:pt x="1031" y="227"/>
                    <a:pt x="1031" y="227"/>
                  </a:cubicBezTo>
                  <a:cubicBezTo>
                    <a:pt x="1031" y="227"/>
                    <a:pt x="1031" y="227"/>
                    <a:pt x="1031" y="227"/>
                  </a:cubicBezTo>
                  <a:moveTo>
                    <a:pt x="1028" y="233"/>
                  </a:moveTo>
                  <a:cubicBezTo>
                    <a:pt x="1024" y="234"/>
                    <a:pt x="1019" y="235"/>
                    <a:pt x="1015" y="235"/>
                  </a:cubicBezTo>
                  <a:cubicBezTo>
                    <a:pt x="1013" y="235"/>
                    <a:pt x="1010" y="236"/>
                    <a:pt x="1009" y="237"/>
                  </a:cubicBezTo>
                  <a:cubicBezTo>
                    <a:pt x="1008" y="237"/>
                    <a:pt x="1008" y="237"/>
                    <a:pt x="1004" y="244"/>
                  </a:cubicBezTo>
                  <a:cubicBezTo>
                    <a:pt x="1005" y="246"/>
                    <a:pt x="1006" y="249"/>
                    <a:pt x="1007" y="251"/>
                  </a:cubicBezTo>
                  <a:cubicBezTo>
                    <a:pt x="1006" y="249"/>
                    <a:pt x="1005" y="246"/>
                    <a:pt x="1004" y="244"/>
                  </a:cubicBezTo>
                  <a:cubicBezTo>
                    <a:pt x="1002" y="244"/>
                    <a:pt x="1001" y="244"/>
                    <a:pt x="999" y="244"/>
                  </a:cubicBezTo>
                  <a:cubicBezTo>
                    <a:pt x="997" y="240"/>
                    <a:pt x="996" y="235"/>
                    <a:pt x="994" y="230"/>
                  </a:cubicBezTo>
                  <a:cubicBezTo>
                    <a:pt x="992" y="230"/>
                    <a:pt x="991" y="230"/>
                    <a:pt x="989" y="230"/>
                  </a:cubicBezTo>
                  <a:cubicBezTo>
                    <a:pt x="991" y="230"/>
                    <a:pt x="992" y="230"/>
                    <a:pt x="994" y="230"/>
                  </a:cubicBezTo>
                  <a:cubicBezTo>
                    <a:pt x="1004" y="229"/>
                    <a:pt x="1015" y="228"/>
                    <a:pt x="1025" y="226"/>
                  </a:cubicBezTo>
                  <a:cubicBezTo>
                    <a:pt x="1026" y="229"/>
                    <a:pt x="1027" y="231"/>
                    <a:pt x="1028" y="233"/>
                  </a:cubicBezTo>
                  <a:moveTo>
                    <a:pt x="1032" y="226"/>
                  </a:moveTo>
                  <a:cubicBezTo>
                    <a:pt x="1032" y="226"/>
                    <a:pt x="1032" y="225"/>
                    <a:pt x="1032" y="225"/>
                  </a:cubicBezTo>
                  <a:cubicBezTo>
                    <a:pt x="1032" y="225"/>
                    <a:pt x="1032" y="226"/>
                    <a:pt x="1032" y="226"/>
                  </a:cubicBezTo>
                  <a:cubicBezTo>
                    <a:pt x="1032" y="226"/>
                    <a:pt x="1032" y="226"/>
                    <a:pt x="1032" y="226"/>
                  </a:cubicBezTo>
                  <a:moveTo>
                    <a:pt x="1031" y="225"/>
                  </a:moveTo>
                  <a:cubicBezTo>
                    <a:pt x="1031" y="225"/>
                    <a:pt x="1030" y="226"/>
                    <a:pt x="1031" y="227"/>
                  </a:cubicBezTo>
                  <a:cubicBezTo>
                    <a:pt x="1031" y="226"/>
                    <a:pt x="1030" y="226"/>
                    <a:pt x="1031" y="225"/>
                  </a:cubicBezTo>
                  <a:cubicBezTo>
                    <a:pt x="1031" y="225"/>
                    <a:pt x="1031" y="225"/>
                    <a:pt x="1031" y="225"/>
                  </a:cubicBezTo>
                  <a:moveTo>
                    <a:pt x="829" y="337"/>
                  </a:moveTo>
                  <a:cubicBezTo>
                    <a:pt x="829" y="334"/>
                    <a:pt x="829" y="331"/>
                    <a:pt x="829" y="329"/>
                  </a:cubicBezTo>
                  <a:cubicBezTo>
                    <a:pt x="819" y="329"/>
                    <a:pt x="819" y="329"/>
                    <a:pt x="819" y="329"/>
                  </a:cubicBezTo>
                  <a:cubicBezTo>
                    <a:pt x="812" y="345"/>
                    <a:pt x="812" y="345"/>
                    <a:pt x="812" y="345"/>
                  </a:cubicBezTo>
                  <a:cubicBezTo>
                    <a:pt x="823" y="337"/>
                    <a:pt x="823" y="337"/>
                    <a:pt x="823" y="337"/>
                  </a:cubicBezTo>
                  <a:cubicBezTo>
                    <a:pt x="823" y="342"/>
                    <a:pt x="823" y="347"/>
                    <a:pt x="823" y="353"/>
                  </a:cubicBezTo>
                  <a:cubicBezTo>
                    <a:pt x="829" y="337"/>
                    <a:pt x="829" y="337"/>
                    <a:pt x="829" y="337"/>
                  </a:cubicBezTo>
                  <a:moveTo>
                    <a:pt x="1008" y="578"/>
                  </a:moveTo>
                  <a:cubicBezTo>
                    <a:pt x="999" y="560"/>
                    <a:pt x="999" y="560"/>
                    <a:pt x="999" y="560"/>
                  </a:cubicBezTo>
                  <a:cubicBezTo>
                    <a:pt x="1008" y="578"/>
                    <a:pt x="1008" y="578"/>
                    <a:pt x="1008" y="578"/>
                  </a:cubicBezTo>
                  <a:moveTo>
                    <a:pt x="1008" y="480"/>
                  </a:moveTo>
                  <a:cubicBezTo>
                    <a:pt x="1013" y="470"/>
                    <a:pt x="1013" y="470"/>
                    <a:pt x="1013" y="470"/>
                  </a:cubicBezTo>
                  <a:cubicBezTo>
                    <a:pt x="1008" y="480"/>
                    <a:pt x="1008" y="480"/>
                    <a:pt x="1008" y="480"/>
                  </a:cubicBezTo>
                  <a:moveTo>
                    <a:pt x="1024" y="461"/>
                  </a:moveTo>
                  <a:cubicBezTo>
                    <a:pt x="1013" y="470"/>
                    <a:pt x="1013" y="470"/>
                    <a:pt x="1013" y="470"/>
                  </a:cubicBezTo>
                  <a:cubicBezTo>
                    <a:pt x="1024" y="461"/>
                    <a:pt x="1024" y="461"/>
                    <a:pt x="1024" y="461"/>
                  </a:cubicBezTo>
                  <a:moveTo>
                    <a:pt x="1273" y="419"/>
                  </a:moveTo>
                  <a:cubicBezTo>
                    <a:pt x="1233" y="329"/>
                    <a:pt x="1182" y="248"/>
                    <a:pt x="1124" y="179"/>
                  </a:cubicBezTo>
                  <a:cubicBezTo>
                    <a:pt x="1123" y="179"/>
                    <a:pt x="1122" y="179"/>
                    <a:pt x="1120" y="179"/>
                  </a:cubicBezTo>
                  <a:cubicBezTo>
                    <a:pt x="1114" y="181"/>
                    <a:pt x="1107" y="182"/>
                    <a:pt x="1100" y="184"/>
                  </a:cubicBezTo>
                  <a:cubicBezTo>
                    <a:pt x="1091" y="186"/>
                    <a:pt x="1081" y="188"/>
                    <a:pt x="1072" y="190"/>
                  </a:cubicBezTo>
                  <a:cubicBezTo>
                    <a:pt x="1068" y="186"/>
                    <a:pt x="1066" y="181"/>
                    <a:pt x="1063" y="177"/>
                  </a:cubicBezTo>
                  <a:cubicBezTo>
                    <a:pt x="1060" y="178"/>
                    <a:pt x="1058" y="178"/>
                    <a:pt x="1055" y="178"/>
                  </a:cubicBezTo>
                  <a:cubicBezTo>
                    <a:pt x="1065" y="189"/>
                    <a:pt x="1065" y="189"/>
                    <a:pt x="1075" y="197"/>
                  </a:cubicBezTo>
                  <a:cubicBezTo>
                    <a:pt x="1075" y="197"/>
                    <a:pt x="1073" y="197"/>
                    <a:pt x="1072" y="197"/>
                  </a:cubicBezTo>
                  <a:cubicBezTo>
                    <a:pt x="1056" y="207"/>
                    <a:pt x="1056" y="207"/>
                    <a:pt x="1056" y="207"/>
                  </a:cubicBezTo>
                  <a:cubicBezTo>
                    <a:pt x="1054" y="203"/>
                    <a:pt x="1051" y="198"/>
                    <a:pt x="1048" y="194"/>
                  </a:cubicBezTo>
                  <a:cubicBezTo>
                    <a:pt x="1053" y="208"/>
                    <a:pt x="1053" y="208"/>
                    <a:pt x="1053" y="208"/>
                  </a:cubicBezTo>
                  <a:cubicBezTo>
                    <a:pt x="1048" y="194"/>
                    <a:pt x="1048" y="194"/>
                    <a:pt x="1048" y="194"/>
                  </a:cubicBezTo>
                  <a:cubicBezTo>
                    <a:pt x="1046" y="194"/>
                    <a:pt x="1043" y="195"/>
                    <a:pt x="1040" y="195"/>
                  </a:cubicBezTo>
                  <a:cubicBezTo>
                    <a:pt x="1045" y="202"/>
                    <a:pt x="1048" y="209"/>
                    <a:pt x="1052" y="215"/>
                  </a:cubicBezTo>
                  <a:cubicBezTo>
                    <a:pt x="1047" y="216"/>
                    <a:pt x="1041" y="217"/>
                    <a:pt x="1035" y="218"/>
                  </a:cubicBezTo>
                  <a:cubicBezTo>
                    <a:pt x="1034" y="218"/>
                    <a:pt x="1032" y="218"/>
                    <a:pt x="1031" y="218"/>
                  </a:cubicBezTo>
                  <a:cubicBezTo>
                    <a:pt x="1031" y="218"/>
                    <a:pt x="1031" y="218"/>
                    <a:pt x="1031" y="218"/>
                  </a:cubicBezTo>
                  <a:cubicBezTo>
                    <a:pt x="1018" y="220"/>
                    <a:pt x="1004" y="222"/>
                    <a:pt x="991" y="223"/>
                  </a:cubicBezTo>
                  <a:cubicBezTo>
                    <a:pt x="989" y="230"/>
                    <a:pt x="989" y="230"/>
                    <a:pt x="989" y="230"/>
                  </a:cubicBezTo>
                  <a:cubicBezTo>
                    <a:pt x="991" y="223"/>
                    <a:pt x="991" y="223"/>
                    <a:pt x="991" y="223"/>
                  </a:cubicBezTo>
                  <a:cubicBezTo>
                    <a:pt x="971" y="221"/>
                    <a:pt x="971" y="221"/>
                    <a:pt x="971" y="221"/>
                  </a:cubicBezTo>
                  <a:cubicBezTo>
                    <a:pt x="991" y="223"/>
                    <a:pt x="991" y="223"/>
                    <a:pt x="991" y="223"/>
                  </a:cubicBezTo>
                  <a:cubicBezTo>
                    <a:pt x="1004" y="222"/>
                    <a:pt x="1018" y="220"/>
                    <a:pt x="1031" y="218"/>
                  </a:cubicBezTo>
                  <a:cubicBezTo>
                    <a:pt x="999" y="201"/>
                    <a:pt x="999" y="201"/>
                    <a:pt x="999" y="201"/>
                  </a:cubicBezTo>
                  <a:cubicBezTo>
                    <a:pt x="988" y="195"/>
                    <a:pt x="988" y="195"/>
                    <a:pt x="988" y="195"/>
                  </a:cubicBezTo>
                  <a:cubicBezTo>
                    <a:pt x="966" y="196"/>
                    <a:pt x="944" y="187"/>
                    <a:pt x="922" y="187"/>
                  </a:cubicBezTo>
                  <a:cubicBezTo>
                    <a:pt x="921" y="187"/>
                    <a:pt x="919" y="187"/>
                    <a:pt x="918" y="187"/>
                  </a:cubicBezTo>
                  <a:cubicBezTo>
                    <a:pt x="911" y="188"/>
                    <a:pt x="911" y="188"/>
                    <a:pt x="902" y="193"/>
                  </a:cubicBezTo>
                  <a:cubicBezTo>
                    <a:pt x="908" y="196"/>
                    <a:pt x="916" y="199"/>
                    <a:pt x="922" y="201"/>
                  </a:cubicBezTo>
                  <a:cubicBezTo>
                    <a:pt x="899" y="195"/>
                    <a:pt x="899" y="195"/>
                    <a:pt x="899" y="195"/>
                  </a:cubicBezTo>
                  <a:cubicBezTo>
                    <a:pt x="872" y="210"/>
                    <a:pt x="872" y="210"/>
                    <a:pt x="872" y="210"/>
                  </a:cubicBezTo>
                  <a:cubicBezTo>
                    <a:pt x="868" y="217"/>
                    <a:pt x="868" y="217"/>
                    <a:pt x="868" y="217"/>
                  </a:cubicBezTo>
                  <a:cubicBezTo>
                    <a:pt x="860" y="224"/>
                    <a:pt x="860" y="224"/>
                    <a:pt x="860" y="224"/>
                  </a:cubicBezTo>
                  <a:cubicBezTo>
                    <a:pt x="851" y="224"/>
                    <a:pt x="851" y="224"/>
                    <a:pt x="851" y="224"/>
                  </a:cubicBezTo>
                  <a:cubicBezTo>
                    <a:pt x="847" y="231"/>
                    <a:pt x="847" y="231"/>
                    <a:pt x="847" y="231"/>
                  </a:cubicBezTo>
                  <a:cubicBezTo>
                    <a:pt x="843" y="246"/>
                    <a:pt x="843" y="246"/>
                    <a:pt x="843" y="246"/>
                  </a:cubicBezTo>
                  <a:cubicBezTo>
                    <a:pt x="829" y="253"/>
                    <a:pt x="829" y="253"/>
                    <a:pt x="829" y="253"/>
                  </a:cubicBezTo>
                  <a:cubicBezTo>
                    <a:pt x="823" y="259"/>
                    <a:pt x="823" y="259"/>
                    <a:pt x="823" y="259"/>
                  </a:cubicBezTo>
                  <a:cubicBezTo>
                    <a:pt x="819" y="268"/>
                    <a:pt x="819" y="268"/>
                    <a:pt x="819" y="268"/>
                  </a:cubicBezTo>
                  <a:cubicBezTo>
                    <a:pt x="809" y="275"/>
                    <a:pt x="809" y="275"/>
                    <a:pt x="809" y="275"/>
                  </a:cubicBezTo>
                  <a:cubicBezTo>
                    <a:pt x="806" y="275"/>
                    <a:pt x="802" y="275"/>
                    <a:pt x="799" y="275"/>
                  </a:cubicBezTo>
                  <a:cubicBezTo>
                    <a:pt x="789" y="283"/>
                    <a:pt x="789" y="283"/>
                    <a:pt x="789" y="283"/>
                  </a:cubicBezTo>
                  <a:cubicBezTo>
                    <a:pt x="788" y="297"/>
                    <a:pt x="788" y="297"/>
                    <a:pt x="788" y="297"/>
                  </a:cubicBezTo>
                  <a:cubicBezTo>
                    <a:pt x="789" y="297"/>
                    <a:pt x="791" y="297"/>
                    <a:pt x="793" y="297"/>
                  </a:cubicBezTo>
                  <a:cubicBezTo>
                    <a:pt x="793" y="300"/>
                    <a:pt x="793" y="302"/>
                    <a:pt x="792" y="305"/>
                  </a:cubicBezTo>
                  <a:cubicBezTo>
                    <a:pt x="797" y="323"/>
                    <a:pt x="797" y="323"/>
                    <a:pt x="797" y="323"/>
                  </a:cubicBezTo>
                  <a:cubicBezTo>
                    <a:pt x="818" y="313"/>
                    <a:pt x="818" y="313"/>
                    <a:pt x="818" y="313"/>
                  </a:cubicBezTo>
                  <a:cubicBezTo>
                    <a:pt x="820" y="313"/>
                    <a:pt x="822" y="313"/>
                    <a:pt x="824" y="313"/>
                  </a:cubicBezTo>
                  <a:cubicBezTo>
                    <a:pt x="833" y="306"/>
                    <a:pt x="833" y="306"/>
                    <a:pt x="833" y="306"/>
                  </a:cubicBezTo>
                  <a:cubicBezTo>
                    <a:pt x="840" y="329"/>
                    <a:pt x="840" y="329"/>
                    <a:pt x="840" y="329"/>
                  </a:cubicBezTo>
                  <a:cubicBezTo>
                    <a:pt x="840" y="331"/>
                    <a:pt x="840" y="334"/>
                    <a:pt x="840" y="337"/>
                  </a:cubicBezTo>
                  <a:cubicBezTo>
                    <a:pt x="846" y="353"/>
                    <a:pt x="846" y="353"/>
                    <a:pt x="846" y="353"/>
                  </a:cubicBezTo>
                  <a:cubicBezTo>
                    <a:pt x="872" y="343"/>
                    <a:pt x="872" y="343"/>
                    <a:pt x="872" y="343"/>
                  </a:cubicBezTo>
                  <a:cubicBezTo>
                    <a:pt x="881" y="305"/>
                    <a:pt x="881" y="305"/>
                    <a:pt x="881" y="305"/>
                  </a:cubicBezTo>
                  <a:cubicBezTo>
                    <a:pt x="872" y="343"/>
                    <a:pt x="872" y="343"/>
                    <a:pt x="872" y="343"/>
                  </a:cubicBezTo>
                  <a:cubicBezTo>
                    <a:pt x="846" y="353"/>
                    <a:pt x="846" y="353"/>
                    <a:pt x="846" y="353"/>
                  </a:cubicBezTo>
                  <a:cubicBezTo>
                    <a:pt x="840" y="337"/>
                    <a:pt x="840" y="337"/>
                    <a:pt x="840" y="337"/>
                  </a:cubicBezTo>
                  <a:cubicBezTo>
                    <a:pt x="829" y="361"/>
                    <a:pt x="829" y="361"/>
                    <a:pt x="829" y="361"/>
                  </a:cubicBezTo>
                  <a:cubicBezTo>
                    <a:pt x="870" y="357"/>
                    <a:pt x="875" y="355"/>
                    <a:pt x="878" y="333"/>
                  </a:cubicBezTo>
                  <a:cubicBezTo>
                    <a:pt x="880" y="321"/>
                    <a:pt x="882" y="320"/>
                    <a:pt x="893" y="312"/>
                  </a:cubicBezTo>
                  <a:cubicBezTo>
                    <a:pt x="893" y="307"/>
                    <a:pt x="892" y="302"/>
                    <a:pt x="891" y="296"/>
                  </a:cubicBezTo>
                  <a:cubicBezTo>
                    <a:pt x="880" y="296"/>
                    <a:pt x="880" y="296"/>
                    <a:pt x="880" y="296"/>
                  </a:cubicBezTo>
                  <a:cubicBezTo>
                    <a:pt x="883" y="267"/>
                    <a:pt x="883" y="267"/>
                    <a:pt x="883" y="267"/>
                  </a:cubicBezTo>
                  <a:cubicBezTo>
                    <a:pt x="874" y="275"/>
                    <a:pt x="874" y="275"/>
                    <a:pt x="874" y="275"/>
                  </a:cubicBezTo>
                  <a:cubicBezTo>
                    <a:pt x="883" y="267"/>
                    <a:pt x="883" y="267"/>
                    <a:pt x="883" y="267"/>
                  </a:cubicBezTo>
                  <a:cubicBezTo>
                    <a:pt x="900" y="251"/>
                    <a:pt x="900" y="251"/>
                    <a:pt x="900" y="251"/>
                  </a:cubicBezTo>
                  <a:cubicBezTo>
                    <a:pt x="903" y="237"/>
                    <a:pt x="903" y="237"/>
                    <a:pt x="903" y="237"/>
                  </a:cubicBezTo>
                  <a:cubicBezTo>
                    <a:pt x="921" y="236"/>
                    <a:pt x="921" y="236"/>
                    <a:pt x="921" y="236"/>
                  </a:cubicBezTo>
                  <a:cubicBezTo>
                    <a:pt x="924" y="236"/>
                    <a:pt x="927" y="235"/>
                    <a:pt x="930" y="235"/>
                  </a:cubicBezTo>
                  <a:cubicBezTo>
                    <a:pt x="931" y="240"/>
                    <a:pt x="932" y="245"/>
                    <a:pt x="934" y="250"/>
                  </a:cubicBezTo>
                  <a:cubicBezTo>
                    <a:pt x="932" y="245"/>
                    <a:pt x="931" y="240"/>
                    <a:pt x="930" y="235"/>
                  </a:cubicBezTo>
                  <a:cubicBezTo>
                    <a:pt x="927" y="235"/>
                    <a:pt x="924" y="236"/>
                    <a:pt x="921" y="236"/>
                  </a:cubicBezTo>
                  <a:cubicBezTo>
                    <a:pt x="903" y="237"/>
                    <a:pt x="903" y="237"/>
                    <a:pt x="903" y="237"/>
                  </a:cubicBezTo>
                  <a:cubicBezTo>
                    <a:pt x="900" y="251"/>
                    <a:pt x="900" y="251"/>
                    <a:pt x="900" y="251"/>
                  </a:cubicBezTo>
                  <a:cubicBezTo>
                    <a:pt x="902" y="250"/>
                    <a:pt x="902" y="250"/>
                    <a:pt x="902" y="250"/>
                  </a:cubicBezTo>
                  <a:cubicBezTo>
                    <a:pt x="910" y="241"/>
                    <a:pt x="913" y="239"/>
                    <a:pt x="922" y="248"/>
                  </a:cubicBezTo>
                  <a:cubicBezTo>
                    <a:pt x="922" y="251"/>
                    <a:pt x="921" y="255"/>
                    <a:pt x="921" y="258"/>
                  </a:cubicBezTo>
                  <a:cubicBezTo>
                    <a:pt x="908" y="267"/>
                    <a:pt x="908" y="267"/>
                    <a:pt x="908" y="267"/>
                  </a:cubicBezTo>
                  <a:cubicBezTo>
                    <a:pt x="912" y="296"/>
                    <a:pt x="912" y="296"/>
                    <a:pt x="912" y="296"/>
                  </a:cubicBezTo>
                  <a:cubicBezTo>
                    <a:pt x="915" y="296"/>
                    <a:pt x="919" y="296"/>
                    <a:pt x="922" y="295"/>
                  </a:cubicBezTo>
                  <a:cubicBezTo>
                    <a:pt x="929" y="295"/>
                    <a:pt x="936" y="295"/>
                    <a:pt x="943" y="294"/>
                  </a:cubicBezTo>
                  <a:cubicBezTo>
                    <a:pt x="952" y="294"/>
                    <a:pt x="960" y="293"/>
                    <a:pt x="969" y="292"/>
                  </a:cubicBezTo>
                  <a:cubicBezTo>
                    <a:pt x="970" y="295"/>
                    <a:pt x="970" y="297"/>
                    <a:pt x="971" y="300"/>
                  </a:cubicBezTo>
                  <a:cubicBezTo>
                    <a:pt x="943" y="294"/>
                    <a:pt x="943" y="294"/>
                    <a:pt x="943" y="294"/>
                  </a:cubicBezTo>
                  <a:cubicBezTo>
                    <a:pt x="936" y="295"/>
                    <a:pt x="929" y="295"/>
                    <a:pt x="922" y="295"/>
                  </a:cubicBezTo>
                  <a:cubicBezTo>
                    <a:pt x="941" y="332"/>
                    <a:pt x="941" y="332"/>
                    <a:pt x="941" y="332"/>
                  </a:cubicBezTo>
                  <a:cubicBezTo>
                    <a:pt x="917" y="326"/>
                    <a:pt x="917" y="326"/>
                    <a:pt x="917" y="326"/>
                  </a:cubicBezTo>
                  <a:cubicBezTo>
                    <a:pt x="911" y="367"/>
                    <a:pt x="911" y="367"/>
                    <a:pt x="911" y="367"/>
                  </a:cubicBezTo>
                  <a:cubicBezTo>
                    <a:pt x="881" y="368"/>
                    <a:pt x="881" y="368"/>
                    <a:pt x="881" y="368"/>
                  </a:cubicBezTo>
                  <a:cubicBezTo>
                    <a:pt x="879" y="368"/>
                    <a:pt x="878" y="368"/>
                    <a:pt x="876" y="368"/>
                  </a:cubicBezTo>
                  <a:cubicBezTo>
                    <a:pt x="859" y="376"/>
                    <a:pt x="859" y="376"/>
                    <a:pt x="859" y="376"/>
                  </a:cubicBezTo>
                  <a:cubicBezTo>
                    <a:pt x="857" y="376"/>
                    <a:pt x="855" y="376"/>
                    <a:pt x="853" y="377"/>
                  </a:cubicBezTo>
                  <a:cubicBezTo>
                    <a:pt x="829" y="369"/>
                    <a:pt x="829" y="369"/>
                    <a:pt x="829" y="369"/>
                  </a:cubicBezTo>
                  <a:cubicBezTo>
                    <a:pt x="827" y="369"/>
                    <a:pt x="825" y="369"/>
                    <a:pt x="823" y="369"/>
                  </a:cubicBezTo>
                  <a:cubicBezTo>
                    <a:pt x="823" y="363"/>
                    <a:pt x="823" y="358"/>
                    <a:pt x="823" y="353"/>
                  </a:cubicBezTo>
                  <a:cubicBezTo>
                    <a:pt x="823" y="347"/>
                    <a:pt x="823" y="342"/>
                    <a:pt x="823" y="337"/>
                  </a:cubicBezTo>
                  <a:cubicBezTo>
                    <a:pt x="812" y="345"/>
                    <a:pt x="812" y="345"/>
                    <a:pt x="812" y="345"/>
                  </a:cubicBezTo>
                  <a:cubicBezTo>
                    <a:pt x="812" y="347"/>
                    <a:pt x="812" y="350"/>
                    <a:pt x="812" y="353"/>
                  </a:cubicBezTo>
                  <a:cubicBezTo>
                    <a:pt x="812" y="355"/>
                    <a:pt x="812" y="357"/>
                    <a:pt x="812" y="361"/>
                  </a:cubicBezTo>
                  <a:cubicBezTo>
                    <a:pt x="812" y="366"/>
                    <a:pt x="812" y="371"/>
                    <a:pt x="812" y="377"/>
                  </a:cubicBezTo>
                  <a:cubicBezTo>
                    <a:pt x="789" y="377"/>
                    <a:pt x="789" y="377"/>
                    <a:pt x="789" y="377"/>
                  </a:cubicBezTo>
                  <a:cubicBezTo>
                    <a:pt x="782" y="393"/>
                    <a:pt x="782" y="393"/>
                    <a:pt x="782" y="393"/>
                  </a:cubicBezTo>
                  <a:cubicBezTo>
                    <a:pt x="800" y="385"/>
                    <a:pt x="800" y="385"/>
                    <a:pt x="800" y="385"/>
                  </a:cubicBezTo>
                  <a:cubicBezTo>
                    <a:pt x="782" y="393"/>
                    <a:pt x="782" y="393"/>
                    <a:pt x="782" y="393"/>
                  </a:cubicBezTo>
                  <a:cubicBezTo>
                    <a:pt x="778" y="393"/>
                    <a:pt x="774" y="393"/>
                    <a:pt x="770" y="392"/>
                  </a:cubicBezTo>
                  <a:cubicBezTo>
                    <a:pt x="770" y="398"/>
                    <a:pt x="769" y="403"/>
                    <a:pt x="769" y="409"/>
                  </a:cubicBezTo>
                  <a:cubicBezTo>
                    <a:pt x="782" y="412"/>
                    <a:pt x="782" y="412"/>
                    <a:pt x="782" y="412"/>
                  </a:cubicBezTo>
                  <a:cubicBezTo>
                    <a:pt x="769" y="409"/>
                    <a:pt x="769" y="409"/>
                    <a:pt x="769" y="409"/>
                  </a:cubicBezTo>
                  <a:cubicBezTo>
                    <a:pt x="763" y="409"/>
                    <a:pt x="757" y="408"/>
                    <a:pt x="751" y="408"/>
                  </a:cubicBezTo>
                  <a:cubicBezTo>
                    <a:pt x="745" y="418"/>
                    <a:pt x="745" y="418"/>
                    <a:pt x="745" y="418"/>
                  </a:cubicBezTo>
                  <a:cubicBezTo>
                    <a:pt x="737" y="425"/>
                    <a:pt x="737" y="425"/>
                    <a:pt x="737" y="425"/>
                  </a:cubicBezTo>
                  <a:cubicBezTo>
                    <a:pt x="718" y="432"/>
                    <a:pt x="718" y="432"/>
                    <a:pt x="718" y="432"/>
                  </a:cubicBezTo>
                  <a:cubicBezTo>
                    <a:pt x="687" y="431"/>
                    <a:pt x="687" y="431"/>
                    <a:pt x="687" y="431"/>
                  </a:cubicBezTo>
                  <a:cubicBezTo>
                    <a:pt x="691" y="448"/>
                    <a:pt x="691" y="448"/>
                    <a:pt x="691" y="448"/>
                  </a:cubicBezTo>
                  <a:cubicBezTo>
                    <a:pt x="695" y="448"/>
                    <a:pt x="700" y="448"/>
                    <a:pt x="704" y="448"/>
                  </a:cubicBezTo>
                  <a:cubicBezTo>
                    <a:pt x="705" y="450"/>
                    <a:pt x="705" y="450"/>
                    <a:pt x="705" y="450"/>
                  </a:cubicBezTo>
                  <a:cubicBezTo>
                    <a:pt x="721" y="472"/>
                    <a:pt x="722" y="480"/>
                    <a:pt x="722" y="486"/>
                  </a:cubicBezTo>
                  <a:cubicBezTo>
                    <a:pt x="722" y="484"/>
                    <a:pt x="722" y="482"/>
                    <a:pt x="722" y="481"/>
                  </a:cubicBezTo>
                  <a:cubicBezTo>
                    <a:pt x="720" y="474"/>
                    <a:pt x="717" y="467"/>
                    <a:pt x="705" y="450"/>
                  </a:cubicBezTo>
                  <a:cubicBezTo>
                    <a:pt x="708" y="458"/>
                    <a:pt x="711" y="467"/>
                    <a:pt x="713" y="475"/>
                  </a:cubicBezTo>
                  <a:cubicBezTo>
                    <a:pt x="713" y="481"/>
                    <a:pt x="712" y="486"/>
                    <a:pt x="712" y="492"/>
                  </a:cubicBezTo>
                  <a:cubicBezTo>
                    <a:pt x="711" y="495"/>
                    <a:pt x="711" y="498"/>
                    <a:pt x="711" y="501"/>
                  </a:cubicBezTo>
                  <a:cubicBezTo>
                    <a:pt x="687" y="500"/>
                    <a:pt x="663" y="499"/>
                    <a:pt x="640" y="497"/>
                  </a:cubicBezTo>
                  <a:cubicBezTo>
                    <a:pt x="627" y="562"/>
                    <a:pt x="627" y="562"/>
                    <a:pt x="629" y="567"/>
                  </a:cubicBezTo>
                  <a:cubicBezTo>
                    <a:pt x="629" y="570"/>
                    <a:pt x="628" y="573"/>
                    <a:pt x="628" y="576"/>
                  </a:cubicBezTo>
                  <a:cubicBezTo>
                    <a:pt x="642" y="576"/>
                    <a:pt x="642" y="576"/>
                    <a:pt x="642" y="576"/>
                  </a:cubicBezTo>
                  <a:cubicBezTo>
                    <a:pt x="647" y="581"/>
                    <a:pt x="647" y="581"/>
                    <a:pt x="647" y="581"/>
                  </a:cubicBezTo>
                  <a:cubicBezTo>
                    <a:pt x="664" y="582"/>
                    <a:pt x="681" y="583"/>
                    <a:pt x="699" y="584"/>
                  </a:cubicBezTo>
                  <a:cubicBezTo>
                    <a:pt x="725" y="532"/>
                    <a:pt x="725" y="532"/>
                    <a:pt x="747" y="528"/>
                  </a:cubicBezTo>
                  <a:cubicBezTo>
                    <a:pt x="750" y="521"/>
                    <a:pt x="754" y="510"/>
                    <a:pt x="757" y="503"/>
                  </a:cubicBezTo>
                  <a:cubicBezTo>
                    <a:pt x="763" y="503"/>
                    <a:pt x="770" y="503"/>
                    <a:pt x="777" y="503"/>
                  </a:cubicBezTo>
                  <a:cubicBezTo>
                    <a:pt x="781" y="503"/>
                    <a:pt x="785" y="504"/>
                    <a:pt x="790" y="504"/>
                  </a:cubicBezTo>
                  <a:cubicBezTo>
                    <a:pt x="785" y="468"/>
                    <a:pt x="785" y="468"/>
                    <a:pt x="785" y="468"/>
                  </a:cubicBezTo>
                  <a:cubicBezTo>
                    <a:pt x="790" y="504"/>
                    <a:pt x="790" y="504"/>
                    <a:pt x="790" y="504"/>
                  </a:cubicBezTo>
                  <a:cubicBezTo>
                    <a:pt x="803" y="495"/>
                    <a:pt x="803" y="495"/>
                    <a:pt x="803" y="495"/>
                  </a:cubicBezTo>
                  <a:cubicBezTo>
                    <a:pt x="797" y="478"/>
                    <a:pt x="797" y="478"/>
                    <a:pt x="797" y="478"/>
                  </a:cubicBezTo>
                  <a:cubicBezTo>
                    <a:pt x="803" y="495"/>
                    <a:pt x="803" y="495"/>
                    <a:pt x="803" y="495"/>
                  </a:cubicBezTo>
                  <a:cubicBezTo>
                    <a:pt x="810" y="495"/>
                    <a:pt x="817" y="495"/>
                    <a:pt x="823" y="495"/>
                  </a:cubicBezTo>
                  <a:cubicBezTo>
                    <a:pt x="850" y="530"/>
                    <a:pt x="850" y="530"/>
                    <a:pt x="850" y="530"/>
                  </a:cubicBezTo>
                  <a:cubicBezTo>
                    <a:pt x="871" y="539"/>
                    <a:pt x="871" y="539"/>
                    <a:pt x="871" y="539"/>
                  </a:cubicBezTo>
                  <a:cubicBezTo>
                    <a:pt x="885" y="548"/>
                    <a:pt x="885" y="548"/>
                    <a:pt x="885" y="548"/>
                  </a:cubicBezTo>
                  <a:cubicBezTo>
                    <a:pt x="892" y="538"/>
                    <a:pt x="892" y="538"/>
                    <a:pt x="892" y="538"/>
                  </a:cubicBezTo>
                  <a:cubicBezTo>
                    <a:pt x="894" y="538"/>
                    <a:pt x="897" y="538"/>
                    <a:pt x="899" y="538"/>
                  </a:cubicBezTo>
                  <a:cubicBezTo>
                    <a:pt x="885" y="530"/>
                    <a:pt x="885" y="530"/>
                    <a:pt x="885" y="530"/>
                  </a:cubicBezTo>
                  <a:cubicBezTo>
                    <a:pt x="882" y="530"/>
                    <a:pt x="880" y="530"/>
                    <a:pt x="878" y="530"/>
                  </a:cubicBezTo>
                  <a:cubicBezTo>
                    <a:pt x="866" y="515"/>
                    <a:pt x="851" y="497"/>
                    <a:pt x="839" y="482"/>
                  </a:cubicBezTo>
                  <a:cubicBezTo>
                    <a:pt x="856" y="478"/>
                    <a:pt x="856" y="478"/>
                    <a:pt x="856" y="478"/>
                  </a:cubicBezTo>
                  <a:cubicBezTo>
                    <a:pt x="860" y="478"/>
                    <a:pt x="865" y="478"/>
                    <a:pt x="869" y="478"/>
                  </a:cubicBezTo>
                  <a:cubicBezTo>
                    <a:pt x="883" y="503"/>
                    <a:pt x="883" y="503"/>
                    <a:pt x="883" y="503"/>
                  </a:cubicBezTo>
                  <a:cubicBezTo>
                    <a:pt x="904" y="511"/>
                    <a:pt x="904" y="511"/>
                    <a:pt x="904" y="511"/>
                  </a:cubicBezTo>
                  <a:cubicBezTo>
                    <a:pt x="912" y="519"/>
                    <a:pt x="912" y="519"/>
                    <a:pt x="912" y="519"/>
                  </a:cubicBezTo>
                  <a:cubicBezTo>
                    <a:pt x="919" y="529"/>
                    <a:pt x="919" y="529"/>
                    <a:pt x="919" y="529"/>
                  </a:cubicBezTo>
                  <a:cubicBezTo>
                    <a:pt x="919" y="535"/>
                    <a:pt x="920" y="540"/>
                    <a:pt x="920" y="547"/>
                  </a:cubicBezTo>
                  <a:cubicBezTo>
                    <a:pt x="948" y="566"/>
                    <a:pt x="948" y="566"/>
                    <a:pt x="948" y="566"/>
                  </a:cubicBezTo>
                  <a:cubicBezTo>
                    <a:pt x="947" y="537"/>
                    <a:pt x="947" y="537"/>
                    <a:pt x="947" y="537"/>
                  </a:cubicBezTo>
                  <a:cubicBezTo>
                    <a:pt x="954" y="536"/>
                    <a:pt x="961" y="536"/>
                    <a:pt x="968" y="535"/>
                  </a:cubicBezTo>
                  <a:cubicBezTo>
                    <a:pt x="970" y="535"/>
                    <a:pt x="972" y="535"/>
                    <a:pt x="975" y="535"/>
                  </a:cubicBezTo>
                  <a:cubicBezTo>
                    <a:pt x="998" y="507"/>
                    <a:pt x="998" y="507"/>
                    <a:pt x="998" y="507"/>
                  </a:cubicBezTo>
                  <a:cubicBezTo>
                    <a:pt x="1008" y="480"/>
                    <a:pt x="1008" y="480"/>
                    <a:pt x="1008" y="480"/>
                  </a:cubicBezTo>
                  <a:cubicBezTo>
                    <a:pt x="1013" y="470"/>
                    <a:pt x="1013" y="470"/>
                    <a:pt x="1013" y="470"/>
                  </a:cubicBezTo>
                  <a:cubicBezTo>
                    <a:pt x="1024" y="461"/>
                    <a:pt x="1024" y="461"/>
                    <a:pt x="1024" y="461"/>
                  </a:cubicBezTo>
                  <a:cubicBezTo>
                    <a:pt x="1028" y="452"/>
                    <a:pt x="1028" y="452"/>
                    <a:pt x="1028" y="452"/>
                  </a:cubicBezTo>
                  <a:cubicBezTo>
                    <a:pt x="1024" y="461"/>
                    <a:pt x="1024" y="461"/>
                    <a:pt x="1024" y="461"/>
                  </a:cubicBezTo>
                  <a:cubicBezTo>
                    <a:pt x="1028" y="452"/>
                    <a:pt x="1028" y="452"/>
                    <a:pt x="1028" y="452"/>
                  </a:cubicBezTo>
                  <a:cubicBezTo>
                    <a:pt x="1043" y="459"/>
                    <a:pt x="1043" y="459"/>
                    <a:pt x="1043" y="459"/>
                  </a:cubicBezTo>
                  <a:cubicBezTo>
                    <a:pt x="1047" y="459"/>
                    <a:pt x="1052" y="458"/>
                    <a:pt x="1055" y="458"/>
                  </a:cubicBezTo>
                  <a:cubicBezTo>
                    <a:pt x="1058" y="458"/>
                    <a:pt x="1060" y="458"/>
                    <a:pt x="1062" y="458"/>
                  </a:cubicBezTo>
                  <a:cubicBezTo>
                    <a:pt x="1091" y="444"/>
                    <a:pt x="1091" y="444"/>
                    <a:pt x="1091" y="444"/>
                  </a:cubicBezTo>
                  <a:cubicBezTo>
                    <a:pt x="1092" y="480"/>
                    <a:pt x="1092" y="480"/>
                    <a:pt x="1092" y="480"/>
                  </a:cubicBezTo>
                  <a:cubicBezTo>
                    <a:pt x="1122" y="486"/>
                    <a:pt x="1122" y="486"/>
                    <a:pt x="1122" y="486"/>
                  </a:cubicBezTo>
                  <a:cubicBezTo>
                    <a:pt x="1137" y="487"/>
                    <a:pt x="1159" y="489"/>
                    <a:pt x="1175" y="489"/>
                  </a:cubicBezTo>
                  <a:cubicBezTo>
                    <a:pt x="1159" y="489"/>
                    <a:pt x="1137" y="487"/>
                    <a:pt x="1122" y="486"/>
                  </a:cubicBezTo>
                  <a:cubicBezTo>
                    <a:pt x="1138" y="503"/>
                    <a:pt x="1138" y="503"/>
                    <a:pt x="1138" y="503"/>
                  </a:cubicBezTo>
                  <a:cubicBezTo>
                    <a:pt x="1137" y="519"/>
                    <a:pt x="1137" y="519"/>
                    <a:pt x="1137" y="519"/>
                  </a:cubicBezTo>
                  <a:cubicBezTo>
                    <a:pt x="1106" y="524"/>
                    <a:pt x="1075" y="527"/>
                    <a:pt x="1043" y="530"/>
                  </a:cubicBezTo>
                  <a:cubicBezTo>
                    <a:pt x="1003" y="542"/>
                    <a:pt x="1003" y="542"/>
                    <a:pt x="1003" y="542"/>
                  </a:cubicBezTo>
                  <a:cubicBezTo>
                    <a:pt x="1008" y="531"/>
                    <a:pt x="1008" y="531"/>
                    <a:pt x="1008" y="531"/>
                  </a:cubicBezTo>
                  <a:cubicBezTo>
                    <a:pt x="998" y="507"/>
                    <a:pt x="998" y="507"/>
                    <a:pt x="998" y="507"/>
                  </a:cubicBezTo>
                  <a:cubicBezTo>
                    <a:pt x="975" y="535"/>
                    <a:pt x="975" y="535"/>
                    <a:pt x="975" y="535"/>
                  </a:cubicBezTo>
                  <a:cubicBezTo>
                    <a:pt x="979" y="535"/>
                    <a:pt x="984" y="534"/>
                    <a:pt x="988" y="534"/>
                  </a:cubicBezTo>
                  <a:cubicBezTo>
                    <a:pt x="999" y="560"/>
                    <a:pt x="999" y="560"/>
                    <a:pt x="999" y="560"/>
                  </a:cubicBezTo>
                  <a:cubicBezTo>
                    <a:pt x="1008" y="578"/>
                    <a:pt x="1008" y="578"/>
                    <a:pt x="1008" y="578"/>
                  </a:cubicBezTo>
                  <a:cubicBezTo>
                    <a:pt x="1011" y="581"/>
                    <a:pt x="1011" y="581"/>
                    <a:pt x="1011" y="581"/>
                  </a:cubicBezTo>
                  <a:cubicBezTo>
                    <a:pt x="1008" y="578"/>
                    <a:pt x="1008" y="578"/>
                    <a:pt x="1008" y="578"/>
                  </a:cubicBezTo>
                  <a:cubicBezTo>
                    <a:pt x="1011" y="581"/>
                    <a:pt x="1011" y="581"/>
                    <a:pt x="1011" y="581"/>
                  </a:cubicBezTo>
                  <a:cubicBezTo>
                    <a:pt x="1057" y="578"/>
                    <a:pt x="1103" y="573"/>
                    <a:pt x="1148" y="568"/>
                  </a:cubicBezTo>
                  <a:cubicBezTo>
                    <a:pt x="1166" y="565"/>
                    <a:pt x="1183" y="562"/>
                    <a:pt x="1200" y="560"/>
                  </a:cubicBezTo>
                  <a:cubicBezTo>
                    <a:pt x="1199" y="555"/>
                    <a:pt x="1199" y="551"/>
                    <a:pt x="1197" y="547"/>
                  </a:cubicBezTo>
                  <a:cubicBezTo>
                    <a:pt x="1193" y="548"/>
                    <a:pt x="1189" y="549"/>
                    <a:pt x="1184" y="549"/>
                  </a:cubicBezTo>
                  <a:cubicBezTo>
                    <a:pt x="1189" y="549"/>
                    <a:pt x="1193" y="548"/>
                    <a:pt x="1197" y="547"/>
                  </a:cubicBezTo>
                  <a:cubicBezTo>
                    <a:pt x="1199" y="551"/>
                    <a:pt x="1199" y="555"/>
                    <a:pt x="1200" y="560"/>
                  </a:cubicBezTo>
                  <a:cubicBezTo>
                    <a:pt x="1212" y="558"/>
                    <a:pt x="1225" y="555"/>
                    <a:pt x="1236" y="553"/>
                  </a:cubicBezTo>
                  <a:cubicBezTo>
                    <a:pt x="1225" y="547"/>
                    <a:pt x="1223" y="527"/>
                    <a:pt x="1219" y="515"/>
                  </a:cubicBezTo>
                  <a:cubicBezTo>
                    <a:pt x="1184" y="477"/>
                    <a:pt x="1184" y="477"/>
                    <a:pt x="1184" y="477"/>
                  </a:cubicBezTo>
                  <a:cubicBezTo>
                    <a:pt x="1181" y="468"/>
                    <a:pt x="1178" y="459"/>
                    <a:pt x="1175" y="451"/>
                  </a:cubicBezTo>
                  <a:cubicBezTo>
                    <a:pt x="1188" y="443"/>
                    <a:pt x="1206" y="433"/>
                    <a:pt x="1219" y="425"/>
                  </a:cubicBezTo>
                  <a:cubicBezTo>
                    <a:pt x="1228" y="431"/>
                    <a:pt x="1228" y="431"/>
                    <a:pt x="1228" y="431"/>
                  </a:cubicBezTo>
                  <a:cubicBezTo>
                    <a:pt x="1219" y="425"/>
                    <a:pt x="1219" y="425"/>
                    <a:pt x="1219" y="425"/>
                  </a:cubicBezTo>
                  <a:cubicBezTo>
                    <a:pt x="1221" y="430"/>
                    <a:pt x="1223" y="435"/>
                    <a:pt x="1225" y="440"/>
                  </a:cubicBezTo>
                  <a:cubicBezTo>
                    <a:pt x="1225" y="440"/>
                    <a:pt x="1226" y="441"/>
                    <a:pt x="1226" y="442"/>
                  </a:cubicBezTo>
                  <a:cubicBezTo>
                    <a:pt x="1219" y="446"/>
                    <a:pt x="1219" y="446"/>
                    <a:pt x="1219" y="446"/>
                  </a:cubicBezTo>
                  <a:cubicBezTo>
                    <a:pt x="1218" y="447"/>
                    <a:pt x="1215" y="450"/>
                    <a:pt x="1214" y="452"/>
                  </a:cubicBezTo>
                  <a:cubicBezTo>
                    <a:pt x="1215" y="456"/>
                    <a:pt x="1215" y="456"/>
                    <a:pt x="1221" y="477"/>
                  </a:cubicBezTo>
                  <a:cubicBezTo>
                    <a:pt x="1228" y="479"/>
                    <a:pt x="1235" y="482"/>
                    <a:pt x="1241" y="484"/>
                  </a:cubicBezTo>
                  <a:cubicBezTo>
                    <a:pt x="1220" y="455"/>
                    <a:pt x="1220" y="455"/>
                    <a:pt x="1220" y="455"/>
                  </a:cubicBezTo>
                  <a:cubicBezTo>
                    <a:pt x="1241" y="484"/>
                    <a:pt x="1241" y="484"/>
                    <a:pt x="1241" y="484"/>
                  </a:cubicBezTo>
                  <a:cubicBezTo>
                    <a:pt x="1243" y="484"/>
                    <a:pt x="1245" y="483"/>
                    <a:pt x="1247" y="483"/>
                  </a:cubicBezTo>
                  <a:cubicBezTo>
                    <a:pt x="1249" y="482"/>
                    <a:pt x="1251" y="482"/>
                    <a:pt x="1252" y="481"/>
                  </a:cubicBezTo>
                  <a:cubicBezTo>
                    <a:pt x="1261" y="489"/>
                    <a:pt x="1261" y="489"/>
                    <a:pt x="1261" y="489"/>
                  </a:cubicBezTo>
                  <a:cubicBezTo>
                    <a:pt x="1252" y="481"/>
                    <a:pt x="1252" y="481"/>
                    <a:pt x="1252" y="481"/>
                  </a:cubicBezTo>
                  <a:cubicBezTo>
                    <a:pt x="1261" y="489"/>
                    <a:pt x="1261" y="489"/>
                    <a:pt x="1261" y="489"/>
                  </a:cubicBezTo>
                  <a:cubicBezTo>
                    <a:pt x="1267" y="488"/>
                    <a:pt x="1272" y="486"/>
                    <a:pt x="1278" y="486"/>
                  </a:cubicBezTo>
                  <a:cubicBezTo>
                    <a:pt x="1272" y="486"/>
                    <a:pt x="1267" y="488"/>
                    <a:pt x="1261" y="489"/>
                  </a:cubicBezTo>
                  <a:cubicBezTo>
                    <a:pt x="1252" y="481"/>
                    <a:pt x="1252" y="481"/>
                    <a:pt x="1252" y="481"/>
                  </a:cubicBezTo>
                  <a:cubicBezTo>
                    <a:pt x="1251" y="482"/>
                    <a:pt x="1249" y="482"/>
                    <a:pt x="1247" y="483"/>
                  </a:cubicBezTo>
                  <a:cubicBezTo>
                    <a:pt x="1259" y="498"/>
                    <a:pt x="1259" y="498"/>
                    <a:pt x="1259" y="498"/>
                  </a:cubicBezTo>
                  <a:cubicBezTo>
                    <a:pt x="1247" y="501"/>
                    <a:pt x="1247" y="501"/>
                    <a:pt x="1247" y="501"/>
                  </a:cubicBezTo>
                  <a:cubicBezTo>
                    <a:pt x="1269" y="547"/>
                    <a:pt x="1269" y="547"/>
                    <a:pt x="1269" y="547"/>
                  </a:cubicBezTo>
                  <a:cubicBezTo>
                    <a:pt x="1270" y="547"/>
                    <a:pt x="1272" y="546"/>
                    <a:pt x="1274" y="546"/>
                  </a:cubicBezTo>
                  <a:cubicBezTo>
                    <a:pt x="1271" y="536"/>
                    <a:pt x="1268" y="526"/>
                    <a:pt x="1264" y="516"/>
                  </a:cubicBezTo>
                  <a:cubicBezTo>
                    <a:pt x="1263" y="513"/>
                    <a:pt x="1262" y="510"/>
                    <a:pt x="1261" y="507"/>
                  </a:cubicBezTo>
                  <a:cubicBezTo>
                    <a:pt x="1262" y="510"/>
                    <a:pt x="1263" y="513"/>
                    <a:pt x="1264" y="516"/>
                  </a:cubicBezTo>
                  <a:cubicBezTo>
                    <a:pt x="1263" y="513"/>
                    <a:pt x="1262" y="510"/>
                    <a:pt x="1261" y="507"/>
                  </a:cubicBezTo>
                  <a:cubicBezTo>
                    <a:pt x="1262" y="510"/>
                    <a:pt x="1263" y="513"/>
                    <a:pt x="1264" y="516"/>
                  </a:cubicBezTo>
                  <a:cubicBezTo>
                    <a:pt x="1268" y="526"/>
                    <a:pt x="1271" y="536"/>
                    <a:pt x="1274" y="546"/>
                  </a:cubicBezTo>
                  <a:cubicBezTo>
                    <a:pt x="1290" y="542"/>
                    <a:pt x="1305" y="539"/>
                    <a:pt x="1319" y="535"/>
                  </a:cubicBezTo>
                  <a:cubicBezTo>
                    <a:pt x="1310" y="507"/>
                    <a:pt x="1299" y="479"/>
                    <a:pt x="1288" y="452"/>
                  </a:cubicBezTo>
                  <a:cubicBezTo>
                    <a:pt x="1279" y="459"/>
                    <a:pt x="1279" y="459"/>
                    <a:pt x="1279" y="459"/>
                  </a:cubicBezTo>
                  <a:cubicBezTo>
                    <a:pt x="1269" y="423"/>
                    <a:pt x="1269" y="423"/>
                    <a:pt x="1269" y="423"/>
                  </a:cubicBezTo>
                  <a:cubicBezTo>
                    <a:pt x="1255" y="455"/>
                    <a:pt x="1255" y="455"/>
                    <a:pt x="1255" y="455"/>
                  </a:cubicBezTo>
                  <a:cubicBezTo>
                    <a:pt x="1269" y="423"/>
                    <a:pt x="1269" y="423"/>
                    <a:pt x="1269" y="423"/>
                  </a:cubicBezTo>
                  <a:cubicBezTo>
                    <a:pt x="1273" y="419"/>
                    <a:pt x="1273" y="419"/>
                    <a:pt x="1273" y="419"/>
                  </a:cubicBezTo>
                  <a:moveTo>
                    <a:pt x="627" y="168"/>
                  </a:moveTo>
                  <a:cubicBezTo>
                    <a:pt x="638" y="177"/>
                    <a:pt x="638" y="177"/>
                    <a:pt x="638" y="177"/>
                  </a:cubicBezTo>
                  <a:cubicBezTo>
                    <a:pt x="641" y="164"/>
                    <a:pt x="641" y="164"/>
                    <a:pt x="641" y="164"/>
                  </a:cubicBezTo>
                  <a:cubicBezTo>
                    <a:pt x="627" y="168"/>
                    <a:pt x="627" y="168"/>
                    <a:pt x="627" y="168"/>
                  </a:cubicBezTo>
                  <a:moveTo>
                    <a:pt x="1074" y="139"/>
                  </a:moveTo>
                  <a:cubicBezTo>
                    <a:pt x="1073" y="137"/>
                    <a:pt x="1070" y="135"/>
                    <a:pt x="1069" y="133"/>
                  </a:cubicBezTo>
                  <a:cubicBezTo>
                    <a:pt x="1071" y="139"/>
                    <a:pt x="1071" y="139"/>
                    <a:pt x="1071" y="139"/>
                  </a:cubicBezTo>
                  <a:cubicBezTo>
                    <a:pt x="1072" y="139"/>
                    <a:pt x="1073" y="139"/>
                    <a:pt x="1074" y="139"/>
                  </a:cubicBezTo>
                  <a:moveTo>
                    <a:pt x="1069" y="133"/>
                  </a:moveTo>
                  <a:cubicBezTo>
                    <a:pt x="1072" y="125"/>
                    <a:pt x="1072" y="125"/>
                    <a:pt x="1072" y="125"/>
                  </a:cubicBezTo>
                  <a:cubicBezTo>
                    <a:pt x="1058" y="121"/>
                    <a:pt x="1058" y="121"/>
                    <a:pt x="1058" y="121"/>
                  </a:cubicBezTo>
                  <a:cubicBezTo>
                    <a:pt x="1061" y="127"/>
                    <a:pt x="1061" y="127"/>
                    <a:pt x="1061" y="127"/>
                  </a:cubicBezTo>
                  <a:cubicBezTo>
                    <a:pt x="1063" y="134"/>
                    <a:pt x="1063" y="134"/>
                    <a:pt x="1063" y="134"/>
                  </a:cubicBezTo>
                  <a:cubicBezTo>
                    <a:pt x="1059" y="142"/>
                    <a:pt x="1059" y="142"/>
                    <a:pt x="1059" y="142"/>
                  </a:cubicBezTo>
                  <a:cubicBezTo>
                    <a:pt x="1055" y="150"/>
                    <a:pt x="1055" y="150"/>
                    <a:pt x="1055" y="150"/>
                  </a:cubicBezTo>
                  <a:cubicBezTo>
                    <a:pt x="1063" y="161"/>
                    <a:pt x="1063" y="161"/>
                    <a:pt x="1063" y="161"/>
                  </a:cubicBezTo>
                  <a:cubicBezTo>
                    <a:pt x="1082" y="166"/>
                    <a:pt x="1082" y="166"/>
                    <a:pt x="1082" y="166"/>
                  </a:cubicBezTo>
                  <a:cubicBezTo>
                    <a:pt x="1065" y="153"/>
                    <a:pt x="1065" y="153"/>
                    <a:pt x="1065" y="153"/>
                  </a:cubicBezTo>
                  <a:cubicBezTo>
                    <a:pt x="1082" y="166"/>
                    <a:pt x="1082" y="166"/>
                    <a:pt x="1082" y="166"/>
                  </a:cubicBezTo>
                  <a:cubicBezTo>
                    <a:pt x="1092" y="163"/>
                    <a:pt x="1092" y="163"/>
                    <a:pt x="1092" y="163"/>
                  </a:cubicBezTo>
                  <a:cubicBezTo>
                    <a:pt x="1078" y="152"/>
                    <a:pt x="1078" y="152"/>
                    <a:pt x="1078" y="152"/>
                  </a:cubicBezTo>
                  <a:cubicBezTo>
                    <a:pt x="1076" y="150"/>
                    <a:pt x="1075" y="148"/>
                    <a:pt x="1073" y="146"/>
                  </a:cubicBezTo>
                  <a:cubicBezTo>
                    <a:pt x="1071" y="139"/>
                    <a:pt x="1071" y="139"/>
                    <a:pt x="1071" y="139"/>
                  </a:cubicBezTo>
                  <a:cubicBezTo>
                    <a:pt x="1069" y="133"/>
                    <a:pt x="1069" y="133"/>
                    <a:pt x="1069" y="133"/>
                  </a:cubicBezTo>
                  <a:moveTo>
                    <a:pt x="1061" y="127"/>
                  </a:moveTo>
                  <a:cubicBezTo>
                    <a:pt x="1063" y="134"/>
                    <a:pt x="1063" y="134"/>
                    <a:pt x="1063" y="134"/>
                  </a:cubicBezTo>
                  <a:cubicBezTo>
                    <a:pt x="1061" y="127"/>
                    <a:pt x="1061" y="127"/>
                    <a:pt x="1061" y="127"/>
                  </a:cubicBezTo>
                  <a:moveTo>
                    <a:pt x="1061" y="127"/>
                  </a:moveTo>
                  <a:cubicBezTo>
                    <a:pt x="1058" y="121"/>
                    <a:pt x="1058" y="121"/>
                    <a:pt x="1058" y="121"/>
                  </a:cubicBezTo>
                  <a:cubicBezTo>
                    <a:pt x="1061" y="127"/>
                    <a:pt x="1061" y="127"/>
                    <a:pt x="1061" y="127"/>
                  </a:cubicBezTo>
                  <a:moveTo>
                    <a:pt x="1074" y="123"/>
                  </a:moveTo>
                  <a:cubicBezTo>
                    <a:pt x="1071" y="120"/>
                    <a:pt x="1067" y="117"/>
                    <a:pt x="1065" y="114"/>
                  </a:cubicBezTo>
                  <a:cubicBezTo>
                    <a:pt x="1058" y="121"/>
                    <a:pt x="1058" y="121"/>
                    <a:pt x="1058" y="121"/>
                  </a:cubicBezTo>
                  <a:cubicBezTo>
                    <a:pt x="1072" y="125"/>
                    <a:pt x="1072" y="125"/>
                    <a:pt x="1072" y="125"/>
                  </a:cubicBezTo>
                  <a:cubicBezTo>
                    <a:pt x="1074" y="123"/>
                    <a:pt x="1074" y="123"/>
                    <a:pt x="1074" y="123"/>
                  </a:cubicBezTo>
                  <a:moveTo>
                    <a:pt x="877" y="125"/>
                  </a:moveTo>
                  <a:cubicBezTo>
                    <a:pt x="882" y="125"/>
                    <a:pt x="888" y="125"/>
                    <a:pt x="893" y="124"/>
                  </a:cubicBezTo>
                  <a:cubicBezTo>
                    <a:pt x="891" y="121"/>
                    <a:pt x="890" y="119"/>
                    <a:pt x="887" y="115"/>
                  </a:cubicBezTo>
                  <a:cubicBezTo>
                    <a:pt x="887" y="115"/>
                    <a:pt x="886" y="114"/>
                    <a:pt x="886" y="113"/>
                  </a:cubicBezTo>
                  <a:cubicBezTo>
                    <a:pt x="885" y="112"/>
                    <a:pt x="885" y="112"/>
                    <a:pt x="884" y="112"/>
                  </a:cubicBezTo>
                  <a:cubicBezTo>
                    <a:pt x="876" y="113"/>
                    <a:pt x="876" y="113"/>
                    <a:pt x="874" y="113"/>
                  </a:cubicBezTo>
                  <a:cubicBezTo>
                    <a:pt x="875" y="117"/>
                    <a:pt x="876" y="121"/>
                    <a:pt x="877" y="125"/>
                  </a:cubicBezTo>
                  <a:moveTo>
                    <a:pt x="866" y="119"/>
                  </a:moveTo>
                  <a:cubicBezTo>
                    <a:pt x="868" y="113"/>
                    <a:pt x="868" y="113"/>
                    <a:pt x="868" y="113"/>
                  </a:cubicBezTo>
                  <a:cubicBezTo>
                    <a:pt x="866" y="119"/>
                    <a:pt x="866" y="119"/>
                    <a:pt x="866" y="119"/>
                  </a:cubicBezTo>
                  <a:cubicBezTo>
                    <a:pt x="868" y="113"/>
                    <a:pt x="868" y="113"/>
                    <a:pt x="868" y="113"/>
                  </a:cubicBezTo>
                  <a:cubicBezTo>
                    <a:pt x="858" y="108"/>
                    <a:pt x="858" y="108"/>
                    <a:pt x="858" y="108"/>
                  </a:cubicBezTo>
                  <a:cubicBezTo>
                    <a:pt x="856" y="114"/>
                    <a:pt x="856" y="114"/>
                    <a:pt x="856" y="114"/>
                  </a:cubicBezTo>
                  <a:cubicBezTo>
                    <a:pt x="858" y="108"/>
                    <a:pt x="858" y="108"/>
                    <a:pt x="858" y="108"/>
                  </a:cubicBezTo>
                  <a:cubicBezTo>
                    <a:pt x="857" y="106"/>
                    <a:pt x="857" y="104"/>
                    <a:pt x="857" y="102"/>
                  </a:cubicBezTo>
                  <a:cubicBezTo>
                    <a:pt x="855" y="102"/>
                    <a:pt x="853" y="102"/>
                    <a:pt x="851" y="102"/>
                  </a:cubicBezTo>
                  <a:cubicBezTo>
                    <a:pt x="834" y="114"/>
                    <a:pt x="834" y="114"/>
                    <a:pt x="834" y="114"/>
                  </a:cubicBezTo>
                  <a:cubicBezTo>
                    <a:pt x="840" y="120"/>
                    <a:pt x="840" y="120"/>
                    <a:pt x="840" y="120"/>
                  </a:cubicBezTo>
                  <a:cubicBezTo>
                    <a:pt x="849" y="114"/>
                    <a:pt x="849" y="114"/>
                    <a:pt x="849" y="114"/>
                  </a:cubicBezTo>
                  <a:cubicBezTo>
                    <a:pt x="851" y="114"/>
                    <a:pt x="853" y="114"/>
                    <a:pt x="856" y="114"/>
                  </a:cubicBezTo>
                  <a:cubicBezTo>
                    <a:pt x="853" y="114"/>
                    <a:pt x="851" y="114"/>
                    <a:pt x="849" y="114"/>
                  </a:cubicBezTo>
                  <a:cubicBezTo>
                    <a:pt x="847" y="126"/>
                    <a:pt x="847" y="126"/>
                    <a:pt x="847" y="126"/>
                  </a:cubicBezTo>
                  <a:cubicBezTo>
                    <a:pt x="851" y="132"/>
                    <a:pt x="851" y="132"/>
                    <a:pt x="851" y="132"/>
                  </a:cubicBezTo>
                  <a:cubicBezTo>
                    <a:pt x="852" y="132"/>
                    <a:pt x="853" y="132"/>
                    <a:pt x="855" y="132"/>
                  </a:cubicBezTo>
                  <a:cubicBezTo>
                    <a:pt x="861" y="131"/>
                    <a:pt x="861" y="131"/>
                    <a:pt x="861" y="131"/>
                  </a:cubicBezTo>
                  <a:cubicBezTo>
                    <a:pt x="863" y="119"/>
                    <a:pt x="863" y="119"/>
                    <a:pt x="863" y="119"/>
                  </a:cubicBezTo>
                  <a:cubicBezTo>
                    <a:pt x="864" y="119"/>
                    <a:pt x="865" y="119"/>
                    <a:pt x="866" y="119"/>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6"/>
                  </a:moveTo>
                  <a:cubicBezTo>
                    <a:pt x="879" y="106"/>
                    <a:pt x="879" y="106"/>
                    <a:pt x="879" y="106"/>
                  </a:cubicBezTo>
                  <a:cubicBezTo>
                    <a:pt x="879" y="106"/>
                    <a:pt x="879" y="106"/>
                    <a:pt x="879" y="106"/>
                  </a:cubicBezTo>
                  <a:moveTo>
                    <a:pt x="879" y="104"/>
                  </a:moveTo>
                  <a:cubicBezTo>
                    <a:pt x="879" y="104"/>
                    <a:pt x="879" y="104"/>
                    <a:pt x="879" y="104"/>
                  </a:cubicBezTo>
                  <a:cubicBezTo>
                    <a:pt x="878" y="105"/>
                    <a:pt x="879" y="105"/>
                    <a:pt x="879" y="106"/>
                  </a:cubicBezTo>
                  <a:cubicBezTo>
                    <a:pt x="879" y="106"/>
                    <a:pt x="878" y="105"/>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79" y="104"/>
                  </a:moveTo>
                  <a:cubicBezTo>
                    <a:pt x="879" y="104"/>
                    <a:pt x="879" y="104"/>
                    <a:pt x="879" y="104"/>
                  </a:cubicBezTo>
                  <a:cubicBezTo>
                    <a:pt x="879" y="104"/>
                    <a:pt x="879" y="104"/>
                    <a:pt x="879" y="104"/>
                  </a:cubicBezTo>
                  <a:moveTo>
                    <a:pt x="897" y="106"/>
                  </a:moveTo>
                  <a:cubicBezTo>
                    <a:pt x="896" y="95"/>
                    <a:pt x="896" y="95"/>
                    <a:pt x="896" y="95"/>
                  </a:cubicBezTo>
                  <a:cubicBezTo>
                    <a:pt x="887" y="95"/>
                    <a:pt x="879" y="96"/>
                    <a:pt x="870" y="96"/>
                  </a:cubicBezTo>
                  <a:cubicBezTo>
                    <a:pt x="868" y="96"/>
                    <a:pt x="866" y="97"/>
                    <a:pt x="864" y="97"/>
                  </a:cubicBezTo>
                  <a:cubicBezTo>
                    <a:pt x="862" y="99"/>
                    <a:pt x="859" y="101"/>
                    <a:pt x="857" y="102"/>
                  </a:cubicBezTo>
                  <a:cubicBezTo>
                    <a:pt x="857" y="104"/>
                    <a:pt x="857" y="106"/>
                    <a:pt x="858" y="108"/>
                  </a:cubicBezTo>
                  <a:cubicBezTo>
                    <a:pt x="868" y="113"/>
                    <a:pt x="868" y="113"/>
                    <a:pt x="868" y="113"/>
                  </a:cubicBezTo>
                  <a:cubicBezTo>
                    <a:pt x="873" y="107"/>
                    <a:pt x="873" y="107"/>
                    <a:pt x="873" y="107"/>
                  </a:cubicBezTo>
                  <a:cubicBezTo>
                    <a:pt x="875" y="107"/>
                    <a:pt x="877" y="107"/>
                    <a:pt x="879" y="107"/>
                  </a:cubicBezTo>
                  <a:cubicBezTo>
                    <a:pt x="885" y="107"/>
                    <a:pt x="891" y="107"/>
                    <a:pt x="897" y="106"/>
                  </a:cubicBezTo>
                  <a:cubicBezTo>
                    <a:pt x="896" y="105"/>
                    <a:pt x="896" y="105"/>
                    <a:pt x="895" y="104"/>
                  </a:cubicBezTo>
                  <a:cubicBezTo>
                    <a:pt x="896" y="105"/>
                    <a:pt x="896" y="105"/>
                    <a:pt x="897" y="106"/>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5" y="202"/>
                  </a:moveTo>
                  <a:cubicBezTo>
                    <a:pt x="535" y="202"/>
                    <a:pt x="535" y="202"/>
                    <a:pt x="535" y="202"/>
                  </a:cubicBezTo>
                  <a:cubicBezTo>
                    <a:pt x="535" y="202"/>
                    <a:pt x="535" y="202"/>
                    <a:pt x="535" y="202"/>
                  </a:cubicBezTo>
                  <a:moveTo>
                    <a:pt x="536" y="202"/>
                  </a:moveTo>
                  <a:cubicBezTo>
                    <a:pt x="535" y="202"/>
                    <a:pt x="535" y="202"/>
                    <a:pt x="535"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6" y="202"/>
                  </a:moveTo>
                  <a:cubicBezTo>
                    <a:pt x="536" y="202"/>
                    <a:pt x="536" y="202"/>
                    <a:pt x="536" y="202"/>
                  </a:cubicBezTo>
                  <a:cubicBezTo>
                    <a:pt x="536" y="202"/>
                    <a:pt x="536" y="202"/>
                    <a:pt x="536" y="202"/>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2" y="201"/>
                  </a:moveTo>
                  <a:cubicBezTo>
                    <a:pt x="531" y="201"/>
                    <a:pt x="531" y="201"/>
                    <a:pt x="531"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2" y="201"/>
                  </a:moveTo>
                  <a:cubicBezTo>
                    <a:pt x="532" y="201"/>
                    <a:pt x="532" y="201"/>
                    <a:pt x="532" y="201"/>
                  </a:cubicBezTo>
                  <a:cubicBezTo>
                    <a:pt x="532" y="201"/>
                    <a:pt x="532" y="201"/>
                    <a:pt x="532" y="201"/>
                  </a:cubicBezTo>
                  <a:moveTo>
                    <a:pt x="533" y="201"/>
                  </a:moveTo>
                  <a:cubicBezTo>
                    <a:pt x="532" y="201"/>
                    <a:pt x="532" y="201"/>
                    <a:pt x="532"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moveTo>
                    <a:pt x="533" y="201"/>
                  </a:moveTo>
                  <a:cubicBezTo>
                    <a:pt x="533" y="201"/>
                    <a:pt x="533" y="201"/>
                    <a:pt x="533" y="201"/>
                  </a:cubicBezTo>
                  <a:cubicBezTo>
                    <a:pt x="533" y="201"/>
                    <a:pt x="533" y="201"/>
                    <a:pt x="533" y="201"/>
                  </a:cubicBezTo>
                  <a:cubicBezTo>
                    <a:pt x="533" y="201"/>
                    <a:pt x="533" y="201"/>
                    <a:pt x="533" y="201"/>
                  </a:cubicBezTo>
                  <a:cubicBezTo>
                    <a:pt x="533" y="201"/>
                    <a:pt x="533" y="201"/>
                    <a:pt x="533"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moveTo>
                    <a:pt x="530" y="201"/>
                  </a:moveTo>
                  <a:cubicBezTo>
                    <a:pt x="530" y="201"/>
                    <a:pt x="530" y="201"/>
                    <a:pt x="530" y="201"/>
                  </a:cubicBezTo>
                  <a:cubicBezTo>
                    <a:pt x="530" y="201"/>
                    <a:pt x="530" y="201"/>
                    <a:pt x="530" y="201"/>
                  </a:cubicBezTo>
                  <a:cubicBezTo>
                    <a:pt x="530" y="201"/>
                    <a:pt x="530" y="201"/>
                    <a:pt x="530" y="201"/>
                  </a:cubicBezTo>
                  <a:moveTo>
                    <a:pt x="531" y="201"/>
                  </a:moveTo>
                  <a:cubicBezTo>
                    <a:pt x="531" y="201"/>
                    <a:pt x="531" y="201"/>
                    <a:pt x="531" y="201"/>
                  </a:cubicBezTo>
                  <a:cubicBezTo>
                    <a:pt x="531" y="201"/>
                    <a:pt x="531" y="201"/>
                    <a:pt x="531" y="201"/>
                  </a:cubicBezTo>
                  <a:cubicBezTo>
                    <a:pt x="530" y="201"/>
                    <a:pt x="530" y="201"/>
                    <a:pt x="530"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moveTo>
                    <a:pt x="531" y="201"/>
                  </a:moveTo>
                  <a:cubicBezTo>
                    <a:pt x="531" y="201"/>
                    <a:pt x="531" y="201"/>
                    <a:pt x="531" y="201"/>
                  </a:cubicBezTo>
                  <a:cubicBezTo>
                    <a:pt x="531" y="201"/>
                    <a:pt x="531" y="201"/>
                    <a:pt x="531" y="201"/>
                  </a:cubicBezTo>
                  <a:cubicBezTo>
                    <a:pt x="531" y="201"/>
                    <a:pt x="531" y="201"/>
                    <a:pt x="531" y="201"/>
                  </a:cubicBezTo>
                  <a:moveTo>
                    <a:pt x="608" y="180"/>
                  </a:moveTo>
                  <a:cubicBezTo>
                    <a:pt x="611" y="175"/>
                    <a:pt x="614" y="171"/>
                    <a:pt x="617" y="167"/>
                  </a:cubicBezTo>
                  <a:cubicBezTo>
                    <a:pt x="614" y="167"/>
                    <a:pt x="612" y="166"/>
                    <a:pt x="610" y="166"/>
                  </a:cubicBezTo>
                  <a:cubicBezTo>
                    <a:pt x="612" y="166"/>
                    <a:pt x="614" y="167"/>
                    <a:pt x="617" y="167"/>
                  </a:cubicBezTo>
                  <a:cubicBezTo>
                    <a:pt x="614" y="171"/>
                    <a:pt x="611" y="175"/>
                    <a:pt x="608" y="180"/>
                  </a:cubicBezTo>
                  <a:moveTo>
                    <a:pt x="601" y="172"/>
                  </a:moveTo>
                  <a:cubicBezTo>
                    <a:pt x="601" y="172"/>
                    <a:pt x="601" y="172"/>
                    <a:pt x="601" y="172"/>
                  </a:cubicBezTo>
                  <a:cubicBezTo>
                    <a:pt x="601" y="172"/>
                    <a:pt x="601" y="172"/>
                    <a:pt x="601" y="172"/>
                  </a:cubicBezTo>
                  <a:moveTo>
                    <a:pt x="602" y="171"/>
                  </a:moveTo>
                  <a:cubicBezTo>
                    <a:pt x="602" y="171"/>
                    <a:pt x="602" y="172"/>
                    <a:pt x="601" y="172"/>
                  </a:cubicBezTo>
                  <a:cubicBezTo>
                    <a:pt x="602" y="172"/>
                    <a:pt x="602" y="171"/>
                    <a:pt x="602" y="171"/>
                  </a:cubicBezTo>
                  <a:moveTo>
                    <a:pt x="603" y="171"/>
                  </a:moveTo>
                  <a:cubicBezTo>
                    <a:pt x="602" y="171"/>
                    <a:pt x="602" y="171"/>
                    <a:pt x="602" y="171"/>
                  </a:cubicBezTo>
                  <a:cubicBezTo>
                    <a:pt x="602" y="171"/>
                    <a:pt x="602" y="171"/>
                    <a:pt x="603" y="171"/>
                  </a:cubicBezTo>
                  <a:moveTo>
                    <a:pt x="603" y="170"/>
                  </a:moveTo>
                  <a:cubicBezTo>
                    <a:pt x="603" y="170"/>
                    <a:pt x="603" y="170"/>
                    <a:pt x="603" y="171"/>
                  </a:cubicBezTo>
                  <a:cubicBezTo>
                    <a:pt x="603" y="170"/>
                    <a:pt x="603" y="170"/>
                    <a:pt x="603" y="170"/>
                  </a:cubicBezTo>
                  <a:moveTo>
                    <a:pt x="604" y="170"/>
                  </a:moveTo>
                  <a:cubicBezTo>
                    <a:pt x="604" y="170"/>
                    <a:pt x="604" y="170"/>
                    <a:pt x="603" y="170"/>
                  </a:cubicBezTo>
                  <a:cubicBezTo>
                    <a:pt x="604" y="170"/>
                    <a:pt x="604" y="170"/>
                    <a:pt x="604" y="170"/>
                  </a:cubicBezTo>
                  <a:moveTo>
                    <a:pt x="604" y="169"/>
                  </a:moveTo>
                  <a:cubicBezTo>
                    <a:pt x="604" y="169"/>
                    <a:pt x="604" y="169"/>
                    <a:pt x="604" y="170"/>
                  </a:cubicBezTo>
                  <a:cubicBezTo>
                    <a:pt x="604" y="169"/>
                    <a:pt x="604" y="169"/>
                    <a:pt x="604" y="169"/>
                  </a:cubicBezTo>
                  <a:moveTo>
                    <a:pt x="605" y="169"/>
                  </a:moveTo>
                  <a:cubicBezTo>
                    <a:pt x="605" y="169"/>
                    <a:pt x="605" y="169"/>
                    <a:pt x="604" y="169"/>
                  </a:cubicBezTo>
                  <a:cubicBezTo>
                    <a:pt x="605" y="169"/>
                    <a:pt x="605" y="169"/>
                    <a:pt x="605" y="169"/>
                  </a:cubicBezTo>
                  <a:moveTo>
                    <a:pt x="605" y="168"/>
                  </a:moveTo>
                  <a:cubicBezTo>
                    <a:pt x="605" y="168"/>
                    <a:pt x="605" y="168"/>
                    <a:pt x="605" y="169"/>
                  </a:cubicBezTo>
                  <a:cubicBezTo>
                    <a:pt x="605" y="168"/>
                    <a:pt x="605" y="168"/>
                    <a:pt x="605" y="168"/>
                  </a:cubicBezTo>
                  <a:moveTo>
                    <a:pt x="607" y="167"/>
                  </a:moveTo>
                  <a:cubicBezTo>
                    <a:pt x="607" y="167"/>
                    <a:pt x="606" y="168"/>
                    <a:pt x="605" y="168"/>
                  </a:cubicBezTo>
                  <a:cubicBezTo>
                    <a:pt x="606" y="168"/>
                    <a:pt x="607" y="167"/>
                    <a:pt x="607" y="167"/>
                  </a:cubicBezTo>
                  <a:moveTo>
                    <a:pt x="608" y="166"/>
                  </a:moveTo>
                  <a:cubicBezTo>
                    <a:pt x="608" y="166"/>
                    <a:pt x="607" y="167"/>
                    <a:pt x="607" y="167"/>
                  </a:cubicBezTo>
                  <a:cubicBezTo>
                    <a:pt x="607" y="167"/>
                    <a:pt x="608" y="166"/>
                    <a:pt x="608" y="166"/>
                  </a:cubicBezTo>
                  <a:moveTo>
                    <a:pt x="609" y="165"/>
                  </a:moveTo>
                  <a:cubicBezTo>
                    <a:pt x="609" y="165"/>
                    <a:pt x="609" y="165"/>
                    <a:pt x="608" y="166"/>
                  </a:cubicBezTo>
                  <a:cubicBezTo>
                    <a:pt x="609" y="165"/>
                    <a:pt x="609" y="165"/>
                    <a:pt x="609" y="165"/>
                  </a:cubicBezTo>
                  <a:moveTo>
                    <a:pt x="610" y="164"/>
                  </a:moveTo>
                  <a:cubicBezTo>
                    <a:pt x="610" y="164"/>
                    <a:pt x="609" y="164"/>
                    <a:pt x="609" y="165"/>
                  </a:cubicBezTo>
                  <a:cubicBezTo>
                    <a:pt x="609" y="164"/>
                    <a:pt x="610" y="164"/>
                    <a:pt x="610" y="164"/>
                  </a:cubicBezTo>
                  <a:moveTo>
                    <a:pt x="611" y="163"/>
                  </a:moveTo>
                  <a:cubicBezTo>
                    <a:pt x="611" y="163"/>
                    <a:pt x="611" y="164"/>
                    <a:pt x="610" y="164"/>
                  </a:cubicBezTo>
                  <a:cubicBezTo>
                    <a:pt x="611" y="164"/>
                    <a:pt x="611" y="163"/>
                    <a:pt x="611" y="163"/>
                  </a:cubicBezTo>
                  <a:moveTo>
                    <a:pt x="611" y="163"/>
                  </a:moveTo>
                  <a:cubicBezTo>
                    <a:pt x="612" y="163"/>
                    <a:pt x="612" y="162"/>
                    <a:pt x="612" y="162"/>
                  </a:cubicBezTo>
                  <a:cubicBezTo>
                    <a:pt x="612" y="162"/>
                    <a:pt x="612" y="163"/>
                    <a:pt x="611" y="163"/>
                  </a:cubicBezTo>
                  <a:moveTo>
                    <a:pt x="612" y="162"/>
                  </a:moveTo>
                  <a:cubicBezTo>
                    <a:pt x="612" y="162"/>
                    <a:pt x="612" y="162"/>
                    <a:pt x="613" y="161"/>
                  </a:cubicBezTo>
                  <a:cubicBezTo>
                    <a:pt x="612" y="162"/>
                    <a:pt x="612" y="162"/>
                    <a:pt x="612" y="162"/>
                  </a:cubicBezTo>
                  <a:moveTo>
                    <a:pt x="613" y="161"/>
                  </a:moveTo>
                  <a:cubicBezTo>
                    <a:pt x="613" y="161"/>
                    <a:pt x="613" y="161"/>
                    <a:pt x="613" y="161"/>
                  </a:cubicBezTo>
                  <a:cubicBezTo>
                    <a:pt x="613" y="161"/>
                    <a:pt x="613" y="161"/>
                    <a:pt x="613" y="161"/>
                  </a:cubicBezTo>
                  <a:moveTo>
                    <a:pt x="613" y="161"/>
                  </a:moveTo>
                  <a:cubicBezTo>
                    <a:pt x="613" y="161"/>
                    <a:pt x="614" y="160"/>
                    <a:pt x="614" y="160"/>
                  </a:cubicBezTo>
                  <a:cubicBezTo>
                    <a:pt x="614" y="160"/>
                    <a:pt x="613" y="161"/>
                    <a:pt x="613" y="161"/>
                  </a:cubicBezTo>
                  <a:moveTo>
                    <a:pt x="614" y="160"/>
                  </a:moveTo>
                  <a:cubicBezTo>
                    <a:pt x="614" y="160"/>
                    <a:pt x="614" y="160"/>
                    <a:pt x="614" y="160"/>
                  </a:cubicBezTo>
                  <a:cubicBezTo>
                    <a:pt x="614" y="160"/>
                    <a:pt x="614" y="160"/>
                    <a:pt x="614" y="160"/>
                  </a:cubicBezTo>
                  <a:moveTo>
                    <a:pt x="615" y="160"/>
                  </a:moveTo>
                  <a:cubicBezTo>
                    <a:pt x="615" y="160"/>
                    <a:pt x="614" y="160"/>
                    <a:pt x="614" y="160"/>
                  </a:cubicBezTo>
                  <a:cubicBezTo>
                    <a:pt x="614" y="160"/>
                    <a:pt x="615" y="160"/>
                    <a:pt x="615" y="160"/>
                  </a:cubicBezTo>
                  <a:moveTo>
                    <a:pt x="615" y="160"/>
                  </a:moveTo>
                  <a:cubicBezTo>
                    <a:pt x="615" y="160"/>
                    <a:pt x="615" y="160"/>
                    <a:pt x="615" y="160"/>
                  </a:cubicBezTo>
                  <a:cubicBezTo>
                    <a:pt x="615" y="160"/>
                    <a:pt x="615" y="160"/>
                    <a:pt x="615" y="160"/>
                  </a:cubicBezTo>
                  <a:moveTo>
                    <a:pt x="616" y="160"/>
                  </a:moveTo>
                  <a:cubicBezTo>
                    <a:pt x="616" y="160"/>
                    <a:pt x="616" y="160"/>
                    <a:pt x="615"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6" y="160"/>
                    <a:pt x="616" y="160"/>
                  </a:cubicBezTo>
                  <a:cubicBezTo>
                    <a:pt x="616" y="160"/>
                    <a:pt x="616" y="160"/>
                    <a:pt x="616" y="160"/>
                  </a:cubicBezTo>
                  <a:moveTo>
                    <a:pt x="616" y="160"/>
                  </a:moveTo>
                  <a:cubicBezTo>
                    <a:pt x="616"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17" y="160"/>
                  </a:moveTo>
                  <a:cubicBezTo>
                    <a:pt x="617" y="160"/>
                    <a:pt x="617" y="160"/>
                    <a:pt x="617" y="160"/>
                  </a:cubicBezTo>
                  <a:cubicBezTo>
                    <a:pt x="617" y="160"/>
                    <a:pt x="617" y="160"/>
                    <a:pt x="617" y="160"/>
                  </a:cubicBezTo>
                  <a:moveTo>
                    <a:pt x="626" y="161"/>
                  </a:moveTo>
                  <a:cubicBezTo>
                    <a:pt x="623" y="161"/>
                    <a:pt x="620" y="160"/>
                    <a:pt x="617" y="160"/>
                  </a:cubicBezTo>
                  <a:cubicBezTo>
                    <a:pt x="618" y="160"/>
                    <a:pt x="619" y="160"/>
                    <a:pt x="619" y="160"/>
                  </a:cubicBezTo>
                  <a:cubicBezTo>
                    <a:pt x="622" y="161"/>
                    <a:pt x="624" y="161"/>
                    <a:pt x="627" y="162"/>
                  </a:cubicBezTo>
                  <a:cubicBezTo>
                    <a:pt x="627" y="162"/>
                    <a:pt x="627" y="162"/>
                    <a:pt x="626" y="161"/>
                  </a:cubicBezTo>
                  <a:moveTo>
                    <a:pt x="630" y="141"/>
                  </a:moveTo>
                  <a:cubicBezTo>
                    <a:pt x="635" y="142"/>
                    <a:pt x="641" y="143"/>
                    <a:pt x="646" y="144"/>
                  </a:cubicBezTo>
                  <a:cubicBezTo>
                    <a:pt x="641" y="143"/>
                    <a:pt x="635" y="142"/>
                    <a:pt x="630" y="141"/>
                  </a:cubicBezTo>
                  <a:moveTo>
                    <a:pt x="653" y="145"/>
                  </a:moveTo>
                  <a:cubicBezTo>
                    <a:pt x="650" y="145"/>
                    <a:pt x="648" y="145"/>
                    <a:pt x="646" y="144"/>
                  </a:cubicBezTo>
                  <a:cubicBezTo>
                    <a:pt x="648" y="145"/>
                    <a:pt x="650" y="145"/>
                    <a:pt x="653" y="145"/>
                  </a:cubicBezTo>
                  <a:moveTo>
                    <a:pt x="652" y="152"/>
                  </a:moveTo>
                  <a:cubicBezTo>
                    <a:pt x="654" y="148"/>
                    <a:pt x="657" y="144"/>
                    <a:pt x="659" y="139"/>
                  </a:cubicBezTo>
                  <a:cubicBezTo>
                    <a:pt x="657" y="144"/>
                    <a:pt x="654" y="148"/>
                    <a:pt x="652" y="152"/>
                  </a:cubicBezTo>
                  <a:moveTo>
                    <a:pt x="659" y="139"/>
                  </a:moveTo>
                  <a:cubicBezTo>
                    <a:pt x="653" y="145"/>
                    <a:pt x="653" y="145"/>
                    <a:pt x="653" y="145"/>
                  </a:cubicBezTo>
                  <a:cubicBezTo>
                    <a:pt x="659" y="139"/>
                    <a:pt x="659" y="139"/>
                    <a:pt x="659" y="139"/>
                  </a:cubicBezTo>
                  <a:moveTo>
                    <a:pt x="687" y="87"/>
                  </a:moveTo>
                  <a:cubicBezTo>
                    <a:pt x="688" y="87"/>
                    <a:pt x="690" y="87"/>
                    <a:pt x="692" y="88"/>
                  </a:cubicBezTo>
                  <a:cubicBezTo>
                    <a:pt x="690" y="87"/>
                    <a:pt x="688" y="87"/>
                    <a:pt x="687" y="87"/>
                  </a:cubicBezTo>
                  <a:moveTo>
                    <a:pt x="692" y="88"/>
                  </a:moveTo>
                  <a:cubicBezTo>
                    <a:pt x="693" y="88"/>
                    <a:pt x="694" y="88"/>
                    <a:pt x="695" y="88"/>
                  </a:cubicBezTo>
                  <a:cubicBezTo>
                    <a:pt x="694" y="88"/>
                    <a:pt x="693" y="88"/>
                    <a:pt x="692" y="88"/>
                  </a:cubicBezTo>
                  <a:moveTo>
                    <a:pt x="689" y="81"/>
                  </a:moveTo>
                  <a:cubicBezTo>
                    <a:pt x="699" y="79"/>
                    <a:pt x="699" y="79"/>
                    <a:pt x="699" y="79"/>
                  </a:cubicBezTo>
                  <a:cubicBezTo>
                    <a:pt x="689" y="81"/>
                    <a:pt x="689" y="81"/>
                    <a:pt x="689" y="81"/>
                  </a:cubicBezTo>
                  <a:cubicBezTo>
                    <a:pt x="686" y="81"/>
                    <a:pt x="683" y="80"/>
                    <a:pt x="679" y="80"/>
                  </a:cubicBezTo>
                  <a:cubicBezTo>
                    <a:pt x="683" y="80"/>
                    <a:pt x="686" y="81"/>
                    <a:pt x="689" y="81"/>
                  </a:cubicBezTo>
                  <a:moveTo>
                    <a:pt x="632" y="63"/>
                  </a:moveTo>
                  <a:cubicBezTo>
                    <a:pt x="630" y="63"/>
                    <a:pt x="629" y="63"/>
                    <a:pt x="628" y="62"/>
                  </a:cubicBezTo>
                  <a:cubicBezTo>
                    <a:pt x="629" y="63"/>
                    <a:pt x="630" y="63"/>
                    <a:pt x="632" y="63"/>
                  </a:cubicBezTo>
                  <a:moveTo>
                    <a:pt x="632" y="63"/>
                  </a:moveTo>
                  <a:cubicBezTo>
                    <a:pt x="640" y="59"/>
                    <a:pt x="640" y="59"/>
                    <a:pt x="640" y="59"/>
                  </a:cubicBezTo>
                  <a:cubicBezTo>
                    <a:pt x="632" y="63"/>
                    <a:pt x="632" y="63"/>
                    <a:pt x="632" y="63"/>
                  </a:cubicBezTo>
                  <a:moveTo>
                    <a:pt x="697" y="100"/>
                  </a:moveTo>
                  <a:cubicBezTo>
                    <a:pt x="708" y="95"/>
                    <a:pt x="723" y="87"/>
                    <a:pt x="734" y="80"/>
                  </a:cubicBezTo>
                  <a:cubicBezTo>
                    <a:pt x="724" y="81"/>
                    <a:pt x="709" y="82"/>
                    <a:pt x="698" y="83"/>
                  </a:cubicBezTo>
                  <a:cubicBezTo>
                    <a:pt x="706" y="73"/>
                    <a:pt x="706" y="73"/>
                    <a:pt x="706" y="73"/>
                  </a:cubicBezTo>
                  <a:cubicBezTo>
                    <a:pt x="698" y="66"/>
                    <a:pt x="698" y="66"/>
                    <a:pt x="698" y="66"/>
                  </a:cubicBezTo>
                  <a:cubicBezTo>
                    <a:pt x="691" y="76"/>
                    <a:pt x="691" y="76"/>
                    <a:pt x="691" y="76"/>
                  </a:cubicBezTo>
                  <a:cubicBezTo>
                    <a:pt x="698" y="66"/>
                    <a:pt x="698" y="66"/>
                    <a:pt x="698" y="66"/>
                  </a:cubicBezTo>
                  <a:cubicBezTo>
                    <a:pt x="673" y="65"/>
                    <a:pt x="672" y="65"/>
                    <a:pt x="657" y="63"/>
                  </a:cubicBezTo>
                  <a:cubicBezTo>
                    <a:pt x="651" y="62"/>
                    <a:pt x="645" y="61"/>
                    <a:pt x="640" y="59"/>
                  </a:cubicBezTo>
                  <a:cubicBezTo>
                    <a:pt x="632" y="63"/>
                    <a:pt x="632" y="63"/>
                    <a:pt x="632" y="63"/>
                  </a:cubicBezTo>
                  <a:cubicBezTo>
                    <a:pt x="630" y="63"/>
                    <a:pt x="629" y="63"/>
                    <a:pt x="628" y="62"/>
                  </a:cubicBezTo>
                  <a:cubicBezTo>
                    <a:pt x="620" y="61"/>
                    <a:pt x="612" y="63"/>
                    <a:pt x="604" y="61"/>
                  </a:cubicBezTo>
                  <a:cubicBezTo>
                    <a:pt x="605" y="61"/>
                    <a:pt x="606" y="61"/>
                    <a:pt x="607" y="62"/>
                  </a:cubicBezTo>
                  <a:cubicBezTo>
                    <a:pt x="613" y="62"/>
                    <a:pt x="621" y="61"/>
                    <a:pt x="628" y="62"/>
                  </a:cubicBezTo>
                  <a:cubicBezTo>
                    <a:pt x="630" y="60"/>
                    <a:pt x="630" y="60"/>
                    <a:pt x="632" y="58"/>
                  </a:cubicBezTo>
                  <a:cubicBezTo>
                    <a:pt x="631" y="57"/>
                    <a:pt x="631" y="57"/>
                    <a:pt x="631" y="56"/>
                  </a:cubicBezTo>
                  <a:cubicBezTo>
                    <a:pt x="630" y="56"/>
                    <a:pt x="608" y="51"/>
                    <a:pt x="602" y="59"/>
                  </a:cubicBezTo>
                  <a:cubicBezTo>
                    <a:pt x="603" y="59"/>
                    <a:pt x="603" y="60"/>
                    <a:pt x="603" y="61"/>
                  </a:cubicBezTo>
                  <a:cubicBezTo>
                    <a:pt x="603" y="60"/>
                    <a:pt x="603" y="59"/>
                    <a:pt x="602" y="59"/>
                  </a:cubicBezTo>
                  <a:cubicBezTo>
                    <a:pt x="604" y="57"/>
                    <a:pt x="604" y="57"/>
                    <a:pt x="607" y="55"/>
                  </a:cubicBezTo>
                  <a:cubicBezTo>
                    <a:pt x="604" y="55"/>
                    <a:pt x="602" y="54"/>
                    <a:pt x="600" y="53"/>
                  </a:cubicBezTo>
                  <a:cubicBezTo>
                    <a:pt x="586" y="53"/>
                    <a:pt x="586" y="53"/>
                    <a:pt x="586" y="53"/>
                  </a:cubicBezTo>
                  <a:cubicBezTo>
                    <a:pt x="600" y="53"/>
                    <a:pt x="600" y="53"/>
                    <a:pt x="600" y="53"/>
                  </a:cubicBezTo>
                  <a:cubicBezTo>
                    <a:pt x="586" y="53"/>
                    <a:pt x="586" y="53"/>
                    <a:pt x="586" y="53"/>
                  </a:cubicBezTo>
                  <a:cubicBezTo>
                    <a:pt x="567" y="64"/>
                    <a:pt x="548" y="76"/>
                    <a:pt x="529" y="89"/>
                  </a:cubicBezTo>
                  <a:cubicBezTo>
                    <a:pt x="529" y="89"/>
                    <a:pt x="529" y="89"/>
                    <a:pt x="529" y="90"/>
                  </a:cubicBezTo>
                  <a:cubicBezTo>
                    <a:pt x="529" y="89"/>
                    <a:pt x="529" y="89"/>
                    <a:pt x="529" y="89"/>
                  </a:cubicBezTo>
                  <a:cubicBezTo>
                    <a:pt x="528" y="89"/>
                    <a:pt x="526" y="91"/>
                    <a:pt x="525" y="91"/>
                  </a:cubicBezTo>
                  <a:cubicBezTo>
                    <a:pt x="525" y="91"/>
                    <a:pt x="526" y="92"/>
                    <a:pt x="527" y="92"/>
                  </a:cubicBezTo>
                  <a:cubicBezTo>
                    <a:pt x="525" y="96"/>
                    <a:pt x="523" y="102"/>
                    <a:pt x="521" y="106"/>
                  </a:cubicBezTo>
                  <a:cubicBezTo>
                    <a:pt x="517" y="112"/>
                    <a:pt x="517" y="112"/>
                    <a:pt x="517" y="112"/>
                  </a:cubicBezTo>
                  <a:cubicBezTo>
                    <a:pt x="512" y="119"/>
                    <a:pt x="512" y="119"/>
                    <a:pt x="512" y="119"/>
                  </a:cubicBezTo>
                  <a:cubicBezTo>
                    <a:pt x="508" y="122"/>
                    <a:pt x="503" y="126"/>
                    <a:pt x="499" y="130"/>
                  </a:cubicBezTo>
                  <a:cubicBezTo>
                    <a:pt x="495" y="136"/>
                    <a:pt x="495" y="136"/>
                    <a:pt x="495" y="136"/>
                  </a:cubicBezTo>
                  <a:cubicBezTo>
                    <a:pt x="498" y="137"/>
                    <a:pt x="501" y="139"/>
                    <a:pt x="505" y="140"/>
                  </a:cubicBezTo>
                  <a:cubicBezTo>
                    <a:pt x="503" y="148"/>
                    <a:pt x="503" y="148"/>
                    <a:pt x="503" y="148"/>
                  </a:cubicBezTo>
                  <a:cubicBezTo>
                    <a:pt x="491" y="160"/>
                    <a:pt x="491" y="160"/>
                    <a:pt x="491" y="160"/>
                  </a:cubicBezTo>
                  <a:cubicBezTo>
                    <a:pt x="490" y="159"/>
                    <a:pt x="489" y="159"/>
                    <a:pt x="489" y="159"/>
                  </a:cubicBezTo>
                  <a:cubicBezTo>
                    <a:pt x="484" y="163"/>
                    <a:pt x="480" y="167"/>
                    <a:pt x="476" y="171"/>
                  </a:cubicBezTo>
                  <a:cubicBezTo>
                    <a:pt x="467" y="168"/>
                    <a:pt x="467" y="168"/>
                    <a:pt x="467" y="168"/>
                  </a:cubicBezTo>
                  <a:cubicBezTo>
                    <a:pt x="452" y="188"/>
                    <a:pt x="452" y="188"/>
                    <a:pt x="452" y="188"/>
                  </a:cubicBezTo>
                  <a:cubicBezTo>
                    <a:pt x="449" y="195"/>
                    <a:pt x="449" y="195"/>
                    <a:pt x="449" y="195"/>
                  </a:cubicBezTo>
                  <a:cubicBezTo>
                    <a:pt x="450" y="195"/>
                    <a:pt x="451" y="196"/>
                    <a:pt x="452" y="196"/>
                  </a:cubicBezTo>
                  <a:cubicBezTo>
                    <a:pt x="456" y="192"/>
                    <a:pt x="460" y="188"/>
                    <a:pt x="464" y="183"/>
                  </a:cubicBezTo>
                  <a:cubicBezTo>
                    <a:pt x="465" y="175"/>
                    <a:pt x="465" y="175"/>
                    <a:pt x="465" y="175"/>
                  </a:cubicBezTo>
                  <a:cubicBezTo>
                    <a:pt x="464" y="183"/>
                    <a:pt x="464" y="183"/>
                    <a:pt x="464" y="183"/>
                  </a:cubicBezTo>
                  <a:cubicBezTo>
                    <a:pt x="460" y="188"/>
                    <a:pt x="456" y="192"/>
                    <a:pt x="452" y="196"/>
                  </a:cubicBezTo>
                  <a:cubicBezTo>
                    <a:pt x="459" y="199"/>
                    <a:pt x="459" y="199"/>
                    <a:pt x="459" y="199"/>
                  </a:cubicBezTo>
                  <a:cubicBezTo>
                    <a:pt x="452" y="196"/>
                    <a:pt x="452" y="196"/>
                    <a:pt x="452" y="196"/>
                  </a:cubicBezTo>
                  <a:cubicBezTo>
                    <a:pt x="451" y="196"/>
                    <a:pt x="450" y="195"/>
                    <a:pt x="449" y="195"/>
                  </a:cubicBezTo>
                  <a:cubicBezTo>
                    <a:pt x="432" y="223"/>
                    <a:pt x="432" y="223"/>
                    <a:pt x="435" y="242"/>
                  </a:cubicBezTo>
                  <a:cubicBezTo>
                    <a:pt x="437" y="234"/>
                    <a:pt x="438" y="223"/>
                    <a:pt x="439" y="216"/>
                  </a:cubicBezTo>
                  <a:cubicBezTo>
                    <a:pt x="435" y="242"/>
                    <a:pt x="435" y="242"/>
                    <a:pt x="435" y="242"/>
                  </a:cubicBezTo>
                  <a:cubicBezTo>
                    <a:pt x="452" y="254"/>
                    <a:pt x="452" y="254"/>
                    <a:pt x="452" y="254"/>
                  </a:cubicBezTo>
                  <a:cubicBezTo>
                    <a:pt x="483" y="230"/>
                    <a:pt x="483" y="230"/>
                    <a:pt x="483" y="230"/>
                  </a:cubicBezTo>
                  <a:cubicBezTo>
                    <a:pt x="514" y="206"/>
                    <a:pt x="514" y="206"/>
                    <a:pt x="514" y="206"/>
                  </a:cubicBezTo>
                  <a:cubicBezTo>
                    <a:pt x="516" y="206"/>
                    <a:pt x="518" y="207"/>
                    <a:pt x="521" y="207"/>
                  </a:cubicBezTo>
                  <a:cubicBezTo>
                    <a:pt x="535" y="212"/>
                    <a:pt x="535" y="212"/>
                    <a:pt x="535" y="212"/>
                  </a:cubicBezTo>
                  <a:cubicBezTo>
                    <a:pt x="571" y="188"/>
                    <a:pt x="571" y="188"/>
                    <a:pt x="571" y="188"/>
                  </a:cubicBezTo>
                  <a:cubicBezTo>
                    <a:pt x="546" y="203"/>
                    <a:pt x="546" y="203"/>
                    <a:pt x="538" y="203"/>
                  </a:cubicBezTo>
                  <a:cubicBezTo>
                    <a:pt x="546" y="203"/>
                    <a:pt x="546" y="203"/>
                    <a:pt x="571" y="188"/>
                  </a:cubicBezTo>
                  <a:cubicBezTo>
                    <a:pt x="582" y="189"/>
                    <a:pt x="593" y="192"/>
                    <a:pt x="604" y="193"/>
                  </a:cubicBezTo>
                  <a:cubicBezTo>
                    <a:pt x="612" y="188"/>
                    <a:pt x="612" y="188"/>
                    <a:pt x="612" y="188"/>
                  </a:cubicBezTo>
                  <a:cubicBezTo>
                    <a:pt x="613" y="188"/>
                    <a:pt x="614" y="188"/>
                    <a:pt x="615" y="188"/>
                  </a:cubicBezTo>
                  <a:cubicBezTo>
                    <a:pt x="616" y="188"/>
                    <a:pt x="618" y="189"/>
                    <a:pt x="619" y="189"/>
                  </a:cubicBezTo>
                  <a:cubicBezTo>
                    <a:pt x="626" y="177"/>
                    <a:pt x="626" y="177"/>
                    <a:pt x="626" y="177"/>
                  </a:cubicBezTo>
                  <a:cubicBezTo>
                    <a:pt x="620" y="168"/>
                    <a:pt x="620" y="168"/>
                    <a:pt x="620" y="168"/>
                  </a:cubicBezTo>
                  <a:cubicBezTo>
                    <a:pt x="622" y="168"/>
                    <a:pt x="625" y="168"/>
                    <a:pt x="627" y="168"/>
                  </a:cubicBezTo>
                  <a:cubicBezTo>
                    <a:pt x="641" y="164"/>
                    <a:pt x="641" y="164"/>
                    <a:pt x="641" y="164"/>
                  </a:cubicBezTo>
                  <a:cubicBezTo>
                    <a:pt x="642" y="162"/>
                    <a:pt x="644" y="160"/>
                    <a:pt x="645" y="158"/>
                  </a:cubicBezTo>
                  <a:cubicBezTo>
                    <a:pt x="640" y="157"/>
                    <a:pt x="636" y="156"/>
                    <a:pt x="631" y="155"/>
                  </a:cubicBezTo>
                  <a:cubicBezTo>
                    <a:pt x="636" y="156"/>
                    <a:pt x="640" y="157"/>
                    <a:pt x="645" y="158"/>
                  </a:cubicBezTo>
                  <a:cubicBezTo>
                    <a:pt x="659" y="152"/>
                    <a:pt x="659" y="152"/>
                    <a:pt x="659" y="152"/>
                  </a:cubicBezTo>
                  <a:cubicBezTo>
                    <a:pt x="665" y="147"/>
                    <a:pt x="665" y="147"/>
                    <a:pt x="665" y="147"/>
                  </a:cubicBezTo>
                  <a:cubicBezTo>
                    <a:pt x="676" y="135"/>
                    <a:pt x="676" y="135"/>
                    <a:pt x="676" y="135"/>
                  </a:cubicBezTo>
                  <a:cubicBezTo>
                    <a:pt x="670" y="128"/>
                    <a:pt x="670" y="128"/>
                    <a:pt x="670" y="128"/>
                  </a:cubicBezTo>
                  <a:cubicBezTo>
                    <a:pt x="684" y="111"/>
                    <a:pt x="684" y="111"/>
                    <a:pt x="684" y="111"/>
                  </a:cubicBezTo>
                  <a:cubicBezTo>
                    <a:pt x="683" y="111"/>
                    <a:pt x="683" y="111"/>
                    <a:pt x="681" y="111"/>
                  </a:cubicBezTo>
                  <a:cubicBezTo>
                    <a:pt x="675" y="116"/>
                    <a:pt x="675" y="116"/>
                    <a:pt x="675" y="116"/>
                  </a:cubicBezTo>
                  <a:cubicBezTo>
                    <a:pt x="681" y="111"/>
                    <a:pt x="681" y="111"/>
                    <a:pt x="681" y="111"/>
                  </a:cubicBezTo>
                  <a:cubicBezTo>
                    <a:pt x="688" y="105"/>
                    <a:pt x="688" y="105"/>
                    <a:pt x="688" y="105"/>
                  </a:cubicBezTo>
                  <a:cubicBezTo>
                    <a:pt x="689" y="105"/>
                    <a:pt x="690" y="106"/>
                    <a:pt x="691" y="106"/>
                  </a:cubicBezTo>
                  <a:cubicBezTo>
                    <a:pt x="697" y="100"/>
                    <a:pt x="697" y="100"/>
                    <a:pt x="697" y="100"/>
                  </a:cubicBezTo>
                  <a:moveTo>
                    <a:pt x="93" y="1104"/>
                  </a:moveTo>
                  <a:cubicBezTo>
                    <a:pt x="98" y="1113"/>
                    <a:pt x="98" y="1113"/>
                    <a:pt x="98" y="1113"/>
                  </a:cubicBezTo>
                  <a:cubicBezTo>
                    <a:pt x="92" y="1102"/>
                    <a:pt x="92" y="1102"/>
                    <a:pt x="92" y="1102"/>
                  </a:cubicBezTo>
                  <a:cubicBezTo>
                    <a:pt x="87" y="1093"/>
                    <a:pt x="87" y="1093"/>
                    <a:pt x="87" y="1093"/>
                  </a:cubicBezTo>
                  <a:cubicBezTo>
                    <a:pt x="93" y="1104"/>
                    <a:pt x="93" y="1104"/>
                    <a:pt x="93" y="1104"/>
                  </a:cubicBezTo>
                  <a:moveTo>
                    <a:pt x="350" y="1401"/>
                  </a:moveTo>
                  <a:cubicBezTo>
                    <a:pt x="262" y="1327"/>
                    <a:pt x="195" y="1226"/>
                    <a:pt x="156" y="1105"/>
                  </a:cubicBezTo>
                  <a:cubicBezTo>
                    <a:pt x="143" y="1099"/>
                    <a:pt x="130" y="1092"/>
                    <a:pt x="118" y="1085"/>
                  </a:cubicBezTo>
                  <a:cubicBezTo>
                    <a:pt x="96" y="1074"/>
                    <a:pt x="80" y="1061"/>
                    <a:pt x="67" y="1048"/>
                  </a:cubicBezTo>
                  <a:cubicBezTo>
                    <a:pt x="78" y="1075"/>
                    <a:pt x="78" y="1075"/>
                    <a:pt x="78" y="1075"/>
                  </a:cubicBezTo>
                  <a:cubicBezTo>
                    <a:pt x="84" y="1085"/>
                    <a:pt x="84" y="1085"/>
                    <a:pt x="84" y="1085"/>
                  </a:cubicBezTo>
                  <a:cubicBezTo>
                    <a:pt x="85" y="1088"/>
                    <a:pt x="86" y="1090"/>
                    <a:pt x="87" y="1093"/>
                  </a:cubicBezTo>
                  <a:cubicBezTo>
                    <a:pt x="92" y="1102"/>
                    <a:pt x="92" y="1102"/>
                    <a:pt x="92" y="1102"/>
                  </a:cubicBezTo>
                  <a:cubicBezTo>
                    <a:pt x="98" y="1113"/>
                    <a:pt x="98" y="1113"/>
                    <a:pt x="98" y="1113"/>
                  </a:cubicBezTo>
                  <a:cubicBezTo>
                    <a:pt x="123" y="1152"/>
                    <a:pt x="123" y="1152"/>
                    <a:pt x="123" y="1152"/>
                  </a:cubicBezTo>
                  <a:cubicBezTo>
                    <a:pt x="130" y="1161"/>
                    <a:pt x="130" y="1161"/>
                    <a:pt x="130" y="1161"/>
                  </a:cubicBezTo>
                  <a:cubicBezTo>
                    <a:pt x="149" y="1185"/>
                    <a:pt x="149" y="1185"/>
                    <a:pt x="149" y="1185"/>
                  </a:cubicBezTo>
                  <a:cubicBezTo>
                    <a:pt x="198" y="1272"/>
                    <a:pt x="225" y="1309"/>
                    <a:pt x="310" y="1380"/>
                  </a:cubicBezTo>
                  <a:cubicBezTo>
                    <a:pt x="370" y="1423"/>
                    <a:pt x="371" y="1425"/>
                    <a:pt x="407" y="1445"/>
                  </a:cubicBezTo>
                  <a:cubicBezTo>
                    <a:pt x="379" y="1428"/>
                    <a:pt x="379" y="1428"/>
                    <a:pt x="379" y="1428"/>
                  </a:cubicBezTo>
                  <a:cubicBezTo>
                    <a:pt x="372" y="1423"/>
                    <a:pt x="372" y="1423"/>
                    <a:pt x="372" y="1423"/>
                  </a:cubicBezTo>
                  <a:cubicBezTo>
                    <a:pt x="364" y="1417"/>
                    <a:pt x="355" y="1411"/>
                    <a:pt x="346" y="1404"/>
                  </a:cubicBezTo>
                  <a:cubicBezTo>
                    <a:pt x="356" y="1410"/>
                    <a:pt x="356" y="1410"/>
                    <a:pt x="356" y="1410"/>
                  </a:cubicBezTo>
                  <a:cubicBezTo>
                    <a:pt x="342" y="1396"/>
                    <a:pt x="342" y="1396"/>
                    <a:pt x="342" y="1396"/>
                  </a:cubicBezTo>
                  <a:cubicBezTo>
                    <a:pt x="344" y="1398"/>
                    <a:pt x="347" y="1399"/>
                    <a:pt x="350" y="1401"/>
                  </a:cubicBezTo>
                  <a:moveTo>
                    <a:pt x="1163" y="1135"/>
                  </a:moveTo>
                  <a:cubicBezTo>
                    <a:pt x="1171" y="1124"/>
                    <a:pt x="1171" y="1124"/>
                    <a:pt x="1171" y="1124"/>
                  </a:cubicBezTo>
                  <a:cubicBezTo>
                    <a:pt x="1161" y="1132"/>
                    <a:pt x="1161" y="1132"/>
                    <a:pt x="1161" y="1132"/>
                  </a:cubicBezTo>
                  <a:cubicBezTo>
                    <a:pt x="1154" y="1142"/>
                    <a:pt x="1154" y="1142"/>
                    <a:pt x="1154" y="1142"/>
                  </a:cubicBezTo>
                  <a:cubicBezTo>
                    <a:pt x="1163" y="1135"/>
                    <a:pt x="1163" y="1135"/>
                    <a:pt x="1163" y="1135"/>
                  </a:cubicBezTo>
                  <a:moveTo>
                    <a:pt x="805" y="1119"/>
                  </a:moveTo>
                  <a:cubicBezTo>
                    <a:pt x="845" y="1161"/>
                    <a:pt x="845" y="1161"/>
                    <a:pt x="845" y="1161"/>
                  </a:cubicBezTo>
                  <a:cubicBezTo>
                    <a:pt x="836" y="1146"/>
                    <a:pt x="823" y="1127"/>
                    <a:pt x="814" y="1112"/>
                  </a:cubicBezTo>
                  <a:cubicBezTo>
                    <a:pt x="805" y="1119"/>
                    <a:pt x="805" y="1119"/>
                    <a:pt x="805" y="1119"/>
                  </a:cubicBezTo>
                  <a:moveTo>
                    <a:pt x="156" y="1105"/>
                  </a:moveTo>
                  <a:cubicBezTo>
                    <a:pt x="209" y="1128"/>
                    <a:pt x="275" y="1148"/>
                    <a:pt x="351" y="1164"/>
                  </a:cubicBezTo>
                  <a:cubicBezTo>
                    <a:pt x="343" y="1132"/>
                    <a:pt x="343" y="1132"/>
                    <a:pt x="343" y="1132"/>
                  </a:cubicBezTo>
                  <a:cubicBezTo>
                    <a:pt x="339" y="1127"/>
                    <a:pt x="339" y="1127"/>
                    <a:pt x="339" y="1127"/>
                  </a:cubicBezTo>
                  <a:cubicBezTo>
                    <a:pt x="325" y="1111"/>
                    <a:pt x="309" y="1097"/>
                    <a:pt x="293" y="1081"/>
                  </a:cubicBezTo>
                  <a:cubicBezTo>
                    <a:pt x="286" y="1079"/>
                    <a:pt x="278" y="1077"/>
                    <a:pt x="270" y="1075"/>
                  </a:cubicBezTo>
                  <a:cubicBezTo>
                    <a:pt x="266" y="1074"/>
                    <a:pt x="262" y="1074"/>
                    <a:pt x="258" y="1072"/>
                  </a:cubicBezTo>
                  <a:cubicBezTo>
                    <a:pt x="239" y="1051"/>
                    <a:pt x="239" y="1051"/>
                    <a:pt x="239" y="1051"/>
                  </a:cubicBezTo>
                  <a:cubicBezTo>
                    <a:pt x="237" y="1050"/>
                    <a:pt x="235" y="1049"/>
                    <a:pt x="233" y="1049"/>
                  </a:cubicBezTo>
                  <a:cubicBezTo>
                    <a:pt x="227" y="1039"/>
                    <a:pt x="227" y="1039"/>
                    <a:pt x="227" y="1039"/>
                  </a:cubicBezTo>
                  <a:cubicBezTo>
                    <a:pt x="225" y="1038"/>
                    <a:pt x="223" y="1038"/>
                    <a:pt x="221" y="1037"/>
                  </a:cubicBezTo>
                  <a:cubicBezTo>
                    <a:pt x="209" y="1024"/>
                    <a:pt x="209" y="1024"/>
                    <a:pt x="209" y="1024"/>
                  </a:cubicBezTo>
                  <a:cubicBezTo>
                    <a:pt x="199" y="1026"/>
                    <a:pt x="199" y="1026"/>
                    <a:pt x="199" y="1026"/>
                  </a:cubicBezTo>
                  <a:cubicBezTo>
                    <a:pt x="193" y="1021"/>
                    <a:pt x="193" y="1021"/>
                    <a:pt x="193" y="1021"/>
                  </a:cubicBezTo>
                  <a:cubicBezTo>
                    <a:pt x="203" y="1012"/>
                    <a:pt x="203" y="1012"/>
                    <a:pt x="201" y="1006"/>
                  </a:cubicBezTo>
                  <a:cubicBezTo>
                    <a:pt x="200" y="994"/>
                    <a:pt x="190" y="986"/>
                    <a:pt x="187" y="974"/>
                  </a:cubicBezTo>
                  <a:cubicBezTo>
                    <a:pt x="174" y="940"/>
                    <a:pt x="139" y="921"/>
                    <a:pt x="121" y="890"/>
                  </a:cubicBezTo>
                  <a:cubicBezTo>
                    <a:pt x="123" y="967"/>
                    <a:pt x="136" y="1039"/>
                    <a:pt x="156" y="1105"/>
                  </a:cubicBezTo>
                  <a:moveTo>
                    <a:pt x="1301" y="859"/>
                  </a:moveTo>
                  <a:cubicBezTo>
                    <a:pt x="1313" y="829"/>
                    <a:pt x="1313" y="829"/>
                    <a:pt x="1313" y="829"/>
                  </a:cubicBezTo>
                  <a:cubicBezTo>
                    <a:pt x="1289" y="862"/>
                    <a:pt x="1289" y="862"/>
                    <a:pt x="1289" y="862"/>
                  </a:cubicBezTo>
                  <a:cubicBezTo>
                    <a:pt x="1301" y="859"/>
                    <a:pt x="1301" y="859"/>
                    <a:pt x="1301" y="859"/>
                  </a:cubicBezTo>
                  <a:moveTo>
                    <a:pt x="1351" y="794"/>
                  </a:moveTo>
                  <a:cubicBezTo>
                    <a:pt x="1354" y="782"/>
                    <a:pt x="1354" y="782"/>
                    <a:pt x="1354" y="782"/>
                  </a:cubicBezTo>
                  <a:cubicBezTo>
                    <a:pt x="1348" y="791"/>
                    <a:pt x="1348" y="791"/>
                    <a:pt x="1348" y="791"/>
                  </a:cubicBezTo>
                  <a:cubicBezTo>
                    <a:pt x="1344" y="803"/>
                    <a:pt x="1344" y="803"/>
                    <a:pt x="1344" y="803"/>
                  </a:cubicBezTo>
                  <a:cubicBezTo>
                    <a:pt x="1351" y="794"/>
                    <a:pt x="1351" y="794"/>
                    <a:pt x="1351" y="794"/>
                  </a:cubicBezTo>
                  <a:moveTo>
                    <a:pt x="1096" y="700"/>
                  </a:moveTo>
                  <a:cubicBezTo>
                    <a:pt x="1112" y="707"/>
                    <a:pt x="1112" y="707"/>
                    <a:pt x="1112" y="707"/>
                  </a:cubicBezTo>
                  <a:cubicBezTo>
                    <a:pt x="1100" y="671"/>
                    <a:pt x="1100" y="671"/>
                    <a:pt x="1100" y="671"/>
                  </a:cubicBezTo>
                  <a:cubicBezTo>
                    <a:pt x="1096" y="700"/>
                    <a:pt x="1096" y="700"/>
                    <a:pt x="1096" y="700"/>
                  </a:cubicBezTo>
                  <a:moveTo>
                    <a:pt x="1102" y="1123"/>
                  </a:moveTo>
                  <a:cubicBezTo>
                    <a:pt x="1114" y="1096"/>
                    <a:pt x="1114" y="1096"/>
                    <a:pt x="1114" y="1096"/>
                  </a:cubicBezTo>
                  <a:cubicBezTo>
                    <a:pt x="1102" y="1123"/>
                    <a:pt x="1102" y="1123"/>
                    <a:pt x="1102" y="1123"/>
                  </a:cubicBezTo>
                  <a:cubicBezTo>
                    <a:pt x="1073" y="1126"/>
                    <a:pt x="1073" y="1126"/>
                    <a:pt x="1073" y="1126"/>
                  </a:cubicBezTo>
                  <a:cubicBezTo>
                    <a:pt x="1102" y="1123"/>
                    <a:pt x="1102" y="1123"/>
                    <a:pt x="1102" y="1123"/>
                  </a:cubicBezTo>
                  <a:moveTo>
                    <a:pt x="1085" y="1121"/>
                  </a:moveTo>
                  <a:cubicBezTo>
                    <a:pt x="1082" y="1092"/>
                    <a:pt x="1082" y="1092"/>
                    <a:pt x="1082" y="1092"/>
                  </a:cubicBezTo>
                  <a:cubicBezTo>
                    <a:pt x="1090" y="1091"/>
                    <a:pt x="1098" y="1090"/>
                    <a:pt x="1106" y="1090"/>
                  </a:cubicBezTo>
                  <a:cubicBezTo>
                    <a:pt x="1085" y="1121"/>
                    <a:pt x="1085" y="1121"/>
                    <a:pt x="1085" y="1121"/>
                  </a:cubicBezTo>
                  <a:moveTo>
                    <a:pt x="1136" y="1054"/>
                  </a:moveTo>
                  <a:cubicBezTo>
                    <a:pt x="1122" y="1029"/>
                    <a:pt x="1122" y="1029"/>
                    <a:pt x="1122" y="1029"/>
                  </a:cubicBezTo>
                  <a:cubicBezTo>
                    <a:pt x="1136" y="1054"/>
                    <a:pt x="1136" y="1054"/>
                    <a:pt x="1136" y="1054"/>
                  </a:cubicBezTo>
                  <a:moveTo>
                    <a:pt x="1136" y="1054"/>
                  </a:moveTo>
                  <a:cubicBezTo>
                    <a:pt x="1140" y="1025"/>
                    <a:pt x="1140" y="1025"/>
                    <a:pt x="1140" y="1025"/>
                  </a:cubicBezTo>
                  <a:cubicBezTo>
                    <a:pt x="1136" y="1054"/>
                    <a:pt x="1136" y="1054"/>
                    <a:pt x="1136" y="1054"/>
                  </a:cubicBezTo>
                  <a:moveTo>
                    <a:pt x="1142" y="932"/>
                  </a:moveTo>
                  <a:cubicBezTo>
                    <a:pt x="1141" y="926"/>
                    <a:pt x="1141" y="919"/>
                    <a:pt x="1141" y="913"/>
                  </a:cubicBezTo>
                  <a:cubicBezTo>
                    <a:pt x="1141" y="919"/>
                    <a:pt x="1141" y="926"/>
                    <a:pt x="1142" y="932"/>
                  </a:cubicBezTo>
                  <a:moveTo>
                    <a:pt x="1142" y="932"/>
                  </a:moveTo>
                  <a:cubicBezTo>
                    <a:pt x="1146" y="931"/>
                    <a:pt x="1152" y="930"/>
                    <a:pt x="1157" y="930"/>
                  </a:cubicBezTo>
                  <a:cubicBezTo>
                    <a:pt x="1152" y="930"/>
                    <a:pt x="1146" y="931"/>
                    <a:pt x="1142" y="932"/>
                  </a:cubicBezTo>
                  <a:moveTo>
                    <a:pt x="869" y="940"/>
                  </a:moveTo>
                  <a:cubicBezTo>
                    <a:pt x="860" y="902"/>
                    <a:pt x="860" y="902"/>
                    <a:pt x="860" y="902"/>
                  </a:cubicBezTo>
                  <a:cubicBezTo>
                    <a:pt x="869" y="940"/>
                    <a:pt x="869" y="940"/>
                    <a:pt x="869" y="940"/>
                  </a:cubicBezTo>
                  <a:moveTo>
                    <a:pt x="869" y="940"/>
                  </a:moveTo>
                  <a:cubicBezTo>
                    <a:pt x="888" y="928"/>
                    <a:pt x="888" y="928"/>
                    <a:pt x="888" y="928"/>
                  </a:cubicBezTo>
                  <a:cubicBezTo>
                    <a:pt x="869" y="940"/>
                    <a:pt x="869" y="940"/>
                    <a:pt x="869" y="94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700"/>
                    <a:pt x="1073" y="700"/>
                  </a:cubicBezTo>
                  <a:cubicBezTo>
                    <a:pt x="1073" y="700"/>
                    <a:pt x="1073" y="700"/>
                    <a:pt x="1073" y="700"/>
                  </a:cubicBezTo>
                  <a:moveTo>
                    <a:pt x="1073" y="700"/>
                  </a:moveTo>
                  <a:cubicBezTo>
                    <a:pt x="1073" y="700"/>
                    <a:pt x="1073" y="699"/>
                    <a:pt x="1073" y="699"/>
                  </a:cubicBezTo>
                  <a:cubicBezTo>
                    <a:pt x="1073" y="699"/>
                    <a:pt x="1073" y="700"/>
                    <a:pt x="1073" y="700"/>
                  </a:cubicBezTo>
                  <a:moveTo>
                    <a:pt x="1073" y="699"/>
                  </a:moveTo>
                  <a:cubicBezTo>
                    <a:pt x="1073" y="699"/>
                    <a:pt x="1073" y="699"/>
                    <a:pt x="1073" y="699"/>
                  </a:cubicBezTo>
                  <a:cubicBezTo>
                    <a:pt x="1073" y="699"/>
                    <a:pt x="1073" y="699"/>
                    <a:pt x="1073" y="699"/>
                  </a:cubicBezTo>
                  <a:moveTo>
                    <a:pt x="1073" y="698"/>
                  </a:moveTo>
                  <a:cubicBezTo>
                    <a:pt x="1073" y="699"/>
                    <a:pt x="1073" y="699"/>
                    <a:pt x="1073" y="699"/>
                  </a:cubicBezTo>
                  <a:cubicBezTo>
                    <a:pt x="1073" y="699"/>
                    <a:pt x="1073" y="699"/>
                    <a:pt x="1073" y="699"/>
                  </a:cubicBezTo>
                  <a:moveTo>
                    <a:pt x="1073" y="698"/>
                  </a:moveTo>
                  <a:cubicBezTo>
                    <a:pt x="1073" y="698"/>
                    <a:pt x="1073" y="698"/>
                    <a:pt x="1073" y="698"/>
                  </a:cubicBezTo>
                  <a:cubicBezTo>
                    <a:pt x="1073" y="698"/>
                    <a:pt x="1073" y="698"/>
                    <a:pt x="1073" y="698"/>
                  </a:cubicBezTo>
                  <a:moveTo>
                    <a:pt x="1073" y="697"/>
                  </a:moveTo>
                  <a:cubicBezTo>
                    <a:pt x="1073" y="698"/>
                    <a:pt x="1073" y="698"/>
                    <a:pt x="1073" y="698"/>
                  </a:cubicBezTo>
                  <a:cubicBezTo>
                    <a:pt x="1073" y="698"/>
                    <a:pt x="1073" y="698"/>
                    <a:pt x="1073" y="697"/>
                  </a:cubicBezTo>
                  <a:moveTo>
                    <a:pt x="1073" y="697"/>
                  </a:moveTo>
                  <a:cubicBezTo>
                    <a:pt x="1073" y="697"/>
                    <a:pt x="1073" y="697"/>
                    <a:pt x="1073" y="697"/>
                  </a:cubicBezTo>
                  <a:cubicBezTo>
                    <a:pt x="1073" y="697"/>
                    <a:pt x="1073" y="697"/>
                    <a:pt x="1073" y="697"/>
                  </a:cubicBezTo>
                  <a:moveTo>
                    <a:pt x="1073" y="696"/>
                  </a:moveTo>
                  <a:cubicBezTo>
                    <a:pt x="1073" y="696"/>
                    <a:pt x="1073" y="696"/>
                    <a:pt x="1073" y="697"/>
                  </a:cubicBezTo>
                  <a:cubicBezTo>
                    <a:pt x="1073" y="696"/>
                    <a:pt x="1073" y="696"/>
                    <a:pt x="1073" y="696"/>
                  </a:cubicBezTo>
                  <a:moveTo>
                    <a:pt x="1073" y="695"/>
                  </a:moveTo>
                  <a:cubicBezTo>
                    <a:pt x="1073" y="695"/>
                    <a:pt x="1073" y="696"/>
                    <a:pt x="1073" y="696"/>
                  </a:cubicBezTo>
                  <a:cubicBezTo>
                    <a:pt x="1073" y="696"/>
                    <a:pt x="1073" y="695"/>
                    <a:pt x="1073" y="695"/>
                  </a:cubicBezTo>
                  <a:moveTo>
                    <a:pt x="1073" y="694"/>
                  </a:moveTo>
                  <a:cubicBezTo>
                    <a:pt x="1073" y="694"/>
                    <a:pt x="1073" y="695"/>
                    <a:pt x="1073" y="695"/>
                  </a:cubicBezTo>
                  <a:cubicBezTo>
                    <a:pt x="1073" y="695"/>
                    <a:pt x="1073" y="694"/>
                    <a:pt x="1073" y="694"/>
                  </a:cubicBezTo>
                  <a:moveTo>
                    <a:pt x="1073" y="694"/>
                  </a:moveTo>
                  <a:cubicBezTo>
                    <a:pt x="1073" y="694"/>
                    <a:pt x="1073" y="694"/>
                    <a:pt x="1073" y="694"/>
                  </a:cubicBezTo>
                  <a:cubicBezTo>
                    <a:pt x="1073" y="694"/>
                    <a:pt x="1073" y="694"/>
                    <a:pt x="1073" y="694"/>
                  </a:cubicBezTo>
                  <a:moveTo>
                    <a:pt x="1073" y="692"/>
                  </a:moveTo>
                  <a:cubicBezTo>
                    <a:pt x="1073" y="693"/>
                    <a:pt x="1073" y="693"/>
                    <a:pt x="1073" y="694"/>
                  </a:cubicBezTo>
                  <a:cubicBezTo>
                    <a:pt x="1073" y="693"/>
                    <a:pt x="1073" y="693"/>
                    <a:pt x="1073" y="692"/>
                  </a:cubicBezTo>
                  <a:moveTo>
                    <a:pt x="1073" y="691"/>
                  </a:moveTo>
                  <a:cubicBezTo>
                    <a:pt x="1073" y="691"/>
                    <a:pt x="1073" y="692"/>
                    <a:pt x="1073" y="692"/>
                  </a:cubicBezTo>
                  <a:cubicBezTo>
                    <a:pt x="1073" y="692"/>
                    <a:pt x="1073" y="691"/>
                    <a:pt x="1073" y="691"/>
                  </a:cubicBezTo>
                  <a:moveTo>
                    <a:pt x="1073" y="690"/>
                  </a:moveTo>
                  <a:cubicBezTo>
                    <a:pt x="1073" y="690"/>
                    <a:pt x="1073" y="691"/>
                    <a:pt x="1073" y="691"/>
                  </a:cubicBezTo>
                  <a:cubicBezTo>
                    <a:pt x="1073" y="690"/>
                    <a:pt x="1073" y="689"/>
                    <a:pt x="1073" y="688"/>
                  </a:cubicBezTo>
                  <a:cubicBezTo>
                    <a:pt x="1073" y="689"/>
                    <a:pt x="1073" y="690"/>
                    <a:pt x="1073" y="690"/>
                  </a:cubicBezTo>
                  <a:moveTo>
                    <a:pt x="643" y="623"/>
                  </a:moveTo>
                  <a:cubicBezTo>
                    <a:pt x="652" y="605"/>
                    <a:pt x="652" y="605"/>
                    <a:pt x="652" y="605"/>
                  </a:cubicBezTo>
                  <a:cubicBezTo>
                    <a:pt x="643" y="623"/>
                    <a:pt x="643" y="623"/>
                    <a:pt x="643" y="623"/>
                  </a:cubicBezTo>
                  <a:cubicBezTo>
                    <a:pt x="635" y="632"/>
                    <a:pt x="635" y="632"/>
                    <a:pt x="635" y="632"/>
                  </a:cubicBezTo>
                  <a:cubicBezTo>
                    <a:pt x="643" y="623"/>
                    <a:pt x="643" y="623"/>
                    <a:pt x="643" y="623"/>
                  </a:cubicBezTo>
                  <a:moveTo>
                    <a:pt x="1290" y="910"/>
                  </a:moveTo>
                  <a:cubicBezTo>
                    <a:pt x="1293" y="909"/>
                    <a:pt x="1295" y="909"/>
                    <a:pt x="1297" y="909"/>
                  </a:cubicBezTo>
                  <a:cubicBezTo>
                    <a:pt x="1295" y="909"/>
                    <a:pt x="1293" y="909"/>
                    <a:pt x="1290" y="910"/>
                  </a:cubicBezTo>
                  <a:cubicBezTo>
                    <a:pt x="1240" y="928"/>
                    <a:pt x="1240" y="928"/>
                    <a:pt x="1240" y="928"/>
                  </a:cubicBezTo>
                  <a:cubicBezTo>
                    <a:pt x="1234" y="929"/>
                    <a:pt x="1226" y="930"/>
                    <a:pt x="1219" y="931"/>
                  </a:cubicBezTo>
                  <a:cubicBezTo>
                    <a:pt x="1218" y="922"/>
                    <a:pt x="1218" y="912"/>
                    <a:pt x="1218" y="903"/>
                  </a:cubicBezTo>
                  <a:cubicBezTo>
                    <a:pt x="1210" y="885"/>
                    <a:pt x="1210" y="885"/>
                    <a:pt x="1210" y="885"/>
                  </a:cubicBezTo>
                  <a:cubicBezTo>
                    <a:pt x="1204" y="897"/>
                    <a:pt x="1204" y="897"/>
                    <a:pt x="1204" y="897"/>
                  </a:cubicBezTo>
                  <a:cubicBezTo>
                    <a:pt x="1186" y="879"/>
                    <a:pt x="1186" y="879"/>
                    <a:pt x="1186" y="879"/>
                  </a:cubicBezTo>
                  <a:cubicBezTo>
                    <a:pt x="1173" y="862"/>
                    <a:pt x="1155" y="841"/>
                    <a:pt x="1141" y="825"/>
                  </a:cubicBezTo>
                  <a:cubicBezTo>
                    <a:pt x="1135" y="790"/>
                    <a:pt x="1135" y="790"/>
                    <a:pt x="1135" y="790"/>
                  </a:cubicBezTo>
                  <a:cubicBezTo>
                    <a:pt x="1121" y="766"/>
                    <a:pt x="1103" y="734"/>
                    <a:pt x="1089" y="710"/>
                  </a:cubicBezTo>
                  <a:cubicBezTo>
                    <a:pt x="1089" y="707"/>
                    <a:pt x="1088" y="704"/>
                    <a:pt x="1088" y="700"/>
                  </a:cubicBezTo>
                  <a:cubicBezTo>
                    <a:pt x="1070" y="674"/>
                    <a:pt x="1070" y="674"/>
                    <a:pt x="1070" y="674"/>
                  </a:cubicBezTo>
                  <a:cubicBezTo>
                    <a:pt x="1088" y="700"/>
                    <a:pt x="1088" y="700"/>
                    <a:pt x="1088" y="700"/>
                  </a:cubicBezTo>
                  <a:cubicBezTo>
                    <a:pt x="1091" y="700"/>
                    <a:pt x="1093" y="700"/>
                    <a:pt x="1096" y="700"/>
                  </a:cubicBezTo>
                  <a:cubicBezTo>
                    <a:pt x="1100" y="671"/>
                    <a:pt x="1100" y="671"/>
                    <a:pt x="1100" y="671"/>
                  </a:cubicBezTo>
                  <a:cubicBezTo>
                    <a:pt x="1100" y="668"/>
                    <a:pt x="1099" y="665"/>
                    <a:pt x="1099" y="662"/>
                  </a:cubicBezTo>
                  <a:cubicBezTo>
                    <a:pt x="1081" y="664"/>
                    <a:pt x="1065" y="665"/>
                    <a:pt x="1047" y="667"/>
                  </a:cubicBezTo>
                  <a:cubicBezTo>
                    <a:pt x="1037" y="668"/>
                    <a:pt x="1027" y="669"/>
                    <a:pt x="1017" y="669"/>
                  </a:cubicBezTo>
                  <a:cubicBezTo>
                    <a:pt x="1009" y="660"/>
                    <a:pt x="1009" y="660"/>
                    <a:pt x="1009" y="660"/>
                  </a:cubicBezTo>
                  <a:cubicBezTo>
                    <a:pt x="988" y="660"/>
                    <a:pt x="971" y="639"/>
                    <a:pt x="948" y="645"/>
                  </a:cubicBezTo>
                  <a:cubicBezTo>
                    <a:pt x="940" y="648"/>
                    <a:pt x="940" y="648"/>
                    <a:pt x="928" y="683"/>
                  </a:cubicBezTo>
                  <a:cubicBezTo>
                    <a:pt x="917" y="681"/>
                    <a:pt x="902" y="677"/>
                    <a:pt x="890" y="675"/>
                  </a:cubicBezTo>
                  <a:cubicBezTo>
                    <a:pt x="874" y="649"/>
                    <a:pt x="874" y="649"/>
                    <a:pt x="874" y="649"/>
                  </a:cubicBezTo>
                  <a:cubicBezTo>
                    <a:pt x="860" y="648"/>
                    <a:pt x="860" y="648"/>
                    <a:pt x="860" y="648"/>
                  </a:cubicBezTo>
                  <a:cubicBezTo>
                    <a:pt x="857" y="648"/>
                    <a:pt x="855" y="648"/>
                    <a:pt x="852" y="648"/>
                  </a:cubicBezTo>
                  <a:cubicBezTo>
                    <a:pt x="838" y="646"/>
                    <a:pt x="838" y="646"/>
                    <a:pt x="830" y="611"/>
                  </a:cubicBezTo>
                  <a:cubicBezTo>
                    <a:pt x="828" y="617"/>
                    <a:pt x="824" y="625"/>
                    <a:pt x="822" y="631"/>
                  </a:cubicBezTo>
                  <a:cubicBezTo>
                    <a:pt x="830" y="611"/>
                    <a:pt x="830" y="611"/>
                    <a:pt x="830" y="611"/>
                  </a:cubicBezTo>
                  <a:cubicBezTo>
                    <a:pt x="830" y="605"/>
                    <a:pt x="830" y="599"/>
                    <a:pt x="830" y="593"/>
                  </a:cubicBezTo>
                  <a:cubicBezTo>
                    <a:pt x="813" y="593"/>
                    <a:pt x="797" y="593"/>
                    <a:pt x="780" y="593"/>
                  </a:cubicBezTo>
                  <a:cubicBezTo>
                    <a:pt x="742" y="593"/>
                    <a:pt x="707" y="627"/>
                    <a:pt x="666" y="606"/>
                  </a:cubicBezTo>
                  <a:cubicBezTo>
                    <a:pt x="661" y="606"/>
                    <a:pt x="657" y="605"/>
                    <a:pt x="652" y="605"/>
                  </a:cubicBezTo>
                  <a:cubicBezTo>
                    <a:pt x="643" y="623"/>
                    <a:pt x="643" y="623"/>
                    <a:pt x="643" y="623"/>
                  </a:cubicBezTo>
                  <a:cubicBezTo>
                    <a:pt x="635" y="632"/>
                    <a:pt x="635" y="632"/>
                    <a:pt x="635" y="632"/>
                  </a:cubicBezTo>
                  <a:cubicBezTo>
                    <a:pt x="611" y="657"/>
                    <a:pt x="611" y="657"/>
                    <a:pt x="611" y="657"/>
                  </a:cubicBezTo>
                  <a:cubicBezTo>
                    <a:pt x="610" y="663"/>
                    <a:pt x="610" y="670"/>
                    <a:pt x="609" y="676"/>
                  </a:cubicBezTo>
                  <a:cubicBezTo>
                    <a:pt x="610" y="670"/>
                    <a:pt x="610" y="663"/>
                    <a:pt x="611" y="657"/>
                  </a:cubicBezTo>
                  <a:cubicBezTo>
                    <a:pt x="594" y="682"/>
                    <a:pt x="570" y="700"/>
                    <a:pt x="553" y="724"/>
                  </a:cubicBezTo>
                  <a:cubicBezTo>
                    <a:pt x="540" y="742"/>
                    <a:pt x="528" y="769"/>
                    <a:pt x="518" y="789"/>
                  </a:cubicBezTo>
                  <a:cubicBezTo>
                    <a:pt x="524" y="808"/>
                    <a:pt x="524" y="808"/>
                    <a:pt x="523" y="828"/>
                  </a:cubicBezTo>
                  <a:cubicBezTo>
                    <a:pt x="523" y="834"/>
                    <a:pt x="522" y="841"/>
                    <a:pt x="522" y="847"/>
                  </a:cubicBezTo>
                  <a:cubicBezTo>
                    <a:pt x="521" y="863"/>
                    <a:pt x="520" y="879"/>
                    <a:pt x="520" y="894"/>
                  </a:cubicBezTo>
                  <a:cubicBezTo>
                    <a:pt x="525" y="895"/>
                    <a:pt x="530" y="896"/>
                    <a:pt x="535" y="896"/>
                  </a:cubicBezTo>
                  <a:cubicBezTo>
                    <a:pt x="551" y="915"/>
                    <a:pt x="551" y="915"/>
                    <a:pt x="551" y="915"/>
                  </a:cubicBezTo>
                  <a:cubicBezTo>
                    <a:pt x="579" y="919"/>
                    <a:pt x="579" y="919"/>
                    <a:pt x="579" y="919"/>
                  </a:cubicBezTo>
                  <a:cubicBezTo>
                    <a:pt x="579" y="922"/>
                    <a:pt x="579" y="926"/>
                    <a:pt x="579" y="929"/>
                  </a:cubicBezTo>
                  <a:cubicBezTo>
                    <a:pt x="579" y="926"/>
                    <a:pt x="579" y="922"/>
                    <a:pt x="579" y="919"/>
                  </a:cubicBezTo>
                  <a:cubicBezTo>
                    <a:pt x="551" y="915"/>
                    <a:pt x="551" y="915"/>
                    <a:pt x="551" y="915"/>
                  </a:cubicBezTo>
                  <a:cubicBezTo>
                    <a:pt x="535" y="896"/>
                    <a:pt x="535" y="896"/>
                    <a:pt x="535" y="896"/>
                  </a:cubicBezTo>
                  <a:cubicBezTo>
                    <a:pt x="530" y="896"/>
                    <a:pt x="525" y="895"/>
                    <a:pt x="520" y="894"/>
                  </a:cubicBezTo>
                  <a:cubicBezTo>
                    <a:pt x="520" y="900"/>
                    <a:pt x="519" y="907"/>
                    <a:pt x="519" y="913"/>
                  </a:cubicBezTo>
                  <a:cubicBezTo>
                    <a:pt x="556" y="992"/>
                    <a:pt x="556" y="992"/>
                    <a:pt x="602" y="1033"/>
                  </a:cubicBezTo>
                  <a:cubicBezTo>
                    <a:pt x="542" y="940"/>
                    <a:pt x="542" y="940"/>
                    <a:pt x="537" y="914"/>
                  </a:cubicBezTo>
                  <a:cubicBezTo>
                    <a:pt x="539" y="921"/>
                    <a:pt x="541" y="931"/>
                    <a:pt x="542" y="939"/>
                  </a:cubicBezTo>
                  <a:cubicBezTo>
                    <a:pt x="542" y="941"/>
                    <a:pt x="542" y="941"/>
                    <a:pt x="602" y="1033"/>
                  </a:cubicBezTo>
                  <a:cubicBezTo>
                    <a:pt x="623" y="1032"/>
                    <a:pt x="651" y="1030"/>
                    <a:pt x="672" y="1029"/>
                  </a:cubicBezTo>
                  <a:cubicBezTo>
                    <a:pt x="679" y="1029"/>
                    <a:pt x="687" y="1030"/>
                    <a:pt x="695" y="1030"/>
                  </a:cubicBezTo>
                  <a:cubicBezTo>
                    <a:pt x="711" y="1022"/>
                    <a:pt x="711" y="1022"/>
                    <a:pt x="711" y="1022"/>
                  </a:cubicBezTo>
                  <a:cubicBezTo>
                    <a:pt x="742" y="1012"/>
                    <a:pt x="742" y="1012"/>
                    <a:pt x="742" y="1012"/>
                  </a:cubicBezTo>
                  <a:cubicBezTo>
                    <a:pt x="711" y="1022"/>
                    <a:pt x="711" y="1022"/>
                    <a:pt x="711" y="1022"/>
                  </a:cubicBezTo>
                  <a:cubicBezTo>
                    <a:pt x="759" y="1023"/>
                    <a:pt x="759" y="1023"/>
                    <a:pt x="759" y="1023"/>
                  </a:cubicBezTo>
                  <a:cubicBezTo>
                    <a:pt x="767" y="1052"/>
                    <a:pt x="767" y="1052"/>
                    <a:pt x="767" y="1052"/>
                  </a:cubicBezTo>
                  <a:cubicBezTo>
                    <a:pt x="782" y="1042"/>
                    <a:pt x="782" y="1042"/>
                    <a:pt x="782" y="1042"/>
                  </a:cubicBezTo>
                  <a:cubicBezTo>
                    <a:pt x="790" y="1042"/>
                    <a:pt x="798" y="1042"/>
                    <a:pt x="806" y="1042"/>
                  </a:cubicBezTo>
                  <a:cubicBezTo>
                    <a:pt x="821" y="1052"/>
                    <a:pt x="821" y="1052"/>
                    <a:pt x="821" y="1052"/>
                  </a:cubicBezTo>
                  <a:cubicBezTo>
                    <a:pt x="822" y="1069"/>
                    <a:pt x="822" y="1069"/>
                    <a:pt x="822" y="1069"/>
                  </a:cubicBezTo>
                  <a:cubicBezTo>
                    <a:pt x="821" y="1052"/>
                    <a:pt x="821" y="1052"/>
                    <a:pt x="821" y="1052"/>
                  </a:cubicBezTo>
                  <a:cubicBezTo>
                    <a:pt x="806" y="1042"/>
                    <a:pt x="806" y="1042"/>
                    <a:pt x="806" y="1042"/>
                  </a:cubicBezTo>
                  <a:cubicBezTo>
                    <a:pt x="814" y="1060"/>
                    <a:pt x="814" y="1060"/>
                    <a:pt x="814" y="1060"/>
                  </a:cubicBezTo>
                  <a:cubicBezTo>
                    <a:pt x="814" y="1069"/>
                    <a:pt x="814" y="1077"/>
                    <a:pt x="814" y="1086"/>
                  </a:cubicBezTo>
                  <a:cubicBezTo>
                    <a:pt x="814" y="1092"/>
                    <a:pt x="814" y="1097"/>
                    <a:pt x="814" y="1103"/>
                  </a:cubicBezTo>
                  <a:cubicBezTo>
                    <a:pt x="814" y="1106"/>
                    <a:pt x="814" y="1109"/>
                    <a:pt x="814" y="1112"/>
                  </a:cubicBezTo>
                  <a:cubicBezTo>
                    <a:pt x="823" y="1127"/>
                    <a:pt x="836" y="1146"/>
                    <a:pt x="845" y="1161"/>
                  </a:cubicBezTo>
                  <a:cubicBezTo>
                    <a:pt x="855" y="1183"/>
                    <a:pt x="857" y="1191"/>
                    <a:pt x="859" y="1209"/>
                  </a:cubicBezTo>
                  <a:cubicBezTo>
                    <a:pt x="923" y="1208"/>
                    <a:pt x="987" y="1205"/>
                    <a:pt x="1050" y="1200"/>
                  </a:cubicBezTo>
                  <a:cubicBezTo>
                    <a:pt x="1051" y="1195"/>
                    <a:pt x="1051" y="1190"/>
                    <a:pt x="1052" y="1185"/>
                  </a:cubicBezTo>
                  <a:cubicBezTo>
                    <a:pt x="1045" y="1177"/>
                    <a:pt x="1045" y="1177"/>
                    <a:pt x="1045" y="1177"/>
                  </a:cubicBezTo>
                  <a:cubicBezTo>
                    <a:pt x="1040" y="1129"/>
                    <a:pt x="1040" y="1129"/>
                    <a:pt x="1040" y="1129"/>
                  </a:cubicBezTo>
                  <a:cubicBezTo>
                    <a:pt x="1045" y="1177"/>
                    <a:pt x="1045" y="1177"/>
                    <a:pt x="1045" y="1177"/>
                  </a:cubicBezTo>
                  <a:cubicBezTo>
                    <a:pt x="1055" y="1144"/>
                    <a:pt x="1055" y="1144"/>
                    <a:pt x="1055" y="1144"/>
                  </a:cubicBezTo>
                  <a:cubicBezTo>
                    <a:pt x="1045" y="1177"/>
                    <a:pt x="1045" y="1177"/>
                    <a:pt x="1045" y="1177"/>
                  </a:cubicBezTo>
                  <a:cubicBezTo>
                    <a:pt x="1054" y="1161"/>
                    <a:pt x="1054" y="1161"/>
                    <a:pt x="1054" y="1161"/>
                  </a:cubicBezTo>
                  <a:cubicBezTo>
                    <a:pt x="1045" y="1177"/>
                    <a:pt x="1045" y="1177"/>
                    <a:pt x="1045" y="1177"/>
                  </a:cubicBezTo>
                  <a:cubicBezTo>
                    <a:pt x="1052" y="1185"/>
                    <a:pt x="1052" y="1185"/>
                    <a:pt x="1052" y="1185"/>
                  </a:cubicBezTo>
                  <a:cubicBezTo>
                    <a:pt x="1060" y="1176"/>
                    <a:pt x="1060" y="1176"/>
                    <a:pt x="1060" y="1176"/>
                  </a:cubicBezTo>
                  <a:cubicBezTo>
                    <a:pt x="1052" y="1185"/>
                    <a:pt x="1052" y="1185"/>
                    <a:pt x="1052" y="1185"/>
                  </a:cubicBezTo>
                  <a:cubicBezTo>
                    <a:pt x="1051" y="1190"/>
                    <a:pt x="1051" y="1195"/>
                    <a:pt x="1050" y="1200"/>
                  </a:cubicBezTo>
                  <a:cubicBezTo>
                    <a:pt x="1067" y="1198"/>
                    <a:pt x="1067" y="1198"/>
                    <a:pt x="1067" y="1198"/>
                  </a:cubicBezTo>
                  <a:cubicBezTo>
                    <a:pt x="1050" y="1200"/>
                    <a:pt x="1050" y="1200"/>
                    <a:pt x="1050" y="1200"/>
                  </a:cubicBezTo>
                  <a:cubicBezTo>
                    <a:pt x="1086" y="1197"/>
                    <a:pt x="1121" y="1193"/>
                    <a:pt x="1156" y="1189"/>
                  </a:cubicBezTo>
                  <a:cubicBezTo>
                    <a:pt x="1150" y="1167"/>
                    <a:pt x="1150" y="1167"/>
                    <a:pt x="1150" y="1167"/>
                  </a:cubicBezTo>
                  <a:cubicBezTo>
                    <a:pt x="1152" y="1158"/>
                    <a:pt x="1153" y="1150"/>
                    <a:pt x="1154" y="1142"/>
                  </a:cubicBezTo>
                  <a:cubicBezTo>
                    <a:pt x="1161" y="1132"/>
                    <a:pt x="1161" y="1132"/>
                    <a:pt x="1161" y="1132"/>
                  </a:cubicBezTo>
                  <a:cubicBezTo>
                    <a:pt x="1171" y="1124"/>
                    <a:pt x="1171" y="1124"/>
                    <a:pt x="1171" y="1124"/>
                  </a:cubicBezTo>
                  <a:cubicBezTo>
                    <a:pt x="1193" y="1098"/>
                    <a:pt x="1223" y="1064"/>
                    <a:pt x="1245" y="1037"/>
                  </a:cubicBezTo>
                  <a:cubicBezTo>
                    <a:pt x="1275" y="987"/>
                    <a:pt x="1275" y="987"/>
                    <a:pt x="1275" y="987"/>
                  </a:cubicBezTo>
                  <a:cubicBezTo>
                    <a:pt x="1245" y="1037"/>
                    <a:pt x="1245" y="1037"/>
                    <a:pt x="1245" y="1037"/>
                  </a:cubicBezTo>
                  <a:cubicBezTo>
                    <a:pt x="1275" y="987"/>
                    <a:pt x="1275" y="987"/>
                    <a:pt x="1275" y="987"/>
                  </a:cubicBezTo>
                  <a:cubicBezTo>
                    <a:pt x="1275" y="984"/>
                    <a:pt x="1275" y="981"/>
                    <a:pt x="1276" y="978"/>
                  </a:cubicBezTo>
                  <a:cubicBezTo>
                    <a:pt x="1283" y="968"/>
                    <a:pt x="1283" y="968"/>
                    <a:pt x="1283" y="968"/>
                  </a:cubicBezTo>
                  <a:cubicBezTo>
                    <a:pt x="1297" y="909"/>
                    <a:pt x="1297" y="909"/>
                    <a:pt x="1297" y="909"/>
                  </a:cubicBezTo>
                  <a:cubicBezTo>
                    <a:pt x="1295" y="909"/>
                    <a:pt x="1293" y="909"/>
                    <a:pt x="1290" y="910"/>
                  </a:cubicBezTo>
                  <a:moveTo>
                    <a:pt x="1078" y="618"/>
                  </a:moveTo>
                  <a:cubicBezTo>
                    <a:pt x="1076" y="609"/>
                    <a:pt x="1075" y="600"/>
                    <a:pt x="1074" y="591"/>
                  </a:cubicBezTo>
                  <a:cubicBezTo>
                    <a:pt x="1051" y="583"/>
                    <a:pt x="1051" y="583"/>
                    <a:pt x="1051" y="583"/>
                  </a:cubicBezTo>
                  <a:cubicBezTo>
                    <a:pt x="1065" y="618"/>
                    <a:pt x="1065" y="618"/>
                    <a:pt x="1065" y="618"/>
                  </a:cubicBezTo>
                  <a:cubicBezTo>
                    <a:pt x="1078" y="618"/>
                    <a:pt x="1078" y="618"/>
                    <a:pt x="1078" y="618"/>
                  </a:cubicBezTo>
                  <a:moveTo>
                    <a:pt x="698" y="585"/>
                  </a:moveTo>
                  <a:cubicBezTo>
                    <a:pt x="698" y="585"/>
                    <a:pt x="699" y="584"/>
                    <a:pt x="699" y="584"/>
                  </a:cubicBezTo>
                  <a:cubicBezTo>
                    <a:pt x="681" y="583"/>
                    <a:pt x="664" y="582"/>
                    <a:pt x="647" y="581"/>
                  </a:cubicBezTo>
                  <a:cubicBezTo>
                    <a:pt x="660" y="594"/>
                    <a:pt x="660" y="594"/>
                    <a:pt x="660" y="594"/>
                  </a:cubicBezTo>
                  <a:cubicBezTo>
                    <a:pt x="695" y="590"/>
                    <a:pt x="695" y="590"/>
                    <a:pt x="695" y="590"/>
                  </a:cubicBezTo>
                  <a:cubicBezTo>
                    <a:pt x="696" y="589"/>
                    <a:pt x="697" y="587"/>
                    <a:pt x="698" y="585"/>
                  </a:cubicBezTo>
                  <a:moveTo>
                    <a:pt x="666" y="606"/>
                  </a:moveTo>
                  <a:cubicBezTo>
                    <a:pt x="686" y="616"/>
                    <a:pt x="686" y="616"/>
                    <a:pt x="686" y="616"/>
                  </a:cubicBezTo>
                  <a:cubicBezTo>
                    <a:pt x="666" y="606"/>
                    <a:pt x="666" y="606"/>
                    <a:pt x="666" y="606"/>
                  </a:cubicBezTo>
                  <a:moveTo>
                    <a:pt x="701" y="587"/>
                  </a:moveTo>
                  <a:cubicBezTo>
                    <a:pt x="702" y="586"/>
                    <a:pt x="702" y="585"/>
                    <a:pt x="703" y="584"/>
                  </a:cubicBezTo>
                  <a:cubicBezTo>
                    <a:pt x="701" y="584"/>
                    <a:pt x="700" y="584"/>
                    <a:pt x="699" y="584"/>
                  </a:cubicBezTo>
                  <a:cubicBezTo>
                    <a:pt x="698" y="587"/>
                    <a:pt x="697" y="588"/>
                    <a:pt x="695" y="590"/>
                  </a:cubicBezTo>
                  <a:cubicBezTo>
                    <a:pt x="685" y="591"/>
                    <a:pt x="671" y="593"/>
                    <a:pt x="660" y="594"/>
                  </a:cubicBezTo>
                  <a:cubicBezTo>
                    <a:pt x="647" y="581"/>
                    <a:pt x="647" y="581"/>
                    <a:pt x="647" y="581"/>
                  </a:cubicBezTo>
                  <a:cubicBezTo>
                    <a:pt x="642" y="581"/>
                    <a:pt x="637" y="580"/>
                    <a:pt x="631" y="580"/>
                  </a:cubicBezTo>
                  <a:cubicBezTo>
                    <a:pt x="652" y="605"/>
                    <a:pt x="652" y="605"/>
                    <a:pt x="652" y="605"/>
                  </a:cubicBezTo>
                  <a:cubicBezTo>
                    <a:pt x="657" y="605"/>
                    <a:pt x="661" y="606"/>
                    <a:pt x="666" y="606"/>
                  </a:cubicBezTo>
                  <a:cubicBezTo>
                    <a:pt x="695" y="597"/>
                    <a:pt x="695" y="597"/>
                    <a:pt x="695" y="597"/>
                  </a:cubicBezTo>
                  <a:cubicBezTo>
                    <a:pt x="696" y="596"/>
                    <a:pt x="697" y="594"/>
                    <a:pt x="701" y="587"/>
                  </a:cubicBezTo>
                  <a:moveTo>
                    <a:pt x="880" y="589"/>
                  </a:moveTo>
                  <a:cubicBezTo>
                    <a:pt x="880" y="588"/>
                    <a:pt x="880" y="588"/>
                    <a:pt x="880" y="587"/>
                  </a:cubicBezTo>
                  <a:cubicBezTo>
                    <a:pt x="874" y="587"/>
                    <a:pt x="867" y="588"/>
                    <a:pt x="861" y="588"/>
                  </a:cubicBezTo>
                  <a:cubicBezTo>
                    <a:pt x="875" y="603"/>
                    <a:pt x="879" y="597"/>
                    <a:pt x="880" y="589"/>
                  </a:cubicBezTo>
                  <a:moveTo>
                    <a:pt x="947" y="588"/>
                  </a:moveTo>
                  <a:cubicBezTo>
                    <a:pt x="956" y="584"/>
                    <a:pt x="956" y="584"/>
                    <a:pt x="956" y="584"/>
                  </a:cubicBezTo>
                  <a:cubicBezTo>
                    <a:pt x="952" y="585"/>
                    <a:pt x="949" y="585"/>
                    <a:pt x="946" y="585"/>
                  </a:cubicBezTo>
                  <a:cubicBezTo>
                    <a:pt x="947" y="588"/>
                    <a:pt x="947" y="588"/>
                    <a:pt x="947" y="588"/>
                  </a:cubicBezTo>
                  <a:moveTo>
                    <a:pt x="1120" y="716"/>
                  </a:moveTo>
                  <a:cubicBezTo>
                    <a:pt x="1112" y="707"/>
                    <a:pt x="1112" y="707"/>
                    <a:pt x="1112" y="707"/>
                  </a:cubicBezTo>
                  <a:cubicBezTo>
                    <a:pt x="1120" y="716"/>
                    <a:pt x="1120" y="716"/>
                    <a:pt x="1120" y="716"/>
                  </a:cubicBezTo>
                  <a:moveTo>
                    <a:pt x="1361" y="694"/>
                  </a:moveTo>
                  <a:cubicBezTo>
                    <a:pt x="1351" y="640"/>
                    <a:pt x="1336" y="587"/>
                    <a:pt x="1319" y="535"/>
                  </a:cubicBezTo>
                  <a:cubicBezTo>
                    <a:pt x="1305" y="539"/>
                    <a:pt x="1290" y="542"/>
                    <a:pt x="1274" y="546"/>
                  </a:cubicBezTo>
                  <a:cubicBezTo>
                    <a:pt x="1275" y="550"/>
                    <a:pt x="1277" y="555"/>
                    <a:pt x="1278" y="560"/>
                  </a:cubicBezTo>
                  <a:cubicBezTo>
                    <a:pt x="1277" y="555"/>
                    <a:pt x="1275" y="550"/>
                    <a:pt x="1274" y="546"/>
                  </a:cubicBezTo>
                  <a:cubicBezTo>
                    <a:pt x="1272" y="546"/>
                    <a:pt x="1270" y="547"/>
                    <a:pt x="1269" y="547"/>
                  </a:cubicBezTo>
                  <a:cubicBezTo>
                    <a:pt x="1271" y="551"/>
                    <a:pt x="1271" y="551"/>
                    <a:pt x="1271" y="551"/>
                  </a:cubicBezTo>
                  <a:cubicBezTo>
                    <a:pt x="1252" y="556"/>
                    <a:pt x="1252" y="556"/>
                    <a:pt x="1252" y="556"/>
                  </a:cubicBezTo>
                  <a:cubicBezTo>
                    <a:pt x="1244" y="557"/>
                    <a:pt x="1242" y="557"/>
                    <a:pt x="1236" y="553"/>
                  </a:cubicBezTo>
                  <a:cubicBezTo>
                    <a:pt x="1225" y="555"/>
                    <a:pt x="1212" y="558"/>
                    <a:pt x="1200" y="560"/>
                  </a:cubicBezTo>
                  <a:cubicBezTo>
                    <a:pt x="1201" y="561"/>
                    <a:pt x="1201" y="563"/>
                    <a:pt x="1202" y="565"/>
                  </a:cubicBezTo>
                  <a:cubicBezTo>
                    <a:pt x="1201" y="563"/>
                    <a:pt x="1201" y="561"/>
                    <a:pt x="1200" y="560"/>
                  </a:cubicBezTo>
                  <a:cubicBezTo>
                    <a:pt x="1183" y="562"/>
                    <a:pt x="1166" y="565"/>
                    <a:pt x="1148" y="568"/>
                  </a:cubicBezTo>
                  <a:cubicBezTo>
                    <a:pt x="1103" y="573"/>
                    <a:pt x="1057" y="578"/>
                    <a:pt x="1011" y="581"/>
                  </a:cubicBezTo>
                  <a:cubicBezTo>
                    <a:pt x="1016" y="586"/>
                    <a:pt x="1016" y="586"/>
                    <a:pt x="1016" y="586"/>
                  </a:cubicBezTo>
                  <a:cubicBezTo>
                    <a:pt x="1038" y="594"/>
                    <a:pt x="1038" y="594"/>
                    <a:pt x="1038" y="594"/>
                  </a:cubicBezTo>
                  <a:cubicBezTo>
                    <a:pt x="1044" y="584"/>
                    <a:pt x="1044" y="584"/>
                    <a:pt x="1044" y="584"/>
                  </a:cubicBezTo>
                  <a:cubicBezTo>
                    <a:pt x="1047" y="584"/>
                    <a:pt x="1049" y="583"/>
                    <a:pt x="1051" y="583"/>
                  </a:cubicBezTo>
                  <a:cubicBezTo>
                    <a:pt x="1074" y="591"/>
                    <a:pt x="1074" y="591"/>
                    <a:pt x="1074" y="591"/>
                  </a:cubicBezTo>
                  <a:cubicBezTo>
                    <a:pt x="1076" y="590"/>
                    <a:pt x="1078" y="590"/>
                    <a:pt x="1081" y="590"/>
                  </a:cubicBezTo>
                  <a:cubicBezTo>
                    <a:pt x="1100" y="577"/>
                    <a:pt x="1100" y="577"/>
                    <a:pt x="1100" y="577"/>
                  </a:cubicBezTo>
                  <a:cubicBezTo>
                    <a:pt x="1081" y="590"/>
                    <a:pt x="1081" y="590"/>
                    <a:pt x="1081" y="590"/>
                  </a:cubicBezTo>
                  <a:cubicBezTo>
                    <a:pt x="1085" y="590"/>
                    <a:pt x="1090" y="589"/>
                    <a:pt x="1095" y="588"/>
                  </a:cubicBezTo>
                  <a:cubicBezTo>
                    <a:pt x="1094" y="608"/>
                    <a:pt x="1093" y="634"/>
                    <a:pt x="1092" y="654"/>
                  </a:cubicBezTo>
                  <a:cubicBezTo>
                    <a:pt x="1075" y="655"/>
                    <a:pt x="1075" y="655"/>
                    <a:pt x="1075" y="655"/>
                  </a:cubicBezTo>
                  <a:cubicBezTo>
                    <a:pt x="1047" y="667"/>
                    <a:pt x="1047" y="667"/>
                    <a:pt x="1047" y="667"/>
                  </a:cubicBezTo>
                  <a:cubicBezTo>
                    <a:pt x="1065" y="665"/>
                    <a:pt x="1081" y="664"/>
                    <a:pt x="1099" y="662"/>
                  </a:cubicBezTo>
                  <a:cubicBezTo>
                    <a:pt x="1099" y="665"/>
                    <a:pt x="1100" y="668"/>
                    <a:pt x="1100" y="671"/>
                  </a:cubicBezTo>
                  <a:cubicBezTo>
                    <a:pt x="1112" y="707"/>
                    <a:pt x="1112" y="707"/>
                    <a:pt x="1112" y="707"/>
                  </a:cubicBezTo>
                  <a:cubicBezTo>
                    <a:pt x="1120" y="716"/>
                    <a:pt x="1120" y="716"/>
                    <a:pt x="1120" y="716"/>
                  </a:cubicBezTo>
                  <a:cubicBezTo>
                    <a:pt x="1128" y="724"/>
                    <a:pt x="1128" y="724"/>
                    <a:pt x="1128" y="724"/>
                  </a:cubicBezTo>
                  <a:cubicBezTo>
                    <a:pt x="1120" y="716"/>
                    <a:pt x="1120" y="716"/>
                    <a:pt x="1120" y="716"/>
                  </a:cubicBezTo>
                  <a:cubicBezTo>
                    <a:pt x="1128" y="724"/>
                    <a:pt x="1128" y="724"/>
                    <a:pt x="1128" y="724"/>
                  </a:cubicBezTo>
                  <a:cubicBezTo>
                    <a:pt x="1142" y="748"/>
                    <a:pt x="1150" y="775"/>
                    <a:pt x="1166" y="798"/>
                  </a:cubicBezTo>
                  <a:cubicBezTo>
                    <a:pt x="1177" y="817"/>
                    <a:pt x="1196" y="830"/>
                    <a:pt x="1208" y="848"/>
                  </a:cubicBezTo>
                  <a:cubicBezTo>
                    <a:pt x="1209" y="860"/>
                    <a:pt x="1209" y="872"/>
                    <a:pt x="1210" y="885"/>
                  </a:cubicBezTo>
                  <a:cubicBezTo>
                    <a:pt x="1218" y="903"/>
                    <a:pt x="1218" y="903"/>
                    <a:pt x="1218" y="903"/>
                  </a:cubicBezTo>
                  <a:cubicBezTo>
                    <a:pt x="1223" y="902"/>
                    <a:pt x="1228" y="901"/>
                    <a:pt x="1233" y="900"/>
                  </a:cubicBezTo>
                  <a:cubicBezTo>
                    <a:pt x="1240" y="890"/>
                    <a:pt x="1240" y="890"/>
                    <a:pt x="1240" y="890"/>
                  </a:cubicBezTo>
                  <a:cubicBezTo>
                    <a:pt x="1289" y="862"/>
                    <a:pt x="1289" y="862"/>
                    <a:pt x="1289" y="862"/>
                  </a:cubicBezTo>
                  <a:cubicBezTo>
                    <a:pt x="1313" y="829"/>
                    <a:pt x="1313" y="829"/>
                    <a:pt x="1313" y="829"/>
                  </a:cubicBezTo>
                  <a:cubicBezTo>
                    <a:pt x="1344" y="803"/>
                    <a:pt x="1344" y="803"/>
                    <a:pt x="1344" y="803"/>
                  </a:cubicBezTo>
                  <a:cubicBezTo>
                    <a:pt x="1348" y="791"/>
                    <a:pt x="1348" y="791"/>
                    <a:pt x="1348" y="791"/>
                  </a:cubicBezTo>
                  <a:cubicBezTo>
                    <a:pt x="1354" y="782"/>
                    <a:pt x="1354" y="782"/>
                    <a:pt x="1354" y="782"/>
                  </a:cubicBezTo>
                  <a:cubicBezTo>
                    <a:pt x="1354" y="778"/>
                    <a:pt x="1354" y="775"/>
                    <a:pt x="1354" y="773"/>
                  </a:cubicBezTo>
                  <a:cubicBezTo>
                    <a:pt x="1362" y="745"/>
                    <a:pt x="1362" y="745"/>
                    <a:pt x="1362" y="742"/>
                  </a:cubicBezTo>
                  <a:cubicBezTo>
                    <a:pt x="1362" y="742"/>
                    <a:pt x="1362" y="743"/>
                    <a:pt x="1362" y="744"/>
                  </a:cubicBezTo>
                  <a:cubicBezTo>
                    <a:pt x="1361" y="747"/>
                    <a:pt x="1361" y="747"/>
                    <a:pt x="1354" y="773"/>
                  </a:cubicBezTo>
                  <a:cubicBezTo>
                    <a:pt x="1373" y="745"/>
                    <a:pt x="1373" y="745"/>
                    <a:pt x="1351" y="715"/>
                  </a:cubicBezTo>
                  <a:cubicBezTo>
                    <a:pt x="1347" y="716"/>
                    <a:pt x="1343" y="717"/>
                    <a:pt x="1339" y="718"/>
                  </a:cubicBezTo>
                  <a:cubicBezTo>
                    <a:pt x="1328" y="698"/>
                    <a:pt x="1328" y="698"/>
                    <a:pt x="1328" y="698"/>
                  </a:cubicBezTo>
                  <a:cubicBezTo>
                    <a:pt x="1308" y="724"/>
                    <a:pt x="1308" y="724"/>
                    <a:pt x="1308" y="724"/>
                  </a:cubicBezTo>
                  <a:cubicBezTo>
                    <a:pt x="1302" y="726"/>
                    <a:pt x="1295" y="727"/>
                    <a:pt x="1289" y="729"/>
                  </a:cubicBezTo>
                  <a:cubicBezTo>
                    <a:pt x="1288" y="725"/>
                    <a:pt x="1288" y="723"/>
                    <a:pt x="1287" y="719"/>
                  </a:cubicBezTo>
                  <a:cubicBezTo>
                    <a:pt x="1285" y="720"/>
                    <a:pt x="1283" y="720"/>
                    <a:pt x="1280" y="721"/>
                  </a:cubicBezTo>
                  <a:cubicBezTo>
                    <a:pt x="1283" y="720"/>
                    <a:pt x="1285" y="720"/>
                    <a:pt x="1287" y="719"/>
                  </a:cubicBezTo>
                  <a:cubicBezTo>
                    <a:pt x="1286" y="710"/>
                    <a:pt x="1284" y="701"/>
                    <a:pt x="1283" y="692"/>
                  </a:cubicBezTo>
                  <a:cubicBezTo>
                    <a:pt x="1276" y="693"/>
                    <a:pt x="1269" y="694"/>
                    <a:pt x="1263" y="695"/>
                  </a:cubicBezTo>
                  <a:cubicBezTo>
                    <a:pt x="1264" y="702"/>
                    <a:pt x="1265" y="707"/>
                    <a:pt x="1266" y="714"/>
                  </a:cubicBezTo>
                  <a:cubicBezTo>
                    <a:pt x="1265" y="707"/>
                    <a:pt x="1264" y="702"/>
                    <a:pt x="1263" y="695"/>
                  </a:cubicBezTo>
                  <a:cubicBezTo>
                    <a:pt x="1261" y="696"/>
                    <a:pt x="1259" y="696"/>
                    <a:pt x="1256" y="696"/>
                  </a:cubicBezTo>
                  <a:cubicBezTo>
                    <a:pt x="1259" y="696"/>
                    <a:pt x="1261" y="696"/>
                    <a:pt x="1263" y="695"/>
                  </a:cubicBezTo>
                  <a:cubicBezTo>
                    <a:pt x="1269" y="694"/>
                    <a:pt x="1276" y="693"/>
                    <a:pt x="1283" y="692"/>
                  </a:cubicBezTo>
                  <a:cubicBezTo>
                    <a:pt x="1261" y="686"/>
                    <a:pt x="1261" y="686"/>
                    <a:pt x="1261" y="686"/>
                  </a:cubicBezTo>
                  <a:cubicBezTo>
                    <a:pt x="1246" y="679"/>
                    <a:pt x="1246" y="679"/>
                    <a:pt x="1246" y="679"/>
                  </a:cubicBezTo>
                  <a:cubicBezTo>
                    <a:pt x="1245" y="670"/>
                    <a:pt x="1243" y="661"/>
                    <a:pt x="1241" y="652"/>
                  </a:cubicBezTo>
                  <a:cubicBezTo>
                    <a:pt x="1236" y="653"/>
                    <a:pt x="1235" y="655"/>
                    <a:pt x="1235" y="660"/>
                  </a:cubicBezTo>
                  <a:cubicBezTo>
                    <a:pt x="1236" y="652"/>
                    <a:pt x="1236" y="652"/>
                    <a:pt x="1259" y="652"/>
                  </a:cubicBezTo>
                  <a:cubicBezTo>
                    <a:pt x="1302" y="687"/>
                    <a:pt x="1302" y="687"/>
                    <a:pt x="1302" y="687"/>
                  </a:cubicBezTo>
                  <a:cubicBezTo>
                    <a:pt x="1334" y="690"/>
                    <a:pt x="1334" y="690"/>
                    <a:pt x="1334" y="690"/>
                  </a:cubicBezTo>
                  <a:cubicBezTo>
                    <a:pt x="1342" y="698"/>
                    <a:pt x="1342" y="698"/>
                    <a:pt x="1342" y="698"/>
                  </a:cubicBezTo>
                  <a:cubicBezTo>
                    <a:pt x="1348" y="696"/>
                    <a:pt x="1354" y="695"/>
                    <a:pt x="1361" y="694"/>
                  </a:cubicBezTo>
                  <a:moveTo>
                    <a:pt x="1557" y="371"/>
                  </a:moveTo>
                  <a:cubicBezTo>
                    <a:pt x="1555" y="366"/>
                    <a:pt x="1555" y="366"/>
                    <a:pt x="1555" y="366"/>
                  </a:cubicBezTo>
                  <a:cubicBezTo>
                    <a:pt x="1556" y="368"/>
                    <a:pt x="1556" y="369"/>
                    <a:pt x="1556" y="371"/>
                  </a:cubicBezTo>
                  <a:cubicBezTo>
                    <a:pt x="1558" y="374"/>
                    <a:pt x="1558" y="374"/>
                    <a:pt x="1558" y="374"/>
                  </a:cubicBezTo>
                  <a:cubicBezTo>
                    <a:pt x="1558" y="373"/>
                    <a:pt x="1557" y="372"/>
                    <a:pt x="1557" y="371"/>
                  </a:cubicBezTo>
                  <a:moveTo>
                    <a:pt x="123" y="438"/>
                  </a:moveTo>
                  <a:cubicBezTo>
                    <a:pt x="125" y="436"/>
                    <a:pt x="126" y="433"/>
                    <a:pt x="128" y="430"/>
                  </a:cubicBezTo>
                  <a:cubicBezTo>
                    <a:pt x="122" y="435"/>
                    <a:pt x="122" y="435"/>
                    <a:pt x="122" y="435"/>
                  </a:cubicBezTo>
                  <a:cubicBezTo>
                    <a:pt x="118" y="438"/>
                    <a:pt x="118" y="438"/>
                    <a:pt x="118" y="438"/>
                  </a:cubicBezTo>
                  <a:cubicBezTo>
                    <a:pt x="120" y="439"/>
                    <a:pt x="121" y="440"/>
                    <a:pt x="122" y="441"/>
                  </a:cubicBezTo>
                  <a:cubicBezTo>
                    <a:pt x="122" y="440"/>
                    <a:pt x="123" y="439"/>
                    <a:pt x="123" y="438"/>
                  </a:cubicBezTo>
                  <a:moveTo>
                    <a:pt x="1553" y="359"/>
                  </a:moveTo>
                  <a:cubicBezTo>
                    <a:pt x="1552" y="357"/>
                    <a:pt x="1551" y="356"/>
                    <a:pt x="1551" y="355"/>
                  </a:cubicBezTo>
                  <a:cubicBezTo>
                    <a:pt x="1542" y="340"/>
                    <a:pt x="1537" y="334"/>
                    <a:pt x="1535" y="331"/>
                  </a:cubicBezTo>
                  <a:cubicBezTo>
                    <a:pt x="1537" y="334"/>
                    <a:pt x="1539" y="338"/>
                    <a:pt x="1541" y="342"/>
                  </a:cubicBezTo>
                  <a:cubicBezTo>
                    <a:pt x="1540" y="339"/>
                    <a:pt x="1540" y="339"/>
                    <a:pt x="1540" y="339"/>
                  </a:cubicBezTo>
                  <a:cubicBezTo>
                    <a:pt x="1553" y="359"/>
                    <a:pt x="1553" y="359"/>
                    <a:pt x="1553" y="359"/>
                  </a:cubicBezTo>
                  <a:moveTo>
                    <a:pt x="1548" y="356"/>
                  </a:moveTo>
                  <a:cubicBezTo>
                    <a:pt x="1542" y="343"/>
                    <a:pt x="1542" y="343"/>
                    <a:pt x="1542" y="343"/>
                  </a:cubicBezTo>
                  <a:cubicBezTo>
                    <a:pt x="1533" y="332"/>
                    <a:pt x="1533" y="332"/>
                    <a:pt x="1533" y="332"/>
                  </a:cubicBezTo>
                  <a:cubicBezTo>
                    <a:pt x="1548" y="356"/>
                    <a:pt x="1548" y="356"/>
                    <a:pt x="1548" y="356"/>
                  </a:cubicBezTo>
                  <a:moveTo>
                    <a:pt x="181" y="379"/>
                  </a:moveTo>
                  <a:cubicBezTo>
                    <a:pt x="182" y="377"/>
                    <a:pt x="184" y="374"/>
                    <a:pt x="186" y="372"/>
                  </a:cubicBezTo>
                  <a:cubicBezTo>
                    <a:pt x="178" y="378"/>
                    <a:pt x="178" y="378"/>
                    <a:pt x="178" y="378"/>
                  </a:cubicBezTo>
                  <a:cubicBezTo>
                    <a:pt x="179" y="378"/>
                    <a:pt x="180" y="379"/>
                    <a:pt x="181" y="379"/>
                  </a:cubicBezTo>
                  <a:moveTo>
                    <a:pt x="181" y="391"/>
                  </a:moveTo>
                  <a:cubicBezTo>
                    <a:pt x="198" y="369"/>
                    <a:pt x="198" y="369"/>
                    <a:pt x="198" y="369"/>
                  </a:cubicBezTo>
                  <a:cubicBezTo>
                    <a:pt x="188" y="374"/>
                    <a:pt x="188" y="374"/>
                    <a:pt x="188" y="374"/>
                  </a:cubicBezTo>
                  <a:cubicBezTo>
                    <a:pt x="178" y="389"/>
                    <a:pt x="178" y="389"/>
                    <a:pt x="178" y="389"/>
                  </a:cubicBezTo>
                  <a:cubicBezTo>
                    <a:pt x="179" y="390"/>
                    <a:pt x="180" y="390"/>
                    <a:pt x="181" y="391"/>
                  </a:cubicBezTo>
                  <a:moveTo>
                    <a:pt x="189" y="351"/>
                  </a:moveTo>
                  <a:cubicBezTo>
                    <a:pt x="190" y="353"/>
                    <a:pt x="192" y="353"/>
                    <a:pt x="193" y="355"/>
                  </a:cubicBezTo>
                  <a:cubicBezTo>
                    <a:pt x="197" y="344"/>
                    <a:pt x="197" y="344"/>
                    <a:pt x="197" y="344"/>
                  </a:cubicBezTo>
                  <a:cubicBezTo>
                    <a:pt x="189" y="351"/>
                    <a:pt x="189" y="351"/>
                    <a:pt x="189" y="351"/>
                  </a:cubicBezTo>
                  <a:moveTo>
                    <a:pt x="316" y="181"/>
                  </a:moveTo>
                  <a:cubicBezTo>
                    <a:pt x="321" y="177"/>
                    <a:pt x="325" y="173"/>
                    <a:pt x="330" y="169"/>
                  </a:cubicBezTo>
                  <a:cubicBezTo>
                    <a:pt x="329" y="168"/>
                    <a:pt x="328" y="167"/>
                    <a:pt x="328" y="166"/>
                  </a:cubicBezTo>
                  <a:cubicBezTo>
                    <a:pt x="323" y="170"/>
                    <a:pt x="318" y="174"/>
                    <a:pt x="313" y="178"/>
                  </a:cubicBezTo>
                  <a:cubicBezTo>
                    <a:pt x="314" y="179"/>
                    <a:pt x="315" y="180"/>
                    <a:pt x="316" y="181"/>
                  </a:cubicBezTo>
                  <a:moveTo>
                    <a:pt x="378" y="193"/>
                  </a:moveTo>
                  <a:cubicBezTo>
                    <a:pt x="381" y="191"/>
                    <a:pt x="381" y="187"/>
                    <a:pt x="383" y="185"/>
                  </a:cubicBezTo>
                  <a:cubicBezTo>
                    <a:pt x="373" y="191"/>
                    <a:pt x="373" y="191"/>
                    <a:pt x="373" y="191"/>
                  </a:cubicBezTo>
                  <a:cubicBezTo>
                    <a:pt x="373" y="177"/>
                    <a:pt x="373" y="177"/>
                    <a:pt x="373" y="177"/>
                  </a:cubicBezTo>
                  <a:cubicBezTo>
                    <a:pt x="358" y="191"/>
                    <a:pt x="358" y="191"/>
                    <a:pt x="358" y="191"/>
                  </a:cubicBezTo>
                  <a:cubicBezTo>
                    <a:pt x="354" y="194"/>
                    <a:pt x="347" y="201"/>
                    <a:pt x="354" y="201"/>
                  </a:cubicBezTo>
                  <a:cubicBezTo>
                    <a:pt x="360" y="201"/>
                    <a:pt x="374" y="194"/>
                    <a:pt x="378" y="193"/>
                  </a:cubicBezTo>
                  <a:moveTo>
                    <a:pt x="316" y="167"/>
                  </a:moveTo>
                  <a:cubicBezTo>
                    <a:pt x="335" y="160"/>
                    <a:pt x="335" y="160"/>
                    <a:pt x="335" y="160"/>
                  </a:cubicBezTo>
                  <a:cubicBezTo>
                    <a:pt x="348" y="148"/>
                    <a:pt x="348" y="148"/>
                    <a:pt x="348" y="148"/>
                  </a:cubicBezTo>
                  <a:cubicBezTo>
                    <a:pt x="339" y="150"/>
                    <a:pt x="339" y="150"/>
                    <a:pt x="339" y="150"/>
                  </a:cubicBezTo>
                  <a:cubicBezTo>
                    <a:pt x="316" y="167"/>
                    <a:pt x="316" y="167"/>
                    <a:pt x="316" y="167"/>
                  </a:cubicBezTo>
                  <a:moveTo>
                    <a:pt x="339" y="150"/>
                  </a:moveTo>
                  <a:cubicBezTo>
                    <a:pt x="348" y="148"/>
                    <a:pt x="348" y="148"/>
                    <a:pt x="348" y="148"/>
                  </a:cubicBezTo>
                  <a:cubicBezTo>
                    <a:pt x="352" y="138"/>
                    <a:pt x="352" y="138"/>
                    <a:pt x="352" y="138"/>
                  </a:cubicBezTo>
                  <a:cubicBezTo>
                    <a:pt x="328" y="152"/>
                    <a:pt x="328" y="152"/>
                    <a:pt x="328" y="152"/>
                  </a:cubicBezTo>
                  <a:cubicBezTo>
                    <a:pt x="339" y="150"/>
                    <a:pt x="339" y="150"/>
                    <a:pt x="339" y="150"/>
                  </a:cubicBezTo>
                  <a:moveTo>
                    <a:pt x="359" y="158"/>
                  </a:moveTo>
                  <a:cubicBezTo>
                    <a:pt x="361" y="156"/>
                    <a:pt x="364" y="154"/>
                    <a:pt x="366" y="152"/>
                  </a:cubicBezTo>
                  <a:cubicBezTo>
                    <a:pt x="365" y="151"/>
                    <a:pt x="364" y="150"/>
                    <a:pt x="363" y="150"/>
                  </a:cubicBezTo>
                  <a:cubicBezTo>
                    <a:pt x="354" y="154"/>
                    <a:pt x="354" y="154"/>
                    <a:pt x="354" y="154"/>
                  </a:cubicBezTo>
                  <a:cubicBezTo>
                    <a:pt x="356" y="155"/>
                    <a:pt x="357" y="157"/>
                    <a:pt x="359" y="158"/>
                  </a:cubicBezTo>
                  <a:moveTo>
                    <a:pt x="360" y="159"/>
                  </a:moveTo>
                  <a:cubicBezTo>
                    <a:pt x="363" y="158"/>
                    <a:pt x="365" y="155"/>
                    <a:pt x="367" y="153"/>
                  </a:cubicBezTo>
                  <a:cubicBezTo>
                    <a:pt x="367" y="153"/>
                    <a:pt x="366" y="152"/>
                    <a:pt x="366" y="152"/>
                  </a:cubicBezTo>
                  <a:cubicBezTo>
                    <a:pt x="364" y="154"/>
                    <a:pt x="361" y="156"/>
                    <a:pt x="359" y="158"/>
                  </a:cubicBezTo>
                  <a:cubicBezTo>
                    <a:pt x="359" y="159"/>
                    <a:pt x="360" y="159"/>
                    <a:pt x="360" y="159"/>
                  </a:cubicBezTo>
                  <a:moveTo>
                    <a:pt x="365" y="163"/>
                  </a:moveTo>
                  <a:cubicBezTo>
                    <a:pt x="372" y="158"/>
                    <a:pt x="379" y="151"/>
                    <a:pt x="387" y="146"/>
                  </a:cubicBezTo>
                  <a:cubicBezTo>
                    <a:pt x="367" y="153"/>
                    <a:pt x="367" y="153"/>
                    <a:pt x="367" y="153"/>
                  </a:cubicBezTo>
                  <a:cubicBezTo>
                    <a:pt x="365" y="155"/>
                    <a:pt x="363" y="158"/>
                    <a:pt x="360" y="159"/>
                  </a:cubicBezTo>
                  <a:cubicBezTo>
                    <a:pt x="362" y="160"/>
                    <a:pt x="364" y="162"/>
                    <a:pt x="365" y="163"/>
                  </a:cubicBezTo>
                  <a:moveTo>
                    <a:pt x="328" y="152"/>
                  </a:moveTo>
                  <a:cubicBezTo>
                    <a:pt x="352" y="138"/>
                    <a:pt x="352" y="138"/>
                    <a:pt x="352" y="138"/>
                  </a:cubicBezTo>
                  <a:cubicBezTo>
                    <a:pt x="351" y="137"/>
                    <a:pt x="351" y="136"/>
                    <a:pt x="350" y="135"/>
                  </a:cubicBezTo>
                  <a:cubicBezTo>
                    <a:pt x="350" y="134"/>
                    <a:pt x="349" y="133"/>
                    <a:pt x="349" y="132"/>
                  </a:cubicBezTo>
                  <a:cubicBezTo>
                    <a:pt x="349" y="133"/>
                    <a:pt x="350" y="134"/>
                    <a:pt x="350" y="135"/>
                  </a:cubicBezTo>
                  <a:cubicBezTo>
                    <a:pt x="366" y="126"/>
                    <a:pt x="366" y="126"/>
                    <a:pt x="366" y="126"/>
                  </a:cubicBezTo>
                  <a:cubicBezTo>
                    <a:pt x="374" y="119"/>
                    <a:pt x="374" y="119"/>
                    <a:pt x="374" y="119"/>
                  </a:cubicBezTo>
                  <a:cubicBezTo>
                    <a:pt x="355" y="125"/>
                    <a:pt x="355" y="125"/>
                    <a:pt x="355" y="125"/>
                  </a:cubicBezTo>
                  <a:cubicBezTo>
                    <a:pt x="352" y="127"/>
                    <a:pt x="350" y="128"/>
                    <a:pt x="347" y="130"/>
                  </a:cubicBezTo>
                  <a:cubicBezTo>
                    <a:pt x="334" y="144"/>
                    <a:pt x="334" y="144"/>
                    <a:pt x="334" y="144"/>
                  </a:cubicBezTo>
                  <a:cubicBezTo>
                    <a:pt x="327" y="151"/>
                    <a:pt x="327" y="151"/>
                    <a:pt x="327" y="151"/>
                  </a:cubicBezTo>
                  <a:cubicBezTo>
                    <a:pt x="334" y="144"/>
                    <a:pt x="334" y="144"/>
                    <a:pt x="334" y="144"/>
                  </a:cubicBezTo>
                  <a:cubicBezTo>
                    <a:pt x="327" y="151"/>
                    <a:pt x="327" y="151"/>
                    <a:pt x="327" y="151"/>
                  </a:cubicBezTo>
                  <a:cubicBezTo>
                    <a:pt x="328" y="151"/>
                    <a:pt x="328" y="152"/>
                    <a:pt x="328" y="152"/>
                  </a:cubicBezTo>
                  <a:moveTo>
                    <a:pt x="379" y="112"/>
                  </a:moveTo>
                  <a:cubicBezTo>
                    <a:pt x="388" y="107"/>
                    <a:pt x="388" y="107"/>
                    <a:pt x="388" y="107"/>
                  </a:cubicBezTo>
                  <a:cubicBezTo>
                    <a:pt x="379" y="112"/>
                    <a:pt x="379" y="112"/>
                    <a:pt x="379" y="112"/>
                  </a:cubicBezTo>
                  <a:cubicBezTo>
                    <a:pt x="371" y="116"/>
                    <a:pt x="371" y="116"/>
                    <a:pt x="371" y="116"/>
                  </a:cubicBezTo>
                  <a:cubicBezTo>
                    <a:pt x="379" y="112"/>
                    <a:pt x="379" y="112"/>
                    <a:pt x="379" y="112"/>
                  </a:cubicBezTo>
                  <a:moveTo>
                    <a:pt x="404" y="125"/>
                  </a:moveTo>
                  <a:cubicBezTo>
                    <a:pt x="405" y="126"/>
                    <a:pt x="406" y="127"/>
                    <a:pt x="407" y="127"/>
                  </a:cubicBezTo>
                  <a:cubicBezTo>
                    <a:pt x="412" y="120"/>
                    <a:pt x="412" y="120"/>
                    <a:pt x="412" y="120"/>
                  </a:cubicBezTo>
                  <a:cubicBezTo>
                    <a:pt x="400" y="122"/>
                    <a:pt x="400" y="122"/>
                    <a:pt x="400" y="122"/>
                  </a:cubicBezTo>
                  <a:cubicBezTo>
                    <a:pt x="395" y="125"/>
                    <a:pt x="390" y="129"/>
                    <a:pt x="385" y="133"/>
                  </a:cubicBezTo>
                  <a:cubicBezTo>
                    <a:pt x="387" y="134"/>
                    <a:pt x="388" y="135"/>
                    <a:pt x="389" y="136"/>
                  </a:cubicBezTo>
                  <a:cubicBezTo>
                    <a:pt x="394" y="132"/>
                    <a:pt x="399" y="129"/>
                    <a:pt x="404" y="125"/>
                  </a:cubicBezTo>
                  <a:moveTo>
                    <a:pt x="443" y="28"/>
                  </a:moveTo>
                  <a:cubicBezTo>
                    <a:pt x="423" y="39"/>
                    <a:pt x="423" y="39"/>
                    <a:pt x="423" y="39"/>
                  </a:cubicBezTo>
                  <a:cubicBezTo>
                    <a:pt x="448" y="26"/>
                    <a:pt x="448" y="26"/>
                    <a:pt x="448" y="26"/>
                  </a:cubicBezTo>
                  <a:cubicBezTo>
                    <a:pt x="449" y="25"/>
                    <a:pt x="450" y="25"/>
                    <a:pt x="451" y="24"/>
                  </a:cubicBezTo>
                  <a:cubicBezTo>
                    <a:pt x="437" y="30"/>
                    <a:pt x="437" y="30"/>
                    <a:pt x="437" y="30"/>
                  </a:cubicBezTo>
                  <a:cubicBezTo>
                    <a:pt x="443" y="28"/>
                    <a:pt x="443" y="28"/>
                    <a:pt x="443" y="28"/>
                  </a:cubicBezTo>
                  <a:moveTo>
                    <a:pt x="456" y="87"/>
                  </a:moveTo>
                  <a:cubicBezTo>
                    <a:pt x="449" y="93"/>
                    <a:pt x="449" y="93"/>
                    <a:pt x="449" y="93"/>
                  </a:cubicBezTo>
                  <a:cubicBezTo>
                    <a:pt x="456" y="87"/>
                    <a:pt x="456" y="87"/>
                    <a:pt x="456" y="87"/>
                  </a:cubicBezTo>
                  <a:moveTo>
                    <a:pt x="442" y="99"/>
                  </a:moveTo>
                  <a:cubicBezTo>
                    <a:pt x="449" y="93"/>
                    <a:pt x="449" y="93"/>
                    <a:pt x="449" y="93"/>
                  </a:cubicBezTo>
                  <a:cubicBezTo>
                    <a:pt x="442" y="99"/>
                    <a:pt x="442" y="99"/>
                    <a:pt x="442" y="99"/>
                  </a:cubicBezTo>
                  <a:moveTo>
                    <a:pt x="442" y="99"/>
                  </a:moveTo>
                  <a:cubicBezTo>
                    <a:pt x="437" y="107"/>
                    <a:pt x="437" y="107"/>
                    <a:pt x="437" y="107"/>
                  </a:cubicBezTo>
                  <a:cubicBezTo>
                    <a:pt x="442" y="99"/>
                    <a:pt x="442" y="99"/>
                    <a:pt x="442" y="99"/>
                  </a:cubicBezTo>
                  <a:moveTo>
                    <a:pt x="125" y="413"/>
                  </a:moveTo>
                  <a:cubicBezTo>
                    <a:pt x="118" y="420"/>
                    <a:pt x="118" y="420"/>
                    <a:pt x="118" y="420"/>
                  </a:cubicBezTo>
                  <a:cubicBezTo>
                    <a:pt x="125" y="413"/>
                    <a:pt x="125" y="413"/>
                    <a:pt x="125" y="413"/>
                  </a:cubicBezTo>
                  <a:moveTo>
                    <a:pt x="130" y="408"/>
                  </a:moveTo>
                  <a:cubicBezTo>
                    <a:pt x="125" y="413"/>
                    <a:pt x="125" y="413"/>
                    <a:pt x="125" y="413"/>
                  </a:cubicBezTo>
                  <a:cubicBezTo>
                    <a:pt x="130" y="408"/>
                    <a:pt x="130" y="408"/>
                    <a:pt x="130" y="408"/>
                  </a:cubicBezTo>
                  <a:moveTo>
                    <a:pt x="132" y="410"/>
                  </a:moveTo>
                  <a:cubicBezTo>
                    <a:pt x="134" y="407"/>
                    <a:pt x="135" y="405"/>
                    <a:pt x="137" y="402"/>
                  </a:cubicBezTo>
                  <a:cubicBezTo>
                    <a:pt x="130" y="408"/>
                    <a:pt x="130" y="408"/>
                    <a:pt x="130" y="408"/>
                  </a:cubicBezTo>
                  <a:cubicBezTo>
                    <a:pt x="137" y="402"/>
                    <a:pt x="137" y="402"/>
                    <a:pt x="137" y="402"/>
                  </a:cubicBezTo>
                  <a:cubicBezTo>
                    <a:pt x="135" y="405"/>
                    <a:pt x="134" y="407"/>
                    <a:pt x="132" y="410"/>
                  </a:cubicBezTo>
                  <a:moveTo>
                    <a:pt x="139" y="404"/>
                  </a:moveTo>
                  <a:cubicBezTo>
                    <a:pt x="138" y="403"/>
                    <a:pt x="138" y="403"/>
                    <a:pt x="137" y="402"/>
                  </a:cubicBezTo>
                  <a:cubicBezTo>
                    <a:pt x="138" y="403"/>
                    <a:pt x="138" y="403"/>
                    <a:pt x="139" y="404"/>
                  </a:cubicBezTo>
                  <a:moveTo>
                    <a:pt x="146" y="398"/>
                  </a:moveTo>
                  <a:cubicBezTo>
                    <a:pt x="139" y="404"/>
                    <a:pt x="139" y="404"/>
                    <a:pt x="139" y="404"/>
                  </a:cubicBezTo>
                  <a:cubicBezTo>
                    <a:pt x="146" y="398"/>
                    <a:pt x="146" y="398"/>
                    <a:pt x="146" y="398"/>
                  </a:cubicBezTo>
                  <a:moveTo>
                    <a:pt x="146" y="398"/>
                  </a:moveTo>
                  <a:cubicBezTo>
                    <a:pt x="152" y="392"/>
                    <a:pt x="152" y="392"/>
                    <a:pt x="152" y="392"/>
                  </a:cubicBezTo>
                  <a:cubicBezTo>
                    <a:pt x="146" y="398"/>
                    <a:pt x="146" y="398"/>
                    <a:pt x="146" y="398"/>
                  </a:cubicBezTo>
                  <a:moveTo>
                    <a:pt x="150" y="402"/>
                  </a:moveTo>
                  <a:cubicBezTo>
                    <a:pt x="151" y="399"/>
                    <a:pt x="153" y="396"/>
                    <a:pt x="155" y="394"/>
                  </a:cubicBezTo>
                  <a:cubicBezTo>
                    <a:pt x="153" y="396"/>
                    <a:pt x="151" y="399"/>
                    <a:pt x="150" y="402"/>
                  </a:cubicBezTo>
                  <a:cubicBezTo>
                    <a:pt x="151" y="399"/>
                    <a:pt x="153" y="396"/>
                    <a:pt x="155" y="394"/>
                  </a:cubicBezTo>
                  <a:cubicBezTo>
                    <a:pt x="154" y="393"/>
                    <a:pt x="153" y="393"/>
                    <a:pt x="152" y="392"/>
                  </a:cubicBezTo>
                  <a:cubicBezTo>
                    <a:pt x="153" y="393"/>
                    <a:pt x="154" y="393"/>
                    <a:pt x="155" y="394"/>
                  </a:cubicBezTo>
                  <a:cubicBezTo>
                    <a:pt x="157" y="384"/>
                    <a:pt x="157" y="384"/>
                    <a:pt x="157" y="384"/>
                  </a:cubicBezTo>
                  <a:cubicBezTo>
                    <a:pt x="155" y="394"/>
                    <a:pt x="155" y="394"/>
                    <a:pt x="155" y="394"/>
                  </a:cubicBezTo>
                  <a:cubicBezTo>
                    <a:pt x="153" y="396"/>
                    <a:pt x="151" y="399"/>
                    <a:pt x="150" y="402"/>
                  </a:cubicBezTo>
                  <a:moveTo>
                    <a:pt x="130" y="353"/>
                  </a:moveTo>
                  <a:cubicBezTo>
                    <a:pt x="135" y="343"/>
                    <a:pt x="135" y="343"/>
                    <a:pt x="135" y="343"/>
                  </a:cubicBezTo>
                  <a:cubicBezTo>
                    <a:pt x="130" y="353"/>
                    <a:pt x="130" y="353"/>
                    <a:pt x="130" y="353"/>
                  </a:cubicBezTo>
                  <a:moveTo>
                    <a:pt x="131" y="353"/>
                  </a:moveTo>
                  <a:cubicBezTo>
                    <a:pt x="130" y="353"/>
                    <a:pt x="130" y="353"/>
                    <a:pt x="130" y="353"/>
                  </a:cubicBezTo>
                  <a:cubicBezTo>
                    <a:pt x="131" y="353"/>
                    <a:pt x="131" y="353"/>
                    <a:pt x="131" y="353"/>
                  </a:cubicBezTo>
                  <a:moveTo>
                    <a:pt x="132" y="352"/>
                  </a:moveTo>
                  <a:cubicBezTo>
                    <a:pt x="132" y="352"/>
                    <a:pt x="131" y="352"/>
                    <a:pt x="131" y="353"/>
                  </a:cubicBezTo>
                  <a:cubicBezTo>
                    <a:pt x="131" y="352"/>
                    <a:pt x="132" y="352"/>
                    <a:pt x="132" y="352"/>
                  </a:cubicBezTo>
                  <a:moveTo>
                    <a:pt x="133" y="351"/>
                  </a:moveTo>
                  <a:cubicBezTo>
                    <a:pt x="132" y="351"/>
                    <a:pt x="132" y="352"/>
                    <a:pt x="132" y="352"/>
                  </a:cubicBezTo>
                  <a:cubicBezTo>
                    <a:pt x="132" y="352"/>
                    <a:pt x="132" y="351"/>
                    <a:pt x="133" y="351"/>
                  </a:cubicBezTo>
                  <a:moveTo>
                    <a:pt x="133" y="351"/>
                  </a:moveTo>
                  <a:cubicBezTo>
                    <a:pt x="133" y="351"/>
                    <a:pt x="133" y="351"/>
                    <a:pt x="133" y="351"/>
                  </a:cubicBezTo>
                  <a:cubicBezTo>
                    <a:pt x="133" y="351"/>
                    <a:pt x="133" y="351"/>
                    <a:pt x="133" y="351"/>
                  </a:cubicBezTo>
                  <a:moveTo>
                    <a:pt x="134" y="350"/>
                  </a:moveTo>
                  <a:cubicBezTo>
                    <a:pt x="134" y="350"/>
                    <a:pt x="134" y="350"/>
                    <a:pt x="133" y="351"/>
                  </a:cubicBezTo>
                  <a:cubicBezTo>
                    <a:pt x="134" y="350"/>
                    <a:pt x="134" y="350"/>
                    <a:pt x="134" y="350"/>
                  </a:cubicBezTo>
                  <a:moveTo>
                    <a:pt x="135" y="349"/>
                  </a:moveTo>
                  <a:cubicBezTo>
                    <a:pt x="135" y="350"/>
                    <a:pt x="134" y="350"/>
                    <a:pt x="134" y="350"/>
                  </a:cubicBezTo>
                  <a:cubicBezTo>
                    <a:pt x="134" y="350"/>
                    <a:pt x="135" y="350"/>
                    <a:pt x="135" y="349"/>
                  </a:cubicBezTo>
                  <a:moveTo>
                    <a:pt x="135" y="349"/>
                  </a:moveTo>
                  <a:cubicBezTo>
                    <a:pt x="135" y="349"/>
                    <a:pt x="135" y="349"/>
                    <a:pt x="135" y="349"/>
                  </a:cubicBezTo>
                  <a:cubicBezTo>
                    <a:pt x="135" y="349"/>
                    <a:pt x="135" y="349"/>
                    <a:pt x="135" y="349"/>
                  </a:cubicBezTo>
                  <a:moveTo>
                    <a:pt x="136" y="348"/>
                  </a:moveTo>
                  <a:cubicBezTo>
                    <a:pt x="136" y="348"/>
                    <a:pt x="136" y="349"/>
                    <a:pt x="135" y="349"/>
                  </a:cubicBezTo>
                  <a:cubicBezTo>
                    <a:pt x="136" y="349"/>
                    <a:pt x="136" y="348"/>
                    <a:pt x="136" y="348"/>
                  </a:cubicBezTo>
                  <a:moveTo>
                    <a:pt x="137" y="347"/>
                  </a:moveTo>
                  <a:cubicBezTo>
                    <a:pt x="137" y="348"/>
                    <a:pt x="136" y="348"/>
                    <a:pt x="136" y="348"/>
                  </a:cubicBezTo>
                  <a:cubicBezTo>
                    <a:pt x="136" y="348"/>
                    <a:pt x="137" y="348"/>
                    <a:pt x="137" y="347"/>
                  </a:cubicBezTo>
                  <a:moveTo>
                    <a:pt x="138" y="347"/>
                  </a:moveTo>
                  <a:cubicBezTo>
                    <a:pt x="137" y="347"/>
                    <a:pt x="137" y="347"/>
                    <a:pt x="137" y="347"/>
                  </a:cubicBezTo>
                  <a:cubicBezTo>
                    <a:pt x="137" y="347"/>
                    <a:pt x="137" y="347"/>
                    <a:pt x="138" y="347"/>
                  </a:cubicBezTo>
                  <a:moveTo>
                    <a:pt x="138" y="346"/>
                  </a:moveTo>
                  <a:cubicBezTo>
                    <a:pt x="138" y="347"/>
                    <a:pt x="138" y="347"/>
                    <a:pt x="138" y="347"/>
                  </a:cubicBezTo>
                  <a:cubicBezTo>
                    <a:pt x="138" y="346"/>
                    <a:pt x="138" y="346"/>
                    <a:pt x="138" y="346"/>
                  </a:cubicBezTo>
                  <a:moveTo>
                    <a:pt x="139" y="346"/>
                  </a:moveTo>
                  <a:cubicBezTo>
                    <a:pt x="138" y="346"/>
                    <a:pt x="138" y="346"/>
                    <a:pt x="138" y="346"/>
                  </a:cubicBezTo>
                  <a:cubicBezTo>
                    <a:pt x="138" y="346"/>
                    <a:pt x="138" y="346"/>
                    <a:pt x="139" y="346"/>
                  </a:cubicBezTo>
                  <a:moveTo>
                    <a:pt x="139" y="345"/>
                  </a:moveTo>
                  <a:cubicBezTo>
                    <a:pt x="139" y="345"/>
                    <a:pt x="139" y="345"/>
                    <a:pt x="139" y="346"/>
                  </a:cubicBezTo>
                  <a:cubicBezTo>
                    <a:pt x="139" y="345"/>
                    <a:pt x="139" y="345"/>
                    <a:pt x="139" y="345"/>
                  </a:cubicBezTo>
                  <a:moveTo>
                    <a:pt x="140" y="345"/>
                  </a:moveTo>
                  <a:cubicBezTo>
                    <a:pt x="140" y="345"/>
                    <a:pt x="139" y="345"/>
                    <a:pt x="139" y="345"/>
                  </a:cubicBezTo>
                  <a:cubicBezTo>
                    <a:pt x="139" y="345"/>
                    <a:pt x="140" y="345"/>
                    <a:pt x="140" y="345"/>
                  </a:cubicBezTo>
                  <a:moveTo>
                    <a:pt x="140" y="344"/>
                  </a:moveTo>
                  <a:cubicBezTo>
                    <a:pt x="140" y="344"/>
                    <a:pt x="140" y="345"/>
                    <a:pt x="140" y="345"/>
                  </a:cubicBezTo>
                  <a:cubicBezTo>
                    <a:pt x="140" y="345"/>
                    <a:pt x="140" y="344"/>
                    <a:pt x="140" y="344"/>
                  </a:cubicBezTo>
                  <a:moveTo>
                    <a:pt x="141" y="343"/>
                  </a:moveTo>
                  <a:cubicBezTo>
                    <a:pt x="141" y="343"/>
                    <a:pt x="141" y="344"/>
                    <a:pt x="141" y="344"/>
                  </a:cubicBezTo>
                  <a:cubicBezTo>
                    <a:pt x="141" y="344"/>
                    <a:pt x="141" y="343"/>
                    <a:pt x="141" y="343"/>
                  </a:cubicBezTo>
                  <a:moveTo>
                    <a:pt x="141" y="343"/>
                  </a:moveTo>
                  <a:cubicBezTo>
                    <a:pt x="141" y="343"/>
                    <a:pt x="141" y="343"/>
                    <a:pt x="141" y="343"/>
                  </a:cubicBezTo>
                  <a:cubicBezTo>
                    <a:pt x="141" y="343"/>
                    <a:pt x="141" y="343"/>
                    <a:pt x="141" y="343"/>
                  </a:cubicBezTo>
                  <a:moveTo>
                    <a:pt x="142" y="343"/>
                  </a:moveTo>
                  <a:cubicBezTo>
                    <a:pt x="142" y="343"/>
                    <a:pt x="141" y="343"/>
                    <a:pt x="141" y="343"/>
                  </a:cubicBezTo>
                  <a:cubicBezTo>
                    <a:pt x="141" y="343"/>
                    <a:pt x="142" y="343"/>
                    <a:pt x="142" y="343"/>
                  </a:cubicBezTo>
                  <a:moveTo>
                    <a:pt x="142" y="342"/>
                  </a:moveTo>
                  <a:cubicBezTo>
                    <a:pt x="142" y="342"/>
                    <a:pt x="142" y="342"/>
                    <a:pt x="142" y="343"/>
                  </a:cubicBezTo>
                  <a:cubicBezTo>
                    <a:pt x="142" y="342"/>
                    <a:pt x="142" y="342"/>
                    <a:pt x="142" y="342"/>
                  </a:cubicBezTo>
                  <a:moveTo>
                    <a:pt x="143" y="342"/>
                  </a:moveTo>
                  <a:cubicBezTo>
                    <a:pt x="142" y="342"/>
                    <a:pt x="142" y="342"/>
                    <a:pt x="142" y="342"/>
                  </a:cubicBezTo>
                  <a:cubicBezTo>
                    <a:pt x="142" y="342"/>
                    <a:pt x="142" y="342"/>
                    <a:pt x="143" y="342"/>
                  </a:cubicBezTo>
                  <a:moveTo>
                    <a:pt x="143" y="341"/>
                  </a:moveTo>
                  <a:cubicBezTo>
                    <a:pt x="143" y="342"/>
                    <a:pt x="143" y="342"/>
                    <a:pt x="143" y="342"/>
                  </a:cubicBezTo>
                  <a:cubicBezTo>
                    <a:pt x="143" y="341"/>
                    <a:pt x="143" y="341"/>
                    <a:pt x="143" y="341"/>
                  </a:cubicBezTo>
                  <a:moveTo>
                    <a:pt x="143" y="341"/>
                  </a:moveTo>
                  <a:cubicBezTo>
                    <a:pt x="143" y="341"/>
                    <a:pt x="143" y="341"/>
                    <a:pt x="143" y="341"/>
                  </a:cubicBezTo>
                  <a:cubicBezTo>
                    <a:pt x="143" y="341"/>
                    <a:pt x="143" y="341"/>
                    <a:pt x="143" y="341"/>
                  </a:cubicBezTo>
                  <a:moveTo>
                    <a:pt x="144" y="340"/>
                  </a:moveTo>
                  <a:cubicBezTo>
                    <a:pt x="144" y="340"/>
                    <a:pt x="143" y="340"/>
                    <a:pt x="143" y="341"/>
                  </a:cubicBezTo>
                  <a:cubicBezTo>
                    <a:pt x="143" y="340"/>
                    <a:pt x="144" y="340"/>
                    <a:pt x="144" y="340"/>
                  </a:cubicBezTo>
                  <a:moveTo>
                    <a:pt x="144" y="340"/>
                  </a:moveTo>
                  <a:cubicBezTo>
                    <a:pt x="144" y="340"/>
                    <a:pt x="144" y="340"/>
                    <a:pt x="144" y="340"/>
                  </a:cubicBezTo>
                  <a:cubicBezTo>
                    <a:pt x="144" y="340"/>
                    <a:pt x="144" y="340"/>
                    <a:pt x="144" y="340"/>
                  </a:cubicBezTo>
                  <a:moveTo>
                    <a:pt x="145" y="339"/>
                  </a:moveTo>
                  <a:cubicBezTo>
                    <a:pt x="144" y="339"/>
                    <a:pt x="144" y="339"/>
                    <a:pt x="144" y="339"/>
                  </a:cubicBezTo>
                  <a:cubicBezTo>
                    <a:pt x="145" y="339"/>
                    <a:pt x="145" y="339"/>
                    <a:pt x="145" y="339"/>
                  </a:cubicBezTo>
                  <a:moveTo>
                    <a:pt x="145" y="338"/>
                  </a:moveTo>
                  <a:cubicBezTo>
                    <a:pt x="145" y="339"/>
                    <a:pt x="145" y="339"/>
                    <a:pt x="145" y="339"/>
                  </a:cubicBezTo>
                  <a:cubicBezTo>
                    <a:pt x="145" y="339"/>
                    <a:pt x="145" y="339"/>
                    <a:pt x="145" y="338"/>
                  </a:cubicBezTo>
                  <a:moveTo>
                    <a:pt x="145" y="338"/>
                  </a:moveTo>
                  <a:cubicBezTo>
                    <a:pt x="145" y="338"/>
                    <a:pt x="145" y="338"/>
                    <a:pt x="145" y="338"/>
                  </a:cubicBezTo>
                  <a:cubicBezTo>
                    <a:pt x="145" y="338"/>
                    <a:pt x="145" y="338"/>
                    <a:pt x="145" y="338"/>
                  </a:cubicBezTo>
                  <a:moveTo>
                    <a:pt x="146" y="337"/>
                  </a:moveTo>
                  <a:cubicBezTo>
                    <a:pt x="146" y="337"/>
                    <a:pt x="146" y="338"/>
                    <a:pt x="145" y="338"/>
                  </a:cubicBezTo>
                  <a:cubicBezTo>
                    <a:pt x="146" y="338"/>
                    <a:pt x="146" y="338"/>
                    <a:pt x="146" y="338"/>
                  </a:cubicBezTo>
                  <a:moveTo>
                    <a:pt x="146" y="337"/>
                  </a:moveTo>
                  <a:cubicBezTo>
                    <a:pt x="146" y="337"/>
                    <a:pt x="146" y="337"/>
                    <a:pt x="146" y="337"/>
                  </a:cubicBezTo>
                  <a:cubicBezTo>
                    <a:pt x="146" y="337"/>
                    <a:pt x="146" y="337"/>
                    <a:pt x="146" y="337"/>
                  </a:cubicBezTo>
                  <a:moveTo>
                    <a:pt x="146" y="337"/>
                  </a:moveTo>
                  <a:cubicBezTo>
                    <a:pt x="146" y="337"/>
                    <a:pt x="146" y="337"/>
                    <a:pt x="146" y="337"/>
                  </a:cubicBezTo>
                  <a:cubicBezTo>
                    <a:pt x="146" y="337"/>
                    <a:pt x="146" y="337"/>
                    <a:pt x="146" y="337"/>
                  </a:cubicBezTo>
                  <a:moveTo>
                    <a:pt x="146" y="336"/>
                  </a:moveTo>
                  <a:cubicBezTo>
                    <a:pt x="146" y="336"/>
                    <a:pt x="146" y="337"/>
                    <a:pt x="146" y="337"/>
                  </a:cubicBezTo>
                  <a:cubicBezTo>
                    <a:pt x="146" y="337"/>
                    <a:pt x="146" y="337"/>
                    <a:pt x="146" y="337"/>
                  </a:cubicBezTo>
                  <a:moveTo>
                    <a:pt x="146" y="336"/>
                  </a:moveTo>
                  <a:cubicBezTo>
                    <a:pt x="147" y="336"/>
                    <a:pt x="147" y="336"/>
                    <a:pt x="147" y="336"/>
                  </a:cubicBezTo>
                  <a:cubicBezTo>
                    <a:pt x="147" y="336"/>
                    <a:pt x="147" y="336"/>
                    <a:pt x="147" y="336"/>
                  </a:cubicBezTo>
                  <a:moveTo>
                    <a:pt x="157" y="384"/>
                  </a:moveTo>
                  <a:cubicBezTo>
                    <a:pt x="169" y="370"/>
                    <a:pt x="169" y="370"/>
                    <a:pt x="169" y="370"/>
                  </a:cubicBezTo>
                  <a:cubicBezTo>
                    <a:pt x="157" y="384"/>
                    <a:pt x="157" y="384"/>
                    <a:pt x="157" y="384"/>
                  </a:cubicBezTo>
                  <a:moveTo>
                    <a:pt x="174" y="374"/>
                  </a:moveTo>
                  <a:cubicBezTo>
                    <a:pt x="175" y="371"/>
                    <a:pt x="177" y="369"/>
                    <a:pt x="179" y="366"/>
                  </a:cubicBezTo>
                  <a:cubicBezTo>
                    <a:pt x="171" y="372"/>
                    <a:pt x="171" y="372"/>
                    <a:pt x="171" y="372"/>
                  </a:cubicBezTo>
                  <a:cubicBezTo>
                    <a:pt x="179" y="366"/>
                    <a:pt x="179" y="366"/>
                    <a:pt x="179" y="366"/>
                  </a:cubicBezTo>
                  <a:cubicBezTo>
                    <a:pt x="177" y="369"/>
                    <a:pt x="175" y="371"/>
                    <a:pt x="174" y="374"/>
                  </a:cubicBezTo>
                  <a:moveTo>
                    <a:pt x="179" y="366"/>
                  </a:moveTo>
                  <a:cubicBezTo>
                    <a:pt x="181" y="362"/>
                    <a:pt x="184" y="358"/>
                    <a:pt x="187" y="353"/>
                  </a:cubicBezTo>
                  <a:cubicBezTo>
                    <a:pt x="184" y="358"/>
                    <a:pt x="181" y="362"/>
                    <a:pt x="179" y="366"/>
                  </a:cubicBezTo>
                  <a:moveTo>
                    <a:pt x="187" y="353"/>
                  </a:moveTo>
                  <a:cubicBezTo>
                    <a:pt x="169" y="370"/>
                    <a:pt x="169" y="370"/>
                    <a:pt x="169" y="370"/>
                  </a:cubicBezTo>
                  <a:cubicBezTo>
                    <a:pt x="187" y="353"/>
                    <a:pt x="187" y="353"/>
                    <a:pt x="187" y="353"/>
                  </a:cubicBezTo>
                  <a:moveTo>
                    <a:pt x="138" y="363"/>
                  </a:moveTo>
                  <a:cubicBezTo>
                    <a:pt x="140" y="361"/>
                    <a:pt x="141" y="358"/>
                    <a:pt x="143" y="356"/>
                  </a:cubicBezTo>
                  <a:cubicBezTo>
                    <a:pt x="141" y="358"/>
                    <a:pt x="140" y="361"/>
                    <a:pt x="138" y="363"/>
                  </a:cubicBezTo>
                  <a:moveTo>
                    <a:pt x="138" y="363"/>
                  </a:moveTo>
                  <a:cubicBezTo>
                    <a:pt x="140" y="361"/>
                    <a:pt x="141" y="358"/>
                    <a:pt x="143" y="356"/>
                  </a:cubicBezTo>
                  <a:cubicBezTo>
                    <a:pt x="141" y="358"/>
                    <a:pt x="140" y="361"/>
                    <a:pt x="138" y="363"/>
                  </a:cubicBezTo>
                  <a:moveTo>
                    <a:pt x="142" y="369"/>
                  </a:moveTo>
                  <a:cubicBezTo>
                    <a:pt x="141" y="367"/>
                    <a:pt x="140" y="365"/>
                    <a:pt x="138" y="363"/>
                  </a:cubicBezTo>
                  <a:cubicBezTo>
                    <a:pt x="140" y="365"/>
                    <a:pt x="141" y="367"/>
                    <a:pt x="142" y="369"/>
                  </a:cubicBezTo>
                  <a:cubicBezTo>
                    <a:pt x="141" y="367"/>
                    <a:pt x="140" y="365"/>
                    <a:pt x="138" y="363"/>
                  </a:cubicBezTo>
                  <a:cubicBezTo>
                    <a:pt x="140" y="365"/>
                    <a:pt x="141" y="367"/>
                    <a:pt x="142" y="369"/>
                  </a:cubicBezTo>
                  <a:moveTo>
                    <a:pt x="146" y="373"/>
                  </a:moveTo>
                  <a:cubicBezTo>
                    <a:pt x="145" y="372"/>
                    <a:pt x="143" y="370"/>
                    <a:pt x="142" y="369"/>
                  </a:cubicBezTo>
                  <a:cubicBezTo>
                    <a:pt x="143" y="370"/>
                    <a:pt x="145" y="372"/>
                    <a:pt x="146" y="373"/>
                  </a:cubicBezTo>
                  <a:moveTo>
                    <a:pt x="157" y="360"/>
                  </a:moveTo>
                  <a:cubicBezTo>
                    <a:pt x="146" y="373"/>
                    <a:pt x="146" y="373"/>
                    <a:pt x="146" y="373"/>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7" y="360"/>
                  </a:moveTo>
                  <a:cubicBezTo>
                    <a:pt x="157" y="360"/>
                    <a:pt x="157" y="360"/>
                    <a:pt x="157" y="360"/>
                  </a:cubicBezTo>
                  <a:cubicBezTo>
                    <a:pt x="157" y="360"/>
                    <a:pt x="157" y="360"/>
                    <a:pt x="157" y="360"/>
                  </a:cubicBezTo>
                  <a:moveTo>
                    <a:pt x="158" y="360"/>
                  </a:moveTo>
                  <a:cubicBezTo>
                    <a:pt x="157" y="360"/>
                    <a:pt x="157" y="360"/>
                    <a:pt x="157"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0"/>
                    <a:pt x="158" y="360"/>
                    <a:pt x="158" y="360"/>
                  </a:cubicBezTo>
                  <a:cubicBezTo>
                    <a:pt x="158" y="360"/>
                    <a:pt x="158" y="360"/>
                    <a:pt x="158" y="360"/>
                  </a:cubicBezTo>
                  <a:moveTo>
                    <a:pt x="158" y="360"/>
                  </a:moveTo>
                  <a:cubicBezTo>
                    <a:pt x="158" y="361"/>
                    <a:pt x="158" y="361"/>
                    <a:pt x="158" y="361"/>
                  </a:cubicBezTo>
                  <a:cubicBezTo>
                    <a:pt x="158" y="361"/>
                    <a:pt x="158" y="361"/>
                    <a:pt x="158" y="360"/>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8" y="361"/>
                    <a:pt x="158" y="361"/>
                    <a:pt x="158" y="361"/>
                  </a:cubicBezTo>
                  <a:cubicBezTo>
                    <a:pt x="158" y="361"/>
                    <a:pt x="158" y="361"/>
                    <a:pt x="158" y="361"/>
                  </a:cubicBezTo>
                  <a:moveTo>
                    <a:pt x="158" y="361"/>
                  </a:moveTo>
                  <a:cubicBezTo>
                    <a:pt x="159" y="361"/>
                    <a:pt x="159" y="361"/>
                    <a:pt x="159" y="361"/>
                  </a:cubicBezTo>
                  <a:cubicBezTo>
                    <a:pt x="159" y="361"/>
                    <a:pt x="159" y="361"/>
                    <a:pt x="158" y="361"/>
                  </a:cubicBezTo>
                  <a:moveTo>
                    <a:pt x="159" y="361"/>
                  </a:moveTo>
                  <a:cubicBezTo>
                    <a:pt x="159" y="361"/>
                    <a:pt x="159" y="361"/>
                    <a:pt x="159" y="361"/>
                  </a:cubicBezTo>
                  <a:cubicBezTo>
                    <a:pt x="159" y="361"/>
                    <a:pt x="159" y="361"/>
                    <a:pt x="159" y="361"/>
                  </a:cubicBezTo>
                  <a:moveTo>
                    <a:pt x="159" y="361"/>
                  </a:moveTo>
                  <a:cubicBezTo>
                    <a:pt x="159" y="362"/>
                    <a:pt x="159" y="362"/>
                    <a:pt x="159" y="362"/>
                  </a:cubicBezTo>
                  <a:cubicBezTo>
                    <a:pt x="159" y="361"/>
                    <a:pt x="159" y="361"/>
                    <a:pt x="159" y="361"/>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59" y="362"/>
                    <a:pt x="159" y="362"/>
                    <a:pt x="159" y="362"/>
                  </a:cubicBezTo>
                  <a:cubicBezTo>
                    <a:pt x="159" y="362"/>
                    <a:pt x="159" y="362"/>
                    <a:pt x="159" y="362"/>
                  </a:cubicBezTo>
                  <a:moveTo>
                    <a:pt x="159" y="362"/>
                  </a:moveTo>
                  <a:cubicBezTo>
                    <a:pt x="160" y="362"/>
                    <a:pt x="160" y="362"/>
                    <a:pt x="160" y="362"/>
                  </a:cubicBezTo>
                  <a:cubicBezTo>
                    <a:pt x="160" y="362"/>
                    <a:pt x="160" y="362"/>
                    <a:pt x="159" y="362"/>
                  </a:cubicBezTo>
                  <a:moveTo>
                    <a:pt x="160" y="362"/>
                  </a:moveTo>
                  <a:cubicBezTo>
                    <a:pt x="160" y="362"/>
                    <a:pt x="160" y="362"/>
                    <a:pt x="160" y="362"/>
                  </a:cubicBezTo>
                  <a:cubicBezTo>
                    <a:pt x="160" y="362"/>
                    <a:pt x="160" y="362"/>
                    <a:pt x="160" y="362"/>
                  </a:cubicBezTo>
                  <a:moveTo>
                    <a:pt x="160" y="363"/>
                  </a:moveTo>
                  <a:cubicBezTo>
                    <a:pt x="160" y="363"/>
                    <a:pt x="160" y="363"/>
                    <a:pt x="160" y="363"/>
                  </a:cubicBezTo>
                  <a:cubicBezTo>
                    <a:pt x="160" y="363"/>
                    <a:pt x="160" y="363"/>
                    <a:pt x="160" y="363"/>
                  </a:cubicBezTo>
                  <a:moveTo>
                    <a:pt x="160" y="363"/>
                  </a:moveTo>
                  <a:cubicBezTo>
                    <a:pt x="160" y="363"/>
                    <a:pt x="160" y="363"/>
                    <a:pt x="160" y="363"/>
                  </a:cubicBezTo>
                  <a:cubicBezTo>
                    <a:pt x="160" y="363"/>
                    <a:pt x="160" y="363"/>
                    <a:pt x="160" y="363"/>
                  </a:cubicBezTo>
                  <a:moveTo>
                    <a:pt x="160" y="363"/>
                  </a:moveTo>
                  <a:cubicBezTo>
                    <a:pt x="161" y="363"/>
                    <a:pt x="161" y="363"/>
                    <a:pt x="161" y="363"/>
                  </a:cubicBezTo>
                  <a:cubicBezTo>
                    <a:pt x="160" y="363"/>
                    <a:pt x="160" y="363"/>
                    <a:pt x="160"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3"/>
                  </a:moveTo>
                  <a:cubicBezTo>
                    <a:pt x="161" y="363"/>
                    <a:pt x="161" y="363"/>
                    <a:pt x="161" y="363"/>
                  </a:cubicBezTo>
                  <a:cubicBezTo>
                    <a:pt x="161" y="363"/>
                    <a:pt x="161" y="363"/>
                    <a:pt x="161" y="363"/>
                  </a:cubicBezTo>
                  <a:moveTo>
                    <a:pt x="161" y="364"/>
                  </a:moveTo>
                  <a:cubicBezTo>
                    <a:pt x="161" y="363"/>
                    <a:pt x="161" y="363"/>
                    <a:pt x="161" y="363"/>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4"/>
                    <a:pt x="161" y="364"/>
                    <a:pt x="161" y="364"/>
                  </a:cubicBezTo>
                  <a:cubicBezTo>
                    <a:pt x="161" y="364"/>
                    <a:pt x="161" y="364"/>
                    <a:pt x="161" y="364"/>
                  </a:cubicBezTo>
                  <a:moveTo>
                    <a:pt x="161" y="364"/>
                  </a:moveTo>
                  <a:cubicBezTo>
                    <a:pt x="161" y="365"/>
                    <a:pt x="161" y="365"/>
                    <a:pt x="161" y="365"/>
                  </a:cubicBezTo>
                  <a:cubicBezTo>
                    <a:pt x="161" y="364"/>
                    <a:pt x="161" y="364"/>
                    <a:pt x="161" y="364"/>
                  </a:cubicBezTo>
                  <a:moveTo>
                    <a:pt x="162" y="365"/>
                  </a:moveTo>
                  <a:cubicBezTo>
                    <a:pt x="161" y="365"/>
                    <a:pt x="161" y="365"/>
                    <a:pt x="161"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2" y="365"/>
                  </a:moveTo>
                  <a:cubicBezTo>
                    <a:pt x="162" y="365"/>
                    <a:pt x="162" y="365"/>
                    <a:pt x="162" y="365"/>
                  </a:cubicBezTo>
                  <a:cubicBezTo>
                    <a:pt x="162" y="365"/>
                    <a:pt x="162" y="365"/>
                    <a:pt x="162" y="365"/>
                  </a:cubicBezTo>
                  <a:moveTo>
                    <a:pt x="163" y="365"/>
                  </a:moveTo>
                  <a:cubicBezTo>
                    <a:pt x="162" y="365"/>
                    <a:pt x="162" y="365"/>
                    <a:pt x="162"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5"/>
                    <a:pt x="163" y="365"/>
                    <a:pt x="163" y="365"/>
                  </a:cubicBezTo>
                  <a:cubicBezTo>
                    <a:pt x="163" y="365"/>
                    <a:pt x="163" y="365"/>
                    <a:pt x="163" y="365"/>
                  </a:cubicBezTo>
                  <a:moveTo>
                    <a:pt x="163" y="365"/>
                  </a:moveTo>
                  <a:cubicBezTo>
                    <a:pt x="163" y="366"/>
                    <a:pt x="163" y="366"/>
                    <a:pt x="163" y="366"/>
                  </a:cubicBezTo>
                  <a:cubicBezTo>
                    <a:pt x="163" y="365"/>
                    <a:pt x="163" y="365"/>
                    <a:pt x="163" y="365"/>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63" y="366"/>
                  </a:moveTo>
                  <a:cubicBezTo>
                    <a:pt x="163" y="366"/>
                    <a:pt x="163" y="366"/>
                    <a:pt x="163" y="366"/>
                  </a:cubicBezTo>
                  <a:cubicBezTo>
                    <a:pt x="163" y="366"/>
                    <a:pt x="163" y="366"/>
                    <a:pt x="163" y="366"/>
                  </a:cubicBezTo>
                  <a:moveTo>
                    <a:pt x="177" y="352"/>
                  </a:moveTo>
                  <a:cubicBezTo>
                    <a:pt x="165" y="367"/>
                    <a:pt x="165" y="367"/>
                    <a:pt x="163" y="366"/>
                  </a:cubicBezTo>
                  <a:cubicBezTo>
                    <a:pt x="163" y="366"/>
                    <a:pt x="163" y="366"/>
                    <a:pt x="163" y="366"/>
                  </a:cubicBezTo>
                  <a:cubicBezTo>
                    <a:pt x="163" y="366"/>
                    <a:pt x="163" y="366"/>
                    <a:pt x="163" y="366"/>
                  </a:cubicBezTo>
                  <a:cubicBezTo>
                    <a:pt x="164" y="366"/>
                    <a:pt x="165" y="366"/>
                    <a:pt x="168" y="363"/>
                  </a:cubicBezTo>
                  <a:cubicBezTo>
                    <a:pt x="170" y="362"/>
                    <a:pt x="171" y="359"/>
                    <a:pt x="173" y="357"/>
                  </a:cubicBezTo>
                  <a:cubicBezTo>
                    <a:pt x="176" y="353"/>
                    <a:pt x="179" y="349"/>
                    <a:pt x="182" y="345"/>
                  </a:cubicBezTo>
                  <a:cubicBezTo>
                    <a:pt x="181" y="347"/>
                    <a:pt x="179" y="350"/>
                    <a:pt x="177" y="352"/>
                  </a:cubicBezTo>
                  <a:moveTo>
                    <a:pt x="197" y="263"/>
                  </a:moveTo>
                  <a:cubicBezTo>
                    <a:pt x="196" y="265"/>
                    <a:pt x="196" y="265"/>
                    <a:pt x="196" y="265"/>
                  </a:cubicBezTo>
                  <a:cubicBezTo>
                    <a:pt x="196" y="265"/>
                    <a:pt x="196" y="264"/>
                    <a:pt x="197" y="263"/>
                  </a:cubicBezTo>
                  <a:cubicBezTo>
                    <a:pt x="197" y="263"/>
                    <a:pt x="197" y="263"/>
                    <a:pt x="197" y="263"/>
                  </a:cubicBezTo>
                  <a:moveTo>
                    <a:pt x="196" y="265"/>
                  </a:moveTo>
                  <a:cubicBezTo>
                    <a:pt x="196" y="264"/>
                    <a:pt x="196" y="264"/>
                    <a:pt x="197" y="263"/>
                  </a:cubicBezTo>
                  <a:cubicBezTo>
                    <a:pt x="197" y="263"/>
                    <a:pt x="196" y="264"/>
                    <a:pt x="196" y="265"/>
                  </a:cubicBezTo>
                  <a:cubicBezTo>
                    <a:pt x="196" y="265"/>
                    <a:pt x="196" y="265"/>
                    <a:pt x="196" y="265"/>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1"/>
                    <a:pt x="199" y="261"/>
                    <a:pt x="199" y="261"/>
                  </a:cubicBezTo>
                  <a:cubicBezTo>
                    <a:pt x="199" y="261"/>
                    <a:pt x="199" y="261"/>
                    <a:pt x="199" y="261"/>
                  </a:cubicBezTo>
                  <a:moveTo>
                    <a:pt x="199" y="261"/>
                  </a:moveTo>
                  <a:cubicBezTo>
                    <a:pt x="199" y="262"/>
                    <a:pt x="199" y="262"/>
                    <a:pt x="199" y="262"/>
                  </a:cubicBezTo>
                  <a:cubicBezTo>
                    <a:pt x="199" y="262"/>
                    <a:pt x="199" y="262"/>
                    <a:pt x="199" y="261"/>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9" y="262"/>
                  </a:cubicBezTo>
                  <a:moveTo>
                    <a:pt x="199" y="262"/>
                  </a:moveTo>
                  <a:cubicBezTo>
                    <a:pt x="199" y="262"/>
                    <a:pt x="199" y="262"/>
                    <a:pt x="199" y="262"/>
                  </a:cubicBezTo>
                  <a:cubicBezTo>
                    <a:pt x="199" y="262"/>
                    <a:pt x="199" y="262"/>
                    <a:pt x="198" y="263"/>
                  </a:cubicBezTo>
                  <a:cubicBezTo>
                    <a:pt x="199" y="262"/>
                    <a:pt x="199" y="262"/>
                    <a:pt x="199" y="262"/>
                  </a:cubicBezTo>
                  <a:moveTo>
                    <a:pt x="152" y="328"/>
                  </a:moveTo>
                  <a:cubicBezTo>
                    <a:pt x="151" y="329"/>
                    <a:pt x="151" y="329"/>
                    <a:pt x="151" y="329"/>
                  </a:cubicBezTo>
                  <a:cubicBezTo>
                    <a:pt x="152" y="329"/>
                    <a:pt x="152" y="328"/>
                    <a:pt x="152" y="328"/>
                  </a:cubicBezTo>
                  <a:moveTo>
                    <a:pt x="137" y="346"/>
                  </a:moveTo>
                  <a:cubicBezTo>
                    <a:pt x="137" y="345"/>
                    <a:pt x="136" y="344"/>
                    <a:pt x="135" y="343"/>
                  </a:cubicBezTo>
                  <a:cubicBezTo>
                    <a:pt x="163" y="308"/>
                    <a:pt x="163" y="308"/>
                    <a:pt x="163" y="308"/>
                  </a:cubicBezTo>
                  <a:cubicBezTo>
                    <a:pt x="173" y="291"/>
                    <a:pt x="173" y="291"/>
                    <a:pt x="173" y="291"/>
                  </a:cubicBezTo>
                  <a:cubicBezTo>
                    <a:pt x="163" y="308"/>
                    <a:pt x="163" y="308"/>
                    <a:pt x="163" y="308"/>
                  </a:cubicBezTo>
                  <a:cubicBezTo>
                    <a:pt x="159" y="318"/>
                    <a:pt x="159" y="318"/>
                    <a:pt x="159" y="318"/>
                  </a:cubicBezTo>
                  <a:cubicBezTo>
                    <a:pt x="137" y="346"/>
                    <a:pt x="137" y="346"/>
                    <a:pt x="137" y="346"/>
                  </a:cubicBezTo>
                  <a:moveTo>
                    <a:pt x="153" y="327"/>
                  </a:moveTo>
                  <a:cubicBezTo>
                    <a:pt x="153" y="327"/>
                    <a:pt x="152" y="328"/>
                    <a:pt x="152" y="328"/>
                  </a:cubicBezTo>
                  <a:cubicBezTo>
                    <a:pt x="152" y="328"/>
                    <a:pt x="153" y="327"/>
                    <a:pt x="153" y="327"/>
                  </a:cubicBezTo>
                  <a:moveTo>
                    <a:pt x="153" y="327"/>
                  </a:moveTo>
                  <a:cubicBezTo>
                    <a:pt x="153" y="327"/>
                    <a:pt x="154" y="326"/>
                    <a:pt x="154" y="326"/>
                  </a:cubicBezTo>
                  <a:cubicBezTo>
                    <a:pt x="154" y="326"/>
                    <a:pt x="153" y="327"/>
                    <a:pt x="153" y="327"/>
                  </a:cubicBezTo>
                  <a:moveTo>
                    <a:pt x="154" y="326"/>
                  </a:moveTo>
                  <a:cubicBezTo>
                    <a:pt x="155" y="326"/>
                    <a:pt x="155" y="325"/>
                    <a:pt x="155" y="325"/>
                  </a:cubicBezTo>
                  <a:cubicBezTo>
                    <a:pt x="155" y="325"/>
                    <a:pt x="155" y="326"/>
                    <a:pt x="154" y="326"/>
                  </a:cubicBezTo>
                  <a:moveTo>
                    <a:pt x="155" y="325"/>
                  </a:moveTo>
                  <a:cubicBezTo>
                    <a:pt x="156" y="325"/>
                    <a:pt x="156" y="325"/>
                    <a:pt x="157" y="325"/>
                  </a:cubicBezTo>
                  <a:cubicBezTo>
                    <a:pt x="156" y="325"/>
                    <a:pt x="156" y="325"/>
                    <a:pt x="155" y="325"/>
                  </a:cubicBezTo>
                  <a:moveTo>
                    <a:pt x="173" y="291"/>
                  </a:moveTo>
                  <a:cubicBezTo>
                    <a:pt x="172" y="290"/>
                    <a:pt x="172" y="288"/>
                    <a:pt x="171" y="286"/>
                  </a:cubicBezTo>
                  <a:cubicBezTo>
                    <a:pt x="165" y="285"/>
                    <a:pt x="165" y="285"/>
                    <a:pt x="165" y="285"/>
                  </a:cubicBezTo>
                  <a:cubicBezTo>
                    <a:pt x="171" y="286"/>
                    <a:pt x="171" y="286"/>
                    <a:pt x="171" y="286"/>
                  </a:cubicBezTo>
                  <a:cubicBezTo>
                    <a:pt x="171" y="284"/>
                    <a:pt x="170" y="283"/>
                    <a:pt x="170" y="283"/>
                  </a:cubicBezTo>
                  <a:cubicBezTo>
                    <a:pt x="182" y="270"/>
                    <a:pt x="182" y="270"/>
                    <a:pt x="182" y="270"/>
                  </a:cubicBezTo>
                  <a:cubicBezTo>
                    <a:pt x="182" y="271"/>
                    <a:pt x="182" y="271"/>
                    <a:pt x="183" y="272"/>
                  </a:cubicBezTo>
                  <a:cubicBezTo>
                    <a:pt x="189" y="267"/>
                    <a:pt x="189" y="267"/>
                    <a:pt x="189" y="267"/>
                  </a:cubicBezTo>
                  <a:cubicBezTo>
                    <a:pt x="183" y="272"/>
                    <a:pt x="183" y="272"/>
                    <a:pt x="183" y="272"/>
                  </a:cubicBezTo>
                  <a:cubicBezTo>
                    <a:pt x="189" y="267"/>
                    <a:pt x="189" y="267"/>
                    <a:pt x="189" y="267"/>
                  </a:cubicBezTo>
                  <a:cubicBezTo>
                    <a:pt x="201" y="251"/>
                    <a:pt x="201" y="251"/>
                    <a:pt x="201" y="251"/>
                  </a:cubicBezTo>
                  <a:cubicBezTo>
                    <a:pt x="189" y="267"/>
                    <a:pt x="189" y="267"/>
                    <a:pt x="189" y="267"/>
                  </a:cubicBezTo>
                  <a:cubicBezTo>
                    <a:pt x="190" y="269"/>
                    <a:pt x="191" y="271"/>
                    <a:pt x="192" y="273"/>
                  </a:cubicBezTo>
                  <a:cubicBezTo>
                    <a:pt x="178" y="298"/>
                    <a:pt x="178" y="298"/>
                    <a:pt x="178" y="298"/>
                  </a:cubicBezTo>
                  <a:cubicBezTo>
                    <a:pt x="173" y="291"/>
                    <a:pt x="173" y="291"/>
                    <a:pt x="173" y="291"/>
                  </a:cubicBezTo>
                  <a:moveTo>
                    <a:pt x="158" y="324"/>
                  </a:moveTo>
                  <a:cubicBezTo>
                    <a:pt x="158" y="324"/>
                    <a:pt x="157" y="325"/>
                    <a:pt x="157" y="325"/>
                  </a:cubicBezTo>
                  <a:cubicBezTo>
                    <a:pt x="157" y="325"/>
                    <a:pt x="158" y="324"/>
                    <a:pt x="158" y="324"/>
                  </a:cubicBezTo>
                  <a:moveTo>
                    <a:pt x="160" y="324"/>
                  </a:moveTo>
                  <a:cubicBezTo>
                    <a:pt x="160" y="324"/>
                    <a:pt x="159" y="324"/>
                    <a:pt x="158" y="324"/>
                  </a:cubicBezTo>
                  <a:cubicBezTo>
                    <a:pt x="159" y="324"/>
                    <a:pt x="160" y="324"/>
                    <a:pt x="160" y="324"/>
                  </a:cubicBezTo>
                  <a:moveTo>
                    <a:pt x="163" y="324"/>
                  </a:moveTo>
                  <a:cubicBezTo>
                    <a:pt x="160" y="324"/>
                    <a:pt x="160" y="324"/>
                    <a:pt x="160" y="324"/>
                  </a:cubicBezTo>
                  <a:cubicBezTo>
                    <a:pt x="161" y="324"/>
                    <a:pt x="162" y="324"/>
                    <a:pt x="163" y="324"/>
                  </a:cubicBezTo>
                  <a:moveTo>
                    <a:pt x="153" y="341"/>
                  </a:moveTo>
                  <a:cubicBezTo>
                    <a:pt x="163" y="324"/>
                    <a:pt x="163" y="324"/>
                    <a:pt x="163" y="324"/>
                  </a:cubicBezTo>
                  <a:cubicBezTo>
                    <a:pt x="160" y="329"/>
                    <a:pt x="156" y="335"/>
                    <a:pt x="153" y="341"/>
                  </a:cubicBezTo>
                  <a:moveTo>
                    <a:pt x="155" y="345"/>
                  </a:moveTo>
                  <a:cubicBezTo>
                    <a:pt x="171" y="334"/>
                    <a:pt x="171" y="334"/>
                    <a:pt x="171" y="334"/>
                  </a:cubicBezTo>
                  <a:cubicBezTo>
                    <a:pt x="170" y="333"/>
                    <a:pt x="169" y="332"/>
                    <a:pt x="168" y="331"/>
                  </a:cubicBezTo>
                  <a:cubicBezTo>
                    <a:pt x="155" y="343"/>
                    <a:pt x="155" y="343"/>
                    <a:pt x="155" y="343"/>
                  </a:cubicBezTo>
                  <a:cubicBezTo>
                    <a:pt x="154" y="342"/>
                    <a:pt x="154" y="341"/>
                    <a:pt x="153" y="341"/>
                  </a:cubicBezTo>
                  <a:cubicBezTo>
                    <a:pt x="158" y="333"/>
                    <a:pt x="164" y="325"/>
                    <a:pt x="169" y="318"/>
                  </a:cubicBezTo>
                  <a:cubicBezTo>
                    <a:pt x="168" y="317"/>
                    <a:pt x="168" y="316"/>
                    <a:pt x="167" y="314"/>
                  </a:cubicBezTo>
                  <a:cubicBezTo>
                    <a:pt x="159" y="318"/>
                    <a:pt x="159" y="318"/>
                    <a:pt x="159" y="318"/>
                  </a:cubicBezTo>
                  <a:cubicBezTo>
                    <a:pt x="167" y="314"/>
                    <a:pt x="167" y="314"/>
                    <a:pt x="167" y="314"/>
                  </a:cubicBezTo>
                  <a:cubicBezTo>
                    <a:pt x="175" y="311"/>
                    <a:pt x="175" y="311"/>
                    <a:pt x="175" y="311"/>
                  </a:cubicBezTo>
                  <a:cubicBezTo>
                    <a:pt x="180" y="318"/>
                    <a:pt x="180" y="318"/>
                    <a:pt x="180" y="318"/>
                  </a:cubicBezTo>
                  <a:cubicBezTo>
                    <a:pt x="171" y="334"/>
                    <a:pt x="171" y="334"/>
                    <a:pt x="171" y="334"/>
                  </a:cubicBezTo>
                  <a:cubicBezTo>
                    <a:pt x="155" y="345"/>
                    <a:pt x="155" y="345"/>
                    <a:pt x="155" y="345"/>
                  </a:cubicBezTo>
                  <a:moveTo>
                    <a:pt x="216" y="207"/>
                  </a:moveTo>
                  <a:cubicBezTo>
                    <a:pt x="217" y="207"/>
                    <a:pt x="217" y="207"/>
                    <a:pt x="217" y="207"/>
                  </a:cubicBezTo>
                  <a:cubicBezTo>
                    <a:pt x="217" y="207"/>
                    <a:pt x="217" y="207"/>
                    <a:pt x="216" y="207"/>
                  </a:cubicBezTo>
                  <a:moveTo>
                    <a:pt x="216" y="208"/>
                  </a:moveTo>
                  <a:cubicBezTo>
                    <a:pt x="216" y="208"/>
                    <a:pt x="216" y="208"/>
                    <a:pt x="216" y="207"/>
                  </a:cubicBezTo>
                  <a:cubicBezTo>
                    <a:pt x="216" y="208"/>
                    <a:pt x="216" y="208"/>
                    <a:pt x="216" y="208"/>
                  </a:cubicBezTo>
                  <a:moveTo>
                    <a:pt x="215" y="209"/>
                  </a:moveTo>
                  <a:cubicBezTo>
                    <a:pt x="215" y="209"/>
                    <a:pt x="215" y="208"/>
                    <a:pt x="216" y="208"/>
                  </a:cubicBezTo>
                  <a:cubicBezTo>
                    <a:pt x="215" y="208"/>
                    <a:pt x="215" y="209"/>
                    <a:pt x="215" y="209"/>
                  </a:cubicBezTo>
                  <a:moveTo>
                    <a:pt x="214" y="210"/>
                  </a:moveTo>
                  <a:cubicBezTo>
                    <a:pt x="214" y="209"/>
                    <a:pt x="215" y="209"/>
                    <a:pt x="215" y="209"/>
                  </a:cubicBezTo>
                  <a:cubicBezTo>
                    <a:pt x="215" y="209"/>
                    <a:pt x="214" y="209"/>
                    <a:pt x="214" y="210"/>
                  </a:cubicBezTo>
                  <a:moveTo>
                    <a:pt x="214" y="210"/>
                  </a:moveTo>
                  <a:cubicBezTo>
                    <a:pt x="214" y="210"/>
                    <a:pt x="214" y="210"/>
                    <a:pt x="214" y="210"/>
                  </a:cubicBezTo>
                  <a:cubicBezTo>
                    <a:pt x="214" y="210"/>
                    <a:pt x="214" y="210"/>
                    <a:pt x="214" y="210"/>
                  </a:cubicBezTo>
                  <a:moveTo>
                    <a:pt x="213" y="211"/>
                  </a:moveTo>
                  <a:cubicBezTo>
                    <a:pt x="213" y="210"/>
                    <a:pt x="214" y="210"/>
                    <a:pt x="214" y="210"/>
                  </a:cubicBezTo>
                  <a:cubicBezTo>
                    <a:pt x="214" y="210"/>
                    <a:pt x="213" y="210"/>
                    <a:pt x="213" y="211"/>
                  </a:cubicBezTo>
                  <a:moveTo>
                    <a:pt x="212" y="211"/>
                  </a:moveTo>
                  <a:cubicBezTo>
                    <a:pt x="212" y="211"/>
                    <a:pt x="213" y="211"/>
                    <a:pt x="213" y="211"/>
                  </a:cubicBezTo>
                  <a:cubicBezTo>
                    <a:pt x="213" y="211"/>
                    <a:pt x="213" y="211"/>
                    <a:pt x="213" y="211"/>
                  </a:cubicBezTo>
                  <a:moveTo>
                    <a:pt x="212" y="212"/>
                  </a:moveTo>
                  <a:cubicBezTo>
                    <a:pt x="212" y="212"/>
                    <a:pt x="212" y="211"/>
                    <a:pt x="212" y="211"/>
                  </a:cubicBezTo>
                  <a:cubicBezTo>
                    <a:pt x="212" y="211"/>
                    <a:pt x="212" y="212"/>
                    <a:pt x="212" y="212"/>
                  </a:cubicBezTo>
                  <a:moveTo>
                    <a:pt x="211" y="212"/>
                  </a:moveTo>
                  <a:cubicBezTo>
                    <a:pt x="211" y="212"/>
                    <a:pt x="212" y="212"/>
                    <a:pt x="212" y="212"/>
                  </a:cubicBezTo>
                  <a:cubicBezTo>
                    <a:pt x="212" y="212"/>
                    <a:pt x="211" y="212"/>
                    <a:pt x="211" y="212"/>
                  </a:cubicBezTo>
                  <a:moveTo>
                    <a:pt x="211" y="213"/>
                  </a:moveTo>
                  <a:cubicBezTo>
                    <a:pt x="211" y="213"/>
                    <a:pt x="211" y="213"/>
                    <a:pt x="211" y="212"/>
                  </a:cubicBezTo>
                  <a:cubicBezTo>
                    <a:pt x="211" y="213"/>
                    <a:pt x="211" y="213"/>
                    <a:pt x="211" y="213"/>
                  </a:cubicBezTo>
                  <a:moveTo>
                    <a:pt x="211" y="214"/>
                  </a:moveTo>
                  <a:cubicBezTo>
                    <a:pt x="211" y="214"/>
                    <a:pt x="211" y="213"/>
                    <a:pt x="211" y="213"/>
                  </a:cubicBezTo>
                  <a:cubicBezTo>
                    <a:pt x="211" y="213"/>
                    <a:pt x="211" y="214"/>
                    <a:pt x="211" y="214"/>
                  </a:cubicBezTo>
                  <a:moveTo>
                    <a:pt x="210" y="214"/>
                  </a:moveTo>
                  <a:cubicBezTo>
                    <a:pt x="210" y="214"/>
                    <a:pt x="210" y="214"/>
                    <a:pt x="211" y="214"/>
                  </a:cubicBezTo>
                  <a:cubicBezTo>
                    <a:pt x="210" y="214"/>
                    <a:pt x="210" y="214"/>
                    <a:pt x="210" y="214"/>
                  </a:cubicBezTo>
                  <a:moveTo>
                    <a:pt x="210" y="214"/>
                  </a:moveTo>
                  <a:cubicBezTo>
                    <a:pt x="210" y="214"/>
                    <a:pt x="210" y="214"/>
                    <a:pt x="210" y="214"/>
                  </a:cubicBezTo>
                  <a:cubicBezTo>
                    <a:pt x="210" y="214"/>
                    <a:pt x="210" y="214"/>
                    <a:pt x="210" y="214"/>
                  </a:cubicBezTo>
                  <a:moveTo>
                    <a:pt x="209" y="215"/>
                  </a:moveTo>
                  <a:cubicBezTo>
                    <a:pt x="210" y="215"/>
                    <a:pt x="210" y="215"/>
                    <a:pt x="210" y="215"/>
                  </a:cubicBezTo>
                  <a:cubicBezTo>
                    <a:pt x="209" y="215"/>
                    <a:pt x="209" y="215"/>
                    <a:pt x="209" y="215"/>
                  </a:cubicBezTo>
                  <a:moveTo>
                    <a:pt x="209" y="216"/>
                  </a:moveTo>
                  <a:cubicBezTo>
                    <a:pt x="209" y="215"/>
                    <a:pt x="209" y="215"/>
                    <a:pt x="209" y="215"/>
                  </a:cubicBezTo>
                  <a:cubicBezTo>
                    <a:pt x="209" y="215"/>
                    <a:pt x="209" y="215"/>
                    <a:pt x="209" y="216"/>
                  </a:cubicBezTo>
                  <a:moveTo>
                    <a:pt x="209" y="216"/>
                  </a:moveTo>
                  <a:cubicBezTo>
                    <a:pt x="209" y="216"/>
                    <a:pt x="209" y="216"/>
                    <a:pt x="209" y="216"/>
                  </a:cubicBezTo>
                  <a:cubicBezTo>
                    <a:pt x="209" y="216"/>
                    <a:pt x="209" y="216"/>
                    <a:pt x="209" y="216"/>
                  </a:cubicBezTo>
                  <a:moveTo>
                    <a:pt x="208" y="217"/>
                  </a:moveTo>
                  <a:cubicBezTo>
                    <a:pt x="208" y="216"/>
                    <a:pt x="208" y="216"/>
                    <a:pt x="208" y="216"/>
                  </a:cubicBezTo>
                  <a:cubicBezTo>
                    <a:pt x="208" y="216"/>
                    <a:pt x="208" y="216"/>
                    <a:pt x="208" y="217"/>
                  </a:cubicBezTo>
                  <a:moveTo>
                    <a:pt x="208" y="217"/>
                  </a:moveTo>
                  <a:cubicBezTo>
                    <a:pt x="208" y="217"/>
                    <a:pt x="208" y="217"/>
                    <a:pt x="208" y="217"/>
                  </a:cubicBezTo>
                  <a:cubicBezTo>
                    <a:pt x="208" y="217"/>
                    <a:pt x="208" y="217"/>
                    <a:pt x="208" y="217"/>
                  </a:cubicBezTo>
                  <a:moveTo>
                    <a:pt x="208" y="218"/>
                  </a:moveTo>
                  <a:cubicBezTo>
                    <a:pt x="208" y="217"/>
                    <a:pt x="208" y="217"/>
                    <a:pt x="208" y="217"/>
                  </a:cubicBezTo>
                  <a:cubicBezTo>
                    <a:pt x="208" y="217"/>
                    <a:pt x="208" y="217"/>
                    <a:pt x="208" y="218"/>
                  </a:cubicBezTo>
                  <a:moveTo>
                    <a:pt x="207" y="218"/>
                  </a:moveTo>
                  <a:cubicBezTo>
                    <a:pt x="208" y="218"/>
                    <a:pt x="208" y="218"/>
                    <a:pt x="208" y="218"/>
                  </a:cubicBezTo>
                  <a:cubicBezTo>
                    <a:pt x="208" y="218"/>
                    <a:pt x="208" y="218"/>
                    <a:pt x="207" y="218"/>
                  </a:cubicBezTo>
                  <a:moveTo>
                    <a:pt x="207" y="218"/>
                  </a:moveTo>
                  <a:cubicBezTo>
                    <a:pt x="207" y="218"/>
                    <a:pt x="207" y="218"/>
                    <a:pt x="207" y="218"/>
                  </a:cubicBezTo>
                  <a:cubicBezTo>
                    <a:pt x="207" y="218"/>
                    <a:pt x="207" y="218"/>
                    <a:pt x="207" y="218"/>
                  </a:cubicBezTo>
                  <a:moveTo>
                    <a:pt x="207" y="219"/>
                  </a:moveTo>
                  <a:cubicBezTo>
                    <a:pt x="207" y="218"/>
                    <a:pt x="207" y="218"/>
                    <a:pt x="207" y="218"/>
                  </a:cubicBezTo>
                  <a:cubicBezTo>
                    <a:pt x="207" y="218"/>
                    <a:pt x="207" y="218"/>
                    <a:pt x="207" y="219"/>
                  </a:cubicBezTo>
                  <a:moveTo>
                    <a:pt x="207" y="219"/>
                  </a:moveTo>
                  <a:cubicBezTo>
                    <a:pt x="207" y="219"/>
                    <a:pt x="207" y="219"/>
                    <a:pt x="207" y="219"/>
                  </a:cubicBezTo>
                  <a:cubicBezTo>
                    <a:pt x="207" y="219"/>
                    <a:pt x="207" y="219"/>
                    <a:pt x="207" y="219"/>
                  </a:cubicBezTo>
                  <a:moveTo>
                    <a:pt x="206" y="220"/>
                  </a:moveTo>
                  <a:cubicBezTo>
                    <a:pt x="206" y="219"/>
                    <a:pt x="207" y="219"/>
                    <a:pt x="207" y="219"/>
                  </a:cubicBezTo>
                  <a:cubicBezTo>
                    <a:pt x="207" y="219"/>
                    <a:pt x="206" y="219"/>
                    <a:pt x="206" y="220"/>
                  </a:cubicBezTo>
                  <a:moveTo>
                    <a:pt x="206" y="220"/>
                  </a:moveTo>
                  <a:cubicBezTo>
                    <a:pt x="206" y="220"/>
                    <a:pt x="206" y="220"/>
                    <a:pt x="206" y="220"/>
                  </a:cubicBezTo>
                  <a:cubicBezTo>
                    <a:pt x="206" y="220"/>
                    <a:pt x="206" y="220"/>
                    <a:pt x="206" y="220"/>
                  </a:cubicBezTo>
                  <a:moveTo>
                    <a:pt x="206" y="220"/>
                  </a:moveTo>
                  <a:cubicBezTo>
                    <a:pt x="206" y="220"/>
                    <a:pt x="206" y="220"/>
                    <a:pt x="206" y="220"/>
                  </a:cubicBezTo>
                  <a:cubicBezTo>
                    <a:pt x="206" y="220"/>
                    <a:pt x="206" y="220"/>
                    <a:pt x="206" y="220"/>
                  </a:cubicBezTo>
                  <a:moveTo>
                    <a:pt x="206" y="220"/>
                  </a:moveTo>
                  <a:cubicBezTo>
                    <a:pt x="206" y="220"/>
                    <a:pt x="205" y="220"/>
                    <a:pt x="205" y="220"/>
                  </a:cubicBezTo>
                  <a:cubicBezTo>
                    <a:pt x="205" y="220"/>
                    <a:pt x="206" y="220"/>
                    <a:pt x="206" y="220"/>
                  </a:cubicBezTo>
                  <a:moveTo>
                    <a:pt x="205" y="220"/>
                  </a:moveTo>
                  <a:cubicBezTo>
                    <a:pt x="205" y="221"/>
                    <a:pt x="205" y="221"/>
                    <a:pt x="205" y="221"/>
                  </a:cubicBezTo>
                  <a:cubicBezTo>
                    <a:pt x="205" y="220"/>
                    <a:pt x="205" y="220"/>
                    <a:pt x="205" y="220"/>
                  </a:cubicBezTo>
                  <a:moveTo>
                    <a:pt x="205" y="221"/>
                  </a:moveTo>
                  <a:cubicBezTo>
                    <a:pt x="205" y="221"/>
                    <a:pt x="205" y="222"/>
                    <a:pt x="205" y="222"/>
                  </a:cubicBezTo>
                  <a:cubicBezTo>
                    <a:pt x="205" y="222"/>
                    <a:pt x="205" y="221"/>
                    <a:pt x="205" y="221"/>
                  </a:cubicBezTo>
                  <a:moveTo>
                    <a:pt x="205" y="222"/>
                  </a:moveTo>
                  <a:cubicBezTo>
                    <a:pt x="205" y="222"/>
                    <a:pt x="205" y="222"/>
                    <a:pt x="205" y="222"/>
                  </a:cubicBezTo>
                  <a:cubicBezTo>
                    <a:pt x="205" y="222"/>
                    <a:pt x="205" y="222"/>
                    <a:pt x="205" y="222"/>
                  </a:cubicBezTo>
                  <a:moveTo>
                    <a:pt x="205" y="222"/>
                  </a:moveTo>
                  <a:cubicBezTo>
                    <a:pt x="205" y="222"/>
                    <a:pt x="205" y="222"/>
                    <a:pt x="204" y="222"/>
                  </a:cubicBezTo>
                  <a:cubicBezTo>
                    <a:pt x="205" y="222"/>
                    <a:pt x="205" y="222"/>
                    <a:pt x="205" y="222"/>
                  </a:cubicBezTo>
                  <a:moveTo>
                    <a:pt x="204" y="222"/>
                  </a:moveTo>
                  <a:cubicBezTo>
                    <a:pt x="204" y="222"/>
                    <a:pt x="204" y="222"/>
                    <a:pt x="204" y="223"/>
                  </a:cubicBezTo>
                  <a:cubicBezTo>
                    <a:pt x="204" y="222"/>
                    <a:pt x="204" y="222"/>
                    <a:pt x="204" y="222"/>
                  </a:cubicBezTo>
                  <a:moveTo>
                    <a:pt x="199" y="231"/>
                  </a:moveTo>
                  <a:cubicBezTo>
                    <a:pt x="204" y="225"/>
                    <a:pt x="211" y="216"/>
                    <a:pt x="217" y="210"/>
                  </a:cubicBezTo>
                  <a:cubicBezTo>
                    <a:pt x="211" y="216"/>
                    <a:pt x="204" y="225"/>
                    <a:pt x="199" y="231"/>
                  </a:cubicBezTo>
                  <a:moveTo>
                    <a:pt x="200" y="231"/>
                  </a:moveTo>
                  <a:cubicBezTo>
                    <a:pt x="199" y="231"/>
                    <a:pt x="199" y="231"/>
                    <a:pt x="199" y="231"/>
                  </a:cubicBezTo>
                  <a:cubicBezTo>
                    <a:pt x="199" y="231"/>
                    <a:pt x="200" y="231"/>
                    <a:pt x="200" y="231"/>
                  </a:cubicBezTo>
                  <a:moveTo>
                    <a:pt x="201" y="230"/>
                  </a:moveTo>
                  <a:cubicBezTo>
                    <a:pt x="201" y="230"/>
                    <a:pt x="200" y="231"/>
                    <a:pt x="200" y="231"/>
                  </a:cubicBezTo>
                  <a:cubicBezTo>
                    <a:pt x="200" y="231"/>
                    <a:pt x="201" y="230"/>
                    <a:pt x="201" y="230"/>
                  </a:cubicBezTo>
                  <a:moveTo>
                    <a:pt x="202" y="230"/>
                  </a:moveTo>
                  <a:cubicBezTo>
                    <a:pt x="202" y="230"/>
                    <a:pt x="201" y="230"/>
                    <a:pt x="201" y="230"/>
                  </a:cubicBezTo>
                  <a:cubicBezTo>
                    <a:pt x="201" y="230"/>
                    <a:pt x="202" y="230"/>
                    <a:pt x="202" y="230"/>
                  </a:cubicBezTo>
                  <a:moveTo>
                    <a:pt x="203" y="229"/>
                  </a:moveTo>
                  <a:cubicBezTo>
                    <a:pt x="203" y="229"/>
                    <a:pt x="202" y="229"/>
                    <a:pt x="202" y="230"/>
                  </a:cubicBezTo>
                  <a:cubicBezTo>
                    <a:pt x="202" y="229"/>
                    <a:pt x="203" y="229"/>
                    <a:pt x="203" y="229"/>
                  </a:cubicBezTo>
                  <a:moveTo>
                    <a:pt x="204" y="228"/>
                  </a:moveTo>
                  <a:cubicBezTo>
                    <a:pt x="204" y="228"/>
                    <a:pt x="203" y="228"/>
                    <a:pt x="203" y="229"/>
                  </a:cubicBezTo>
                  <a:cubicBezTo>
                    <a:pt x="203" y="228"/>
                    <a:pt x="204" y="228"/>
                    <a:pt x="204" y="228"/>
                  </a:cubicBezTo>
                  <a:moveTo>
                    <a:pt x="205" y="227"/>
                  </a:moveTo>
                  <a:cubicBezTo>
                    <a:pt x="205" y="227"/>
                    <a:pt x="205" y="228"/>
                    <a:pt x="204" y="228"/>
                  </a:cubicBezTo>
                  <a:cubicBezTo>
                    <a:pt x="205" y="228"/>
                    <a:pt x="205" y="227"/>
                    <a:pt x="205" y="227"/>
                  </a:cubicBezTo>
                  <a:moveTo>
                    <a:pt x="206" y="226"/>
                  </a:moveTo>
                  <a:cubicBezTo>
                    <a:pt x="206" y="226"/>
                    <a:pt x="205" y="227"/>
                    <a:pt x="205" y="227"/>
                  </a:cubicBezTo>
                  <a:cubicBezTo>
                    <a:pt x="205" y="227"/>
                    <a:pt x="206" y="226"/>
                    <a:pt x="206" y="226"/>
                  </a:cubicBezTo>
                  <a:moveTo>
                    <a:pt x="207" y="225"/>
                  </a:moveTo>
                  <a:cubicBezTo>
                    <a:pt x="207" y="226"/>
                    <a:pt x="206" y="226"/>
                    <a:pt x="206" y="226"/>
                  </a:cubicBezTo>
                  <a:cubicBezTo>
                    <a:pt x="206" y="226"/>
                    <a:pt x="207" y="226"/>
                    <a:pt x="207" y="225"/>
                  </a:cubicBezTo>
                  <a:moveTo>
                    <a:pt x="208" y="225"/>
                  </a:moveTo>
                  <a:cubicBezTo>
                    <a:pt x="208" y="225"/>
                    <a:pt x="207" y="225"/>
                    <a:pt x="207" y="225"/>
                  </a:cubicBezTo>
                  <a:cubicBezTo>
                    <a:pt x="207" y="225"/>
                    <a:pt x="208" y="225"/>
                    <a:pt x="208" y="225"/>
                  </a:cubicBezTo>
                  <a:moveTo>
                    <a:pt x="209" y="224"/>
                  </a:moveTo>
                  <a:cubicBezTo>
                    <a:pt x="209" y="224"/>
                    <a:pt x="208" y="224"/>
                    <a:pt x="208" y="225"/>
                  </a:cubicBezTo>
                  <a:cubicBezTo>
                    <a:pt x="208" y="224"/>
                    <a:pt x="209" y="224"/>
                    <a:pt x="209" y="224"/>
                  </a:cubicBezTo>
                  <a:moveTo>
                    <a:pt x="210" y="223"/>
                  </a:moveTo>
                  <a:cubicBezTo>
                    <a:pt x="210" y="223"/>
                    <a:pt x="209" y="223"/>
                    <a:pt x="209" y="224"/>
                  </a:cubicBezTo>
                  <a:cubicBezTo>
                    <a:pt x="209" y="223"/>
                    <a:pt x="210" y="223"/>
                    <a:pt x="210" y="223"/>
                  </a:cubicBezTo>
                  <a:moveTo>
                    <a:pt x="211" y="222"/>
                  </a:moveTo>
                  <a:cubicBezTo>
                    <a:pt x="211" y="222"/>
                    <a:pt x="210" y="223"/>
                    <a:pt x="210" y="223"/>
                  </a:cubicBezTo>
                  <a:cubicBezTo>
                    <a:pt x="210" y="223"/>
                    <a:pt x="211" y="222"/>
                    <a:pt x="211" y="222"/>
                  </a:cubicBezTo>
                  <a:moveTo>
                    <a:pt x="212" y="222"/>
                  </a:moveTo>
                  <a:cubicBezTo>
                    <a:pt x="211" y="222"/>
                    <a:pt x="211" y="222"/>
                    <a:pt x="211" y="222"/>
                  </a:cubicBezTo>
                  <a:cubicBezTo>
                    <a:pt x="211" y="222"/>
                    <a:pt x="211" y="222"/>
                    <a:pt x="212" y="222"/>
                  </a:cubicBezTo>
                  <a:moveTo>
                    <a:pt x="212" y="220"/>
                  </a:moveTo>
                  <a:cubicBezTo>
                    <a:pt x="212" y="221"/>
                    <a:pt x="212" y="221"/>
                    <a:pt x="212" y="222"/>
                  </a:cubicBezTo>
                  <a:cubicBezTo>
                    <a:pt x="212" y="221"/>
                    <a:pt x="212" y="221"/>
                    <a:pt x="212" y="220"/>
                  </a:cubicBezTo>
                  <a:moveTo>
                    <a:pt x="213" y="220"/>
                  </a:moveTo>
                  <a:cubicBezTo>
                    <a:pt x="213" y="220"/>
                    <a:pt x="213" y="220"/>
                    <a:pt x="212" y="220"/>
                  </a:cubicBezTo>
                  <a:cubicBezTo>
                    <a:pt x="213" y="220"/>
                    <a:pt x="213" y="220"/>
                    <a:pt x="213" y="220"/>
                  </a:cubicBezTo>
                  <a:moveTo>
                    <a:pt x="213" y="220"/>
                  </a:moveTo>
                  <a:cubicBezTo>
                    <a:pt x="214" y="220"/>
                    <a:pt x="214" y="219"/>
                    <a:pt x="214" y="219"/>
                  </a:cubicBezTo>
                  <a:cubicBezTo>
                    <a:pt x="214" y="219"/>
                    <a:pt x="214" y="220"/>
                    <a:pt x="213" y="220"/>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8"/>
                  </a:moveTo>
                  <a:cubicBezTo>
                    <a:pt x="315" y="238"/>
                    <a:pt x="315" y="238"/>
                    <a:pt x="315" y="238"/>
                  </a:cubicBezTo>
                  <a:cubicBezTo>
                    <a:pt x="315" y="238"/>
                    <a:pt x="315" y="238"/>
                    <a:pt x="315" y="238"/>
                  </a:cubicBezTo>
                  <a:moveTo>
                    <a:pt x="315" y="239"/>
                  </a:moveTo>
                  <a:cubicBezTo>
                    <a:pt x="315" y="238"/>
                    <a:pt x="315" y="238"/>
                    <a:pt x="315" y="238"/>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5" y="239"/>
                  </a:moveTo>
                  <a:cubicBezTo>
                    <a:pt x="315" y="239"/>
                    <a:pt x="315" y="239"/>
                    <a:pt x="315" y="239"/>
                  </a:cubicBezTo>
                  <a:cubicBezTo>
                    <a:pt x="315" y="239"/>
                    <a:pt x="315" y="239"/>
                    <a:pt x="315" y="239"/>
                  </a:cubicBezTo>
                  <a:moveTo>
                    <a:pt x="316" y="239"/>
                  </a:moveTo>
                  <a:cubicBezTo>
                    <a:pt x="315" y="239"/>
                    <a:pt x="315" y="239"/>
                    <a:pt x="315"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316" y="239"/>
                  </a:moveTo>
                  <a:cubicBezTo>
                    <a:pt x="316" y="239"/>
                    <a:pt x="316" y="239"/>
                    <a:pt x="316" y="239"/>
                  </a:cubicBezTo>
                  <a:cubicBezTo>
                    <a:pt x="316" y="239"/>
                    <a:pt x="316" y="239"/>
                    <a:pt x="316" y="239"/>
                  </a:cubicBezTo>
                  <a:moveTo>
                    <a:pt x="251" y="171"/>
                  </a:moveTo>
                  <a:cubicBezTo>
                    <a:pt x="255" y="167"/>
                    <a:pt x="260" y="163"/>
                    <a:pt x="264" y="160"/>
                  </a:cubicBezTo>
                  <a:cubicBezTo>
                    <a:pt x="264" y="160"/>
                    <a:pt x="264" y="161"/>
                    <a:pt x="264" y="162"/>
                  </a:cubicBezTo>
                  <a:cubicBezTo>
                    <a:pt x="251" y="171"/>
                    <a:pt x="251" y="171"/>
                    <a:pt x="251" y="171"/>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4" y="235"/>
                  </a:moveTo>
                  <a:cubicBezTo>
                    <a:pt x="324" y="235"/>
                    <a:pt x="324" y="235"/>
                    <a:pt x="324" y="235"/>
                  </a:cubicBezTo>
                  <a:cubicBezTo>
                    <a:pt x="324" y="235"/>
                    <a:pt x="324" y="235"/>
                    <a:pt x="324" y="235"/>
                  </a:cubicBezTo>
                  <a:moveTo>
                    <a:pt x="321" y="220"/>
                  </a:moveTo>
                  <a:cubicBezTo>
                    <a:pt x="321" y="220"/>
                    <a:pt x="320" y="221"/>
                    <a:pt x="320" y="222"/>
                  </a:cubicBezTo>
                  <a:cubicBezTo>
                    <a:pt x="320" y="221"/>
                    <a:pt x="321" y="221"/>
                    <a:pt x="321" y="221"/>
                  </a:cubicBezTo>
                  <a:moveTo>
                    <a:pt x="315" y="238"/>
                  </a:moveTo>
                  <a:cubicBezTo>
                    <a:pt x="313" y="235"/>
                    <a:pt x="317" y="229"/>
                    <a:pt x="320" y="222"/>
                  </a:cubicBezTo>
                  <a:cubicBezTo>
                    <a:pt x="316" y="230"/>
                    <a:pt x="313" y="236"/>
                    <a:pt x="315" y="238"/>
                  </a:cubicBezTo>
                  <a:cubicBezTo>
                    <a:pt x="315" y="238"/>
                    <a:pt x="315" y="238"/>
                    <a:pt x="315" y="238"/>
                  </a:cubicBezTo>
                  <a:moveTo>
                    <a:pt x="311" y="108"/>
                  </a:moveTo>
                  <a:cubicBezTo>
                    <a:pt x="325" y="97"/>
                    <a:pt x="325" y="97"/>
                    <a:pt x="325" y="97"/>
                  </a:cubicBezTo>
                  <a:cubicBezTo>
                    <a:pt x="311" y="108"/>
                    <a:pt x="311" y="108"/>
                    <a:pt x="311" y="108"/>
                  </a:cubicBezTo>
                  <a:moveTo>
                    <a:pt x="311" y="108"/>
                  </a:moveTo>
                  <a:cubicBezTo>
                    <a:pt x="312" y="109"/>
                    <a:pt x="312" y="109"/>
                    <a:pt x="312" y="109"/>
                  </a:cubicBezTo>
                  <a:cubicBezTo>
                    <a:pt x="311" y="108"/>
                    <a:pt x="311" y="108"/>
                    <a:pt x="311" y="108"/>
                  </a:cubicBezTo>
                  <a:moveTo>
                    <a:pt x="312" y="109"/>
                  </a:moveTo>
                  <a:cubicBezTo>
                    <a:pt x="323" y="100"/>
                    <a:pt x="323" y="100"/>
                    <a:pt x="323" y="100"/>
                  </a:cubicBezTo>
                  <a:cubicBezTo>
                    <a:pt x="312" y="109"/>
                    <a:pt x="312" y="109"/>
                    <a:pt x="312" y="109"/>
                  </a:cubicBezTo>
                  <a:moveTo>
                    <a:pt x="312" y="110"/>
                  </a:moveTo>
                  <a:cubicBezTo>
                    <a:pt x="312" y="110"/>
                    <a:pt x="312" y="109"/>
                    <a:pt x="312" y="109"/>
                  </a:cubicBezTo>
                  <a:cubicBezTo>
                    <a:pt x="312" y="109"/>
                    <a:pt x="312" y="109"/>
                    <a:pt x="312" y="109"/>
                  </a:cubicBezTo>
                  <a:moveTo>
                    <a:pt x="311" y="110"/>
                  </a:moveTo>
                  <a:cubicBezTo>
                    <a:pt x="311" y="110"/>
                    <a:pt x="312" y="110"/>
                    <a:pt x="312" y="110"/>
                  </a:cubicBezTo>
                  <a:cubicBezTo>
                    <a:pt x="312" y="110"/>
                    <a:pt x="311" y="110"/>
                    <a:pt x="311" y="110"/>
                  </a:cubicBezTo>
                  <a:moveTo>
                    <a:pt x="311" y="111"/>
                  </a:moveTo>
                  <a:cubicBezTo>
                    <a:pt x="311" y="111"/>
                    <a:pt x="311" y="110"/>
                    <a:pt x="311" y="110"/>
                  </a:cubicBezTo>
                  <a:cubicBezTo>
                    <a:pt x="311" y="110"/>
                    <a:pt x="311" y="111"/>
                    <a:pt x="311" y="111"/>
                  </a:cubicBezTo>
                  <a:moveTo>
                    <a:pt x="311" y="111"/>
                  </a:moveTo>
                  <a:cubicBezTo>
                    <a:pt x="311" y="111"/>
                    <a:pt x="311" y="111"/>
                    <a:pt x="311" y="111"/>
                  </a:cubicBezTo>
                  <a:cubicBezTo>
                    <a:pt x="311" y="111"/>
                    <a:pt x="311" y="111"/>
                    <a:pt x="311" y="111"/>
                  </a:cubicBezTo>
                  <a:moveTo>
                    <a:pt x="311" y="111"/>
                  </a:moveTo>
                  <a:cubicBezTo>
                    <a:pt x="311" y="111"/>
                    <a:pt x="311" y="111"/>
                    <a:pt x="311" y="111"/>
                  </a:cubicBezTo>
                  <a:cubicBezTo>
                    <a:pt x="311" y="111"/>
                    <a:pt x="311" y="111"/>
                    <a:pt x="311" y="111"/>
                  </a:cubicBezTo>
                  <a:moveTo>
                    <a:pt x="312" y="111"/>
                  </a:moveTo>
                  <a:cubicBezTo>
                    <a:pt x="311" y="111"/>
                    <a:pt x="311" y="111"/>
                    <a:pt x="311" y="111"/>
                  </a:cubicBezTo>
                  <a:cubicBezTo>
                    <a:pt x="312" y="111"/>
                    <a:pt x="312" y="111"/>
                    <a:pt x="312" y="111"/>
                  </a:cubicBezTo>
                  <a:moveTo>
                    <a:pt x="312" y="111"/>
                  </a:moveTo>
                  <a:cubicBezTo>
                    <a:pt x="312" y="111"/>
                    <a:pt x="312" y="111"/>
                    <a:pt x="312" y="111"/>
                  </a:cubicBezTo>
                  <a:cubicBezTo>
                    <a:pt x="312" y="111"/>
                    <a:pt x="312" y="111"/>
                    <a:pt x="312" y="111"/>
                  </a:cubicBezTo>
                  <a:moveTo>
                    <a:pt x="313" y="111"/>
                  </a:moveTo>
                  <a:cubicBezTo>
                    <a:pt x="312" y="111"/>
                    <a:pt x="312" y="111"/>
                    <a:pt x="312" y="111"/>
                  </a:cubicBezTo>
                  <a:cubicBezTo>
                    <a:pt x="313" y="111"/>
                    <a:pt x="313" y="111"/>
                    <a:pt x="313" y="111"/>
                  </a:cubicBezTo>
                  <a:moveTo>
                    <a:pt x="313" y="111"/>
                  </a:moveTo>
                  <a:cubicBezTo>
                    <a:pt x="313" y="111"/>
                    <a:pt x="313" y="111"/>
                    <a:pt x="313" y="111"/>
                  </a:cubicBezTo>
                  <a:cubicBezTo>
                    <a:pt x="313" y="111"/>
                    <a:pt x="313" y="111"/>
                    <a:pt x="313" y="111"/>
                  </a:cubicBezTo>
                  <a:moveTo>
                    <a:pt x="315" y="110"/>
                  </a:moveTo>
                  <a:cubicBezTo>
                    <a:pt x="314" y="110"/>
                    <a:pt x="314" y="111"/>
                    <a:pt x="313" y="111"/>
                  </a:cubicBezTo>
                  <a:cubicBezTo>
                    <a:pt x="314" y="111"/>
                    <a:pt x="314" y="110"/>
                    <a:pt x="315" y="110"/>
                  </a:cubicBezTo>
                  <a:moveTo>
                    <a:pt x="316" y="109"/>
                  </a:moveTo>
                  <a:cubicBezTo>
                    <a:pt x="316" y="110"/>
                    <a:pt x="315" y="110"/>
                    <a:pt x="315" y="110"/>
                  </a:cubicBezTo>
                  <a:cubicBezTo>
                    <a:pt x="315" y="110"/>
                    <a:pt x="316" y="110"/>
                    <a:pt x="316" y="109"/>
                  </a:cubicBezTo>
                  <a:moveTo>
                    <a:pt x="318" y="109"/>
                  </a:moveTo>
                  <a:cubicBezTo>
                    <a:pt x="317" y="109"/>
                    <a:pt x="317" y="109"/>
                    <a:pt x="316" y="109"/>
                  </a:cubicBezTo>
                  <a:cubicBezTo>
                    <a:pt x="317" y="109"/>
                    <a:pt x="317" y="109"/>
                    <a:pt x="318" y="109"/>
                  </a:cubicBezTo>
                  <a:moveTo>
                    <a:pt x="320" y="107"/>
                  </a:moveTo>
                  <a:cubicBezTo>
                    <a:pt x="319" y="108"/>
                    <a:pt x="318" y="108"/>
                    <a:pt x="318" y="109"/>
                  </a:cubicBezTo>
                  <a:cubicBezTo>
                    <a:pt x="318" y="108"/>
                    <a:pt x="319" y="108"/>
                    <a:pt x="320" y="107"/>
                  </a:cubicBezTo>
                  <a:moveTo>
                    <a:pt x="322" y="106"/>
                  </a:moveTo>
                  <a:cubicBezTo>
                    <a:pt x="321" y="107"/>
                    <a:pt x="320" y="107"/>
                    <a:pt x="320" y="107"/>
                  </a:cubicBezTo>
                  <a:cubicBezTo>
                    <a:pt x="320" y="107"/>
                    <a:pt x="321" y="107"/>
                    <a:pt x="322" y="106"/>
                  </a:cubicBezTo>
                  <a:moveTo>
                    <a:pt x="325" y="105"/>
                  </a:moveTo>
                  <a:cubicBezTo>
                    <a:pt x="324" y="105"/>
                    <a:pt x="323" y="106"/>
                    <a:pt x="322" y="106"/>
                  </a:cubicBezTo>
                  <a:cubicBezTo>
                    <a:pt x="324" y="105"/>
                    <a:pt x="326" y="104"/>
                    <a:pt x="328" y="103"/>
                  </a:cubicBezTo>
                  <a:cubicBezTo>
                    <a:pt x="327" y="103"/>
                    <a:pt x="325" y="104"/>
                    <a:pt x="325" y="105"/>
                  </a:cubicBezTo>
                  <a:moveTo>
                    <a:pt x="387" y="55"/>
                  </a:moveTo>
                  <a:cubicBezTo>
                    <a:pt x="389" y="54"/>
                    <a:pt x="391" y="52"/>
                    <a:pt x="394" y="51"/>
                  </a:cubicBezTo>
                  <a:cubicBezTo>
                    <a:pt x="391" y="52"/>
                    <a:pt x="389" y="54"/>
                    <a:pt x="387" y="55"/>
                  </a:cubicBezTo>
                  <a:moveTo>
                    <a:pt x="387" y="55"/>
                  </a:moveTo>
                  <a:cubicBezTo>
                    <a:pt x="385" y="56"/>
                    <a:pt x="383" y="57"/>
                    <a:pt x="381" y="58"/>
                  </a:cubicBezTo>
                  <a:cubicBezTo>
                    <a:pt x="383" y="57"/>
                    <a:pt x="385" y="56"/>
                    <a:pt x="387" y="55"/>
                  </a:cubicBezTo>
                  <a:moveTo>
                    <a:pt x="366" y="68"/>
                  </a:moveTo>
                  <a:cubicBezTo>
                    <a:pt x="381" y="58"/>
                    <a:pt x="381" y="58"/>
                    <a:pt x="381" y="58"/>
                  </a:cubicBezTo>
                  <a:cubicBezTo>
                    <a:pt x="366" y="68"/>
                    <a:pt x="366" y="68"/>
                    <a:pt x="366" y="68"/>
                  </a:cubicBezTo>
                  <a:moveTo>
                    <a:pt x="370" y="68"/>
                  </a:moveTo>
                  <a:cubicBezTo>
                    <a:pt x="365" y="70"/>
                    <a:pt x="365" y="70"/>
                    <a:pt x="365" y="70"/>
                  </a:cubicBezTo>
                  <a:cubicBezTo>
                    <a:pt x="366" y="69"/>
                    <a:pt x="367" y="68"/>
                    <a:pt x="368" y="68"/>
                  </a:cubicBezTo>
                  <a:cubicBezTo>
                    <a:pt x="366" y="68"/>
                    <a:pt x="366" y="68"/>
                    <a:pt x="366" y="68"/>
                  </a:cubicBezTo>
                  <a:cubicBezTo>
                    <a:pt x="368" y="68"/>
                    <a:pt x="368" y="68"/>
                    <a:pt x="368" y="68"/>
                  </a:cubicBezTo>
                  <a:cubicBezTo>
                    <a:pt x="369" y="66"/>
                    <a:pt x="371" y="65"/>
                    <a:pt x="373" y="64"/>
                  </a:cubicBezTo>
                  <a:cubicBezTo>
                    <a:pt x="377" y="61"/>
                    <a:pt x="379" y="60"/>
                    <a:pt x="384" y="57"/>
                  </a:cubicBezTo>
                  <a:cubicBezTo>
                    <a:pt x="384" y="57"/>
                    <a:pt x="384" y="57"/>
                    <a:pt x="384" y="57"/>
                  </a:cubicBezTo>
                  <a:cubicBezTo>
                    <a:pt x="384" y="57"/>
                    <a:pt x="387" y="56"/>
                    <a:pt x="387" y="56"/>
                  </a:cubicBezTo>
                  <a:cubicBezTo>
                    <a:pt x="387" y="56"/>
                    <a:pt x="385" y="56"/>
                    <a:pt x="384" y="57"/>
                  </a:cubicBezTo>
                  <a:cubicBezTo>
                    <a:pt x="387" y="56"/>
                    <a:pt x="389" y="55"/>
                    <a:pt x="391" y="54"/>
                  </a:cubicBezTo>
                  <a:cubicBezTo>
                    <a:pt x="390" y="54"/>
                    <a:pt x="389" y="55"/>
                    <a:pt x="389" y="56"/>
                  </a:cubicBezTo>
                  <a:cubicBezTo>
                    <a:pt x="377" y="64"/>
                    <a:pt x="377" y="64"/>
                    <a:pt x="377" y="64"/>
                  </a:cubicBezTo>
                  <a:cubicBezTo>
                    <a:pt x="375" y="65"/>
                    <a:pt x="372" y="66"/>
                    <a:pt x="370" y="68"/>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3" y="65"/>
                    <a:pt x="393" y="65"/>
                  </a:cubicBezTo>
                  <a:cubicBezTo>
                    <a:pt x="393" y="65"/>
                    <a:pt x="393" y="65"/>
                    <a:pt x="393" y="65"/>
                  </a:cubicBezTo>
                  <a:moveTo>
                    <a:pt x="393" y="65"/>
                  </a:moveTo>
                  <a:cubicBezTo>
                    <a:pt x="393" y="65"/>
                    <a:pt x="394" y="65"/>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4"/>
                    <a:pt x="394" y="64"/>
                  </a:cubicBezTo>
                  <a:cubicBezTo>
                    <a:pt x="394" y="64"/>
                    <a:pt x="394" y="65"/>
                    <a:pt x="393" y="65"/>
                  </a:cubicBezTo>
                  <a:cubicBezTo>
                    <a:pt x="393" y="65"/>
                    <a:pt x="393" y="65"/>
                    <a:pt x="393" y="65"/>
                  </a:cubicBezTo>
                  <a:moveTo>
                    <a:pt x="393" y="65"/>
                  </a:moveTo>
                  <a:cubicBezTo>
                    <a:pt x="393" y="65"/>
                    <a:pt x="393" y="65"/>
                    <a:pt x="393" y="65"/>
                  </a:cubicBezTo>
                  <a:cubicBezTo>
                    <a:pt x="393" y="65"/>
                    <a:pt x="393" y="65"/>
                    <a:pt x="393" y="65"/>
                  </a:cubicBezTo>
                  <a:moveTo>
                    <a:pt x="287" y="334"/>
                  </a:moveTo>
                  <a:cubicBezTo>
                    <a:pt x="300" y="315"/>
                    <a:pt x="314" y="296"/>
                    <a:pt x="328" y="279"/>
                  </a:cubicBezTo>
                  <a:cubicBezTo>
                    <a:pt x="325" y="273"/>
                    <a:pt x="325" y="273"/>
                    <a:pt x="325" y="273"/>
                  </a:cubicBezTo>
                  <a:cubicBezTo>
                    <a:pt x="331" y="258"/>
                    <a:pt x="340" y="238"/>
                    <a:pt x="347" y="223"/>
                  </a:cubicBezTo>
                  <a:cubicBezTo>
                    <a:pt x="327" y="234"/>
                    <a:pt x="327" y="234"/>
                    <a:pt x="327" y="234"/>
                  </a:cubicBezTo>
                  <a:cubicBezTo>
                    <a:pt x="321" y="220"/>
                    <a:pt x="321" y="220"/>
                    <a:pt x="321" y="220"/>
                  </a:cubicBezTo>
                  <a:cubicBezTo>
                    <a:pt x="327" y="213"/>
                    <a:pt x="334" y="207"/>
                    <a:pt x="341" y="201"/>
                  </a:cubicBezTo>
                  <a:cubicBezTo>
                    <a:pt x="337" y="195"/>
                    <a:pt x="337" y="195"/>
                    <a:pt x="344" y="184"/>
                  </a:cubicBezTo>
                  <a:cubicBezTo>
                    <a:pt x="343" y="182"/>
                    <a:pt x="343" y="181"/>
                    <a:pt x="343" y="180"/>
                  </a:cubicBezTo>
                  <a:cubicBezTo>
                    <a:pt x="339" y="177"/>
                    <a:pt x="336" y="174"/>
                    <a:pt x="333" y="172"/>
                  </a:cubicBezTo>
                  <a:cubicBezTo>
                    <a:pt x="311" y="191"/>
                    <a:pt x="294" y="215"/>
                    <a:pt x="272" y="235"/>
                  </a:cubicBezTo>
                  <a:cubicBezTo>
                    <a:pt x="265" y="241"/>
                    <a:pt x="257" y="241"/>
                    <a:pt x="250" y="245"/>
                  </a:cubicBezTo>
                  <a:cubicBezTo>
                    <a:pt x="257" y="240"/>
                    <a:pt x="257" y="240"/>
                    <a:pt x="257" y="240"/>
                  </a:cubicBezTo>
                  <a:cubicBezTo>
                    <a:pt x="250" y="245"/>
                    <a:pt x="250" y="245"/>
                    <a:pt x="250" y="245"/>
                  </a:cubicBezTo>
                  <a:cubicBezTo>
                    <a:pt x="248" y="248"/>
                    <a:pt x="246" y="250"/>
                    <a:pt x="244" y="252"/>
                  </a:cubicBezTo>
                  <a:cubicBezTo>
                    <a:pt x="239" y="260"/>
                    <a:pt x="239" y="260"/>
                    <a:pt x="239" y="260"/>
                  </a:cubicBezTo>
                  <a:cubicBezTo>
                    <a:pt x="244" y="252"/>
                    <a:pt x="244" y="252"/>
                    <a:pt x="244" y="252"/>
                  </a:cubicBezTo>
                  <a:cubicBezTo>
                    <a:pt x="230" y="264"/>
                    <a:pt x="230" y="264"/>
                    <a:pt x="230" y="264"/>
                  </a:cubicBezTo>
                  <a:cubicBezTo>
                    <a:pt x="229" y="263"/>
                    <a:pt x="228" y="262"/>
                    <a:pt x="227" y="261"/>
                  </a:cubicBezTo>
                  <a:cubicBezTo>
                    <a:pt x="249" y="230"/>
                    <a:pt x="249" y="230"/>
                    <a:pt x="249" y="230"/>
                  </a:cubicBezTo>
                  <a:cubicBezTo>
                    <a:pt x="248" y="229"/>
                    <a:pt x="246" y="226"/>
                    <a:pt x="245" y="224"/>
                  </a:cubicBezTo>
                  <a:cubicBezTo>
                    <a:pt x="250" y="216"/>
                    <a:pt x="250" y="216"/>
                    <a:pt x="250" y="216"/>
                  </a:cubicBezTo>
                  <a:cubicBezTo>
                    <a:pt x="252" y="208"/>
                    <a:pt x="254" y="198"/>
                    <a:pt x="257" y="189"/>
                  </a:cubicBezTo>
                  <a:cubicBezTo>
                    <a:pt x="265" y="181"/>
                    <a:pt x="265" y="181"/>
                    <a:pt x="265" y="181"/>
                  </a:cubicBezTo>
                  <a:cubicBezTo>
                    <a:pt x="270" y="174"/>
                    <a:pt x="270" y="174"/>
                    <a:pt x="270" y="174"/>
                  </a:cubicBezTo>
                  <a:cubicBezTo>
                    <a:pt x="270" y="173"/>
                    <a:pt x="270" y="172"/>
                    <a:pt x="270" y="171"/>
                  </a:cubicBezTo>
                  <a:cubicBezTo>
                    <a:pt x="277" y="166"/>
                    <a:pt x="284" y="160"/>
                    <a:pt x="291" y="154"/>
                  </a:cubicBezTo>
                  <a:cubicBezTo>
                    <a:pt x="320" y="137"/>
                    <a:pt x="320" y="137"/>
                    <a:pt x="320" y="137"/>
                  </a:cubicBezTo>
                  <a:cubicBezTo>
                    <a:pt x="291" y="154"/>
                    <a:pt x="291" y="154"/>
                    <a:pt x="291" y="154"/>
                  </a:cubicBezTo>
                  <a:cubicBezTo>
                    <a:pt x="322" y="138"/>
                    <a:pt x="322" y="138"/>
                    <a:pt x="322" y="138"/>
                  </a:cubicBezTo>
                  <a:cubicBezTo>
                    <a:pt x="324" y="137"/>
                    <a:pt x="327" y="135"/>
                    <a:pt x="329" y="133"/>
                  </a:cubicBezTo>
                  <a:cubicBezTo>
                    <a:pt x="335" y="122"/>
                    <a:pt x="335" y="122"/>
                    <a:pt x="335" y="122"/>
                  </a:cubicBezTo>
                  <a:cubicBezTo>
                    <a:pt x="329" y="133"/>
                    <a:pt x="329" y="133"/>
                    <a:pt x="329" y="133"/>
                  </a:cubicBezTo>
                  <a:cubicBezTo>
                    <a:pt x="341" y="133"/>
                    <a:pt x="341" y="133"/>
                    <a:pt x="341" y="133"/>
                  </a:cubicBezTo>
                  <a:cubicBezTo>
                    <a:pt x="347" y="129"/>
                    <a:pt x="347" y="129"/>
                    <a:pt x="347" y="129"/>
                  </a:cubicBezTo>
                  <a:cubicBezTo>
                    <a:pt x="341" y="133"/>
                    <a:pt x="341" y="133"/>
                    <a:pt x="341" y="133"/>
                  </a:cubicBezTo>
                  <a:cubicBezTo>
                    <a:pt x="329" y="133"/>
                    <a:pt x="329" y="133"/>
                    <a:pt x="329" y="133"/>
                  </a:cubicBezTo>
                  <a:cubicBezTo>
                    <a:pt x="327" y="135"/>
                    <a:pt x="324" y="137"/>
                    <a:pt x="322" y="138"/>
                  </a:cubicBezTo>
                  <a:cubicBezTo>
                    <a:pt x="332" y="139"/>
                    <a:pt x="332" y="139"/>
                    <a:pt x="332" y="139"/>
                  </a:cubicBezTo>
                  <a:cubicBezTo>
                    <a:pt x="347" y="130"/>
                    <a:pt x="347" y="130"/>
                    <a:pt x="347" y="130"/>
                  </a:cubicBezTo>
                  <a:cubicBezTo>
                    <a:pt x="350" y="128"/>
                    <a:pt x="352" y="127"/>
                    <a:pt x="355" y="125"/>
                  </a:cubicBezTo>
                  <a:cubicBezTo>
                    <a:pt x="354" y="123"/>
                    <a:pt x="353" y="121"/>
                    <a:pt x="352" y="119"/>
                  </a:cubicBezTo>
                  <a:cubicBezTo>
                    <a:pt x="353" y="121"/>
                    <a:pt x="354" y="123"/>
                    <a:pt x="355" y="125"/>
                  </a:cubicBezTo>
                  <a:cubicBezTo>
                    <a:pt x="374" y="119"/>
                    <a:pt x="374" y="119"/>
                    <a:pt x="374" y="119"/>
                  </a:cubicBezTo>
                  <a:cubicBezTo>
                    <a:pt x="366" y="126"/>
                    <a:pt x="366" y="126"/>
                    <a:pt x="366" y="126"/>
                  </a:cubicBezTo>
                  <a:cubicBezTo>
                    <a:pt x="367" y="126"/>
                    <a:pt x="367" y="127"/>
                    <a:pt x="367" y="127"/>
                  </a:cubicBezTo>
                  <a:cubicBezTo>
                    <a:pt x="368" y="127"/>
                    <a:pt x="368" y="128"/>
                    <a:pt x="368" y="128"/>
                  </a:cubicBezTo>
                  <a:cubicBezTo>
                    <a:pt x="384" y="119"/>
                    <a:pt x="384" y="119"/>
                    <a:pt x="384" y="119"/>
                  </a:cubicBezTo>
                  <a:cubicBezTo>
                    <a:pt x="368" y="128"/>
                    <a:pt x="368" y="128"/>
                    <a:pt x="368" y="128"/>
                  </a:cubicBezTo>
                  <a:cubicBezTo>
                    <a:pt x="371" y="131"/>
                    <a:pt x="371" y="131"/>
                    <a:pt x="371" y="131"/>
                  </a:cubicBezTo>
                  <a:cubicBezTo>
                    <a:pt x="384" y="119"/>
                    <a:pt x="384" y="119"/>
                    <a:pt x="384" y="119"/>
                  </a:cubicBezTo>
                  <a:cubicBezTo>
                    <a:pt x="401" y="109"/>
                    <a:pt x="401" y="109"/>
                    <a:pt x="401" y="109"/>
                  </a:cubicBezTo>
                  <a:cubicBezTo>
                    <a:pt x="400" y="109"/>
                    <a:pt x="400" y="108"/>
                    <a:pt x="399" y="107"/>
                  </a:cubicBezTo>
                  <a:cubicBezTo>
                    <a:pt x="388" y="107"/>
                    <a:pt x="388" y="107"/>
                    <a:pt x="388" y="107"/>
                  </a:cubicBezTo>
                  <a:cubicBezTo>
                    <a:pt x="379" y="112"/>
                    <a:pt x="379" y="112"/>
                    <a:pt x="379" y="112"/>
                  </a:cubicBezTo>
                  <a:cubicBezTo>
                    <a:pt x="371" y="116"/>
                    <a:pt x="371" y="116"/>
                    <a:pt x="371" y="116"/>
                  </a:cubicBezTo>
                  <a:cubicBezTo>
                    <a:pt x="370" y="115"/>
                    <a:pt x="370" y="114"/>
                    <a:pt x="369" y="113"/>
                  </a:cubicBezTo>
                  <a:cubicBezTo>
                    <a:pt x="375" y="109"/>
                    <a:pt x="380" y="106"/>
                    <a:pt x="385" y="103"/>
                  </a:cubicBezTo>
                  <a:cubicBezTo>
                    <a:pt x="392" y="97"/>
                    <a:pt x="392" y="97"/>
                    <a:pt x="392" y="97"/>
                  </a:cubicBezTo>
                  <a:cubicBezTo>
                    <a:pt x="383" y="100"/>
                    <a:pt x="383" y="100"/>
                    <a:pt x="383" y="100"/>
                  </a:cubicBezTo>
                  <a:cubicBezTo>
                    <a:pt x="391" y="92"/>
                    <a:pt x="391" y="92"/>
                    <a:pt x="391" y="92"/>
                  </a:cubicBezTo>
                  <a:cubicBezTo>
                    <a:pt x="400" y="85"/>
                    <a:pt x="400" y="85"/>
                    <a:pt x="400" y="85"/>
                  </a:cubicBezTo>
                  <a:cubicBezTo>
                    <a:pt x="406" y="80"/>
                    <a:pt x="406" y="80"/>
                    <a:pt x="406" y="80"/>
                  </a:cubicBezTo>
                  <a:cubicBezTo>
                    <a:pt x="414" y="74"/>
                    <a:pt x="414" y="74"/>
                    <a:pt x="414" y="74"/>
                  </a:cubicBezTo>
                  <a:cubicBezTo>
                    <a:pt x="413" y="74"/>
                    <a:pt x="413" y="72"/>
                    <a:pt x="413" y="71"/>
                  </a:cubicBezTo>
                  <a:cubicBezTo>
                    <a:pt x="413" y="70"/>
                    <a:pt x="413" y="70"/>
                    <a:pt x="413" y="70"/>
                  </a:cubicBezTo>
                  <a:cubicBezTo>
                    <a:pt x="421" y="65"/>
                    <a:pt x="421" y="65"/>
                    <a:pt x="421" y="65"/>
                  </a:cubicBezTo>
                  <a:cubicBezTo>
                    <a:pt x="421" y="63"/>
                    <a:pt x="422" y="61"/>
                    <a:pt x="422" y="59"/>
                  </a:cubicBezTo>
                  <a:cubicBezTo>
                    <a:pt x="413" y="69"/>
                    <a:pt x="413" y="69"/>
                    <a:pt x="413" y="69"/>
                  </a:cubicBezTo>
                  <a:cubicBezTo>
                    <a:pt x="397" y="76"/>
                    <a:pt x="397" y="76"/>
                    <a:pt x="397" y="76"/>
                  </a:cubicBezTo>
                  <a:cubicBezTo>
                    <a:pt x="389" y="84"/>
                    <a:pt x="389" y="84"/>
                    <a:pt x="389" y="84"/>
                  </a:cubicBezTo>
                  <a:cubicBezTo>
                    <a:pt x="381" y="92"/>
                    <a:pt x="381" y="92"/>
                    <a:pt x="381" y="92"/>
                  </a:cubicBezTo>
                  <a:cubicBezTo>
                    <a:pt x="398" y="84"/>
                    <a:pt x="398" y="84"/>
                    <a:pt x="398" y="84"/>
                  </a:cubicBezTo>
                  <a:cubicBezTo>
                    <a:pt x="381" y="92"/>
                    <a:pt x="381" y="92"/>
                    <a:pt x="381" y="92"/>
                  </a:cubicBezTo>
                  <a:cubicBezTo>
                    <a:pt x="373" y="95"/>
                    <a:pt x="373" y="95"/>
                    <a:pt x="373" y="95"/>
                  </a:cubicBezTo>
                  <a:cubicBezTo>
                    <a:pt x="371" y="96"/>
                    <a:pt x="368" y="97"/>
                    <a:pt x="366" y="99"/>
                  </a:cubicBezTo>
                  <a:cubicBezTo>
                    <a:pt x="365" y="99"/>
                    <a:pt x="365" y="99"/>
                    <a:pt x="365" y="98"/>
                  </a:cubicBezTo>
                  <a:cubicBezTo>
                    <a:pt x="373" y="93"/>
                    <a:pt x="381" y="89"/>
                    <a:pt x="389" y="84"/>
                  </a:cubicBezTo>
                  <a:cubicBezTo>
                    <a:pt x="397" y="76"/>
                    <a:pt x="397" y="76"/>
                    <a:pt x="397" y="76"/>
                  </a:cubicBezTo>
                  <a:cubicBezTo>
                    <a:pt x="396" y="75"/>
                    <a:pt x="396" y="75"/>
                    <a:pt x="396" y="75"/>
                  </a:cubicBezTo>
                  <a:cubicBezTo>
                    <a:pt x="373" y="89"/>
                    <a:pt x="373" y="89"/>
                    <a:pt x="373" y="89"/>
                  </a:cubicBezTo>
                  <a:cubicBezTo>
                    <a:pt x="373" y="86"/>
                    <a:pt x="374" y="81"/>
                    <a:pt x="376" y="77"/>
                  </a:cubicBezTo>
                  <a:cubicBezTo>
                    <a:pt x="387" y="68"/>
                    <a:pt x="387" y="68"/>
                    <a:pt x="387" y="68"/>
                  </a:cubicBezTo>
                  <a:cubicBezTo>
                    <a:pt x="392" y="66"/>
                    <a:pt x="392" y="66"/>
                    <a:pt x="392" y="66"/>
                  </a:cubicBezTo>
                  <a:cubicBezTo>
                    <a:pt x="402" y="60"/>
                    <a:pt x="402" y="60"/>
                    <a:pt x="402" y="60"/>
                  </a:cubicBezTo>
                  <a:cubicBezTo>
                    <a:pt x="401" y="61"/>
                    <a:pt x="401" y="61"/>
                    <a:pt x="401" y="61"/>
                  </a:cubicBezTo>
                  <a:cubicBezTo>
                    <a:pt x="399" y="62"/>
                    <a:pt x="397" y="62"/>
                    <a:pt x="396" y="63"/>
                  </a:cubicBezTo>
                  <a:cubicBezTo>
                    <a:pt x="399" y="62"/>
                    <a:pt x="399" y="62"/>
                    <a:pt x="402" y="60"/>
                  </a:cubicBezTo>
                  <a:cubicBezTo>
                    <a:pt x="399" y="62"/>
                    <a:pt x="396" y="64"/>
                    <a:pt x="392" y="66"/>
                  </a:cubicBezTo>
                  <a:cubicBezTo>
                    <a:pt x="392" y="67"/>
                    <a:pt x="392" y="68"/>
                    <a:pt x="392" y="68"/>
                  </a:cubicBezTo>
                  <a:cubicBezTo>
                    <a:pt x="391" y="70"/>
                    <a:pt x="391" y="71"/>
                    <a:pt x="390" y="72"/>
                  </a:cubicBezTo>
                  <a:cubicBezTo>
                    <a:pt x="391" y="71"/>
                    <a:pt x="391" y="70"/>
                    <a:pt x="392" y="68"/>
                  </a:cubicBezTo>
                  <a:cubicBezTo>
                    <a:pt x="382" y="74"/>
                    <a:pt x="381" y="75"/>
                    <a:pt x="379" y="76"/>
                  </a:cubicBezTo>
                  <a:cubicBezTo>
                    <a:pt x="383" y="75"/>
                    <a:pt x="384" y="75"/>
                    <a:pt x="406" y="66"/>
                  </a:cubicBezTo>
                  <a:cubicBezTo>
                    <a:pt x="406" y="65"/>
                    <a:pt x="406" y="64"/>
                    <a:pt x="406" y="63"/>
                  </a:cubicBezTo>
                  <a:cubicBezTo>
                    <a:pt x="424" y="52"/>
                    <a:pt x="424" y="52"/>
                    <a:pt x="424" y="52"/>
                  </a:cubicBezTo>
                  <a:cubicBezTo>
                    <a:pt x="441" y="41"/>
                    <a:pt x="441" y="41"/>
                    <a:pt x="441" y="41"/>
                  </a:cubicBezTo>
                  <a:cubicBezTo>
                    <a:pt x="442" y="40"/>
                    <a:pt x="442" y="40"/>
                    <a:pt x="442" y="39"/>
                  </a:cubicBezTo>
                  <a:cubicBezTo>
                    <a:pt x="434" y="43"/>
                    <a:pt x="426" y="47"/>
                    <a:pt x="418" y="51"/>
                  </a:cubicBezTo>
                  <a:cubicBezTo>
                    <a:pt x="426" y="47"/>
                    <a:pt x="434" y="43"/>
                    <a:pt x="442" y="39"/>
                  </a:cubicBezTo>
                  <a:cubicBezTo>
                    <a:pt x="434" y="42"/>
                    <a:pt x="434" y="42"/>
                    <a:pt x="434" y="42"/>
                  </a:cubicBezTo>
                  <a:cubicBezTo>
                    <a:pt x="435" y="42"/>
                    <a:pt x="435" y="41"/>
                    <a:pt x="436" y="40"/>
                  </a:cubicBezTo>
                  <a:cubicBezTo>
                    <a:pt x="436" y="39"/>
                    <a:pt x="437" y="38"/>
                    <a:pt x="438" y="37"/>
                  </a:cubicBezTo>
                  <a:cubicBezTo>
                    <a:pt x="449" y="29"/>
                    <a:pt x="449" y="29"/>
                    <a:pt x="449" y="29"/>
                  </a:cubicBezTo>
                  <a:cubicBezTo>
                    <a:pt x="450" y="29"/>
                    <a:pt x="450" y="28"/>
                    <a:pt x="451" y="27"/>
                  </a:cubicBezTo>
                  <a:cubicBezTo>
                    <a:pt x="438" y="32"/>
                    <a:pt x="438" y="32"/>
                    <a:pt x="438" y="32"/>
                  </a:cubicBezTo>
                  <a:cubicBezTo>
                    <a:pt x="451" y="27"/>
                    <a:pt x="451" y="27"/>
                    <a:pt x="451" y="27"/>
                  </a:cubicBezTo>
                  <a:cubicBezTo>
                    <a:pt x="461" y="22"/>
                    <a:pt x="461" y="22"/>
                    <a:pt x="461" y="22"/>
                  </a:cubicBezTo>
                  <a:cubicBezTo>
                    <a:pt x="448" y="26"/>
                    <a:pt x="448" y="26"/>
                    <a:pt x="448" y="26"/>
                  </a:cubicBezTo>
                  <a:cubicBezTo>
                    <a:pt x="423" y="39"/>
                    <a:pt x="423" y="39"/>
                    <a:pt x="423" y="39"/>
                  </a:cubicBezTo>
                  <a:cubicBezTo>
                    <a:pt x="406" y="48"/>
                    <a:pt x="406" y="48"/>
                    <a:pt x="406" y="48"/>
                  </a:cubicBezTo>
                  <a:cubicBezTo>
                    <a:pt x="407" y="47"/>
                    <a:pt x="408" y="46"/>
                    <a:pt x="410" y="45"/>
                  </a:cubicBezTo>
                  <a:cubicBezTo>
                    <a:pt x="396" y="54"/>
                    <a:pt x="396" y="54"/>
                    <a:pt x="396" y="54"/>
                  </a:cubicBezTo>
                  <a:cubicBezTo>
                    <a:pt x="391" y="57"/>
                    <a:pt x="386" y="60"/>
                    <a:pt x="381" y="63"/>
                  </a:cubicBezTo>
                  <a:cubicBezTo>
                    <a:pt x="377" y="66"/>
                    <a:pt x="374" y="70"/>
                    <a:pt x="372" y="75"/>
                  </a:cubicBezTo>
                  <a:cubicBezTo>
                    <a:pt x="377" y="70"/>
                    <a:pt x="383" y="64"/>
                    <a:pt x="388" y="59"/>
                  </a:cubicBezTo>
                  <a:cubicBezTo>
                    <a:pt x="403" y="51"/>
                    <a:pt x="403" y="51"/>
                    <a:pt x="403" y="51"/>
                  </a:cubicBezTo>
                  <a:cubicBezTo>
                    <a:pt x="402" y="52"/>
                    <a:pt x="402" y="53"/>
                    <a:pt x="401" y="54"/>
                  </a:cubicBezTo>
                  <a:cubicBezTo>
                    <a:pt x="392" y="59"/>
                    <a:pt x="392" y="59"/>
                    <a:pt x="392" y="59"/>
                  </a:cubicBezTo>
                  <a:cubicBezTo>
                    <a:pt x="391" y="60"/>
                    <a:pt x="391" y="60"/>
                    <a:pt x="390" y="61"/>
                  </a:cubicBezTo>
                  <a:cubicBezTo>
                    <a:pt x="394" y="63"/>
                    <a:pt x="394" y="63"/>
                    <a:pt x="394" y="63"/>
                  </a:cubicBezTo>
                  <a:cubicBezTo>
                    <a:pt x="394" y="64"/>
                    <a:pt x="394" y="64"/>
                    <a:pt x="394" y="64"/>
                  </a:cubicBezTo>
                  <a:cubicBezTo>
                    <a:pt x="390" y="61"/>
                    <a:pt x="390" y="61"/>
                    <a:pt x="390" y="61"/>
                  </a:cubicBezTo>
                  <a:cubicBezTo>
                    <a:pt x="388" y="64"/>
                    <a:pt x="387" y="66"/>
                    <a:pt x="386" y="68"/>
                  </a:cubicBezTo>
                  <a:cubicBezTo>
                    <a:pt x="378" y="73"/>
                    <a:pt x="370" y="77"/>
                    <a:pt x="363" y="82"/>
                  </a:cubicBezTo>
                  <a:cubicBezTo>
                    <a:pt x="372" y="75"/>
                    <a:pt x="372" y="75"/>
                    <a:pt x="372" y="75"/>
                  </a:cubicBezTo>
                  <a:cubicBezTo>
                    <a:pt x="374" y="70"/>
                    <a:pt x="377" y="66"/>
                    <a:pt x="381" y="63"/>
                  </a:cubicBezTo>
                  <a:cubicBezTo>
                    <a:pt x="386" y="60"/>
                    <a:pt x="391" y="57"/>
                    <a:pt x="396" y="54"/>
                  </a:cubicBezTo>
                  <a:cubicBezTo>
                    <a:pt x="410" y="45"/>
                    <a:pt x="410" y="45"/>
                    <a:pt x="410" y="45"/>
                  </a:cubicBezTo>
                  <a:cubicBezTo>
                    <a:pt x="419" y="37"/>
                    <a:pt x="431" y="29"/>
                    <a:pt x="445" y="22"/>
                  </a:cubicBezTo>
                  <a:cubicBezTo>
                    <a:pt x="425" y="33"/>
                    <a:pt x="398" y="48"/>
                    <a:pt x="378" y="60"/>
                  </a:cubicBezTo>
                  <a:cubicBezTo>
                    <a:pt x="322" y="98"/>
                    <a:pt x="311" y="105"/>
                    <a:pt x="266" y="145"/>
                  </a:cubicBezTo>
                  <a:cubicBezTo>
                    <a:pt x="211" y="197"/>
                    <a:pt x="206" y="202"/>
                    <a:pt x="172" y="243"/>
                  </a:cubicBezTo>
                  <a:cubicBezTo>
                    <a:pt x="124" y="308"/>
                    <a:pt x="122" y="310"/>
                    <a:pt x="99" y="351"/>
                  </a:cubicBezTo>
                  <a:cubicBezTo>
                    <a:pt x="83" y="379"/>
                    <a:pt x="88" y="409"/>
                    <a:pt x="118" y="438"/>
                  </a:cubicBezTo>
                  <a:cubicBezTo>
                    <a:pt x="122" y="435"/>
                    <a:pt x="122" y="435"/>
                    <a:pt x="122" y="435"/>
                  </a:cubicBezTo>
                  <a:cubicBezTo>
                    <a:pt x="128" y="430"/>
                    <a:pt x="128" y="430"/>
                    <a:pt x="128" y="430"/>
                  </a:cubicBezTo>
                  <a:cubicBezTo>
                    <a:pt x="134" y="424"/>
                    <a:pt x="134" y="424"/>
                    <a:pt x="134" y="424"/>
                  </a:cubicBezTo>
                  <a:cubicBezTo>
                    <a:pt x="135" y="425"/>
                    <a:pt x="136" y="425"/>
                    <a:pt x="136" y="426"/>
                  </a:cubicBezTo>
                  <a:cubicBezTo>
                    <a:pt x="148" y="423"/>
                    <a:pt x="148" y="423"/>
                    <a:pt x="148" y="423"/>
                  </a:cubicBezTo>
                  <a:cubicBezTo>
                    <a:pt x="155" y="417"/>
                    <a:pt x="155" y="417"/>
                    <a:pt x="155" y="417"/>
                  </a:cubicBezTo>
                  <a:cubicBezTo>
                    <a:pt x="157" y="419"/>
                    <a:pt x="160" y="421"/>
                    <a:pt x="163" y="423"/>
                  </a:cubicBezTo>
                  <a:cubicBezTo>
                    <a:pt x="167" y="415"/>
                    <a:pt x="172" y="407"/>
                    <a:pt x="176" y="399"/>
                  </a:cubicBezTo>
                  <a:cubicBezTo>
                    <a:pt x="178" y="396"/>
                    <a:pt x="179" y="394"/>
                    <a:pt x="181" y="391"/>
                  </a:cubicBezTo>
                  <a:cubicBezTo>
                    <a:pt x="180" y="390"/>
                    <a:pt x="179" y="390"/>
                    <a:pt x="178" y="389"/>
                  </a:cubicBezTo>
                  <a:cubicBezTo>
                    <a:pt x="178" y="388"/>
                    <a:pt x="177" y="388"/>
                    <a:pt x="176" y="387"/>
                  </a:cubicBezTo>
                  <a:cubicBezTo>
                    <a:pt x="177" y="384"/>
                    <a:pt x="179" y="382"/>
                    <a:pt x="181" y="379"/>
                  </a:cubicBezTo>
                  <a:cubicBezTo>
                    <a:pt x="180" y="379"/>
                    <a:pt x="179" y="378"/>
                    <a:pt x="178" y="378"/>
                  </a:cubicBezTo>
                  <a:cubicBezTo>
                    <a:pt x="176" y="376"/>
                    <a:pt x="175" y="375"/>
                    <a:pt x="174" y="374"/>
                  </a:cubicBezTo>
                  <a:cubicBezTo>
                    <a:pt x="175" y="375"/>
                    <a:pt x="176" y="376"/>
                    <a:pt x="178" y="378"/>
                  </a:cubicBezTo>
                  <a:cubicBezTo>
                    <a:pt x="186" y="372"/>
                    <a:pt x="186" y="372"/>
                    <a:pt x="186" y="372"/>
                  </a:cubicBezTo>
                  <a:cubicBezTo>
                    <a:pt x="193" y="355"/>
                    <a:pt x="193" y="355"/>
                    <a:pt x="193" y="355"/>
                  </a:cubicBezTo>
                  <a:cubicBezTo>
                    <a:pt x="192" y="353"/>
                    <a:pt x="190" y="353"/>
                    <a:pt x="189" y="351"/>
                  </a:cubicBezTo>
                  <a:cubicBezTo>
                    <a:pt x="189" y="351"/>
                    <a:pt x="189" y="351"/>
                    <a:pt x="189" y="351"/>
                  </a:cubicBezTo>
                  <a:cubicBezTo>
                    <a:pt x="189" y="351"/>
                    <a:pt x="189" y="351"/>
                    <a:pt x="189" y="351"/>
                  </a:cubicBezTo>
                  <a:cubicBezTo>
                    <a:pt x="197" y="344"/>
                    <a:pt x="197" y="344"/>
                    <a:pt x="197" y="344"/>
                  </a:cubicBezTo>
                  <a:cubicBezTo>
                    <a:pt x="193" y="355"/>
                    <a:pt x="193" y="355"/>
                    <a:pt x="193" y="355"/>
                  </a:cubicBezTo>
                  <a:cubicBezTo>
                    <a:pt x="186" y="372"/>
                    <a:pt x="186" y="372"/>
                    <a:pt x="186" y="372"/>
                  </a:cubicBezTo>
                  <a:cubicBezTo>
                    <a:pt x="184" y="374"/>
                    <a:pt x="182" y="377"/>
                    <a:pt x="181" y="379"/>
                  </a:cubicBezTo>
                  <a:cubicBezTo>
                    <a:pt x="179" y="382"/>
                    <a:pt x="177" y="384"/>
                    <a:pt x="176" y="387"/>
                  </a:cubicBezTo>
                  <a:cubicBezTo>
                    <a:pt x="177" y="388"/>
                    <a:pt x="178" y="388"/>
                    <a:pt x="178" y="389"/>
                  </a:cubicBezTo>
                  <a:cubicBezTo>
                    <a:pt x="188" y="374"/>
                    <a:pt x="188" y="374"/>
                    <a:pt x="188" y="374"/>
                  </a:cubicBezTo>
                  <a:cubicBezTo>
                    <a:pt x="198" y="369"/>
                    <a:pt x="198" y="369"/>
                    <a:pt x="198" y="369"/>
                  </a:cubicBezTo>
                  <a:cubicBezTo>
                    <a:pt x="199" y="370"/>
                    <a:pt x="200" y="370"/>
                    <a:pt x="201" y="371"/>
                  </a:cubicBezTo>
                  <a:cubicBezTo>
                    <a:pt x="221" y="364"/>
                    <a:pt x="221" y="364"/>
                    <a:pt x="221" y="364"/>
                  </a:cubicBezTo>
                  <a:cubicBezTo>
                    <a:pt x="232" y="376"/>
                    <a:pt x="232" y="376"/>
                    <a:pt x="232" y="376"/>
                  </a:cubicBezTo>
                  <a:cubicBezTo>
                    <a:pt x="221" y="364"/>
                    <a:pt x="221" y="364"/>
                    <a:pt x="221" y="364"/>
                  </a:cubicBezTo>
                  <a:cubicBezTo>
                    <a:pt x="201" y="371"/>
                    <a:pt x="201" y="371"/>
                    <a:pt x="201" y="371"/>
                  </a:cubicBezTo>
                  <a:cubicBezTo>
                    <a:pt x="221" y="372"/>
                    <a:pt x="221" y="372"/>
                    <a:pt x="221" y="372"/>
                  </a:cubicBezTo>
                  <a:cubicBezTo>
                    <a:pt x="209" y="399"/>
                    <a:pt x="209" y="399"/>
                    <a:pt x="209" y="399"/>
                  </a:cubicBezTo>
                  <a:cubicBezTo>
                    <a:pt x="227" y="396"/>
                    <a:pt x="227" y="396"/>
                    <a:pt x="227" y="396"/>
                  </a:cubicBezTo>
                  <a:cubicBezTo>
                    <a:pt x="243" y="386"/>
                    <a:pt x="243" y="386"/>
                    <a:pt x="243" y="386"/>
                  </a:cubicBezTo>
                  <a:cubicBezTo>
                    <a:pt x="238" y="371"/>
                    <a:pt x="238" y="371"/>
                    <a:pt x="238" y="371"/>
                  </a:cubicBezTo>
                  <a:cubicBezTo>
                    <a:pt x="238" y="363"/>
                    <a:pt x="238" y="363"/>
                    <a:pt x="238" y="363"/>
                  </a:cubicBezTo>
                  <a:cubicBezTo>
                    <a:pt x="242" y="353"/>
                    <a:pt x="242" y="353"/>
                    <a:pt x="242" y="353"/>
                  </a:cubicBezTo>
                  <a:cubicBezTo>
                    <a:pt x="243" y="350"/>
                    <a:pt x="245" y="347"/>
                    <a:pt x="247" y="345"/>
                  </a:cubicBezTo>
                  <a:cubicBezTo>
                    <a:pt x="243" y="337"/>
                    <a:pt x="243" y="337"/>
                    <a:pt x="243" y="337"/>
                  </a:cubicBezTo>
                  <a:cubicBezTo>
                    <a:pt x="238" y="338"/>
                    <a:pt x="238" y="338"/>
                    <a:pt x="238" y="338"/>
                  </a:cubicBezTo>
                  <a:cubicBezTo>
                    <a:pt x="243" y="337"/>
                    <a:pt x="243" y="337"/>
                    <a:pt x="243" y="337"/>
                  </a:cubicBezTo>
                  <a:cubicBezTo>
                    <a:pt x="247" y="345"/>
                    <a:pt x="247" y="345"/>
                    <a:pt x="247" y="345"/>
                  </a:cubicBezTo>
                  <a:cubicBezTo>
                    <a:pt x="254" y="340"/>
                    <a:pt x="254" y="340"/>
                    <a:pt x="254" y="340"/>
                  </a:cubicBezTo>
                  <a:cubicBezTo>
                    <a:pt x="243" y="321"/>
                    <a:pt x="243" y="321"/>
                    <a:pt x="243" y="321"/>
                  </a:cubicBezTo>
                  <a:cubicBezTo>
                    <a:pt x="245" y="319"/>
                    <a:pt x="246" y="316"/>
                    <a:pt x="248" y="314"/>
                  </a:cubicBezTo>
                  <a:cubicBezTo>
                    <a:pt x="246" y="312"/>
                    <a:pt x="245" y="312"/>
                    <a:pt x="243" y="311"/>
                  </a:cubicBezTo>
                  <a:cubicBezTo>
                    <a:pt x="214" y="334"/>
                    <a:pt x="214" y="334"/>
                    <a:pt x="214" y="334"/>
                  </a:cubicBezTo>
                  <a:cubicBezTo>
                    <a:pt x="243" y="311"/>
                    <a:pt x="243" y="311"/>
                    <a:pt x="243" y="311"/>
                  </a:cubicBezTo>
                  <a:cubicBezTo>
                    <a:pt x="245" y="312"/>
                    <a:pt x="246" y="312"/>
                    <a:pt x="248" y="314"/>
                  </a:cubicBezTo>
                  <a:cubicBezTo>
                    <a:pt x="256" y="313"/>
                    <a:pt x="256" y="313"/>
                    <a:pt x="256" y="313"/>
                  </a:cubicBezTo>
                  <a:cubicBezTo>
                    <a:pt x="264" y="319"/>
                    <a:pt x="274" y="326"/>
                    <a:pt x="282" y="332"/>
                  </a:cubicBezTo>
                  <a:cubicBezTo>
                    <a:pt x="283" y="332"/>
                    <a:pt x="285" y="333"/>
                    <a:pt x="287" y="334"/>
                  </a:cubicBezTo>
                  <a:moveTo>
                    <a:pt x="448" y="26"/>
                  </a:moveTo>
                  <a:cubicBezTo>
                    <a:pt x="461" y="22"/>
                    <a:pt x="461" y="22"/>
                    <a:pt x="461" y="22"/>
                  </a:cubicBezTo>
                  <a:cubicBezTo>
                    <a:pt x="462" y="22"/>
                    <a:pt x="463" y="21"/>
                    <a:pt x="463" y="20"/>
                  </a:cubicBezTo>
                  <a:cubicBezTo>
                    <a:pt x="466" y="18"/>
                    <a:pt x="469" y="15"/>
                    <a:pt x="472" y="13"/>
                  </a:cubicBezTo>
                  <a:cubicBezTo>
                    <a:pt x="466" y="15"/>
                    <a:pt x="466" y="15"/>
                    <a:pt x="466" y="15"/>
                  </a:cubicBezTo>
                  <a:cubicBezTo>
                    <a:pt x="460" y="17"/>
                    <a:pt x="460" y="17"/>
                    <a:pt x="460" y="17"/>
                  </a:cubicBezTo>
                  <a:cubicBezTo>
                    <a:pt x="457" y="18"/>
                    <a:pt x="455" y="19"/>
                    <a:pt x="452" y="21"/>
                  </a:cubicBezTo>
                  <a:cubicBezTo>
                    <a:pt x="437" y="30"/>
                    <a:pt x="437" y="30"/>
                    <a:pt x="437" y="30"/>
                  </a:cubicBezTo>
                  <a:cubicBezTo>
                    <a:pt x="451" y="24"/>
                    <a:pt x="451" y="24"/>
                    <a:pt x="451" y="24"/>
                  </a:cubicBezTo>
                  <a:cubicBezTo>
                    <a:pt x="450" y="25"/>
                    <a:pt x="449" y="25"/>
                    <a:pt x="448" y="26"/>
                  </a:cubicBezTo>
                  <a:moveTo>
                    <a:pt x="422" y="59"/>
                  </a:moveTo>
                  <a:cubicBezTo>
                    <a:pt x="430" y="55"/>
                    <a:pt x="438" y="51"/>
                    <a:pt x="447" y="47"/>
                  </a:cubicBezTo>
                  <a:cubicBezTo>
                    <a:pt x="439" y="47"/>
                    <a:pt x="439" y="47"/>
                    <a:pt x="439" y="47"/>
                  </a:cubicBezTo>
                  <a:cubicBezTo>
                    <a:pt x="434" y="50"/>
                    <a:pt x="429" y="53"/>
                    <a:pt x="424" y="55"/>
                  </a:cubicBezTo>
                  <a:cubicBezTo>
                    <a:pt x="422" y="56"/>
                    <a:pt x="422" y="56"/>
                    <a:pt x="422" y="56"/>
                  </a:cubicBezTo>
                  <a:cubicBezTo>
                    <a:pt x="422" y="56"/>
                    <a:pt x="422" y="56"/>
                    <a:pt x="422" y="56"/>
                  </a:cubicBezTo>
                  <a:cubicBezTo>
                    <a:pt x="423" y="56"/>
                    <a:pt x="423" y="57"/>
                    <a:pt x="422" y="59"/>
                  </a:cubicBezTo>
                  <a:moveTo>
                    <a:pt x="422" y="59"/>
                  </a:moveTo>
                  <a:cubicBezTo>
                    <a:pt x="422" y="61"/>
                    <a:pt x="421" y="63"/>
                    <a:pt x="421" y="65"/>
                  </a:cubicBezTo>
                  <a:cubicBezTo>
                    <a:pt x="446" y="51"/>
                    <a:pt x="446" y="51"/>
                    <a:pt x="446" y="51"/>
                  </a:cubicBezTo>
                  <a:cubicBezTo>
                    <a:pt x="446" y="50"/>
                    <a:pt x="446" y="48"/>
                    <a:pt x="447" y="47"/>
                  </a:cubicBezTo>
                  <a:cubicBezTo>
                    <a:pt x="438" y="51"/>
                    <a:pt x="430" y="55"/>
                    <a:pt x="422" y="59"/>
                  </a:cubicBezTo>
                  <a:moveTo>
                    <a:pt x="413" y="71"/>
                  </a:moveTo>
                  <a:cubicBezTo>
                    <a:pt x="416" y="70"/>
                    <a:pt x="419" y="68"/>
                    <a:pt x="422" y="67"/>
                  </a:cubicBezTo>
                  <a:cubicBezTo>
                    <a:pt x="413" y="70"/>
                    <a:pt x="413" y="70"/>
                    <a:pt x="413" y="70"/>
                  </a:cubicBezTo>
                  <a:cubicBezTo>
                    <a:pt x="413" y="70"/>
                    <a:pt x="413" y="70"/>
                    <a:pt x="413" y="71"/>
                  </a:cubicBezTo>
                  <a:moveTo>
                    <a:pt x="431" y="69"/>
                  </a:moveTo>
                  <a:cubicBezTo>
                    <a:pt x="448" y="61"/>
                    <a:pt x="448" y="61"/>
                    <a:pt x="448" y="61"/>
                  </a:cubicBezTo>
                  <a:cubicBezTo>
                    <a:pt x="448" y="61"/>
                    <a:pt x="448" y="61"/>
                    <a:pt x="448" y="60"/>
                  </a:cubicBezTo>
                  <a:cubicBezTo>
                    <a:pt x="447" y="58"/>
                    <a:pt x="447" y="57"/>
                    <a:pt x="447" y="55"/>
                  </a:cubicBezTo>
                  <a:cubicBezTo>
                    <a:pt x="430" y="62"/>
                    <a:pt x="430" y="62"/>
                    <a:pt x="430" y="62"/>
                  </a:cubicBezTo>
                  <a:cubicBezTo>
                    <a:pt x="430" y="63"/>
                    <a:pt x="430" y="63"/>
                    <a:pt x="430" y="64"/>
                  </a:cubicBezTo>
                  <a:cubicBezTo>
                    <a:pt x="430" y="63"/>
                    <a:pt x="430" y="63"/>
                    <a:pt x="430" y="62"/>
                  </a:cubicBezTo>
                  <a:cubicBezTo>
                    <a:pt x="427" y="64"/>
                    <a:pt x="424" y="65"/>
                    <a:pt x="422" y="67"/>
                  </a:cubicBezTo>
                  <a:cubicBezTo>
                    <a:pt x="419" y="68"/>
                    <a:pt x="416" y="70"/>
                    <a:pt x="413" y="71"/>
                  </a:cubicBezTo>
                  <a:cubicBezTo>
                    <a:pt x="413" y="72"/>
                    <a:pt x="413" y="74"/>
                    <a:pt x="414" y="74"/>
                  </a:cubicBezTo>
                  <a:cubicBezTo>
                    <a:pt x="430" y="65"/>
                    <a:pt x="430" y="65"/>
                    <a:pt x="430" y="65"/>
                  </a:cubicBezTo>
                  <a:cubicBezTo>
                    <a:pt x="431" y="69"/>
                    <a:pt x="431" y="69"/>
                    <a:pt x="431" y="69"/>
                  </a:cubicBezTo>
                  <a:moveTo>
                    <a:pt x="441" y="41"/>
                  </a:moveTo>
                  <a:cubicBezTo>
                    <a:pt x="424" y="52"/>
                    <a:pt x="424" y="52"/>
                    <a:pt x="424" y="52"/>
                  </a:cubicBezTo>
                  <a:cubicBezTo>
                    <a:pt x="450" y="39"/>
                    <a:pt x="450" y="39"/>
                    <a:pt x="450" y="39"/>
                  </a:cubicBezTo>
                  <a:cubicBezTo>
                    <a:pt x="441" y="41"/>
                    <a:pt x="441" y="41"/>
                    <a:pt x="441" y="41"/>
                  </a:cubicBezTo>
                  <a:moveTo>
                    <a:pt x="385" y="155"/>
                  </a:moveTo>
                  <a:cubicBezTo>
                    <a:pt x="389" y="151"/>
                    <a:pt x="394" y="148"/>
                    <a:pt x="399" y="144"/>
                  </a:cubicBezTo>
                  <a:cubicBezTo>
                    <a:pt x="394" y="148"/>
                    <a:pt x="389" y="151"/>
                    <a:pt x="385" y="155"/>
                  </a:cubicBezTo>
                  <a:moveTo>
                    <a:pt x="385" y="155"/>
                  </a:moveTo>
                  <a:cubicBezTo>
                    <a:pt x="387" y="157"/>
                    <a:pt x="388" y="158"/>
                    <a:pt x="390" y="159"/>
                  </a:cubicBezTo>
                  <a:cubicBezTo>
                    <a:pt x="388" y="158"/>
                    <a:pt x="387" y="157"/>
                    <a:pt x="385" y="155"/>
                  </a:cubicBezTo>
                  <a:moveTo>
                    <a:pt x="417" y="112"/>
                  </a:moveTo>
                  <a:cubicBezTo>
                    <a:pt x="410" y="119"/>
                    <a:pt x="410" y="119"/>
                    <a:pt x="410" y="119"/>
                  </a:cubicBezTo>
                  <a:cubicBezTo>
                    <a:pt x="417" y="112"/>
                    <a:pt x="417" y="112"/>
                    <a:pt x="417" y="112"/>
                  </a:cubicBezTo>
                  <a:moveTo>
                    <a:pt x="403" y="176"/>
                  </a:moveTo>
                  <a:cubicBezTo>
                    <a:pt x="413" y="171"/>
                    <a:pt x="413" y="171"/>
                    <a:pt x="413" y="171"/>
                  </a:cubicBezTo>
                  <a:cubicBezTo>
                    <a:pt x="424" y="158"/>
                    <a:pt x="424" y="158"/>
                    <a:pt x="424" y="158"/>
                  </a:cubicBezTo>
                  <a:cubicBezTo>
                    <a:pt x="422" y="148"/>
                    <a:pt x="422" y="148"/>
                    <a:pt x="422" y="148"/>
                  </a:cubicBezTo>
                  <a:cubicBezTo>
                    <a:pt x="421" y="137"/>
                    <a:pt x="421" y="137"/>
                    <a:pt x="421" y="137"/>
                  </a:cubicBezTo>
                  <a:cubicBezTo>
                    <a:pt x="432" y="134"/>
                    <a:pt x="432" y="134"/>
                    <a:pt x="432" y="134"/>
                  </a:cubicBezTo>
                  <a:cubicBezTo>
                    <a:pt x="444" y="124"/>
                    <a:pt x="444" y="124"/>
                    <a:pt x="444" y="124"/>
                  </a:cubicBezTo>
                  <a:cubicBezTo>
                    <a:pt x="451" y="104"/>
                    <a:pt x="451" y="104"/>
                    <a:pt x="451" y="104"/>
                  </a:cubicBezTo>
                  <a:cubicBezTo>
                    <a:pt x="440" y="109"/>
                    <a:pt x="440" y="109"/>
                    <a:pt x="440" y="109"/>
                  </a:cubicBezTo>
                  <a:cubicBezTo>
                    <a:pt x="439" y="108"/>
                    <a:pt x="438" y="107"/>
                    <a:pt x="437" y="107"/>
                  </a:cubicBezTo>
                  <a:cubicBezTo>
                    <a:pt x="442" y="99"/>
                    <a:pt x="442" y="99"/>
                    <a:pt x="442" y="99"/>
                  </a:cubicBezTo>
                  <a:cubicBezTo>
                    <a:pt x="449" y="93"/>
                    <a:pt x="449" y="93"/>
                    <a:pt x="449" y="93"/>
                  </a:cubicBezTo>
                  <a:cubicBezTo>
                    <a:pt x="456" y="87"/>
                    <a:pt x="456" y="87"/>
                    <a:pt x="456" y="87"/>
                  </a:cubicBezTo>
                  <a:cubicBezTo>
                    <a:pt x="455" y="87"/>
                    <a:pt x="454" y="86"/>
                    <a:pt x="453" y="85"/>
                  </a:cubicBezTo>
                  <a:cubicBezTo>
                    <a:pt x="454" y="86"/>
                    <a:pt x="455" y="87"/>
                    <a:pt x="456" y="87"/>
                  </a:cubicBezTo>
                  <a:cubicBezTo>
                    <a:pt x="462" y="83"/>
                    <a:pt x="464" y="80"/>
                    <a:pt x="459" y="76"/>
                  </a:cubicBezTo>
                  <a:cubicBezTo>
                    <a:pt x="458" y="75"/>
                    <a:pt x="456" y="74"/>
                    <a:pt x="455" y="73"/>
                  </a:cubicBezTo>
                  <a:cubicBezTo>
                    <a:pt x="451" y="74"/>
                    <a:pt x="448" y="76"/>
                    <a:pt x="446" y="77"/>
                  </a:cubicBezTo>
                  <a:cubicBezTo>
                    <a:pt x="447" y="78"/>
                    <a:pt x="448" y="79"/>
                    <a:pt x="448" y="80"/>
                  </a:cubicBezTo>
                  <a:cubicBezTo>
                    <a:pt x="443" y="83"/>
                    <a:pt x="438" y="87"/>
                    <a:pt x="432" y="90"/>
                  </a:cubicBezTo>
                  <a:cubicBezTo>
                    <a:pt x="434" y="91"/>
                    <a:pt x="436" y="93"/>
                    <a:pt x="437" y="95"/>
                  </a:cubicBezTo>
                  <a:cubicBezTo>
                    <a:pt x="436" y="93"/>
                    <a:pt x="434" y="91"/>
                    <a:pt x="432" y="90"/>
                  </a:cubicBezTo>
                  <a:cubicBezTo>
                    <a:pt x="438" y="87"/>
                    <a:pt x="443" y="83"/>
                    <a:pt x="448" y="80"/>
                  </a:cubicBezTo>
                  <a:cubicBezTo>
                    <a:pt x="448" y="79"/>
                    <a:pt x="447" y="78"/>
                    <a:pt x="446" y="77"/>
                  </a:cubicBezTo>
                  <a:cubicBezTo>
                    <a:pt x="445" y="76"/>
                    <a:pt x="445" y="76"/>
                    <a:pt x="445" y="76"/>
                  </a:cubicBezTo>
                  <a:cubicBezTo>
                    <a:pt x="412" y="93"/>
                    <a:pt x="412" y="93"/>
                    <a:pt x="412" y="93"/>
                  </a:cubicBezTo>
                  <a:cubicBezTo>
                    <a:pt x="445" y="76"/>
                    <a:pt x="445" y="76"/>
                    <a:pt x="445" y="76"/>
                  </a:cubicBezTo>
                  <a:cubicBezTo>
                    <a:pt x="445" y="75"/>
                    <a:pt x="444" y="75"/>
                    <a:pt x="444" y="74"/>
                  </a:cubicBezTo>
                  <a:cubicBezTo>
                    <a:pt x="426" y="83"/>
                    <a:pt x="426" y="83"/>
                    <a:pt x="426" y="83"/>
                  </a:cubicBezTo>
                  <a:cubicBezTo>
                    <a:pt x="452" y="69"/>
                    <a:pt x="452" y="69"/>
                    <a:pt x="452" y="69"/>
                  </a:cubicBezTo>
                  <a:cubicBezTo>
                    <a:pt x="441" y="70"/>
                    <a:pt x="441" y="70"/>
                    <a:pt x="441" y="70"/>
                  </a:cubicBezTo>
                  <a:cubicBezTo>
                    <a:pt x="442" y="70"/>
                    <a:pt x="442" y="71"/>
                    <a:pt x="442" y="72"/>
                  </a:cubicBezTo>
                  <a:cubicBezTo>
                    <a:pt x="411" y="93"/>
                    <a:pt x="411" y="93"/>
                    <a:pt x="411" y="93"/>
                  </a:cubicBezTo>
                  <a:cubicBezTo>
                    <a:pt x="442" y="72"/>
                    <a:pt x="442" y="72"/>
                    <a:pt x="442" y="72"/>
                  </a:cubicBezTo>
                  <a:cubicBezTo>
                    <a:pt x="442" y="71"/>
                    <a:pt x="442" y="70"/>
                    <a:pt x="441" y="70"/>
                  </a:cubicBezTo>
                  <a:cubicBezTo>
                    <a:pt x="441" y="69"/>
                    <a:pt x="441" y="69"/>
                    <a:pt x="441" y="69"/>
                  </a:cubicBezTo>
                  <a:cubicBezTo>
                    <a:pt x="432" y="72"/>
                    <a:pt x="432" y="72"/>
                    <a:pt x="432" y="72"/>
                  </a:cubicBezTo>
                  <a:cubicBezTo>
                    <a:pt x="427" y="75"/>
                    <a:pt x="421" y="78"/>
                    <a:pt x="416" y="81"/>
                  </a:cubicBezTo>
                  <a:cubicBezTo>
                    <a:pt x="421" y="78"/>
                    <a:pt x="427" y="75"/>
                    <a:pt x="432" y="72"/>
                  </a:cubicBezTo>
                  <a:cubicBezTo>
                    <a:pt x="427" y="75"/>
                    <a:pt x="421" y="78"/>
                    <a:pt x="416" y="81"/>
                  </a:cubicBezTo>
                  <a:cubicBezTo>
                    <a:pt x="401" y="91"/>
                    <a:pt x="401" y="91"/>
                    <a:pt x="401" y="91"/>
                  </a:cubicBezTo>
                  <a:cubicBezTo>
                    <a:pt x="402" y="94"/>
                    <a:pt x="402" y="94"/>
                    <a:pt x="402" y="94"/>
                  </a:cubicBezTo>
                  <a:cubicBezTo>
                    <a:pt x="402" y="95"/>
                    <a:pt x="403" y="97"/>
                    <a:pt x="404" y="97"/>
                  </a:cubicBezTo>
                  <a:cubicBezTo>
                    <a:pt x="398" y="101"/>
                    <a:pt x="393" y="104"/>
                    <a:pt x="388" y="107"/>
                  </a:cubicBezTo>
                  <a:cubicBezTo>
                    <a:pt x="399" y="107"/>
                    <a:pt x="399" y="107"/>
                    <a:pt x="399" y="107"/>
                  </a:cubicBezTo>
                  <a:cubicBezTo>
                    <a:pt x="404" y="109"/>
                    <a:pt x="411" y="111"/>
                    <a:pt x="417" y="112"/>
                  </a:cubicBezTo>
                  <a:cubicBezTo>
                    <a:pt x="410" y="119"/>
                    <a:pt x="410" y="119"/>
                    <a:pt x="410" y="119"/>
                  </a:cubicBezTo>
                  <a:cubicBezTo>
                    <a:pt x="411" y="119"/>
                    <a:pt x="411" y="119"/>
                    <a:pt x="412" y="120"/>
                  </a:cubicBezTo>
                  <a:cubicBezTo>
                    <a:pt x="407" y="127"/>
                    <a:pt x="407" y="127"/>
                    <a:pt x="407" y="127"/>
                  </a:cubicBezTo>
                  <a:cubicBezTo>
                    <a:pt x="403" y="136"/>
                    <a:pt x="403" y="136"/>
                    <a:pt x="403" y="136"/>
                  </a:cubicBezTo>
                  <a:cubicBezTo>
                    <a:pt x="387" y="146"/>
                    <a:pt x="387" y="146"/>
                    <a:pt x="387" y="146"/>
                  </a:cubicBezTo>
                  <a:cubicBezTo>
                    <a:pt x="379" y="151"/>
                    <a:pt x="372" y="158"/>
                    <a:pt x="365" y="163"/>
                  </a:cubicBezTo>
                  <a:cubicBezTo>
                    <a:pt x="358" y="191"/>
                    <a:pt x="358" y="191"/>
                    <a:pt x="358" y="191"/>
                  </a:cubicBezTo>
                  <a:cubicBezTo>
                    <a:pt x="373" y="177"/>
                    <a:pt x="373" y="177"/>
                    <a:pt x="373" y="177"/>
                  </a:cubicBezTo>
                  <a:cubicBezTo>
                    <a:pt x="373" y="191"/>
                    <a:pt x="373" y="191"/>
                    <a:pt x="373" y="191"/>
                  </a:cubicBezTo>
                  <a:cubicBezTo>
                    <a:pt x="383" y="185"/>
                    <a:pt x="383" y="185"/>
                    <a:pt x="383" y="185"/>
                  </a:cubicBezTo>
                  <a:cubicBezTo>
                    <a:pt x="389" y="168"/>
                    <a:pt x="389" y="168"/>
                    <a:pt x="389" y="168"/>
                  </a:cubicBezTo>
                  <a:cubicBezTo>
                    <a:pt x="394" y="164"/>
                    <a:pt x="399" y="160"/>
                    <a:pt x="403" y="157"/>
                  </a:cubicBezTo>
                  <a:cubicBezTo>
                    <a:pt x="402" y="156"/>
                    <a:pt x="401" y="155"/>
                    <a:pt x="399" y="154"/>
                  </a:cubicBezTo>
                  <a:cubicBezTo>
                    <a:pt x="401" y="155"/>
                    <a:pt x="402" y="156"/>
                    <a:pt x="403" y="157"/>
                  </a:cubicBezTo>
                  <a:cubicBezTo>
                    <a:pt x="404" y="157"/>
                    <a:pt x="405" y="158"/>
                    <a:pt x="405" y="158"/>
                  </a:cubicBezTo>
                  <a:cubicBezTo>
                    <a:pt x="406" y="158"/>
                    <a:pt x="406" y="158"/>
                    <a:pt x="406" y="158"/>
                  </a:cubicBezTo>
                  <a:cubicBezTo>
                    <a:pt x="413" y="168"/>
                    <a:pt x="413" y="168"/>
                    <a:pt x="413" y="168"/>
                  </a:cubicBezTo>
                  <a:cubicBezTo>
                    <a:pt x="406" y="158"/>
                    <a:pt x="406" y="158"/>
                    <a:pt x="406" y="158"/>
                  </a:cubicBezTo>
                  <a:cubicBezTo>
                    <a:pt x="403" y="166"/>
                    <a:pt x="403" y="166"/>
                    <a:pt x="403" y="166"/>
                  </a:cubicBezTo>
                  <a:cubicBezTo>
                    <a:pt x="399" y="173"/>
                    <a:pt x="399" y="173"/>
                    <a:pt x="399" y="173"/>
                  </a:cubicBezTo>
                  <a:cubicBezTo>
                    <a:pt x="400" y="174"/>
                    <a:pt x="402" y="175"/>
                    <a:pt x="403" y="176"/>
                  </a:cubicBezTo>
                  <a:moveTo>
                    <a:pt x="1158" y="3"/>
                  </a:moveTo>
                  <a:cubicBezTo>
                    <a:pt x="1155" y="2"/>
                    <a:pt x="1153" y="1"/>
                    <a:pt x="1150" y="0"/>
                  </a:cubicBezTo>
                  <a:cubicBezTo>
                    <a:pt x="1151" y="0"/>
                    <a:pt x="1152" y="1"/>
                    <a:pt x="1152" y="1"/>
                  </a:cubicBezTo>
                  <a:cubicBezTo>
                    <a:pt x="1155" y="2"/>
                    <a:pt x="1157" y="3"/>
                    <a:pt x="1160" y="4"/>
                  </a:cubicBezTo>
                  <a:cubicBezTo>
                    <a:pt x="1159" y="4"/>
                    <a:pt x="1158" y="3"/>
                    <a:pt x="1158" y="3"/>
                  </a:cubicBezTo>
                  <a:moveTo>
                    <a:pt x="1166" y="8"/>
                  </a:moveTo>
                  <a:cubicBezTo>
                    <a:pt x="1161" y="6"/>
                    <a:pt x="1156" y="4"/>
                    <a:pt x="1150" y="2"/>
                  </a:cubicBezTo>
                  <a:cubicBezTo>
                    <a:pt x="1152" y="3"/>
                    <a:pt x="1154" y="5"/>
                    <a:pt x="1156" y="6"/>
                  </a:cubicBezTo>
                  <a:cubicBezTo>
                    <a:pt x="1159" y="8"/>
                    <a:pt x="1161" y="10"/>
                    <a:pt x="1164" y="12"/>
                  </a:cubicBezTo>
                  <a:cubicBezTo>
                    <a:pt x="1170" y="15"/>
                    <a:pt x="1175" y="16"/>
                    <a:pt x="1180" y="19"/>
                  </a:cubicBezTo>
                  <a:cubicBezTo>
                    <a:pt x="1178" y="17"/>
                    <a:pt x="1175" y="15"/>
                    <a:pt x="1173" y="13"/>
                  </a:cubicBezTo>
                  <a:cubicBezTo>
                    <a:pt x="1171" y="11"/>
                    <a:pt x="1169" y="9"/>
                    <a:pt x="1166" y="8"/>
                  </a:cubicBezTo>
                  <a:moveTo>
                    <a:pt x="463" y="42"/>
                  </a:moveTo>
                  <a:cubicBezTo>
                    <a:pt x="469" y="39"/>
                    <a:pt x="475" y="37"/>
                    <a:pt x="480" y="35"/>
                  </a:cubicBezTo>
                  <a:cubicBezTo>
                    <a:pt x="475" y="37"/>
                    <a:pt x="469" y="39"/>
                    <a:pt x="463" y="42"/>
                  </a:cubicBezTo>
                  <a:cubicBezTo>
                    <a:pt x="469" y="39"/>
                    <a:pt x="475" y="37"/>
                    <a:pt x="480" y="35"/>
                  </a:cubicBezTo>
                  <a:cubicBezTo>
                    <a:pt x="480" y="34"/>
                    <a:pt x="480" y="34"/>
                    <a:pt x="480" y="34"/>
                  </a:cubicBezTo>
                  <a:cubicBezTo>
                    <a:pt x="481" y="33"/>
                    <a:pt x="481" y="32"/>
                    <a:pt x="481" y="32"/>
                  </a:cubicBezTo>
                  <a:cubicBezTo>
                    <a:pt x="475" y="34"/>
                    <a:pt x="469" y="37"/>
                    <a:pt x="463" y="39"/>
                  </a:cubicBezTo>
                  <a:cubicBezTo>
                    <a:pt x="463" y="39"/>
                    <a:pt x="463" y="40"/>
                    <a:pt x="463" y="40"/>
                  </a:cubicBezTo>
                  <a:cubicBezTo>
                    <a:pt x="463" y="41"/>
                    <a:pt x="463" y="42"/>
                    <a:pt x="463" y="42"/>
                  </a:cubicBezTo>
                  <a:cubicBezTo>
                    <a:pt x="463" y="42"/>
                    <a:pt x="463" y="41"/>
                    <a:pt x="463" y="40"/>
                  </a:cubicBezTo>
                  <a:cubicBezTo>
                    <a:pt x="463" y="41"/>
                    <a:pt x="463" y="42"/>
                    <a:pt x="463" y="42"/>
                  </a:cubicBezTo>
                  <a:moveTo>
                    <a:pt x="462" y="67"/>
                  </a:moveTo>
                  <a:cubicBezTo>
                    <a:pt x="463" y="69"/>
                    <a:pt x="464" y="70"/>
                    <a:pt x="466" y="72"/>
                  </a:cubicBezTo>
                  <a:cubicBezTo>
                    <a:pt x="470" y="60"/>
                    <a:pt x="470" y="60"/>
                    <a:pt x="470" y="60"/>
                  </a:cubicBezTo>
                  <a:cubicBezTo>
                    <a:pt x="469" y="55"/>
                    <a:pt x="471" y="52"/>
                    <a:pt x="481" y="42"/>
                  </a:cubicBezTo>
                  <a:cubicBezTo>
                    <a:pt x="474" y="46"/>
                    <a:pt x="464" y="53"/>
                    <a:pt x="456" y="57"/>
                  </a:cubicBezTo>
                  <a:cubicBezTo>
                    <a:pt x="457" y="60"/>
                    <a:pt x="459" y="64"/>
                    <a:pt x="462" y="67"/>
                  </a:cubicBezTo>
                  <a:moveTo>
                    <a:pt x="1398" y="429"/>
                  </a:moveTo>
                  <a:cubicBezTo>
                    <a:pt x="1398" y="430"/>
                    <a:pt x="1399" y="430"/>
                    <a:pt x="1399" y="431"/>
                  </a:cubicBezTo>
                  <a:cubicBezTo>
                    <a:pt x="1399" y="430"/>
                    <a:pt x="1398" y="430"/>
                    <a:pt x="1398" y="429"/>
                  </a:cubicBezTo>
                  <a:moveTo>
                    <a:pt x="1400" y="432"/>
                  </a:moveTo>
                  <a:cubicBezTo>
                    <a:pt x="1400" y="432"/>
                    <a:pt x="1399" y="431"/>
                    <a:pt x="1399" y="431"/>
                  </a:cubicBezTo>
                  <a:cubicBezTo>
                    <a:pt x="1399" y="431"/>
                    <a:pt x="1400" y="432"/>
                    <a:pt x="1400" y="432"/>
                  </a:cubicBezTo>
                  <a:moveTo>
                    <a:pt x="1402" y="433"/>
                  </a:moveTo>
                  <a:cubicBezTo>
                    <a:pt x="1401" y="433"/>
                    <a:pt x="1401" y="432"/>
                    <a:pt x="1400" y="432"/>
                  </a:cubicBezTo>
                  <a:cubicBezTo>
                    <a:pt x="1401" y="432"/>
                    <a:pt x="1401" y="433"/>
                    <a:pt x="1402" y="433"/>
                  </a:cubicBezTo>
                  <a:moveTo>
                    <a:pt x="1402" y="435"/>
                  </a:moveTo>
                  <a:cubicBezTo>
                    <a:pt x="1402" y="434"/>
                    <a:pt x="1402" y="434"/>
                    <a:pt x="1402" y="433"/>
                  </a:cubicBezTo>
                  <a:cubicBezTo>
                    <a:pt x="1402" y="434"/>
                    <a:pt x="1402" y="434"/>
                    <a:pt x="1402" y="435"/>
                  </a:cubicBezTo>
                  <a:moveTo>
                    <a:pt x="1403" y="436"/>
                  </a:moveTo>
                  <a:cubicBezTo>
                    <a:pt x="1403" y="436"/>
                    <a:pt x="1403" y="435"/>
                    <a:pt x="1402" y="435"/>
                  </a:cubicBezTo>
                  <a:cubicBezTo>
                    <a:pt x="1403" y="435"/>
                    <a:pt x="1403" y="436"/>
                    <a:pt x="1403" y="436"/>
                  </a:cubicBezTo>
                  <a:moveTo>
                    <a:pt x="1404" y="437"/>
                  </a:moveTo>
                  <a:cubicBezTo>
                    <a:pt x="1404" y="437"/>
                    <a:pt x="1404" y="436"/>
                    <a:pt x="1403" y="436"/>
                  </a:cubicBezTo>
                  <a:cubicBezTo>
                    <a:pt x="1404" y="436"/>
                    <a:pt x="1404" y="437"/>
                    <a:pt x="1404" y="437"/>
                  </a:cubicBezTo>
                  <a:moveTo>
                    <a:pt x="1405" y="438"/>
                  </a:moveTo>
                  <a:cubicBezTo>
                    <a:pt x="1405" y="438"/>
                    <a:pt x="1404" y="437"/>
                    <a:pt x="1404" y="437"/>
                  </a:cubicBezTo>
                  <a:cubicBezTo>
                    <a:pt x="1404" y="437"/>
                    <a:pt x="1405" y="438"/>
                    <a:pt x="1405" y="438"/>
                  </a:cubicBezTo>
                  <a:moveTo>
                    <a:pt x="1406" y="439"/>
                  </a:moveTo>
                  <a:cubicBezTo>
                    <a:pt x="1406" y="439"/>
                    <a:pt x="1405" y="439"/>
                    <a:pt x="1405" y="438"/>
                  </a:cubicBezTo>
                  <a:cubicBezTo>
                    <a:pt x="1405" y="439"/>
                    <a:pt x="1406" y="439"/>
                    <a:pt x="1406" y="439"/>
                  </a:cubicBezTo>
                  <a:moveTo>
                    <a:pt x="1407" y="440"/>
                  </a:moveTo>
                  <a:cubicBezTo>
                    <a:pt x="1407" y="440"/>
                    <a:pt x="1407" y="440"/>
                    <a:pt x="1406" y="439"/>
                  </a:cubicBezTo>
                  <a:cubicBezTo>
                    <a:pt x="1407" y="440"/>
                    <a:pt x="1407" y="440"/>
                    <a:pt x="1407" y="440"/>
                  </a:cubicBezTo>
                  <a:moveTo>
                    <a:pt x="1408" y="441"/>
                  </a:moveTo>
                  <a:cubicBezTo>
                    <a:pt x="1408" y="441"/>
                    <a:pt x="1407" y="440"/>
                    <a:pt x="1407" y="440"/>
                  </a:cubicBezTo>
                  <a:cubicBezTo>
                    <a:pt x="1407" y="440"/>
                    <a:pt x="1408" y="441"/>
                    <a:pt x="1408" y="441"/>
                  </a:cubicBezTo>
                  <a:moveTo>
                    <a:pt x="1409" y="442"/>
                  </a:moveTo>
                  <a:cubicBezTo>
                    <a:pt x="1409" y="442"/>
                    <a:pt x="1409" y="441"/>
                    <a:pt x="1408" y="441"/>
                  </a:cubicBezTo>
                  <a:cubicBezTo>
                    <a:pt x="1409" y="441"/>
                    <a:pt x="1409" y="442"/>
                    <a:pt x="1409" y="442"/>
                  </a:cubicBezTo>
                  <a:moveTo>
                    <a:pt x="1410" y="443"/>
                  </a:moveTo>
                  <a:cubicBezTo>
                    <a:pt x="1410" y="443"/>
                    <a:pt x="1409" y="442"/>
                    <a:pt x="1409" y="442"/>
                  </a:cubicBezTo>
                  <a:cubicBezTo>
                    <a:pt x="1409" y="442"/>
                    <a:pt x="1410" y="443"/>
                    <a:pt x="1410" y="443"/>
                  </a:cubicBezTo>
                  <a:moveTo>
                    <a:pt x="1411" y="443"/>
                  </a:moveTo>
                  <a:cubicBezTo>
                    <a:pt x="1410" y="443"/>
                    <a:pt x="1410" y="443"/>
                    <a:pt x="1410" y="443"/>
                  </a:cubicBezTo>
                  <a:cubicBezTo>
                    <a:pt x="1411" y="443"/>
                    <a:pt x="1411" y="443"/>
                    <a:pt x="1411" y="443"/>
                  </a:cubicBezTo>
                  <a:moveTo>
                    <a:pt x="1412" y="443"/>
                  </a:moveTo>
                  <a:cubicBezTo>
                    <a:pt x="1412" y="443"/>
                    <a:pt x="1411" y="443"/>
                    <a:pt x="1411" y="443"/>
                  </a:cubicBezTo>
                  <a:cubicBezTo>
                    <a:pt x="1411" y="443"/>
                    <a:pt x="1412" y="443"/>
                    <a:pt x="1412" y="443"/>
                  </a:cubicBezTo>
                  <a:moveTo>
                    <a:pt x="1413" y="443"/>
                  </a:moveTo>
                  <a:cubicBezTo>
                    <a:pt x="1412" y="443"/>
                    <a:pt x="1412" y="443"/>
                    <a:pt x="1412" y="443"/>
                  </a:cubicBezTo>
                  <a:cubicBezTo>
                    <a:pt x="1412" y="443"/>
                    <a:pt x="1412" y="443"/>
                    <a:pt x="1413" y="443"/>
                  </a:cubicBezTo>
                  <a:moveTo>
                    <a:pt x="1414" y="443"/>
                  </a:moveTo>
                  <a:cubicBezTo>
                    <a:pt x="1413" y="443"/>
                    <a:pt x="1413" y="443"/>
                    <a:pt x="1413" y="443"/>
                  </a:cubicBezTo>
                  <a:cubicBezTo>
                    <a:pt x="1413" y="443"/>
                    <a:pt x="1413" y="443"/>
                    <a:pt x="1414" y="443"/>
                  </a:cubicBezTo>
                  <a:moveTo>
                    <a:pt x="1415" y="442"/>
                  </a:moveTo>
                  <a:cubicBezTo>
                    <a:pt x="1414" y="443"/>
                    <a:pt x="1414" y="443"/>
                    <a:pt x="1414" y="443"/>
                  </a:cubicBezTo>
                  <a:cubicBezTo>
                    <a:pt x="1414" y="443"/>
                    <a:pt x="1414" y="443"/>
                    <a:pt x="1415" y="442"/>
                  </a:cubicBezTo>
                  <a:moveTo>
                    <a:pt x="1416" y="442"/>
                  </a:moveTo>
                  <a:cubicBezTo>
                    <a:pt x="1415" y="442"/>
                    <a:pt x="1415" y="442"/>
                    <a:pt x="1415" y="442"/>
                  </a:cubicBezTo>
                  <a:cubicBezTo>
                    <a:pt x="1415" y="442"/>
                    <a:pt x="1415" y="442"/>
                    <a:pt x="1416" y="442"/>
                  </a:cubicBezTo>
                  <a:moveTo>
                    <a:pt x="1416" y="441"/>
                  </a:moveTo>
                  <a:cubicBezTo>
                    <a:pt x="1416" y="441"/>
                    <a:pt x="1416" y="441"/>
                    <a:pt x="1416" y="442"/>
                  </a:cubicBezTo>
                  <a:cubicBezTo>
                    <a:pt x="1416" y="441"/>
                    <a:pt x="1416" y="441"/>
                    <a:pt x="1416" y="441"/>
                  </a:cubicBezTo>
                  <a:moveTo>
                    <a:pt x="1416" y="440"/>
                  </a:moveTo>
                  <a:cubicBezTo>
                    <a:pt x="1416" y="440"/>
                    <a:pt x="1416" y="440"/>
                    <a:pt x="1416" y="441"/>
                  </a:cubicBezTo>
                  <a:cubicBezTo>
                    <a:pt x="1416" y="440"/>
                    <a:pt x="1416" y="440"/>
                    <a:pt x="1416" y="440"/>
                  </a:cubicBezTo>
                  <a:moveTo>
                    <a:pt x="1416" y="439"/>
                  </a:moveTo>
                  <a:cubicBezTo>
                    <a:pt x="1416" y="439"/>
                    <a:pt x="1416" y="439"/>
                    <a:pt x="1416" y="440"/>
                  </a:cubicBezTo>
                  <a:cubicBezTo>
                    <a:pt x="1416" y="439"/>
                    <a:pt x="1416" y="439"/>
                    <a:pt x="1416" y="439"/>
                  </a:cubicBezTo>
                  <a:moveTo>
                    <a:pt x="1416" y="437"/>
                  </a:moveTo>
                  <a:cubicBezTo>
                    <a:pt x="1416" y="438"/>
                    <a:pt x="1416" y="438"/>
                    <a:pt x="1416" y="439"/>
                  </a:cubicBezTo>
                  <a:cubicBezTo>
                    <a:pt x="1416" y="438"/>
                    <a:pt x="1416" y="438"/>
                    <a:pt x="1416" y="437"/>
                  </a:cubicBezTo>
                  <a:moveTo>
                    <a:pt x="1416" y="436"/>
                  </a:moveTo>
                  <a:cubicBezTo>
                    <a:pt x="1416" y="437"/>
                    <a:pt x="1416" y="437"/>
                    <a:pt x="1416" y="437"/>
                  </a:cubicBezTo>
                  <a:cubicBezTo>
                    <a:pt x="1416" y="437"/>
                    <a:pt x="1416" y="437"/>
                    <a:pt x="1416" y="436"/>
                  </a:cubicBezTo>
                  <a:moveTo>
                    <a:pt x="1416" y="435"/>
                  </a:moveTo>
                  <a:cubicBezTo>
                    <a:pt x="1416" y="436"/>
                    <a:pt x="1416" y="436"/>
                    <a:pt x="1416" y="436"/>
                  </a:cubicBezTo>
                  <a:cubicBezTo>
                    <a:pt x="1416" y="436"/>
                    <a:pt x="1416" y="436"/>
                    <a:pt x="1416" y="435"/>
                  </a:cubicBezTo>
                  <a:moveTo>
                    <a:pt x="1416" y="434"/>
                  </a:moveTo>
                  <a:cubicBezTo>
                    <a:pt x="1416" y="434"/>
                    <a:pt x="1416" y="435"/>
                    <a:pt x="1416" y="435"/>
                  </a:cubicBezTo>
                  <a:cubicBezTo>
                    <a:pt x="1416" y="435"/>
                    <a:pt x="1416" y="434"/>
                    <a:pt x="1416" y="434"/>
                  </a:cubicBezTo>
                  <a:moveTo>
                    <a:pt x="1415" y="432"/>
                  </a:moveTo>
                  <a:cubicBezTo>
                    <a:pt x="1416" y="432"/>
                    <a:pt x="1416" y="433"/>
                    <a:pt x="1416" y="434"/>
                  </a:cubicBezTo>
                  <a:cubicBezTo>
                    <a:pt x="1416" y="433"/>
                    <a:pt x="1416" y="432"/>
                    <a:pt x="1415" y="432"/>
                  </a:cubicBezTo>
                  <a:moveTo>
                    <a:pt x="1415" y="431"/>
                  </a:moveTo>
                  <a:cubicBezTo>
                    <a:pt x="1415" y="431"/>
                    <a:pt x="1415" y="432"/>
                    <a:pt x="1415" y="432"/>
                  </a:cubicBezTo>
                  <a:cubicBezTo>
                    <a:pt x="1415" y="432"/>
                    <a:pt x="1415" y="431"/>
                    <a:pt x="1415" y="431"/>
                  </a:cubicBezTo>
                  <a:moveTo>
                    <a:pt x="1415" y="431"/>
                  </a:moveTo>
                  <a:cubicBezTo>
                    <a:pt x="1415" y="430"/>
                    <a:pt x="1414" y="429"/>
                    <a:pt x="1414" y="429"/>
                  </a:cubicBezTo>
                  <a:cubicBezTo>
                    <a:pt x="1414" y="429"/>
                    <a:pt x="1415" y="430"/>
                    <a:pt x="1415" y="431"/>
                  </a:cubicBezTo>
                  <a:moveTo>
                    <a:pt x="1414" y="427"/>
                  </a:moveTo>
                  <a:cubicBezTo>
                    <a:pt x="1414" y="428"/>
                    <a:pt x="1414" y="428"/>
                    <a:pt x="1414" y="429"/>
                  </a:cubicBezTo>
                  <a:cubicBezTo>
                    <a:pt x="1414" y="428"/>
                    <a:pt x="1414" y="428"/>
                    <a:pt x="1414" y="427"/>
                  </a:cubicBezTo>
                  <a:moveTo>
                    <a:pt x="1414" y="427"/>
                  </a:moveTo>
                  <a:cubicBezTo>
                    <a:pt x="1414" y="427"/>
                    <a:pt x="1413" y="426"/>
                    <a:pt x="1413" y="426"/>
                  </a:cubicBezTo>
                  <a:cubicBezTo>
                    <a:pt x="1413" y="426"/>
                    <a:pt x="1414" y="427"/>
                    <a:pt x="1414" y="427"/>
                  </a:cubicBezTo>
                  <a:moveTo>
                    <a:pt x="1413" y="426"/>
                  </a:moveTo>
                  <a:cubicBezTo>
                    <a:pt x="1413" y="426"/>
                    <a:pt x="1413" y="425"/>
                    <a:pt x="1413" y="425"/>
                  </a:cubicBezTo>
                  <a:cubicBezTo>
                    <a:pt x="1413" y="425"/>
                    <a:pt x="1413" y="426"/>
                    <a:pt x="1413" y="426"/>
                  </a:cubicBezTo>
                  <a:moveTo>
                    <a:pt x="1413" y="425"/>
                  </a:moveTo>
                  <a:cubicBezTo>
                    <a:pt x="1413" y="424"/>
                    <a:pt x="1412" y="424"/>
                    <a:pt x="1412" y="423"/>
                  </a:cubicBezTo>
                  <a:cubicBezTo>
                    <a:pt x="1412" y="424"/>
                    <a:pt x="1413" y="424"/>
                    <a:pt x="1413" y="425"/>
                  </a:cubicBezTo>
                  <a:moveTo>
                    <a:pt x="1374" y="410"/>
                  </a:moveTo>
                  <a:cubicBezTo>
                    <a:pt x="1375" y="407"/>
                    <a:pt x="1376" y="402"/>
                    <a:pt x="1377" y="399"/>
                  </a:cubicBezTo>
                  <a:cubicBezTo>
                    <a:pt x="1376" y="402"/>
                    <a:pt x="1375" y="407"/>
                    <a:pt x="1374" y="410"/>
                  </a:cubicBezTo>
                  <a:moveTo>
                    <a:pt x="1380" y="398"/>
                  </a:moveTo>
                  <a:cubicBezTo>
                    <a:pt x="1379" y="398"/>
                    <a:pt x="1378" y="398"/>
                    <a:pt x="1377" y="399"/>
                  </a:cubicBezTo>
                  <a:cubicBezTo>
                    <a:pt x="1378" y="398"/>
                    <a:pt x="1379" y="398"/>
                    <a:pt x="1380" y="398"/>
                  </a:cubicBezTo>
                  <a:moveTo>
                    <a:pt x="1382" y="397"/>
                  </a:moveTo>
                  <a:cubicBezTo>
                    <a:pt x="1382" y="397"/>
                    <a:pt x="1381" y="397"/>
                    <a:pt x="1380" y="398"/>
                  </a:cubicBezTo>
                  <a:cubicBezTo>
                    <a:pt x="1381" y="397"/>
                    <a:pt x="1382" y="397"/>
                    <a:pt x="1382" y="397"/>
                  </a:cubicBezTo>
                  <a:moveTo>
                    <a:pt x="1382" y="397"/>
                  </a:moveTo>
                  <a:cubicBezTo>
                    <a:pt x="1383" y="396"/>
                    <a:pt x="1384" y="396"/>
                    <a:pt x="1384" y="396"/>
                  </a:cubicBezTo>
                  <a:cubicBezTo>
                    <a:pt x="1384" y="396"/>
                    <a:pt x="1383" y="396"/>
                    <a:pt x="1382" y="397"/>
                  </a:cubicBezTo>
                  <a:moveTo>
                    <a:pt x="1387" y="395"/>
                  </a:moveTo>
                  <a:cubicBezTo>
                    <a:pt x="1386" y="395"/>
                    <a:pt x="1385" y="396"/>
                    <a:pt x="1384" y="396"/>
                  </a:cubicBezTo>
                  <a:cubicBezTo>
                    <a:pt x="1385" y="396"/>
                    <a:pt x="1386" y="395"/>
                    <a:pt x="1387" y="395"/>
                  </a:cubicBezTo>
                  <a:moveTo>
                    <a:pt x="1389" y="395"/>
                  </a:moveTo>
                  <a:cubicBezTo>
                    <a:pt x="1388" y="395"/>
                    <a:pt x="1387" y="395"/>
                    <a:pt x="1387" y="395"/>
                  </a:cubicBezTo>
                  <a:cubicBezTo>
                    <a:pt x="1387" y="395"/>
                    <a:pt x="1388" y="395"/>
                    <a:pt x="1389" y="395"/>
                  </a:cubicBezTo>
                  <a:moveTo>
                    <a:pt x="1390" y="395"/>
                  </a:moveTo>
                  <a:cubicBezTo>
                    <a:pt x="1389" y="395"/>
                    <a:pt x="1389" y="395"/>
                    <a:pt x="1389" y="395"/>
                  </a:cubicBezTo>
                  <a:cubicBezTo>
                    <a:pt x="1389" y="395"/>
                    <a:pt x="1389" y="395"/>
                    <a:pt x="1390" y="395"/>
                  </a:cubicBezTo>
                  <a:moveTo>
                    <a:pt x="1392" y="394"/>
                  </a:moveTo>
                  <a:cubicBezTo>
                    <a:pt x="1391" y="395"/>
                    <a:pt x="1391" y="395"/>
                    <a:pt x="1390" y="395"/>
                  </a:cubicBezTo>
                  <a:cubicBezTo>
                    <a:pt x="1391" y="395"/>
                    <a:pt x="1391" y="395"/>
                    <a:pt x="1392" y="394"/>
                  </a:cubicBezTo>
                  <a:moveTo>
                    <a:pt x="1392" y="394"/>
                  </a:moveTo>
                  <a:cubicBezTo>
                    <a:pt x="1392" y="394"/>
                    <a:pt x="1392" y="394"/>
                    <a:pt x="1392" y="394"/>
                  </a:cubicBezTo>
                  <a:cubicBezTo>
                    <a:pt x="1392" y="394"/>
                    <a:pt x="1392" y="394"/>
                    <a:pt x="1392" y="394"/>
                  </a:cubicBezTo>
                  <a:moveTo>
                    <a:pt x="1392" y="394"/>
                  </a:moveTo>
                  <a:cubicBezTo>
                    <a:pt x="1392" y="394"/>
                    <a:pt x="1392" y="394"/>
                    <a:pt x="1392" y="394"/>
                  </a:cubicBezTo>
                  <a:cubicBezTo>
                    <a:pt x="1392" y="394"/>
                    <a:pt x="1392" y="394"/>
                    <a:pt x="1392" y="394"/>
                  </a:cubicBezTo>
                  <a:moveTo>
                    <a:pt x="1393" y="394"/>
                  </a:moveTo>
                  <a:cubicBezTo>
                    <a:pt x="1392" y="394"/>
                    <a:pt x="1392" y="394"/>
                    <a:pt x="1392" y="394"/>
                  </a:cubicBezTo>
                  <a:cubicBezTo>
                    <a:pt x="1392" y="394"/>
                    <a:pt x="1392"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3" y="394"/>
                  </a:moveTo>
                  <a:cubicBezTo>
                    <a:pt x="1393" y="394"/>
                    <a:pt x="1393" y="394"/>
                    <a:pt x="1393" y="394"/>
                  </a:cubicBezTo>
                  <a:cubicBezTo>
                    <a:pt x="1393" y="394"/>
                    <a:pt x="1393" y="394"/>
                    <a:pt x="1393" y="394"/>
                  </a:cubicBezTo>
                  <a:moveTo>
                    <a:pt x="1394" y="393"/>
                  </a:moveTo>
                  <a:cubicBezTo>
                    <a:pt x="1394" y="393"/>
                    <a:pt x="1393" y="394"/>
                    <a:pt x="1393" y="394"/>
                  </a:cubicBezTo>
                  <a:cubicBezTo>
                    <a:pt x="1393" y="394"/>
                    <a:pt x="1394" y="393"/>
                    <a:pt x="1394" y="393"/>
                  </a:cubicBezTo>
                  <a:moveTo>
                    <a:pt x="1395" y="392"/>
                  </a:moveTo>
                  <a:cubicBezTo>
                    <a:pt x="1395" y="392"/>
                    <a:pt x="1395" y="393"/>
                    <a:pt x="1394" y="393"/>
                  </a:cubicBezTo>
                  <a:cubicBezTo>
                    <a:pt x="1395" y="393"/>
                    <a:pt x="1395" y="392"/>
                    <a:pt x="1395" y="392"/>
                  </a:cubicBezTo>
                  <a:moveTo>
                    <a:pt x="1396" y="390"/>
                  </a:moveTo>
                  <a:cubicBezTo>
                    <a:pt x="1396" y="391"/>
                    <a:pt x="1395" y="391"/>
                    <a:pt x="1395" y="392"/>
                  </a:cubicBezTo>
                  <a:cubicBezTo>
                    <a:pt x="1395" y="391"/>
                    <a:pt x="1396" y="391"/>
                    <a:pt x="1396" y="390"/>
                  </a:cubicBezTo>
                  <a:moveTo>
                    <a:pt x="1396" y="388"/>
                  </a:moveTo>
                  <a:cubicBezTo>
                    <a:pt x="1396" y="389"/>
                    <a:pt x="1396" y="390"/>
                    <a:pt x="1396" y="390"/>
                  </a:cubicBezTo>
                  <a:cubicBezTo>
                    <a:pt x="1396" y="390"/>
                    <a:pt x="1396" y="389"/>
                    <a:pt x="1396" y="388"/>
                  </a:cubicBezTo>
                  <a:moveTo>
                    <a:pt x="1396" y="386"/>
                  </a:moveTo>
                  <a:cubicBezTo>
                    <a:pt x="1396" y="387"/>
                    <a:pt x="1396" y="387"/>
                    <a:pt x="1396" y="388"/>
                  </a:cubicBezTo>
                  <a:cubicBezTo>
                    <a:pt x="1396" y="387"/>
                    <a:pt x="1396" y="387"/>
                    <a:pt x="1396" y="386"/>
                  </a:cubicBezTo>
                  <a:moveTo>
                    <a:pt x="1395" y="383"/>
                  </a:moveTo>
                  <a:cubicBezTo>
                    <a:pt x="1395" y="384"/>
                    <a:pt x="1395" y="385"/>
                    <a:pt x="1396" y="386"/>
                  </a:cubicBezTo>
                  <a:cubicBezTo>
                    <a:pt x="1395" y="385"/>
                    <a:pt x="1395" y="384"/>
                    <a:pt x="1395" y="383"/>
                  </a:cubicBezTo>
                  <a:moveTo>
                    <a:pt x="1394" y="378"/>
                  </a:moveTo>
                  <a:cubicBezTo>
                    <a:pt x="1394" y="380"/>
                    <a:pt x="1395" y="382"/>
                    <a:pt x="1395" y="383"/>
                  </a:cubicBezTo>
                  <a:cubicBezTo>
                    <a:pt x="1395" y="382"/>
                    <a:pt x="1394" y="380"/>
                    <a:pt x="1394" y="378"/>
                  </a:cubicBezTo>
                  <a:moveTo>
                    <a:pt x="1392" y="374"/>
                  </a:moveTo>
                  <a:cubicBezTo>
                    <a:pt x="1393" y="375"/>
                    <a:pt x="1393" y="377"/>
                    <a:pt x="1394" y="378"/>
                  </a:cubicBezTo>
                  <a:cubicBezTo>
                    <a:pt x="1393" y="377"/>
                    <a:pt x="1393" y="375"/>
                    <a:pt x="1392" y="374"/>
                  </a:cubicBezTo>
                  <a:moveTo>
                    <a:pt x="1392" y="374"/>
                  </a:moveTo>
                  <a:cubicBezTo>
                    <a:pt x="1392" y="374"/>
                    <a:pt x="1392" y="374"/>
                    <a:pt x="1392" y="374"/>
                  </a:cubicBezTo>
                  <a:cubicBezTo>
                    <a:pt x="1392" y="374"/>
                    <a:pt x="1392" y="374"/>
                    <a:pt x="1392" y="374"/>
                  </a:cubicBezTo>
                  <a:moveTo>
                    <a:pt x="1392" y="374"/>
                  </a:moveTo>
                  <a:cubicBezTo>
                    <a:pt x="1392" y="374"/>
                    <a:pt x="1392" y="374"/>
                    <a:pt x="1392" y="374"/>
                  </a:cubicBezTo>
                  <a:cubicBezTo>
                    <a:pt x="1392" y="374"/>
                    <a:pt x="1392" y="374"/>
                    <a:pt x="1392" y="374"/>
                  </a:cubicBezTo>
                  <a:moveTo>
                    <a:pt x="1392" y="373"/>
                  </a:moveTo>
                  <a:cubicBezTo>
                    <a:pt x="1392" y="374"/>
                    <a:pt x="1392" y="374"/>
                    <a:pt x="1392" y="374"/>
                  </a:cubicBezTo>
                  <a:cubicBezTo>
                    <a:pt x="1392" y="374"/>
                    <a:pt x="1392" y="374"/>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392" y="373"/>
                  </a:moveTo>
                  <a:cubicBezTo>
                    <a:pt x="1392" y="373"/>
                    <a:pt x="1392" y="373"/>
                    <a:pt x="1392" y="373"/>
                  </a:cubicBezTo>
                  <a:cubicBezTo>
                    <a:pt x="1392" y="373"/>
                    <a:pt x="1392" y="373"/>
                    <a:pt x="1392" y="373"/>
                  </a:cubicBezTo>
                  <a:moveTo>
                    <a:pt x="1434" y="260"/>
                  </a:moveTo>
                  <a:cubicBezTo>
                    <a:pt x="1434" y="261"/>
                    <a:pt x="1434" y="261"/>
                    <a:pt x="1434" y="261"/>
                  </a:cubicBezTo>
                  <a:cubicBezTo>
                    <a:pt x="1434" y="261"/>
                    <a:pt x="1434" y="261"/>
                    <a:pt x="1434" y="260"/>
                  </a:cubicBezTo>
                  <a:moveTo>
                    <a:pt x="1435" y="259"/>
                  </a:moveTo>
                  <a:cubicBezTo>
                    <a:pt x="1434" y="260"/>
                    <a:pt x="1434" y="260"/>
                    <a:pt x="1434" y="260"/>
                  </a:cubicBezTo>
                  <a:cubicBezTo>
                    <a:pt x="1434" y="260"/>
                    <a:pt x="1434" y="260"/>
                    <a:pt x="1435" y="259"/>
                  </a:cubicBezTo>
                  <a:moveTo>
                    <a:pt x="1435" y="259"/>
                  </a:moveTo>
                  <a:cubicBezTo>
                    <a:pt x="1435" y="259"/>
                    <a:pt x="1435" y="259"/>
                    <a:pt x="1435" y="259"/>
                  </a:cubicBezTo>
                  <a:cubicBezTo>
                    <a:pt x="1435" y="259"/>
                    <a:pt x="1435" y="259"/>
                    <a:pt x="1435" y="259"/>
                  </a:cubicBezTo>
                  <a:moveTo>
                    <a:pt x="1435" y="258"/>
                  </a:moveTo>
                  <a:cubicBezTo>
                    <a:pt x="1435" y="258"/>
                    <a:pt x="1435" y="258"/>
                    <a:pt x="1435" y="259"/>
                  </a:cubicBezTo>
                  <a:cubicBezTo>
                    <a:pt x="1435" y="258"/>
                    <a:pt x="1435" y="258"/>
                    <a:pt x="1435" y="258"/>
                  </a:cubicBezTo>
                  <a:moveTo>
                    <a:pt x="1435" y="257"/>
                  </a:moveTo>
                  <a:cubicBezTo>
                    <a:pt x="1435" y="257"/>
                    <a:pt x="1435" y="257"/>
                    <a:pt x="1435" y="258"/>
                  </a:cubicBezTo>
                  <a:cubicBezTo>
                    <a:pt x="1435" y="257"/>
                    <a:pt x="1435" y="257"/>
                    <a:pt x="1435" y="257"/>
                  </a:cubicBezTo>
                  <a:moveTo>
                    <a:pt x="1435" y="256"/>
                  </a:moveTo>
                  <a:cubicBezTo>
                    <a:pt x="1435" y="256"/>
                    <a:pt x="1435" y="256"/>
                    <a:pt x="1435" y="257"/>
                  </a:cubicBezTo>
                  <a:cubicBezTo>
                    <a:pt x="1435" y="256"/>
                    <a:pt x="1435" y="256"/>
                    <a:pt x="1435" y="256"/>
                  </a:cubicBezTo>
                  <a:moveTo>
                    <a:pt x="1435" y="255"/>
                  </a:moveTo>
                  <a:cubicBezTo>
                    <a:pt x="1435" y="255"/>
                    <a:pt x="1435" y="255"/>
                    <a:pt x="1435" y="256"/>
                  </a:cubicBezTo>
                  <a:cubicBezTo>
                    <a:pt x="1435" y="255"/>
                    <a:pt x="1435" y="255"/>
                    <a:pt x="1435" y="255"/>
                  </a:cubicBezTo>
                  <a:moveTo>
                    <a:pt x="1435" y="254"/>
                  </a:moveTo>
                  <a:cubicBezTo>
                    <a:pt x="1435" y="254"/>
                    <a:pt x="1435" y="254"/>
                    <a:pt x="1435" y="255"/>
                  </a:cubicBezTo>
                  <a:cubicBezTo>
                    <a:pt x="1435" y="254"/>
                    <a:pt x="1435" y="254"/>
                    <a:pt x="1435" y="254"/>
                  </a:cubicBezTo>
                  <a:moveTo>
                    <a:pt x="1435" y="253"/>
                  </a:moveTo>
                  <a:cubicBezTo>
                    <a:pt x="1435" y="253"/>
                    <a:pt x="1435" y="253"/>
                    <a:pt x="1435" y="254"/>
                  </a:cubicBezTo>
                  <a:cubicBezTo>
                    <a:pt x="1435" y="253"/>
                    <a:pt x="1435" y="253"/>
                    <a:pt x="1435" y="253"/>
                  </a:cubicBezTo>
                  <a:moveTo>
                    <a:pt x="1434" y="251"/>
                  </a:moveTo>
                  <a:cubicBezTo>
                    <a:pt x="1435" y="252"/>
                    <a:pt x="1435" y="252"/>
                    <a:pt x="1435" y="253"/>
                  </a:cubicBezTo>
                  <a:cubicBezTo>
                    <a:pt x="1435" y="252"/>
                    <a:pt x="1435" y="252"/>
                    <a:pt x="1434" y="251"/>
                  </a:cubicBezTo>
                  <a:moveTo>
                    <a:pt x="1434" y="250"/>
                  </a:moveTo>
                  <a:cubicBezTo>
                    <a:pt x="1434" y="251"/>
                    <a:pt x="1434" y="251"/>
                    <a:pt x="1434" y="251"/>
                  </a:cubicBezTo>
                  <a:cubicBezTo>
                    <a:pt x="1434" y="251"/>
                    <a:pt x="1434" y="251"/>
                    <a:pt x="1434" y="250"/>
                  </a:cubicBezTo>
                  <a:moveTo>
                    <a:pt x="1434" y="249"/>
                  </a:moveTo>
                  <a:cubicBezTo>
                    <a:pt x="1434" y="249"/>
                    <a:pt x="1434" y="250"/>
                    <a:pt x="1434" y="250"/>
                  </a:cubicBezTo>
                  <a:cubicBezTo>
                    <a:pt x="1434" y="250"/>
                    <a:pt x="1434" y="249"/>
                    <a:pt x="1434" y="249"/>
                  </a:cubicBezTo>
                  <a:moveTo>
                    <a:pt x="1433" y="248"/>
                  </a:moveTo>
                  <a:cubicBezTo>
                    <a:pt x="1433" y="248"/>
                    <a:pt x="1434" y="249"/>
                    <a:pt x="1434" y="249"/>
                  </a:cubicBezTo>
                  <a:cubicBezTo>
                    <a:pt x="1434" y="249"/>
                    <a:pt x="1433" y="248"/>
                    <a:pt x="1433" y="248"/>
                  </a:cubicBezTo>
                  <a:moveTo>
                    <a:pt x="1433" y="246"/>
                  </a:moveTo>
                  <a:cubicBezTo>
                    <a:pt x="1433" y="246"/>
                    <a:pt x="1433" y="247"/>
                    <a:pt x="1433" y="248"/>
                  </a:cubicBezTo>
                  <a:cubicBezTo>
                    <a:pt x="1433" y="247"/>
                    <a:pt x="1433" y="246"/>
                    <a:pt x="1433" y="246"/>
                  </a:cubicBezTo>
                  <a:moveTo>
                    <a:pt x="1432" y="245"/>
                  </a:moveTo>
                  <a:cubicBezTo>
                    <a:pt x="1433" y="245"/>
                    <a:pt x="1433" y="246"/>
                    <a:pt x="1433" y="246"/>
                  </a:cubicBezTo>
                  <a:cubicBezTo>
                    <a:pt x="1433" y="246"/>
                    <a:pt x="1433" y="245"/>
                    <a:pt x="1432" y="245"/>
                  </a:cubicBezTo>
                  <a:moveTo>
                    <a:pt x="1431" y="243"/>
                  </a:moveTo>
                  <a:cubicBezTo>
                    <a:pt x="1432" y="244"/>
                    <a:pt x="1432" y="244"/>
                    <a:pt x="1432" y="245"/>
                  </a:cubicBezTo>
                  <a:cubicBezTo>
                    <a:pt x="1432" y="244"/>
                    <a:pt x="1432" y="244"/>
                    <a:pt x="1431" y="243"/>
                  </a:cubicBezTo>
                  <a:moveTo>
                    <a:pt x="1430" y="242"/>
                  </a:moveTo>
                  <a:cubicBezTo>
                    <a:pt x="1431" y="242"/>
                    <a:pt x="1431" y="243"/>
                    <a:pt x="1431" y="243"/>
                  </a:cubicBezTo>
                  <a:cubicBezTo>
                    <a:pt x="1431" y="243"/>
                    <a:pt x="1431" y="242"/>
                    <a:pt x="1430" y="242"/>
                  </a:cubicBezTo>
                  <a:moveTo>
                    <a:pt x="1430" y="240"/>
                  </a:moveTo>
                  <a:cubicBezTo>
                    <a:pt x="1430" y="241"/>
                    <a:pt x="1430" y="241"/>
                    <a:pt x="1430" y="242"/>
                  </a:cubicBezTo>
                  <a:cubicBezTo>
                    <a:pt x="1430" y="241"/>
                    <a:pt x="1430" y="241"/>
                    <a:pt x="1430" y="240"/>
                  </a:cubicBezTo>
                  <a:moveTo>
                    <a:pt x="1429" y="239"/>
                  </a:moveTo>
                  <a:cubicBezTo>
                    <a:pt x="1429" y="239"/>
                    <a:pt x="1429" y="240"/>
                    <a:pt x="1430" y="240"/>
                  </a:cubicBezTo>
                  <a:cubicBezTo>
                    <a:pt x="1429" y="240"/>
                    <a:pt x="1429" y="239"/>
                    <a:pt x="1429" y="239"/>
                  </a:cubicBezTo>
                  <a:moveTo>
                    <a:pt x="1427" y="237"/>
                  </a:moveTo>
                  <a:cubicBezTo>
                    <a:pt x="1428" y="237"/>
                    <a:pt x="1428" y="238"/>
                    <a:pt x="1429" y="239"/>
                  </a:cubicBezTo>
                  <a:cubicBezTo>
                    <a:pt x="1428" y="238"/>
                    <a:pt x="1428" y="237"/>
                    <a:pt x="1427" y="237"/>
                  </a:cubicBezTo>
                  <a:moveTo>
                    <a:pt x="1426" y="235"/>
                  </a:moveTo>
                  <a:cubicBezTo>
                    <a:pt x="1426" y="235"/>
                    <a:pt x="1427" y="236"/>
                    <a:pt x="1427" y="237"/>
                  </a:cubicBezTo>
                  <a:cubicBezTo>
                    <a:pt x="1427" y="236"/>
                    <a:pt x="1426" y="235"/>
                    <a:pt x="1426" y="235"/>
                  </a:cubicBezTo>
                  <a:moveTo>
                    <a:pt x="1425" y="233"/>
                  </a:moveTo>
                  <a:cubicBezTo>
                    <a:pt x="1425" y="233"/>
                    <a:pt x="1426" y="234"/>
                    <a:pt x="1426" y="235"/>
                  </a:cubicBezTo>
                  <a:cubicBezTo>
                    <a:pt x="1426" y="234"/>
                    <a:pt x="1425" y="233"/>
                    <a:pt x="1425" y="233"/>
                  </a:cubicBezTo>
                  <a:moveTo>
                    <a:pt x="1423" y="231"/>
                  </a:moveTo>
                  <a:cubicBezTo>
                    <a:pt x="1424" y="231"/>
                    <a:pt x="1425" y="232"/>
                    <a:pt x="1425" y="233"/>
                  </a:cubicBezTo>
                  <a:cubicBezTo>
                    <a:pt x="1425" y="232"/>
                    <a:pt x="1424" y="231"/>
                    <a:pt x="1423" y="231"/>
                  </a:cubicBezTo>
                  <a:moveTo>
                    <a:pt x="1422" y="229"/>
                  </a:moveTo>
                  <a:cubicBezTo>
                    <a:pt x="1422" y="230"/>
                    <a:pt x="1423" y="230"/>
                    <a:pt x="1423" y="231"/>
                  </a:cubicBezTo>
                  <a:cubicBezTo>
                    <a:pt x="1423" y="230"/>
                    <a:pt x="1422" y="230"/>
                    <a:pt x="1422" y="229"/>
                  </a:cubicBezTo>
                  <a:moveTo>
                    <a:pt x="1420" y="227"/>
                  </a:moveTo>
                  <a:cubicBezTo>
                    <a:pt x="1421" y="227"/>
                    <a:pt x="1421" y="228"/>
                    <a:pt x="1422" y="229"/>
                  </a:cubicBezTo>
                  <a:cubicBezTo>
                    <a:pt x="1421" y="228"/>
                    <a:pt x="1421" y="227"/>
                    <a:pt x="1420" y="227"/>
                  </a:cubicBezTo>
                  <a:moveTo>
                    <a:pt x="1418" y="224"/>
                  </a:moveTo>
                  <a:cubicBezTo>
                    <a:pt x="1419" y="225"/>
                    <a:pt x="1419" y="226"/>
                    <a:pt x="1420" y="227"/>
                  </a:cubicBezTo>
                  <a:cubicBezTo>
                    <a:pt x="1419" y="226"/>
                    <a:pt x="1419" y="225"/>
                    <a:pt x="1418" y="224"/>
                  </a:cubicBezTo>
                  <a:moveTo>
                    <a:pt x="1416" y="222"/>
                  </a:moveTo>
                  <a:cubicBezTo>
                    <a:pt x="1416" y="223"/>
                    <a:pt x="1417" y="224"/>
                    <a:pt x="1418" y="224"/>
                  </a:cubicBezTo>
                  <a:cubicBezTo>
                    <a:pt x="1417" y="224"/>
                    <a:pt x="1416" y="223"/>
                    <a:pt x="1416" y="222"/>
                  </a:cubicBezTo>
                  <a:moveTo>
                    <a:pt x="1414" y="220"/>
                  </a:moveTo>
                  <a:cubicBezTo>
                    <a:pt x="1415" y="220"/>
                    <a:pt x="1416" y="222"/>
                    <a:pt x="1416" y="222"/>
                  </a:cubicBezTo>
                  <a:cubicBezTo>
                    <a:pt x="1416" y="222"/>
                    <a:pt x="1415" y="220"/>
                    <a:pt x="1414" y="220"/>
                  </a:cubicBezTo>
                  <a:moveTo>
                    <a:pt x="1412" y="218"/>
                  </a:moveTo>
                  <a:cubicBezTo>
                    <a:pt x="1412" y="218"/>
                    <a:pt x="1413" y="219"/>
                    <a:pt x="1414" y="220"/>
                  </a:cubicBezTo>
                  <a:cubicBezTo>
                    <a:pt x="1413" y="219"/>
                    <a:pt x="1412" y="218"/>
                    <a:pt x="1412" y="218"/>
                  </a:cubicBezTo>
                  <a:moveTo>
                    <a:pt x="1409" y="215"/>
                  </a:moveTo>
                  <a:cubicBezTo>
                    <a:pt x="1410" y="215"/>
                    <a:pt x="1411" y="217"/>
                    <a:pt x="1412" y="218"/>
                  </a:cubicBezTo>
                  <a:cubicBezTo>
                    <a:pt x="1411" y="217"/>
                    <a:pt x="1410" y="215"/>
                    <a:pt x="1409" y="215"/>
                  </a:cubicBezTo>
                  <a:moveTo>
                    <a:pt x="1407" y="212"/>
                  </a:moveTo>
                  <a:cubicBezTo>
                    <a:pt x="1407" y="213"/>
                    <a:pt x="1409" y="214"/>
                    <a:pt x="1409" y="215"/>
                  </a:cubicBezTo>
                  <a:cubicBezTo>
                    <a:pt x="1409" y="214"/>
                    <a:pt x="1407" y="213"/>
                    <a:pt x="1407" y="212"/>
                  </a:cubicBezTo>
                  <a:moveTo>
                    <a:pt x="1407" y="212"/>
                  </a:moveTo>
                  <a:cubicBezTo>
                    <a:pt x="1406" y="211"/>
                    <a:pt x="1404" y="210"/>
                    <a:pt x="1404" y="210"/>
                  </a:cubicBezTo>
                  <a:cubicBezTo>
                    <a:pt x="1404" y="210"/>
                    <a:pt x="1406" y="211"/>
                    <a:pt x="1407" y="212"/>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7"/>
                  </a:moveTo>
                  <a:cubicBezTo>
                    <a:pt x="1187" y="177"/>
                    <a:pt x="1187" y="177"/>
                    <a:pt x="1187" y="177"/>
                  </a:cubicBezTo>
                  <a:cubicBezTo>
                    <a:pt x="1187" y="177"/>
                    <a:pt x="1187" y="177"/>
                    <a:pt x="1187" y="177"/>
                  </a:cubicBezTo>
                  <a:moveTo>
                    <a:pt x="1187" y="176"/>
                  </a:moveTo>
                  <a:cubicBezTo>
                    <a:pt x="1187" y="177"/>
                    <a:pt x="1187" y="177"/>
                    <a:pt x="1187" y="177"/>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moveTo>
                    <a:pt x="1187" y="176"/>
                  </a:moveTo>
                  <a:cubicBezTo>
                    <a:pt x="1187" y="176"/>
                    <a:pt x="1187" y="176"/>
                    <a:pt x="1187" y="176"/>
                  </a:cubicBezTo>
                  <a:cubicBezTo>
                    <a:pt x="1187" y="176"/>
                    <a:pt x="1187" y="176"/>
                    <a:pt x="1187" y="176"/>
                  </a:cubicBezTo>
                  <a:cubicBezTo>
                    <a:pt x="1187" y="176"/>
                    <a:pt x="1187" y="176"/>
                    <a:pt x="1187" y="176"/>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6" y="177"/>
                    <a:pt x="1186" y="177"/>
                    <a:pt x="1186" y="177"/>
                  </a:cubicBezTo>
                  <a:cubicBezTo>
                    <a:pt x="1186" y="177"/>
                    <a:pt x="1186" y="177"/>
                    <a:pt x="1186" y="177"/>
                  </a:cubicBezTo>
                  <a:moveTo>
                    <a:pt x="1186" y="177"/>
                  </a:moveTo>
                  <a:cubicBezTo>
                    <a:pt x="1187" y="177"/>
                    <a:pt x="1187" y="177"/>
                    <a:pt x="1187" y="177"/>
                  </a:cubicBezTo>
                  <a:cubicBezTo>
                    <a:pt x="1187" y="177"/>
                    <a:pt x="1187" y="177"/>
                    <a:pt x="1186" y="177"/>
                  </a:cubicBezTo>
                  <a:moveTo>
                    <a:pt x="1187" y="177"/>
                  </a:moveTo>
                  <a:cubicBezTo>
                    <a:pt x="1187" y="177"/>
                    <a:pt x="1187" y="177"/>
                    <a:pt x="1187" y="177"/>
                  </a:cubicBezTo>
                  <a:cubicBezTo>
                    <a:pt x="1187" y="177"/>
                    <a:pt x="1187" y="177"/>
                    <a:pt x="1187" y="177"/>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0" y="178"/>
                  </a:moveTo>
                  <a:cubicBezTo>
                    <a:pt x="1180" y="178"/>
                    <a:pt x="1180" y="178"/>
                    <a:pt x="1180" y="178"/>
                  </a:cubicBezTo>
                  <a:cubicBezTo>
                    <a:pt x="1180" y="178"/>
                    <a:pt x="1180" y="178"/>
                    <a:pt x="1180" y="178"/>
                  </a:cubicBezTo>
                  <a:moveTo>
                    <a:pt x="1181" y="178"/>
                  </a:moveTo>
                  <a:cubicBezTo>
                    <a:pt x="1180" y="178"/>
                    <a:pt x="1180" y="178"/>
                    <a:pt x="1180"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1" y="178"/>
                    <a:pt x="1181" y="178"/>
                    <a:pt x="1181" y="178"/>
                  </a:cubicBezTo>
                  <a:cubicBezTo>
                    <a:pt x="1181" y="178"/>
                    <a:pt x="1181" y="178"/>
                    <a:pt x="1181" y="178"/>
                  </a:cubicBezTo>
                  <a:moveTo>
                    <a:pt x="1181" y="178"/>
                  </a:moveTo>
                  <a:cubicBezTo>
                    <a:pt x="1182" y="178"/>
                    <a:pt x="1182" y="178"/>
                    <a:pt x="1182" y="178"/>
                  </a:cubicBezTo>
                  <a:cubicBezTo>
                    <a:pt x="1182" y="178"/>
                    <a:pt x="1182" y="178"/>
                    <a:pt x="1181"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2" y="178"/>
                    <a:pt x="1182" y="178"/>
                    <a:pt x="1182" y="178"/>
                  </a:cubicBezTo>
                  <a:cubicBezTo>
                    <a:pt x="1182" y="178"/>
                    <a:pt x="1182" y="178"/>
                    <a:pt x="1182" y="178"/>
                  </a:cubicBezTo>
                  <a:moveTo>
                    <a:pt x="1182" y="178"/>
                  </a:moveTo>
                  <a:cubicBezTo>
                    <a:pt x="1183" y="178"/>
                    <a:pt x="1183" y="178"/>
                    <a:pt x="1183" y="178"/>
                  </a:cubicBezTo>
                  <a:cubicBezTo>
                    <a:pt x="1182" y="178"/>
                    <a:pt x="1182" y="178"/>
                    <a:pt x="1182"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3" y="178"/>
                    <a:pt x="1183" y="178"/>
                    <a:pt x="1183" y="178"/>
                  </a:cubicBezTo>
                  <a:cubicBezTo>
                    <a:pt x="1183" y="178"/>
                    <a:pt x="1183" y="178"/>
                    <a:pt x="1183" y="178"/>
                  </a:cubicBezTo>
                  <a:moveTo>
                    <a:pt x="1183" y="178"/>
                  </a:moveTo>
                  <a:cubicBezTo>
                    <a:pt x="1184" y="178"/>
                    <a:pt x="1184" y="178"/>
                    <a:pt x="1184" y="178"/>
                  </a:cubicBezTo>
                  <a:cubicBezTo>
                    <a:pt x="1183" y="178"/>
                    <a:pt x="1183" y="178"/>
                    <a:pt x="1183" y="178"/>
                  </a:cubicBezTo>
                  <a:moveTo>
                    <a:pt x="1184" y="177"/>
                  </a:moveTo>
                  <a:cubicBezTo>
                    <a:pt x="1184" y="177"/>
                    <a:pt x="1184" y="177"/>
                    <a:pt x="1184" y="178"/>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84" y="177"/>
                  </a:moveTo>
                  <a:cubicBezTo>
                    <a:pt x="1184" y="177"/>
                    <a:pt x="1184" y="177"/>
                    <a:pt x="1184" y="177"/>
                  </a:cubicBezTo>
                  <a:cubicBezTo>
                    <a:pt x="1184" y="177"/>
                    <a:pt x="1184" y="177"/>
                    <a:pt x="1184" y="177"/>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8" y="179"/>
                  </a:moveTo>
                  <a:cubicBezTo>
                    <a:pt x="1178" y="179"/>
                    <a:pt x="1178" y="179"/>
                    <a:pt x="1178" y="179"/>
                  </a:cubicBezTo>
                  <a:cubicBezTo>
                    <a:pt x="1178" y="179"/>
                    <a:pt x="1178" y="179"/>
                    <a:pt x="1178" y="179"/>
                  </a:cubicBezTo>
                  <a:moveTo>
                    <a:pt x="1179" y="179"/>
                  </a:moveTo>
                  <a:cubicBezTo>
                    <a:pt x="1178" y="179"/>
                    <a:pt x="1178" y="179"/>
                    <a:pt x="1178"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moveTo>
                    <a:pt x="1179" y="179"/>
                  </a:moveTo>
                  <a:cubicBezTo>
                    <a:pt x="1179" y="179"/>
                    <a:pt x="1179" y="179"/>
                    <a:pt x="1179" y="179"/>
                  </a:cubicBezTo>
                  <a:cubicBezTo>
                    <a:pt x="1179" y="179"/>
                    <a:pt x="1179" y="179"/>
                    <a:pt x="1179" y="179"/>
                  </a:cubicBezTo>
                  <a:cubicBezTo>
                    <a:pt x="1179" y="179"/>
                    <a:pt x="1179" y="179"/>
                    <a:pt x="1179" y="179"/>
                  </a:cubicBezTo>
                  <a:cubicBezTo>
                    <a:pt x="1179" y="179"/>
                    <a:pt x="1179" y="179"/>
                    <a:pt x="1179" y="179"/>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220" y="55"/>
                  </a:moveTo>
                  <a:cubicBezTo>
                    <a:pt x="1220" y="55"/>
                    <a:pt x="1220" y="55"/>
                    <a:pt x="1220" y="55"/>
                  </a:cubicBezTo>
                  <a:cubicBezTo>
                    <a:pt x="1220" y="55"/>
                    <a:pt x="1220" y="55"/>
                    <a:pt x="1220" y="55"/>
                  </a:cubicBezTo>
                  <a:moveTo>
                    <a:pt x="1162" y="111"/>
                  </a:moveTo>
                  <a:cubicBezTo>
                    <a:pt x="1162" y="111"/>
                    <a:pt x="1161" y="110"/>
                    <a:pt x="1161" y="110"/>
                  </a:cubicBezTo>
                  <a:cubicBezTo>
                    <a:pt x="1161" y="110"/>
                    <a:pt x="1162" y="111"/>
                    <a:pt x="1162" y="111"/>
                  </a:cubicBezTo>
                  <a:moveTo>
                    <a:pt x="1164" y="111"/>
                  </a:moveTo>
                  <a:cubicBezTo>
                    <a:pt x="1163" y="111"/>
                    <a:pt x="1163" y="111"/>
                    <a:pt x="1162" y="111"/>
                  </a:cubicBezTo>
                  <a:cubicBezTo>
                    <a:pt x="1163" y="111"/>
                    <a:pt x="1163" y="111"/>
                    <a:pt x="1164" y="111"/>
                  </a:cubicBezTo>
                  <a:moveTo>
                    <a:pt x="1165" y="112"/>
                  </a:moveTo>
                  <a:cubicBezTo>
                    <a:pt x="1164" y="112"/>
                    <a:pt x="1164" y="112"/>
                    <a:pt x="1164" y="111"/>
                  </a:cubicBezTo>
                  <a:cubicBezTo>
                    <a:pt x="1164" y="112"/>
                    <a:pt x="1164" y="112"/>
                    <a:pt x="1165" y="112"/>
                  </a:cubicBezTo>
                  <a:moveTo>
                    <a:pt x="1166" y="112"/>
                  </a:moveTo>
                  <a:cubicBezTo>
                    <a:pt x="1166" y="112"/>
                    <a:pt x="1165" y="112"/>
                    <a:pt x="1165" y="112"/>
                  </a:cubicBezTo>
                  <a:cubicBezTo>
                    <a:pt x="1165" y="112"/>
                    <a:pt x="1166" y="112"/>
                    <a:pt x="1166" y="112"/>
                  </a:cubicBezTo>
                  <a:moveTo>
                    <a:pt x="1167" y="113"/>
                  </a:moveTo>
                  <a:cubicBezTo>
                    <a:pt x="1167" y="113"/>
                    <a:pt x="1167" y="112"/>
                    <a:pt x="1166" y="112"/>
                  </a:cubicBezTo>
                  <a:cubicBezTo>
                    <a:pt x="1167" y="112"/>
                    <a:pt x="1167" y="113"/>
                    <a:pt x="1167" y="113"/>
                  </a:cubicBezTo>
                  <a:moveTo>
                    <a:pt x="1168" y="113"/>
                  </a:moveTo>
                  <a:cubicBezTo>
                    <a:pt x="1168" y="113"/>
                    <a:pt x="1167" y="113"/>
                    <a:pt x="1167" y="113"/>
                  </a:cubicBezTo>
                  <a:cubicBezTo>
                    <a:pt x="1167" y="113"/>
                    <a:pt x="1168" y="113"/>
                    <a:pt x="1168" y="113"/>
                  </a:cubicBezTo>
                  <a:moveTo>
                    <a:pt x="1169" y="114"/>
                  </a:moveTo>
                  <a:cubicBezTo>
                    <a:pt x="1169" y="114"/>
                    <a:pt x="1168" y="114"/>
                    <a:pt x="1168" y="113"/>
                  </a:cubicBezTo>
                  <a:cubicBezTo>
                    <a:pt x="1168" y="114"/>
                    <a:pt x="1169" y="114"/>
                    <a:pt x="1169" y="114"/>
                  </a:cubicBezTo>
                  <a:moveTo>
                    <a:pt x="1170" y="114"/>
                  </a:moveTo>
                  <a:cubicBezTo>
                    <a:pt x="1170" y="114"/>
                    <a:pt x="1170" y="114"/>
                    <a:pt x="1169" y="114"/>
                  </a:cubicBezTo>
                  <a:cubicBezTo>
                    <a:pt x="1170" y="114"/>
                    <a:pt x="1170" y="114"/>
                    <a:pt x="1170" y="114"/>
                  </a:cubicBezTo>
                  <a:moveTo>
                    <a:pt x="1171" y="115"/>
                  </a:moveTo>
                  <a:cubicBezTo>
                    <a:pt x="1170" y="114"/>
                    <a:pt x="1170" y="114"/>
                    <a:pt x="1170" y="114"/>
                  </a:cubicBezTo>
                  <a:cubicBezTo>
                    <a:pt x="1170" y="114"/>
                    <a:pt x="1170" y="114"/>
                    <a:pt x="1171" y="115"/>
                  </a:cubicBezTo>
                  <a:moveTo>
                    <a:pt x="1172" y="115"/>
                  </a:moveTo>
                  <a:cubicBezTo>
                    <a:pt x="1171" y="115"/>
                    <a:pt x="1171" y="115"/>
                    <a:pt x="1171" y="115"/>
                  </a:cubicBezTo>
                  <a:cubicBezTo>
                    <a:pt x="1171" y="115"/>
                    <a:pt x="1171" y="115"/>
                    <a:pt x="1172" y="115"/>
                  </a:cubicBezTo>
                  <a:moveTo>
                    <a:pt x="1172" y="115"/>
                  </a:moveTo>
                  <a:cubicBezTo>
                    <a:pt x="1172" y="115"/>
                    <a:pt x="1172" y="115"/>
                    <a:pt x="1172" y="115"/>
                  </a:cubicBezTo>
                  <a:cubicBezTo>
                    <a:pt x="1172" y="115"/>
                    <a:pt x="1172" y="115"/>
                    <a:pt x="1172" y="115"/>
                  </a:cubicBezTo>
                  <a:moveTo>
                    <a:pt x="1173" y="116"/>
                  </a:moveTo>
                  <a:cubicBezTo>
                    <a:pt x="1173" y="115"/>
                    <a:pt x="1173" y="115"/>
                    <a:pt x="1172" y="115"/>
                  </a:cubicBezTo>
                  <a:cubicBezTo>
                    <a:pt x="1173" y="115"/>
                    <a:pt x="1173" y="115"/>
                    <a:pt x="1173" y="116"/>
                  </a:cubicBezTo>
                  <a:moveTo>
                    <a:pt x="1174" y="116"/>
                  </a:moveTo>
                  <a:cubicBezTo>
                    <a:pt x="1174" y="116"/>
                    <a:pt x="1173" y="116"/>
                    <a:pt x="1173" y="116"/>
                  </a:cubicBezTo>
                  <a:cubicBezTo>
                    <a:pt x="1173" y="116"/>
                    <a:pt x="1174" y="116"/>
                    <a:pt x="1174" y="116"/>
                  </a:cubicBezTo>
                  <a:moveTo>
                    <a:pt x="1175" y="116"/>
                  </a:moveTo>
                  <a:cubicBezTo>
                    <a:pt x="1174" y="116"/>
                    <a:pt x="1174" y="116"/>
                    <a:pt x="1174" y="116"/>
                  </a:cubicBezTo>
                  <a:cubicBezTo>
                    <a:pt x="1174" y="116"/>
                    <a:pt x="1174" y="116"/>
                    <a:pt x="1175" y="116"/>
                  </a:cubicBezTo>
                  <a:moveTo>
                    <a:pt x="1175" y="116"/>
                  </a:moveTo>
                  <a:cubicBezTo>
                    <a:pt x="1175" y="116"/>
                    <a:pt x="1175" y="116"/>
                    <a:pt x="1175" y="116"/>
                  </a:cubicBezTo>
                  <a:cubicBezTo>
                    <a:pt x="1175" y="116"/>
                    <a:pt x="1175" y="116"/>
                    <a:pt x="1175" y="116"/>
                  </a:cubicBezTo>
                  <a:moveTo>
                    <a:pt x="1175" y="116"/>
                  </a:moveTo>
                  <a:cubicBezTo>
                    <a:pt x="1175" y="116"/>
                    <a:pt x="1175" y="116"/>
                    <a:pt x="1175" y="116"/>
                  </a:cubicBezTo>
                  <a:cubicBezTo>
                    <a:pt x="1175" y="116"/>
                    <a:pt x="1175" y="116"/>
                    <a:pt x="1175" y="116"/>
                  </a:cubicBezTo>
                  <a:moveTo>
                    <a:pt x="1176" y="116"/>
                  </a:moveTo>
                  <a:cubicBezTo>
                    <a:pt x="1176" y="116"/>
                    <a:pt x="1176" y="116"/>
                    <a:pt x="1175" y="116"/>
                  </a:cubicBezTo>
                  <a:cubicBezTo>
                    <a:pt x="1176" y="116"/>
                    <a:pt x="1176" y="116"/>
                    <a:pt x="1176" y="116"/>
                  </a:cubicBezTo>
                  <a:moveTo>
                    <a:pt x="1177" y="117"/>
                  </a:moveTo>
                  <a:cubicBezTo>
                    <a:pt x="1176" y="116"/>
                    <a:pt x="1176" y="116"/>
                    <a:pt x="1176" y="116"/>
                  </a:cubicBezTo>
                  <a:cubicBezTo>
                    <a:pt x="1176" y="116"/>
                    <a:pt x="1176" y="116"/>
                    <a:pt x="1177" y="117"/>
                  </a:cubicBezTo>
                  <a:moveTo>
                    <a:pt x="1177" y="117"/>
                  </a:moveTo>
                  <a:cubicBezTo>
                    <a:pt x="1177" y="117"/>
                    <a:pt x="1177" y="117"/>
                    <a:pt x="1177" y="117"/>
                  </a:cubicBezTo>
                  <a:cubicBezTo>
                    <a:pt x="1177" y="117"/>
                    <a:pt x="1177" y="117"/>
                    <a:pt x="1177" y="117"/>
                  </a:cubicBezTo>
                  <a:moveTo>
                    <a:pt x="1177" y="117"/>
                  </a:moveTo>
                  <a:cubicBezTo>
                    <a:pt x="1177" y="117"/>
                    <a:pt x="1177" y="117"/>
                    <a:pt x="1177" y="117"/>
                  </a:cubicBezTo>
                  <a:cubicBezTo>
                    <a:pt x="1177" y="117"/>
                    <a:pt x="1177" y="117"/>
                    <a:pt x="1177" y="117"/>
                  </a:cubicBezTo>
                  <a:moveTo>
                    <a:pt x="1178" y="117"/>
                  </a:moveTo>
                  <a:cubicBezTo>
                    <a:pt x="1178" y="117"/>
                    <a:pt x="1178" y="117"/>
                    <a:pt x="1177" y="117"/>
                  </a:cubicBezTo>
                  <a:cubicBezTo>
                    <a:pt x="1178" y="117"/>
                    <a:pt x="1178" y="117"/>
                    <a:pt x="1178" y="117"/>
                  </a:cubicBezTo>
                  <a:moveTo>
                    <a:pt x="1178" y="117"/>
                  </a:moveTo>
                  <a:cubicBezTo>
                    <a:pt x="1178" y="117"/>
                    <a:pt x="1178" y="117"/>
                    <a:pt x="1178" y="117"/>
                  </a:cubicBezTo>
                  <a:cubicBezTo>
                    <a:pt x="1178" y="117"/>
                    <a:pt x="1178" y="117"/>
                    <a:pt x="1178" y="117"/>
                  </a:cubicBezTo>
                  <a:moveTo>
                    <a:pt x="1178" y="117"/>
                  </a:moveTo>
                  <a:cubicBezTo>
                    <a:pt x="1178" y="117"/>
                    <a:pt x="1178" y="117"/>
                    <a:pt x="1178" y="117"/>
                  </a:cubicBezTo>
                  <a:cubicBezTo>
                    <a:pt x="1178" y="117"/>
                    <a:pt x="1178" y="117"/>
                    <a:pt x="1178" y="117"/>
                  </a:cubicBezTo>
                  <a:moveTo>
                    <a:pt x="1179" y="117"/>
                  </a:moveTo>
                  <a:cubicBezTo>
                    <a:pt x="1178" y="117"/>
                    <a:pt x="1178" y="117"/>
                    <a:pt x="1178"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79" y="117"/>
                  </a:cubicBezTo>
                  <a:cubicBezTo>
                    <a:pt x="1179" y="117"/>
                    <a:pt x="1179" y="117"/>
                    <a:pt x="1179" y="117"/>
                  </a:cubicBezTo>
                  <a:moveTo>
                    <a:pt x="1179" y="117"/>
                  </a:moveTo>
                  <a:cubicBezTo>
                    <a:pt x="1179" y="117"/>
                    <a:pt x="1179" y="117"/>
                    <a:pt x="1180" y="117"/>
                  </a:cubicBezTo>
                  <a:cubicBezTo>
                    <a:pt x="1179" y="117"/>
                    <a:pt x="1179" y="117"/>
                    <a:pt x="1179"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0" y="117"/>
                    <a:pt x="1180" y="117"/>
                    <a:pt x="1180" y="117"/>
                  </a:cubicBezTo>
                  <a:cubicBezTo>
                    <a:pt x="1180" y="117"/>
                    <a:pt x="1180" y="117"/>
                    <a:pt x="1180" y="117"/>
                  </a:cubicBezTo>
                  <a:moveTo>
                    <a:pt x="1180" y="117"/>
                  </a:moveTo>
                  <a:cubicBezTo>
                    <a:pt x="1181" y="117"/>
                    <a:pt x="1181" y="117"/>
                    <a:pt x="1181" y="117"/>
                  </a:cubicBezTo>
                  <a:cubicBezTo>
                    <a:pt x="1180" y="117"/>
                    <a:pt x="1180" y="117"/>
                    <a:pt x="1180" y="117"/>
                  </a:cubicBezTo>
                  <a:moveTo>
                    <a:pt x="1181" y="117"/>
                  </a:moveTo>
                  <a:cubicBezTo>
                    <a:pt x="1181" y="117"/>
                    <a:pt x="1181" y="117"/>
                    <a:pt x="1181" y="117"/>
                  </a:cubicBezTo>
                  <a:cubicBezTo>
                    <a:pt x="1181" y="117"/>
                    <a:pt x="1181" y="117"/>
                    <a:pt x="1181" y="117"/>
                  </a:cubicBezTo>
                  <a:moveTo>
                    <a:pt x="1181" y="117"/>
                  </a:moveTo>
                  <a:cubicBezTo>
                    <a:pt x="1181" y="117"/>
                    <a:pt x="1181" y="117"/>
                    <a:pt x="1181" y="117"/>
                  </a:cubicBezTo>
                  <a:cubicBezTo>
                    <a:pt x="1181" y="117"/>
                    <a:pt x="1181" y="117"/>
                    <a:pt x="1181" y="117"/>
                  </a:cubicBezTo>
                  <a:moveTo>
                    <a:pt x="1181" y="117"/>
                  </a:moveTo>
                  <a:cubicBezTo>
                    <a:pt x="1181" y="117"/>
                    <a:pt x="1181" y="117"/>
                    <a:pt x="1182" y="117"/>
                  </a:cubicBezTo>
                  <a:cubicBezTo>
                    <a:pt x="1181" y="117"/>
                    <a:pt x="1181" y="117"/>
                    <a:pt x="1181" y="117"/>
                  </a:cubicBezTo>
                  <a:moveTo>
                    <a:pt x="1182" y="117"/>
                  </a:moveTo>
                  <a:cubicBezTo>
                    <a:pt x="1182" y="117"/>
                    <a:pt x="1182" y="117"/>
                    <a:pt x="1182" y="117"/>
                  </a:cubicBezTo>
                  <a:cubicBezTo>
                    <a:pt x="1182" y="117"/>
                    <a:pt x="1182" y="117"/>
                    <a:pt x="1182" y="117"/>
                  </a:cubicBezTo>
                  <a:moveTo>
                    <a:pt x="1182" y="118"/>
                  </a:moveTo>
                  <a:cubicBezTo>
                    <a:pt x="1182" y="118"/>
                    <a:pt x="1182" y="118"/>
                    <a:pt x="1182" y="118"/>
                  </a:cubicBezTo>
                  <a:cubicBezTo>
                    <a:pt x="1182" y="118"/>
                    <a:pt x="1182" y="118"/>
                    <a:pt x="1182" y="118"/>
                  </a:cubicBezTo>
                  <a:moveTo>
                    <a:pt x="1182" y="118"/>
                  </a:moveTo>
                  <a:cubicBezTo>
                    <a:pt x="1182" y="118"/>
                    <a:pt x="1182" y="118"/>
                    <a:pt x="1182" y="118"/>
                  </a:cubicBezTo>
                  <a:cubicBezTo>
                    <a:pt x="1182" y="118"/>
                    <a:pt x="1182" y="118"/>
                    <a:pt x="1182" y="118"/>
                  </a:cubicBezTo>
                  <a:moveTo>
                    <a:pt x="1183" y="118"/>
                  </a:moveTo>
                  <a:cubicBezTo>
                    <a:pt x="1182" y="118"/>
                    <a:pt x="1182" y="118"/>
                    <a:pt x="1182" y="118"/>
                  </a:cubicBezTo>
                  <a:cubicBezTo>
                    <a:pt x="1183" y="118"/>
                    <a:pt x="1183" y="118"/>
                    <a:pt x="1183" y="118"/>
                  </a:cubicBezTo>
                  <a:moveTo>
                    <a:pt x="1183" y="119"/>
                  </a:moveTo>
                  <a:cubicBezTo>
                    <a:pt x="1183" y="118"/>
                    <a:pt x="1183" y="118"/>
                    <a:pt x="1183" y="118"/>
                  </a:cubicBezTo>
                  <a:cubicBezTo>
                    <a:pt x="1183" y="119"/>
                    <a:pt x="1183" y="119"/>
                    <a:pt x="1183" y="119"/>
                  </a:cubicBezTo>
                  <a:moveTo>
                    <a:pt x="1183" y="119"/>
                  </a:moveTo>
                  <a:cubicBezTo>
                    <a:pt x="1183" y="119"/>
                    <a:pt x="1183" y="119"/>
                    <a:pt x="1183" y="119"/>
                  </a:cubicBezTo>
                  <a:cubicBezTo>
                    <a:pt x="1183" y="119"/>
                    <a:pt x="1183" y="119"/>
                    <a:pt x="1183" y="119"/>
                  </a:cubicBezTo>
                  <a:moveTo>
                    <a:pt x="1184" y="119"/>
                  </a:moveTo>
                  <a:cubicBezTo>
                    <a:pt x="1183" y="119"/>
                    <a:pt x="1183" y="119"/>
                    <a:pt x="1183"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4" y="119"/>
                    <a:pt x="1184" y="119"/>
                    <a:pt x="1184" y="119"/>
                  </a:cubicBezTo>
                  <a:cubicBezTo>
                    <a:pt x="1184" y="119"/>
                    <a:pt x="1184" y="119"/>
                    <a:pt x="1184" y="119"/>
                  </a:cubicBezTo>
                  <a:moveTo>
                    <a:pt x="1184" y="119"/>
                  </a:moveTo>
                  <a:cubicBezTo>
                    <a:pt x="1185" y="119"/>
                    <a:pt x="1185" y="120"/>
                    <a:pt x="1185" y="120"/>
                  </a:cubicBezTo>
                  <a:cubicBezTo>
                    <a:pt x="1185" y="120"/>
                    <a:pt x="1185" y="119"/>
                    <a:pt x="1184" y="119"/>
                  </a:cubicBezTo>
                  <a:moveTo>
                    <a:pt x="1186" y="120"/>
                  </a:moveTo>
                  <a:cubicBezTo>
                    <a:pt x="1186" y="120"/>
                    <a:pt x="1185" y="120"/>
                    <a:pt x="1185" y="120"/>
                  </a:cubicBezTo>
                  <a:cubicBezTo>
                    <a:pt x="1185" y="120"/>
                    <a:pt x="1186" y="120"/>
                    <a:pt x="1186" y="120"/>
                  </a:cubicBezTo>
                  <a:moveTo>
                    <a:pt x="1186" y="120"/>
                  </a:moveTo>
                  <a:cubicBezTo>
                    <a:pt x="1186" y="120"/>
                    <a:pt x="1186" y="120"/>
                    <a:pt x="1186" y="120"/>
                  </a:cubicBezTo>
                  <a:cubicBezTo>
                    <a:pt x="1186" y="120"/>
                    <a:pt x="1186" y="120"/>
                    <a:pt x="1186" y="120"/>
                  </a:cubicBezTo>
                  <a:moveTo>
                    <a:pt x="1186" y="120"/>
                  </a:moveTo>
                  <a:cubicBezTo>
                    <a:pt x="1186" y="120"/>
                    <a:pt x="1186" y="121"/>
                    <a:pt x="1186" y="121"/>
                  </a:cubicBezTo>
                  <a:cubicBezTo>
                    <a:pt x="1186" y="121"/>
                    <a:pt x="1186" y="120"/>
                    <a:pt x="1186" y="120"/>
                  </a:cubicBezTo>
                  <a:moveTo>
                    <a:pt x="1186" y="121"/>
                  </a:moveTo>
                  <a:cubicBezTo>
                    <a:pt x="1187" y="121"/>
                    <a:pt x="1187" y="121"/>
                    <a:pt x="1187" y="121"/>
                  </a:cubicBezTo>
                  <a:cubicBezTo>
                    <a:pt x="1187" y="121"/>
                    <a:pt x="1187" y="121"/>
                    <a:pt x="1186" y="121"/>
                  </a:cubicBezTo>
                  <a:moveTo>
                    <a:pt x="1187" y="121"/>
                  </a:moveTo>
                  <a:cubicBezTo>
                    <a:pt x="1188" y="122"/>
                    <a:pt x="1188" y="122"/>
                    <a:pt x="1188" y="122"/>
                  </a:cubicBezTo>
                  <a:cubicBezTo>
                    <a:pt x="1188" y="122"/>
                    <a:pt x="1188" y="122"/>
                    <a:pt x="1187" y="121"/>
                  </a:cubicBezTo>
                  <a:moveTo>
                    <a:pt x="1189" y="123"/>
                  </a:moveTo>
                  <a:cubicBezTo>
                    <a:pt x="1189" y="123"/>
                    <a:pt x="1189" y="122"/>
                    <a:pt x="1188" y="122"/>
                  </a:cubicBezTo>
                  <a:cubicBezTo>
                    <a:pt x="1189" y="122"/>
                    <a:pt x="1189" y="123"/>
                    <a:pt x="1189" y="123"/>
                  </a:cubicBezTo>
                  <a:moveTo>
                    <a:pt x="1189" y="123"/>
                  </a:moveTo>
                  <a:cubicBezTo>
                    <a:pt x="1190" y="123"/>
                    <a:pt x="1190" y="123"/>
                    <a:pt x="1190" y="123"/>
                  </a:cubicBezTo>
                  <a:cubicBezTo>
                    <a:pt x="1190" y="123"/>
                    <a:pt x="1190" y="123"/>
                    <a:pt x="1189" y="123"/>
                  </a:cubicBezTo>
                  <a:moveTo>
                    <a:pt x="1191" y="124"/>
                  </a:moveTo>
                  <a:cubicBezTo>
                    <a:pt x="1190" y="124"/>
                    <a:pt x="1190" y="124"/>
                    <a:pt x="1190" y="123"/>
                  </a:cubicBezTo>
                  <a:cubicBezTo>
                    <a:pt x="1190" y="124"/>
                    <a:pt x="1190" y="124"/>
                    <a:pt x="1191" y="124"/>
                  </a:cubicBezTo>
                  <a:moveTo>
                    <a:pt x="1192" y="125"/>
                  </a:moveTo>
                  <a:cubicBezTo>
                    <a:pt x="1192" y="124"/>
                    <a:pt x="1191" y="124"/>
                    <a:pt x="1191" y="124"/>
                  </a:cubicBezTo>
                  <a:cubicBezTo>
                    <a:pt x="1191" y="124"/>
                    <a:pt x="1192" y="124"/>
                    <a:pt x="1192" y="125"/>
                  </a:cubicBezTo>
                  <a:moveTo>
                    <a:pt x="1192" y="125"/>
                  </a:moveTo>
                  <a:cubicBezTo>
                    <a:pt x="1192" y="125"/>
                    <a:pt x="1193" y="125"/>
                    <a:pt x="1193" y="125"/>
                  </a:cubicBezTo>
                  <a:cubicBezTo>
                    <a:pt x="1193" y="125"/>
                    <a:pt x="1192" y="125"/>
                    <a:pt x="1192" y="125"/>
                  </a:cubicBezTo>
                  <a:moveTo>
                    <a:pt x="1194" y="126"/>
                  </a:moveTo>
                  <a:cubicBezTo>
                    <a:pt x="1194" y="126"/>
                    <a:pt x="1193" y="126"/>
                    <a:pt x="1193" y="125"/>
                  </a:cubicBezTo>
                  <a:cubicBezTo>
                    <a:pt x="1193" y="126"/>
                    <a:pt x="1194" y="126"/>
                    <a:pt x="1194" y="126"/>
                  </a:cubicBezTo>
                  <a:moveTo>
                    <a:pt x="1194" y="126"/>
                  </a:moveTo>
                  <a:cubicBezTo>
                    <a:pt x="1195" y="127"/>
                    <a:pt x="1195" y="127"/>
                    <a:pt x="1196" y="127"/>
                  </a:cubicBezTo>
                  <a:cubicBezTo>
                    <a:pt x="1195" y="127"/>
                    <a:pt x="1195" y="127"/>
                    <a:pt x="1194" y="126"/>
                  </a:cubicBezTo>
                  <a:moveTo>
                    <a:pt x="1196" y="127"/>
                  </a:moveTo>
                  <a:cubicBezTo>
                    <a:pt x="1196" y="127"/>
                    <a:pt x="1196" y="127"/>
                    <a:pt x="1196" y="128"/>
                  </a:cubicBezTo>
                  <a:cubicBezTo>
                    <a:pt x="1196" y="127"/>
                    <a:pt x="1196" y="127"/>
                    <a:pt x="1196" y="127"/>
                  </a:cubicBezTo>
                  <a:moveTo>
                    <a:pt x="1198" y="129"/>
                  </a:moveTo>
                  <a:cubicBezTo>
                    <a:pt x="1198" y="129"/>
                    <a:pt x="1197" y="128"/>
                    <a:pt x="1196" y="128"/>
                  </a:cubicBezTo>
                  <a:cubicBezTo>
                    <a:pt x="1197" y="128"/>
                    <a:pt x="1198" y="129"/>
                    <a:pt x="1198" y="129"/>
                  </a:cubicBezTo>
                  <a:moveTo>
                    <a:pt x="1199" y="130"/>
                  </a:moveTo>
                  <a:cubicBezTo>
                    <a:pt x="1199" y="130"/>
                    <a:pt x="1199" y="129"/>
                    <a:pt x="1198" y="129"/>
                  </a:cubicBezTo>
                  <a:cubicBezTo>
                    <a:pt x="1199" y="129"/>
                    <a:pt x="1199" y="130"/>
                    <a:pt x="1199" y="130"/>
                  </a:cubicBezTo>
                  <a:moveTo>
                    <a:pt x="1201" y="131"/>
                  </a:moveTo>
                  <a:cubicBezTo>
                    <a:pt x="1200" y="131"/>
                    <a:pt x="1199" y="130"/>
                    <a:pt x="1199" y="130"/>
                  </a:cubicBezTo>
                  <a:cubicBezTo>
                    <a:pt x="1199" y="130"/>
                    <a:pt x="1200" y="131"/>
                    <a:pt x="1201" y="131"/>
                  </a:cubicBezTo>
                  <a:moveTo>
                    <a:pt x="1202" y="132"/>
                  </a:moveTo>
                  <a:cubicBezTo>
                    <a:pt x="1203" y="132"/>
                    <a:pt x="1204" y="133"/>
                    <a:pt x="1204" y="133"/>
                  </a:cubicBezTo>
                  <a:cubicBezTo>
                    <a:pt x="1204" y="133"/>
                    <a:pt x="1202" y="132"/>
                    <a:pt x="1202" y="132"/>
                  </a:cubicBezTo>
                  <a:cubicBezTo>
                    <a:pt x="1202" y="132"/>
                    <a:pt x="1201" y="132"/>
                    <a:pt x="1201" y="131"/>
                  </a:cubicBezTo>
                  <a:cubicBezTo>
                    <a:pt x="1201" y="132"/>
                    <a:pt x="1202" y="132"/>
                    <a:pt x="1202" y="132"/>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3" y="47"/>
                    <a:pt x="1213" y="47"/>
                    <a:pt x="1213" y="47"/>
                  </a:cubicBezTo>
                  <a:cubicBezTo>
                    <a:pt x="1213" y="47"/>
                    <a:pt x="1213" y="47"/>
                    <a:pt x="1213" y="47"/>
                  </a:cubicBezTo>
                  <a:moveTo>
                    <a:pt x="1213" y="47"/>
                  </a:moveTo>
                  <a:cubicBezTo>
                    <a:pt x="1212" y="47"/>
                    <a:pt x="1212" y="47"/>
                    <a:pt x="1212" y="47"/>
                  </a:cubicBezTo>
                  <a:cubicBezTo>
                    <a:pt x="1213" y="47"/>
                    <a:pt x="1213" y="47"/>
                    <a:pt x="1213" y="47"/>
                  </a:cubicBezTo>
                  <a:moveTo>
                    <a:pt x="1212" y="47"/>
                  </a:moveTo>
                  <a:cubicBezTo>
                    <a:pt x="1212" y="47"/>
                    <a:pt x="1212" y="47"/>
                    <a:pt x="1212" y="47"/>
                  </a:cubicBezTo>
                  <a:cubicBezTo>
                    <a:pt x="1212" y="47"/>
                    <a:pt x="1212" y="47"/>
                    <a:pt x="1212" y="47"/>
                  </a:cubicBezTo>
                  <a:moveTo>
                    <a:pt x="1212" y="47"/>
                  </a:moveTo>
                  <a:cubicBezTo>
                    <a:pt x="1212" y="47"/>
                    <a:pt x="1212" y="47"/>
                    <a:pt x="1212" y="47"/>
                  </a:cubicBezTo>
                  <a:cubicBezTo>
                    <a:pt x="1212" y="47"/>
                    <a:pt x="1212" y="47"/>
                    <a:pt x="1212" y="47"/>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2" y="46"/>
                    <a:pt x="1212" y="46"/>
                    <a:pt x="1212" y="46"/>
                  </a:cubicBezTo>
                  <a:cubicBezTo>
                    <a:pt x="1212" y="46"/>
                    <a:pt x="1212" y="46"/>
                    <a:pt x="1212" y="46"/>
                  </a:cubicBezTo>
                  <a:moveTo>
                    <a:pt x="1212" y="46"/>
                  </a:moveTo>
                  <a:cubicBezTo>
                    <a:pt x="1211" y="46"/>
                    <a:pt x="1211" y="46"/>
                    <a:pt x="1211" y="46"/>
                  </a:cubicBezTo>
                  <a:cubicBezTo>
                    <a:pt x="1211" y="46"/>
                    <a:pt x="1211" y="46"/>
                    <a:pt x="1212"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6"/>
                    <a:pt x="1211" y="46"/>
                    <a:pt x="1211" y="46"/>
                  </a:cubicBezTo>
                  <a:cubicBezTo>
                    <a:pt x="1211" y="46"/>
                    <a:pt x="1211" y="46"/>
                    <a:pt x="1211" y="46"/>
                  </a:cubicBezTo>
                  <a:moveTo>
                    <a:pt x="1211" y="46"/>
                  </a:moveTo>
                  <a:cubicBezTo>
                    <a:pt x="1211" y="45"/>
                    <a:pt x="1211" y="45"/>
                    <a:pt x="1211" y="45"/>
                  </a:cubicBezTo>
                  <a:cubicBezTo>
                    <a:pt x="1211" y="46"/>
                    <a:pt x="1211" y="46"/>
                    <a:pt x="1211" y="46"/>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1" y="45"/>
                  </a:moveTo>
                  <a:cubicBezTo>
                    <a:pt x="1211" y="45"/>
                    <a:pt x="1211" y="45"/>
                    <a:pt x="1211" y="45"/>
                  </a:cubicBezTo>
                  <a:cubicBezTo>
                    <a:pt x="1211" y="45"/>
                    <a:pt x="1211" y="45"/>
                    <a:pt x="1211" y="45"/>
                  </a:cubicBezTo>
                  <a:moveTo>
                    <a:pt x="1210" y="44"/>
                  </a:moveTo>
                  <a:cubicBezTo>
                    <a:pt x="1210" y="44"/>
                    <a:pt x="1211" y="44"/>
                    <a:pt x="1211" y="45"/>
                  </a:cubicBezTo>
                  <a:cubicBezTo>
                    <a:pt x="1211" y="44"/>
                    <a:pt x="1211" y="44"/>
                    <a:pt x="1211"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4"/>
                  </a:cubicBezTo>
                  <a:cubicBezTo>
                    <a:pt x="1210" y="44"/>
                    <a:pt x="1210" y="44"/>
                    <a:pt x="1210" y="44"/>
                  </a:cubicBezTo>
                  <a:moveTo>
                    <a:pt x="1210" y="44"/>
                  </a:moveTo>
                  <a:cubicBezTo>
                    <a:pt x="1210" y="44"/>
                    <a:pt x="1210" y="44"/>
                    <a:pt x="1210" y="43"/>
                  </a:cubicBezTo>
                  <a:cubicBezTo>
                    <a:pt x="1210" y="44"/>
                    <a:pt x="1210" y="44"/>
                    <a:pt x="1210" y="44"/>
                  </a:cubicBezTo>
                  <a:moveTo>
                    <a:pt x="1210" y="43"/>
                  </a:moveTo>
                  <a:cubicBezTo>
                    <a:pt x="1210" y="43"/>
                    <a:pt x="1210" y="43"/>
                    <a:pt x="1210" y="43"/>
                  </a:cubicBezTo>
                  <a:cubicBezTo>
                    <a:pt x="1210" y="43"/>
                    <a:pt x="1210" y="43"/>
                    <a:pt x="1210" y="43"/>
                  </a:cubicBezTo>
                  <a:moveTo>
                    <a:pt x="1194" y="59"/>
                  </a:moveTo>
                  <a:cubicBezTo>
                    <a:pt x="1206" y="73"/>
                    <a:pt x="1206" y="73"/>
                    <a:pt x="1206" y="73"/>
                  </a:cubicBezTo>
                  <a:cubicBezTo>
                    <a:pt x="1194" y="59"/>
                    <a:pt x="1194" y="59"/>
                    <a:pt x="1194" y="59"/>
                  </a:cubicBezTo>
                  <a:moveTo>
                    <a:pt x="1178" y="48"/>
                  </a:moveTo>
                  <a:cubicBezTo>
                    <a:pt x="1194" y="59"/>
                    <a:pt x="1194" y="59"/>
                    <a:pt x="1194" y="59"/>
                  </a:cubicBezTo>
                  <a:cubicBezTo>
                    <a:pt x="1178" y="48"/>
                    <a:pt x="1178" y="48"/>
                    <a:pt x="1178" y="48"/>
                  </a:cubicBezTo>
                  <a:cubicBezTo>
                    <a:pt x="1194" y="56"/>
                    <a:pt x="1194" y="56"/>
                    <a:pt x="1194" y="56"/>
                  </a:cubicBezTo>
                  <a:cubicBezTo>
                    <a:pt x="1178" y="48"/>
                    <a:pt x="1178" y="48"/>
                    <a:pt x="1178" y="48"/>
                  </a:cubicBezTo>
                  <a:moveTo>
                    <a:pt x="1239" y="42"/>
                  </a:moveTo>
                  <a:cubicBezTo>
                    <a:pt x="1219" y="30"/>
                    <a:pt x="1199" y="21"/>
                    <a:pt x="1179" y="12"/>
                  </a:cubicBezTo>
                  <a:cubicBezTo>
                    <a:pt x="1179" y="12"/>
                    <a:pt x="1179" y="12"/>
                    <a:pt x="1179" y="12"/>
                  </a:cubicBezTo>
                  <a:cubicBezTo>
                    <a:pt x="1181" y="13"/>
                    <a:pt x="1181" y="13"/>
                    <a:pt x="1191" y="18"/>
                  </a:cubicBezTo>
                  <a:cubicBezTo>
                    <a:pt x="1193" y="19"/>
                    <a:pt x="1195" y="20"/>
                    <a:pt x="1197" y="21"/>
                  </a:cubicBezTo>
                  <a:cubicBezTo>
                    <a:pt x="1183" y="15"/>
                    <a:pt x="1182" y="15"/>
                    <a:pt x="1179" y="14"/>
                  </a:cubicBezTo>
                  <a:cubicBezTo>
                    <a:pt x="1180" y="15"/>
                    <a:pt x="1181" y="16"/>
                    <a:pt x="1182" y="17"/>
                  </a:cubicBezTo>
                  <a:cubicBezTo>
                    <a:pt x="1187" y="19"/>
                    <a:pt x="1193" y="22"/>
                    <a:pt x="1198" y="24"/>
                  </a:cubicBezTo>
                  <a:cubicBezTo>
                    <a:pt x="1217" y="34"/>
                    <a:pt x="1217" y="34"/>
                    <a:pt x="1217" y="34"/>
                  </a:cubicBezTo>
                  <a:cubicBezTo>
                    <a:pt x="1219" y="36"/>
                    <a:pt x="1219" y="37"/>
                    <a:pt x="1221" y="37"/>
                  </a:cubicBezTo>
                  <a:cubicBezTo>
                    <a:pt x="1225" y="41"/>
                    <a:pt x="1230" y="46"/>
                    <a:pt x="1233" y="50"/>
                  </a:cubicBezTo>
                  <a:cubicBezTo>
                    <a:pt x="1203" y="38"/>
                    <a:pt x="1203" y="38"/>
                    <a:pt x="1203" y="38"/>
                  </a:cubicBezTo>
                  <a:cubicBezTo>
                    <a:pt x="1206" y="47"/>
                    <a:pt x="1206" y="49"/>
                    <a:pt x="1203" y="60"/>
                  </a:cubicBezTo>
                  <a:cubicBezTo>
                    <a:pt x="1179" y="47"/>
                    <a:pt x="1179" y="47"/>
                    <a:pt x="1179" y="47"/>
                  </a:cubicBezTo>
                  <a:cubicBezTo>
                    <a:pt x="1169" y="45"/>
                    <a:pt x="1169" y="45"/>
                    <a:pt x="1169" y="45"/>
                  </a:cubicBezTo>
                  <a:cubicBezTo>
                    <a:pt x="1169" y="45"/>
                    <a:pt x="1169" y="45"/>
                    <a:pt x="1169" y="46"/>
                  </a:cubicBezTo>
                  <a:cubicBezTo>
                    <a:pt x="1168" y="47"/>
                    <a:pt x="1167" y="50"/>
                    <a:pt x="1166" y="52"/>
                  </a:cubicBezTo>
                  <a:cubicBezTo>
                    <a:pt x="1156" y="50"/>
                    <a:pt x="1156" y="50"/>
                    <a:pt x="1156" y="50"/>
                  </a:cubicBezTo>
                  <a:cubicBezTo>
                    <a:pt x="1155" y="52"/>
                    <a:pt x="1154" y="53"/>
                    <a:pt x="1153" y="54"/>
                  </a:cubicBezTo>
                  <a:cubicBezTo>
                    <a:pt x="1155" y="60"/>
                    <a:pt x="1158" y="68"/>
                    <a:pt x="1158" y="73"/>
                  </a:cubicBezTo>
                  <a:cubicBezTo>
                    <a:pt x="1158" y="77"/>
                    <a:pt x="1157" y="82"/>
                    <a:pt x="1156" y="85"/>
                  </a:cubicBezTo>
                  <a:cubicBezTo>
                    <a:pt x="1156" y="85"/>
                    <a:pt x="1155" y="86"/>
                    <a:pt x="1155" y="86"/>
                  </a:cubicBezTo>
                  <a:cubicBezTo>
                    <a:pt x="1159" y="93"/>
                    <a:pt x="1159" y="93"/>
                    <a:pt x="1159" y="93"/>
                  </a:cubicBezTo>
                  <a:cubicBezTo>
                    <a:pt x="1164" y="99"/>
                    <a:pt x="1164" y="99"/>
                    <a:pt x="1164" y="99"/>
                  </a:cubicBezTo>
                  <a:cubicBezTo>
                    <a:pt x="1160" y="102"/>
                    <a:pt x="1156" y="104"/>
                    <a:pt x="1152" y="106"/>
                  </a:cubicBezTo>
                  <a:cubicBezTo>
                    <a:pt x="1157" y="109"/>
                    <a:pt x="1161" y="113"/>
                    <a:pt x="1166" y="116"/>
                  </a:cubicBezTo>
                  <a:cubicBezTo>
                    <a:pt x="1158" y="120"/>
                    <a:pt x="1158" y="120"/>
                    <a:pt x="1158" y="120"/>
                  </a:cubicBezTo>
                  <a:cubicBezTo>
                    <a:pt x="1150" y="133"/>
                    <a:pt x="1150" y="133"/>
                    <a:pt x="1150" y="133"/>
                  </a:cubicBezTo>
                  <a:cubicBezTo>
                    <a:pt x="1158" y="137"/>
                    <a:pt x="1158" y="137"/>
                    <a:pt x="1158" y="137"/>
                  </a:cubicBezTo>
                  <a:cubicBezTo>
                    <a:pt x="1180" y="153"/>
                    <a:pt x="1180" y="153"/>
                    <a:pt x="1180" y="153"/>
                  </a:cubicBezTo>
                  <a:cubicBezTo>
                    <a:pt x="1178" y="147"/>
                    <a:pt x="1178" y="147"/>
                    <a:pt x="1178" y="147"/>
                  </a:cubicBezTo>
                  <a:cubicBezTo>
                    <a:pt x="1199" y="154"/>
                    <a:pt x="1199" y="154"/>
                    <a:pt x="1199" y="154"/>
                  </a:cubicBezTo>
                  <a:cubicBezTo>
                    <a:pt x="1201" y="156"/>
                    <a:pt x="1203" y="158"/>
                    <a:pt x="1205" y="160"/>
                  </a:cubicBezTo>
                  <a:cubicBezTo>
                    <a:pt x="1213" y="164"/>
                    <a:pt x="1213" y="164"/>
                    <a:pt x="1213" y="164"/>
                  </a:cubicBezTo>
                  <a:cubicBezTo>
                    <a:pt x="1205" y="160"/>
                    <a:pt x="1205" y="160"/>
                    <a:pt x="1205" y="160"/>
                  </a:cubicBezTo>
                  <a:cubicBezTo>
                    <a:pt x="1205" y="160"/>
                    <a:pt x="1204" y="161"/>
                    <a:pt x="1203" y="161"/>
                  </a:cubicBezTo>
                  <a:cubicBezTo>
                    <a:pt x="1199" y="154"/>
                    <a:pt x="1199" y="154"/>
                    <a:pt x="1199" y="154"/>
                  </a:cubicBezTo>
                  <a:cubicBezTo>
                    <a:pt x="1178" y="147"/>
                    <a:pt x="1178" y="147"/>
                    <a:pt x="1178" y="147"/>
                  </a:cubicBezTo>
                  <a:cubicBezTo>
                    <a:pt x="1180" y="153"/>
                    <a:pt x="1180" y="153"/>
                    <a:pt x="1180" y="153"/>
                  </a:cubicBezTo>
                  <a:cubicBezTo>
                    <a:pt x="1194" y="165"/>
                    <a:pt x="1194" y="165"/>
                    <a:pt x="1194" y="165"/>
                  </a:cubicBezTo>
                  <a:cubicBezTo>
                    <a:pt x="1203" y="179"/>
                    <a:pt x="1203" y="179"/>
                    <a:pt x="1203" y="179"/>
                  </a:cubicBezTo>
                  <a:cubicBezTo>
                    <a:pt x="1202" y="179"/>
                    <a:pt x="1199" y="180"/>
                    <a:pt x="1198" y="180"/>
                  </a:cubicBezTo>
                  <a:cubicBezTo>
                    <a:pt x="1190" y="176"/>
                    <a:pt x="1190" y="176"/>
                    <a:pt x="1190" y="176"/>
                  </a:cubicBezTo>
                  <a:cubicBezTo>
                    <a:pt x="1181" y="160"/>
                    <a:pt x="1181" y="160"/>
                    <a:pt x="1181" y="160"/>
                  </a:cubicBezTo>
                  <a:cubicBezTo>
                    <a:pt x="1173" y="156"/>
                    <a:pt x="1173" y="156"/>
                    <a:pt x="1173" y="156"/>
                  </a:cubicBezTo>
                  <a:cubicBezTo>
                    <a:pt x="1173" y="157"/>
                    <a:pt x="1174" y="158"/>
                    <a:pt x="1175" y="158"/>
                  </a:cubicBezTo>
                  <a:cubicBezTo>
                    <a:pt x="1174" y="158"/>
                    <a:pt x="1173" y="157"/>
                    <a:pt x="1173" y="156"/>
                  </a:cubicBezTo>
                  <a:cubicBezTo>
                    <a:pt x="1162" y="146"/>
                    <a:pt x="1152" y="136"/>
                    <a:pt x="1140" y="127"/>
                  </a:cubicBezTo>
                  <a:cubicBezTo>
                    <a:pt x="1138" y="127"/>
                    <a:pt x="1136" y="128"/>
                    <a:pt x="1134" y="129"/>
                  </a:cubicBezTo>
                  <a:cubicBezTo>
                    <a:pt x="1133" y="130"/>
                    <a:pt x="1132" y="132"/>
                    <a:pt x="1131" y="133"/>
                  </a:cubicBezTo>
                  <a:cubicBezTo>
                    <a:pt x="1131" y="133"/>
                    <a:pt x="1135" y="151"/>
                    <a:pt x="1154" y="162"/>
                  </a:cubicBezTo>
                  <a:cubicBezTo>
                    <a:pt x="1146" y="157"/>
                    <a:pt x="1146" y="157"/>
                    <a:pt x="1146" y="157"/>
                  </a:cubicBezTo>
                  <a:cubicBezTo>
                    <a:pt x="1154" y="162"/>
                    <a:pt x="1154" y="162"/>
                    <a:pt x="1154" y="162"/>
                  </a:cubicBezTo>
                  <a:cubicBezTo>
                    <a:pt x="1158" y="169"/>
                    <a:pt x="1158" y="169"/>
                    <a:pt x="1158" y="169"/>
                  </a:cubicBezTo>
                  <a:cubicBezTo>
                    <a:pt x="1143" y="166"/>
                    <a:pt x="1143" y="166"/>
                    <a:pt x="1143" y="166"/>
                  </a:cubicBezTo>
                  <a:cubicBezTo>
                    <a:pt x="1142" y="166"/>
                    <a:pt x="1141" y="166"/>
                    <a:pt x="1140" y="167"/>
                  </a:cubicBezTo>
                  <a:cubicBezTo>
                    <a:pt x="1116" y="165"/>
                    <a:pt x="1116" y="165"/>
                    <a:pt x="1116" y="165"/>
                  </a:cubicBezTo>
                  <a:cubicBezTo>
                    <a:pt x="1120" y="169"/>
                    <a:pt x="1123" y="173"/>
                    <a:pt x="1127" y="178"/>
                  </a:cubicBezTo>
                  <a:cubicBezTo>
                    <a:pt x="1126" y="178"/>
                    <a:pt x="1125" y="179"/>
                    <a:pt x="1124" y="179"/>
                  </a:cubicBezTo>
                  <a:cubicBezTo>
                    <a:pt x="1182" y="248"/>
                    <a:pt x="1233" y="329"/>
                    <a:pt x="1273" y="419"/>
                  </a:cubicBezTo>
                  <a:cubicBezTo>
                    <a:pt x="1284" y="409"/>
                    <a:pt x="1284" y="409"/>
                    <a:pt x="1284" y="409"/>
                  </a:cubicBezTo>
                  <a:cubicBezTo>
                    <a:pt x="1299" y="443"/>
                    <a:pt x="1299" y="443"/>
                    <a:pt x="1299" y="443"/>
                  </a:cubicBezTo>
                  <a:cubicBezTo>
                    <a:pt x="1288" y="452"/>
                    <a:pt x="1288" y="452"/>
                    <a:pt x="1288" y="452"/>
                  </a:cubicBezTo>
                  <a:cubicBezTo>
                    <a:pt x="1299" y="479"/>
                    <a:pt x="1310" y="507"/>
                    <a:pt x="1319" y="535"/>
                  </a:cubicBezTo>
                  <a:cubicBezTo>
                    <a:pt x="1483" y="494"/>
                    <a:pt x="1569" y="435"/>
                    <a:pt x="1558" y="374"/>
                  </a:cubicBezTo>
                  <a:cubicBezTo>
                    <a:pt x="1556" y="371"/>
                    <a:pt x="1556" y="371"/>
                    <a:pt x="1556" y="371"/>
                  </a:cubicBezTo>
                  <a:cubicBezTo>
                    <a:pt x="1557" y="372"/>
                    <a:pt x="1557" y="373"/>
                    <a:pt x="1557" y="374"/>
                  </a:cubicBezTo>
                  <a:cubicBezTo>
                    <a:pt x="1550" y="367"/>
                    <a:pt x="1550" y="367"/>
                    <a:pt x="1550" y="367"/>
                  </a:cubicBezTo>
                  <a:cubicBezTo>
                    <a:pt x="1538" y="344"/>
                    <a:pt x="1538" y="344"/>
                    <a:pt x="1538" y="344"/>
                  </a:cubicBezTo>
                  <a:cubicBezTo>
                    <a:pt x="1549" y="369"/>
                    <a:pt x="1549" y="369"/>
                    <a:pt x="1549" y="369"/>
                  </a:cubicBezTo>
                  <a:cubicBezTo>
                    <a:pt x="1538" y="344"/>
                    <a:pt x="1538" y="344"/>
                    <a:pt x="1538" y="344"/>
                  </a:cubicBezTo>
                  <a:cubicBezTo>
                    <a:pt x="1533" y="332"/>
                    <a:pt x="1533" y="332"/>
                    <a:pt x="1533" y="332"/>
                  </a:cubicBezTo>
                  <a:cubicBezTo>
                    <a:pt x="1542" y="343"/>
                    <a:pt x="1542" y="343"/>
                    <a:pt x="1542" y="343"/>
                  </a:cubicBezTo>
                  <a:cubicBezTo>
                    <a:pt x="1542" y="343"/>
                    <a:pt x="1541" y="343"/>
                    <a:pt x="1541" y="342"/>
                  </a:cubicBezTo>
                  <a:cubicBezTo>
                    <a:pt x="1535" y="331"/>
                    <a:pt x="1535" y="331"/>
                    <a:pt x="1535" y="331"/>
                  </a:cubicBezTo>
                  <a:cubicBezTo>
                    <a:pt x="1538" y="336"/>
                    <a:pt x="1542" y="340"/>
                    <a:pt x="1551" y="355"/>
                  </a:cubicBezTo>
                  <a:cubicBezTo>
                    <a:pt x="1551" y="356"/>
                    <a:pt x="1552" y="357"/>
                    <a:pt x="1553" y="357"/>
                  </a:cubicBezTo>
                  <a:cubicBezTo>
                    <a:pt x="1552" y="356"/>
                    <a:pt x="1551" y="355"/>
                    <a:pt x="1550" y="353"/>
                  </a:cubicBezTo>
                  <a:cubicBezTo>
                    <a:pt x="1544" y="343"/>
                    <a:pt x="1544" y="343"/>
                    <a:pt x="1544" y="343"/>
                  </a:cubicBezTo>
                  <a:cubicBezTo>
                    <a:pt x="1543" y="341"/>
                    <a:pt x="1543" y="341"/>
                    <a:pt x="1543" y="341"/>
                  </a:cubicBezTo>
                  <a:cubicBezTo>
                    <a:pt x="1526" y="312"/>
                    <a:pt x="1522" y="306"/>
                    <a:pt x="1504" y="280"/>
                  </a:cubicBezTo>
                  <a:cubicBezTo>
                    <a:pt x="1507" y="284"/>
                    <a:pt x="1507" y="284"/>
                    <a:pt x="1507" y="284"/>
                  </a:cubicBezTo>
                  <a:cubicBezTo>
                    <a:pt x="1523" y="308"/>
                    <a:pt x="1529" y="318"/>
                    <a:pt x="1537" y="332"/>
                  </a:cubicBezTo>
                  <a:cubicBezTo>
                    <a:pt x="1536" y="329"/>
                    <a:pt x="1534" y="326"/>
                    <a:pt x="1532" y="324"/>
                  </a:cubicBezTo>
                  <a:cubicBezTo>
                    <a:pt x="1515" y="295"/>
                    <a:pt x="1510" y="289"/>
                    <a:pt x="1478" y="245"/>
                  </a:cubicBezTo>
                  <a:cubicBezTo>
                    <a:pt x="1455" y="219"/>
                    <a:pt x="1424" y="185"/>
                    <a:pt x="1399" y="160"/>
                  </a:cubicBezTo>
                  <a:cubicBezTo>
                    <a:pt x="1401" y="161"/>
                    <a:pt x="1401" y="161"/>
                    <a:pt x="1401" y="161"/>
                  </a:cubicBezTo>
                  <a:cubicBezTo>
                    <a:pt x="1374" y="137"/>
                    <a:pt x="1326" y="92"/>
                    <a:pt x="1239" y="42"/>
                  </a:cubicBezTo>
                  <a:moveTo>
                    <a:pt x="1166" y="52"/>
                  </a:moveTo>
                  <a:cubicBezTo>
                    <a:pt x="1163" y="50"/>
                    <a:pt x="1160" y="49"/>
                    <a:pt x="1158" y="48"/>
                  </a:cubicBezTo>
                  <a:cubicBezTo>
                    <a:pt x="1157" y="48"/>
                    <a:pt x="1157" y="49"/>
                    <a:pt x="1156" y="50"/>
                  </a:cubicBezTo>
                  <a:cubicBezTo>
                    <a:pt x="1156" y="50"/>
                    <a:pt x="1156" y="50"/>
                    <a:pt x="1156" y="50"/>
                  </a:cubicBezTo>
                  <a:cubicBezTo>
                    <a:pt x="1166" y="52"/>
                    <a:pt x="1166" y="52"/>
                    <a:pt x="1166" y="52"/>
                  </a:cubicBezTo>
                  <a:moveTo>
                    <a:pt x="1074" y="123"/>
                  </a:moveTo>
                  <a:cubicBezTo>
                    <a:pt x="1080" y="117"/>
                    <a:pt x="1088" y="110"/>
                    <a:pt x="1094" y="104"/>
                  </a:cubicBezTo>
                  <a:cubicBezTo>
                    <a:pt x="1079" y="92"/>
                    <a:pt x="1079" y="92"/>
                    <a:pt x="1079" y="92"/>
                  </a:cubicBezTo>
                  <a:cubicBezTo>
                    <a:pt x="1075" y="99"/>
                    <a:pt x="1070" y="108"/>
                    <a:pt x="1065" y="114"/>
                  </a:cubicBezTo>
                  <a:cubicBezTo>
                    <a:pt x="1067" y="117"/>
                    <a:pt x="1071" y="120"/>
                    <a:pt x="1074" y="123"/>
                  </a:cubicBezTo>
                  <a:moveTo>
                    <a:pt x="460" y="29"/>
                  </a:moveTo>
                  <a:cubicBezTo>
                    <a:pt x="467" y="30"/>
                    <a:pt x="467" y="30"/>
                    <a:pt x="467" y="30"/>
                  </a:cubicBezTo>
                  <a:cubicBezTo>
                    <a:pt x="475" y="26"/>
                    <a:pt x="475" y="26"/>
                    <a:pt x="475" y="26"/>
                  </a:cubicBezTo>
                  <a:cubicBezTo>
                    <a:pt x="486" y="19"/>
                    <a:pt x="486" y="19"/>
                    <a:pt x="486" y="19"/>
                  </a:cubicBezTo>
                  <a:cubicBezTo>
                    <a:pt x="477" y="22"/>
                    <a:pt x="477" y="22"/>
                    <a:pt x="477" y="22"/>
                  </a:cubicBezTo>
                  <a:cubicBezTo>
                    <a:pt x="477" y="22"/>
                    <a:pt x="478" y="21"/>
                    <a:pt x="479" y="20"/>
                  </a:cubicBezTo>
                  <a:cubicBezTo>
                    <a:pt x="491" y="12"/>
                    <a:pt x="491" y="12"/>
                    <a:pt x="491" y="12"/>
                  </a:cubicBezTo>
                  <a:cubicBezTo>
                    <a:pt x="477" y="16"/>
                    <a:pt x="477" y="16"/>
                    <a:pt x="477" y="16"/>
                  </a:cubicBezTo>
                  <a:cubicBezTo>
                    <a:pt x="491" y="12"/>
                    <a:pt x="491" y="12"/>
                    <a:pt x="491" y="12"/>
                  </a:cubicBezTo>
                  <a:cubicBezTo>
                    <a:pt x="510" y="5"/>
                    <a:pt x="510" y="5"/>
                    <a:pt x="510" y="5"/>
                  </a:cubicBezTo>
                  <a:cubicBezTo>
                    <a:pt x="502" y="6"/>
                    <a:pt x="502" y="6"/>
                    <a:pt x="502" y="6"/>
                  </a:cubicBezTo>
                  <a:cubicBezTo>
                    <a:pt x="494" y="9"/>
                    <a:pt x="494" y="9"/>
                    <a:pt x="494" y="9"/>
                  </a:cubicBezTo>
                  <a:cubicBezTo>
                    <a:pt x="502" y="6"/>
                    <a:pt x="502" y="6"/>
                    <a:pt x="502" y="6"/>
                  </a:cubicBezTo>
                  <a:cubicBezTo>
                    <a:pt x="507" y="2"/>
                    <a:pt x="507" y="2"/>
                    <a:pt x="507" y="2"/>
                  </a:cubicBezTo>
                  <a:cubicBezTo>
                    <a:pt x="494" y="5"/>
                    <a:pt x="494" y="5"/>
                    <a:pt x="494" y="5"/>
                  </a:cubicBezTo>
                  <a:cubicBezTo>
                    <a:pt x="492" y="6"/>
                    <a:pt x="490" y="8"/>
                    <a:pt x="488" y="9"/>
                  </a:cubicBezTo>
                  <a:cubicBezTo>
                    <a:pt x="470" y="18"/>
                    <a:pt x="470" y="18"/>
                    <a:pt x="470" y="18"/>
                  </a:cubicBezTo>
                  <a:cubicBezTo>
                    <a:pt x="474" y="15"/>
                    <a:pt x="477" y="12"/>
                    <a:pt x="482" y="9"/>
                  </a:cubicBezTo>
                  <a:cubicBezTo>
                    <a:pt x="477" y="10"/>
                    <a:pt x="472" y="13"/>
                    <a:pt x="466" y="15"/>
                  </a:cubicBezTo>
                  <a:cubicBezTo>
                    <a:pt x="472" y="13"/>
                    <a:pt x="472" y="13"/>
                    <a:pt x="472" y="13"/>
                  </a:cubicBezTo>
                  <a:cubicBezTo>
                    <a:pt x="469" y="15"/>
                    <a:pt x="466" y="18"/>
                    <a:pt x="463" y="20"/>
                  </a:cubicBezTo>
                  <a:cubicBezTo>
                    <a:pt x="463" y="21"/>
                    <a:pt x="462" y="22"/>
                    <a:pt x="461" y="22"/>
                  </a:cubicBezTo>
                  <a:cubicBezTo>
                    <a:pt x="451" y="27"/>
                    <a:pt x="451" y="27"/>
                    <a:pt x="451" y="27"/>
                  </a:cubicBezTo>
                  <a:cubicBezTo>
                    <a:pt x="450" y="28"/>
                    <a:pt x="450" y="29"/>
                    <a:pt x="449" y="29"/>
                  </a:cubicBezTo>
                  <a:cubicBezTo>
                    <a:pt x="467" y="21"/>
                    <a:pt x="467" y="21"/>
                    <a:pt x="467" y="21"/>
                  </a:cubicBezTo>
                  <a:cubicBezTo>
                    <a:pt x="466" y="22"/>
                    <a:pt x="466" y="23"/>
                    <a:pt x="465" y="23"/>
                  </a:cubicBezTo>
                  <a:cubicBezTo>
                    <a:pt x="463" y="25"/>
                    <a:pt x="463" y="26"/>
                    <a:pt x="462" y="27"/>
                  </a:cubicBezTo>
                  <a:cubicBezTo>
                    <a:pt x="461" y="28"/>
                    <a:pt x="461" y="29"/>
                    <a:pt x="460" y="29"/>
                  </a:cubicBezTo>
                  <a:moveTo>
                    <a:pt x="508" y="10"/>
                  </a:moveTo>
                  <a:cubicBezTo>
                    <a:pt x="509" y="10"/>
                    <a:pt x="510" y="10"/>
                    <a:pt x="511" y="9"/>
                  </a:cubicBezTo>
                  <a:cubicBezTo>
                    <a:pt x="511" y="9"/>
                    <a:pt x="511" y="9"/>
                    <a:pt x="511" y="9"/>
                  </a:cubicBezTo>
                  <a:cubicBezTo>
                    <a:pt x="511" y="9"/>
                    <a:pt x="513" y="9"/>
                    <a:pt x="512" y="7"/>
                  </a:cubicBezTo>
                  <a:cubicBezTo>
                    <a:pt x="512" y="7"/>
                    <a:pt x="511" y="7"/>
                    <a:pt x="511" y="7"/>
                  </a:cubicBezTo>
                  <a:cubicBezTo>
                    <a:pt x="507" y="8"/>
                    <a:pt x="497" y="11"/>
                    <a:pt x="497" y="11"/>
                  </a:cubicBezTo>
                  <a:cubicBezTo>
                    <a:pt x="497" y="12"/>
                    <a:pt x="496" y="13"/>
                    <a:pt x="496" y="13"/>
                  </a:cubicBezTo>
                  <a:cubicBezTo>
                    <a:pt x="496" y="14"/>
                    <a:pt x="495" y="14"/>
                    <a:pt x="494" y="15"/>
                  </a:cubicBezTo>
                  <a:cubicBezTo>
                    <a:pt x="495" y="15"/>
                    <a:pt x="495" y="15"/>
                    <a:pt x="498" y="14"/>
                  </a:cubicBezTo>
                  <a:cubicBezTo>
                    <a:pt x="499" y="13"/>
                    <a:pt x="504" y="12"/>
                    <a:pt x="508" y="10"/>
                  </a:cubicBezTo>
                  <a:moveTo>
                    <a:pt x="489" y="37"/>
                  </a:moveTo>
                  <a:cubicBezTo>
                    <a:pt x="489" y="37"/>
                    <a:pt x="489" y="37"/>
                    <a:pt x="489" y="37"/>
                  </a:cubicBezTo>
                  <a:cubicBezTo>
                    <a:pt x="489" y="37"/>
                    <a:pt x="489" y="36"/>
                    <a:pt x="489" y="35"/>
                  </a:cubicBezTo>
                  <a:cubicBezTo>
                    <a:pt x="495" y="32"/>
                    <a:pt x="501" y="30"/>
                    <a:pt x="506" y="27"/>
                  </a:cubicBezTo>
                  <a:cubicBezTo>
                    <a:pt x="498" y="28"/>
                    <a:pt x="498" y="28"/>
                    <a:pt x="498" y="28"/>
                  </a:cubicBezTo>
                  <a:cubicBezTo>
                    <a:pt x="480" y="40"/>
                    <a:pt x="480" y="40"/>
                    <a:pt x="480" y="40"/>
                  </a:cubicBezTo>
                  <a:cubicBezTo>
                    <a:pt x="455" y="49"/>
                    <a:pt x="455" y="49"/>
                    <a:pt x="455" y="49"/>
                  </a:cubicBezTo>
                  <a:cubicBezTo>
                    <a:pt x="455" y="50"/>
                    <a:pt x="455" y="50"/>
                    <a:pt x="455" y="51"/>
                  </a:cubicBezTo>
                  <a:cubicBezTo>
                    <a:pt x="455" y="52"/>
                    <a:pt x="455" y="52"/>
                    <a:pt x="455" y="53"/>
                  </a:cubicBezTo>
                  <a:cubicBezTo>
                    <a:pt x="462" y="49"/>
                    <a:pt x="463" y="48"/>
                    <a:pt x="464" y="47"/>
                  </a:cubicBezTo>
                  <a:cubicBezTo>
                    <a:pt x="464" y="47"/>
                    <a:pt x="464" y="47"/>
                    <a:pt x="464" y="48"/>
                  </a:cubicBezTo>
                  <a:cubicBezTo>
                    <a:pt x="475" y="43"/>
                    <a:pt x="475" y="43"/>
                    <a:pt x="489" y="37"/>
                  </a:cubicBezTo>
                  <a:moveTo>
                    <a:pt x="498" y="22"/>
                  </a:moveTo>
                  <a:cubicBezTo>
                    <a:pt x="498" y="23"/>
                    <a:pt x="498" y="25"/>
                    <a:pt x="498" y="25"/>
                  </a:cubicBezTo>
                  <a:cubicBezTo>
                    <a:pt x="505" y="23"/>
                    <a:pt x="505" y="23"/>
                    <a:pt x="505" y="23"/>
                  </a:cubicBezTo>
                  <a:cubicBezTo>
                    <a:pt x="516" y="14"/>
                    <a:pt x="516" y="14"/>
                    <a:pt x="516" y="14"/>
                  </a:cubicBezTo>
                  <a:cubicBezTo>
                    <a:pt x="498" y="22"/>
                    <a:pt x="498" y="22"/>
                    <a:pt x="498" y="22"/>
                  </a:cubicBezTo>
                  <a:moveTo>
                    <a:pt x="1153" y="54"/>
                  </a:moveTo>
                  <a:cubicBezTo>
                    <a:pt x="1154" y="53"/>
                    <a:pt x="1155" y="52"/>
                    <a:pt x="1156" y="50"/>
                  </a:cubicBezTo>
                  <a:cubicBezTo>
                    <a:pt x="1129" y="39"/>
                    <a:pt x="1129" y="39"/>
                    <a:pt x="1129" y="39"/>
                  </a:cubicBezTo>
                  <a:cubicBezTo>
                    <a:pt x="1128" y="41"/>
                    <a:pt x="1127" y="41"/>
                    <a:pt x="1126" y="42"/>
                  </a:cubicBezTo>
                  <a:cubicBezTo>
                    <a:pt x="1126" y="43"/>
                    <a:pt x="1126" y="43"/>
                    <a:pt x="1143" y="52"/>
                  </a:cubicBezTo>
                  <a:cubicBezTo>
                    <a:pt x="1143" y="52"/>
                    <a:pt x="1144" y="51"/>
                    <a:pt x="1145" y="50"/>
                  </a:cubicBezTo>
                  <a:cubicBezTo>
                    <a:pt x="1146" y="49"/>
                    <a:pt x="1146" y="48"/>
                    <a:pt x="1146" y="47"/>
                  </a:cubicBezTo>
                  <a:cubicBezTo>
                    <a:pt x="1146" y="48"/>
                    <a:pt x="1146" y="49"/>
                    <a:pt x="1145" y="50"/>
                  </a:cubicBezTo>
                  <a:cubicBezTo>
                    <a:pt x="1147" y="51"/>
                    <a:pt x="1150" y="53"/>
                    <a:pt x="1153" y="54"/>
                  </a:cubicBezTo>
                  <a:moveTo>
                    <a:pt x="1129" y="52"/>
                  </a:moveTo>
                  <a:cubicBezTo>
                    <a:pt x="1127" y="51"/>
                    <a:pt x="1124" y="50"/>
                    <a:pt x="1121" y="48"/>
                  </a:cubicBezTo>
                  <a:cubicBezTo>
                    <a:pt x="1121" y="49"/>
                    <a:pt x="1120" y="49"/>
                    <a:pt x="1120" y="50"/>
                  </a:cubicBezTo>
                  <a:cubicBezTo>
                    <a:pt x="1109" y="47"/>
                    <a:pt x="1109" y="47"/>
                    <a:pt x="1109" y="47"/>
                  </a:cubicBezTo>
                  <a:cubicBezTo>
                    <a:pt x="1115" y="50"/>
                    <a:pt x="1120" y="53"/>
                    <a:pt x="1125" y="56"/>
                  </a:cubicBezTo>
                  <a:cubicBezTo>
                    <a:pt x="1127" y="55"/>
                    <a:pt x="1128" y="54"/>
                    <a:pt x="1129" y="52"/>
                  </a:cubicBezTo>
                  <a:moveTo>
                    <a:pt x="1133" y="49"/>
                  </a:moveTo>
                  <a:cubicBezTo>
                    <a:pt x="1128" y="46"/>
                    <a:pt x="1122" y="44"/>
                    <a:pt x="1116" y="41"/>
                  </a:cubicBezTo>
                  <a:cubicBezTo>
                    <a:pt x="1116" y="42"/>
                    <a:pt x="1115" y="43"/>
                    <a:pt x="1114" y="44"/>
                  </a:cubicBezTo>
                  <a:cubicBezTo>
                    <a:pt x="1121" y="48"/>
                    <a:pt x="1121" y="48"/>
                    <a:pt x="1121" y="48"/>
                  </a:cubicBezTo>
                  <a:cubicBezTo>
                    <a:pt x="1124" y="50"/>
                    <a:pt x="1127" y="51"/>
                    <a:pt x="1129" y="52"/>
                  </a:cubicBezTo>
                  <a:cubicBezTo>
                    <a:pt x="1131" y="51"/>
                    <a:pt x="1132" y="50"/>
                    <a:pt x="1133" y="49"/>
                  </a:cubicBezTo>
                  <a:moveTo>
                    <a:pt x="1121" y="48"/>
                  </a:moveTo>
                  <a:cubicBezTo>
                    <a:pt x="1114" y="44"/>
                    <a:pt x="1114" y="44"/>
                    <a:pt x="1114" y="44"/>
                  </a:cubicBezTo>
                  <a:cubicBezTo>
                    <a:pt x="1105" y="40"/>
                    <a:pt x="1105" y="40"/>
                    <a:pt x="1105" y="40"/>
                  </a:cubicBezTo>
                  <a:cubicBezTo>
                    <a:pt x="1103" y="42"/>
                    <a:pt x="1102" y="43"/>
                    <a:pt x="1100" y="44"/>
                  </a:cubicBezTo>
                  <a:cubicBezTo>
                    <a:pt x="1103" y="46"/>
                    <a:pt x="1105" y="47"/>
                    <a:pt x="1108" y="48"/>
                  </a:cubicBezTo>
                  <a:cubicBezTo>
                    <a:pt x="1108" y="48"/>
                    <a:pt x="1109" y="47"/>
                    <a:pt x="1109" y="47"/>
                  </a:cubicBezTo>
                  <a:cubicBezTo>
                    <a:pt x="1120" y="50"/>
                    <a:pt x="1120" y="50"/>
                    <a:pt x="1120" y="50"/>
                  </a:cubicBezTo>
                  <a:cubicBezTo>
                    <a:pt x="1120" y="49"/>
                    <a:pt x="1121" y="49"/>
                    <a:pt x="1121" y="48"/>
                  </a:cubicBezTo>
                  <a:moveTo>
                    <a:pt x="518" y="34"/>
                  </a:moveTo>
                  <a:cubicBezTo>
                    <a:pt x="521" y="33"/>
                    <a:pt x="524" y="32"/>
                    <a:pt x="527" y="30"/>
                  </a:cubicBezTo>
                  <a:cubicBezTo>
                    <a:pt x="534" y="22"/>
                    <a:pt x="534" y="22"/>
                    <a:pt x="534" y="22"/>
                  </a:cubicBezTo>
                  <a:cubicBezTo>
                    <a:pt x="533" y="21"/>
                    <a:pt x="533" y="20"/>
                    <a:pt x="533" y="19"/>
                  </a:cubicBezTo>
                  <a:cubicBezTo>
                    <a:pt x="533" y="20"/>
                    <a:pt x="533" y="21"/>
                    <a:pt x="534" y="22"/>
                  </a:cubicBezTo>
                  <a:cubicBezTo>
                    <a:pt x="537" y="21"/>
                    <a:pt x="540" y="20"/>
                    <a:pt x="543" y="19"/>
                  </a:cubicBezTo>
                  <a:cubicBezTo>
                    <a:pt x="542" y="18"/>
                    <a:pt x="542" y="17"/>
                    <a:pt x="542" y="16"/>
                  </a:cubicBezTo>
                  <a:cubicBezTo>
                    <a:pt x="533" y="17"/>
                    <a:pt x="533" y="17"/>
                    <a:pt x="533" y="17"/>
                  </a:cubicBezTo>
                  <a:cubicBezTo>
                    <a:pt x="527" y="20"/>
                    <a:pt x="521" y="22"/>
                    <a:pt x="515" y="24"/>
                  </a:cubicBezTo>
                  <a:cubicBezTo>
                    <a:pt x="514" y="25"/>
                    <a:pt x="513" y="26"/>
                    <a:pt x="506" y="31"/>
                  </a:cubicBezTo>
                  <a:cubicBezTo>
                    <a:pt x="501" y="34"/>
                    <a:pt x="500" y="36"/>
                    <a:pt x="500" y="37"/>
                  </a:cubicBezTo>
                  <a:cubicBezTo>
                    <a:pt x="500" y="37"/>
                    <a:pt x="501" y="37"/>
                    <a:pt x="508" y="34"/>
                  </a:cubicBezTo>
                  <a:cubicBezTo>
                    <a:pt x="508" y="35"/>
                    <a:pt x="508" y="35"/>
                    <a:pt x="508" y="35"/>
                  </a:cubicBezTo>
                  <a:cubicBezTo>
                    <a:pt x="518" y="34"/>
                    <a:pt x="518" y="34"/>
                    <a:pt x="518" y="34"/>
                  </a:cubicBezTo>
                  <a:moveTo>
                    <a:pt x="1034" y="79"/>
                  </a:moveTo>
                  <a:cubicBezTo>
                    <a:pt x="1030" y="76"/>
                    <a:pt x="1026" y="73"/>
                    <a:pt x="1022" y="70"/>
                  </a:cubicBezTo>
                  <a:cubicBezTo>
                    <a:pt x="1021" y="70"/>
                    <a:pt x="1019" y="70"/>
                    <a:pt x="1018" y="70"/>
                  </a:cubicBezTo>
                  <a:cubicBezTo>
                    <a:pt x="1022" y="74"/>
                    <a:pt x="1026" y="77"/>
                    <a:pt x="1030" y="81"/>
                  </a:cubicBezTo>
                  <a:cubicBezTo>
                    <a:pt x="1032" y="80"/>
                    <a:pt x="1033" y="80"/>
                    <a:pt x="1034" y="79"/>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26" y="82"/>
                  </a:moveTo>
                  <a:cubicBezTo>
                    <a:pt x="526" y="82"/>
                    <a:pt x="526" y="82"/>
                    <a:pt x="526" y="82"/>
                  </a:cubicBezTo>
                  <a:cubicBezTo>
                    <a:pt x="526" y="82"/>
                    <a:pt x="526" y="82"/>
                    <a:pt x="526" y="82"/>
                  </a:cubicBezTo>
                  <a:moveTo>
                    <a:pt x="501" y="42"/>
                  </a:moveTo>
                  <a:cubicBezTo>
                    <a:pt x="504" y="40"/>
                    <a:pt x="507" y="39"/>
                    <a:pt x="510" y="38"/>
                  </a:cubicBezTo>
                  <a:cubicBezTo>
                    <a:pt x="507" y="39"/>
                    <a:pt x="504" y="40"/>
                    <a:pt x="501" y="42"/>
                  </a:cubicBezTo>
                  <a:moveTo>
                    <a:pt x="550" y="61"/>
                  </a:moveTo>
                  <a:cubicBezTo>
                    <a:pt x="552" y="60"/>
                    <a:pt x="555" y="58"/>
                    <a:pt x="558" y="57"/>
                  </a:cubicBezTo>
                  <a:cubicBezTo>
                    <a:pt x="555" y="58"/>
                    <a:pt x="552" y="60"/>
                    <a:pt x="550" y="61"/>
                  </a:cubicBezTo>
                  <a:moveTo>
                    <a:pt x="582" y="53"/>
                  </a:moveTo>
                  <a:cubicBezTo>
                    <a:pt x="586" y="53"/>
                    <a:pt x="586" y="53"/>
                    <a:pt x="586" y="53"/>
                  </a:cubicBezTo>
                  <a:cubicBezTo>
                    <a:pt x="582" y="53"/>
                    <a:pt x="582" y="53"/>
                    <a:pt x="582" y="53"/>
                  </a:cubicBezTo>
                  <a:moveTo>
                    <a:pt x="529" y="89"/>
                  </a:moveTo>
                  <a:cubicBezTo>
                    <a:pt x="548" y="76"/>
                    <a:pt x="567" y="64"/>
                    <a:pt x="586" y="53"/>
                  </a:cubicBezTo>
                  <a:cubicBezTo>
                    <a:pt x="582" y="53"/>
                    <a:pt x="582" y="53"/>
                    <a:pt x="582" y="53"/>
                  </a:cubicBezTo>
                  <a:cubicBezTo>
                    <a:pt x="579" y="49"/>
                    <a:pt x="579" y="49"/>
                    <a:pt x="579" y="49"/>
                  </a:cubicBezTo>
                  <a:cubicBezTo>
                    <a:pt x="596" y="43"/>
                    <a:pt x="596" y="43"/>
                    <a:pt x="596" y="43"/>
                  </a:cubicBezTo>
                  <a:cubicBezTo>
                    <a:pt x="595" y="43"/>
                    <a:pt x="593" y="42"/>
                    <a:pt x="592" y="42"/>
                  </a:cubicBezTo>
                  <a:cubicBezTo>
                    <a:pt x="575" y="35"/>
                    <a:pt x="564" y="30"/>
                    <a:pt x="554" y="20"/>
                  </a:cubicBezTo>
                  <a:cubicBezTo>
                    <a:pt x="553" y="20"/>
                    <a:pt x="553" y="19"/>
                    <a:pt x="553" y="18"/>
                  </a:cubicBezTo>
                  <a:cubicBezTo>
                    <a:pt x="538" y="30"/>
                    <a:pt x="538" y="30"/>
                    <a:pt x="538" y="30"/>
                  </a:cubicBezTo>
                  <a:cubicBezTo>
                    <a:pt x="548" y="29"/>
                    <a:pt x="548" y="29"/>
                    <a:pt x="548" y="29"/>
                  </a:cubicBezTo>
                  <a:cubicBezTo>
                    <a:pt x="549" y="31"/>
                    <a:pt x="551" y="35"/>
                    <a:pt x="552" y="37"/>
                  </a:cubicBezTo>
                  <a:cubicBezTo>
                    <a:pt x="551" y="35"/>
                    <a:pt x="549" y="31"/>
                    <a:pt x="548" y="29"/>
                  </a:cubicBezTo>
                  <a:cubicBezTo>
                    <a:pt x="538" y="30"/>
                    <a:pt x="538" y="30"/>
                    <a:pt x="538" y="30"/>
                  </a:cubicBezTo>
                  <a:cubicBezTo>
                    <a:pt x="553" y="18"/>
                    <a:pt x="553" y="18"/>
                    <a:pt x="553" y="18"/>
                  </a:cubicBezTo>
                  <a:cubicBezTo>
                    <a:pt x="545" y="21"/>
                    <a:pt x="545" y="21"/>
                    <a:pt x="545" y="21"/>
                  </a:cubicBezTo>
                  <a:cubicBezTo>
                    <a:pt x="535" y="29"/>
                    <a:pt x="535" y="29"/>
                    <a:pt x="535" y="29"/>
                  </a:cubicBezTo>
                  <a:cubicBezTo>
                    <a:pt x="527" y="30"/>
                    <a:pt x="527" y="30"/>
                    <a:pt x="527" y="30"/>
                  </a:cubicBezTo>
                  <a:cubicBezTo>
                    <a:pt x="524" y="32"/>
                    <a:pt x="521" y="33"/>
                    <a:pt x="518" y="34"/>
                  </a:cubicBezTo>
                  <a:cubicBezTo>
                    <a:pt x="510" y="39"/>
                    <a:pt x="510" y="39"/>
                    <a:pt x="510" y="39"/>
                  </a:cubicBezTo>
                  <a:cubicBezTo>
                    <a:pt x="505" y="42"/>
                    <a:pt x="499" y="45"/>
                    <a:pt x="493" y="47"/>
                  </a:cubicBezTo>
                  <a:cubicBezTo>
                    <a:pt x="496" y="50"/>
                    <a:pt x="496" y="50"/>
                    <a:pt x="496" y="50"/>
                  </a:cubicBezTo>
                  <a:cubicBezTo>
                    <a:pt x="493" y="47"/>
                    <a:pt x="493" y="47"/>
                    <a:pt x="493" y="47"/>
                  </a:cubicBezTo>
                  <a:cubicBezTo>
                    <a:pt x="499" y="45"/>
                    <a:pt x="505" y="42"/>
                    <a:pt x="510" y="39"/>
                  </a:cubicBezTo>
                  <a:cubicBezTo>
                    <a:pt x="518" y="34"/>
                    <a:pt x="518" y="34"/>
                    <a:pt x="518" y="34"/>
                  </a:cubicBezTo>
                  <a:cubicBezTo>
                    <a:pt x="508" y="35"/>
                    <a:pt x="508" y="35"/>
                    <a:pt x="508" y="35"/>
                  </a:cubicBezTo>
                  <a:cubicBezTo>
                    <a:pt x="498" y="40"/>
                    <a:pt x="498" y="40"/>
                    <a:pt x="498" y="40"/>
                  </a:cubicBezTo>
                  <a:cubicBezTo>
                    <a:pt x="510" y="38"/>
                    <a:pt x="510" y="38"/>
                    <a:pt x="510" y="38"/>
                  </a:cubicBezTo>
                  <a:cubicBezTo>
                    <a:pt x="507" y="39"/>
                    <a:pt x="504" y="40"/>
                    <a:pt x="501" y="42"/>
                  </a:cubicBezTo>
                  <a:cubicBezTo>
                    <a:pt x="485" y="46"/>
                    <a:pt x="485" y="46"/>
                    <a:pt x="485" y="46"/>
                  </a:cubicBezTo>
                  <a:cubicBezTo>
                    <a:pt x="484" y="50"/>
                    <a:pt x="484" y="50"/>
                    <a:pt x="484" y="50"/>
                  </a:cubicBezTo>
                  <a:cubicBezTo>
                    <a:pt x="486" y="53"/>
                    <a:pt x="489" y="57"/>
                    <a:pt x="492" y="61"/>
                  </a:cubicBezTo>
                  <a:cubicBezTo>
                    <a:pt x="510" y="53"/>
                    <a:pt x="510" y="53"/>
                    <a:pt x="510" y="53"/>
                  </a:cubicBezTo>
                  <a:cubicBezTo>
                    <a:pt x="510" y="54"/>
                    <a:pt x="510" y="54"/>
                    <a:pt x="511" y="54"/>
                  </a:cubicBezTo>
                  <a:cubicBezTo>
                    <a:pt x="540" y="39"/>
                    <a:pt x="540" y="39"/>
                    <a:pt x="540" y="39"/>
                  </a:cubicBezTo>
                  <a:cubicBezTo>
                    <a:pt x="506" y="49"/>
                    <a:pt x="506" y="49"/>
                    <a:pt x="506" y="49"/>
                  </a:cubicBezTo>
                  <a:cubicBezTo>
                    <a:pt x="540" y="39"/>
                    <a:pt x="540" y="39"/>
                    <a:pt x="540" y="39"/>
                  </a:cubicBezTo>
                  <a:cubicBezTo>
                    <a:pt x="511" y="54"/>
                    <a:pt x="511" y="54"/>
                    <a:pt x="511" y="54"/>
                  </a:cubicBezTo>
                  <a:cubicBezTo>
                    <a:pt x="512" y="55"/>
                    <a:pt x="513" y="56"/>
                    <a:pt x="513" y="56"/>
                  </a:cubicBezTo>
                  <a:cubicBezTo>
                    <a:pt x="529" y="47"/>
                    <a:pt x="529" y="47"/>
                    <a:pt x="529" y="47"/>
                  </a:cubicBezTo>
                  <a:cubicBezTo>
                    <a:pt x="532" y="50"/>
                    <a:pt x="532" y="50"/>
                    <a:pt x="532" y="50"/>
                  </a:cubicBezTo>
                  <a:cubicBezTo>
                    <a:pt x="535" y="48"/>
                    <a:pt x="538" y="47"/>
                    <a:pt x="541" y="46"/>
                  </a:cubicBezTo>
                  <a:cubicBezTo>
                    <a:pt x="539" y="45"/>
                    <a:pt x="537" y="43"/>
                    <a:pt x="536" y="42"/>
                  </a:cubicBezTo>
                  <a:cubicBezTo>
                    <a:pt x="537" y="43"/>
                    <a:pt x="539" y="45"/>
                    <a:pt x="541" y="46"/>
                  </a:cubicBezTo>
                  <a:cubicBezTo>
                    <a:pt x="549" y="46"/>
                    <a:pt x="561" y="46"/>
                    <a:pt x="569" y="46"/>
                  </a:cubicBezTo>
                  <a:cubicBezTo>
                    <a:pt x="570" y="46"/>
                    <a:pt x="570" y="46"/>
                    <a:pt x="571" y="47"/>
                  </a:cubicBezTo>
                  <a:cubicBezTo>
                    <a:pt x="571" y="47"/>
                    <a:pt x="571" y="47"/>
                    <a:pt x="572" y="47"/>
                  </a:cubicBezTo>
                  <a:cubicBezTo>
                    <a:pt x="566" y="53"/>
                    <a:pt x="566" y="53"/>
                    <a:pt x="566" y="53"/>
                  </a:cubicBezTo>
                  <a:cubicBezTo>
                    <a:pt x="565" y="52"/>
                    <a:pt x="564" y="51"/>
                    <a:pt x="563" y="51"/>
                  </a:cubicBezTo>
                  <a:cubicBezTo>
                    <a:pt x="560" y="53"/>
                    <a:pt x="557" y="54"/>
                    <a:pt x="555" y="56"/>
                  </a:cubicBezTo>
                  <a:cubicBezTo>
                    <a:pt x="556" y="56"/>
                    <a:pt x="556" y="56"/>
                    <a:pt x="558" y="57"/>
                  </a:cubicBezTo>
                  <a:cubicBezTo>
                    <a:pt x="560" y="56"/>
                    <a:pt x="563" y="54"/>
                    <a:pt x="566" y="53"/>
                  </a:cubicBezTo>
                  <a:cubicBezTo>
                    <a:pt x="563" y="54"/>
                    <a:pt x="560" y="56"/>
                    <a:pt x="558" y="57"/>
                  </a:cubicBezTo>
                  <a:cubicBezTo>
                    <a:pt x="555" y="58"/>
                    <a:pt x="552" y="60"/>
                    <a:pt x="550" y="61"/>
                  </a:cubicBezTo>
                  <a:cubicBezTo>
                    <a:pt x="549" y="61"/>
                    <a:pt x="548" y="60"/>
                    <a:pt x="547" y="59"/>
                  </a:cubicBezTo>
                  <a:cubicBezTo>
                    <a:pt x="545" y="59"/>
                    <a:pt x="544" y="58"/>
                    <a:pt x="543" y="57"/>
                  </a:cubicBezTo>
                  <a:cubicBezTo>
                    <a:pt x="540" y="59"/>
                    <a:pt x="537" y="60"/>
                    <a:pt x="535" y="62"/>
                  </a:cubicBezTo>
                  <a:cubicBezTo>
                    <a:pt x="533" y="60"/>
                    <a:pt x="531" y="59"/>
                    <a:pt x="530" y="58"/>
                  </a:cubicBezTo>
                  <a:cubicBezTo>
                    <a:pt x="529" y="58"/>
                    <a:pt x="529" y="58"/>
                    <a:pt x="528" y="57"/>
                  </a:cubicBezTo>
                  <a:cubicBezTo>
                    <a:pt x="526" y="59"/>
                    <a:pt x="523" y="60"/>
                    <a:pt x="520" y="62"/>
                  </a:cubicBezTo>
                  <a:cubicBezTo>
                    <a:pt x="522" y="63"/>
                    <a:pt x="523" y="64"/>
                    <a:pt x="524" y="64"/>
                  </a:cubicBezTo>
                  <a:cubicBezTo>
                    <a:pt x="526" y="66"/>
                    <a:pt x="529" y="67"/>
                    <a:pt x="531" y="68"/>
                  </a:cubicBezTo>
                  <a:cubicBezTo>
                    <a:pt x="532" y="69"/>
                    <a:pt x="532" y="69"/>
                    <a:pt x="533" y="69"/>
                  </a:cubicBezTo>
                  <a:cubicBezTo>
                    <a:pt x="528" y="73"/>
                    <a:pt x="522" y="76"/>
                    <a:pt x="517" y="79"/>
                  </a:cubicBezTo>
                  <a:cubicBezTo>
                    <a:pt x="519" y="79"/>
                    <a:pt x="519" y="79"/>
                    <a:pt x="525" y="82"/>
                  </a:cubicBezTo>
                  <a:cubicBezTo>
                    <a:pt x="519" y="79"/>
                    <a:pt x="519" y="79"/>
                    <a:pt x="517" y="79"/>
                  </a:cubicBezTo>
                  <a:cubicBezTo>
                    <a:pt x="522" y="76"/>
                    <a:pt x="528" y="73"/>
                    <a:pt x="533" y="69"/>
                  </a:cubicBezTo>
                  <a:cubicBezTo>
                    <a:pt x="532" y="69"/>
                    <a:pt x="532" y="69"/>
                    <a:pt x="531" y="68"/>
                  </a:cubicBezTo>
                  <a:cubicBezTo>
                    <a:pt x="529" y="67"/>
                    <a:pt x="526" y="66"/>
                    <a:pt x="524" y="64"/>
                  </a:cubicBezTo>
                  <a:cubicBezTo>
                    <a:pt x="496" y="82"/>
                    <a:pt x="502" y="85"/>
                    <a:pt x="525" y="91"/>
                  </a:cubicBezTo>
                  <a:cubicBezTo>
                    <a:pt x="526" y="91"/>
                    <a:pt x="528" y="89"/>
                    <a:pt x="529" y="89"/>
                  </a:cubicBezTo>
                  <a:cubicBezTo>
                    <a:pt x="530" y="86"/>
                    <a:pt x="529" y="84"/>
                    <a:pt x="527" y="82"/>
                  </a:cubicBezTo>
                  <a:cubicBezTo>
                    <a:pt x="529" y="84"/>
                    <a:pt x="530" y="86"/>
                    <a:pt x="529" y="89"/>
                  </a:cubicBezTo>
                </a:path>
              </a:pathLst>
            </a:custGeom>
            <a:solidFill>
              <a:srgbClr val="2462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15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5"/>
                                        </p:tgtEl>
                                        <p:attrNameLst>
                                          <p:attrName>style.visibility</p:attrName>
                                        </p:attrNameLst>
                                      </p:cBhvr>
                                      <p:to>
                                        <p:strVal val="visible"/>
                                      </p:to>
                                    </p:set>
                                    <p:animEffect transition="in" filter="wipe(left)">
                                      <p:cBhvr>
                                        <p:cTn id="23" dur="200"/>
                                        <p:tgtEl>
                                          <p:spTgt spid="5"/>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5"/>
                                        </p:tgtEl>
                                      </p:cBhvr>
                                      <p:to x="80000" y="100000"/>
                                    </p:animScale>
                                    <p:anim by="(#ppt_w*0.10)" calcmode="lin" valueType="num">
                                      <p:cBhvr>
                                        <p:cTn id="26" dur="50" autoRev="1" fill="hold">
                                          <p:stCondLst>
                                            <p:cond delay="0"/>
                                          </p:stCondLst>
                                        </p:cTn>
                                        <p:tgtEl>
                                          <p:spTgt spid="5"/>
                                        </p:tgtEl>
                                        <p:attrNameLst>
                                          <p:attrName>ppt_x</p:attrName>
                                        </p:attrNameLst>
                                      </p:cBhvr>
                                    </p:anim>
                                    <p:anim by="(-#ppt_w*0.10)" calcmode="lin" valueType="num">
                                      <p:cBhvr>
                                        <p:cTn id="27" dur="50" autoRev="1" fill="hold">
                                          <p:stCondLst>
                                            <p:cond delay="0"/>
                                          </p:stCondLst>
                                        </p:cTn>
                                        <p:tgtEl>
                                          <p:spTgt spid="5"/>
                                        </p:tgtEl>
                                        <p:attrNameLst>
                                          <p:attrName>ppt_y</p:attrName>
                                        </p:attrNameLst>
                                      </p:cBhvr>
                                    </p:anim>
                                    <p:animRot by="-480000">
                                      <p:cBhvr>
                                        <p:cTn id="28" dur="50" autoRev="1" fill="hold">
                                          <p:stCondLst>
                                            <p:cond delay="0"/>
                                          </p:stCondLst>
                                        </p:cTn>
                                        <p:tgtEl>
                                          <p:spTgt spid="5"/>
                                        </p:tgtEl>
                                        <p:attrNameLst>
                                          <p:attrName>r</p:attrName>
                                        </p:attrNameLst>
                                      </p:cBhvr>
                                    </p:animRot>
                                  </p:childTnLst>
                                </p:cTn>
                              </p:par>
                            </p:childTnLst>
                          </p:cTn>
                        </p:par>
                        <p:par>
                          <p:cTn id="29" fill="hold">
                            <p:stCondLst>
                              <p:cond delay="236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21"/>
                                        </p:tgtEl>
                                        <p:attrNameLst>
                                          <p:attrName>style.visibility</p:attrName>
                                        </p:attrNameLst>
                                      </p:cBhvr>
                                      <p:to>
                                        <p:strVal val="visible"/>
                                      </p:to>
                                    </p:set>
                                    <p:animEffect transition="in" filter="wipe(left)">
                                      <p:cBhvr>
                                        <p:cTn id="32" dur="200"/>
                                        <p:tgtEl>
                                          <p:spTgt spid="21"/>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21"/>
                                        </p:tgtEl>
                                      </p:cBhvr>
                                      <p:to x="80000" y="100000"/>
                                    </p:animScale>
                                    <p:anim by="(#ppt_w*0.10)" calcmode="lin" valueType="num">
                                      <p:cBhvr>
                                        <p:cTn id="35" dur="50" autoRev="1" fill="hold">
                                          <p:stCondLst>
                                            <p:cond delay="0"/>
                                          </p:stCondLst>
                                        </p:cTn>
                                        <p:tgtEl>
                                          <p:spTgt spid="21"/>
                                        </p:tgtEl>
                                        <p:attrNameLst>
                                          <p:attrName>ppt_x</p:attrName>
                                        </p:attrNameLst>
                                      </p:cBhvr>
                                    </p:anim>
                                    <p:anim by="(-#ppt_w*0.10)" calcmode="lin" valueType="num">
                                      <p:cBhvr>
                                        <p:cTn id="36" dur="50" autoRev="1" fill="hold">
                                          <p:stCondLst>
                                            <p:cond delay="0"/>
                                          </p:stCondLst>
                                        </p:cTn>
                                        <p:tgtEl>
                                          <p:spTgt spid="21"/>
                                        </p:tgtEl>
                                        <p:attrNameLst>
                                          <p:attrName>ppt_y</p:attrName>
                                        </p:attrNameLst>
                                      </p:cBhvr>
                                    </p:anim>
                                    <p:animRot by="-480000">
                                      <p:cBhvr>
                                        <p:cTn id="37" dur="50" autoRev="1" fill="hold">
                                          <p:stCondLst>
                                            <p:cond delay="0"/>
                                          </p:stCondLst>
                                        </p:cTn>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5" grpId="1"/>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grpSp>
      <p:sp>
        <p:nvSpPr>
          <p:cNvPr id="24" name="Shape 558"/>
          <p:cNvSpPr/>
          <p:nvPr/>
        </p:nvSpPr>
        <p:spPr>
          <a:xfrm>
            <a:off x="1159903" y="1522242"/>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5" name="Shape 562"/>
          <p:cNvSpPr/>
          <p:nvPr/>
        </p:nvSpPr>
        <p:spPr>
          <a:xfrm>
            <a:off x="1159903" y="2593396"/>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6" name="Shape 566"/>
          <p:cNvSpPr/>
          <p:nvPr/>
        </p:nvSpPr>
        <p:spPr>
          <a:xfrm>
            <a:off x="1159903" y="3713745"/>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7" name="Shape 568"/>
          <p:cNvSpPr/>
          <p:nvPr/>
        </p:nvSpPr>
        <p:spPr>
          <a:xfrm>
            <a:off x="7814476" y="1522242"/>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8" name="Shape 572"/>
          <p:cNvSpPr/>
          <p:nvPr/>
        </p:nvSpPr>
        <p:spPr>
          <a:xfrm>
            <a:off x="7814476" y="2593396"/>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29" name="Shape 576"/>
          <p:cNvSpPr/>
          <p:nvPr/>
        </p:nvSpPr>
        <p:spPr>
          <a:xfrm>
            <a:off x="7814476" y="3713745"/>
            <a:ext cx="147920" cy="140162"/>
          </a:xfrm>
          <a:prstGeom prst="rect">
            <a:avLst/>
          </a:prstGeom>
          <a:solidFill>
            <a:schemeClr val="bg1">
              <a:lumMod val="95000"/>
            </a:schemeClr>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39" name="Text Placeholder 12"/>
          <p:cNvSpPr txBox="1"/>
          <p:nvPr/>
        </p:nvSpPr>
        <p:spPr>
          <a:xfrm>
            <a:off x="1500186" y="1931532"/>
            <a:ext cx="1775671" cy="280178"/>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40" name="Text Placeholder 12"/>
          <p:cNvSpPr txBox="1"/>
          <p:nvPr/>
        </p:nvSpPr>
        <p:spPr>
          <a:xfrm>
            <a:off x="1500185" y="3004302"/>
            <a:ext cx="1775671" cy="280178"/>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41" name="Text Placeholder 12"/>
          <p:cNvSpPr txBox="1"/>
          <p:nvPr/>
        </p:nvSpPr>
        <p:spPr>
          <a:xfrm>
            <a:off x="1500185" y="4141859"/>
            <a:ext cx="1775671" cy="280178"/>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CN" sz="1200" dirty="0">
                <a:solidFill>
                  <a:schemeClr val="tx1">
                    <a:lumMod val="75000"/>
                    <a:lumOff val="25000"/>
                  </a:schemeClr>
                </a:solidFill>
                <a:latin typeface="Arial"/>
                <a:ea typeface="微软雅黑"/>
                <a:sym typeface="Arial"/>
              </a:rPr>
              <a:t>Click here to add content, content to match the title. </a:t>
            </a: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accent1"/>
                  </a:solidFill>
                  <a:latin typeface="Arial"/>
                  <a:ea typeface="微软雅黑"/>
                  <a:sym typeface="Arial"/>
                </a:rPr>
                <a:t>Add</a:t>
              </a:r>
            </a:p>
            <a:p>
              <a:pPr algn="ctr"/>
              <a:r>
                <a:rPr lang="en-US" altLang="zh-CN" b="1" dirty="0">
                  <a:solidFill>
                    <a:schemeClr val="accent1"/>
                  </a:solidFill>
                  <a:latin typeface="Arial"/>
                  <a:ea typeface="微软雅黑"/>
                  <a:sym typeface="Arial"/>
                </a:rPr>
                <a:t>Title text </a:t>
              </a:r>
              <a:endParaRPr lang="zh-CN" altLang="en-US" b="1" dirty="0">
                <a:solidFill>
                  <a:schemeClr val="accent1"/>
                </a:solidFill>
                <a:latin typeface="Arial"/>
                <a:ea typeface="微软雅黑"/>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10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5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20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5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30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5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40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5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50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5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60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5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70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5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80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5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90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5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100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a:ea typeface="微软雅黑"/>
              <a:sym typeface="Arial"/>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a:ea typeface="微软雅黑"/>
                  <a:sym typeface="Arial"/>
                </a:endParaRPr>
              </a:p>
            </p:txBody>
          </p:sp>
        </p:grpSp>
      </p:grpSp>
      <p:sp>
        <p:nvSpPr>
          <p:cNvPr id="45" name="TextBox 44"/>
          <p:cNvSpPr txBox="1"/>
          <p:nvPr/>
        </p:nvSpPr>
        <p:spPr>
          <a:xfrm>
            <a:off x="1633069" y="2064335"/>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47" name="TextBox 46"/>
          <p:cNvSpPr txBox="1"/>
          <p:nvPr/>
        </p:nvSpPr>
        <p:spPr>
          <a:xfrm>
            <a:off x="3210995" y="2064335"/>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49" name="TextBox 48"/>
          <p:cNvSpPr txBox="1"/>
          <p:nvPr/>
        </p:nvSpPr>
        <p:spPr>
          <a:xfrm>
            <a:off x="4788922" y="2064335"/>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51" name="TextBox 50"/>
          <p:cNvSpPr txBox="1"/>
          <p:nvPr/>
        </p:nvSpPr>
        <p:spPr>
          <a:xfrm>
            <a:off x="6366847" y="2064335"/>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53" name="TextBox 52"/>
          <p:cNvSpPr txBox="1"/>
          <p:nvPr/>
        </p:nvSpPr>
        <p:spPr>
          <a:xfrm>
            <a:off x="1633069" y="3797361"/>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55" name="TextBox 54"/>
          <p:cNvSpPr txBox="1"/>
          <p:nvPr/>
        </p:nvSpPr>
        <p:spPr>
          <a:xfrm>
            <a:off x="3210995" y="3797361"/>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57" name="TextBox 56"/>
          <p:cNvSpPr txBox="1"/>
          <p:nvPr/>
        </p:nvSpPr>
        <p:spPr>
          <a:xfrm>
            <a:off x="4788922" y="3797361"/>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59" name="TextBox 58"/>
          <p:cNvSpPr txBox="1"/>
          <p:nvPr/>
        </p:nvSpPr>
        <p:spPr>
          <a:xfrm>
            <a:off x="6366847" y="3797361"/>
            <a:ext cx="1373505" cy="537006"/>
          </a:xfrm>
          <a:prstGeom prst="rect">
            <a:avLst/>
          </a:prstGeom>
          <a:noFill/>
        </p:spPr>
        <p:txBody>
          <a:bodyPr wrap="square" lIns="0" tIns="0" rIns="0" bIns="0"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accent1"/>
                </a:solidFill>
                <a:latin typeface="Arial"/>
                <a:ea typeface="微软雅黑"/>
                <a:sym typeface="Arial"/>
              </a:rPr>
              <a:t>Add title text</a:t>
            </a:r>
            <a:endParaRPr lang="en-GB" altLang="zh-CN" sz="1200" b="1" dirty="0">
              <a:solidFill>
                <a:schemeClr val="accent1"/>
              </a:solidFill>
              <a:latin typeface="Arial"/>
              <a:ea typeface="微软雅黑"/>
              <a:sym typeface="Arial"/>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10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20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5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30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5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40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5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50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5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60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5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70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5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80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5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90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5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100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5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10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5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20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5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30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5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40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5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50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5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60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5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70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5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80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5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en-US" altLang="zh-CN" sz="2800" b="1" dirty="0">
                <a:latin typeface="Arial"/>
                <a:ea typeface="微软雅黑"/>
                <a:sym typeface="Arial"/>
              </a:rPr>
              <a:t>Add</a:t>
            </a:r>
          </a:p>
          <a:p>
            <a:pPr algn="ctr"/>
            <a:r>
              <a:rPr lang="en-US" altLang="zh-CN" sz="2800" b="1" dirty="0">
                <a:latin typeface="Arial"/>
                <a:ea typeface="微软雅黑"/>
                <a:sym typeface="Arial"/>
              </a:rPr>
              <a:t>Title  </a:t>
            </a:r>
            <a:endParaRPr lang="zh-CN" altLang="en-US" sz="2800" b="1" dirty="0">
              <a:latin typeface="Arial"/>
              <a:ea typeface="微软雅黑"/>
              <a:sym typeface="Arial"/>
            </a:endParaRPr>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微软雅黑"/>
              <a:sym typeface="Arial"/>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Arial"/>
              <a:ea typeface="微软雅黑"/>
              <a:sym typeface="Arial"/>
            </a:endParaRPr>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微软雅黑"/>
              <a:sym typeface="Arial"/>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微软雅黑"/>
              <a:sym typeface="Arial"/>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微软雅黑"/>
              <a:sym typeface="Arial"/>
            </a:endParaRPr>
          </a:p>
        </p:txBody>
      </p:sp>
      <p:sp>
        <p:nvSpPr>
          <p:cNvPr id="9" name="TextBox 8"/>
          <p:cNvSpPr txBox="1"/>
          <p:nvPr/>
        </p:nvSpPr>
        <p:spPr>
          <a:xfrm>
            <a:off x="3675004" y="137496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en-US" altLang="zh-CN" sz="1200" dirty="0">
                <a:solidFill>
                  <a:schemeClr val="bg1"/>
                </a:solidFill>
                <a:latin typeface="Arial"/>
                <a:ea typeface="微软雅黑"/>
                <a:sym typeface="Arial"/>
              </a:rPr>
              <a:t>Click here to add content, content to match the title. </a:t>
            </a:r>
          </a:p>
        </p:txBody>
      </p:sp>
      <p:sp>
        <p:nvSpPr>
          <p:cNvPr id="10" name="TextBox 9"/>
          <p:cNvSpPr txBox="1"/>
          <p:nvPr/>
        </p:nvSpPr>
        <p:spPr>
          <a:xfrm>
            <a:off x="3675004" y="2051411"/>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en-US" altLang="zh-CN" sz="1200" dirty="0">
                <a:solidFill>
                  <a:schemeClr val="bg1"/>
                </a:solidFill>
                <a:latin typeface="Arial"/>
                <a:ea typeface="微软雅黑"/>
                <a:sym typeface="Arial"/>
              </a:rPr>
              <a:t>Click here to add content, content to match the title. </a:t>
            </a:r>
          </a:p>
        </p:txBody>
      </p:sp>
      <p:sp>
        <p:nvSpPr>
          <p:cNvPr id="11" name="TextBox 10"/>
          <p:cNvSpPr txBox="1"/>
          <p:nvPr/>
        </p:nvSpPr>
        <p:spPr>
          <a:xfrm>
            <a:off x="3675004" y="27571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en-US" altLang="zh-CN" sz="1200" dirty="0">
                <a:solidFill>
                  <a:schemeClr val="bg1"/>
                </a:solidFill>
                <a:latin typeface="Arial"/>
                <a:ea typeface="微软雅黑"/>
                <a:sym typeface="Arial"/>
              </a:rPr>
              <a:t>Click here to add content, content to match the title. </a:t>
            </a:r>
          </a:p>
        </p:txBody>
      </p:sp>
      <p:sp>
        <p:nvSpPr>
          <p:cNvPr id="12" name="TextBox 11"/>
          <p:cNvSpPr txBox="1"/>
          <p:nvPr/>
        </p:nvSpPr>
        <p:spPr>
          <a:xfrm>
            <a:off x="3675004" y="34702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en-US" altLang="zh-CN" sz="1200" dirty="0">
                <a:solidFill>
                  <a:schemeClr val="bg1"/>
                </a:solidFill>
                <a:latin typeface="Arial"/>
                <a:ea typeface="微软雅黑"/>
                <a:sym typeface="Arial"/>
              </a:rPr>
              <a:t>Click here to add content, content to match the title. </a:t>
            </a: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微软雅黑"/>
              <a:sym typeface="Arial"/>
            </a:endParaRPr>
          </a:p>
        </p:txBody>
      </p:sp>
      <p:sp>
        <p:nvSpPr>
          <p:cNvPr id="14" name="TextBox 13"/>
          <p:cNvSpPr txBox="1"/>
          <p:nvPr/>
        </p:nvSpPr>
        <p:spPr>
          <a:xfrm>
            <a:off x="3686493" y="417884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en-US" altLang="zh-CN" sz="1200" dirty="0">
                <a:solidFill>
                  <a:schemeClr val="bg1"/>
                </a:solidFill>
                <a:latin typeface="Arial"/>
                <a:ea typeface="微软雅黑"/>
                <a:sym typeface="Arial"/>
              </a:rPr>
              <a:t>Click here to add content, content to match the title. </a:t>
            </a: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10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30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5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40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5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50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5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a:ea typeface="微软雅黑"/>
                <a:sym typeface="Arial"/>
              </a:endParaRPr>
            </a:p>
          </p:txBody>
        </p:sp>
      </p:grpSp>
      <p:sp>
        <p:nvSpPr>
          <p:cNvPr id="17" name="Text Placeholder 4"/>
          <p:cNvSpPr txBox="1"/>
          <p:nvPr/>
        </p:nvSpPr>
        <p:spPr>
          <a:xfrm>
            <a:off x="1248865" y="2859782"/>
            <a:ext cx="1204297" cy="22119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18" name="Text Placeholder 4"/>
          <p:cNvSpPr txBox="1"/>
          <p:nvPr/>
        </p:nvSpPr>
        <p:spPr>
          <a:xfrm>
            <a:off x="2612389" y="2859782"/>
            <a:ext cx="1204297" cy="22119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19" name="Text Placeholder 4"/>
          <p:cNvSpPr txBox="1"/>
          <p:nvPr/>
        </p:nvSpPr>
        <p:spPr>
          <a:xfrm>
            <a:off x="3975380" y="2859782"/>
            <a:ext cx="1204297" cy="22119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0" name="Text Placeholder 4"/>
          <p:cNvSpPr txBox="1"/>
          <p:nvPr/>
        </p:nvSpPr>
        <p:spPr>
          <a:xfrm>
            <a:off x="5338904" y="2859782"/>
            <a:ext cx="1204297" cy="22119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1" name="Text Placeholder 4"/>
          <p:cNvSpPr txBox="1"/>
          <p:nvPr/>
        </p:nvSpPr>
        <p:spPr>
          <a:xfrm>
            <a:off x="6702965" y="2859782"/>
            <a:ext cx="1204297" cy="22119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b="1" dirty="0">
                <a:solidFill>
                  <a:schemeClr val="bg1"/>
                </a:solidFill>
                <a:latin typeface="Arial"/>
                <a:ea typeface="微软雅黑"/>
                <a:sym typeface="Arial"/>
              </a:rPr>
              <a:t>Add title text</a:t>
            </a:r>
            <a:endParaRPr lang="en-GB" altLang="zh-CN" sz="1200" b="1" dirty="0">
              <a:solidFill>
                <a:schemeClr val="bg1"/>
              </a:solidFill>
              <a:latin typeface="Arial"/>
              <a:ea typeface="微软雅黑"/>
              <a:sym typeface="Arial"/>
            </a:endParaRPr>
          </a:p>
        </p:txBody>
      </p:sp>
      <p:sp>
        <p:nvSpPr>
          <p:cNvPr id="22" name="TextBox 21"/>
          <p:cNvSpPr txBox="1"/>
          <p:nvPr/>
        </p:nvSpPr>
        <p:spPr>
          <a:xfrm>
            <a:off x="971600" y="1310446"/>
            <a:ext cx="1746277" cy="422873"/>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23" name="TextBox 22"/>
          <p:cNvSpPr txBox="1"/>
          <p:nvPr/>
        </p:nvSpPr>
        <p:spPr>
          <a:xfrm>
            <a:off x="2339752" y="3921318"/>
            <a:ext cx="1746277" cy="422873"/>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24" name="TextBox 23"/>
          <p:cNvSpPr txBox="1"/>
          <p:nvPr/>
        </p:nvSpPr>
        <p:spPr>
          <a:xfrm>
            <a:off x="3702065" y="1310446"/>
            <a:ext cx="1746277" cy="422873"/>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25" name="TextBox 24"/>
          <p:cNvSpPr txBox="1"/>
          <p:nvPr/>
        </p:nvSpPr>
        <p:spPr>
          <a:xfrm>
            <a:off x="5065405" y="3921318"/>
            <a:ext cx="1746277" cy="422873"/>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26" name="TextBox 25"/>
          <p:cNvSpPr txBox="1"/>
          <p:nvPr/>
        </p:nvSpPr>
        <p:spPr>
          <a:xfrm>
            <a:off x="6414567" y="1310446"/>
            <a:ext cx="1746277" cy="422873"/>
          </a:xfrm>
          <a:prstGeom prst="rect">
            <a:avLst/>
          </a:prstGeom>
          <a:noFill/>
        </p:spPr>
        <p:txBody>
          <a:bodyPr wrap="square" lIns="0" tIns="0" rIns="0" bIns="0" rtlCol="0">
            <a:spAutoFit/>
          </a:bodyPr>
          <a:lstStyle/>
          <a:p>
            <a:pPr algn="just">
              <a:lnSpc>
                <a:spcPct val="120000"/>
              </a:lnSpc>
            </a:pPr>
            <a:r>
              <a:rPr lang="en-US" altLang="zh-CN" sz="1200" dirty="0">
                <a:solidFill>
                  <a:schemeClr val="tx1">
                    <a:lumMod val="75000"/>
                    <a:lumOff val="25000"/>
                  </a:schemeClr>
                </a:solidFill>
                <a:latin typeface="Arial"/>
                <a:ea typeface="微软雅黑"/>
                <a:sym typeface="Arial"/>
              </a:rPr>
              <a:t>Click here to add content, content to match the title. </a:t>
            </a: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10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5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20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5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30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5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40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5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0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5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a:ea typeface="微软雅黑"/>
              <a:cs typeface="Lato Light"/>
              <a:sym typeface="Arial"/>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a:ea typeface="微软雅黑"/>
              <a:cs typeface="Lato Light"/>
              <a:sym typeface="Arial"/>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a:ea typeface="微软雅黑"/>
              <a:cs typeface="Lato Light"/>
              <a:sym typeface="Arial"/>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a:ea typeface="微软雅黑"/>
              <a:cs typeface="Lato Light"/>
              <a:sym typeface="Arial"/>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Arial"/>
                <a:ea typeface="微软雅黑"/>
                <a:cs typeface="Lato Light"/>
                <a:sym typeface="Arial"/>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900" b="1" dirty="0">
                  <a:solidFill>
                    <a:schemeClr val="bg1"/>
                  </a:solidFill>
                  <a:latin typeface="Arial"/>
                  <a:ea typeface="微软雅黑"/>
                  <a:sym typeface="Arial"/>
                </a:rPr>
                <a:t>Add text</a:t>
              </a:r>
              <a:endParaRPr lang="zh-CN" altLang="en-US" sz="900" b="1" dirty="0">
                <a:solidFill>
                  <a:schemeClr val="bg1"/>
                </a:solidFill>
                <a:latin typeface="Arial"/>
                <a:ea typeface="微软雅黑"/>
                <a:sym typeface="Arial"/>
              </a:endParaRP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a:ea typeface="微软雅黑"/>
                <a:cs typeface="Lato Light"/>
                <a:sym typeface="Arial"/>
              </a:endParaRPr>
            </a:p>
          </p:txBody>
        </p:sp>
        <p:sp>
          <p:nvSpPr>
            <p:cNvPr id="10" name="Shape 5177"/>
            <p:cNvSpPr/>
            <p:nvPr/>
          </p:nvSpPr>
          <p:spPr>
            <a:xfrm>
              <a:off x="2051720" y="2087244"/>
              <a:ext cx="13681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Arial"/>
                  <a:ea typeface="微软雅黑"/>
                  <a:sym typeface="Arial"/>
                </a:rPr>
                <a:t>Add text</a:t>
              </a:r>
              <a:endParaRPr lang="zh-CN" altLang="en-US" sz="1200" b="1" dirty="0">
                <a:solidFill>
                  <a:schemeClr val="bg1"/>
                </a:solidFill>
                <a:latin typeface="Arial"/>
                <a:ea typeface="微软雅黑"/>
                <a:sym typeface="Arial"/>
              </a:endParaRP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a:ea typeface="微软雅黑"/>
                <a:cs typeface="Lato Light"/>
                <a:sym typeface="Arial"/>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Arial"/>
                  <a:ea typeface="微软雅黑"/>
                  <a:sym typeface="Arial"/>
                </a:rPr>
                <a:t>Add title text</a:t>
              </a:r>
              <a:endParaRPr lang="zh-CN" altLang="en-US" sz="1200" b="1" dirty="0">
                <a:solidFill>
                  <a:schemeClr val="bg1"/>
                </a:solidFill>
                <a:latin typeface="Arial"/>
                <a:ea typeface="微软雅黑"/>
                <a:sym typeface="Arial"/>
              </a:endParaRP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a:ea typeface="微软雅黑"/>
                <a:cs typeface="Lato Light"/>
                <a:sym typeface="Arial"/>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400" b="1" dirty="0">
                  <a:solidFill>
                    <a:schemeClr val="bg1"/>
                  </a:solidFill>
                  <a:latin typeface="Arial"/>
                  <a:ea typeface="微软雅黑"/>
                  <a:sym typeface="Arial"/>
                </a:rPr>
                <a:t>Add title text</a:t>
              </a:r>
              <a:endParaRPr lang="zh-CN" altLang="en-US" sz="1400" b="1" dirty="0">
                <a:solidFill>
                  <a:schemeClr val="bg1"/>
                </a:solidFill>
                <a:latin typeface="Arial"/>
                <a:ea typeface="微软雅黑"/>
                <a:sym typeface="Arial"/>
              </a:endParaRP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a:ea typeface="微软雅黑"/>
                <a:cs typeface="Lato Light"/>
                <a:sym typeface="Arial"/>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600" b="1" dirty="0">
                  <a:solidFill>
                    <a:schemeClr val="bg1"/>
                  </a:solidFill>
                  <a:latin typeface="Arial"/>
                  <a:ea typeface="微软雅黑"/>
                  <a:sym typeface="Arial"/>
                </a:rPr>
                <a:t>Add title text</a:t>
              </a:r>
              <a:endParaRPr lang="zh-CN" altLang="en-US" sz="1600" b="1" dirty="0">
                <a:solidFill>
                  <a:schemeClr val="bg1"/>
                </a:solidFill>
                <a:latin typeface="Arial"/>
                <a:ea typeface="微软雅黑"/>
                <a:sym typeface="Arial"/>
              </a:endParaRP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a:ea typeface="微软雅黑"/>
              <a:sym typeface="Arial"/>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a:ea typeface="微软雅黑"/>
              <a:sym typeface="Arial"/>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a:ea typeface="微软雅黑"/>
              <a:sym typeface="Arial"/>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22" name="Rectangle 71"/>
            <p:cNvSpPr/>
            <p:nvPr/>
          </p:nvSpPr>
          <p:spPr>
            <a:xfrm>
              <a:off x="5228513" y="1109269"/>
              <a:ext cx="1002197" cy="219291"/>
            </a:xfrm>
            <a:prstGeom prst="rect">
              <a:avLst/>
            </a:prstGeom>
          </p:spPr>
          <p:txBody>
            <a:bodyPr wrap="none" lIns="34290" tIns="17145" rIns="34290" bIns="17145">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24" name="Rectangle 73"/>
            <p:cNvSpPr/>
            <p:nvPr/>
          </p:nvSpPr>
          <p:spPr>
            <a:xfrm>
              <a:off x="5228513" y="1869180"/>
              <a:ext cx="1002197" cy="219291"/>
            </a:xfrm>
            <a:prstGeom prst="rect">
              <a:avLst/>
            </a:prstGeom>
          </p:spPr>
          <p:txBody>
            <a:bodyPr wrap="none" lIns="34290" tIns="17145" rIns="34290" bIns="17145">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26" name="Rectangle 75"/>
            <p:cNvSpPr/>
            <p:nvPr/>
          </p:nvSpPr>
          <p:spPr>
            <a:xfrm>
              <a:off x="5228513" y="2629091"/>
              <a:ext cx="1002197" cy="219291"/>
            </a:xfrm>
            <a:prstGeom prst="rect">
              <a:avLst/>
            </a:prstGeom>
          </p:spPr>
          <p:txBody>
            <a:bodyPr wrap="none" lIns="34290" tIns="17145" rIns="34290" bIns="17145">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a:ea typeface="微软雅黑"/>
              <a:sym typeface="Arial"/>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a:ea typeface="微软雅黑"/>
              <a:sym typeface="Arial"/>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0" name="Rectangle 79"/>
            <p:cNvSpPr/>
            <p:nvPr/>
          </p:nvSpPr>
          <p:spPr>
            <a:xfrm>
              <a:off x="5228513" y="3299800"/>
              <a:ext cx="1002197" cy="219291"/>
            </a:xfrm>
            <a:prstGeom prst="rect">
              <a:avLst/>
            </a:prstGeom>
          </p:spPr>
          <p:txBody>
            <a:bodyPr wrap="none" lIns="34290" tIns="17145" rIns="34290" bIns="17145">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en-US" altLang="zh-CN" sz="1000" dirty="0">
                  <a:solidFill>
                    <a:schemeClr val="tx1">
                      <a:lumMod val="75000"/>
                      <a:lumOff val="25000"/>
                    </a:schemeClr>
                  </a:solidFill>
                  <a:latin typeface="Arial"/>
                  <a:ea typeface="微软雅黑"/>
                  <a:sym typeface="Arial"/>
                </a:rPr>
                <a:t>Click here to add content, content to match the title. </a:t>
              </a:r>
            </a:p>
          </p:txBody>
        </p:sp>
        <p:sp>
          <p:nvSpPr>
            <p:cNvPr id="32" name="Rectangle 81"/>
            <p:cNvSpPr/>
            <p:nvPr/>
          </p:nvSpPr>
          <p:spPr>
            <a:xfrm>
              <a:off x="5228513" y="4059711"/>
              <a:ext cx="1002197" cy="219291"/>
            </a:xfrm>
            <a:prstGeom prst="rect">
              <a:avLst/>
            </a:prstGeom>
          </p:spPr>
          <p:txBody>
            <a:bodyPr wrap="none" lIns="34290" tIns="17145" rIns="34290" bIns="17145">
              <a:spAutoFit/>
            </a:bodyPr>
            <a:lstStyle/>
            <a:p>
              <a:r>
                <a:rPr lang="en-US" altLang="zh-CN" sz="1200" b="1" dirty="0">
                  <a:solidFill>
                    <a:schemeClr val="accent1"/>
                  </a:solidFill>
                  <a:latin typeface="Arial"/>
                  <a:ea typeface="微软雅黑"/>
                  <a:sym typeface="Arial"/>
                </a:rPr>
                <a:t>Add title text</a:t>
              </a:r>
              <a:endParaRPr lang="zh-CN" altLang="en-US" sz="1200" b="1" dirty="0">
                <a:solidFill>
                  <a:schemeClr val="accent1"/>
                </a:solidFill>
                <a:latin typeface="Arial"/>
                <a:ea typeface="微软雅黑"/>
                <a:sym typeface="Arial"/>
              </a:endParaRP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en-US" altLang="zh-CN" sz="1800" b="1" dirty="0">
                <a:latin typeface="Arial"/>
                <a:ea typeface="微软雅黑"/>
                <a:sym typeface="Arial"/>
              </a:rPr>
              <a:t>Add title text</a:t>
            </a:r>
            <a:endParaRPr lang="en-GB" altLang="zh-CN" sz="1800" b="1" dirty="0">
              <a:latin typeface="Arial"/>
              <a:ea typeface="微软雅黑"/>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10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5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0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5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30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5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40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5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50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5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60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5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70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5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80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5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90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5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100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www.freeppt7.com">
  <a:themeElements>
    <a:clrScheme name="自定义 201">
      <a:dk1>
        <a:sysClr val="windowText" lastClr="000000"/>
      </a:dk1>
      <a:lt1>
        <a:sysClr val="window" lastClr="FFFFFF"/>
      </a:lt1>
      <a:dk2>
        <a:srgbClr val="1F497D"/>
      </a:dk2>
      <a:lt2>
        <a:srgbClr val="EEECE1"/>
      </a:lt2>
      <a:accent1>
        <a:srgbClr val="2462AD"/>
      </a:accent1>
      <a:accent2>
        <a:srgbClr val="7F7F7F"/>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jp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2194</Words>
  <Application>Microsoft Office PowerPoint</Application>
  <PresentationFormat>全屏显示(16:9)</PresentationFormat>
  <Paragraphs>370</Paragraphs>
  <Slides>34</Slides>
  <Notes>34</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34</vt:i4>
      </vt:variant>
    </vt:vector>
  </HeadingPairs>
  <TitlesOfParts>
    <vt:vector size="40" baseType="lpstr">
      <vt:lpstr>微软雅黑</vt:lpstr>
      <vt:lpstr>Arial</vt:lpstr>
      <vt:lpstr>Calibri</vt:lpstr>
      <vt:lpstr>Impact</vt:lpstr>
      <vt:lpstr>www.freeppt7.com</vt:lpstr>
      <vt:lpstr>www.jpppt.com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商务汇报</dc:title>
  <dc:creator>第一PPT</dc:creator>
  <cp:keywords>www.1ppt.com</cp:keywords>
  <dc:description>www.1ppt.com</dc:description>
  <cp:lastModifiedBy>之灵</cp:lastModifiedBy>
  <cp:revision>85</cp:revision>
  <dcterms:created xsi:type="dcterms:W3CDTF">2015-12-11T17:46:00Z</dcterms:created>
  <dcterms:modified xsi:type="dcterms:W3CDTF">2023-08-10T12:40:24Z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FB6BAF16C1524D37B68769A90601CD2E_12</vt:lpwstr>
  </property>
  <property fmtid="{D5CDD505-2E9C-101B-9397-08002B2CF9AE}" pid="3" name="KSOProductBuildVer">
    <vt:lpwstr>2052-12.1.0.15120</vt:lpwstr>
  </property>
</Properties>
</file>