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716" r:id="rId2"/>
  </p:sldMasterIdLst>
  <p:notesMasterIdLst>
    <p:notesMasterId r:id="rId37"/>
  </p:notesMasterIdLst>
  <p:sldIdLst>
    <p:sldId id="321" r:id="rId3"/>
    <p:sldId id="293" r:id="rId4"/>
    <p:sldId id="314" r:id="rId5"/>
    <p:sldId id="316" r:id="rId6"/>
    <p:sldId id="259" r:id="rId7"/>
    <p:sldId id="261" r:id="rId8"/>
    <p:sldId id="287" r:id="rId9"/>
    <p:sldId id="262" r:id="rId10"/>
    <p:sldId id="278" r:id="rId11"/>
    <p:sldId id="317" r:id="rId12"/>
    <p:sldId id="299" r:id="rId13"/>
    <p:sldId id="288" r:id="rId14"/>
    <p:sldId id="289" r:id="rId15"/>
    <p:sldId id="290" r:id="rId16"/>
    <p:sldId id="277" r:id="rId17"/>
    <p:sldId id="318" r:id="rId18"/>
    <p:sldId id="300" r:id="rId19"/>
    <p:sldId id="267" r:id="rId20"/>
    <p:sldId id="260" r:id="rId21"/>
    <p:sldId id="266" r:id="rId22"/>
    <p:sldId id="272" r:id="rId23"/>
    <p:sldId id="319" r:id="rId24"/>
    <p:sldId id="268" r:id="rId25"/>
    <p:sldId id="270" r:id="rId26"/>
    <p:sldId id="285" r:id="rId27"/>
    <p:sldId id="265" r:id="rId28"/>
    <p:sldId id="269" r:id="rId29"/>
    <p:sldId id="320" r:id="rId30"/>
    <p:sldId id="281" r:id="rId31"/>
    <p:sldId id="271" r:id="rId32"/>
    <p:sldId id="274" r:id="rId33"/>
    <p:sldId id="292" r:id="rId34"/>
    <p:sldId id="301" r:id="rId35"/>
    <p:sldId id="302" r:id="rId36"/>
  </p:sldIdLst>
  <p:sldSz cx="9144000" cy="5143500" type="screen16x9"/>
  <p:notesSz cx="6858000" cy="9144000"/>
  <p:custDataLst>
    <p:tags r:id="rId38"/>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3F3F3"/>
    <a:srgbClr val="FDFDFD"/>
    <a:srgbClr val="D9D9D9"/>
    <a:srgbClr val="DCDEE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118" autoAdjust="0"/>
    <p:restoredTop sz="95647" autoAdjust="0"/>
  </p:normalViewPr>
  <p:slideViewPr>
    <p:cSldViewPr showGuides="1">
      <p:cViewPr varScale="1">
        <p:scale>
          <a:sx n="91" d="100"/>
          <a:sy n="91" d="100"/>
        </p:scale>
        <p:origin x="642" y="84"/>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presProps" Target="presProps.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A2B73EA-EE91-4E33-A9C1-8BF5DD7139A2}" type="datetimeFigureOut">
              <a:rPr lang="zh-CN" altLang="en-US" smtClean="0"/>
              <a:t>2023/8/10</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392B679-AE23-4750-8FB0-6513430B8953}" type="slidenum">
              <a:rPr lang="zh-CN" altLang="en-US" smtClean="0"/>
              <a:t>‹#›</a:t>
            </a:fld>
            <a:endParaRPr lang="zh-CN" altLang="en-US"/>
          </a:p>
        </p:txBody>
      </p:sp>
    </p:spTree>
    <p:extLst>
      <p:ext uri="{BB962C8B-B14F-4D97-AF65-F5344CB8AC3E}">
        <p14:creationId xmlns:p14="http://schemas.microsoft.com/office/powerpoint/2010/main" val="1777838923"/>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2" Type="http://schemas.openxmlformats.org/officeDocument/2006/relationships/hyperlink" Target="http://www.1ppt.com/hangye/" TargetMode="Externa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7819"/>
            <a:ext cx="7772400" cy="1102519"/>
          </a:xfrm>
        </p:spPr>
        <p:txBody>
          <a:bodyPr/>
          <a:lstStyle/>
          <a:p>
            <a:r>
              <a:rPr lang="zh-CN" altLang="en-US"/>
              <a:t>单击此处编辑母版标题样式</a:t>
            </a:r>
          </a:p>
        </p:txBody>
      </p:sp>
      <p:sp>
        <p:nvSpPr>
          <p:cNvPr id="3" name="副标题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2023/8/10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hf sldNum="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4_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t>2023/8/10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790495655"/>
      </p:ext>
    </p:extLst>
  </p:cSld>
  <p:clrMapOvr>
    <a:masterClrMapping/>
  </p:clrMapOvr>
  <p:hf sldNum="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5_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t>2023/8/10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2129101561"/>
      </p:ext>
    </p:extLst>
  </p:cSld>
  <p:clrMapOvr>
    <a:masterClrMapping/>
  </p:clrMapOvr>
  <p:hf sldNum="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6_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t>2023/8/10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1170022799"/>
      </p:ext>
    </p:extLst>
  </p:cSld>
  <p:clrMapOvr>
    <a:masterClrMapping/>
  </p:clrMapOvr>
  <p:hf sldNum="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7_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t>2023/8/10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1980561545"/>
      </p:ext>
    </p:extLst>
  </p:cSld>
  <p:clrMapOvr>
    <a:masterClrMapping/>
  </p:clrMapOvr>
  <p:hf sldNum="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8_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t>2023/8/10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3852719239"/>
      </p:ext>
    </p:extLst>
  </p:cSld>
  <p:clrMapOvr>
    <a:masterClrMapping/>
  </p:clrMapOvr>
  <p:hf sldNum="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9_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t>2023/8/10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2327495533"/>
      </p:ext>
    </p:extLst>
  </p:cSld>
  <p:clrMapOvr>
    <a:masterClrMapping/>
  </p:clrMapOvr>
  <p:hf sldNum="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10_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t>2023/8/10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3087249039"/>
      </p:ext>
    </p:extLst>
  </p:cSld>
  <p:clrMapOvr>
    <a:masterClrMapping/>
  </p:clrMapOvr>
  <p:hf sldNum="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11_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t>2023/8/10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3363668547"/>
      </p:ext>
    </p:extLst>
  </p:cSld>
  <p:clrMapOvr>
    <a:masterClrMapping/>
  </p:clrMapOvr>
  <p:hf sldNum="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12_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t>2023/8/10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2642450028"/>
      </p:ext>
    </p:extLst>
  </p:cSld>
  <p:clrMapOvr>
    <a:masterClrMapping/>
  </p:clrMapOvr>
  <p:hf sldNum="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13_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t>2023/8/10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2131401679"/>
      </p:ext>
    </p:extLst>
  </p:cSld>
  <p:clrMapOvr>
    <a:masterClrMapping/>
  </p:clrMapOvr>
  <p:hf sldNum="0" ft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bg>
      <p:bgPr>
        <a:solidFill>
          <a:srgbClr val="F3F3F3"/>
        </a:solidFill>
        <a:effectLst/>
      </p:bgPr>
    </p:bg>
    <p:spTree>
      <p:nvGrpSpPr>
        <p:cNvPr id="1" name=""/>
        <p:cNvGrpSpPr/>
        <p:nvPr/>
      </p:nvGrpSpPr>
      <p:grpSpPr>
        <a:xfrm>
          <a:off x="0" y="0"/>
          <a:ext cx="0" cy="0"/>
          <a:chOff x="0" y="0"/>
          <a:chExt cx="0" cy="0"/>
        </a:xfrm>
      </p:grpSpPr>
      <p:cxnSp>
        <p:nvCxnSpPr>
          <p:cNvPr id="7" name="直接连接符 6"/>
          <p:cNvCxnSpPr/>
          <p:nvPr userDrawn="1"/>
        </p:nvCxnSpPr>
        <p:spPr>
          <a:xfrm>
            <a:off x="755576" y="625398"/>
            <a:ext cx="7848872"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nvGrpSpPr>
          <p:cNvPr id="8" name="组合 7"/>
          <p:cNvGrpSpPr/>
          <p:nvPr userDrawn="1"/>
        </p:nvGrpSpPr>
        <p:grpSpPr>
          <a:xfrm>
            <a:off x="251520" y="208003"/>
            <a:ext cx="432048" cy="419531"/>
            <a:chOff x="298460" y="987574"/>
            <a:chExt cx="288032" cy="279687"/>
          </a:xfrm>
        </p:grpSpPr>
        <p:sp>
          <p:nvSpPr>
            <p:cNvPr id="9" name="矩形 8"/>
            <p:cNvSpPr/>
            <p:nvPr/>
          </p:nvSpPr>
          <p:spPr>
            <a:xfrm>
              <a:off x="298460" y="987574"/>
              <a:ext cx="216024" cy="216024"/>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406472" y="1087241"/>
              <a:ext cx="180020" cy="1800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Sld>
  <p:clrMapOvr>
    <a:masterClrMapping/>
  </p:clrMapOvr>
  <p:hf sldNum="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14_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t>2023/8/10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563725674"/>
      </p:ext>
    </p:extLst>
  </p:cSld>
  <p:clrMapOvr>
    <a:masterClrMapping/>
  </p:clrMapOvr>
  <p:hf sldNum="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15_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t>2023/8/10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3102866731"/>
      </p:ext>
    </p:extLst>
  </p:cSld>
  <p:clrMapOvr>
    <a:masterClrMapping/>
  </p:clrMapOvr>
  <p:hf sldNum="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16_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t>2023/8/10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3838189293"/>
      </p:ext>
    </p:extLst>
  </p:cSld>
  <p:clrMapOvr>
    <a:masterClrMapping/>
  </p:clrMapOvr>
  <p:hf sldNum="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17_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t>2023/8/10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4275718576"/>
      </p:ext>
    </p:extLst>
  </p:cSld>
  <p:clrMapOvr>
    <a:masterClrMapping/>
  </p:clrMapOvr>
  <p:hf sldNum="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preserve="1">
  <p:cSld name="18_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t>2023/8/10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4014348214"/>
      </p:ext>
    </p:extLst>
  </p:cSld>
  <p:clrMapOvr>
    <a:masterClrMapping/>
  </p:clrMapOvr>
  <p:hf sldNum="0" ftr="0" dt="0"/>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19_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t>2023/8/10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447461965"/>
      </p:ext>
    </p:extLst>
  </p:cSld>
  <p:clrMapOvr>
    <a:masterClrMapping/>
  </p:clrMapOvr>
  <p:hf sldNum="0" ftr="0" dt="0"/>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20_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t>2023/8/10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2819925022"/>
      </p:ext>
    </p:extLst>
  </p:cSld>
  <p:clrMapOvr>
    <a:masterClrMapping/>
  </p:clrMapOvr>
  <p:hf sldNum="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21_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t>2023/8/10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3879493443"/>
      </p:ext>
    </p:extLst>
  </p:cSld>
  <p:clrMapOvr>
    <a:masterClrMapping/>
  </p:clrMapOvr>
  <p:hf sldNum="0" ftr="0" dt="0"/>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22_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t>2023/8/10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1716786733"/>
      </p:ext>
    </p:extLst>
  </p:cSld>
  <p:clrMapOvr>
    <a:masterClrMapping/>
  </p:clrMapOvr>
  <p:hf sldNum="0" ft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23_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t>2023/8/10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4215475208"/>
      </p:ext>
    </p:extLst>
  </p:cSld>
  <p:clrMapOvr>
    <a:masterClrMapping/>
  </p:clrMapOvr>
  <p:hf sldNum="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标题和内容">
    <p:bg>
      <p:bgPr>
        <a:solidFill>
          <a:srgbClr val="F3F3F3"/>
        </a:solidFill>
        <a:effectLst/>
      </p:bgPr>
    </p:bg>
    <p:spTree>
      <p:nvGrpSpPr>
        <p:cNvPr id="1" name=""/>
        <p:cNvGrpSpPr/>
        <p:nvPr/>
      </p:nvGrpSpPr>
      <p:grpSpPr>
        <a:xfrm>
          <a:off x="0" y="0"/>
          <a:ext cx="0" cy="0"/>
          <a:chOff x="0" y="0"/>
          <a:chExt cx="0" cy="0"/>
        </a:xfrm>
      </p:grpSpPr>
    </p:spTree>
  </p:cSld>
  <p:clrMapOvr>
    <a:masterClrMapping/>
  </p:clrMapOvr>
  <p:hf sldNum="0" ftr="0" dt="0"/>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24_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t>2023/8/10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2660418113"/>
      </p:ext>
    </p:extLst>
  </p:cSld>
  <p:clrMapOvr>
    <a:masterClrMapping/>
  </p:clrMapOvr>
  <p:hf sldNum="0" ftr="0" dt="0"/>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25_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t>2023/8/10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739858819"/>
      </p:ext>
    </p:extLst>
  </p:cSld>
  <p:clrMapOvr>
    <a:masterClrMapping/>
  </p:clrMapOvr>
  <p:hf sldNum="0" ftr="0" dt="0"/>
</p:sldLayout>
</file>

<file path=ppt/slideLayouts/slideLayout32.xml><?xml version="1.0" encoding="utf-8"?>
<p:sldLayout xmlns:a="http://schemas.openxmlformats.org/drawingml/2006/main" xmlns:r="http://schemas.openxmlformats.org/officeDocument/2006/relationships" xmlns:p="http://schemas.openxmlformats.org/presentationml/2006/main" type="twoTxTwoObj" preserve="1">
  <p:cSld name="26_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t>2023/8/10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1940903955"/>
      </p:ext>
    </p:extLst>
  </p:cSld>
  <p:clrMapOvr>
    <a:masterClrMapping/>
  </p:clrMapOvr>
  <p:hf sldNum="0" ftr="0" dt="0"/>
</p:sldLayout>
</file>

<file path=ppt/slideLayouts/slideLayout33.xml><?xml version="1.0" encoding="utf-8"?>
<p:sldLayout xmlns:a="http://schemas.openxmlformats.org/drawingml/2006/main" xmlns:r="http://schemas.openxmlformats.org/officeDocument/2006/relationships" xmlns:p="http://schemas.openxmlformats.org/presentationml/2006/main" type="twoTxTwoObj" preserve="1">
  <p:cSld name="27_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t>2023/8/10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1454320139"/>
      </p:ext>
    </p:extLst>
  </p:cSld>
  <p:clrMapOvr>
    <a:masterClrMapping/>
  </p:clrMapOvr>
  <p:hf sldNum="0" ftr="0" dt="0"/>
</p:sldLayout>
</file>

<file path=ppt/slideLayouts/slideLayout34.xml><?xml version="1.0" encoding="utf-8"?>
<p:sldLayout xmlns:a="http://schemas.openxmlformats.org/drawingml/2006/main" xmlns:r="http://schemas.openxmlformats.org/officeDocument/2006/relationships" xmlns:p="http://schemas.openxmlformats.org/presentationml/2006/main" type="twoTxTwoObj" preserve="1">
  <p:cSld name="28_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t>2023/8/10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2111875791"/>
      </p:ext>
    </p:extLst>
  </p:cSld>
  <p:clrMapOvr>
    <a:masterClrMapping/>
  </p:clrMapOvr>
  <p:hf sldNum="0" ftr="0" dt="0"/>
</p:sldLayout>
</file>

<file path=ppt/slideLayouts/slideLayout35.xml><?xml version="1.0" encoding="utf-8"?>
<p:sldLayout xmlns:a="http://schemas.openxmlformats.org/drawingml/2006/main" xmlns:r="http://schemas.openxmlformats.org/officeDocument/2006/relationships" xmlns:p="http://schemas.openxmlformats.org/presentationml/2006/main" type="twoTxTwoObj" preserve="1">
  <p:cSld name="29_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t>2023/8/10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3035475914"/>
      </p:ext>
    </p:extLst>
  </p:cSld>
  <p:clrMapOvr>
    <a:masterClrMapping/>
  </p:clrMapOvr>
  <p:hf sldNum="0" ftr="0" dt="0"/>
</p:sldLayout>
</file>

<file path=ppt/slideLayouts/slideLayout36.xml><?xml version="1.0" encoding="utf-8"?>
<p:sldLayout xmlns:a="http://schemas.openxmlformats.org/drawingml/2006/main" xmlns:r="http://schemas.openxmlformats.org/officeDocument/2006/relationships" xmlns:p="http://schemas.openxmlformats.org/presentationml/2006/main" type="twoTxTwoObj" preserve="1">
  <p:cSld name="30_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t>2023/8/10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3978033862"/>
      </p:ext>
    </p:extLst>
  </p:cSld>
  <p:clrMapOvr>
    <a:masterClrMapping/>
  </p:clrMapOvr>
  <p:hf sldNum="0" ftr="0" dt="0"/>
</p:sldLayout>
</file>

<file path=ppt/slideLayouts/slideLayout37.xml><?xml version="1.0" encoding="utf-8"?>
<p:sldLayout xmlns:a="http://schemas.openxmlformats.org/drawingml/2006/main" xmlns:r="http://schemas.openxmlformats.org/officeDocument/2006/relationships" xmlns:p="http://schemas.openxmlformats.org/presentationml/2006/main" type="twoTxTwoObj" preserve="1">
  <p:cSld name="31_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t>2023/8/10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2158139105"/>
      </p:ext>
    </p:extLst>
  </p:cSld>
  <p:clrMapOvr>
    <a:masterClrMapping/>
  </p:clrMapOvr>
  <p:hf sldNum="0" ftr="0" dt="0"/>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32_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t>2023/8/10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284399235"/>
      </p:ext>
    </p:extLst>
  </p:cSld>
  <p:clrMapOvr>
    <a:masterClrMapping/>
  </p:clrMapOvr>
  <p:hf sldNum="0" ftr="0" dt="0"/>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33_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t>2023/8/10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2665438353"/>
      </p:ext>
    </p:extLst>
  </p:cSld>
  <p:clrMapOvr>
    <a:masterClrMapping/>
  </p:clrMapOvr>
  <p:hf sldNum="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6"/>
            <a:ext cx="7772400" cy="1021556"/>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2023/8/10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hf sldNum="0" ftr="0" dt="0"/>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34_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t>2023/8/10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4063334453"/>
      </p:ext>
    </p:extLst>
  </p:cSld>
  <p:clrMapOvr>
    <a:masterClrMapping/>
  </p:clrMapOvr>
  <p:hf sldNum="0" ftr="0" dt="0"/>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35_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t>2023/8/10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1540067210"/>
      </p:ext>
    </p:extLst>
  </p:cSld>
  <p:clrMapOvr>
    <a:masterClrMapping/>
  </p:clrMapOvr>
  <p:hf sldNum="0" ftr="0" dt="0"/>
</p:sldLayout>
</file>

<file path=ppt/slideLayouts/slideLayout42.xml><?xml version="1.0" encoding="utf-8"?>
<p:sldLayout xmlns:a="http://schemas.openxmlformats.org/drawingml/2006/main" xmlns:r="http://schemas.openxmlformats.org/officeDocument/2006/relationships" xmlns:p="http://schemas.openxmlformats.org/presentationml/2006/main" type="twoTxTwoObj" preserve="1">
  <p:cSld name="36_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t>2023/8/10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2655203015"/>
      </p:ext>
    </p:extLst>
  </p:cSld>
  <p:clrMapOvr>
    <a:masterClrMapping/>
  </p:clrMapOvr>
  <p:hf sldNum="0" ftr="0" dt="0"/>
</p:sldLayout>
</file>

<file path=ppt/slideLayouts/slideLayout43.xml><?xml version="1.0" encoding="utf-8"?>
<p:sldLayout xmlns:a="http://schemas.openxmlformats.org/drawingml/2006/main" xmlns:r="http://schemas.openxmlformats.org/officeDocument/2006/relationships" xmlns:p="http://schemas.openxmlformats.org/presentationml/2006/main" type="twoTxTwoObj" preserve="1">
  <p:cSld name="37_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t>2023/8/10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2758503232"/>
      </p:ext>
    </p:extLst>
  </p:cSld>
  <p:clrMapOvr>
    <a:masterClrMapping/>
  </p:clrMapOvr>
  <p:hf sldNum="0" ftr="0" dt="0"/>
</p:sldLayout>
</file>

<file path=ppt/slideLayouts/slideLayout44.xml><?xml version="1.0" encoding="utf-8"?>
<p:sldLayout xmlns:a="http://schemas.openxmlformats.org/drawingml/2006/main" xmlns:r="http://schemas.openxmlformats.org/officeDocument/2006/relationships" xmlns:p="http://schemas.openxmlformats.org/presentationml/2006/main" type="twoTxTwoObj" preserve="1">
  <p:cSld name="38_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t>2023/8/10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2177619709"/>
      </p:ext>
    </p:extLst>
  </p:cSld>
  <p:clrMapOvr>
    <a:masterClrMapping/>
  </p:clrMapOvr>
  <p:hf sldNum="0" ftr="0" dt="0"/>
</p:sldLayout>
</file>

<file path=ppt/slideLayouts/slideLayout45.xml><?xml version="1.0" encoding="utf-8"?>
<p:sldLayout xmlns:a="http://schemas.openxmlformats.org/drawingml/2006/main" xmlns:r="http://schemas.openxmlformats.org/officeDocument/2006/relationships" xmlns:p="http://schemas.openxmlformats.org/presentationml/2006/main" type="twoTxTwoObj" preserve="1">
  <p:cSld name="39_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t>2023/8/10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2062480272"/>
      </p:ext>
    </p:extLst>
  </p:cSld>
  <p:clrMapOvr>
    <a:masterClrMapping/>
  </p:clrMapOvr>
  <p:hf sldNum="0" ftr="0" dt="0"/>
</p:sldLayout>
</file>

<file path=ppt/slideLayouts/slideLayout46.xml><?xml version="1.0" encoding="utf-8"?>
<p:sldLayout xmlns:a="http://schemas.openxmlformats.org/drawingml/2006/main" xmlns:r="http://schemas.openxmlformats.org/officeDocument/2006/relationships" xmlns:p="http://schemas.openxmlformats.org/presentationml/2006/main" type="twoTxTwoObj" preserve="1">
  <p:cSld name="40_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t>2023/8/10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321332882"/>
      </p:ext>
    </p:extLst>
  </p:cSld>
  <p:clrMapOvr>
    <a:masterClrMapping/>
  </p:clrMapOvr>
  <p:hf sldNum="0" ftr="0" dt="0"/>
</p:sldLayout>
</file>

<file path=ppt/slideLayouts/slideLayout47.xml><?xml version="1.0" encoding="utf-8"?>
<p:sldLayout xmlns:a="http://schemas.openxmlformats.org/drawingml/2006/main" xmlns:r="http://schemas.openxmlformats.org/officeDocument/2006/relationships" xmlns:p="http://schemas.openxmlformats.org/presentationml/2006/main" type="twoTxTwoObj" preserve="1">
  <p:cSld name="41_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t>2023/8/10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4263280125"/>
      </p:ext>
    </p:extLst>
  </p:cSld>
  <p:clrMapOvr>
    <a:masterClrMapping/>
  </p:clrMapOvr>
  <p:hf sldNum="0" ftr="0" dt="0"/>
</p:sldLayout>
</file>

<file path=ppt/slideLayouts/slideLayout48.xml><?xml version="1.0" encoding="utf-8"?>
<p:sldLayout xmlns:a="http://schemas.openxmlformats.org/drawingml/2006/main" xmlns:r="http://schemas.openxmlformats.org/officeDocument/2006/relationships" xmlns:p="http://schemas.openxmlformats.org/presentationml/2006/main" type="twoTxTwoObj" preserve="1">
  <p:cSld name="42_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t>2023/8/10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62455695"/>
      </p:ext>
    </p:extLst>
  </p:cSld>
  <p:clrMapOvr>
    <a:masterClrMapping/>
  </p:clrMapOvr>
  <p:hf sldNum="0" ftr="0" dt="0"/>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43_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t>2023/8/10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221521803"/>
      </p:ext>
    </p:extLst>
  </p:cSld>
  <p:clrMapOvr>
    <a:masterClrMapping/>
  </p:clrMapOvr>
  <p:hf sldNum="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2023/8/10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hf sldNum="0" ftr="0" dt="0"/>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44_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t>2023/8/10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2696925204"/>
      </p:ext>
    </p:extLst>
  </p:cSld>
  <p:clrMapOvr>
    <a:masterClrMapping/>
  </p:clrMapOvr>
  <p:hf sldNum="0" ftr="0" dt="0"/>
</p:sldLayout>
</file>

<file path=ppt/slideLayouts/slideLayout51.xml><?xml version="1.0" encoding="utf-8"?>
<p:sldLayout xmlns:a="http://schemas.openxmlformats.org/drawingml/2006/main" xmlns:r="http://schemas.openxmlformats.org/officeDocument/2006/relationships" xmlns:p="http://schemas.openxmlformats.org/presentationml/2006/main" type="twoTxTwoObj" preserve="1">
  <p:cSld name="45_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t>2023/8/10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3251064562"/>
      </p:ext>
    </p:extLst>
  </p:cSld>
  <p:clrMapOvr>
    <a:masterClrMapping/>
  </p:clrMapOvr>
  <p:hf sldNum="0" ftr="0" dt="0"/>
</p:sldLayout>
</file>

<file path=ppt/slideLayouts/slideLayout52.xml><?xml version="1.0" encoding="utf-8"?>
<p:sldLayout xmlns:a="http://schemas.openxmlformats.org/drawingml/2006/main" xmlns:r="http://schemas.openxmlformats.org/officeDocument/2006/relationships" xmlns:p="http://schemas.openxmlformats.org/presentationml/2006/main" type="twoTxTwoObj" preserve="1">
  <p:cSld name="46_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t>2023/8/10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2887134665"/>
      </p:ext>
    </p:extLst>
  </p:cSld>
  <p:clrMapOvr>
    <a:masterClrMapping/>
  </p:clrMapOvr>
  <p:hf sldNum="0" ftr="0" dt="0"/>
</p:sldLayout>
</file>

<file path=ppt/slideLayouts/slideLayout53.xml><?xml version="1.0" encoding="utf-8"?>
<p:sldLayout xmlns:a="http://schemas.openxmlformats.org/drawingml/2006/main" xmlns:r="http://schemas.openxmlformats.org/officeDocument/2006/relationships" xmlns:p="http://schemas.openxmlformats.org/presentationml/2006/main" type="twoTxTwoObj" preserve="1">
  <p:cSld name="47_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t>2023/8/10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179912863"/>
      </p:ext>
    </p:extLst>
  </p:cSld>
  <p:clrMapOvr>
    <a:masterClrMapping/>
  </p:clrMapOvr>
  <p:hf sldNum="0" ftr="0" dt="0"/>
</p:sldLayout>
</file>

<file path=ppt/slideLayouts/slideLayout54.xml><?xml version="1.0" encoding="utf-8"?>
<p:sldLayout xmlns:a="http://schemas.openxmlformats.org/drawingml/2006/main" xmlns:r="http://schemas.openxmlformats.org/officeDocument/2006/relationships" xmlns:p="http://schemas.openxmlformats.org/presentationml/2006/main" type="twoTxTwoObj" preserve="1">
  <p:cSld name="48_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t>2023/8/10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1151517337"/>
      </p:ext>
    </p:extLst>
  </p:cSld>
  <p:clrMapOvr>
    <a:masterClrMapping/>
  </p:clrMapOvr>
  <p:hf sldNum="0" ftr="0" dt="0"/>
</p:sldLayout>
</file>

<file path=ppt/slideLayouts/slideLayout55.xml><?xml version="1.0" encoding="utf-8"?>
<p:sldLayout xmlns:a="http://schemas.openxmlformats.org/drawingml/2006/main" xmlns:r="http://schemas.openxmlformats.org/officeDocument/2006/relationships" xmlns:p="http://schemas.openxmlformats.org/presentationml/2006/main" type="twoTxTwoObj" preserve="1">
  <p:cSld name="49_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t>2023/8/10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3111350404"/>
      </p:ext>
    </p:extLst>
  </p:cSld>
  <p:clrMapOvr>
    <a:masterClrMapping/>
  </p:clrMapOvr>
  <p:hf sldNum="0" ftr="0" dt="0"/>
</p:sldLayout>
</file>

<file path=ppt/slideLayouts/slideLayout56.xml><?xml version="1.0" encoding="utf-8"?>
<p:sldLayout xmlns:a="http://schemas.openxmlformats.org/drawingml/2006/main" xmlns:r="http://schemas.openxmlformats.org/officeDocument/2006/relationships" xmlns:p="http://schemas.openxmlformats.org/presentationml/2006/main" type="twoTxTwoObj" preserve="1">
  <p:cSld name="50_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t>2023/8/10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2661020212"/>
      </p:ext>
    </p:extLst>
  </p:cSld>
  <p:clrMapOvr>
    <a:masterClrMapping/>
  </p:clrMapOvr>
  <p:hf sldNum="0" ftr="0" dt="0"/>
</p:sldLayout>
</file>

<file path=ppt/slideLayouts/slideLayout57.xml><?xml version="1.0" encoding="utf-8"?>
<p:sldLayout xmlns:a="http://schemas.openxmlformats.org/drawingml/2006/main" xmlns:r="http://schemas.openxmlformats.org/officeDocument/2006/relationships" xmlns:p="http://schemas.openxmlformats.org/presentationml/2006/main" type="twoTxTwoObj" preserve="1">
  <p:cSld name="51_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t>2023/8/10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2291346498"/>
      </p:ext>
    </p:extLst>
  </p:cSld>
  <p:clrMapOvr>
    <a:masterClrMapping/>
  </p:clrMapOvr>
  <p:hf sldNum="0" ftr="0" dt="0"/>
</p:sldLayout>
</file>

<file path=ppt/slideLayouts/slideLayout58.xml><?xml version="1.0" encoding="utf-8"?>
<p:sldLayout xmlns:a="http://schemas.openxmlformats.org/drawingml/2006/main" xmlns:r="http://schemas.openxmlformats.org/officeDocument/2006/relationships" xmlns:p="http://schemas.openxmlformats.org/presentationml/2006/main" type="twoTxTwoObj" preserve="1">
  <p:cSld name="52_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t>2023/8/10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2255852789"/>
      </p:ext>
    </p:extLst>
  </p:cSld>
  <p:clrMapOvr>
    <a:masterClrMapping/>
  </p:clrMapOvr>
  <p:hf sldNum="0" ftr="0" dt="0"/>
</p:sldLayout>
</file>

<file path=ppt/slideLayouts/slideLayout59.xml><?xml version="1.0" encoding="utf-8"?>
<p:sldLayout xmlns:a="http://schemas.openxmlformats.org/drawingml/2006/main" xmlns:r="http://schemas.openxmlformats.org/officeDocument/2006/relationships" xmlns:p="http://schemas.openxmlformats.org/presentationml/2006/main" type="twoTxTwoObj" preserve="1">
  <p:cSld name="53_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t>2023/8/10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
        <p:nvSpPr>
          <p:cNvPr id="10" name="TextBox 9"/>
          <p:cNvSpPr txBox="1"/>
          <p:nvPr userDrawn="1"/>
        </p:nvSpPr>
        <p:spPr>
          <a:xfrm>
            <a:off x="453650" y="0"/>
            <a:ext cx="540060" cy="123111"/>
          </a:xfrm>
          <a:prstGeom prst="rect">
            <a:avLst/>
          </a:prstGeom>
          <a:noFill/>
        </p:spPr>
        <p:txBody>
          <a:bodyPr wrap="square" rtlCol="0">
            <a:spAutoFit/>
          </a:bodyPr>
          <a:lstStyle/>
          <a:p>
            <a:pPr>
              <a:lnSpc>
                <a:spcPct val="200000"/>
              </a:lnSpc>
            </a:pPr>
            <a:r>
              <a:rPr lang="zh-CN" altLang="en-US" sz="100" dirty="0">
                <a:solidFill>
                  <a:schemeClr val="tx1">
                    <a:alpha val="0"/>
                  </a:schemeClr>
                </a:solidFill>
                <a:latin typeface="微软雅黑" panose="020B0503020204020204" pitchFamily="34" charset="-122"/>
                <a:ea typeface="微软雅黑" panose="020B0503020204020204" pitchFamily="34" charset="-122"/>
                <a:hlinkClick r:id="rId2"/>
              </a:rPr>
              <a:t>行业</a:t>
            </a:r>
            <a:r>
              <a:rPr lang="en-US" altLang="zh-CN" sz="100" dirty="0">
                <a:solidFill>
                  <a:schemeClr val="tx1">
                    <a:alpha val="0"/>
                  </a:schemeClr>
                </a:solidFill>
                <a:latin typeface="微软雅黑" panose="020B0503020204020204" pitchFamily="34" charset="-122"/>
                <a:ea typeface="微软雅黑" panose="020B0503020204020204" pitchFamily="34" charset="-122"/>
                <a:hlinkClick r:id="rId2"/>
              </a:rPr>
              <a:t>PPT</a:t>
            </a:r>
            <a:r>
              <a:rPr lang="zh-CN" altLang="en-US" sz="100" dirty="0">
                <a:solidFill>
                  <a:schemeClr val="tx1">
                    <a:alpha val="0"/>
                  </a:schemeClr>
                </a:solidFill>
                <a:latin typeface="微软雅黑" panose="020B0503020204020204" pitchFamily="34" charset="-122"/>
                <a:ea typeface="微软雅黑" panose="020B0503020204020204" pitchFamily="34" charset="-122"/>
                <a:hlinkClick r:id="rId2"/>
              </a:rPr>
              <a:t>模板</a:t>
            </a:r>
            <a:r>
              <a:rPr lang="en-US" altLang="zh-CN" sz="100" dirty="0">
                <a:solidFill>
                  <a:schemeClr val="tx1">
                    <a:alpha val="0"/>
                  </a:schemeClr>
                </a:solidFill>
                <a:latin typeface="微软雅黑" panose="020B0503020204020204" pitchFamily="34" charset="-122"/>
                <a:ea typeface="微软雅黑" panose="020B0503020204020204" pitchFamily="34" charset="-122"/>
              </a:rPr>
              <a:t>http://www.1ppt.com/hangye/</a:t>
            </a:r>
          </a:p>
        </p:txBody>
      </p:sp>
    </p:spTree>
    <p:extLst>
      <p:ext uri="{BB962C8B-B14F-4D97-AF65-F5344CB8AC3E}">
        <p14:creationId xmlns:p14="http://schemas.microsoft.com/office/powerpoint/2010/main" val="1491440689"/>
      </p:ext>
    </p:extLst>
  </p:cSld>
  <p:clrMapOvr>
    <a:masterClrMapping/>
  </p:clrMapOvr>
  <p:hf sldNum="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t>2023/8/10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hf sldNum="0" ftr="0" dt="0"/>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54_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t>2023/8/10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1559666879"/>
      </p:ext>
    </p:extLst>
  </p:cSld>
  <p:clrMapOvr>
    <a:masterClrMapping/>
  </p:clrMapOvr>
  <p:hf sldNum="0" ftr="0" dt="0"/>
</p:sldLayout>
</file>

<file path=ppt/slideLayouts/slideLayout61.xml><?xml version="1.0" encoding="utf-8"?>
<p:sldLayout xmlns:a="http://schemas.openxmlformats.org/drawingml/2006/main" xmlns:r="http://schemas.openxmlformats.org/officeDocument/2006/relationships" xmlns:p="http://schemas.openxmlformats.org/presentationml/2006/main" type="twoTxTwoObj" preserve="1">
  <p:cSld name="55_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t>2023/8/10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3194166314"/>
      </p:ext>
    </p:extLst>
  </p:cSld>
  <p:clrMapOvr>
    <a:masterClrMapping/>
  </p:clrMapOvr>
  <p:hf sldNum="0" ftr="0" dt="0"/>
</p:sldLayout>
</file>

<file path=ppt/slideLayouts/slideLayout62.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530820CF-B880-4189-942D-D702A7CBA730}" type="datetimeFigureOut">
              <a:rPr lang="zh-CN" altLang="en-US" smtClean="0"/>
              <a:t>2023/8/10</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hf sldNum="0" ftr="0" dt="0"/>
</p:sldLayout>
</file>

<file path=ppt/slideLayouts/slideLayout6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2023/8/10</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hf sldNum="0" ftr="0" dt="0"/>
</p:sldLayout>
</file>

<file path=ppt/slideLayouts/slideLayout64.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1" y="204787"/>
            <a:ext cx="3008313" cy="871538"/>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2023/8/10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hf sldNum="0" ftr="0" dt="0"/>
</p:sldLayout>
</file>

<file path=ppt/slideLayouts/slideLayout65.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0"/>
            <a:ext cx="5486400" cy="425054"/>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2023/8/10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hf sldNum="0" ftr="0" dt="0"/>
</p:sldLayout>
</file>

<file path=ppt/slideLayouts/slideLayout66.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2023/8/10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hf sldNum="0" ftr="0" dt="0"/>
</p:sldLayout>
</file>

<file path=ppt/slideLayouts/slideLayout67.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5979"/>
            <a:ext cx="2057400" cy="4388644"/>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05979"/>
            <a:ext cx="6019800" cy="4388644"/>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2023/8/10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hf sldNum="0" ftr="0" dt="0"/>
</p:sldLayout>
</file>

<file path=ppt/slideLayouts/slideLayout6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9"/>
            <a:ext cx="8229600" cy="85725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457200" y="1200151"/>
            <a:ext cx="8229600" cy="3394472"/>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457200" y="4767263"/>
            <a:ext cx="2133600" cy="273844"/>
          </a:xfrm>
          <a:prstGeom prst="rect">
            <a:avLst/>
          </a:prstGeom>
        </p:spPr>
        <p:txBody>
          <a:bodyPr/>
          <a:lstStyle/>
          <a:p>
            <a:fld id="{2E3AAC11-D570-4EA9-AFC0-30FB72BA45EB}" type="datetimeFigureOut">
              <a:rPr lang="zh-CN" altLang="en-US" smtClean="0">
                <a:solidFill>
                  <a:prstClr val="black"/>
                </a:solidFill>
              </a:rPr>
              <a:pPr/>
              <a:t>2023/8/10</a:t>
            </a:fld>
            <a:endParaRPr lang="zh-CN" altLang="en-US">
              <a:solidFill>
                <a:prstClr val="black"/>
              </a:solidFill>
            </a:endParaRPr>
          </a:p>
        </p:txBody>
      </p:sp>
      <p:sp>
        <p:nvSpPr>
          <p:cNvPr id="5" name="页脚占位符 4"/>
          <p:cNvSpPr>
            <a:spLocks noGrp="1"/>
          </p:cNvSpPr>
          <p:nvPr>
            <p:ph type="ftr" sz="quarter" idx="11"/>
          </p:nvPr>
        </p:nvSpPr>
        <p:spPr>
          <a:xfrm>
            <a:off x="3124200" y="4767263"/>
            <a:ext cx="2895600" cy="273844"/>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6553200" y="4767263"/>
            <a:ext cx="2133600" cy="273844"/>
          </a:xfrm>
          <a:prstGeom prst="rect">
            <a:avLst/>
          </a:prstGeom>
        </p:spPr>
        <p:txBody>
          <a:bodyPr/>
          <a:lstStyle/>
          <a:p>
            <a:fld id="{55ECCFAA-F4FB-487C-9F1E-C8836D0C3DC9}" type="slidenum">
              <a:rPr lang="zh-CN" altLang="en-US" smtClean="0">
                <a:solidFill>
                  <a:prstClr val="black"/>
                </a:solidFill>
              </a:rPr>
              <a:pPr/>
              <a:t>‹#›</a:t>
            </a:fld>
            <a:endParaRPr lang="zh-CN" altLang="en-US">
              <a:solidFill>
                <a:prstClr val="black"/>
              </a:solidFill>
            </a:endParaRPr>
          </a:p>
        </p:txBody>
      </p:sp>
    </p:spTree>
    <p:extLst>
      <p:ext uri="{BB962C8B-B14F-4D97-AF65-F5344CB8AC3E}">
        <p14:creationId xmlns:p14="http://schemas.microsoft.com/office/powerpoint/2010/main" val="2664922746"/>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5979"/>
            <a:ext cx="2057400" cy="4388644"/>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05979"/>
            <a:ext cx="6019800" cy="4388644"/>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457200" y="4767263"/>
            <a:ext cx="2133600" cy="273844"/>
          </a:xfrm>
          <a:prstGeom prst="rect">
            <a:avLst/>
          </a:prstGeom>
        </p:spPr>
        <p:txBody>
          <a:bodyPr/>
          <a:lstStyle/>
          <a:p>
            <a:fld id="{2E3AAC11-D570-4EA9-AFC0-30FB72BA45EB}" type="datetimeFigureOut">
              <a:rPr lang="zh-CN" altLang="en-US" smtClean="0">
                <a:solidFill>
                  <a:prstClr val="black"/>
                </a:solidFill>
              </a:rPr>
              <a:pPr/>
              <a:t>2023/8/10</a:t>
            </a:fld>
            <a:endParaRPr lang="zh-CN" altLang="en-US">
              <a:solidFill>
                <a:prstClr val="black"/>
              </a:solidFill>
            </a:endParaRPr>
          </a:p>
        </p:txBody>
      </p:sp>
      <p:sp>
        <p:nvSpPr>
          <p:cNvPr id="5" name="页脚占位符 4"/>
          <p:cNvSpPr>
            <a:spLocks noGrp="1"/>
          </p:cNvSpPr>
          <p:nvPr>
            <p:ph type="ftr" sz="quarter" idx="11"/>
          </p:nvPr>
        </p:nvSpPr>
        <p:spPr>
          <a:xfrm>
            <a:off x="3124200" y="4767263"/>
            <a:ext cx="2895600" cy="273844"/>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6553200" y="4767263"/>
            <a:ext cx="2133600" cy="273844"/>
          </a:xfrm>
          <a:prstGeom prst="rect">
            <a:avLst/>
          </a:prstGeom>
        </p:spPr>
        <p:txBody>
          <a:bodyPr/>
          <a:lstStyle/>
          <a:p>
            <a:fld id="{55ECCFAA-F4FB-487C-9F1E-C8836D0C3DC9}" type="slidenum">
              <a:rPr lang="zh-CN" altLang="en-US" smtClean="0">
                <a:solidFill>
                  <a:prstClr val="black"/>
                </a:solidFill>
              </a:rPr>
              <a:pPr/>
              <a:t>‹#›</a:t>
            </a:fld>
            <a:endParaRPr lang="zh-CN" altLang="en-US">
              <a:solidFill>
                <a:prstClr val="black"/>
              </a:solidFill>
            </a:endParaRPr>
          </a:p>
        </p:txBody>
      </p:sp>
    </p:spTree>
    <p:extLst>
      <p:ext uri="{BB962C8B-B14F-4D97-AF65-F5344CB8AC3E}">
        <p14:creationId xmlns:p14="http://schemas.microsoft.com/office/powerpoint/2010/main" val="5522086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1_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t>2023/8/10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230044954"/>
      </p:ext>
    </p:extLst>
  </p:cSld>
  <p:clrMapOvr>
    <a:masterClrMapping/>
  </p:clrMapOvr>
  <p:hf sldNum="0" ftr="0" dt="0"/>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val="1542173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2_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t>2023/8/10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1810540651"/>
      </p:ext>
    </p:extLst>
  </p:cSld>
  <p:clrMapOvr>
    <a:masterClrMapping/>
  </p:clrMapOvr>
  <p:hf sldNum="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3_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t>2023/8/10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4240963899"/>
      </p:ext>
    </p:extLst>
  </p:cSld>
  <p:clrMapOvr>
    <a:masterClrMapping/>
  </p:clrMapOvr>
  <p:hf sldNum="0" ftr="0" dt="0"/>
</p:sldLayout>
</file>

<file path=ppt/slideMasters/_rels/slideMaster1.xml.rels><?xml version="1.0" encoding="UTF-8" standalone="yes"?>
<Relationships xmlns="http://schemas.openxmlformats.org/package/2006/relationships"><Relationship Id="rId26" Type="http://schemas.openxmlformats.org/officeDocument/2006/relationships/slideLayout" Target="../slideLayouts/slideLayout26.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63" Type="http://schemas.openxmlformats.org/officeDocument/2006/relationships/slideLayout" Target="../slideLayouts/slideLayout63.xml"/><Relationship Id="rId68" Type="http://schemas.openxmlformats.org/officeDocument/2006/relationships/theme" Target="../theme/theme1.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66" Type="http://schemas.openxmlformats.org/officeDocument/2006/relationships/slideLayout" Target="../slideLayouts/slideLayout66.xml"/><Relationship Id="rId5" Type="http://schemas.openxmlformats.org/officeDocument/2006/relationships/slideLayout" Target="../slideLayouts/slideLayout5.xml"/><Relationship Id="rId61" Type="http://schemas.openxmlformats.org/officeDocument/2006/relationships/slideLayout" Target="../slideLayouts/slideLayout61.xml"/><Relationship Id="rId19" Type="http://schemas.openxmlformats.org/officeDocument/2006/relationships/slideLayout" Target="../slideLayouts/slideLayout1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64" Type="http://schemas.openxmlformats.org/officeDocument/2006/relationships/slideLayout" Target="../slideLayouts/slideLayout64.xml"/><Relationship Id="rId8" Type="http://schemas.openxmlformats.org/officeDocument/2006/relationships/slideLayout" Target="../slideLayouts/slideLayout8.xml"/><Relationship Id="rId51" Type="http://schemas.openxmlformats.org/officeDocument/2006/relationships/slideLayout" Target="../slideLayouts/slideLayout51.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slideLayout" Target="../slideLayouts/slideLayout59.xml"/><Relationship Id="rId67" Type="http://schemas.openxmlformats.org/officeDocument/2006/relationships/slideLayout" Target="../slideLayouts/slideLayout67.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62" Type="http://schemas.openxmlformats.org/officeDocument/2006/relationships/slideLayout" Target="../slideLayouts/slideLayout62.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10" Type="http://schemas.openxmlformats.org/officeDocument/2006/relationships/slideLayout" Target="../slideLayouts/slideLayout10.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slideLayout" Target="../slideLayouts/slideLayout60.xml"/><Relationship Id="rId65" Type="http://schemas.openxmlformats.org/officeDocument/2006/relationships/slideLayout" Target="../slideLayouts/slideLayout65.xml"/><Relationship Id="rId4" Type="http://schemas.openxmlformats.org/officeDocument/2006/relationships/slideLayout" Target="../slideLayouts/slideLayout4.xml"/><Relationship Id="rId9" Type="http://schemas.openxmlformats.org/officeDocument/2006/relationships/slideLayout" Target="../slideLayouts/slideLayout9.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9" Type="http://schemas.openxmlformats.org/officeDocument/2006/relationships/slideLayout" Target="../slideLayouts/slideLayout3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0.xml"/><Relationship Id="rId2" Type="http://schemas.openxmlformats.org/officeDocument/2006/relationships/slideLayout" Target="../slideLayouts/slideLayout69.xml"/><Relationship Id="rId1" Type="http://schemas.openxmlformats.org/officeDocument/2006/relationships/slideLayout" Target="../slideLayouts/slideLayout68.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t>2023/8/10</a:t>
            </a:fld>
            <a:endParaRPr lang="zh-CN" altLang="en-US"/>
          </a:p>
        </p:txBody>
      </p:sp>
      <p:sp>
        <p:nvSpPr>
          <p:cNvPr id="5" name="页脚占位符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61" r:id="rId7"/>
    <p:sldLayoutId id="2147483662" r:id="rId8"/>
    <p:sldLayoutId id="2147483663" r:id="rId9"/>
    <p:sldLayoutId id="2147483664" r:id="rId10"/>
    <p:sldLayoutId id="2147483665" r:id="rId11"/>
    <p:sldLayoutId id="2147483666" r:id="rId12"/>
    <p:sldLayoutId id="2147483667" r:id="rId13"/>
    <p:sldLayoutId id="2147483668" r:id="rId14"/>
    <p:sldLayoutId id="2147483669" r:id="rId15"/>
    <p:sldLayoutId id="2147483670" r:id="rId16"/>
    <p:sldLayoutId id="2147483671" r:id="rId17"/>
    <p:sldLayoutId id="2147483672" r:id="rId18"/>
    <p:sldLayoutId id="2147483673" r:id="rId19"/>
    <p:sldLayoutId id="2147483674" r:id="rId20"/>
    <p:sldLayoutId id="2147483675" r:id="rId21"/>
    <p:sldLayoutId id="2147483676" r:id="rId22"/>
    <p:sldLayoutId id="2147483677" r:id="rId23"/>
    <p:sldLayoutId id="2147483678" r:id="rId24"/>
    <p:sldLayoutId id="2147483679" r:id="rId25"/>
    <p:sldLayoutId id="2147483680" r:id="rId26"/>
    <p:sldLayoutId id="2147483681" r:id="rId27"/>
    <p:sldLayoutId id="2147483682" r:id="rId28"/>
    <p:sldLayoutId id="2147483683" r:id="rId29"/>
    <p:sldLayoutId id="2147483684" r:id="rId30"/>
    <p:sldLayoutId id="2147483685" r:id="rId31"/>
    <p:sldLayoutId id="2147483686" r:id="rId32"/>
    <p:sldLayoutId id="2147483687" r:id="rId33"/>
    <p:sldLayoutId id="2147483688" r:id="rId34"/>
    <p:sldLayoutId id="2147483689" r:id="rId35"/>
    <p:sldLayoutId id="2147483690" r:id="rId36"/>
    <p:sldLayoutId id="2147483691" r:id="rId37"/>
    <p:sldLayoutId id="2147483692" r:id="rId38"/>
    <p:sldLayoutId id="2147483693" r:id="rId39"/>
    <p:sldLayoutId id="2147483694" r:id="rId40"/>
    <p:sldLayoutId id="2147483695" r:id="rId41"/>
    <p:sldLayoutId id="2147483696" r:id="rId42"/>
    <p:sldLayoutId id="2147483697" r:id="rId43"/>
    <p:sldLayoutId id="2147483698" r:id="rId44"/>
    <p:sldLayoutId id="2147483699" r:id="rId45"/>
    <p:sldLayoutId id="2147483700" r:id="rId46"/>
    <p:sldLayoutId id="2147483701" r:id="rId47"/>
    <p:sldLayoutId id="2147483702" r:id="rId48"/>
    <p:sldLayoutId id="2147483703" r:id="rId49"/>
    <p:sldLayoutId id="2147483704" r:id="rId50"/>
    <p:sldLayoutId id="2147483705" r:id="rId51"/>
    <p:sldLayoutId id="2147483706" r:id="rId52"/>
    <p:sldLayoutId id="2147483707" r:id="rId53"/>
    <p:sldLayoutId id="2147483708" r:id="rId54"/>
    <p:sldLayoutId id="2147483709" r:id="rId55"/>
    <p:sldLayoutId id="2147483710" r:id="rId56"/>
    <p:sldLayoutId id="2147483711" r:id="rId57"/>
    <p:sldLayoutId id="2147483712" r:id="rId58"/>
    <p:sldLayoutId id="2147483713" r:id="rId59"/>
    <p:sldLayoutId id="2147483714" r:id="rId60"/>
    <p:sldLayoutId id="2147483715" r:id="rId61"/>
    <p:sldLayoutId id="2147483655" r:id="rId62"/>
    <p:sldLayoutId id="2147483656" r:id="rId63"/>
    <p:sldLayoutId id="2147483657" r:id="rId64"/>
    <p:sldLayoutId id="2147483658" r:id="rId65"/>
    <p:sldLayoutId id="2147483659" r:id="rId66"/>
    <p:sldLayoutId id="2147483660" r:id="rId67"/>
  </p:sldLayoutIdLst>
  <p:hf sldNum="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5040739"/>
      </p:ext>
    </p:extLst>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Text Placeholder 12"/>
          <p:cNvSpPr txBox="1"/>
          <p:nvPr/>
        </p:nvSpPr>
        <p:spPr>
          <a:xfrm>
            <a:off x="3923928" y="2538234"/>
            <a:ext cx="4680520" cy="387741"/>
          </a:xfrm>
          <a:prstGeom prst="rect">
            <a:avLst/>
          </a:prstGeom>
        </p:spPr>
        <p:txBody>
          <a:bodyPr vert="horz" lIns="0" tIns="45720" rIns="0" bIns="45720" rtlCol="0" anchor="ctr">
            <a:noAutofit/>
          </a:bodyPr>
          <a:lstStyle>
            <a:defPPr>
              <a:defRPr lang="zh-CN"/>
            </a:defPPr>
            <a:lvl1pPr marL="0" indent="0" algn="ctr" defTabSz="914400" rtl="0" eaLnBrk="1" latinLnBrk="0" hangingPunct="1">
              <a:buNone/>
              <a:defRPr sz="3000" b="0" kern="1200" baseline="0">
                <a:solidFill>
                  <a:schemeClr val="accent1"/>
                </a:solidFill>
                <a:latin typeface="U.S. 101" pitchFamily="2" charset="0"/>
                <a:ea typeface="Roboto" pitchFamily="2" charset="0"/>
                <a:cs typeface="+mn-cs"/>
              </a:defRPr>
            </a:lvl1pPr>
            <a:lvl2pPr marL="342900" indent="0" algn="l" defTabSz="914400" rtl="0" eaLnBrk="1" latinLnBrk="0" hangingPunct="1">
              <a:buNone/>
              <a:defRPr sz="1800" kern="1200">
                <a:solidFill>
                  <a:schemeClr val="tx1"/>
                </a:solidFill>
                <a:latin typeface="+mn-lt"/>
                <a:ea typeface="+mn-ea"/>
                <a:cs typeface="+mn-cs"/>
              </a:defRPr>
            </a:lvl2pPr>
            <a:lvl3pPr marL="685800" indent="0" algn="l" defTabSz="914400" rtl="0" eaLnBrk="1" latinLnBrk="0" hangingPunct="1">
              <a:buNone/>
              <a:defRPr sz="1800" kern="1200">
                <a:solidFill>
                  <a:schemeClr val="tx1"/>
                </a:solidFill>
                <a:latin typeface="+mn-lt"/>
                <a:ea typeface="+mn-ea"/>
                <a:cs typeface="+mn-cs"/>
              </a:defRPr>
            </a:lvl3pPr>
            <a:lvl4pPr marL="1028700" indent="0" algn="l" defTabSz="914400" rtl="0" eaLnBrk="1" latinLnBrk="0" hangingPunct="1">
              <a:buNone/>
              <a:defRPr sz="1800" kern="1200">
                <a:solidFill>
                  <a:schemeClr val="tx1"/>
                </a:solidFill>
                <a:latin typeface="+mn-lt"/>
                <a:ea typeface="+mn-ea"/>
                <a:cs typeface="+mn-cs"/>
              </a:defRPr>
            </a:lvl4pPr>
            <a:lvl5pPr marL="1371600" indent="0" algn="l" defTabSz="914400" rtl="0" eaLnBrk="1" latinLnBrk="0" hangingPunct="1">
              <a:buNone/>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dist"/>
            <a:r>
              <a:rPr lang="en-US" altLang="zh-CN" sz="5000" b="1" dirty="0">
                <a:solidFill>
                  <a:schemeClr val="bg1"/>
                </a:solidFill>
                <a:latin typeface="Arial"/>
                <a:ea typeface="微软雅黑"/>
                <a:sym typeface="Arial"/>
              </a:rPr>
              <a:t>PPT Templates</a:t>
            </a:r>
            <a:endParaRPr lang="en-GB" sz="5000" b="1" dirty="0">
              <a:solidFill>
                <a:schemeClr val="bg1"/>
              </a:solidFill>
              <a:latin typeface="Arial"/>
              <a:ea typeface="微软雅黑"/>
              <a:sym typeface="Arial"/>
            </a:endParaRPr>
          </a:p>
        </p:txBody>
      </p:sp>
      <p:sp>
        <p:nvSpPr>
          <p:cNvPr id="5" name="Text Placeholder 12"/>
          <p:cNvSpPr txBox="1"/>
          <p:nvPr/>
        </p:nvSpPr>
        <p:spPr>
          <a:xfrm>
            <a:off x="3923928" y="3258314"/>
            <a:ext cx="4680520" cy="321548"/>
          </a:xfrm>
          <a:prstGeom prst="rect">
            <a:avLst/>
          </a:prstGeom>
        </p:spPr>
        <p:txBody>
          <a:bodyPr lIns="0" rIns="0" anchor="ctr">
            <a:noAutofit/>
          </a:bodyPr>
          <a:lstStyle>
            <a:lvl1pPr marL="0" indent="0" algn="ctr" defTabSz="914400" rtl="0" eaLnBrk="1" latinLnBrk="0" hangingPunct="1">
              <a:spcBef>
                <a:spcPct val="20000"/>
              </a:spcBef>
              <a:buFont typeface="Arial" panose="020B0604020202020204" pitchFamily="34" charset="0"/>
              <a:buNone/>
              <a:defRPr sz="800" b="0" kern="1200" baseline="0">
                <a:solidFill>
                  <a:schemeClr val="tx1"/>
                </a:solidFill>
                <a:latin typeface="Aller Light" panose="02000503000000020004" pitchFamily="2" charset="0"/>
                <a:ea typeface="Roboto" pitchFamily="2" charset="0"/>
                <a:cs typeface="+mn-cs"/>
              </a:defRPr>
            </a:lvl1pPr>
            <a:lvl2pPr marL="342900" indent="0" algn="l" defTabSz="914400" rtl="0" eaLnBrk="1" latinLnBrk="0" hangingPunct="1">
              <a:spcBef>
                <a:spcPct val="20000"/>
              </a:spcBef>
              <a:buFont typeface="Arial" panose="020B0604020202020204" pitchFamily="34" charset="0"/>
              <a:buNone/>
              <a:defRPr sz="2800" kern="1200">
                <a:solidFill>
                  <a:schemeClr val="tx1"/>
                </a:solidFill>
                <a:latin typeface="+mn-lt"/>
                <a:ea typeface="+mn-ea"/>
                <a:cs typeface="+mn-cs"/>
              </a:defRPr>
            </a:lvl2pPr>
            <a:lvl3pPr marL="685800" indent="0" algn="l" defTabSz="914400" rtl="0" eaLnBrk="1" latinLnBrk="0" hangingPunct="1">
              <a:spcBef>
                <a:spcPct val="20000"/>
              </a:spcBef>
              <a:buFont typeface="Arial" panose="020B0604020202020204" pitchFamily="34" charset="0"/>
              <a:buNone/>
              <a:defRPr sz="2400" kern="1200">
                <a:solidFill>
                  <a:schemeClr val="tx1"/>
                </a:solidFill>
                <a:latin typeface="+mn-lt"/>
                <a:ea typeface="+mn-ea"/>
                <a:cs typeface="+mn-cs"/>
              </a:defRPr>
            </a:lvl3pPr>
            <a:lvl4pPr marL="1028700" indent="0" algn="l" defTabSz="914400" rtl="0" eaLnBrk="1" latinLnBrk="0" hangingPunct="1">
              <a:spcBef>
                <a:spcPct val="20000"/>
              </a:spcBef>
              <a:buFont typeface="Arial" panose="020B0604020202020204" pitchFamily="34" charset="0"/>
              <a:buNone/>
              <a:defRPr sz="2000" kern="1200">
                <a:solidFill>
                  <a:schemeClr val="tx1"/>
                </a:solidFill>
                <a:latin typeface="+mn-lt"/>
                <a:ea typeface="+mn-ea"/>
                <a:cs typeface="+mn-cs"/>
              </a:defRPr>
            </a:lvl4pPr>
            <a:lvl5pPr marL="1371600" indent="0" algn="l" defTabSz="914400" rtl="0" eaLnBrk="1" latinLnBrk="0" hangingPunct="1">
              <a:spcBef>
                <a:spcPct val="20000"/>
              </a:spcBef>
              <a:buFont typeface="Arial" panose="020B0604020202020204" pitchFamily="34" charset="0"/>
              <a:buNone/>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dist"/>
            <a:r>
              <a:rPr lang="en-US" altLang="zh-CN" sz="1800" dirty="0">
                <a:solidFill>
                  <a:schemeClr val="bg1"/>
                </a:solidFill>
                <a:latin typeface="Arial"/>
                <a:ea typeface="微软雅黑"/>
                <a:sym typeface="Arial"/>
              </a:rPr>
              <a:t>Insert the Subtitle of Your Presentation</a:t>
            </a:r>
          </a:p>
        </p:txBody>
      </p:sp>
      <p:sp>
        <p:nvSpPr>
          <p:cNvPr id="6" name="Title 1"/>
          <p:cNvSpPr txBox="1"/>
          <p:nvPr/>
        </p:nvSpPr>
        <p:spPr>
          <a:xfrm>
            <a:off x="6876256" y="1314098"/>
            <a:ext cx="1728192" cy="1080120"/>
          </a:xfrm>
          <a:prstGeom prst="rect">
            <a:avLst/>
          </a:prstGeom>
          <a:effectLst/>
        </p:spPr>
        <p:txBody>
          <a:bodyPr vert="horz" lIns="0" tIns="45720" rIns="0" bIns="45720" rtlCol="0" anchor="ctr">
            <a:noAutofit/>
          </a:bodyPr>
          <a:lstStyle>
            <a:lvl1pPr algn="ctr" defTabSz="914400" rtl="0" eaLnBrk="1" latinLnBrk="0" hangingPunct="1">
              <a:spcBef>
                <a:spcPct val="0"/>
              </a:spcBef>
              <a:buNone/>
              <a:defRPr sz="1100" b="0" kern="1200">
                <a:solidFill>
                  <a:schemeClr val="accent1"/>
                </a:solidFill>
                <a:latin typeface="U.S. 101" pitchFamily="2" charset="0"/>
                <a:ea typeface="Roboto" pitchFamily="2" charset="0"/>
                <a:cs typeface="Open Sans Light" panose="020B0306030504020204" pitchFamily="34" charset="0"/>
              </a:defRPr>
            </a:lvl1pPr>
          </a:lstStyle>
          <a:p>
            <a:pPr algn="dist"/>
            <a:r>
              <a:rPr lang="en-US" altLang="zh-CN" sz="7200" dirty="0">
                <a:solidFill>
                  <a:schemeClr val="bg1"/>
                </a:solidFill>
                <a:latin typeface="Impact" pitchFamily="34" charset="0"/>
                <a:ea typeface="微软雅黑"/>
                <a:sym typeface="Arial"/>
              </a:rPr>
              <a:t>free</a:t>
            </a:r>
            <a:endParaRPr lang="en-GB" sz="7200" dirty="0">
              <a:solidFill>
                <a:schemeClr val="bg1"/>
              </a:solidFill>
              <a:latin typeface="Impact" pitchFamily="34" charset="0"/>
              <a:ea typeface="微软雅黑"/>
              <a:sym typeface="Arial"/>
            </a:endParaRPr>
          </a:p>
        </p:txBody>
      </p:sp>
      <p:cxnSp>
        <p:nvCxnSpPr>
          <p:cNvPr id="9" name="直接连接符 8"/>
          <p:cNvCxnSpPr/>
          <p:nvPr/>
        </p:nvCxnSpPr>
        <p:spPr>
          <a:xfrm>
            <a:off x="3923928" y="3127077"/>
            <a:ext cx="468052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10" name="图片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H="1">
            <a:off x="107504" y="627534"/>
            <a:ext cx="3286305" cy="4291145"/>
          </a:xfrm>
          <a:prstGeom prst="rect">
            <a:avLst/>
          </a:prstGeom>
        </p:spPr>
      </p:pic>
      <p:sp>
        <p:nvSpPr>
          <p:cNvPr id="28" name="Title 1"/>
          <p:cNvSpPr txBox="1"/>
          <p:nvPr/>
        </p:nvSpPr>
        <p:spPr>
          <a:xfrm>
            <a:off x="7524328" y="461533"/>
            <a:ext cx="1192213" cy="379413"/>
          </a:xfrm>
          <a:prstGeom prst="rect">
            <a:avLst/>
          </a:prstGeom>
        </p:spPr>
        <p:txBody>
          <a:bodyPr vert="horz" lIns="0" tIns="45720" rIns="0" bIns="45720" rtlCol="0" anchor="ctr">
            <a:noAutofit/>
          </a:bodyPr>
          <a:lstStyle>
            <a:lvl1pPr algn="ctr" defTabSz="914400" rtl="0" eaLnBrk="1" latinLnBrk="0" hangingPunct="1">
              <a:spcBef>
                <a:spcPct val="0"/>
              </a:spcBef>
              <a:buNone/>
              <a:defRPr sz="1100" b="0" kern="1200">
                <a:solidFill>
                  <a:schemeClr val="accent1"/>
                </a:solidFill>
                <a:latin typeface="U.S. 101" pitchFamily="2" charset="0"/>
                <a:ea typeface="Roboto" pitchFamily="2" charset="0"/>
                <a:cs typeface="Open Sans Light" panose="020B0306030504020204" pitchFamily="34" charset="0"/>
              </a:defRPr>
            </a:lvl1pPr>
          </a:lstStyle>
          <a:p>
            <a:r>
              <a:rPr lang="en-US" altLang="zh-CN" sz="1400" dirty="0">
                <a:solidFill>
                  <a:schemeClr val="bg1"/>
                </a:solidFill>
                <a:latin typeface="Impact" pitchFamily="34" charset="0"/>
                <a:ea typeface="微软雅黑"/>
                <a:sym typeface="Arial"/>
              </a:rPr>
              <a:t>YOUR LOGO</a:t>
            </a:r>
            <a:endParaRPr lang="en-GB" sz="1400" dirty="0">
              <a:solidFill>
                <a:schemeClr val="bg1"/>
              </a:solidFill>
              <a:latin typeface="Impact" pitchFamily="34" charset="0"/>
              <a:ea typeface="微软雅黑"/>
              <a:sym typeface="Arial"/>
            </a:endParaRPr>
          </a:p>
        </p:txBody>
      </p:sp>
      <p:sp>
        <p:nvSpPr>
          <p:cNvPr id="29" name="Shape 38"/>
          <p:cNvSpPr/>
          <p:nvPr/>
        </p:nvSpPr>
        <p:spPr>
          <a:xfrm>
            <a:off x="7236296" y="408898"/>
            <a:ext cx="504056" cy="434660"/>
          </a:xfrm>
          <a:custGeom>
            <a:avLst/>
            <a:gdLst/>
            <a:ahLst/>
            <a:cxnLst>
              <a:cxn ang="0">
                <a:pos x="wd2" y="hd2"/>
              </a:cxn>
              <a:cxn ang="5400000">
                <a:pos x="wd2" y="hd2"/>
              </a:cxn>
              <a:cxn ang="10800000">
                <a:pos x="wd2" y="hd2"/>
              </a:cxn>
              <a:cxn ang="16200000">
                <a:pos x="wd2" y="hd2"/>
              </a:cxn>
            </a:cxnLst>
            <a:rect l="0" t="0" r="r" b="b"/>
            <a:pathLst>
              <a:path w="20317" h="19134" extrusionOk="0">
                <a:moveTo>
                  <a:pt x="5102" y="1944"/>
                </a:moveTo>
                <a:cubicBezTo>
                  <a:pt x="971" y="4812"/>
                  <a:pt x="1208" y="9482"/>
                  <a:pt x="1350" y="11210"/>
                </a:cubicBezTo>
                <a:cubicBezTo>
                  <a:pt x="6685" y="3649"/>
                  <a:pt x="14666" y="4016"/>
                  <a:pt x="14666" y="4016"/>
                </a:cubicBezTo>
                <a:cubicBezTo>
                  <a:pt x="14666" y="4016"/>
                  <a:pt x="3354" y="8659"/>
                  <a:pt x="31" y="17966"/>
                </a:cubicBezTo>
                <a:cubicBezTo>
                  <a:pt x="-231" y="18701"/>
                  <a:pt x="1262" y="19657"/>
                  <a:pt x="1603" y="18788"/>
                </a:cubicBezTo>
                <a:cubicBezTo>
                  <a:pt x="2620" y="16199"/>
                  <a:pt x="4039" y="14258"/>
                  <a:pt x="4039" y="14258"/>
                </a:cubicBezTo>
                <a:cubicBezTo>
                  <a:pt x="6130" y="15189"/>
                  <a:pt x="9747" y="16280"/>
                  <a:pt x="12312" y="14121"/>
                </a:cubicBezTo>
                <a:cubicBezTo>
                  <a:pt x="15719" y="11254"/>
                  <a:pt x="15370" y="4897"/>
                  <a:pt x="20233" y="1801"/>
                </a:cubicBezTo>
                <a:cubicBezTo>
                  <a:pt x="21369" y="1079"/>
                  <a:pt x="10701" y="-1943"/>
                  <a:pt x="5102" y="1944"/>
                </a:cubicBezTo>
                <a:close/>
              </a:path>
            </a:pathLst>
          </a:custGeom>
          <a:solidFill>
            <a:schemeClr val="bg1"/>
          </a:solidFill>
          <a:ln w="12700" cap="flat">
            <a:noFill/>
            <a:miter lim="400000"/>
          </a:ln>
          <a:effectLst/>
        </p:spPr>
        <p:txBody>
          <a:bodyPr wrap="square" lIns="28575" tIns="28575" rIns="28575" bIns="28575" numCol="1" anchor="ctr">
            <a:noAutofit/>
          </a:bodyPr>
          <a:lstStyle/>
          <a:p>
            <a:pPr lvl="0">
              <a:defRPr sz="3200">
                <a:solidFill>
                  <a:srgbClr val="FFFFFF"/>
                </a:solidFill>
                <a:latin typeface="+mn-lt"/>
                <a:ea typeface="+mn-ea"/>
                <a:cs typeface="+mn-cs"/>
                <a:sym typeface="Helvetica Light"/>
              </a:defRPr>
            </a:pPr>
            <a:endParaRPr>
              <a:latin typeface="Arial"/>
              <a:ea typeface="微软雅黑"/>
              <a:sym typeface="Arial"/>
            </a:endParaRPr>
          </a:p>
        </p:txBody>
      </p:sp>
      <p:grpSp>
        <p:nvGrpSpPr>
          <p:cNvPr id="2" name="组合 1">
            <a:extLst>
              <a:ext uri="{FF2B5EF4-FFF2-40B4-BE49-F238E27FC236}">
                <a16:creationId xmlns:a16="http://schemas.microsoft.com/office/drawing/2014/main" id="{E3C85E1B-9BB7-872A-18FE-D530ABD358D9}"/>
              </a:ext>
            </a:extLst>
          </p:cNvPr>
          <p:cNvGrpSpPr/>
          <p:nvPr/>
        </p:nvGrpSpPr>
        <p:grpSpPr>
          <a:xfrm>
            <a:off x="4932040" y="3939902"/>
            <a:ext cx="3750507" cy="314481"/>
            <a:chOff x="4414802" y="4745227"/>
            <a:chExt cx="3750507" cy="314481"/>
          </a:xfrm>
        </p:grpSpPr>
        <p:grpSp>
          <p:nvGrpSpPr>
            <p:cNvPr id="3" name="组合 2">
              <a:extLst>
                <a:ext uri="{FF2B5EF4-FFF2-40B4-BE49-F238E27FC236}">
                  <a16:creationId xmlns:a16="http://schemas.microsoft.com/office/drawing/2014/main" id="{6BDC145A-91CF-3252-1B0C-E66A5E3240FE}"/>
                </a:ext>
              </a:extLst>
            </p:cNvPr>
            <p:cNvGrpSpPr/>
            <p:nvPr/>
          </p:nvGrpSpPr>
          <p:grpSpPr>
            <a:xfrm>
              <a:off x="6654696" y="4763888"/>
              <a:ext cx="290407" cy="290407"/>
              <a:chOff x="2633025" y="5543873"/>
              <a:chExt cx="290407" cy="290407"/>
            </a:xfrm>
            <a:solidFill>
              <a:schemeClr val="bg1"/>
            </a:solidFill>
          </p:grpSpPr>
          <p:sp>
            <p:nvSpPr>
              <p:cNvPr id="16" name="Oval 15">
                <a:extLst>
                  <a:ext uri="{FF2B5EF4-FFF2-40B4-BE49-F238E27FC236}">
                    <a16:creationId xmlns:a16="http://schemas.microsoft.com/office/drawing/2014/main" id="{3F00A3F9-F69F-E549-F057-109DBC5E536C}"/>
                  </a:ext>
                </a:extLst>
              </p:cNvPr>
              <p:cNvSpPr>
                <a:spLocks/>
              </p:cNvSpPr>
              <p:nvPr/>
            </p:nvSpPr>
            <p:spPr bwMode="auto">
              <a:xfrm>
                <a:off x="2633025" y="5543873"/>
                <a:ext cx="290407" cy="290407"/>
              </a:xfrm>
              <a:prstGeom prst="ellipse">
                <a:avLst/>
              </a:prstGeom>
              <a:solidFill>
                <a:schemeClr val="tx2">
                  <a:lumMod val="60000"/>
                  <a:lumOff val="40000"/>
                </a:schemeClr>
              </a:solidFill>
              <a:ln>
                <a:noFill/>
              </a:ln>
              <a:effectLst/>
            </p:spPr>
            <p:txBody>
              <a:bodyPr wrap="none" anchor="ctr"/>
              <a:lstStyle/>
              <a:p>
                <a:pPr algn="ctr" fontAlgn="base">
                  <a:spcBef>
                    <a:spcPct val="0"/>
                  </a:spcBef>
                  <a:spcAft>
                    <a:spcPct val="0"/>
                  </a:spcAft>
                </a:pPr>
                <a:endParaRPr lang="zh-CN" altLang="en-US" sz="800">
                  <a:solidFill>
                    <a:srgbClr val="36396E"/>
                  </a:solidFill>
                  <a:cs typeface="+mn-ea"/>
                  <a:sym typeface="+mn-lt"/>
                </a:endParaRPr>
              </a:p>
            </p:txBody>
          </p:sp>
          <p:grpSp>
            <p:nvGrpSpPr>
              <p:cNvPr id="17" name="Group 16">
                <a:extLst>
                  <a:ext uri="{FF2B5EF4-FFF2-40B4-BE49-F238E27FC236}">
                    <a16:creationId xmlns:a16="http://schemas.microsoft.com/office/drawing/2014/main" id="{E948906A-D6F3-0C81-9771-72F916DEBA3F}"/>
                  </a:ext>
                </a:extLst>
              </p:cNvPr>
              <p:cNvGrpSpPr>
                <a:grpSpLocks/>
              </p:cNvGrpSpPr>
              <p:nvPr/>
            </p:nvGrpSpPr>
            <p:grpSpPr bwMode="auto">
              <a:xfrm>
                <a:off x="2726440" y="5602052"/>
                <a:ext cx="104062" cy="167263"/>
                <a:chOff x="4441" y="3144"/>
                <a:chExt cx="215" cy="345"/>
              </a:xfrm>
              <a:grpFill/>
            </p:grpSpPr>
            <p:sp>
              <p:nvSpPr>
                <p:cNvPr id="18" name="Freeform 17">
                  <a:extLst>
                    <a:ext uri="{FF2B5EF4-FFF2-40B4-BE49-F238E27FC236}">
                      <a16:creationId xmlns:a16="http://schemas.microsoft.com/office/drawing/2014/main" id="{1A34B452-7DCC-8081-03BD-14D5C1D85F74}"/>
                    </a:ext>
                  </a:extLst>
                </p:cNvPr>
                <p:cNvSpPr>
                  <a:spLocks/>
                </p:cNvSpPr>
                <p:nvPr/>
              </p:nvSpPr>
              <p:spPr bwMode="auto">
                <a:xfrm>
                  <a:off x="4474" y="3144"/>
                  <a:ext cx="149" cy="253"/>
                </a:xfrm>
                <a:custGeom>
                  <a:avLst/>
                  <a:gdLst>
                    <a:gd name="T0" fmla="*/ 31 w 63"/>
                    <a:gd name="T1" fmla="*/ 107 h 107"/>
                    <a:gd name="T2" fmla="*/ 63 w 63"/>
                    <a:gd name="T3" fmla="*/ 78 h 107"/>
                    <a:gd name="T4" fmla="*/ 63 w 63"/>
                    <a:gd name="T5" fmla="*/ 29 h 107"/>
                    <a:gd name="T6" fmla="*/ 31 w 63"/>
                    <a:gd name="T7" fmla="*/ 0 h 107"/>
                    <a:gd name="T8" fmla="*/ 0 w 63"/>
                    <a:gd name="T9" fmla="*/ 29 h 107"/>
                    <a:gd name="T10" fmla="*/ 0 w 63"/>
                    <a:gd name="T11" fmla="*/ 78 h 107"/>
                    <a:gd name="T12" fmla="*/ 31 w 63"/>
                    <a:gd name="T13" fmla="*/ 107 h 107"/>
                    <a:gd name="T14" fmla="*/ 10 w 63"/>
                    <a:gd name="T15" fmla="*/ 29 h 107"/>
                    <a:gd name="T16" fmla="*/ 31 w 63"/>
                    <a:gd name="T17" fmla="*/ 10 h 107"/>
                    <a:gd name="T18" fmla="*/ 53 w 63"/>
                    <a:gd name="T19" fmla="*/ 29 h 107"/>
                    <a:gd name="T20" fmla="*/ 53 w 63"/>
                    <a:gd name="T21" fmla="*/ 78 h 107"/>
                    <a:gd name="T22" fmla="*/ 31 w 63"/>
                    <a:gd name="T23" fmla="*/ 97 h 107"/>
                    <a:gd name="T24" fmla="*/ 10 w 63"/>
                    <a:gd name="T25" fmla="*/ 78 h 107"/>
                    <a:gd name="T26" fmla="*/ 10 w 63"/>
                    <a:gd name="T27" fmla="*/ 29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3" h="107">
                      <a:moveTo>
                        <a:pt x="31" y="107"/>
                      </a:moveTo>
                      <a:cubicBezTo>
                        <a:pt x="49" y="107"/>
                        <a:pt x="63" y="94"/>
                        <a:pt x="63" y="78"/>
                      </a:cubicBezTo>
                      <a:cubicBezTo>
                        <a:pt x="63" y="29"/>
                        <a:pt x="63" y="29"/>
                        <a:pt x="63" y="29"/>
                      </a:cubicBezTo>
                      <a:cubicBezTo>
                        <a:pt x="63" y="13"/>
                        <a:pt x="49" y="0"/>
                        <a:pt x="31" y="0"/>
                      </a:cubicBezTo>
                      <a:cubicBezTo>
                        <a:pt x="14" y="0"/>
                        <a:pt x="0" y="13"/>
                        <a:pt x="0" y="29"/>
                      </a:cubicBezTo>
                      <a:cubicBezTo>
                        <a:pt x="0" y="78"/>
                        <a:pt x="0" y="78"/>
                        <a:pt x="0" y="78"/>
                      </a:cubicBezTo>
                      <a:cubicBezTo>
                        <a:pt x="0" y="94"/>
                        <a:pt x="14" y="107"/>
                        <a:pt x="31" y="107"/>
                      </a:cubicBezTo>
                      <a:close/>
                      <a:moveTo>
                        <a:pt x="10" y="29"/>
                      </a:moveTo>
                      <a:cubicBezTo>
                        <a:pt x="10" y="18"/>
                        <a:pt x="19" y="10"/>
                        <a:pt x="31" y="10"/>
                      </a:cubicBezTo>
                      <a:cubicBezTo>
                        <a:pt x="43" y="10"/>
                        <a:pt x="53" y="18"/>
                        <a:pt x="53" y="29"/>
                      </a:cubicBezTo>
                      <a:cubicBezTo>
                        <a:pt x="53" y="78"/>
                        <a:pt x="53" y="78"/>
                        <a:pt x="53" y="78"/>
                      </a:cubicBezTo>
                      <a:cubicBezTo>
                        <a:pt x="53" y="88"/>
                        <a:pt x="43" y="97"/>
                        <a:pt x="31" y="97"/>
                      </a:cubicBezTo>
                      <a:cubicBezTo>
                        <a:pt x="19" y="97"/>
                        <a:pt x="10" y="88"/>
                        <a:pt x="10" y="78"/>
                      </a:cubicBezTo>
                      <a:lnTo>
                        <a:pt x="10" y="29"/>
                      </a:lnTo>
                      <a:close/>
                    </a:path>
                  </a:pathLst>
                </a:custGeom>
                <a:grpFill/>
                <a:ln w="63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dist"/>
                  <a:endParaRPr lang="zh-CN" altLang="en-US" sz="1600">
                    <a:solidFill>
                      <a:srgbClr val="36396E"/>
                    </a:solidFill>
                    <a:cs typeface="+mn-ea"/>
                    <a:sym typeface="+mn-lt"/>
                  </a:endParaRPr>
                </a:p>
              </p:txBody>
            </p:sp>
            <p:sp>
              <p:nvSpPr>
                <p:cNvPr id="19" name="Freeform 18">
                  <a:extLst>
                    <a:ext uri="{FF2B5EF4-FFF2-40B4-BE49-F238E27FC236}">
                      <a16:creationId xmlns:a16="http://schemas.microsoft.com/office/drawing/2014/main" id="{B69B1114-FF6C-F809-99A0-1A7A3E2FC770}"/>
                    </a:ext>
                  </a:extLst>
                </p:cNvPr>
                <p:cNvSpPr>
                  <a:spLocks/>
                </p:cNvSpPr>
                <p:nvPr/>
              </p:nvSpPr>
              <p:spPr bwMode="auto">
                <a:xfrm>
                  <a:off x="4441" y="3267"/>
                  <a:ext cx="215" cy="222"/>
                </a:xfrm>
                <a:custGeom>
                  <a:avLst/>
                  <a:gdLst>
                    <a:gd name="T0" fmla="*/ 86 w 91"/>
                    <a:gd name="T1" fmla="*/ 0 h 94"/>
                    <a:gd name="T2" fmla="*/ 81 w 91"/>
                    <a:gd name="T3" fmla="*/ 5 h 94"/>
                    <a:gd name="T4" fmla="*/ 81 w 91"/>
                    <a:gd name="T5" fmla="*/ 28 h 94"/>
                    <a:gd name="T6" fmla="*/ 45 w 91"/>
                    <a:gd name="T7" fmla="*/ 59 h 94"/>
                    <a:gd name="T8" fmla="*/ 10 w 91"/>
                    <a:gd name="T9" fmla="*/ 28 h 94"/>
                    <a:gd name="T10" fmla="*/ 10 w 91"/>
                    <a:gd name="T11" fmla="*/ 5 h 94"/>
                    <a:gd name="T12" fmla="*/ 5 w 91"/>
                    <a:gd name="T13" fmla="*/ 0 h 94"/>
                    <a:gd name="T14" fmla="*/ 0 w 91"/>
                    <a:gd name="T15" fmla="*/ 5 h 94"/>
                    <a:gd name="T16" fmla="*/ 0 w 91"/>
                    <a:gd name="T17" fmla="*/ 28 h 94"/>
                    <a:gd name="T18" fmla="*/ 40 w 91"/>
                    <a:gd name="T19" fmla="*/ 69 h 94"/>
                    <a:gd name="T20" fmla="*/ 40 w 91"/>
                    <a:gd name="T21" fmla="*/ 84 h 94"/>
                    <a:gd name="T22" fmla="*/ 20 w 91"/>
                    <a:gd name="T23" fmla="*/ 84 h 94"/>
                    <a:gd name="T24" fmla="*/ 15 w 91"/>
                    <a:gd name="T25" fmla="*/ 89 h 94"/>
                    <a:gd name="T26" fmla="*/ 20 w 91"/>
                    <a:gd name="T27" fmla="*/ 94 h 94"/>
                    <a:gd name="T28" fmla="*/ 70 w 91"/>
                    <a:gd name="T29" fmla="*/ 94 h 94"/>
                    <a:gd name="T30" fmla="*/ 75 w 91"/>
                    <a:gd name="T31" fmla="*/ 89 h 94"/>
                    <a:gd name="T32" fmla="*/ 70 w 91"/>
                    <a:gd name="T33" fmla="*/ 84 h 94"/>
                    <a:gd name="T34" fmla="*/ 50 w 91"/>
                    <a:gd name="T35" fmla="*/ 84 h 94"/>
                    <a:gd name="T36" fmla="*/ 50 w 91"/>
                    <a:gd name="T37" fmla="*/ 69 h 94"/>
                    <a:gd name="T38" fmla="*/ 91 w 91"/>
                    <a:gd name="T39" fmla="*/ 28 h 94"/>
                    <a:gd name="T40" fmla="*/ 91 w 91"/>
                    <a:gd name="T41" fmla="*/ 5 h 94"/>
                    <a:gd name="T42" fmla="*/ 86 w 91"/>
                    <a:gd name="T43" fmla="*/ 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1" h="94">
                      <a:moveTo>
                        <a:pt x="86" y="0"/>
                      </a:moveTo>
                      <a:cubicBezTo>
                        <a:pt x="83" y="0"/>
                        <a:pt x="81" y="3"/>
                        <a:pt x="81" y="5"/>
                      </a:cubicBezTo>
                      <a:cubicBezTo>
                        <a:pt x="81" y="28"/>
                        <a:pt x="81" y="28"/>
                        <a:pt x="81" y="28"/>
                      </a:cubicBezTo>
                      <a:cubicBezTo>
                        <a:pt x="81" y="45"/>
                        <a:pt x="65" y="59"/>
                        <a:pt x="45" y="59"/>
                      </a:cubicBezTo>
                      <a:cubicBezTo>
                        <a:pt x="26" y="59"/>
                        <a:pt x="10" y="45"/>
                        <a:pt x="10" y="28"/>
                      </a:cubicBezTo>
                      <a:cubicBezTo>
                        <a:pt x="10" y="5"/>
                        <a:pt x="10" y="5"/>
                        <a:pt x="10" y="5"/>
                      </a:cubicBezTo>
                      <a:cubicBezTo>
                        <a:pt x="10" y="2"/>
                        <a:pt x="8" y="0"/>
                        <a:pt x="5" y="0"/>
                      </a:cubicBezTo>
                      <a:cubicBezTo>
                        <a:pt x="2" y="0"/>
                        <a:pt x="0" y="2"/>
                        <a:pt x="0" y="5"/>
                      </a:cubicBezTo>
                      <a:cubicBezTo>
                        <a:pt x="0" y="28"/>
                        <a:pt x="0" y="28"/>
                        <a:pt x="0" y="28"/>
                      </a:cubicBezTo>
                      <a:cubicBezTo>
                        <a:pt x="0" y="49"/>
                        <a:pt x="18" y="67"/>
                        <a:pt x="40" y="69"/>
                      </a:cubicBezTo>
                      <a:cubicBezTo>
                        <a:pt x="40" y="84"/>
                        <a:pt x="40" y="84"/>
                        <a:pt x="40" y="84"/>
                      </a:cubicBezTo>
                      <a:cubicBezTo>
                        <a:pt x="20" y="84"/>
                        <a:pt x="20" y="84"/>
                        <a:pt x="20" y="84"/>
                      </a:cubicBezTo>
                      <a:cubicBezTo>
                        <a:pt x="18" y="84"/>
                        <a:pt x="15" y="86"/>
                        <a:pt x="15" y="89"/>
                      </a:cubicBezTo>
                      <a:cubicBezTo>
                        <a:pt x="15" y="92"/>
                        <a:pt x="18" y="94"/>
                        <a:pt x="20" y="94"/>
                      </a:cubicBezTo>
                      <a:cubicBezTo>
                        <a:pt x="70" y="94"/>
                        <a:pt x="70" y="94"/>
                        <a:pt x="70" y="94"/>
                      </a:cubicBezTo>
                      <a:cubicBezTo>
                        <a:pt x="73" y="94"/>
                        <a:pt x="75" y="92"/>
                        <a:pt x="75" y="89"/>
                      </a:cubicBezTo>
                      <a:cubicBezTo>
                        <a:pt x="75" y="86"/>
                        <a:pt x="73" y="84"/>
                        <a:pt x="70" y="84"/>
                      </a:cubicBezTo>
                      <a:cubicBezTo>
                        <a:pt x="50" y="84"/>
                        <a:pt x="50" y="84"/>
                        <a:pt x="50" y="84"/>
                      </a:cubicBezTo>
                      <a:cubicBezTo>
                        <a:pt x="50" y="69"/>
                        <a:pt x="50" y="69"/>
                        <a:pt x="50" y="69"/>
                      </a:cubicBezTo>
                      <a:cubicBezTo>
                        <a:pt x="73" y="67"/>
                        <a:pt x="91" y="49"/>
                        <a:pt x="91" y="28"/>
                      </a:cubicBezTo>
                      <a:cubicBezTo>
                        <a:pt x="91" y="5"/>
                        <a:pt x="91" y="5"/>
                        <a:pt x="91" y="5"/>
                      </a:cubicBezTo>
                      <a:cubicBezTo>
                        <a:pt x="91" y="3"/>
                        <a:pt x="88" y="0"/>
                        <a:pt x="86" y="0"/>
                      </a:cubicBezTo>
                      <a:close/>
                    </a:path>
                  </a:pathLst>
                </a:custGeom>
                <a:grpFill/>
                <a:ln w="63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dist"/>
                  <a:endParaRPr lang="zh-CN" altLang="en-US" sz="1600">
                    <a:solidFill>
                      <a:srgbClr val="36396E"/>
                    </a:solidFill>
                    <a:cs typeface="+mn-ea"/>
                    <a:sym typeface="+mn-lt"/>
                  </a:endParaRPr>
                </a:p>
              </p:txBody>
            </p:sp>
          </p:grpSp>
        </p:grpSp>
        <p:grpSp>
          <p:nvGrpSpPr>
            <p:cNvPr id="7" name="组合 6">
              <a:extLst>
                <a:ext uri="{FF2B5EF4-FFF2-40B4-BE49-F238E27FC236}">
                  <a16:creationId xmlns:a16="http://schemas.microsoft.com/office/drawing/2014/main" id="{B9C4654F-2DB0-8C7C-9AAB-CEC134C7F20B}"/>
                </a:ext>
              </a:extLst>
            </p:cNvPr>
            <p:cNvGrpSpPr/>
            <p:nvPr/>
          </p:nvGrpSpPr>
          <p:grpSpPr>
            <a:xfrm>
              <a:off x="4414802" y="4745227"/>
              <a:ext cx="290407" cy="290407"/>
              <a:chOff x="732769" y="5535598"/>
              <a:chExt cx="290407" cy="290407"/>
            </a:xfrm>
            <a:solidFill>
              <a:schemeClr val="bg1"/>
            </a:solidFill>
          </p:grpSpPr>
          <p:sp>
            <p:nvSpPr>
              <p:cNvPr id="12" name="Oval 10">
                <a:extLst>
                  <a:ext uri="{FF2B5EF4-FFF2-40B4-BE49-F238E27FC236}">
                    <a16:creationId xmlns:a16="http://schemas.microsoft.com/office/drawing/2014/main" id="{5FDA3392-8AAC-B76E-FB1E-9C0B0A060955}"/>
                  </a:ext>
                </a:extLst>
              </p:cNvPr>
              <p:cNvSpPr>
                <a:spLocks/>
              </p:cNvSpPr>
              <p:nvPr/>
            </p:nvSpPr>
            <p:spPr bwMode="auto">
              <a:xfrm>
                <a:off x="732769" y="5535598"/>
                <a:ext cx="290407" cy="290407"/>
              </a:xfrm>
              <a:prstGeom prst="ellipse">
                <a:avLst/>
              </a:prstGeom>
              <a:solidFill>
                <a:schemeClr val="tx2">
                  <a:lumMod val="60000"/>
                  <a:lumOff val="40000"/>
                </a:schemeClr>
              </a:solidFill>
              <a:ln>
                <a:noFill/>
              </a:ln>
              <a:effectLst/>
            </p:spPr>
            <p:txBody>
              <a:bodyPr wrap="none" anchor="ctr"/>
              <a:lstStyle/>
              <a:p>
                <a:pPr algn="ctr" fontAlgn="base">
                  <a:spcBef>
                    <a:spcPct val="0"/>
                  </a:spcBef>
                  <a:spcAft>
                    <a:spcPct val="0"/>
                  </a:spcAft>
                </a:pPr>
                <a:endParaRPr lang="zh-CN" altLang="en-US" sz="800" dirty="0">
                  <a:solidFill>
                    <a:srgbClr val="36396E"/>
                  </a:solidFill>
                  <a:cs typeface="+mn-ea"/>
                  <a:sym typeface="+mn-lt"/>
                </a:endParaRPr>
              </a:p>
            </p:txBody>
          </p:sp>
          <p:grpSp>
            <p:nvGrpSpPr>
              <p:cNvPr id="13" name="组合 12">
                <a:extLst>
                  <a:ext uri="{FF2B5EF4-FFF2-40B4-BE49-F238E27FC236}">
                    <a16:creationId xmlns:a16="http://schemas.microsoft.com/office/drawing/2014/main" id="{001E9AAD-37E6-5681-0B75-02F95A118853}"/>
                  </a:ext>
                </a:extLst>
              </p:cNvPr>
              <p:cNvGrpSpPr/>
              <p:nvPr/>
            </p:nvGrpSpPr>
            <p:grpSpPr>
              <a:xfrm>
                <a:off x="811795" y="5598991"/>
                <a:ext cx="132841" cy="151011"/>
                <a:chOff x="860980" y="3583766"/>
                <a:chExt cx="100336" cy="114060"/>
              </a:xfrm>
              <a:grpFill/>
            </p:grpSpPr>
            <p:sp>
              <p:nvSpPr>
                <p:cNvPr id="14" name="Freeform 12">
                  <a:extLst>
                    <a:ext uri="{FF2B5EF4-FFF2-40B4-BE49-F238E27FC236}">
                      <a16:creationId xmlns:a16="http://schemas.microsoft.com/office/drawing/2014/main" id="{E577F30E-F2F9-A8CB-D056-65FCDB500F58}"/>
                    </a:ext>
                  </a:extLst>
                </p:cNvPr>
                <p:cNvSpPr>
                  <a:spLocks/>
                </p:cNvSpPr>
                <p:nvPr/>
              </p:nvSpPr>
              <p:spPr bwMode="auto">
                <a:xfrm>
                  <a:off x="884050" y="3583766"/>
                  <a:ext cx="53830" cy="53740"/>
                </a:xfrm>
                <a:custGeom>
                  <a:avLst/>
                  <a:gdLst>
                    <a:gd name="T0" fmla="*/ 31 w 62"/>
                    <a:gd name="T1" fmla="*/ 62 h 62"/>
                    <a:gd name="T2" fmla="*/ 0 w 62"/>
                    <a:gd name="T3" fmla="*/ 31 h 62"/>
                    <a:gd name="T4" fmla="*/ 31 w 62"/>
                    <a:gd name="T5" fmla="*/ 0 h 62"/>
                    <a:gd name="T6" fmla="*/ 62 w 62"/>
                    <a:gd name="T7" fmla="*/ 31 h 62"/>
                    <a:gd name="T8" fmla="*/ 31 w 62"/>
                    <a:gd name="T9" fmla="*/ 62 h 62"/>
                    <a:gd name="T10" fmla="*/ 31 w 62"/>
                    <a:gd name="T11" fmla="*/ 11 h 62"/>
                    <a:gd name="T12" fmla="*/ 11 w 62"/>
                    <a:gd name="T13" fmla="*/ 31 h 62"/>
                    <a:gd name="T14" fmla="*/ 31 w 62"/>
                    <a:gd name="T15" fmla="*/ 51 h 62"/>
                    <a:gd name="T16" fmla="*/ 51 w 62"/>
                    <a:gd name="T17" fmla="*/ 31 h 62"/>
                    <a:gd name="T18" fmla="*/ 31 w 62"/>
                    <a:gd name="T19" fmla="*/ 11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2" h="62">
                      <a:moveTo>
                        <a:pt x="31" y="62"/>
                      </a:moveTo>
                      <a:cubicBezTo>
                        <a:pt x="14" y="62"/>
                        <a:pt x="0" y="48"/>
                        <a:pt x="0" y="31"/>
                      </a:cubicBezTo>
                      <a:cubicBezTo>
                        <a:pt x="0" y="14"/>
                        <a:pt x="14" y="0"/>
                        <a:pt x="31" y="0"/>
                      </a:cubicBezTo>
                      <a:cubicBezTo>
                        <a:pt x="48" y="0"/>
                        <a:pt x="62" y="14"/>
                        <a:pt x="62" y="31"/>
                      </a:cubicBezTo>
                      <a:cubicBezTo>
                        <a:pt x="62" y="48"/>
                        <a:pt x="48" y="62"/>
                        <a:pt x="31" y="62"/>
                      </a:cubicBezTo>
                      <a:close/>
                      <a:moveTo>
                        <a:pt x="31" y="11"/>
                      </a:moveTo>
                      <a:cubicBezTo>
                        <a:pt x="20" y="11"/>
                        <a:pt x="11" y="20"/>
                        <a:pt x="11" y="31"/>
                      </a:cubicBezTo>
                      <a:cubicBezTo>
                        <a:pt x="11" y="42"/>
                        <a:pt x="20" y="51"/>
                        <a:pt x="31" y="51"/>
                      </a:cubicBezTo>
                      <a:cubicBezTo>
                        <a:pt x="42" y="51"/>
                        <a:pt x="51" y="42"/>
                        <a:pt x="51" y="31"/>
                      </a:cubicBezTo>
                      <a:cubicBezTo>
                        <a:pt x="51" y="20"/>
                        <a:pt x="42" y="11"/>
                        <a:pt x="31" y="11"/>
                      </a:cubicBez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dist"/>
                  <a:endParaRPr lang="zh-CN" altLang="en-US" sz="1600">
                    <a:solidFill>
                      <a:srgbClr val="36396E"/>
                    </a:solidFill>
                    <a:cs typeface="+mn-ea"/>
                    <a:sym typeface="+mn-lt"/>
                  </a:endParaRPr>
                </a:p>
              </p:txBody>
            </p:sp>
            <p:sp>
              <p:nvSpPr>
                <p:cNvPr id="15" name="Freeform 13">
                  <a:extLst>
                    <a:ext uri="{FF2B5EF4-FFF2-40B4-BE49-F238E27FC236}">
                      <a16:creationId xmlns:a16="http://schemas.microsoft.com/office/drawing/2014/main" id="{EB0D5617-8BC8-B7C3-7556-7FDE682BF532}"/>
                    </a:ext>
                  </a:extLst>
                </p:cNvPr>
                <p:cNvSpPr>
                  <a:spLocks/>
                </p:cNvSpPr>
                <p:nvPr/>
              </p:nvSpPr>
              <p:spPr bwMode="auto">
                <a:xfrm>
                  <a:off x="860980" y="3643355"/>
                  <a:ext cx="100336" cy="54471"/>
                </a:xfrm>
                <a:custGeom>
                  <a:avLst/>
                  <a:gdLst>
                    <a:gd name="T0" fmla="*/ 111 w 116"/>
                    <a:gd name="T1" fmla="*/ 63 h 63"/>
                    <a:gd name="T2" fmla="*/ 105 w 116"/>
                    <a:gd name="T3" fmla="*/ 58 h 63"/>
                    <a:gd name="T4" fmla="*/ 58 w 116"/>
                    <a:gd name="T5" fmla="*/ 11 h 63"/>
                    <a:gd name="T6" fmla="*/ 11 w 116"/>
                    <a:gd name="T7" fmla="*/ 58 h 63"/>
                    <a:gd name="T8" fmla="*/ 6 w 116"/>
                    <a:gd name="T9" fmla="*/ 63 h 63"/>
                    <a:gd name="T10" fmla="*/ 0 w 116"/>
                    <a:gd name="T11" fmla="*/ 58 h 63"/>
                    <a:gd name="T12" fmla="*/ 58 w 116"/>
                    <a:gd name="T13" fmla="*/ 0 h 63"/>
                    <a:gd name="T14" fmla="*/ 116 w 116"/>
                    <a:gd name="T15" fmla="*/ 58 h 63"/>
                    <a:gd name="T16" fmla="*/ 111 w 116"/>
                    <a:gd name="T17" fmla="*/ 63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 h="63">
                      <a:moveTo>
                        <a:pt x="111" y="63"/>
                      </a:moveTo>
                      <a:cubicBezTo>
                        <a:pt x="108" y="63"/>
                        <a:pt x="105" y="61"/>
                        <a:pt x="105" y="58"/>
                      </a:cubicBezTo>
                      <a:cubicBezTo>
                        <a:pt x="105" y="32"/>
                        <a:pt x="84" y="11"/>
                        <a:pt x="58" y="11"/>
                      </a:cubicBezTo>
                      <a:cubicBezTo>
                        <a:pt x="32" y="11"/>
                        <a:pt x="11" y="32"/>
                        <a:pt x="11" y="58"/>
                      </a:cubicBezTo>
                      <a:cubicBezTo>
                        <a:pt x="11" y="61"/>
                        <a:pt x="9" y="63"/>
                        <a:pt x="6" y="63"/>
                      </a:cubicBezTo>
                      <a:cubicBezTo>
                        <a:pt x="3" y="63"/>
                        <a:pt x="0" y="61"/>
                        <a:pt x="0" y="58"/>
                      </a:cubicBezTo>
                      <a:cubicBezTo>
                        <a:pt x="0" y="26"/>
                        <a:pt x="26" y="0"/>
                        <a:pt x="58" y="0"/>
                      </a:cubicBezTo>
                      <a:cubicBezTo>
                        <a:pt x="90" y="0"/>
                        <a:pt x="116" y="26"/>
                        <a:pt x="116" y="58"/>
                      </a:cubicBezTo>
                      <a:cubicBezTo>
                        <a:pt x="116" y="61"/>
                        <a:pt x="114" y="63"/>
                        <a:pt x="111" y="63"/>
                      </a:cubicBez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dist"/>
                  <a:endParaRPr lang="zh-CN" altLang="en-US" sz="1600">
                    <a:solidFill>
                      <a:srgbClr val="36396E"/>
                    </a:solidFill>
                    <a:cs typeface="+mn-ea"/>
                    <a:sym typeface="+mn-lt"/>
                  </a:endParaRPr>
                </a:p>
              </p:txBody>
            </p:sp>
          </p:grpSp>
        </p:grpSp>
        <p:sp>
          <p:nvSpPr>
            <p:cNvPr id="8" name="Text Box 20">
              <a:extLst>
                <a:ext uri="{FF2B5EF4-FFF2-40B4-BE49-F238E27FC236}">
                  <a16:creationId xmlns:a16="http://schemas.microsoft.com/office/drawing/2014/main" id="{07458230-9EBD-81A6-5305-47906C92EA4F}"/>
                </a:ext>
              </a:extLst>
            </p:cNvPr>
            <p:cNvSpPr txBox="1">
              <a:spLocks/>
            </p:cNvSpPr>
            <p:nvPr/>
          </p:nvSpPr>
          <p:spPr bwMode="auto">
            <a:xfrm>
              <a:off x="6945103" y="4751931"/>
              <a:ext cx="1220206"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1400" dirty="0">
                  <a:solidFill>
                    <a:schemeClr val="bg1"/>
                  </a:solidFill>
                  <a:cs typeface="+mn-ea"/>
                  <a:sym typeface="+mn-lt"/>
                </a:rPr>
                <a:t>DD/MM/20XX</a:t>
              </a:r>
              <a:endParaRPr lang="zh-CN" altLang="en-US" sz="1400" dirty="0">
                <a:solidFill>
                  <a:schemeClr val="bg1"/>
                </a:solidFill>
                <a:cs typeface="+mn-ea"/>
                <a:sym typeface="+mn-lt"/>
              </a:endParaRPr>
            </a:p>
          </p:txBody>
        </p:sp>
        <p:sp>
          <p:nvSpPr>
            <p:cNvPr id="11" name="矩形 10">
              <a:extLst>
                <a:ext uri="{FF2B5EF4-FFF2-40B4-BE49-F238E27FC236}">
                  <a16:creationId xmlns:a16="http://schemas.microsoft.com/office/drawing/2014/main" id="{02C8FC70-429A-1363-7B66-8289212BAC11}"/>
                </a:ext>
              </a:extLst>
            </p:cNvPr>
            <p:cNvSpPr/>
            <p:nvPr/>
          </p:nvSpPr>
          <p:spPr>
            <a:xfrm>
              <a:off x="4705028" y="4751931"/>
              <a:ext cx="1892121"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1400" dirty="0">
                  <a:solidFill>
                    <a:schemeClr val="bg1"/>
                  </a:solidFill>
                  <a:cs typeface="+mn-ea"/>
                  <a:sym typeface="+mn-lt"/>
                </a:rPr>
                <a:t>Report </a:t>
              </a:r>
              <a:r>
                <a:rPr lang="zh-CN" altLang="en-US" sz="1400" dirty="0">
                  <a:solidFill>
                    <a:schemeClr val="bg1"/>
                  </a:solidFill>
                  <a:cs typeface="+mn-ea"/>
                  <a:sym typeface="+mn-lt"/>
                </a:rPr>
                <a:t>：</a:t>
              </a:r>
              <a:r>
                <a:rPr lang="en-US" altLang="zh-CN" sz="1400" dirty="0">
                  <a:solidFill>
                    <a:schemeClr val="bg1"/>
                  </a:solidFill>
                  <a:cs typeface="+mn-ea"/>
                  <a:sym typeface="+mn-lt"/>
                </a:rPr>
                <a:t>freeppt7.com</a:t>
              </a:r>
              <a:endParaRPr lang="zh-CN" altLang="en-US" sz="1400" dirty="0">
                <a:solidFill>
                  <a:schemeClr val="bg1"/>
                </a:solidFill>
                <a:cs typeface="+mn-ea"/>
                <a:sym typeface="+mn-lt"/>
              </a:endParaRPr>
            </a:p>
          </p:txBody>
        </p:sp>
      </p:grpSp>
    </p:spTree>
  </p:cSld>
  <p:clrMapOvr>
    <a:masterClrMapping/>
  </p:clrMapOvr>
  <mc:AlternateContent xmlns:mc="http://schemas.openxmlformats.org/markup-compatibility/2006" xmlns:p14="http://schemas.microsoft.com/office/powerpoint/2010/main">
    <mc:Choice Requires="p14">
      <p:transition spd="slow" p14:dur="2000" advClick="0" advTm="0"/>
    </mc:Choice>
    <mc:Fallback xmlns="">
      <p:transition spd="slow" advClick="0"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9"/>
                                        </p:tgtEl>
                                        <p:attrNameLst>
                                          <p:attrName>style.visibility</p:attrName>
                                        </p:attrNameLst>
                                      </p:cBhvr>
                                      <p:to>
                                        <p:strVal val="visible"/>
                                      </p:to>
                                    </p:set>
                                    <p:anim calcmode="lin" valueType="num">
                                      <p:cBhvr>
                                        <p:cTn id="11" dur="500" fill="hold"/>
                                        <p:tgtEl>
                                          <p:spTgt spid="29"/>
                                        </p:tgtEl>
                                        <p:attrNameLst>
                                          <p:attrName>ppt_w</p:attrName>
                                        </p:attrNameLst>
                                      </p:cBhvr>
                                      <p:tavLst>
                                        <p:tav tm="0">
                                          <p:val>
                                            <p:fltVal val="0"/>
                                          </p:val>
                                        </p:tav>
                                        <p:tav tm="100000">
                                          <p:val>
                                            <p:strVal val="#ppt_w"/>
                                          </p:val>
                                        </p:tav>
                                      </p:tavLst>
                                    </p:anim>
                                    <p:anim calcmode="lin" valueType="num">
                                      <p:cBhvr>
                                        <p:cTn id="12" dur="500" fill="hold"/>
                                        <p:tgtEl>
                                          <p:spTgt spid="29"/>
                                        </p:tgtEl>
                                        <p:attrNameLst>
                                          <p:attrName>ppt_h</p:attrName>
                                        </p:attrNameLst>
                                      </p:cBhvr>
                                      <p:tavLst>
                                        <p:tav tm="0">
                                          <p:val>
                                            <p:fltVal val="0"/>
                                          </p:val>
                                        </p:tav>
                                        <p:tav tm="100000">
                                          <p:val>
                                            <p:strVal val="#ppt_h"/>
                                          </p:val>
                                        </p:tav>
                                      </p:tavLst>
                                    </p:anim>
                                    <p:animEffect transition="in" filter="fade">
                                      <p:cBhvr>
                                        <p:cTn id="13" dur="500"/>
                                        <p:tgtEl>
                                          <p:spTgt spid="29"/>
                                        </p:tgtEl>
                                      </p:cBhvr>
                                    </p:animEffect>
                                  </p:childTnLst>
                                </p:cTn>
                              </p:par>
                            </p:childTnLst>
                          </p:cTn>
                        </p:par>
                        <p:par>
                          <p:cTn id="14" fill="hold">
                            <p:stCondLst>
                              <p:cond delay="1000"/>
                            </p:stCondLst>
                            <p:childTnLst>
                              <p:par>
                                <p:cTn id="15" presetID="10" presetClass="entr" presetSubtype="0" fill="hold" grpId="0" nodeType="afterEffect">
                                  <p:stCondLst>
                                    <p:cond delay="0"/>
                                  </p:stCondLst>
                                  <p:childTnLst>
                                    <p:set>
                                      <p:cBhvr>
                                        <p:cTn id="16" dur="1" fill="hold">
                                          <p:stCondLst>
                                            <p:cond delay="0"/>
                                          </p:stCondLst>
                                        </p:cTn>
                                        <p:tgtEl>
                                          <p:spTgt spid="28"/>
                                        </p:tgtEl>
                                        <p:attrNameLst>
                                          <p:attrName>style.visibility</p:attrName>
                                        </p:attrNameLst>
                                      </p:cBhvr>
                                      <p:to>
                                        <p:strVal val="visible"/>
                                      </p:to>
                                    </p:set>
                                    <p:animEffect transition="in" filter="fade">
                                      <p:cBhvr>
                                        <p:cTn id="17" dur="500"/>
                                        <p:tgtEl>
                                          <p:spTgt spid="28"/>
                                        </p:tgtEl>
                                      </p:cBhvr>
                                    </p:animEffect>
                                  </p:childTnLst>
                                </p:cTn>
                              </p:par>
                            </p:childTnLst>
                          </p:cTn>
                        </p:par>
                        <p:par>
                          <p:cTn id="18" fill="hold">
                            <p:stCondLst>
                              <p:cond delay="1500"/>
                            </p:stCondLst>
                            <p:childTnLst>
                              <p:par>
                                <p:cTn id="19" presetID="42" presetClass="entr" presetSubtype="0" fill="hold" grpId="0" nodeType="after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par>
                          <p:cTn id="24" fill="hold">
                            <p:stCondLst>
                              <p:cond delay="2500"/>
                            </p:stCondLst>
                            <p:childTnLst>
                              <p:par>
                                <p:cTn id="25" presetID="41" presetClass="entr" presetSubtype="0" fill="hold" grpId="0" nodeType="afterEffect">
                                  <p:stCondLst>
                                    <p:cond delay="0"/>
                                  </p:stCondLst>
                                  <p:iterate type="lt">
                                    <p:tmPct val="10000"/>
                                  </p:iterate>
                                  <p:childTnLst>
                                    <p:set>
                                      <p:cBhvr>
                                        <p:cTn id="26" dur="1" fill="hold">
                                          <p:stCondLst>
                                            <p:cond delay="0"/>
                                          </p:stCondLst>
                                        </p:cTn>
                                        <p:tgtEl>
                                          <p:spTgt spid="4">
                                            <p:txEl>
                                              <p:pRg st="0" end="0"/>
                                            </p:txEl>
                                          </p:spTgt>
                                        </p:tgtEl>
                                        <p:attrNameLst>
                                          <p:attrName>style.visibility</p:attrName>
                                        </p:attrNameLst>
                                      </p:cBhvr>
                                      <p:to>
                                        <p:strVal val="visible"/>
                                      </p:to>
                                    </p:set>
                                    <p:anim calcmode="lin" valueType="num">
                                      <p:cBhvr>
                                        <p:cTn id="27" dur="700" fill="hold"/>
                                        <p:tgtEl>
                                          <p:spTgt spid="4">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8" dur="700" fill="hold"/>
                                        <p:tgtEl>
                                          <p:spTgt spid="4">
                                            <p:txEl>
                                              <p:pRg st="0" end="0"/>
                                            </p:txEl>
                                          </p:spTgt>
                                        </p:tgtEl>
                                        <p:attrNameLst>
                                          <p:attrName>ppt_y</p:attrName>
                                        </p:attrNameLst>
                                      </p:cBhvr>
                                      <p:tavLst>
                                        <p:tav tm="0">
                                          <p:val>
                                            <p:strVal val="#ppt_y"/>
                                          </p:val>
                                        </p:tav>
                                        <p:tav tm="100000">
                                          <p:val>
                                            <p:strVal val="#ppt_y"/>
                                          </p:val>
                                        </p:tav>
                                      </p:tavLst>
                                    </p:anim>
                                    <p:anim calcmode="lin" valueType="num">
                                      <p:cBhvr>
                                        <p:cTn id="29" dur="700" fill="hold"/>
                                        <p:tgtEl>
                                          <p:spTgt spid="4">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0" dur="700" fill="hold"/>
                                        <p:tgtEl>
                                          <p:spTgt spid="4">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1" dur="700" tmFilter="0,0; .5, 1; 1, 1"/>
                                        <p:tgtEl>
                                          <p:spTgt spid="4">
                                            <p:txEl>
                                              <p:pRg st="0" end="0"/>
                                            </p:txEl>
                                          </p:spTgt>
                                        </p:tgtEl>
                                      </p:cBhvr>
                                    </p:animEffect>
                                  </p:childTnLst>
                                </p:cTn>
                              </p:par>
                            </p:childTnLst>
                          </p:cTn>
                        </p:par>
                        <p:par>
                          <p:cTn id="32" fill="hold">
                            <p:stCondLst>
                              <p:cond delay="3970"/>
                            </p:stCondLst>
                            <p:childTnLst>
                              <p:par>
                                <p:cTn id="33" presetID="16" presetClass="entr" presetSubtype="37" fill="hold" nodeType="after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barn(outVertical)">
                                      <p:cBhvr>
                                        <p:cTn id="35" dur="500"/>
                                        <p:tgtEl>
                                          <p:spTgt spid="9"/>
                                        </p:tgtEl>
                                      </p:cBhvr>
                                    </p:animEffect>
                                  </p:childTnLst>
                                </p:cTn>
                              </p:par>
                            </p:childTnLst>
                          </p:cTn>
                        </p:par>
                        <p:par>
                          <p:cTn id="36" fill="hold">
                            <p:stCondLst>
                              <p:cond delay="4470"/>
                            </p:stCondLst>
                            <p:childTnLst>
                              <p:par>
                                <p:cTn id="37" presetID="22" presetClass="entr" presetSubtype="8" fill="hold" grpId="0" nodeType="afterEffect">
                                  <p:stCondLst>
                                    <p:cond delay="0"/>
                                  </p:stCondLst>
                                  <p:childTnLst>
                                    <p:set>
                                      <p:cBhvr>
                                        <p:cTn id="38" dur="1" fill="hold">
                                          <p:stCondLst>
                                            <p:cond delay="0"/>
                                          </p:stCondLst>
                                        </p:cTn>
                                        <p:tgtEl>
                                          <p:spTgt spid="5"/>
                                        </p:tgtEl>
                                        <p:attrNameLst>
                                          <p:attrName>style.visibility</p:attrName>
                                        </p:attrNameLst>
                                      </p:cBhvr>
                                      <p:to>
                                        <p:strVal val="visible"/>
                                      </p:to>
                                    </p:set>
                                    <p:animEffect transition="in" filter="wipe(left)">
                                      <p:cBhvr>
                                        <p:cTn id="39" dur="8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P spid="5" grpId="0"/>
      <p:bldP spid="6" grpId="0"/>
      <p:bldP spid="28" grpId="0"/>
      <p:bldP spid="29"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Shape 86"/>
          <p:cNvSpPr/>
          <p:nvPr/>
        </p:nvSpPr>
        <p:spPr>
          <a:xfrm>
            <a:off x="0" y="1722623"/>
            <a:ext cx="9144000" cy="1656184"/>
          </a:xfrm>
          <a:prstGeom prst="rect">
            <a:avLst/>
          </a:prstGeom>
          <a:solidFill>
            <a:schemeClr val="accent1"/>
          </a:solidFill>
          <a:ln w="12700">
            <a:miter lim="400000"/>
          </a:ln>
        </p:spPr>
        <p:txBody>
          <a:bodyPr lIns="38100" tIns="38100" rIns="38100" bIns="38100" anchor="ctr"/>
          <a:lstStyle/>
          <a:p>
            <a:pPr lvl="0">
              <a:defRPr sz="3200">
                <a:solidFill>
                  <a:srgbClr val="FFFFFF"/>
                </a:solidFill>
                <a:latin typeface="+mn-lt"/>
                <a:ea typeface="+mn-ea"/>
                <a:cs typeface="+mn-cs"/>
                <a:sym typeface="Helvetica Light"/>
              </a:defRPr>
            </a:pPr>
            <a:endParaRPr>
              <a:latin typeface="Arial"/>
              <a:ea typeface="微软雅黑"/>
              <a:sym typeface="Arial"/>
            </a:endParaRPr>
          </a:p>
        </p:txBody>
      </p:sp>
      <p:sp>
        <p:nvSpPr>
          <p:cNvPr id="23" name="Text Placeholder 4"/>
          <p:cNvSpPr txBox="1"/>
          <p:nvPr/>
        </p:nvSpPr>
        <p:spPr>
          <a:xfrm>
            <a:off x="7241068" y="2001467"/>
            <a:ext cx="1272728" cy="1080120"/>
          </a:xfrm>
          <a:prstGeom prst="rect">
            <a:avLst/>
          </a:prstGeom>
        </p:spPr>
        <p:txBody>
          <a:bodyPr anchor="ctr">
            <a:noAutofit/>
          </a:bodyPr>
          <a:lstStyle>
            <a:defPPr>
              <a:defRPr lang="zh-CN"/>
            </a:defPPr>
            <a:lvl1pPr indent="0" algn="ctr">
              <a:spcBef>
                <a:spcPct val="20000"/>
              </a:spcBef>
              <a:buFont typeface="Arial" panose="020B0604020202020204" pitchFamily="34" charset="0"/>
              <a:buNone/>
              <a:defRPr sz="8000">
                <a:solidFill>
                  <a:schemeClr val="bg1"/>
                </a:solidFill>
                <a:latin typeface="Impact" pitchFamily="34" charset="0"/>
                <a:ea typeface="微软雅黑"/>
              </a:defRPr>
            </a:lvl1pPr>
            <a:lvl2pPr marL="742950" indent="-285750">
              <a:spcBef>
                <a:spcPct val="20000"/>
              </a:spcBef>
              <a:buFont typeface="Arial" panose="020B0604020202020204" pitchFamily="34" charset="0"/>
              <a:buChar char="–"/>
              <a:defRPr sz="2800"/>
            </a:lvl2pPr>
            <a:lvl3pPr marL="1143000" indent="-228600">
              <a:spcBef>
                <a:spcPct val="20000"/>
              </a:spcBef>
              <a:buFont typeface="Arial" panose="020B0604020202020204" pitchFamily="34" charset="0"/>
              <a:buChar char="•"/>
              <a:defRPr sz="2400"/>
            </a:lvl3pPr>
            <a:lvl4pPr marL="1600200" indent="-228600">
              <a:spcBef>
                <a:spcPct val="20000"/>
              </a:spcBef>
              <a:buFont typeface="Arial" panose="020B0604020202020204" pitchFamily="34" charset="0"/>
              <a:buChar char="–"/>
              <a:defRPr sz="2000"/>
            </a:lvl4pPr>
            <a:lvl5pPr marL="2057400" indent="-228600">
              <a:spcBef>
                <a:spcPct val="20000"/>
              </a:spcBef>
              <a:buFont typeface="Arial" panose="020B0604020202020204" pitchFamily="34" charset="0"/>
              <a:buChar char="»"/>
              <a:defRPr sz="2000"/>
            </a:lvl5pPr>
            <a:lvl6pPr marL="2514600" indent="-228600">
              <a:spcBef>
                <a:spcPct val="20000"/>
              </a:spcBef>
              <a:buFont typeface="Arial" panose="020B0604020202020204" pitchFamily="34" charset="0"/>
              <a:buChar char="•"/>
              <a:defRPr sz="2000"/>
            </a:lvl6pPr>
            <a:lvl7pPr marL="2971800" indent="-228600">
              <a:spcBef>
                <a:spcPct val="20000"/>
              </a:spcBef>
              <a:buFont typeface="Arial" panose="020B0604020202020204" pitchFamily="34" charset="0"/>
              <a:buChar char="•"/>
              <a:defRPr sz="2000"/>
            </a:lvl7pPr>
            <a:lvl8pPr marL="3429000" indent="-228600">
              <a:spcBef>
                <a:spcPct val="20000"/>
              </a:spcBef>
              <a:buFont typeface="Arial" panose="020B0604020202020204" pitchFamily="34" charset="0"/>
              <a:buChar char="•"/>
              <a:defRPr sz="2000"/>
            </a:lvl8pPr>
            <a:lvl9pPr marL="3886200" indent="-228600">
              <a:spcBef>
                <a:spcPct val="20000"/>
              </a:spcBef>
              <a:buFont typeface="Arial" panose="020B0604020202020204" pitchFamily="34" charset="0"/>
              <a:buChar char="•"/>
              <a:defRPr sz="2000"/>
            </a:lvl9pPr>
          </a:lstStyle>
          <a:p>
            <a:r>
              <a:rPr lang="en-US" altLang="zh-CN" dirty="0">
                <a:sym typeface="Arial"/>
              </a:rPr>
              <a:t>02</a:t>
            </a:r>
            <a:endParaRPr lang="en-GB" dirty="0">
              <a:sym typeface="Arial"/>
            </a:endParaRPr>
          </a:p>
        </p:txBody>
      </p:sp>
      <p:sp>
        <p:nvSpPr>
          <p:cNvPr id="24" name="TextBox 23"/>
          <p:cNvSpPr txBox="1"/>
          <p:nvPr/>
        </p:nvSpPr>
        <p:spPr>
          <a:xfrm>
            <a:off x="3450356" y="2135440"/>
            <a:ext cx="3651772" cy="500139"/>
          </a:xfrm>
          <a:prstGeom prst="rect">
            <a:avLst/>
          </a:prstGeom>
          <a:noFill/>
        </p:spPr>
        <p:txBody>
          <a:bodyPr wrap="square" lIns="68584" tIns="34291" rIns="68584" bIns="34291" rtlCol="0">
            <a:spAutoFit/>
          </a:bodyPr>
          <a:lstStyle/>
          <a:p>
            <a:pPr algn="r" eaLnBrk="0" hangingPunct="0"/>
            <a:r>
              <a:rPr lang="en-US" altLang="zh-CN" sz="2800" b="1" dirty="0">
                <a:solidFill>
                  <a:schemeClr val="bg1"/>
                </a:solidFill>
                <a:latin typeface="Arial"/>
                <a:ea typeface="微软雅黑"/>
                <a:sym typeface="Arial"/>
              </a:rPr>
              <a:t>Add title text</a:t>
            </a:r>
            <a:endParaRPr lang="zh-CN" altLang="en-US" sz="2800" b="1" dirty="0">
              <a:solidFill>
                <a:schemeClr val="bg1"/>
              </a:solidFill>
              <a:latin typeface="Arial"/>
              <a:ea typeface="微软雅黑"/>
              <a:sym typeface="Arial"/>
            </a:endParaRPr>
          </a:p>
        </p:txBody>
      </p:sp>
      <p:sp>
        <p:nvSpPr>
          <p:cNvPr id="25" name="TextBox 24"/>
          <p:cNvSpPr txBox="1"/>
          <p:nvPr/>
        </p:nvSpPr>
        <p:spPr>
          <a:xfrm>
            <a:off x="3563888" y="2633371"/>
            <a:ext cx="3538240" cy="284695"/>
          </a:xfrm>
          <a:prstGeom prst="rect">
            <a:avLst/>
          </a:prstGeom>
          <a:noFill/>
        </p:spPr>
        <p:txBody>
          <a:bodyPr wrap="square" lIns="68584" tIns="34291" rIns="68584" bIns="34291" rtlCol="0">
            <a:spAutoFit/>
          </a:bodyPr>
          <a:lstStyle/>
          <a:p>
            <a:pPr algn="r" eaLnBrk="0" hangingPunct="0"/>
            <a:r>
              <a:rPr lang="en-US" altLang="zh-CN" sz="1400" dirty="0">
                <a:solidFill>
                  <a:schemeClr val="bg1"/>
                </a:solidFill>
                <a:latin typeface="Arial"/>
                <a:ea typeface="微软雅黑"/>
                <a:sym typeface="Arial"/>
              </a:rPr>
              <a:t>Insert the Subtitle of Your Presentation</a:t>
            </a:r>
            <a:endParaRPr lang="zh-CN" altLang="en-US" sz="1400" dirty="0">
              <a:solidFill>
                <a:schemeClr val="bg1"/>
              </a:solidFill>
              <a:latin typeface="Arial"/>
              <a:ea typeface="微软雅黑"/>
              <a:sym typeface="Arial"/>
            </a:endParaRPr>
          </a:p>
        </p:txBody>
      </p:sp>
      <p:grpSp>
        <p:nvGrpSpPr>
          <p:cNvPr id="26" name="组合 25"/>
          <p:cNvGrpSpPr/>
          <p:nvPr/>
        </p:nvGrpSpPr>
        <p:grpSpPr>
          <a:xfrm>
            <a:off x="827585" y="1505590"/>
            <a:ext cx="2096339" cy="2089241"/>
            <a:chOff x="755650" y="852488"/>
            <a:chExt cx="2344738" cy="2336800"/>
          </a:xfrm>
        </p:grpSpPr>
        <p:sp>
          <p:nvSpPr>
            <p:cNvPr id="27" name="Freeform 5"/>
            <p:cNvSpPr>
              <a:spLocks noEditPoints="1"/>
            </p:cNvSpPr>
            <p:nvPr/>
          </p:nvSpPr>
          <p:spPr bwMode="auto">
            <a:xfrm>
              <a:off x="755650" y="852488"/>
              <a:ext cx="2344738" cy="2336800"/>
            </a:xfrm>
            <a:custGeom>
              <a:avLst/>
              <a:gdLst>
                <a:gd name="T0" fmla="*/ 325 w 3063"/>
                <a:gd name="T1" fmla="*/ 1531 h 3056"/>
                <a:gd name="T2" fmla="*/ 1531 w 3063"/>
                <a:gd name="T3" fmla="*/ 325 h 3056"/>
                <a:gd name="T4" fmla="*/ 2738 w 3063"/>
                <a:gd name="T5" fmla="*/ 1531 h 3056"/>
                <a:gd name="T6" fmla="*/ 1531 w 3063"/>
                <a:gd name="T7" fmla="*/ 2737 h 3056"/>
                <a:gd name="T8" fmla="*/ 325 w 3063"/>
                <a:gd name="T9" fmla="*/ 1531 h 3056"/>
                <a:gd name="T10" fmla="*/ 1291 w 3063"/>
                <a:gd name="T11" fmla="*/ 246 h 3056"/>
                <a:gd name="T12" fmla="*/ 1115 w 3063"/>
                <a:gd name="T13" fmla="*/ 57 h 3056"/>
                <a:gd name="T14" fmla="*/ 846 w 3063"/>
                <a:gd name="T15" fmla="*/ 162 h 3056"/>
                <a:gd name="T16" fmla="*/ 843 w 3063"/>
                <a:gd name="T17" fmla="*/ 419 h 3056"/>
                <a:gd name="T18" fmla="*/ 611 w 3063"/>
                <a:gd name="T19" fmla="*/ 307 h 3056"/>
                <a:gd name="T20" fmla="*/ 398 w 3063"/>
                <a:gd name="T21" fmla="*/ 502 h 3056"/>
                <a:gd name="T22" fmla="*/ 488 w 3063"/>
                <a:gd name="T23" fmla="*/ 743 h 3056"/>
                <a:gd name="T24" fmla="*/ 231 w 3063"/>
                <a:gd name="T25" fmla="*/ 722 h 3056"/>
                <a:gd name="T26" fmla="*/ 102 w 3063"/>
                <a:gd name="T27" fmla="*/ 981 h 3056"/>
                <a:gd name="T28" fmla="*/ 274 w 3063"/>
                <a:gd name="T29" fmla="*/ 1173 h 3056"/>
                <a:gd name="T30" fmla="*/ 27 w 3063"/>
                <a:gd name="T31" fmla="*/ 1247 h 3056"/>
                <a:gd name="T32" fmla="*/ 0 w 3063"/>
                <a:gd name="T33" fmla="*/ 1531 h 3056"/>
                <a:gd name="T34" fmla="*/ 0 w 3063"/>
                <a:gd name="T35" fmla="*/ 1535 h 3056"/>
                <a:gd name="T36" fmla="*/ 229 w 3063"/>
                <a:gd name="T37" fmla="*/ 1652 h 3056"/>
                <a:gd name="T38" fmla="*/ 26 w 3063"/>
                <a:gd name="T39" fmla="*/ 1809 h 3056"/>
                <a:gd name="T40" fmla="*/ 105 w 3063"/>
                <a:gd name="T41" fmla="*/ 2087 h 3056"/>
                <a:gd name="T42" fmla="*/ 361 w 3063"/>
                <a:gd name="T43" fmla="*/ 2114 h 3056"/>
                <a:gd name="T44" fmla="*/ 228 w 3063"/>
                <a:gd name="T45" fmla="*/ 2334 h 3056"/>
                <a:gd name="T46" fmla="*/ 402 w 3063"/>
                <a:gd name="T47" fmla="*/ 2565 h 3056"/>
                <a:gd name="T48" fmla="*/ 651 w 3063"/>
                <a:gd name="T49" fmla="*/ 2498 h 3056"/>
                <a:gd name="T50" fmla="*/ 606 w 3063"/>
                <a:gd name="T51" fmla="*/ 2751 h 3056"/>
                <a:gd name="T52" fmla="*/ 852 w 3063"/>
                <a:gd name="T53" fmla="*/ 2904 h 3056"/>
                <a:gd name="T54" fmla="*/ 1059 w 3063"/>
                <a:gd name="T55" fmla="*/ 2751 h 3056"/>
                <a:gd name="T56" fmla="*/ 1109 w 3063"/>
                <a:gd name="T57" fmla="*/ 3003 h 3056"/>
                <a:gd name="T58" fmla="*/ 1394 w 3063"/>
                <a:gd name="T59" fmla="*/ 3056 h 3056"/>
                <a:gd name="T60" fmla="*/ 1531 w 3063"/>
                <a:gd name="T61" fmla="*/ 2839 h 3056"/>
                <a:gd name="T62" fmla="*/ 1669 w 3063"/>
                <a:gd name="T63" fmla="*/ 3056 h 3056"/>
                <a:gd name="T64" fmla="*/ 1954 w 3063"/>
                <a:gd name="T65" fmla="*/ 3003 h 3056"/>
                <a:gd name="T66" fmla="*/ 2004 w 3063"/>
                <a:gd name="T67" fmla="*/ 2751 h 3056"/>
                <a:gd name="T68" fmla="*/ 2211 w 3063"/>
                <a:gd name="T69" fmla="*/ 2904 h 3056"/>
                <a:gd name="T70" fmla="*/ 2457 w 3063"/>
                <a:gd name="T71" fmla="*/ 2751 h 3056"/>
                <a:gd name="T72" fmla="*/ 2412 w 3063"/>
                <a:gd name="T73" fmla="*/ 2498 h 3056"/>
                <a:gd name="T74" fmla="*/ 2661 w 3063"/>
                <a:gd name="T75" fmla="*/ 2565 h 3056"/>
                <a:gd name="T76" fmla="*/ 2835 w 3063"/>
                <a:gd name="T77" fmla="*/ 2334 h 3056"/>
                <a:gd name="T78" fmla="*/ 2702 w 3063"/>
                <a:gd name="T79" fmla="*/ 2114 h 3056"/>
                <a:gd name="T80" fmla="*/ 2958 w 3063"/>
                <a:gd name="T81" fmla="*/ 2087 h 3056"/>
                <a:gd name="T82" fmla="*/ 3037 w 3063"/>
                <a:gd name="T83" fmla="*/ 1809 h 3056"/>
                <a:gd name="T84" fmla="*/ 2834 w 3063"/>
                <a:gd name="T85" fmla="*/ 1652 h 3056"/>
                <a:gd name="T86" fmla="*/ 3063 w 3063"/>
                <a:gd name="T87" fmla="*/ 1535 h 3056"/>
                <a:gd name="T88" fmla="*/ 3063 w 3063"/>
                <a:gd name="T89" fmla="*/ 1531 h 3056"/>
                <a:gd name="T90" fmla="*/ 3036 w 3063"/>
                <a:gd name="T91" fmla="*/ 1247 h 3056"/>
                <a:gd name="T92" fmla="*/ 2789 w 3063"/>
                <a:gd name="T93" fmla="*/ 1173 h 3056"/>
                <a:gd name="T94" fmla="*/ 2961 w 3063"/>
                <a:gd name="T95" fmla="*/ 981 h 3056"/>
                <a:gd name="T96" fmla="*/ 2832 w 3063"/>
                <a:gd name="T97" fmla="*/ 722 h 3056"/>
                <a:gd name="T98" fmla="*/ 2575 w 3063"/>
                <a:gd name="T99" fmla="*/ 743 h 3056"/>
                <a:gd name="T100" fmla="*/ 2665 w 3063"/>
                <a:gd name="T101" fmla="*/ 502 h 3056"/>
                <a:gd name="T102" fmla="*/ 2451 w 3063"/>
                <a:gd name="T103" fmla="*/ 307 h 3056"/>
                <a:gd name="T104" fmla="*/ 2220 w 3063"/>
                <a:gd name="T105" fmla="*/ 419 h 3056"/>
                <a:gd name="T106" fmla="*/ 2217 w 3063"/>
                <a:gd name="T107" fmla="*/ 162 h 3056"/>
                <a:gd name="T108" fmla="*/ 1948 w 3063"/>
                <a:gd name="T109" fmla="*/ 57 h 3056"/>
                <a:gd name="T110" fmla="*/ 1772 w 3063"/>
                <a:gd name="T111" fmla="*/ 246 h 3056"/>
                <a:gd name="T112" fmla="*/ 1676 w 3063"/>
                <a:gd name="T113" fmla="*/ 7 h 3056"/>
                <a:gd name="T114" fmla="*/ 1531 w 3063"/>
                <a:gd name="T115" fmla="*/ 0 h 3056"/>
                <a:gd name="T116" fmla="*/ 1387 w 3063"/>
                <a:gd name="T117" fmla="*/ 7 h 3056"/>
                <a:gd name="T118" fmla="*/ 1291 w 3063"/>
                <a:gd name="T119" fmla="*/ 246 h 30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063" h="3056">
                  <a:moveTo>
                    <a:pt x="325" y="1531"/>
                  </a:moveTo>
                  <a:cubicBezTo>
                    <a:pt x="325" y="865"/>
                    <a:pt x="865" y="325"/>
                    <a:pt x="1531" y="325"/>
                  </a:cubicBezTo>
                  <a:cubicBezTo>
                    <a:pt x="2198" y="325"/>
                    <a:pt x="2738" y="865"/>
                    <a:pt x="2738" y="1531"/>
                  </a:cubicBezTo>
                  <a:cubicBezTo>
                    <a:pt x="2738" y="2197"/>
                    <a:pt x="2198" y="2737"/>
                    <a:pt x="1531" y="2737"/>
                  </a:cubicBezTo>
                  <a:cubicBezTo>
                    <a:pt x="865" y="2737"/>
                    <a:pt x="325" y="2197"/>
                    <a:pt x="325" y="1531"/>
                  </a:cubicBezTo>
                  <a:close/>
                  <a:moveTo>
                    <a:pt x="1291" y="246"/>
                  </a:moveTo>
                  <a:cubicBezTo>
                    <a:pt x="1115" y="57"/>
                    <a:pt x="1115" y="57"/>
                    <a:pt x="1115" y="57"/>
                  </a:cubicBezTo>
                  <a:cubicBezTo>
                    <a:pt x="1022" y="84"/>
                    <a:pt x="932" y="119"/>
                    <a:pt x="846" y="162"/>
                  </a:cubicBezTo>
                  <a:cubicBezTo>
                    <a:pt x="843" y="419"/>
                    <a:pt x="843" y="419"/>
                    <a:pt x="843" y="419"/>
                  </a:cubicBezTo>
                  <a:cubicBezTo>
                    <a:pt x="611" y="307"/>
                    <a:pt x="611" y="307"/>
                    <a:pt x="611" y="307"/>
                  </a:cubicBezTo>
                  <a:cubicBezTo>
                    <a:pt x="534" y="365"/>
                    <a:pt x="463" y="431"/>
                    <a:pt x="398" y="502"/>
                  </a:cubicBezTo>
                  <a:cubicBezTo>
                    <a:pt x="488" y="743"/>
                    <a:pt x="488" y="743"/>
                    <a:pt x="488" y="743"/>
                  </a:cubicBezTo>
                  <a:cubicBezTo>
                    <a:pt x="231" y="722"/>
                    <a:pt x="231" y="722"/>
                    <a:pt x="231" y="722"/>
                  </a:cubicBezTo>
                  <a:cubicBezTo>
                    <a:pt x="181" y="804"/>
                    <a:pt x="137" y="890"/>
                    <a:pt x="102" y="981"/>
                  </a:cubicBezTo>
                  <a:cubicBezTo>
                    <a:pt x="274" y="1173"/>
                    <a:pt x="274" y="1173"/>
                    <a:pt x="274" y="1173"/>
                  </a:cubicBezTo>
                  <a:cubicBezTo>
                    <a:pt x="27" y="1247"/>
                    <a:pt x="27" y="1247"/>
                    <a:pt x="27" y="1247"/>
                  </a:cubicBezTo>
                  <a:cubicBezTo>
                    <a:pt x="9" y="1339"/>
                    <a:pt x="0" y="1434"/>
                    <a:pt x="0" y="1531"/>
                  </a:cubicBezTo>
                  <a:cubicBezTo>
                    <a:pt x="0" y="1532"/>
                    <a:pt x="0" y="1533"/>
                    <a:pt x="0" y="1535"/>
                  </a:cubicBezTo>
                  <a:cubicBezTo>
                    <a:pt x="229" y="1652"/>
                    <a:pt x="229" y="1652"/>
                    <a:pt x="229" y="1652"/>
                  </a:cubicBezTo>
                  <a:cubicBezTo>
                    <a:pt x="26" y="1809"/>
                    <a:pt x="26" y="1809"/>
                    <a:pt x="26" y="1809"/>
                  </a:cubicBezTo>
                  <a:cubicBezTo>
                    <a:pt x="43" y="1906"/>
                    <a:pt x="70" y="1999"/>
                    <a:pt x="105" y="2087"/>
                  </a:cubicBezTo>
                  <a:cubicBezTo>
                    <a:pt x="361" y="2114"/>
                    <a:pt x="361" y="2114"/>
                    <a:pt x="361" y="2114"/>
                  </a:cubicBezTo>
                  <a:cubicBezTo>
                    <a:pt x="228" y="2334"/>
                    <a:pt x="228" y="2334"/>
                    <a:pt x="228" y="2334"/>
                  </a:cubicBezTo>
                  <a:cubicBezTo>
                    <a:pt x="279" y="2417"/>
                    <a:pt x="337" y="2494"/>
                    <a:pt x="402" y="2565"/>
                  </a:cubicBezTo>
                  <a:cubicBezTo>
                    <a:pt x="651" y="2498"/>
                    <a:pt x="651" y="2498"/>
                    <a:pt x="651" y="2498"/>
                  </a:cubicBezTo>
                  <a:cubicBezTo>
                    <a:pt x="606" y="2751"/>
                    <a:pt x="606" y="2751"/>
                    <a:pt x="606" y="2751"/>
                  </a:cubicBezTo>
                  <a:cubicBezTo>
                    <a:pt x="683" y="2809"/>
                    <a:pt x="765" y="2860"/>
                    <a:pt x="852" y="2904"/>
                  </a:cubicBezTo>
                  <a:cubicBezTo>
                    <a:pt x="1059" y="2751"/>
                    <a:pt x="1059" y="2751"/>
                    <a:pt x="1059" y="2751"/>
                  </a:cubicBezTo>
                  <a:cubicBezTo>
                    <a:pt x="1109" y="3003"/>
                    <a:pt x="1109" y="3003"/>
                    <a:pt x="1109" y="3003"/>
                  </a:cubicBezTo>
                  <a:cubicBezTo>
                    <a:pt x="1201" y="3030"/>
                    <a:pt x="1296" y="3048"/>
                    <a:pt x="1394" y="3056"/>
                  </a:cubicBezTo>
                  <a:cubicBezTo>
                    <a:pt x="1531" y="2839"/>
                    <a:pt x="1531" y="2839"/>
                    <a:pt x="1531" y="2839"/>
                  </a:cubicBezTo>
                  <a:cubicBezTo>
                    <a:pt x="1669" y="3056"/>
                    <a:pt x="1669" y="3056"/>
                    <a:pt x="1669" y="3056"/>
                  </a:cubicBezTo>
                  <a:cubicBezTo>
                    <a:pt x="1767" y="3048"/>
                    <a:pt x="1862" y="3030"/>
                    <a:pt x="1954" y="3003"/>
                  </a:cubicBezTo>
                  <a:cubicBezTo>
                    <a:pt x="2004" y="2751"/>
                    <a:pt x="2004" y="2751"/>
                    <a:pt x="2004" y="2751"/>
                  </a:cubicBezTo>
                  <a:cubicBezTo>
                    <a:pt x="2211" y="2904"/>
                    <a:pt x="2211" y="2904"/>
                    <a:pt x="2211" y="2904"/>
                  </a:cubicBezTo>
                  <a:cubicBezTo>
                    <a:pt x="2298" y="2860"/>
                    <a:pt x="2380" y="2809"/>
                    <a:pt x="2457" y="2751"/>
                  </a:cubicBezTo>
                  <a:cubicBezTo>
                    <a:pt x="2412" y="2498"/>
                    <a:pt x="2412" y="2498"/>
                    <a:pt x="2412" y="2498"/>
                  </a:cubicBezTo>
                  <a:cubicBezTo>
                    <a:pt x="2661" y="2565"/>
                    <a:pt x="2661" y="2565"/>
                    <a:pt x="2661" y="2565"/>
                  </a:cubicBezTo>
                  <a:cubicBezTo>
                    <a:pt x="2726" y="2494"/>
                    <a:pt x="2784" y="2417"/>
                    <a:pt x="2835" y="2334"/>
                  </a:cubicBezTo>
                  <a:cubicBezTo>
                    <a:pt x="2702" y="2114"/>
                    <a:pt x="2702" y="2114"/>
                    <a:pt x="2702" y="2114"/>
                  </a:cubicBezTo>
                  <a:cubicBezTo>
                    <a:pt x="2958" y="2087"/>
                    <a:pt x="2958" y="2087"/>
                    <a:pt x="2958" y="2087"/>
                  </a:cubicBezTo>
                  <a:cubicBezTo>
                    <a:pt x="2993" y="1999"/>
                    <a:pt x="3020" y="1906"/>
                    <a:pt x="3037" y="1809"/>
                  </a:cubicBezTo>
                  <a:cubicBezTo>
                    <a:pt x="2834" y="1652"/>
                    <a:pt x="2834" y="1652"/>
                    <a:pt x="2834" y="1652"/>
                  </a:cubicBezTo>
                  <a:cubicBezTo>
                    <a:pt x="3063" y="1535"/>
                    <a:pt x="3063" y="1535"/>
                    <a:pt x="3063" y="1535"/>
                  </a:cubicBezTo>
                  <a:cubicBezTo>
                    <a:pt x="3063" y="1533"/>
                    <a:pt x="3063" y="1532"/>
                    <a:pt x="3063" y="1531"/>
                  </a:cubicBezTo>
                  <a:cubicBezTo>
                    <a:pt x="3063" y="1434"/>
                    <a:pt x="3054" y="1339"/>
                    <a:pt x="3036" y="1247"/>
                  </a:cubicBezTo>
                  <a:cubicBezTo>
                    <a:pt x="2789" y="1173"/>
                    <a:pt x="2789" y="1173"/>
                    <a:pt x="2789" y="1173"/>
                  </a:cubicBezTo>
                  <a:cubicBezTo>
                    <a:pt x="2961" y="981"/>
                    <a:pt x="2961" y="981"/>
                    <a:pt x="2961" y="981"/>
                  </a:cubicBezTo>
                  <a:cubicBezTo>
                    <a:pt x="2926" y="890"/>
                    <a:pt x="2883" y="804"/>
                    <a:pt x="2832" y="722"/>
                  </a:cubicBezTo>
                  <a:cubicBezTo>
                    <a:pt x="2575" y="743"/>
                    <a:pt x="2575" y="743"/>
                    <a:pt x="2575" y="743"/>
                  </a:cubicBezTo>
                  <a:cubicBezTo>
                    <a:pt x="2665" y="502"/>
                    <a:pt x="2665" y="502"/>
                    <a:pt x="2665" y="502"/>
                  </a:cubicBezTo>
                  <a:cubicBezTo>
                    <a:pt x="2600" y="431"/>
                    <a:pt x="2529" y="365"/>
                    <a:pt x="2451" y="307"/>
                  </a:cubicBezTo>
                  <a:cubicBezTo>
                    <a:pt x="2220" y="419"/>
                    <a:pt x="2220" y="419"/>
                    <a:pt x="2220" y="419"/>
                  </a:cubicBezTo>
                  <a:cubicBezTo>
                    <a:pt x="2217" y="162"/>
                    <a:pt x="2217" y="162"/>
                    <a:pt x="2217" y="162"/>
                  </a:cubicBezTo>
                  <a:cubicBezTo>
                    <a:pt x="2131" y="119"/>
                    <a:pt x="2041" y="84"/>
                    <a:pt x="1948" y="57"/>
                  </a:cubicBezTo>
                  <a:cubicBezTo>
                    <a:pt x="1772" y="246"/>
                    <a:pt x="1772" y="246"/>
                    <a:pt x="1772" y="246"/>
                  </a:cubicBezTo>
                  <a:cubicBezTo>
                    <a:pt x="1676" y="7"/>
                    <a:pt x="1676" y="7"/>
                    <a:pt x="1676" y="7"/>
                  </a:cubicBezTo>
                  <a:cubicBezTo>
                    <a:pt x="1628" y="2"/>
                    <a:pt x="1580" y="0"/>
                    <a:pt x="1531" y="0"/>
                  </a:cubicBezTo>
                  <a:cubicBezTo>
                    <a:pt x="1483" y="0"/>
                    <a:pt x="1435" y="2"/>
                    <a:pt x="1387" y="7"/>
                  </a:cubicBezTo>
                  <a:lnTo>
                    <a:pt x="1291" y="246"/>
                  </a:lnTo>
                  <a:close/>
                </a:path>
              </a:pathLst>
            </a:custGeom>
            <a:solidFill>
              <a:schemeClr val="bg1">
                <a:lumMod val="95000"/>
              </a:schemeClr>
            </a:solidFill>
            <a:ln>
              <a:noFill/>
            </a:ln>
            <a:effectLst>
              <a:outerShdw blurRad="50800" dist="38100" dir="5400000" algn="t" rotWithShape="0">
                <a:prstClr val="black">
                  <a:alpha val="40000"/>
                </a:prstClr>
              </a:outerShdw>
            </a:effectLst>
          </p:spPr>
          <p:txBody>
            <a:bodyPr vert="horz" wrap="square" lIns="91440" tIns="45720" rIns="91440" bIns="45720" numCol="1" anchor="t" anchorCtr="0" compatLnSpc="1"/>
            <a:lstStyle/>
            <a:p>
              <a:endParaRPr lang="zh-CN" altLang="en-US">
                <a:latin typeface="Arial"/>
                <a:ea typeface="微软雅黑"/>
                <a:sym typeface="Arial"/>
              </a:endParaRPr>
            </a:p>
          </p:txBody>
        </p:sp>
        <p:sp>
          <p:nvSpPr>
            <p:cNvPr id="28" name="Oval 6"/>
            <p:cNvSpPr>
              <a:spLocks noChangeArrowheads="1"/>
            </p:cNvSpPr>
            <p:nvPr/>
          </p:nvSpPr>
          <p:spPr bwMode="auto">
            <a:xfrm>
              <a:off x="1292225" y="1420813"/>
              <a:ext cx="1268413" cy="1241425"/>
            </a:xfrm>
            <a:prstGeom prst="ellipse">
              <a:avLst/>
            </a:prstGeom>
            <a:solidFill>
              <a:srgbClr val="FFFFFF"/>
            </a:solidFill>
            <a:ln>
              <a:noFill/>
            </a:ln>
            <a:effectLst>
              <a:outerShdw blurRad="50800" dist="38100" dir="5400000" algn="t" rotWithShape="0">
                <a:prstClr val="black">
                  <a:alpha val="40000"/>
                </a:prstClr>
              </a:outerShdw>
            </a:effectLst>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Arial"/>
                <a:ea typeface="微软雅黑"/>
                <a:sym typeface="Arial"/>
              </a:endParaRPr>
            </a:p>
          </p:txBody>
        </p:sp>
        <p:sp>
          <p:nvSpPr>
            <p:cNvPr id="29" name="Freeform 7"/>
            <p:cNvSpPr>
              <a:spLocks noEditPoints="1"/>
            </p:cNvSpPr>
            <p:nvPr/>
          </p:nvSpPr>
          <p:spPr bwMode="auto">
            <a:xfrm>
              <a:off x="1295400" y="1473201"/>
              <a:ext cx="1263650" cy="1104900"/>
            </a:xfrm>
            <a:custGeom>
              <a:avLst/>
              <a:gdLst>
                <a:gd name="T0" fmla="*/ 1087 w 1650"/>
                <a:gd name="T1" fmla="*/ 1248 h 1445"/>
                <a:gd name="T2" fmla="*/ 1090 w 1650"/>
                <a:gd name="T3" fmla="*/ 1249 h 1445"/>
                <a:gd name="T4" fmla="*/ 1102 w 1650"/>
                <a:gd name="T5" fmla="*/ 1246 h 1445"/>
                <a:gd name="T6" fmla="*/ 1096 w 1650"/>
                <a:gd name="T7" fmla="*/ 1234 h 1445"/>
                <a:gd name="T8" fmla="*/ 1099 w 1650"/>
                <a:gd name="T9" fmla="*/ 1230 h 1445"/>
                <a:gd name="T10" fmla="*/ 1624 w 1650"/>
                <a:gd name="T11" fmla="*/ 904 h 1445"/>
                <a:gd name="T12" fmla="*/ 47 w 1650"/>
                <a:gd name="T13" fmla="*/ 668 h 1445"/>
                <a:gd name="T14" fmla="*/ 7 w 1650"/>
                <a:gd name="T15" fmla="*/ 643 h 1445"/>
                <a:gd name="T16" fmla="*/ 9 w 1650"/>
                <a:gd name="T17" fmla="*/ 747 h 1445"/>
                <a:gd name="T18" fmla="*/ 880 w 1650"/>
                <a:gd name="T19" fmla="*/ 583 h 1445"/>
                <a:gd name="T20" fmla="*/ 740 w 1650"/>
                <a:gd name="T21" fmla="*/ 410 h 1445"/>
                <a:gd name="T22" fmla="*/ 1216 w 1650"/>
                <a:gd name="T23" fmla="*/ 522 h 1445"/>
                <a:gd name="T24" fmla="*/ 1198 w 1650"/>
                <a:gd name="T25" fmla="*/ 507 h 1445"/>
                <a:gd name="T26" fmla="*/ 675 w 1650"/>
                <a:gd name="T27" fmla="*/ 509 h 1445"/>
                <a:gd name="T28" fmla="*/ 707 w 1650"/>
                <a:gd name="T29" fmla="*/ 504 h 1445"/>
                <a:gd name="T30" fmla="*/ 710 w 1650"/>
                <a:gd name="T31" fmla="*/ 501 h 1445"/>
                <a:gd name="T32" fmla="*/ 805 w 1650"/>
                <a:gd name="T33" fmla="*/ 478 h 1445"/>
                <a:gd name="T34" fmla="*/ 798 w 1650"/>
                <a:gd name="T35" fmla="*/ 478 h 1445"/>
                <a:gd name="T36" fmla="*/ 800 w 1650"/>
                <a:gd name="T37" fmla="*/ 478 h 1445"/>
                <a:gd name="T38" fmla="*/ 801 w 1650"/>
                <a:gd name="T39" fmla="*/ 478 h 1445"/>
                <a:gd name="T40" fmla="*/ 806 w 1650"/>
                <a:gd name="T41" fmla="*/ 443 h 1445"/>
                <a:gd name="T42" fmla="*/ 936 w 1650"/>
                <a:gd name="T43" fmla="*/ 312 h 1445"/>
                <a:gd name="T44" fmla="*/ 980 w 1650"/>
                <a:gd name="T45" fmla="*/ 289 h 1445"/>
                <a:gd name="T46" fmla="*/ 1002 w 1650"/>
                <a:gd name="T47" fmla="*/ 294 h 1445"/>
                <a:gd name="T48" fmla="*/ 1032 w 1650"/>
                <a:gd name="T49" fmla="*/ 228 h 1445"/>
                <a:gd name="T50" fmla="*/ 1031 w 1650"/>
                <a:gd name="T51" fmla="*/ 227 h 1445"/>
                <a:gd name="T52" fmla="*/ 878 w 1650"/>
                <a:gd name="T53" fmla="*/ 333 h 1445"/>
                <a:gd name="T54" fmla="*/ 1122 w 1650"/>
                <a:gd name="T55" fmla="*/ 486 h 1445"/>
                <a:gd name="T56" fmla="*/ 840 w 1650"/>
                <a:gd name="T57" fmla="*/ 120 h 1445"/>
                <a:gd name="T58" fmla="*/ 879 w 1650"/>
                <a:gd name="T59" fmla="*/ 104 h 1445"/>
                <a:gd name="T60" fmla="*/ 536 w 1650"/>
                <a:gd name="T61" fmla="*/ 202 h 1445"/>
                <a:gd name="T62" fmla="*/ 530 w 1650"/>
                <a:gd name="T63" fmla="*/ 201 h 1445"/>
                <a:gd name="T64" fmla="*/ 617 w 1650"/>
                <a:gd name="T65" fmla="*/ 160 h 1445"/>
                <a:gd name="T66" fmla="*/ 612 w 1650"/>
                <a:gd name="T67" fmla="*/ 188 h 1445"/>
                <a:gd name="T68" fmla="*/ 1073 w 1650"/>
                <a:gd name="T69" fmla="*/ 700 h 1445"/>
                <a:gd name="T70" fmla="*/ 611 w 1650"/>
                <a:gd name="T71" fmla="*/ 657 h 1445"/>
                <a:gd name="T72" fmla="*/ 1200 w 1650"/>
                <a:gd name="T73" fmla="*/ 560 h 1445"/>
                <a:gd name="T74" fmla="*/ 348 w 1650"/>
                <a:gd name="T75" fmla="*/ 148 h 1445"/>
                <a:gd name="T76" fmla="*/ 136 w 1650"/>
                <a:gd name="T77" fmla="*/ 348 h 1445"/>
                <a:gd name="T78" fmla="*/ 157 w 1650"/>
                <a:gd name="T79" fmla="*/ 360 h 1445"/>
                <a:gd name="T80" fmla="*/ 161 w 1650"/>
                <a:gd name="T81" fmla="*/ 364 h 1445"/>
                <a:gd name="T82" fmla="*/ 199 w 1650"/>
                <a:gd name="T83" fmla="*/ 261 h 1445"/>
                <a:gd name="T84" fmla="*/ 152 w 1650"/>
                <a:gd name="T85" fmla="*/ 328 h 1445"/>
                <a:gd name="T86" fmla="*/ 208 w 1650"/>
                <a:gd name="T87" fmla="*/ 217 h 1445"/>
                <a:gd name="T88" fmla="*/ 315 w 1650"/>
                <a:gd name="T89" fmla="*/ 239 h 1445"/>
                <a:gd name="T90" fmla="*/ 324 w 1650"/>
                <a:gd name="T91" fmla="*/ 235 h 1445"/>
                <a:gd name="T92" fmla="*/ 318 w 1650"/>
                <a:gd name="T93" fmla="*/ 109 h 1445"/>
                <a:gd name="T94" fmla="*/ 394 w 1650"/>
                <a:gd name="T95" fmla="*/ 64 h 1445"/>
                <a:gd name="T96" fmla="*/ 451 w 1650"/>
                <a:gd name="T97" fmla="*/ 27 h 1445"/>
                <a:gd name="T98" fmla="*/ 447 w 1650"/>
                <a:gd name="T99" fmla="*/ 55 h 1445"/>
                <a:gd name="T100" fmla="*/ 466 w 1650"/>
                <a:gd name="T101" fmla="*/ 72 h 1445"/>
                <a:gd name="T102" fmla="*/ 1387 w 1650"/>
                <a:gd name="T103" fmla="*/ 395 h 1445"/>
                <a:gd name="T104" fmla="*/ 1435 w 1650"/>
                <a:gd name="T105" fmla="*/ 253 h 1445"/>
                <a:gd name="T106" fmla="*/ 1187 w 1650"/>
                <a:gd name="T107" fmla="*/ 176 h 1445"/>
                <a:gd name="T108" fmla="*/ 1186 w 1650"/>
                <a:gd name="T109" fmla="*/ 177 h 1445"/>
                <a:gd name="T110" fmla="*/ 1183 w 1650"/>
                <a:gd name="T111" fmla="*/ 178 h 1445"/>
                <a:gd name="T112" fmla="*/ 1220 w 1650"/>
                <a:gd name="T113" fmla="*/ 55 h 1445"/>
                <a:gd name="T114" fmla="*/ 1169 w 1650"/>
                <a:gd name="T115" fmla="*/ 114 h 1445"/>
                <a:gd name="T116" fmla="*/ 1184 w 1650"/>
                <a:gd name="T117" fmla="*/ 119 h 1445"/>
                <a:gd name="T118" fmla="*/ 1211 w 1650"/>
                <a:gd name="T119" fmla="*/ 46 h 1445"/>
                <a:gd name="T120" fmla="*/ 1288 w 1650"/>
                <a:gd name="T121" fmla="*/ 452 h 1445"/>
                <a:gd name="T122" fmla="*/ 1114 w 1650"/>
                <a:gd name="T123" fmla="*/ 44 h 1445"/>
                <a:gd name="T124" fmla="*/ 526 w 1650"/>
                <a:gd name="T125" fmla="*/ 82 h 14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650" h="1445">
                  <a:moveTo>
                    <a:pt x="1237" y="1254"/>
                  </a:moveTo>
                  <a:cubicBezTo>
                    <a:pt x="1246" y="1246"/>
                    <a:pt x="1246" y="1246"/>
                    <a:pt x="1246" y="1246"/>
                  </a:cubicBezTo>
                  <a:cubicBezTo>
                    <a:pt x="1237" y="1254"/>
                    <a:pt x="1237" y="1254"/>
                    <a:pt x="1237" y="1254"/>
                  </a:cubicBezTo>
                  <a:moveTo>
                    <a:pt x="1246" y="1246"/>
                  </a:moveTo>
                  <a:cubicBezTo>
                    <a:pt x="1247" y="1244"/>
                    <a:pt x="1247" y="1241"/>
                    <a:pt x="1248" y="1239"/>
                  </a:cubicBezTo>
                  <a:cubicBezTo>
                    <a:pt x="1248" y="1218"/>
                    <a:pt x="1248" y="1218"/>
                    <a:pt x="1248" y="1218"/>
                  </a:cubicBezTo>
                  <a:cubicBezTo>
                    <a:pt x="1246" y="1219"/>
                    <a:pt x="1244" y="1219"/>
                    <a:pt x="1242" y="1220"/>
                  </a:cubicBezTo>
                  <a:cubicBezTo>
                    <a:pt x="1231" y="1235"/>
                    <a:pt x="1231" y="1235"/>
                    <a:pt x="1231" y="1235"/>
                  </a:cubicBezTo>
                  <a:cubicBezTo>
                    <a:pt x="1222" y="1244"/>
                    <a:pt x="1222" y="1244"/>
                    <a:pt x="1222" y="1244"/>
                  </a:cubicBezTo>
                  <a:cubicBezTo>
                    <a:pt x="1214" y="1252"/>
                    <a:pt x="1214" y="1252"/>
                    <a:pt x="1214" y="1252"/>
                  </a:cubicBezTo>
                  <a:cubicBezTo>
                    <a:pt x="1205" y="1260"/>
                    <a:pt x="1205" y="1260"/>
                    <a:pt x="1205" y="1260"/>
                  </a:cubicBezTo>
                  <a:cubicBezTo>
                    <a:pt x="1199" y="1261"/>
                    <a:pt x="1192" y="1262"/>
                    <a:pt x="1186" y="1263"/>
                  </a:cubicBezTo>
                  <a:cubicBezTo>
                    <a:pt x="1182" y="1275"/>
                    <a:pt x="1179" y="1286"/>
                    <a:pt x="1175" y="1297"/>
                  </a:cubicBezTo>
                  <a:cubicBezTo>
                    <a:pt x="1171" y="1307"/>
                    <a:pt x="1170" y="1309"/>
                    <a:pt x="1161" y="1317"/>
                  </a:cubicBezTo>
                  <a:cubicBezTo>
                    <a:pt x="1158" y="1319"/>
                    <a:pt x="1154" y="1322"/>
                    <a:pt x="1153" y="1325"/>
                  </a:cubicBezTo>
                  <a:cubicBezTo>
                    <a:pt x="1151" y="1333"/>
                    <a:pt x="1153" y="1345"/>
                    <a:pt x="1153" y="1354"/>
                  </a:cubicBezTo>
                  <a:cubicBezTo>
                    <a:pt x="1168" y="1348"/>
                    <a:pt x="1179" y="1344"/>
                    <a:pt x="1191" y="1332"/>
                  </a:cubicBezTo>
                  <a:cubicBezTo>
                    <a:pt x="1196" y="1328"/>
                    <a:pt x="1200" y="1319"/>
                    <a:pt x="1203" y="1315"/>
                  </a:cubicBezTo>
                  <a:cubicBezTo>
                    <a:pt x="1213" y="1296"/>
                    <a:pt x="1218" y="1290"/>
                    <a:pt x="1230" y="1276"/>
                  </a:cubicBezTo>
                  <a:cubicBezTo>
                    <a:pt x="1233" y="1269"/>
                    <a:pt x="1235" y="1261"/>
                    <a:pt x="1237" y="1254"/>
                  </a:cubicBezTo>
                  <a:cubicBezTo>
                    <a:pt x="1246" y="1246"/>
                    <a:pt x="1246" y="1246"/>
                    <a:pt x="1246" y="1246"/>
                  </a:cubicBezTo>
                  <a:moveTo>
                    <a:pt x="1205" y="1260"/>
                  </a:moveTo>
                  <a:cubicBezTo>
                    <a:pt x="1214" y="1252"/>
                    <a:pt x="1214" y="1252"/>
                    <a:pt x="1214" y="1252"/>
                  </a:cubicBezTo>
                  <a:cubicBezTo>
                    <a:pt x="1205" y="1260"/>
                    <a:pt x="1205" y="1260"/>
                    <a:pt x="1205" y="1260"/>
                  </a:cubicBezTo>
                  <a:moveTo>
                    <a:pt x="1222" y="1244"/>
                  </a:moveTo>
                  <a:cubicBezTo>
                    <a:pt x="1214" y="1252"/>
                    <a:pt x="1214" y="1252"/>
                    <a:pt x="1214" y="1252"/>
                  </a:cubicBezTo>
                  <a:cubicBezTo>
                    <a:pt x="1222" y="1244"/>
                    <a:pt x="1222" y="1244"/>
                    <a:pt x="1222" y="1244"/>
                  </a:cubicBezTo>
                  <a:moveTo>
                    <a:pt x="1231" y="1235"/>
                  </a:moveTo>
                  <a:cubicBezTo>
                    <a:pt x="1222" y="1244"/>
                    <a:pt x="1222" y="1244"/>
                    <a:pt x="1222" y="1244"/>
                  </a:cubicBezTo>
                  <a:cubicBezTo>
                    <a:pt x="1231" y="1235"/>
                    <a:pt x="1231" y="1235"/>
                    <a:pt x="1231" y="1235"/>
                  </a:cubicBezTo>
                  <a:moveTo>
                    <a:pt x="1242" y="1220"/>
                  </a:moveTo>
                  <a:cubicBezTo>
                    <a:pt x="1231" y="1235"/>
                    <a:pt x="1231" y="1235"/>
                    <a:pt x="1231" y="1235"/>
                  </a:cubicBezTo>
                  <a:cubicBezTo>
                    <a:pt x="1242" y="1220"/>
                    <a:pt x="1242" y="1220"/>
                    <a:pt x="1242" y="1220"/>
                  </a:cubicBezTo>
                  <a:cubicBezTo>
                    <a:pt x="1244" y="1219"/>
                    <a:pt x="1246" y="1219"/>
                    <a:pt x="1248" y="1218"/>
                  </a:cubicBezTo>
                  <a:cubicBezTo>
                    <a:pt x="1246" y="1219"/>
                    <a:pt x="1244" y="1219"/>
                    <a:pt x="1242" y="1220"/>
                  </a:cubicBezTo>
                  <a:moveTo>
                    <a:pt x="336" y="1197"/>
                  </a:moveTo>
                  <a:cubicBezTo>
                    <a:pt x="351" y="1166"/>
                    <a:pt x="351" y="1166"/>
                    <a:pt x="351" y="1166"/>
                  </a:cubicBezTo>
                  <a:cubicBezTo>
                    <a:pt x="351" y="1164"/>
                    <a:pt x="351" y="1164"/>
                    <a:pt x="351" y="1164"/>
                  </a:cubicBezTo>
                  <a:cubicBezTo>
                    <a:pt x="275" y="1148"/>
                    <a:pt x="209" y="1128"/>
                    <a:pt x="156" y="1105"/>
                  </a:cubicBezTo>
                  <a:cubicBezTo>
                    <a:pt x="195" y="1226"/>
                    <a:pt x="262" y="1327"/>
                    <a:pt x="350" y="1401"/>
                  </a:cubicBezTo>
                  <a:cubicBezTo>
                    <a:pt x="351" y="1401"/>
                    <a:pt x="352" y="1401"/>
                    <a:pt x="353" y="1402"/>
                  </a:cubicBezTo>
                  <a:cubicBezTo>
                    <a:pt x="351" y="1396"/>
                    <a:pt x="351" y="1396"/>
                    <a:pt x="351" y="1396"/>
                  </a:cubicBezTo>
                  <a:cubicBezTo>
                    <a:pt x="353" y="1402"/>
                    <a:pt x="353" y="1402"/>
                    <a:pt x="353" y="1402"/>
                  </a:cubicBezTo>
                  <a:cubicBezTo>
                    <a:pt x="355" y="1403"/>
                    <a:pt x="357" y="1404"/>
                    <a:pt x="360" y="1404"/>
                  </a:cubicBezTo>
                  <a:cubicBezTo>
                    <a:pt x="350" y="1393"/>
                    <a:pt x="350" y="1393"/>
                    <a:pt x="350" y="1393"/>
                  </a:cubicBezTo>
                  <a:cubicBezTo>
                    <a:pt x="329" y="1376"/>
                    <a:pt x="329" y="1376"/>
                    <a:pt x="329" y="1376"/>
                  </a:cubicBezTo>
                  <a:cubicBezTo>
                    <a:pt x="340" y="1380"/>
                    <a:pt x="340" y="1380"/>
                    <a:pt x="340" y="1380"/>
                  </a:cubicBezTo>
                  <a:cubicBezTo>
                    <a:pt x="342" y="1381"/>
                    <a:pt x="345" y="1381"/>
                    <a:pt x="347" y="1382"/>
                  </a:cubicBezTo>
                  <a:cubicBezTo>
                    <a:pt x="340" y="1369"/>
                    <a:pt x="340" y="1369"/>
                    <a:pt x="340" y="1369"/>
                  </a:cubicBezTo>
                  <a:cubicBezTo>
                    <a:pt x="339" y="1371"/>
                    <a:pt x="340" y="1373"/>
                    <a:pt x="340" y="1375"/>
                  </a:cubicBezTo>
                  <a:cubicBezTo>
                    <a:pt x="338" y="1375"/>
                    <a:pt x="336" y="1375"/>
                    <a:pt x="335" y="1374"/>
                  </a:cubicBezTo>
                  <a:cubicBezTo>
                    <a:pt x="329" y="1372"/>
                    <a:pt x="323" y="1370"/>
                    <a:pt x="318" y="1367"/>
                  </a:cubicBezTo>
                  <a:cubicBezTo>
                    <a:pt x="323" y="1370"/>
                    <a:pt x="329" y="1372"/>
                    <a:pt x="335" y="1374"/>
                  </a:cubicBezTo>
                  <a:cubicBezTo>
                    <a:pt x="337" y="1375"/>
                    <a:pt x="337" y="1375"/>
                    <a:pt x="337" y="1375"/>
                  </a:cubicBezTo>
                  <a:cubicBezTo>
                    <a:pt x="338" y="1375"/>
                    <a:pt x="338" y="1375"/>
                    <a:pt x="339" y="1376"/>
                  </a:cubicBezTo>
                  <a:cubicBezTo>
                    <a:pt x="341" y="1372"/>
                    <a:pt x="341" y="1372"/>
                    <a:pt x="333" y="1351"/>
                  </a:cubicBezTo>
                  <a:cubicBezTo>
                    <a:pt x="328" y="1337"/>
                    <a:pt x="328" y="1337"/>
                    <a:pt x="323" y="1330"/>
                  </a:cubicBezTo>
                  <a:cubicBezTo>
                    <a:pt x="324" y="1331"/>
                    <a:pt x="325" y="1333"/>
                    <a:pt x="326" y="1334"/>
                  </a:cubicBezTo>
                  <a:cubicBezTo>
                    <a:pt x="328" y="1337"/>
                    <a:pt x="328" y="1337"/>
                    <a:pt x="333" y="1351"/>
                  </a:cubicBezTo>
                  <a:cubicBezTo>
                    <a:pt x="333" y="1348"/>
                    <a:pt x="334" y="1345"/>
                    <a:pt x="335" y="1342"/>
                  </a:cubicBezTo>
                  <a:cubicBezTo>
                    <a:pt x="328" y="1331"/>
                    <a:pt x="328" y="1331"/>
                    <a:pt x="328" y="1331"/>
                  </a:cubicBezTo>
                  <a:cubicBezTo>
                    <a:pt x="326" y="1329"/>
                    <a:pt x="325" y="1327"/>
                    <a:pt x="324" y="1325"/>
                  </a:cubicBezTo>
                  <a:cubicBezTo>
                    <a:pt x="321" y="1321"/>
                    <a:pt x="318" y="1317"/>
                    <a:pt x="316" y="1313"/>
                  </a:cubicBezTo>
                  <a:cubicBezTo>
                    <a:pt x="323" y="1299"/>
                    <a:pt x="323" y="1299"/>
                    <a:pt x="323" y="1299"/>
                  </a:cubicBezTo>
                  <a:cubicBezTo>
                    <a:pt x="320" y="1299"/>
                    <a:pt x="316" y="1298"/>
                    <a:pt x="313" y="1297"/>
                  </a:cubicBezTo>
                  <a:cubicBezTo>
                    <a:pt x="313" y="1313"/>
                    <a:pt x="313" y="1313"/>
                    <a:pt x="313" y="1313"/>
                  </a:cubicBezTo>
                  <a:cubicBezTo>
                    <a:pt x="319" y="1324"/>
                    <a:pt x="319" y="1324"/>
                    <a:pt x="319" y="1324"/>
                  </a:cubicBezTo>
                  <a:cubicBezTo>
                    <a:pt x="313" y="1313"/>
                    <a:pt x="313" y="1313"/>
                    <a:pt x="313" y="1313"/>
                  </a:cubicBezTo>
                  <a:cubicBezTo>
                    <a:pt x="313" y="1297"/>
                    <a:pt x="313" y="1297"/>
                    <a:pt x="313" y="1297"/>
                  </a:cubicBezTo>
                  <a:cubicBezTo>
                    <a:pt x="316" y="1298"/>
                    <a:pt x="320" y="1299"/>
                    <a:pt x="323" y="1299"/>
                  </a:cubicBezTo>
                  <a:cubicBezTo>
                    <a:pt x="324" y="1300"/>
                    <a:pt x="326" y="1300"/>
                    <a:pt x="327" y="1301"/>
                  </a:cubicBezTo>
                  <a:cubicBezTo>
                    <a:pt x="328" y="1296"/>
                    <a:pt x="328" y="1296"/>
                    <a:pt x="328" y="1296"/>
                  </a:cubicBezTo>
                  <a:cubicBezTo>
                    <a:pt x="335" y="1298"/>
                    <a:pt x="342" y="1299"/>
                    <a:pt x="348" y="1301"/>
                  </a:cubicBezTo>
                  <a:cubicBezTo>
                    <a:pt x="337" y="1249"/>
                    <a:pt x="336" y="1244"/>
                    <a:pt x="333" y="1203"/>
                  </a:cubicBezTo>
                  <a:cubicBezTo>
                    <a:pt x="336" y="1197"/>
                    <a:pt x="336" y="1197"/>
                    <a:pt x="336" y="1197"/>
                  </a:cubicBezTo>
                  <a:moveTo>
                    <a:pt x="1087" y="1247"/>
                  </a:moveTo>
                  <a:cubicBezTo>
                    <a:pt x="1087" y="1247"/>
                    <a:pt x="1087" y="1247"/>
                    <a:pt x="1087" y="1247"/>
                  </a:cubicBezTo>
                  <a:cubicBezTo>
                    <a:pt x="1087" y="1247"/>
                    <a:pt x="1087" y="1247"/>
                    <a:pt x="1087" y="1247"/>
                  </a:cubicBezTo>
                  <a:moveTo>
                    <a:pt x="1087" y="1247"/>
                  </a:moveTo>
                  <a:cubicBezTo>
                    <a:pt x="1087" y="1247"/>
                    <a:pt x="1087" y="1247"/>
                    <a:pt x="1087" y="1247"/>
                  </a:cubicBezTo>
                  <a:cubicBezTo>
                    <a:pt x="1087" y="1247"/>
                    <a:pt x="1087" y="1247"/>
                    <a:pt x="1087" y="1247"/>
                  </a:cubicBezTo>
                  <a:moveTo>
                    <a:pt x="1087" y="1247"/>
                  </a:moveTo>
                  <a:cubicBezTo>
                    <a:pt x="1087" y="1247"/>
                    <a:pt x="1087" y="1247"/>
                    <a:pt x="1087" y="1247"/>
                  </a:cubicBezTo>
                  <a:cubicBezTo>
                    <a:pt x="1087" y="1247"/>
                    <a:pt x="1087" y="1247"/>
                    <a:pt x="1087" y="1247"/>
                  </a:cubicBezTo>
                  <a:moveTo>
                    <a:pt x="1087" y="1247"/>
                  </a:moveTo>
                  <a:cubicBezTo>
                    <a:pt x="1087" y="1247"/>
                    <a:pt x="1087" y="1247"/>
                    <a:pt x="1087" y="1247"/>
                  </a:cubicBezTo>
                  <a:cubicBezTo>
                    <a:pt x="1087" y="1247"/>
                    <a:pt x="1087" y="1247"/>
                    <a:pt x="1087" y="1247"/>
                  </a:cubicBezTo>
                  <a:moveTo>
                    <a:pt x="1087" y="1247"/>
                  </a:moveTo>
                  <a:cubicBezTo>
                    <a:pt x="1087" y="1247"/>
                    <a:pt x="1087" y="1247"/>
                    <a:pt x="1087" y="1247"/>
                  </a:cubicBezTo>
                  <a:cubicBezTo>
                    <a:pt x="1087" y="1247"/>
                    <a:pt x="1087" y="1247"/>
                    <a:pt x="1087" y="1247"/>
                  </a:cubicBezTo>
                  <a:moveTo>
                    <a:pt x="1087" y="1247"/>
                  </a:moveTo>
                  <a:cubicBezTo>
                    <a:pt x="1087" y="1247"/>
                    <a:pt x="1087" y="1247"/>
                    <a:pt x="1087" y="1247"/>
                  </a:cubicBezTo>
                  <a:cubicBezTo>
                    <a:pt x="1087" y="1247"/>
                    <a:pt x="1087" y="1247"/>
                    <a:pt x="1087" y="1247"/>
                  </a:cubicBezTo>
                  <a:moveTo>
                    <a:pt x="1087" y="1247"/>
                  </a:moveTo>
                  <a:cubicBezTo>
                    <a:pt x="1087" y="1247"/>
                    <a:pt x="1087" y="1247"/>
                    <a:pt x="1087" y="1247"/>
                  </a:cubicBezTo>
                  <a:cubicBezTo>
                    <a:pt x="1087" y="1247"/>
                    <a:pt x="1087" y="1247"/>
                    <a:pt x="1087" y="1247"/>
                  </a:cubicBezTo>
                  <a:moveTo>
                    <a:pt x="1087" y="1247"/>
                  </a:moveTo>
                  <a:cubicBezTo>
                    <a:pt x="1087" y="1247"/>
                    <a:pt x="1087" y="1247"/>
                    <a:pt x="1087" y="1247"/>
                  </a:cubicBezTo>
                  <a:cubicBezTo>
                    <a:pt x="1087" y="1247"/>
                    <a:pt x="1087" y="1247"/>
                    <a:pt x="1087" y="1247"/>
                  </a:cubicBezTo>
                  <a:moveTo>
                    <a:pt x="1087" y="1248"/>
                  </a:moveTo>
                  <a:cubicBezTo>
                    <a:pt x="1087" y="1247"/>
                    <a:pt x="1087" y="1247"/>
                    <a:pt x="1087" y="1247"/>
                  </a:cubicBezTo>
                  <a:cubicBezTo>
                    <a:pt x="1087" y="1247"/>
                    <a:pt x="1087" y="1247"/>
                    <a:pt x="1087" y="1248"/>
                  </a:cubicBezTo>
                  <a:moveTo>
                    <a:pt x="1087" y="1248"/>
                  </a:moveTo>
                  <a:cubicBezTo>
                    <a:pt x="1087" y="1248"/>
                    <a:pt x="1087" y="1248"/>
                    <a:pt x="1087" y="1248"/>
                  </a:cubicBezTo>
                  <a:cubicBezTo>
                    <a:pt x="1087" y="1248"/>
                    <a:pt x="1087" y="1248"/>
                    <a:pt x="1087" y="1248"/>
                  </a:cubicBezTo>
                  <a:moveTo>
                    <a:pt x="1087" y="1248"/>
                  </a:moveTo>
                  <a:cubicBezTo>
                    <a:pt x="1087" y="1248"/>
                    <a:pt x="1087" y="1248"/>
                    <a:pt x="1087" y="1248"/>
                  </a:cubicBezTo>
                  <a:cubicBezTo>
                    <a:pt x="1087" y="1248"/>
                    <a:pt x="1087" y="1248"/>
                    <a:pt x="1087" y="1248"/>
                  </a:cubicBezTo>
                  <a:moveTo>
                    <a:pt x="1087" y="1248"/>
                  </a:moveTo>
                  <a:cubicBezTo>
                    <a:pt x="1087" y="1248"/>
                    <a:pt x="1087" y="1248"/>
                    <a:pt x="1087" y="1248"/>
                  </a:cubicBezTo>
                  <a:cubicBezTo>
                    <a:pt x="1087" y="1248"/>
                    <a:pt x="1087" y="1248"/>
                    <a:pt x="1087" y="1248"/>
                  </a:cubicBezTo>
                  <a:moveTo>
                    <a:pt x="1087" y="1248"/>
                  </a:moveTo>
                  <a:cubicBezTo>
                    <a:pt x="1087" y="1248"/>
                    <a:pt x="1087" y="1248"/>
                    <a:pt x="1087" y="1248"/>
                  </a:cubicBezTo>
                  <a:cubicBezTo>
                    <a:pt x="1087" y="1248"/>
                    <a:pt x="1087" y="1248"/>
                    <a:pt x="1087" y="1248"/>
                  </a:cubicBezTo>
                  <a:moveTo>
                    <a:pt x="1087" y="1248"/>
                  </a:moveTo>
                  <a:cubicBezTo>
                    <a:pt x="1087" y="1248"/>
                    <a:pt x="1087" y="1248"/>
                    <a:pt x="1087" y="1248"/>
                  </a:cubicBezTo>
                  <a:cubicBezTo>
                    <a:pt x="1087" y="1248"/>
                    <a:pt x="1087" y="1248"/>
                    <a:pt x="1087" y="1248"/>
                  </a:cubicBezTo>
                  <a:moveTo>
                    <a:pt x="1087" y="1248"/>
                  </a:moveTo>
                  <a:cubicBezTo>
                    <a:pt x="1087" y="1248"/>
                    <a:pt x="1087" y="1248"/>
                    <a:pt x="1087" y="1248"/>
                  </a:cubicBezTo>
                  <a:cubicBezTo>
                    <a:pt x="1087" y="1248"/>
                    <a:pt x="1087" y="1248"/>
                    <a:pt x="1087" y="1248"/>
                  </a:cubicBezTo>
                  <a:moveTo>
                    <a:pt x="1087" y="1248"/>
                  </a:moveTo>
                  <a:cubicBezTo>
                    <a:pt x="1087" y="1248"/>
                    <a:pt x="1087" y="1248"/>
                    <a:pt x="1087" y="1248"/>
                  </a:cubicBezTo>
                  <a:cubicBezTo>
                    <a:pt x="1087" y="1248"/>
                    <a:pt x="1087" y="1248"/>
                    <a:pt x="1087" y="1248"/>
                  </a:cubicBezTo>
                  <a:moveTo>
                    <a:pt x="1087" y="1248"/>
                  </a:moveTo>
                  <a:cubicBezTo>
                    <a:pt x="1087" y="1248"/>
                    <a:pt x="1087" y="1248"/>
                    <a:pt x="1087" y="1248"/>
                  </a:cubicBezTo>
                  <a:cubicBezTo>
                    <a:pt x="1087" y="1248"/>
                    <a:pt x="1087" y="1248"/>
                    <a:pt x="1087" y="1248"/>
                  </a:cubicBezTo>
                  <a:moveTo>
                    <a:pt x="1087" y="1248"/>
                  </a:moveTo>
                  <a:cubicBezTo>
                    <a:pt x="1087" y="1248"/>
                    <a:pt x="1087" y="1248"/>
                    <a:pt x="1087" y="1248"/>
                  </a:cubicBezTo>
                  <a:cubicBezTo>
                    <a:pt x="1087" y="1248"/>
                    <a:pt x="1087" y="1248"/>
                    <a:pt x="1087" y="1248"/>
                  </a:cubicBezTo>
                  <a:moveTo>
                    <a:pt x="1087" y="1248"/>
                  </a:moveTo>
                  <a:cubicBezTo>
                    <a:pt x="1087" y="1248"/>
                    <a:pt x="1087" y="1248"/>
                    <a:pt x="1087" y="1248"/>
                  </a:cubicBezTo>
                  <a:cubicBezTo>
                    <a:pt x="1087" y="1248"/>
                    <a:pt x="1087" y="1248"/>
                    <a:pt x="1087" y="1248"/>
                  </a:cubicBezTo>
                  <a:moveTo>
                    <a:pt x="1087" y="1248"/>
                  </a:moveTo>
                  <a:cubicBezTo>
                    <a:pt x="1087" y="1248"/>
                    <a:pt x="1087" y="1248"/>
                    <a:pt x="1087" y="1248"/>
                  </a:cubicBezTo>
                  <a:cubicBezTo>
                    <a:pt x="1087" y="1248"/>
                    <a:pt x="1087" y="1248"/>
                    <a:pt x="1087" y="1248"/>
                  </a:cubicBezTo>
                  <a:moveTo>
                    <a:pt x="1087" y="1248"/>
                  </a:moveTo>
                  <a:cubicBezTo>
                    <a:pt x="1087" y="1248"/>
                    <a:pt x="1087" y="1248"/>
                    <a:pt x="1087" y="1248"/>
                  </a:cubicBezTo>
                  <a:cubicBezTo>
                    <a:pt x="1087" y="1248"/>
                    <a:pt x="1087" y="1248"/>
                    <a:pt x="1087" y="1248"/>
                  </a:cubicBezTo>
                  <a:moveTo>
                    <a:pt x="1087" y="1248"/>
                  </a:moveTo>
                  <a:cubicBezTo>
                    <a:pt x="1087" y="1248"/>
                    <a:pt x="1087" y="1248"/>
                    <a:pt x="1087" y="1248"/>
                  </a:cubicBezTo>
                  <a:cubicBezTo>
                    <a:pt x="1087" y="1248"/>
                    <a:pt x="1087" y="1248"/>
                    <a:pt x="1087" y="1248"/>
                  </a:cubicBezTo>
                  <a:moveTo>
                    <a:pt x="1087" y="1248"/>
                  </a:moveTo>
                  <a:cubicBezTo>
                    <a:pt x="1087" y="1248"/>
                    <a:pt x="1087" y="1248"/>
                    <a:pt x="1087" y="1248"/>
                  </a:cubicBezTo>
                  <a:cubicBezTo>
                    <a:pt x="1087" y="1248"/>
                    <a:pt x="1087" y="1248"/>
                    <a:pt x="1087" y="1248"/>
                  </a:cubicBezTo>
                  <a:moveTo>
                    <a:pt x="1087" y="1248"/>
                  </a:moveTo>
                  <a:cubicBezTo>
                    <a:pt x="1088" y="1248"/>
                    <a:pt x="1088" y="1248"/>
                    <a:pt x="1088" y="1248"/>
                  </a:cubicBezTo>
                  <a:cubicBezTo>
                    <a:pt x="1087" y="1248"/>
                    <a:pt x="1087" y="1248"/>
                    <a:pt x="1087" y="1248"/>
                  </a:cubicBezTo>
                  <a:moveTo>
                    <a:pt x="1088" y="1248"/>
                  </a:moveTo>
                  <a:cubicBezTo>
                    <a:pt x="1088" y="1248"/>
                    <a:pt x="1088" y="1248"/>
                    <a:pt x="1088" y="1248"/>
                  </a:cubicBezTo>
                  <a:cubicBezTo>
                    <a:pt x="1088" y="1248"/>
                    <a:pt x="1088" y="1248"/>
                    <a:pt x="1088" y="1248"/>
                  </a:cubicBezTo>
                  <a:moveTo>
                    <a:pt x="1088" y="1248"/>
                  </a:moveTo>
                  <a:cubicBezTo>
                    <a:pt x="1088" y="1248"/>
                    <a:pt x="1088" y="1248"/>
                    <a:pt x="1088" y="1248"/>
                  </a:cubicBezTo>
                  <a:cubicBezTo>
                    <a:pt x="1088" y="1248"/>
                    <a:pt x="1088" y="1248"/>
                    <a:pt x="1088" y="1248"/>
                  </a:cubicBezTo>
                  <a:moveTo>
                    <a:pt x="1088" y="1248"/>
                  </a:moveTo>
                  <a:cubicBezTo>
                    <a:pt x="1088" y="1248"/>
                    <a:pt x="1088" y="1248"/>
                    <a:pt x="1088" y="1248"/>
                  </a:cubicBezTo>
                  <a:cubicBezTo>
                    <a:pt x="1088" y="1248"/>
                    <a:pt x="1088" y="1248"/>
                    <a:pt x="1088" y="1248"/>
                  </a:cubicBezTo>
                  <a:moveTo>
                    <a:pt x="1088" y="1248"/>
                  </a:moveTo>
                  <a:cubicBezTo>
                    <a:pt x="1088" y="1248"/>
                    <a:pt x="1088" y="1248"/>
                    <a:pt x="1088" y="1248"/>
                  </a:cubicBezTo>
                  <a:cubicBezTo>
                    <a:pt x="1088" y="1248"/>
                    <a:pt x="1088" y="1248"/>
                    <a:pt x="1088" y="1248"/>
                  </a:cubicBezTo>
                  <a:moveTo>
                    <a:pt x="1088" y="1248"/>
                  </a:moveTo>
                  <a:cubicBezTo>
                    <a:pt x="1088" y="1248"/>
                    <a:pt x="1088" y="1248"/>
                    <a:pt x="1088" y="1248"/>
                  </a:cubicBezTo>
                  <a:cubicBezTo>
                    <a:pt x="1088" y="1248"/>
                    <a:pt x="1088" y="1248"/>
                    <a:pt x="1088" y="1248"/>
                  </a:cubicBezTo>
                  <a:moveTo>
                    <a:pt x="1088" y="1248"/>
                  </a:moveTo>
                  <a:cubicBezTo>
                    <a:pt x="1088" y="1248"/>
                    <a:pt x="1088" y="1248"/>
                    <a:pt x="1088" y="1248"/>
                  </a:cubicBezTo>
                  <a:cubicBezTo>
                    <a:pt x="1088" y="1248"/>
                    <a:pt x="1088" y="1248"/>
                    <a:pt x="1088" y="1248"/>
                  </a:cubicBezTo>
                  <a:moveTo>
                    <a:pt x="1088" y="1248"/>
                  </a:moveTo>
                  <a:cubicBezTo>
                    <a:pt x="1088" y="1248"/>
                    <a:pt x="1088" y="1248"/>
                    <a:pt x="1088" y="1248"/>
                  </a:cubicBezTo>
                  <a:cubicBezTo>
                    <a:pt x="1088" y="1248"/>
                    <a:pt x="1088" y="1248"/>
                    <a:pt x="1088" y="1248"/>
                  </a:cubicBezTo>
                  <a:moveTo>
                    <a:pt x="1088" y="1248"/>
                  </a:moveTo>
                  <a:cubicBezTo>
                    <a:pt x="1088" y="1248"/>
                    <a:pt x="1088" y="1248"/>
                    <a:pt x="1088" y="1248"/>
                  </a:cubicBezTo>
                  <a:cubicBezTo>
                    <a:pt x="1088" y="1248"/>
                    <a:pt x="1088" y="1248"/>
                    <a:pt x="1088" y="1248"/>
                  </a:cubicBezTo>
                  <a:moveTo>
                    <a:pt x="1088" y="1248"/>
                  </a:moveTo>
                  <a:cubicBezTo>
                    <a:pt x="1088" y="1248"/>
                    <a:pt x="1088" y="1248"/>
                    <a:pt x="1088" y="1248"/>
                  </a:cubicBezTo>
                  <a:cubicBezTo>
                    <a:pt x="1088" y="1248"/>
                    <a:pt x="1088" y="1248"/>
                    <a:pt x="1088" y="1248"/>
                  </a:cubicBezTo>
                  <a:moveTo>
                    <a:pt x="1088" y="1248"/>
                  </a:moveTo>
                  <a:cubicBezTo>
                    <a:pt x="1088" y="1248"/>
                    <a:pt x="1088" y="1248"/>
                    <a:pt x="1088" y="1248"/>
                  </a:cubicBezTo>
                  <a:cubicBezTo>
                    <a:pt x="1088" y="1248"/>
                    <a:pt x="1088" y="1248"/>
                    <a:pt x="1088" y="1248"/>
                  </a:cubicBezTo>
                  <a:moveTo>
                    <a:pt x="1088" y="1248"/>
                  </a:moveTo>
                  <a:cubicBezTo>
                    <a:pt x="1088" y="1248"/>
                    <a:pt x="1088" y="1248"/>
                    <a:pt x="1088" y="1248"/>
                  </a:cubicBezTo>
                  <a:cubicBezTo>
                    <a:pt x="1088" y="1248"/>
                    <a:pt x="1088" y="1248"/>
                    <a:pt x="1088" y="1248"/>
                  </a:cubicBezTo>
                  <a:moveTo>
                    <a:pt x="1088" y="1248"/>
                  </a:moveTo>
                  <a:cubicBezTo>
                    <a:pt x="1088" y="1248"/>
                    <a:pt x="1088" y="1248"/>
                    <a:pt x="1088" y="1248"/>
                  </a:cubicBezTo>
                  <a:cubicBezTo>
                    <a:pt x="1088" y="1248"/>
                    <a:pt x="1088" y="1248"/>
                    <a:pt x="1088" y="1248"/>
                  </a:cubicBezTo>
                  <a:moveTo>
                    <a:pt x="1088" y="1248"/>
                  </a:moveTo>
                  <a:cubicBezTo>
                    <a:pt x="1088" y="1248"/>
                    <a:pt x="1088" y="1248"/>
                    <a:pt x="1088" y="1248"/>
                  </a:cubicBezTo>
                  <a:cubicBezTo>
                    <a:pt x="1088" y="1248"/>
                    <a:pt x="1088" y="1248"/>
                    <a:pt x="1088" y="1248"/>
                  </a:cubicBezTo>
                  <a:moveTo>
                    <a:pt x="1088" y="1248"/>
                  </a:moveTo>
                  <a:cubicBezTo>
                    <a:pt x="1088" y="1248"/>
                    <a:pt x="1088" y="1248"/>
                    <a:pt x="1088" y="1248"/>
                  </a:cubicBezTo>
                  <a:cubicBezTo>
                    <a:pt x="1088" y="1248"/>
                    <a:pt x="1088" y="1248"/>
                    <a:pt x="1088" y="1248"/>
                  </a:cubicBezTo>
                  <a:moveTo>
                    <a:pt x="1089" y="1248"/>
                  </a:moveTo>
                  <a:cubicBezTo>
                    <a:pt x="1088" y="1248"/>
                    <a:pt x="1088" y="1248"/>
                    <a:pt x="1088" y="1248"/>
                  </a:cubicBezTo>
                  <a:cubicBezTo>
                    <a:pt x="1088" y="1248"/>
                    <a:pt x="1088" y="1248"/>
                    <a:pt x="1089" y="1248"/>
                  </a:cubicBezTo>
                  <a:moveTo>
                    <a:pt x="1089" y="1248"/>
                  </a:moveTo>
                  <a:cubicBezTo>
                    <a:pt x="1089" y="1248"/>
                    <a:pt x="1089" y="1248"/>
                    <a:pt x="1089" y="1248"/>
                  </a:cubicBezTo>
                  <a:cubicBezTo>
                    <a:pt x="1089" y="1248"/>
                    <a:pt x="1089" y="1248"/>
                    <a:pt x="1089" y="1248"/>
                  </a:cubicBezTo>
                  <a:moveTo>
                    <a:pt x="1089" y="1248"/>
                  </a:moveTo>
                  <a:cubicBezTo>
                    <a:pt x="1089" y="1248"/>
                    <a:pt x="1089" y="1248"/>
                    <a:pt x="1089" y="1248"/>
                  </a:cubicBezTo>
                  <a:cubicBezTo>
                    <a:pt x="1089" y="1248"/>
                    <a:pt x="1089" y="1248"/>
                    <a:pt x="1089" y="1248"/>
                  </a:cubicBezTo>
                  <a:moveTo>
                    <a:pt x="1089" y="1248"/>
                  </a:moveTo>
                  <a:cubicBezTo>
                    <a:pt x="1089" y="1248"/>
                    <a:pt x="1089" y="1248"/>
                    <a:pt x="1089" y="1248"/>
                  </a:cubicBezTo>
                  <a:cubicBezTo>
                    <a:pt x="1089" y="1248"/>
                    <a:pt x="1089" y="1248"/>
                    <a:pt x="1089" y="1248"/>
                  </a:cubicBezTo>
                  <a:moveTo>
                    <a:pt x="1089" y="1248"/>
                  </a:moveTo>
                  <a:cubicBezTo>
                    <a:pt x="1089" y="1248"/>
                    <a:pt x="1089" y="1248"/>
                    <a:pt x="1089" y="1248"/>
                  </a:cubicBezTo>
                  <a:cubicBezTo>
                    <a:pt x="1089" y="1248"/>
                    <a:pt x="1089" y="1248"/>
                    <a:pt x="1089" y="1248"/>
                  </a:cubicBezTo>
                  <a:moveTo>
                    <a:pt x="1089" y="1248"/>
                  </a:moveTo>
                  <a:cubicBezTo>
                    <a:pt x="1089" y="1248"/>
                    <a:pt x="1089" y="1248"/>
                    <a:pt x="1089" y="1248"/>
                  </a:cubicBezTo>
                  <a:cubicBezTo>
                    <a:pt x="1089" y="1248"/>
                    <a:pt x="1089" y="1248"/>
                    <a:pt x="1089" y="1248"/>
                  </a:cubicBezTo>
                  <a:moveTo>
                    <a:pt x="1089" y="1248"/>
                  </a:moveTo>
                  <a:cubicBezTo>
                    <a:pt x="1089" y="1248"/>
                    <a:pt x="1089" y="1248"/>
                    <a:pt x="1089" y="1248"/>
                  </a:cubicBezTo>
                  <a:cubicBezTo>
                    <a:pt x="1089" y="1248"/>
                    <a:pt x="1089" y="1248"/>
                    <a:pt x="1089" y="1248"/>
                  </a:cubicBezTo>
                  <a:moveTo>
                    <a:pt x="1089" y="1248"/>
                  </a:moveTo>
                  <a:cubicBezTo>
                    <a:pt x="1089" y="1248"/>
                    <a:pt x="1089" y="1248"/>
                    <a:pt x="1089" y="1248"/>
                  </a:cubicBezTo>
                  <a:cubicBezTo>
                    <a:pt x="1089" y="1248"/>
                    <a:pt x="1089" y="1248"/>
                    <a:pt x="1089" y="1248"/>
                  </a:cubicBezTo>
                  <a:moveTo>
                    <a:pt x="1089" y="1248"/>
                  </a:moveTo>
                  <a:cubicBezTo>
                    <a:pt x="1089" y="1248"/>
                    <a:pt x="1089" y="1248"/>
                    <a:pt x="1089" y="1248"/>
                  </a:cubicBezTo>
                  <a:cubicBezTo>
                    <a:pt x="1089" y="1248"/>
                    <a:pt x="1089" y="1248"/>
                    <a:pt x="1089" y="1248"/>
                  </a:cubicBezTo>
                  <a:moveTo>
                    <a:pt x="1089" y="1248"/>
                  </a:moveTo>
                  <a:cubicBezTo>
                    <a:pt x="1089" y="1248"/>
                    <a:pt x="1089" y="1248"/>
                    <a:pt x="1089" y="1248"/>
                  </a:cubicBezTo>
                  <a:cubicBezTo>
                    <a:pt x="1089" y="1248"/>
                    <a:pt x="1089" y="1248"/>
                    <a:pt x="1089" y="1248"/>
                  </a:cubicBezTo>
                  <a:moveTo>
                    <a:pt x="1090" y="1248"/>
                  </a:moveTo>
                  <a:cubicBezTo>
                    <a:pt x="1089" y="1248"/>
                    <a:pt x="1089" y="1248"/>
                    <a:pt x="1089" y="1248"/>
                  </a:cubicBezTo>
                  <a:cubicBezTo>
                    <a:pt x="1090" y="1248"/>
                    <a:pt x="1090" y="1248"/>
                    <a:pt x="1090" y="1248"/>
                  </a:cubicBezTo>
                  <a:moveTo>
                    <a:pt x="1090" y="1248"/>
                  </a:moveTo>
                  <a:cubicBezTo>
                    <a:pt x="1090" y="1249"/>
                    <a:pt x="1090" y="1249"/>
                    <a:pt x="1090" y="1249"/>
                  </a:cubicBezTo>
                  <a:cubicBezTo>
                    <a:pt x="1090" y="1249"/>
                    <a:pt x="1090" y="1249"/>
                    <a:pt x="1090" y="1248"/>
                  </a:cubicBezTo>
                  <a:moveTo>
                    <a:pt x="1090" y="1249"/>
                  </a:moveTo>
                  <a:cubicBezTo>
                    <a:pt x="1090" y="1249"/>
                    <a:pt x="1090" y="1249"/>
                    <a:pt x="1090" y="1249"/>
                  </a:cubicBezTo>
                  <a:cubicBezTo>
                    <a:pt x="1090" y="1249"/>
                    <a:pt x="1090" y="1249"/>
                    <a:pt x="1090" y="1249"/>
                  </a:cubicBezTo>
                  <a:moveTo>
                    <a:pt x="1090" y="1249"/>
                  </a:moveTo>
                  <a:cubicBezTo>
                    <a:pt x="1091" y="1249"/>
                    <a:pt x="1091" y="1249"/>
                    <a:pt x="1091" y="1249"/>
                  </a:cubicBezTo>
                  <a:cubicBezTo>
                    <a:pt x="1091" y="1249"/>
                    <a:pt x="1091" y="1249"/>
                    <a:pt x="1091" y="1249"/>
                  </a:cubicBezTo>
                  <a:moveTo>
                    <a:pt x="1091" y="1249"/>
                  </a:moveTo>
                  <a:cubicBezTo>
                    <a:pt x="1091" y="1250"/>
                    <a:pt x="1091" y="1250"/>
                    <a:pt x="1091" y="1250"/>
                  </a:cubicBezTo>
                  <a:cubicBezTo>
                    <a:pt x="1091" y="1249"/>
                    <a:pt x="1091" y="1249"/>
                    <a:pt x="1091" y="1249"/>
                  </a:cubicBezTo>
                  <a:moveTo>
                    <a:pt x="1091" y="1250"/>
                  </a:moveTo>
                  <a:cubicBezTo>
                    <a:pt x="1091" y="1250"/>
                    <a:pt x="1091" y="1250"/>
                    <a:pt x="1091" y="1250"/>
                  </a:cubicBezTo>
                  <a:cubicBezTo>
                    <a:pt x="1091" y="1250"/>
                    <a:pt x="1091" y="1250"/>
                    <a:pt x="1091" y="1250"/>
                  </a:cubicBezTo>
                  <a:moveTo>
                    <a:pt x="1091" y="1250"/>
                  </a:moveTo>
                  <a:cubicBezTo>
                    <a:pt x="1092" y="1251"/>
                    <a:pt x="1092" y="1251"/>
                    <a:pt x="1092" y="1251"/>
                  </a:cubicBezTo>
                  <a:cubicBezTo>
                    <a:pt x="1092" y="1251"/>
                    <a:pt x="1092" y="1251"/>
                    <a:pt x="1091" y="1250"/>
                  </a:cubicBezTo>
                  <a:moveTo>
                    <a:pt x="1092" y="1252"/>
                  </a:moveTo>
                  <a:cubicBezTo>
                    <a:pt x="1092" y="1252"/>
                    <a:pt x="1092" y="1252"/>
                    <a:pt x="1092" y="1251"/>
                  </a:cubicBezTo>
                  <a:cubicBezTo>
                    <a:pt x="1092" y="1252"/>
                    <a:pt x="1092" y="1252"/>
                    <a:pt x="1092" y="1252"/>
                  </a:cubicBezTo>
                  <a:moveTo>
                    <a:pt x="1092" y="1252"/>
                  </a:moveTo>
                  <a:cubicBezTo>
                    <a:pt x="1092" y="1252"/>
                    <a:pt x="1092" y="1252"/>
                    <a:pt x="1092" y="1252"/>
                  </a:cubicBezTo>
                  <a:cubicBezTo>
                    <a:pt x="1092" y="1252"/>
                    <a:pt x="1092" y="1252"/>
                    <a:pt x="1092" y="1252"/>
                  </a:cubicBezTo>
                  <a:moveTo>
                    <a:pt x="1092" y="1252"/>
                  </a:moveTo>
                  <a:cubicBezTo>
                    <a:pt x="1092" y="1252"/>
                    <a:pt x="1092" y="1252"/>
                    <a:pt x="1092" y="1252"/>
                  </a:cubicBezTo>
                  <a:cubicBezTo>
                    <a:pt x="1092" y="1252"/>
                    <a:pt x="1092" y="1252"/>
                    <a:pt x="1092" y="1252"/>
                  </a:cubicBezTo>
                  <a:moveTo>
                    <a:pt x="1092" y="1252"/>
                  </a:moveTo>
                  <a:cubicBezTo>
                    <a:pt x="1092" y="1252"/>
                    <a:pt x="1092" y="1252"/>
                    <a:pt x="1092" y="1252"/>
                  </a:cubicBezTo>
                  <a:cubicBezTo>
                    <a:pt x="1092" y="1252"/>
                    <a:pt x="1092" y="1252"/>
                    <a:pt x="1092" y="1252"/>
                  </a:cubicBezTo>
                  <a:moveTo>
                    <a:pt x="1092" y="1252"/>
                  </a:moveTo>
                  <a:cubicBezTo>
                    <a:pt x="1092" y="1252"/>
                    <a:pt x="1092" y="1252"/>
                    <a:pt x="1092" y="1252"/>
                  </a:cubicBezTo>
                  <a:cubicBezTo>
                    <a:pt x="1092" y="1252"/>
                    <a:pt x="1092" y="1252"/>
                    <a:pt x="1092" y="1252"/>
                  </a:cubicBezTo>
                  <a:moveTo>
                    <a:pt x="1092" y="1252"/>
                  </a:moveTo>
                  <a:cubicBezTo>
                    <a:pt x="1092" y="1252"/>
                    <a:pt x="1092" y="1252"/>
                    <a:pt x="1092" y="1252"/>
                  </a:cubicBezTo>
                  <a:cubicBezTo>
                    <a:pt x="1092" y="1252"/>
                    <a:pt x="1092" y="1252"/>
                    <a:pt x="1092" y="1252"/>
                  </a:cubicBezTo>
                  <a:moveTo>
                    <a:pt x="1092" y="1252"/>
                  </a:moveTo>
                  <a:cubicBezTo>
                    <a:pt x="1092" y="1252"/>
                    <a:pt x="1092" y="1252"/>
                    <a:pt x="1092" y="1252"/>
                  </a:cubicBezTo>
                  <a:cubicBezTo>
                    <a:pt x="1092" y="1252"/>
                    <a:pt x="1092" y="1252"/>
                    <a:pt x="1092" y="1252"/>
                  </a:cubicBezTo>
                  <a:moveTo>
                    <a:pt x="1092" y="1252"/>
                  </a:moveTo>
                  <a:cubicBezTo>
                    <a:pt x="1092" y="1252"/>
                    <a:pt x="1092" y="1252"/>
                    <a:pt x="1092" y="1252"/>
                  </a:cubicBezTo>
                  <a:cubicBezTo>
                    <a:pt x="1092" y="1252"/>
                    <a:pt x="1092" y="1252"/>
                    <a:pt x="1092" y="1252"/>
                  </a:cubicBezTo>
                  <a:moveTo>
                    <a:pt x="1092" y="1252"/>
                  </a:moveTo>
                  <a:cubicBezTo>
                    <a:pt x="1093" y="1252"/>
                    <a:pt x="1093" y="1252"/>
                    <a:pt x="1093" y="1252"/>
                  </a:cubicBezTo>
                  <a:cubicBezTo>
                    <a:pt x="1092" y="1252"/>
                    <a:pt x="1092" y="1252"/>
                    <a:pt x="1092" y="1252"/>
                  </a:cubicBezTo>
                  <a:moveTo>
                    <a:pt x="1093" y="1252"/>
                  </a:moveTo>
                  <a:cubicBezTo>
                    <a:pt x="1093" y="1252"/>
                    <a:pt x="1093" y="1252"/>
                    <a:pt x="1093" y="1252"/>
                  </a:cubicBezTo>
                  <a:cubicBezTo>
                    <a:pt x="1093" y="1252"/>
                    <a:pt x="1093" y="1252"/>
                    <a:pt x="1093" y="1252"/>
                  </a:cubicBezTo>
                  <a:moveTo>
                    <a:pt x="1093" y="1252"/>
                  </a:moveTo>
                  <a:cubicBezTo>
                    <a:pt x="1093" y="1252"/>
                    <a:pt x="1093" y="1252"/>
                    <a:pt x="1093" y="1252"/>
                  </a:cubicBezTo>
                  <a:cubicBezTo>
                    <a:pt x="1093" y="1252"/>
                    <a:pt x="1093" y="1252"/>
                    <a:pt x="1093" y="1252"/>
                  </a:cubicBezTo>
                  <a:moveTo>
                    <a:pt x="1093" y="1253"/>
                  </a:moveTo>
                  <a:cubicBezTo>
                    <a:pt x="1093" y="1253"/>
                    <a:pt x="1093" y="1253"/>
                    <a:pt x="1093" y="1253"/>
                  </a:cubicBezTo>
                  <a:cubicBezTo>
                    <a:pt x="1093" y="1253"/>
                    <a:pt x="1093" y="1253"/>
                    <a:pt x="1093" y="1253"/>
                  </a:cubicBezTo>
                  <a:moveTo>
                    <a:pt x="1093" y="1253"/>
                  </a:moveTo>
                  <a:cubicBezTo>
                    <a:pt x="1093" y="1253"/>
                    <a:pt x="1093" y="1253"/>
                    <a:pt x="1093" y="1253"/>
                  </a:cubicBezTo>
                  <a:cubicBezTo>
                    <a:pt x="1093" y="1253"/>
                    <a:pt x="1093" y="1253"/>
                    <a:pt x="1093" y="1253"/>
                  </a:cubicBezTo>
                  <a:moveTo>
                    <a:pt x="1093" y="1253"/>
                  </a:moveTo>
                  <a:cubicBezTo>
                    <a:pt x="1093" y="1253"/>
                    <a:pt x="1093" y="1253"/>
                    <a:pt x="1093" y="1253"/>
                  </a:cubicBezTo>
                  <a:cubicBezTo>
                    <a:pt x="1093" y="1253"/>
                    <a:pt x="1093" y="1253"/>
                    <a:pt x="1093" y="1253"/>
                  </a:cubicBezTo>
                  <a:moveTo>
                    <a:pt x="1093" y="1253"/>
                  </a:moveTo>
                  <a:cubicBezTo>
                    <a:pt x="1093" y="1253"/>
                    <a:pt x="1093" y="1253"/>
                    <a:pt x="1093" y="1253"/>
                  </a:cubicBezTo>
                  <a:cubicBezTo>
                    <a:pt x="1093" y="1253"/>
                    <a:pt x="1093" y="1253"/>
                    <a:pt x="1093" y="1253"/>
                  </a:cubicBezTo>
                  <a:moveTo>
                    <a:pt x="1093" y="1253"/>
                  </a:moveTo>
                  <a:cubicBezTo>
                    <a:pt x="1093" y="1253"/>
                    <a:pt x="1093" y="1253"/>
                    <a:pt x="1093" y="1253"/>
                  </a:cubicBezTo>
                  <a:cubicBezTo>
                    <a:pt x="1093" y="1253"/>
                    <a:pt x="1093" y="1253"/>
                    <a:pt x="1093" y="1253"/>
                  </a:cubicBezTo>
                  <a:moveTo>
                    <a:pt x="1093" y="1253"/>
                  </a:moveTo>
                  <a:cubicBezTo>
                    <a:pt x="1093" y="1253"/>
                    <a:pt x="1093" y="1253"/>
                    <a:pt x="1093" y="1253"/>
                  </a:cubicBezTo>
                  <a:cubicBezTo>
                    <a:pt x="1093" y="1253"/>
                    <a:pt x="1093" y="1253"/>
                    <a:pt x="1093" y="1253"/>
                  </a:cubicBezTo>
                  <a:moveTo>
                    <a:pt x="1093" y="1254"/>
                  </a:moveTo>
                  <a:cubicBezTo>
                    <a:pt x="1093" y="1253"/>
                    <a:pt x="1093" y="1253"/>
                    <a:pt x="1093" y="1253"/>
                  </a:cubicBezTo>
                  <a:cubicBezTo>
                    <a:pt x="1093" y="1254"/>
                    <a:pt x="1093" y="1254"/>
                    <a:pt x="1093" y="1254"/>
                  </a:cubicBezTo>
                  <a:moveTo>
                    <a:pt x="1093" y="1254"/>
                  </a:moveTo>
                  <a:cubicBezTo>
                    <a:pt x="1093" y="1254"/>
                    <a:pt x="1093" y="1254"/>
                    <a:pt x="1093" y="1254"/>
                  </a:cubicBezTo>
                  <a:cubicBezTo>
                    <a:pt x="1093" y="1254"/>
                    <a:pt x="1093" y="1254"/>
                    <a:pt x="1093" y="1254"/>
                  </a:cubicBezTo>
                  <a:moveTo>
                    <a:pt x="1093" y="1254"/>
                  </a:moveTo>
                  <a:cubicBezTo>
                    <a:pt x="1093" y="1254"/>
                    <a:pt x="1093" y="1254"/>
                    <a:pt x="1093" y="1254"/>
                  </a:cubicBezTo>
                  <a:cubicBezTo>
                    <a:pt x="1093" y="1254"/>
                    <a:pt x="1093" y="1254"/>
                    <a:pt x="1093" y="1254"/>
                  </a:cubicBezTo>
                  <a:moveTo>
                    <a:pt x="1093" y="1254"/>
                  </a:moveTo>
                  <a:cubicBezTo>
                    <a:pt x="1093" y="1254"/>
                    <a:pt x="1093" y="1254"/>
                    <a:pt x="1093" y="1254"/>
                  </a:cubicBezTo>
                  <a:cubicBezTo>
                    <a:pt x="1093" y="1254"/>
                    <a:pt x="1093" y="1254"/>
                    <a:pt x="1093" y="1254"/>
                  </a:cubicBezTo>
                  <a:moveTo>
                    <a:pt x="1093" y="1254"/>
                  </a:moveTo>
                  <a:cubicBezTo>
                    <a:pt x="1093" y="1254"/>
                    <a:pt x="1093" y="1254"/>
                    <a:pt x="1093" y="1254"/>
                  </a:cubicBezTo>
                  <a:cubicBezTo>
                    <a:pt x="1093" y="1254"/>
                    <a:pt x="1093" y="1254"/>
                    <a:pt x="1093" y="1254"/>
                  </a:cubicBezTo>
                  <a:moveTo>
                    <a:pt x="1093" y="1254"/>
                  </a:moveTo>
                  <a:cubicBezTo>
                    <a:pt x="1093" y="1255"/>
                    <a:pt x="1093" y="1255"/>
                    <a:pt x="1093" y="1255"/>
                  </a:cubicBezTo>
                  <a:cubicBezTo>
                    <a:pt x="1093" y="1254"/>
                    <a:pt x="1093" y="1254"/>
                    <a:pt x="1093" y="1254"/>
                  </a:cubicBezTo>
                  <a:moveTo>
                    <a:pt x="1093" y="1255"/>
                  </a:moveTo>
                  <a:cubicBezTo>
                    <a:pt x="1093" y="1255"/>
                    <a:pt x="1093" y="1255"/>
                    <a:pt x="1093" y="1255"/>
                  </a:cubicBezTo>
                  <a:cubicBezTo>
                    <a:pt x="1093" y="1255"/>
                    <a:pt x="1093" y="1255"/>
                    <a:pt x="1093" y="1255"/>
                  </a:cubicBezTo>
                  <a:moveTo>
                    <a:pt x="1094" y="1255"/>
                  </a:moveTo>
                  <a:cubicBezTo>
                    <a:pt x="1093" y="1255"/>
                    <a:pt x="1093" y="1255"/>
                    <a:pt x="1093" y="1255"/>
                  </a:cubicBezTo>
                  <a:cubicBezTo>
                    <a:pt x="1094" y="1255"/>
                    <a:pt x="1094" y="1255"/>
                    <a:pt x="1094" y="1255"/>
                  </a:cubicBezTo>
                  <a:moveTo>
                    <a:pt x="1094" y="1255"/>
                  </a:moveTo>
                  <a:cubicBezTo>
                    <a:pt x="1101" y="1246"/>
                    <a:pt x="1101" y="1246"/>
                    <a:pt x="1101" y="1246"/>
                  </a:cubicBezTo>
                  <a:cubicBezTo>
                    <a:pt x="1099" y="1249"/>
                    <a:pt x="1096" y="1253"/>
                    <a:pt x="1094" y="1255"/>
                  </a:cubicBezTo>
                  <a:moveTo>
                    <a:pt x="1101" y="1246"/>
                  </a:moveTo>
                  <a:cubicBezTo>
                    <a:pt x="1101" y="1246"/>
                    <a:pt x="1101" y="1246"/>
                    <a:pt x="1101" y="1246"/>
                  </a:cubicBezTo>
                  <a:cubicBezTo>
                    <a:pt x="1101" y="1246"/>
                    <a:pt x="1101" y="1246"/>
                    <a:pt x="1101" y="1246"/>
                  </a:cubicBezTo>
                  <a:moveTo>
                    <a:pt x="1101" y="1246"/>
                  </a:moveTo>
                  <a:cubicBezTo>
                    <a:pt x="1101" y="1246"/>
                    <a:pt x="1101" y="1246"/>
                    <a:pt x="1101" y="1246"/>
                  </a:cubicBezTo>
                  <a:cubicBezTo>
                    <a:pt x="1101" y="1246"/>
                    <a:pt x="1101" y="1246"/>
                    <a:pt x="1101" y="1246"/>
                  </a:cubicBezTo>
                  <a:moveTo>
                    <a:pt x="1101" y="1246"/>
                  </a:moveTo>
                  <a:cubicBezTo>
                    <a:pt x="1101" y="1246"/>
                    <a:pt x="1101" y="1246"/>
                    <a:pt x="1101" y="1246"/>
                  </a:cubicBezTo>
                  <a:cubicBezTo>
                    <a:pt x="1101" y="1246"/>
                    <a:pt x="1101" y="1246"/>
                    <a:pt x="1101" y="1246"/>
                  </a:cubicBezTo>
                  <a:moveTo>
                    <a:pt x="1102" y="1246"/>
                  </a:moveTo>
                  <a:cubicBezTo>
                    <a:pt x="1101" y="1246"/>
                    <a:pt x="1101" y="1246"/>
                    <a:pt x="1101" y="1246"/>
                  </a:cubicBezTo>
                  <a:cubicBezTo>
                    <a:pt x="1102" y="1246"/>
                    <a:pt x="1102" y="1246"/>
                    <a:pt x="1102" y="1246"/>
                  </a:cubicBezTo>
                  <a:moveTo>
                    <a:pt x="1102" y="1246"/>
                  </a:moveTo>
                  <a:cubicBezTo>
                    <a:pt x="1102" y="1246"/>
                    <a:pt x="1102" y="1246"/>
                    <a:pt x="1102" y="1246"/>
                  </a:cubicBezTo>
                  <a:cubicBezTo>
                    <a:pt x="1102" y="1246"/>
                    <a:pt x="1102" y="1246"/>
                    <a:pt x="1102" y="1246"/>
                  </a:cubicBezTo>
                  <a:moveTo>
                    <a:pt x="1102" y="1246"/>
                  </a:moveTo>
                  <a:cubicBezTo>
                    <a:pt x="1102" y="1246"/>
                    <a:pt x="1102" y="1246"/>
                    <a:pt x="1102" y="1246"/>
                  </a:cubicBezTo>
                  <a:cubicBezTo>
                    <a:pt x="1102" y="1246"/>
                    <a:pt x="1102" y="1246"/>
                    <a:pt x="1102" y="1246"/>
                  </a:cubicBezTo>
                  <a:moveTo>
                    <a:pt x="1102" y="1246"/>
                  </a:moveTo>
                  <a:cubicBezTo>
                    <a:pt x="1102" y="1246"/>
                    <a:pt x="1102" y="1246"/>
                    <a:pt x="1102" y="1246"/>
                  </a:cubicBezTo>
                  <a:cubicBezTo>
                    <a:pt x="1102" y="1246"/>
                    <a:pt x="1102" y="1246"/>
                    <a:pt x="1102" y="1246"/>
                  </a:cubicBezTo>
                  <a:cubicBezTo>
                    <a:pt x="1102" y="1246"/>
                    <a:pt x="1102" y="1246"/>
                    <a:pt x="1102" y="1246"/>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4"/>
                    <a:pt x="1096" y="1234"/>
                    <a:pt x="1096" y="1234"/>
                  </a:cubicBezTo>
                  <a:cubicBezTo>
                    <a:pt x="1096" y="1233"/>
                    <a:pt x="1096" y="1233"/>
                    <a:pt x="1096" y="1233"/>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7" y="1234"/>
                  </a:moveTo>
                  <a:cubicBezTo>
                    <a:pt x="1096" y="1234"/>
                    <a:pt x="1096" y="1234"/>
                    <a:pt x="1096" y="1234"/>
                  </a:cubicBezTo>
                  <a:cubicBezTo>
                    <a:pt x="1097" y="1234"/>
                    <a:pt x="1097" y="1234"/>
                    <a:pt x="1097" y="1234"/>
                  </a:cubicBezTo>
                  <a:moveTo>
                    <a:pt x="1097" y="1233"/>
                  </a:moveTo>
                  <a:cubicBezTo>
                    <a:pt x="1097" y="1233"/>
                    <a:pt x="1097" y="1233"/>
                    <a:pt x="1097" y="1234"/>
                  </a:cubicBezTo>
                  <a:cubicBezTo>
                    <a:pt x="1097" y="1233"/>
                    <a:pt x="1097" y="1233"/>
                    <a:pt x="1097" y="1233"/>
                  </a:cubicBezTo>
                  <a:moveTo>
                    <a:pt x="1097" y="1233"/>
                  </a:moveTo>
                  <a:cubicBezTo>
                    <a:pt x="1097" y="1233"/>
                    <a:pt x="1097" y="1233"/>
                    <a:pt x="1097" y="1233"/>
                  </a:cubicBezTo>
                  <a:cubicBezTo>
                    <a:pt x="1097" y="1233"/>
                    <a:pt x="1097" y="1233"/>
                    <a:pt x="1097" y="1233"/>
                  </a:cubicBezTo>
                  <a:moveTo>
                    <a:pt x="1097" y="1233"/>
                  </a:moveTo>
                  <a:cubicBezTo>
                    <a:pt x="1097" y="1233"/>
                    <a:pt x="1097" y="1233"/>
                    <a:pt x="1097" y="1233"/>
                  </a:cubicBezTo>
                  <a:cubicBezTo>
                    <a:pt x="1097" y="1233"/>
                    <a:pt x="1097" y="1233"/>
                    <a:pt x="1097" y="1233"/>
                  </a:cubicBezTo>
                  <a:moveTo>
                    <a:pt x="1097" y="1233"/>
                  </a:moveTo>
                  <a:cubicBezTo>
                    <a:pt x="1097" y="1233"/>
                    <a:pt x="1097" y="1233"/>
                    <a:pt x="1097" y="1233"/>
                  </a:cubicBezTo>
                  <a:cubicBezTo>
                    <a:pt x="1097" y="1233"/>
                    <a:pt x="1097" y="1233"/>
                    <a:pt x="1097" y="1233"/>
                  </a:cubicBezTo>
                  <a:moveTo>
                    <a:pt x="1097" y="1233"/>
                  </a:moveTo>
                  <a:cubicBezTo>
                    <a:pt x="1097" y="1233"/>
                    <a:pt x="1097" y="1233"/>
                    <a:pt x="1097" y="1233"/>
                  </a:cubicBezTo>
                  <a:cubicBezTo>
                    <a:pt x="1097" y="1233"/>
                    <a:pt x="1097" y="1233"/>
                    <a:pt x="1097" y="1233"/>
                  </a:cubicBezTo>
                  <a:moveTo>
                    <a:pt x="1097" y="1232"/>
                  </a:moveTo>
                  <a:cubicBezTo>
                    <a:pt x="1097" y="1233"/>
                    <a:pt x="1097" y="1233"/>
                    <a:pt x="1097" y="1233"/>
                  </a:cubicBezTo>
                  <a:cubicBezTo>
                    <a:pt x="1097" y="1232"/>
                    <a:pt x="1097" y="1232"/>
                    <a:pt x="1097" y="1232"/>
                  </a:cubicBezTo>
                  <a:moveTo>
                    <a:pt x="1097" y="1232"/>
                  </a:moveTo>
                  <a:cubicBezTo>
                    <a:pt x="1097" y="1232"/>
                    <a:pt x="1097" y="1232"/>
                    <a:pt x="1097" y="1232"/>
                  </a:cubicBezTo>
                  <a:cubicBezTo>
                    <a:pt x="1097" y="1232"/>
                    <a:pt x="1097" y="1232"/>
                    <a:pt x="1097" y="1232"/>
                  </a:cubicBezTo>
                  <a:moveTo>
                    <a:pt x="1097" y="1232"/>
                  </a:moveTo>
                  <a:cubicBezTo>
                    <a:pt x="1097" y="1232"/>
                    <a:pt x="1097" y="1232"/>
                    <a:pt x="1097" y="1232"/>
                  </a:cubicBezTo>
                  <a:cubicBezTo>
                    <a:pt x="1097" y="1232"/>
                    <a:pt x="1097" y="1232"/>
                    <a:pt x="1097" y="1232"/>
                  </a:cubicBezTo>
                  <a:moveTo>
                    <a:pt x="1097" y="1232"/>
                  </a:moveTo>
                  <a:cubicBezTo>
                    <a:pt x="1097" y="1232"/>
                    <a:pt x="1097" y="1232"/>
                    <a:pt x="1097" y="1232"/>
                  </a:cubicBezTo>
                  <a:cubicBezTo>
                    <a:pt x="1097" y="1232"/>
                    <a:pt x="1097" y="1232"/>
                    <a:pt x="1097" y="1232"/>
                  </a:cubicBezTo>
                  <a:moveTo>
                    <a:pt x="1098" y="1232"/>
                  </a:moveTo>
                  <a:cubicBezTo>
                    <a:pt x="1098" y="1232"/>
                    <a:pt x="1098" y="1232"/>
                    <a:pt x="1097" y="1232"/>
                  </a:cubicBezTo>
                  <a:cubicBezTo>
                    <a:pt x="1098" y="1232"/>
                    <a:pt x="1098" y="1232"/>
                    <a:pt x="1098" y="1232"/>
                  </a:cubicBezTo>
                  <a:moveTo>
                    <a:pt x="1098" y="1232"/>
                  </a:moveTo>
                  <a:cubicBezTo>
                    <a:pt x="1098" y="1232"/>
                    <a:pt x="1098" y="1232"/>
                    <a:pt x="1098" y="1232"/>
                  </a:cubicBezTo>
                  <a:cubicBezTo>
                    <a:pt x="1098" y="1232"/>
                    <a:pt x="1098" y="1232"/>
                    <a:pt x="1098" y="1232"/>
                  </a:cubicBezTo>
                  <a:moveTo>
                    <a:pt x="1098" y="1232"/>
                  </a:moveTo>
                  <a:cubicBezTo>
                    <a:pt x="1098" y="1232"/>
                    <a:pt x="1098" y="1232"/>
                    <a:pt x="1098" y="1232"/>
                  </a:cubicBezTo>
                  <a:cubicBezTo>
                    <a:pt x="1098" y="1232"/>
                    <a:pt x="1098" y="1232"/>
                    <a:pt x="1098" y="1232"/>
                  </a:cubicBezTo>
                  <a:moveTo>
                    <a:pt x="1098" y="1232"/>
                  </a:moveTo>
                  <a:cubicBezTo>
                    <a:pt x="1098" y="1232"/>
                    <a:pt x="1098" y="1232"/>
                    <a:pt x="1098" y="1232"/>
                  </a:cubicBezTo>
                  <a:cubicBezTo>
                    <a:pt x="1098" y="1232"/>
                    <a:pt x="1098" y="1232"/>
                    <a:pt x="1098" y="1232"/>
                  </a:cubicBezTo>
                  <a:moveTo>
                    <a:pt x="1098" y="1232"/>
                  </a:moveTo>
                  <a:cubicBezTo>
                    <a:pt x="1098" y="1232"/>
                    <a:pt x="1098" y="1232"/>
                    <a:pt x="1098" y="1232"/>
                  </a:cubicBezTo>
                  <a:cubicBezTo>
                    <a:pt x="1098" y="1232"/>
                    <a:pt x="1098" y="1232"/>
                    <a:pt x="1098" y="1232"/>
                  </a:cubicBezTo>
                  <a:moveTo>
                    <a:pt x="1098" y="1232"/>
                  </a:moveTo>
                  <a:cubicBezTo>
                    <a:pt x="1098" y="1232"/>
                    <a:pt x="1098" y="1232"/>
                    <a:pt x="1098" y="1232"/>
                  </a:cubicBezTo>
                  <a:cubicBezTo>
                    <a:pt x="1098" y="1232"/>
                    <a:pt x="1098" y="1232"/>
                    <a:pt x="1098" y="1232"/>
                  </a:cubicBezTo>
                  <a:moveTo>
                    <a:pt x="1098" y="1232"/>
                  </a:moveTo>
                  <a:cubicBezTo>
                    <a:pt x="1098" y="1232"/>
                    <a:pt x="1098" y="1232"/>
                    <a:pt x="1098" y="1232"/>
                  </a:cubicBezTo>
                  <a:cubicBezTo>
                    <a:pt x="1098" y="1232"/>
                    <a:pt x="1098" y="1232"/>
                    <a:pt x="1098" y="1232"/>
                  </a:cubicBezTo>
                  <a:moveTo>
                    <a:pt x="1098" y="1231"/>
                  </a:moveTo>
                  <a:cubicBezTo>
                    <a:pt x="1098" y="1231"/>
                    <a:pt x="1098" y="1231"/>
                    <a:pt x="1098" y="1232"/>
                  </a:cubicBezTo>
                  <a:cubicBezTo>
                    <a:pt x="1098" y="1231"/>
                    <a:pt x="1098" y="1231"/>
                    <a:pt x="1098" y="1231"/>
                  </a:cubicBezTo>
                  <a:moveTo>
                    <a:pt x="1098" y="1231"/>
                  </a:moveTo>
                  <a:cubicBezTo>
                    <a:pt x="1098" y="1231"/>
                    <a:pt x="1098" y="1231"/>
                    <a:pt x="1098" y="1231"/>
                  </a:cubicBezTo>
                  <a:cubicBezTo>
                    <a:pt x="1098" y="1231"/>
                    <a:pt x="1098" y="1231"/>
                    <a:pt x="1098" y="1231"/>
                  </a:cubicBezTo>
                  <a:moveTo>
                    <a:pt x="1098" y="1231"/>
                  </a:moveTo>
                  <a:cubicBezTo>
                    <a:pt x="1098" y="1231"/>
                    <a:pt x="1098" y="1231"/>
                    <a:pt x="1098" y="1231"/>
                  </a:cubicBezTo>
                  <a:cubicBezTo>
                    <a:pt x="1098" y="1231"/>
                    <a:pt x="1098" y="1231"/>
                    <a:pt x="1098" y="1231"/>
                  </a:cubicBezTo>
                  <a:moveTo>
                    <a:pt x="1098" y="1231"/>
                  </a:moveTo>
                  <a:cubicBezTo>
                    <a:pt x="1098" y="1231"/>
                    <a:pt x="1098" y="1231"/>
                    <a:pt x="1098" y="1231"/>
                  </a:cubicBezTo>
                  <a:cubicBezTo>
                    <a:pt x="1098" y="1231"/>
                    <a:pt x="1098" y="1231"/>
                    <a:pt x="1098" y="1231"/>
                  </a:cubicBezTo>
                  <a:moveTo>
                    <a:pt x="1098" y="1231"/>
                  </a:moveTo>
                  <a:cubicBezTo>
                    <a:pt x="1098" y="1231"/>
                    <a:pt x="1098" y="1231"/>
                    <a:pt x="1098" y="1231"/>
                  </a:cubicBezTo>
                  <a:cubicBezTo>
                    <a:pt x="1098" y="1231"/>
                    <a:pt x="1098" y="1231"/>
                    <a:pt x="1098" y="1231"/>
                  </a:cubicBezTo>
                  <a:moveTo>
                    <a:pt x="1098" y="1231"/>
                  </a:moveTo>
                  <a:cubicBezTo>
                    <a:pt x="1098" y="1231"/>
                    <a:pt x="1098" y="1231"/>
                    <a:pt x="1098" y="1231"/>
                  </a:cubicBezTo>
                  <a:cubicBezTo>
                    <a:pt x="1098" y="1231"/>
                    <a:pt x="1098" y="1231"/>
                    <a:pt x="1098" y="1231"/>
                  </a:cubicBezTo>
                  <a:moveTo>
                    <a:pt x="1098" y="1231"/>
                  </a:moveTo>
                  <a:cubicBezTo>
                    <a:pt x="1098" y="1231"/>
                    <a:pt x="1098" y="1231"/>
                    <a:pt x="1098" y="1231"/>
                  </a:cubicBezTo>
                  <a:cubicBezTo>
                    <a:pt x="1098" y="1231"/>
                    <a:pt x="1098" y="1231"/>
                    <a:pt x="1098" y="1231"/>
                  </a:cubicBezTo>
                  <a:moveTo>
                    <a:pt x="1098" y="1231"/>
                  </a:moveTo>
                  <a:cubicBezTo>
                    <a:pt x="1098" y="1231"/>
                    <a:pt x="1098" y="1231"/>
                    <a:pt x="1098" y="1231"/>
                  </a:cubicBezTo>
                  <a:cubicBezTo>
                    <a:pt x="1098" y="1231"/>
                    <a:pt x="1098" y="1231"/>
                    <a:pt x="1098" y="1231"/>
                  </a:cubicBezTo>
                  <a:moveTo>
                    <a:pt x="1098" y="1231"/>
                  </a:moveTo>
                  <a:cubicBezTo>
                    <a:pt x="1098" y="1231"/>
                    <a:pt x="1098" y="1231"/>
                    <a:pt x="1098" y="1231"/>
                  </a:cubicBezTo>
                  <a:cubicBezTo>
                    <a:pt x="1098" y="1231"/>
                    <a:pt x="1098" y="1231"/>
                    <a:pt x="1098" y="1231"/>
                  </a:cubicBezTo>
                  <a:moveTo>
                    <a:pt x="1099" y="1231"/>
                  </a:moveTo>
                  <a:cubicBezTo>
                    <a:pt x="1099" y="1231"/>
                    <a:pt x="1099" y="1231"/>
                    <a:pt x="1098" y="1231"/>
                  </a:cubicBezTo>
                  <a:cubicBezTo>
                    <a:pt x="1099" y="1231"/>
                    <a:pt x="1099" y="1231"/>
                    <a:pt x="1099" y="1231"/>
                  </a:cubicBezTo>
                  <a:moveTo>
                    <a:pt x="1099" y="1230"/>
                  </a:moveTo>
                  <a:cubicBezTo>
                    <a:pt x="1099" y="1231"/>
                    <a:pt x="1099" y="1231"/>
                    <a:pt x="1099" y="1231"/>
                  </a:cubicBezTo>
                  <a:cubicBezTo>
                    <a:pt x="1099" y="1230"/>
                    <a:pt x="1099" y="1230"/>
                    <a:pt x="1099" y="1230"/>
                  </a:cubicBezTo>
                  <a:moveTo>
                    <a:pt x="1099" y="1230"/>
                  </a:moveTo>
                  <a:cubicBezTo>
                    <a:pt x="1099" y="1230"/>
                    <a:pt x="1099" y="1230"/>
                    <a:pt x="1099" y="1230"/>
                  </a:cubicBezTo>
                  <a:cubicBezTo>
                    <a:pt x="1099" y="1230"/>
                    <a:pt x="1099" y="1230"/>
                    <a:pt x="1099" y="1230"/>
                  </a:cubicBezTo>
                  <a:moveTo>
                    <a:pt x="1099" y="1230"/>
                  </a:moveTo>
                  <a:cubicBezTo>
                    <a:pt x="1099" y="1230"/>
                    <a:pt x="1099" y="1230"/>
                    <a:pt x="1099" y="1230"/>
                  </a:cubicBezTo>
                  <a:cubicBezTo>
                    <a:pt x="1099" y="1230"/>
                    <a:pt x="1099" y="1230"/>
                    <a:pt x="1099" y="1230"/>
                  </a:cubicBezTo>
                  <a:moveTo>
                    <a:pt x="1099" y="1230"/>
                  </a:moveTo>
                  <a:cubicBezTo>
                    <a:pt x="1099" y="1230"/>
                    <a:pt x="1099" y="1230"/>
                    <a:pt x="1099" y="1230"/>
                  </a:cubicBezTo>
                  <a:cubicBezTo>
                    <a:pt x="1099" y="1230"/>
                    <a:pt x="1099" y="1230"/>
                    <a:pt x="1099" y="1230"/>
                  </a:cubicBezTo>
                  <a:moveTo>
                    <a:pt x="1099" y="1230"/>
                  </a:moveTo>
                  <a:cubicBezTo>
                    <a:pt x="1099" y="1230"/>
                    <a:pt x="1099" y="1230"/>
                    <a:pt x="1099" y="1230"/>
                  </a:cubicBezTo>
                  <a:cubicBezTo>
                    <a:pt x="1099" y="1230"/>
                    <a:pt x="1099" y="1230"/>
                    <a:pt x="1099" y="1230"/>
                  </a:cubicBezTo>
                  <a:moveTo>
                    <a:pt x="1099" y="1230"/>
                  </a:moveTo>
                  <a:cubicBezTo>
                    <a:pt x="1099" y="1230"/>
                    <a:pt x="1099" y="1230"/>
                    <a:pt x="1099" y="1230"/>
                  </a:cubicBezTo>
                  <a:cubicBezTo>
                    <a:pt x="1099" y="1230"/>
                    <a:pt x="1099" y="1230"/>
                    <a:pt x="1099" y="1230"/>
                  </a:cubicBezTo>
                  <a:moveTo>
                    <a:pt x="1099" y="1230"/>
                  </a:moveTo>
                  <a:cubicBezTo>
                    <a:pt x="1099" y="1230"/>
                    <a:pt x="1099" y="1230"/>
                    <a:pt x="1099" y="1230"/>
                  </a:cubicBezTo>
                  <a:cubicBezTo>
                    <a:pt x="1099" y="1230"/>
                    <a:pt x="1099" y="1230"/>
                    <a:pt x="1099" y="1230"/>
                  </a:cubicBezTo>
                  <a:moveTo>
                    <a:pt x="1099" y="1229"/>
                  </a:moveTo>
                  <a:cubicBezTo>
                    <a:pt x="1099" y="1230"/>
                    <a:pt x="1099" y="1230"/>
                    <a:pt x="1099" y="1230"/>
                  </a:cubicBezTo>
                  <a:cubicBezTo>
                    <a:pt x="1099" y="1229"/>
                    <a:pt x="1099" y="1229"/>
                    <a:pt x="1099" y="1229"/>
                  </a:cubicBezTo>
                  <a:moveTo>
                    <a:pt x="1099" y="1229"/>
                  </a:moveTo>
                  <a:cubicBezTo>
                    <a:pt x="1099" y="1229"/>
                    <a:pt x="1099" y="1229"/>
                    <a:pt x="1099" y="1229"/>
                  </a:cubicBezTo>
                  <a:cubicBezTo>
                    <a:pt x="1099" y="1229"/>
                    <a:pt x="1099" y="1229"/>
                    <a:pt x="1099" y="1229"/>
                  </a:cubicBezTo>
                  <a:moveTo>
                    <a:pt x="1100" y="1229"/>
                  </a:moveTo>
                  <a:cubicBezTo>
                    <a:pt x="1100" y="1229"/>
                    <a:pt x="1100" y="1229"/>
                    <a:pt x="1099" y="1229"/>
                  </a:cubicBezTo>
                  <a:cubicBezTo>
                    <a:pt x="1100" y="1229"/>
                    <a:pt x="1100" y="1229"/>
                    <a:pt x="1100" y="1229"/>
                  </a:cubicBezTo>
                  <a:moveTo>
                    <a:pt x="1100" y="1229"/>
                  </a:moveTo>
                  <a:cubicBezTo>
                    <a:pt x="1100" y="1229"/>
                    <a:pt x="1100" y="1229"/>
                    <a:pt x="1100" y="1229"/>
                  </a:cubicBezTo>
                  <a:cubicBezTo>
                    <a:pt x="1100" y="1229"/>
                    <a:pt x="1100" y="1229"/>
                    <a:pt x="1100" y="1229"/>
                  </a:cubicBezTo>
                  <a:moveTo>
                    <a:pt x="1100" y="1228"/>
                  </a:moveTo>
                  <a:cubicBezTo>
                    <a:pt x="1100" y="1228"/>
                    <a:pt x="1100" y="1228"/>
                    <a:pt x="1100" y="1229"/>
                  </a:cubicBezTo>
                  <a:cubicBezTo>
                    <a:pt x="1100" y="1228"/>
                    <a:pt x="1100" y="1228"/>
                    <a:pt x="1100" y="1228"/>
                  </a:cubicBezTo>
                  <a:moveTo>
                    <a:pt x="1100" y="1228"/>
                  </a:moveTo>
                  <a:cubicBezTo>
                    <a:pt x="1100" y="1228"/>
                    <a:pt x="1100" y="1228"/>
                    <a:pt x="1100" y="1228"/>
                  </a:cubicBezTo>
                  <a:cubicBezTo>
                    <a:pt x="1100" y="1228"/>
                    <a:pt x="1100" y="1228"/>
                    <a:pt x="1100" y="1228"/>
                  </a:cubicBezTo>
                  <a:moveTo>
                    <a:pt x="1100" y="1228"/>
                  </a:moveTo>
                  <a:cubicBezTo>
                    <a:pt x="1100" y="1228"/>
                    <a:pt x="1100" y="1228"/>
                    <a:pt x="1100" y="1228"/>
                  </a:cubicBezTo>
                  <a:cubicBezTo>
                    <a:pt x="1100" y="1228"/>
                    <a:pt x="1100" y="1228"/>
                    <a:pt x="1100" y="1228"/>
                  </a:cubicBezTo>
                  <a:moveTo>
                    <a:pt x="1100" y="1228"/>
                  </a:moveTo>
                  <a:cubicBezTo>
                    <a:pt x="1100" y="1228"/>
                    <a:pt x="1100" y="1228"/>
                    <a:pt x="1100" y="1228"/>
                  </a:cubicBezTo>
                  <a:cubicBezTo>
                    <a:pt x="1100" y="1228"/>
                    <a:pt x="1100" y="1228"/>
                    <a:pt x="1100" y="1228"/>
                  </a:cubicBezTo>
                  <a:moveTo>
                    <a:pt x="1100" y="1228"/>
                  </a:moveTo>
                  <a:cubicBezTo>
                    <a:pt x="1100" y="1228"/>
                    <a:pt x="1100" y="1228"/>
                    <a:pt x="1100" y="1228"/>
                  </a:cubicBezTo>
                  <a:cubicBezTo>
                    <a:pt x="1100" y="1228"/>
                    <a:pt x="1100" y="1228"/>
                    <a:pt x="1100" y="1228"/>
                  </a:cubicBezTo>
                  <a:moveTo>
                    <a:pt x="1100" y="1227"/>
                  </a:moveTo>
                  <a:cubicBezTo>
                    <a:pt x="1100" y="1228"/>
                    <a:pt x="1100" y="1228"/>
                    <a:pt x="1100" y="1228"/>
                  </a:cubicBezTo>
                  <a:cubicBezTo>
                    <a:pt x="1100" y="1227"/>
                    <a:pt x="1100" y="1227"/>
                    <a:pt x="1100" y="1227"/>
                  </a:cubicBezTo>
                  <a:moveTo>
                    <a:pt x="1101" y="1227"/>
                  </a:moveTo>
                  <a:cubicBezTo>
                    <a:pt x="1101" y="1227"/>
                    <a:pt x="1101" y="1227"/>
                    <a:pt x="1100" y="1227"/>
                  </a:cubicBezTo>
                  <a:cubicBezTo>
                    <a:pt x="1101" y="1227"/>
                    <a:pt x="1101" y="1227"/>
                    <a:pt x="1101" y="1227"/>
                  </a:cubicBezTo>
                  <a:moveTo>
                    <a:pt x="1101" y="1226"/>
                  </a:moveTo>
                  <a:cubicBezTo>
                    <a:pt x="1101" y="1227"/>
                    <a:pt x="1101" y="1227"/>
                    <a:pt x="1101" y="1227"/>
                  </a:cubicBezTo>
                  <a:cubicBezTo>
                    <a:pt x="1101" y="1226"/>
                    <a:pt x="1101" y="1226"/>
                    <a:pt x="1101" y="1226"/>
                  </a:cubicBezTo>
                  <a:moveTo>
                    <a:pt x="1101" y="1226"/>
                  </a:moveTo>
                  <a:cubicBezTo>
                    <a:pt x="1101" y="1226"/>
                    <a:pt x="1101" y="1226"/>
                    <a:pt x="1101" y="1226"/>
                  </a:cubicBezTo>
                  <a:cubicBezTo>
                    <a:pt x="1101" y="1226"/>
                    <a:pt x="1101" y="1226"/>
                    <a:pt x="1101" y="1226"/>
                  </a:cubicBezTo>
                  <a:moveTo>
                    <a:pt x="1101" y="1226"/>
                  </a:moveTo>
                  <a:cubicBezTo>
                    <a:pt x="1101" y="1226"/>
                    <a:pt x="1101" y="1226"/>
                    <a:pt x="1101" y="1226"/>
                  </a:cubicBezTo>
                  <a:cubicBezTo>
                    <a:pt x="1101" y="1226"/>
                    <a:pt x="1101" y="1226"/>
                    <a:pt x="1101" y="1226"/>
                  </a:cubicBezTo>
                  <a:moveTo>
                    <a:pt x="1144" y="1268"/>
                  </a:moveTo>
                  <a:cubicBezTo>
                    <a:pt x="1149" y="1249"/>
                    <a:pt x="1155" y="1223"/>
                    <a:pt x="1159" y="1203"/>
                  </a:cubicBezTo>
                  <a:cubicBezTo>
                    <a:pt x="1156" y="1189"/>
                    <a:pt x="1156" y="1189"/>
                    <a:pt x="1156" y="1189"/>
                  </a:cubicBezTo>
                  <a:cubicBezTo>
                    <a:pt x="1121" y="1193"/>
                    <a:pt x="1086" y="1197"/>
                    <a:pt x="1050" y="1200"/>
                  </a:cubicBezTo>
                  <a:cubicBezTo>
                    <a:pt x="987" y="1205"/>
                    <a:pt x="923" y="1208"/>
                    <a:pt x="859" y="1209"/>
                  </a:cubicBezTo>
                  <a:cubicBezTo>
                    <a:pt x="859" y="1214"/>
                    <a:pt x="859" y="1218"/>
                    <a:pt x="859" y="1224"/>
                  </a:cubicBezTo>
                  <a:cubicBezTo>
                    <a:pt x="859" y="1229"/>
                    <a:pt x="859" y="1234"/>
                    <a:pt x="859" y="1239"/>
                  </a:cubicBezTo>
                  <a:cubicBezTo>
                    <a:pt x="858" y="1252"/>
                    <a:pt x="845" y="1261"/>
                    <a:pt x="844" y="1275"/>
                  </a:cubicBezTo>
                  <a:cubicBezTo>
                    <a:pt x="843" y="1282"/>
                    <a:pt x="843" y="1289"/>
                    <a:pt x="843" y="1296"/>
                  </a:cubicBezTo>
                  <a:cubicBezTo>
                    <a:pt x="844" y="1313"/>
                    <a:pt x="846" y="1322"/>
                    <a:pt x="865" y="1347"/>
                  </a:cubicBezTo>
                  <a:cubicBezTo>
                    <a:pt x="875" y="1361"/>
                    <a:pt x="873" y="1379"/>
                    <a:pt x="878" y="1394"/>
                  </a:cubicBezTo>
                  <a:cubicBezTo>
                    <a:pt x="882" y="1405"/>
                    <a:pt x="884" y="1409"/>
                    <a:pt x="887" y="1416"/>
                  </a:cubicBezTo>
                  <a:cubicBezTo>
                    <a:pt x="898" y="1440"/>
                    <a:pt x="906" y="1442"/>
                    <a:pt x="909" y="1442"/>
                  </a:cubicBezTo>
                  <a:cubicBezTo>
                    <a:pt x="921" y="1442"/>
                    <a:pt x="933" y="1442"/>
                    <a:pt x="945" y="1441"/>
                  </a:cubicBezTo>
                  <a:cubicBezTo>
                    <a:pt x="977" y="1437"/>
                    <a:pt x="1008" y="1413"/>
                    <a:pt x="1023" y="1398"/>
                  </a:cubicBezTo>
                  <a:cubicBezTo>
                    <a:pt x="1033" y="1390"/>
                    <a:pt x="1036" y="1376"/>
                    <a:pt x="1045" y="1367"/>
                  </a:cubicBezTo>
                  <a:cubicBezTo>
                    <a:pt x="1054" y="1359"/>
                    <a:pt x="1068" y="1360"/>
                    <a:pt x="1075" y="1350"/>
                  </a:cubicBezTo>
                  <a:cubicBezTo>
                    <a:pt x="1079" y="1343"/>
                    <a:pt x="1079" y="1343"/>
                    <a:pt x="1079" y="1316"/>
                  </a:cubicBezTo>
                  <a:cubicBezTo>
                    <a:pt x="1099" y="1302"/>
                    <a:pt x="1131" y="1288"/>
                    <a:pt x="1144" y="1268"/>
                  </a:cubicBezTo>
                  <a:moveTo>
                    <a:pt x="1607" y="1008"/>
                  </a:moveTo>
                  <a:cubicBezTo>
                    <a:pt x="1610" y="1001"/>
                    <a:pt x="1610" y="1001"/>
                    <a:pt x="1610" y="1001"/>
                  </a:cubicBezTo>
                  <a:cubicBezTo>
                    <a:pt x="1605" y="1010"/>
                    <a:pt x="1605" y="1010"/>
                    <a:pt x="1605" y="1010"/>
                  </a:cubicBezTo>
                  <a:cubicBezTo>
                    <a:pt x="1607" y="1008"/>
                    <a:pt x="1607" y="1008"/>
                    <a:pt x="1607" y="1008"/>
                  </a:cubicBezTo>
                  <a:moveTo>
                    <a:pt x="1610" y="1001"/>
                  </a:moveTo>
                  <a:cubicBezTo>
                    <a:pt x="1615" y="985"/>
                    <a:pt x="1615" y="985"/>
                    <a:pt x="1615" y="985"/>
                  </a:cubicBezTo>
                  <a:cubicBezTo>
                    <a:pt x="1613" y="988"/>
                    <a:pt x="1612" y="992"/>
                    <a:pt x="1610" y="994"/>
                  </a:cubicBezTo>
                  <a:cubicBezTo>
                    <a:pt x="1614" y="978"/>
                    <a:pt x="1619" y="960"/>
                    <a:pt x="1623" y="942"/>
                  </a:cubicBezTo>
                  <a:cubicBezTo>
                    <a:pt x="1621" y="933"/>
                    <a:pt x="1621" y="933"/>
                    <a:pt x="1621" y="933"/>
                  </a:cubicBezTo>
                  <a:cubicBezTo>
                    <a:pt x="1621" y="930"/>
                    <a:pt x="1622" y="927"/>
                    <a:pt x="1622" y="924"/>
                  </a:cubicBezTo>
                  <a:cubicBezTo>
                    <a:pt x="1622" y="917"/>
                    <a:pt x="1622" y="917"/>
                    <a:pt x="1622" y="917"/>
                  </a:cubicBezTo>
                  <a:cubicBezTo>
                    <a:pt x="1621" y="912"/>
                    <a:pt x="1621" y="912"/>
                    <a:pt x="1621" y="912"/>
                  </a:cubicBezTo>
                  <a:cubicBezTo>
                    <a:pt x="1622" y="904"/>
                    <a:pt x="1622" y="904"/>
                    <a:pt x="1622" y="904"/>
                  </a:cubicBezTo>
                  <a:cubicBezTo>
                    <a:pt x="1618" y="893"/>
                    <a:pt x="1614" y="879"/>
                    <a:pt x="1610" y="869"/>
                  </a:cubicBezTo>
                  <a:cubicBezTo>
                    <a:pt x="1611" y="896"/>
                    <a:pt x="1612" y="932"/>
                    <a:pt x="1610" y="959"/>
                  </a:cubicBezTo>
                  <a:cubicBezTo>
                    <a:pt x="1610" y="968"/>
                    <a:pt x="1611" y="980"/>
                    <a:pt x="1610" y="988"/>
                  </a:cubicBezTo>
                  <a:cubicBezTo>
                    <a:pt x="1610" y="980"/>
                    <a:pt x="1611" y="968"/>
                    <a:pt x="1610" y="959"/>
                  </a:cubicBezTo>
                  <a:cubicBezTo>
                    <a:pt x="1610" y="972"/>
                    <a:pt x="1609" y="990"/>
                    <a:pt x="1607" y="1003"/>
                  </a:cubicBezTo>
                  <a:cubicBezTo>
                    <a:pt x="1605" y="1010"/>
                    <a:pt x="1605" y="1010"/>
                    <a:pt x="1605" y="1010"/>
                  </a:cubicBezTo>
                  <a:cubicBezTo>
                    <a:pt x="1610" y="1001"/>
                    <a:pt x="1610" y="1001"/>
                    <a:pt x="1610" y="1001"/>
                  </a:cubicBezTo>
                  <a:moveTo>
                    <a:pt x="1640" y="885"/>
                  </a:moveTo>
                  <a:cubicBezTo>
                    <a:pt x="1643" y="859"/>
                    <a:pt x="1648" y="826"/>
                    <a:pt x="1650" y="800"/>
                  </a:cubicBezTo>
                  <a:cubicBezTo>
                    <a:pt x="1650" y="800"/>
                    <a:pt x="1650" y="801"/>
                    <a:pt x="1650" y="801"/>
                  </a:cubicBezTo>
                  <a:cubicBezTo>
                    <a:pt x="1648" y="826"/>
                    <a:pt x="1643" y="860"/>
                    <a:pt x="1638" y="885"/>
                  </a:cubicBezTo>
                  <a:cubicBezTo>
                    <a:pt x="1638" y="879"/>
                    <a:pt x="1638" y="879"/>
                    <a:pt x="1638" y="879"/>
                  </a:cubicBezTo>
                  <a:cubicBezTo>
                    <a:pt x="1631" y="916"/>
                    <a:pt x="1631" y="916"/>
                    <a:pt x="1631" y="916"/>
                  </a:cubicBezTo>
                  <a:cubicBezTo>
                    <a:pt x="1631" y="920"/>
                    <a:pt x="1631" y="920"/>
                    <a:pt x="1631" y="920"/>
                  </a:cubicBezTo>
                  <a:cubicBezTo>
                    <a:pt x="1633" y="912"/>
                    <a:pt x="1634" y="904"/>
                    <a:pt x="1636" y="897"/>
                  </a:cubicBezTo>
                  <a:cubicBezTo>
                    <a:pt x="1635" y="898"/>
                    <a:pt x="1635" y="899"/>
                    <a:pt x="1635" y="900"/>
                  </a:cubicBezTo>
                  <a:cubicBezTo>
                    <a:pt x="1631" y="924"/>
                    <a:pt x="1631" y="924"/>
                    <a:pt x="1630" y="931"/>
                  </a:cubicBezTo>
                  <a:cubicBezTo>
                    <a:pt x="1640" y="885"/>
                    <a:pt x="1640" y="885"/>
                    <a:pt x="1640" y="885"/>
                  </a:cubicBezTo>
                  <a:moveTo>
                    <a:pt x="1622" y="917"/>
                  </a:moveTo>
                  <a:cubicBezTo>
                    <a:pt x="1622" y="924"/>
                    <a:pt x="1622" y="924"/>
                    <a:pt x="1622" y="924"/>
                  </a:cubicBezTo>
                  <a:cubicBezTo>
                    <a:pt x="1622" y="917"/>
                    <a:pt x="1622" y="917"/>
                    <a:pt x="1622" y="917"/>
                  </a:cubicBezTo>
                  <a:moveTo>
                    <a:pt x="1624" y="904"/>
                  </a:moveTo>
                  <a:cubicBezTo>
                    <a:pt x="1627" y="904"/>
                    <a:pt x="1627" y="904"/>
                    <a:pt x="1627" y="904"/>
                  </a:cubicBezTo>
                  <a:cubicBezTo>
                    <a:pt x="1632" y="853"/>
                    <a:pt x="1632" y="853"/>
                    <a:pt x="1632" y="853"/>
                  </a:cubicBezTo>
                  <a:cubicBezTo>
                    <a:pt x="1628" y="839"/>
                    <a:pt x="1628" y="839"/>
                    <a:pt x="1628" y="839"/>
                  </a:cubicBezTo>
                  <a:cubicBezTo>
                    <a:pt x="1628" y="840"/>
                    <a:pt x="1627" y="841"/>
                    <a:pt x="1627" y="842"/>
                  </a:cubicBezTo>
                  <a:cubicBezTo>
                    <a:pt x="1625" y="835"/>
                    <a:pt x="1625" y="835"/>
                    <a:pt x="1625" y="835"/>
                  </a:cubicBezTo>
                  <a:cubicBezTo>
                    <a:pt x="1624" y="835"/>
                    <a:pt x="1624" y="836"/>
                    <a:pt x="1623" y="837"/>
                  </a:cubicBezTo>
                  <a:cubicBezTo>
                    <a:pt x="1624" y="869"/>
                    <a:pt x="1624" y="869"/>
                    <a:pt x="1624" y="869"/>
                  </a:cubicBezTo>
                  <a:cubicBezTo>
                    <a:pt x="1624" y="873"/>
                    <a:pt x="1624" y="876"/>
                    <a:pt x="1623" y="879"/>
                  </a:cubicBezTo>
                  <a:cubicBezTo>
                    <a:pt x="1625" y="900"/>
                    <a:pt x="1625" y="900"/>
                    <a:pt x="1625" y="900"/>
                  </a:cubicBezTo>
                  <a:cubicBezTo>
                    <a:pt x="1627" y="890"/>
                    <a:pt x="1627" y="890"/>
                    <a:pt x="1627" y="890"/>
                  </a:cubicBezTo>
                  <a:cubicBezTo>
                    <a:pt x="1625" y="900"/>
                    <a:pt x="1625" y="900"/>
                    <a:pt x="1625" y="900"/>
                  </a:cubicBezTo>
                  <a:cubicBezTo>
                    <a:pt x="1623" y="879"/>
                    <a:pt x="1623" y="879"/>
                    <a:pt x="1623" y="879"/>
                  </a:cubicBezTo>
                  <a:cubicBezTo>
                    <a:pt x="1622" y="904"/>
                    <a:pt x="1622" y="904"/>
                    <a:pt x="1622" y="904"/>
                  </a:cubicBezTo>
                  <a:cubicBezTo>
                    <a:pt x="1621" y="912"/>
                    <a:pt x="1621" y="912"/>
                    <a:pt x="1621" y="912"/>
                  </a:cubicBezTo>
                  <a:cubicBezTo>
                    <a:pt x="1622" y="917"/>
                    <a:pt x="1622" y="917"/>
                    <a:pt x="1622" y="917"/>
                  </a:cubicBezTo>
                  <a:cubicBezTo>
                    <a:pt x="1622" y="909"/>
                    <a:pt x="1622" y="909"/>
                    <a:pt x="1622" y="909"/>
                  </a:cubicBezTo>
                  <a:cubicBezTo>
                    <a:pt x="1624" y="904"/>
                    <a:pt x="1624" y="904"/>
                    <a:pt x="1624" y="904"/>
                  </a:cubicBezTo>
                  <a:moveTo>
                    <a:pt x="1532" y="904"/>
                  </a:moveTo>
                  <a:cubicBezTo>
                    <a:pt x="1545" y="907"/>
                    <a:pt x="1545" y="907"/>
                    <a:pt x="1545" y="907"/>
                  </a:cubicBezTo>
                  <a:cubicBezTo>
                    <a:pt x="1541" y="882"/>
                    <a:pt x="1541" y="882"/>
                    <a:pt x="1541" y="882"/>
                  </a:cubicBezTo>
                  <a:cubicBezTo>
                    <a:pt x="1541" y="876"/>
                    <a:pt x="1542" y="870"/>
                    <a:pt x="1542" y="863"/>
                  </a:cubicBezTo>
                  <a:cubicBezTo>
                    <a:pt x="1539" y="865"/>
                    <a:pt x="1536" y="866"/>
                    <a:pt x="1533" y="867"/>
                  </a:cubicBezTo>
                  <a:cubicBezTo>
                    <a:pt x="1533" y="880"/>
                    <a:pt x="1533" y="892"/>
                    <a:pt x="1532" y="904"/>
                  </a:cubicBezTo>
                  <a:cubicBezTo>
                    <a:pt x="1535" y="903"/>
                    <a:pt x="1538" y="902"/>
                    <a:pt x="1540" y="901"/>
                  </a:cubicBezTo>
                  <a:cubicBezTo>
                    <a:pt x="1538" y="902"/>
                    <a:pt x="1535" y="903"/>
                    <a:pt x="1532" y="904"/>
                  </a:cubicBezTo>
                  <a:moveTo>
                    <a:pt x="1625" y="835"/>
                  </a:moveTo>
                  <a:cubicBezTo>
                    <a:pt x="1625" y="828"/>
                    <a:pt x="1625" y="822"/>
                    <a:pt x="1625" y="816"/>
                  </a:cubicBezTo>
                  <a:cubicBezTo>
                    <a:pt x="1624" y="808"/>
                    <a:pt x="1624" y="808"/>
                    <a:pt x="1624" y="808"/>
                  </a:cubicBezTo>
                  <a:cubicBezTo>
                    <a:pt x="1621" y="829"/>
                    <a:pt x="1621" y="829"/>
                    <a:pt x="1621" y="829"/>
                  </a:cubicBezTo>
                  <a:cubicBezTo>
                    <a:pt x="1623" y="837"/>
                    <a:pt x="1623" y="837"/>
                    <a:pt x="1623" y="837"/>
                  </a:cubicBezTo>
                  <a:cubicBezTo>
                    <a:pt x="1624" y="836"/>
                    <a:pt x="1624" y="835"/>
                    <a:pt x="1625" y="835"/>
                  </a:cubicBezTo>
                  <a:moveTo>
                    <a:pt x="56" y="823"/>
                  </a:moveTo>
                  <a:cubicBezTo>
                    <a:pt x="60" y="806"/>
                    <a:pt x="60" y="806"/>
                    <a:pt x="60" y="806"/>
                  </a:cubicBezTo>
                  <a:cubicBezTo>
                    <a:pt x="57" y="783"/>
                    <a:pt x="57" y="783"/>
                    <a:pt x="57" y="783"/>
                  </a:cubicBezTo>
                  <a:cubicBezTo>
                    <a:pt x="50" y="800"/>
                    <a:pt x="50" y="800"/>
                    <a:pt x="50" y="800"/>
                  </a:cubicBezTo>
                  <a:cubicBezTo>
                    <a:pt x="53" y="830"/>
                    <a:pt x="53" y="830"/>
                    <a:pt x="53" y="830"/>
                  </a:cubicBezTo>
                  <a:cubicBezTo>
                    <a:pt x="56" y="823"/>
                    <a:pt x="56" y="823"/>
                    <a:pt x="56" y="823"/>
                  </a:cubicBezTo>
                  <a:moveTo>
                    <a:pt x="1499" y="843"/>
                  </a:moveTo>
                  <a:cubicBezTo>
                    <a:pt x="1507" y="850"/>
                    <a:pt x="1507" y="850"/>
                    <a:pt x="1507" y="850"/>
                  </a:cubicBezTo>
                  <a:cubicBezTo>
                    <a:pt x="1497" y="826"/>
                    <a:pt x="1497" y="826"/>
                    <a:pt x="1497" y="826"/>
                  </a:cubicBezTo>
                  <a:cubicBezTo>
                    <a:pt x="1499" y="843"/>
                    <a:pt x="1499" y="843"/>
                    <a:pt x="1499" y="843"/>
                  </a:cubicBezTo>
                  <a:moveTo>
                    <a:pt x="1624" y="748"/>
                  </a:moveTo>
                  <a:cubicBezTo>
                    <a:pt x="1628" y="758"/>
                    <a:pt x="1634" y="772"/>
                    <a:pt x="1638" y="782"/>
                  </a:cubicBezTo>
                  <a:cubicBezTo>
                    <a:pt x="1634" y="769"/>
                    <a:pt x="1629" y="751"/>
                    <a:pt x="1623" y="738"/>
                  </a:cubicBezTo>
                  <a:cubicBezTo>
                    <a:pt x="1621" y="773"/>
                    <a:pt x="1621" y="773"/>
                    <a:pt x="1621" y="773"/>
                  </a:cubicBezTo>
                  <a:cubicBezTo>
                    <a:pt x="1621" y="784"/>
                    <a:pt x="1621" y="790"/>
                    <a:pt x="1620" y="808"/>
                  </a:cubicBezTo>
                  <a:cubicBezTo>
                    <a:pt x="1619" y="820"/>
                    <a:pt x="1619" y="823"/>
                    <a:pt x="1621" y="829"/>
                  </a:cubicBezTo>
                  <a:cubicBezTo>
                    <a:pt x="1621" y="823"/>
                    <a:pt x="1623" y="815"/>
                    <a:pt x="1624" y="808"/>
                  </a:cubicBezTo>
                  <a:cubicBezTo>
                    <a:pt x="1624" y="748"/>
                    <a:pt x="1624" y="748"/>
                    <a:pt x="1624" y="748"/>
                  </a:cubicBezTo>
                  <a:moveTo>
                    <a:pt x="1612" y="722"/>
                  </a:moveTo>
                  <a:cubicBezTo>
                    <a:pt x="1616" y="738"/>
                    <a:pt x="1616" y="738"/>
                    <a:pt x="1616" y="738"/>
                  </a:cubicBezTo>
                  <a:cubicBezTo>
                    <a:pt x="1609" y="711"/>
                    <a:pt x="1609" y="711"/>
                    <a:pt x="1609" y="711"/>
                  </a:cubicBezTo>
                  <a:cubicBezTo>
                    <a:pt x="1607" y="725"/>
                    <a:pt x="1607" y="725"/>
                    <a:pt x="1607" y="725"/>
                  </a:cubicBezTo>
                  <a:cubicBezTo>
                    <a:pt x="1612" y="722"/>
                    <a:pt x="1612" y="722"/>
                    <a:pt x="1612" y="722"/>
                  </a:cubicBezTo>
                  <a:moveTo>
                    <a:pt x="41" y="702"/>
                  </a:moveTo>
                  <a:cubicBezTo>
                    <a:pt x="42" y="696"/>
                    <a:pt x="43" y="691"/>
                    <a:pt x="44" y="684"/>
                  </a:cubicBezTo>
                  <a:cubicBezTo>
                    <a:pt x="42" y="683"/>
                    <a:pt x="41" y="681"/>
                    <a:pt x="39" y="680"/>
                  </a:cubicBezTo>
                  <a:cubicBezTo>
                    <a:pt x="38" y="686"/>
                    <a:pt x="38" y="692"/>
                    <a:pt x="36" y="698"/>
                  </a:cubicBezTo>
                  <a:cubicBezTo>
                    <a:pt x="38" y="700"/>
                    <a:pt x="40" y="701"/>
                    <a:pt x="41" y="702"/>
                  </a:cubicBezTo>
                  <a:moveTo>
                    <a:pt x="92" y="737"/>
                  </a:moveTo>
                  <a:cubicBezTo>
                    <a:pt x="92" y="731"/>
                    <a:pt x="93" y="724"/>
                    <a:pt x="94" y="719"/>
                  </a:cubicBezTo>
                  <a:cubicBezTo>
                    <a:pt x="93" y="718"/>
                    <a:pt x="92" y="717"/>
                    <a:pt x="90" y="716"/>
                  </a:cubicBezTo>
                  <a:cubicBezTo>
                    <a:pt x="89" y="715"/>
                    <a:pt x="88" y="715"/>
                    <a:pt x="87" y="714"/>
                  </a:cubicBezTo>
                  <a:cubicBezTo>
                    <a:pt x="86" y="720"/>
                    <a:pt x="85" y="727"/>
                    <a:pt x="84" y="732"/>
                  </a:cubicBezTo>
                  <a:cubicBezTo>
                    <a:pt x="85" y="734"/>
                    <a:pt x="87" y="734"/>
                    <a:pt x="88" y="735"/>
                  </a:cubicBezTo>
                  <a:cubicBezTo>
                    <a:pt x="89" y="735"/>
                    <a:pt x="90" y="736"/>
                    <a:pt x="92" y="737"/>
                  </a:cubicBezTo>
                  <a:moveTo>
                    <a:pt x="78" y="719"/>
                  </a:moveTo>
                  <a:cubicBezTo>
                    <a:pt x="79" y="713"/>
                    <a:pt x="80" y="707"/>
                    <a:pt x="81" y="701"/>
                  </a:cubicBezTo>
                  <a:cubicBezTo>
                    <a:pt x="79" y="699"/>
                    <a:pt x="77" y="698"/>
                    <a:pt x="75" y="697"/>
                  </a:cubicBezTo>
                  <a:cubicBezTo>
                    <a:pt x="73" y="702"/>
                    <a:pt x="73" y="709"/>
                    <a:pt x="72" y="715"/>
                  </a:cubicBezTo>
                  <a:cubicBezTo>
                    <a:pt x="74" y="716"/>
                    <a:pt x="76" y="718"/>
                    <a:pt x="78" y="719"/>
                  </a:cubicBezTo>
                  <a:moveTo>
                    <a:pt x="1635" y="654"/>
                  </a:moveTo>
                  <a:cubicBezTo>
                    <a:pt x="1635" y="627"/>
                    <a:pt x="1635" y="627"/>
                    <a:pt x="1635" y="627"/>
                  </a:cubicBezTo>
                  <a:cubicBezTo>
                    <a:pt x="1633" y="620"/>
                    <a:pt x="1633" y="620"/>
                    <a:pt x="1633" y="620"/>
                  </a:cubicBezTo>
                  <a:cubicBezTo>
                    <a:pt x="1635" y="654"/>
                    <a:pt x="1635" y="654"/>
                    <a:pt x="1635" y="654"/>
                  </a:cubicBezTo>
                  <a:moveTo>
                    <a:pt x="72" y="715"/>
                  </a:moveTo>
                  <a:cubicBezTo>
                    <a:pt x="73" y="709"/>
                    <a:pt x="73" y="702"/>
                    <a:pt x="75" y="697"/>
                  </a:cubicBezTo>
                  <a:cubicBezTo>
                    <a:pt x="70" y="694"/>
                    <a:pt x="66" y="691"/>
                    <a:pt x="62" y="688"/>
                  </a:cubicBezTo>
                  <a:cubicBezTo>
                    <a:pt x="66" y="691"/>
                    <a:pt x="70" y="694"/>
                    <a:pt x="75" y="697"/>
                  </a:cubicBezTo>
                  <a:cubicBezTo>
                    <a:pt x="76" y="685"/>
                    <a:pt x="76" y="685"/>
                    <a:pt x="71" y="683"/>
                  </a:cubicBezTo>
                  <a:cubicBezTo>
                    <a:pt x="64" y="681"/>
                    <a:pt x="64" y="681"/>
                    <a:pt x="54" y="661"/>
                  </a:cubicBezTo>
                  <a:cubicBezTo>
                    <a:pt x="54" y="661"/>
                    <a:pt x="54" y="661"/>
                    <a:pt x="54" y="661"/>
                  </a:cubicBezTo>
                  <a:cubicBezTo>
                    <a:pt x="50" y="669"/>
                    <a:pt x="48" y="671"/>
                    <a:pt x="47" y="665"/>
                  </a:cubicBezTo>
                  <a:cubicBezTo>
                    <a:pt x="46" y="661"/>
                    <a:pt x="45" y="657"/>
                    <a:pt x="44" y="653"/>
                  </a:cubicBezTo>
                  <a:cubicBezTo>
                    <a:pt x="44" y="659"/>
                    <a:pt x="44" y="667"/>
                    <a:pt x="43" y="673"/>
                  </a:cubicBezTo>
                  <a:cubicBezTo>
                    <a:pt x="45" y="674"/>
                    <a:pt x="47" y="676"/>
                    <a:pt x="48" y="677"/>
                  </a:cubicBezTo>
                  <a:cubicBezTo>
                    <a:pt x="59" y="689"/>
                    <a:pt x="59" y="689"/>
                    <a:pt x="59" y="689"/>
                  </a:cubicBezTo>
                  <a:cubicBezTo>
                    <a:pt x="50" y="700"/>
                    <a:pt x="50" y="700"/>
                    <a:pt x="50" y="700"/>
                  </a:cubicBezTo>
                  <a:cubicBezTo>
                    <a:pt x="53" y="702"/>
                    <a:pt x="56" y="704"/>
                    <a:pt x="59" y="706"/>
                  </a:cubicBezTo>
                  <a:cubicBezTo>
                    <a:pt x="63" y="709"/>
                    <a:pt x="67" y="712"/>
                    <a:pt x="72" y="715"/>
                  </a:cubicBezTo>
                  <a:moveTo>
                    <a:pt x="1483" y="773"/>
                  </a:moveTo>
                  <a:cubicBezTo>
                    <a:pt x="1480" y="751"/>
                    <a:pt x="1478" y="729"/>
                    <a:pt x="1473" y="708"/>
                  </a:cubicBezTo>
                  <a:cubicBezTo>
                    <a:pt x="1466" y="720"/>
                    <a:pt x="1466" y="720"/>
                    <a:pt x="1466" y="720"/>
                  </a:cubicBezTo>
                  <a:cubicBezTo>
                    <a:pt x="1483" y="773"/>
                    <a:pt x="1483" y="773"/>
                    <a:pt x="1483" y="773"/>
                  </a:cubicBezTo>
                  <a:moveTo>
                    <a:pt x="1560" y="671"/>
                  </a:moveTo>
                  <a:cubicBezTo>
                    <a:pt x="1560" y="670"/>
                    <a:pt x="1560" y="668"/>
                    <a:pt x="1560" y="667"/>
                  </a:cubicBezTo>
                  <a:cubicBezTo>
                    <a:pt x="1560" y="667"/>
                    <a:pt x="1560" y="668"/>
                    <a:pt x="1560" y="668"/>
                  </a:cubicBezTo>
                  <a:cubicBezTo>
                    <a:pt x="1559" y="673"/>
                    <a:pt x="1550" y="722"/>
                    <a:pt x="1549" y="734"/>
                  </a:cubicBezTo>
                  <a:cubicBezTo>
                    <a:pt x="1560" y="700"/>
                    <a:pt x="1560" y="700"/>
                    <a:pt x="1560" y="671"/>
                  </a:cubicBezTo>
                  <a:moveTo>
                    <a:pt x="1632" y="599"/>
                  </a:moveTo>
                  <a:cubicBezTo>
                    <a:pt x="1629" y="579"/>
                    <a:pt x="1629" y="579"/>
                    <a:pt x="1629" y="579"/>
                  </a:cubicBezTo>
                  <a:cubicBezTo>
                    <a:pt x="1631" y="603"/>
                    <a:pt x="1631" y="603"/>
                    <a:pt x="1631" y="603"/>
                  </a:cubicBezTo>
                  <a:cubicBezTo>
                    <a:pt x="1632" y="599"/>
                    <a:pt x="1632" y="599"/>
                    <a:pt x="1632" y="599"/>
                  </a:cubicBezTo>
                  <a:moveTo>
                    <a:pt x="54" y="661"/>
                  </a:moveTo>
                  <a:cubicBezTo>
                    <a:pt x="46" y="632"/>
                    <a:pt x="46" y="632"/>
                    <a:pt x="46" y="632"/>
                  </a:cubicBezTo>
                  <a:cubicBezTo>
                    <a:pt x="45" y="631"/>
                    <a:pt x="43" y="629"/>
                    <a:pt x="42" y="628"/>
                  </a:cubicBezTo>
                  <a:cubicBezTo>
                    <a:pt x="41" y="603"/>
                    <a:pt x="41" y="603"/>
                    <a:pt x="41" y="603"/>
                  </a:cubicBezTo>
                  <a:cubicBezTo>
                    <a:pt x="39" y="602"/>
                    <a:pt x="38" y="601"/>
                    <a:pt x="37" y="599"/>
                  </a:cubicBezTo>
                  <a:cubicBezTo>
                    <a:pt x="36" y="598"/>
                    <a:pt x="35" y="597"/>
                    <a:pt x="35" y="597"/>
                  </a:cubicBezTo>
                  <a:cubicBezTo>
                    <a:pt x="34" y="597"/>
                    <a:pt x="34" y="597"/>
                    <a:pt x="28" y="611"/>
                  </a:cubicBezTo>
                  <a:cubicBezTo>
                    <a:pt x="30" y="613"/>
                    <a:pt x="31" y="615"/>
                    <a:pt x="33" y="617"/>
                  </a:cubicBezTo>
                  <a:cubicBezTo>
                    <a:pt x="35" y="620"/>
                    <a:pt x="35" y="620"/>
                    <a:pt x="44" y="653"/>
                  </a:cubicBezTo>
                  <a:cubicBezTo>
                    <a:pt x="47" y="667"/>
                    <a:pt x="47" y="667"/>
                    <a:pt x="47" y="668"/>
                  </a:cubicBezTo>
                  <a:cubicBezTo>
                    <a:pt x="49" y="670"/>
                    <a:pt x="50" y="667"/>
                    <a:pt x="51" y="666"/>
                  </a:cubicBezTo>
                  <a:cubicBezTo>
                    <a:pt x="52" y="665"/>
                    <a:pt x="52" y="665"/>
                    <a:pt x="54" y="661"/>
                  </a:cubicBezTo>
                  <a:moveTo>
                    <a:pt x="1631" y="562"/>
                  </a:moveTo>
                  <a:cubicBezTo>
                    <a:pt x="1630" y="556"/>
                    <a:pt x="1629" y="550"/>
                    <a:pt x="1627" y="544"/>
                  </a:cubicBezTo>
                  <a:cubicBezTo>
                    <a:pt x="1630" y="558"/>
                    <a:pt x="1630" y="558"/>
                    <a:pt x="1630" y="558"/>
                  </a:cubicBezTo>
                  <a:cubicBezTo>
                    <a:pt x="1631" y="562"/>
                    <a:pt x="1631" y="562"/>
                    <a:pt x="1631" y="562"/>
                  </a:cubicBezTo>
                  <a:moveTo>
                    <a:pt x="1460" y="743"/>
                  </a:moveTo>
                  <a:cubicBezTo>
                    <a:pt x="1462" y="732"/>
                    <a:pt x="1462" y="732"/>
                    <a:pt x="1462" y="732"/>
                  </a:cubicBezTo>
                  <a:cubicBezTo>
                    <a:pt x="1433" y="693"/>
                    <a:pt x="1433" y="693"/>
                    <a:pt x="1433" y="693"/>
                  </a:cubicBezTo>
                  <a:cubicBezTo>
                    <a:pt x="1424" y="695"/>
                    <a:pt x="1424" y="695"/>
                    <a:pt x="1424" y="695"/>
                  </a:cubicBezTo>
                  <a:cubicBezTo>
                    <a:pt x="1425" y="696"/>
                    <a:pt x="1425" y="696"/>
                    <a:pt x="1425" y="696"/>
                  </a:cubicBezTo>
                  <a:cubicBezTo>
                    <a:pt x="1437" y="708"/>
                    <a:pt x="1446" y="720"/>
                    <a:pt x="1460" y="743"/>
                  </a:cubicBezTo>
                  <a:moveTo>
                    <a:pt x="1630" y="558"/>
                  </a:moveTo>
                  <a:cubicBezTo>
                    <a:pt x="1627" y="544"/>
                    <a:pt x="1627" y="544"/>
                    <a:pt x="1627" y="544"/>
                  </a:cubicBezTo>
                  <a:cubicBezTo>
                    <a:pt x="1621" y="526"/>
                    <a:pt x="1621" y="526"/>
                    <a:pt x="1621" y="526"/>
                  </a:cubicBezTo>
                  <a:cubicBezTo>
                    <a:pt x="1630" y="558"/>
                    <a:pt x="1630" y="558"/>
                    <a:pt x="1630" y="558"/>
                  </a:cubicBezTo>
                  <a:moveTo>
                    <a:pt x="50" y="499"/>
                  </a:moveTo>
                  <a:cubicBezTo>
                    <a:pt x="52" y="494"/>
                    <a:pt x="54" y="488"/>
                    <a:pt x="57" y="482"/>
                  </a:cubicBezTo>
                  <a:cubicBezTo>
                    <a:pt x="56" y="482"/>
                    <a:pt x="56" y="481"/>
                    <a:pt x="56" y="480"/>
                  </a:cubicBezTo>
                  <a:cubicBezTo>
                    <a:pt x="55" y="479"/>
                    <a:pt x="55" y="478"/>
                    <a:pt x="55" y="476"/>
                  </a:cubicBezTo>
                  <a:cubicBezTo>
                    <a:pt x="51" y="482"/>
                    <a:pt x="51" y="482"/>
                    <a:pt x="51" y="482"/>
                  </a:cubicBezTo>
                  <a:cubicBezTo>
                    <a:pt x="49" y="488"/>
                    <a:pt x="46" y="494"/>
                    <a:pt x="44" y="499"/>
                  </a:cubicBezTo>
                  <a:cubicBezTo>
                    <a:pt x="45" y="502"/>
                    <a:pt x="45" y="504"/>
                    <a:pt x="46" y="506"/>
                  </a:cubicBezTo>
                  <a:cubicBezTo>
                    <a:pt x="50" y="499"/>
                    <a:pt x="50" y="499"/>
                    <a:pt x="50" y="499"/>
                  </a:cubicBezTo>
                  <a:moveTo>
                    <a:pt x="50" y="1002"/>
                  </a:moveTo>
                  <a:cubicBezTo>
                    <a:pt x="48" y="996"/>
                    <a:pt x="46" y="991"/>
                    <a:pt x="45" y="985"/>
                  </a:cubicBezTo>
                  <a:cubicBezTo>
                    <a:pt x="46" y="991"/>
                    <a:pt x="48" y="996"/>
                    <a:pt x="50" y="1002"/>
                  </a:cubicBezTo>
                  <a:moveTo>
                    <a:pt x="50" y="1002"/>
                  </a:moveTo>
                  <a:cubicBezTo>
                    <a:pt x="51" y="1003"/>
                    <a:pt x="52" y="1005"/>
                    <a:pt x="54" y="1006"/>
                  </a:cubicBezTo>
                  <a:cubicBezTo>
                    <a:pt x="52" y="1005"/>
                    <a:pt x="51" y="1003"/>
                    <a:pt x="50" y="1002"/>
                  </a:cubicBezTo>
                  <a:moveTo>
                    <a:pt x="36" y="817"/>
                  </a:moveTo>
                  <a:cubicBezTo>
                    <a:pt x="34" y="824"/>
                    <a:pt x="34" y="824"/>
                    <a:pt x="34" y="824"/>
                  </a:cubicBezTo>
                  <a:cubicBezTo>
                    <a:pt x="36" y="817"/>
                    <a:pt x="36" y="817"/>
                    <a:pt x="36" y="817"/>
                  </a:cubicBezTo>
                  <a:cubicBezTo>
                    <a:pt x="39" y="800"/>
                    <a:pt x="39" y="800"/>
                    <a:pt x="39" y="800"/>
                  </a:cubicBezTo>
                  <a:cubicBezTo>
                    <a:pt x="36" y="817"/>
                    <a:pt x="36" y="817"/>
                    <a:pt x="36" y="817"/>
                  </a:cubicBezTo>
                  <a:moveTo>
                    <a:pt x="7" y="642"/>
                  </a:moveTo>
                  <a:cubicBezTo>
                    <a:pt x="7" y="642"/>
                    <a:pt x="7" y="642"/>
                    <a:pt x="7" y="642"/>
                  </a:cubicBez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3"/>
                  </a:moveTo>
                  <a:cubicBezTo>
                    <a:pt x="7" y="643"/>
                    <a:pt x="7" y="643"/>
                    <a:pt x="7" y="642"/>
                  </a:cubicBezTo>
                  <a:cubicBezTo>
                    <a:pt x="7" y="643"/>
                    <a:pt x="7" y="643"/>
                    <a:pt x="7" y="643"/>
                  </a:cubicBezTo>
                  <a:moveTo>
                    <a:pt x="7" y="643"/>
                  </a:moveTo>
                  <a:cubicBezTo>
                    <a:pt x="7" y="643"/>
                    <a:pt x="7" y="643"/>
                    <a:pt x="7" y="643"/>
                  </a:cubicBezTo>
                  <a:cubicBezTo>
                    <a:pt x="7" y="643"/>
                    <a:pt x="7" y="643"/>
                    <a:pt x="7" y="643"/>
                  </a:cubicBezTo>
                  <a:moveTo>
                    <a:pt x="7" y="643"/>
                  </a:moveTo>
                  <a:cubicBezTo>
                    <a:pt x="7" y="643"/>
                    <a:pt x="7" y="643"/>
                    <a:pt x="7" y="643"/>
                  </a:cubicBezTo>
                  <a:cubicBezTo>
                    <a:pt x="7" y="643"/>
                    <a:pt x="7" y="643"/>
                    <a:pt x="7" y="643"/>
                  </a:cubicBezTo>
                  <a:moveTo>
                    <a:pt x="7" y="643"/>
                  </a:moveTo>
                  <a:cubicBezTo>
                    <a:pt x="7" y="643"/>
                    <a:pt x="7" y="643"/>
                    <a:pt x="7" y="643"/>
                  </a:cubicBezTo>
                  <a:cubicBezTo>
                    <a:pt x="7" y="643"/>
                    <a:pt x="7" y="643"/>
                    <a:pt x="7" y="643"/>
                  </a:cubicBezTo>
                  <a:moveTo>
                    <a:pt x="7" y="643"/>
                  </a:moveTo>
                  <a:cubicBezTo>
                    <a:pt x="7" y="643"/>
                    <a:pt x="7" y="643"/>
                    <a:pt x="7" y="643"/>
                  </a:cubicBezTo>
                  <a:cubicBezTo>
                    <a:pt x="7" y="643"/>
                    <a:pt x="7" y="643"/>
                    <a:pt x="7" y="643"/>
                  </a:cubicBezTo>
                  <a:moveTo>
                    <a:pt x="7" y="643"/>
                  </a:moveTo>
                  <a:cubicBezTo>
                    <a:pt x="7" y="643"/>
                    <a:pt x="7" y="643"/>
                    <a:pt x="7" y="643"/>
                  </a:cubicBezTo>
                  <a:cubicBezTo>
                    <a:pt x="7" y="643"/>
                    <a:pt x="7" y="643"/>
                    <a:pt x="7" y="643"/>
                  </a:cubicBezTo>
                  <a:moveTo>
                    <a:pt x="7" y="643"/>
                  </a:moveTo>
                  <a:cubicBezTo>
                    <a:pt x="7" y="643"/>
                    <a:pt x="7" y="643"/>
                    <a:pt x="7" y="643"/>
                  </a:cubicBezTo>
                  <a:cubicBezTo>
                    <a:pt x="7" y="643"/>
                    <a:pt x="7" y="643"/>
                    <a:pt x="7" y="643"/>
                  </a:cubicBezTo>
                  <a:moveTo>
                    <a:pt x="7" y="643"/>
                  </a:moveTo>
                  <a:cubicBezTo>
                    <a:pt x="7" y="643"/>
                    <a:pt x="7" y="643"/>
                    <a:pt x="7" y="643"/>
                  </a:cubicBezTo>
                  <a:cubicBezTo>
                    <a:pt x="7" y="643"/>
                    <a:pt x="7" y="643"/>
                    <a:pt x="7" y="643"/>
                  </a:cubicBezTo>
                  <a:moveTo>
                    <a:pt x="7" y="643"/>
                  </a:moveTo>
                  <a:cubicBezTo>
                    <a:pt x="7" y="643"/>
                    <a:pt x="7" y="643"/>
                    <a:pt x="7" y="643"/>
                  </a:cubicBezTo>
                  <a:cubicBezTo>
                    <a:pt x="7" y="643"/>
                    <a:pt x="7" y="643"/>
                    <a:pt x="7" y="643"/>
                  </a:cubicBezTo>
                  <a:moveTo>
                    <a:pt x="7" y="643"/>
                  </a:moveTo>
                  <a:cubicBezTo>
                    <a:pt x="7" y="643"/>
                    <a:pt x="7" y="643"/>
                    <a:pt x="7" y="643"/>
                  </a:cubicBezTo>
                  <a:cubicBezTo>
                    <a:pt x="7" y="643"/>
                    <a:pt x="7" y="643"/>
                    <a:pt x="7" y="643"/>
                  </a:cubicBezTo>
                  <a:moveTo>
                    <a:pt x="7" y="643"/>
                  </a:moveTo>
                  <a:cubicBezTo>
                    <a:pt x="7" y="643"/>
                    <a:pt x="7" y="643"/>
                    <a:pt x="7" y="643"/>
                  </a:cubicBezTo>
                  <a:cubicBezTo>
                    <a:pt x="7" y="643"/>
                    <a:pt x="7" y="643"/>
                    <a:pt x="7" y="643"/>
                  </a:cubicBezTo>
                  <a:moveTo>
                    <a:pt x="7" y="643"/>
                  </a:moveTo>
                  <a:cubicBezTo>
                    <a:pt x="7" y="643"/>
                    <a:pt x="7" y="643"/>
                    <a:pt x="7" y="643"/>
                  </a:cubicBezTo>
                  <a:cubicBezTo>
                    <a:pt x="7" y="643"/>
                    <a:pt x="7" y="643"/>
                    <a:pt x="7" y="643"/>
                  </a:cubicBezTo>
                  <a:moveTo>
                    <a:pt x="7" y="643"/>
                  </a:moveTo>
                  <a:cubicBezTo>
                    <a:pt x="7" y="643"/>
                    <a:pt x="7" y="643"/>
                    <a:pt x="7" y="643"/>
                  </a:cubicBezTo>
                  <a:cubicBezTo>
                    <a:pt x="7" y="643"/>
                    <a:pt x="7" y="643"/>
                    <a:pt x="7" y="643"/>
                  </a:cubicBezTo>
                  <a:moveTo>
                    <a:pt x="69" y="476"/>
                  </a:moveTo>
                  <a:cubicBezTo>
                    <a:pt x="72" y="468"/>
                    <a:pt x="76" y="459"/>
                    <a:pt x="80" y="451"/>
                  </a:cubicBezTo>
                  <a:cubicBezTo>
                    <a:pt x="76" y="459"/>
                    <a:pt x="72" y="468"/>
                    <a:pt x="69" y="476"/>
                  </a:cubicBezTo>
                  <a:cubicBezTo>
                    <a:pt x="72" y="468"/>
                    <a:pt x="76" y="459"/>
                    <a:pt x="80" y="451"/>
                  </a:cubicBezTo>
                  <a:cubicBezTo>
                    <a:pt x="76" y="459"/>
                    <a:pt x="72" y="468"/>
                    <a:pt x="69" y="476"/>
                  </a:cubicBezTo>
                  <a:moveTo>
                    <a:pt x="71" y="480"/>
                  </a:moveTo>
                  <a:cubicBezTo>
                    <a:pt x="70" y="479"/>
                    <a:pt x="69" y="478"/>
                    <a:pt x="69" y="476"/>
                  </a:cubicBezTo>
                  <a:cubicBezTo>
                    <a:pt x="69" y="478"/>
                    <a:pt x="70" y="479"/>
                    <a:pt x="71" y="480"/>
                  </a:cubicBezTo>
                  <a:moveTo>
                    <a:pt x="75" y="472"/>
                  </a:moveTo>
                  <a:cubicBezTo>
                    <a:pt x="77" y="467"/>
                    <a:pt x="80" y="461"/>
                    <a:pt x="83" y="455"/>
                  </a:cubicBezTo>
                  <a:cubicBezTo>
                    <a:pt x="80" y="461"/>
                    <a:pt x="77" y="467"/>
                    <a:pt x="75" y="472"/>
                  </a:cubicBezTo>
                  <a:moveTo>
                    <a:pt x="71" y="480"/>
                  </a:moveTo>
                  <a:cubicBezTo>
                    <a:pt x="76" y="474"/>
                    <a:pt x="76" y="474"/>
                    <a:pt x="76" y="474"/>
                  </a:cubicBezTo>
                  <a:cubicBezTo>
                    <a:pt x="71" y="480"/>
                    <a:pt x="71" y="480"/>
                    <a:pt x="71" y="480"/>
                  </a:cubicBezTo>
                  <a:moveTo>
                    <a:pt x="76" y="474"/>
                  </a:moveTo>
                  <a:cubicBezTo>
                    <a:pt x="76" y="473"/>
                    <a:pt x="75" y="473"/>
                    <a:pt x="75" y="472"/>
                  </a:cubicBezTo>
                  <a:cubicBezTo>
                    <a:pt x="75" y="473"/>
                    <a:pt x="76" y="473"/>
                    <a:pt x="76" y="474"/>
                  </a:cubicBezTo>
                  <a:moveTo>
                    <a:pt x="156" y="1105"/>
                  </a:moveTo>
                  <a:cubicBezTo>
                    <a:pt x="136" y="1039"/>
                    <a:pt x="123" y="967"/>
                    <a:pt x="121" y="890"/>
                  </a:cubicBezTo>
                  <a:cubicBezTo>
                    <a:pt x="111" y="869"/>
                    <a:pt x="111" y="869"/>
                    <a:pt x="117" y="849"/>
                  </a:cubicBezTo>
                  <a:cubicBezTo>
                    <a:pt x="92" y="844"/>
                    <a:pt x="92" y="844"/>
                    <a:pt x="92" y="844"/>
                  </a:cubicBezTo>
                  <a:cubicBezTo>
                    <a:pt x="88" y="842"/>
                    <a:pt x="84" y="840"/>
                    <a:pt x="80" y="838"/>
                  </a:cubicBezTo>
                  <a:cubicBezTo>
                    <a:pt x="79" y="837"/>
                    <a:pt x="78" y="837"/>
                    <a:pt x="77" y="836"/>
                  </a:cubicBezTo>
                  <a:cubicBezTo>
                    <a:pt x="60" y="806"/>
                    <a:pt x="60" y="806"/>
                    <a:pt x="60" y="806"/>
                  </a:cubicBezTo>
                  <a:cubicBezTo>
                    <a:pt x="56" y="823"/>
                    <a:pt x="56" y="823"/>
                    <a:pt x="56" y="823"/>
                  </a:cubicBezTo>
                  <a:cubicBezTo>
                    <a:pt x="60" y="844"/>
                    <a:pt x="60" y="844"/>
                    <a:pt x="60" y="844"/>
                  </a:cubicBezTo>
                  <a:cubicBezTo>
                    <a:pt x="56" y="823"/>
                    <a:pt x="56" y="823"/>
                    <a:pt x="56" y="823"/>
                  </a:cubicBezTo>
                  <a:cubicBezTo>
                    <a:pt x="53" y="830"/>
                    <a:pt x="53" y="830"/>
                    <a:pt x="53" y="830"/>
                  </a:cubicBezTo>
                  <a:cubicBezTo>
                    <a:pt x="50" y="800"/>
                    <a:pt x="50" y="800"/>
                    <a:pt x="50" y="800"/>
                  </a:cubicBezTo>
                  <a:cubicBezTo>
                    <a:pt x="49" y="798"/>
                    <a:pt x="47" y="796"/>
                    <a:pt x="45" y="795"/>
                  </a:cubicBezTo>
                  <a:cubicBezTo>
                    <a:pt x="44" y="798"/>
                    <a:pt x="44" y="801"/>
                    <a:pt x="44" y="805"/>
                  </a:cubicBezTo>
                  <a:cubicBezTo>
                    <a:pt x="44" y="801"/>
                    <a:pt x="44" y="798"/>
                    <a:pt x="45" y="795"/>
                  </a:cubicBezTo>
                  <a:cubicBezTo>
                    <a:pt x="39" y="800"/>
                    <a:pt x="39" y="800"/>
                    <a:pt x="39" y="800"/>
                  </a:cubicBezTo>
                  <a:cubicBezTo>
                    <a:pt x="36" y="817"/>
                    <a:pt x="36" y="817"/>
                    <a:pt x="36" y="817"/>
                  </a:cubicBezTo>
                  <a:cubicBezTo>
                    <a:pt x="34" y="824"/>
                    <a:pt x="34" y="824"/>
                    <a:pt x="34" y="824"/>
                  </a:cubicBezTo>
                  <a:cubicBezTo>
                    <a:pt x="30" y="812"/>
                    <a:pt x="30" y="812"/>
                    <a:pt x="22" y="804"/>
                  </a:cubicBezTo>
                  <a:cubicBezTo>
                    <a:pt x="22" y="805"/>
                    <a:pt x="21" y="807"/>
                    <a:pt x="20" y="808"/>
                  </a:cubicBezTo>
                  <a:cubicBezTo>
                    <a:pt x="20" y="810"/>
                    <a:pt x="19" y="809"/>
                    <a:pt x="18" y="809"/>
                  </a:cubicBezTo>
                  <a:cubicBezTo>
                    <a:pt x="13" y="783"/>
                    <a:pt x="13" y="783"/>
                    <a:pt x="13" y="783"/>
                  </a:cubicBezTo>
                  <a:cubicBezTo>
                    <a:pt x="13" y="780"/>
                    <a:pt x="13" y="777"/>
                    <a:pt x="13" y="774"/>
                  </a:cubicBezTo>
                  <a:cubicBezTo>
                    <a:pt x="13" y="761"/>
                    <a:pt x="14" y="748"/>
                    <a:pt x="15" y="736"/>
                  </a:cubicBezTo>
                  <a:cubicBezTo>
                    <a:pt x="15" y="730"/>
                    <a:pt x="16" y="724"/>
                    <a:pt x="16" y="718"/>
                  </a:cubicBezTo>
                  <a:cubicBezTo>
                    <a:pt x="17" y="697"/>
                    <a:pt x="17" y="697"/>
                    <a:pt x="17" y="697"/>
                  </a:cubicBezTo>
                  <a:cubicBezTo>
                    <a:pt x="16" y="695"/>
                    <a:pt x="14" y="694"/>
                    <a:pt x="14" y="692"/>
                  </a:cubicBezTo>
                  <a:cubicBezTo>
                    <a:pt x="8" y="681"/>
                    <a:pt x="8" y="681"/>
                    <a:pt x="8" y="681"/>
                  </a:cubicBezTo>
                  <a:cubicBezTo>
                    <a:pt x="12" y="664"/>
                    <a:pt x="17" y="640"/>
                    <a:pt x="22" y="623"/>
                  </a:cubicBezTo>
                  <a:cubicBezTo>
                    <a:pt x="22" y="613"/>
                    <a:pt x="22" y="613"/>
                    <a:pt x="22" y="613"/>
                  </a:cubicBezTo>
                  <a:cubicBezTo>
                    <a:pt x="11" y="656"/>
                    <a:pt x="11" y="656"/>
                    <a:pt x="6" y="691"/>
                  </a:cubicBezTo>
                  <a:cubicBezTo>
                    <a:pt x="7" y="685"/>
                    <a:pt x="8" y="678"/>
                    <a:pt x="9" y="672"/>
                  </a:cubicBezTo>
                  <a:cubicBezTo>
                    <a:pt x="12" y="652"/>
                    <a:pt x="12" y="652"/>
                    <a:pt x="22" y="613"/>
                  </a:cubicBezTo>
                  <a:cubicBezTo>
                    <a:pt x="21" y="611"/>
                    <a:pt x="20" y="609"/>
                    <a:pt x="19" y="606"/>
                  </a:cubicBezTo>
                  <a:cubicBezTo>
                    <a:pt x="10" y="636"/>
                    <a:pt x="10" y="636"/>
                    <a:pt x="10" y="636"/>
                  </a:cubicBezTo>
                  <a:cubicBezTo>
                    <a:pt x="9" y="633"/>
                    <a:pt x="8" y="630"/>
                    <a:pt x="7" y="627"/>
                  </a:cubicBezTo>
                  <a:cubicBezTo>
                    <a:pt x="7" y="625"/>
                    <a:pt x="7" y="624"/>
                    <a:pt x="7" y="622"/>
                  </a:cubicBezTo>
                  <a:cubicBezTo>
                    <a:pt x="16" y="567"/>
                    <a:pt x="16" y="567"/>
                    <a:pt x="16" y="567"/>
                  </a:cubicBezTo>
                  <a:cubicBezTo>
                    <a:pt x="19" y="555"/>
                    <a:pt x="22" y="543"/>
                    <a:pt x="25" y="532"/>
                  </a:cubicBezTo>
                  <a:cubicBezTo>
                    <a:pt x="39" y="490"/>
                    <a:pt x="39" y="490"/>
                    <a:pt x="39" y="490"/>
                  </a:cubicBezTo>
                  <a:cubicBezTo>
                    <a:pt x="49" y="474"/>
                    <a:pt x="49" y="474"/>
                    <a:pt x="49" y="474"/>
                  </a:cubicBezTo>
                  <a:cubicBezTo>
                    <a:pt x="50" y="477"/>
                    <a:pt x="50" y="480"/>
                    <a:pt x="51" y="482"/>
                  </a:cubicBezTo>
                  <a:cubicBezTo>
                    <a:pt x="55" y="476"/>
                    <a:pt x="55" y="476"/>
                    <a:pt x="55" y="476"/>
                  </a:cubicBezTo>
                  <a:cubicBezTo>
                    <a:pt x="55" y="478"/>
                    <a:pt x="55" y="479"/>
                    <a:pt x="56" y="480"/>
                  </a:cubicBezTo>
                  <a:cubicBezTo>
                    <a:pt x="56" y="481"/>
                    <a:pt x="56" y="482"/>
                    <a:pt x="57" y="482"/>
                  </a:cubicBezTo>
                  <a:cubicBezTo>
                    <a:pt x="58" y="490"/>
                    <a:pt x="60" y="500"/>
                    <a:pt x="62" y="507"/>
                  </a:cubicBezTo>
                  <a:cubicBezTo>
                    <a:pt x="51" y="557"/>
                    <a:pt x="51" y="557"/>
                    <a:pt x="51" y="557"/>
                  </a:cubicBezTo>
                  <a:cubicBezTo>
                    <a:pt x="50" y="563"/>
                    <a:pt x="48" y="569"/>
                    <a:pt x="46" y="575"/>
                  </a:cubicBezTo>
                  <a:cubicBezTo>
                    <a:pt x="47" y="576"/>
                    <a:pt x="48" y="578"/>
                    <a:pt x="50" y="579"/>
                  </a:cubicBezTo>
                  <a:cubicBezTo>
                    <a:pt x="76" y="488"/>
                    <a:pt x="76" y="488"/>
                    <a:pt x="111" y="463"/>
                  </a:cubicBezTo>
                  <a:cubicBezTo>
                    <a:pt x="114" y="456"/>
                    <a:pt x="118" y="448"/>
                    <a:pt x="122" y="441"/>
                  </a:cubicBezTo>
                  <a:cubicBezTo>
                    <a:pt x="121" y="440"/>
                    <a:pt x="120" y="439"/>
                    <a:pt x="118" y="438"/>
                  </a:cubicBezTo>
                  <a:cubicBezTo>
                    <a:pt x="115" y="443"/>
                    <a:pt x="115" y="443"/>
                    <a:pt x="115" y="443"/>
                  </a:cubicBezTo>
                  <a:cubicBezTo>
                    <a:pt x="118" y="438"/>
                    <a:pt x="118" y="438"/>
                    <a:pt x="118" y="438"/>
                  </a:cubicBezTo>
                  <a:cubicBezTo>
                    <a:pt x="88" y="409"/>
                    <a:pt x="83" y="379"/>
                    <a:pt x="99" y="351"/>
                  </a:cubicBezTo>
                  <a:cubicBezTo>
                    <a:pt x="97" y="353"/>
                    <a:pt x="97" y="353"/>
                    <a:pt x="97" y="353"/>
                  </a:cubicBezTo>
                  <a:cubicBezTo>
                    <a:pt x="61" y="426"/>
                    <a:pt x="58" y="430"/>
                    <a:pt x="42" y="475"/>
                  </a:cubicBezTo>
                  <a:cubicBezTo>
                    <a:pt x="17" y="555"/>
                    <a:pt x="16" y="558"/>
                    <a:pt x="8" y="605"/>
                  </a:cubicBezTo>
                  <a:cubicBezTo>
                    <a:pt x="3" y="636"/>
                    <a:pt x="3" y="636"/>
                    <a:pt x="3" y="636"/>
                  </a:cubicBezTo>
                  <a:cubicBezTo>
                    <a:pt x="0" y="665"/>
                    <a:pt x="0" y="665"/>
                    <a:pt x="0" y="665"/>
                  </a:cubicBezTo>
                  <a:cubicBezTo>
                    <a:pt x="2" y="665"/>
                    <a:pt x="2" y="665"/>
                    <a:pt x="2" y="665"/>
                  </a:cubicBezTo>
                  <a:cubicBezTo>
                    <a:pt x="2" y="680"/>
                    <a:pt x="2" y="701"/>
                    <a:pt x="3" y="716"/>
                  </a:cubicBezTo>
                  <a:cubicBezTo>
                    <a:pt x="4" y="718"/>
                    <a:pt x="4" y="719"/>
                    <a:pt x="5" y="721"/>
                  </a:cubicBezTo>
                  <a:cubicBezTo>
                    <a:pt x="6" y="729"/>
                    <a:pt x="6" y="729"/>
                    <a:pt x="6" y="729"/>
                  </a:cubicBezTo>
                  <a:cubicBezTo>
                    <a:pt x="7" y="743"/>
                    <a:pt x="7" y="743"/>
                    <a:pt x="11" y="752"/>
                  </a:cubicBezTo>
                  <a:cubicBezTo>
                    <a:pt x="10" y="750"/>
                    <a:pt x="9" y="748"/>
                    <a:pt x="9" y="747"/>
                  </a:cubicBezTo>
                  <a:cubicBezTo>
                    <a:pt x="7" y="742"/>
                    <a:pt x="7" y="742"/>
                    <a:pt x="5" y="721"/>
                  </a:cubicBezTo>
                  <a:cubicBezTo>
                    <a:pt x="4" y="719"/>
                    <a:pt x="4" y="718"/>
                    <a:pt x="3" y="716"/>
                  </a:cubicBezTo>
                  <a:cubicBezTo>
                    <a:pt x="6" y="765"/>
                    <a:pt x="6" y="765"/>
                    <a:pt x="7" y="784"/>
                  </a:cubicBezTo>
                  <a:cubicBezTo>
                    <a:pt x="8" y="785"/>
                    <a:pt x="9" y="786"/>
                    <a:pt x="10" y="788"/>
                  </a:cubicBezTo>
                  <a:cubicBezTo>
                    <a:pt x="9" y="775"/>
                    <a:pt x="9" y="775"/>
                    <a:pt x="9" y="775"/>
                  </a:cubicBezTo>
                  <a:cubicBezTo>
                    <a:pt x="10" y="788"/>
                    <a:pt x="10" y="788"/>
                    <a:pt x="10" y="788"/>
                  </a:cubicBezTo>
                  <a:cubicBezTo>
                    <a:pt x="10" y="789"/>
                    <a:pt x="11" y="789"/>
                    <a:pt x="11" y="790"/>
                  </a:cubicBezTo>
                  <a:cubicBezTo>
                    <a:pt x="13" y="804"/>
                    <a:pt x="13" y="804"/>
                    <a:pt x="13" y="804"/>
                  </a:cubicBezTo>
                  <a:cubicBezTo>
                    <a:pt x="14" y="796"/>
                    <a:pt x="14" y="796"/>
                    <a:pt x="14" y="796"/>
                  </a:cubicBezTo>
                  <a:cubicBezTo>
                    <a:pt x="13" y="804"/>
                    <a:pt x="13" y="804"/>
                    <a:pt x="13" y="804"/>
                  </a:cubicBezTo>
                  <a:cubicBezTo>
                    <a:pt x="11" y="790"/>
                    <a:pt x="11" y="790"/>
                    <a:pt x="11" y="790"/>
                  </a:cubicBezTo>
                  <a:cubicBezTo>
                    <a:pt x="13" y="811"/>
                    <a:pt x="13" y="811"/>
                    <a:pt x="13" y="811"/>
                  </a:cubicBezTo>
                  <a:cubicBezTo>
                    <a:pt x="15" y="814"/>
                    <a:pt x="17" y="816"/>
                    <a:pt x="18" y="818"/>
                  </a:cubicBezTo>
                  <a:cubicBezTo>
                    <a:pt x="23" y="832"/>
                    <a:pt x="23" y="832"/>
                    <a:pt x="23" y="832"/>
                  </a:cubicBezTo>
                  <a:cubicBezTo>
                    <a:pt x="22" y="812"/>
                    <a:pt x="22" y="812"/>
                    <a:pt x="22" y="812"/>
                  </a:cubicBezTo>
                  <a:cubicBezTo>
                    <a:pt x="29" y="829"/>
                    <a:pt x="29" y="829"/>
                    <a:pt x="29" y="829"/>
                  </a:cubicBezTo>
                  <a:cubicBezTo>
                    <a:pt x="31" y="846"/>
                    <a:pt x="32" y="861"/>
                    <a:pt x="34" y="878"/>
                  </a:cubicBezTo>
                  <a:cubicBezTo>
                    <a:pt x="34" y="881"/>
                    <a:pt x="35" y="884"/>
                    <a:pt x="35" y="887"/>
                  </a:cubicBezTo>
                  <a:cubicBezTo>
                    <a:pt x="37" y="910"/>
                    <a:pt x="33" y="933"/>
                    <a:pt x="37" y="957"/>
                  </a:cubicBezTo>
                  <a:cubicBezTo>
                    <a:pt x="38" y="958"/>
                    <a:pt x="39" y="960"/>
                    <a:pt x="41" y="961"/>
                  </a:cubicBezTo>
                  <a:cubicBezTo>
                    <a:pt x="39" y="960"/>
                    <a:pt x="38" y="958"/>
                    <a:pt x="37" y="957"/>
                  </a:cubicBezTo>
                  <a:cubicBezTo>
                    <a:pt x="43" y="976"/>
                    <a:pt x="43" y="976"/>
                    <a:pt x="43" y="976"/>
                  </a:cubicBezTo>
                  <a:cubicBezTo>
                    <a:pt x="39" y="994"/>
                    <a:pt x="56" y="1026"/>
                    <a:pt x="67" y="1048"/>
                  </a:cubicBezTo>
                  <a:cubicBezTo>
                    <a:pt x="66" y="1047"/>
                    <a:pt x="66" y="1046"/>
                    <a:pt x="65" y="1044"/>
                  </a:cubicBezTo>
                  <a:cubicBezTo>
                    <a:pt x="60" y="1031"/>
                    <a:pt x="55" y="1021"/>
                    <a:pt x="48" y="1002"/>
                  </a:cubicBezTo>
                  <a:cubicBezTo>
                    <a:pt x="56" y="1024"/>
                    <a:pt x="62" y="1037"/>
                    <a:pt x="67" y="1048"/>
                  </a:cubicBezTo>
                  <a:cubicBezTo>
                    <a:pt x="80" y="1061"/>
                    <a:pt x="96" y="1074"/>
                    <a:pt x="118" y="1085"/>
                  </a:cubicBezTo>
                  <a:cubicBezTo>
                    <a:pt x="130" y="1092"/>
                    <a:pt x="143" y="1099"/>
                    <a:pt x="156" y="1105"/>
                  </a:cubicBezTo>
                  <a:moveTo>
                    <a:pt x="1605" y="476"/>
                  </a:moveTo>
                  <a:cubicBezTo>
                    <a:pt x="1603" y="470"/>
                    <a:pt x="1601" y="465"/>
                    <a:pt x="1599" y="459"/>
                  </a:cubicBezTo>
                  <a:cubicBezTo>
                    <a:pt x="1589" y="436"/>
                    <a:pt x="1589" y="436"/>
                    <a:pt x="1589" y="436"/>
                  </a:cubicBezTo>
                  <a:cubicBezTo>
                    <a:pt x="1591" y="445"/>
                    <a:pt x="1591" y="445"/>
                    <a:pt x="1591" y="445"/>
                  </a:cubicBezTo>
                  <a:cubicBezTo>
                    <a:pt x="1589" y="436"/>
                    <a:pt x="1589" y="436"/>
                    <a:pt x="1589" y="436"/>
                  </a:cubicBezTo>
                  <a:cubicBezTo>
                    <a:pt x="1573" y="407"/>
                    <a:pt x="1573" y="407"/>
                    <a:pt x="1573" y="407"/>
                  </a:cubicBezTo>
                  <a:cubicBezTo>
                    <a:pt x="1565" y="388"/>
                    <a:pt x="1565" y="388"/>
                    <a:pt x="1565" y="388"/>
                  </a:cubicBezTo>
                  <a:cubicBezTo>
                    <a:pt x="1558" y="374"/>
                    <a:pt x="1558" y="374"/>
                    <a:pt x="1558" y="374"/>
                  </a:cubicBezTo>
                  <a:cubicBezTo>
                    <a:pt x="1569" y="435"/>
                    <a:pt x="1483" y="494"/>
                    <a:pt x="1319" y="535"/>
                  </a:cubicBezTo>
                  <a:cubicBezTo>
                    <a:pt x="1336" y="587"/>
                    <a:pt x="1351" y="640"/>
                    <a:pt x="1361" y="694"/>
                  </a:cubicBezTo>
                  <a:cubicBezTo>
                    <a:pt x="1382" y="688"/>
                    <a:pt x="1402" y="683"/>
                    <a:pt x="1420" y="677"/>
                  </a:cubicBezTo>
                  <a:cubicBezTo>
                    <a:pt x="1422" y="683"/>
                    <a:pt x="1423" y="689"/>
                    <a:pt x="1424" y="695"/>
                  </a:cubicBezTo>
                  <a:cubicBezTo>
                    <a:pt x="1433" y="693"/>
                    <a:pt x="1433" y="693"/>
                    <a:pt x="1433" y="693"/>
                  </a:cubicBezTo>
                  <a:cubicBezTo>
                    <a:pt x="1462" y="732"/>
                    <a:pt x="1462" y="732"/>
                    <a:pt x="1462" y="732"/>
                  </a:cubicBezTo>
                  <a:cubicBezTo>
                    <a:pt x="1466" y="720"/>
                    <a:pt x="1466" y="720"/>
                    <a:pt x="1466" y="720"/>
                  </a:cubicBezTo>
                  <a:cubicBezTo>
                    <a:pt x="1473" y="708"/>
                    <a:pt x="1473" y="708"/>
                    <a:pt x="1473" y="708"/>
                  </a:cubicBezTo>
                  <a:cubicBezTo>
                    <a:pt x="1478" y="729"/>
                    <a:pt x="1480" y="751"/>
                    <a:pt x="1483" y="773"/>
                  </a:cubicBezTo>
                  <a:cubicBezTo>
                    <a:pt x="1497" y="826"/>
                    <a:pt x="1497" y="826"/>
                    <a:pt x="1497" y="826"/>
                  </a:cubicBezTo>
                  <a:cubicBezTo>
                    <a:pt x="1507" y="850"/>
                    <a:pt x="1507" y="850"/>
                    <a:pt x="1507" y="850"/>
                  </a:cubicBezTo>
                  <a:cubicBezTo>
                    <a:pt x="1514" y="899"/>
                    <a:pt x="1514" y="899"/>
                    <a:pt x="1514" y="899"/>
                  </a:cubicBezTo>
                  <a:cubicBezTo>
                    <a:pt x="1533" y="848"/>
                    <a:pt x="1533" y="848"/>
                    <a:pt x="1533" y="848"/>
                  </a:cubicBezTo>
                  <a:cubicBezTo>
                    <a:pt x="1531" y="784"/>
                    <a:pt x="1531" y="784"/>
                    <a:pt x="1531" y="784"/>
                  </a:cubicBezTo>
                  <a:cubicBezTo>
                    <a:pt x="1549" y="734"/>
                    <a:pt x="1549" y="734"/>
                    <a:pt x="1549" y="734"/>
                  </a:cubicBezTo>
                  <a:cubicBezTo>
                    <a:pt x="1551" y="715"/>
                    <a:pt x="1559" y="672"/>
                    <a:pt x="1560" y="667"/>
                  </a:cubicBezTo>
                  <a:cubicBezTo>
                    <a:pt x="1563" y="665"/>
                    <a:pt x="1566" y="663"/>
                    <a:pt x="1569" y="661"/>
                  </a:cubicBezTo>
                  <a:cubicBezTo>
                    <a:pt x="1573" y="650"/>
                    <a:pt x="1573" y="650"/>
                    <a:pt x="1573" y="650"/>
                  </a:cubicBezTo>
                  <a:cubicBezTo>
                    <a:pt x="1593" y="685"/>
                    <a:pt x="1593" y="685"/>
                    <a:pt x="1593" y="685"/>
                  </a:cubicBezTo>
                  <a:cubicBezTo>
                    <a:pt x="1587" y="668"/>
                    <a:pt x="1579" y="645"/>
                    <a:pt x="1572" y="629"/>
                  </a:cubicBezTo>
                  <a:cubicBezTo>
                    <a:pt x="1565" y="643"/>
                    <a:pt x="1565" y="643"/>
                    <a:pt x="1565" y="643"/>
                  </a:cubicBezTo>
                  <a:cubicBezTo>
                    <a:pt x="1572" y="629"/>
                    <a:pt x="1572" y="629"/>
                    <a:pt x="1572" y="629"/>
                  </a:cubicBezTo>
                  <a:cubicBezTo>
                    <a:pt x="1578" y="645"/>
                    <a:pt x="1588" y="668"/>
                    <a:pt x="1593" y="685"/>
                  </a:cubicBezTo>
                  <a:cubicBezTo>
                    <a:pt x="1607" y="725"/>
                    <a:pt x="1607" y="725"/>
                    <a:pt x="1607" y="725"/>
                  </a:cubicBezTo>
                  <a:cubicBezTo>
                    <a:pt x="1609" y="711"/>
                    <a:pt x="1609" y="711"/>
                    <a:pt x="1609" y="711"/>
                  </a:cubicBezTo>
                  <a:cubicBezTo>
                    <a:pt x="1616" y="738"/>
                    <a:pt x="1616" y="738"/>
                    <a:pt x="1616" y="738"/>
                  </a:cubicBezTo>
                  <a:cubicBezTo>
                    <a:pt x="1616" y="741"/>
                    <a:pt x="1617" y="744"/>
                    <a:pt x="1617" y="747"/>
                  </a:cubicBezTo>
                  <a:cubicBezTo>
                    <a:pt x="1620" y="754"/>
                    <a:pt x="1620" y="754"/>
                    <a:pt x="1620" y="754"/>
                  </a:cubicBezTo>
                  <a:cubicBezTo>
                    <a:pt x="1620" y="760"/>
                    <a:pt x="1621" y="767"/>
                    <a:pt x="1621" y="773"/>
                  </a:cubicBezTo>
                  <a:cubicBezTo>
                    <a:pt x="1623" y="738"/>
                    <a:pt x="1623" y="738"/>
                    <a:pt x="1623" y="738"/>
                  </a:cubicBezTo>
                  <a:cubicBezTo>
                    <a:pt x="1628" y="751"/>
                    <a:pt x="1634" y="768"/>
                    <a:pt x="1638" y="782"/>
                  </a:cubicBezTo>
                  <a:cubicBezTo>
                    <a:pt x="1644" y="762"/>
                    <a:pt x="1644" y="762"/>
                    <a:pt x="1644" y="762"/>
                  </a:cubicBezTo>
                  <a:cubicBezTo>
                    <a:pt x="1645" y="741"/>
                    <a:pt x="1645" y="741"/>
                    <a:pt x="1645" y="741"/>
                  </a:cubicBezTo>
                  <a:cubicBezTo>
                    <a:pt x="1644" y="762"/>
                    <a:pt x="1644" y="762"/>
                    <a:pt x="1644" y="762"/>
                  </a:cubicBezTo>
                  <a:cubicBezTo>
                    <a:pt x="1646" y="748"/>
                    <a:pt x="1646" y="748"/>
                    <a:pt x="1646" y="748"/>
                  </a:cubicBezTo>
                  <a:cubicBezTo>
                    <a:pt x="1646" y="742"/>
                    <a:pt x="1645" y="735"/>
                    <a:pt x="1645" y="729"/>
                  </a:cubicBezTo>
                  <a:cubicBezTo>
                    <a:pt x="1644" y="717"/>
                    <a:pt x="1644" y="711"/>
                    <a:pt x="1643" y="704"/>
                  </a:cubicBezTo>
                  <a:cubicBezTo>
                    <a:pt x="1642" y="700"/>
                    <a:pt x="1642" y="697"/>
                    <a:pt x="1641" y="694"/>
                  </a:cubicBezTo>
                  <a:cubicBezTo>
                    <a:pt x="1640" y="690"/>
                    <a:pt x="1640" y="690"/>
                    <a:pt x="1640" y="690"/>
                  </a:cubicBezTo>
                  <a:cubicBezTo>
                    <a:pt x="1627" y="643"/>
                    <a:pt x="1627" y="643"/>
                    <a:pt x="1627" y="613"/>
                  </a:cubicBezTo>
                  <a:cubicBezTo>
                    <a:pt x="1628" y="615"/>
                    <a:pt x="1630" y="618"/>
                    <a:pt x="1631" y="620"/>
                  </a:cubicBezTo>
                  <a:cubicBezTo>
                    <a:pt x="1630" y="608"/>
                    <a:pt x="1630" y="608"/>
                    <a:pt x="1630" y="608"/>
                  </a:cubicBezTo>
                  <a:cubicBezTo>
                    <a:pt x="1624" y="603"/>
                    <a:pt x="1624" y="603"/>
                    <a:pt x="1624" y="603"/>
                  </a:cubicBezTo>
                  <a:cubicBezTo>
                    <a:pt x="1625" y="609"/>
                    <a:pt x="1625" y="609"/>
                    <a:pt x="1625" y="609"/>
                  </a:cubicBezTo>
                  <a:cubicBezTo>
                    <a:pt x="1625" y="635"/>
                    <a:pt x="1626" y="639"/>
                    <a:pt x="1629" y="659"/>
                  </a:cubicBezTo>
                  <a:cubicBezTo>
                    <a:pt x="1628" y="656"/>
                    <a:pt x="1628" y="653"/>
                    <a:pt x="1627" y="650"/>
                  </a:cubicBezTo>
                  <a:cubicBezTo>
                    <a:pt x="1626" y="638"/>
                    <a:pt x="1626" y="638"/>
                    <a:pt x="1624" y="603"/>
                  </a:cubicBezTo>
                  <a:cubicBezTo>
                    <a:pt x="1626" y="604"/>
                    <a:pt x="1628" y="607"/>
                    <a:pt x="1630" y="608"/>
                  </a:cubicBezTo>
                  <a:cubicBezTo>
                    <a:pt x="1630" y="606"/>
                    <a:pt x="1630" y="605"/>
                    <a:pt x="1631" y="603"/>
                  </a:cubicBezTo>
                  <a:cubicBezTo>
                    <a:pt x="1629" y="579"/>
                    <a:pt x="1629" y="579"/>
                    <a:pt x="1629" y="579"/>
                  </a:cubicBezTo>
                  <a:cubicBezTo>
                    <a:pt x="1630" y="576"/>
                    <a:pt x="1630" y="573"/>
                    <a:pt x="1630" y="571"/>
                  </a:cubicBezTo>
                  <a:cubicBezTo>
                    <a:pt x="1624" y="542"/>
                    <a:pt x="1614" y="506"/>
                    <a:pt x="1606" y="478"/>
                  </a:cubicBezTo>
                  <a:cubicBezTo>
                    <a:pt x="1614" y="506"/>
                    <a:pt x="1624" y="542"/>
                    <a:pt x="1630" y="571"/>
                  </a:cubicBezTo>
                  <a:cubicBezTo>
                    <a:pt x="1623" y="542"/>
                    <a:pt x="1615" y="504"/>
                    <a:pt x="1605" y="476"/>
                  </a:cubicBezTo>
                  <a:moveTo>
                    <a:pt x="1565" y="388"/>
                  </a:moveTo>
                  <a:cubicBezTo>
                    <a:pt x="1557" y="371"/>
                    <a:pt x="1557" y="371"/>
                    <a:pt x="1557" y="371"/>
                  </a:cubicBezTo>
                  <a:cubicBezTo>
                    <a:pt x="1557" y="372"/>
                    <a:pt x="1558" y="373"/>
                    <a:pt x="1558" y="374"/>
                  </a:cubicBezTo>
                  <a:cubicBezTo>
                    <a:pt x="1565" y="388"/>
                    <a:pt x="1565" y="388"/>
                    <a:pt x="1565" y="388"/>
                  </a:cubicBezTo>
                  <a:moveTo>
                    <a:pt x="1552" y="356"/>
                  </a:moveTo>
                  <a:cubicBezTo>
                    <a:pt x="1550" y="353"/>
                    <a:pt x="1550" y="353"/>
                    <a:pt x="1550" y="353"/>
                  </a:cubicBezTo>
                  <a:cubicBezTo>
                    <a:pt x="1551" y="355"/>
                    <a:pt x="1552" y="356"/>
                    <a:pt x="1553" y="357"/>
                  </a:cubicBezTo>
                  <a:cubicBezTo>
                    <a:pt x="1553" y="359"/>
                    <a:pt x="1554" y="361"/>
                    <a:pt x="1555" y="363"/>
                  </a:cubicBezTo>
                  <a:cubicBezTo>
                    <a:pt x="1560" y="370"/>
                    <a:pt x="1564" y="378"/>
                    <a:pt x="1568" y="386"/>
                  </a:cubicBezTo>
                  <a:cubicBezTo>
                    <a:pt x="1567" y="385"/>
                    <a:pt x="1567" y="385"/>
                    <a:pt x="1567" y="384"/>
                  </a:cubicBezTo>
                  <a:cubicBezTo>
                    <a:pt x="1552" y="356"/>
                    <a:pt x="1552" y="356"/>
                    <a:pt x="1552" y="356"/>
                  </a:cubicBezTo>
                  <a:moveTo>
                    <a:pt x="631" y="580"/>
                  </a:moveTo>
                  <a:cubicBezTo>
                    <a:pt x="637" y="580"/>
                    <a:pt x="642" y="581"/>
                    <a:pt x="647" y="581"/>
                  </a:cubicBezTo>
                  <a:cubicBezTo>
                    <a:pt x="642" y="576"/>
                    <a:pt x="642" y="576"/>
                    <a:pt x="642" y="576"/>
                  </a:cubicBezTo>
                  <a:cubicBezTo>
                    <a:pt x="628" y="576"/>
                    <a:pt x="628" y="576"/>
                    <a:pt x="628" y="576"/>
                  </a:cubicBezTo>
                  <a:cubicBezTo>
                    <a:pt x="631" y="580"/>
                    <a:pt x="631" y="580"/>
                    <a:pt x="631" y="580"/>
                  </a:cubicBezTo>
                  <a:moveTo>
                    <a:pt x="880" y="584"/>
                  </a:moveTo>
                  <a:cubicBezTo>
                    <a:pt x="880" y="580"/>
                    <a:pt x="875" y="577"/>
                    <a:pt x="873" y="575"/>
                  </a:cubicBezTo>
                  <a:cubicBezTo>
                    <a:pt x="865" y="575"/>
                    <a:pt x="858" y="575"/>
                    <a:pt x="851" y="575"/>
                  </a:cubicBezTo>
                  <a:cubicBezTo>
                    <a:pt x="851" y="575"/>
                    <a:pt x="855" y="580"/>
                    <a:pt x="861" y="588"/>
                  </a:cubicBezTo>
                  <a:cubicBezTo>
                    <a:pt x="867" y="588"/>
                    <a:pt x="874" y="587"/>
                    <a:pt x="880" y="587"/>
                  </a:cubicBezTo>
                  <a:cubicBezTo>
                    <a:pt x="880" y="586"/>
                    <a:pt x="880" y="585"/>
                    <a:pt x="880" y="584"/>
                  </a:cubicBezTo>
                  <a:moveTo>
                    <a:pt x="880" y="583"/>
                  </a:moveTo>
                  <a:cubicBezTo>
                    <a:pt x="894" y="574"/>
                    <a:pt x="894" y="574"/>
                    <a:pt x="894" y="574"/>
                  </a:cubicBezTo>
                  <a:cubicBezTo>
                    <a:pt x="879" y="557"/>
                    <a:pt x="879" y="557"/>
                    <a:pt x="879" y="557"/>
                  </a:cubicBezTo>
                  <a:cubicBezTo>
                    <a:pt x="873" y="575"/>
                    <a:pt x="873" y="575"/>
                    <a:pt x="873" y="575"/>
                  </a:cubicBezTo>
                  <a:cubicBezTo>
                    <a:pt x="880" y="583"/>
                    <a:pt x="880" y="583"/>
                    <a:pt x="880" y="583"/>
                  </a:cubicBezTo>
                  <a:moveTo>
                    <a:pt x="816" y="566"/>
                  </a:moveTo>
                  <a:cubicBezTo>
                    <a:pt x="816" y="557"/>
                    <a:pt x="816" y="548"/>
                    <a:pt x="816" y="539"/>
                  </a:cubicBezTo>
                  <a:cubicBezTo>
                    <a:pt x="814" y="539"/>
                    <a:pt x="811" y="539"/>
                    <a:pt x="810" y="539"/>
                  </a:cubicBezTo>
                  <a:cubicBezTo>
                    <a:pt x="809" y="548"/>
                    <a:pt x="809" y="557"/>
                    <a:pt x="809" y="566"/>
                  </a:cubicBezTo>
                  <a:cubicBezTo>
                    <a:pt x="811" y="566"/>
                    <a:pt x="814" y="566"/>
                    <a:pt x="816" y="566"/>
                  </a:cubicBezTo>
                  <a:moveTo>
                    <a:pt x="954" y="545"/>
                  </a:moveTo>
                  <a:cubicBezTo>
                    <a:pt x="968" y="535"/>
                    <a:pt x="968" y="535"/>
                    <a:pt x="968" y="535"/>
                  </a:cubicBezTo>
                  <a:cubicBezTo>
                    <a:pt x="961" y="536"/>
                    <a:pt x="954" y="536"/>
                    <a:pt x="947" y="537"/>
                  </a:cubicBezTo>
                  <a:cubicBezTo>
                    <a:pt x="948" y="566"/>
                    <a:pt x="948" y="566"/>
                    <a:pt x="948" y="566"/>
                  </a:cubicBezTo>
                  <a:cubicBezTo>
                    <a:pt x="920" y="547"/>
                    <a:pt x="920" y="547"/>
                    <a:pt x="920" y="547"/>
                  </a:cubicBezTo>
                  <a:cubicBezTo>
                    <a:pt x="946" y="585"/>
                    <a:pt x="946" y="585"/>
                    <a:pt x="946" y="585"/>
                  </a:cubicBezTo>
                  <a:cubicBezTo>
                    <a:pt x="949" y="585"/>
                    <a:pt x="952" y="585"/>
                    <a:pt x="956" y="584"/>
                  </a:cubicBezTo>
                  <a:cubicBezTo>
                    <a:pt x="965" y="581"/>
                    <a:pt x="965" y="581"/>
                    <a:pt x="965" y="581"/>
                  </a:cubicBezTo>
                  <a:cubicBezTo>
                    <a:pt x="954" y="545"/>
                    <a:pt x="954" y="545"/>
                    <a:pt x="954" y="545"/>
                  </a:cubicBezTo>
                  <a:moveTo>
                    <a:pt x="912" y="557"/>
                  </a:moveTo>
                  <a:cubicBezTo>
                    <a:pt x="912" y="556"/>
                    <a:pt x="913" y="556"/>
                    <a:pt x="914" y="556"/>
                  </a:cubicBezTo>
                  <a:cubicBezTo>
                    <a:pt x="909" y="550"/>
                    <a:pt x="903" y="543"/>
                    <a:pt x="899" y="538"/>
                  </a:cubicBezTo>
                  <a:cubicBezTo>
                    <a:pt x="897" y="538"/>
                    <a:pt x="894" y="538"/>
                    <a:pt x="892" y="538"/>
                  </a:cubicBezTo>
                  <a:cubicBezTo>
                    <a:pt x="885" y="548"/>
                    <a:pt x="885" y="548"/>
                    <a:pt x="885" y="548"/>
                  </a:cubicBezTo>
                  <a:cubicBezTo>
                    <a:pt x="871" y="539"/>
                    <a:pt x="871" y="539"/>
                    <a:pt x="871" y="539"/>
                  </a:cubicBezTo>
                  <a:cubicBezTo>
                    <a:pt x="850" y="530"/>
                    <a:pt x="850" y="530"/>
                    <a:pt x="850" y="530"/>
                  </a:cubicBezTo>
                  <a:cubicBezTo>
                    <a:pt x="872" y="548"/>
                    <a:pt x="872" y="548"/>
                    <a:pt x="872" y="548"/>
                  </a:cubicBezTo>
                  <a:cubicBezTo>
                    <a:pt x="879" y="557"/>
                    <a:pt x="879" y="557"/>
                    <a:pt x="879" y="557"/>
                  </a:cubicBezTo>
                  <a:cubicBezTo>
                    <a:pt x="894" y="574"/>
                    <a:pt x="894" y="574"/>
                    <a:pt x="894" y="574"/>
                  </a:cubicBezTo>
                  <a:cubicBezTo>
                    <a:pt x="892" y="556"/>
                    <a:pt x="892" y="556"/>
                    <a:pt x="892" y="556"/>
                  </a:cubicBezTo>
                  <a:cubicBezTo>
                    <a:pt x="894" y="574"/>
                    <a:pt x="894" y="574"/>
                    <a:pt x="894" y="574"/>
                  </a:cubicBezTo>
                  <a:cubicBezTo>
                    <a:pt x="898" y="568"/>
                    <a:pt x="900" y="564"/>
                    <a:pt x="902" y="560"/>
                  </a:cubicBezTo>
                  <a:cubicBezTo>
                    <a:pt x="898" y="561"/>
                    <a:pt x="900" y="559"/>
                    <a:pt x="900" y="559"/>
                  </a:cubicBezTo>
                  <a:cubicBezTo>
                    <a:pt x="901" y="557"/>
                    <a:pt x="902" y="557"/>
                    <a:pt x="903" y="557"/>
                  </a:cubicBezTo>
                  <a:cubicBezTo>
                    <a:pt x="903" y="557"/>
                    <a:pt x="903" y="558"/>
                    <a:pt x="902" y="560"/>
                  </a:cubicBezTo>
                  <a:cubicBezTo>
                    <a:pt x="903" y="560"/>
                    <a:pt x="905" y="560"/>
                    <a:pt x="912" y="557"/>
                  </a:cubicBezTo>
                  <a:moveTo>
                    <a:pt x="910" y="522"/>
                  </a:moveTo>
                  <a:cubicBezTo>
                    <a:pt x="919" y="529"/>
                    <a:pt x="919" y="529"/>
                    <a:pt x="919" y="529"/>
                  </a:cubicBezTo>
                  <a:cubicBezTo>
                    <a:pt x="912" y="519"/>
                    <a:pt x="912" y="519"/>
                    <a:pt x="912" y="519"/>
                  </a:cubicBezTo>
                  <a:cubicBezTo>
                    <a:pt x="904" y="511"/>
                    <a:pt x="904" y="511"/>
                    <a:pt x="904" y="511"/>
                  </a:cubicBezTo>
                  <a:cubicBezTo>
                    <a:pt x="910" y="522"/>
                    <a:pt x="910" y="522"/>
                    <a:pt x="910" y="522"/>
                  </a:cubicBezTo>
                  <a:moveTo>
                    <a:pt x="816" y="566"/>
                  </a:moveTo>
                  <a:cubicBezTo>
                    <a:pt x="816" y="557"/>
                    <a:pt x="816" y="548"/>
                    <a:pt x="816" y="539"/>
                  </a:cubicBezTo>
                  <a:cubicBezTo>
                    <a:pt x="816" y="548"/>
                    <a:pt x="816" y="557"/>
                    <a:pt x="816" y="566"/>
                  </a:cubicBezTo>
                  <a:moveTo>
                    <a:pt x="816" y="539"/>
                  </a:moveTo>
                  <a:cubicBezTo>
                    <a:pt x="823" y="522"/>
                    <a:pt x="823" y="522"/>
                    <a:pt x="823" y="522"/>
                  </a:cubicBezTo>
                  <a:cubicBezTo>
                    <a:pt x="810" y="512"/>
                    <a:pt x="810" y="512"/>
                    <a:pt x="810" y="512"/>
                  </a:cubicBezTo>
                  <a:cubicBezTo>
                    <a:pt x="804" y="523"/>
                    <a:pt x="804" y="523"/>
                    <a:pt x="804" y="523"/>
                  </a:cubicBezTo>
                  <a:cubicBezTo>
                    <a:pt x="810" y="539"/>
                    <a:pt x="810" y="539"/>
                    <a:pt x="810" y="539"/>
                  </a:cubicBezTo>
                  <a:cubicBezTo>
                    <a:pt x="811" y="539"/>
                    <a:pt x="814" y="539"/>
                    <a:pt x="816" y="539"/>
                  </a:cubicBezTo>
                  <a:moveTo>
                    <a:pt x="776" y="512"/>
                  </a:moveTo>
                  <a:cubicBezTo>
                    <a:pt x="776" y="509"/>
                    <a:pt x="777" y="506"/>
                    <a:pt x="777" y="503"/>
                  </a:cubicBezTo>
                  <a:cubicBezTo>
                    <a:pt x="770" y="503"/>
                    <a:pt x="763" y="503"/>
                    <a:pt x="757" y="503"/>
                  </a:cubicBezTo>
                  <a:cubicBezTo>
                    <a:pt x="747" y="528"/>
                    <a:pt x="747" y="528"/>
                    <a:pt x="747" y="528"/>
                  </a:cubicBezTo>
                  <a:cubicBezTo>
                    <a:pt x="733" y="530"/>
                    <a:pt x="726" y="533"/>
                    <a:pt x="720" y="540"/>
                  </a:cubicBezTo>
                  <a:cubicBezTo>
                    <a:pt x="716" y="544"/>
                    <a:pt x="713" y="552"/>
                    <a:pt x="710" y="559"/>
                  </a:cubicBezTo>
                  <a:cubicBezTo>
                    <a:pt x="706" y="571"/>
                    <a:pt x="703" y="576"/>
                    <a:pt x="699" y="584"/>
                  </a:cubicBezTo>
                  <a:cubicBezTo>
                    <a:pt x="700" y="584"/>
                    <a:pt x="701" y="584"/>
                    <a:pt x="703" y="584"/>
                  </a:cubicBezTo>
                  <a:cubicBezTo>
                    <a:pt x="724" y="547"/>
                    <a:pt x="724" y="547"/>
                    <a:pt x="725" y="546"/>
                  </a:cubicBezTo>
                  <a:cubicBezTo>
                    <a:pt x="730" y="539"/>
                    <a:pt x="734" y="535"/>
                    <a:pt x="739" y="537"/>
                  </a:cubicBezTo>
                  <a:cubicBezTo>
                    <a:pt x="747" y="540"/>
                    <a:pt x="748" y="540"/>
                    <a:pt x="756" y="511"/>
                  </a:cubicBezTo>
                  <a:cubicBezTo>
                    <a:pt x="763" y="512"/>
                    <a:pt x="769" y="512"/>
                    <a:pt x="776" y="512"/>
                  </a:cubicBezTo>
                  <a:moveTo>
                    <a:pt x="776" y="512"/>
                  </a:moveTo>
                  <a:cubicBezTo>
                    <a:pt x="790" y="504"/>
                    <a:pt x="790" y="504"/>
                    <a:pt x="790" y="504"/>
                  </a:cubicBezTo>
                  <a:cubicBezTo>
                    <a:pt x="785" y="504"/>
                    <a:pt x="781" y="503"/>
                    <a:pt x="777" y="503"/>
                  </a:cubicBezTo>
                  <a:cubicBezTo>
                    <a:pt x="777" y="506"/>
                    <a:pt x="776" y="509"/>
                    <a:pt x="776" y="512"/>
                  </a:cubicBezTo>
                  <a:moveTo>
                    <a:pt x="1010" y="497"/>
                  </a:moveTo>
                  <a:cubicBezTo>
                    <a:pt x="1009" y="491"/>
                    <a:pt x="1009" y="486"/>
                    <a:pt x="1008" y="480"/>
                  </a:cubicBezTo>
                  <a:cubicBezTo>
                    <a:pt x="998" y="507"/>
                    <a:pt x="998" y="507"/>
                    <a:pt x="998" y="507"/>
                  </a:cubicBezTo>
                  <a:cubicBezTo>
                    <a:pt x="1010" y="497"/>
                    <a:pt x="1010" y="497"/>
                    <a:pt x="1010" y="497"/>
                  </a:cubicBezTo>
                  <a:moveTo>
                    <a:pt x="856" y="478"/>
                  </a:moveTo>
                  <a:cubicBezTo>
                    <a:pt x="883" y="503"/>
                    <a:pt x="883" y="503"/>
                    <a:pt x="883" y="503"/>
                  </a:cubicBezTo>
                  <a:cubicBezTo>
                    <a:pt x="869" y="478"/>
                    <a:pt x="869" y="478"/>
                    <a:pt x="869" y="478"/>
                  </a:cubicBezTo>
                  <a:cubicBezTo>
                    <a:pt x="865" y="478"/>
                    <a:pt x="860" y="478"/>
                    <a:pt x="856" y="478"/>
                  </a:cubicBezTo>
                  <a:moveTo>
                    <a:pt x="1067" y="483"/>
                  </a:moveTo>
                  <a:cubicBezTo>
                    <a:pt x="1067" y="477"/>
                    <a:pt x="1065" y="472"/>
                    <a:pt x="1064" y="466"/>
                  </a:cubicBezTo>
                  <a:cubicBezTo>
                    <a:pt x="1062" y="466"/>
                    <a:pt x="1060" y="467"/>
                    <a:pt x="1057" y="467"/>
                  </a:cubicBezTo>
                  <a:cubicBezTo>
                    <a:pt x="1053" y="476"/>
                    <a:pt x="1053" y="476"/>
                    <a:pt x="1053" y="476"/>
                  </a:cubicBezTo>
                  <a:cubicBezTo>
                    <a:pt x="1067" y="483"/>
                    <a:pt x="1067" y="483"/>
                    <a:pt x="1067" y="483"/>
                  </a:cubicBezTo>
                  <a:moveTo>
                    <a:pt x="1057" y="467"/>
                  </a:moveTo>
                  <a:cubicBezTo>
                    <a:pt x="1057" y="464"/>
                    <a:pt x="1056" y="461"/>
                    <a:pt x="1055" y="458"/>
                  </a:cubicBezTo>
                  <a:cubicBezTo>
                    <a:pt x="1052" y="458"/>
                    <a:pt x="1047" y="459"/>
                    <a:pt x="1043" y="459"/>
                  </a:cubicBezTo>
                  <a:cubicBezTo>
                    <a:pt x="1053" y="476"/>
                    <a:pt x="1053" y="476"/>
                    <a:pt x="1053" y="476"/>
                  </a:cubicBezTo>
                  <a:cubicBezTo>
                    <a:pt x="1057" y="467"/>
                    <a:pt x="1057" y="467"/>
                    <a:pt x="1057" y="467"/>
                  </a:cubicBezTo>
                  <a:moveTo>
                    <a:pt x="297" y="387"/>
                  </a:moveTo>
                  <a:cubicBezTo>
                    <a:pt x="302" y="398"/>
                    <a:pt x="302" y="398"/>
                    <a:pt x="302" y="398"/>
                  </a:cubicBezTo>
                  <a:cubicBezTo>
                    <a:pt x="306" y="380"/>
                    <a:pt x="306" y="380"/>
                    <a:pt x="306" y="380"/>
                  </a:cubicBezTo>
                  <a:cubicBezTo>
                    <a:pt x="297" y="387"/>
                    <a:pt x="297" y="387"/>
                    <a:pt x="297" y="387"/>
                  </a:cubicBezTo>
                  <a:moveTo>
                    <a:pt x="297" y="387"/>
                  </a:moveTo>
                  <a:cubicBezTo>
                    <a:pt x="306" y="380"/>
                    <a:pt x="306" y="380"/>
                    <a:pt x="306" y="380"/>
                  </a:cubicBezTo>
                  <a:cubicBezTo>
                    <a:pt x="311" y="363"/>
                    <a:pt x="311" y="363"/>
                    <a:pt x="311" y="363"/>
                  </a:cubicBezTo>
                  <a:cubicBezTo>
                    <a:pt x="307" y="362"/>
                    <a:pt x="303" y="360"/>
                    <a:pt x="299" y="359"/>
                  </a:cubicBezTo>
                  <a:cubicBezTo>
                    <a:pt x="301" y="350"/>
                    <a:pt x="301" y="350"/>
                    <a:pt x="301" y="350"/>
                  </a:cubicBezTo>
                  <a:cubicBezTo>
                    <a:pt x="298" y="349"/>
                    <a:pt x="296" y="348"/>
                    <a:pt x="293" y="346"/>
                  </a:cubicBezTo>
                  <a:cubicBezTo>
                    <a:pt x="272" y="366"/>
                    <a:pt x="272" y="366"/>
                    <a:pt x="272" y="366"/>
                  </a:cubicBezTo>
                  <a:cubicBezTo>
                    <a:pt x="280" y="372"/>
                    <a:pt x="290" y="381"/>
                    <a:pt x="297" y="387"/>
                  </a:cubicBezTo>
                  <a:moveTo>
                    <a:pt x="720" y="415"/>
                  </a:moveTo>
                  <a:cubicBezTo>
                    <a:pt x="720" y="413"/>
                    <a:pt x="721" y="410"/>
                    <a:pt x="721" y="407"/>
                  </a:cubicBezTo>
                  <a:cubicBezTo>
                    <a:pt x="700" y="389"/>
                    <a:pt x="700" y="389"/>
                    <a:pt x="700" y="389"/>
                  </a:cubicBezTo>
                  <a:cubicBezTo>
                    <a:pt x="690" y="414"/>
                    <a:pt x="690" y="414"/>
                    <a:pt x="690" y="414"/>
                  </a:cubicBezTo>
                  <a:cubicBezTo>
                    <a:pt x="700" y="415"/>
                    <a:pt x="710" y="415"/>
                    <a:pt x="720" y="415"/>
                  </a:cubicBezTo>
                  <a:moveTo>
                    <a:pt x="740" y="410"/>
                  </a:moveTo>
                  <a:cubicBezTo>
                    <a:pt x="753" y="390"/>
                    <a:pt x="753" y="390"/>
                    <a:pt x="753" y="390"/>
                  </a:cubicBezTo>
                  <a:cubicBezTo>
                    <a:pt x="747" y="384"/>
                    <a:pt x="747" y="384"/>
                    <a:pt x="747" y="384"/>
                  </a:cubicBezTo>
                  <a:cubicBezTo>
                    <a:pt x="747" y="386"/>
                    <a:pt x="747" y="386"/>
                    <a:pt x="747" y="386"/>
                  </a:cubicBezTo>
                  <a:cubicBezTo>
                    <a:pt x="741" y="405"/>
                    <a:pt x="741" y="405"/>
                    <a:pt x="740" y="406"/>
                  </a:cubicBezTo>
                  <a:cubicBezTo>
                    <a:pt x="739" y="406"/>
                    <a:pt x="737" y="407"/>
                    <a:pt x="737" y="407"/>
                  </a:cubicBezTo>
                  <a:cubicBezTo>
                    <a:pt x="731" y="407"/>
                    <a:pt x="726" y="407"/>
                    <a:pt x="721" y="407"/>
                  </a:cubicBezTo>
                  <a:cubicBezTo>
                    <a:pt x="721" y="410"/>
                    <a:pt x="720" y="413"/>
                    <a:pt x="720" y="415"/>
                  </a:cubicBezTo>
                  <a:cubicBezTo>
                    <a:pt x="737" y="425"/>
                    <a:pt x="737" y="425"/>
                    <a:pt x="737" y="425"/>
                  </a:cubicBezTo>
                  <a:cubicBezTo>
                    <a:pt x="745" y="418"/>
                    <a:pt x="745" y="418"/>
                    <a:pt x="745" y="418"/>
                  </a:cubicBezTo>
                  <a:cubicBezTo>
                    <a:pt x="751" y="408"/>
                    <a:pt x="751" y="408"/>
                    <a:pt x="751" y="408"/>
                  </a:cubicBezTo>
                  <a:cubicBezTo>
                    <a:pt x="743" y="418"/>
                    <a:pt x="743" y="418"/>
                    <a:pt x="743" y="418"/>
                  </a:cubicBezTo>
                  <a:cubicBezTo>
                    <a:pt x="740" y="410"/>
                    <a:pt x="740" y="410"/>
                    <a:pt x="740" y="410"/>
                  </a:cubicBezTo>
                  <a:moveTo>
                    <a:pt x="664" y="395"/>
                  </a:moveTo>
                  <a:cubicBezTo>
                    <a:pt x="677" y="388"/>
                    <a:pt x="677" y="388"/>
                    <a:pt x="677" y="388"/>
                  </a:cubicBezTo>
                  <a:cubicBezTo>
                    <a:pt x="680" y="359"/>
                    <a:pt x="680" y="359"/>
                    <a:pt x="680" y="359"/>
                  </a:cubicBezTo>
                  <a:cubicBezTo>
                    <a:pt x="654" y="386"/>
                    <a:pt x="654" y="386"/>
                    <a:pt x="654" y="386"/>
                  </a:cubicBezTo>
                  <a:cubicBezTo>
                    <a:pt x="654" y="389"/>
                    <a:pt x="653" y="392"/>
                    <a:pt x="652" y="395"/>
                  </a:cubicBezTo>
                  <a:cubicBezTo>
                    <a:pt x="656" y="395"/>
                    <a:pt x="660" y="395"/>
                    <a:pt x="664" y="395"/>
                  </a:cubicBezTo>
                  <a:moveTo>
                    <a:pt x="687" y="364"/>
                  </a:moveTo>
                  <a:cubicBezTo>
                    <a:pt x="688" y="361"/>
                    <a:pt x="688" y="358"/>
                    <a:pt x="688" y="356"/>
                  </a:cubicBezTo>
                  <a:cubicBezTo>
                    <a:pt x="659" y="362"/>
                    <a:pt x="659" y="362"/>
                    <a:pt x="659" y="362"/>
                  </a:cubicBezTo>
                  <a:cubicBezTo>
                    <a:pt x="658" y="370"/>
                    <a:pt x="656" y="378"/>
                    <a:pt x="654" y="386"/>
                  </a:cubicBezTo>
                  <a:cubicBezTo>
                    <a:pt x="680" y="359"/>
                    <a:pt x="680" y="359"/>
                    <a:pt x="680" y="359"/>
                  </a:cubicBezTo>
                  <a:cubicBezTo>
                    <a:pt x="677" y="388"/>
                    <a:pt x="677" y="388"/>
                    <a:pt x="677" y="388"/>
                  </a:cubicBezTo>
                  <a:cubicBezTo>
                    <a:pt x="687" y="364"/>
                    <a:pt x="687" y="364"/>
                    <a:pt x="687" y="364"/>
                  </a:cubicBezTo>
                  <a:moveTo>
                    <a:pt x="301" y="350"/>
                  </a:moveTo>
                  <a:cubicBezTo>
                    <a:pt x="299" y="359"/>
                    <a:pt x="299" y="359"/>
                    <a:pt x="299" y="359"/>
                  </a:cubicBezTo>
                  <a:cubicBezTo>
                    <a:pt x="301" y="350"/>
                    <a:pt x="301" y="350"/>
                    <a:pt x="301" y="350"/>
                  </a:cubicBezTo>
                  <a:moveTo>
                    <a:pt x="301" y="350"/>
                  </a:moveTo>
                  <a:cubicBezTo>
                    <a:pt x="326" y="320"/>
                    <a:pt x="326" y="320"/>
                    <a:pt x="326" y="320"/>
                  </a:cubicBezTo>
                  <a:cubicBezTo>
                    <a:pt x="334" y="289"/>
                    <a:pt x="334" y="289"/>
                    <a:pt x="334" y="289"/>
                  </a:cubicBezTo>
                  <a:cubicBezTo>
                    <a:pt x="328" y="279"/>
                    <a:pt x="328" y="279"/>
                    <a:pt x="328" y="279"/>
                  </a:cubicBezTo>
                  <a:cubicBezTo>
                    <a:pt x="314" y="296"/>
                    <a:pt x="300" y="315"/>
                    <a:pt x="287" y="334"/>
                  </a:cubicBezTo>
                  <a:cubicBezTo>
                    <a:pt x="288" y="334"/>
                    <a:pt x="288" y="334"/>
                    <a:pt x="288" y="334"/>
                  </a:cubicBezTo>
                  <a:cubicBezTo>
                    <a:pt x="302" y="321"/>
                    <a:pt x="302" y="321"/>
                    <a:pt x="302" y="321"/>
                  </a:cubicBezTo>
                  <a:cubicBezTo>
                    <a:pt x="317" y="326"/>
                    <a:pt x="317" y="326"/>
                    <a:pt x="317" y="326"/>
                  </a:cubicBezTo>
                  <a:cubicBezTo>
                    <a:pt x="302" y="321"/>
                    <a:pt x="302" y="321"/>
                    <a:pt x="302" y="321"/>
                  </a:cubicBezTo>
                  <a:cubicBezTo>
                    <a:pt x="288" y="334"/>
                    <a:pt x="288" y="334"/>
                    <a:pt x="288" y="334"/>
                  </a:cubicBezTo>
                  <a:cubicBezTo>
                    <a:pt x="307" y="333"/>
                    <a:pt x="307" y="333"/>
                    <a:pt x="307" y="333"/>
                  </a:cubicBezTo>
                  <a:cubicBezTo>
                    <a:pt x="293" y="346"/>
                    <a:pt x="293" y="346"/>
                    <a:pt x="293" y="346"/>
                  </a:cubicBezTo>
                  <a:cubicBezTo>
                    <a:pt x="296" y="348"/>
                    <a:pt x="298" y="349"/>
                    <a:pt x="301" y="350"/>
                  </a:cubicBezTo>
                  <a:moveTo>
                    <a:pt x="723" y="350"/>
                  </a:moveTo>
                  <a:cubicBezTo>
                    <a:pt x="719" y="350"/>
                    <a:pt x="716" y="350"/>
                    <a:pt x="712" y="349"/>
                  </a:cubicBezTo>
                  <a:cubicBezTo>
                    <a:pt x="716" y="350"/>
                    <a:pt x="719" y="350"/>
                    <a:pt x="723" y="350"/>
                  </a:cubicBezTo>
                  <a:moveTo>
                    <a:pt x="712" y="349"/>
                  </a:moveTo>
                  <a:cubicBezTo>
                    <a:pt x="716" y="350"/>
                    <a:pt x="719" y="350"/>
                    <a:pt x="723" y="350"/>
                  </a:cubicBezTo>
                  <a:cubicBezTo>
                    <a:pt x="719" y="350"/>
                    <a:pt x="716" y="350"/>
                    <a:pt x="712" y="349"/>
                  </a:cubicBezTo>
                  <a:moveTo>
                    <a:pt x="727" y="358"/>
                  </a:moveTo>
                  <a:cubicBezTo>
                    <a:pt x="723" y="350"/>
                    <a:pt x="723" y="350"/>
                    <a:pt x="723" y="350"/>
                  </a:cubicBezTo>
                  <a:cubicBezTo>
                    <a:pt x="727" y="358"/>
                    <a:pt x="727" y="358"/>
                    <a:pt x="727" y="358"/>
                  </a:cubicBezTo>
                  <a:moveTo>
                    <a:pt x="732" y="366"/>
                  </a:moveTo>
                  <a:cubicBezTo>
                    <a:pt x="727" y="358"/>
                    <a:pt x="727" y="358"/>
                    <a:pt x="727" y="358"/>
                  </a:cubicBezTo>
                  <a:cubicBezTo>
                    <a:pt x="732" y="366"/>
                    <a:pt x="732" y="366"/>
                    <a:pt x="732" y="366"/>
                  </a:cubicBezTo>
                  <a:moveTo>
                    <a:pt x="732" y="366"/>
                  </a:moveTo>
                  <a:cubicBezTo>
                    <a:pt x="737" y="375"/>
                    <a:pt x="737" y="375"/>
                    <a:pt x="737" y="375"/>
                  </a:cubicBezTo>
                  <a:cubicBezTo>
                    <a:pt x="732" y="366"/>
                    <a:pt x="732" y="366"/>
                    <a:pt x="732" y="366"/>
                  </a:cubicBezTo>
                  <a:moveTo>
                    <a:pt x="746" y="388"/>
                  </a:moveTo>
                  <a:cubicBezTo>
                    <a:pt x="746" y="387"/>
                    <a:pt x="747" y="385"/>
                    <a:pt x="747" y="384"/>
                  </a:cubicBezTo>
                  <a:cubicBezTo>
                    <a:pt x="744" y="381"/>
                    <a:pt x="740" y="377"/>
                    <a:pt x="737" y="375"/>
                  </a:cubicBezTo>
                  <a:cubicBezTo>
                    <a:pt x="732" y="366"/>
                    <a:pt x="732" y="366"/>
                    <a:pt x="732" y="366"/>
                  </a:cubicBezTo>
                  <a:cubicBezTo>
                    <a:pt x="727" y="358"/>
                    <a:pt x="727" y="358"/>
                    <a:pt x="727" y="358"/>
                  </a:cubicBezTo>
                  <a:cubicBezTo>
                    <a:pt x="723" y="350"/>
                    <a:pt x="723" y="350"/>
                    <a:pt x="723" y="350"/>
                  </a:cubicBezTo>
                  <a:cubicBezTo>
                    <a:pt x="719" y="350"/>
                    <a:pt x="716" y="350"/>
                    <a:pt x="712" y="349"/>
                  </a:cubicBezTo>
                  <a:cubicBezTo>
                    <a:pt x="716" y="350"/>
                    <a:pt x="719" y="350"/>
                    <a:pt x="723" y="350"/>
                  </a:cubicBezTo>
                  <a:cubicBezTo>
                    <a:pt x="724" y="342"/>
                    <a:pt x="725" y="334"/>
                    <a:pt x="727" y="326"/>
                  </a:cubicBezTo>
                  <a:cubicBezTo>
                    <a:pt x="723" y="326"/>
                    <a:pt x="720" y="325"/>
                    <a:pt x="716" y="325"/>
                  </a:cubicBezTo>
                  <a:cubicBezTo>
                    <a:pt x="714" y="325"/>
                    <a:pt x="713" y="325"/>
                    <a:pt x="711" y="325"/>
                  </a:cubicBezTo>
                  <a:cubicBezTo>
                    <a:pt x="720" y="334"/>
                    <a:pt x="720" y="334"/>
                    <a:pt x="720" y="334"/>
                  </a:cubicBezTo>
                  <a:cubicBezTo>
                    <a:pt x="711" y="325"/>
                    <a:pt x="711" y="325"/>
                    <a:pt x="711" y="325"/>
                  </a:cubicBezTo>
                  <a:cubicBezTo>
                    <a:pt x="707" y="325"/>
                    <a:pt x="703" y="325"/>
                    <a:pt x="700" y="324"/>
                  </a:cubicBezTo>
                  <a:cubicBezTo>
                    <a:pt x="699" y="330"/>
                    <a:pt x="698" y="335"/>
                    <a:pt x="697" y="340"/>
                  </a:cubicBezTo>
                  <a:cubicBezTo>
                    <a:pt x="702" y="352"/>
                    <a:pt x="710" y="362"/>
                    <a:pt x="714" y="374"/>
                  </a:cubicBezTo>
                  <a:cubicBezTo>
                    <a:pt x="712" y="376"/>
                    <a:pt x="709" y="379"/>
                    <a:pt x="707" y="381"/>
                  </a:cubicBezTo>
                  <a:cubicBezTo>
                    <a:pt x="700" y="389"/>
                    <a:pt x="700" y="389"/>
                    <a:pt x="700" y="389"/>
                  </a:cubicBezTo>
                  <a:cubicBezTo>
                    <a:pt x="721" y="407"/>
                    <a:pt x="721" y="407"/>
                    <a:pt x="721" y="407"/>
                  </a:cubicBezTo>
                  <a:cubicBezTo>
                    <a:pt x="739" y="406"/>
                    <a:pt x="739" y="406"/>
                    <a:pt x="740" y="406"/>
                  </a:cubicBezTo>
                  <a:cubicBezTo>
                    <a:pt x="741" y="405"/>
                    <a:pt x="741" y="405"/>
                    <a:pt x="746" y="388"/>
                  </a:cubicBezTo>
                  <a:moveTo>
                    <a:pt x="700" y="324"/>
                  </a:moveTo>
                  <a:cubicBezTo>
                    <a:pt x="703" y="325"/>
                    <a:pt x="707" y="325"/>
                    <a:pt x="711" y="325"/>
                  </a:cubicBezTo>
                  <a:cubicBezTo>
                    <a:pt x="707" y="317"/>
                    <a:pt x="707" y="317"/>
                    <a:pt x="707" y="317"/>
                  </a:cubicBezTo>
                  <a:cubicBezTo>
                    <a:pt x="700" y="324"/>
                    <a:pt x="700" y="324"/>
                    <a:pt x="700" y="324"/>
                  </a:cubicBezTo>
                  <a:moveTo>
                    <a:pt x="835" y="329"/>
                  </a:moveTo>
                  <a:cubicBezTo>
                    <a:pt x="836" y="329"/>
                    <a:pt x="838" y="329"/>
                    <a:pt x="840" y="329"/>
                  </a:cubicBezTo>
                  <a:cubicBezTo>
                    <a:pt x="833" y="306"/>
                    <a:pt x="833" y="306"/>
                    <a:pt x="833" y="306"/>
                  </a:cubicBezTo>
                  <a:cubicBezTo>
                    <a:pt x="824" y="313"/>
                    <a:pt x="824" y="313"/>
                    <a:pt x="824" y="313"/>
                  </a:cubicBezTo>
                  <a:cubicBezTo>
                    <a:pt x="829" y="321"/>
                    <a:pt x="829" y="321"/>
                    <a:pt x="829" y="321"/>
                  </a:cubicBezTo>
                  <a:cubicBezTo>
                    <a:pt x="835" y="329"/>
                    <a:pt x="835" y="329"/>
                    <a:pt x="835" y="329"/>
                  </a:cubicBezTo>
                  <a:moveTo>
                    <a:pt x="818" y="314"/>
                  </a:moveTo>
                  <a:cubicBezTo>
                    <a:pt x="818" y="314"/>
                    <a:pt x="818" y="314"/>
                    <a:pt x="818" y="313"/>
                  </a:cubicBezTo>
                  <a:cubicBezTo>
                    <a:pt x="812" y="316"/>
                    <a:pt x="803" y="320"/>
                    <a:pt x="797" y="323"/>
                  </a:cubicBezTo>
                  <a:cubicBezTo>
                    <a:pt x="792" y="305"/>
                    <a:pt x="792" y="305"/>
                    <a:pt x="792" y="305"/>
                  </a:cubicBezTo>
                  <a:cubicBezTo>
                    <a:pt x="792" y="306"/>
                    <a:pt x="792" y="306"/>
                    <a:pt x="792" y="306"/>
                  </a:cubicBezTo>
                  <a:cubicBezTo>
                    <a:pt x="794" y="324"/>
                    <a:pt x="794" y="324"/>
                    <a:pt x="797" y="326"/>
                  </a:cubicBezTo>
                  <a:cubicBezTo>
                    <a:pt x="800" y="330"/>
                    <a:pt x="811" y="328"/>
                    <a:pt x="813" y="326"/>
                  </a:cubicBezTo>
                  <a:cubicBezTo>
                    <a:pt x="814" y="325"/>
                    <a:pt x="814" y="324"/>
                    <a:pt x="815" y="321"/>
                  </a:cubicBezTo>
                  <a:cubicBezTo>
                    <a:pt x="816" y="319"/>
                    <a:pt x="817" y="317"/>
                    <a:pt x="818" y="314"/>
                  </a:cubicBezTo>
                  <a:moveTo>
                    <a:pt x="654" y="244"/>
                  </a:moveTo>
                  <a:cubicBezTo>
                    <a:pt x="655" y="244"/>
                    <a:pt x="657" y="244"/>
                    <a:pt x="658" y="244"/>
                  </a:cubicBezTo>
                  <a:cubicBezTo>
                    <a:pt x="659" y="241"/>
                    <a:pt x="661" y="235"/>
                    <a:pt x="662" y="231"/>
                  </a:cubicBezTo>
                  <a:cubicBezTo>
                    <a:pt x="653" y="222"/>
                    <a:pt x="653" y="222"/>
                    <a:pt x="653" y="222"/>
                  </a:cubicBezTo>
                  <a:cubicBezTo>
                    <a:pt x="625" y="226"/>
                    <a:pt x="625" y="226"/>
                    <a:pt x="625" y="226"/>
                  </a:cubicBezTo>
                  <a:cubicBezTo>
                    <a:pt x="622" y="226"/>
                    <a:pt x="619" y="225"/>
                    <a:pt x="617" y="225"/>
                  </a:cubicBezTo>
                  <a:cubicBezTo>
                    <a:pt x="606" y="238"/>
                    <a:pt x="606" y="238"/>
                    <a:pt x="606" y="238"/>
                  </a:cubicBezTo>
                  <a:cubicBezTo>
                    <a:pt x="607" y="238"/>
                    <a:pt x="609" y="239"/>
                    <a:pt x="610" y="239"/>
                  </a:cubicBezTo>
                  <a:cubicBezTo>
                    <a:pt x="609" y="241"/>
                    <a:pt x="608" y="243"/>
                    <a:pt x="607" y="246"/>
                  </a:cubicBezTo>
                  <a:cubicBezTo>
                    <a:pt x="610" y="248"/>
                    <a:pt x="612" y="252"/>
                    <a:pt x="616" y="254"/>
                  </a:cubicBezTo>
                  <a:cubicBezTo>
                    <a:pt x="617" y="255"/>
                    <a:pt x="621" y="256"/>
                    <a:pt x="623" y="255"/>
                  </a:cubicBezTo>
                  <a:cubicBezTo>
                    <a:pt x="626" y="255"/>
                    <a:pt x="629" y="254"/>
                    <a:pt x="634" y="251"/>
                  </a:cubicBezTo>
                  <a:cubicBezTo>
                    <a:pt x="640" y="248"/>
                    <a:pt x="645" y="246"/>
                    <a:pt x="654" y="244"/>
                  </a:cubicBezTo>
                  <a:moveTo>
                    <a:pt x="1066" y="191"/>
                  </a:moveTo>
                  <a:cubicBezTo>
                    <a:pt x="1065" y="190"/>
                    <a:pt x="1065" y="189"/>
                    <a:pt x="1065" y="189"/>
                  </a:cubicBezTo>
                  <a:cubicBezTo>
                    <a:pt x="1065" y="189"/>
                    <a:pt x="1063" y="188"/>
                    <a:pt x="1063" y="189"/>
                  </a:cubicBezTo>
                  <a:cubicBezTo>
                    <a:pt x="1062" y="189"/>
                    <a:pt x="1065" y="192"/>
                    <a:pt x="1066" y="192"/>
                  </a:cubicBezTo>
                  <a:cubicBezTo>
                    <a:pt x="1067" y="192"/>
                    <a:pt x="1066" y="191"/>
                    <a:pt x="1066" y="191"/>
                  </a:cubicBezTo>
                  <a:moveTo>
                    <a:pt x="483" y="157"/>
                  </a:moveTo>
                  <a:cubicBezTo>
                    <a:pt x="498" y="146"/>
                    <a:pt x="498" y="146"/>
                    <a:pt x="498" y="146"/>
                  </a:cubicBezTo>
                  <a:cubicBezTo>
                    <a:pt x="497" y="146"/>
                    <a:pt x="497" y="145"/>
                    <a:pt x="496" y="145"/>
                  </a:cubicBezTo>
                  <a:cubicBezTo>
                    <a:pt x="493" y="144"/>
                    <a:pt x="490" y="143"/>
                    <a:pt x="488" y="142"/>
                  </a:cubicBezTo>
                  <a:cubicBezTo>
                    <a:pt x="478" y="155"/>
                    <a:pt x="478" y="155"/>
                    <a:pt x="478" y="155"/>
                  </a:cubicBezTo>
                  <a:cubicBezTo>
                    <a:pt x="483" y="157"/>
                    <a:pt x="483" y="157"/>
                    <a:pt x="483" y="157"/>
                  </a:cubicBezTo>
                  <a:moveTo>
                    <a:pt x="1193" y="530"/>
                  </a:moveTo>
                  <a:cubicBezTo>
                    <a:pt x="1191" y="524"/>
                    <a:pt x="1190" y="517"/>
                    <a:pt x="1188" y="512"/>
                  </a:cubicBezTo>
                  <a:cubicBezTo>
                    <a:pt x="1190" y="517"/>
                    <a:pt x="1191" y="524"/>
                    <a:pt x="1193" y="530"/>
                  </a:cubicBezTo>
                  <a:moveTo>
                    <a:pt x="1193" y="530"/>
                  </a:moveTo>
                  <a:cubicBezTo>
                    <a:pt x="1216" y="522"/>
                    <a:pt x="1216" y="522"/>
                    <a:pt x="1216" y="522"/>
                  </a:cubicBezTo>
                  <a:cubicBezTo>
                    <a:pt x="1193" y="530"/>
                    <a:pt x="1193" y="530"/>
                    <a:pt x="1193" y="530"/>
                  </a:cubicBezTo>
                  <a:moveTo>
                    <a:pt x="1152" y="508"/>
                  </a:moveTo>
                  <a:cubicBezTo>
                    <a:pt x="1147" y="509"/>
                    <a:pt x="1147" y="509"/>
                    <a:pt x="1147" y="509"/>
                  </a:cubicBezTo>
                  <a:cubicBezTo>
                    <a:pt x="1149" y="509"/>
                    <a:pt x="1150" y="509"/>
                    <a:pt x="1152" y="508"/>
                  </a:cubicBezTo>
                  <a:moveTo>
                    <a:pt x="1156" y="507"/>
                  </a:moveTo>
                  <a:cubicBezTo>
                    <a:pt x="1155" y="507"/>
                    <a:pt x="1153" y="508"/>
                    <a:pt x="1152" y="508"/>
                  </a:cubicBezTo>
                  <a:cubicBezTo>
                    <a:pt x="1153" y="508"/>
                    <a:pt x="1155" y="507"/>
                    <a:pt x="1156" y="507"/>
                  </a:cubicBezTo>
                  <a:moveTo>
                    <a:pt x="1159" y="507"/>
                  </a:moveTo>
                  <a:cubicBezTo>
                    <a:pt x="1158" y="507"/>
                    <a:pt x="1157" y="507"/>
                    <a:pt x="1156" y="507"/>
                  </a:cubicBezTo>
                  <a:cubicBezTo>
                    <a:pt x="1157" y="507"/>
                    <a:pt x="1158" y="507"/>
                    <a:pt x="1159" y="507"/>
                  </a:cubicBezTo>
                  <a:moveTo>
                    <a:pt x="1163" y="506"/>
                  </a:moveTo>
                  <a:cubicBezTo>
                    <a:pt x="1162" y="506"/>
                    <a:pt x="1160" y="506"/>
                    <a:pt x="1159" y="507"/>
                  </a:cubicBezTo>
                  <a:cubicBezTo>
                    <a:pt x="1160" y="506"/>
                    <a:pt x="1162" y="506"/>
                    <a:pt x="1163" y="506"/>
                  </a:cubicBezTo>
                  <a:moveTo>
                    <a:pt x="1166" y="505"/>
                  </a:moveTo>
                  <a:cubicBezTo>
                    <a:pt x="1165" y="505"/>
                    <a:pt x="1163" y="506"/>
                    <a:pt x="1163" y="506"/>
                  </a:cubicBezTo>
                  <a:cubicBezTo>
                    <a:pt x="1163" y="506"/>
                    <a:pt x="1165" y="505"/>
                    <a:pt x="1166" y="505"/>
                  </a:cubicBezTo>
                  <a:moveTo>
                    <a:pt x="1168" y="504"/>
                  </a:moveTo>
                  <a:cubicBezTo>
                    <a:pt x="1167" y="504"/>
                    <a:pt x="1166" y="504"/>
                    <a:pt x="1166" y="505"/>
                  </a:cubicBezTo>
                  <a:cubicBezTo>
                    <a:pt x="1166" y="504"/>
                    <a:pt x="1167" y="504"/>
                    <a:pt x="1168" y="504"/>
                  </a:cubicBezTo>
                  <a:moveTo>
                    <a:pt x="1170" y="502"/>
                  </a:moveTo>
                  <a:cubicBezTo>
                    <a:pt x="1170" y="503"/>
                    <a:pt x="1169" y="503"/>
                    <a:pt x="1168" y="504"/>
                  </a:cubicBezTo>
                  <a:cubicBezTo>
                    <a:pt x="1169" y="503"/>
                    <a:pt x="1170" y="503"/>
                    <a:pt x="1170" y="502"/>
                  </a:cubicBezTo>
                  <a:moveTo>
                    <a:pt x="1172" y="502"/>
                  </a:moveTo>
                  <a:cubicBezTo>
                    <a:pt x="1172" y="502"/>
                    <a:pt x="1171" y="502"/>
                    <a:pt x="1170" y="502"/>
                  </a:cubicBezTo>
                  <a:cubicBezTo>
                    <a:pt x="1171" y="502"/>
                    <a:pt x="1172" y="502"/>
                    <a:pt x="1172" y="502"/>
                  </a:cubicBezTo>
                  <a:moveTo>
                    <a:pt x="1174" y="501"/>
                  </a:moveTo>
                  <a:cubicBezTo>
                    <a:pt x="1174" y="501"/>
                    <a:pt x="1173" y="501"/>
                    <a:pt x="1172" y="502"/>
                  </a:cubicBezTo>
                  <a:cubicBezTo>
                    <a:pt x="1173" y="501"/>
                    <a:pt x="1174" y="501"/>
                    <a:pt x="1174" y="501"/>
                  </a:cubicBezTo>
                  <a:moveTo>
                    <a:pt x="1175" y="500"/>
                  </a:moveTo>
                  <a:cubicBezTo>
                    <a:pt x="1175" y="500"/>
                    <a:pt x="1175" y="500"/>
                    <a:pt x="1174" y="501"/>
                  </a:cubicBezTo>
                  <a:cubicBezTo>
                    <a:pt x="1175" y="500"/>
                    <a:pt x="1175" y="500"/>
                    <a:pt x="1175" y="500"/>
                  </a:cubicBezTo>
                  <a:moveTo>
                    <a:pt x="1175" y="500"/>
                  </a:moveTo>
                  <a:cubicBezTo>
                    <a:pt x="1176" y="499"/>
                    <a:pt x="1177" y="499"/>
                    <a:pt x="1177" y="499"/>
                  </a:cubicBezTo>
                  <a:cubicBezTo>
                    <a:pt x="1177" y="499"/>
                    <a:pt x="1176" y="499"/>
                    <a:pt x="1175" y="500"/>
                  </a:cubicBezTo>
                  <a:moveTo>
                    <a:pt x="1177" y="499"/>
                  </a:moveTo>
                  <a:cubicBezTo>
                    <a:pt x="1178" y="499"/>
                    <a:pt x="1178" y="499"/>
                    <a:pt x="1178" y="498"/>
                  </a:cubicBezTo>
                  <a:cubicBezTo>
                    <a:pt x="1178" y="499"/>
                    <a:pt x="1178" y="499"/>
                    <a:pt x="1177" y="499"/>
                  </a:cubicBezTo>
                  <a:moveTo>
                    <a:pt x="1178" y="498"/>
                  </a:moveTo>
                  <a:cubicBezTo>
                    <a:pt x="1179" y="498"/>
                    <a:pt x="1179" y="497"/>
                    <a:pt x="1179" y="497"/>
                  </a:cubicBezTo>
                  <a:cubicBezTo>
                    <a:pt x="1179" y="497"/>
                    <a:pt x="1179" y="498"/>
                    <a:pt x="1178" y="498"/>
                  </a:cubicBezTo>
                  <a:moveTo>
                    <a:pt x="1179" y="497"/>
                  </a:moveTo>
                  <a:cubicBezTo>
                    <a:pt x="1180" y="497"/>
                    <a:pt x="1180" y="497"/>
                    <a:pt x="1181" y="497"/>
                  </a:cubicBezTo>
                  <a:cubicBezTo>
                    <a:pt x="1180" y="497"/>
                    <a:pt x="1180" y="497"/>
                    <a:pt x="1179" y="497"/>
                  </a:cubicBezTo>
                  <a:moveTo>
                    <a:pt x="1181" y="497"/>
                  </a:moveTo>
                  <a:cubicBezTo>
                    <a:pt x="1181" y="497"/>
                    <a:pt x="1182" y="497"/>
                    <a:pt x="1182" y="497"/>
                  </a:cubicBezTo>
                  <a:cubicBezTo>
                    <a:pt x="1182" y="497"/>
                    <a:pt x="1181" y="497"/>
                    <a:pt x="1181" y="497"/>
                  </a:cubicBezTo>
                  <a:moveTo>
                    <a:pt x="1182" y="497"/>
                  </a:moveTo>
                  <a:cubicBezTo>
                    <a:pt x="1182" y="496"/>
                    <a:pt x="1182" y="496"/>
                    <a:pt x="1183" y="496"/>
                  </a:cubicBezTo>
                  <a:cubicBezTo>
                    <a:pt x="1182" y="496"/>
                    <a:pt x="1182" y="496"/>
                    <a:pt x="1182" y="497"/>
                  </a:cubicBezTo>
                  <a:moveTo>
                    <a:pt x="1183" y="496"/>
                  </a:moveTo>
                  <a:cubicBezTo>
                    <a:pt x="1183" y="496"/>
                    <a:pt x="1183" y="496"/>
                    <a:pt x="1183" y="496"/>
                  </a:cubicBezTo>
                  <a:cubicBezTo>
                    <a:pt x="1183" y="496"/>
                    <a:pt x="1183" y="496"/>
                    <a:pt x="1183" y="496"/>
                  </a:cubicBezTo>
                  <a:moveTo>
                    <a:pt x="1183" y="496"/>
                  </a:moveTo>
                  <a:cubicBezTo>
                    <a:pt x="1183" y="496"/>
                    <a:pt x="1183" y="496"/>
                    <a:pt x="1183" y="496"/>
                  </a:cubicBezTo>
                  <a:cubicBezTo>
                    <a:pt x="1183" y="496"/>
                    <a:pt x="1183" y="496"/>
                    <a:pt x="1183" y="496"/>
                  </a:cubicBezTo>
                  <a:moveTo>
                    <a:pt x="1183" y="496"/>
                  </a:moveTo>
                  <a:cubicBezTo>
                    <a:pt x="1183" y="496"/>
                    <a:pt x="1183" y="496"/>
                    <a:pt x="1183" y="496"/>
                  </a:cubicBezTo>
                  <a:cubicBezTo>
                    <a:pt x="1183" y="496"/>
                    <a:pt x="1183" y="496"/>
                    <a:pt x="1183" y="496"/>
                  </a:cubicBezTo>
                  <a:moveTo>
                    <a:pt x="1183" y="496"/>
                  </a:moveTo>
                  <a:cubicBezTo>
                    <a:pt x="1183" y="496"/>
                    <a:pt x="1183" y="496"/>
                    <a:pt x="1183" y="496"/>
                  </a:cubicBezTo>
                  <a:cubicBezTo>
                    <a:pt x="1183" y="496"/>
                    <a:pt x="1183" y="496"/>
                    <a:pt x="1183" y="496"/>
                  </a:cubicBezTo>
                  <a:moveTo>
                    <a:pt x="1183" y="496"/>
                  </a:moveTo>
                  <a:cubicBezTo>
                    <a:pt x="1183" y="496"/>
                    <a:pt x="1183" y="496"/>
                    <a:pt x="1183" y="496"/>
                  </a:cubicBezTo>
                  <a:cubicBezTo>
                    <a:pt x="1183" y="496"/>
                    <a:pt x="1183" y="496"/>
                    <a:pt x="1183" y="496"/>
                  </a:cubicBezTo>
                  <a:moveTo>
                    <a:pt x="1183" y="496"/>
                  </a:moveTo>
                  <a:cubicBezTo>
                    <a:pt x="1183" y="496"/>
                    <a:pt x="1183" y="496"/>
                    <a:pt x="1183" y="496"/>
                  </a:cubicBezTo>
                  <a:cubicBezTo>
                    <a:pt x="1183" y="496"/>
                    <a:pt x="1183" y="496"/>
                    <a:pt x="1183" y="496"/>
                  </a:cubicBezTo>
                  <a:moveTo>
                    <a:pt x="1183" y="496"/>
                  </a:moveTo>
                  <a:cubicBezTo>
                    <a:pt x="1183" y="496"/>
                    <a:pt x="1183" y="496"/>
                    <a:pt x="1183" y="496"/>
                  </a:cubicBezTo>
                  <a:cubicBezTo>
                    <a:pt x="1183" y="496"/>
                    <a:pt x="1183" y="496"/>
                    <a:pt x="1183" y="496"/>
                  </a:cubicBezTo>
                  <a:moveTo>
                    <a:pt x="1183" y="496"/>
                  </a:moveTo>
                  <a:cubicBezTo>
                    <a:pt x="1183" y="496"/>
                    <a:pt x="1183" y="496"/>
                    <a:pt x="1183" y="496"/>
                  </a:cubicBezTo>
                  <a:cubicBezTo>
                    <a:pt x="1183" y="496"/>
                    <a:pt x="1183" y="496"/>
                    <a:pt x="1183" y="496"/>
                  </a:cubicBezTo>
                  <a:moveTo>
                    <a:pt x="1184" y="496"/>
                  </a:moveTo>
                  <a:cubicBezTo>
                    <a:pt x="1184" y="496"/>
                    <a:pt x="1184" y="496"/>
                    <a:pt x="1183" y="496"/>
                  </a:cubicBezTo>
                  <a:cubicBezTo>
                    <a:pt x="1184" y="496"/>
                    <a:pt x="1184" y="496"/>
                    <a:pt x="1184" y="496"/>
                  </a:cubicBezTo>
                  <a:moveTo>
                    <a:pt x="1186" y="497"/>
                  </a:moveTo>
                  <a:cubicBezTo>
                    <a:pt x="1185" y="497"/>
                    <a:pt x="1185" y="496"/>
                    <a:pt x="1184" y="496"/>
                  </a:cubicBezTo>
                  <a:cubicBezTo>
                    <a:pt x="1185" y="496"/>
                    <a:pt x="1185" y="497"/>
                    <a:pt x="1186" y="497"/>
                  </a:cubicBezTo>
                  <a:moveTo>
                    <a:pt x="1186" y="497"/>
                  </a:moveTo>
                  <a:cubicBezTo>
                    <a:pt x="1186" y="497"/>
                    <a:pt x="1186" y="497"/>
                    <a:pt x="1186" y="497"/>
                  </a:cubicBezTo>
                  <a:cubicBezTo>
                    <a:pt x="1186" y="497"/>
                    <a:pt x="1186" y="497"/>
                    <a:pt x="1186" y="497"/>
                  </a:cubicBezTo>
                  <a:moveTo>
                    <a:pt x="1188" y="498"/>
                  </a:moveTo>
                  <a:cubicBezTo>
                    <a:pt x="1188" y="498"/>
                    <a:pt x="1187" y="497"/>
                    <a:pt x="1186" y="497"/>
                  </a:cubicBezTo>
                  <a:cubicBezTo>
                    <a:pt x="1187" y="497"/>
                    <a:pt x="1188" y="498"/>
                    <a:pt x="1188" y="498"/>
                  </a:cubicBezTo>
                  <a:moveTo>
                    <a:pt x="1190" y="499"/>
                  </a:moveTo>
                  <a:cubicBezTo>
                    <a:pt x="1190" y="499"/>
                    <a:pt x="1189" y="499"/>
                    <a:pt x="1188" y="498"/>
                  </a:cubicBezTo>
                  <a:cubicBezTo>
                    <a:pt x="1189" y="499"/>
                    <a:pt x="1190" y="499"/>
                    <a:pt x="1190" y="499"/>
                  </a:cubicBezTo>
                  <a:moveTo>
                    <a:pt x="1192" y="501"/>
                  </a:moveTo>
                  <a:cubicBezTo>
                    <a:pt x="1191" y="501"/>
                    <a:pt x="1190" y="500"/>
                    <a:pt x="1190" y="499"/>
                  </a:cubicBezTo>
                  <a:cubicBezTo>
                    <a:pt x="1190" y="500"/>
                    <a:pt x="1191" y="501"/>
                    <a:pt x="1192" y="501"/>
                  </a:cubicBezTo>
                  <a:moveTo>
                    <a:pt x="1194" y="503"/>
                  </a:moveTo>
                  <a:cubicBezTo>
                    <a:pt x="1193" y="502"/>
                    <a:pt x="1192" y="502"/>
                    <a:pt x="1192" y="501"/>
                  </a:cubicBezTo>
                  <a:cubicBezTo>
                    <a:pt x="1192" y="502"/>
                    <a:pt x="1193" y="502"/>
                    <a:pt x="1194" y="503"/>
                  </a:cubicBezTo>
                  <a:moveTo>
                    <a:pt x="1196" y="506"/>
                  </a:moveTo>
                  <a:cubicBezTo>
                    <a:pt x="1196" y="505"/>
                    <a:pt x="1195" y="504"/>
                    <a:pt x="1194" y="503"/>
                  </a:cubicBezTo>
                  <a:cubicBezTo>
                    <a:pt x="1195" y="504"/>
                    <a:pt x="1196" y="505"/>
                    <a:pt x="1196" y="506"/>
                  </a:cubicBezTo>
                  <a:moveTo>
                    <a:pt x="1197" y="506"/>
                  </a:moveTo>
                  <a:cubicBezTo>
                    <a:pt x="1196" y="506"/>
                    <a:pt x="1196" y="506"/>
                    <a:pt x="1196" y="506"/>
                  </a:cubicBezTo>
                  <a:cubicBezTo>
                    <a:pt x="1196" y="506"/>
                    <a:pt x="1196" y="506"/>
                    <a:pt x="1197" y="506"/>
                  </a:cubicBezTo>
                  <a:moveTo>
                    <a:pt x="1197" y="506"/>
                  </a:moveTo>
                  <a:cubicBezTo>
                    <a:pt x="1197" y="506"/>
                    <a:pt x="1197" y="506"/>
                    <a:pt x="1197" y="506"/>
                  </a:cubicBezTo>
                  <a:cubicBezTo>
                    <a:pt x="1197" y="506"/>
                    <a:pt x="1197" y="506"/>
                    <a:pt x="1197" y="506"/>
                  </a:cubicBezTo>
                  <a:moveTo>
                    <a:pt x="1197" y="506"/>
                  </a:moveTo>
                  <a:cubicBezTo>
                    <a:pt x="1197" y="507"/>
                    <a:pt x="1197" y="507"/>
                    <a:pt x="1197" y="507"/>
                  </a:cubicBezTo>
                  <a:cubicBezTo>
                    <a:pt x="1197" y="507"/>
                    <a:pt x="1197" y="507"/>
                    <a:pt x="1197" y="506"/>
                  </a:cubicBezTo>
                  <a:moveTo>
                    <a:pt x="1198" y="507"/>
                  </a:moveTo>
                  <a:cubicBezTo>
                    <a:pt x="1197" y="507"/>
                    <a:pt x="1197" y="507"/>
                    <a:pt x="1197" y="507"/>
                  </a:cubicBezTo>
                  <a:cubicBezTo>
                    <a:pt x="1198" y="507"/>
                    <a:pt x="1198" y="507"/>
                    <a:pt x="1198" y="507"/>
                  </a:cubicBezTo>
                  <a:moveTo>
                    <a:pt x="1198" y="507"/>
                  </a:moveTo>
                  <a:cubicBezTo>
                    <a:pt x="1198" y="507"/>
                    <a:pt x="1198" y="507"/>
                    <a:pt x="1198" y="507"/>
                  </a:cubicBezTo>
                  <a:cubicBezTo>
                    <a:pt x="1198" y="507"/>
                    <a:pt x="1198" y="507"/>
                    <a:pt x="1198" y="507"/>
                  </a:cubicBezTo>
                  <a:moveTo>
                    <a:pt x="1198" y="507"/>
                  </a:moveTo>
                  <a:cubicBezTo>
                    <a:pt x="1198" y="507"/>
                    <a:pt x="1198" y="507"/>
                    <a:pt x="1198" y="508"/>
                  </a:cubicBezTo>
                  <a:cubicBezTo>
                    <a:pt x="1198" y="507"/>
                    <a:pt x="1198" y="507"/>
                    <a:pt x="1198" y="507"/>
                  </a:cubicBezTo>
                  <a:moveTo>
                    <a:pt x="1198" y="508"/>
                  </a:moveTo>
                  <a:cubicBezTo>
                    <a:pt x="1198" y="508"/>
                    <a:pt x="1199" y="508"/>
                    <a:pt x="1199" y="508"/>
                  </a:cubicBezTo>
                  <a:cubicBezTo>
                    <a:pt x="1199" y="508"/>
                    <a:pt x="1199" y="508"/>
                    <a:pt x="1199" y="508"/>
                  </a:cubicBezTo>
                  <a:moveTo>
                    <a:pt x="1199" y="509"/>
                  </a:moveTo>
                  <a:cubicBezTo>
                    <a:pt x="1199" y="509"/>
                    <a:pt x="1199" y="509"/>
                    <a:pt x="1199" y="508"/>
                  </a:cubicBezTo>
                  <a:cubicBezTo>
                    <a:pt x="1199" y="509"/>
                    <a:pt x="1199" y="509"/>
                    <a:pt x="1199" y="509"/>
                  </a:cubicBezTo>
                  <a:moveTo>
                    <a:pt x="1199" y="509"/>
                  </a:moveTo>
                  <a:cubicBezTo>
                    <a:pt x="1199" y="509"/>
                    <a:pt x="1199" y="509"/>
                    <a:pt x="1199" y="509"/>
                  </a:cubicBezTo>
                  <a:cubicBezTo>
                    <a:pt x="1199" y="509"/>
                    <a:pt x="1199" y="509"/>
                    <a:pt x="1199" y="509"/>
                  </a:cubicBezTo>
                  <a:moveTo>
                    <a:pt x="1199" y="509"/>
                  </a:moveTo>
                  <a:cubicBezTo>
                    <a:pt x="1199" y="509"/>
                    <a:pt x="1199" y="509"/>
                    <a:pt x="1199" y="509"/>
                  </a:cubicBezTo>
                  <a:cubicBezTo>
                    <a:pt x="1199" y="509"/>
                    <a:pt x="1199" y="509"/>
                    <a:pt x="1199" y="509"/>
                  </a:cubicBezTo>
                  <a:moveTo>
                    <a:pt x="1199" y="509"/>
                  </a:moveTo>
                  <a:cubicBezTo>
                    <a:pt x="1199" y="509"/>
                    <a:pt x="1199" y="509"/>
                    <a:pt x="1199" y="509"/>
                  </a:cubicBezTo>
                  <a:cubicBezTo>
                    <a:pt x="1199" y="509"/>
                    <a:pt x="1199" y="509"/>
                    <a:pt x="1199" y="509"/>
                  </a:cubicBezTo>
                  <a:moveTo>
                    <a:pt x="1199" y="509"/>
                  </a:moveTo>
                  <a:cubicBezTo>
                    <a:pt x="1199" y="509"/>
                    <a:pt x="1199" y="509"/>
                    <a:pt x="1199" y="509"/>
                  </a:cubicBezTo>
                  <a:cubicBezTo>
                    <a:pt x="1199" y="509"/>
                    <a:pt x="1199" y="509"/>
                    <a:pt x="1199" y="509"/>
                  </a:cubicBezTo>
                  <a:moveTo>
                    <a:pt x="1199" y="509"/>
                  </a:moveTo>
                  <a:cubicBezTo>
                    <a:pt x="1199" y="509"/>
                    <a:pt x="1199" y="509"/>
                    <a:pt x="1199" y="509"/>
                  </a:cubicBezTo>
                  <a:cubicBezTo>
                    <a:pt x="1199" y="509"/>
                    <a:pt x="1199" y="509"/>
                    <a:pt x="1199" y="509"/>
                  </a:cubicBezTo>
                  <a:moveTo>
                    <a:pt x="1199" y="510"/>
                  </a:moveTo>
                  <a:cubicBezTo>
                    <a:pt x="1199" y="509"/>
                    <a:pt x="1199" y="509"/>
                    <a:pt x="1199" y="509"/>
                  </a:cubicBezTo>
                  <a:cubicBezTo>
                    <a:pt x="1199" y="509"/>
                    <a:pt x="1199" y="509"/>
                    <a:pt x="1199" y="510"/>
                  </a:cubicBezTo>
                  <a:moveTo>
                    <a:pt x="1199" y="510"/>
                  </a:moveTo>
                  <a:cubicBezTo>
                    <a:pt x="1199" y="510"/>
                    <a:pt x="1199" y="510"/>
                    <a:pt x="1199" y="510"/>
                  </a:cubicBezTo>
                  <a:cubicBezTo>
                    <a:pt x="1199" y="510"/>
                    <a:pt x="1199" y="510"/>
                    <a:pt x="1199" y="510"/>
                  </a:cubicBezTo>
                  <a:moveTo>
                    <a:pt x="1199" y="510"/>
                  </a:moveTo>
                  <a:cubicBezTo>
                    <a:pt x="1199" y="510"/>
                    <a:pt x="1199" y="510"/>
                    <a:pt x="1199" y="510"/>
                  </a:cubicBezTo>
                  <a:cubicBezTo>
                    <a:pt x="1199" y="510"/>
                    <a:pt x="1199" y="510"/>
                    <a:pt x="1199" y="510"/>
                  </a:cubicBezTo>
                  <a:moveTo>
                    <a:pt x="1199" y="510"/>
                  </a:moveTo>
                  <a:cubicBezTo>
                    <a:pt x="1199" y="510"/>
                    <a:pt x="1199" y="510"/>
                    <a:pt x="1199" y="510"/>
                  </a:cubicBezTo>
                  <a:cubicBezTo>
                    <a:pt x="1199" y="510"/>
                    <a:pt x="1199" y="510"/>
                    <a:pt x="1199" y="510"/>
                  </a:cubicBezTo>
                  <a:moveTo>
                    <a:pt x="1199" y="510"/>
                  </a:moveTo>
                  <a:cubicBezTo>
                    <a:pt x="1199" y="510"/>
                    <a:pt x="1199" y="510"/>
                    <a:pt x="1199" y="510"/>
                  </a:cubicBezTo>
                  <a:cubicBezTo>
                    <a:pt x="1199" y="510"/>
                    <a:pt x="1199" y="510"/>
                    <a:pt x="1199" y="510"/>
                  </a:cubicBezTo>
                  <a:moveTo>
                    <a:pt x="1200" y="510"/>
                  </a:moveTo>
                  <a:cubicBezTo>
                    <a:pt x="1199" y="510"/>
                    <a:pt x="1199" y="510"/>
                    <a:pt x="1199" y="510"/>
                  </a:cubicBezTo>
                  <a:cubicBezTo>
                    <a:pt x="1200" y="510"/>
                    <a:pt x="1200" y="510"/>
                    <a:pt x="1200" y="510"/>
                  </a:cubicBezTo>
                  <a:moveTo>
                    <a:pt x="1200" y="510"/>
                  </a:moveTo>
                  <a:cubicBezTo>
                    <a:pt x="1200" y="510"/>
                    <a:pt x="1200" y="510"/>
                    <a:pt x="1200" y="510"/>
                  </a:cubicBezTo>
                  <a:cubicBezTo>
                    <a:pt x="1200" y="510"/>
                    <a:pt x="1200" y="510"/>
                    <a:pt x="1200" y="510"/>
                  </a:cubicBezTo>
                  <a:moveTo>
                    <a:pt x="1200" y="510"/>
                  </a:moveTo>
                  <a:cubicBezTo>
                    <a:pt x="1200" y="510"/>
                    <a:pt x="1200" y="510"/>
                    <a:pt x="1200" y="510"/>
                  </a:cubicBezTo>
                  <a:cubicBezTo>
                    <a:pt x="1200" y="510"/>
                    <a:pt x="1200" y="510"/>
                    <a:pt x="1200" y="510"/>
                  </a:cubicBezTo>
                  <a:moveTo>
                    <a:pt x="1200" y="510"/>
                  </a:moveTo>
                  <a:cubicBezTo>
                    <a:pt x="1200" y="510"/>
                    <a:pt x="1200" y="510"/>
                    <a:pt x="1200" y="510"/>
                  </a:cubicBezTo>
                  <a:cubicBezTo>
                    <a:pt x="1200" y="510"/>
                    <a:pt x="1200" y="510"/>
                    <a:pt x="1200" y="510"/>
                  </a:cubicBezTo>
                  <a:moveTo>
                    <a:pt x="1200" y="510"/>
                  </a:moveTo>
                  <a:cubicBezTo>
                    <a:pt x="1200" y="510"/>
                    <a:pt x="1200" y="510"/>
                    <a:pt x="1200" y="510"/>
                  </a:cubicBezTo>
                  <a:cubicBezTo>
                    <a:pt x="1200" y="510"/>
                    <a:pt x="1200" y="510"/>
                    <a:pt x="1200" y="510"/>
                  </a:cubicBezTo>
                  <a:moveTo>
                    <a:pt x="1200" y="510"/>
                  </a:moveTo>
                  <a:cubicBezTo>
                    <a:pt x="1200" y="510"/>
                    <a:pt x="1200" y="510"/>
                    <a:pt x="1200" y="510"/>
                  </a:cubicBezTo>
                  <a:cubicBezTo>
                    <a:pt x="1200" y="510"/>
                    <a:pt x="1200" y="510"/>
                    <a:pt x="1200" y="510"/>
                  </a:cubicBezTo>
                  <a:moveTo>
                    <a:pt x="676" y="509"/>
                  </a:moveTo>
                  <a:cubicBezTo>
                    <a:pt x="676" y="509"/>
                    <a:pt x="676" y="509"/>
                    <a:pt x="676" y="509"/>
                  </a:cubicBezTo>
                  <a:cubicBezTo>
                    <a:pt x="676" y="509"/>
                    <a:pt x="676" y="509"/>
                    <a:pt x="676" y="509"/>
                  </a:cubicBezTo>
                  <a:moveTo>
                    <a:pt x="676" y="509"/>
                  </a:moveTo>
                  <a:cubicBezTo>
                    <a:pt x="676" y="509"/>
                    <a:pt x="676" y="509"/>
                    <a:pt x="676" y="509"/>
                  </a:cubicBezTo>
                  <a:cubicBezTo>
                    <a:pt x="676" y="509"/>
                    <a:pt x="676" y="509"/>
                    <a:pt x="676" y="509"/>
                  </a:cubicBezTo>
                  <a:moveTo>
                    <a:pt x="676" y="509"/>
                  </a:moveTo>
                  <a:cubicBezTo>
                    <a:pt x="676" y="509"/>
                    <a:pt x="676" y="509"/>
                    <a:pt x="676" y="509"/>
                  </a:cubicBezTo>
                  <a:cubicBezTo>
                    <a:pt x="676" y="509"/>
                    <a:pt x="676" y="509"/>
                    <a:pt x="676" y="509"/>
                  </a:cubicBezTo>
                  <a:moveTo>
                    <a:pt x="676" y="509"/>
                  </a:moveTo>
                  <a:cubicBezTo>
                    <a:pt x="677" y="509"/>
                    <a:pt x="677" y="509"/>
                    <a:pt x="677" y="509"/>
                  </a:cubicBezTo>
                  <a:cubicBezTo>
                    <a:pt x="676" y="509"/>
                    <a:pt x="676" y="509"/>
                    <a:pt x="676" y="509"/>
                  </a:cubicBezTo>
                  <a:moveTo>
                    <a:pt x="677" y="509"/>
                  </a:moveTo>
                  <a:cubicBezTo>
                    <a:pt x="677" y="509"/>
                    <a:pt x="677" y="509"/>
                    <a:pt x="677" y="509"/>
                  </a:cubicBezTo>
                  <a:cubicBezTo>
                    <a:pt x="677" y="509"/>
                    <a:pt x="677" y="509"/>
                    <a:pt x="677" y="509"/>
                  </a:cubicBezTo>
                  <a:moveTo>
                    <a:pt x="677" y="509"/>
                  </a:moveTo>
                  <a:cubicBezTo>
                    <a:pt x="677" y="509"/>
                    <a:pt x="677" y="509"/>
                    <a:pt x="677" y="509"/>
                  </a:cubicBezTo>
                  <a:cubicBezTo>
                    <a:pt x="677" y="509"/>
                    <a:pt x="677" y="509"/>
                    <a:pt x="677" y="509"/>
                  </a:cubicBezTo>
                  <a:moveTo>
                    <a:pt x="677" y="509"/>
                  </a:moveTo>
                  <a:cubicBezTo>
                    <a:pt x="677" y="509"/>
                    <a:pt x="677" y="509"/>
                    <a:pt x="677" y="509"/>
                  </a:cubicBezTo>
                  <a:cubicBezTo>
                    <a:pt x="677" y="509"/>
                    <a:pt x="677" y="509"/>
                    <a:pt x="677" y="509"/>
                  </a:cubicBezTo>
                  <a:moveTo>
                    <a:pt x="677" y="509"/>
                  </a:moveTo>
                  <a:cubicBezTo>
                    <a:pt x="677" y="509"/>
                    <a:pt x="677" y="509"/>
                    <a:pt x="677" y="509"/>
                  </a:cubicBezTo>
                  <a:cubicBezTo>
                    <a:pt x="677" y="509"/>
                    <a:pt x="677" y="509"/>
                    <a:pt x="677" y="509"/>
                  </a:cubicBezTo>
                  <a:moveTo>
                    <a:pt x="677" y="509"/>
                  </a:moveTo>
                  <a:cubicBezTo>
                    <a:pt x="677" y="509"/>
                    <a:pt x="677" y="509"/>
                    <a:pt x="677" y="509"/>
                  </a:cubicBezTo>
                  <a:cubicBezTo>
                    <a:pt x="677" y="509"/>
                    <a:pt x="677" y="509"/>
                    <a:pt x="677" y="509"/>
                  </a:cubicBezTo>
                  <a:moveTo>
                    <a:pt x="677" y="509"/>
                  </a:moveTo>
                  <a:cubicBezTo>
                    <a:pt x="677" y="509"/>
                    <a:pt x="677" y="509"/>
                    <a:pt x="677" y="509"/>
                  </a:cubicBezTo>
                  <a:cubicBezTo>
                    <a:pt x="677" y="509"/>
                    <a:pt x="677" y="509"/>
                    <a:pt x="677" y="509"/>
                  </a:cubicBezTo>
                  <a:moveTo>
                    <a:pt x="677" y="509"/>
                  </a:moveTo>
                  <a:cubicBezTo>
                    <a:pt x="677" y="509"/>
                    <a:pt x="677" y="509"/>
                    <a:pt x="677" y="509"/>
                  </a:cubicBezTo>
                  <a:cubicBezTo>
                    <a:pt x="677" y="509"/>
                    <a:pt x="677" y="509"/>
                    <a:pt x="677" y="509"/>
                  </a:cubicBezTo>
                  <a:moveTo>
                    <a:pt x="677" y="509"/>
                  </a:moveTo>
                  <a:cubicBezTo>
                    <a:pt x="677" y="509"/>
                    <a:pt x="677" y="509"/>
                    <a:pt x="677" y="509"/>
                  </a:cubicBezTo>
                  <a:cubicBezTo>
                    <a:pt x="677" y="509"/>
                    <a:pt x="677" y="509"/>
                    <a:pt x="677" y="509"/>
                  </a:cubicBezTo>
                  <a:moveTo>
                    <a:pt x="677" y="509"/>
                  </a:moveTo>
                  <a:cubicBezTo>
                    <a:pt x="677" y="509"/>
                    <a:pt x="677" y="509"/>
                    <a:pt x="677" y="509"/>
                  </a:cubicBezTo>
                  <a:cubicBezTo>
                    <a:pt x="677" y="509"/>
                    <a:pt x="677" y="509"/>
                    <a:pt x="677" y="509"/>
                  </a:cubicBezTo>
                  <a:moveTo>
                    <a:pt x="677" y="509"/>
                  </a:moveTo>
                  <a:cubicBezTo>
                    <a:pt x="677" y="509"/>
                    <a:pt x="677" y="509"/>
                    <a:pt x="677" y="509"/>
                  </a:cubicBezTo>
                  <a:cubicBezTo>
                    <a:pt x="677" y="509"/>
                    <a:pt x="677" y="509"/>
                    <a:pt x="677" y="509"/>
                  </a:cubicBezTo>
                  <a:moveTo>
                    <a:pt x="677" y="509"/>
                  </a:moveTo>
                  <a:cubicBezTo>
                    <a:pt x="677" y="509"/>
                    <a:pt x="677" y="509"/>
                    <a:pt x="677" y="509"/>
                  </a:cubicBezTo>
                  <a:cubicBezTo>
                    <a:pt x="677" y="509"/>
                    <a:pt x="677" y="509"/>
                    <a:pt x="677" y="509"/>
                  </a:cubicBezTo>
                  <a:moveTo>
                    <a:pt x="677" y="509"/>
                  </a:moveTo>
                  <a:cubicBezTo>
                    <a:pt x="677" y="509"/>
                    <a:pt x="677" y="509"/>
                    <a:pt x="677" y="509"/>
                  </a:cubicBezTo>
                  <a:cubicBezTo>
                    <a:pt x="677" y="509"/>
                    <a:pt x="677" y="509"/>
                    <a:pt x="677" y="509"/>
                  </a:cubicBezTo>
                  <a:moveTo>
                    <a:pt x="672" y="509"/>
                  </a:moveTo>
                  <a:cubicBezTo>
                    <a:pt x="671" y="509"/>
                    <a:pt x="671" y="509"/>
                    <a:pt x="671" y="509"/>
                  </a:cubicBezTo>
                  <a:cubicBezTo>
                    <a:pt x="672" y="509"/>
                    <a:pt x="672" y="509"/>
                    <a:pt x="672" y="509"/>
                  </a:cubicBezTo>
                  <a:moveTo>
                    <a:pt x="675" y="509"/>
                  </a:moveTo>
                  <a:cubicBezTo>
                    <a:pt x="675" y="509"/>
                    <a:pt x="675" y="509"/>
                    <a:pt x="675" y="509"/>
                  </a:cubicBezTo>
                  <a:cubicBezTo>
                    <a:pt x="674" y="509"/>
                    <a:pt x="673" y="509"/>
                    <a:pt x="672" y="509"/>
                  </a:cubicBezTo>
                  <a:cubicBezTo>
                    <a:pt x="672" y="509"/>
                    <a:pt x="674" y="509"/>
                    <a:pt x="675" y="509"/>
                  </a:cubicBezTo>
                  <a:moveTo>
                    <a:pt x="675" y="509"/>
                  </a:moveTo>
                  <a:cubicBezTo>
                    <a:pt x="675" y="509"/>
                    <a:pt x="675" y="509"/>
                    <a:pt x="675" y="509"/>
                  </a:cubicBezTo>
                  <a:cubicBezTo>
                    <a:pt x="675" y="509"/>
                    <a:pt x="675" y="509"/>
                    <a:pt x="675" y="509"/>
                  </a:cubicBezTo>
                  <a:moveTo>
                    <a:pt x="675" y="509"/>
                  </a:moveTo>
                  <a:cubicBezTo>
                    <a:pt x="675" y="509"/>
                    <a:pt x="675" y="509"/>
                    <a:pt x="675" y="509"/>
                  </a:cubicBezTo>
                  <a:cubicBezTo>
                    <a:pt x="675" y="509"/>
                    <a:pt x="675" y="509"/>
                    <a:pt x="675" y="509"/>
                  </a:cubicBezTo>
                  <a:moveTo>
                    <a:pt x="675" y="509"/>
                  </a:moveTo>
                  <a:cubicBezTo>
                    <a:pt x="675" y="509"/>
                    <a:pt x="675" y="509"/>
                    <a:pt x="675" y="509"/>
                  </a:cubicBezTo>
                  <a:cubicBezTo>
                    <a:pt x="675" y="509"/>
                    <a:pt x="675" y="509"/>
                    <a:pt x="675" y="509"/>
                  </a:cubicBezTo>
                  <a:moveTo>
                    <a:pt x="675" y="509"/>
                  </a:moveTo>
                  <a:cubicBezTo>
                    <a:pt x="675" y="509"/>
                    <a:pt x="675" y="509"/>
                    <a:pt x="675" y="509"/>
                  </a:cubicBezTo>
                  <a:cubicBezTo>
                    <a:pt x="675" y="509"/>
                    <a:pt x="675" y="509"/>
                    <a:pt x="675" y="509"/>
                  </a:cubicBezTo>
                  <a:moveTo>
                    <a:pt x="675" y="509"/>
                  </a:moveTo>
                  <a:cubicBezTo>
                    <a:pt x="675" y="509"/>
                    <a:pt x="675" y="509"/>
                    <a:pt x="675" y="509"/>
                  </a:cubicBezTo>
                  <a:cubicBezTo>
                    <a:pt x="675" y="509"/>
                    <a:pt x="675" y="509"/>
                    <a:pt x="675" y="509"/>
                  </a:cubicBezTo>
                  <a:moveTo>
                    <a:pt x="646" y="506"/>
                  </a:moveTo>
                  <a:cubicBezTo>
                    <a:pt x="646" y="506"/>
                    <a:pt x="646" y="506"/>
                    <a:pt x="646" y="506"/>
                  </a:cubicBezTo>
                  <a:cubicBezTo>
                    <a:pt x="646" y="506"/>
                    <a:pt x="646" y="506"/>
                    <a:pt x="646" y="506"/>
                  </a:cubicBezTo>
                  <a:moveTo>
                    <a:pt x="646" y="506"/>
                  </a:moveTo>
                  <a:cubicBezTo>
                    <a:pt x="646" y="506"/>
                    <a:pt x="646" y="506"/>
                    <a:pt x="646" y="506"/>
                  </a:cubicBezTo>
                  <a:cubicBezTo>
                    <a:pt x="646" y="506"/>
                    <a:pt x="646" y="506"/>
                    <a:pt x="646" y="506"/>
                  </a:cubicBezTo>
                  <a:moveTo>
                    <a:pt x="646" y="506"/>
                  </a:moveTo>
                  <a:cubicBezTo>
                    <a:pt x="646" y="506"/>
                    <a:pt x="646" y="506"/>
                    <a:pt x="646" y="506"/>
                  </a:cubicBezTo>
                  <a:cubicBezTo>
                    <a:pt x="646" y="506"/>
                    <a:pt x="646" y="506"/>
                    <a:pt x="646" y="506"/>
                  </a:cubicBezTo>
                  <a:moveTo>
                    <a:pt x="646" y="506"/>
                  </a:moveTo>
                  <a:cubicBezTo>
                    <a:pt x="646" y="506"/>
                    <a:pt x="646" y="506"/>
                    <a:pt x="646" y="506"/>
                  </a:cubicBezTo>
                  <a:cubicBezTo>
                    <a:pt x="646" y="506"/>
                    <a:pt x="646" y="506"/>
                    <a:pt x="646" y="506"/>
                  </a:cubicBezTo>
                  <a:moveTo>
                    <a:pt x="646" y="506"/>
                  </a:moveTo>
                  <a:cubicBezTo>
                    <a:pt x="646" y="506"/>
                    <a:pt x="646" y="506"/>
                    <a:pt x="646" y="506"/>
                  </a:cubicBezTo>
                  <a:cubicBezTo>
                    <a:pt x="646" y="506"/>
                    <a:pt x="646" y="506"/>
                    <a:pt x="646" y="506"/>
                  </a:cubicBezTo>
                  <a:cubicBezTo>
                    <a:pt x="646" y="506"/>
                    <a:pt x="646" y="506"/>
                    <a:pt x="646" y="506"/>
                  </a:cubicBezTo>
                  <a:moveTo>
                    <a:pt x="646" y="506"/>
                  </a:moveTo>
                  <a:cubicBezTo>
                    <a:pt x="646" y="506"/>
                    <a:pt x="646" y="506"/>
                    <a:pt x="646" y="506"/>
                  </a:cubicBezTo>
                  <a:cubicBezTo>
                    <a:pt x="646" y="506"/>
                    <a:pt x="646" y="506"/>
                    <a:pt x="646" y="506"/>
                  </a:cubicBezTo>
                  <a:moveTo>
                    <a:pt x="646" y="506"/>
                  </a:moveTo>
                  <a:cubicBezTo>
                    <a:pt x="646" y="506"/>
                    <a:pt x="646" y="506"/>
                    <a:pt x="646" y="506"/>
                  </a:cubicBezTo>
                  <a:cubicBezTo>
                    <a:pt x="646" y="506"/>
                    <a:pt x="646" y="506"/>
                    <a:pt x="646" y="506"/>
                  </a:cubicBezTo>
                  <a:moveTo>
                    <a:pt x="647" y="506"/>
                  </a:moveTo>
                  <a:cubicBezTo>
                    <a:pt x="647" y="506"/>
                    <a:pt x="647" y="506"/>
                    <a:pt x="646" y="506"/>
                  </a:cubicBezTo>
                  <a:cubicBezTo>
                    <a:pt x="647" y="506"/>
                    <a:pt x="647" y="506"/>
                    <a:pt x="647" y="506"/>
                  </a:cubicBezTo>
                  <a:cubicBezTo>
                    <a:pt x="647" y="506"/>
                    <a:pt x="647" y="506"/>
                    <a:pt x="647" y="506"/>
                  </a:cubicBezTo>
                  <a:cubicBezTo>
                    <a:pt x="647" y="506"/>
                    <a:pt x="647" y="506"/>
                    <a:pt x="647" y="506"/>
                  </a:cubicBezTo>
                  <a:moveTo>
                    <a:pt x="647" y="506"/>
                  </a:moveTo>
                  <a:cubicBezTo>
                    <a:pt x="647" y="506"/>
                    <a:pt x="647" y="506"/>
                    <a:pt x="647" y="506"/>
                  </a:cubicBezTo>
                  <a:cubicBezTo>
                    <a:pt x="647" y="506"/>
                    <a:pt x="647" y="506"/>
                    <a:pt x="647" y="506"/>
                  </a:cubicBezTo>
                  <a:moveTo>
                    <a:pt x="647" y="506"/>
                  </a:moveTo>
                  <a:cubicBezTo>
                    <a:pt x="647" y="506"/>
                    <a:pt x="647" y="506"/>
                    <a:pt x="647" y="506"/>
                  </a:cubicBezTo>
                  <a:cubicBezTo>
                    <a:pt x="647" y="506"/>
                    <a:pt x="647" y="506"/>
                    <a:pt x="647" y="506"/>
                  </a:cubicBezTo>
                  <a:moveTo>
                    <a:pt x="647" y="506"/>
                  </a:moveTo>
                  <a:cubicBezTo>
                    <a:pt x="647" y="506"/>
                    <a:pt x="647" y="506"/>
                    <a:pt x="647" y="506"/>
                  </a:cubicBezTo>
                  <a:cubicBezTo>
                    <a:pt x="647" y="506"/>
                    <a:pt x="647" y="506"/>
                    <a:pt x="647" y="506"/>
                  </a:cubicBezTo>
                  <a:moveTo>
                    <a:pt x="647" y="506"/>
                  </a:moveTo>
                  <a:cubicBezTo>
                    <a:pt x="647" y="506"/>
                    <a:pt x="647" y="506"/>
                    <a:pt x="647" y="506"/>
                  </a:cubicBezTo>
                  <a:cubicBezTo>
                    <a:pt x="647" y="506"/>
                    <a:pt x="647" y="506"/>
                    <a:pt x="647" y="506"/>
                  </a:cubicBezTo>
                  <a:moveTo>
                    <a:pt x="706" y="504"/>
                  </a:moveTo>
                  <a:cubicBezTo>
                    <a:pt x="706" y="504"/>
                    <a:pt x="706" y="504"/>
                    <a:pt x="706" y="504"/>
                  </a:cubicBezTo>
                  <a:cubicBezTo>
                    <a:pt x="706" y="504"/>
                    <a:pt x="706" y="504"/>
                    <a:pt x="706" y="504"/>
                  </a:cubicBezTo>
                  <a:moveTo>
                    <a:pt x="706" y="504"/>
                  </a:moveTo>
                  <a:cubicBezTo>
                    <a:pt x="706" y="504"/>
                    <a:pt x="706" y="504"/>
                    <a:pt x="706" y="504"/>
                  </a:cubicBezTo>
                  <a:cubicBezTo>
                    <a:pt x="706" y="504"/>
                    <a:pt x="706" y="504"/>
                    <a:pt x="706" y="504"/>
                  </a:cubicBezTo>
                  <a:moveTo>
                    <a:pt x="706" y="504"/>
                  </a:moveTo>
                  <a:cubicBezTo>
                    <a:pt x="706" y="504"/>
                    <a:pt x="706" y="504"/>
                    <a:pt x="706" y="504"/>
                  </a:cubicBezTo>
                  <a:cubicBezTo>
                    <a:pt x="706" y="504"/>
                    <a:pt x="706" y="504"/>
                    <a:pt x="706" y="504"/>
                  </a:cubicBezTo>
                  <a:moveTo>
                    <a:pt x="706" y="504"/>
                  </a:moveTo>
                  <a:cubicBezTo>
                    <a:pt x="706" y="504"/>
                    <a:pt x="706" y="504"/>
                    <a:pt x="706" y="504"/>
                  </a:cubicBezTo>
                  <a:cubicBezTo>
                    <a:pt x="706" y="504"/>
                    <a:pt x="706" y="504"/>
                    <a:pt x="706" y="504"/>
                  </a:cubicBezTo>
                  <a:moveTo>
                    <a:pt x="706" y="504"/>
                  </a:moveTo>
                  <a:cubicBezTo>
                    <a:pt x="706" y="504"/>
                    <a:pt x="706" y="504"/>
                    <a:pt x="706" y="504"/>
                  </a:cubicBezTo>
                  <a:cubicBezTo>
                    <a:pt x="706" y="504"/>
                    <a:pt x="706" y="504"/>
                    <a:pt x="706" y="504"/>
                  </a:cubicBezTo>
                  <a:moveTo>
                    <a:pt x="706" y="504"/>
                  </a:moveTo>
                  <a:cubicBezTo>
                    <a:pt x="706" y="504"/>
                    <a:pt x="706" y="504"/>
                    <a:pt x="706" y="504"/>
                  </a:cubicBezTo>
                  <a:cubicBezTo>
                    <a:pt x="706" y="504"/>
                    <a:pt x="706" y="504"/>
                    <a:pt x="706" y="504"/>
                  </a:cubicBezTo>
                  <a:moveTo>
                    <a:pt x="706" y="504"/>
                  </a:moveTo>
                  <a:cubicBezTo>
                    <a:pt x="706" y="504"/>
                    <a:pt x="706" y="504"/>
                    <a:pt x="706" y="504"/>
                  </a:cubicBezTo>
                  <a:cubicBezTo>
                    <a:pt x="706" y="504"/>
                    <a:pt x="706" y="504"/>
                    <a:pt x="706" y="504"/>
                  </a:cubicBezTo>
                  <a:moveTo>
                    <a:pt x="707" y="504"/>
                  </a:moveTo>
                  <a:cubicBezTo>
                    <a:pt x="706" y="504"/>
                    <a:pt x="706" y="504"/>
                    <a:pt x="706"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8" y="503"/>
                  </a:moveTo>
                  <a:cubicBezTo>
                    <a:pt x="708" y="503"/>
                    <a:pt x="708" y="503"/>
                    <a:pt x="708" y="503"/>
                  </a:cubicBezTo>
                  <a:cubicBezTo>
                    <a:pt x="708" y="503"/>
                    <a:pt x="708" y="503"/>
                    <a:pt x="708" y="503"/>
                  </a:cubicBezTo>
                  <a:moveTo>
                    <a:pt x="708" y="502"/>
                  </a:moveTo>
                  <a:cubicBezTo>
                    <a:pt x="708" y="503"/>
                    <a:pt x="708" y="503"/>
                    <a:pt x="708" y="503"/>
                  </a:cubicBezTo>
                  <a:cubicBezTo>
                    <a:pt x="708" y="502"/>
                    <a:pt x="708" y="502"/>
                    <a:pt x="708" y="502"/>
                  </a:cubicBezTo>
                  <a:moveTo>
                    <a:pt x="708" y="502"/>
                  </a:moveTo>
                  <a:cubicBezTo>
                    <a:pt x="708" y="502"/>
                    <a:pt x="708" y="502"/>
                    <a:pt x="708" y="502"/>
                  </a:cubicBezTo>
                  <a:cubicBezTo>
                    <a:pt x="708" y="502"/>
                    <a:pt x="708" y="502"/>
                    <a:pt x="708" y="502"/>
                  </a:cubicBezTo>
                  <a:moveTo>
                    <a:pt x="708" y="502"/>
                  </a:moveTo>
                  <a:cubicBezTo>
                    <a:pt x="708" y="502"/>
                    <a:pt x="708" y="502"/>
                    <a:pt x="708" y="502"/>
                  </a:cubicBezTo>
                  <a:cubicBezTo>
                    <a:pt x="708" y="502"/>
                    <a:pt x="708" y="502"/>
                    <a:pt x="708" y="502"/>
                  </a:cubicBezTo>
                  <a:moveTo>
                    <a:pt x="709" y="502"/>
                  </a:moveTo>
                  <a:cubicBezTo>
                    <a:pt x="708" y="502"/>
                    <a:pt x="708" y="502"/>
                    <a:pt x="708" y="502"/>
                  </a:cubicBezTo>
                  <a:cubicBezTo>
                    <a:pt x="709" y="502"/>
                    <a:pt x="709" y="502"/>
                    <a:pt x="709" y="502"/>
                  </a:cubicBezTo>
                  <a:moveTo>
                    <a:pt x="709" y="502"/>
                  </a:moveTo>
                  <a:cubicBezTo>
                    <a:pt x="709" y="502"/>
                    <a:pt x="709" y="502"/>
                    <a:pt x="709" y="502"/>
                  </a:cubicBezTo>
                  <a:cubicBezTo>
                    <a:pt x="709" y="502"/>
                    <a:pt x="709" y="502"/>
                    <a:pt x="709" y="502"/>
                  </a:cubicBezTo>
                  <a:moveTo>
                    <a:pt x="709" y="502"/>
                  </a:moveTo>
                  <a:cubicBezTo>
                    <a:pt x="709" y="502"/>
                    <a:pt x="709" y="502"/>
                    <a:pt x="709" y="502"/>
                  </a:cubicBezTo>
                  <a:cubicBezTo>
                    <a:pt x="709" y="502"/>
                    <a:pt x="709" y="502"/>
                    <a:pt x="709" y="502"/>
                  </a:cubicBezTo>
                  <a:moveTo>
                    <a:pt x="709" y="502"/>
                  </a:moveTo>
                  <a:cubicBezTo>
                    <a:pt x="709" y="502"/>
                    <a:pt x="709" y="502"/>
                    <a:pt x="709" y="502"/>
                  </a:cubicBezTo>
                  <a:cubicBezTo>
                    <a:pt x="709" y="502"/>
                    <a:pt x="709" y="502"/>
                    <a:pt x="709" y="502"/>
                  </a:cubicBezTo>
                  <a:moveTo>
                    <a:pt x="709" y="502"/>
                  </a:moveTo>
                  <a:cubicBezTo>
                    <a:pt x="709" y="502"/>
                    <a:pt x="709" y="502"/>
                    <a:pt x="709" y="502"/>
                  </a:cubicBezTo>
                  <a:cubicBezTo>
                    <a:pt x="709" y="502"/>
                    <a:pt x="709" y="502"/>
                    <a:pt x="709" y="502"/>
                  </a:cubicBezTo>
                  <a:moveTo>
                    <a:pt x="709" y="502"/>
                  </a:moveTo>
                  <a:cubicBezTo>
                    <a:pt x="709" y="502"/>
                    <a:pt x="709" y="502"/>
                    <a:pt x="709" y="502"/>
                  </a:cubicBezTo>
                  <a:cubicBezTo>
                    <a:pt x="709" y="502"/>
                    <a:pt x="709" y="502"/>
                    <a:pt x="709" y="502"/>
                  </a:cubicBezTo>
                  <a:moveTo>
                    <a:pt x="709" y="502"/>
                  </a:moveTo>
                  <a:cubicBezTo>
                    <a:pt x="709" y="502"/>
                    <a:pt x="709" y="502"/>
                    <a:pt x="709" y="502"/>
                  </a:cubicBezTo>
                  <a:cubicBezTo>
                    <a:pt x="709" y="502"/>
                    <a:pt x="709" y="502"/>
                    <a:pt x="709" y="502"/>
                  </a:cubicBezTo>
                  <a:moveTo>
                    <a:pt x="709" y="502"/>
                  </a:moveTo>
                  <a:cubicBezTo>
                    <a:pt x="709" y="502"/>
                    <a:pt x="709" y="502"/>
                    <a:pt x="709" y="502"/>
                  </a:cubicBezTo>
                  <a:cubicBezTo>
                    <a:pt x="709" y="502"/>
                    <a:pt x="709" y="502"/>
                    <a:pt x="709" y="502"/>
                  </a:cubicBezTo>
                  <a:moveTo>
                    <a:pt x="709" y="502"/>
                  </a:moveTo>
                  <a:cubicBezTo>
                    <a:pt x="709" y="502"/>
                    <a:pt x="709" y="502"/>
                    <a:pt x="709" y="502"/>
                  </a:cubicBezTo>
                  <a:cubicBezTo>
                    <a:pt x="709" y="502"/>
                    <a:pt x="709" y="502"/>
                    <a:pt x="709" y="502"/>
                  </a:cubicBezTo>
                  <a:moveTo>
                    <a:pt x="709" y="502"/>
                  </a:moveTo>
                  <a:cubicBezTo>
                    <a:pt x="709" y="502"/>
                    <a:pt x="709" y="502"/>
                    <a:pt x="709" y="502"/>
                  </a:cubicBezTo>
                  <a:cubicBezTo>
                    <a:pt x="709" y="502"/>
                    <a:pt x="709" y="502"/>
                    <a:pt x="709" y="502"/>
                  </a:cubicBezTo>
                  <a:moveTo>
                    <a:pt x="709" y="502"/>
                  </a:moveTo>
                  <a:cubicBezTo>
                    <a:pt x="709" y="502"/>
                    <a:pt x="709" y="502"/>
                    <a:pt x="709" y="502"/>
                  </a:cubicBezTo>
                  <a:cubicBezTo>
                    <a:pt x="709" y="502"/>
                    <a:pt x="709" y="502"/>
                    <a:pt x="709" y="502"/>
                  </a:cubicBezTo>
                  <a:moveTo>
                    <a:pt x="710" y="502"/>
                  </a:moveTo>
                  <a:cubicBezTo>
                    <a:pt x="709" y="502"/>
                    <a:pt x="709" y="502"/>
                    <a:pt x="709" y="502"/>
                  </a:cubicBezTo>
                  <a:cubicBezTo>
                    <a:pt x="710" y="502"/>
                    <a:pt x="710" y="502"/>
                    <a:pt x="710" y="502"/>
                  </a:cubicBezTo>
                  <a:moveTo>
                    <a:pt x="710" y="502"/>
                  </a:moveTo>
                  <a:cubicBezTo>
                    <a:pt x="710" y="502"/>
                    <a:pt x="710" y="502"/>
                    <a:pt x="710" y="502"/>
                  </a:cubicBezTo>
                  <a:cubicBezTo>
                    <a:pt x="710" y="502"/>
                    <a:pt x="710" y="502"/>
                    <a:pt x="710" y="502"/>
                  </a:cubicBezTo>
                  <a:moveTo>
                    <a:pt x="710" y="502"/>
                  </a:moveTo>
                  <a:cubicBezTo>
                    <a:pt x="710" y="502"/>
                    <a:pt x="710" y="502"/>
                    <a:pt x="710" y="502"/>
                  </a:cubicBezTo>
                  <a:cubicBezTo>
                    <a:pt x="710" y="502"/>
                    <a:pt x="710" y="502"/>
                    <a:pt x="710" y="502"/>
                  </a:cubicBezTo>
                  <a:moveTo>
                    <a:pt x="710" y="502"/>
                  </a:moveTo>
                  <a:cubicBezTo>
                    <a:pt x="710" y="502"/>
                    <a:pt x="710" y="502"/>
                    <a:pt x="710" y="502"/>
                  </a:cubicBezTo>
                  <a:cubicBezTo>
                    <a:pt x="710" y="502"/>
                    <a:pt x="710" y="502"/>
                    <a:pt x="710" y="502"/>
                  </a:cubicBezTo>
                  <a:moveTo>
                    <a:pt x="710" y="502"/>
                  </a:moveTo>
                  <a:cubicBezTo>
                    <a:pt x="710" y="502"/>
                    <a:pt x="710" y="502"/>
                    <a:pt x="710" y="502"/>
                  </a:cubicBezTo>
                  <a:cubicBezTo>
                    <a:pt x="710" y="502"/>
                    <a:pt x="710" y="502"/>
                    <a:pt x="710" y="502"/>
                  </a:cubicBezTo>
                  <a:moveTo>
                    <a:pt x="710" y="502"/>
                  </a:moveTo>
                  <a:cubicBezTo>
                    <a:pt x="710" y="502"/>
                    <a:pt x="710" y="502"/>
                    <a:pt x="710" y="502"/>
                  </a:cubicBezTo>
                  <a:cubicBezTo>
                    <a:pt x="710" y="502"/>
                    <a:pt x="710" y="502"/>
                    <a:pt x="710" y="502"/>
                  </a:cubicBezTo>
                  <a:moveTo>
                    <a:pt x="710" y="502"/>
                  </a:moveTo>
                  <a:cubicBezTo>
                    <a:pt x="710" y="502"/>
                    <a:pt x="710" y="502"/>
                    <a:pt x="710" y="502"/>
                  </a:cubicBezTo>
                  <a:cubicBezTo>
                    <a:pt x="710" y="502"/>
                    <a:pt x="710" y="502"/>
                    <a:pt x="710" y="502"/>
                  </a:cubicBezTo>
                  <a:moveTo>
                    <a:pt x="710" y="502"/>
                  </a:moveTo>
                  <a:cubicBezTo>
                    <a:pt x="710" y="502"/>
                    <a:pt x="710" y="502"/>
                    <a:pt x="710" y="502"/>
                  </a:cubicBezTo>
                  <a:cubicBezTo>
                    <a:pt x="710" y="502"/>
                    <a:pt x="710" y="502"/>
                    <a:pt x="710" y="502"/>
                  </a:cubicBezTo>
                  <a:moveTo>
                    <a:pt x="710" y="501"/>
                  </a:moveTo>
                  <a:cubicBezTo>
                    <a:pt x="710" y="502"/>
                    <a:pt x="710" y="502"/>
                    <a:pt x="710" y="502"/>
                  </a:cubicBezTo>
                  <a:cubicBezTo>
                    <a:pt x="710" y="501"/>
                    <a:pt x="710" y="501"/>
                    <a:pt x="710" y="501"/>
                  </a:cubicBezTo>
                  <a:moveTo>
                    <a:pt x="710" y="501"/>
                  </a:moveTo>
                  <a:cubicBezTo>
                    <a:pt x="710" y="501"/>
                    <a:pt x="710" y="501"/>
                    <a:pt x="710" y="501"/>
                  </a:cubicBezTo>
                  <a:cubicBezTo>
                    <a:pt x="710" y="501"/>
                    <a:pt x="710" y="501"/>
                    <a:pt x="710" y="501"/>
                  </a:cubicBezTo>
                  <a:moveTo>
                    <a:pt x="710" y="501"/>
                  </a:moveTo>
                  <a:cubicBezTo>
                    <a:pt x="710" y="501"/>
                    <a:pt x="710" y="501"/>
                    <a:pt x="710" y="501"/>
                  </a:cubicBezTo>
                  <a:cubicBezTo>
                    <a:pt x="710" y="501"/>
                    <a:pt x="710" y="501"/>
                    <a:pt x="710" y="501"/>
                  </a:cubicBezTo>
                  <a:moveTo>
                    <a:pt x="710" y="501"/>
                  </a:moveTo>
                  <a:cubicBezTo>
                    <a:pt x="710" y="501"/>
                    <a:pt x="710" y="501"/>
                    <a:pt x="710" y="501"/>
                  </a:cubicBezTo>
                  <a:cubicBezTo>
                    <a:pt x="710" y="501"/>
                    <a:pt x="710" y="501"/>
                    <a:pt x="710" y="501"/>
                  </a:cubicBezTo>
                  <a:moveTo>
                    <a:pt x="710" y="501"/>
                  </a:moveTo>
                  <a:cubicBezTo>
                    <a:pt x="710" y="501"/>
                    <a:pt x="710" y="501"/>
                    <a:pt x="710" y="501"/>
                  </a:cubicBezTo>
                  <a:cubicBezTo>
                    <a:pt x="710" y="501"/>
                    <a:pt x="710" y="501"/>
                    <a:pt x="710" y="501"/>
                  </a:cubicBezTo>
                  <a:moveTo>
                    <a:pt x="710" y="501"/>
                  </a:moveTo>
                  <a:cubicBezTo>
                    <a:pt x="710" y="501"/>
                    <a:pt x="710" y="501"/>
                    <a:pt x="710" y="501"/>
                  </a:cubicBezTo>
                  <a:cubicBezTo>
                    <a:pt x="710" y="501"/>
                    <a:pt x="710" y="501"/>
                    <a:pt x="710" y="501"/>
                  </a:cubicBezTo>
                  <a:moveTo>
                    <a:pt x="710" y="501"/>
                  </a:moveTo>
                  <a:cubicBezTo>
                    <a:pt x="710" y="501"/>
                    <a:pt x="710" y="501"/>
                    <a:pt x="710" y="501"/>
                  </a:cubicBezTo>
                  <a:cubicBezTo>
                    <a:pt x="710" y="501"/>
                    <a:pt x="710" y="501"/>
                    <a:pt x="710" y="501"/>
                  </a:cubicBezTo>
                  <a:moveTo>
                    <a:pt x="711" y="501"/>
                  </a:moveTo>
                  <a:cubicBezTo>
                    <a:pt x="711" y="501"/>
                    <a:pt x="711" y="501"/>
                    <a:pt x="711" y="501"/>
                  </a:cubicBezTo>
                  <a:cubicBezTo>
                    <a:pt x="711" y="501"/>
                    <a:pt x="711" y="501"/>
                    <a:pt x="711" y="501"/>
                  </a:cubicBezTo>
                  <a:cubicBezTo>
                    <a:pt x="711" y="501"/>
                    <a:pt x="711" y="501"/>
                    <a:pt x="711" y="501"/>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9" y="478"/>
                    <a:pt x="819" y="478"/>
                    <a:pt x="819" y="478"/>
                  </a:cubicBezTo>
                  <a:cubicBezTo>
                    <a:pt x="818" y="478"/>
                    <a:pt x="818" y="478"/>
                    <a:pt x="818" y="478"/>
                  </a:cubicBezTo>
                  <a:cubicBezTo>
                    <a:pt x="818" y="478"/>
                    <a:pt x="818" y="478"/>
                    <a:pt x="818" y="478"/>
                  </a:cubicBezTo>
                  <a:moveTo>
                    <a:pt x="805" y="478"/>
                  </a:moveTo>
                  <a:cubicBezTo>
                    <a:pt x="805" y="478"/>
                    <a:pt x="805" y="478"/>
                    <a:pt x="805" y="478"/>
                  </a:cubicBezTo>
                  <a:cubicBezTo>
                    <a:pt x="805" y="478"/>
                    <a:pt x="805" y="478"/>
                    <a:pt x="805" y="478"/>
                  </a:cubicBezTo>
                  <a:moveTo>
                    <a:pt x="805" y="478"/>
                  </a:moveTo>
                  <a:cubicBezTo>
                    <a:pt x="805" y="478"/>
                    <a:pt x="805" y="478"/>
                    <a:pt x="805" y="478"/>
                  </a:cubicBezTo>
                  <a:cubicBezTo>
                    <a:pt x="805" y="478"/>
                    <a:pt x="805" y="478"/>
                    <a:pt x="805" y="478"/>
                  </a:cubicBezTo>
                  <a:moveTo>
                    <a:pt x="805" y="478"/>
                  </a:moveTo>
                  <a:cubicBezTo>
                    <a:pt x="805" y="478"/>
                    <a:pt x="805" y="478"/>
                    <a:pt x="805" y="478"/>
                  </a:cubicBezTo>
                  <a:cubicBezTo>
                    <a:pt x="805" y="478"/>
                    <a:pt x="805" y="478"/>
                    <a:pt x="805" y="478"/>
                  </a:cubicBezTo>
                  <a:moveTo>
                    <a:pt x="806" y="478"/>
                  </a:moveTo>
                  <a:cubicBezTo>
                    <a:pt x="805" y="478"/>
                    <a:pt x="805" y="478"/>
                    <a:pt x="805" y="478"/>
                  </a:cubicBezTo>
                  <a:cubicBezTo>
                    <a:pt x="806" y="478"/>
                    <a:pt x="806" y="478"/>
                    <a:pt x="806" y="478"/>
                  </a:cubicBezTo>
                  <a:moveTo>
                    <a:pt x="806" y="478"/>
                  </a:moveTo>
                  <a:cubicBezTo>
                    <a:pt x="806" y="478"/>
                    <a:pt x="806" y="478"/>
                    <a:pt x="806" y="478"/>
                  </a:cubicBezTo>
                  <a:cubicBezTo>
                    <a:pt x="806" y="478"/>
                    <a:pt x="806" y="478"/>
                    <a:pt x="806" y="478"/>
                  </a:cubicBezTo>
                  <a:moveTo>
                    <a:pt x="806" y="478"/>
                  </a:moveTo>
                  <a:cubicBezTo>
                    <a:pt x="806" y="478"/>
                    <a:pt x="806" y="478"/>
                    <a:pt x="806" y="478"/>
                  </a:cubicBezTo>
                  <a:cubicBezTo>
                    <a:pt x="806" y="478"/>
                    <a:pt x="806" y="478"/>
                    <a:pt x="806" y="478"/>
                  </a:cubicBezTo>
                  <a:moveTo>
                    <a:pt x="806" y="478"/>
                  </a:moveTo>
                  <a:cubicBezTo>
                    <a:pt x="806" y="478"/>
                    <a:pt x="806" y="478"/>
                    <a:pt x="806" y="478"/>
                  </a:cubicBezTo>
                  <a:cubicBezTo>
                    <a:pt x="806" y="478"/>
                    <a:pt x="806" y="478"/>
                    <a:pt x="806" y="478"/>
                  </a:cubicBezTo>
                  <a:moveTo>
                    <a:pt x="806" y="478"/>
                  </a:moveTo>
                  <a:cubicBezTo>
                    <a:pt x="806" y="478"/>
                    <a:pt x="806" y="478"/>
                    <a:pt x="806" y="478"/>
                  </a:cubicBezTo>
                  <a:cubicBezTo>
                    <a:pt x="806" y="478"/>
                    <a:pt x="806" y="478"/>
                    <a:pt x="806" y="478"/>
                  </a:cubicBezTo>
                  <a:moveTo>
                    <a:pt x="807" y="478"/>
                  </a:moveTo>
                  <a:cubicBezTo>
                    <a:pt x="807" y="478"/>
                    <a:pt x="807" y="478"/>
                    <a:pt x="807" y="478"/>
                  </a:cubicBezTo>
                  <a:cubicBezTo>
                    <a:pt x="807" y="478"/>
                    <a:pt x="807" y="478"/>
                    <a:pt x="807" y="478"/>
                  </a:cubicBezTo>
                  <a:moveTo>
                    <a:pt x="807" y="478"/>
                  </a:moveTo>
                  <a:cubicBezTo>
                    <a:pt x="807" y="478"/>
                    <a:pt x="807" y="478"/>
                    <a:pt x="807" y="478"/>
                  </a:cubicBezTo>
                  <a:cubicBezTo>
                    <a:pt x="807" y="478"/>
                    <a:pt x="807" y="478"/>
                    <a:pt x="807" y="478"/>
                  </a:cubicBezTo>
                  <a:moveTo>
                    <a:pt x="807" y="478"/>
                  </a:moveTo>
                  <a:cubicBezTo>
                    <a:pt x="807" y="478"/>
                    <a:pt x="807" y="478"/>
                    <a:pt x="807" y="478"/>
                  </a:cubicBezTo>
                  <a:cubicBezTo>
                    <a:pt x="807" y="478"/>
                    <a:pt x="807" y="478"/>
                    <a:pt x="807" y="478"/>
                  </a:cubicBezTo>
                  <a:moveTo>
                    <a:pt x="807" y="478"/>
                  </a:moveTo>
                  <a:cubicBezTo>
                    <a:pt x="807" y="478"/>
                    <a:pt x="807" y="478"/>
                    <a:pt x="807" y="478"/>
                  </a:cubicBezTo>
                  <a:cubicBezTo>
                    <a:pt x="807" y="478"/>
                    <a:pt x="807" y="478"/>
                    <a:pt x="807" y="478"/>
                  </a:cubicBezTo>
                  <a:moveTo>
                    <a:pt x="807" y="478"/>
                  </a:moveTo>
                  <a:cubicBezTo>
                    <a:pt x="807" y="478"/>
                    <a:pt x="807" y="478"/>
                    <a:pt x="807" y="478"/>
                  </a:cubicBezTo>
                  <a:cubicBezTo>
                    <a:pt x="807" y="478"/>
                    <a:pt x="807" y="478"/>
                    <a:pt x="807" y="478"/>
                  </a:cubicBezTo>
                  <a:moveTo>
                    <a:pt x="807" y="478"/>
                  </a:moveTo>
                  <a:cubicBezTo>
                    <a:pt x="807" y="478"/>
                    <a:pt x="807" y="478"/>
                    <a:pt x="807" y="478"/>
                  </a:cubicBezTo>
                  <a:cubicBezTo>
                    <a:pt x="807" y="478"/>
                    <a:pt x="807" y="478"/>
                    <a:pt x="807" y="478"/>
                  </a:cubicBezTo>
                  <a:moveTo>
                    <a:pt x="807" y="478"/>
                  </a:moveTo>
                  <a:cubicBezTo>
                    <a:pt x="807" y="478"/>
                    <a:pt x="807" y="478"/>
                    <a:pt x="807" y="478"/>
                  </a:cubicBezTo>
                  <a:cubicBezTo>
                    <a:pt x="807" y="478"/>
                    <a:pt x="807" y="478"/>
                    <a:pt x="807" y="478"/>
                  </a:cubicBezTo>
                  <a:moveTo>
                    <a:pt x="807" y="478"/>
                  </a:moveTo>
                  <a:cubicBezTo>
                    <a:pt x="808" y="478"/>
                    <a:pt x="808" y="478"/>
                    <a:pt x="808" y="478"/>
                  </a:cubicBezTo>
                  <a:cubicBezTo>
                    <a:pt x="807" y="478"/>
                    <a:pt x="807" y="478"/>
                    <a:pt x="807" y="478"/>
                  </a:cubicBezTo>
                  <a:moveTo>
                    <a:pt x="808" y="478"/>
                  </a:moveTo>
                  <a:cubicBezTo>
                    <a:pt x="808" y="478"/>
                    <a:pt x="808" y="478"/>
                    <a:pt x="808" y="478"/>
                  </a:cubicBezTo>
                  <a:cubicBezTo>
                    <a:pt x="808" y="478"/>
                    <a:pt x="808" y="478"/>
                    <a:pt x="808" y="478"/>
                  </a:cubicBezTo>
                  <a:moveTo>
                    <a:pt x="808" y="478"/>
                  </a:moveTo>
                  <a:cubicBezTo>
                    <a:pt x="808" y="478"/>
                    <a:pt x="808" y="478"/>
                    <a:pt x="808" y="478"/>
                  </a:cubicBezTo>
                  <a:cubicBezTo>
                    <a:pt x="808" y="478"/>
                    <a:pt x="808" y="478"/>
                    <a:pt x="808" y="478"/>
                  </a:cubicBezTo>
                  <a:moveTo>
                    <a:pt x="808" y="478"/>
                  </a:moveTo>
                  <a:cubicBezTo>
                    <a:pt x="808" y="478"/>
                    <a:pt x="808" y="478"/>
                    <a:pt x="808" y="478"/>
                  </a:cubicBezTo>
                  <a:cubicBezTo>
                    <a:pt x="808" y="478"/>
                    <a:pt x="808" y="478"/>
                    <a:pt x="808" y="478"/>
                  </a:cubicBezTo>
                  <a:moveTo>
                    <a:pt x="808" y="478"/>
                  </a:moveTo>
                  <a:cubicBezTo>
                    <a:pt x="808" y="478"/>
                    <a:pt x="808" y="478"/>
                    <a:pt x="808" y="478"/>
                  </a:cubicBezTo>
                  <a:cubicBezTo>
                    <a:pt x="808" y="478"/>
                    <a:pt x="808" y="478"/>
                    <a:pt x="808" y="478"/>
                  </a:cubicBezTo>
                  <a:moveTo>
                    <a:pt x="808" y="478"/>
                  </a:moveTo>
                  <a:cubicBezTo>
                    <a:pt x="809" y="478"/>
                    <a:pt x="809" y="478"/>
                    <a:pt x="809" y="478"/>
                  </a:cubicBezTo>
                  <a:cubicBezTo>
                    <a:pt x="808" y="478"/>
                    <a:pt x="808" y="478"/>
                    <a:pt x="808" y="478"/>
                  </a:cubicBezTo>
                  <a:moveTo>
                    <a:pt x="809" y="478"/>
                  </a:moveTo>
                  <a:cubicBezTo>
                    <a:pt x="809" y="478"/>
                    <a:pt x="809" y="478"/>
                    <a:pt x="809" y="478"/>
                  </a:cubicBezTo>
                  <a:cubicBezTo>
                    <a:pt x="809" y="478"/>
                    <a:pt x="809" y="478"/>
                    <a:pt x="809" y="478"/>
                  </a:cubicBezTo>
                  <a:moveTo>
                    <a:pt x="809" y="478"/>
                  </a:moveTo>
                  <a:cubicBezTo>
                    <a:pt x="809" y="478"/>
                    <a:pt x="809" y="478"/>
                    <a:pt x="809" y="478"/>
                  </a:cubicBezTo>
                  <a:cubicBezTo>
                    <a:pt x="809" y="478"/>
                    <a:pt x="809" y="478"/>
                    <a:pt x="809" y="478"/>
                  </a:cubicBezTo>
                  <a:moveTo>
                    <a:pt x="809" y="478"/>
                  </a:moveTo>
                  <a:cubicBezTo>
                    <a:pt x="809" y="478"/>
                    <a:pt x="809" y="478"/>
                    <a:pt x="809" y="478"/>
                  </a:cubicBezTo>
                  <a:cubicBezTo>
                    <a:pt x="809" y="478"/>
                    <a:pt x="809" y="478"/>
                    <a:pt x="809" y="478"/>
                  </a:cubicBezTo>
                  <a:moveTo>
                    <a:pt x="809" y="478"/>
                  </a:moveTo>
                  <a:cubicBezTo>
                    <a:pt x="809" y="478"/>
                    <a:pt x="809" y="478"/>
                    <a:pt x="809" y="478"/>
                  </a:cubicBezTo>
                  <a:cubicBezTo>
                    <a:pt x="809" y="478"/>
                    <a:pt x="809" y="478"/>
                    <a:pt x="809" y="478"/>
                  </a:cubicBezTo>
                  <a:moveTo>
                    <a:pt x="810" y="478"/>
                  </a:moveTo>
                  <a:cubicBezTo>
                    <a:pt x="809" y="478"/>
                    <a:pt x="809" y="478"/>
                    <a:pt x="809" y="478"/>
                  </a:cubicBezTo>
                  <a:cubicBezTo>
                    <a:pt x="810" y="478"/>
                    <a:pt x="810" y="478"/>
                    <a:pt x="810" y="478"/>
                  </a:cubicBezTo>
                  <a:moveTo>
                    <a:pt x="810" y="478"/>
                  </a:moveTo>
                  <a:cubicBezTo>
                    <a:pt x="810" y="478"/>
                    <a:pt x="810" y="478"/>
                    <a:pt x="810" y="478"/>
                  </a:cubicBezTo>
                  <a:cubicBezTo>
                    <a:pt x="810" y="478"/>
                    <a:pt x="810" y="478"/>
                    <a:pt x="810" y="478"/>
                  </a:cubicBezTo>
                  <a:moveTo>
                    <a:pt x="810" y="478"/>
                  </a:moveTo>
                  <a:cubicBezTo>
                    <a:pt x="810" y="478"/>
                    <a:pt x="810" y="478"/>
                    <a:pt x="810" y="478"/>
                  </a:cubicBezTo>
                  <a:cubicBezTo>
                    <a:pt x="810" y="478"/>
                    <a:pt x="810" y="478"/>
                    <a:pt x="810" y="478"/>
                  </a:cubicBezTo>
                  <a:moveTo>
                    <a:pt x="810" y="478"/>
                  </a:moveTo>
                  <a:cubicBezTo>
                    <a:pt x="810" y="478"/>
                    <a:pt x="810" y="478"/>
                    <a:pt x="810" y="478"/>
                  </a:cubicBezTo>
                  <a:cubicBezTo>
                    <a:pt x="810" y="478"/>
                    <a:pt x="810" y="478"/>
                    <a:pt x="810" y="478"/>
                  </a:cubicBezTo>
                  <a:moveTo>
                    <a:pt x="810" y="478"/>
                  </a:moveTo>
                  <a:cubicBezTo>
                    <a:pt x="810" y="478"/>
                    <a:pt x="810" y="478"/>
                    <a:pt x="810" y="478"/>
                  </a:cubicBezTo>
                  <a:cubicBezTo>
                    <a:pt x="810" y="478"/>
                    <a:pt x="810" y="478"/>
                    <a:pt x="810" y="478"/>
                  </a:cubicBezTo>
                  <a:moveTo>
                    <a:pt x="810" y="478"/>
                  </a:moveTo>
                  <a:cubicBezTo>
                    <a:pt x="810" y="478"/>
                    <a:pt x="810" y="478"/>
                    <a:pt x="810" y="478"/>
                  </a:cubicBezTo>
                  <a:cubicBezTo>
                    <a:pt x="810" y="478"/>
                    <a:pt x="810" y="478"/>
                    <a:pt x="810" y="478"/>
                  </a:cubicBezTo>
                  <a:cubicBezTo>
                    <a:pt x="810" y="478"/>
                    <a:pt x="810" y="478"/>
                    <a:pt x="810" y="478"/>
                  </a:cubicBezTo>
                  <a:moveTo>
                    <a:pt x="797" y="478"/>
                  </a:moveTo>
                  <a:cubicBezTo>
                    <a:pt x="797" y="478"/>
                    <a:pt x="797" y="478"/>
                    <a:pt x="797" y="478"/>
                  </a:cubicBezTo>
                  <a:cubicBezTo>
                    <a:pt x="797" y="478"/>
                    <a:pt x="797" y="478"/>
                    <a:pt x="797" y="478"/>
                  </a:cubicBezTo>
                  <a:moveTo>
                    <a:pt x="797" y="478"/>
                  </a:moveTo>
                  <a:cubicBezTo>
                    <a:pt x="797" y="478"/>
                    <a:pt x="797" y="478"/>
                    <a:pt x="797" y="478"/>
                  </a:cubicBezTo>
                  <a:cubicBezTo>
                    <a:pt x="797" y="478"/>
                    <a:pt x="797" y="478"/>
                    <a:pt x="797" y="478"/>
                  </a:cubicBezTo>
                  <a:moveTo>
                    <a:pt x="797" y="478"/>
                  </a:moveTo>
                  <a:cubicBezTo>
                    <a:pt x="797" y="478"/>
                    <a:pt x="797" y="478"/>
                    <a:pt x="797" y="478"/>
                  </a:cubicBezTo>
                  <a:cubicBezTo>
                    <a:pt x="797" y="478"/>
                    <a:pt x="797" y="478"/>
                    <a:pt x="797" y="478"/>
                  </a:cubicBezTo>
                  <a:moveTo>
                    <a:pt x="797" y="478"/>
                  </a:moveTo>
                  <a:cubicBezTo>
                    <a:pt x="797" y="478"/>
                    <a:pt x="797" y="478"/>
                    <a:pt x="797" y="478"/>
                  </a:cubicBezTo>
                  <a:cubicBezTo>
                    <a:pt x="797" y="478"/>
                    <a:pt x="797" y="478"/>
                    <a:pt x="797" y="478"/>
                  </a:cubicBezTo>
                  <a:moveTo>
                    <a:pt x="797" y="478"/>
                  </a:moveTo>
                  <a:cubicBezTo>
                    <a:pt x="797" y="478"/>
                    <a:pt x="797" y="478"/>
                    <a:pt x="797" y="478"/>
                  </a:cubicBezTo>
                  <a:cubicBezTo>
                    <a:pt x="797" y="478"/>
                    <a:pt x="797" y="478"/>
                    <a:pt x="797" y="478"/>
                  </a:cubicBezTo>
                  <a:moveTo>
                    <a:pt x="797" y="478"/>
                  </a:moveTo>
                  <a:cubicBezTo>
                    <a:pt x="797" y="478"/>
                    <a:pt x="797" y="478"/>
                    <a:pt x="797" y="478"/>
                  </a:cubicBezTo>
                  <a:cubicBezTo>
                    <a:pt x="797" y="478"/>
                    <a:pt x="797" y="478"/>
                    <a:pt x="797" y="478"/>
                  </a:cubicBezTo>
                  <a:moveTo>
                    <a:pt x="797" y="478"/>
                  </a:moveTo>
                  <a:cubicBezTo>
                    <a:pt x="797" y="478"/>
                    <a:pt x="797" y="478"/>
                    <a:pt x="797" y="478"/>
                  </a:cubicBezTo>
                  <a:cubicBezTo>
                    <a:pt x="797" y="478"/>
                    <a:pt x="797" y="478"/>
                    <a:pt x="797" y="478"/>
                  </a:cubicBezTo>
                  <a:moveTo>
                    <a:pt x="798" y="478"/>
                  </a:moveTo>
                  <a:cubicBezTo>
                    <a:pt x="797" y="478"/>
                    <a:pt x="797" y="478"/>
                    <a:pt x="797" y="478"/>
                  </a:cubicBezTo>
                  <a:cubicBezTo>
                    <a:pt x="798" y="478"/>
                    <a:pt x="798" y="478"/>
                    <a:pt x="798" y="478"/>
                  </a:cubicBezTo>
                  <a:moveTo>
                    <a:pt x="798" y="478"/>
                  </a:moveTo>
                  <a:cubicBezTo>
                    <a:pt x="798" y="478"/>
                    <a:pt x="798" y="478"/>
                    <a:pt x="798" y="478"/>
                  </a:cubicBezTo>
                  <a:cubicBezTo>
                    <a:pt x="798" y="478"/>
                    <a:pt x="798" y="478"/>
                    <a:pt x="798" y="478"/>
                  </a:cubicBezTo>
                  <a:moveTo>
                    <a:pt x="798" y="478"/>
                  </a:moveTo>
                  <a:cubicBezTo>
                    <a:pt x="798" y="478"/>
                    <a:pt x="798" y="478"/>
                    <a:pt x="798" y="478"/>
                  </a:cubicBezTo>
                  <a:cubicBezTo>
                    <a:pt x="798" y="478"/>
                    <a:pt x="798" y="478"/>
                    <a:pt x="798" y="478"/>
                  </a:cubicBezTo>
                  <a:moveTo>
                    <a:pt x="798" y="478"/>
                  </a:moveTo>
                  <a:cubicBezTo>
                    <a:pt x="798" y="478"/>
                    <a:pt x="798" y="478"/>
                    <a:pt x="798" y="478"/>
                  </a:cubicBezTo>
                  <a:cubicBezTo>
                    <a:pt x="798" y="478"/>
                    <a:pt x="798" y="478"/>
                    <a:pt x="798" y="478"/>
                  </a:cubicBezTo>
                  <a:moveTo>
                    <a:pt x="798" y="478"/>
                  </a:moveTo>
                  <a:cubicBezTo>
                    <a:pt x="798" y="478"/>
                    <a:pt x="798" y="478"/>
                    <a:pt x="798" y="478"/>
                  </a:cubicBezTo>
                  <a:cubicBezTo>
                    <a:pt x="798" y="478"/>
                    <a:pt x="798" y="478"/>
                    <a:pt x="798" y="478"/>
                  </a:cubicBezTo>
                  <a:moveTo>
                    <a:pt x="798" y="478"/>
                  </a:moveTo>
                  <a:cubicBezTo>
                    <a:pt x="798" y="478"/>
                    <a:pt x="798" y="478"/>
                    <a:pt x="798" y="478"/>
                  </a:cubicBezTo>
                  <a:cubicBezTo>
                    <a:pt x="798" y="478"/>
                    <a:pt x="798" y="478"/>
                    <a:pt x="798" y="478"/>
                  </a:cubicBezTo>
                  <a:moveTo>
                    <a:pt x="798" y="478"/>
                  </a:moveTo>
                  <a:cubicBezTo>
                    <a:pt x="798" y="478"/>
                    <a:pt x="798" y="478"/>
                    <a:pt x="798" y="478"/>
                  </a:cubicBezTo>
                  <a:cubicBezTo>
                    <a:pt x="798" y="478"/>
                    <a:pt x="798" y="478"/>
                    <a:pt x="798" y="478"/>
                  </a:cubicBezTo>
                  <a:moveTo>
                    <a:pt x="798" y="478"/>
                  </a:moveTo>
                  <a:cubicBezTo>
                    <a:pt x="798" y="478"/>
                    <a:pt x="798" y="478"/>
                    <a:pt x="798" y="478"/>
                  </a:cubicBezTo>
                  <a:cubicBezTo>
                    <a:pt x="798" y="478"/>
                    <a:pt x="798" y="478"/>
                    <a:pt x="798" y="478"/>
                  </a:cubicBezTo>
                  <a:moveTo>
                    <a:pt x="798" y="478"/>
                  </a:moveTo>
                  <a:cubicBezTo>
                    <a:pt x="798" y="478"/>
                    <a:pt x="798" y="478"/>
                    <a:pt x="798" y="478"/>
                  </a:cubicBezTo>
                  <a:cubicBezTo>
                    <a:pt x="798" y="478"/>
                    <a:pt x="798" y="478"/>
                    <a:pt x="798" y="478"/>
                  </a:cubicBezTo>
                  <a:moveTo>
                    <a:pt x="798" y="478"/>
                  </a:moveTo>
                  <a:cubicBezTo>
                    <a:pt x="798" y="478"/>
                    <a:pt x="798" y="478"/>
                    <a:pt x="798" y="478"/>
                  </a:cubicBezTo>
                  <a:cubicBezTo>
                    <a:pt x="798" y="478"/>
                    <a:pt x="798" y="478"/>
                    <a:pt x="798" y="478"/>
                  </a:cubicBezTo>
                  <a:moveTo>
                    <a:pt x="798" y="478"/>
                  </a:moveTo>
                  <a:cubicBezTo>
                    <a:pt x="798" y="478"/>
                    <a:pt x="798" y="478"/>
                    <a:pt x="798" y="478"/>
                  </a:cubicBezTo>
                  <a:cubicBezTo>
                    <a:pt x="798" y="478"/>
                    <a:pt x="798" y="478"/>
                    <a:pt x="798" y="478"/>
                  </a:cubicBezTo>
                  <a:moveTo>
                    <a:pt x="798" y="478"/>
                  </a:moveTo>
                  <a:cubicBezTo>
                    <a:pt x="798" y="478"/>
                    <a:pt x="798" y="478"/>
                    <a:pt x="798" y="478"/>
                  </a:cubicBezTo>
                  <a:cubicBezTo>
                    <a:pt x="798" y="478"/>
                    <a:pt x="798" y="478"/>
                    <a:pt x="798" y="478"/>
                  </a:cubicBezTo>
                  <a:moveTo>
                    <a:pt x="798" y="478"/>
                  </a:moveTo>
                  <a:cubicBezTo>
                    <a:pt x="798" y="478"/>
                    <a:pt x="798" y="478"/>
                    <a:pt x="798" y="478"/>
                  </a:cubicBezTo>
                  <a:cubicBezTo>
                    <a:pt x="798" y="478"/>
                    <a:pt x="798" y="478"/>
                    <a:pt x="798" y="478"/>
                  </a:cubicBezTo>
                  <a:moveTo>
                    <a:pt x="798" y="478"/>
                  </a:moveTo>
                  <a:cubicBezTo>
                    <a:pt x="799" y="478"/>
                    <a:pt x="799" y="478"/>
                    <a:pt x="799" y="478"/>
                  </a:cubicBezTo>
                  <a:cubicBezTo>
                    <a:pt x="798" y="478"/>
                    <a:pt x="798" y="478"/>
                    <a:pt x="798" y="478"/>
                  </a:cubicBezTo>
                  <a:moveTo>
                    <a:pt x="799" y="478"/>
                  </a:moveTo>
                  <a:cubicBezTo>
                    <a:pt x="799" y="478"/>
                    <a:pt x="799" y="478"/>
                    <a:pt x="799" y="478"/>
                  </a:cubicBezTo>
                  <a:cubicBezTo>
                    <a:pt x="799" y="478"/>
                    <a:pt x="799" y="478"/>
                    <a:pt x="799" y="478"/>
                  </a:cubicBezTo>
                  <a:moveTo>
                    <a:pt x="799" y="478"/>
                  </a:moveTo>
                  <a:cubicBezTo>
                    <a:pt x="799" y="478"/>
                    <a:pt x="799" y="478"/>
                    <a:pt x="799" y="478"/>
                  </a:cubicBezTo>
                  <a:cubicBezTo>
                    <a:pt x="799" y="478"/>
                    <a:pt x="799" y="478"/>
                    <a:pt x="799" y="478"/>
                  </a:cubicBezTo>
                  <a:moveTo>
                    <a:pt x="799" y="478"/>
                  </a:moveTo>
                  <a:cubicBezTo>
                    <a:pt x="799" y="478"/>
                    <a:pt x="799" y="478"/>
                    <a:pt x="799" y="478"/>
                  </a:cubicBezTo>
                  <a:cubicBezTo>
                    <a:pt x="799" y="478"/>
                    <a:pt x="799" y="478"/>
                    <a:pt x="799" y="478"/>
                  </a:cubicBezTo>
                  <a:moveTo>
                    <a:pt x="799" y="478"/>
                  </a:moveTo>
                  <a:cubicBezTo>
                    <a:pt x="799" y="478"/>
                    <a:pt x="799" y="478"/>
                    <a:pt x="799" y="478"/>
                  </a:cubicBezTo>
                  <a:cubicBezTo>
                    <a:pt x="799" y="478"/>
                    <a:pt x="799" y="478"/>
                    <a:pt x="799" y="478"/>
                  </a:cubicBezTo>
                  <a:moveTo>
                    <a:pt x="799" y="478"/>
                  </a:moveTo>
                  <a:cubicBezTo>
                    <a:pt x="799" y="478"/>
                    <a:pt x="799" y="478"/>
                    <a:pt x="799" y="478"/>
                  </a:cubicBezTo>
                  <a:cubicBezTo>
                    <a:pt x="799" y="478"/>
                    <a:pt x="799" y="478"/>
                    <a:pt x="799" y="478"/>
                  </a:cubicBezTo>
                  <a:moveTo>
                    <a:pt x="799" y="478"/>
                  </a:moveTo>
                  <a:cubicBezTo>
                    <a:pt x="799" y="478"/>
                    <a:pt x="799" y="478"/>
                    <a:pt x="799" y="478"/>
                  </a:cubicBezTo>
                  <a:cubicBezTo>
                    <a:pt x="799" y="478"/>
                    <a:pt x="799" y="478"/>
                    <a:pt x="799" y="478"/>
                  </a:cubicBezTo>
                  <a:moveTo>
                    <a:pt x="799" y="478"/>
                  </a:moveTo>
                  <a:cubicBezTo>
                    <a:pt x="799" y="478"/>
                    <a:pt x="799" y="478"/>
                    <a:pt x="799" y="478"/>
                  </a:cubicBezTo>
                  <a:cubicBezTo>
                    <a:pt x="799" y="478"/>
                    <a:pt x="799" y="478"/>
                    <a:pt x="799" y="478"/>
                  </a:cubicBezTo>
                  <a:moveTo>
                    <a:pt x="799" y="478"/>
                  </a:moveTo>
                  <a:cubicBezTo>
                    <a:pt x="799" y="478"/>
                    <a:pt x="799" y="478"/>
                    <a:pt x="799" y="478"/>
                  </a:cubicBezTo>
                  <a:cubicBezTo>
                    <a:pt x="799" y="478"/>
                    <a:pt x="799" y="478"/>
                    <a:pt x="799" y="478"/>
                  </a:cubicBezTo>
                  <a:moveTo>
                    <a:pt x="799" y="478"/>
                  </a:moveTo>
                  <a:cubicBezTo>
                    <a:pt x="799" y="478"/>
                    <a:pt x="799" y="478"/>
                    <a:pt x="799" y="478"/>
                  </a:cubicBezTo>
                  <a:cubicBezTo>
                    <a:pt x="799" y="478"/>
                    <a:pt x="799" y="478"/>
                    <a:pt x="799" y="478"/>
                  </a:cubicBezTo>
                  <a:moveTo>
                    <a:pt x="799" y="478"/>
                  </a:moveTo>
                  <a:cubicBezTo>
                    <a:pt x="799" y="478"/>
                    <a:pt x="799" y="478"/>
                    <a:pt x="799" y="478"/>
                  </a:cubicBezTo>
                  <a:cubicBezTo>
                    <a:pt x="799" y="478"/>
                    <a:pt x="799" y="478"/>
                    <a:pt x="799" y="478"/>
                  </a:cubicBezTo>
                  <a:moveTo>
                    <a:pt x="799" y="478"/>
                  </a:moveTo>
                  <a:cubicBezTo>
                    <a:pt x="799" y="478"/>
                    <a:pt x="799" y="478"/>
                    <a:pt x="799" y="478"/>
                  </a:cubicBezTo>
                  <a:cubicBezTo>
                    <a:pt x="799" y="478"/>
                    <a:pt x="799" y="478"/>
                    <a:pt x="799"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1" y="478"/>
                    <a:pt x="801" y="478"/>
                    <a:pt x="801" y="478"/>
                  </a:cubicBezTo>
                  <a:cubicBezTo>
                    <a:pt x="800" y="478"/>
                    <a:pt x="800" y="478"/>
                    <a:pt x="800"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791" y="426"/>
                  </a:moveTo>
                  <a:cubicBezTo>
                    <a:pt x="792" y="426"/>
                    <a:pt x="792" y="426"/>
                    <a:pt x="793" y="426"/>
                  </a:cubicBezTo>
                  <a:cubicBezTo>
                    <a:pt x="792" y="426"/>
                    <a:pt x="792" y="426"/>
                    <a:pt x="791" y="426"/>
                  </a:cubicBezTo>
                  <a:moveTo>
                    <a:pt x="794" y="427"/>
                  </a:moveTo>
                  <a:cubicBezTo>
                    <a:pt x="793" y="427"/>
                    <a:pt x="793" y="426"/>
                    <a:pt x="793" y="426"/>
                  </a:cubicBezTo>
                  <a:cubicBezTo>
                    <a:pt x="793" y="426"/>
                    <a:pt x="793" y="427"/>
                    <a:pt x="794" y="427"/>
                  </a:cubicBezTo>
                  <a:moveTo>
                    <a:pt x="794" y="427"/>
                  </a:moveTo>
                  <a:cubicBezTo>
                    <a:pt x="794" y="427"/>
                    <a:pt x="795" y="427"/>
                    <a:pt x="795" y="428"/>
                  </a:cubicBezTo>
                  <a:cubicBezTo>
                    <a:pt x="795" y="427"/>
                    <a:pt x="794" y="427"/>
                    <a:pt x="794" y="427"/>
                  </a:cubicBezTo>
                  <a:moveTo>
                    <a:pt x="795" y="428"/>
                  </a:moveTo>
                  <a:cubicBezTo>
                    <a:pt x="795" y="428"/>
                    <a:pt x="796" y="428"/>
                    <a:pt x="796" y="428"/>
                  </a:cubicBezTo>
                  <a:cubicBezTo>
                    <a:pt x="796" y="428"/>
                    <a:pt x="795" y="428"/>
                    <a:pt x="795" y="428"/>
                  </a:cubicBezTo>
                  <a:moveTo>
                    <a:pt x="796" y="428"/>
                  </a:moveTo>
                  <a:cubicBezTo>
                    <a:pt x="796" y="428"/>
                    <a:pt x="797" y="429"/>
                    <a:pt x="797" y="429"/>
                  </a:cubicBezTo>
                  <a:cubicBezTo>
                    <a:pt x="797" y="429"/>
                    <a:pt x="796" y="428"/>
                    <a:pt x="796" y="428"/>
                  </a:cubicBezTo>
                  <a:moveTo>
                    <a:pt x="797" y="429"/>
                  </a:moveTo>
                  <a:cubicBezTo>
                    <a:pt x="797" y="429"/>
                    <a:pt x="798" y="429"/>
                    <a:pt x="798" y="430"/>
                  </a:cubicBezTo>
                  <a:cubicBezTo>
                    <a:pt x="798" y="429"/>
                    <a:pt x="797" y="429"/>
                    <a:pt x="797" y="429"/>
                  </a:cubicBezTo>
                  <a:moveTo>
                    <a:pt x="798" y="430"/>
                  </a:moveTo>
                  <a:cubicBezTo>
                    <a:pt x="798" y="430"/>
                    <a:pt x="799" y="430"/>
                    <a:pt x="799" y="430"/>
                  </a:cubicBezTo>
                  <a:cubicBezTo>
                    <a:pt x="799" y="430"/>
                    <a:pt x="798" y="430"/>
                    <a:pt x="798" y="430"/>
                  </a:cubicBezTo>
                  <a:moveTo>
                    <a:pt x="799" y="430"/>
                  </a:moveTo>
                  <a:cubicBezTo>
                    <a:pt x="799" y="431"/>
                    <a:pt x="800" y="431"/>
                    <a:pt x="800" y="431"/>
                  </a:cubicBezTo>
                  <a:cubicBezTo>
                    <a:pt x="800" y="431"/>
                    <a:pt x="799" y="431"/>
                    <a:pt x="799" y="430"/>
                  </a:cubicBezTo>
                  <a:moveTo>
                    <a:pt x="800" y="431"/>
                  </a:moveTo>
                  <a:cubicBezTo>
                    <a:pt x="800" y="431"/>
                    <a:pt x="800" y="432"/>
                    <a:pt x="800" y="432"/>
                  </a:cubicBezTo>
                  <a:cubicBezTo>
                    <a:pt x="800" y="432"/>
                    <a:pt x="800" y="431"/>
                    <a:pt x="800" y="431"/>
                  </a:cubicBezTo>
                  <a:moveTo>
                    <a:pt x="800" y="432"/>
                  </a:moveTo>
                  <a:cubicBezTo>
                    <a:pt x="801" y="432"/>
                    <a:pt x="801" y="432"/>
                    <a:pt x="801" y="432"/>
                  </a:cubicBezTo>
                  <a:cubicBezTo>
                    <a:pt x="801" y="432"/>
                    <a:pt x="801" y="432"/>
                    <a:pt x="800" y="432"/>
                  </a:cubicBezTo>
                  <a:moveTo>
                    <a:pt x="802" y="433"/>
                  </a:moveTo>
                  <a:cubicBezTo>
                    <a:pt x="801" y="432"/>
                    <a:pt x="801" y="432"/>
                    <a:pt x="801" y="432"/>
                  </a:cubicBezTo>
                  <a:cubicBezTo>
                    <a:pt x="802" y="433"/>
                    <a:pt x="802" y="433"/>
                    <a:pt x="802" y="433"/>
                  </a:cubicBezTo>
                  <a:moveTo>
                    <a:pt x="802" y="433"/>
                  </a:moveTo>
                  <a:cubicBezTo>
                    <a:pt x="802" y="433"/>
                    <a:pt x="802" y="433"/>
                    <a:pt x="802" y="433"/>
                  </a:cubicBezTo>
                  <a:cubicBezTo>
                    <a:pt x="802" y="433"/>
                    <a:pt x="802" y="433"/>
                    <a:pt x="802" y="433"/>
                  </a:cubicBezTo>
                  <a:moveTo>
                    <a:pt x="802" y="433"/>
                  </a:moveTo>
                  <a:cubicBezTo>
                    <a:pt x="803" y="434"/>
                    <a:pt x="803" y="434"/>
                    <a:pt x="803" y="434"/>
                  </a:cubicBezTo>
                  <a:cubicBezTo>
                    <a:pt x="803" y="434"/>
                    <a:pt x="803" y="434"/>
                    <a:pt x="802" y="433"/>
                  </a:cubicBezTo>
                  <a:moveTo>
                    <a:pt x="803" y="434"/>
                  </a:moveTo>
                  <a:cubicBezTo>
                    <a:pt x="803" y="434"/>
                    <a:pt x="803" y="434"/>
                    <a:pt x="803" y="435"/>
                  </a:cubicBezTo>
                  <a:cubicBezTo>
                    <a:pt x="803" y="434"/>
                    <a:pt x="803" y="434"/>
                    <a:pt x="803" y="434"/>
                  </a:cubicBezTo>
                  <a:moveTo>
                    <a:pt x="803" y="435"/>
                  </a:moveTo>
                  <a:cubicBezTo>
                    <a:pt x="803" y="435"/>
                    <a:pt x="804" y="435"/>
                    <a:pt x="804" y="435"/>
                  </a:cubicBezTo>
                  <a:cubicBezTo>
                    <a:pt x="804" y="435"/>
                    <a:pt x="803" y="435"/>
                    <a:pt x="803" y="435"/>
                  </a:cubicBezTo>
                  <a:moveTo>
                    <a:pt x="804" y="435"/>
                  </a:moveTo>
                  <a:cubicBezTo>
                    <a:pt x="804" y="435"/>
                    <a:pt x="804" y="436"/>
                    <a:pt x="804" y="436"/>
                  </a:cubicBezTo>
                  <a:cubicBezTo>
                    <a:pt x="804" y="436"/>
                    <a:pt x="804" y="435"/>
                    <a:pt x="804" y="435"/>
                  </a:cubicBezTo>
                  <a:moveTo>
                    <a:pt x="804" y="436"/>
                  </a:moveTo>
                  <a:cubicBezTo>
                    <a:pt x="804" y="436"/>
                    <a:pt x="804" y="436"/>
                    <a:pt x="804" y="436"/>
                  </a:cubicBezTo>
                  <a:cubicBezTo>
                    <a:pt x="804" y="436"/>
                    <a:pt x="804" y="436"/>
                    <a:pt x="804" y="436"/>
                  </a:cubicBezTo>
                  <a:moveTo>
                    <a:pt x="804" y="436"/>
                  </a:moveTo>
                  <a:cubicBezTo>
                    <a:pt x="804" y="436"/>
                    <a:pt x="805" y="436"/>
                    <a:pt x="805" y="437"/>
                  </a:cubicBezTo>
                  <a:cubicBezTo>
                    <a:pt x="805" y="436"/>
                    <a:pt x="804" y="436"/>
                    <a:pt x="804" y="436"/>
                  </a:cubicBezTo>
                  <a:moveTo>
                    <a:pt x="805" y="437"/>
                  </a:moveTo>
                  <a:cubicBezTo>
                    <a:pt x="805" y="437"/>
                    <a:pt x="805" y="437"/>
                    <a:pt x="805" y="437"/>
                  </a:cubicBezTo>
                  <a:cubicBezTo>
                    <a:pt x="805" y="437"/>
                    <a:pt x="805" y="437"/>
                    <a:pt x="805" y="437"/>
                  </a:cubicBezTo>
                  <a:moveTo>
                    <a:pt x="805" y="437"/>
                  </a:moveTo>
                  <a:cubicBezTo>
                    <a:pt x="805" y="437"/>
                    <a:pt x="805" y="437"/>
                    <a:pt x="805" y="437"/>
                  </a:cubicBezTo>
                  <a:cubicBezTo>
                    <a:pt x="805" y="437"/>
                    <a:pt x="805" y="437"/>
                    <a:pt x="805" y="437"/>
                  </a:cubicBezTo>
                  <a:moveTo>
                    <a:pt x="805" y="437"/>
                  </a:moveTo>
                  <a:cubicBezTo>
                    <a:pt x="805" y="438"/>
                    <a:pt x="805" y="438"/>
                    <a:pt x="805" y="438"/>
                  </a:cubicBezTo>
                  <a:cubicBezTo>
                    <a:pt x="805" y="437"/>
                    <a:pt x="805" y="437"/>
                    <a:pt x="805" y="437"/>
                  </a:cubicBezTo>
                  <a:moveTo>
                    <a:pt x="806" y="438"/>
                  </a:moveTo>
                  <a:cubicBezTo>
                    <a:pt x="806" y="438"/>
                    <a:pt x="805" y="438"/>
                    <a:pt x="805" y="438"/>
                  </a:cubicBezTo>
                  <a:cubicBezTo>
                    <a:pt x="805" y="438"/>
                    <a:pt x="806" y="438"/>
                    <a:pt x="806" y="438"/>
                  </a:cubicBezTo>
                  <a:moveTo>
                    <a:pt x="806" y="439"/>
                  </a:moveTo>
                  <a:cubicBezTo>
                    <a:pt x="806" y="439"/>
                    <a:pt x="806" y="439"/>
                    <a:pt x="806" y="438"/>
                  </a:cubicBezTo>
                  <a:cubicBezTo>
                    <a:pt x="806" y="439"/>
                    <a:pt x="806" y="439"/>
                    <a:pt x="806" y="439"/>
                  </a:cubicBezTo>
                  <a:moveTo>
                    <a:pt x="806" y="439"/>
                  </a:moveTo>
                  <a:cubicBezTo>
                    <a:pt x="806" y="439"/>
                    <a:pt x="806" y="439"/>
                    <a:pt x="806" y="439"/>
                  </a:cubicBezTo>
                  <a:cubicBezTo>
                    <a:pt x="806" y="439"/>
                    <a:pt x="806" y="439"/>
                    <a:pt x="806" y="439"/>
                  </a:cubicBezTo>
                  <a:moveTo>
                    <a:pt x="806" y="440"/>
                  </a:moveTo>
                  <a:cubicBezTo>
                    <a:pt x="806" y="440"/>
                    <a:pt x="806" y="439"/>
                    <a:pt x="806" y="439"/>
                  </a:cubicBezTo>
                  <a:cubicBezTo>
                    <a:pt x="806" y="439"/>
                    <a:pt x="806" y="440"/>
                    <a:pt x="806" y="440"/>
                  </a:cubicBezTo>
                  <a:moveTo>
                    <a:pt x="806" y="440"/>
                  </a:moveTo>
                  <a:cubicBezTo>
                    <a:pt x="806" y="440"/>
                    <a:pt x="806" y="440"/>
                    <a:pt x="806" y="440"/>
                  </a:cubicBezTo>
                  <a:cubicBezTo>
                    <a:pt x="806" y="440"/>
                    <a:pt x="806" y="440"/>
                    <a:pt x="806" y="440"/>
                  </a:cubicBezTo>
                  <a:moveTo>
                    <a:pt x="806" y="440"/>
                  </a:moveTo>
                  <a:cubicBezTo>
                    <a:pt x="806" y="440"/>
                    <a:pt x="806" y="440"/>
                    <a:pt x="806" y="440"/>
                  </a:cubicBezTo>
                  <a:cubicBezTo>
                    <a:pt x="806" y="440"/>
                    <a:pt x="806" y="440"/>
                    <a:pt x="806" y="440"/>
                  </a:cubicBezTo>
                  <a:moveTo>
                    <a:pt x="806" y="440"/>
                  </a:moveTo>
                  <a:cubicBezTo>
                    <a:pt x="806" y="441"/>
                    <a:pt x="806" y="441"/>
                    <a:pt x="806" y="441"/>
                  </a:cubicBezTo>
                  <a:cubicBezTo>
                    <a:pt x="806" y="440"/>
                    <a:pt x="806" y="440"/>
                    <a:pt x="806" y="440"/>
                  </a:cubicBezTo>
                  <a:moveTo>
                    <a:pt x="806" y="441"/>
                  </a:moveTo>
                  <a:cubicBezTo>
                    <a:pt x="806" y="441"/>
                    <a:pt x="806" y="441"/>
                    <a:pt x="806" y="441"/>
                  </a:cubicBezTo>
                  <a:cubicBezTo>
                    <a:pt x="806" y="441"/>
                    <a:pt x="806" y="441"/>
                    <a:pt x="806" y="441"/>
                  </a:cubicBezTo>
                  <a:moveTo>
                    <a:pt x="806" y="442"/>
                  </a:moveTo>
                  <a:cubicBezTo>
                    <a:pt x="806" y="442"/>
                    <a:pt x="806" y="442"/>
                    <a:pt x="806" y="441"/>
                  </a:cubicBezTo>
                  <a:cubicBezTo>
                    <a:pt x="806" y="442"/>
                    <a:pt x="806" y="442"/>
                    <a:pt x="806" y="442"/>
                  </a:cubicBezTo>
                  <a:moveTo>
                    <a:pt x="806" y="442"/>
                  </a:moveTo>
                  <a:cubicBezTo>
                    <a:pt x="806" y="442"/>
                    <a:pt x="806" y="442"/>
                    <a:pt x="806" y="442"/>
                  </a:cubicBezTo>
                  <a:cubicBezTo>
                    <a:pt x="806" y="442"/>
                    <a:pt x="806" y="442"/>
                    <a:pt x="806" y="442"/>
                  </a:cubicBezTo>
                  <a:moveTo>
                    <a:pt x="806" y="443"/>
                  </a:moveTo>
                  <a:cubicBezTo>
                    <a:pt x="806" y="442"/>
                    <a:pt x="806" y="442"/>
                    <a:pt x="806" y="442"/>
                  </a:cubicBezTo>
                  <a:cubicBezTo>
                    <a:pt x="806" y="443"/>
                    <a:pt x="806" y="443"/>
                    <a:pt x="806" y="443"/>
                  </a:cubicBezTo>
                  <a:moveTo>
                    <a:pt x="807" y="443"/>
                  </a:moveTo>
                  <a:cubicBezTo>
                    <a:pt x="807" y="443"/>
                    <a:pt x="807" y="443"/>
                    <a:pt x="807" y="443"/>
                  </a:cubicBezTo>
                  <a:cubicBezTo>
                    <a:pt x="807" y="443"/>
                    <a:pt x="807" y="443"/>
                    <a:pt x="807" y="443"/>
                  </a:cubicBezTo>
                  <a:moveTo>
                    <a:pt x="807" y="444"/>
                  </a:moveTo>
                  <a:cubicBezTo>
                    <a:pt x="807" y="443"/>
                    <a:pt x="807" y="443"/>
                    <a:pt x="807" y="443"/>
                  </a:cubicBezTo>
                  <a:cubicBezTo>
                    <a:pt x="807" y="443"/>
                    <a:pt x="807" y="443"/>
                    <a:pt x="807" y="443"/>
                  </a:cubicBezTo>
                  <a:moveTo>
                    <a:pt x="807" y="444"/>
                  </a:moveTo>
                  <a:cubicBezTo>
                    <a:pt x="807" y="444"/>
                    <a:pt x="807" y="444"/>
                    <a:pt x="807" y="444"/>
                  </a:cubicBezTo>
                  <a:cubicBezTo>
                    <a:pt x="807" y="444"/>
                    <a:pt x="807" y="444"/>
                    <a:pt x="807" y="444"/>
                  </a:cubicBezTo>
                  <a:moveTo>
                    <a:pt x="807" y="444"/>
                  </a:moveTo>
                  <a:cubicBezTo>
                    <a:pt x="807" y="444"/>
                    <a:pt x="807" y="444"/>
                    <a:pt x="807" y="444"/>
                  </a:cubicBezTo>
                  <a:cubicBezTo>
                    <a:pt x="807" y="444"/>
                    <a:pt x="807" y="444"/>
                    <a:pt x="807" y="444"/>
                  </a:cubicBezTo>
                  <a:moveTo>
                    <a:pt x="807" y="445"/>
                  </a:moveTo>
                  <a:cubicBezTo>
                    <a:pt x="807" y="444"/>
                    <a:pt x="807" y="444"/>
                    <a:pt x="807" y="444"/>
                  </a:cubicBezTo>
                  <a:cubicBezTo>
                    <a:pt x="807" y="445"/>
                    <a:pt x="807" y="445"/>
                    <a:pt x="807" y="445"/>
                  </a:cubicBezTo>
                  <a:moveTo>
                    <a:pt x="807" y="445"/>
                  </a:moveTo>
                  <a:cubicBezTo>
                    <a:pt x="807" y="445"/>
                    <a:pt x="807" y="445"/>
                    <a:pt x="807" y="445"/>
                  </a:cubicBezTo>
                  <a:cubicBezTo>
                    <a:pt x="807" y="445"/>
                    <a:pt x="807" y="445"/>
                    <a:pt x="807" y="445"/>
                  </a:cubicBezTo>
                  <a:moveTo>
                    <a:pt x="807" y="445"/>
                  </a:moveTo>
                  <a:cubicBezTo>
                    <a:pt x="807" y="445"/>
                    <a:pt x="807" y="445"/>
                    <a:pt x="807" y="445"/>
                  </a:cubicBezTo>
                  <a:cubicBezTo>
                    <a:pt x="807" y="445"/>
                    <a:pt x="807" y="445"/>
                    <a:pt x="807" y="445"/>
                  </a:cubicBezTo>
                  <a:moveTo>
                    <a:pt x="807" y="446"/>
                  </a:moveTo>
                  <a:cubicBezTo>
                    <a:pt x="807" y="445"/>
                    <a:pt x="807" y="445"/>
                    <a:pt x="807" y="445"/>
                  </a:cubicBezTo>
                  <a:cubicBezTo>
                    <a:pt x="807" y="446"/>
                    <a:pt x="807" y="446"/>
                    <a:pt x="807" y="446"/>
                  </a:cubicBezTo>
                  <a:moveTo>
                    <a:pt x="808" y="446"/>
                  </a:moveTo>
                  <a:cubicBezTo>
                    <a:pt x="807" y="446"/>
                    <a:pt x="807" y="446"/>
                    <a:pt x="807" y="446"/>
                  </a:cubicBezTo>
                  <a:cubicBezTo>
                    <a:pt x="807" y="446"/>
                    <a:pt x="807" y="446"/>
                    <a:pt x="808" y="446"/>
                  </a:cubicBezTo>
                  <a:moveTo>
                    <a:pt x="808" y="446"/>
                  </a:moveTo>
                  <a:cubicBezTo>
                    <a:pt x="808" y="446"/>
                    <a:pt x="808" y="446"/>
                    <a:pt x="808" y="446"/>
                  </a:cubicBezTo>
                  <a:cubicBezTo>
                    <a:pt x="808" y="446"/>
                    <a:pt x="808" y="446"/>
                    <a:pt x="808" y="446"/>
                  </a:cubicBezTo>
                  <a:moveTo>
                    <a:pt x="808" y="447"/>
                  </a:moveTo>
                  <a:cubicBezTo>
                    <a:pt x="808" y="446"/>
                    <a:pt x="808" y="446"/>
                    <a:pt x="808" y="446"/>
                  </a:cubicBezTo>
                  <a:cubicBezTo>
                    <a:pt x="808" y="447"/>
                    <a:pt x="808" y="447"/>
                    <a:pt x="808" y="447"/>
                  </a:cubicBezTo>
                  <a:moveTo>
                    <a:pt x="809" y="447"/>
                  </a:moveTo>
                  <a:cubicBezTo>
                    <a:pt x="808" y="447"/>
                    <a:pt x="808" y="447"/>
                    <a:pt x="808" y="447"/>
                  </a:cubicBezTo>
                  <a:cubicBezTo>
                    <a:pt x="809" y="447"/>
                    <a:pt x="809" y="447"/>
                    <a:pt x="809" y="447"/>
                  </a:cubicBezTo>
                  <a:moveTo>
                    <a:pt x="809" y="447"/>
                  </a:moveTo>
                  <a:cubicBezTo>
                    <a:pt x="809" y="447"/>
                    <a:pt x="809" y="447"/>
                    <a:pt x="809" y="447"/>
                  </a:cubicBezTo>
                  <a:cubicBezTo>
                    <a:pt x="809" y="447"/>
                    <a:pt x="809" y="447"/>
                    <a:pt x="809" y="447"/>
                  </a:cubicBezTo>
                  <a:moveTo>
                    <a:pt x="810" y="447"/>
                  </a:moveTo>
                  <a:cubicBezTo>
                    <a:pt x="809" y="447"/>
                    <a:pt x="809" y="447"/>
                    <a:pt x="809" y="447"/>
                  </a:cubicBezTo>
                  <a:cubicBezTo>
                    <a:pt x="809" y="447"/>
                    <a:pt x="809" y="447"/>
                    <a:pt x="810" y="447"/>
                  </a:cubicBezTo>
                  <a:moveTo>
                    <a:pt x="810" y="447"/>
                  </a:moveTo>
                  <a:cubicBezTo>
                    <a:pt x="810" y="447"/>
                    <a:pt x="810" y="447"/>
                    <a:pt x="810" y="447"/>
                  </a:cubicBezTo>
                  <a:cubicBezTo>
                    <a:pt x="810" y="447"/>
                    <a:pt x="810" y="447"/>
                    <a:pt x="810" y="447"/>
                  </a:cubicBezTo>
                  <a:moveTo>
                    <a:pt x="811" y="448"/>
                  </a:moveTo>
                  <a:cubicBezTo>
                    <a:pt x="810" y="448"/>
                    <a:pt x="810" y="448"/>
                    <a:pt x="810" y="447"/>
                  </a:cubicBezTo>
                  <a:cubicBezTo>
                    <a:pt x="810" y="448"/>
                    <a:pt x="810" y="448"/>
                    <a:pt x="811" y="448"/>
                  </a:cubicBezTo>
                  <a:moveTo>
                    <a:pt x="811" y="448"/>
                  </a:moveTo>
                  <a:cubicBezTo>
                    <a:pt x="811" y="448"/>
                    <a:pt x="811" y="448"/>
                    <a:pt x="811" y="448"/>
                  </a:cubicBezTo>
                  <a:cubicBezTo>
                    <a:pt x="811" y="448"/>
                    <a:pt x="811" y="448"/>
                    <a:pt x="811" y="448"/>
                  </a:cubicBezTo>
                  <a:moveTo>
                    <a:pt x="812" y="448"/>
                  </a:moveTo>
                  <a:cubicBezTo>
                    <a:pt x="811" y="448"/>
                    <a:pt x="811" y="448"/>
                    <a:pt x="811" y="448"/>
                  </a:cubicBezTo>
                  <a:cubicBezTo>
                    <a:pt x="811" y="448"/>
                    <a:pt x="811" y="448"/>
                    <a:pt x="812" y="448"/>
                  </a:cubicBezTo>
                  <a:moveTo>
                    <a:pt x="812" y="448"/>
                  </a:moveTo>
                  <a:cubicBezTo>
                    <a:pt x="812" y="448"/>
                    <a:pt x="812" y="448"/>
                    <a:pt x="812" y="448"/>
                  </a:cubicBezTo>
                  <a:cubicBezTo>
                    <a:pt x="812" y="448"/>
                    <a:pt x="812" y="448"/>
                    <a:pt x="812" y="448"/>
                  </a:cubicBezTo>
                  <a:moveTo>
                    <a:pt x="813" y="449"/>
                  </a:moveTo>
                  <a:cubicBezTo>
                    <a:pt x="813" y="449"/>
                    <a:pt x="813" y="449"/>
                    <a:pt x="812" y="448"/>
                  </a:cubicBezTo>
                  <a:cubicBezTo>
                    <a:pt x="813" y="449"/>
                    <a:pt x="813" y="449"/>
                    <a:pt x="813" y="449"/>
                  </a:cubicBezTo>
                  <a:moveTo>
                    <a:pt x="814" y="449"/>
                  </a:moveTo>
                  <a:cubicBezTo>
                    <a:pt x="814" y="449"/>
                    <a:pt x="814" y="449"/>
                    <a:pt x="813" y="449"/>
                  </a:cubicBezTo>
                  <a:cubicBezTo>
                    <a:pt x="814" y="449"/>
                    <a:pt x="814" y="449"/>
                    <a:pt x="814" y="449"/>
                  </a:cubicBezTo>
                  <a:moveTo>
                    <a:pt x="815" y="449"/>
                  </a:moveTo>
                  <a:cubicBezTo>
                    <a:pt x="815" y="449"/>
                    <a:pt x="815" y="449"/>
                    <a:pt x="814" y="449"/>
                  </a:cubicBezTo>
                  <a:cubicBezTo>
                    <a:pt x="815" y="449"/>
                    <a:pt x="815" y="449"/>
                    <a:pt x="815" y="449"/>
                  </a:cubicBezTo>
                  <a:moveTo>
                    <a:pt x="816" y="450"/>
                  </a:moveTo>
                  <a:cubicBezTo>
                    <a:pt x="816" y="450"/>
                    <a:pt x="815" y="449"/>
                    <a:pt x="815" y="449"/>
                  </a:cubicBezTo>
                  <a:cubicBezTo>
                    <a:pt x="815" y="449"/>
                    <a:pt x="816" y="450"/>
                    <a:pt x="816" y="450"/>
                  </a:cubicBezTo>
                  <a:moveTo>
                    <a:pt x="817" y="450"/>
                  </a:moveTo>
                  <a:cubicBezTo>
                    <a:pt x="817" y="450"/>
                    <a:pt x="817" y="450"/>
                    <a:pt x="816" y="450"/>
                  </a:cubicBezTo>
                  <a:cubicBezTo>
                    <a:pt x="817" y="450"/>
                    <a:pt x="817" y="450"/>
                    <a:pt x="817" y="450"/>
                  </a:cubicBezTo>
                  <a:moveTo>
                    <a:pt x="819" y="450"/>
                  </a:moveTo>
                  <a:cubicBezTo>
                    <a:pt x="818" y="450"/>
                    <a:pt x="818" y="450"/>
                    <a:pt x="817" y="450"/>
                  </a:cubicBezTo>
                  <a:cubicBezTo>
                    <a:pt x="818" y="450"/>
                    <a:pt x="818" y="450"/>
                    <a:pt x="819" y="450"/>
                  </a:cubicBezTo>
                  <a:moveTo>
                    <a:pt x="820" y="451"/>
                  </a:moveTo>
                  <a:cubicBezTo>
                    <a:pt x="819" y="450"/>
                    <a:pt x="819" y="450"/>
                    <a:pt x="819" y="450"/>
                  </a:cubicBezTo>
                  <a:cubicBezTo>
                    <a:pt x="819" y="450"/>
                    <a:pt x="819" y="450"/>
                    <a:pt x="820" y="451"/>
                  </a:cubicBezTo>
                  <a:moveTo>
                    <a:pt x="821" y="451"/>
                  </a:moveTo>
                  <a:cubicBezTo>
                    <a:pt x="821" y="451"/>
                    <a:pt x="820" y="451"/>
                    <a:pt x="820" y="451"/>
                  </a:cubicBezTo>
                  <a:cubicBezTo>
                    <a:pt x="820" y="451"/>
                    <a:pt x="821" y="451"/>
                    <a:pt x="821" y="451"/>
                  </a:cubicBezTo>
                  <a:moveTo>
                    <a:pt x="823" y="451"/>
                  </a:moveTo>
                  <a:cubicBezTo>
                    <a:pt x="822" y="451"/>
                    <a:pt x="822" y="451"/>
                    <a:pt x="821" y="451"/>
                  </a:cubicBezTo>
                  <a:cubicBezTo>
                    <a:pt x="822" y="451"/>
                    <a:pt x="822" y="451"/>
                    <a:pt x="823" y="451"/>
                  </a:cubicBezTo>
                  <a:moveTo>
                    <a:pt x="824" y="451"/>
                  </a:moveTo>
                  <a:cubicBezTo>
                    <a:pt x="824" y="451"/>
                    <a:pt x="823" y="451"/>
                    <a:pt x="823" y="451"/>
                  </a:cubicBezTo>
                  <a:cubicBezTo>
                    <a:pt x="823" y="451"/>
                    <a:pt x="824" y="451"/>
                    <a:pt x="824" y="451"/>
                  </a:cubicBezTo>
                  <a:moveTo>
                    <a:pt x="826" y="452"/>
                  </a:moveTo>
                  <a:cubicBezTo>
                    <a:pt x="825" y="451"/>
                    <a:pt x="825" y="451"/>
                    <a:pt x="824" y="451"/>
                  </a:cubicBezTo>
                  <a:cubicBezTo>
                    <a:pt x="825" y="451"/>
                    <a:pt x="825" y="451"/>
                    <a:pt x="826" y="452"/>
                  </a:cubicBezTo>
                  <a:moveTo>
                    <a:pt x="828" y="452"/>
                  </a:moveTo>
                  <a:cubicBezTo>
                    <a:pt x="827" y="452"/>
                    <a:pt x="827" y="452"/>
                    <a:pt x="826" y="452"/>
                  </a:cubicBezTo>
                  <a:cubicBezTo>
                    <a:pt x="827" y="452"/>
                    <a:pt x="827" y="452"/>
                    <a:pt x="828" y="452"/>
                  </a:cubicBezTo>
                  <a:moveTo>
                    <a:pt x="828" y="452"/>
                  </a:moveTo>
                  <a:cubicBezTo>
                    <a:pt x="830" y="452"/>
                    <a:pt x="830" y="452"/>
                    <a:pt x="830" y="452"/>
                  </a:cubicBezTo>
                  <a:cubicBezTo>
                    <a:pt x="829" y="452"/>
                    <a:pt x="828" y="452"/>
                    <a:pt x="828" y="452"/>
                  </a:cubicBezTo>
                  <a:moveTo>
                    <a:pt x="936" y="311"/>
                  </a:moveTo>
                  <a:cubicBezTo>
                    <a:pt x="936" y="311"/>
                    <a:pt x="936" y="311"/>
                    <a:pt x="936" y="311"/>
                  </a:cubicBezTo>
                  <a:cubicBezTo>
                    <a:pt x="936" y="311"/>
                    <a:pt x="936" y="311"/>
                    <a:pt x="936" y="311"/>
                  </a:cubicBezTo>
                  <a:moveTo>
                    <a:pt x="936" y="311"/>
                  </a:moveTo>
                  <a:cubicBezTo>
                    <a:pt x="936" y="311"/>
                    <a:pt x="936" y="311"/>
                    <a:pt x="936" y="311"/>
                  </a:cubicBezTo>
                  <a:cubicBezTo>
                    <a:pt x="936" y="311"/>
                    <a:pt x="936" y="311"/>
                    <a:pt x="936" y="311"/>
                  </a:cubicBezTo>
                  <a:moveTo>
                    <a:pt x="936" y="312"/>
                  </a:moveTo>
                  <a:cubicBezTo>
                    <a:pt x="936" y="312"/>
                    <a:pt x="936" y="312"/>
                    <a:pt x="936" y="311"/>
                  </a:cubicBezTo>
                  <a:cubicBezTo>
                    <a:pt x="936" y="312"/>
                    <a:pt x="936" y="312"/>
                    <a:pt x="936" y="312"/>
                  </a:cubicBezTo>
                  <a:moveTo>
                    <a:pt x="936" y="312"/>
                  </a:moveTo>
                  <a:cubicBezTo>
                    <a:pt x="936" y="312"/>
                    <a:pt x="936" y="312"/>
                    <a:pt x="936" y="312"/>
                  </a:cubicBezTo>
                  <a:cubicBezTo>
                    <a:pt x="936" y="312"/>
                    <a:pt x="936" y="312"/>
                    <a:pt x="936" y="312"/>
                  </a:cubicBezTo>
                  <a:moveTo>
                    <a:pt x="936" y="312"/>
                  </a:moveTo>
                  <a:cubicBezTo>
                    <a:pt x="936" y="312"/>
                    <a:pt x="936" y="312"/>
                    <a:pt x="936" y="312"/>
                  </a:cubicBezTo>
                  <a:cubicBezTo>
                    <a:pt x="936" y="312"/>
                    <a:pt x="936" y="312"/>
                    <a:pt x="936" y="312"/>
                  </a:cubicBezTo>
                  <a:moveTo>
                    <a:pt x="936" y="312"/>
                  </a:moveTo>
                  <a:cubicBezTo>
                    <a:pt x="936" y="312"/>
                    <a:pt x="936" y="312"/>
                    <a:pt x="936" y="312"/>
                  </a:cubicBezTo>
                  <a:cubicBezTo>
                    <a:pt x="936" y="312"/>
                    <a:pt x="936" y="312"/>
                    <a:pt x="936" y="312"/>
                  </a:cubicBezTo>
                  <a:moveTo>
                    <a:pt x="936" y="312"/>
                  </a:moveTo>
                  <a:cubicBezTo>
                    <a:pt x="936" y="312"/>
                    <a:pt x="936" y="312"/>
                    <a:pt x="936" y="312"/>
                  </a:cubicBezTo>
                  <a:cubicBezTo>
                    <a:pt x="936" y="312"/>
                    <a:pt x="936" y="312"/>
                    <a:pt x="936" y="312"/>
                  </a:cubicBezTo>
                  <a:moveTo>
                    <a:pt x="936" y="312"/>
                  </a:moveTo>
                  <a:cubicBezTo>
                    <a:pt x="936" y="312"/>
                    <a:pt x="936" y="312"/>
                    <a:pt x="936" y="312"/>
                  </a:cubicBezTo>
                  <a:cubicBezTo>
                    <a:pt x="936" y="312"/>
                    <a:pt x="936" y="312"/>
                    <a:pt x="936" y="312"/>
                  </a:cubicBezTo>
                  <a:moveTo>
                    <a:pt x="936" y="312"/>
                  </a:moveTo>
                  <a:cubicBezTo>
                    <a:pt x="936" y="312"/>
                    <a:pt x="936" y="312"/>
                    <a:pt x="936" y="312"/>
                  </a:cubicBezTo>
                  <a:cubicBezTo>
                    <a:pt x="936" y="312"/>
                    <a:pt x="936" y="312"/>
                    <a:pt x="936" y="312"/>
                  </a:cubicBezTo>
                  <a:moveTo>
                    <a:pt x="936" y="312"/>
                  </a:moveTo>
                  <a:cubicBezTo>
                    <a:pt x="936" y="312"/>
                    <a:pt x="936" y="312"/>
                    <a:pt x="936" y="312"/>
                  </a:cubicBezTo>
                  <a:cubicBezTo>
                    <a:pt x="936" y="312"/>
                    <a:pt x="936" y="312"/>
                    <a:pt x="936" y="312"/>
                  </a:cubicBezTo>
                  <a:moveTo>
                    <a:pt x="937" y="312"/>
                  </a:moveTo>
                  <a:cubicBezTo>
                    <a:pt x="936" y="312"/>
                    <a:pt x="936" y="312"/>
                    <a:pt x="936" y="312"/>
                  </a:cubicBezTo>
                  <a:cubicBezTo>
                    <a:pt x="936" y="312"/>
                    <a:pt x="936" y="312"/>
                    <a:pt x="936" y="312"/>
                  </a:cubicBezTo>
                  <a:moveTo>
                    <a:pt x="937" y="312"/>
                  </a:moveTo>
                  <a:cubicBezTo>
                    <a:pt x="937" y="312"/>
                    <a:pt x="937" y="312"/>
                    <a:pt x="937" y="312"/>
                  </a:cubicBezTo>
                  <a:cubicBezTo>
                    <a:pt x="937" y="312"/>
                    <a:pt x="937" y="312"/>
                    <a:pt x="937" y="312"/>
                  </a:cubicBezTo>
                  <a:moveTo>
                    <a:pt x="937" y="313"/>
                  </a:moveTo>
                  <a:cubicBezTo>
                    <a:pt x="937" y="312"/>
                    <a:pt x="937" y="312"/>
                    <a:pt x="937" y="312"/>
                  </a:cubicBezTo>
                  <a:cubicBezTo>
                    <a:pt x="937" y="313"/>
                    <a:pt x="937" y="313"/>
                    <a:pt x="937" y="313"/>
                  </a:cubicBezTo>
                  <a:moveTo>
                    <a:pt x="937" y="313"/>
                  </a:moveTo>
                  <a:cubicBezTo>
                    <a:pt x="937" y="313"/>
                    <a:pt x="937" y="313"/>
                    <a:pt x="937" y="313"/>
                  </a:cubicBezTo>
                  <a:cubicBezTo>
                    <a:pt x="937" y="313"/>
                    <a:pt x="937" y="313"/>
                    <a:pt x="937" y="313"/>
                  </a:cubicBezTo>
                  <a:moveTo>
                    <a:pt x="937" y="313"/>
                  </a:moveTo>
                  <a:cubicBezTo>
                    <a:pt x="937" y="313"/>
                    <a:pt x="937" y="313"/>
                    <a:pt x="937" y="313"/>
                  </a:cubicBezTo>
                  <a:cubicBezTo>
                    <a:pt x="937" y="313"/>
                    <a:pt x="937" y="313"/>
                    <a:pt x="937" y="313"/>
                  </a:cubicBezTo>
                  <a:moveTo>
                    <a:pt x="937" y="313"/>
                  </a:moveTo>
                  <a:cubicBezTo>
                    <a:pt x="937" y="314"/>
                    <a:pt x="937" y="314"/>
                    <a:pt x="937" y="314"/>
                  </a:cubicBezTo>
                  <a:cubicBezTo>
                    <a:pt x="937" y="313"/>
                    <a:pt x="937" y="313"/>
                    <a:pt x="937" y="313"/>
                  </a:cubicBezTo>
                  <a:moveTo>
                    <a:pt x="938" y="315"/>
                  </a:moveTo>
                  <a:cubicBezTo>
                    <a:pt x="938" y="314"/>
                    <a:pt x="937" y="314"/>
                    <a:pt x="937" y="314"/>
                  </a:cubicBezTo>
                  <a:cubicBezTo>
                    <a:pt x="937" y="314"/>
                    <a:pt x="938" y="314"/>
                    <a:pt x="938" y="315"/>
                  </a:cubicBezTo>
                  <a:moveTo>
                    <a:pt x="938" y="315"/>
                  </a:moveTo>
                  <a:cubicBezTo>
                    <a:pt x="938" y="315"/>
                    <a:pt x="938" y="316"/>
                    <a:pt x="938" y="316"/>
                  </a:cubicBezTo>
                  <a:cubicBezTo>
                    <a:pt x="938" y="316"/>
                    <a:pt x="938" y="315"/>
                    <a:pt x="938" y="315"/>
                  </a:cubicBezTo>
                  <a:moveTo>
                    <a:pt x="938" y="316"/>
                  </a:moveTo>
                  <a:cubicBezTo>
                    <a:pt x="938" y="316"/>
                    <a:pt x="939" y="317"/>
                    <a:pt x="939" y="317"/>
                  </a:cubicBezTo>
                  <a:cubicBezTo>
                    <a:pt x="939" y="317"/>
                    <a:pt x="938" y="316"/>
                    <a:pt x="938" y="316"/>
                  </a:cubicBezTo>
                  <a:moveTo>
                    <a:pt x="939" y="317"/>
                  </a:moveTo>
                  <a:cubicBezTo>
                    <a:pt x="939" y="317"/>
                    <a:pt x="939" y="318"/>
                    <a:pt x="939" y="318"/>
                  </a:cubicBezTo>
                  <a:cubicBezTo>
                    <a:pt x="939" y="318"/>
                    <a:pt x="939" y="317"/>
                    <a:pt x="939" y="317"/>
                  </a:cubicBezTo>
                  <a:moveTo>
                    <a:pt x="939" y="318"/>
                  </a:moveTo>
                  <a:cubicBezTo>
                    <a:pt x="940" y="319"/>
                    <a:pt x="940" y="319"/>
                    <a:pt x="940" y="320"/>
                  </a:cubicBezTo>
                  <a:cubicBezTo>
                    <a:pt x="940" y="319"/>
                    <a:pt x="940" y="319"/>
                    <a:pt x="939" y="318"/>
                  </a:cubicBezTo>
                  <a:moveTo>
                    <a:pt x="941" y="321"/>
                  </a:moveTo>
                  <a:cubicBezTo>
                    <a:pt x="940" y="321"/>
                    <a:pt x="940" y="320"/>
                    <a:pt x="940" y="320"/>
                  </a:cubicBezTo>
                  <a:cubicBezTo>
                    <a:pt x="940" y="320"/>
                    <a:pt x="940" y="321"/>
                    <a:pt x="941" y="321"/>
                  </a:cubicBezTo>
                  <a:moveTo>
                    <a:pt x="941" y="322"/>
                  </a:moveTo>
                  <a:cubicBezTo>
                    <a:pt x="941" y="322"/>
                    <a:pt x="941" y="321"/>
                    <a:pt x="941" y="321"/>
                  </a:cubicBezTo>
                  <a:cubicBezTo>
                    <a:pt x="941" y="321"/>
                    <a:pt x="941" y="322"/>
                    <a:pt x="941" y="322"/>
                  </a:cubicBezTo>
                  <a:moveTo>
                    <a:pt x="941" y="323"/>
                  </a:moveTo>
                  <a:cubicBezTo>
                    <a:pt x="941" y="323"/>
                    <a:pt x="941" y="322"/>
                    <a:pt x="941" y="322"/>
                  </a:cubicBezTo>
                  <a:cubicBezTo>
                    <a:pt x="941" y="322"/>
                    <a:pt x="941" y="323"/>
                    <a:pt x="941" y="323"/>
                  </a:cubicBezTo>
                  <a:moveTo>
                    <a:pt x="941" y="323"/>
                  </a:moveTo>
                  <a:cubicBezTo>
                    <a:pt x="941" y="323"/>
                    <a:pt x="941" y="324"/>
                    <a:pt x="942" y="324"/>
                  </a:cubicBezTo>
                  <a:cubicBezTo>
                    <a:pt x="941" y="324"/>
                    <a:pt x="941" y="323"/>
                    <a:pt x="941" y="323"/>
                  </a:cubicBezTo>
                  <a:moveTo>
                    <a:pt x="942" y="324"/>
                  </a:moveTo>
                  <a:cubicBezTo>
                    <a:pt x="942" y="324"/>
                    <a:pt x="942" y="324"/>
                    <a:pt x="942" y="325"/>
                  </a:cubicBezTo>
                  <a:cubicBezTo>
                    <a:pt x="942" y="324"/>
                    <a:pt x="942" y="324"/>
                    <a:pt x="942" y="324"/>
                  </a:cubicBezTo>
                  <a:moveTo>
                    <a:pt x="942" y="325"/>
                  </a:moveTo>
                  <a:cubicBezTo>
                    <a:pt x="942" y="325"/>
                    <a:pt x="942" y="325"/>
                    <a:pt x="942" y="325"/>
                  </a:cubicBezTo>
                  <a:cubicBezTo>
                    <a:pt x="942" y="325"/>
                    <a:pt x="942" y="325"/>
                    <a:pt x="942" y="325"/>
                  </a:cubicBezTo>
                  <a:moveTo>
                    <a:pt x="943" y="327"/>
                  </a:moveTo>
                  <a:cubicBezTo>
                    <a:pt x="942" y="326"/>
                    <a:pt x="942" y="326"/>
                    <a:pt x="942" y="325"/>
                  </a:cubicBezTo>
                  <a:cubicBezTo>
                    <a:pt x="942" y="326"/>
                    <a:pt x="942" y="326"/>
                    <a:pt x="943" y="327"/>
                  </a:cubicBezTo>
                  <a:moveTo>
                    <a:pt x="943" y="328"/>
                  </a:moveTo>
                  <a:cubicBezTo>
                    <a:pt x="943" y="327"/>
                    <a:pt x="943" y="327"/>
                    <a:pt x="943" y="327"/>
                  </a:cubicBezTo>
                  <a:cubicBezTo>
                    <a:pt x="943" y="327"/>
                    <a:pt x="943" y="327"/>
                    <a:pt x="943" y="328"/>
                  </a:cubicBezTo>
                  <a:moveTo>
                    <a:pt x="943" y="328"/>
                  </a:moveTo>
                  <a:cubicBezTo>
                    <a:pt x="943" y="328"/>
                    <a:pt x="943" y="328"/>
                    <a:pt x="943" y="328"/>
                  </a:cubicBezTo>
                  <a:cubicBezTo>
                    <a:pt x="943" y="328"/>
                    <a:pt x="943" y="328"/>
                    <a:pt x="943" y="328"/>
                  </a:cubicBezTo>
                  <a:moveTo>
                    <a:pt x="943" y="329"/>
                  </a:moveTo>
                  <a:cubicBezTo>
                    <a:pt x="943" y="329"/>
                    <a:pt x="943" y="328"/>
                    <a:pt x="943" y="328"/>
                  </a:cubicBezTo>
                  <a:cubicBezTo>
                    <a:pt x="943" y="329"/>
                    <a:pt x="943" y="329"/>
                    <a:pt x="943" y="330"/>
                  </a:cubicBezTo>
                  <a:cubicBezTo>
                    <a:pt x="943" y="330"/>
                    <a:pt x="943" y="329"/>
                    <a:pt x="943" y="329"/>
                  </a:cubicBezTo>
                  <a:moveTo>
                    <a:pt x="975" y="276"/>
                  </a:moveTo>
                  <a:cubicBezTo>
                    <a:pt x="976" y="278"/>
                    <a:pt x="976" y="278"/>
                    <a:pt x="976" y="278"/>
                  </a:cubicBezTo>
                  <a:cubicBezTo>
                    <a:pt x="975" y="277"/>
                    <a:pt x="975" y="277"/>
                    <a:pt x="975" y="276"/>
                  </a:cubicBezTo>
                  <a:moveTo>
                    <a:pt x="976" y="279"/>
                  </a:moveTo>
                  <a:cubicBezTo>
                    <a:pt x="976" y="279"/>
                    <a:pt x="976" y="278"/>
                    <a:pt x="976" y="278"/>
                  </a:cubicBezTo>
                  <a:cubicBezTo>
                    <a:pt x="976" y="278"/>
                    <a:pt x="976" y="279"/>
                    <a:pt x="976" y="279"/>
                  </a:cubicBezTo>
                  <a:moveTo>
                    <a:pt x="976" y="280"/>
                  </a:moveTo>
                  <a:cubicBezTo>
                    <a:pt x="976" y="280"/>
                    <a:pt x="976" y="279"/>
                    <a:pt x="976" y="279"/>
                  </a:cubicBezTo>
                  <a:cubicBezTo>
                    <a:pt x="976" y="279"/>
                    <a:pt x="976" y="280"/>
                    <a:pt x="976" y="280"/>
                  </a:cubicBezTo>
                  <a:moveTo>
                    <a:pt x="976" y="280"/>
                  </a:moveTo>
                  <a:cubicBezTo>
                    <a:pt x="976" y="280"/>
                    <a:pt x="977" y="281"/>
                    <a:pt x="977" y="281"/>
                  </a:cubicBezTo>
                  <a:cubicBezTo>
                    <a:pt x="977" y="281"/>
                    <a:pt x="976" y="280"/>
                    <a:pt x="976" y="280"/>
                  </a:cubicBezTo>
                  <a:moveTo>
                    <a:pt x="977" y="281"/>
                  </a:moveTo>
                  <a:cubicBezTo>
                    <a:pt x="977" y="281"/>
                    <a:pt x="977" y="282"/>
                    <a:pt x="977" y="282"/>
                  </a:cubicBezTo>
                  <a:cubicBezTo>
                    <a:pt x="977" y="282"/>
                    <a:pt x="977" y="281"/>
                    <a:pt x="977" y="281"/>
                  </a:cubicBezTo>
                  <a:moveTo>
                    <a:pt x="978" y="283"/>
                  </a:moveTo>
                  <a:cubicBezTo>
                    <a:pt x="977" y="283"/>
                    <a:pt x="977" y="282"/>
                    <a:pt x="977" y="282"/>
                  </a:cubicBezTo>
                  <a:cubicBezTo>
                    <a:pt x="977" y="282"/>
                    <a:pt x="977" y="283"/>
                    <a:pt x="978" y="283"/>
                  </a:cubicBezTo>
                  <a:moveTo>
                    <a:pt x="978" y="284"/>
                  </a:moveTo>
                  <a:cubicBezTo>
                    <a:pt x="978" y="283"/>
                    <a:pt x="978" y="283"/>
                    <a:pt x="978" y="283"/>
                  </a:cubicBezTo>
                  <a:cubicBezTo>
                    <a:pt x="978" y="283"/>
                    <a:pt x="978" y="283"/>
                    <a:pt x="978" y="284"/>
                  </a:cubicBezTo>
                  <a:moveTo>
                    <a:pt x="978" y="285"/>
                  </a:moveTo>
                  <a:cubicBezTo>
                    <a:pt x="978" y="284"/>
                    <a:pt x="978" y="284"/>
                    <a:pt x="978" y="284"/>
                  </a:cubicBezTo>
                  <a:cubicBezTo>
                    <a:pt x="978" y="284"/>
                    <a:pt x="978" y="284"/>
                    <a:pt x="978" y="285"/>
                  </a:cubicBezTo>
                  <a:moveTo>
                    <a:pt x="979" y="286"/>
                  </a:moveTo>
                  <a:cubicBezTo>
                    <a:pt x="979" y="285"/>
                    <a:pt x="979" y="285"/>
                    <a:pt x="978" y="285"/>
                  </a:cubicBezTo>
                  <a:cubicBezTo>
                    <a:pt x="979" y="285"/>
                    <a:pt x="979" y="285"/>
                    <a:pt x="979" y="286"/>
                  </a:cubicBezTo>
                  <a:moveTo>
                    <a:pt x="979" y="287"/>
                  </a:moveTo>
                  <a:cubicBezTo>
                    <a:pt x="979" y="286"/>
                    <a:pt x="979" y="286"/>
                    <a:pt x="979" y="286"/>
                  </a:cubicBezTo>
                  <a:cubicBezTo>
                    <a:pt x="979" y="286"/>
                    <a:pt x="979" y="286"/>
                    <a:pt x="979" y="287"/>
                  </a:cubicBezTo>
                  <a:moveTo>
                    <a:pt x="980" y="288"/>
                  </a:moveTo>
                  <a:cubicBezTo>
                    <a:pt x="979" y="288"/>
                    <a:pt x="979" y="287"/>
                    <a:pt x="979" y="287"/>
                  </a:cubicBezTo>
                  <a:cubicBezTo>
                    <a:pt x="979" y="287"/>
                    <a:pt x="979" y="288"/>
                    <a:pt x="980" y="288"/>
                  </a:cubicBezTo>
                  <a:moveTo>
                    <a:pt x="980" y="289"/>
                  </a:moveTo>
                  <a:cubicBezTo>
                    <a:pt x="980" y="288"/>
                    <a:pt x="980" y="288"/>
                    <a:pt x="980" y="288"/>
                  </a:cubicBezTo>
                  <a:cubicBezTo>
                    <a:pt x="980" y="288"/>
                    <a:pt x="980" y="288"/>
                    <a:pt x="980" y="289"/>
                  </a:cubicBezTo>
                  <a:moveTo>
                    <a:pt x="980" y="289"/>
                  </a:moveTo>
                  <a:cubicBezTo>
                    <a:pt x="980" y="289"/>
                    <a:pt x="980" y="289"/>
                    <a:pt x="980" y="289"/>
                  </a:cubicBezTo>
                  <a:cubicBezTo>
                    <a:pt x="980" y="289"/>
                    <a:pt x="980" y="289"/>
                    <a:pt x="980" y="289"/>
                  </a:cubicBezTo>
                  <a:moveTo>
                    <a:pt x="981" y="290"/>
                  </a:moveTo>
                  <a:cubicBezTo>
                    <a:pt x="981" y="290"/>
                    <a:pt x="980" y="290"/>
                    <a:pt x="980" y="289"/>
                  </a:cubicBezTo>
                  <a:cubicBezTo>
                    <a:pt x="980" y="290"/>
                    <a:pt x="981" y="290"/>
                    <a:pt x="981" y="290"/>
                  </a:cubicBezTo>
                  <a:moveTo>
                    <a:pt x="981" y="291"/>
                  </a:moveTo>
                  <a:cubicBezTo>
                    <a:pt x="981" y="291"/>
                    <a:pt x="981" y="291"/>
                    <a:pt x="981" y="290"/>
                  </a:cubicBezTo>
                  <a:cubicBezTo>
                    <a:pt x="981" y="291"/>
                    <a:pt x="981" y="291"/>
                    <a:pt x="981" y="291"/>
                  </a:cubicBezTo>
                  <a:moveTo>
                    <a:pt x="981" y="292"/>
                  </a:moveTo>
                  <a:cubicBezTo>
                    <a:pt x="981" y="292"/>
                    <a:pt x="981" y="292"/>
                    <a:pt x="981" y="291"/>
                  </a:cubicBezTo>
                  <a:cubicBezTo>
                    <a:pt x="981" y="292"/>
                    <a:pt x="981" y="292"/>
                    <a:pt x="981" y="292"/>
                  </a:cubicBezTo>
                  <a:moveTo>
                    <a:pt x="982" y="293"/>
                  </a:moveTo>
                  <a:cubicBezTo>
                    <a:pt x="982" y="292"/>
                    <a:pt x="982" y="292"/>
                    <a:pt x="981" y="292"/>
                  </a:cubicBezTo>
                  <a:cubicBezTo>
                    <a:pt x="982" y="292"/>
                    <a:pt x="982" y="292"/>
                    <a:pt x="982" y="293"/>
                  </a:cubicBezTo>
                  <a:moveTo>
                    <a:pt x="983" y="294"/>
                  </a:moveTo>
                  <a:cubicBezTo>
                    <a:pt x="982" y="293"/>
                    <a:pt x="982" y="293"/>
                    <a:pt x="982" y="293"/>
                  </a:cubicBezTo>
                  <a:cubicBezTo>
                    <a:pt x="982" y="293"/>
                    <a:pt x="982" y="293"/>
                    <a:pt x="983" y="294"/>
                  </a:cubicBezTo>
                  <a:moveTo>
                    <a:pt x="983" y="294"/>
                  </a:moveTo>
                  <a:cubicBezTo>
                    <a:pt x="983" y="294"/>
                    <a:pt x="983" y="294"/>
                    <a:pt x="983" y="294"/>
                  </a:cubicBezTo>
                  <a:cubicBezTo>
                    <a:pt x="983" y="294"/>
                    <a:pt x="983" y="294"/>
                    <a:pt x="983" y="294"/>
                  </a:cubicBezTo>
                  <a:moveTo>
                    <a:pt x="984" y="295"/>
                  </a:moveTo>
                  <a:cubicBezTo>
                    <a:pt x="983" y="294"/>
                    <a:pt x="983" y="294"/>
                    <a:pt x="983" y="294"/>
                  </a:cubicBezTo>
                  <a:cubicBezTo>
                    <a:pt x="983" y="294"/>
                    <a:pt x="983" y="294"/>
                    <a:pt x="984" y="295"/>
                  </a:cubicBezTo>
                  <a:moveTo>
                    <a:pt x="984" y="295"/>
                  </a:moveTo>
                  <a:cubicBezTo>
                    <a:pt x="984" y="295"/>
                    <a:pt x="984" y="295"/>
                    <a:pt x="984" y="295"/>
                  </a:cubicBezTo>
                  <a:cubicBezTo>
                    <a:pt x="984" y="295"/>
                    <a:pt x="984" y="295"/>
                    <a:pt x="984" y="295"/>
                  </a:cubicBezTo>
                  <a:moveTo>
                    <a:pt x="984" y="296"/>
                  </a:moveTo>
                  <a:cubicBezTo>
                    <a:pt x="984" y="296"/>
                    <a:pt x="984" y="296"/>
                    <a:pt x="984" y="295"/>
                  </a:cubicBezTo>
                  <a:cubicBezTo>
                    <a:pt x="984" y="296"/>
                    <a:pt x="984" y="296"/>
                    <a:pt x="984" y="296"/>
                  </a:cubicBezTo>
                  <a:moveTo>
                    <a:pt x="985" y="296"/>
                  </a:moveTo>
                  <a:cubicBezTo>
                    <a:pt x="985" y="296"/>
                    <a:pt x="985" y="296"/>
                    <a:pt x="984" y="296"/>
                  </a:cubicBezTo>
                  <a:cubicBezTo>
                    <a:pt x="985" y="296"/>
                    <a:pt x="985" y="296"/>
                    <a:pt x="985" y="296"/>
                  </a:cubicBezTo>
                  <a:moveTo>
                    <a:pt x="986" y="297"/>
                  </a:moveTo>
                  <a:cubicBezTo>
                    <a:pt x="986" y="297"/>
                    <a:pt x="985" y="296"/>
                    <a:pt x="985" y="296"/>
                  </a:cubicBezTo>
                  <a:cubicBezTo>
                    <a:pt x="985" y="296"/>
                    <a:pt x="986" y="297"/>
                    <a:pt x="986" y="297"/>
                  </a:cubicBezTo>
                  <a:moveTo>
                    <a:pt x="986" y="297"/>
                  </a:moveTo>
                  <a:cubicBezTo>
                    <a:pt x="986" y="297"/>
                    <a:pt x="986" y="297"/>
                    <a:pt x="986" y="297"/>
                  </a:cubicBezTo>
                  <a:cubicBezTo>
                    <a:pt x="986" y="297"/>
                    <a:pt x="986" y="297"/>
                    <a:pt x="986" y="297"/>
                  </a:cubicBezTo>
                  <a:moveTo>
                    <a:pt x="987" y="298"/>
                  </a:moveTo>
                  <a:cubicBezTo>
                    <a:pt x="987" y="297"/>
                    <a:pt x="987" y="297"/>
                    <a:pt x="986" y="297"/>
                  </a:cubicBezTo>
                  <a:cubicBezTo>
                    <a:pt x="987" y="297"/>
                    <a:pt x="987" y="297"/>
                    <a:pt x="987" y="298"/>
                  </a:cubicBezTo>
                  <a:moveTo>
                    <a:pt x="987" y="298"/>
                  </a:moveTo>
                  <a:cubicBezTo>
                    <a:pt x="987" y="298"/>
                    <a:pt x="987" y="298"/>
                    <a:pt x="987" y="298"/>
                  </a:cubicBezTo>
                  <a:cubicBezTo>
                    <a:pt x="987" y="298"/>
                    <a:pt x="987" y="298"/>
                    <a:pt x="987" y="298"/>
                  </a:cubicBezTo>
                  <a:moveTo>
                    <a:pt x="988" y="298"/>
                  </a:moveTo>
                  <a:cubicBezTo>
                    <a:pt x="988" y="298"/>
                    <a:pt x="988" y="298"/>
                    <a:pt x="987" y="298"/>
                  </a:cubicBezTo>
                  <a:cubicBezTo>
                    <a:pt x="988" y="298"/>
                    <a:pt x="988" y="298"/>
                    <a:pt x="988" y="298"/>
                  </a:cubicBezTo>
                  <a:moveTo>
                    <a:pt x="989" y="298"/>
                  </a:moveTo>
                  <a:cubicBezTo>
                    <a:pt x="989" y="298"/>
                    <a:pt x="989" y="298"/>
                    <a:pt x="988" y="298"/>
                  </a:cubicBezTo>
                  <a:cubicBezTo>
                    <a:pt x="989" y="298"/>
                    <a:pt x="989" y="298"/>
                    <a:pt x="989" y="298"/>
                  </a:cubicBezTo>
                  <a:moveTo>
                    <a:pt x="990" y="298"/>
                  </a:moveTo>
                  <a:cubicBezTo>
                    <a:pt x="990" y="298"/>
                    <a:pt x="989" y="298"/>
                    <a:pt x="989" y="298"/>
                  </a:cubicBezTo>
                  <a:cubicBezTo>
                    <a:pt x="989" y="298"/>
                    <a:pt x="990" y="298"/>
                    <a:pt x="990" y="298"/>
                  </a:cubicBezTo>
                  <a:moveTo>
                    <a:pt x="991" y="298"/>
                  </a:moveTo>
                  <a:cubicBezTo>
                    <a:pt x="991" y="298"/>
                    <a:pt x="990" y="298"/>
                    <a:pt x="990" y="298"/>
                  </a:cubicBezTo>
                  <a:cubicBezTo>
                    <a:pt x="990" y="298"/>
                    <a:pt x="991" y="298"/>
                    <a:pt x="991" y="298"/>
                  </a:cubicBezTo>
                  <a:moveTo>
                    <a:pt x="991" y="298"/>
                  </a:moveTo>
                  <a:cubicBezTo>
                    <a:pt x="991" y="298"/>
                    <a:pt x="991" y="298"/>
                    <a:pt x="991" y="298"/>
                  </a:cubicBezTo>
                  <a:cubicBezTo>
                    <a:pt x="991" y="298"/>
                    <a:pt x="991" y="298"/>
                    <a:pt x="991" y="298"/>
                  </a:cubicBezTo>
                  <a:moveTo>
                    <a:pt x="993" y="298"/>
                  </a:moveTo>
                  <a:cubicBezTo>
                    <a:pt x="992" y="298"/>
                    <a:pt x="992" y="298"/>
                    <a:pt x="991" y="298"/>
                  </a:cubicBezTo>
                  <a:cubicBezTo>
                    <a:pt x="992" y="298"/>
                    <a:pt x="992" y="298"/>
                    <a:pt x="993" y="298"/>
                  </a:cubicBezTo>
                  <a:moveTo>
                    <a:pt x="994" y="298"/>
                  </a:moveTo>
                  <a:cubicBezTo>
                    <a:pt x="994" y="298"/>
                    <a:pt x="993" y="298"/>
                    <a:pt x="993" y="298"/>
                  </a:cubicBezTo>
                  <a:cubicBezTo>
                    <a:pt x="993" y="298"/>
                    <a:pt x="994" y="298"/>
                    <a:pt x="994" y="298"/>
                  </a:cubicBezTo>
                  <a:moveTo>
                    <a:pt x="995" y="298"/>
                  </a:moveTo>
                  <a:cubicBezTo>
                    <a:pt x="995" y="298"/>
                    <a:pt x="994" y="298"/>
                    <a:pt x="994" y="298"/>
                  </a:cubicBezTo>
                  <a:cubicBezTo>
                    <a:pt x="994" y="298"/>
                    <a:pt x="995" y="298"/>
                    <a:pt x="995" y="298"/>
                  </a:cubicBezTo>
                  <a:moveTo>
                    <a:pt x="996" y="298"/>
                  </a:moveTo>
                  <a:cubicBezTo>
                    <a:pt x="996" y="298"/>
                    <a:pt x="995" y="298"/>
                    <a:pt x="995" y="298"/>
                  </a:cubicBezTo>
                  <a:cubicBezTo>
                    <a:pt x="995" y="298"/>
                    <a:pt x="996" y="298"/>
                    <a:pt x="996" y="298"/>
                  </a:cubicBezTo>
                  <a:moveTo>
                    <a:pt x="997" y="298"/>
                  </a:moveTo>
                  <a:cubicBezTo>
                    <a:pt x="997" y="298"/>
                    <a:pt x="997" y="298"/>
                    <a:pt x="996" y="298"/>
                  </a:cubicBezTo>
                  <a:cubicBezTo>
                    <a:pt x="997" y="298"/>
                    <a:pt x="997" y="298"/>
                    <a:pt x="997" y="298"/>
                  </a:cubicBezTo>
                  <a:moveTo>
                    <a:pt x="998" y="297"/>
                  </a:moveTo>
                  <a:cubicBezTo>
                    <a:pt x="997" y="297"/>
                    <a:pt x="997" y="297"/>
                    <a:pt x="997" y="298"/>
                  </a:cubicBezTo>
                  <a:cubicBezTo>
                    <a:pt x="997" y="297"/>
                    <a:pt x="997" y="297"/>
                    <a:pt x="998" y="297"/>
                  </a:cubicBezTo>
                  <a:moveTo>
                    <a:pt x="998" y="297"/>
                  </a:moveTo>
                  <a:cubicBezTo>
                    <a:pt x="998" y="297"/>
                    <a:pt x="998" y="297"/>
                    <a:pt x="998" y="297"/>
                  </a:cubicBezTo>
                  <a:cubicBezTo>
                    <a:pt x="998" y="297"/>
                    <a:pt x="998" y="297"/>
                    <a:pt x="998" y="297"/>
                  </a:cubicBezTo>
                  <a:moveTo>
                    <a:pt x="999" y="297"/>
                  </a:moveTo>
                  <a:cubicBezTo>
                    <a:pt x="999" y="297"/>
                    <a:pt x="999" y="297"/>
                    <a:pt x="998" y="297"/>
                  </a:cubicBezTo>
                  <a:cubicBezTo>
                    <a:pt x="999" y="297"/>
                    <a:pt x="999" y="297"/>
                    <a:pt x="999" y="297"/>
                  </a:cubicBezTo>
                  <a:moveTo>
                    <a:pt x="999" y="296"/>
                  </a:moveTo>
                  <a:cubicBezTo>
                    <a:pt x="999" y="296"/>
                    <a:pt x="999" y="297"/>
                    <a:pt x="999" y="297"/>
                  </a:cubicBezTo>
                  <a:cubicBezTo>
                    <a:pt x="999" y="297"/>
                    <a:pt x="999" y="297"/>
                    <a:pt x="999" y="297"/>
                  </a:cubicBezTo>
                  <a:moveTo>
                    <a:pt x="1000" y="296"/>
                  </a:moveTo>
                  <a:cubicBezTo>
                    <a:pt x="1000" y="296"/>
                    <a:pt x="1000" y="296"/>
                    <a:pt x="1000" y="296"/>
                  </a:cubicBezTo>
                  <a:cubicBezTo>
                    <a:pt x="1000" y="296"/>
                    <a:pt x="1000" y="296"/>
                    <a:pt x="1000" y="296"/>
                  </a:cubicBezTo>
                  <a:moveTo>
                    <a:pt x="1000" y="296"/>
                  </a:moveTo>
                  <a:cubicBezTo>
                    <a:pt x="1000" y="296"/>
                    <a:pt x="1000" y="296"/>
                    <a:pt x="1000" y="296"/>
                  </a:cubicBezTo>
                  <a:cubicBezTo>
                    <a:pt x="1000" y="296"/>
                    <a:pt x="1000" y="296"/>
                    <a:pt x="1000" y="296"/>
                  </a:cubicBezTo>
                  <a:moveTo>
                    <a:pt x="1001" y="296"/>
                  </a:moveTo>
                  <a:cubicBezTo>
                    <a:pt x="1000" y="296"/>
                    <a:pt x="1000" y="296"/>
                    <a:pt x="1000" y="296"/>
                  </a:cubicBezTo>
                  <a:cubicBezTo>
                    <a:pt x="1001" y="296"/>
                    <a:pt x="1001" y="296"/>
                    <a:pt x="1001" y="296"/>
                  </a:cubicBezTo>
                  <a:moveTo>
                    <a:pt x="1001" y="295"/>
                  </a:moveTo>
                  <a:cubicBezTo>
                    <a:pt x="1001" y="296"/>
                    <a:pt x="1001" y="296"/>
                    <a:pt x="1001" y="296"/>
                  </a:cubicBezTo>
                  <a:cubicBezTo>
                    <a:pt x="1001" y="295"/>
                    <a:pt x="1001" y="295"/>
                    <a:pt x="1001" y="295"/>
                  </a:cubicBezTo>
                  <a:moveTo>
                    <a:pt x="1001" y="295"/>
                  </a:moveTo>
                  <a:cubicBezTo>
                    <a:pt x="1001" y="295"/>
                    <a:pt x="1001" y="295"/>
                    <a:pt x="1001" y="295"/>
                  </a:cubicBezTo>
                  <a:cubicBezTo>
                    <a:pt x="1001" y="295"/>
                    <a:pt x="1001" y="295"/>
                    <a:pt x="1001" y="295"/>
                  </a:cubicBezTo>
                  <a:moveTo>
                    <a:pt x="1001" y="294"/>
                  </a:moveTo>
                  <a:cubicBezTo>
                    <a:pt x="1001" y="295"/>
                    <a:pt x="1001" y="295"/>
                    <a:pt x="1001" y="295"/>
                  </a:cubicBezTo>
                  <a:cubicBezTo>
                    <a:pt x="1001" y="295"/>
                    <a:pt x="1001" y="295"/>
                    <a:pt x="1001" y="294"/>
                  </a:cubicBezTo>
                  <a:moveTo>
                    <a:pt x="1002" y="294"/>
                  </a:moveTo>
                  <a:cubicBezTo>
                    <a:pt x="1002" y="294"/>
                    <a:pt x="1001" y="294"/>
                    <a:pt x="1001" y="294"/>
                  </a:cubicBezTo>
                  <a:cubicBezTo>
                    <a:pt x="1001" y="294"/>
                    <a:pt x="1002" y="294"/>
                    <a:pt x="1002" y="294"/>
                  </a:cubicBezTo>
                  <a:moveTo>
                    <a:pt x="1002" y="294"/>
                  </a:moveTo>
                  <a:cubicBezTo>
                    <a:pt x="1002" y="294"/>
                    <a:pt x="1002" y="294"/>
                    <a:pt x="1002" y="294"/>
                  </a:cubicBezTo>
                  <a:cubicBezTo>
                    <a:pt x="1002" y="294"/>
                    <a:pt x="1002" y="294"/>
                    <a:pt x="1002" y="294"/>
                  </a:cubicBezTo>
                  <a:moveTo>
                    <a:pt x="1002" y="293"/>
                  </a:moveTo>
                  <a:cubicBezTo>
                    <a:pt x="1002" y="293"/>
                    <a:pt x="1002" y="294"/>
                    <a:pt x="1002" y="294"/>
                  </a:cubicBezTo>
                  <a:cubicBezTo>
                    <a:pt x="1002" y="294"/>
                    <a:pt x="1002" y="293"/>
                    <a:pt x="1002" y="293"/>
                  </a:cubicBezTo>
                  <a:moveTo>
                    <a:pt x="1002" y="292"/>
                  </a:moveTo>
                  <a:cubicBezTo>
                    <a:pt x="1002" y="292"/>
                    <a:pt x="1002" y="293"/>
                    <a:pt x="1002" y="293"/>
                  </a:cubicBezTo>
                  <a:cubicBezTo>
                    <a:pt x="1002" y="293"/>
                    <a:pt x="1002" y="292"/>
                    <a:pt x="1002" y="292"/>
                  </a:cubicBezTo>
                  <a:moveTo>
                    <a:pt x="1002" y="292"/>
                  </a:moveTo>
                  <a:cubicBezTo>
                    <a:pt x="1002" y="292"/>
                    <a:pt x="1002" y="292"/>
                    <a:pt x="1002" y="292"/>
                  </a:cubicBezTo>
                  <a:cubicBezTo>
                    <a:pt x="1002" y="292"/>
                    <a:pt x="1002" y="292"/>
                    <a:pt x="1002" y="292"/>
                  </a:cubicBezTo>
                  <a:moveTo>
                    <a:pt x="1002" y="291"/>
                  </a:moveTo>
                  <a:cubicBezTo>
                    <a:pt x="1002" y="291"/>
                    <a:pt x="1002" y="292"/>
                    <a:pt x="1002" y="292"/>
                  </a:cubicBezTo>
                  <a:cubicBezTo>
                    <a:pt x="1002" y="292"/>
                    <a:pt x="1002" y="291"/>
                    <a:pt x="1002" y="291"/>
                  </a:cubicBezTo>
                  <a:moveTo>
                    <a:pt x="1002" y="290"/>
                  </a:moveTo>
                  <a:cubicBezTo>
                    <a:pt x="1002" y="291"/>
                    <a:pt x="1002" y="291"/>
                    <a:pt x="1002" y="291"/>
                  </a:cubicBezTo>
                  <a:cubicBezTo>
                    <a:pt x="1002" y="291"/>
                    <a:pt x="1002" y="291"/>
                    <a:pt x="1002" y="290"/>
                  </a:cubicBezTo>
                  <a:moveTo>
                    <a:pt x="1002" y="290"/>
                  </a:moveTo>
                  <a:cubicBezTo>
                    <a:pt x="1002" y="290"/>
                    <a:pt x="1002" y="290"/>
                    <a:pt x="1002" y="289"/>
                  </a:cubicBezTo>
                  <a:cubicBezTo>
                    <a:pt x="1002" y="290"/>
                    <a:pt x="1002" y="290"/>
                    <a:pt x="1002" y="290"/>
                  </a:cubicBezTo>
                  <a:moveTo>
                    <a:pt x="1002" y="289"/>
                  </a:moveTo>
                  <a:cubicBezTo>
                    <a:pt x="1002" y="289"/>
                    <a:pt x="1002" y="289"/>
                    <a:pt x="1002" y="289"/>
                  </a:cubicBezTo>
                  <a:cubicBezTo>
                    <a:pt x="1002" y="289"/>
                    <a:pt x="1002" y="289"/>
                    <a:pt x="1002" y="289"/>
                  </a:cubicBezTo>
                  <a:moveTo>
                    <a:pt x="1002" y="288"/>
                  </a:moveTo>
                  <a:cubicBezTo>
                    <a:pt x="1002" y="288"/>
                    <a:pt x="1002" y="288"/>
                    <a:pt x="1002" y="289"/>
                  </a:cubicBezTo>
                  <a:cubicBezTo>
                    <a:pt x="1002" y="288"/>
                    <a:pt x="1002" y="288"/>
                    <a:pt x="1002" y="288"/>
                  </a:cubicBezTo>
                  <a:moveTo>
                    <a:pt x="1002" y="288"/>
                  </a:moveTo>
                  <a:cubicBezTo>
                    <a:pt x="1002" y="288"/>
                    <a:pt x="1002" y="287"/>
                    <a:pt x="1002" y="287"/>
                  </a:cubicBezTo>
                  <a:cubicBezTo>
                    <a:pt x="1002" y="287"/>
                    <a:pt x="1002" y="288"/>
                    <a:pt x="1002" y="288"/>
                  </a:cubicBezTo>
                  <a:moveTo>
                    <a:pt x="1002" y="286"/>
                  </a:moveTo>
                  <a:cubicBezTo>
                    <a:pt x="1002" y="286"/>
                    <a:pt x="1002" y="286"/>
                    <a:pt x="1002" y="287"/>
                  </a:cubicBezTo>
                  <a:cubicBezTo>
                    <a:pt x="1002" y="286"/>
                    <a:pt x="1002" y="286"/>
                    <a:pt x="1002" y="286"/>
                  </a:cubicBezTo>
                  <a:moveTo>
                    <a:pt x="1002" y="286"/>
                  </a:moveTo>
                  <a:cubicBezTo>
                    <a:pt x="1002" y="285"/>
                    <a:pt x="1002" y="285"/>
                    <a:pt x="1002" y="284"/>
                  </a:cubicBezTo>
                  <a:cubicBezTo>
                    <a:pt x="1002" y="285"/>
                    <a:pt x="1002" y="285"/>
                    <a:pt x="1002" y="286"/>
                  </a:cubicBezTo>
                  <a:moveTo>
                    <a:pt x="1002" y="283"/>
                  </a:moveTo>
                  <a:cubicBezTo>
                    <a:pt x="1002" y="284"/>
                    <a:pt x="1002" y="284"/>
                    <a:pt x="1002" y="284"/>
                  </a:cubicBezTo>
                  <a:cubicBezTo>
                    <a:pt x="1002" y="284"/>
                    <a:pt x="1002" y="284"/>
                    <a:pt x="1002" y="283"/>
                  </a:cubicBezTo>
                  <a:moveTo>
                    <a:pt x="1002" y="283"/>
                  </a:moveTo>
                  <a:cubicBezTo>
                    <a:pt x="1002" y="283"/>
                    <a:pt x="1002" y="283"/>
                    <a:pt x="1002" y="283"/>
                  </a:cubicBezTo>
                  <a:cubicBezTo>
                    <a:pt x="1002" y="283"/>
                    <a:pt x="1002" y="283"/>
                    <a:pt x="1002" y="283"/>
                  </a:cubicBezTo>
                  <a:moveTo>
                    <a:pt x="1002" y="281"/>
                  </a:moveTo>
                  <a:cubicBezTo>
                    <a:pt x="1002" y="281"/>
                    <a:pt x="1002" y="280"/>
                    <a:pt x="1002" y="280"/>
                  </a:cubicBezTo>
                  <a:cubicBezTo>
                    <a:pt x="1002" y="280"/>
                    <a:pt x="1002" y="282"/>
                    <a:pt x="1002" y="281"/>
                  </a:cubicBezTo>
                  <a:cubicBezTo>
                    <a:pt x="1002" y="282"/>
                    <a:pt x="1002" y="282"/>
                    <a:pt x="1002" y="283"/>
                  </a:cubicBezTo>
                  <a:cubicBezTo>
                    <a:pt x="1002" y="282"/>
                    <a:pt x="1002" y="282"/>
                    <a:pt x="1002" y="281"/>
                  </a:cubicBezTo>
                  <a:moveTo>
                    <a:pt x="1017" y="280"/>
                  </a:moveTo>
                  <a:cubicBezTo>
                    <a:pt x="1005" y="273"/>
                    <a:pt x="1005" y="273"/>
                    <a:pt x="1005" y="273"/>
                  </a:cubicBezTo>
                  <a:cubicBezTo>
                    <a:pt x="1008" y="257"/>
                    <a:pt x="1008" y="257"/>
                    <a:pt x="1008" y="257"/>
                  </a:cubicBezTo>
                  <a:cubicBezTo>
                    <a:pt x="1020" y="272"/>
                    <a:pt x="1020" y="272"/>
                    <a:pt x="1020" y="272"/>
                  </a:cubicBezTo>
                  <a:cubicBezTo>
                    <a:pt x="1017" y="280"/>
                    <a:pt x="1017" y="280"/>
                    <a:pt x="1017" y="280"/>
                  </a:cubicBezTo>
                  <a:cubicBezTo>
                    <a:pt x="1030" y="286"/>
                    <a:pt x="1030" y="286"/>
                    <a:pt x="1030" y="286"/>
                  </a:cubicBezTo>
                  <a:cubicBezTo>
                    <a:pt x="1017" y="280"/>
                    <a:pt x="1017" y="280"/>
                    <a:pt x="1017" y="280"/>
                  </a:cubicBezTo>
                  <a:moveTo>
                    <a:pt x="1032" y="229"/>
                  </a:moveTo>
                  <a:cubicBezTo>
                    <a:pt x="1032" y="229"/>
                    <a:pt x="1032" y="229"/>
                    <a:pt x="1032" y="229"/>
                  </a:cubicBezTo>
                  <a:cubicBezTo>
                    <a:pt x="1032" y="229"/>
                    <a:pt x="1032" y="229"/>
                    <a:pt x="1032" y="229"/>
                  </a:cubicBezTo>
                  <a:moveTo>
                    <a:pt x="1032" y="229"/>
                  </a:moveTo>
                  <a:cubicBezTo>
                    <a:pt x="1032" y="229"/>
                    <a:pt x="1032" y="229"/>
                    <a:pt x="1032" y="229"/>
                  </a:cubicBezTo>
                  <a:cubicBezTo>
                    <a:pt x="1032" y="229"/>
                    <a:pt x="1032" y="229"/>
                    <a:pt x="1032" y="229"/>
                  </a:cubicBezTo>
                  <a:moveTo>
                    <a:pt x="1032" y="229"/>
                  </a:moveTo>
                  <a:cubicBezTo>
                    <a:pt x="1032" y="229"/>
                    <a:pt x="1032" y="229"/>
                    <a:pt x="1032" y="229"/>
                  </a:cubicBezTo>
                  <a:cubicBezTo>
                    <a:pt x="1032" y="229"/>
                    <a:pt x="1032" y="229"/>
                    <a:pt x="1032" y="229"/>
                  </a:cubicBezTo>
                  <a:moveTo>
                    <a:pt x="1032" y="229"/>
                  </a:moveTo>
                  <a:cubicBezTo>
                    <a:pt x="1032" y="229"/>
                    <a:pt x="1032" y="229"/>
                    <a:pt x="1032" y="229"/>
                  </a:cubicBezTo>
                  <a:cubicBezTo>
                    <a:pt x="1032" y="229"/>
                    <a:pt x="1032" y="229"/>
                    <a:pt x="1032" y="229"/>
                  </a:cubicBezTo>
                  <a:moveTo>
                    <a:pt x="1032" y="229"/>
                  </a:moveTo>
                  <a:cubicBezTo>
                    <a:pt x="1032" y="229"/>
                    <a:pt x="1032" y="229"/>
                    <a:pt x="1032" y="229"/>
                  </a:cubicBezTo>
                  <a:cubicBezTo>
                    <a:pt x="1032" y="229"/>
                    <a:pt x="1032" y="229"/>
                    <a:pt x="1032" y="229"/>
                  </a:cubicBezTo>
                  <a:moveTo>
                    <a:pt x="1032" y="229"/>
                  </a:moveTo>
                  <a:cubicBezTo>
                    <a:pt x="1032" y="229"/>
                    <a:pt x="1032" y="229"/>
                    <a:pt x="1032" y="229"/>
                  </a:cubicBezTo>
                  <a:cubicBezTo>
                    <a:pt x="1032" y="229"/>
                    <a:pt x="1032" y="229"/>
                    <a:pt x="1032" y="229"/>
                  </a:cubicBezTo>
                  <a:moveTo>
                    <a:pt x="1032" y="229"/>
                  </a:moveTo>
                  <a:cubicBezTo>
                    <a:pt x="1032" y="229"/>
                    <a:pt x="1032" y="229"/>
                    <a:pt x="1032" y="229"/>
                  </a:cubicBezTo>
                  <a:cubicBezTo>
                    <a:pt x="1032" y="229"/>
                    <a:pt x="1032" y="229"/>
                    <a:pt x="1032" y="229"/>
                  </a:cubicBezTo>
                  <a:moveTo>
                    <a:pt x="1032" y="229"/>
                  </a:moveTo>
                  <a:cubicBezTo>
                    <a:pt x="1032" y="229"/>
                    <a:pt x="1032" y="229"/>
                    <a:pt x="1032" y="229"/>
                  </a:cubicBezTo>
                  <a:cubicBezTo>
                    <a:pt x="1032" y="229"/>
                    <a:pt x="1032" y="229"/>
                    <a:pt x="1032" y="229"/>
                  </a:cubicBezTo>
                  <a:moveTo>
                    <a:pt x="1032" y="229"/>
                  </a:moveTo>
                  <a:cubicBezTo>
                    <a:pt x="1032" y="229"/>
                    <a:pt x="1032" y="229"/>
                    <a:pt x="1032" y="229"/>
                  </a:cubicBezTo>
                  <a:cubicBezTo>
                    <a:pt x="1032" y="229"/>
                    <a:pt x="1032" y="229"/>
                    <a:pt x="1032" y="229"/>
                  </a:cubicBezTo>
                  <a:moveTo>
                    <a:pt x="1032" y="229"/>
                  </a:moveTo>
                  <a:cubicBezTo>
                    <a:pt x="1032" y="229"/>
                    <a:pt x="1032" y="229"/>
                    <a:pt x="1032" y="229"/>
                  </a:cubicBezTo>
                  <a:cubicBezTo>
                    <a:pt x="1032" y="229"/>
                    <a:pt x="1032" y="229"/>
                    <a:pt x="1032" y="229"/>
                  </a:cubicBezTo>
                  <a:moveTo>
                    <a:pt x="1032" y="229"/>
                  </a:moveTo>
                  <a:cubicBezTo>
                    <a:pt x="1032" y="229"/>
                    <a:pt x="1032" y="229"/>
                    <a:pt x="1032" y="229"/>
                  </a:cubicBezTo>
                  <a:cubicBezTo>
                    <a:pt x="1032" y="229"/>
                    <a:pt x="1032" y="229"/>
                    <a:pt x="1032" y="229"/>
                  </a:cubicBezTo>
                  <a:moveTo>
                    <a:pt x="1032" y="229"/>
                  </a:moveTo>
                  <a:cubicBezTo>
                    <a:pt x="1032" y="229"/>
                    <a:pt x="1032" y="229"/>
                    <a:pt x="1032" y="229"/>
                  </a:cubicBezTo>
                  <a:cubicBezTo>
                    <a:pt x="1032" y="229"/>
                    <a:pt x="1032" y="229"/>
                    <a:pt x="1032" y="229"/>
                  </a:cubicBezTo>
                  <a:moveTo>
                    <a:pt x="1032" y="229"/>
                  </a:moveTo>
                  <a:cubicBezTo>
                    <a:pt x="1032" y="229"/>
                    <a:pt x="1032" y="229"/>
                    <a:pt x="1032" y="229"/>
                  </a:cubicBezTo>
                  <a:cubicBezTo>
                    <a:pt x="1032" y="229"/>
                    <a:pt x="1032" y="229"/>
                    <a:pt x="1032" y="229"/>
                  </a:cubicBezTo>
                  <a:moveTo>
                    <a:pt x="1032" y="229"/>
                  </a:moveTo>
                  <a:cubicBezTo>
                    <a:pt x="1032" y="229"/>
                    <a:pt x="1032" y="229"/>
                    <a:pt x="1032" y="229"/>
                  </a:cubicBezTo>
                  <a:cubicBezTo>
                    <a:pt x="1032" y="229"/>
                    <a:pt x="1032" y="229"/>
                    <a:pt x="1032" y="229"/>
                  </a:cubicBezTo>
                  <a:moveTo>
                    <a:pt x="1032" y="229"/>
                  </a:moveTo>
                  <a:cubicBezTo>
                    <a:pt x="1032" y="229"/>
                    <a:pt x="1032" y="229"/>
                    <a:pt x="1032" y="229"/>
                  </a:cubicBezTo>
                  <a:cubicBezTo>
                    <a:pt x="1032" y="229"/>
                    <a:pt x="1032" y="229"/>
                    <a:pt x="1032" y="229"/>
                  </a:cubicBezTo>
                  <a:moveTo>
                    <a:pt x="1032" y="229"/>
                  </a:moveTo>
                  <a:cubicBezTo>
                    <a:pt x="1032" y="229"/>
                    <a:pt x="1032" y="229"/>
                    <a:pt x="1032" y="229"/>
                  </a:cubicBezTo>
                  <a:cubicBezTo>
                    <a:pt x="1032" y="229"/>
                    <a:pt x="1032" y="229"/>
                    <a:pt x="1032" y="229"/>
                  </a:cubicBezTo>
                  <a:moveTo>
                    <a:pt x="1032" y="229"/>
                  </a:moveTo>
                  <a:cubicBezTo>
                    <a:pt x="1032" y="229"/>
                    <a:pt x="1032" y="229"/>
                    <a:pt x="1032" y="229"/>
                  </a:cubicBezTo>
                  <a:cubicBezTo>
                    <a:pt x="1032" y="229"/>
                    <a:pt x="1032" y="229"/>
                    <a:pt x="1032" y="229"/>
                  </a:cubicBezTo>
                  <a:moveTo>
                    <a:pt x="1032" y="228"/>
                  </a:moveTo>
                  <a:cubicBezTo>
                    <a:pt x="1032" y="229"/>
                    <a:pt x="1032" y="229"/>
                    <a:pt x="1032" y="229"/>
                  </a:cubicBezTo>
                  <a:cubicBezTo>
                    <a:pt x="1032" y="228"/>
                    <a:pt x="1032" y="228"/>
                    <a:pt x="1032" y="228"/>
                  </a:cubicBezTo>
                  <a:moveTo>
                    <a:pt x="1032" y="228"/>
                  </a:moveTo>
                  <a:cubicBezTo>
                    <a:pt x="1032" y="228"/>
                    <a:pt x="1032" y="228"/>
                    <a:pt x="1032" y="228"/>
                  </a:cubicBezTo>
                  <a:cubicBezTo>
                    <a:pt x="1032" y="228"/>
                    <a:pt x="1032" y="228"/>
                    <a:pt x="1032" y="228"/>
                  </a:cubicBezTo>
                  <a:moveTo>
                    <a:pt x="1032" y="228"/>
                  </a:moveTo>
                  <a:cubicBezTo>
                    <a:pt x="1032" y="228"/>
                    <a:pt x="1032" y="228"/>
                    <a:pt x="1032" y="228"/>
                  </a:cubicBezTo>
                  <a:cubicBezTo>
                    <a:pt x="1032" y="228"/>
                    <a:pt x="1032" y="228"/>
                    <a:pt x="1032" y="228"/>
                  </a:cubicBezTo>
                  <a:moveTo>
                    <a:pt x="1032" y="228"/>
                  </a:moveTo>
                  <a:cubicBezTo>
                    <a:pt x="1032" y="228"/>
                    <a:pt x="1032" y="228"/>
                    <a:pt x="1032" y="228"/>
                  </a:cubicBezTo>
                  <a:cubicBezTo>
                    <a:pt x="1032" y="228"/>
                    <a:pt x="1032" y="228"/>
                    <a:pt x="1032" y="228"/>
                  </a:cubicBezTo>
                  <a:moveTo>
                    <a:pt x="1032" y="228"/>
                  </a:moveTo>
                  <a:cubicBezTo>
                    <a:pt x="1032" y="228"/>
                    <a:pt x="1032" y="228"/>
                    <a:pt x="1032" y="228"/>
                  </a:cubicBezTo>
                  <a:cubicBezTo>
                    <a:pt x="1032" y="228"/>
                    <a:pt x="1032" y="228"/>
                    <a:pt x="1032" y="228"/>
                  </a:cubicBezTo>
                  <a:moveTo>
                    <a:pt x="1032" y="228"/>
                  </a:moveTo>
                  <a:cubicBezTo>
                    <a:pt x="1032" y="228"/>
                    <a:pt x="1032" y="228"/>
                    <a:pt x="1032" y="228"/>
                  </a:cubicBezTo>
                  <a:cubicBezTo>
                    <a:pt x="1032" y="228"/>
                    <a:pt x="1032" y="228"/>
                    <a:pt x="1032" y="228"/>
                  </a:cubicBezTo>
                  <a:moveTo>
                    <a:pt x="1032" y="228"/>
                  </a:moveTo>
                  <a:cubicBezTo>
                    <a:pt x="1032" y="228"/>
                    <a:pt x="1032" y="228"/>
                    <a:pt x="1032" y="228"/>
                  </a:cubicBezTo>
                  <a:cubicBezTo>
                    <a:pt x="1032" y="228"/>
                    <a:pt x="1032" y="228"/>
                    <a:pt x="1032" y="228"/>
                  </a:cubicBezTo>
                  <a:moveTo>
                    <a:pt x="1032" y="228"/>
                  </a:moveTo>
                  <a:cubicBezTo>
                    <a:pt x="1032" y="228"/>
                    <a:pt x="1032" y="228"/>
                    <a:pt x="1032" y="228"/>
                  </a:cubicBezTo>
                  <a:cubicBezTo>
                    <a:pt x="1032" y="228"/>
                    <a:pt x="1032" y="228"/>
                    <a:pt x="1032" y="228"/>
                  </a:cubicBezTo>
                  <a:moveTo>
                    <a:pt x="1032" y="228"/>
                  </a:moveTo>
                  <a:cubicBezTo>
                    <a:pt x="1032" y="228"/>
                    <a:pt x="1032" y="228"/>
                    <a:pt x="1032" y="228"/>
                  </a:cubicBezTo>
                  <a:cubicBezTo>
                    <a:pt x="1032" y="228"/>
                    <a:pt x="1032" y="228"/>
                    <a:pt x="1032" y="228"/>
                  </a:cubicBezTo>
                  <a:moveTo>
                    <a:pt x="1032" y="228"/>
                  </a:moveTo>
                  <a:cubicBezTo>
                    <a:pt x="1032" y="228"/>
                    <a:pt x="1032" y="228"/>
                    <a:pt x="1032" y="228"/>
                  </a:cubicBezTo>
                  <a:cubicBezTo>
                    <a:pt x="1032" y="228"/>
                    <a:pt x="1032" y="228"/>
                    <a:pt x="1032" y="228"/>
                  </a:cubicBezTo>
                  <a:moveTo>
                    <a:pt x="1032" y="228"/>
                  </a:moveTo>
                  <a:cubicBezTo>
                    <a:pt x="1032" y="228"/>
                    <a:pt x="1032" y="228"/>
                    <a:pt x="1032" y="228"/>
                  </a:cubicBezTo>
                  <a:cubicBezTo>
                    <a:pt x="1032" y="228"/>
                    <a:pt x="1032" y="228"/>
                    <a:pt x="1032" y="228"/>
                  </a:cubicBezTo>
                  <a:moveTo>
                    <a:pt x="1032" y="228"/>
                  </a:moveTo>
                  <a:cubicBezTo>
                    <a:pt x="1032" y="228"/>
                    <a:pt x="1032" y="228"/>
                    <a:pt x="1032" y="228"/>
                  </a:cubicBezTo>
                  <a:cubicBezTo>
                    <a:pt x="1032" y="228"/>
                    <a:pt x="1032" y="228"/>
                    <a:pt x="1032" y="228"/>
                  </a:cubicBezTo>
                  <a:moveTo>
                    <a:pt x="1032" y="228"/>
                  </a:moveTo>
                  <a:cubicBezTo>
                    <a:pt x="1032" y="228"/>
                    <a:pt x="1032" y="228"/>
                    <a:pt x="1032" y="228"/>
                  </a:cubicBezTo>
                  <a:cubicBezTo>
                    <a:pt x="1032" y="228"/>
                    <a:pt x="1032" y="228"/>
                    <a:pt x="1032" y="228"/>
                  </a:cubicBezTo>
                  <a:moveTo>
                    <a:pt x="1032" y="228"/>
                  </a:moveTo>
                  <a:cubicBezTo>
                    <a:pt x="1032" y="228"/>
                    <a:pt x="1032" y="228"/>
                    <a:pt x="1032" y="228"/>
                  </a:cubicBezTo>
                  <a:cubicBezTo>
                    <a:pt x="1032" y="228"/>
                    <a:pt x="1032" y="228"/>
                    <a:pt x="1032" y="228"/>
                  </a:cubicBezTo>
                  <a:moveTo>
                    <a:pt x="1032" y="228"/>
                  </a:moveTo>
                  <a:cubicBezTo>
                    <a:pt x="1032" y="228"/>
                    <a:pt x="1032" y="228"/>
                    <a:pt x="1032" y="228"/>
                  </a:cubicBezTo>
                  <a:cubicBezTo>
                    <a:pt x="1032" y="228"/>
                    <a:pt x="1032" y="228"/>
                    <a:pt x="1032" y="228"/>
                  </a:cubicBezTo>
                  <a:moveTo>
                    <a:pt x="1031" y="228"/>
                  </a:moveTo>
                  <a:cubicBezTo>
                    <a:pt x="1031" y="228"/>
                    <a:pt x="1031" y="228"/>
                    <a:pt x="1031" y="228"/>
                  </a:cubicBezTo>
                  <a:cubicBezTo>
                    <a:pt x="1031" y="228"/>
                    <a:pt x="1031" y="228"/>
                    <a:pt x="1031" y="228"/>
                  </a:cubicBezTo>
                  <a:moveTo>
                    <a:pt x="1031" y="228"/>
                  </a:moveTo>
                  <a:cubicBezTo>
                    <a:pt x="1031" y="228"/>
                    <a:pt x="1031" y="228"/>
                    <a:pt x="1031" y="228"/>
                  </a:cubicBezTo>
                  <a:cubicBezTo>
                    <a:pt x="1031" y="228"/>
                    <a:pt x="1031" y="228"/>
                    <a:pt x="1031" y="228"/>
                  </a:cubicBezTo>
                  <a:moveTo>
                    <a:pt x="1031" y="228"/>
                  </a:moveTo>
                  <a:cubicBezTo>
                    <a:pt x="1031" y="228"/>
                    <a:pt x="1031" y="228"/>
                    <a:pt x="1031" y="228"/>
                  </a:cubicBezTo>
                  <a:cubicBezTo>
                    <a:pt x="1031" y="228"/>
                    <a:pt x="1031" y="228"/>
                    <a:pt x="1031" y="228"/>
                  </a:cubicBezTo>
                  <a:moveTo>
                    <a:pt x="1031" y="228"/>
                  </a:moveTo>
                  <a:cubicBezTo>
                    <a:pt x="1031" y="228"/>
                    <a:pt x="1031" y="228"/>
                    <a:pt x="1031" y="228"/>
                  </a:cubicBezTo>
                  <a:cubicBezTo>
                    <a:pt x="1031" y="228"/>
                    <a:pt x="1031" y="228"/>
                    <a:pt x="1031" y="228"/>
                  </a:cubicBezTo>
                  <a:moveTo>
                    <a:pt x="1031" y="228"/>
                  </a:moveTo>
                  <a:cubicBezTo>
                    <a:pt x="1031" y="228"/>
                    <a:pt x="1031" y="228"/>
                    <a:pt x="1031" y="228"/>
                  </a:cubicBezTo>
                  <a:cubicBezTo>
                    <a:pt x="1031" y="228"/>
                    <a:pt x="1031" y="228"/>
                    <a:pt x="1031" y="228"/>
                  </a:cubicBezTo>
                  <a:moveTo>
                    <a:pt x="1031" y="228"/>
                  </a:moveTo>
                  <a:cubicBezTo>
                    <a:pt x="1031" y="228"/>
                    <a:pt x="1031" y="228"/>
                    <a:pt x="1031" y="228"/>
                  </a:cubicBezTo>
                  <a:cubicBezTo>
                    <a:pt x="1031" y="228"/>
                    <a:pt x="1031" y="228"/>
                    <a:pt x="1031" y="228"/>
                  </a:cubicBezTo>
                  <a:moveTo>
                    <a:pt x="1031" y="228"/>
                  </a:moveTo>
                  <a:cubicBezTo>
                    <a:pt x="1031" y="228"/>
                    <a:pt x="1031" y="228"/>
                    <a:pt x="1031" y="228"/>
                  </a:cubicBezTo>
                  <a:cubicBezTo>
                    <a:pt x="1031" y="228"/>
                    <a:pt x="1031" y="228"/>
                    <a:pt x="1031" y="228"/>
                  </a:cubicBezTo>
                  <a:moveTo>
                    <a:pt x="1031" y="228"/>
                  </a:moveTo>
                  <a:cubicBezTo>
                    <a:pt x="1031" y="228"/>
                    <a:pt x="1031" y="228"/>
                    <a:pt x="1031" y="228"/>
                  </a:cubicBezTo>
                  <a:cubicBezTo>
                    <a:pt x="1031" y="228"/>
                    <a:pt x="1031" y="228"/>
                    <a:pt x="1031" y="228"/>
                  </a:cubicBezTo>
                  <a:moveTo>
                    <a:pt x="1031" y="228"/>
                  </a:moveTo>
                  <a:cubicBezTo>
                    <a:pt x="1031" y="228"/>
                    <a:pt x="1031" y="228"/>
                    <a:pt x="1031" y="228"/>
                  </a:cubicBezTo>
                  <a:cubicBezTo>
                    <a:pt x="1031" y="228"/>
                    <a:pt x="1031" y="228"/>
                    <a:pt x="1031" y="228"/>
                  </a:cubicBezTo>
                  <a:moveTo>
                    <a:pt x="1031" y="228"/>
                  </a:moveTo>
                  <a:cubicBezTo>
                    <a:pt x="1031" y="228"/>
                    <a:pt x="1031" y="228"/>
                    <a:pt x="1031" y="228"/>
                  </a:cubicBezTo>
                  <a:cubicBezTo>
                    <a:pt x="1031" y="228"/>
                    <a:pt x="1031" y="228"/>
                    <a:pt x="1031" y="228"/>
                  </a:cubicBezTo>
                  <a:moveTo>
                    <a:pt x="1031" y="228"/>
                  </a:moveTo>
                  <a:cubicBezTo>
                    <a:pt x="1031" y="228"/>
                    <a:pt x="1031" y="228"/>
                    <a:pt x="1031" y="228"/>
                  </a:cubicBezTo>
                  <a:cubicBezTo>
                    <a:pt x="1031" y="228"/>
                    <a:pt x="1031" y="228"/>
                    <a:pt x="1031" y="228"/>
                  </a:cubicBezTo>
                  <a:moveTo>
                    <a:pt x="1031" y="228"/>
                  </a:moveTo>
                  <a:cubicBezTo>
                    <a:pt x="1031" y="228"/>
                    <a:pt x="1031" y="228"/>
                    <a:pt x="1031" y="228"/>
                  </a:cubicBezTo>
                  <a:cubicBezTo>
                    <a:pt x="1031" y="228"/>
                    <a:pt x="1031" y="228"/>
                    <a:pt x="1031" y="228"/>
                  </a:cubicBezTo>
                  <a:moveTo>
                    <a:pt x="1031" y="228"/>
                  </a:moveTo>
                  <a:cubicBezTo>
                    <a:pt x="1031" y="228"/>
                    <a:pt x="1031" y="228"/>
                    <a:pt x="1031" y="228"/>
                  </a:cubicBezTo>
                  <a:cubicBezTo>
                    <a:pt x="1031" y="228"/>
                    <a:pt x="1031" y="228"/>
                    <a:pt x="1031" y="228"/>
                  </a:cubicBezTo>
                  <a:moveTo>
                    <a:pt x="1031" y="228"/>
                  </a:moveTo>
                  <a:cubicBezTo>
                    <a:pt x="1031" y="228"/>
                    <a:pt x="1031" y="228"/>
                    <a:pt x="1031" y="228"/>
                  </a:cubicBezTo>
                  <a:cubicBezTo>
                    <a:pt x="1031" y="228"/>
                    <a:pt x="1031" y="228"/>
                    <a:pt x="1031" y="228"/>
                  </a:cubicBezTo>
                  <a:moveTo>
                    <a:pt x="1031" y="228"/>
                  </a:moveTo>
                  <a:cubicBezTo>
                    <a:pt x="1031" y="228"/>
                    <a:pt x="1031" y="228"/>
                    <a:pt x="1031" y="228"/>
                  </a:cubicBezTo>
                  <a:cubicBezTo>
                    <a:pt x="1031" y="228"/>
                    <a:pt x="1031" y="228"/>
                    <a:pt x="1031" y="228"/>
                  </a:cubicBezTo>
                  <a:moveTo>
                    <a:pt x="1031" y="228"/>
                  </a:moveTo>
                  <a:cubicBezTo>
                    <a:pt x="1031" y="228"/>
                    <a:pt x="1031" y="228"/>
                    <a:pt x="1031" y="228"/>
                  </a:cubicBezTo>
                  <a:cubicBezTo>
                    <a:pt x="1031" y="228"/>
                    <a:pt x="1031" y="228"/>
                    <a:pt x="1031" y="228"/>
                  </a:cubicBezTo>
                  <a:moveTo>
                    <a:pt x="1031" y="228"/>
                  </a:moveTo>
                  <a:cubicBezTo>
                    <a:pt x="1031" y="228"/>
                    <a:pt x="1031" y="228"/>
                    <a:pt x="1031" y="228"/>
                  </a:cubicBezTo>
                  <a:cubicBezTo>
                    <a:pt x="1031" y="228"/>
                    <a:pt x="1031" y="228"/>
                    <a:pt x="1031" y="228"/>
                  </a:cubicBezTo>
                  <a:moveTo>
                    <a:pt x="1031" y="228"/>
                  </a:moveTo>
                  <a:cubicBezTo>
                    <a:pt x="1031" y="228"/>
                    <a:pt x="1031" y="228"/>
                    <a:pt x="1031" y="228"/>
                  </a:cubicBezTo>
                  <a:cubicBezTo>
                    <a:pt x="1031" y="228"/>
                    <a:pt x="1031" y="228"/>
                    <a:pt x="1031" y="228"/>
                  </a:cubicBezTo>
                  <a:moveTo>
                    <a:pt x="1031" y="227"/>
                  </a:moveTo>
                  <a:cubicBezTo>
                    <a:pt x="1031" y="228"/>
                    <a:pt x="1031" y="228"/>
                    <a:pt x="1031" y="228"/>
                  </a:cubicBezTo>
                  <a:cubicBezTo>
                    <a:pt x="1031" y="227"/>
                    <a:pt x="1031" y="227"/>
                    <a:pt x="1031" y="227"/>
                  </a:cubicBezTo>
                  <a:moveTo>
                    <a:pt x="1031" y="227"/>
                  </a:moveTo>
                  <a:cubicBezTo>
                    <a:pt x="1031" y="227"/>
                    <a:pt x="1031" y="227"/>
                    <a:pt x="1031" y="227"/>
                  </a:cubicBezTo>
                  <a:cubicBezTo>
                    <a:pt x="1031" y="227"/>
                    <a:pt x="1031" y="227"/>
                    <a:pt x="1031" y="227"/>
                  </a:cubicBezTo>
                  <a:moveTo>
                    <a:pt x="1031" y="227"/>
                  </a:moveTo>
                  <a:cubicBezTo>
                    <a:pt x="1031" y="227"/>
                    <a:pt x="1031" y="227"/>
                    <a:pt x="1031" y="227"/>
                  </a:cubicBezTo>
                  <a:cubicBezTo>
                    <a:pt x="1031" y="227"/>
                    <a:pt x="1031" y="227"/>
                    <a:pt x="1031" y="227"/>
                  </a:cubicBezTo>
                  <a:moveTo>
                    <a:pt x="1031" y="227"/>
                  </a:moveTo>
                  <a:cubicBezTo>
                    <a:pt x="1031" y="227"/>
                    <a:pt x="1031" y="227"/>
                    <a:pt x="1031" y="227"/>
                  </a:cubicBezTo>
                  <a:cubicBezTo>
                    <a:pt x="1031" y="227"/>
                    <a:pt x="1031" y="227"/>
                    <a:pt x="1031" y="227"/>
                  </a:cubicBezTo>
                  <a:moveTo>
                    <a:pt x="1031" y="227"/>
                  </a:moveTo>
                  <a:cubicBezTo>
                    <a:pt x="1031" y="227"/>
                    <a:pt x="1031" y="227"/>
                    <a:pt x="1031" y="227"/>
                  </a:cubicBezTo>
                  <a:cubicBezTo>
                    <a:pt x="1031" y="227"/>
                    <a:pt x="1031" y="227"/>
                    <a:pt x="1031" y="227"/>
                  </a:cubicBezTo>
                  <a:moveTo>
                    <a:pt x="1031" y="227"/>
                  </a:moveTo>
                  <a:cubicBezTo>
                    <a:pt x="1031" y="227"/>
                    <a:pt x="1031" y="227"/>
                    <a:pt x="1031" y="227"/>
                  </a:cubicBezTo>
                  <a:cubicBezTo>
                    <a:pt x="1031" y="227"/>
                    <a:pt x="1031" y="227"/>
                    <a:pt x="1031" y="227"/>
                  </a:cubicBezTo>
                  <a:moveTo>
                    <a:pt x="1031" y="227"/>
                  </a:moveTo>
                  <a:cubicBezTo>
                    <a:pt x="1031" y="227"/>
                    <a:pt x="1031" y="227"/>
                    <a:pt x="1031" y="227"/>
                  </a:cubicBezTo>
                  <a:cubicBezTo>
                    <a:pt x="1031" y="227"/>
                    <a:pt x="1031" y="227"/>
                    <a:pt x="1031" y="227"/>
                  </a:cubicBezTo>
                  <a:moveTo>
                    <a:pt x="1031" y="227"/>
                  </a:moveTo>
                  <a:cubicBezTo>
                    <a:pt x="1031" y="227"/>
                    <a:pt x="1031" y="227"/>
                    <a:pt x="1031" y="227"/>
                  </a:cubicBezTo>
                  <a:cubicBezTo>
                    <a:pt x="1031" y="227"/>
                    <a:pt x="1031" y="227"/>
                    <a:pt x="1031" y="227"/>
                  </a:cubicBezTo>
                  <a:moveTo>
                    <a:pt x="1031" y="227"/>
                  </a:moveTo>
                  <a:cubicBezTo>
                    <a:pt x="1031" y="227"/>
                    <a:pt x="1031" y="227"/>
                    <a:pt x="1031" y="227"/>
                  </a:cubicBezTo>
                  <a:cubicBezTo>
                    <a:pt x="1031" y="227"/>
                    <a:pt x="1031" y="227"/>
                    <a:pt x="1031" y="227"/>
                  </a:cubicBezTo>
                  <a:moveTo>
                    <a:pt x="1031" y="227"/>
                  </a:moveTo>
                  <a:cubicBezTo>
                    <a:pt x="1031" y="227"/>
                    <a:pt x="1031" y="227"/>
                    <a:pt x="1031" y="227"/>
                  </a:cubicBezTo>
                  <a:cubicBezTo>
                    <a:pt x="1031" y="227"/>
                    <a:pt x="1031" y="227"/>
                    <a:pt x="1031" y="227"/>
                  </a:cubicBezTo>
                  <a:moveTo>
                    <a:pt x="1031" y="227"/>
                  </a:moveTo>
                  <a:cubicBezTo>
                    <a:pt x="1031" y="227"/>
                    <a:pt x="1031" y="227"/>
                    <a:pt x="1031" y="227"/>
                  </a:cubicBezTo>
                  <a:cubicBezTo>
                    <a:pt x="1031" y="227"/>
                    <a:pt x="1031" y="227"/>
                    <a:pt x="1031" y="227"/>
                  </a:cubicBezTo>
                  <a:moveTo>
                    <a:pt x="1031" y="227"/>
                  </a:moveTo>
                  <a:cubicBezTo>
                    <a:pt x="1031" y="227"/>
                    <a:pt x="1031" y="227"/>
                    <a:pt x="1031" y="227"/>
                  </a:cubicBezTo>
                  <a:cubicBezTo>
                    <a:pt x="1031" y="227"/>
                    <a:pt x="1031" y="227"/>
                    <a:pt x="1031" y="227"/>
                  </a:cubicBezTo>
                  <a:moveTo>
                    <a:pt x="1031" y="227"/>
                  </a:moveTo>
                  <a:cubicBezTo>
                    <a:pt x="1031" y="227"/>
                    <a:pt x="1031" y="227"/>
                    <a:pt x="1031" y="227"/>
                  </a:cubicBezTo>
                  <a:cubicBezTo>
                    <a:pt x="1031" y="227"/>
                    <a:pt x="1031" y="227"/>
                    <a:pt x="1031" y="227"/>
                  </a:cubicBezTo>
                  <a:moveTo>
                    <a:pt x="1031" y="227"/>
                  </a:moveTo>
                  <a:cubicBezTo>
                    <a:pt x="1031" y="227"/>
                    <a:pt x="1031" y="227"/>
                    <a:pt x="1031" y="227"/>
                  </a:cubicBezTo>
                  <a:cubicBezTo>
                    <a:pt x="1031" y="227"/>
                    <a:pt x="1031" y="227"/>
                    <a:pt x="1031" y="227"/>
                  </a:cubicBezTo>
                  <a:moveTo>
                    <a:pt x="1028" y="233"/>
                  </a:moveTo>
                  <a:cubicBezTo>
                    <a:pt x="1024" y="234"/>
                    <a:pt x="1019" y="235"/>
                    <a:pt x="1015" y="235"/>
                  </a:cubicBezTo>
                  <a:cubicBezTo>
                    <a:pt x="1013" y="235"/>
                    <a:pt x="1010" y="236"/>
                    <a:pt x="1009" y="237"/>
                  </a:cubicBezTo>
                  <a:cubicBezTo>
                    <a:pt x="1008" y="237"/>
                    <a:pt x="1008" y="237"/>
                    <a:pt x="1004" y="244"/>
                  </a:cubicBezTo>
                  <a:cubicBezTo>
                    <a:pt x="1005" y="246"/>
                    <a:pt x="1006" y="249"/>
                    <a:pt x="1007" y="251"/>
                  </a:cubicBezTo>
                  <a:cubicBezTo>
                    <a:pt x="1006" y="249"/>
                    <a:pt x="1005" y="246"/>
                    <a:pt x="1004" y="244"/>
                  </a:cubicBezTo>
                  <a:cubicBezTo>
                    <a:pt x="1002" y="244"/>
                    <a:pt x="1001" y="244"/>
                    <a:pt x="999" y="244"/>
                  </a:cubicBezTo>
                  <a:cubicBezTo>
                    <a:pt x="997" y="240"/>
                    <a:pt x="996" y="235"/>
                    <a:pt x="994" y="230"/>
                  </a:cubicBezTo>
                  <a:cubicBezTo>
                    <a:pt x="992" y="230"/>
                    <a:pt x="991" y="230"/>
                    <a:pt x="989" y="230"/>
                  </a:cubicBezTo>
                  <a:cubicBezTo>
                    <a:pt x="991" y="230"/>
                    <a:pt x="992" y="230"/>
                    <a:pt x="994" y="230"/>
                  </a:cubicBezTo>
                  <a:cubicBezTo>
                    <a:pt x="1004" y="229"/>
                    <a:pt x="1015" y="228"/>
                    <a:pt x="1025" y="226"/>
                  </a:cubicBezTo>
                  <a:cubicBezTo>
                    <a:pt x="1026" y="229"/>
                    <a:pt x="1027" y="231"/>
                    <a:pt x="1028" y="233"/>
                  </a:cubicBezTo>
                  <a:moveTo>
                    <a:pt x="1032" y="226"/>
                  </a:moveTo>
                  <a:cubicBezTo>
                    <a:pt x="1032" y="226"/>
                    <a:pt x="1032" y="225"/>
                    <a:pt x="1032" y="225"/>
                  </a:cubicBezTo>
                  <a:cubicBezTo>
                    <a:pt x="1032" y="225"/>
                    <a:pt x="1032" y="226"/>
                    <a:pt x="1032" y="226"/>
                  </a:cubicBezTo>
                  <a:cubicBezTo>
                    <a:pt x="1032" y="226"/>
                    <a:pt x="1032" y="226"/>
                    <a:pt x="1032" y="226"/>
                  </a:cubicBezTo>
                  <a:moveTo>
                    <a:pt x="1031" y="225"/>
                  </a:moveTo>
                  <a:cubicBezTo>
                    <a:pt x="1031" y="225"/>
                    <a:pt x="1030" y="226"/>
                    <a:pt x="1031" y="227"/>
                  </a:cubicBezTo>
                  <a:cubicBezTo>
                    <a:pt x="1031" y="226"/>
                    <a:pt x="1030" y="226"/>
                    <a:pt x="1031" y="225"/>
                  </a:cubicBezTo>
                  <a:cubicBezTo>
                    <a:pt x="1031" y="225"/>
                    <a:pt x="1031" y="225"/>
                    <a:pt x="1031" y="225"/>
                  </a:cubicBezTo>
                  <a:moveTo>
                    <a:pt x="829" y="337"/>
                  </a:moveTo>
                  <a:cubicBezTo>
                    <a:pt x="829" y="334"/>
                    <a:pt x="829" y="331"/>
                    <a:pt x="829" y="329"/>
                  </a:cubicBezTo>
                  <a:cubicBezTo>
                    <a:pt x="819" y="329"/>
                    <a:pt x="819" y="329"/>
                    <a:pt x="819" y="329"/>
                  </a:cubicBezTo>
                  <a:cubicBezTo>
                    <a:pt x="812" y="345"/>
                    <a:pt x="812" y="345"/>
                    <a:pt x="812" y="345"/>
                  </a:cubicBezTo>
                  <a:cubicBezTo>
                    <a:pt x="823" y="337"/>
                    <a:pt x="823" y="337"/>
                    <a:pt x="823" y="337"/>
                  </a:cubicBezTo>
                  <a:cubicBezTo>
                    <a:pt x="823" y="342"/>
                    <a:pt x="823" y="347"/>
                    <a:pt x="823" y="353"/>
                  </a:cubicBezTo>
                  <a:cubicBezTo>
                    <a:pt x="829" y="337"/>
                    <a:pt x="829" y="337"/>
                    <a:pt x="829" y="337"/>
                  </a:cubicBezTo>
                  <a:moveTo>
                    <a:pt x="1008" y="578"/>
                  </a:moveTo>
                  <a:cubicBezTo>
                    <a:pt x="999" y="560"/>
                    <a:pt x="999" y="560"/>
                    <a:pt x="999" y="560"/>
                  </a:cubicBezTo>
                  <a:cubicBezTo>
                    <a:pt x="1008" y="578"/>
                    <a:pt x="1008" y="578"/>
                    <a:pt x="1008" y="578"/>
                  </a:cubicBezTo>
                  <a:moveTo>
                    <a:pt x="1008" y="480"/>
                  </a:moveTo>
                  <a:cubicBezTo>
                    <a:pt x="1013" y="470"/>
                    <a:pt x="1013" y="470"/>
                    <a:pt x="1013" y="470"/>
                  </a:cubicBezTo>
                  <a:cubicBezTo>
                    <a:pt x="1008" y="480"/>
                    <a:pt x="1008" y="480"/>
                    <a:pt x="1008" y="480"/>
                  </a:cubicBezTo>
                  <a:moveTo>
                    <a:pt x="1024" y="461"/>
                  </a:moveTo>
                  <a:cubicBezTo>
                    <a:pt x="1013" y="470"/>
                    <a:pt x="1013" y="470"/>
                    <a:pt x="1013" y="470"/>
                  </a:cubicBezTo>
                  <a:cubicBezTo>
                    <a:pt x="1024" y="461"/>
                    <a:pt x="1024" y="461"/>
                    <a:pt x="1024" y="461"/>
                  </a:cubicBezTo>
                  <a:moveTo>
                    <a:pt x="1273" y="419"/>
                  </a:moveTo>
                  <a:cubicBezTo>
                    <a:pt x="1233" y="329"/>
                    <a:pt x="1182" y="248"/>
                    <a:pt x="1124" y="179"/>
                  </a:cubicBezTo>
                  <a:cubicBezTo>
                    <a:pt x="1123" y="179"/>
                    <a:pt x="1122" y="179"/>
                    <a:pt x="1120" y="179"/>
                  </a:cubicBezTo>
                  <a:cubicBezTo>
                    <a:pt x="1114" y="181"/>
                    <a:pt x="1107" y="182"/>
                    <a:pt x="1100" y="184"/>
                  </a:cubicBezTo>
                  <a:cubicBezTo>
                    <a:pt x="1091" y="186"/>
                    <a:pt x="1081" y="188"/>
                    <a:pt x="1072" y="190"/>
                  </a:cubicBezTo>
                  <a:cubicBezTo>
                    <a:pt x="1068" y="186"/>
                    <a:pt x="1066" y="181"/>
                    <a:pt x="1063" y="177"/>
                  </a:cubicBezTo>
                  <a:cubicBezTo>
                    <a:pt x="1060" y="178"/>
                    <a:pt x="1058" y="178"/>
                    <a:pt x="1055" y="178"/>
                  </a:cubicBezTo>
                  <a:cubicBezTo>
                    <a:pt x="1065" y="189"/>
                    <a:pt x="1065" y="189"/>
                    <a:pt x="1075" y="197"/>
                  </a:cubicBezTo>
                  <a:cubicBezTo>
                    <a:pt x="1075" y="197"/>
                    <a:pt x="1073" y="197"/>
                    <a:pt x="1072" y="197"/>
                  </a:cubicBezTo>
                  <a:cubicBezTo>
                    <a:pt x="1056" y="207"/>
                    <a:pt x="1056" y="207"/>
                    <a:pt x="1056" y="207"/>
                  </a:cubicBezTo>
                  <a:cubicBezTo>
                    <a:pt x="1054" y="203"/>
                    <a:pt x="1051" y="198"/>
                    <a:pt x="1048" y="194"/>
                  </a:cubicBezTo>
                  <a:cubicBezTo>
                    <a:pt x="1053" y="208"/>
                    <a:pt x="1053" y="208"/>
                    <a:pt x="1053" y="208"/>
                  </a:cubicBezTo>
                  <a:cubicBezTo>
                    <a:pt x="1048" y="194"/>
                    <a:pt x="1048" y="194"/>
                    <a:pt x="1048" y="194"/>
                  </a:cubicBezTo>
                  <a:cubicBezTo>
                    <a:pt x="1046" y="194"/>
                    <a:pt x="1043" y="195"/>
                    <a:pt x="1040" y="195"/>
                  </a:cubicBezTo>
                  <a:cubicBezTo>
                    <a:pt x="1045" y="202"/>
                    <a:pt x="1048" y="209"/>
                    <a:pt x="1052" y="215"/>
                  </a:cubicBezTo>
                  <a:cubicBezTo>
                    <a:pt x="1047" y="216"/>
                    <a:pt x="1041" y="217"/>
                    <a:pt x="1035" y="218"/>
                  </a:cubicBezTo>
                  <a:cubicBezTo>
                    <a:pt x="1034" y="218"/>
                    <a:pt x="1032" y="218"/>
                    <a:pt x="1031" y="218"/>
                  </a:cubicBezTo>
                  <a:cubicBezTo>
                    <a:pt x="1031" y="218"/>
                    <a:pt x="1031" y="218"/>
                    <a:pt x="1031" y="218"/>
                  </a:cubicBezTo>
                  <a:cubicBezTo>
                    <a:pt x="1018" y="220"/>
                    <a:pt x="1004" y="222"/>
                    <a:pt x="991" y="223"/>
                  </a:cubicBezTo>
                  <a:cubicBezTo>
                    <a:pt x="989" y="230"/>
                    <a:pt x="989" y="230"/>
                    <a:pt x="989" y="230"/>
                  </a:cubicBezTo>
                  <a:cubicBezTo>
                    <a:pt x="991" y="223"/>
                    <a:pt x="991" y="223"/>
                    <a:pt x="991" y="223"/>
                  </a:cubicBezTo>
                  <a:cubicBezTo>
                    <a:pt x="971" y="221"/>
                    <a:pt x="971" y="221"/>
                    <a:pt x="971" y="221"/>
                  </a:cubicBezTo>
                  <a:cubicBezTo>
                    <a:pt x="991" y="223"/>
                    <a:pt x="991" y="223"/>
                    <a:pt x="991" y="223"/>
                  </a:cubicBezTo>
                  <a:cubicBezTo>
                    <a:pt x="1004" y="222"/>
                    <a:pt x="1018" y="220"/>
                    <a:pt x="1031" y="218"/>
                  </a:cubicBezTo>
                  <a:cubicBezTo>
                    <a:pt x="999" y="201"/>
                    <a:pt x="999" y="201"/>
                    <a:pt x="999" y="201"/>
                  </a:cubicBezTo>
                  <a:cubicBezTo>
                    <a:pt x="988" y="195"/>
                    <a:pt x="988" y="195"/>
                    <a:pt x="988" y="195"/>
                  </a:cubicBezTo>
                  <a:cubicBezTo>
                    <a:pt x="966" y="196"/>
                    <a:pt x="944" y="187"/>
                    <a:pt x="922" y="187"/>
                  </a:cubicBezTo>
                  <a:cubicBezTo>
                    <a:pt x="921" y="187"/>
                    <a:pt x="919" y="187"/>
                    <a:pt x="918" y="187"/>
                  </a:cubicBezTo>
                  <a:cubicBezTo>
                    <a:pt x="911" y="188"/>
                    <a:pt x="911" y="188"/>
                    <a:pt x="902" y="193"/>
                  </a:cubicBezTo>
                  <a:cubicBezTo>
                    <a:pt x="908" y="196"/>
                    <a:pt x="916" y="199"/>
                    <a:pt x="922" y="201"/>
                  </a:cubicBezTo>
                  <a:cubicBezTo>
                    <a:pt x="899" y="195"/>
                    <a:pt x="899" y="195"/>
                    <a:pt x="899" y="195"/>
                  </a:cubicBezTo>
                  <a:cubicBezTo>
                    <a:pt x="872" y="210"/>
                    <a:pt x="872" y="210"/>
                    <a:pt x="872" y="210"/>
                  </a:cubicBezTo>
                  <a:cubicBezTo>
                    <a:pt x="868" y="217"/>
                    <a:pt x="868" y="217"/>
                    <a:pt x="868" y="217"/>
                  </a:cubicBezTo>
                  <a:cubicBezTo>
                    <a:pt x="860" y="224"/>
                    <a:pt x="860" y="224"/>
                    <a:pt x="860" y="224"/>
                  </a:cubicBezTo>
                  <a:cubicBezTo>
                    <a:pt x="851" y="224"/>
                    <a:pt x="851" y="224"/>
                    <a:pt x="851" y="224"/>
                  </a:cubicBezTo>
                  <a:cubicBezTo>
                    <a:pt x="847" y="231"/>
                    <a:pt x="847" y="231"/>
                    <a:pt x="847" y="231"/>
                  </a:cubicBezTo>
                  <a:cubicBezTo>
                    <a:pt x="843" y="246"/>
                    <a:pt x="843" y="246"/>
                    <a:pt x="843" y="246"/>
                  </a:cubicBezTo>
                  <a:cubicBezTo>
                    <a:pt x="829" y="253"/>
                    <a:pt x="829" y="253"/>
                    <a:pt x="829" y="253"/>
                  </a:cubicBezTo>
                  <a:cubicBezTo>
                    <a:pt x="823" y="259"/>
                    <a:pt x="823" y="259"/>
                    <a:pt x="823" y="259"/>
                  </a:cubicBezTo>
                  <a:cubicBezTo>
                    <a:pt x="819" y="268"/>
                    <a:pt x="819" y="268"/>
                    <a:pt x="819" y="268"/>
                  </a:cubicBezTo>
                  <a:cubicBezTo>
                    <a:pt x="809" y="275"/>
                    <a:pt x="809" y="275"/>
                    <a:pt x="809" y="275"/>
                  </a:cubicBezTo>
                  <a:cubicBezTo>
                    <a:pt x="806" y="275"/>
                    <a:pt x="802" y="275"/>
                    <a:pt x="799" y="275"/>
                  </a:cubicBezTo>
                  <a:cubicBezTo>
                    <a:pt x="789" y="283"/>
                    <a:pt x="789" y="283"/>
                    <a:pt x="789" y="283"/>
                  </a:cubicBezTo>
                  <a:cubicBezTo>
                    <a:pt x="788" y="297"/>
                    <a:pt x="788" y="297"/>
                    <a:pt x="788" y="297"/>
                  </a:cubicBezTo>
                  <a:cubicBezTo>
                    <a:pt x="789" y="297"/>
                    <a:pt x="791" y="297"/>
                    <a:pt x="793" y="297"/>
                  </a:cubicBezTo>
                  <a:cubicBezTo>
                    <a:pt x="793" y="300"/>
                    <a:pt x="793" y="302"/>
                    <a:pt x="792" y="305"/>
                  </a:cubicBezTo>
                  <a:cubicBezTo>
                    <a:pt x="797" y="323"/>
                    <a:pt x="797" y="323"/>
                    <a:pt x="797" y="323"/>
                  </a:cubicBezTo>
                  <a:cubicBezTo>
                    <a:pt x="818" y="313"/>
                    <a:pt x="818" y="313"/>
                    <a:pt x="818" y="313"/>
                  </a:cubicBezTo>
                  <a:cubicBezTo>
                    <a:pt x="820" y="313"/>
                    <a:pt x="822" y="313"/>
                    <a:pt x="824" y="313"/>
                  </a:cubicBezTo>
                  <a:cubicBezTo>
                    <a:pt x="833" y="306"/>
                    <a:pt x="833" y="306"/>
                    <a:pt x="833" y="306"/>
                  </a:cubicBezTo>
                  <a:cubicBezTo>
                    <a:pt x="840" y="329"/>
                    <a:pt x="840" y="329"/>
                    <a:pt x="840" y="329"/>
                  </a:cubicBezTo>
                  <a:cubicBezTo>
                    <a:pt x="840" y="331"/>
                    <a:pt x="840" y="334"/>
                    <a:pt x="840" y="337"/>
                  </a:cubicBezTo>
                  <a:cubicBezTo>
                    <a:pt x="846" y="353"/>
                    <a:pt x="846" y="353"/>
                    <a:pt x="846" y="353"/>
                  </a:cubicBezTo>
                  <a:cubicBezTo>
                    <a:pt x="872" y="343"/>
                    <a:pt x="872" y="343"/>
                    <a:pt x="872" y="343"/>
                  </a:cubicBezTo>
                  <a:cubicBezTo>
                    <a:pt x="881" y="305"/>
                    <a:pt x="881" y="305"/>
                    <a:pt x="881" y="305"/>
                  </a:cubicBezTo>
                  <a:cubicBezTo>
                    <a:pt x="872" y="343"/>
                    <a:pt x="872" y="343"/>
                    <a:pt x="872" y="343"/>
                  </a:cubicBezTo>
                  <a:cubicBezTo>
                    <a:pt x="846" y="353"/>
                    <a:pt x="846" y="353"/>
                    <a:pt x="846" y="353"/>
                  </a:cubicBezTo>
                  <a:cubicBezTo>
                    <a:pt x="840" y="337"/>
                    <a:pt x="840" y="337"/>
                    <a:pt x="840" y="337"/>
                  </a:cubicBezTo>
                  <a:cubicBezTo>
                    <a:pt x="829" y="361"/>
                    <a:pt x="829" y="361"/>
                    <a:pt x="829" y="361"/>
                  </a:cubicBezTo>
                  <a:cubicBezTo>
                    <a:pt x="870" y="357"/>
                    <a:pt x="875" y="355"/>
                    <a:pt x="878" y="333"/>
                  </a:cubicBezTo>
                  <a:cubicBezTo>
                    <a:pt x="880" y="321"/>
                    <a:pt x="882" y="320"/>
                    <a:pt x="893" y="312"/>
                  </a:cubicBezTo>
                  <a:cubicBezTo>
                    <a:pt x="893" y="307"/>
                    <a:pt x="892" y="302"/>
                    <a:pt x="891" y="296"/>
                  </a:cubicBezTo>
                  <a:cubicBezTo>
                    <a:pt x="880" y="296"/>
                    <a:pt x="880" y="296"/>
                    <a:pt x="880" y="296"/>
                  </a:cubicBezTo>
                  <a:cubicBezTo>
                    <a:pt x="883" y="267"/>
                    <a:pt x="883" y="267"/>
                    <a:pt x="883" y="267"/>
                  </a:cubicBezTo>
                  <a:cubicBezTo>
                    <a:pt x="874" y="275"/>
                    <a:pt x="874" y="275"/>
                    <a:pt x="874" y="275"/>
                  </a:cubicBezTo>
                  <a:cubicBezTo>
                    <a:pt x="883" y="267"/>
                    <a:pt x="883" y="267"/>
                    <a:pt x="883" y="267"/>
                  </a:cubicBezTo>
                  <a:cubicBezTo>
                    <a:pt x="900" y="251"/>
                    <a:pt x="900" y="251"/>
                    <a:pt x="900" y="251"/>
                  </a:cubicBezTo>
                  <a:cubicBezTo>
                    <a:pt x="903" y="237"/>
                    <a:pt x="903" y="237"/>
                    <a:pt x="903" y="237"/>
                  </a:cubicBezTo>
                  <a:cubicBezTo>
                    <a:pt x="921" y="236"/>
                    <a:pt x="921" y="236"/>
                    <a:pt x="921" y="236"/>
                  </a:cubicBezTo>
                  <a:cubicBezTo>
                    <a:pt x="924" y="236"/>
                    <a:pt x="927" y="235"/>
                    <a:pt x="930" y="235"/>
                  </a:cubicBezTo>
                  <a:cubicBezTo>
                    <a:pt x="931" y="240"/>
                    <a:pt x="932" y="245"/>
                    <a:pt x="934" y="250"/>
                  </a:cubicBezTo>
                  <a:cubicBezTo>
                    <a:pt x="932" y="245"/>
                    <a:pt x="931" y="240"/>
                    <a:pt x="930" y="235"/>
                  </a:cubicBezTo>
                  <a:cubicBezTo>
                    <a:pt x="927" y="235"/>
                    <a:pt x="924" y="236"/>
                    <a:pt x="921" y="236"/>
                  </a:cubicBezTo>
                  <a:cubicBezTo>
                    <a:pt x="903" y="237"/>
                    <a:pt x="903" y="237"/>
                    <a:pt x="903" y="237"/>
                  </a:cubicBezTo>
                  <a:cubicBezTo>
                    <a:pt x="900" y="251"/>
                    <a:pt x="900" y="251"/>
                    <a:pt x="900" y="251"/>
                  </a:cubicBezTo>
                  <a:cubicBezTo>
                    <a:pt x="902" y="250"/>
                    <a:pt x="902" y="250"/>
                    <a:pt x="902" y="250"/>
                  </a:cubicBezTo>
                  <a:cubicBezTo>
                    <a:pt x="910" y="241"/>
                    <a:pt x="913" y="239"/>
                    <a:pt x="922" y="248"/>
                  </a:cubicBezTo>
                  <a:cubicBezTo>
                    <a:pt x="922" y="251"/>
                    <a:pt x="921" y="255"/>
                    <a:pt x="921" y="258"/>
                  </a:cubicBezTo>
                  <a:cubicBezTo>
                    <a:pt x="908" y="267"/>
                    <a:pt x="908" y="267"/>
                    <a:pt x="908" y="267"/>
                  </a:cubicBezTo>
                  <a:cubicBezTo>
                    <a:pt x="912" y="296"/>
                    <a:pt x="912" y="296"/>
                    <a:pt x="912" y="296"/>
                  </a:cubicBezTo>
                  <a:cubicBezTo>
                    <a:pt x="915" y="296"/>
                    <a:pt x="919" y="296"/>
                    <a:pt x="922" y="295"/>
                  </a:cubicBezTo>
                  <a:cubicBezTo>
                    <a:pt x="929" y="295"/>
                    <a:pt x="936" y="295"/>
                    <a:pt x="943" y="294"/>
                  </a:cubicBezTo>
                  <a:cubicBezTo>
                    <a:pt x="952" y="294"/>
                    <a:pt x="960" y="293"/>
                    <a:pt x="969" y="292"/>
                  </a:cubicBezTo>
                  <a:cubicBezTo>
                    <a:pt x="970" y="295"/>
                    <a:pt x="970" y="297"/>
                    <a:pt x="971" y="300"/>
                  </a:cubicBezTo>
                  <a:cubicBezTo>
                    <a:pt x="943" y="294"/>
                    <a:pt x="943" y="294"/>
                    <a:pt x="943" y="294"/>
                  </a:cubicBezTo>
                  <a:cubicBezTo>
                    <a:pt x="936" y="295"/>
                    <a:pt x="929" y="295"/>
                    <a:pt x="922" y="295"/>
                  </a:cubicBezTo>
                  <a:cubicBezTo>
                    <a:pt x="941" y="332"/>
                    <a:pt x="941" y="332"/>
                    <a:pt x="941" y="332"/>
                  </a:cubicBezTo>
                  <a:cubicBezTo>
                    <a:pt x="917" y="326"/>
                    <a:pt x="917" y="326"/>
                    <a:pt x="917" y="326"/>
                  </a:cubicBezTo>
                  <a:cubicBezTo>
                    <a:pt x="911" y="367"/>
                    <a:pt x="911" y="367"/>
                    <a:pt x="911" y="367"/>
                  </a:cubicBezTo>
                  <a:cubicBezTo>
                    <a:pt x="881" y="368"/>
                    <a:pt x="881" y="368"/>
                    <a:pt x="881" y="368"/>
                  </a:cubicBezTo>
                  <a:cubicBezTo>
                    <a:pt x="879" y="368"/>
                    <a:pt x="878" y="368"/>
                    <a:pt x="876" y="368"/>
                  </a:cubicBezTo>
                  <a:cubicBezTo>
                    <a:pt x="859" y="376"/>
                    <a:pt x="859" y="376"/>
                    <a:pt x="859" y="376"/>
                  </a:cubicBezTo>
                  <a:cubicBezTo>
                    <a:pt x="857" y="376"/>
                    <a:pt x="855" y="376"/>
                    <a:pt x="853" y="377"/>
                  </a:cubicBezTo>
                  <a:cubicBezTo>
                    <a:pt x="829" y="369"/>
                    <a:pt x="829" y="369"/>
                    <a:pt x="829" y="369"/>
                  </a:cubicBezTo>
                  <a:cubicBezTo>
                    <a:pt x="827" y="369"/>
                    <a:pt x="825" y="369"/>
                    <a:pt x="823" y="369"/>
                  </a:cubicBezTo>
                  <a:cubicBezTo>
                    <a:pt x="823" y="363"/>
                    <a:pt x="823" y="358"/>
                    <a:pt x="823" y="353"/>
                  </a:cubicBezTo>
                  <a:cubicBezTo>
                    <a:pt x="823" y="347"/>
                    <a:pt x="823" y="342"/>
                    <a:pt x="823" y="337"/>
                  </a:cubicBezTo>
                  <a:cubicBezTo>
                    <a:pt x="812" y="345"/>
                    <a:pt x="812" y="345"/>
                    <a:pt x="812" y="345"/>
                  </a:cubicBezTo>
                  <a:cubicBezTo>
                    <a:pt x="812" y="347"/>
                    <a:pt x="812" y="350"/>
                    <a:pt x="812" y="353"/>
                  </a:cubicBezTo>
                  <a:cubicBezTo>
                    <a:pt x="812" y="355"/>
                    <a:pt x="812" y="357"/>
                    <a:pt x="812" y="361"/>
                  </a:cubicBezTo>
                  <a:cubicBezTo>
                    <a:pt x="812" y="366"/>
                    <a:pt x="812" y="371"/>
                    <a:pt x="812" y="377"/>
                  </a:cubicBezTo>
                  <a:cubicBezTo>
                    <a:pt x="789" y="377"/>
                    <a:pt x="789" y="377"/>
                    <a:pt x="789" y="377"/>
                  </a:cubicBezTo>
                  <a:cubicBezTo>
                    <a:pt x="782" y="393"/>
                    <a:pt x="782" y="393"/>
                    <a:pt x="782" y="393"/>
                  </a:cubicBezTo>
                  <a:cubicBezTo>
                    <a:pt x="800" y="385"/>
                    <a:pt x="800" y="385"/>
                    <a:pt x="800" y="385"/>
                  </a:cubicBezTo>
                  <a:cubicBezTo>
                    <a:pt x="782" y="393"/>
                    <a:pt x="782" y="393"/>
                    <a:pt x="782" y="393"/>
                  </a:cubicBezTo>
                  <a:cubicBezTo>
                    <a:pt x="778" y="393"/>
                    <a:pt x="774" y="393"/>
                    <a:pt x="770" y="392"/>
                  </a:cubicBezTo>
                  <a:cubicBezTo>
                    <a:pt x="770" y="398"/>
                    <a:pt x="769" y="403"/>
                    <a:pt x="769" y="409"/>
                  </a:cubicBezTo>
                  <a:cubicBezTo>
                    <a:pt x="782" y="412"/>
                    <a:pt x="782" y="412"/>
                    <a:pt x="782" y="412"/>
                  </a:cubicBezTo>
                  <a:cubicBezTo>
                    <a:pt x="769" y="409"/>
                    <a:pt x="769" y="409"/>
                    <a:pt x="769" y="409"/>
                  </a:cubicBezTo>
                  <a:cubicBezTo>
                    <a:pt x="763" y="409"/>
                    <a:pt x="757" y="408"/>
                    <a:pt x="751" y="408"/>
                  </a:cubicBezTo>
                  <a:cubicBezTo>
                    <a:pt x="745" y="418"/>
                    <a:pt x="745" y="418"/>
                    <a:pt x="745" y="418"/>
                  </a:cubicBezTo>
                  <a:cubicBezTo>
                    <a:pt x="737" y="425"/>
                    <a:pt x="737" y="425"/>
                    <a:pt x="737" y="425"/>
                  </a:cubicBezTo>
                  <a:cubicBezTo>
                    <a:pt x="718" y="432"/>
                    <a:pt x="718" y="432"/>
                    <a:pt x="718" y="432"/>
                  </a:cubicBezTo>
                  <a:cubicBezTo>
                    <a:pt x="687" y="431"/>
                    <a:pt x="687" y="431"/>
                    <a:pt x="687" y="431"/>
                  </a:cubicBezTo>
                  <a:cubicBezTo>
                    <a:pt x="691" y="448"/>
                    <a:pt x="691" y="448"/>
                    <a:pt x="691" y="448"/>
                  </a:cubicBezTo>
                  <a:cubicBezTo>
                    <a:pt x="695" y="448"/>
                    <a:pt x="700" y="448"/>
                    <a:pt x="704" y="448"/>
                  </a:cubicBezTo>
                  <a:cubicBezTo>
                    <a:pt x="705" y="450"/>
                    <a:pt x="705" y="450"/>
                    <a:pt x="705" y="450"/>
                  </a:cubicBezTo>
                  <a:cubicBezTo>
                    <a:pt x="721" y="472"/>
                    <a:pt x="722" y="480"/>
                    <a:pt x="722" y="486"/>
                  </a:cubicBezTo>
                  <a:cubicBezTo>
                    <a:pt x="722" y="484"/>
                    <a:pt x="722" y="482"/>
                    <a:pt x="722" y="481"/>
                  </a:cubicBezTo>
                  <a:cubicBezTo>
                    <a:pt x="720" y="474"/>
                    <a:pt x="717" y="467"/>
                    <a:pt x="705" y="450"/>
                  </a:cubicBezTo>
                  <a:cubicBezTo>
                    <a:pt x="708" y="458"/>
                    <a:pt x="711" y="467"/>
                    <a:pt x="713" y="475"/>
                  </a:cubicBezTo>
                  <a:cubicBezTo>
                    <a:pt x="713" y="481"/>
                    <a:pt x="712" y="486"/>
                    <a:pt x="712" y="492"/>
                  </a:cubicBezTo>
                  <a:cubicBezTo>
                    <a:pt x="711" y="495"/>
                    <a:pt x="711" y="498"/>
                    <a:pt x="711" y="501"/>
                  </a:cubicBezTo>
                  <a:cubicBezTo>
                    <a:pt x="687" y="500"/>
                    <a:pt x="663" y="499"/>
                    <a:pt x="640" y="497"/>
                  </a:cubicBezTo>
                  <a:cubicBezTo>
                    <a:pt x="627" y="562"/>
                    <a:pt x="627" y="562"/>
                    <a:pt x="629" y="567"/>
                  </a:cubicBezTo>
                  <a:cubicBezTo>
                    <a:pt x="629" y="570"/>
                    <a:pt x="628" y="573"/>
                    <a:pt x="628" y="576"/>
                  </a:cubicBezTo>
                  <a:cubicBezTo>
                    <a:pt x="642" y="576"/>
                    <a:pt x="642" y="576"/>
                    <a:pt x="642" y="576"/>
                  </a:cubicBezTo>
                  <a:cubicBezTo>
                    <a:pt x="647" y="581"/>
                    <a:pt x="647" y="581"/>
                    <a:pt x="647" y="581"/>
                  </a:cubicBezTo>
                  <a:cubicBezTo>
                    <a:pt x="664" y="582"/>
                    <a:pt x="681" y="583"/>
                    <a:pt x="699" y="584"/>
                  </a:cubicBezTo>
                  <a:cubicBezTo>
                    <a:pt x="725" y="532"/>
                    <a:pt x="725" y="532"/>
                    <a:pt x="747" y="528"/>
                  </a:cubicBezTo>
                  <a:cubicBezTo>
                    <a:pt x="750" y="521"/>
                    <a:pt x="754" y="510"/>
                    <a:pt x="757" y="503"/>
                  </a:cubicBezTo>
                  <a:cubicBezTo>
                    <a:pt x="763" y="503"/>
                    <a:pt x="770" y="503"/>
                    <a:pt x="777" y="503"/>
                  </a:cubicBezTo>
                  <a:cubicBezTo>
                    <a:pt x="781" y="503"/>
                    <a:pt x="785" y="504"/>
                    <a:pt x="790" y="504"/>
                  </a:cubicBezTo>
                  <a:cubicBezTo>
                    <a:pt x="785" y="468"/>
                    <a:pt x="785" y="468"/>
                    <a:pt x="785" y="468"/>
                  </a:cubicBezTo>
                  <a:cubicBezTo>
                    <a:pt x="790" y="504"/>
                    <a:pt x="790" y="504"/>
                    <a:pt x="790" y="504"/>
                  </a:cubicBezTo>
                  <a:cubicBezTo>
                    <a:pt x="803" y="495"/>
                    <a:pt x="803" y="495"/>
                    <a:pt x="803" y="495"/>
                  </a:cubicBezTo>
                  <a:cubicBezTo>
                    <a:pt x="797" y="478"/>
                    <a:pt x="797" y="478"/>
                    <a:pt x="797" y="478"/>
                  </a:cubicBezTo>
                  <a:cubicBezTo>
                    <a:pt x="803" y="495"/>
                    <a:pt x="803" y="495"/>
                    <a:pt x="803" y="495"/>
                  </a:cubicBezTo>
                  <a:cubicBezTo>
                    <a:pt x="810" y="495"/>
                    <a:pt x="817" y="495"/>
                    <a:pt x="823" y="495"/>
                  </a:cubicBezTo>
                  <a:cubicBezTo>
                    <a:pt x="850" y="530"/>
                    <a:pt x="850" y="530"/>
                    <a:pt x="850" y="530"/>
                  </a:cubicBezTo>
                  <a:cubicBezTo>
                    <a:pt x="871" y="539"/>
                    <a:pt x="871" y="539"/>
                    <a:pt x="871" y="539"/>
                  </a:cubicBezTo>
                  <a:cubicBezTo>
                    <a:pt x="885" y="548"/>
                    <a:pt x="885" y="548"/>
                    <a:pt x="885" y="548"/>
                  </a:cubicBezTo>
                  <a:cubicBezTo>
                    <a:pt x="892" y="538"/>
                    <a:pt x="892" y="538"/>
                    <a:pt x="892" y="538"/>
                  </a:cubicBezTo>
                  <a:cubicBezTo>
                    <a:pt x="894" y="538"/>
                    <a:pt x="897" y="538"/>
                    <a:pt x="899" y="538"/>
                  </a:cubicBezTo>
                  <a:cubicBezTo>
                    <a:pt x="885" y="530"/>
                    <a:pt x="885" y="530"/>
                    <a:pt x="885" y="530"/>
                  </a:cubicBezTo>
                  <a:cubicBezTo>
                    <a:pt x="882" y="530"/>
                    <a:pt x="880" y="530"/>
                    <a:pt x="878" y="530"/>
                  </a:cubicBezTo>
                  <a:cubicBezTo>
                    <a:pt x="866" y="515"/>
                    <a:pt x="851" y="497"/>
                    <a:pt x="839" y="482"/>
                  </a:cubicBezTo>
                  <a:cubicBezTo>
                    <a:pt x="856" y="478"/>
                    <a:pt x="856" y="478"/>
                    <a:pt x="856" y="478"/>
                  </a:cubicBezTo>
                  <a:cubicBezTo>
                    <a:pt x="860" y="478"/>
                    <a:pt x="865" y="478"/>
                    <a:pt x="869" y="478"/>
                  </a:cubicBezTo>
                  <a:cubicBezTo>
                    <a:pt x="883" y="503"/>
                    <a:pt x="883" y="503"/>
                    <a:pt x="883" y="503"/>
                  </a:cubicBezTo>
                  <a:cubicBezTo>
                    <a:pt x="904" y="511"/>
                    <a:pt x="904" y="511"/>
                    <a:pt x="904" y="511"/>
                  </a:cubicBezTo>
                  <a:cubicBezTo>
                    <a:pt x="912" y="519"/>
                    <a:pt x="912" y="519"/>
                    <a:pt x="912" y="519"/>
                  </a:cubicBezTo>
                  <a:cubicBezTo>
                    <a:pt x="919" y="529"/>
                    <a:pt x="919" y="529"/>
                    <a:pt x="919" y="529"/>
                  </a:cubicBezTo>
                  <a:cubicBezTo>
                    <a:pt x="919" y="535"/>
                    <a:pt x="920" y="540"/>
                    <a:pt x="920" y="547"/>
                  </a:cubicBezTo>
                  <a:cubicBezTo>
                    <a:pt x="948" y="566"/>
                    <a:pt x="948" y="566"/>
                    <a:pt x="948" y="566"/>
                  </a:cubicBezTo>
                  <a:cubicBezTo>
                    <a:pt x="947" y="537"/>
                    <a:pt x="947" y="537"/>
                    <a:pt x="947" y="537"/>
                  </a:cubicBezTo>
                  <a:cubicBezTo>
                    <a:pt x="954" y="536"/>
                    <a:pt x="961" y="536"/>
                    <a:pt x="968" y="535"/>
                  </a:cubicBezTo>
                  <a:cubicBezTo>
                    <a:pt x="970" y="535"/>
                    <a:pt x="972" y="535"/>
                    <a:pt x="975" y="535"/>
                  </a:cubicBezTo>
                  <a:cubicBezTo>
                    <a:pt x="998" y="507"/>
                    <a:pt x="998" y="507"/>
                    <a:pt x="998" y="507"/>
                  </a:cubicBezTo>
                  <a:cubicBezTo>
                    <a:pt x="1008" y="480"/>
                    <a:pt x="1008" y="480"/>
                    <a:pt x="1008" y="480"/>
                  </a:cubicBezTo>
                  <a:cubicBezTo>
                    <a:pt x="1013" y="470"/>
                    <a:pt x="1013" y="470"/>
                    <a:pt x="1013" y="470"/>
                  </a:cubicBezTo>
                  <a:cubicBezTo>
                    <a:pt x="1024" y="461"/>
                    <a:pt x="1024" y="461"/>
                    <a:pt x="1024" y="461"/>
                  </a:cubicBezTo>
                  <a:cubicBezTo>
                    <a:pt x="1028" y="452"/>
                    <a:pt x="1028" y="452"/>
                    <a:pt x="1028" y="452"/>
                  </a:cubicBezTo>
                  <a:cubicBezTo>
                    <a:pt x="1024" y="461"/>
                    <a:pt x="1024" y="461"/>
                    <a:pt x="1024" y="461"/>
                  </a:cubicBezTo>
                  <a:cubicBezTo>
                    <a:pt x="1028" y="452"/>
                    <a:pt x="1028" y="452"/>
                    <a:pt x="1028" y="452"/>
                  </a:cubicBezTo>
                  <a:cubicBezTo>
                    <a:pt x="1043" y="459"/>
                    <a:pt x="1043" y="459"/>
                    <a:pt x="1043" y="459"/>
                  </a:cubicBezTo>
                  <a:cubicBezTo>
                    <a:pt x="1047" y="459"/>
                    <a:pt x="1052" y="458"/>
                    <a:pt x="1055" y="458"/>
                  </a:cubicBezTo>
                  <a:cubicBezTo>
                    <a:pt x="1058" y="458"/>
                    <a:pt x="1060" y="458"/>
                    <a:pt x="1062" y="458"/>
                  </a:cubicBezTo>
                  <a:cubicBezTo>
                    <a:pt x="1091" y="444"/>
                    <a:pt x="1091" y="444"/>
                    <a:pt x="1091" y="444"/>
                  </a:cubicBezTo>
                  <a:cubicBezTo>
                    <a:pt x="1092" y="480"/>
                    <a:pt x="1092" y="480"/>
                    <a:pt x="1092" y="480"/>
                  </a:cubicBezTo>
                  <a:cubicBezTo>
                    <a:pt x="1122" y="486"/>
                    <a:pt x="1122" y="486"/>
                    <a:pt x="1122" y="486"/>
                  </a:cubicBezTo>
                  <a:cubicBezTo>
                    <a:pt x="1137" y="487"/>
                    <a:pt x="1159" y="489"/>
                    <a:pt x="1175" y="489"/>
                  </a:cubicBezTo>
                  <a:cubicBezTo>
                    <a:pt x="1159" y="489"/>
                    <a:pt x="1137" y="487"/>
                    <a:pt x="1122" y="486"/>
                  </a:cubicBezTo>
                  <a:cubicBezTo>
                    <a:pt x="1138" y="503"/>
                    <a:pt x="1138" y="503"/>
                    <a:pt x="1138" y="503"/>
                  </a:cubicBezTo>
                  <a:cubicBezTo>
                    <a:pt x="1137" y="519"/>
                    <a:pt x="1137" y="519"/>
                    <a:pt x="1137" y="519"/>
                  </a:cubicBezTo>
                  <a:cubicBezTo>
                    <a:pt x="1106" y="524"/>
                    <a:pt x="1075" y="527"/>
                    <a:pt x="1043" y="530"/>
                  </a:cubicBezTo>
                  <a:cubicBezTo>
                    <a:pt x="1003" y="542"/>
                    <a:pt x="1003" y="542"/>
                    <a:pt x="1003" y="542"/>
                  </a:cubicBezTo>
                  <a:cubicBezTo>
                    <a:pt x="1008" y="531"/>
                    <a:pt x="1008" y="531"/>
                    <a:pt x="1008" y="531"/>
                  </a:cubicBezTo>
                  <a:cubicBezTo>
                    <a:pt x="998" y="507"/>
                    <a:pt x="998" y="507"/>
                    <a:pt x="998" y="507"/>
                  </a:cubicBezTo>
                  <a:cubicBezTo>
                    <a:pt x="975" y="535"/>
                    <a:pt x="975" y="535"/>
                    <a:pt x="975" y="535"/>
                  </a:cubicBezTo>
                  <a:cubicBezTo>
                    <a:pt x="979" y="535"/>
                    <a:pt x="984" y="534"/>
                    <a:pt x="988" y="534"/>
                  </a:cubicBezTo>
                  <a:cubicBezTo>
                    <a:pt x="999" y="560"/>
                    <a:pt x="999" y="560"/>
                    <a:pt x="999" y="560"/>
                  </a:cubicBezTo>
                  <a:cubicBezTo>
                    <a:pt x="1008" y="578"/>
                    <a:pt x="1008" y="578"/>
                    <a:pt x="1008" y="578"/>
                  </a:cubicBezTo>
                  <a:cubicBezTo>
                    <a:pt x="1011" y="581"/>
                    <a:pt x="1011" y="581"/>
                    <a:pt x="1011" y="581"/>
                  </a:cubicBezTo>
                  <a:cubicBezTo>
                    <a:pt x="1008" y="578"/>
                    <a:pt x="1008" y="578"/>
                    <a:pt x="1008" y="578"/>
                  </a:cubicBezTo>
                  <a:cubicBezTo>
                    <a:pt x="1011" y="581"/>
                    <a:pt x="1011" y="581"/>
                    <a:pt x="1011" y="581"/>
                  </a:cubicBezTo>
                  <a:cubicBezTo>
                    <a:pt x="1057" y="578"/>
                    <a:pt x="1103" y="573"/>
                    <a:pt x="1148" y="568"/>
                  </a:cubicBezTo>
                  <a:cubicBezTo>
                    <a:pt x="1166" y="565"/>
                    <a:pt x="1183" y="562"/>
                    <a:pt x="1200" y="560"/>
                  </a:cubicBezTo>
                  <a:cubicBezTo>
                    <a:pt x="1199" y="555"/>
                    <a:pt x="1199" y="551"/>
                    <a:pt x="1197" y="547"/>
                  </a:cubicBezTo>
                  <a:cubicBezTo>
                    <a:pt x="1193" y="548"/>
                    <a:pt x="1189" y="549"/>
                    <a:pt x="1184" y="549"/>
                  </a:cubicBezTo>
                  <a:cubicBezTo>
                    <a:pt x="1189" y="549"/>
                    <a:pt x="1193" y="548"/>
                    <a:pt x="1197" y="547"/>
                  </a:cubicBezTo>
                  <a:cubicBezTo>
                    <a:pt x="1199" y="551"/>
                    <a:pt x="1199" y="555"/>
                    <a:pt x="1200" y="560"/>
                  </a:cubicBezTo>
                  <a:cubicBezTo>
                    <a:pt x="1212" y="558"/>
                    <a:pt x="1225" y="555"/>
                    <a:pt x="1236" y="553"/>
                  </a:cubicBezTo>
                  <a:cubicBezTo>
                    <a:pt x="1225" y="547"/>
                    <a:pt x="1223" y="527"/>
                    <a:pt x="1219" y="515"/>
                  </a:cubicBezTo>
                  <a:cubicBezTo>
                    <a:pt x="1184" y="477"/>
                    <a:pt x="1184" y="477"/>
                    <a:pt x="1184" y="477"/>
                  </a:cubicBezTo>
                  <a:cubicBezTo>
                    <a:pt x="1181" y="468"/>
                    <a:pt x="1178" y="459"/>
                    <a:pt x="1175" y="451"/>
                  </a:cubicBezTo>
                  <a:cubicBezTo>
                    <a:pt x="1188" y="443"/>
                    <a:pt x="1206" y="433"/>
                    <a:pt x="1219" y="425"/>
                  </a:cubicBezTo>
                  <a:cubicBezTo>
                    <a:pt x="1228" y="431"/>
                    <a:pt x="1228" y="431"/>
                    <a:pt x="1228" y="431"/>
                  </a:cubicBezTo>
                  <a:cubicBezTo>
                    <a:pt x="1219" y="425"/>
                    <a:pt x="1219" y="425"/>
                    <a:pt x="1219" y="425"/>
                  </a:cubicBezTo>
                  <a:cubicBezTo>
                    <a:pt x="1221" y="430"/>
                    <a:pt x="1223" y="435"/>
                    <a:pt x="1225" y="440"/>
                  </a:cubicBezTo>
                  <a:cubicBezTo>
                    <a:pt x="1225" y="440"/>
                    <a:pt x="1226" y="441"/>
                    <a:pt x="1226" y="442"/>
                  </a:cubicBezTo>
                  <a:cubicBezTo>
                    <a:pt x="1219" y="446"/>
                    <a:pt x="1219" y="446"/>
                    <a:pt x="1219" y="446"/>
                  </a:cubicBezTo>
                  <a:cubicBezTo>
                    <a:pt x="1218" y="447"/>
                    <a:pt x="1215" y="450"/>
                    <a:pt x="1214" y="452"/>
                  </a:cubicBezTo>
                  <a:cubicBezTo>
                    <a:pt x="1215" y="456"/>
                    <a:pt x="1215" y="456"/>
                    <a:pt x="1221" y="477"/>
                  </a:cubicBezTo>
                  <a:cubicBezTo>
                    <a:pt x="1228" y="479"/>
                    <a:pt x="1235" y="482"/>
                    <a:pt x="1241" y="484"/>
                  </a:cubicBezTo>
                  <a:cubicBezTo>
                    <a:pt x="1220" y="455"/>
                    <a:pt x="1220" y="455"/>
                    <a:pt x="1220" y="455"/>
                  </a:cubicBezTo>
                  <a:cubicBezTo>
                    <a:pt x="1241" y="484"/>
                    <a:pt x="1241" y="484"/>
                    <a:pt x="1241" y="484"/>
                  </a:cubicBezTo>
                  <a:cubicBezTo>
                    <a:pt x="1243" y="484"/>
                    <a:pt x="1245" y="483"/>
                    <a:pt x="1247" y="483"/>
                  </a:cubicBezTo>
                  <a:cubicBezTo>
                    <a:pt x="1249" y="482"/>
                    <a:pt x="1251" y="482"/>
                    <a:pt x="1252" y="481"/>
                  </a:cubicBezTo>
                  <a:cubicBezTo>
                    <a:pt x="1261" y="489"/>
                    <a:pt x="1261" y="489"/>
                    <a:pt x="1261" y="489"/>
                  </a:cubicBezTo>
                  <a:cubicBezTo>
                    <a:pt x="1252" y="481"/>
                    <a:pt x="1252" y="481"/>
                    <a:pt x="1252" y="481"/>
                  </a:cubicBezTo>
                  <a:cubicBezTo>
                    <a:pt x="1261" y="489"/>
                    <a:pt x="1261" y="489"/>
                    <a:pt x="1261" y="489"/>
                  </a:cubicBezTo>
                  <a:cubicBezTo>
                    <a:pt x="1267" y="488"/>
                    <a:pt x="1272" y="486"/>
                    <a:pt x="1278" y="486"/>
                  </a:cubicBezTo>
                  <a:cubicBezTo>
                    <a:pt x="1272" y="486"/>
                    <a:pt x="1267" y="488"/>
                    <a:pt x="1261" y="489"/>
                  </a:cubicBezTo>
                  <a:cubicBezTo>
                    <a:pt x="1252" y="481"/>
                    <a:pt x="1252" y="481"/>
                    <a:pt x="1252" y="481"/>
                  </a:cubicBezTo>
                  <a:cubicBezTo>
                    <a:pt x="1251" y="482"/>
                    <a:pt x="1249" y="482"/>
                    <a:pt x="1247" y="483"/>
                  </a:cubicBezTo>
                  <a:cubicBezTo>
                    <a:pt x="1259" y="498"/>
                    <a:pt x="1259" y="498"/>
                    <a:pt x="1259" y="498"/>
                  </a:cubicBezTo>
                  <a:cubicBezTo>
                    <a:pt x="1247" y="501"/>
                    <a:pt x="1247" y="501"/>
                    <a:pt x="1247" y="501"/>
                  </a:cubicBezTo>
                  <a:cubicBezTo>
                    <a:pt x="1269" y="547"/>
                    <a:pt x="1269" y="547"/>
                    <a:pt x="1269" y="547"/>
                  </a:cubicBezTo>
                  <a:cubicBezTo>
                    <a:pt x="1270" y="547"/>
                    <a:pt x="1272" y="546"/>
                    <a:pt x="1274" y="546"/>
                  </a:cubicBezTo>
                  <a:cubicBezTo>
                    <a:pt x="1271" y="536"/>
                    <a:pt x="1268" y="526"/>
                    <a:pt x="1264" y="516"/>
                  </a:cubicBezTo>
                  <a:cubicBezTo>
                    <a:pt x="1263" y="513"/>
                    <a:pt x="1262" y="510"/>
                    <a:pt x="1261" y="507"/>
                  </a:cubicBezTo>
                  <a:cubicBezTo>
                    <a:pt x="1262" y="510"/>
                    <a:pt x="1263" y="513"/>
                    <a:pt x="1264" y="516"/>
                  </a:cubicBezTo>
                  <a:cubicBezTo>
                    <a:pt x="1263" y="513"/>
                    <a:pt x="1262" y="510"/>
                    <a:pt x="1261" y="507"/>
                  </a:cubicBezTo>
                  <a:cubicBezTo>
                    <a:pt x="1262" y="510"/>
                    <a:pt x="1263" y="513"/>
                    <a:pt x="1264" y="516"/>
                  </a:cubicBezTo>
                  <a:cubicBezTo>
                    <a:pt x="1268" y="526"/>
                    <a:pt x="1271" y="536"/>
                    <a:pt x="1274" y="546"/>
                  </a:cubicBezTo>
                  <a:cubicBezTo>
                    <a:pt x="1290" y="542"/>
                    <a:pt x="1305" y="539"/>
                    <a:pt x="1319" y="535"/>
                  </a:cubicBezTo>
                  <a:cubicBezTo>
                    <a:pt x="1310" y="507"/>
                    <a:pt x="1299" y="479"/>
                    <a:pt x="1288" y="452"/>
                  </a:cubicBezTo>
                  <a:cubicBezTo>
                    <a:pt x="1279" y="459"/>
                    <a:pt x="1279" y="459"/>
                    <a:pt x="1279" y="459"/>
                  </a:cubicBezTo>
                  <a:cubicBezTo>
                    <a:pt x="1269" y="423"/>
                    <a:pt x="1269" y="423"/>
                    <a:pt x="1269" y="423"/>
                  </a:cubicBezTo>
                  <a:cubicBezTo>
                    <a:pt x="1255" y="455"/>
                    <a:pt x="1255" y="455"/>
                    <a:pt x="1255" y="455"/>
                  </a:cubicBezTo>
                  <a:cubicBezTo>
                    <a:pt x="1269" y="423"/>
                    <a:pt x="1269" y="423"/>
                    <a:pt x="1269" y="423"/>
                  </a:cubicBezTo>
                  <a:cubicBezTo>
                    <a:pt x="1273" y="419"/>
                    <a:pt x="1273" y="419"/>
                    <a:pt x="1273" y="419"/>
                  </a:cubicBezTo>
                  <a:moveTo>
                    <a:pt x="627" y="168"/>
                  </a:moveTo>
                  <a:cubicBezTo>
                    <a:pt x="638" y="177"/>
                    <a:pt x="638" y="177"/>
                    <a:pt x="638" y="177"/>
                  </a:cubicBezTo>
                  <a:cubicBezTo>
                    <a:pt x="641" y="164"/>
                    <a:pt x="641" y="164"/>
                    <a:pt x="641" y="164"/>
                  </a:cubicBezTo>
                  <a:cubicBezTo>
                    <a:pt x="627" y="168"/>
                    <a:pt x="627" y="168"/>
                    <a:pt x="627" y="168"/>
                  </a:cubicBezTo>
                  <a:moveTo>
                    <a:pt x="1074" y="139"/>
                  </a:moveTo>
                  <a:cubicBezTo>
                    <a:pt x="1073" y="137"/>
                    <a:pt x="1070" y="135"/>
                    <a:pt x="1069" y="133"/>
                  </a:cubicBezTo>
                  <a:cubicBezTo>
                    <a:pt x="1071" y="139"/>
                    <a:pt x="1071" y="139"/>
                    <a:pt x="1071" y="139"/>
                  </a:cubicBezTo>
                  <a:cubicBezTo>
                    <a:pt x="1072" y="139"/>
                    <a:pt x="1073" y="139"/>
                    <a:pt x="1074" y="139"/>
                  </a:cubicBezTo>
                  <a:moveTo>
                    <a:pt x="1069" y="133"/>
                  </a:moveTo>
                  <a:cubicBezTo>
                    <a:pt x="1072" y="125"/>
                    <a:pt x="1072" y="125"/>
                    <a:pt x="1072" y="125"/>
                  </a:cubicBezTo>
                  <a:cubicBezTo>
                    <a:pt x="1058" y="121"/>
                    <a:pt x="1058" y="121"/>
                    <a:pt x="1058" y="121"/>
                  </a:cubicBezTo>
                  <a:cubicBezTo>
                    <a:pt x="1061" y="127"/>
                    <a:pt x="1061" y="127"/>
                    <a:pt x="1061" y="127"/>
                  </a:cubicBezTo>
                  <a:cubicBezTo>
                    <a:pt x="1063" y="134"/>
                    <a:pt x="1063" y="134"/>
                    <a:pt x="1063" y="134"/>
                  </a:cubicBezTo>
                  <a:cubicBezTo>
                    <a:pt x="1059" y="142"/>
                    <a:pt x="1059" y="142"/>
                    <a:pt x="1059" y="142"/>
                  </a:cubicBezTo>
                  <a:cubicBezTo>
                    <a:pt x="1055" y="150"/>
                    <a:pt x="1055" y="150"/>
                    <a:pt x="1055" y="150"/>
                  </a:cubicBezTo>
                  <a:cubicBezTo>
                    <a:pt x="1063" y="161"/>
                    <a:pt x="1063" y="161"/>
                    <a:pt x="1063" y="161"/>
                  </a:cubicBezTo>
                  <a:cubicBezTo>
                    <a:pt x="1082" y="166"/>
                    <a:pt x="1082" y="166"/>
                    <a:pt x="1082" y="166"/>
                  </a:cubicBezTo>
                  <a:cubicBezTo>
                    <a:pt x="1065" y="153"/>
                    <a:pt x="1065" y="153"/>
                    <a:pt x="1065" y="153"/>
                  </a:cubicBezTo>
                  <a:cubicBezTo>
                    <a:pt x="1082" y="166"/>
                    <a:pt x="1082" y="166"/>
                    <a:pt x="1082" y="166"/>
                  </a:cubicBezTo>
                  <a:cubicBezTo>
                    <a:pt x="1092" y="163"/>
                    <a:pt x="1092" y="163"/>
                    <a:pt x="1092" y="163"/>
                  </a:cubicBezTo>
                  <a:cubicBezTo>
                    <a:pt x="1078" y="152"/>
                    <a:pt x="1078" y="152"/>
                    <a:pt x="1078" y="152"/>
                  </a:cubicBezTo>
                  <a:cubicBezTo>
                    <a:pt x="1076" y="150"/>
                    <a:pt x="1075" y="148"/>
                    <a:pt x="1073" y="146"/>
                  </a:cubicBezTo>
                  <a:cubicBezTo>
                    <a:pt x="1071" y="139"/>
                    <a:pt x="1071" y="139"/>
                    <a:pt x="1071" y="139"/>
                  </a:cubicBezTo>
                  <a:cubicBezTo>
                    <a:pt x="1069" y="133"/>
                    <a:pt x="1069" y="133"/>
                    <a:pt x="1069" y="133"/>
                  </a:cubicBezTo>
                  <a:moveTo>
                    <a:pt x="1061" y="127"/>
                  </a:moveTo>
                  <a:cubicBezTo>
                    <a:pt x="1063" y="134"/>
                    <a:pt x="1063" y="134"/>
                    <a:pt x="1063" y="134"/>
                  </a:cubicBezTo>
                  <a:cubicBezTo>
                    <a:pt x="1061" y="127"/>
                    <a:pt x="1061" y="127"/>
                    <a:pt x="1061" y="127"/>
                  </a:cubicBezTo>
                  <a:moveTo>
                    <a:pt x="1061" y="127"/>
                  </a:moveTo>
                  <a:cubicBezTo>
                    <a:pt x="1058" y="121"/>
                    <a:pt x="1058" y="121"/>
                    <a:pt x="1058" y="121"/>
                  </a:cubicBezTo>
                  <a:cubicBezTo>
                    <a:pt x="1061" y="127"/>
                    <a:pt x="1061" y="127"/>
                    <a:pt x="1061" y="127"/>
                  </a:cubicBezTo>
                  <a:moveTo>
                    <a:pt x="1074" y="123"/>
                  </a:moveTo>
                  <a:cubicBezTo>
                    <a:pt x="1071" y="120"/>
                    <a:pt x="1067" y="117"/>
                    <a:pt x="1065" y="114"/>
                  </a:cubicBezTo>
                  <a:cubicBezTo>
                    <a:pt x="1058" y="121"/>
                    <a:pt x="1058" y="121"/>
                    <a:pt x="1058" y="121"/>
                  </a:cubicBezTo>
                  <a:cubicBezTo>
                    <a:pt x="1072" y="125"/>
                    <a:pt x="1072" y="125"/>
                    <a:pt x="1072" y="125"/>
                  </a:cubicBezTo>
                  <a:cubicBezTo>
                    <a:pt x="1074" y="123"/>
                    <a:pt x="1074" y="123"/>
                    <a:pt x="1074" y="123"/>
                  </a:cubicBezTo>
                  <a:moveTo>
                    <a:pt x="877" y="125"/>
                  </a:moveTo>
                  <a:cubicBezTo>
                    <a:pt x="882" y="125"/>
                    <a:pt x="888" y="125"/>
                    <a:pt x="893" y="124"/>
                  </a:cubicBezTo>
                  <a:cubicBezTo>
                    <a:pt x="891" y="121"/>
                    <a:pt x="890" y="119"/>
                    <a:pt x="887" y="115"/>
                  </a:cubicBezTo>
                  <a:cubicBezTo>
                    <a:pt x="887" y="115"/>
                    <a:pt x="886" y="114"/>
                    <a:pt x="886" y="113"/>
                  </a:cubicBezTo>
                  <a:cubicBezTo>
                    <a:pt x="885" y="112"/>
                    <a:pt x="885" y="112"/>
                    <a:pt x="884" y="112"/>
                  </a:cubicBezTo>
                  <a:cubicBezTo>
                    <a:pt x="876" y="113"/>
                    <a:pt x="876" y="113"/>
                    <a:pt x="874" y="113"/>
                  </a:cubicBezTo>
                  <a:cubicBezTo>
                    <a:pt x="875" y="117"/>
                    <a:pt x="876" y="121"/>
                    <a:pt x="877" y="125"/>
                  </a:cubicBezTo>
                  <a:moveTo>
                    <a:pt x="866" y="119"/>
                  </a:moveTo>
                  <a:cubicBezTo>
                    <a:pt x="868" y="113"/>
                    <a:pt x="868" y="113"/>
                    <a:pt x="868" y="113"/>
                  </a:cubicBezTo>
                  <a:cubicBezTo>
                    <a:pt x="866" y="119"/>
                    <a:pt x="866" y="119"/>
                    <a:pt x="866" y="119"/>
                  </a:cubicBezTo>
                  <a:cubicBezTo>
                    <a:pt x="868" y="113"/>
                    <a:pt x="868" y="113"/>
                    <a:pt x="868" y="113"/>
                  </a:cubicBezTo>
                  <a:cubicBezTo>
                    <a:pt x="858" y="108"/>
                    <a:pt x="858" y="108"/>
                    <a:pt x="858" y="108"/>
                  </a:cubicBezTo>
                  <a:cubicBezTo>
                    <a:pt x="856" y="114"/>
                    <a:pt x="856" y="114"/>
                    <a:pt x="856" y="114"/>
                  </a:cubicBezTo>
                  <a:cubicBezTo>
                    <a:pt x="858" y="108"/>
                    <a:pt x="858" y="108"/>
                    <a:pt x="858" y="108"/>
                  </a:cubicBezTo>
                  <a:cubicBezTo>
                    <a:pt x="857" y="106"/>
                    <a:pt x="857" y="104"/>
                    <a:pt x="857" y="102"/>
                  </a:cubicBezTo>
                  <a:cubicBezTo>
                    <a:pt x="855" y="102"/>
                    <a:pt x="853" y="102"/>
                    <a:pt x="851" y="102"/>
                  </a:cubicBezTo>
                  <a:cubicBezTo>
                    <a:pt x="834" y="114"/>
                    <a:pt x="834" y="114"/>
                    <a:pt x="834" y="114"/>
                  </a:cubicBezTo>
                  <a:cubicBezTo>
                    <a:pt x="840" y="120"/>
                    <a:pt x="840" y="120"/>
                    <a:pt x="840" y="120"/>
                  </a:cubicBezTo>
                  <a:cubicBezTo>
                    <a:pt x="849" y="114"/>
                    <a:pt x="849" y="114"/>
                    <a:pt x="849" y="114"/>
                  </a:cubicBezTo>
                  <a:cubicBezTo>
                    <a:pt x="851" y="114"/>
                    <a:pt x="853" y="114"/>
                    <a:pt x="856" y="114"/>
                  </a:cubicBezTo>
                  <a:cubicBezTo>
                    <a:pt x="853" y="114"/>
                    <a:pt x="851" y="114"/>
                    <a:pt x="849" y="114"/>
                  </a:cubicBezTo>
                  <a:cubicBezTo>
                    <a:pt x="847" y="126"/>
                    <a:pt x="847" y="126"/>
                    <a:pt x="847" y="126"/>
                  </a:cubicBezTo>
                  <a:cubicBezTo>
                    <a:pt x="851" y="132"/>
                    <a:pt x="851" y="132"/>
                    <a:pt x="851" y="132"/>
                  </a:cubicBezTo>
                  <a:cubicBezTo>
                    <a:pt x="852" y="132"/>
                    <a:pt x="853" y="132"/>
                    <a:pt x="855" y="132"/>
                  </a:cubicBezTo>
                  <a:cubicBezTo>
                    <a:pt x="861" y="131"/>
                    <a:pt x="861" y="131"/>
                    <a:pt x="861" y="131"/>
                  </a:cubicBezTo>
                  <a:cubicBezTo>
                    <a:pt x="863" y="119"/>
                    <a:pt x="863" y="119"/>
                    <a:pt x="863" y="119"/>
                  </a:cubicBezTo>
                  <a:cubicBezTo>
                    <a:pt x="864" y="119"/>
                    <a:pt x="865" y="119"/>
                    <a:pt x="866" y="119"/>
                  </a:cubicBezTo>
                  <a:moveTo>
                    <a:pt x="879" y="106"/>
                  </a:moveTo>
                  <a:cubicBezTo>
                    <a:pt x="879" y="106"/>
                    <a:pt x="879" y="106"/>
                    <a:pt x="879" y="106"/>
                  </a:cubicBezTo>
                  <a:cubicBezTo>
                    <a:pt x="879" y="106"/>
                    <a:pt x="879" y="106"/>
                    <a:pt x="879" y="106"/>
                  </a:cubicBezTo>
                  <a:moveTo>
                    <a:pt x="879" y="106"/>
                  </a:moveTo>
                  <a:cubicBezTo>
                    <a:pt x="879" y="106"/>
                    <a:pt x="879" y="106"/>
                    <a:pt x="879" y="106"/>
                  </a:cubicBezTo>
                  <a:cubicBezTo>
                    <a:pt x="879" y="106"/>
                    <a:pt x="879" y="106"/>
                    <a:pt x="879" y="106"/>
                  </a:cubicBezTo>
                  <a:moveTo>
                    <a:pt x="879" y="106"/>
                  </a:moveTo>
                  <a:cubicBezTo>
                    <a:pt x="879" y="106"/>
                    <a:pt x="879" y="106"/>
                    <a:pt x="879" y="106"/>
                  </a:cubicBezTo>
                  <a:cubicBezTo>
                    <a:pt x="879" y="106"/>
                    <a:pt x="879" y="106"/>
                    <a:pt x="879" y="106"/>
                  </a:cubicBezTo>
                  <a:moveTo>
                    <a:pt x="879" y="106"/>
                  </a:moveTo>
                  <a:cubicBezTo>
                    <a:pt x="879" y="106"/>
                    <a:pt x="879" y="106"/>
                    <a:pt x="879" y="106"/>
                  </a:cubicBezTo>
                  <a:cubicBezTo>
                    <a:pt x="879" y="106"/>
                    <a:pt x="879" y="106"/>
                    <a:pt x="879" y="106"/>
                  </a:cubicBezTo>
                  <a:moveTo>
                    <a:pt x="879" y="104"/>
                  </a:moveTo>
                  <a:cubicBezTo>
                    <a:pt x="879" y="104"/>
                    <a:pt x="879" y="104"/>
                    <a:pt x="879" y="104"/>
                  </a:cubicBezTo>
                  <a:cubicBezTo>
                    <a:pt x="878" y="105"/>
                    <a:pt x="879" y="105"/>
                    <a:pt x="879" y="106"/>
                  </a:cubicBezTo>
                  <a:cubicBezTo>
                    <a:pt x="879" y="106"/>
                    <a:pt x="878" y="105"/>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97" y="106"/>
                  </a:moveTo>
                  <a:cubicBezTo>
                    <a:pt x="896" y="95"/>
                    <a:pt x="896" y="95"/>
                    <a:pt x="896" y="95"/>
                  </a:cubicBezTo>
                  <a:cubicBezTo>
                    <a:pt x="887" y="95"/>
                    <a:pt x="879" y="96"/>
                    <a:pt x="870" y="96"/>
                  </a:cubicBezTo>
                  <a:cubicBezTo>
                    <a:pt x="868" y="96"/>
                    <a:pt x="866" y="97"/>
                    <a:pt x="864" y="97"/>
                  </a:cubicBezTo>
                  <a:cubicBezTo>
                    <a:pt x="862" y="99"/>
                    <a:pt x="859" y="101"/>
                    <a:pt x="857" y="102"/>
                  </a:cubicBezTo>
                  <a:cubicBezTo>
                    <a:pt x="857" y="104"/>
                    <a:pt x="857" y="106"/>
                    <a:pt x="858" y="108"/>
                  </a:cubicBezTo>
                  <a:cubicBezTo>
                    <a:pt x="868" y="113"/>
                    <a:pt x="868" y="113"/>
                    <a:pt x="868" y="113"/>
                  </a:cubicBezTo>
                  <a:cubicBezTo>
                    <a:pt x="873" y="107"/>
                    <a:pt x="873" y="107"/>
                    <a:pt x="873" y="107"/>
                  </a:cubicBezTo>
                  <a:cubicBezTo>
                    <a:pt x="875" y="107"/>
                    <a:pt x="877" y="107"/>
                    <a:pt x="879" y="107"/>
                  </a:cubicBezTo>
                  <a:cubicBezTo>
                    <a:pt x="885" y="107"/>
                    <a:pt x="891" y="107"/>
                    <a:pt x="897" y="106"/>
                  </a:cubicBezTo>
                  <a:cubicBezTo>
                    <a:pt x="896" y="105"/>
                    <a:pt x="896" y="105"/>
                    <a:pt x="895" y="104"/>
                  </a:cubicBezTo>
                  <a:cubicBezTo>
                    <a:pt x="896" y="105"/>
                    <a:pt x="896" y="105"/>
                    <a:pt x="897" y="106"/>
                  </a:cubicBezTo>
                  <a:moveTo>
                    <a:pt x="535" y="202"/>
                  </a:moveTo>
                  <a:cubicBezTo>
                    <a:pt x="535" y="202"/>
                    <a:pt x="535" y="202"/>
                    <a:pt x="535" y="202"/>
                  </a:cubicBezTo>
                  <a:cubicBezTo>
                    <a:pt x="535" y="202"/>
                    <a:pt x="535" y="202"/>
                    <a:pt x="535" y="202"/>
                  </a:cubicBezTo>
                  <a:moveTo>
                    <a:pt x="535" y="202"/>
                  </a:moveTo>
                  <a:cubicBezTo>
                    <a:pt x="535" y="202"/>
                    <a:pt x="535" y="202"/>
                    <a:pt x="535" y="202"/>
                  </a:cubicBezTo>
                  <a:cubicBezTo>
                    <a:pt x="535" y="202"/>
                    <a:pt x="535" y="202"/>
                    <a:pt x="535" y="202"/>
                  </a:cubicBezTo>
                  <a:moveTo>
                    <a:pt x="535" y="202"/>
                  </a:moveTo>
                  <a:cubicBezTo>
                    <a:pt x="535" y="202"/>
                    <a:pt x="535" y="202"/>
                    <a:pt x="535" y="202"/>
                  </a:cubicBezTo>
                  <a:cubicBezTo>
                    <a:pt x="535" y="202"/>
                    <a:pt x="535" y="202"/>
                    <a:pt x="535" y="202"/>
                  </a:cubicBezTo>
                  <a:moveTo>
                    <a:pt x="535" y="202"/>
                  </a:moveTo>
                  <a:cubicBezTo>
                    <a:pt x="535" y="202"/>
                    <a:pt x="535" y="202"/>
                    <a:pt x="535" y="202"/>
                  </a:cubicBezTo>
                  <a:cubicBezTo>
                    <a:pt x="535" y="202"/>
                    <a:pt x="535" y="202"/>
                    <a:pt x="535" y="202"/>
                  </a:cubicBezTo>
                  <a:moveTo>
                    <a:pt x="536" y="202"/>
                  </a:moveTo>
                  <a:cubicBezTo>
                    <a:pt x="535" y="202"/>
                    <a:pt x="535" y="202"/>
                    <a:pt x="535"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1" y="201"/>
                  </a:moveTo>
                  <a:cubicBezTo>
                    <a:pt x="531" y="201"/>
                    <a:pt x="531" y="201"/>
                    <a:pt x="531" y="201"/>
                  </a:cubicBezTo>
                  <a:cubicBezTo>
                    <a:pt x="531" y="201"/>
                    <a:pt x="531" y="201"/>
                    <a:pt x="531" y="201"/>
                  </a:cubicBezTo>
                  <a:moveTo>
                    <a:pt x="531" y="201"/>
                  </a:moveTo>
                  <a:cubicBezTo>
                    <a:pt x="531" y="201"/>
                    <a:pt x="531" y="201"/>
                    <a:pt x="531" y="201"/>
                  </a:cubicBezTo>
                  <a:cubicBezTo>
                    <a:pt x="531" y="201"/>
                    <a:pt x="531" y="201"/>
                    <a:pt x="531" y="201"/>
                  </a:cubicBezTo>
                  <a:moveTo>
                    <a:pt x="531" y="201"/>
                  </a:moveTo>
                  <a:cubicBezTo>
                    <a:pt x="531" y="201"/>
                    <a:pt x="531" y="201"/>
                    <a:pt x="531" y="201"/>
                  </a:cubicBezTo>
                  <a:cubicBezTo>
                    <a:pt x="531" y="201"/>
                    <a:pt x="531" y="201"/>
                    <a:pt x="531" y="201"/>
                  </a:cubicBezTo>
                  <a:moveTo>
                    <a:pt x="531" y="201"/>
                  </a:moveTo>
                  <a:cubicBezTo>
                    <a:pt x="531" y="201"/>
                    <a:pt x="531" y="201"/>
                    <a:pt x="531" y="201"/>
                  </a:cubicBezTo>
                  <a:cubicBezTo>
                    <a:pt x="531" y="201"/>
                    <a:pt x="531" y="201"/>
                    <a:pt x="531" y="201"/>
                  </a:cubicBezTo>
                  <a:moveTo>
                    <a:pt x="531" y="201"/>
                  </a:moveTo>
                  <a:cubicBezTo>
                    <a:pt x="531" y="201"/>
                    <a:pt x="531" y="201"/>
                    <a:pt x="531" y="201"/>
                  </a:cubicBezTo>
                  <a:cubicBezTo>
                    <a:pt x="531" y="201"/>
                    <a:pt x="531" y="201"/>
                    <a:pt x="531" y="201"/>
                  </a:cubicBezTo>
                  <a:moveTo>
                    <a:pt x="531" y="201"/>
                  </a:moveTo>
                  <a:cubicBezTo>
                    <a:pt x="531" y="201"/>
                    <a:pt x="531" y="201"/>
                    <a:pt x="531" y="201"/>
                  </a:cubicBezTo>
                  <a:cubicBezTo>
                    <a:pt x="531" y="201"/>
                    <a:pt x="531" y="201"/>
                    <a:pt x="531" y="201"/>
                  </a:cubicBezTo>
                  <a:moveTo>
                    <a:pt x="531" y="201"/>
                  </a:moveTo>
                  <a:cubicBezTo>
                    <a:pt x="531" y="201"/>
                    <a:pt x="531" y="201"/>
                    <a:pt x="531" y="201"/>
                  </a:cubicBezTo>
                  <a:cubicBezTo>
                    <a:pt x="531" y="201"/>
                    <a:pt x="531" y="201"/>
                    <a:pt x="531" y="201"/>
                  </a:cubicBezTo>
                  <a:moveTo>
                    <a:pt x="531" y="201"/>
                  </a:moveTo>
                  <a:cubicBezTo>
                    <a:pt x="531" y="201"/>
                    <a:pt x="531" y="201"/>
                    <a:pt x="531" y="201"/>
                  </a:cubicBezTo>
                  <a:cubicBezTo>
                    <a:pt x="531" y="201"/>
                    <a:pt x="531" y="201"/>
                    <a:pt x="531" y="201"/>
                  </a:cubicBezTo>
                  <a:moveTo>
                    <a:pt x="532" y="201"/>
                  </a:moveTo>
                  <a:cubicBezTo>
                    <a:pt x="531" y="201"/>
                    <a:pt x="531" y="201"/>
                    <a:pt x="531" y="201"/>
                  </a:cubicBezTo>
                  <a:cubicBezTo>
                    <a:pt x="532" y="201"/>
                    <a:pt x="532" y="201"/>
                    <a:pt x="532" y="201"/>
                  </a:cubicBezTo>
                  <a:moveTo>
                    <a:pt x="532" y="201"/>
                  </a:moveTo>
                  <a:cubicBezTo>
                    <a:pt x="532" y="201"/>
                    <a:pt x="532" y="201"/>
                    <a:pt x="532" y="201"/>
                  </a:cubicBezTo>
                  <a:cubicBezTo>
                    <a:pt x="532" y="201"/>
                    <a:pt x="532" y="201"/>
                    <a:pt x="532" y="201"/>
                  </a:cubicBezTo>
                  <a:moveTo>
                    <a:pt x="532" y="201"/>
                  </a:moveTo>
                  <a:cubicBezTo>
                    <a:pt x="532" y="201"/>
                    <a:pt x="532" y="201"/>
                    <a:pt x="532" y="201"/>
                  </a:cubicBezTo>
                  <a:cubicBezTo>
                    <a:pt x="532" y="201"/>
                    <a:pt x="532" y="201"/>
                    <a:pt x="532" y="201"/>
                  </a:cubicBezTo>
                  <a:moveTo>
                    <a:pt x="532" y="201"/>
                  </a:moveTo>
                  <a:cubicBezTo>
                    <a:pt x="532" y="201"/>
                    <a:pt x="532" y="201"/>
                    <a:pt x="532" y="201"/>
                  </a:cubicBezTo>
                  <a:cubicBezTo>
                    <a:pt x="532" y="201"/>
                    <a:pt x="532" y="201"/>
                    <a:pt x="532" y="201"/>
                  </a:cubicBezTo>
                  <a:moveTo>
                    <a:pt x="532" y="201"/>
                  </a:moveTo>
                  <a:cubicBezTo>
                    <a:pt x="532" y="201"/>
                    <a:pt x="532" y="201"/>
                    <a:pt x="532" y="201"/>
                  </a:cubicBezTo>
                  <a:cubicBezTo>
                    <a:pt x="532" y="201"/>
                    <a:pt x="532" y="201"/>
                    <a:pt x="532" y="201"/>
                  </a:cubicBezTo>
                  <a:moveTo>
                    <a:pt x="532" y="201"/>
                  </a:moveTo>
                  <a:cubicBezTo>
                    <a:pt x="532" y="201"/>
                    <a:pt x="532" y="201"/>
                    <a:pt x="532" y="201"/>
                  </a:cubicBezTo>
                  <a:cubicBezTo>
                    <a:pt x="532" y="201"/>
                    <a:pt x="532" y="201"/>
                    <a:pt x="532" y="201"/>
                  </a:cubicBezTo>
                  <a:moveTo>
                    <a:pt x="532" y="201"/>
                  </a:moveTo>
                  <a:cubicBezTo>
                    <a:pt x="532" y="201"/>
                    <a:pt x="532" y="201"/>
                    <a:pt x="532" y="201"/>
                  </a:cubicBezTo>
                  <a:cubicBezTo>
                    <a:pt x="532" y="201"/>
                    <a:pt x="532" y="201"/>
                    <a:pt x="532" y="201"/>
                  </a:cubicBezTo>
                  <a:moveTo>
                    <a:pt x="532" y="201"/>
                  </a:moveTo>
                  <a:cubicBezTo>
                    <a:pt x="532" y="201"/>
                    <a:pt x="532" y="201"/>
                    <a:pt x="532" y="201"/>
                  </a:cubicBezTo>
                  <a:cubicBezTo>
                    <a:pt x="532" y="201"/>
                    <a:pt x="532" y="201"/>
                    <a:pt x="532" y="201"/>
                  </a:cubicBezTo>
                  <a:moveTo>
                    <a:pt x="532" y="201"/>
                  </a:moveTo>
                  <a:cubicBezTo>
                    <a:pt x="532" y="201"/>
                    <a:pt x="532" y="201"/>
                    <a:pt x="532" y="201"/>
                  </a:cubicBezTo>
                  <a:cubicBezTo>
                    <a:pt x="532" y="201"/>
                    <a:pt x="532" y="201"/>
                    <a:pt x="532" y="201"/>
                  </a:cubicBezTo>
                  <a:moveTo>
                    <a:pt x="532" y="201"/>
                  </a:moveTo>
                  <a:cubicBezTo>
                    <a:pt x="532" y="201"/>
                    <a:pt x="532" y="201"/>
                    <a:pt x="532" y="201"/>
                  </a:cubicBezTo>
                  <a:cubicBezTo>
                    <a:pt x="532" y="201"/>
                    <a:pt x="532" y="201"/>
                    <a:pt x="532" y="201"/>
                  </a:cubicBezTo>
                  <a:moveTo>
                    <a:pt x="532" y="201"/>
                  </a:moveTo>
                  <a:cubicBezTo>
                    <a:pt x="532" y="201"/>
                    <a:pt x="532" y="201"/>
                    <a:pt x="532" y="201"/>
                  </a:cubicBezTo>
                  <a:cubicBezTo>
                    <a:pt x="532" y="201"/>
                    <a:pt x="532" y="201"/>
                    <a:pt x="532" y="201"/>
                  </a:cubicBezTo>
                  <a:moveTo>
                    <a:pt x="532" y="201"/>
                  </a:moveTo>
                  <a:cubicBezTo>
                    <a:pt x="532" y="201"/>
                    <a:pt x="532" y="201"/>
                    <a:pt x="532" y="201"/>
                  </a:cubicBezTo>
                  <a:cubicBezTo>
                    <a:pt x="532" y="201"/>
                    <a:pt x="532" y="201"/>
                    <a:pt x="532" y="201"/>
                  </a:cubicBezTo>
                  <a:moveTo>
                    <a:pt x="532" y="201"/>
                  </a:moveTo>
                  <a:cubicBezTo>
                    <a:pt x="532" y="201"/>
                    <a:pt x="532" y="201"/>
                    <a:pt x="532" y="201"/>
                  </a:cubicBezTo>
                  <a:cubicBezTo>
                    <a:pt x="532" y="201"/>
                    <a:pt x="532" y="201"/>
                    <a:pt x="532" y="201"/>
                  </a:cubicBezTo>
                  <a:moveTo>
                    <a:pt x="532" y="201"/>
                  </a:moveTo>
                  <a:cubicBezTo>
                    <a:pt x="532" y="201"/>
                    <a:pt x="532" y="201"/>
                    <a:pt x="532" y="201"/>
                  </a:cubicBezTo>
                  <a:cubicBezTo>
                    <a:pt x="532" y="201"/>
                    <a:pt x="532" y="201"/>
                    <a:pt x="532" y="201"/>
                  </a:cubicBezTo>
                  <a:moveTo>
                    <a:pt x="532" y="201"/>
                  </a:moveTo>
                  <a:cubicBezTo>
                    <a:pt x="532" y="201"/>
                    <a:pt x="532" y="201"/>
                    <a:pt x="532" y="201"/>
                  </a:cubicBezTo>
                  <a:cubicBezTo>
                    <a:pt x="532" y="201"/>
                    <a:pt x="532" y="201"/>
                    <a:pt x="532" y="201"/>
                  </a:cubicBezTo>
                  <a:moveTo>
                    <a:pt x="532" y="201"/>
                  </a:moveTo>
                  <a:cubicBezTo>
                    <a:pt x="532" y="201"/>
                    <a:pt x="532" y="201"/>
                    <a:pt x="532" y="201"/>
                  </a:cubicBezTo>
                  <a:cubicBezTo>
                    <a:pt x="532" y="201"/>
                    <a:pt x="532" y="201"/>
                    <a:pt x="532" y="201"/>
                  </a:cubicBezTo>
                  <a:moveTo>
                    <a:pt x="533" y="201"/>
                  </a:moveTo>
                  <a:cubicBezTo>
                    <a:pt x="532" y="201"/>
                    <a:pt x="532" y="201"/>
                    <a:pt x="532" y="201"/>
                  </a:cubicBezTo>
                  <a:cubicBezTo>
                    <a:pt x="533" y="201"/>
                    <a:pt x="533" y="201"/>
                    <a:pt x="533" y="201"/>
                  </a:cubicBezTo>
                  <a:moveTo>
                    <a:pt x="533" y="201"/>
                  </a:moveTo>
                  <a:cubicBezTo>
                    <a:pt x="533" y="201"/>
                    <a:pt x="533" y="201"/>
                    <a:pt x="533" y="201"/>
                  </a:cubicBezTo>
                  <a:cubicBezTo>
                    <a:pt x="533" y="201"/>
                    <a:pt x="533" y="201"/>
                    <a:pt x="533" y="201"/>
                  </a:cubicBezTo>
                  <a:moveTo>
                    <a:pt x="533" y="201"/>
                  </a:moveTo>
                  <a:cubicBezTo>
                    <a:pt x="533" y="201"/>
                    <a:pt x="533" y="201"/>
                    <a:pt x="533" y="201"/>
                  </a:cubicBezTo>
                  <a:cubicBezTo>
                    <a:pt x="533" y="201"/>
                    <a:pt x="533" y="201"/>
                    <a:pt x="533" y="201"/>
                  </a:cubicBezTo>
                  <a:moveTo>
                    <a:pt x="533" y="201"/>
                  </a:moveTo>
                  <a:cubicBezTo>
                    <a:pt x="533" y="201"/>
                    <a:pt x="533" y="201"/>
                    <a:pt x="533" y="201"/>
                  </a:cubicBezTo>
                  <a:cubicBezTo>
                    <a:pt x="533" y="201"/>
                    <a:pt x="533" y="201"/>
                    <a:pt x="533" y="201"/>
                  </a:cubicBezTo>
                  <a:moveTo>
                    <a:pt x="533" y="201"/>
                  </a:moveTo>
                  <a:cubicBezTo>
                    <a:pt x="533" y="201"/>
                    <a:pt x="533" y="201"/>
                    <a:pt x="533" y="201"/>
                  </a:cubicBezTo>
                  <a:cubicBezTo>
                    <a:pt x="533" y="201"/>
                    <a:pt x="533" y="201"/>
                    <a:pt x="533" y="201"/>
                  </a:cubicBezTo>
                  <a:moveTo>
                    <a:pt x="533" y="201"/>
                  </a:moveTo>
                  <a:cubicBezTo>
                    <a:pt x="533" y="201"/>
                    <a:pt x="533" y="201"/>
                    <a:pt x="533" y="201"/>
                  </a:cubicBezTo>
                  <a:cubicBezTo>
                    <a:pt x="533" y="201"/>
                    <a:pt x="533" y="201"/>
                    <a:pt x="533" y="201"/>
                  </a:cubicBezTo>
                  <a:moveTo>
                    <a:pt x="533" y="201"/>
                  </a:moveTo>
                  <a:cubicBezTo>
                    <a:pt x="533" y="201"/>
                    <a:pt x="533" y="201"/>
                    <a:pt x="533" y="201"/>
                  </a:cubicBezTo>
                  <a:cubicBezTo>
                    <a:pt x="533" y="201"/>
                    <a:pt x="533" y="201"/>
                    <a:pt x="533" y="201"/>
                  </a:cubicBezTo>
                  <a:cubicBezTo>
                    <a:pt x="533" y="201"/>
                    <a:pt x="533" y="201"/>
                    <a:pt x="533" y="201"/>
                  </a:cubicBezTo>
                  <a:cubicBezTo>
                    <a:pt x="533" y="201"/>
                    <a:pt x="533" y="201"/>
                    <a:pt x="533" y="201"/>
                  </a:cubicBezTo>
                  <a:moveTo>
                    <a:pt x="530" y="201"/>
                  </a:moveTo>
                  <a:cubicBezTo>
                    <a:pt x="530" y="201"/>
                    <a:pt x="530" y="201"/>
                    <a:pt x="530" y="201"/>
                  </a:cubicBezTo>
                  <a:cubicBezTo>
                    <a:pt x="530" y="201"/>
                    <a:pt x="530" y="201"/>
                    <a:pt x="530" y="201"/>
                  </a:cubicBezTo>
                  <a:moveTo>
                    <a:pt x="530" y="201"/>
                  </a:moveTo>
                  <a:cubicBezTo>
                    <a:pt x="530" y="201"/>
                    <a:pt x="530" y="201"/>
                    <a:pt x="530" y="201"/>
                  </a:cubicBezTo>
                  <a:cubicBezTo>
                    <a:pt x="530" y="201"/>
                    <a:pt x="530" y="201"/>
                    <a:pt x="530" y="201"/>
                  </a:cubicBezTo>
                  <a:moveTo>
                    <a:pt x="530" y="201"/>
                  </a:moveTo>
                  <a:cubicBezTo>
                    <a:pt x="530" y="201"/>
                    <a:pt x="530" y="201"/>
                    <a:pt x="530" y="201"/>
                  </a:cubicBezTo>
                  <a:cubicBezTo>
                    <a:pt x="530" y="201"/>
                    <a:pt x="530" y="201"/>
                    <a:pt x="530" y="201"/>
                  </a:cubicBezTo>
                  <a:moveTo>
                    <a:pt x="530" y="201"/>
                  </a:moveTo>
                  <a:cubicBezTo>
                    <a:pt x="530" y="201"/>
                    <a:pt x="530" y="201"/>
                    <a:pt x="530" y="201"/>
                  </a:cubicBezTo>
                  <a:cubicBezTo>
                    <a:pt x="530" y="201"/>
                    <a:pt x="530" y="201"/>
                    <a:pt x="530" y="201"/>
                  </a:cubicBezTo>
                  <a:moveTo>
                    <a:pt x="530" y="201"/>
                  </a:moveTo>
                  <a:cubicBezTo>
                    <a:pt x="530" y="201"/>
                    <a:pt x="530" y="201"/>
                    <a:pt x="530" y="201"/>
                  </a:cubicBezTo>
                  <a:cubicBezTo>
                    <a:pt x="530" y="201"/>
                    <a:pt x="530" y="201"/>
                    <a:pt x="530" y="201"/>
                  </a:cubicBezTo>
                  <a:moveTo>
                    <a:pt x="530" y="201"/>
                  </a:moveTo>
                  <a:cubicBezTo>
                    <a:pt x="530" y="201"/>
                    <a:pt x="530" y="201"/>
                    <a:pt x="530" y="201"/>
                  </a:cubicBezTo>
                  <a:cubicBezTo>
                    <a:pt x="530" y="201"/>
                    <a:pt x="530" y="201"/>
                    <a:pt x="530" y="201"/>
                  </a:cubicBezTo>
                  <a:moveTo>
                    <a:pt x="530" y="201"/>
                  </a:moveTo>
                  <a:cubicBezTo>
                    <a:pt x="530" y="201"/>
                    <a:pt x="530" y="201"/>
                    <a:pt x="530" y="201"/>
                  </a:cubicBezTo>
                  <a:cubicBezTo>
                    <a:pt x="530" y="201"/>
                    <a:pt x="530" y="201"/>
                    <a:pt x="530" y="201"/>
                  </a:cubicBezTo>
                  <a:cubicBezTo>
                    <a:pt x="530" y="201"/>
                    <a:pt x="530" y="201"/>
                    <a:pt x="530" y="201"/>
                  </a:cubicBezTo>
                  <a:moveTo>
                    <a:pt x="531" y="201"/>
                  </a:moveTo>
                  <a:cubicBezTo>
                    <a:pt x="531" y="201"/>
                    <a:pt x="531" y="201"/>
                    <a:pt x="531" y="201"/>
                  </a:cubicBezTo>
                  <a:cubicBezTo>
                    <a:pt x="531" y="201"/>
                    <a:pt x="531" y="201"/>
                    <a:pt x="531" y="201"/>
                  </a:cubicBezTo>
                  <a:cubicBezTo>
                    <a:pt x="530" y="201"/>
                    <a:pt x="530" y="201"/>
                    <a:pt x="530" y="201"/>
                  </a:cubicBezTo>
                  <a:cubicBezTo>
                    <a:pt x="531" y="201"/>
                    <a:pt x="531" y="201"/>
                    <a:pt x="531" y="201"/>
                  </a:cubicBezTo>
                  <a:moveTo>
                    <a:pt x="531" y="201"/>
                  </a:moveTo>
                  <a:cubicBezTo>
                    <a:pt x="531" y="201"/>
                    <a:pt x="531" y="201"/>
                    <a:pt x="531" y="201"/>
                  </a:cubicBezTo>
                  <a:cubicBezTo>
                    <a:pt x="531" y="201"/>
                    <a:pt x="531" y="201"/>
                    <a:pt x="531" y="201"/>
                  </a:cubicBezTo>
                  <a:moveTo>
                    <a:pt x="531" y="201"/>
                  </a:moveTo>
                  <a:cubicBezTo>
                    <a:pt x="531" y="201"/>
                    <a:pt x="531" y="201"/>
                    <a:pt x="531" y="201"/>
                  </a:cubicBezTo>
                  <a:cubicBezTo>
                    <a:pt x="531" y="201"/>
                    <a:pt x="531" y="201"/>
                    <a:pt x="531" y="201"/>
                  </a:cubicBezTo>
                  <a:moveTo>
                    <a:pt x="531" y="201"/>
                  </a:moveTo>
                  <a:cubicBezTo>
                    <a:pt x="531" y="201"/>
                    <a:pt x="531" y="201"/>
                    <a:pt x="531" y="201"/>
                  </a:cubicBezTo>
                  <a:cubicBezTo>
                    <a:pt x="531" y="201"/>
                    <a:pt x="531" y="201"/>
                    <a:pt x="531" y="201"/>
                  </a:cubicBezTo>
                  <a:moveTo>
                    <a:pt x="531" y="201"/>
                  </a:moveTo>
                  <a:cubicBezTo>
                    <a:pt x="531" y="201"/>
                    <a:pt x="531" y="201"/>
                    <a:pt x="531" y="201"/>
                  </a:cubicBezTo>
                  <a:cubicBezTo>
                    <a:pt x="531" y="201"/>
                    <a:pt x="531" y="201"/>
                    <a:pt x="531" y="201"/>
                  </a:cubicBezTo>
                  <a:cubicBezTo>
                    <a:pt x="531" y="201"/>
                    <a:pt x="531" y="201"/>
                    <a:pt x="531" y="201"/>
                  </a:cubicBezTo>
                  <a:moveTo>
                    <a:pt x="608" y="180"/>
                  </a:moveTo>
                  <a:cubicBezTo>
                    <a:pt x="611" y="175"/>
                    <a:pt x="614" y="171"/>
                    <a:pt x="617" y="167"/>
                  </a:cubicBezTo>
                  <a:cubicBezTo>
                    <a:pt x="614" y="167"/>
                    <a:pt x="612" y="166"/>
                    <a:pt x="610" y="166"/>
                  </a:cubicBezTo>
                  <a:cubicBezTo>
                    <a:pt x="612" y="166"/>
                    <a:pt x="614" y="167"/>
                    <a:pt x="617" y="167"/>
                  </a:cubicBezTo>
                  <a:cubicBezTo>
                    <a:pt x="614" y="171"/>
                    <a:pt x="611" y="175"/>
                    <a:pt x="608" y="180"/>
                  </a:cubicBezTo>
                  <a:moveTo>
                    <a:pt x="601" y="172"/>
                  </a:moveTo>
                  <a:cubicBezTo>
                    <a:pt x="601" y="172"/>
                    <a:pt x="601" y="172"/>
                    <a:pt x="601" y="172"/>
                  </a:cubicBezTo>
                  <a:cubicBezTo>
                    <a:pt x="601" y="172"/>
                    <a:pt x="601" y="172"/>
                    <a:pt x="601" y="172"/>
                  </a:cubicBezTo>
                  <a:moveTo>
                    <a:pt x="602" y="171"/>
                  </a:moveTo>
                  <a:cubicBezTo>
                    <a:pt x="602" y="171"/>
                    <a:pt x="602" y="172"/>
                    <a:pt x="601" y="172"/>
                  </a:cubicBezTo>
                  <a:cubicBezTo>
                    <a:pt x="602" y="172"/>
                    <a:pt x="602" y="171"/>
                    <a:pt x="602" y="171"/>
                  </a:cubicBezTo>
                  <a:moveTo>
                    <a:pt x="603" y="171"/>
                  </a:moveTo>
                  <a:cubicBezTo>
                    <a:pt x="602" y="171"/>
                    <a:pt x="602" y="171"/>
                    <a:pt x="602" y="171"/>
                  </a:cubicBezTo>
                  <a:cubicBezTo>
                    <a:pt x="602" y="171"/>
                    <a:pt x="602" y="171"/>
                    <a:pt x="603" y="171"/>
                  </a:cubicBezTo>
                  <a:moveTo>
                    <a:pt x="603" y="170"/>
                  </a:moveTo>
                  <a:cubicBezTo>
                    <a:pt x="603" y="170"/>
                    <a:pt x="603" y="170"/>
                    <a:pt x="603" y="171"/>
                  </a:cubicBezTo>
                  <a:cubicBezTo>
                    <a:pt x="603" y="170"/>
                    <a:pt x="603" y="170"/>
                    <a:pt x="603" y="170"/>
                  </a:cubicBezTo>
                  <a:moveTo>
                    <a:pt x="604" y="170"/>
                  </a:moveTo>
                  <a:cubicBezTo>
                    <a:pt x="604" y="170"/>
                    <a:pt x="604" y="170"/>
                    <a:pt x="603" y="170"/>
                  </a:cubicBezTo>
                  <a:cubicBezTo>
                    <a:pt x="604" y="170"/>
                    <a:pt x="604" y="170"/>
                    <a:pt x="604" y="170"/>
                  </a:cubicBezTo>
                  <a:moveTo>
                    <a:pt x="604" y="169"/>
                  </a:moveTo>
                  <a:cubicBezTo>
                    <a:pt x="604" y="169"/>
                    <a:pt x="604" y="169"/>
                    <a:pt x="604" y="170"/>
                  </a:cubicBezTo>
                  <a:cubicBezTo>
                    <a:pt x="604" y="169"/>
                    <a:pt x="604" y="169"/>
                    <a:pt x="604" y="169"/>
                  </a:cubicBezTo>
                  <a:moveTo>
                    <a:pt x="605" y="169"/>
                  </a:moveTo>
                  <a:cubicBezTo>
                    <a:pt x="605" y="169"/>
                    <a:pt x="605" y="169"/>
                    <a:pt x="604" y="169"/>
                  </a:cubicBezTo>
                  <a:cubicBezTo>
                    <a:pt x="605" y="169"/>
                    <a:pt x="605" y="169"/>
                    <a:pt x="605" y="169"/>
                  </a:cubicBezTo>
                  <a:moveTo>
                    <a:pt x="605" y="168"/>
                  </a:moveTo>
                  <a:cubicBezTo>
                    <a:pt x="605" y="168"/>
                    <a:pt x="605" y="168"/>
                    <a:pt x="605" y="169"/>
                  </a:cubicBezTo>
                  <a:cubicBezTo>
                    <a:pt x="605" y="168"/>
                    <a:pt x="605" y="168"/>
                    <a:pt x="605" y="168"/>
                  </a:cubicBezTo>
                  <a:moveTo>
                    <a:pt x="607" y="167"/>
                  </a:moveTo>
                  <a:cubicBezTo>
                    <a:pt x="607" y="167"/>
                    <a:pt x="606" y="168"/>
                    <a:pt x="605" y="168"/>
                  </a:cubicBezTo>
                  <a:cubicBezTo>
                    <a:pt x="606" y="168"/>
                    <a:pt x="607" y="167"/>
                    <a:pt x="607" y="167"/>
                  </a:cubicBezTo>
                  <a:moveTo>
                    <a:pt x="608" y="166"/>
                  </a:moveTo>
                  <a:cubicBezTo>
                    <a:pt x="608" y="166"/>
                    <a:pt x="607" y="167"/>
                    <a:pt x="607" y="167"/>
                  </a:cubicBezTo>
                  <a:cubicBezTo>
                    <a:pt x="607" y="167"/>
                    <a:pt x="608" y="166"/>
                    <a:pt x="608" y="166"/>
                  </a:cubicBezTo>
                  <a:moveTo>
                    <a:pt x="609" y="165"/>
                  </a:moveTo>
                  <a:cubicBezTo>
                    <a:pt x="609" y="165"/>
                    <a:pt x="609" y="165"/>
                    <a:pt x="608" y="166"/>
                  </a:cubicBezTo>
                  <a:cubicBezTo>
                    <a:pt x="609" y="165"/>
                    <a:pt x="609" y="165"/>
                    <a:pt x="609" y="165"/>
                  </a:cubicBezTo>
                  <a:moveTo>
                    <a:pt x="610" y="164"/>
                  </a:moveTo>
                  <a:cubicBezTo>
                    <a:pt x="610" y="164"/>
                    <a:pt x="609" y="164"/>
                    <a:pt x="609" y="165"/>
                  </a:cubicBezTo>
                  <a:cubicBezTo>
                    <a:pt x="609" y="164"/>
                    <a:pt x="610" y="164"/>
                    <a:pt x="610" y="164"/>
                  </a:cubicBezTo>
                  <a:moveTo>
                    <a:pt x="611" y="163"/>
                  </a:moveTo>
                  <a:cubicBezTo>
                    <a:pt x="611" y="163"/>
                    <a:pt x="611" y="164"/>
                    <a:pt x="610" y="164"/>
                  </a:cubicBezTo>
                  <a:cubicBezTo>
                    <a:pt x="611" y="164"/>
                    <a:pt x="611" y="163"/>
                    <a:pt x="611" y="163"/>
                  </a:cubicBezTo>
                  <a:moveTo>
                    <a:pt x="611" y="163"/>
                  </a:moveTo>
                  <a:cubicBezTo>
                    <a:pt x="612" y="163"/>
                    <a:pt x="612" y="162"/>
                    <a:pt x="612" y="162"/>
                  </a:cubicBezTo>
                  <a:cubicBezTo>
                    <a:pt x="612" y="162"/>
                    <a:pt x="612" y="163"/>
                    <a:pt x="611" y="163"/>
                  </a:cubicBezTo>
                  <a:moveTo>
                    <a:pt x="612" y="162"/>
                  </a:moveTo>
                  <a:cubicBezTo>
                    <a:pt x="612" y="162"/>
                    <a:pt x="612" y="162"/>
                    <a:pt x="613" y="161"/>
                  </a:cubicBezTo>
                  <a:cubicBezTo>
                    <a:pt x="612" y="162"/>
                    <a:pt x="612" y="162"/>
                    <a:pt x="612" y="162"/>
                  </a:cubicBezTo>
                  <a:moveTo>
                    <a:pt x="613" y="161"/>
                  </a:moveTo>
                  <a:cubicBezTo>
                    <a:pt x="613" y="161"/>
                    <a:pt x="613" y="161"/>
                    <a:pt x="613" y="161"/>
                  </a:cubicBezTo>
                  <a:cubicBezTo>
                    <a:pt x="613" y="161"/>
                    <a:pt x="613" y="161"/>
                    <a:pt x="613" y="161"/>
                  </a:cubicBezTo>
                  <a:moveTo>
                    <a:pt x="613" y="161"/>
                  </a:moveTo>
                  <a:cubicBezTo>
                    <a:pt x="613" y="161"/>
                    <a:pt x="614" y="160"/>
                    <a:pt x="614" y="160"/>
                  </a:cubicBezTo>
                  <a:cubicBezTo>
                    <a:pt x="614" y="160"/>
                    <a:pt x="613" y="161"/>
                    <a:pt x="613" y="161"/>
                  </a:cubicBezTo>
                  <a:moveTo>
                    <a:pt x="614" y="160"/>
                  </a:moveTo>
                  <a:cubicBezTo>
                    <a:pt x="614" y="160"/>
                    <a:pt x="614" y="160"/>
                    <a:pt x="614" y="160"/>
                  </a:cubicBezTo>
                  <a:cubicBezTo>
                    <a:pt x="614" y="160"/>
                    <a:pt x="614" y="160"/>
                    <a:pt x="614" y="160"/>
                  </a:cubicBezTo>
                  <a:moveTo>
                    <a:pt x="615" y="160"/>
                  </a:moveTo>
                  <a:cubicBezTo>
                    <a:pt x="615" y="160"/>
                    <a:pt x="614" y="160"/>
                    <a:pt x="614" y="160"/>
                  </a:cubicBezTo>
                  <a:cubicBezTo>
                    <a:pt x="614" y="160"/>
                    <a:pt x="615" y="160"/>
                    <a:pt x="615" y="160"/>
                  </a:cubicBezTo>
                  <a:moveTo>
                    <a:pt x="615" y="160"/>
                  </a:moveTo>
                  <a:cubicBezTo>
                    <a:pt x="615" y="160"/>
                    <a:pt x="615" y="160"/>
                    <a:pt x="615" y="160"/>
                  </a:cubicBezTo>
                  <a:cubicBezTo>
                    <a:pt x="615" y="160"/>
                    <a:pt x="615" y="160"/>
                    <a:pt x="615" y="160"/>
                  </a:cubicBezTo>
                  <a:moveTo>
                    <a:pt x="616" y="160"/>
                  </a:moveTo>
                  <a:cubicBezTo>
                    <a:pt x="616" y="160"/>
                    <a:pt x="616" y="160"/>
                    <a:pt x="615" y="160"/>
                  </a:cubicBezTo>
                  <a:cubicBezTo>
                    <a:pt x="616" y="160"/>
                    <a:pt x="616" y="160"/>
                    <a:pt x="616" y="160"/>
                  </a:cubicBezTo>
                  <a:moveTo>
                    <a:pt x="616" y="160"/>
                  </a:moveTo>
                  <a:cubicBezTo>
                    <a:pt x="616" y="160"/>
                    <a:pt x="616" y="160"/>
                    <a:pt x="616" y="160"/>
                  </a:cubicBezTo>
                  <a:cubicBezTo>
                    <a:pt x="616" y="160"/>
                    <a:pt x="616" y="160"/>
                    <a:pt x="616" y="160"/>
                  </a:cubicBezTo>
                  <a:moveTo>
                    <a:pt x="616" y="160"/>
                  </a:moveTo>
                  <a:cubicBezTo>
                    <a:pt x="616" y="160"/>
                    <a:pt x="616" y="160"/>
                    <a:pt x="616" y="160"/>
                  </a:cubicBezTo>
                  <a:cubicBezTo>
                    <a:pt x="616" y="160"/>
                    <a:pt x="616" y="160"/>
                    <a:pt x="616" y="160"/>
                  </a:cubicBezTo>
                  <a:moveTo>
                    <a:pt x="616" y="160"/>
                  </a:moveTo>
                  <a:cubicBezTo>
                    <a:pt x="616" y="160"/>
                    <a:pt x="617" y="160"/>
                    <a:pt x="617" y="160"/>
                  </a:cubicBezTo>
                  <a:cubicBezTo>
                    <a:pt x="617" y="160"/>
                    <a:pt x="617" y="160"/>
                    <a:pt x="617" y="160"/>
                  </a:cubicBezTo>
                  <a:moveTo>
                    <a:pt x="617" y="160"/>
                  </a:moveTo>
                  <a:cubicBezTo>
                    <a:pt x="617" y="160"/>
                    <a:pt x="617" y="160"/>
                    <a:pt x="617" y="160"/>
                  </a:cubicBezTo>
                  <a:cubicBezTo>
                    <a:pt x="617" y="160"/>
                    <a:pt x="617" y="160"/>
                    <a:pt x="617" y="160"/>
                  </a:cubicBezTo>
                  <a:moveTo>
                    <a:pt x="617" y="160"/>
                  </a:moveTo>
                  <a:cubicBezTo>
                    <a:pt x="617" y="160"/>
                    <a:pt x="617" y="160"/>
                    <a:pt x="617" y="160"/>
                  </a:cubicBezTo>
                  <a:cubicBezTo>
                    <a:pt x="617" y="160"/>
                    <a:pt x="617" y="160"/>
                    <a:pt x="617" y="160"/>
                  </a:cubicBezTo>
                  <a:moveTo>
                    <a:pt x="617" y="160"/>
                  </a:moveTo>
                  <a:cubicBezTo>
                    <a:pt x="617" y="160"/>
                    <a:pt x="617" y="160"/>
                    <a:pt x="617" y="160"/>
                  </a:cubicBezTo>
                  <a:cubicBezTo>
                    <a:pt x="617" y="160"/>
                    <a:pt x="617" y="160"/>
                    <a:pt x="617" y="160"/>
                  </a:cubicBezTo>
                  <a:moveTo>
                    <a:pt x="617" y="160"/>
                  </a:moveTo>
                  <a:cubicBezTo>
                    <a:pt x="617" y="160"/>
                    <a:pt x="617" y="160"/>
                    <a:pt x="617" y="160"/>
                  </a:cubicBezTo>
                  <a:cubicBezTo>
                    <a:pt x="617" y="160"/>
                    <a:pt x="617" y="160"/>
                    <a:pt x="617" y="160"/>
                  </a:cubicBezTo>
                  <a:moveTo>
                    <a:pt x="617" y="160"/>
                  </a:moveTo>
                  <a:cubicBezTo>
                    <a:pt x="617" y="160"/>
                    <a:pt x="617" y="160"/>
                    <a:pt x="617" y="160"/>
                  </a:cubicBezTo>
                  <a:cubicBezTo>
                    <a:pt x="617" y="160"/>
                    <a:pt x="617" y="160"/>
                    <a:pt x="617" y="160"/>
                  </a:cubicBezTo>
                  <a:moveTo>
                    <a:pt x="617" y="160"/>
                  </a:moveTo>
                  <a:cubicBezTo>
                    <a:pt x="617" y="160"/>
                    <a:pt x="617" y="160"/>
                    <a:pt x="617" y="160"/>
                  </a:cubicBezTo>
                  <a:cubicBezTo>
                    <a:pt x="617" y="160"/>
                    <a:pt x="617" y="160"/>
                    <a:pt x="617" y="160"/>
                  </a:cubicBezTo>
                  <a:moveTo>
                    <a:pt x="617" y="160"/>
                  </a:moveTo>
                  <a:cubicBezTo>
                    <a:pt x="617" y="160"/>
                    <a:pt x="617" y="160"/>
                    <a:pt x="617" y="160"/>
                  </a:cubicBezTo>
                  <a:cubicBezTo>
                    <a:pt x="617" y="160"/>
                    <a:pt x="617" y="160"/>
                    <a:pt x="617" y="160"/>
                  </a:cubicBezTo>
                  <a:moveTo>
                    <a:pt x="617" y="160"/>
                  </a:moveTo>
                  <a:cubicBezTo>
                    <a:pt x="617" y="160"/>
                    <a:pt x="617" y="160"/>
                    <a:pt x="617" y="160"/>
                  </a:cubicBezTo>
                  <a:cubicBezTo>
                    <a:pt x="617" y="160"/>
                    <a:pt x="617" y="160"/>
                    <a:pt x="617" y="160"/>
                  </a:cubicBezTo>
                  <a:moveTo>
                    <a:pt x="626" y="161"/>
                  </a:moveTo>
                  <a:cubicBezTo>
                    <a:pt x="623" y="161"/>
                    <a:pt x="620" y="160"/>
                    <a:pt x="617" y="160"/>
                  </a:cubicBezTo>
                  <a:cubicBezTo>
                    <a:pt x="618" y="160"/>
                    <a:pt x="619" y="160"/>
                    <a:pt x="619" y="160"/>
                  </a:cubicBezTo>
                  <a:cubicBezTo>
                    <a:pt x="622" y="161"/>
                    <a:pt x="624" y="161"/>
                    <a:pt x="627" y="162"/>
                  </a:cubicBezTo>
                  <a:cubicBezTo>
                    <a:pt x="627" y="162"/>
                    <a:pt x="627" y="162"/>
                    <a:pt x="626" y="161"/>
                  </a:cubicBezTo>
                  <a:moveTo>
                    <a:pt x="630" y="141"/>
                  </a:moveTo>
                  <a:cubicBezTo>
                    <a:pt x="635" y="142"/>
                    <a:pt x="641" y="143"/>
                    <a:pt x="646" y="144"/>
                  </a:cubicBezTo>
                  <a:cubicBezTo>
                    <a:pt x="641" y="143"/>
                    <a:pt x="635" y="142"/>
                    <a:pt x="630" y="141"/>
                  </a:cubicBezTo>
                  <a:moveTo>
                    <a:pt x="653" y="145"/>
                  </a:moveTo>
                  <a:cubicBezTo>
                    <a:pt x="650" y="145"/>
                    <a:pt x="648" y="145"/>
                    <a:pt x="646" y="144"/>
                  </a:cubicBezTo>
                  <a:cubicBezTo>
                    <a:pt x="648" y="145"/>
                    <a:pt x="650" y="145"/>
                    <a:pt x="653" y="145"/>
                  </a:cubicBezTo>
                  <a:moveTo>
                    <a:pt x="652" y="152"/>
                  </a:moveTo>
                  <a:cubicBezTo>
                    <a:pt x="654" y="148"/>
                    <a:pt x="657" y="144"/>
                    <a:pt x="659" y="139"/>
                  </a:cubicBezTo>
                  <a:cubicBezTo>
                    <a:pt x="657" y="144"/>
                    <a:pt x="654" y="148"/>
                    <a:pt x="652" y="152"/>
                  </a:cubicBezTo>
                  <a:moveTo>
                    <a:pt x="659" y="139"/>
                  </a:moveTo>
                  <a:cubicBezTo>
                    <a:pt x="653" y="145"/>
                    <a:pt x="653" y="145"/>
                    <a:pt x="653" y="145"/>
                  </a:cubicBezTo>
                  <a:cubicBezTo>
                    <a:pt x="659" y="139"/>
                    <a:pt x="659" y="139"/>
                    <a:pt x="659" y="139"/>
                  </a:cubicBezTo>
                  <a:moveTo>
                    <a:pt x="687" y="87"/>
                  </a:moveTo>
                  <a:cubicBezTo>
                    <a:pt x="688" y="87"/>
                    <a:pt x="690" y="87"/>
                    <a:pt x="692" y="88"/>
                  </a:cubicBezTo>
                  <a:cubicBezTo>
                    <a:pt x="690" y="87"/>
                    <a:pt x="688" y="87"/>
                    <a:pt x="687" y="87"/>
                  </a:cubicBezTo>
                  <a:moveTo>
                    <a:pt x="692" y="88"/>
                  </a:moveTo>
                  <a:cubicBezTo>
                    <a:pt x="693" y="88"/>
                    <a:pt x="694" y="88"/>
                    <a:pt x="695" y="88"/>
                  </a:cubicBezTo>
                  <a:cubicBezTo>
                    <a:pt x="694" y="88"/>
                    <a:pt x="693" y="88"/>
                    <a:pt x="692" y="88"/>
                  </a:cubicBezTo>
                  <a:moveTo>
                    <a:pt x="689" y="81"/>
                  </a:moveTo>
                  <a:cubicBezTo>
                    <a:pt x="699" y="79"/>
                    <a:pt x="699" y="79"/>
                    <a:pt x="699" y="79"/>
                  </a:cubicBezTo>
                  <a:cubicBezTo>
                    <a:pt x="689" y="81"/>
                    <a:pt x="689" y="81"/>
                    <a:pt x="689" y="81"/>
                  </a:cubicBezTo>
                  <a:cubicBezTo>
                    <a:pt x="686" y="81"/>
                    <a:pt x="683" y="80"/>
                    <a:pt x="679" y="80"/>
                  </a:cubicBezTo>
                  <a:cubicBezTo>
                    <a:pt x="683" y="80"/>
                    <a:pt x="686" y="81"/>
                    <a:pt x="689" y="81"/>
                  </a:cubicBezTo>
                  <a:moveTo>
                    <a:pt x="632" y="63"/>
                  </a:moveTo>
                  <a:cubicBezTo>
                    <a:pt x="630" y="63"/>
                    <a:pt x="629" y="63"/>
                    <a:pt x="628" y="62"/>
                  </a:cubicBezTo>
                  <a:cubicBezTo>
                    <a:pt x="629" y="63"/>
                    <a:pt x="630" y="63"/>
                    <a:pt x="632" y="63"/>
                  </a:cubicBezTo>
                  <a:moveTo>
                    <a:pt x="632" y="63"/>
                  </a:moveTo>
                  <a:cubicBezTo>
                    <a:pt x="640" y="59"/>
                    <a:pt x="640" y="59"/>
                    <a:pt x="640" y="59"/>
                  </a:cubicBezTo>
                  <a:cubicBezTo>
                    <a:pt x="632" y="63"/>
                    <a:pt x="632" y="63"/>
                    <a:pt x="632" y="63"/>
                  </a:cubicBezTo>
                  <a:moveTo>
                    <a:pt x="697" y="100"/>
                  </a:moveTo>
                  <a:cubicBezTo>
                    <a:pt x="708" y="95"/>
                    <a:pt x="723" y="87"/>
                    <a:pt x="734" y="80"/>
                  </a:cubicBezTo>
                  <a:cubicBezTo>
                    <a:pt x="724" y="81"/>
                    <a:pt x="709" y="82"/>
                    <a:pt x="698" y="83"/>
                  </a:cubicBezTo>
                  <a:cubicBezTo>
                    <a:pt x="706" y="73"/>
                    <a:pt x="706" y="73"/>
                    <a:pt x="706" y="73"/>
                  </a:cubicBezTo>
                  <a:cubicBezTo>
                    <a:pt x="698" y="66"/>
                    <a:pt x="698" y="66"/>
                    <a:pt x="698" y="66"/>
                  </a:cubicBezTo>
                  <a:cubicBezTo>
                    <a:pt x="691" y="76"/>
                    <a:pt x="691" y="76"/>
                    <a:pt x="691" y="76"/>
                  </a:cubicBezTo>
                  <a:cubicBezTo>
                    <a:pt x="698" y="66"/>
                    <a:pt x="698" y="66"/>
                    <a:pt x="698" y="66"/>
                  </a:cubicBezTo>
                  <a:cubicBezTo>
                    <a:pt x="673" y="65"/>
                    <a:pt x="672" y="65"/>
                    <a:pt x="657" y="63"/>
                  </a:cubicBezTo>
                  <a:cubicBezTo>
                    <a:pt x="651" y="62"/>
                    <a:pt x="645" y="61"/>
                    <a:pt x="640" y="59"/>
                  </a:cubicBezTo>
                  <a:cubicBezTo>
                    <a:pt x="632" y="63"/>
                    <a:pt x="632" y="63"/>
                    <a:pt x="632" y="63"/>
                  </a:cubicBezTo>
                  <a:cubicBezTo>
                    <a:pt x="630" y="63"/>
                    <a:pt x="629" y="63"/>
                    <a:pt x="628" y="62"/>
                  </a:cubicBezTo>
                  <a:cubicBezTo>
                    <a:pt x="620" y="61"/>
                    <a:pt x="612" y="63"/>
                    <a:pt x="604" y="61"/>
                  </a:cubicBezTo>
                  <a:cubicBezTo>
                    <a:pt x="605" y="61"/>
                    <a:pt x="606" y="61"/>
                    <a:pt x="607" y="62"/>
                  </a:cubicBezTo>
                  <a:cubicBezTo>
                    <a:pt x="613" y="62"/>
                    <a:pt x="621" y="61"/>
                    <a:pt x="628" y="62"/>
                  </a:cubicBezTo>
                  <a:cubicBezTo>
                    <a:pt x="630" y="60"/>
                    <a:pt x="630" y="60"/>
                    <a:pt x="632" y="58"/>
                  </a:cubicBezTo>
                  <a:cubicBezTo>
                    <a:pt x="631" y="57"/>
                    <a:pt x="631" y="57"/>
                    <a:pt x="631" y="56"/>
                  </a:cubicBezTo>
                  <a:cubicBezTo>
                    <a:pt x="630" y="56"/>
                    <a:pt x="608" y="51"/>
                    <a:pt x="602" y="59"/>
                  </a:cubicBezTo>
                  <a:cubicBezTo>
                    <a:pt x="603" y="59"/>
                    <a:pt x="603" y="60"/>
                    <a:pt x="603" y="61"/>
                  </a:cubicBezTo>
                  <a:cubicBezTo>
                    <a:pt x="603" y="60"/>
                    <a:pt x="603" y="59"/>
                    <a:pt x="602" y="59"/>
                  </a:cubicBezTo>
                  <a:cubicBezTo>
                    <a:pt x="604" y="57"/>
                    <a:pt x="604" y="57"/>
                    <a:pt x="607" y="55"/>
                  </a:cubicBezTo>
                  <a:cubicBezTo>
                    <a:pt x="604" y="55"/>
                    <a:pt x="602" y="54"/>
                    <a:pt x="600" y="53"/>
                  </a:cubicBezTo>
                  <a:cubicBezTo>
                    <a:pt x="586" y="53"/>
                    <a:pt x="586" y="53"/>
                    <a:pt x="586" y="53"/>
                  </a:cubicBezTo>
                  <a:cubicBezTo>
                    <a:pt x="600" y="53"/>
                    <a:pt x="600" y="53"/>
                    <a:pt x="600" y="53"/>
                  </a:cubicBezTo>
                  <a:cubicBezTo>
                    <a:pt x="586" y="53"/>
                    <a:pt x="586" y="53"/>
                    <a:pt x="586" y="53"/>
                  </a:cubicBezTo>
                  <a:cubicBezTo>
                    <a:pt x="567" y="64"/>
                    <a:pt x="548" y="76"/>
                    <a:pt x="529" y="89"/>
                  </a:cubicBezTo>
                  <a:cubicBezTo>
                    <a:pt x="529" y="89"/>
                    <a:pt x="529" y="89"/>
                    <a:pt x="529" y="90"/>
                  </a:cubicBezTo>
                  <a:cubicBezTo>
                    <a:pt x="529" y="89"/>
                    <a:pt x="529" y="89"/>
                    <a:pt x="529" y="89"/>
                  </a:cubicBezTo>
                  <a:cubicBezTo>
                    <a:pt x="528" y="89"/>
                    <a:pt x="526" y="91"/>
                    <a:pt x="525" y="91"/>
                  </a:cubicBezTo>
                  <a:cubicBezTo>
                    <a:pt x="525" y="91"/>
                    <a:pt x="526" y="92"/>
                    <a:pt x="527" y="92"/>
                  </a:cubicBezTo>
                  <a:cubicBezTo>
                    <a:pt x="525" y="96"/>
                    <a:pt x="523" y="102"/>
                    <a:pt x="521" y="106"/>
                  </a:cubicBezTo>
                  <a:cubicBezTo>
                    <a:pt x="517" y="112"/>
                    <a:pt x="517" y="112"/>
                    <a:pt x="517" y="112"/>
                  </a:cubicBezTo>
                  <a:cubicBezTo>
                    <a:pt x="512" y="119"/>
                    <a:pt x="512" y="119"/>
                    <a:pt x="512" y="119"/>
                  </a:cubicBezTo>
                  <a:cubicBezTo>
                    <a:pt x="508" y="122"/>
                    <a:pt x="503" y="126"/>
                    <a:pt x="499" y="130"/>
                  </a:cubicBezTo>
                  <a:cubicBezTo>
                    <a:pt x="495" y="136"/>
                    <a:pt x="495" y="136"/>
                    <a:pt x="495" y="136"/>
                  </a:cubicBezTo>
                  <a:cubicBezTo>
                    <a:pt x="498" y="137"/>
                    <a:pt x="501" y="139"/>
                    <a:pt x="505" y="140"/>
                  </a:cubicBezTo>
                  <a:cubicBezTo>
                    <a:pt x="503" y="148"/>
                    <a:pt x="503" y="148"/>
                    <a:pt x="503" y="148"/>
                  </a:cubicBezTo>
                  <a:cubicBezTo>
                    <a:pt x="491" y="160"/>
                    <a:pt x="491" y="160"/>
                    <a:pt x="491" y="160"/>
                  </a:cubicBezTo>
                  <a:cubicBezTo>
                    <a:pt x="490" y="159"/>
                    <a:pt x="489" y="159"/>
                    <a:pt x="489" y="159"/>
                  </a:cubicBezTo>
                  <a:cubicBezTo>
                    <a:pt x="484" y="163"/>
                    <a:pt x="480" y="167"/>
                    <a:pt x="476" y="171"/>
                  </a:cubicBezTo>
                  <a:cubicBezTo>
                    <a:pt x="467" y="168"/>
                    <a:pt x="467" y="168"/>
                    <a:pt x="467" y="168"/>
                  </a:cubicBezTo>
                  <a:cubicBezTo>
                    <a:pt x="452" y="188"/>
                    <a:pt x="452" y="188"/>
                    <a:pt x="452" y="188"/>
                  </a:cubicBezTo>
                  <a:cubicBezTo>
                    <a:pt x="449" y="195"/>
                    <a:pt x="449" y="195"/>
                    <a:pt x="449" y="195"/>
                  </a:cubicBezTo>
                  <a:cubicBezTo>
                    <a:pt x="450" y="195"/>
                    <a:pt x="451" y="196"/>
                    <a:pt x="452" y="196"/>
                  </a:cubicBezTo>
                  <a:cubicBezTo>
                    <a:pt x="456" y="192"/>
                    <a:pt x="460" y="188"/>
                    <a:pt x="464" y="183"/>
                  </a:cubicBezTo>
                  <a:cubicBezTo>
                    <a:pt x="465" y="175"/>
                    <a:pt x="465" y="175"/>
                    <a:pt x="465" y="175"/>
                  </a:cubicBezTo>
                  <a:cubicBezTo>
                    <a:pt x="464" y="183"/>
                    <a:pt x="464" y="183"/>
                    <a:pt x="464" y="183"/>
                  </a:cubicBezTo>
                  <a:cubicBezTo>
                    <a:pt x="460" y="188"/>
                    <a:pt x="456" y="192"/>
                    <a:pt x="452" y="196"/>
                  </a:cubicBezTo>
                  <a:cubicBezTo>
                    <a:pt x="459" y="199"/>
                    <a:pt x="459" y="199"/>
                    <a:pt x="459" y="199"/>
                  </a:cubicBezTo>
                  <a:cubicBezTo>
                    <a:pt x="452" y="196"/>
                    <a:pt x="452" y="196"/>
                    <a:pt x="452" y="196"/>
                  </a:cubicBezTo>
                  <a:cubicBezTo>
                    <a:pt x="451" y="196"/>
                    <a:pt x="450" y="195"/>
                    <a:pt x="449" y="195"/>
                  </a:cubicBezTo>
                  <a:cubicBezTo>
                    <a:pt x="432" y="223"/>
                    <a:pt x="432" y="223"/>
                    <a:pt x="435" y="242"/>
                  </a:cubicBezTo>
                  <a:cubicBezTo>
                    <a:pt x="437" y="234"/>
                    <a:pt x="438" y="223"/>
                    <a:pt x="439" y="216"/>
                  </a:cubicBezTo>
                  <a:cubicBezTo>
                    <a:pt x="435" y="242"/>
                    <a:pt x="435" y="242"/>
                    <a:pt x="435" y="242"/>
                  </a:cubicBezTo>
                  <a:cubicBezTo>
                    <a:pt x="452" y="254"/>
                    <a:pt x="452" y="254"/>
                    <a:pt x="452" y="254"/>
                  </a:cubicBezTo>
                  <a:cubicBezTo>
                    <a:pt x="483" y="230"/>
                    <a:pt x="483" y="230"/>
                    <a:pt x="483" y="230"/>
                  </a:cubicBezTo>
                  <a:cubicBezTo>
                    <a:pt x="514" y="206"/>
                    <a:pt x="514" y="206"/>
                    <a:pt x="514" y="206"/>
                  </a:cubicBezTo>
                  <a:cubicBezTo>
                    <a:pt x="516" y="206"/>
                    <a:pt x="518" y="207"/>
                    <a:pt x="521" y="207"/>
                  </a:cubicBezTo>
                  <a:cubicBezTo>
                    <a:pt x="535" y="212"/>
                    <a:pt x="535" y="212"/>
                    <a:pt x="535" y="212"/>
                  </a:cubicBezTo>
                  <a:cubicBezTo>
                    <a:pt x="571" y="188"/>
                    <a:pt x="571" y="188"/>
                    <a:pt x="571" y="188"/>
                  </a:cubicBezTo>
                  <a:cubicBezTo>
                    <a:pt x="546" y="203"/>
                    <a:pt x="546" y="203"/>
                    <a:pt x="538" y="203"/>
                  </a:cubicBezTo>
                  <a:cubicBezTo>
                    <a:pt x="546" y="203"/>
                    <a:pt x="546" y="203"/>
                    <a:pt x="571" y="188"/>
                  </a:cubicBezTo>
                  <a:cubicBezTo>
                    <a:pt x="582" y="189"/>
                    <a:pt x="593" y="192"/>
                    <a:pt x="604" y="193"/>
                  </a:cubicBezTo>
                  <a:cubicBezTo>
                    <a:pt x="612" y="188"/>
                    <a:pt x="612" y="188"/>
                    <a:pt x="612" y="188"/>
                  </a:cubicBezTo>
                  <a:cubicBezTo>
                    <a:pt x="613" y="188"/>
                    <a:pt x="614" y="188"/>
                    <a:pt x="615" y="188"/>
                  </a:cubicBezTo>
                  <a:cubicBezTo>
                    <a:pt x="616" y="188"/>
                    <a:pt x="618" y="189"/>
                    <a:pt x="619" y="189"/>
                  </a:cubicBezTo>
                  <a:cubicBezTo>
                    <a:pt x="626" y="177"/>
                    <a:pt x="626" y="177"/>
                    <a:pt x="626" y="177"/>
                  </a:cubicBezTo>
                  <a:cubicBezTo>
                    <a:pt x="620" y="168"/>
                    <a:pt x="620" y="168"/>
                    <a:pt x="620" y="168"/>
                  </a:cubicBezTo>
                  <a:cubicBezTo>
                    <a:pt x="622" y="168"/>
                    <a:pt x="625" y="168"/>
                    <a:pt x="627" y="168"/>
                  </a:cubicBezTo>
                  <a:cubicBezTo>
                    <a:pt x="641" y="164"/>
                    <a:pt x="641" y="164"/>
                    <a:pt x="641" y="164"/>
                  </a:cubicBezTo>
                  <a:cubicBezTo>
                    <a:pt x="642" y="162"/>
                    <a:pt x="644" y="160"/>
                    <a:pt x="645" y="158"/>
                  </a:cubicBezTo>
                  <a:cubicBezTo>
                    <a:pt x="640" y="157"/>
                    <a:pt x="636" y="156"/>
                    <a:pt x="631" y="155"/>
                  </a:cubicBezTo>
                  <a:cubicBezTo>
                    <a:pt x="636" y="156"/>
                    <a:pt x="640" y="157"/>
                    <a:pt x="645" y="158"/>
                  </a:cubicBezTo>
                  <a:cubicBezTo>
                    <a:pt x="659" y="152"/>
                    <a:pt x="659" y="152"/>
                    <a:pt x="659" y="152"/>
                  </a:cubicBezTo>
                  <a:cubicBezTo>
                    <a:pt x="665" y="147"/>
                    <a:pt x="665" y="147"/>
                    <a:pt x="665" y="147"/>
                  </a:cubicBezTo>
                  <a:cubicBezTo>
                    <a:pt x="676" y="135"/>
                    <a:pt x="676" y="135"/>
                    <a:pt x="676" y="135"/>
                  </a:cubicBezTo>
                  <a:cubicBezTo>
                    <a:pt x="670" y="128"/>
                    <a:pt x="670" y="128"/>
                    <a:pt x="670" y="128"/>
                  </a:cubicBezTo>
                  <a:cubicBezTo>
                    <a:pt x="684" y="111"/>
                    <a:pt x="684" y="111"/>
                    <a:pt x="684" y="111"/>
                  </a:cubicBezTo>
                  <a:cubicBezTo>
                    <a:pt x="683" y="111"/>
                    <a:pt x="683" y="111"/>
                    <a:pt x="681" y="111"/>
                  </a:cubicBezTo>
                  <a:cubicBezTo>
                    <a:pt x="675" y="116"/>
                    <a:pt x="675" y="116"/>
                    <a:pt x="675" y="116"/>
                  </a:cubicBezTo>
                  <a:cubicBezTo>
                    <a:pt x="681" y="111"/>
                    <a:pt x="681" y="111"/>
                    <a:pt x="681" y="111"/>
                  </a:cubicBezTo>
                  <a:cubicBezTo>
                    <a:pt x="688" y="105"/>
                    <a:pt x="688" y="105"/>
                    <a:pt x="688" y="105"/>
                  </a:cubicBezTo>
                  <a:cubicBezTo>
                    <a:pt x="689" y="105"/>
                    <a:pt x="690" y="106"/>
                    <a:pt x="691" y="106"/>
                  </a:cubicBezTo>
                  <a:cubicBezTo>
                    <a:pt x="697" y="100"/>
                    <a:pt x="697" y="100"/>
                    <a:pt x="697" y="100"/>
                  </a:cubicBezTo>
                  <a:moveTo>
                    <a:pt x="93" y="1104"/>
                  </a:moveTo>
                  <a:cubicBezTo>
                    <a:pt x="98" y="1113"/>
                    <a:pt x="98" y="1113"/>
                    <a:pt x="98" y="1113"/>
                  </a:cubicBezTo>
                  <a:cubicBezTo>
                    <a:pt x="92" y="1102"/>
                    <a:pt x="92" y="1102"/>
                    <a:pt x="92" y="1102"/>
                  </a:cubicBezTo>
                  <a:cubicBezTo>
                    <a:pt x="87" y="1093"/>
                    <a:pt x="87" y="1093"/>
                    <a:pt x="87" y="1093"/>
                  </a:cubicBezTo>
                  <a:cubicBezTo>
                    <a:pt x="93" y="1104"/>
                    <a:pt x="93" y="1104"/>
                    <a:pt x="93" y="1104"/>
                  </a:cubicBezTo>
                  <a:moveTo>
                    <a:pt x="350" y="1401"/>
                  </a:moveTo>
                  <a:cubicBezTo>
                    <a:pt x="262" y="1327"/>
                    <a:pt x="195" y="1226"/>
                    <a:pt x="156" y="1105"/>
                  </a:cubicBezTo>
                  <a:cubicBezTo>
                    <a:pt x="143" y="1099"/>
                    <a:pt x="130" y="1092"/>
                    <a:pt x="118" y="1085"/>
                  </a:cubicBezTo>
                  <a:cubicBezTo>
                    <a:pt x="96" y="1074"/>
                    <a:pt x="80" y="1061"/>
                    <a:pt x="67" y="1048"/>
                  </a:cubicBezTo>
                  <a:cubicBezTo>
                    <a:pt x="78" y="1075"/>
                    <a:pt x="78" y="1075"/>
                    <a:pt x="78" y="1075"/>
                  </a:cubicBezTo>
                  <a:cubicBezTo>
                    <a:pt x="84" y="1085"/>
                    <a:pt x="84" y="1085"/>
                    <a:pt x="84" y="1085"/>
                  </a:cubicBezTo>
                  <a:cubicBezTo>
                    <a:pt x="85" y="1088"/>
                    <a:pt x="86" y="1090"/>
                    <a:pt x="87" y="1093"/>
                  </a:cubicBezTo>
                  <a:cubicBezTo>
                    <a:pt x="92" y="1102"/>
                    <a:pt x="92" y="1102"/>
                    <a:pt x="92" y="1102"/>
                  </a:cubicBezTo>
                  <a:cubicBezTo>
                    <a:pt x="98" y="1113"/>
                    <a:pt x="98" y="1113"/>
                    <a:pt x="98" y="1113"/>
                  </a:cubicBezTo>
                  <a:cubicBezTo>
                    <a:pt x="123" y="1152"/>
                    <a:pt x="123" y="1152"/>
                    <a:pt x="123" y="1152"/>
                  </a:cubicBezTo>
                  <a:cubicBezTo>
                    <a:pt x="130" y="1161"/>
                    <a:pt x="130" y="1161"/>
                    <a:pt x="130" y="1161"/>
                  </a:cubicBezTo>
                  <a:cubicBezTo>
                    <a:pt x="149" y="1185"/>
                    <a:pt x="149" y="1185"/>
                    <a:pt x="149" y="1185"/>
                  </a:cubicBezTo>
                  <a:cubicBezTo>
                    <a:pt x="198" y="1272"/>
                    <a:pt x="225" y="1309"/>
                    <a:pt x="310" y="1380"/>
                  </a:cubicBezTo>
                  <a:cubicBezTo>
                    <a:pt x="370" y="1423"/>
                    <a:pt x="371" y="1425"/>
                    <a:pt x="407" y="1445"/>
                  </a:cubicBezTo>
                  <a:cubicBezTo>
                    <a:pt x="379" y="1428"/>
                    <a:pt x="379" y="1428"/>
                    <a:pt x="379" y="1428"/>
                  </a:cubicBezTo>
                  <a:cubicBezTo>
                    <a:pt x="372" y="1423"/>
                    <a:pt x="372" y="1423"/>
                    <a:pt x="372" y="1423"/>
                  </a:cubicBezTo>
                  <a:cubicBezTo>
                    <a:pt x="364" y="1417"/>
                    <a:pt x="355" y="1411"/>
                    <a:pt x="346" y="1404"/>
                  </a:cubicBezTo>
                  <a:cubicBezTo>
                    <a:pt x="356" y="1410"/>
                    <a:pt x="356" y="1410"/>
                    <a:pt x="356" y="1410"/>
                  </a:cubicBezTo>
                  <a:cubicBezTo>
                    <a:pt x="342" y="1396"/>
                    <a:pt x="342" y="1396"/>
                    <a:pt x="342" y="1396"/>
                  </a:cubicBezTo>
                  <a:cubicBezTo>
                    <a:pt x="344" y="1398"/>
                    <a:pt x="347" y="1399"/>
                    <a:pt x="350" y="1401"/>
                  </a:cubicBezTo>
                  <a:moveTo>
                    <a:pt x="1163" y="1135"/>
                  </a:moveTo>
                  <a:cubicBezTo>
                    <a:pt x="1171" y="1124"/>
                    <a:pt x="1171" y="1124"/>
                    <a:pt x="1171" y="1124"/>
                  </a:cubicBezTo>
                  <a:cubicBezTo>
                    <a:pt x="1161" y="1132"/>
                    <a:pt x="1161" y="1132"/>
                    <a:pt x="1161" y="1132"/>
                  </a:cubicBezTo>
                  <a:cubicBezTo>
                    <a:pt x="1154" y="1142"/>
                    <a:pt x="1154" y="1142"/>
                    <a:pt x="1154" y="1142"/>
                  </a:cubicBezTo>
                  <a:cubicBezTo>
                    <a:pt x="1163" y="1135"/>
                    <a:pt x="1163" y="1135"/>
                    <a:pt x="1163" y="1135"/>
                  </a:cubicBezTo>
                  <a:moveTo>
                    <a:pt x="805" y="1119"/>
                  </a:moveTo>
                  <a:cubicBezTo>
                    <a:pt x="845" y="1161"/>
                    <a:pt x="845" y="1161"/>
                    <a:pt x="845" y="1161"/>
                  </a:cubicBezTo>
                  <a:cubicBezTo>
                    <a:pt x="836" y="1146"/>
                    <a:pt x="823" y="1127"/>
                    <a:pt x="814" y="1112"/>
                  </a:cubicBezTo>
                  <a:cubicBezTo>
                    <a:pt x="805" y="1119"/>
                    <a:pt x="805" y="1119"/>
                    <a:pt x="805" y="1119"/>
                  </a:cubicBezTo>
                  <a:moveTo>
                    <a:pt x="156" y="1105"/>
                  </a:moveTo>
                  <a:cubicBezTo>
                    <a:pt x="209" y="1128"/>
                    <a:pt x="275" y="1148"/>
                    <a:pt x="351" y="1164"/>
                  </a:cubicBezTo>
                  <a:cubicBezTo>
                    <a:pt x="343" y="1132"/>
                    <a:pt x="343" y="1132"/>
                    <a:pt x="343" y="1132"/>
                  </a:cubicBezTo>
                  <a:cubicBezTo>
                    <a:pt x="339" y="1127"/>
                    <a:pt x="339" y="1127"/>
                    <a:pt x="339" y="1127"/>
                  </a:cubicBezTo>
                  <a:cubicBezTo>
                    <a:pt x="325" y="1111"/>
                    <a:pt x="309" y="1097"/>
                    <a:pt x="293" y="1081"/>
                  </a:cubicBezTo>
                  <a:cubicBezTo>
                    <a:pt x="286" y="1079"/>
                    <a:pt x="278" y="1077"/>
                    <a:pt x="270" y="1075"/>
                  </a:cubicBezTo>
                  <a:cubicBezTo>
                    <a:pt x="266" y="1074"/>
                    <a:pt x="262" y="1074"/>
                    <a:pt x="258" y="1072"/>
                  </a:cubicBezTo>
                  <a:cubicBezTo>
                    <a:pt x="239" y="1051"/>
                    <a:pt x="239" y="1051"/>
                    <a:pt x="239" y="1051"/>
                  </a:cubicBezTo>
                  <a:cubicBezTo>
                    <a:pt x="237" y="1050"/>
                    <a:pt x="235" y="1049"/>
                    <a:pt x="233" y="1049"/>
                  </a:cubicBezTo>
                  <a:cubicBezTo>
                    <a:pt x="227" y="1039"/>
                    <a:pt x="227" y="1039"/>
                    <a:pt x="227" y="1039"/>
                  </a:cubicBezTo>
                  <a:cubicBezTo>
                    <a:pt x="225" y="1038"/>
                    <a:pt x="223" y="1038"/>
                    <a:pt x="221" y="1037"/>
                  </a:cubicBezTo>
                  <a:cubicBezTo>
                    <a:pt x="209" y="1024"/>
                    <a:pt x="209" y="1024"/>
                    <a:pt x="209" y="1024"/>
                  </a:cubicBezTo>
                  <a:cubicBezTo>
                    <a:pt x="199" y="1026"/>
                    <a:pt x="199" y="1026"/>
                    <a:pt x="199" y="1026"/>
                  </a:cubicBezTo>
                  <a:cubicBezTo>
                    <a:pt x="193" y="1021"/>
                    <a:pt x="193" y="1021"/>
                    <a:pt x="193" y="1021"/>
                  </a:cubicBezTo>
                  <a:cubicBezTo>
                    <a:pt x="203" y="1012"/>
                    <a:pt x="203" y="1012"/>
                    <a:pt x="201" y="1006"/>
                  </a:cubicBezTo>
                  <a:cubicBezTo>
                    <a:pt x="200" y="994"/>
                    <a:pt x="190" y="986"/>
                    <a:pt x="187" y="974"/>
                  </a:cubicBezTo>
                  <a:cubicBezTo>
                    <a:pt x="174" y="940"/>
                    <a:pt x="139" y="921"/>
                    <a:pt x="121" y="890"/>
                  </a:cubicBezTo>
                  <a:cubicBezTo>
                    <a:pt x="123" y="967"/>
                    <a:pt x="136" y="1039"/>
                    <a:pt x="156" y="1105"/>
                  </a:cubicBezTo>
                  <a:moveTo>
                    <a:pt x="1301" y="859"/>
                  </a:moveTo>
                  <a:cubicBezTo>
                    <a:pt x="1313" y="829"/>
                    <a:pt x="1313" y="829"/>
                    <a:pt x="1313" y="829"/>
                  </a:cubicBezTo>
                  <a:cubicBezTo>
                    <a:pt x="1289" y="862"/>
                    <a:pt x="1289" y="862"/>
                    <a:pt x="1289" y="862"/>
                  </a:cubicBezTo>
                  <a:cubicBezTo>
                    <a:pt x="1301" y="859"/>
                    <a:pt x="1301" y="859"/>
                    <a:pt x="1301" y="859"/>
                  </a:cubicBezTo>
                  <a:moveTo>
                    <a:pt x="1351" y="794"/>
                  </a:moveTo>
                  <a:cubicBezTo>
                    <a:pt x="1354" y="782"/>
                    <a:pt x="1354" y="782"/>
                    <a:pt x="1354" y="782"/>
                  </a:cubicBezTo>
                  <a:cubicBezTo>
                    <a:pt x="1348" y="791"/>
                    <a:pt x="1348" y="791"/>
                    <a:pt x="1348" y="791"/>
                  </a:cubicBezTo>
                  <a:cubicBezTo>
                    <a:pt x="1344" y="803"/>
                    <a:pt x="1344" y="803"/>
                    <a:pt x="1344" y="803"/>
                  </a:cubicBezTo>
                  <a:cubicBezTo>
                    <a:pt x="1351" y="794"/>
                    <a:pt x="1351" y="794"/>
                    <a:pt x="1351" y="794"/>
                  </a:cubicBezTo>
                  <a:moveTo>
                    <a:pt x="1096" y="700"/>
                  </a:moveTo>
                  <a:cubicBezTo>
                    <a:pt x="1112" y="707"/>
                    <a:pt x="1112" y="707"/>
                    <a:pt x="1112" y="707"/>
                  </a:cubicBezTo>
                  <a:cubicBezTo>
                    <a:pt x="1100" y="671"/>
                    <a:pt x="1100" y="671"/>
                    <a:pt x="1100" y="671"/>
                  </a:cubicBezTo>
                  <a:cubicBezTo>
                    <a:pt x="1096" y="700"/>
                    <a:pt x="1096" y="700"/>
                    <a:pt x="1096" y="700"/>
                  </a:cubicBezTo>
                  <a:moveTo>
                    <a:pt x="1102" y="1123"/>
                  </a:moveTo>
                  <a:cubicBezTo>
                    <a:pt x="1114" y="1096"/>
                    <a:pt x="1114" y="1096"/>
                    <a:pt x="1114" y="1096"/>
                  </a:cubicBezTo>
                  <a:cubicBezTo>
                    <a:pt x="1102" y="1123"/>
                    <a:pt x="1102" y="1123"/>
                    <a:pt x="1102" y="1123"/>
                  </a:cubicBezTo>
                  <a:cubicBezTo>
                    <a:pt x="1073" y="1126"/>
                    <a:pt x="1073" y="1126"/>
                    <a:pt x="1073" y="1126"/>
                  </a:cubicBezTo>
                  <a:cubicBezTo>
                    <a:pt x="1102" y="1123"/>
                    <a:pt x="1102" y="1123"/>
                    <a:pt x="1102" y="1123"/>
                  </a:cubicBezTo>
                  <a:moveTo>
                    <a:pt x="1085" y="1121"/>
                  </a:moveTo>
                  <a:cubicBezTo>
                    <a:pt x="1082" y="1092"/>
                    <a:pt x="1082" y="1092"/>
                    <a:pt x="1082" y="1092"/>
                  </a:cubicBezTo>
                  <a:cubicBezTo>
                    <a:pt x="1090" y="1091"/>
                    <a:pt x="1098" y="1090"/>
                    <a:pt x="1106" y="1090"/>
                  </a:cubicBezTo>
                  <a:cubicBezTo>
                    <a:pt x="1085" y="1121"/>
                    <a:pt x="1085" y="1121"/>
                    <a:pt x="1085" y="1121"/>
                  </a:cubicBezTo>
                  <a:moveTo>
                    <a:pt x="1136" y="1054"/>
                  </a:moveTo>
                  <a:cubicBezTo>
                    <a:pt x="1122" y="1029"/>
                    <a:pt x="1122" y="1029"/>
                    <a:pt x="1122" y="1029"/>
                  </a:cubicBezTo>
                  <a:cubicBezTo>
                    <a:pt x="1136" y="1054"/>
                    <a:pt x="1136" y="1054"/>
                    <a:pt x="1136" y="1054"/>
                  </a:cubicBezTo>
                  <a:moveTo>
                    <a:pt x="1136" y="1054"/>
                  </a:moveTo>
                  <a:cubicBezTo>
                    <a:pt x="1140" y="1025"/>
                    <a:pt x="1140" y="1025"/>
                    <a:pt x="1140" y="1025"/>
                  </a:cubicBezTo>
                  <a:cubicBezTo>
                    <a:pt x="1136" y="1054"/>
                    <a:pt x="1136" y="1054"/>
                    <a:pt x="1136" y="1054"/>
                  </a:cubicBezTo>
                  <a:moveTo>
                    <a:pt x="1142" y="932"/>
                  </a:moveTo>
                  <a:cubicBezTo>
                    <a:pt x="1141" y="926"/>
                    <a:pt x="1141" y="919"/>
                    <a:pt x="1141" y="913"/>
                  </a:cubicBezTo>
                  <a:cubicBezTo>
                    <a:pt x="1141" y="919"/>
                    <a:pt x="1141" y="926"/>
                    <a:pt x="1142" y="932"/>
                  </a:cubicBezTo>
                  <a:moveTo>
                    <a:pt x="1142" y="932"/>
                  </a:moveTo>
                  <a:cubicBezTo>
                    <a:pt x="1146" y="931"/>
                    <a:pt x="1152" y="930"/>
                    <a:pt x="1157" y="930"/>
                  </a:cubicBezTo>
                  <a:cubicBezTo>
                    <a:pt x="1152" y="930"/>
                    <a:pt x="1146" y="931"/>
                    <a:pt x="1142" y="932"/>
                  </a:cubicBezTo>
                  <a:moveTo>
                    <a:pt x="869" y="940"/>
                  </a:moveTo>
                  <a:cubicBezTo>
                    <a:pt x="860" y="902"/>
                    <a:pt x="860" y="902"/>
                    <a:pt x="860" y="902"/>
                  </a:cubicBezTo>
                  <a:cubicBezTo>
                    <a:pt x="869" y="940"/>
                    <a:pt x="869" y="940"/>
                    <a:pt x="869" y="940"/>
                  </a:cubicBezTo>
                  <a:moveTo>
                    <a:pt x="869" y="940"/>
                  </a:moveTo>
                  <a:cubicBezTo>
                    <a:pt x="888" y="928"/>
                    <a:pt x="888" y="928"/>
                    <a:pt x="888" y="928"/>
                  </a:cubicBezTo>
                  <a:cubicBezTo>
                    <a:pt x="869" y="940"/>
                    <a:pt x="869" y="940"/>
                    <a:pt x="869" y="940"/>
                  </a:cubicBezTo>
                  <a:moveTo>
                    <a:pt x="1073" y="700"/>
                  </a:moveTo>
                  <a:cubicBezTo>
                    <a:pt x="1073" y="700"/>
                    <a:pt x="1073" y="700"/>
                    <a:pt x="1073" y="700"/>
                  </a:cubicBezTo>
                  <a:cubicBezTo>
                    <a:pt x="1073" y="700"/>
                    <a:pt x="1073" y="700"/>
                    <a:pt x="1073" y="700"/>
                  </a:cubicBezTo>
                  <a:moveTo>
                    <a:pt x="1073" y="700"/>
                  </a:moveTo>
                  <a:cubicBezTo>
                    <a:pt x="1073" y="700"/>
                    <a:pt x="1073" y="700"/>
                    <a:pt x="1073" y="700"/>
                  </a:cubicBezTo>
                  <a:cubicBezTo>
                    <a:pt x="1073" y="700"/>
                    <a:pt x="1073" y="700"/>
                    <a:pt x="1073" y="700"/>
                  </a:cubicBezTo>
                  <a:moveTo>
                    <a:pt x="1073" y="700"/>
                  </a:moveTo>
                  <a:cubicBezTo>
                    <a:pt x="1073" y="700"/>
                    <a:pt x="1073" y="700"/>
                    <a:pt x="1073" y="700"/>
                  </a:cubicBezTo>
                  <a:cubicBezTo>
                    <a:pt x="1073" y="700"/>
                    <a:pt x="1073" y="700"/>
                    <a:pt x="1073" y="700"/>
                  </a:cubicBezTo>
                  <a:moveTo>
                    <a:pt x="1073" y="700"/>
                  </a:moveTo>
                  <a:cubicBezTo>
                    <a:pt x="1073" y="700"/>
                    <a:pt x="1073" y="700"/>
                    <a:pt x="1073" y="700"/>
                  </a:cubicBezTo>
                  <a:cubicBezTo>
                    <a:pt x="1073" y="700"/>
                    <a:pt x="1073" y="700"/>
                    <a:pt x="1073" y="700"/>
                  </a:cubicBezTo>
                  <a:moveTo>
                    <a:pt x="1073" y="700"/>
                  </a:moveTo>
                  <a:cubicBezTo>
                    <a:pt x="1073" y="700"/>
                    <a:pt x="1073" y="700"/>
                    <a:pt x="1073" y="700"/>
                  </a:cubicBezTo>
                  <a:cubicBezTo>
                    <a:pt x="1073" y="700"/>
                    <a:pt x="1073" y="700"/>
                    <a:pt x="1073" y="700"/>
                  </a:cubicBezTo>
                  <a:moveTo>
                    <a:pt x="1073" y="700"/>
                  </a:moveTo>
                  <a:cubicBezTo>
                    <a:pt x="1073" y="700"/>
                    <a:pt x="1073" y="700"/>
                    <a:pt x="1073" y="700"/>
                  </a:cubicBezTo>
                  <a:cubicBezTo>
                    <a:pt x="1073" y="700"/>
                    <a:pt x="1073" y="700"/>
                    <a:pt x="1073" y="700"/>
                  </a:cubicBezTo>
                  <a:moveTo>
                    <a:pt x="1073" y="700"/>
                  </a:moveTo>
                  <a:cubicBezTo>
                    <a:pt x="1073" y="700"/>
                    <a:pt x="1073" y="700"/>
                    <a:pt x="1073" y="700"/>
                  </a:cubicBezTo>
                  <a:cubicBezTo>
                    <a:pt x="1073" y="700"/>
                    <a:pt x="1073" y="700"/>
                    <a:pt x="1073" y="700"/>
                  </a:cubicBezTo>
                  <a:moveTo>
                    <a:pt x="1073" y="700"/>
                  </a:moveTo>
                  <a:cubicBezTo>
                    <a:pt x="1073" y="700"/>
                    <a:pt x="1073" y="700"/>
                    <a:pt x="1073" y="700"/>
                  </a:cubicBezTo>
                  <a:cubicBezTo>
                    <a:pt x="1073" y="700"/>
                    <a:pt x="1073" y="700"/>
                    <a:pt x="1073" y="700"/>
                  </a:cubicBezTo>
                  <a:moveTo>
                    <a:pt x="1073" y="700"/>
                  </a:moveTo>
                  <a:cubicBezTo>
                    <a:pt x="1073" y="700"/>
                    <a:pt x="1073" y="700"/>
                    <a:pt x="1073" y="700"/>
                  </a:cubicBezTo>
                  <a:cubicBezTo>
                    <a:pt x="1073" y="700"/>
                    <a:pt x="1073" y="700"/>
                    <a:pt x="1073" y="700"/>
                  </a:cubicBezTo>
                  <a:moveTo>
                    <a:pt x="1073" y="700"/>
                  </a:moveTo>
                  <a:cubicBezTo>
                    <a:pt x="1073" y="700"/>
                    <a:pt x="1073" y="700"/>
                    <a:pt x="1073" y="700"/>
                  </a:cubicBezTo>
                  <a:cubicBezTo>
                    <a:pt x="1073" y="700"/>
                    <a:pt x="1073" y="700"/>
                    <a:pt x="1073" y="700"/>
                  </a:cubicBezTo>
                  <a:moveTo>
                    <a:pt x="1073" y="700"/>
                  </a:moveTo>
                  <a:cubicBezTo>
                    <a:pt x="1073" y="700"/>
                    <a:pt x="1073" y="699"/>
                    <a:pt x="1073" y="699"/>
                  </a:cubicBezTo>
                  <a:cubicBezTo>
                    <a:pt x="1073" y="699"/>
                    <a:pt x="1073" y="700"/>
                    <a:pt x="1073" y="700"/>
                  </a:cubicBezTo>
                  <a:moveTo>
                    <a:pt x="1073" y="699"/>
                  </a:moveTo>
                  <a:cubicBezTo>
                    <a:pt x="1073" y="699"/>
                    <a:pt x="1073" y="699"/>
                    <a:pt x="1073" y="699"/>
                  </a:cubicBezTo>
                  <a:cubicBezTo>
                    <a:pt x="1073" y="699"/>
                    <a:pt x="1073" y="699"/>
                    <a:pt x="1073" y="699"/>
                  </a:cubicBezTo>
                  <a:moveTo>
                    <a:pt x="1073" y="698"/>
                  </a:moveTo>
                  <a:cubicBezTo>
                    <a:pt x="1073" y="699"/>
                    <a:pt x="1073" y="699"/>
                    <a:pt x="1073" y="699"/>
                  </a:cubicBezTo>
                  <a:cubicBezTo>
                    <a:pt x="1073" y="699"/>
                    <a:pt x="1073" y="699"/>
                    <a:pt x="1073" y="699"/>
                  </a:cubicBezTo>
                  <a:moveTo>
                    <a:pt x="1073" y="698"/>
                  </a:moveTo>
                  <a:cubicBezTo>
                    <a:pt x="1073" y="698"/>
                    <a:pt x="1073" y="698"/>
                    <a:pt x="1073" y="698"/>
                  </a:cubicBezTo>
                  <a:cubicBezTo>
                    <a:pt x="1073" y="698"/>
                    <a:pt x="1073" y="698"/>
                    <a:pt x="1073" y="698"/>
                  </a:cubicBezTo>
                  <a:moveTo>
                    <a:pt x="1073" y="697"/>
                  </a:moveTo>
                  <a:cubicBezTo>
                    <a:pt x="1073" y="698"/>
                    <a:pt x="1073" y="698"/>
                    <a:pt x="1073" y="698"/>
                  </a:cubicBezTo>
                  <a:cubicBezTo>
                    <a:pt x="1073" y="698"/>
                    <a:pt x="1073" y="698"/>
                    <a:pt x="1073" y="697"/>
                  </a:cubicBezTo>
                  <a:moveTo>
                    <a:pt x="1073" y="697"/>
                  </a:moveTo>
                  <a:cubicBezTo>
                    <a:pt x="1073" y="697"/>
                    <a:pt x="1073" y="697"/>
                    <a:pt x="1073" y="697"/>
                  </a:cubicBezTo>
                  <a:cubicBezTo>
                    <a:pt x="1073" y="697"/>
                    <a:pt x="1073" y="697"/>
                    <a:pt x="1073" y="697"/>
                  </a:cubicBezTo>
                  <a:moveTo>
                    <a:pt x="1073" y="696"/>
                  </a:moveTo>
                  <a:cubicBezTo>
                    <a:pt x="1073" y="696"/>
                    <a:pt x="1073" y="696"/>
                    <a:pt x="1073" y="697"/>
                  </a:cubicBezTo>
                  <a:cubicBezTo>
                    <a:pt x="1073" y="696"/>
                    <a:pt x="1073" y="696"/>
                    <a:pt x="1073" y="696"/>
                  </a:cubicBezTo>
                  <a:moveTo>
                    <a:pt x="1073" y="695"/>
                  </a:moveTo>
                  <a:cubicBezTo>
                    <a:pt x="1073" y="695"/>
                    <a:pt x="1073" y="696"/>
                    <a:pt x="1073" y="696"/>
                  </a:cubicBezTo>
                  <a:cubicBezTo>
                    <a:pt x="1073" y="696"/>
                    <a:pt x="1073" y="695"/>
                    <a:pt x="1073" y="695"/>
                  </a:cubicBezTo>
                  <a:moveTo>
                    <a:pt x="1073" y="694"/>
                  </a:moveTo>
                  <a:cubicBezTo>
                    <a:pt x="1073" y="694"/>
                    <a:pt x="1073" y="695"/>
                    <a:pt x="1073" y="695"/>
                  </a:cubicBezTo>
                  <a:cubicBezTo>
                    <a:pt x="1073" y="695"/>
                    <a:pt x="1073" y="694"/>
                    <a:pt x="1073" y="694"/>
                  </a:cubicBezTo>
                  <a:moveTo>
                    <a:pt x="1073" y="694"/>
                  </a:moveTo>
                  <a:cubicBezTo>
                    <a:pt x="1073" y="694"/>
                    <a:pt x="1073" y="694"/>
                    <a:pt x="1073" y="694"/>
                  </a:cubicBezTo>
                  <a:cubicBezTo>
                    <a:pt x="1073" y="694"/>
                    <a:pt x="1073" y="694"/>
                    <a:pt x="1073" y="694"/>
                  </a:cubicBezTo>
                  <a:moveTo>
                    <a:pt x="1073" y="692"/>
                  </a:moveTo>
                  <a:cubicBezTo>
                    <a:pt x="1073" y="693"/>
                    <a:pt x="1073" y="693"/>
                    <a:pt x="1073" y="694"/>
                  </a:cubicBezTo>
                  <a:cubicBezTo>
                    <a:pt x="1073" y="693"/>
                    <a:pt x="1073" y="693"/>
                    <a:pt x="1073" y="692"/>
                  </a:cubicBezTo>
                  <a:moveTo>
                    <a:pt x="1073" y="691"/>
                  </a:moveTo>
                  <a:cubicBezTo>
                    <a:pt x="1073" y="691"/>
                    <a:pt x="1073" y="692"/>
                    <a:pt x="1073" y="692"/>
                  </a:cubicBezTo>
                  <a:cubicBezTo>
                    <a:pt x="1073" y="692"/>
                    <a:pt x="1073" y="691"/>
                    <a:pt x="1073" y="691"/>
                  </a:cubicBezTo>
                  <a:moveTo>
                    <a:pt x="1073" y="690"/>
                  </a:moveTo>
                  <a:cubicBezTo>
                    <a:pt x="1073" y="690"/>
                    <a:pt x="1073" y="691"/>
                    <a:pt x="1073" y="691"/>
                  </a:cubicBezTo>
                  <a:cubicBezTo>
                    <a:pt x="1073" y="690"/>
                    <a:pt x="1073" y="689"/>
                    <a:pt x="1073" y="688"/>
                  </a:cubicBezTo>
                  <a:cubicBezTo>
                    <a:pt x="1073" y="689"/>
                    <a:pt x="1073" y="690"/>
                    <a:pt x="1073" y="690"/>
                  </a:cubicBezTo>
                  <a:moveTo>
                    <a:pt x="643" y="623"/>
                  </a:moveTo>
                  <a:cubicBezTo>
                    <a:pt x="652" y="605"/>
                    <a:pt x="652" y="605"/>
                    <a:pt x="652" y="605"/>
                  </a:cubicBezTo>
                  <a:cubicBezTo>
                    <a:pt x="643" y="623"/>
                    <a:pt x="643" y="623"/>
                    <a:pt x="643" y="623"/>
                  </a:cubicBezTo>
                  <a:cubicBezTo>
                    <a:pt x="635" y="632"/>
                    <a:pt x="635" y="632"/>
                    <a:pt x="635" y="632"/>
                  </a:cubicBezTo>
                  <a:cubicBezTo>
                    <a:pt x="643" y="623"/>
                    <a:pt x="643" y="623"/>
                    <a:pt x="643" y="623"/>
                  </a:cubicBezTo>
                  <a:moveTo>
                    <a:pt x="1290" y="910"/>
                  </a:moveTo>
                  <a:cubicBezTo>
                    <a:pt x="1293" y="909"/>
                    <a:pt x="1295" y="909"/>
                    <a:pt x="1297" y="909"/>
                  </a:cubicBezTo>
                  <a:cubicBezTo>
                    <a:pt x="1295" y="909"/>
                    <a:pt x="1293" y="909"/>
                    <a:pt x="1290" y="910"/>
                  </a:cubicBezTo>
                  <a:cubicBezTo>
                    <a:pt x="1240" y="928"/>
                    <a:pt x="1240" y="928"/>
                    <a:pt x="1240" y="928"/>
                  </a:cubicBezTo>
                  <a:cubicBezTo>
                    <a:pt x="1234" y="929"/>
                    <a:pt x="1226" y="930"/>
                    <a:pt x="1219" y="931"/>
                  </a:cubicBezTo>
                  <a:cubicBezTo>
                    <a:pt x="1218" y="922"/>
                    <a:pt x="1218" y="912"/>
                    <a:pt x="1218" y="903"/>
                  </a:cubicBezTo>
                  <a:cubicBezTo>
                    <a:pt x="1210" y="885"/>
                    <a:pt x="1210" y="885"/>
                    <a:pt x="1210" y="885"/>
                  </a:cubicBezTo>
                  <a:cubicBezTo>
                    <a:pt x="1204" y="897"/>
                    <a:pt x="1204" y="897"/>
                    <a:pt x="1204" y="897"/>
                  </a:cubicBezTo>
                  <a:cubicBezTo>
                    <a:pt x="1186" y="879"/>
                    <a:pt x="1186" y="879"/>
                    <a:pt x="1186" y="879"/>
                  </a:cubicBezTo>
                  <a:cubicBezTo>
                    <a:pt x="1173" y="862"/>
                    <a:pt x="1155" y="841"/>
                    <a:pt x="1141" y="825"/>
                  </a:cubicBezTo>
                  <a:cubicBezTo>
                    <a:pt x="1135" y="790"/>
                    <a:pt x="1135" y="790"/>
                    <a:pt x="1135" y="790"/>
                  </a:cubicBezTo>
                  <a:cubicBezTo>
                    <a:pt x="1121" y="766"/>
                    <a:pt x="1103" y="734"/>
                    <a:pt x="1089" y="710"/>
                  </a:cubicBezTo>
                  <a:cubicBezTo>
                    <a:pt x="1089" y="707"/>
                    <a:pt x="1088" y="704"/>
                    <a:pt x="1088" y="700"/>
                  </a:cubicBezTo>
                  <a:cubicBezTo>
                    <a:pt x="1070" y="674"/>
                    <a:pt x="1070" y="674"/>
                    <a:pt x="1070" y="674"/>
                  </a:cubicBezTo>
                  <a:cubicBezTo>
                    <a:pt x="1088" y="700"/>
                    <a:pt x="1088" y="700"/>
                    <a:pt x="1088" y="700"/>
                  </a:cubicBezTo>
                  <a:cubicBezTo>
                    <a:pt x="1091" y="700"/>
                    <a:pt x="1093" y="700"/>
                    <a:pt x="1096" y="700"/>
                  </a:cubicBezTo>
                  <a:cubicBezTo>
                    <a:pt x="1100" y="671"/>
                    <a:pt x="1100" y="671"/>
                    <a:pt x="1100" y="671"/>
                  </a:cubicBezTo>
                  <a:cubicBezTo>
                    <a:pt x="1100" y="668"/>
                    <a:pt x="1099" y="665"/>
                    <a:pt x="1099" y="662"/>
                  </a:cubicBezTo>
                  <a:cubicBezTo>
                    <a:pt x="1081" y="664"/>
                    <a:pt x="1065" y="665"/>
                    <a:pt x="1047" y="667"/>
                  </a:cubicBezTo>
                  <a:cubicBezTo>
                    <a:pt x="1037" y="668"/>
                    <a:pt x="1027" y="669"/>
                    <a:pt x="1017" y="669"/>
                  </a:cubicBezTo>
                  <a:cubicBezTo>
                    <a:pt x="1009" y="660"/>
                    <a:pt x="1009" y="660"/>
                    <a:pt x="1009" y="660"/>
                  </a:cubicBezTo>
                  <a:cubicBezTo>
                    <a:pt x="988" y="660"/>
                    <a:pt x="971" y="639"/>
                    <a:pt x="948" y="645"/>
                  </a:cubicBezTo>
                  <a:cubicBezTo>
                    <a:pt x="940" y="648"/>
                    <a:pt x="940" y="648"/>
                    <a:pt x="928" y="683"/>
                  </a:cubicBezTo>
                  <a:cubicBezTo>
                    <a:pt x="917" y="681"/>
                    <a:pt x="902" y="677"/>
                    <a:pt x="890" y="675"/>
                  </a:cubicBezTo>
                  <a:cubicBezTo>
                    <a:pt x="874" y="649"/>
                    <a:pt x="874" y="649"/>
                    <a:pt x="874" y="649"/>
                  </a:cubicBezTo>
                  <a:cubicBezTo>
                    <a:pt x="860" y="648"/>
                    <a:pt x="860" y="648"/>
                    <a:pt x="860" y="648"/>
                  </a:cubicBezTo>
                  <a:cubicBezTo>
                    <a:pt x="857" y="648"/>
                    <a:pt x="855" y="648"/>
                    <a:pt x="852" y="648"/>
                  </a:cubicBezTo>
                  <a:cubicBezTo>
                    <a:pt x="838" y="646"/>
                    <a:pt x="838" y="646"/>
                    <a:pt x="830" y="611"/>
                  </a:cubicBezTo>
                  <a:cubicBezTo>
                    <a:pt x="828" y="617"/>
                    <a:pt x="824" y="625"/>
                    <a:pt x="822" y="631"/>
                  </a:cubicBezTo>
                  <a:cubicBezTo>
                    <a:pt x="830" y="611"/>
                    <a:pt x="830" y="611"/>
                    <a:pt x="830" y="611"/>
                  </a:cubicBezTo>
                  <a:cubicBezTo>
                    <a:pt x="830" y="605"/>
                    <a:pt x="830" y="599"/>
                    <a:pt x="830" y="593"/>
                  </a:cubicBezTo>
                  <a:cubicBezTo>
                    <a:pt x="813" y="593"/>
                    <a:pt x="797" y="593"/>
                    <a:pt x="780" y="593"/>
                  </a:cubicBezTo>
                  <a:cubicBezTo>
                    <a:pt x="742" y="593"/>
                    <a:pt x="707" y="627"/>
                    <a:pt x="666" y="606"/>
                  </a:cubicBezTo>
                  <a:cubicBezTo>
                    <a:pt x="661" y="606"/>
                    <a:pt x="657" y="605"/>
                    <a:pt x="652" y="605"/>
                  </a:cubicBezTo>
                  <a:cubicBezTo>
                    <a:pt x="643" y="623"/>
                    <a:pt x="643" y="623"/>
                    <a:pt x="643" y="623"/>
                  </a:cubicBezTo>
                  <a:cubicBezTo>
                    <a:pt x="635" y="632"/>
                    <a:pt x="635" y="632"/>
                    <a:pt x="635" y="632"/>
                  </a:cubicBezTo>
                  <a:cubicBezTo>
                    <a:pt x="611" y="657"/>
                    <a:pt x="611" y="657"/>
                    <a:pt x="611" y="657"/>
                  </a:cubicBezTo>
                  <a:cubicBezTo>
                    <a:pt x="610" y="663"/>
                    <a:pt x="610" y="670"/>
                    <a:pt x="609" y="676"/>
                  </a:cubicBezTo>
                  <a:cubicBezTo>
                    <a:pt x="610" y="670"/>
                    <a:pt x="610" y="663"/>
                    <a:pt x="611" y="657"/>
                  </a:cubicBezTo>
                  <a:cubicBezTo>
                    <a:pt x="594" y="682"/>
                    <a:pt x="570" y="700"/>
                    <a:pt x="553" y="724"/>
                  </a:cubicBezTo>
                  <a:cubicBezTo>
                    <a:pt x="540" y="742"/>
                    <a:pt x="528" y="769"/>
                    <a:pt x="518" y="789"/>
                  </a:cubicBezTo>
                  <a:cubicBezTo>
                    <a:pt x="524" y="808"/>
                    <a:pt x="524" y="808"/>
                    <a:pt x="523" y="828"/>
                  </a:cubicBezTo>
                  <a:cubicBezTo>
                    <a:pt x="523" y="834"/>
                    <a:pt x="522" y="841"/>
                    <a:pt x="522" y="847"/>
                  </a:cubicBezTo>
                  <a:cubicBezTo>
                    <a:pt x="521" y="863"/>
                    <a:pt x="520" y="879"/>
                    <a:pt x="520" y="894"/>
                  </a:cubicBezTo>
                  <a:cubicBezTo>
                    <a:pt x="525" y="895"/>
                    <a:pt x="530" y="896"/>
                    <a:pt x="535" y="896"/>
                  </a:cubicBezTo>
                  <a:cubicBezTo>
                    <a:pt x="551" y="915"/>
                    <a:pt x="551" y="915"/>
                    <a:pt x="551" y="915"/>
                  </a:cubicBezTo>
                  <a:cubicBezTo>
                    <a:pt x="579" y="919"/>
                    <a:pt x="579" y="919"/>
                    <a:pt x="579" y="919"/>
                  </a:cubicBezTo>
                  <a:cubicBezTo>
                    <a:pt x="579" y="922"/>
                    <a:pt x="579" y="926"/>
                    <a:pt x="579" y="929"/>
                  </a:cubicBezTo>
                  <a:cubicBezTo>
                    <a:pt x="579" y="926"/>
                    <a:pt x="579" y="922"/>
                    <a:pt x="579" y="919"/>
                  </a:cubicBezTo>
                  <a:cubicBezTo>
                    <a:pt x="551" y="915"/>
                    <a:pt x="551" y="915"/>
                    <a:pt x="551" y="915"/>
                  </a:cubicBezTo>
                  <a:cubicBezTo>
                    <a:pt x="535" y="896"/>
                    <a:pt x="535" y="896"/>
                    <a:pt x="535" y="896"/>
                  </a:cubicBezTo>
                  <a:cubicBezTo>
                    <a:pt x="530" y="896"/>
                    <a:pt x="525" y="895"/>
                    <a:pt x="520" y="894"/>
                  </a:cubicBezTo>
                  <a:cubicBezTo>
                    <a:pt x="520" y="900"/>
                    <a:pt x="519" y="907"/>
                    <a:pt x="519" y="913"/>
                  </a:cubicBezTo>
                  <a:cubicBezTo>
                    <a:pt x="556" y="992"/>
                    <a:pt x="556" y="992"/>
                    <a:pt x="602" y="1033"/>
                  </a:cubicBezTo>
                  <a:cubicBezTo>
                    <a:pt x="542" y="940"/>
                    <a:pt x="542" y="940"/>
                    <a:pt x="537" y="914"/>
                  </a:cubicBezTo>
                  <a:cubicBezTo>
                    <a:pt x="539" y="921"/>
                    <a:pt x="541" y="931"/>
                    <a:pt x="542" y="939"/>
                  </a:cubicBezTo>
                  <a:cubicBezTo>
                    <a:pt x="542" y="941"/>
                    <a:pt x="542" y="941"/>
                    <a:pt x="602" y="1033"/>
                  </a:cubicBezTo>
                  <a:cubicBezTo>
                    <a:pt x="623" y="1032"/>
                    <a:pt x="651" y="1030"/>
                    <a:pt x="672" y="1029"/>
                  </a:cubicBezTo>
                  <a:cubicBezTo>
                    <a:pt x="679" y="1029"/>
                    <a:pt x="687" y="1030"/>
                    <a:pt x="695" y="1030"/>
                  </a:cubicBezTo>
                  <a:cubicBezTo>
                    <a:pt x="711" y="1022"/>
                    <a:pt x="711" y="1022"/>
                    <a:pt x="711" y="1022"/>
                  </a:cubicBezTo>
                  <a:cubicBezTo>
                    <a:pt x="742" y="1012"/>
                    <a:pt x="742" y="1012"/>
                    <a:pt x="742" y="1012"/>
                  </a:cubicBezTo>
                  <a:cubicBezTo>
                    <a:pt x="711" y="1022"/>
                    <a:pt x="711" y="1022"/>
                    <a:pt x="711" y="1022"/>
                  </a:cubicBezTo>
                  <a:cubicBezTo>
                    <a:pt x="759" y="1023"/>
                    <a:pt x="759" y="1023"/>
                    <a:pt x="759" y="1023"/>
                  </a:cubicBezTo>
                  <a:cubicBezTo>
                    <a:pt x="767" y="1052"/>
                    <a:pt x="767" y="1052"/>
                    <a:pt x="767" y="1052"/>
                  </a:cubicBezTo>
                  <a:cubicBezTo>
                    <a:pt x="782" y="1042"/>
                    <a:pt x="782" y="1042"/>
                    <a:pt x="782" y="1042"/>
                  </a:cubicBezTo>
                  <a:cubicBezTo>
                    <a:pt x="790" y="1042"/>
                    <a:pt x="798" y="1042"/>
                    <a:pt x="806" y="1042"/>
                  </a:cubicBezTo>
                  <a:cubicBezTo>
                    <a:pt x="821" y="1052"/>
                    <a:pt x="821" y="1052"/>
                    <a:pt x="821" y="1052"/>
                  </a:cubicBezTo>
                  <a:cubicBezTo>
                    <a:pt x="822" y="1069"/>
                    <a:pt x="822" y="1069"/>
                    <a:pt x="822" y="1069"/>
                  </a:cubicBezTo>
                  <a:cubicBezTo>
                    <a:pt x="821" y="1052"/>
                    <a:pt x="821" y="1052"/>
                    <a:pt x="821" y="1052"/>
                  </a:cubicBezTo>
                  <a:cubicBezTo>
                    <a:pt x="806" y="1042"/>
                    <a:pt x="806" y="1042"/>
                    <a:pt x="806" y="1042"/>
                  </a:cubicBezTo>
                  <a:cubicBezTo>
                    <a:pt x="814" y="1060"/>
                    <a:pt x="814" y="1060"/>
                    <a:pt x="814" y="1060"/>
                  </a:cubicBezTo>
                  <a:cubicBezTo>
                    <a:pt x="814" y="1069"/>
                    <a:pt x="814" y="1077"/>
                    <a:pt x="814" y="1086"/>
                  </a:cubicBezTo>
                  <a:cubicBezTo>
                    <a:pt x="814" y="1092"/>
                    <a:pt x="814" y="1097"/>
                    <a:pt x="814" y="1103"/>
                  </a:cubicBezTo>
                  <a:cubicBezTo>
                    <a:pt x="814" y="1106"/>
                    <a:pt x="814" y="1109"/>
                    <a:pt x="814" y="1112"/>
                  </a:cubicBezTo>
                  <a:cubicBezTo>
                    <a:pt x="823" y="1127"/>
                    <a:pt x="836" y="1146"/>
                    <a:pt x="845" y="1161"/>
                  </a:cubicBezTo>
                  <a:cubicBezTo>
                    <a:pt x="855" y="1183"/>
                    <a:pt x="857" y="1191"/>
                    <a:pt x="859" y="1209"/>
                  </a:cubicBezTo>
                  <a:cubicBezTo>
                    <a:pt x="923" y="1208"/>
                    <a:pt x="987" y="1205"/>
                    <a:pt x="1050" y="1200"/>
                  </a:cubicBezTo>
                  <a:cubicBezTo>
                    <a:pt x="1051" y="1195"/>
                    <a:pt x="1051" y="1190"/>
                    <a:pt x="1052" y="1185"/>
                  </a:cubicBezTo>
                  <a:cubicBezTo>
                    <a:pt x="1045" y="1177"/>
                    <a:pt x="1045" y="1177"/>
                    <a:pt x="1045" y="1177"/>
                  </a:cubicBezTo>
                  <a:cubicBezTo>
                    <a:pt x="1040" y="1129"/>
                    <a:pt x="1040" y="1129"/>
                    <a:pt x="1040" y="1129"/>
                  </a:cubicBezTo>
                  <a:cubicBezTo>
                    <a:pt x="1045" y="1177"/>
                    <a:pt x="1045" y="1177"/>
                    <a:pt x="1045" y="1177"/>
                  </a:cubicBezTo>
                  <a:cubicBezTo>
                    <a:pt x="1055" y="1144"/>
                    <a:pt x="1055" y="1144"/>
                    <a:pt x="1055" y="1144"/>
                  </a:cubicBezTo>
                  <a:cubicBezTo>
                    <a:pt x="1045" y="1177"/>
                    <a:pt x="1045" y="1177"/>
                    <a:pt x="1045" y="1177"/>
                  </a:cubicBezTo>
                  <a:cubicBezTo>
                    <a:pt x="1054" y="1161"/>
                    <a:pt x="1054" y="1161"/>
                    <a:pt x="1054" y="1161"/>
                  </a:cubicBezTo>
                  <a:cubicBezTo>
                    <a:pt x="1045" y="1177"/>
                    <a:pt x="1045" y="1177"/>
                    <a:pt x="1045" y="1177"/>
                  </a:cubicBezTo>
                  <a:cubicBezTo>
                    <a:pt x="1052" y="1185"/>
                    <a:pt x="1052" y="1185"/>
                    <a:pt x="1052" y="1185"/>
                  </a:cubicBezTo>
                  <a:cubicBezTo>
                    <a:pt x="1060" y="1176"/>
                    <a:pt x="1060" y="1176"/>
                    <a:pt x="1060" y="1176"/>
                  </a:cubicBezTo>
                  <a:cubicBezTo>
                    <a:pt x="1052" y="1185"/>
                    <a:pt x="1052" y="1185"/>
                    <a:pt x="1052" y="1185"/>
                  </a:cubicBezTo>
                  <a:cubicBezTo>
                    <a:pt x="1051" y="1190"/>
                    <a:pt x="1051" y="1195"/>
                    <a:pt x="1050" y="1200"/>
                  </a:cubicBezTo>
                  <a:cubicBezTo>
                    <a:pt x="1067" y="1198"/>
                    <a:pt x="1067" y="1198"/>
                    <a:pt x="1067" y="1198"/>
                  </a:cubicBezTo>
                  <a:cubicBezTo>
                    <a:pt x="1050" y="1200"/>
                    <a:pt x="1050" y="1200"/>
                    <a:pt x="1050" y="1200"/>
                  </a:cubicBezTo>
                  <a:cubicBezTo>
                    <a:pt x="1086" y="1197"/>
                    <a:pt x="1121" y="1193"/>
                    <a:pt x="1156" y="1189"/>
                  </a:cubicBezTo>
                  <a:cubicBezTo>
                    <a:pt x="1150" y="1167"/>
                    <a:pt x="1150" y="1167"/>
                    <a:pt x="1150" y="1167"/>
                  </a:cubicBezTo>
                  <a:cubicBezTo>
                    <a:pt x="1152" y="1158"/>
                    <a:pt x="1153" y="1150"/>
                    <a:pt x="1154" y="1142"/>
                  </a:cubicBezTo>
                  <a:cubicBezTo>
                    <a:pt x="1161" y="1132"/>
                    <a:pt x="1161" y="1132"/>
                    <a:pt x="1161" y="1132"/>
                  </a:cubicBezTo>
                  <a:cubicBezTo>
                    <a:pt x="1171" y="1124"/>
                    <a:pt x="1171" y="1124"/>
                    <a:pt x="1171" y="1124"/>
                  </a:cubicBezTo>
                  <a:cubicBezTo>
                    <a:pt x="1193" y="1098"/>
                    <a:pt x="1223" y="1064"/>
                    <a:pt x="1245" y="1037"/>
                  </a:cubicBezTo>
                  <a:cubicBezTo>
                    <a:pt x="1275" y="987"/>
                    <a:pt x="1275" y="987"/>
                    <a:pt x="1275" y="987"/>
                  </a:cubicBezTo>
                  <a:cubicBezTo>
                    <a:pt x="1245" y="1037"/>
                    <a:pt x="1245" y="1037"/>
                    <a:pt x="1245" y="1037"/>
                  </a:cubicBezTo>
                  <a:cubicBezTo>
                    <a:pt x="1275" y="987"/>
                    <a:pt x="1275" y="987"/>
                    <a:pt x="1275" y="987"/>
                  </a:cubicBezTo>
                  <a:cubicBezTo>
                    <a:pt x="1275" y="984"/>
                    <a:pt x="1275" y="981"/>
                    <a:pt x="1276" y="978"/>
                  </a:cubicBezTo>
                  <a:cubicBezTo>
                    <a:pt x="1283" y="968"/>
                    <a:pt x="1283" y="968"/>
                    <a:pt x="1283" y="968"/>
                  </a:cubicBezTo>
                  <a:cubicBezTo>
                    <a:pt x="1297" y="909"/>
                    <a:pt x="1297" y="909"/>
                    <a:pt x="1297" y="909"/>
                  </a:cubicBezTo>
                  <a:cubicBezTo>
                    <a:pt x="1295" y="909"/>
                    <a:pt x="1293" y="909"/>
                    <a:pt x="1290" y="910"/>
                  </a:cubicBezTo>
                  <a:moveTo>
                    <a:pt x="1078" y="618"/>
                  </a:moveTo>
                  <a:cubicBezTo>
                    <a:pt x="1076" y="609"/>
                    <a:pt x="1075" y="600"/>
                    <a:pt x="1074" y="591"/>
                  </a:cubicBezTo>
                  <a:cubicBezTo>
                    <a:pt x="1051" y="583"/>
                    <a:pt x="1051" y="583"/>
                    <a:pt x="1051" y="583"/>
                  </a:cubicBezTo>
                  <a:cubicBezTo>
                    <a:pt x="1065" y="618"/>
                    <a:pt x="1065" y="618"/>
                    <a:pt x="1065" y="618"/>
                  </a:cubicBezTo>
                  <a:cubicBezTo>
                    <a:pt x="1078" y="618"/>
                    <a:pt x="1078" y="618"/>
                    <a:pt x="1078" y="618"/>
                  </a:cubicBezTo>
                  <a:moveTo>
                    <a:pt x="698" y="585"/>
                  </a:moveTo>
                  <a:cubicBezTo>
                    <a:pt x="698" y="585"/>
                    <a:pt x="699" y="584"/>
                    <a:pt x="699" y="584"/>
                  </a:cubicBezTo>
                  <a:cubicBezTo>
                    <a:pt x="681" y="583"/>
                    <a:pt x="664" y="582"/>
                    <a:pt x="647" y="581"/>
                  </a:cubicBezTo>
                  <a:cubicBezTo>
                    <a:pt x="660" y="594"/>
                    <a:pt x="660" y="594"/>
                    <a:pt x="660" y="594"/>
                  </a:cubicBezTo>
                  <a:cubicBezTo>
                    <a:pt x="695" y="590"/>
                    <a:pt x="695" y="590"/>
                    <a:pt x="695" y="590"/>
                  </a:cubicBezTo>
                  <a:cubicBezTo>
                    <a:pt x="696" y="589"/>
                    <a:pt x="697" y="587"/>
                    <a:pt x="698" y="585"/>
                  </a:cubicBezTo>
                  <a:moveTo>
                    <a:pt x="666" y="606"/>
                  </a:moveTo>
                  <a:cubicBezTo>
                    <a:pt x="686" y="616"/>
                    <a:pt x="686" y="616"/>
                    <a:pt x="686" y="616"/>
                  </a:cubicBezTo>
                  <a:cubicBezTo>
                    <a:pt x="666" y="606"/>
                    <a:pt x="666" y="606"/>
                    <a:pt x="666" y="606"/>
                  </a:cubicBezTo>
                  <a:moveTo>
                    <a:pt x="701" y="587"/>
                  </a:moveTo>
                  <a:cubicBezTo>
                    <a:pt x="702" y="586"/>
                    <a:pt x="702" y="585"/>
                    <a:pt x="703" y="584"/>
                  </a:cubicBezTo>
                  <a:cubicBezTo>
                    <a:pt x="701" y="584"/>
                    <a:pt x="700" y="584"/>
                    <a:pt x="699" y="584"/>
                  </a:cubicBezTo>
                  <a:cubicBezTo>
                    <a:pt x="698" y="587"/>
                    <a:pt x="697" y="588"/>
                    <a:pt x="695" y="590"/>
                  </a:cubicBezTo>
                  <a:cubicBezTo>
                    <a:pt x="685" y="591"/>
                    <a:pt x="671" y="593"/>
                    <a:pt x="660" y="594"/>
                  </a:cubicBezTo>
                  <a:cubicBezTo>
                    <a:pt x="647" y="581"/>
                    <a:pt x="647" y="581"/>
                    <a:pt x="647" y="581"/>
                  </a:cubicBezTo>
                  <a:cubicBezTo>
                    <a:pt x="642" y="581"/>
                    <a:pt x="637" y="580"/>
                    <a:pt x="631" y="580"/>
                  </a:cubicBezTo>
                  <a:cubicBezTo>
                    <a:pt x="652" y="605"/>
                    <a:pt x="652" y="605"/>
                    <a:pt x="652" y="605"/>
                  </a:cubicBezTo>
                  <a:cubicBezTo>
                    <a:pt x="657" y="605"/>
                    <a:pt x="661" y="606"/>
                    <a:pt x="666" y="606"/>
                  </a:cubicBezTo>
                  <a:cubicBezTo>
                    <a:pt x="695" y="597"/>
                    <a:pt x="695" y="597"/>
                    <a:pt x="695" y="597"/>
                  </a:cubicBezTo>
                  <a:cubicBezTo>
                    <a:pt x="696" y="596"/>
                    <a:pt x="697" y="594"/>
                    <a:pt x="701" y="587"/>
                  </a:cubicBezTo>
                  <a:moveTo>
                    <a:pt x="880" y="589"/>
                  </a:moveTo>
                  <a:cubicBezTo>
                    <a:pt x="880" y="588"/>
                    <a:pt x="880" y="588"/>
                    <a:pt x="880" y="587"/>
                  </a:cubicBezTo>
                  <a:cubicBezTo>
                    <a:pt x="874" y="587"/>
                    <a:pt x="867" y="588"/>
                    <a:pt x="861" y="588"/>
                  </a:cubicBezTo>
                  <a:cubicBezTo>
                    <a:pt x="875" y="603"/>
                    <a:pt x="879" y="597"/>
                    <a:pt x="880" y="589"/>
                  </a:cubicBezTo>
                  <a:moveTo>
                    <a:pt x="947" y="588"/>
                  </a:moveTo>
                  <a:cubicBezTo>
                    <a:pt x="956" y="584"/>
                    <a:pt x="956" y="584"/>
                    <a:pt x="956" y="584"/>
                  </a:cubicBezTo>
                  <a:cubicBezTo>
                    <a:pt x="952" y="585"/>
                    <a:pt x="949" y="585"/>
                    <a:pt x="946" y="585"/>
                  </a:cubicBezTo>
                  <a:cubicBezTo>
                    <a:pt x="947" y="588"/>
                    <a:pt x="947" y="588"/>
                    <a:pt x="947" y="588"/>
                  </a:cubicBezTo>
                  <a:moveTo>
                    <a:pt x="1120" y="716"/>
                  </a:moveTo>
                  <a:cubicBezTo>
                    <a:pt x="1112" y="707"/>
                    <a:pt x="1112" y="707"/>
                    <a:pt x="1112" y="707"/>
                  </a:cubicBezTo>
                  <a:cubicBezTo>
                    <a:pt x="1120" y="716"/>
                    <a:pt x="1120" y="716"/>
                    <a:pt x="1120" y="716"/>
                  </a:cubicBezTo>
                  <a:moveTo>
                    <a:pt x="1361" y="694"/>
                  </a:moveTo>
                  <a:cubicBezTo>
                    <a:pt x="1351" y="640"/>
                    <a:pt x="1336" y="587"/>
                    <a:pt x="1319" y="535"/>
                  </a:cubicBezTo>
                  <a:cubicBezTo>
                    <a:pt x="1305" y="539"/>
                    <a:pt x="1290" y="542"/>
                    <a:pt x="1274" y="546"/>
                  </a:cubicBezTo>
                  <a:cubicBezTo>
                    <a:pt x="1275" y="550"/>
                    <a:pt x="1277" y="555"/>
                    <a:pt x="1278" y="560"/>
                  </a:cubicBezTo>
                  <a:cubicBezTo>
                    <a:pt x="1277" y="555"/>
                    <a:pt x="1275" y="550"/>
                    <a:pt x="1274" y="546"/>
                  </a:cubicBezTo>
                  <a:cubicBezTo>
                    <a:pt x="1272" y="546"/>
                    <a:pt x="1270" y="547"/>
                    <a:pt x="1269" y="547"/>
                  </a:cubicBezTo>
                  <a:cubicBezTo>
                    <a:pt x="1271" y="551"/>
                    <a:pt x="1271" y="551"/>
                    <a:pt x="1271" y="551"/>
                  </a:cubicBezTo>
                  <a:cubicBezTo>
                    <a:pt x="1252" y="556"/>
                    <a:pt x="1252" y="556"/>
                    <a:pt x="1252" y="556"/>
                  </a:cubicBezTo>
                  <a:cubicBezTo>
                    <a:pt x="1244" y="557"/>
                    <a:pt x="1242" y="557"/>
                    <a:pt x="1236" y="553"/>
                  </a:cubicBezTo>
                  <a:cubicBezTo>
                    <a:pt x="1225" y="555"/>
                    <a:pt x="1212" y="558"/>
                    <a:pt x="1200" y="560"/>
                  </a:cubicBezTo>
                  <a:cubicBezTo>
                    <a:pt x="1201" y="561"/>
                    <a:pt x="1201" y="563"/>
                    <a:pt x="1202" y="565"/>
                  </a:cubicBezTo>
                  <a:cubicBezTo>
                    <a:pt x="1201" y="563"/>
                    <a:pt x="1201" y="561"/>
                    <a:pt x="1200" y="560"/>
                  </a:cubicBezTo>
                  <a:cubicBezTo>
                    <a:pt x="1183" y="562"/>
                    <a:pt x="1166" y="565"/>
                    <a:pt x="1148" y="568"/>
                  </a:cubicBezTo>
                  <a:cubicBezTo>
                    <a:pt x="1103" y="573"/>
                    <a:pt x="1057" y="578"/>
                    <a:pt x="1011" y="581"/>
                  </a:cubicBezTo>
                  <a:cubicBezTo>
                    <a:pt x="1016" y="586"/>
                    <a:pt x="1016" y="586"/>
                    <a:pt x="1016" y="586"/>
                  </a:cubicBezTo>
                  <a:cubicBezTo>
                    <a:pt x="1038" y="594"/>
                    <a:pt x="1038" y="594"/>
                    <a:pt x="1038" y="594"/>
                  </a:cubicBezTo>
                  <a:cubicBezTo>
                    <a:pt x="1044" y="584"/>
                    <a:pt x="1044" y="584"/>
                    <a:pt x="1044" y="584"/>
                  </a:cubicBezTo>
                  <a:cubicBezTo>
                    <a:pt x="1047" y="584"/>
                    <a:pt x="1049" y="583"/>
                    <a:pt x="1051" y="583"/>
                  </a:cubicBezTo>
                  <a:cubicBezTo>
                    <a:pt x="1074" y="591"/>
                    <a:pt x="1074" y="591"/>
                    <a:pt x="1074" y="591"/>
                  </a:cubicBezTo>
                  <a:cubicBezTo>
                    <a:pt x="1076" y="590"/>
                    <a:pt x="1078" y="590"/>
                    <a:pt x="1081" y="590"/>
                  </a:cubicBezTo>
                  <a:cubicBezTo>
                    <a:pt x="1100" y="577"/>
                    <a:pt x="1100" y="577"/>
                    <a:pt x="1100" y="577"/>
                  </a:cubicBezTo>
                  <a:cubicBezTo>
                    <a:pt x="1081" y="590"/>
                    <a:pt x="1081" y="590"/>
                    <a:pt x="1081" y="590"/>
                  </a:cubicBezTo>
                  <a:cubicBezTo>
                    <a:pt x="1085" y="590"/>
                    <a:pt x="1090" y="589"/>
                    <a:pt x="1095" y="588"/>
                  </a:cubicBezTo>
                  <a:cubicBezTo>
                    <a:pt x="1094" y="608"/>
                    <a:pt x="1093" y="634"/>
                    <a:pt x="1092" y="654"/>
                  </a:cubicBezTo>
                  <a:cubicBezTo>
                    <a:pt x="1075" y="655"/>
                    <a:pt x="1075" y="655"/>
                    <a:pt x="1075" y="655"/>
                  </a:cubicBezTo>
                  <a:cubicBezTo>
                    <a:pt x="1047" y="667"/>
                    <a:pt x="1047" y="667"/>
                    <a:pt x="1047" y="667"/>
                  </a:cubicBezTo>
                  <a:cubicBezTo>
                    <a:pt x="1065" y="665"/>
                    <a:pt x="1081" y="664"/>
                    <a:pt x="1099" y="662"/>
                  </a:cubicBezTo>
                  <a:cubicBezTo>
                    <a:pt x="1099" y="665"/>
                    <a:pt x="1100" y="668"/>
                    <a:pt x="1100" y="671"/>
                  </a:cubicBezTo>
                  <a:cubicBezTo>
                    <a:pt x="1112" y="707"/>
                    <a:pt x="1112" y="707"/>
                    <a:pt x="1112" y="707"/>
                  </a:cubicBezTo>
                  <a:cubicBezTo>
                    <a:pt x="1120" y="716"/>
                    <a:pt x="1120" y="716"/>
                    <a:pt x="1120" y="716"/>
                  </a:cubicBezTo>
                  <a:cubicBezTo>
                    <a:pt x="1128" y="724"/>
                    <a:pt x="1128" y="724"/>
                    <a:pt x="1128" y="724"/>
                  </a:cubicBezTo>
                  <a:cubicBezTo>
                    <a:pt x="1120" y="716"/>
                    <a:pt x="1120" y="716"/>
                    <a:pt x="1120" y="716"/>
                  </a:cubicBezTo>
                  <a:cubicBezTo>
                    <a:pt x="1128" y="724"/>
                    <a:pt x="1128" y="724"/>
                    <a:pt x="1128" y="724"/>
                  </a:cubicBezTo>
                  <a:cubicBezTo>
                    <a:pt x="1142" y="748"/>
                    <a:pt x="1150" y="775"/>
                    <a:pt x="1166" y="798"/>
                  </a:cubicBezTo>
                  <a:cubicBezTo>
                    <a:pt x="1177" y="817"/>
                    <a:pt x="1196" y="830"/>
                    <a:pt x="1208" y="848"/>
                  </a:cubicBezTo>
                  <a:cubicBezTo>
                    <a:pt x="1209" y="860"/>
                    <a:pt x="1209" y="872"/>
                    <a:pt x="1210" y="885"/>
                  </a:cubicBezTo>
                  <a:cubicBezTo>
                    <a:pt x="1218" y="903"/>
                    <a:pt x="1218" y="903"/>
                    <a:pt x="1218" y="903"/>
                  </a:cubicBezTo>
                  <a:cubicBezTo>
                    <a:pt x="1223" y="902"/>
                    <a:pt x="1228" y="901"/>
                    <a:pt x="1233" y="900"/>
                  </a:cubicBezTo>
                  <a:cubicBezTo>
                    <a:pt x="1240" y="890"/>
                    <a:pt x="1240" y="890"/>
                    <a:pt x="1240" y="890"/>
                  </a:cubicBezTo>
                  <a:cubicBezTo>
                    <a:pt x="1289" y="862"/>
                    <a:pt x="1289" y="862"/>
                    <a:pt x="1289" y="862"/>
                  </a:cubicBezTo>
                  <a:cubicBezTo>
                    <a:pt x="1313" y="829"/>
                    <a:pt x="1313" y="829"/>
                    <a:pt x="1313" y="829"/>
                  </a:cubicBezTo>
                  <a:cubicBezTo>
                    <a:pt x="1344" y="803"/>
                    <a:pt x="1344" y="803"/>
                    <a:pt x="1344" y="803"/>
                  </a:cubicBezTo>
                  <a:cubicBezTo>
                    <a:pt x="1348" y="791"/>
                    <a:pt x="1348" y="791"/>
                    <a:pt x="1348" y="791"/>
                  </a:cubicBezTo>
                  <a:cubicBezTo>
                    <a:pt x="1354" y="782"/>
                    <a:pt x="1354" y="782"/>
                    <a:pt x="1354" y="782"/>
                  </a:cubicBezTo>
                  <a:cubicBezTo>
                    <a:pt x="1354" y="778"/>
                    <a:pt x="1354" y="775"/>
                    <a:pt x="1354" y="773"/>
                  </a:cubicBezTo>
                  <a:cubicBezTo>
                    <a:pt x="1362" y="745"/>
                    <a:pt x="1362" y="745"/>
                    <a:pt x="1362" y="742"/>
                  </a:cubicBezTo>
                  <a:cubicBezTo>
                    <a:pt x="1362" y="742"/>
                    <a:pt x="1362" y="743"/>
                    <a:pt x="1362" y="744"/>
                  </a:cubicBezTo>
                  <a:cubicBezTo>
                    <a:pt x="1361" y="747"/>
                    <a:pt x="1361" y="747"/>
                    <a:pt x="1354" y="773"/>
                  </a:cubicBezTo>
                  <a:cubicBezTo>
                    <a:pt x="1373" y="745"/>
                    <a:pt x="1373" y="745"/>
                    <a:pt x="1351" y="715"/>
                  </a:cubicBezTo>
                  <a:cubicBezTo>
                    <a:pt x="1347" y="716"/>
                    <a:pt x="1343" y="717"/>
                    <a:pt x="1339" y="718"/>
                  </a:cubicBezTo>
                  <a:cubicBezTo>
                    <a:pt x="1328" y="698"/>
                    <a:pt x="1328" y="698"/>
                    <a:pt x="1328" y="698"/>
                  </a:cubicBezTo>
                  <a:cubicBezTo>
                    <a:pt x="1308" y="724"/>
                    <a:pt x="1308" y="724"/>
                    <a:pt x="1308" y="724"/>
                  </a:cubicBezTo>
                  <a:cubicBezTo>
                    <a:pt x="1302" y="726"/>
                    <a:pt x="1295" y="727"/>
                    <a:pt x="1289" y="729"/>
                  </a:cubicBezTo>
                  <a:cubicBezTo>
                    <a:pt x="1288" y="725"/>
                    <a:pt x="1288" y="723"/>
                    <a:pt x="1287" y="719"/>
                  </a:cubicBezTo>
                  <a:cubicBezTo>
                    <a:pt x="1285" y="720"/>
                    <a:pt x="1283" y="720"/>
                    <a:pt x="1280" y="721"/>
                  </a:cubicBezTo>
                  <a:cubicBezTo>
                    <a:pt x="1283" y="720"/>
                    <a:pt x="1285" y="720"/>
                    <a:pt x="1287" y="719"/>
                  </a:cubicBezTo>
                  <a:cubicBezTo>
                    <a:pt x="1286" y="710"/>
                    <a:pt x="1284" y="701"/>
                    <a:pt x="1283" y="692"/>
                  </a:cubicBezTo>
                  <a:cubicBezTo>
                    <a:pt x="1276" y="693"/>
                    <a:pt x="1269" y="694"/>
                    <a:pt x="1263" y="695"/>
                  </a:cubicBezTo>
                  <a:cubicBezTo>
                    <a:pt x="1264" y="702"/>
                    <a:pt x="1265" y="707"/>
                    <a:pt x="1266" y="714"/>
                  </a:cubicBezTo>
                  <a:cubicBezTo>
                    <a:pt x="1265" y="707"/>
                    <a:pt x="1264" y="702"/>
                    <a:pt x="1263" y="695"/>
                  </a:cubicBezTo>
                  <a:cubicBezTo>
                    <a:pt x="1261" y="696"/>
                    <a:pt x="1259" y="696"/>
                    <a:pt x="1256" y="696"/>
                  </a:cubicBezTo>
                  <a:cubicBezTo>
                    <a:pt x="1259" y="696"/>
                    <a:pt x="1261" y="696"/>
                    <a:pt x="1263" y="695"/>
                  </a:cubicBezTo>
                  <a:cubicBezTo>
                    <a:pt x="1269" y="694"/>
                    <a:pt x="1276" y="693"/>
                    <a:pt x="1283" y="692"/>
                  </a:cubicBezTo>
                  <a:cubicBezTo>
                    <a:pt x="1261" y="686"/>
                    <a:pt x="1261" y="686"/>
                    <a:pt x="1261" y="686"/>
                  </a:cubicBezTo>
                  <a:cubicBezTo>
                    <a:pt x="1246" y="679"/>
                    <a:pt x="1246" y="679"/>
                    <a:pt x="1246" y="679"/>
                  </a:cubicBezTo>
                  <a:cubicBezTo>
                    <a:pt x="1245" y="670"/>
                    <a:pt x="1243" y="661"/>
                    <a:pt x="1241" y="652"/>
                  </a:cubicBezTo>
                  <a:cubicBezTo>
                    <a:pt x="1236" y="653"/>
                    <a:pt x="1235" y="655"/>
                    <a:pt x="1235" y="660"/>
                  </a:cubicBezTo>
                  <a:cubicBezTo>
                    <a:pt x="1236" y="652"/>
                    <a:pt x="1236" y="652"/>
                    <a:pt x="1259" y="652"/>
                  </a:cubicBezTo>
                  <a:cubicBezTo>
                    <a:pt x="1302" y="687"/>
                    <a:pt x="1302" y="687"/>
                    <a:pt x="1302" y="687"/>
                  </a:cubicBezTo>
                  <a:cubicBezTo>
                    <a:pt x="1334" y="690"/>
                    <a:pt x="1334" y="690"/>
                    <a:pt x="1334" y="690"/>
                  </a:cubicBezTo>
                  <a:cubicBezTo>
                    <a:pt x="1342" y="698"/>
                    <a:pt x="1342" y="698"/>
                    <a:pt x="1342" y="698"/>
                  </a:cubicBezTo>
                  <a:cubicBezTo>
                    <a:pt x="1348" y="696"/>
                    <a:pt x="1354" y="695"/>
                    <a:pt x="1361" y="694"/>
                  </a:cubicBezTo>
                  <a:moveTo>
                    <a:pt x="1557" y="371"/>
                  </a:moveTo>
                  <a:cubicBezTo>
                    <a:pt x="1555" y="366"/>
                    <a:pt x="1555" y="366"/>
                    <a:pt x="1555" y="366"/>
                  </a:cubicBezTo>
                  <a:cubicBezTo>
                    <a:pt x="1556" y="368"/>
                    <a:pt x="1556" y="369"/>
                    <a:pt x="1556" y="371"/>
                  </a:cubicBezTo>
                  <a:cubicBezTo>
                    <a:pt x="1558" y="374"/>
                    <a:pt x="1558" y="374"/>
                    <a:pt x="1558" y="374"/>
                  </a:cubicBezTo>
                  <a:cubicBezTo>
                    <a:pt x="1558" y="373"/>
                    <a:pt x="1557" y="372"/>
                    <a:pt x="1557" y="371"/>
                  </a:cubicBezTo>
                  <a:moveTo>
                    <a:pt x="123" y="438"/>
                  </a:moveTo>
                  <a:cubicBezTo>
                    <a:pt x="125" y="436"/>
                    <a:pt x="126" y="433"/>
                    <a:pt x="128" y="430"/>
                  </a:cubicBezTo>
                  <a:cubicBezTo>
                    <a:pt x="122" y="435"/>
                    <a:pt x="122" y="435"/>
                    <a:pt x="122" y="435"/>
                  </a:cubicBezTo>
                  <a:cubicBezTo>
                    <a:pt x="118" y="438"/>
                    <a:pt x="118" y="438"/>
                    <a:pt x="118" y="438"/>
                  </a:cubicBezTo>
                  <a:cubicBezTo>
                    <a:pt x="120" y="439"/>
                    <a:pt x="121" y="440"/>
                    <a:pt x="122" y="441"/>
                  </a:cubicBezTo>
                  <a:cubicBezTo>
                    <a:pt x="122" y="440"/>
                    <a:pt x="123" y="439"/>
                    <a:pt x="123" y="438"/>
                  </a:cubicBezTo>
                  <a:moveTo>
                    <a:pt x="1553" y="359"/>
                  </a:moveTo>
                  <a:cubicBezTo>
                    <a:pt x="1552" y="357"/>
                    <a:pt x="1551" y="356"/>
                    <a:pt x="1551" y="355"/>
                  </a:cubicBezTo>
                  <a:cubicBezTo>
                    <a:pt x="1542" y="340"/>
                    <a:pt x="1537" y="334"/>
                    <a:pt x="1535" y="331"/>
                  </a:cubicBezTo>
                  <a:cubicBezTo>
                    <a:pt x="1537" y="334"/>
                    <a:pt x="1539" y="338"/>
                    <a:pt x="1541" y="342"/>
                  </a:cubicBezTo>
                  <a:cubicBezTo>
                    <a:pt x="1540" y="339"/>
                    <a:pt x="1540" y="339"/>
                    <a:pt x="1540" y="339"/>
                  </a:cubicBezTo>
                  <a:cubicBezTo>
                    <a:pt x="1553" y="359"/>
                    <a:pt x="1553" y="359"/>
                    <a:pt x="1553" y="359"/>
                  </a:cubicBezTo>
                  <a:moveTo>
                    <a:pt x="1548" y="356"/>
                  </a:moveTo>
                  <a:cubicBezTo>
                    <a:pt x="1542" y="343"/>
                    <a:pt x="1542" y="343"/>
                    <a:pt x="1542" y="343"/>
                  </a:cubicBezTo>
                  <a:cubicBezTo>
                    <a:pt x="1533" y="332"/>
                    <a:pt x="1533" y="332"/>
                    <a:pt x="1533" y="332"/>
                  </a:cubicBezTo>
                  <a:cubicBezTo>
                    <a:pt x="1548" y="356"/>
                    <a:pt x="1548" y="356"/>
                    <a:pt x="1548" y="356"/>
                  </a:cubicBezTo>
                  <a:moveTo>
                    <a:pt x="181" y="379"/>
                  </a:moveTo>
                  <a:cubicBezTo>
                    <a:pt x="182" y="377"/>
                    <a:pt x="184" y="374"/>
                    <a:pt x="186" y="372"/>
                  </a:cubicBezTo>
                  <a:cubicBezTo>
                    <a:pt x="178" y="378"/>
                    <a:pt x="178" y="378"/>
                    <a:pt x="178" y="378"/>
                  </a:cubicBezTo>
                  <a:cubicBezTo>
                    <a:pt x="179" y="378"/>
                    <a:pt x="180" y="379"/>
                    <a:pt x="181" y="379"/>
                  </a:cubicBezTo>
                  <a:moveTo>
                    <a:pt x="181" y="391"/>
                  </a:moveTo>
                  <a:cubicBezTo>
                    <a:pt x="198" y="369"/>
                    <a:pt x="198" y="369"/>
                    <a:pt x="198" y="369"/>
                  </a:cubicBezTo>
                  <a:cubicBezTo>
                    <a:pt x="188" y="374"/>
                    <a:pt x="188" y="374"/>
                    <a:pt x="188" y="374"/>
                  </a:cubicBezTo>
                  <a:cubicBezTo>
                    <a:pt x="178" y="389"/>
                    <a:pt x="178" y="389"/>
                    <a:pt x="178" y="389"/>
                  </a:cubicBezTo>
                  <a:cubicBezTo>
                    <a:pt x="179" y="390"/>
                    <a:pt x="180" y="390"/>
                    <a:pt x="181" y="391"/>
                  </a:cubicBezTo>
                  <a:moveTo>
                    <a:pt x="189" y="351"/>
                  </a:moveTo>
                  <a:cubicBezTo>
                    <a:pt x="190" y="353"/>
                    <a:pt x="192" y="353"/>
                    <a:pt x="193" y="355"/>
                  </a:cubicBezTo>
                  <a:cubicBezTo>
                    <a:pt x="197" y="344"/>
                    <a:pt x="197" y="344"/>
                    <a:pt x="197" y="344"/>
                  </a:cubicBezTo>
                  <a:cubicBezTo>
                    <a:pt x="189" y="351"/>
                    <a:pt x="189" y="351"/>
                    <a:pt x="189" y="351"/>
                  </a:cubicBezTo>
                  <a:moveTo>
                    <a:pt x="316" y="181"/>
                  </a:moveTo>
                  <a:cubicBezTo>
                    <a:pt x="321" y="177"/>
                    <a:pt x="325" y="173"/>
                    <a:pt x="330" y="169"/>
                  </a:cubicBezTo>
                  <a:cubicBezTo>
                    <a:pt x="329" y="168"/>
                    <a:pt x="328" y="167"/>
                    <a:pt x="328" y="166"/>
                  </a:cubicBezTo>
                  <a:cubicBezTo>
                    <a:pt x="323" y="170"/>
                    <a:pt x="318" y="174"/>
                    <a:pt x="313" y="178"/>
                  </a:cubicBezTo>
                  <a:cubicBezTo>
                    <a:pt x="314" y="179"/>
                    <a:pt x="315" y="180"/>
                    <a:pt x="316" y="181"/>
                  </a:cubicBezTo>
                  <a:moveTo>
                    <a:pt x="378" y="193"/>
                  </a:moveTo>
                  <a:cubicBezTo>
                    <a:pt x="381" y="191"/>
                    <a:pt x="381" y="187"/>
                    <a:pt x="383" y="185"/>
                  </a:cubicBezTo>
                  <a:cubicBezTo>
                    <a:pt x="373" y="191"/>
                    <a:pt x="373" y="191"/>
                    <a:pt x="373" y="191"/>
                  </a:cubicBezTo>
                  <a:cubicBezTo>
                    <a:pt x="373" y="177"/>
                    <a:pt x="373" y="177"/>
                    <a:pt x="373" y="177"/>
                  </a:cubicBezTo>
                  <a:cubicBezTo>
                    <a:pt x="358" y="191"/>
                    <a:pt x="358" y="191"/>
                    <a:pt x="358" y="191"/>
                  </a:cubicBezTo>
                  <a:cubicBezTo>
                    <a:pt x="354" y="194"/>
                    <a:pt x="347" y="201"/>
                    <a:pt x="354" y="201"/>
                  </a:cubicBezTo>
                  <a:cubicBezTo>
                    <a:pt x="360" y="201"/>
                    <a:pt x="374" y="194"/>
                    <a:pt x="378" y="193"/>
                  </a:cubicBezTo>
                  <a:moveTo>
                    <a:pt x="316" y="167"/>
                  </a:moveTo>
                  <a:cubicBezTo>
                    <a:pt x="335" y="160"/>
                    <a:pt x="335" y="160"/>
                    <a:pt x="335" y="160"/>
                  </a:cubicBezTo>
                  <a:cubicBezTo>
                    <a:pt x="348" y="148"/>
                    <a:pt x="348" y="148"/>
                    <a:pt x="348" y="148"/>
                  </a:cubicBezTo>
                  <a:cubicBezTo>
                    <a:pt x="339" y="150"/>
                    <a:pt x="339" y="150"/>
                    <a:pt x="339" y="150"/>
                  </a:cubicBezTo>
                  <a:cubicBezTo>
                    <a:pt x="316" y="167"/>
                    <a:pt x="316" y="167"/>
                    <a:pt x="316" y="167"/>
                  </a:cubicBezTo>
                  <a:moveTo>
                    <a:pt x="339" y="150"/>
                  </a:moveTo>
                  <a:cubicBezTo>
                    <a:pt x="348" y="148"/>
                    <a:pt x="348" y="148"/>
                    <a:pt x="348" y="148"/>
                  </a:cubicBezTo>
                  <a:cubicBezTo>
                    <a:pt x="352" y="138"/>
                    <a:pt x="352" y="138"/>
                    <a:pt x="352" y="138"/>
                  </a:cubicBezTo>
                  <a:cubicBezTo>
                    <a:pt x="328" y="152"/>
                    <a:pt x="328" y="152"/>
                    <a:pt x="328" y="152"/>
                  </a:cubicBezTo>
                  <a:cubicBezTo>
                    <a:pt x="339" y="150"/>
                    <a:pt x="339" y="150"/>
                    <a:pt x="339" y="150"/>
                  </a:cubicBezTo>
                  <a:moveTo>
                    <a:pt x="359" y="158"/>
                  </a:moveTo>
                  <a:cubicBezTo>
                    <a:pt x="361" y="156"/>
                    <a:pt x="364" y="154"/>
                    <a:pt x="366" y="152"/>
                  </a:cubicBezTo>
                  <a:cubicBezTo>
                    <a:pt x="365" y="151"/>
                    <a:pt x="364" y="150"/>
                    <a:pt x="363" y="150"/>
                  </a:cubicBezTo>
                  <a:cubicBezTo>
                    <a:pt x="354" y="154"/>
                    <a:pt x="354" y="154"/>
                    <a:pt x="354" y="154"/>
                  </a:cubicBezTo>
                  <a:cubicBezTo>
                    <a:pt x="356" y="155"/>
                    <a:pt x="357" y="157"/>
                    <a:pt x="359" y="158"/>
                  </a:cubicBezTo>
                  <a:moveTo>
                    <a:pt x="360" y="159"/>
                  </a:moveTo>
                  <a:cubicBezTo>
                    <a:pt x="363" y="158"/>
                    <a:pt x="365" y="155"/>
                    <a:pt x="367" y="153"/>
                  </a:cubicBezTo>
                  <a:cubicBezTo>
                    <a:pt x="367" y="153"/>
                    <a:pt x="366" y="152"/>
                    <a:pt x="366" y="152"/>
                  </a:cubicBezTo>
                  <a:cubicBezTo>
                    <a:pt x="364" y="154"/>
                    <a:pt x="361" y="156"/>
                    <a:pt x="359" y="158"/>
                  </a:cubicBezTo>
                  <a:cubicBezTo>
                    <a:pt x="359" y="159"/>
                    <a:pt x="360" y="159"/>
                    <a:pt x="360" y="159"/>
                  </a:cubicBezTo>
                  <a:moveTo>
                    <a:pt x="365" y="163"/>
                  </a:moveTo>
                  <a:cubicBezTo>
                    <a:pt x="372" y="158"/>
                    <a:pt x="379" y="151"/>
                    <a:pt x="387" y="146"/>
                  </a:cubicBezTo>
                  <a:cubicBezTo>
                    <a:pt x="367" y="153"/>
                    <a:pt x="367" y="153"/>
                    <a:pt x="367" y="153"/>
                  </a:cubicBezTo>
                  <a:cubicBezTo>
                    <a:pt x="365" y="155"/>
                    <a:pt x="363" y="158"/>
                    <a:pt x="360" y="159"/>
                  </a:cubicBezTo>
                  <a:cubicBezTo>
                    <a:pt x="362" y="160"/>
                    <a:pt x="364" y="162"/>
                    <a:pt x="365" y="163"/>
                  </a:cubicBezTo>
                  <a:moveTo>
                    <a:pt x="328" y="152"/>
                  </a:moveTo>
                  <a:cubicBezTo>
                    <a:pt x="352" y="138"/>
                    <a:pt x="352" y="138"/>
                    <a:pt x="352" y="138"/>
                  </a:cubicBezTo>
                  <a:cubicBezTo>
                    <a:pt x="351" y="137"/>
                    <a:pt x="351" y="136"/>
                    <a:pt x="350" y="135"/>
                  </a:cubicBezTo>
                  <a:cubicBezTo>
                    <a:pt x="350" y="134"/>
                    <a:pt x="349" y="133"/>
                    <a:pt x="349" y="132"/>
                  </a:cubicBezTo>
                  <a:cubicBezTo>
                    <a:pt x="349" y="133"/>
                    <a:pt x="350" y="134"/>
                    <a:pt x="350" y="135"/>
                  </a:cubicBezTo>
                  <a:cubicBezTo>
                    <a:pt x="366" y="126"/>
                    <a:pt x="366" y="126"/>
                    <a:pt x="366" y="126"/>
                  </a:cubicBezTo>
                  <a:cubicBezTo>
                    <a:pt x="374" y="119"/>
                    <a:pt x="374" y="119"/>
                    <a:pt x="374" y="119"/>
                  </a:cubicBezTo>
                  <a:cubicBezTo>
                    <a:pt x="355" y="125"/>
                    <a:pt x="355" y="125"/>
                    <a:pt x="355" y="125"/>
                  </a:cubicBezTo>
                  <a:cubicBezTo>
                    <a:pt x="352" y="127"/>
                    <a:pt x="350" y="128"/>
                    <a:pt x="347" y="130"/>
                  </a:cubicBezTo>
                  <a:cubicBezTo>
                    <a:pt x="334" y="144"/>
                    <a:pt x="334" y="144"/>
                    <a:pt x="334" y="144"/>
                  </a:cubicBezTo>
                  <a:cubicBezTo>
                    <a:pt x="327" y="151"/>
                    <a:pt x="327" y="151"/>
                    <a:pt x="327" y="151"/>
                  </a:cubicBezTo>
                  <a:cubicBezTo>
                    <a:pt x="334" y="144"/>
                    <a:pt x="334" y="144"/>
                    <a:pt x="334" y="144"/>
                  </a:cubicBezTo>
                  <a:cubicBezTo>
                    <a:pt x="327" y="151"/>
                    <a:pt x="327" y="151"/>
                    <a:pt x="327" y="151"/>
                  </a:cubicBezTo>
                  <a:cubicBezTo>
                    <a:pt x="328" y="151"/>
                    <a:pt x="328" y="152"/>
                    <a:pt x="328" y="152"/>
                  </a:cubicBezTo>
                  <a:moveTo>
                    <a:pt x="379" y="112"/>
                  </a:moveTo>
                  <a:cubicBezTo>
                    <a:pt x="388" y="107"/>
                    <a:pt x="388" y="107"/>
                    <a:pt x="388" y="107"/>
                  </a:cubicBezTo>
                  <a:cubicBezTo>
                    <a:pt x="379" y="112"/>
                    <a:pt x="379" y="112"/>
                    <a:pt x="379" y="112"/>
                  </a:cubicBezTo>
                  <a:cubicBezTo>
                    <a:pt x="371" y="116"/>
                    <a:pt x="371" y="116"/>
                    <a:pt x="371" y="116"/>
                  </a:cubicBezTo>
                  <a:cubicBezTo>
                    <a:pt x="379" y="112"/>
                    <a:pt x="379" y="112"/>
                    <a:pt x="379" y="112"/>
                  </a:cubicBezTo>
                  <a:moveTo>
                    <a:pt x="404" y="125"/>
                  </a:moveTo>
                  <a:cubicBezTo>
                    <a:pt x="405" y="126"/>
                    <a:pt x="406" y="127"/>
                    <a:pt x="407" y="127"/>
                  </a:cubicBezTo>
                  <a:cubicBezTo>
                    <a:pt x="412" y="120"/>
                    <a:pt x="412" y="120"/>
                    <a:pt x="412" y="120"/>
                  </a:cubicBezTo>
                  <a:cubicBezTo>
                    <a:pt x="400" y="122"/>
                    <a:pt x="400" y="122"/>
                    <a:pt x="400" y="122"/>
                  </a:cubicBezTo>
                  <a:cubicBezTo>
                    <a:pt x="395" y="125"/>
                    <a:pt x="390" y="129"/>
                    <a:pt x="385" y="133"/>
                  </a:cubicBezTo>
                  <a:cubicBezTo>
                    <a:pt x="387" y="134"/>
                    <a:pt x="388" y="135"/>
                    <a:pt x="389" y="136"/>
                  </a:cubicBezTo>
                  <a:cubicBezTo>
                    <a:pt x="394" y="132"/>
                    <a:pt x="399" y="129"/>
                    <a:pt x="404" y="125"/>
                  </a:cubicBezTo>
                  <a:moveTo>
                    <a:pt x="443" y="28"/>
                  </a:moveTo>
                  <a:cubicBezTo>
                    <a:pt x="423" y="39"/>
                    <a:pt x="423" y="39"/>
                    <a:pt x="423" y="39"/>
                  </a:cubicBezTo>
                  <a:cubicBezTo>
                    <a:pt x="448" y="26"/>
                    <a:pt x="448" y="26"/>
                    <a:pt x="448" y="26"/>
                  </a:cubicBezTo>
                  <a:cubicBezTo>
                    <a:pt x="449" y="25"/>
                    <a:pt x="450" y="25"/>
                    <a:pt x="451" y="24"/>
                  </a:cubicBezTo>
                  <a:cubicBezTo>
                    <a:pt x="437" y="30"/>
                    <a:pt x="437" y="30"/>
                    <a:pt x="437" y="30"/>
                  </a:cubicBezTo>
                  <a:cubicBezTo>
                    <a:pt x="443" y="28"/>
                    <a:pt x="443" y="28"/>
                    <a:pt x="443" y="28"/>
                  </a:cubicBezTo>
                  <a:moveTo>
                    <a:pt x="456" y="87"/>
                  </a:moveTo>
                  <a:cubicBezTo>
                    <a:pt x="449" y="93"/>
                    <a:pt x="449" y="93"/>
                    <a:pt x="449" y="93"/>
                  </a:cubicBezTo>
                  <a:cubicBezTo>
                    <a:pt x="456" y="87"/>
                    <a:pt x="456" y="87"/>
                    <a:pt x="456" y="87"/>
                  </a:cubicBezTo>
                  <a:moveTo>
                    <a:pt x="442" y="99"/>
                  </a:moveTo>
                  <a:cubicBezTo>
                    <a:pt x="449" y="93"/>
                    <a:pt x="449" y="93"/>
                    <a:pt x="449" y="93"/>
                  </a:cubicBezTo>
                  <a:cubicBezTo>
                    <a:pt x="442" y="99"/>
                    <a:pt x="442" y="99"/>
                    <a:pt x="442" y="99"/>
                  </a:cubicBezTo>
                  <a:moveTo>
                    <a:pt x="442" y="99"/>
                  </a:moveTo>
                  <a:cubicBezTo>
                    <a:pt x="437" y="107"/>
                    <a:pt x="437" y="107"/>
                    <a:pt x="437" y="107"/>
                  </a:cubicBezTo>
                  <a:cubicBezTo>
                    <a:pt x="442" y="99"/>
                    <a:pt x="442" y="99"/>
                    <a:pt x="442" y="99"/>
                  </a:cubicBezTo>
                  <a:moveTo>
                    <a:pt x="125" y="413"/>
                  </a:moveTo>
                  <a:cubicBezTo>
                    <a:pt x="118" y="420"/>
                    <a:pt x="118" y="420"/>
                    <a:pt x="118" y="420"/>
                  </a:cubicBezTo>
                  <a:cubicBezTo>
                    <a:pt x="125" y="413"/>
                    <a:pt x="125" y="413"/>
                    <a:pt x="125" y="413"/>
                  </a:cubicBezTo>
                  <a:moveTo>
                    <a:pt x="130" y="408"/>
                  </a:moveTo>
                  <a:cubicBezTo>
                    <a:pt x="125" y="413"/>
                    <a:pt x="125" y="413"/>
                    <a:pt x="125" y="413"/>
                  </a:cubicBezTo>
                  <a:cubicBezTo>
                    <a:pt x="130" y="408"/>
                    <a:pt x="130" y="408"/>
                    <a:pt x="130" y="408"/>
                  </a:cubicBezTo>
                  <a:moveTo>
                    <a:pt x="132" y="410"/>
                  </a:moveTo>
                  <a:cubicBezTo>
                    <a:pt x="134" y="407"/>
                    <a:pt x="135" y="405"/>
                    <a:pt x="137" y="402"/>
                  </a:cubicBezTo>
                  <a:cubicBezTo>
                    <a:pt x="130" y="408"/>
                    <a:pt x="130" y="408"/>
                    <a:pt x="130" y="408"/>
                  </a:cubicBezTo>
                  <a:cubicBezTo>
                    <a:pt x="137" y="402"/>
                    <a:pt x="137" y="402"/>
                    <a:pt x="137" y="402"/>
                  </a:cubicBezTo>
                  <a:cubicBezTo>
                    <a:pt x="135" y="405"/>
                    <a:pt x="134" y="407"/>
                    <a:pt x="132" y="410"/>
                  </a:cubicBezTo>
                  <a:moveTo>
                    <a:pt x="139" y="404"/>
                  </a:moveTo>
                  <a:cubicBezTo>
                    <a:pt x="138" y="403"/>
                    <a:pt x="138" y="403"/>
                    <a:pt x="137" y="402"/>
                  </a:cubicBezTo>
                  <a:cubicBezTo>
                    <a:pt x="138" y="403"/>
                    <a:pt x="138" y="403"/>
                    <a:pt x="139" y="404"/>
                  </a:cubicBezTo>
                  <a:moveTo>
                    <a:pt x="146" y="398"/>
                  </a:moveTo>
                  <a:cubicBezTo>
                    <a:pt x="139" y="404"/>
                    <a:pt x="139" y="404"/>
                    <a:pt x="139" y="404"/>
                  </a:cubicBezTo>
                  <a:cubicBezTo>
                    <a:pt x="146" y="398"/>
                    <a:pt x="146" y="398"/>
                    <a:pt x="146" y="398"/>
                  </a:cubicBezTo>
                  <a:moveTo>
                    <a:pt x="146" y="398"/>
                  </a:moveTo>
                  <a:cubicBezTo>
                    <a:pt x="152" y="392"/>
                    <a:pt x="152" y="392"/>
                    <a:pt x="152" y="392"/>
                  </a:cubicBezTo>
                  <a:cubicBezTo>
                    <a:pt x="146" y="398"/>
                    <a:pt x="146" y="398"/>
                    <a:pt x="146" y="398"/>
                  </a:cubicBezTo>
                  <a:moveTo>
                    <a:pt x="150" y="402"/>
                  </a:moveTo>
                  <a:cubicBezTo>
                    <a:pt x="151" y="399"/>
                    <a:pt x="153" y="396"/>
                    <a:pt x="155" y="394"/>
                  </a:cubicBezTo>
                  <a:cubicBezTo>
                    <a:pt x="153" y="396"/>
                    <a:pt x="151" y="399"/>
                    <a:pt x="150" y="402"/>
                  </a:cubicBezTo>
                  <a:cubicBezTo>
                    <a:pt x="151" y="399"/>
                    <a:pt x="153" y="396"/>
                    <a:pt x="155" y="394"/>
                  </a:cubicBezTo>
                  <a:cubicBezTo>
                    <a:pt x="154" y="393"/>
                    <a:pt x="153" y="393"/>
                    <a:pt x="152" y="392"/>
                  </a:cubicBezTo>
                  <a:cubicBezTo>
                    <a:pt x="153" y="393"/>
                    <a:pt x="154" y="393"/>
                    <a:pt x="155" y="394"/>
                  </a:cubicBezTo>
                  <a:cubicBezTo>
                    <a:pt x="157" y="384"/>
                    <a:pt x="157" y="384"/>
                    <a:pt x="157" y="384"/>
                  </a:cubicBezTo>
                  <a:cubicBezTo>
                    <a:pt x="155" y="394"/>
                    <a:pt x="155" y="394"/>
                    <a:pt x="155" y="394"/>
                  </a:cubicBezTo>
                  <a:cubicBezTo>
                    <a:pt x="153" y="396"/>
                    <a:pt x="151" y="399"/>
                    <a:pt x="150" y="402"/>
                  </a:cubicBezTo>
                  <a:moveTo>
                    <a:pt x="130" y="353"/>
                  </a:moveTo>
                  <a:cubicBezTo>
                    <a:pt x="135" y="343"/>
                    <a:pt x="135" y="343"/>
                    <a:pt x="135" y="343"/>
                  </a:cubicBezTo>
                  <a:cubicBezTo>
                    <a:pt x="130" y="353"/>
                    <a:pt x="130" y="353"/>
                    <a:pt x="130" y="353"/>
                  </a:cubicBezTo>
                  <a:moveTo>
                    <a:pt x="131" y="353"/>
                  </a:moveTo>
                  <a:cubicBezTo>
                    <a:pt x="130" y="353"/>
                    <a:pt x="130" y="353"/>
                    <a:pt x="130" y="353"/>
                  </a:cubicBezTo>
                  <a:cubicBezTo>
                    <a:pt x="131" y="353"/>
                    <a:pt x="131" y="353"/>
                    <a:pt x="131" y="353"/>
                  </a:cubicBezTo>
                  <a:moveTo>
                    <a:pt x="132" y="352"/>
                  </a:moveTo>
                  <a:cubicBezTo>
                    <a:pt x="132" y="352"/>
                    <a:pt x="131" y="352"/>
                    <a:pt x="131" y="353"/>
                  </a:cubicBezTo>
                  <a:cubicBezTo>
                    <a:pt x="131" y="352"/>
                    <a:pt x="132" y="352"/>
                    <a:pt x="132" y="352"/>
                  </a:cubicBezTo>
                  <a:moveTo>
                    <a:pt x="133" y="351"/>
                  </a:moveTo>
                  <a:cubicBezTo>
                    <a:pt x="132" y="351"/>
                    <a:pt x="132" y="352"/>
                    <a:pt x="132" y="352"/>
                  </a:cubicBezTo>
                  <a:cubicBezTo>
                    <a:pt x="132" y="352"/>
                    <a:pt x="132" y="351"/>
                    <a:pt x="133" y="351"/>
                  </a:cubicBezTo>
                  <a:moveTo>
                    <a:pt x="133" y="351"/>
                  </a:moveTo>
                  <a:cubicBezTo>
                    <a:pt x="133" y="351"/>
                    <a:pt x="133" y="351"/>
                    <a:pt x="133" y="351"/>
                  </a:cubicBezTo>
                  <a:cubicBezTo>
                    <a:pt x="133" y="351"/>
                    <a:pt x="133" y="351"/>
                    <a:pt x="133" y="351"/>
                  </a:cubicBezTo>
                  <a:moveTo>
                    <a:pt x="134" y="350"/>
                  </a:moveTo>
                  <a:cubicBezTo>
                    <a:pt x="134" y="350"/>
                    <a:pt x="134" y="350"/>
                    <a:pt x="133" y="351"/>
                  </a:cubicBezTo>
                  <a:cubicBezTo>
                    <a:pt x="134" y="350"/>
                    <a:pt x="134" y="350"/>
                    <a:pt x="134" y="350"/>
                  </a:cubicBezTo>
                  <a:moveTo>
                    <a:pt x="135" y="349"/>
                  </a:moveTo>
                  <a:cubicBezTo>
                    <a:pt x="135" y="350"/>
                    <a:pt x="134" y="350"/>
                    <a:pt x="134" y="350"/>
                  </a:cubicBezTo>
                  <a:cubicBezTo>
                    <a:pt x="134" y="350"/>
                    <a:pt x="135" y="350"/>
                    <a:pt x="135" y="349"/>
                  </a:cubicBezTo>
                  <a:moveTo>
                    <a:pt x="135" y="349"/>
                  </a:moveTo>
                  <a:cubicBezTo>
                    <a:pt x="135" y="349"/>
                    <a:pt x="135" y="349"/>
                    <a:pt x="135" y="349"/>
                  </a:cubicBezTo>
                  <a:cubicBezTo>
                    <a:pt x="135" y="349"/>
                    <a:pt x="135" y="349"/>
                    <a:pt x="135" y="349"/>
                  </a:cubicBezTo>
                  <a:moveTo>
                    <a:pt x="136" y="348"/>
                  </a:moveTo>
                  <a:cubicBezTo>
                    <a:pt x="136" y="348"/>
                    <a:pt x="136" y="349"/>
                    <a:pt x="135" y="349"/>
                  </a:cubicBezTo>
                  <a:cubicBezTo>
                    <a:pt x="136" y="349"/>
                    <a:pt x="136" y="348"/>
                    <a:pt x="136" y="348"/>
                  </a:cubicBezTo>
                  <a:moveTo>
                    <a:pt x="137" y="347"/>
                  </a:moveTo>
                  <a:cubicBezTo>
                    <a:pt x="137" y="348"/>
                    <a:pt x="136" y="348"/>
                    <a:pt x="136" y="348"/>
                  </a:cubicBezTo>
                  <a:cubicBezTo>
                    <a:pt x="136" y="348"/>
                    <a:pt x="137" y="348"/>
                    <a:pt x="137" y="347"/>
                  </a:cubicBezTo>
                  <a:moveTo>
                    <a:pt x="138" y="347"/>
                  </a:moveTo>
                  <a:cubicBezTo>
                    <a:pt x="137" y="347"/>
                    <a:pt x="137" y="347"/>
                    <a:pt x="137" y="347"/>
                  </a:cubicBezTo>
                  <a:cubicBezTo>
                    <a:pt x="137" y="347"/>
                    <a:pt x="137" y="347"/>
                    <a:pt x="138" y="347"/>
                  </a:cubicBezTo>
                  <a:moveTo>
                    <a:pt x="138" y="346"/>
                  </a:moveTo>
                  <a:cubicBezTo>
                    <a:pt x="138" y="347"/>
                    <a:pt x="138" y="347"/>
                    <a:pt x="138" y="347"/>
                  </a:cubicBezTo>
                  <a:cubicBezTo>
                    <a:pt x="138" y="346"/>
                    <a:pt x="138" y="346"/>
                    <a:pt x="138" y="346"/>
                  </a:cubicBezTo>
                  <a:moveTo>
                    <a:pt x="139" y="346"/>
                  </a:moveTo>
                  <a:cubicBezTo>
                    <a:pt x="138" y="346"/>
                    <a:pt x="138" y="346"/>
                    <a:pt x="138" y="346"/>
                  </a:cubicBezTo>
                  <a:cubicBezTo>
                    <a:pt x="138" y="346"/>
                    <a:pt x="138" y="346"/>
                    <a:pt x="139" y="346"/>
                  </a:cubicBezTo>
                  <a:moveTo>
                    <a:pt x="139" y="345"/>
                  </a:moveTo>
                  <a:cubicBezTo>
                    <a:pt x="139" y="345"/>
                    <a:pt x="139" y="345"/>
                    <a:pt x="139" y="346"/>
                  </a:cubicBezTo>
                  <a:cubicBezTo>
                    <a:pt x="139" y="345"/>
                    <a:pt x="139" y="345"/>
                    <a:pt x="139" y="345"/>
                  </a:cubicBezTo>
                  <a:moveTo>
                    <a:pt x="140" y="345"/>
                  </a:moveTo>
                  <a:cubicBezTo>
                    <a:pt x="140" y="345"/>
                    <a:pt x="139" y="345"/>
                    <a:pt x="139" y="345"/>
                  </a:cubicBezTo>
                  <a:cubicBezTo>
                    <a:pt x="139" y="345"/>
                    <a:pt x="140" y="345"/>
                    <a:pt x="140" y="345"/>
                  </a:cubicBezTo>
                  <a:moveTo>
                    <a:pt x="140" y="344"/>
                  </a:moveTo>
                  <a:cubicBezTo>
                    <a:pt x="140" y="344"/>
                    <a:pt x="140" y="345"/>
                    <a:pt x="140" y="345"/>
                  </a:cubicBezTo>
                  <a:cubicBezTo>
                    <a:pt x="140" y="345"/>
                    <a:pt x="140" y="344"/>
                    <a:pt x="140" y="344"/>
                  </a:cubicBezTo>
                  <a:moveTo>
                    <a:pt x="141" y="343"/>
                  </a:moveTo>
                  <a:cubicBezTo>
                    <a:pt x="141" y="343"/>
                    <a:pt x="141" y="344"/>
                    <a:pt x="141" y="344"/>
                  </a:cubicBezTo>
                  <a:cubicBezTo>
                    <a:pt x="141" y="344"/>
                    <a:pt x="141" y="343"/>
                    <a:pt x="141" y="343"/>
                  </a:cubicBezTo>
                  <a:moveTo>
                    <a:pt x="141" y="343"/>
                  </a:moveTo>
                  <a:cubicBezTo>
                    <a:pt x="141" y="343"/>
                    <a:pt x="141" y="343"/>
                    <a:pt x="141" y="343"/>
                  </a:cubicBezTo>
                  <a:cubicBezTo>
                    <a:pt x="141" y="343"/>
                    <a:pt x="141" y="343"/>
                    <a:pt x="141" y="343"/>
                  </a:cubicBezTo>
                  <a:moveTo>
                    <a:pt x="142" y="343"/>
                  </a:moveTo>
                  <a:cubicBezTo>
                    <a:pt x="142" y="343"/>
                    <a:pt x="141" y="343"/>
                    <a:pt x="141" y="343"/>
                  </a:cubicBezTo>
                  <a:cubicBezTo>
                    <a:pt x="141" y="343"/>
                    <a:pt x="142" y="343"/>
                    <a:pt x="142" y="343"/>
                  </a:cubicBezTo>
                  <a:moveTo>
                    <a:pt x="142" y="342"/>
                  </a:moveTo>
                  <a:cubicBezTo>
                    <a:pt x="142" y="342"/>
                    <a:pt x="142" y="342"/>
                    <a:pt x="142" y="343"/>
                  </a:cubicBezTo>
                  <a:cubicBezTo>
                    <a:pt x="142" y="342"/>
                    <a:pt x="142" y="342"/>
                    <a:pt x="142" y="342"/>
                  </a:cubicBezTo>
                  <a:moveTo>
                    <a:pt x="143" y="342"/>
                  </a:moveTo>
                  <a:cubicBezTo>
                    <a:pt x="142" y="342"/>
                    <a:pt x="142" y="342"/>
                    <a:pt x="142" y="342"/>
                  </a:cubicBezTo>
                  <a:cubicBezTo>
                    <a:pt x="142" y="342"/>
                    <a:pt x="142" y="342"/>
                    <a:pt x="143" y="342"/>
                  </a:cubicBezTo>
                  <a:moveTo>
                    <a:pt x="143" y="341"/>
                  </a:moveTo>
                  <a:cubicBezTo>
                    <a:pt x="143" y="342"/>
                    <a:pt x="143" y="342"/>
                    <a:pt x="143" y="342"/>
                  </a:cubicBezTo>
                  <a:cubicBezTo>
                    <a:pt x="143" y="341"/>
                    <a:pt x="143" y="341"/>
                    <a:pt x="143" y="341"/>
                  </a:cubicBezTo>
                  <a:moveTo>
                    <a:pt x="143" y="341"/>
                  </a:moveTo>
                  <a:cubicBezTo>
                    <a:pt x="143" y="341"/>
                    <a:pt x="143" y="341"/>
                    <a:pt x="143" y="341"/>
                  </a:cubicBezTo>
                  <a:cubicBezTo>
                    <a:pt x="143" y="341"/>
                    <a:pt x="143" y="341"/>
                    <a:pt x="143" y="341"/>
                  </a:cubicBezTo>
                  <a:moveTo>
                    <a:pt x="144" y="340"/>
                  </a:moveTo>
                  <a:cubicBezTo>
                    <a:pt x="144" y="340"/>
                    <a:pt x="143" y="340"/>
                    <a:pt x="143" y="341"/>
                  </a:cubicBezTo>
                  <a:cubicBezTo>
                    <a:pt x="143" y="340"/>
                    <a:pt x="144" y="340"/>
                    <a:pt x="144" y="340"/>
                  </a:cubicBezTo>
                  <a:moveTo>
                    <a:pt x="144" y="340"/>
                  </a:moveTo>
                  <a:cubicBezTo>
                    <a:pt x="144" y="340"/>
                    <a:pt x="144" y="340"/>
                    <a:pt x="144" y="340"/>
                  </a:cubicBezTo>
                  <a:cubicBezTo>
                    <a:pt x="144" y="340"/>
                    <a:pt x="144" y="340"/>
                    <a:pt x="144" y="340"/>
                  </a:cubicBezTo>
                  <a:moveTo>
                    <a:pt x="145" y="339"/>
                  </a:moveTo>
                  <a:cubicBezTo>
                    <a:pt x="144" y="339"/>
                    <a:pt x="144" y="339"/>
                    <a:pt x="144" y="339"/>
                  </a:cubicBezTo>
                  <a:cubicBezTo>
                    <a:pt x="145" y="339"/>
                    <a:pt x="145" y="339"/>
                    <a:pt x="145" y="339"/>
                  </a:cubicBezTo>
                  <a:moveTo>
                    <a:pt x="145" y="338"/>
                  </a:moveTo>
                  <a:cubicBezTo>
                    <a:pt x="145" y="339"/>
                    <a:pt x="145" y="339"/>
                    <a:pt x="145" y="339"/>
                  </a:cubicBezTo>
                  <a:cubicBezTo>
                    <a:pt x="145" y="339"/>
                    <a:pt x="145" y="339"/>
                    <a:pt x="145" y="338"/>
                  </a:cubicBezTo>
                  <a:moveTo>
                    <a:pt x="145" y="338"/>
                  </a:moveTo>
                  <a:cubicBezTo>
                    <a:pt x="145" y="338"/>
                    <a:pt x="145" y="338"/>
                    <a:pt x="145" y="338"/>
                  </a:cubicBezTo>
                  <a:cubicBezTo>
                    <a:pt x="145" y="338"/>
                    <a:pt x="145" y="338"/>
                    <a:pt x="145" y="338"/>
                  </a:cubicBezTo>
                  <a:moveTo>
                    <a:pt x="146" y="337"/>
                  </a:moveTo>
                  <a:cubicBezTo>
                    <a:pt x="146" y="337"/>
                    <a:pt x="146" y="338"/>
                    <a:pt x="145" y="338"/>
                  </a:cubicBezTo>
                  <a:cubicBezTo>
                    <a:pt x="146" y="338"/>
                    <a:pt x="146" y="338"/>
                    <a:pt x="146" y="338"/>
                  </a:cubicBezTo>
                  <a:moveTo>
                    <a:pt x="146" y="337"/>
                  </a:moveTo>
                  <a:cubicBezTo>
                    <a:pt x="146" y="337"/>
                    <a:pt x="146" y="337"/>
                    <a:pt x="146" y="337"/>
                  </a:cubicBezTo>
                  <a:cubicBezTo>
                    <a:pt x="146" y="337"/>
                    <a:pt x="146" y="337"/>
                    <a:pt x="146" y="337"/>
                  </a:cubicBezTo>
                  <a:moveTo>
                    <a:pt x="146" y="337"/>
                  </a:moveTo>
                  <a:cubicBezTo>
                    <a:pt x="146" y="337"/>
                    <a:pt x="146" y="337"/>
                    <a:pt x="146" y="337"/>
                  </a:cubicBezTo>
                  <a:cubicBezTo>
                    <a:pt x="146" y="337"/>
                    <a:pt x="146" y="337"/>
                    <a:pt x="146" y="337"/>
                  </a:cubicBezTo>
                  <a:moveTo>
                    <a:pt x="146" y="336"/>
                  </a:moveTo>
                  <a:cubicBezTo>
                    <a:pt x="146" y="336"/>
                    <a:pt x="146" y="337"/>
                    <a:pt x="146" y="337"/>
                  </a:cubicBezTo>
                  <a:cubicBezTo>
                    <a:pt x="146" y="337"/>
                    <a:pt x="146" y="337"/>
                    <a:pt x="146" y="337"/>
                  </a:cubicBezTo>
                  <a:moveTo>
                    <a:pt x="146" y="336"/>
                  </a:moveTo>
                  <a:cubicBezTo>
                    <a:pt x="147" y="336"/>
                    <a:pt x="147" y="336"/>
                    <a:pt x="147" y="336"/>
                  </a:cubicBezTo>
                  <a:cubicBezTo>
                    <a:pt x="147" y="336"/>
                    <a:pt x="147" y="336"/>
                    <a:pt x="147" y="336"/>
                  </a:cubicBezTo>
                  <a:moveTo>
                    <a:pt x="157" y="384"/>
                  </a:moveTo>
                  <a:cubicBezTo>
                    <a:pt x="169" y="370"/>
                    <a:pt x="169" y="370"/>
                    <a:pt x="169" y="370"/>
                  </a:cubicBezTo>
                  <a:cubicBezTo>
                    <a:pt x="157" y="384"/>
                    <a:pt x="157" y="384"/>
                    <a:pt x="157" y="384"/>
                  </a:cubicBezTo>
                  <a:moveTo>
                    <a:pt x="174" y="374"/>
                  </a:moveTo>
                  <a:cubicBezTo>
                    <a:pt x="175" y="371"/>
                    <a:pt x="177" y="369"/>
                    <a:pt x="179" y="366"/>
                  </a:cubicBezTo>
                  <a:cubicBezTo>
                    <a:pt x="171" y="372"/>
                    <a:pt x="171" y="372"/>
                    <a:pt x="171" y="372"/>
                  </a:cubicBezTo>
                  <a:cubicBezTo>
                    <a:pt x="179" y="366"/>
                    <a:pt x="179" y="366"/>
                    <a:pt x="179" y="366"/>
                  </a:cubicBezTo>
                  <a:cubicBezTo>
                    <a:pt x="177" y="369"/>
                    <a:pt x="175" y="371"/>
                    <a:pt x="174" y="374"/>
                  </a:cubicBezTo>
                  <a:moveTo>
                    <a:pt x="179" y="366"/>
                  </a:moveTo>
                  <a:cubicBezTo>
                    <a:pt x="181" y="362"/>
                    <a:pt x="184" y="358"/>
                    <a:pt x="187" y="353"/>
                  </a:cubicBezTo>
                  <a:cubicBezTo>
                    <a:pt x="184" y="358"/>
                    <a:pt x="181" y="362"/>
                    <a:pt x="179" y="366"/>
                  </a:cubicBezTo>
                  <a:moveTo>
                    <a:pt x="187" y="353"/>
                  </a:moveTo>
                  <a:cubicBezTo>
                    <a:pt x="169" y="370"/>
                    <a:pt x="169" y="370"/>
                    <a:pt x="169" y="370"/>
                  </a:cubicBezTo>
                  <a:cubicBezTo>
                    <a:pt x="187" y="353"/>
                    <a:pt x="187" y="353"/>
                    <a:pt x="187" y="353"/>
                  </a:cubicBezTo>
                  <a:moveTo>
                    <a:pt x="138" y="363"/>
                  </a:moveTo>
                  <a:cubicBezTo>
                    <a:pt x="140" y="361"/>
                    <a:pt x="141" y="358"/>
                    <a:pt x="143" y="356"/>
                  </a:cubicBezTo>
                  <a:cubicBezTo>
                    <a:pt x="141" y="358"/>
                    <a:pt x="140" y="361"/>
                    <a:pt x="138" y="363"/>
                  </a:cubicBezTo>
                  <a:moveTo>
                    <a:pt x="138" y="363"/>
                  </a:moveTo>
                  <a:cubicBezTo>
                    <a:pt x="140" y="361"/>
                    <a:pt x="141" y="358"/>
                    <a:pt x="143" y="356"/>
                  </a:cubicBezTo>
                  <a:cubicBezTo>
                    <a:pt x="141" y="358"/>
                    <a:pt x="140" y="361"/>
                    <a:pt x="138" y="363"/>
                  </a:cubicBezTo>
                  <a:moveTo>
                    <a:pt x="142" y="369"/>
                  </a:moveTo>
                  <a:cubicBezTo>
                    <a:pt x="141" y="367"/>
                    <a:pt x="140" y="365"/>
                    <a:pt x="138" y="363"/>
                  </a:cubicBezTo>
                  <a:cubicBezTo>
                    <a:pt x="140" y="365"/>
                    <a:pt x="141" y="367"/>
                    <a:pt x="142" y="369"/>
                  </a:cubicBezTo>
                  <a:cubicBezTo>
                    <a:pt x="141" y="367"/>
                    <a:pt x="140" y="365"/>
                    <a:pt x="138" y="363"/>
                  </a:cubicBezTo>
                  <a:cubicBezTo>
                    <a:pt x="140" y="365"/>
                    <a:pt x="141" y="367"/>
                    <a:pt x="142" y="369"/>
                  </a:cubicBezTo>
                  <a:moveTo>
                    <a:pt x="146" y="373"/>
                  </a:moveTo>
                  <a:cubicBezTo>
                    <a:pt x="145" y="372"/>
                    <a:pt x="143" y="370"/>
                    <a:pt x="142" y="369"/>
                  </a:cubicBezTo>
                  <a:cubicBezTo>
                    <a:pt x="143" y="370"/>
                    <a:pt x="145" y="372"/>
                    <a:pt x="146" y="373"/>
                  </a:cubicBezTo>
                  <a:moveTo>
                    <a:pt x="157" y="360"/>
                  </a:moveTo>
                  <a:cubicBezTo>
                    <a:pt x="146" y="373"/>
                    <a:pt x="146" y="373"/>
                    <a:pt x="146" y="373"/>
                  </a:cubicBezTo>
                  <a:cubicBezTo>
                    <a:pt x="157" y="360"/>
                    <a:pt x="157" y="360"/>
                    <a:pt x="157" y="360"/>
                  </a:cubicBezTo>
                  <a:moveTo>
                    <a:pt x="157" y="360"/>
                  </a:moveTo>
                  <a:cubicBezTo>
                    <a:pt x="157" y="360"/>
                    <a:pt x="157" y="360"/>
                    <a:pt x="157" y="360"/>
                  </a:cubicBezTo>
                  <a:cubicBezTo>
                    <a:pt x="157" y="360"/>
                    <a:pt x="157" y="360"/>
                    <a:pt x="157" y="360"/>
                  </a:cubicBezTo>
                  <a:moveTo>
                    <a:pt x="157" y="360"/>
                  </a:moveTo>
                  <a:cubicBezTo>
                    <a:pt x="157" y="360"/>
                    <a:pt x="157" y="360"/>
                    <a:pt x="157" y="360"/>
                  </a:cubicBezTo>
                  <a:cubicBezTo>
                    <a:pt x="157" y="360"/>
                    <a:pt x="157" y="360"/>
                    <a:pt x="157" y="360"/>
                  </a:cubicBezTo>
                  <a:moveTo>
                    <a:pt x="157" y="360"/>
                  </a:moveTo>
                  <a:cubicBezTo>
                    <a:pt x="157" y="360"/>
                    <a:pt x="157" y="360"/>
                    <a:pt x="157" y="360"/>
                  </a:cubicBezTo>
                  <a:cubicBezTo>
                    <a:pt x="157" y="360"/>
                    <a:pt x="157" y="360"/>
                    <a:pt x="157" y="360"/>
                  </a:cubicBezTo>
                  <a:moveTo>
                    <a:pt x="158" y="360"/>
                  </a:moveTo>
                  <a:cubicBezTo>
                    <a:pt x="157" y="360"/>
                    <a:pt x="157" y="360"/>
                    <a:pt x="157" y="360"/>
                  </a:cubicBezTo>
                  <a:cubicBezTo>
                    <a:pt x="158" y="360"/>
                    <a:pt x="158" y="360"/>
                    <a:pt x="158" y="360"/>
                  </a:cubicBezTo>
                  <a:moveTo>
                    <a:pt x="158" y="360"/>
                  </a:moveTo>
                  <a:cubicBezTo>
                    <a:pt x="158" y="360"/>
                    <a:pt x="158" y="360"/>
                    <a:pt x="158" y="360"/>
                  </a:cubicBezTo>
                  <a:cubicBezTo>
                    <a:pt x="158" y="360"/>
                    <a:pt x="158" y="360"/>
                    <a:pt x="158" y="360"/>
                  </a:cubicBezTo>
                  <a:moveTo>
                    <a:pt x="158" y="360"/>
                  </a:moveTo>
                  <a:cubicBezTo>
                    <a:pt x="158" y="360"/>
                    <a:pt x="158" y="360"/>
                    <a:pt x="158" y="360"/>
                  </a:cubicBezTo>
                  <a:cubicBezTo>
                    <a:pt x="158" y="360"/>
                    <a:pt x="158" y="360"/>
                    <a:pt x="158" y="360"/>
                  </a:cubicBezTo>
                  <a:moveTo>
                    <a:pt x="158" y="360"/>
                  </a:moveTo>
                  <a:cubicBezTo>
                    <a:pt x="158" y="360"/>
                    <a:pt x="158" y="360"/>
                    <a:pt x="158" y="360"/>
                  </a:cubicBezTo>
                  <a:cubicBezTo>
                    <a:pt x="158" y="360"/>
                    <a:pt x="158" y="360"/>
                    <a:pt x="158" y="360"/>
                  </a:cubicBezTo>
                  <a:moveTo>
                    <a:pt x="158" y="360"/>
                  </a:moveTo>
                  <a:cubicBezTo>
                    <a:pt x="158" y="360"/>
                    <a:pt x="158" y="360"/>
                    <a:pt x="158" y="360"/>
                  </a:cubicBezTo>
                  <a:cubicBezTo>
                    <a:pt x="158" y="360"/>
                    <a:pt x="158" y="360"/>
                    <a:pt x="158" y="360"/>
                  </a:cubicBezTo>
                  <a:moveTo>
                    <a:pt x="158" y="360"/>
                  </a:moveTo>
                  <a:cubicBezTo>
                    <a:pt x="158" y="360"/>
                    <a:pt x="158" y="360"/>
                    <a:pt x="158" y="360"/>
                  </a:cubicBezTo>
                  <a:cubicBezTo>
                    <a:pt x="158" y="360"/>
                    <a:pt x="158" y="360"/>
                    <a:pt x="158" y="360"/>
                  </a:cubicBezTo>
                  <a:moveTo>
                    <a:pt x="158" y="360"/>
                  </a:moveTo>
                  <a:cubicBezTo>
                    <a:pt x="158" y="361"/>
                    <a:pt x="158" y="361"/>
                    <a:pt x="158" y="361"/>
                  </a:cubicBezTo>
                  <a:cubicBezTo>
                    <a:pt x="158" y="361"/>
                    <a:pt x="158" y="361"/>
                    <a:pt x="158" y="360"/>
                  </a:cubicBezTo>
                  <a:moveTo>
                    <a:pt x="158" y="361"/>
                  </a:moveTo>
                  <a:cubicBezTo>
                    <a:pt x="158" y="361"/>
                    <a:pt x="158" y="361"/>
                    <a:pt x="158" y="361"/>
                  </a:cubicBezTo>
                  <a:cubicBezTo>
                    <a:pt x="158" y="361"/>
                    <a:pt x="158" y="361"/>
                    <a:pt x="158" y="361"/>
                  </a:cubicBezTo>
                  <a:moveTo>
                    <a:pt x="158" y="361"/>
                  </a:moveTo>
                  <a:cubicBezTo>
                    <a:pt x="158" y="361"/>
                    <a:pt x="158" y="361"/>
                    <a:pt x="158" y="361"/>
                  </a:cubicBezTo>
                  <a:cubicBezTo>
                    <a:pt x="158" y="361"/>
                    <a:pt x="158" y="361"/>
                    <a:pt x="158" y="361"/>
                  </a:cubicBezTo>
                  <a:moveTo>
                    <a:pt x="158" y="361"/>
                  </a:moveTo>
                  <a:cubicBezTo>
                    <a:pt x="158" y="361"/>
                    <a:pt x="158" y="361"/>
                    <a:pt x="158" y="361"/>
                  </a:cubicBezTo>
                  <a:cubicBezTo>
                    <a:pt x="158" y="361"/>
                    <a:pt x="158" y="361"/>
                    <a:pt x="158" y="361"/>
                  </a:cubicBezTo>
                  <a:moveTo>
                    <a:pt x="158" y="361"/>
                  </a:moveTo>
                  <a:cubicBezTo>
                    <a:pt x="158" y="361"/>
                    <a:pt x="158" y="361"/>
                    <a:pt x="158" y="361"/>
                  </a:cubicBezTo>
                  <a:cubicBezTo>
                    <a:pt x="158" y="361"/>
                    <a:pt x="158" y="361"/>
                    <a:pt x="158" y="361"/>
                  </a:cubicBezTo>
                  <a:moveTo>
                    <a:pt x="158" y="361"/>
                  </a:moveTo>
                  <a:cubicBezTo>
                    <a:pt x="159" y="361"/>
                    <a:pt x="159" y="361"/>
                    <a:pt x="159" y="361"/>
                  </a:cubicBezTo>
                  <a:cubicBezTo>
                    <a:pt x="159" y="361"/>
                    <a:pt x="159" y="361"/>
                    <a:pt x="158" y="361"/>
                  </a:cubicBezTo>
                  <a:moveTo>
                    <a:pt x="159" y="361"/>
                  </a:moveTo>
                  <a:cubicBezTo>
                    <a:pt x="159" y="361"/>
                    <a:pt x="159" y="361"/>
                    <a:pt x="159" y="361"/>
                  </a:cubicBezTo>
                  <a:cubicBezTo>
                    <a:pt x="159" y="361"/>
                    <a:pt x="159" y="361"/>
                    <a:pt x="159" y="361"/>
                  </a:cubicBezTo>
                  <a:moveTo>
                    <a:pt x="159" y="361"/>
                  </a:moveTo>
                  <a:cubicBezTo>
                    <a:pt x="159" y="362"/>
                    <a:pt x="159" y="362"/>
                    <a:pt x="159" y="362"/>
                  </a:cubicBezTo>
                  <a:cubicBezTo>
                    <a:pt x="159" y="361"/>
                    <a:pt x="159" y="361"/>
                    <a:pt x="159" y="361"/>
                  </a:cubicBezTo>
                  <a:moveTo>
                    <a:pt x="159" y="362"/>
                  </a:moveTo>
                  <a:cubicBezTo>
                    <a:pt x="159" y="362"/>
                    <a:pt x="159" y="362"/>
                    <a:pt x="159" y="362"/>
                  </a:cubicBezTo>
                  <a:cubicBezTo>
                    <a:pt x="159" y="362"/>
                    <a:pt x="159" y="362"/>
                    <a:pt x="159" y="362"/>
                  </a:cubicBezTo>
                  <a:moveTo>
                    <a:pt x="159" y="362"/>
                  </a:moveTo>
                  <a:cubicBezTo>
                    <a:pt x="159" y="362"/>
                    <a:pt x="159" y="362"/>
                    <a:pt x="159" y="362"/>
                  </a:cubicBezTo>
                  <a:cubicBezTo>
                    <a:pt x="159" y="362"/>
                    <a:pt x="159" y="362"/>
                    <a:pt x="159" y="362"/>
                  </a:cubicBezTo>
                  <a:moveTo>
                    <a:pt x="159" y="362"/>
                  </a:moveTo>
                  <a:cubicBezTo>
                    <a:pt x="159" y="362"/>
                    <a:pt x="159" y="362"/>
                    <a:pt x="159" y="362"/>
                  </a:cubicBezTo>
                  <a:cubicBezTo>
                    <a:pt x="159" y="362"/>
                    <a:pt x="159" y="362"/>
                    <a:pt x="159" y="362"/>
                  </a:cubicBezTo>
                  <a:moveTo>
                    <a:pt x="159" y="362"/>
                  </a:moveTo>
                  <a:cubicBezTo>
                    <a:pt x="159" y="362"/>
                    <a:pt x="159" y="362"/>
                    <a:pt x="159" y="362"/>
                  </a:cubicBezTo>
                  <a:cubicBezTo>
                    <a:pt x="159" y="362"/>
                    <a:pt x="159" y="362"/>
                    <a:pt x="159" y="362"/>
                  </a:cubicBezTo>
                  <a:moveTo>
                    <a:pt x="159" y="362"/>
                  </a:moveTo>
                  <a:cubicBezTo>
                    <a:pt x="159" y="362"/>
                    <a:pt x="159" y="362"/>
                    <a:pt x="159" y="362"/>
                  </a:cubicBezTo>
                  <a:cubicBezTo>
                    <a:pt x="159" y="362"/>
                    <a:pt x="159" y="362"/>
                    <a:pt x="159" y="362"/>
                  </a:cubicBezTo>
                  <a:moveTo>
                    <a:pt x="159" y="362"/>
                  </a:moveTo>
                  <a:cubicBezTo>
                    <a:pt x="159" y="362"/>
                    <a:pt x="159" y="362"/>
                    <a:pt x="159" y="362"/>
                  </a:cubicBezTo>
                  <a:cubicBezTo>
                    <a:pt x="159" y="362"/>
                    <a:pt x="159" y="362"/>
                    <a:pt x="159" y="362"/>
                  </a:cubicBezTo>
                  <a:moveTo>
                    <a:pt x="159" y="362"/>
                  </a:moveTo>
                  <a:cubicBezTo>
                    <a:pt x="159" y="362"/>
                    <a:pt x="159" y="362"/>
                    <a:pt x="159" y="362"/>
                  </a:cubicBezTo>
                  <a:cubicBezTo>
                    <a:pt x="159" y="362"/>
                    <a:pt x="159" y="362"/>
                    <a:pt x="159" y="362"/>
                  </a:cubicBezTo>
                  <a:moveTo>
                    <a:pt x="159" y="362"/>
                  </a:moveTo>
                  <a:cubicBezTo>
                    <a:pt x="160" y="362"/>
                    <a:pt x="160" y="362"/>
                    <a:pt x="160" y="362"/>
                  </a:cubicBezTo>
                  <a:cubicBezTo>
                    <a:pt x="160" y="362"/>
                    <a:pt x="160" y="362"/>
                    <a:pt x="159" y="362"/>
                  </a:cubicBezTo>
                  <a:moveTo>
                    <a:pt x="160" y="362"/>
                  </a:moveTo>
                  <a:cubicBezTo>
                    <a:pt x="160" y="362"/>
                    <a:pt x="160" y="362"/>
                    <a:pt x="160" y="362"/>
                  </a:cubicBezTo>
                  <a:cubicBezTo>
                    <a:pt x="160" y="362"/>
                    <a:pt x="160" y="362"/>
                    <a:pt x="160" y="362"/>
                  </a:cubicBezTo>
                  <a:moveTo>
                    <a:pt x="160" y="363"/>
                  </a:moveTo>
                  <a:cubicBezTo>
                    <a:pt x="160" y="363"/>
                    <a:pt x="160" y="363"/>
                    <a:pt x="160" y="363"/>
                  </a:cubicBezTo>
                  <a:cubicBezTo>
                    <a:pt x="160" y="363"/>
                    <a:pt x="160" y="363"/>
                    <a:pt x="160" y="363"/>
                  </a:cubicBezTo>
                  <a:moveTo>
                    <a:pt x="160" y="363"/>
                  </a:moveTo>
                  <a:cubicBezTo>
                    <a:pt x="160" y="363"/>
                    <a:pt x="160" y="363"/>
                    <a:pt x="160" y="363"/>
                  </a:cubicBezTo>
                  <a:cubicBezTo>
                    <a:pt x="160" y="363"/>
                    <a:pt x="160" y="363"/>
                    <a:pt x="160" y="363"/>
                  </a:cubicBezTo>
                  <a:moveTo>
                    <a:pt x="160" y="363"/>
                  </a:moveTo>
                  <a:cubicBezTo>
                    <a:pt x="161" y="363"/>
                    <a:pt x="161" y="363"/>
                    <a:pt x="161" y="363"/>
                  </a:cubicBezTo>
                  <a:cubicBezTo>
                    <a:pt x="160" y="363"/>
                    <a:pt x="160" y="363"/>
                    <a:pt x="160" y="363"/>
                  </a:cubicBezTo>
                  <a:moveTo>
                    <a:pt x="161" y="363"/>
                  </a:moveTo>
                  <a:cubicBezTo>
                    <a:pt x="161" y="363"/>
                    <a:pt x="161" y="363"/>
                    <a:pt x="161" y="363"/>
                  </a:cubicBezTo>
                  <a:cubicBezTo>
                    <a:pt x="161" y="363"/>
                    <a:pt x="161" y="363"/>
                    <a:pt x="161" y="363"/>
                  </a:cubicBezTo>
                  <a:moveTo>
                    <a:pt x="161" y="363"/>
                  </a:moveTo>
                  <a:cubicBezTo>
                    <a:pt x="161" y="363"/>
                    <a:pt x="161" y="363"/>
                    <a:pt x="161" y="363"/>
                  </a:cubicBezTo>
                  <a:cubicBezTo>
                    <a:pt x="161" y="363"/>
                    <a:pt x="161" y="363"/>
                    <a:pt x="161" y="363"/>
                  </a:cubicBezTo>
                  <a:moveTo>
                    <a:pt x="161" y="363"/>
                  </a:moveTo>
                  <a:cubicBezTo>
                    <a:pt x="161" y="363"/>
                    <a:pt x="161" y="363"/>
                    <a:pt x="161" y="363"/>
                  </a:cubicBezTo>
                  <a:cubicBezTo>
                    <a:pt x="161" y="363"/>
                    <a:pt x="161" y="363"/>
                    <a:pt x="161" y="363"/>
                  </a:cubicBezTo>
                  <a:moveTo>
                    <a:pt x="161" y="363"/>
                  </a:moveTo>
                  <a:cubicBezTo>
                    <a:pt x="161" y="363"/>
                    <a:pt x="161" y="363"/>
                    <a:pt x="161" y="363"/>
                  </a:cubicBezTo>
                  <a:cubicBezTo>
                    <a:pt x="161" y="363"/>
                    <a:pt x="161" y="363"/>
                    <a:pt x="161" y="363"/>
                  </a:cubicBezTo>
                  <a:moveTo>
                    <a:pt x="161" y="363"/>
                  </a:moveTo>
                  <a:cubicBezTo>
                    <a:pt x="161" y="363"/>
                    <a:pt x="161" y="363"/>
                    <a:pt x="161" y="363"/>
                  </a:cubicBezTo>
                  <a:cubicBezTo>
                    <a:pt x="161" y="363"/>
                    <a:pt x="161" y="363"/>
                    <a:pt x="161" y="363"/>
                  </a:cubicBezTo>
                  <a:moveTo>
                    <a:pt x="161" y="363"/>
                  </a:moveTo>
                  <a:cubicBezTo>
                    <a:pt x="161" y="363"/>
                    <a:pt x="161" y="363"/>
                    <a:pt x="161" y="363"/>
                  </a:cubicBezTo>
                  <a:cubicBezTo>
                    <a:pt x="161" y="363"/>
                    <a:pt x="161" y="363"/>
                    <a:pt x="161" y="363"/>
                  </a:cubicBezTo>
                  <a:moveTo>
                    <a:pt x="161" y="364"/>
                  </a:moveTo>
                  <a:cubicBezTo>
                    <a:pt x="161" y="363"/>
                    <a:pt x="161" y="363"/>
                    <a:pt x="161" y="363"/>
                  </a:cubicBezTo>
                  <a:cubicBezTo>
                    <a:pt x="161" y="364"/>
                    <a:pt x="161" y="364"/>
                    <a:pt x="161" y="364"/>
                  </a:cubicBezTo>
                  <a:moveTo>
                    <a:pt x="161" y="364"/>
                  </a:moveTo>
                  <a:cubicBezTo>
                    <a:pt x="161" y="364"/>
                    <a:pt x="161" y="364"/>
                    <a:pt x="161" y="364"/>
                  </a:cubicBezTo>
                  <a:cubicBezTo>
                    <a:pt x="161" y="364"/>
                    <a:pt x="161" y="364"/>
                    <a:pt x="161" y="364"/>
                  </a:cubicBezTo>
                  <a:moveTo>
                    <a:pt x="161" y="364"/>
                  </a:moveTo>
                  <a:cubicBezTo>
                    <a:pt x="161" y="364"/>
                    <a:pt x="161" y="364"/>
                    <a:pt x="161" y="364"/>
                  </a:cubicBezTo>
                  <a:cubicBezTo>
                    <a:pt x="161" y="364"/>
                    <a:pt x="161" y="364"/>
                    <a:pt x="161" y="364"/>
                  </a:cubicBezTo>
                  <a:moveTo>
                    <a:pt x="161" y="364"/>
                  </a:moveTo>
                  <a:cubicBezTo>
                    <a:pt x="161" y="364"/>
                    <a:pt x="161" y="364"/>
                    <a:pt x="161" y="364"/>
                  </a:cubicBezTo>
                  <a:cubicBezTo>
                    <a:pt x="161" y="364"/>
                    <a:pt x="161" y="364"/>
                    <a:pt x="161" y="364"/>
                  </a:cubicBezTo>
                  <a:moveTo>
                    <a:pt x="161" y="364"/>
                  </a:moveTo>
                  <a:cubicBezTo>
                    <a:pt x="161" y="364"/>
                    <a:pt x="161" y="364"/>
                    <a:pt x="161" y="364"/>
                  </a:cubicBezTo>
                  <a:cubicBezTo>
                    <a:pt x="161" y="364"/>
                    <a:pt x="161" y="364"/>
                    <a:pt x="161" y="364"/>
                  </a:cubicBezTo>
                  <a:moveTo>
                    <a:pt x="161" y="364"/>
                  </a:moveTo>
                  <a:cubicBezTo>
                    <a:pt x="161" y="364"/>
                    <a:pt x="161" y="364"/>
                    <a:pt x="161" y="364"/>
                  </a:cubicBezTo>
                  <a:cubicBezTo>
                    <a:pt x="161" y="364"/>
                    <a:pt x="161" y="364"/>
                    <a:pt x="161" y="364"/>
                  </a:cubicBezTo>
                  <a:moveTo>
                    <a:pt x="161" y="364"/>
                  </a:moveTo>
                  <a:cubicBezTo>
                    <a:pt x="161" y="364"/>
                    <a:pt x="161" y="364"/>
                    <a:pt x="161" y="364"/>
                  </a:cubicBezTo>
                  <a:cubicBezTo>
                    <a:pt x="161" y="364"/>
                    <a:pt x="161" y="364"/>
                    <a:pt x="161" y="364"/>
                  </a:cubicBezTo>
                  <a:moveTo>
                    <a:pt x="161" y="364"/>
                  </a:moveTo>
                  <a:cubicBezTo>
                    <a:pt x="161" y="364"/>
                    <a:pt x="161" y="364"/>
                    <a:pt x="161" y="364"/>
                  </a:cubicBezTo>
                  <a:cubicBezTo>
                    <a:pt x="161" y="364"/>
                    <a:pt x="161" y="364"/>
                    <a:pt x="161" y="364"/>
                  </a:cubicBezTo>
                  <a:moveTo>
                    <a:pt x="161" y="364"/>
                  </a:moveTo>
                  <a:cubicBezTo>
                    <a:pt x="161" y="365"/>
                    <a:pt x="161" y="365"/>
                    <a:pt x="161" y="365"/>
                  </a:cubicBezTo>
                  <a:cubicBezTo>
                    <a:pt x="161" y="364"/>
                    <a:pt x="161" y="364"/>
                    <a:pt x="161" y="364"/>
                  </a:cubicBezTo>
                  <a:moveTo>
                    <a:pt x="162" y="365"/>
                  </a:moveTo>
                  <a:cubicBezTo>
                    <a:pt x="161" y="365"/>
                    <a:pt x="161" y="365"/>
                    <a:pt x="161" y="365"/>
                  </a:cubicBezTo>
                  <a:cubicBezTo>
                    <a:pt x="162" y="365"/>
                    <a:pt x="162" y="365"/>
                    <a:pt x="162" y="365"/>
                  </a:cubicBezTo>
                  <a:moveTo>
                    <a:pt x="162" y="365"/>
                  </a:moveTo>
                  <a:cubicBezTo>
                    <a:pt x="162" y="365"/>
                    <a:pt x="162" y="365"/>
                    <a:pt x="162" y="365"/>
                  </a:cubicBezTo>
                  <a:cubicBezTo>
                    <a:pt x="162" y="365"/>
                    <a:pt x="162" y="365"/>
                    <a:pt x="162" y="365"/>
                  </a:cubicBezTo>
                  <a:moveTo>
                    <a:pt x="162" y="365"/>
                  </a:moveTo>
                  <a:cubicBezTo>
                    <a:pt x="162" y="365"/>
                    <a:pt x="162" y="365"/>
                    <a:pt x="162" y="365"/>
                  </a:cubicBezTo>
                  <a:cubicBezTo>
                    <a:pt x="162" y="365"/>
                    <a:pt x="162" y="365"/>
                    <a:pt x="162" y="365"/>
                  </a:cubicBezTo>
                  <a:moveTo>
                    <a:pt x="162" y="365"/>
                  </a:moveTo>
                  <a:cubicBezTo>
                    <a:pt x="162" y="365"/>
                    <a:pt x="162" y="365"/>
                    <a:pt x="162" y="365"/>
                  </a:cubicBezTo>
                  <a:cubicBezTo>
                    <a:pt x="162" y="365"/>
                    <a:pt x="162" y="365"/>
                    <a:pt x="162" y="365"/>
                  </a:cubicBezTo>
                  <a:moveTo>
                    <a:pt x="162" y="365"/>
                  </a:moveTo>
                  <a:cubicBezTo>
                    <a:pt x="162" y="365"/>
                    <a:pt x="162" y="365"/>
                    <a:pt x="162" y="365"/>
                  </a:cubicBezTo>
                  <a:cubicBezTo>
                    <a:pt x="162" y="365"/>
                    <a:pt x="162" y="365"/>
                    <a:pt x="162" y="365"/>
                  </a:cubicBezTo>
                  <a:moveTo>
                    <a:pt x="162" y="365"/>
                  </a:moveTo>
                  <a:cubicBezTo>
                    <a:pt x="162" y="365"/>
                    <a:pt x="162" y="365"/>
                    <a:pt x="162" y="365"/>
                  </a:cubicBezTo>
                  <a:cubicBezTo>
                    <a:pt x="162" y="365"/>
                    <a:pt x="162" y="365"/>
                    <a:pt x="162" y="365"/>
                  </a:cubicBezTo>
                  <a:moveTo>
                    <a:pt x="162" y="365"/>
                  </a:moveTo>
                  <a:cubicBezTo>
                    <a:pt x="162" y="365"/>
                    <a:pt x="162" y="365"/>
                    <a:pt x="162" y="365"/>
                  </a:cubicBezTo>
                  <a:cubicBezTo>
                    <a:pt x="162" y="365"/>
                    <a:pt x="162" y="365"/>
                    <a:pt x="162" y="365"/>
                  </a:cubicBezTo>
                  <a:moveTo>
                    <a:pt x="162" y="365"/>
                  </a:moveTo>
                  <a:cubicBezTo>
                    <a:pt x="162" y="365"/>
                    <a:pt x="162" y="365"/>
                    <a:pt x="162" y="365"/>
                  </a:cubicBezTo>
                  <a:cubicBezTo>
                    <a:pt x="162" y="365"/>
                    <a:pt x="162" y="365"/>
                    <a:pt x="162" y="365"/>
                  </a:cubicBezTo>
                  <a:moveTo>
                    <a:pt x="162" y="365"/>
                  </a:moveTo>
                  <a:cubicBezTo>
                    <a:pt x="162" y="365"/>
                    <a:pt x="162" y="365"/>
                    <a:pt x="162" y="365"/>
                  </a:cubicBezTo>
                  <a:cubicBezTo>
                    <a:pt x="162" y="365"/>
                    <a:pt x="162" y="365"/>
                    <a:pt x="162" y="365"/>
                  </a:cubicBezTo>
                  <a:moveTo>
                    <a:pt x="162" y="365"/>
                  </a:moveTo>
                  <a:cubicBezTo>
                    <a:pt x="162" y="365"/>
                    <a:pt x="162" y="365"/>
                    <a:pt x="162" y="365"/>
                  </a:cubicBezTo>
                  <a:cubicBezTo>
                    <a:pt x="162" y="365"/>
                    <a:pt x="162" y="365"/>
                    <a:pt x="162" y="365"/>
                  </a:cubicBezTo>
                  <a:moveTo>
                    <a:pt x="163" y="365"/>
                  </a:moveTo>
                  <a:cubicBezTo>
                    <a:pt x="162" y="365"/>
                    <a:pt x="162" y="365"/>
                    <a:pt x="162" y="365"/>
                  </a:cubicBezTo>
                  <a:cubicBezTo>
                    <a:pt x="163" y="365"/>
                    <a:pt x="163" y="365"/>
                    <a:pt x="163" y="365"/>
                  </a:cubicBezTo>
                  <a:moveTo>
                    <a:pt x="163" y="365"/>
                  </a:moveTo>
                  <a:cubicBezTo>
                    <a:pt x="163" y="365"/>
                    <a:pt x="163" y="365"/>
                    <a:pt x="163" y="365"/>
                  </a:cubicBezTo>
                  <a:cubicBezTo>
                    <a:pt x="163" y="365"/>
                    <a:pt x="163" y="365"/>
                    <a:pt x="163" y="365"/>
                  </a:cubicBezTo>
                  <a:moveTo>
                    <a:pt x="163" y="365"/>
                  </a:moveTo>
                  <a:cubicBezTo>
                    <a:pt x="163" y="365"/>
                    <a:pt x="163" y="365"/>
                    <a:pt x="163" y="365"/>
                  </a:cubicBezTo>
                  <a:cubicBezTo>
                    <a:pt x="163" y="365"/>
                    <a:pt x="163" y="365"/>
                    <a:pt x="163" y="365"/>
                  </a:cubicBezTo>
                  <a:moveTo>
                    <a:pt x="163" y="365"/>
                  </a:moveTo>
                  <a:cubicBezTo>
                    <a:pt x="163" y="365"/>
                    <a:pt x="163" y="365"/>
                    <a:pt x="163" y="365"/>
                  </a:cubicBezTo>
                  <a:cubicBezTo>
                    <a:pt x="163" y="365"/>
                    <a:pt x="163" y="365"/>
                    <a:pt x="163" y="365"/>
                  </a:cubicBezTo>
                  <a:moveTo>
                    <a:pt x="163" y="365"/>
                  </a:moveTo>
                  <a:cubicBezTo>
                    <a:pt x="163" y="365"/>
                    <a:pt x="163" y="365"/>
                    <a:pt x="163" y="365"/>
                  </a:cubicBezTo>
                  <a:cubicBezTo>
                    <a:pt x="163" y="365"/>
                    <a:pt x="163" y="365"/>
                    <a:pt x="163" y="365"/>
                  </a:cubicBezTo>
                  <a:moveTo>
                    <a:pt x="163" y="365"/>
                  </a:moveTo>
                  <a:cubicBezTo>
                    <a:pt x="163" y="365"/>
                    <a:pt x="163" y="365"/>
                    <a:pt x="163" y="365"/>
                  </a:cubicBezTo>
                  <a:cubicBezTo>
                    <a:pt x="163" y="365"/>
                    <a:pt x="163" y="365"/>
                    <a:pt x="163" y="365"/>
                  </a:cubicBezTo>
                  <a:moveTo>
                    <a:pt x="163" y="365"/>
                  </a:moveTo>
                  <a:cubicBezTo>
                    <a:pt x="163" y="365"/>
                    <a:pt x="163" y="365"/>
                    <a:pt x="163" y="365"/>
                  </a:cubicBezTo>
                  <a:cubicBezTo>
                    <a:pt x="163" y="365"/>
                    <a:pt x="163" y="365"/>
                    <a:pt x="163" y="365"/>
                  </a:cubicBezTo>
                  <a:moveTo>
                    <a:pt x="163" y="365"/>
                  </a:moveTo>
                  <a:cubicBezTo>
                    <a:pt x="163" y="365"/>
                    <a:pt x="163" y="365"/>
                    <a:pt x="163" y="365"/>
                  </a:cubicBezTo>
                  <a:cubicBezTo>
                    <a:pt x="163" y="365"/>
                    <a:pt x="163" y="365"/>
                    <a:pt x="163" y="365"/>
                  </a:cubicBezTo>
                  <a:moveTo>
                    <a:pt x="163" y="365"/>
                  </a:moveTo>
                  <a:cubicBezTo>
                    <a:pt x="163" y="365"/>
                    <a:pt x="163" y="365"/>
                    <a:pt x="163" y="365"/>
                  </a:cubicBezTo>
                  <a:cubicBezTo>
                    <a:pt x="163" y="365"/>
                    <a:pt x="163" y="365"/>
                    <a:pt x="163" y="365"/>
                  </a:cubicBezTo>
                  <a:moveTo>
                    <a:pt x="163" y="365"/>
                  </a:moveTo>
                  <a:cubicBezTo>
                    <a:pt x="163" y="365"/>
                    <a:pt x="163" y="365"/>
                    <a:pt x="163" y="365"/>
                  </a:cubicBezTo>
                  <a:cubicBezTo>
                    <a:pt x="163" y="365"/>
                    <a:pt x="163" y="365"/>
                    <a:pt x="163" y="365"/>
                  </a:cubicBezTo>
                  <a:moveTo>
                    <a:pt x="163" y="365"/>
                  </a:moveTo>
                  <a:cubicBezTo>
                    <a:pt x="163" y="366"/>
                    <a:pt x="163" y="366"/>
                    <a:pt x="163" y="366"/>
                  </a:cubicBezTo>
                  <a:cubicBezTo>
                    <a:pt x="163" y="365"/>
                    <a:pt x="163" y="365"/>
                    <a:pt x="163" y="365"/>
                  </a:cubicBezTo>
                  <a:moveTo>
                    <a:pt x="163" y="366"/>
                  </a:moveTo>
                  <a:cubicBezTo>
                    <a:pt x="163" y="366"/>
                    <a:pt x="163" y="366"/>
                    <a:pt x="163" y="366"/>
                  </a:cubicBezTo>
                  <a:cubicBezTo>
                    <a:pt x="163" y="366"/>
                    <a:pt x="163" y="366"/>
                    <a:pt x="163" y="366"/>
                  </a:cubicBezTo>
                  <a:moveTo>
                    <a:pt x="163" y="366"/>
                  </a:moveTo>
                  <a:cubicBezTo>
                    <a:pt x="163" y="366"/>
                    <a:pt x="163" y="366"/>
                    <a:pt x="163" y="366"/>
                  </a:cubicBezTo>
                  <a:cubicBezTo>
                    <a:pt x="163" y="366"/>
                    <a:pt x="163" y="366"/>
                    <a:pt x="163" y="366"/>
                  </a:cubicBezTo>
                  <a:moveTo>
                    <a:pt x="163" y="366"/>
                  </a:moveTo>
                  <a:cubicBezTo>
                    <a:pt x="163" y="366"/>
                    <a:pt x="163" y="366"/>
                    <a:pt x="163" y="366"/>
                  </a:cubicBezTo>
                  <a:cubicBezTo>
                    <a:pt x="163" y="366"/>
                    <a:pt x="163" y="366"/>
                    <a:pt x="163" y="366"/>
                  </a:cubicBezTo>
                  <a:moveTo>
                    <a:pt x="163" y="366"/>
                  </a:moveTo>
                  <a:cubicBezTo>
                    <a:pt x="163" y="366"/>
                    <a:pt x="163" y="366"/>
                    <a:pt x="163" y="366"/>
                  </a:cubicBezTo>
                  <a:cubicBezTo>
                    <a:pt x="163" y="366"/>
                    <a:pt x="163" y="366"/>
                    <a:pt x="163" y="366"/>
                  </a:cubicBezTo>
                  <a:moveTo>
                    <a:pt x="163" y="366"/>
                  </a:moveTo>
                  <a:cubicBezTo>
                    <a:pt x="163" y="366"/>
                    <a:pt x="163" y="366"/>
                    <a:pt x="163" y="366"/>
                  </a:cubicBezTo>
                  <a:cubicBezTo>
                    <a:pt x="163" y="366"/>
                    <a:pt x="163" y="366"/>
                    <a:pt x="163" y="366"/>
                  </a:cubicBezTo>
                  <a:moveTo>
                    <a:pt x="177" y="352"/>
                  </a:moveTo>
                  <a:cubicBezTo>
                    <a:pt x="165" y="367"/>
                    <a:pt x="165" y="367"/>
                    <a:pt x="163" y="366"/>
                  </a:cubicBezTo>
                  <a:cubicBezTo>
                    <a:pt x="163" y="366"/>
                    <a:pt x="163" y="366"/>
                    <a:pt x="163" y="366"/>
                  </a:cubicBezTo>
                  <a:cubicBezTo>
                    <a:pt x="163" y="366"/>
                    <a:pt x="163" y="366"/>
                    <a:pt x="163" y="366"/>
                  </a:cubicBezTo>
                  <a:cubicBezTo>
                    <a:pt x="164" y="366"/>
                    <a:pt x="165" y="366"/>
                    <a:pt x="168" y="363"/>
                  </a:cubicBezTo>
                  <a:cubicBezTo>
                    <a:pt x="170" y="362"/>
                    <a:pt x="171" y="359"/>
                    <a:pt x="173" y="357"/>
                  </a:cubicBezTo>
                  <a:cubicBezTo>
                    <a:pt x="176" y="353"/>
                    <a:pt x="179" y="349"/>
                    <a:pt x="182" y="345"/>
                  </a:cubicBezTo>
                  <a:cubicBezTo>
                    <a:pt x="181" y="347"/>
                    <a:pt x="179" y="350"/>
                    <a:pt x="177" y="352"/>
                  </a:cubicBezTo>
                  <a:moveTo>
                    <a:pt x="197" y="263"/>
                  </a:moveTo>
                  <a:cubicBezTo>
                    <a:pt x="196" y="265"/>
                    <a:pt x="196" y="265"/>
                    <a:pt x="196" y="265"/>
                  </a:cubicBezTo>
                  <a:cubicBezTo>
                    <a:pt x="196" y="265"/>
                    <a:pt x="196" y="264"/>
                    <a:pt x="197" y="263"/>
                  </a:cubicBezTo>
                  <a:cubicBezTo>
                    <a:pt x="197" y="263"/>
                    <a:pt x="197" y="263"/>
                    <a:pt x="197" y="263"/>
                  </a:cubicBezTo>
                  <a:moveTo>
                    <a:pt x="196" y="265"/>
                  </a:moveTo>
                  <a:cubicBezTo>
                    <a:pt x="196" y="264"/>
                    <a:pt x="196" y="264"/>
                    <a:pt x="197" y="263"/>
                  </a:cubicBezTo>
                  <a:cubicBezTo>
                    <a:pt x="197" y="263"/>
                    <a:pt x="196" y="264"/>
                    <a:pt x="196" y="265"/>
                  </a:cubicBezTo>
                  <a:cubicBezTo>
                    <a:pt x="196" y="265"/>
                    <a:pt x="196" y="265"/>
                    <a:pt x="196" y="265"/>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2"/>
                    <a:pt x="199" y="262"/>
                    <a:pt x="199" y="262"/>
                  </a:cubicBezTo>
                  <a:cubicBezTo>
                    <a:pt x="199" y="262"/>
                    <a:pt x="199" y="262"/>
                    <a:pt x="199" y="261"/>
                  </a:cubicBezTo>
                  <a:moveTo>
                    <a:pt x="199" y="262"/>
                  </a:moveTo>
                  <a:cubicBezTo>
                    <a:pt x="199" y="262"/>
                    <a:pt x="199" y="262"/>
                    <a:pt x="199" y="262"/>
                  </a:cubicBezTo>
                  <a:cubicBezTo>
                    <a:pt x="199" y="262"/>
                    <a:pt x="199" y="262"/>
                    <a:pt x="199" y="262"/>
                  </a:cubicBezTo>
                  <a:moveTo>
                    <a:pt x="199" y="262"/>
                  </a:moveTo>
                  <a:cubicBezTo>
                    <a:pt x="199" y="262"/>
                    <a:pt x="199" y="262"/>
                    <a:pt x="199" y="262"/>
                  </a:cubicBezTo>
                  <a:cubicBezTo>
                    <a:pt x="199" y="262"/>
                    <a:pt x="199" y="262"/>
                    <a:pt x="199" y="262"/>
                  </a:cubicBezTo>
                  <a:moveTo>
                    <a:pt x="199" y="262"/>
                  </a:moveTo>
                  <a:cubicBezTo>
                    <a:pt x="199" y="262"/>
                    <a:pt x="199" y="262"/>
                    <a:pt x="199" y="262"/>
                  </a:cubicBezTo>
                  <a:cubicBezTo>
                    <a:pt x="199" y="262"/>
                    <a:pt x="199" y="262"/>
                    <a:pt x="198" y="263"/>
                  </a:cubicBezTo>
                  <a:cubicBezTo>
                    <a:pt x="199" y="262"/>
                    <a:pt x="199" y="262"/>
                    <a:pt x="199" y="262"/>
                  </a:cubicBezTo>
                  <a:moveTo>
                    <a:pt x="152" y="328"/>
                  </a:moveTo>
                  <a:cubicBezTo>
                    <a:pt x="151" y="329"/>
                    <a:pt x="151" y="329"/>
                    <a:pt x="151" y="329"/>
                  </a:cubicBezTo>
                  <a:cubicBezTo>
                    <a:pt x="152" y="329"/>
                    <a:pt x="152" y="328"/>
                    <a:pt x="152" y="328"/>
                  </a:cubicBezTo>
                  <a:moveTo>
                    <a:pt x="137" y="346"/>
                  </a:moveTo>
                  <a:cubicBezTo>
                    <a:pt x="137" y="345"/>
                    <a:pt x="136" y="344"/>
                    <a:pt x="135" y="343"/>
                  </a:cubicBezTo>
                  <a:cubicBezTo>
                    <a:pt x="163" y="308"/>
                    <a:pt x="163" y="308"/>
                    <a:pt x="163" y="308"/>
                  </a:cubicBezTo>
                  <a:cubicBezTo>
                    <a:pt x="173" y="291"/>
                    <a:pt x="173" y="291"/>
                    <a:pt x="173" y="291"/>
                  </a:cubicBezTo>
                  <a:cubicBezTo>
                    <a:pt x="163" y="308"/>
                    <a:pt x="163" y="308"/>
                    <a:pt x="163" y="308"/>
                  </a:cubicBezTo>
                  <a:cubicBezTo>
                    <a:pt x="159" y="318"/>
                    <a:pt x="159" y="318"/>
                    <a:pt x="159" y="318"/>
                  </a:cubicBezTo>
                  <a:cubicBezTo>
                    <a:pt x="137" y="346"/>
                    <a:pt x="137" y="346"/>
                    <a:pt x="137" y="346"/>
                  </a:cubicBezTo>
                  <a:moveTo>
                    <a:pt x="153" y="327"/>
                  </a:moveTo>
                  <a:cubicBezTo>
                    <a:pt x="153" y="327"/>
                    <a:pt x="152" y="328"/>
                    <a:pt x="152" y="328"/>
                  </a:cubicBezTo>
                  <a:cubicBezTo>
                    <a:pt x="152" y="328"/>
                    <a:pt x="153" y="327"/>
                    <a:pt x="153" y="327"/>
                  </a:cubicBezTo>
                  <a:moveTo>
                    <a:pt x="153" y="327"/>
                  </a:moveTo>
                  <a:cubicBezTo>
                    <a:pt x="153" y="327"/>
                    <a:pt x="154" y="326"/>
                    <a:pt x="154" y="326"/>
                  </a:cubicBezTo>
                  <a:cubicBezTo>
                    <a:pt x="154" y="326"/>
                    <a:pt x="153" y="327"/>
                    <a:pt x="153" y="327"/>
                  </a:cubicBezTo>
                  <a:moveTo>
                    <a:pt x="154" y="326"/>
                  </a:moveTo>
                  <a:cubicBezTo>
                    <a:pt x="155" y="326"/>
                    <a:pt x="155" y="325"/>
                    <a:pt x="155" y="325"/>
                  </a:cubicBezTo>
                  <a:cubicBezTo>
                    <a:pt x="155" y="325"/>
                    <a:pt x="155" y="326"/>
                    <a:pt x="154" y="326"/>
                  </a:cubicBezTo>
                  <a:moveTo>
                    <a:pt x="155" y="325"/>
                  </a:moveTo>
                  <a:cubicBezTo>
                    <a:pt x="156" y="325"/>
                    <a:pt x="156" y="325"/>
                    <a:pt x="157" y="325"/>
                  </a:cubicBezTo>
                  <a:cubicBezTo>
                    <a:pt x="156" y="325"/>
                    <a:pt x="156" y="325"/>
                    <a:pt x="155" y="325"/>
                  </a:cubicBezTo>
                  <a:moveTo>
                    <a:pt x="173" y="291"/>
                  </a:moveTo>
                  <a:cubicBezTo>
                    <a:pt x="172" y="290"/>
                    <a:pt x="172" y="288"/>
                    <a:pt x="171" y="286"/>
                  </a:cubicBezTo>
                  <a:cubicBezTo>
                    <a:pt x="165" y="285"/>
                    <a:pt x="165" y="285"/>
                    <a:pt x="165" y="285"/>
                  </a:cubicBezTo>
                  <a:cubicBezTo>
                    <a:pt x="171" y="286"/>
                    <a:pt x="171" y="286"/>
                    <a:pt x="171" y="286"/>
                  </a:cubicBezTo>
                  <a:cubicBezTo>
                    <a:pt x="171" y="284"/>
                    <a:pt x="170" y="283"/>
                    <a:pt x="170" y="283"/>
                  </a:cubicBezTo>
                  <a:cubicBezTo>
                    <a:pt x="182" y="270"/>
                    <a:pt x="182" y="270"/>
                    <a:pt x="182" y="270"/>
                  </a:cubicBezTo>
                  <a:cubicBezTo>
                    <a:pt x="182" y="271"/>
                    <a:pt x="182" y="271"/>
                    <a:pt x="183" y="272"/>
                  </a:cubicBezTo>
                  <a:cubicBezTo>
                    <a:pt x="189" y="267"/>
                    <a:pt x="189" y="267"/>
                    <a:pt x="189" y="267"/>
                  </a:cubicBezTo>
                  <a:cubicBezTo>
                    <a:pt x="183" y="272"/>
                    <a:pt x="183" y="272"/>
                    <a:pt x="183" y="272"/>
                  </a:cubicBezTo>
                  <a:cubicBezTo>
                    <a:pt x="189" y="267"/>
                    <a:pt x="189" y="267"/>
                    <a:pt x="189" y="267"/>
                  </a:cubicBezTo>
                  <a:cubicBezTo>
                    <a:pt x="201" y="251"/>
                    <a:pt x="201" y="251"/>
                    <a:pt x="201" y="251"/>
                  </a:cubicBezTo>
                  <a:cubicBezTo>
                    <a:pt x="189" y="267"/>
                    <a:pt x="189" y="267"/>
                    <a:pt x="189" y="267"/>
                  </a:cubicBezTo>
                  <a:cubicBezTo>
                    <a:pt x="190" y="269"/>
                    <a:pt x="191" y="271"/>
                    <a:pt x="192" y="273"/>
                  </a:cubicBezTo>
                  <a:cubicBezTo>
                    <a:pt x="178" y="298"/>
                    <a:pt x="178" y="298"/>
                    <a:pt x="178" y="298"/>
                  </a:cubicBezTo>
                  <a:cubicBezTo>
                    <a:pt x="173" y="291"/>
                    <a:pt x="173" y="291"/>
                    <a:pt x="173" y="291"/>
                  </a:cubicBezTo>
                  <a:moveTo>
                    <a:pt x="158" y="324"/>
                  </a:moveTo>
                  <a:cubicBezTo>
                    <a:pt x="158" y="324"/>
                    <a:pt x="157" y="325"/>
                    <a:pt x="157" y="325"/>
                  </a:cubicBezTo>
                  <a:cubicBezTo>
                    <a:pt x="157" y="325"/>
                    <a:pt x="158" y="324"/>
                    <a:pt x="158" y="324"/>
                  </a:cubicBezTo>
                  <a:moveTo>
                    <a:pt x="160" y="324"/>
                  </a:moveTo>
                  <a:cubicBezTo>
                    <a:pt x="160" y="324"/>
                    <a:pt x="159" y="324"/>
                    <a:pt x="158" y="324"/>
                  </a:cubicBezTo>
                  <a:cubicBezTo>
                    <a:pt x="159" y="324"/>
                    <a:pt x="160" y="324"/>
                    <a:pt x="160" y="324"/>
                  </a:cubicBezTo>
                  <a:moveTo>
                    <a:pt x="163" y="324"/>
                  </a:moveTo>
                  <a:cubicBezTo>
                    <a:pt x="160" y="324"/>
                    <a:pt x="160" y="324"/>
                    <a:pt x="160" y="324"/>
                  </a:cubicBezTo>
                  <a:cubicBezTo>
                    <a:pt x="161" y="324"/>
                    <a:pt x="162" y="324"/>
                    <a:pt x="163" y="324"/>
                  </a:cubicBezTo>
                  <a:moveTo>
                    <a:pt x="153" y="341"/>
                  </a:moveTo>
                  <a:cubicBezTo>
                    <a:pt x="163" y="324"/>
                    <a:pt x="163" y="324"/>
                    <a:pt x="163" y="324"/>
                  </a:cubicBezTo>
                  <a:cubicBezTo>
                    <a:pt x="160" y="329"/>
                    <a:pt x="156" y="335"/>
                    <a:pt x="153" y="341"/>
                  </a:cubicBezTo>
                  <a:moveTo>
                    <a:pt x="155" y="345"/>
                  </a:moveTo>
                  <a:cubicBezTo>
                    <a:pt x="171" y="334"/>
                    <a:pt x="171" y="334"/>
                    <a:pt x="171" y="334"/>
                  </a:cubicBezTo>
                  <a:cubicBezTo>
                    <a:pt x="170" y="333"/>
                    <a:pt x="169" y="332"/>
                    <a:pt x="168" y="331"/>
                  </a:cubicBezTo>
                  <a:cubicBezTo>
                    <a:pt x="155" y="343"/>
                    <a:pt x="155" y="343"/>
                    <a:pt x="155" y="343"/>
                  </a:cubicBezTo>
                  <a:cubicBezTo>
                    <a:pt x="154" y="342"/>
                    <a:pt x="154" y="341"/>
                    <a:pt x="153" y="341"/>
                  </a:cubicBezTo>
                  <a:cubicBezTo>
                    <a:pt x="158" y="333"/>
                    <a:pt x="164" y="325"/>
                    <a:pt x="169" y="318"/>
                  </a:cubicBezTo>
                  <a:cubicBezTo>
                    <a:pt x="168" y="317"/>
                    <a:pt x="168" y="316"/>
                    <a:pt x="167" y="314"/>
                  </a:cubicBezTo>
                  <a:cubicBezTo>
                    <a:pt x="159" y="318"/>
                    <a:pt x="159" y="318"/>
                    <a:pt x="159" y="318"/>
                  </a:cubicBezTo>
                  <a:cubicBezTo>
                    <a:pt x="167" y="314"/>
                    <a:pt x="167" y="314"/>
                    <a:pt x="167" y="314"/>
                  </a:cubicBezTo>
                  <a:cubicBezTo>
                    <a:pt x="175" y="311"/>
                    <a:pt x="175" y="311"/>
                    <a:pt x="175" y="311"/>
                  </a:cubicBezTo>
                  <a:cubicBezTo>
                    <a:pt x="180" y="318"/>
                    <a:pt x="180" y="318"/>
                    <a:pt x="180" y="318"/>
                  </a:cubicBezTo>
                  <a:cubicBezTo>
                    <a:pt x="171" y="334"/>
                    <a:pt x="171" y="334"/>
                    <a:pt x="171" y="334"/>
                  </a:cubicBezTo>
                  <a:cubicBezTo>
                    <a:pt x="155" y="345"/>
                    <a:pt x="155" y="345"/>
                    <a:pt x="155" y="345"/>
                  </a:cubicBezTo>
                  <a:moveTo>
                    <a:pt x="216" y="207"/>
                  </a:moveTo>
                  <a:cubicBezTo>
                    <a:pt x="217" y="207"/>
                    <a:pt x="217" y="207"/>
                    <a:pt x="217" y="207"/>
                  </a:cubicBezTo>
                  <a:cubicBezTo>
                    <a:pt x="217" y="207"/>
                    <a:pt x="217" y="207"/>
                    <a:pt x="216" y="207"/>
                  </a:cubicBezTo>
                  <a:moveTo>
                    <a:pt x="216" y="208"/>
                  </a:moveTo>
                  <a:cubicBezTo>
                    <a:pt x="216" y="208"/>
                    <a:pt x="216" y="208"/>
                    <a:pt x="216" y="207"/>
                  </a:cubicBezTo>
                  <a:cubicBezTo>
                    <a:pt x="216" y="208"/>
                    <a:pt x="216" y="208"/>
                    <a:pt x="216" y="208"/>
                  </a:cubicBezTo>
                  <a:moveTo>
                    <a:pt x="215" y="209"/>
                  </a:moveTo>
                  <a:cubicBezTo>
                    <a:pt x="215" y="209"/>
                    <a:pt x="215" y="208"/>
                    <a:pt x="216" y="208"/>
                  </a:cubicBezTo>
                  <a:cubicBezTo>
                    <a:pt x="215" y="208"/>
                    <a:pt x="215" y="209"/>
                    <a:pt x="215" y="209"/>
                  </a:cubicBezTo>
                  <a:moveTo>
                    <a:pt x="214" y="210"/>
                  </a:moveTo>
                  <a:cubicBezTo>
                    <a:pt x="214" y="209"/>
                    <a:pt x="215" y="209"/>
                    <a:pt x="215" y="209"/>
                  </a:cubicBezTo>
                  <a:cubicBezTo>
                    <a:pt x="215" y="209"/>
                    <a:pt x="214" y="209"/>
                    <a:pt x="214" y="210"/>
                  </a:cubicBezTo>
                  <a:moveTo>
                    <a:pt x="214" y="210"/>
                  </a:moveTo>
                  <a:cubicBezTo>
                    <a:pt x="214" y="210"/>
                    <a:pt x="214" y="210"/>
                    <a:pt x="214" y="210"/>
                  </a:cubicBezTo>
                  <a:cubicBezTo>
                    <a:pt x="214" y="210"/>
                    <a:pt x="214" y="210"/>
                    <a:pt x="214" y="210"/>
                  </a:cubicBezTo>
                  <a:moveTo>
                    <a:pt x="213" y="211"/>
                  </a:moveTo>
                  <a:cubicBezTo>
                    <a:pt x="213" y="210"/>
                    <a:pt x="214" y="210"/>
                    <a:pt x="214" y="210"/>
                  </a:cubicBezTo>
                  <a:cubicBezTo>
                    <a:pt x="214" y="210"/>
                    <a:pt x="213" y="210"/>
                    <a:pt x="213" y="211"/>
                  </a:cubicBezTo>
                  <a:moveTo>
                    <a:pt x="212" y="211"/>
                  </a:moveTo>
                  <a:cubicBezTo>
                    <a:pt x="212" y="211"/>
                    <a:pt x="213" y="211"/>
                    <a:pt x="213" y="211"/>
                  </a:cubicBezTo>
                  <a:cubicBezTo>
                    <a:pt x="213" y="211"/>
                    <a:pt x="213" y="211"/>
                    <a:pt x="213" y="211"/>
                  </a:cubicBezTo>
                  <a:moveTo>
                    <a:pt x="212" y="212"/>
                  </a:moveTo>
                  <a:cubicBezTo>
                    <a:pt x="212" y="212"/>
                    <a:pt x="212" y="211"/>
                    <a:pt x="212" y="211"/>
                  </a:cubicBezTo>
                  <a:cubicBezTo>
                    <a:pt x="212" y="211"/>
                    <a:pt x="212" y="212"/>
                    <a:pt x="212" y="212"/>
                  </a:cubicBezTo>
                  <a:moveTo>
                    <a:pt x="211" y="212"/>
                  </a:moveTo>
                  <a:cubicBezTo>
                    <a:pt x="211" y="212"/>
                    <a:pt x="212" y="212"/>
                    <a:pt x="212" y="212"/>
                  </a:cubicBezTo>
                  <a:cubicBezTo>
                    <a:pt x="212" y="212"/>
                    <a:pt x="211" y="212"/>
                    <a:pt x="211" y="212"/>
                  </a:cubicBezTo>
                  <a:moveTo>
                    <a:pt x="211" y="213"/>
                  </a:moveTo>
                  <a:cubicBezTo>
                    <a:pt x="211" y="213"/>
                    <a:pt x="211" y="213"/>
                    <a:pt x="211" y="212"/>
                  </a:cubicBezTo>
                  <a:cubicBezTo>
                    <a:pt x="211" y="213"/>
                    <a:pt x="211" y="213"/>
                    <a:pt x="211" y="213"/>
                  </a:cubicBezTo>
                  <a:moveTo>
                    <a:pt x="211" y="214"/>
                  </a:moveTo>
                  <a:cubicBezTo>
                    <a:pt x="211" y="214"/>
                    <a:pt x="211" y="213"/>
                    <a:pt x="211" y="213"/>
                  </a:cubicBezTo>
                  <a:cubicBezTo>
                    <a:pt x="211" y="213"/>
                    <a:pt x="211" y="214"/>
                    <a:pt x="211" y="214"/>
                  </a:cubicBezTo>
                  <a:moveTo>
                    <a:pt x="210" y="214"/>
                  </a:moveTo>
                  <a:cubicBezTo>
                    <a:pt x="210" y="214"/>
                    <a:pt x="210" y="214"/>
                    <a:pt x="211" y="214"/>
                  </a:cubicBezTo>
                  <a:cubicBezTo>
                    <a:pt x="210" y="214"/>
                    <a:pt x="210" y="214"/>
                    <a:pt x="210" y="214"/>
                  </a:cubicBezTo>
                  <a:moveTo>
                    <a:pt x="210" y="214"/>
                  </a:moveTo>
                  <a:cubicBezTo>
                    <a:pt x="210" y="214"/>
                    <a:pt x="210" y="214"/>
                    <a:pt x="210" y="214"/>
                  </a:cubicBezTo>
                  <a:cubicBezTo>
                    <a:pt x="210" y="214"/>
                    <a:pt x="210" y="214"/>
                    <a:pt x="210" y="214"/>
                  </a:cubicBezTo>
                  <a:moveTo>
                    <a:pt x="209" y="215"/>
                  </a:moveTo>
                  <a:cubicBezTo>
                    <a:pt x="210" y="215"/>
                    <a:pt x="210" y="215"/>
                    <a:pt x="210" y="215"/>
                  </a:cubicBezTo>
                  <a:cubicBezTo>
                    <a:pt x="209" y="215"/>
                    <a:pt x="209" y="215"/>
                    <a:pt x="209" y="215"/>
                  </a:cubicBezTo>
                  <a:moveTo>
                    <a:pt x="209" y="216"/>
                  </a:moveTo>
                  <a:cubicBezTo>
                    <a:pt x="209" y="215"/>
                    <a:pt x="209" y="215"/>
                    <a:pt x="209" y="215"/>
                  </a:cubicBezTo>
                  <a:cubicBezTo>
                    <a:pt x="209" y="215"/>
                    <a:pt x="209" y="215"/>
                    <a:pt x="209" y="216"/>
                  </a:cubicBezTo>
                  <a:moveTo>
                    <a:pt x="209" y="216"/>
                  </a:moveTo>
                  <a:cubicBezTo>
                    <a:pt x="209" y="216"/>
                    <a:pt x="209" y="216"/>
                    <a:pt x="209" y="216"/>
                  </a:cubicBezTo>
                  <a:cubicBezTo>
                    <a:pt x="209" y="216"/>
                    <a:pt x="209" y="216"/>
                    <a:pt x="209" y="216"/>
                  </a:cubicBezTo>
                  <a:moveTo>
                    <a:pt x="208" y="217"/>
                  </a:moveTo>
                  <a:cubicBezTo>
                    <a:pt x="208" y="216"/>
                    <a:pt x="208" y="216"/>
                    <a:pt x="208" y="216"/>
                  </a:cubicBezTo>
                  <a:cubicBezTo>
                    <a:pt x="208" y="216"/>
                    <a:pt x="208" y="216"/>
                    <a:pt x="208" y="217"/>
                  </a:cubicBezTo>
                  <a:moveTo>
                    <a:pt x="208" y="217"/>
                  </a:moveTo>
                  <a:cubicBezTo>
                    <a:pt x="208" y="217"/>
                    <a:pt x="208" y="217"/>
                    <a:pt x="208" y="217"/>
                  </a:cubicBezTo>
                  <a:cubicBezTo>
                    <a:pt x="208" y="217"/>
                    <a:pt x="208" y="217"/>
                    <a:pt x="208" y="217"/>
                  </a:cubicBezTo>
                  <a:moveTo>
                    <a:pt x="208" y="218"/>
                  </a:moveTo>
                  <a:cubicBezTo>
                    <a:pt x="208" y="217"/>
                    <a:pt x="208" y="217"/>
                    <a:pt x="208" y="217"/>
                  </a:cubicBezTo>
                  <a:cubicBezTo>
                    <a:pt x="208" y="217"/>
                    <a:pt x="208" y="217"/>
                    <a:pt x="208" y="218"/>
                  </a:cubicBezTo>
                  <a:moveTo>
                    <a:pt x="207" y="218"/>
                  </a:moveTo>
                  <a:cubicBezTo>
                    <a:pt x="208" y="218"/>
                    <a:pt x="208" y="218"/>
                    <a:pt x="208" y="218"/>
                  </a:cubicBezTo>
                  <a:cubicBezTo>
                    <a:pt x="208" y="218"/>
                    <a:pt x="208" y="218"/>
                    <a:pt x="207" y="218"/>
                  </a:cubicBezTo>
                  <a:moveTo>
                    <a:pt x="207" y="218"/>
                  </a:moveTo>
                  <a:cubicBezTo>
                    <a:pt x="207" y="218"/>
                    <a:pt x="207" y="218"/>
                    <a:pt x="207" y="218"/>
                  </a:cubicBezTo>
                  <a:cubicBezTo>
                    <a:pt x="207" y="218"/>
                    <a:pt x="207" y="218"/>
                    <a:pt x="207" y="218"/>
                  </a:cubicBezTo>
                  <a:moveTo>
                    <a:pt x="207" y="219"/>
                  </a:moveTo>
                  <a:cubicBezTo>
                    <a:pt x="207" y="218"/>
                    <a:pt x="207" y="218"/>
                    <a:pt x="207" y="218"/>
                  </a:cubicBezTo>
                  <a:cubicBezTo>
                    <a:pt x="207" y="218"/>
                    <a:pt x="207" y="218"/>
                    <a:pt x="207" y="219"/>
                  </a:cubicBezTo>
                  <a:moveTo>
                    <a:pt x="207" y="219"/>
                  </a:moveTo>
                  <a:cubicBezTo>
                    <a:pt x="207" y="219"/>
                    <a:pt x="207" y="219"/>
                    <a:pt x="207" y="219"/>
                  </a:cubicBezTo>
                  <a:cubicBezTo>
                    <a:pt x="207" y="219"/>
                    <a:pt x="207" y="219"/>
                    <a:pt x="207" y="219"/>
                  </a:cubicBezTo>
                  <a:moveTo>
                    <a:pt x="206" y="220"/>
                  </a:moveTo>
                  <a:cubicBezTo>
                    <a:pt x="206" y="219"/>
                    <a:pt x="207" y="219"/>
                    <a:pt x="207" y="219"/>
                  </a:cubicBezTo>
                  <a:cubicBezTo>
                    <a:pt x="207" y="219"/>
                    <a:pt x="206" y="219"/>
                    <a:pt x="206" y="220"/>
                  </a:cubicBezTo>
                  <a:moveTo>
                    <a:pt x="206" y="220"/>
                  </a:moveTo>
                  <a:cubicBezTo>
                    <a:pt x="206" y="220"/>
                    <a:pt x="206" y="220"/>
                    <a:pt x="206" y="220"/>
                  </a:cubicBezTo>
                  <a:cubicBezTo>
                    <a:pt x="206" y="220"/>
                    <a:pt x="206" y="220"/>
                    <a:pt x="206" y="220"/>
                  </a:cubicBezTo>
                  <a:moveTo>
                    <a:pt x="206" y="220"/>
                  </a:moveTo>
                  <a:cubicBezTo>
                    <a:pt x="206" y="220"/>
                    <a:pt x="206" y="220"/>
                    <a:pt x="206" y="220"/>
                  </a:cubicBezTo>
                  <a:cubicBezTo>
                    <a:pt x="206" y="220"/>
                    <a:pt x="206" y="220"/>
                    <a:pt x="206" y="220"/>
                  </a:cubicBezTo>
                  <a:moveTo>
                    <a:pt x="206" y="220"/>
                  </a:moveTo>
                  <a:cubicBezTo>
                    <a:pt x="206" y="220"/>
                    <a:pt x="205" y="220"/>
                    <a:pt x="205" y="220"/>
                  </a:cubicBezTo>
                  <a:cubicBezTo>
                    <a:pt x="205" y="220"/>
                    <a:pt x="206" y="220"/>
                    <a:pt x="206" y="220"/>
                  </a:cubicBezTo>
                  <a:moveTo>
                    <a:pt x="205" y="220"/>
                  </a:moveTo>
                  <a:cubicBezTo>
                    <a:pt x="205" y="221"/>
                    <a:pt x="205" y="221"/>
                    <a:pt x="205" y="221"/>
                  </a:cubicBezTo>
                  <a:cubicBezTo>
                    <a:pt x="205" y="220"/>
                    <a:pt x="205" y="220"/>
                    <a:pt x="205" y="220"/>
                  </a:cubicBezTo>
                  <a:moveTo>
                    <a:pt x="205" y="221"/>
                  </a:moveTo>
                  <a:cubicBezTo>
                    <a:pt x="205" y="221"/>
                    <a:pt x="205" y="222"/>
                    <a:pt x="205" y="222"/>
                  </a:cubicBezTo>
                  <a:cubicBezTo>
                    <a:pt x="205" y="222"/>
                    <a:pt x="205" y="221"/>
                    <a:pt x="205" y="221"/>
                  </a:cubicBezTo>
                  <a:moveTo>
                    <a:pt x="205" y="222"/>
                  </a:moveTo>
                  <a:cubicBezTo>
                    <a:pt x="205" y="222"/>
                    <a:pt x="205" y="222"/>
                    <a:pt x="205" y="222"/>
                  </a:cubicBezTo>
                  <a:cubicBezTo>
                    <a:pt x="205" y="222"/>
                    <a:pt x="205" y="222"/>
                    <a:pt x="205" y="222"/>
                  </a:cubicBezTo>
                  <a:moveTo>
                    <a:pt x="205" y="222"/>
                  </a:moveTo>
                  <a:cubicBezTo>
                    <a:pt x="205" y="222"/>
                    <a:pt x="205" y="222"/>
                    <a:pt x="204" y="222"/>
                  </a:cubicBezTo>
                  <a:cubicBezTo>
                    <a:pt x="205" y="222"/>
                    <a:pt x="205" y="222"/>
                    <a:pt x="205" y="222"/>
                  </a:cubicBezTo>
                  <a:moveTo>
                    <a:pt x="204" y="222"/>
                  </a:moveTo>
                  <a:cubicBezTo>
                    <a:pt x="204" y="222"/>
                    <a:pt x="204" y="222"/>
                    <a:pt x="204" y="223"/>
                  </a:cubicBezTo>
                  <a:cubicBezTo>
                    <a:pt x="204" y="222"/>
                    <a:pt x="204" y="222"/>
                    <a:pt x="204" y="222"/>
                  </a:cubicBezTo>
                  <a:moveTo>
                    <a:pt x="199" y="231"/>
                  </a:moveTo>
                  <a:cubicBezTo>
                    <a:pt x="204" y="225"/>
                    <a:pt x="211" y="216"/>
                    <a:pt x="217" y="210"/>
                  </a:cubicBezTo>
                  <a:cubicBezTo>
                    <a:pt x="211" y="216"/>
                    <a:pt x="204" y="225"/>
                    <a:pt x="199" y="231"/>
                  </a:cubicBezTo>
                  <a:moveTo>
                    <a:pt x="200" y="231"/>
                  </a:moveTo>
                  <a:cubicBezTo>
                    <a:pt x="199" y="231"/>
                    <a:pt x="199" y="231"/>
                    <a:pt x="199" y="231"/>
                  </a:cubicBezTo>
                  <a:cubicBezTo>
                    <a:pt x="199" y="231"/>
                    <a:pt x="200" y="231"/>
                    <a:pt x="200" y="231"/>
                  </a:cubicBezTo>
                  <a:moveTo>
                    <a:pt x="201" y="230"/>
                  </a:moveTo>
                  <a:cubicBezTo>
                    <a:pt x="201" y="230"/>
                    <a:pt x="200" y="231"/>
                    <a:pt x="200" y="231"/>
                  </a:cubicBezTo>
                  <a:cubicBezTo>
                    <a:pt x="200" y="231"/>
                    <a:pt x="201" y="230"/>
                    <a:pt x="201" y="230"/>
                  </a:cubicBezTo>
                  <a:moveTo>
                    <a:pt x="202" y="230"/>
                  </a:moveTo>
                  <a:cubicBezTo>
                    <a:pt x="202" y="230"/>
                    <a:pt x="201" y="230"/>
                    <a:pt x="201" y="230"/>
                  </a:cubicBezTo>
                  <a:cubicBezTo>
                    <a:pt x="201" y="230"/>
                    <a:pt x="202" y="230"/>
                    <a:pt x="202" y="230"/>
                  </a:cubicBezTo>
                  <a:moveTo>
                    <a:pt x="203" y="229"/>
                  </a:moveTo>
                  <a:cubicBezTo>
                    <a:pt x="203" y="229"/>
                    <a:pt x="202" y="229"/>
                    <a:pt x="202" y="230"/>
                  </a:cubicBezTo>
                  <a:cubicBezTo>
                    <a:pt x="202" y="229"/>
                    <a:pt x="203" y="229"/>
                    <a:pt x="203" y="229"/>
                  </a:cubicBezTo>
                  <a:moveTo>
                    <a:pt x="204" y="228"/>
                  </a:moveTo>
                  <a:cubicBezTo>
                    <a:pt x="204" y="228"/>
                    <a:pt x="203" y="228"/>
                    <a:pt x="203" y="229"/>
                  </a:cubicBezTo>
                  <a:cubicBezTo>
                    <a:pt x="203" y="228"/>
                    <a:pt x="204" y="228"/>
                    <a:pt x="204" y="228"/>
                  </a:cubicBezTo>
                  <a:moveTo>
                    <a:pt x="205" y="227"/>
                  </a:moveTo>
                  <a:cubicBezTo>
                    <a:pt x="205" y="227"/>
                    <a:pt x="205" y="228"/>
                    <a:pt x="204" y="228"/>
                  </a:cubicBezTo>
                  <a:cubicBezTo>
                    <a:pt x="205" y="228"/>
                    <a:pt x="205" y="227"/>
                    <a:pt x="205" y="227"/>
                  </a:cubicBezTo>
                  <a:moveTo>
                    <a:pt x="206" y="226"/>
                  </a:moveTo>
                  <a:cubicBezTo>
                    <a:pt x="206" y="226"/>
                    <a:pt x="205" y="227"/>
                    <a:pt x="205" y="227"/>
                  </a:cubicBezTo>
                  <a:cubicBezTo>
                    <a:pt x="205" y="227"/>
                    <a:pt x="206" y="226"/>
                    <a:pt x="206" y="226"/>
                  </a:cubicBezTo>
                  <a:moveTo>
                    <a:pt x="207" y="225"/>
                  </a:moveTo>
                  <a:cubicBezTo>
                    <a:pt x="207" y="226"/>
                    <a:pt x="206" y="226"/>
                    <a:pt x="206" y="226"/>
                  </a:cubicBezTo>
                  <a:cubicBezTo>
                    <a:pt x="206" y="226"/>
                    <a:pt x="207" y="226"/>
                    <a:pt x="207" y="225"/>
                  </a:cubicBezTo>
                  <a:moveTo>
                    <a:pt x="208" y="225"/>
                  </a:moveTo>
                  <a:cubicBezTo>
                    <a:pt x="208" y="225"/>
                    <a:pt x="207" y="225"/>
                    <a:pt x="207" y="225"/>
                  </a:cubicBezTo>
                  <a:cubicBezTo>
                    <a:pt x="207" y="225"/>
                    <a:pt x="208" y="225"/>
                    <a:pt x="208" y="225"/>
                  </a:cubicBezTo>
                  <a:moveTo>
                    <a:pt x="209" y="224"/>
                  </a:moveTo>
                  <a:cubicBezTo>
                    <a:pt x="209" y="224"/>
                    <a:pt x="208" y="224"/>
                    <a:pt x="208" y="225"/>
                  </a:cubicBezTo>
                  <a:cubicBezTo>
                    <a:pt x="208" y="224"/>
                    <a:pt x="209" y="224"/>
                    <a:pt x="209" y="224"/>
                  </a:cubicBezTo>
                  <a:moveTo>
                    <a:pt x="210" y="223"/>
                  </a:moveTo>
                  <a:cubicBezTo>
                    <a:pt x="210" y="223"/>
                    <a:pt x="209" y="223"/>
                    <a:pt x="209" y="224"/>
                  </a:cubicBezTo>
                  <a:cubicBezTo>
                    <a:pt x="209" y="223"/>
                    <a:pt x="210" y="223"/>
                    <a:pt x="210" y="223"/>
                  </a:cubicBezTo>
                  <a:moveTo>
                    <a:pt x="211" y="222"/>
                  </a:moveTo>
                  <a:cubicBezTo>
                    <a:pt x="211" y="222"/>
                    <a:pt x="210" y="223"/>
                    <a:pt x="210" y="223"/>
                  </a:cubicBezTo>
                  <a:cubicBezTo>
                    <a:pt x="210" y="223"/>
                    <a:pt x="211" y="222"/>
                    <a:pt x="211" y="222"/>
                  </a:cubicBezTo>
                  <a:moveTo>
                    <a:pt x="212" y="222"/>
                  </a:moveTo>
                  <a:cubicBezTo>
                    <a:pt x="211" y="222"/>
                    <a:pt x="211" y="222"/>
                    <a:pt x="211" y="222"/>
                  </a:cubicBezTo>
                  <a:cubicBezTo>
                    <a:pt x="211" y="222"/>
                    <a:pt x="211" y="222"/>
                    <a:pt x="212" y="222"/>
                  </a:cubicBezTo>
                  <a:moveTo>
                    <a:pt x="212" y="220"/>
                  </a:moveTo>
                  <a:cubicBezTo>
                    <a:pt x="212" y="221"/>
                    <a:pt x="212" y="221"/>
                    <a:pt x="212" y="222"/>
                  </a:cubicBezTo>
                  <a:cubicBezTo>
                    <a:pt x="212" y="221"/>
                    <a:pt x="212" y="221"/>
                    <a:pt x="212" y="220"/>
                  </a:cubicBezTo>
                  <a:moveTo>
                    <a:pt x="213" y="220"/>
                  </a:moveTo>
                  <a:cubicBezTo>
                    <a:pt x="213" y="220"/>
                    <a:pt x="213" y="220"/>
                    <a:pt x="212" y="220"/>
                  </a:cubicBezTo>
                  <a:cubicBezTo>
                    <a:pt x="213" y="220"/>
                    <a:pt x="213" y="220"/>
                    <a:pt x="213" y="220"/>
                  </a:cubicBezTo>
                  <a:moveTo>
                    <a:pt x="213" y="220"/>
                  </a:moveTo>
                  <a:cubicBezTo>
                    <a:pt x="214" y="220"/>
                    <a:pt x="214" y="219"/>
                    <a:pt x="214" y="219"/>
                  </a:cubicBezTo>
                  <a:cubicBezTo>
                    <a:pt x="214" y="219"/>
                    <a:pt x="214" y="220"/>
                    <a:pt x="213" y="220"/>
                  </a:cubicBezTo>
                  <a:moveTo>
                    <a:pt x="315" y="238"/>
                  </a:moveTo>
                  <a:cubicBezTo>
                    <a:pt x="315" y="238"/>
                    <a:pt x="315" y="238"/>
                    <a:pt x="315" y="238"/>
                  </a:cubicBezTo>
                  <a:cubicBezTo>
                    <a:pt x="315" y="238"/>
                    <a:pt x="315" y="238"/>
                    <a:pt x="315" y="238"/>
                  </a:cubicBezTo>
                  <a:moveTo>
                    <a:pt x="315" y="238"/>
                  </a:moveTo>
                  <a:cubicBezTo>
                    <a:pt x="315" y="238"/>
                    <a:pt x="315" y="238"/>
                    <a:pt x="315" y="238"/>
                  </a:cubicBezTo>
                  <a:cubicBezTo>
                    <a:pt x="315" y="238"/>
                    <a:pt x="315" y="238"/>
                    <a:pt x="315" y="238"/>
                  </a:cubicBezTo>
                  <a:moveTo>
                    <a:pt x="315" y="238"/>
                  </a:moveTo>
                  <a:cubicBezTo>
                    <a:pt x="315" y="238"/>
                    <a:pt x="315" y="238"/>
                    <a:pt x="315" y="238"/>
                  </a:cubicBezTo>
                  <a:cubicBezTo>
                    <a:pt x="315" y="238"/>
                    <a:pt x="315" y="238"/>
                    <a:pt x="315" y="238"/>
                  </a:cubicBezTo>
                  <a:moveTo>
                    <a:pt x="315" y="238"/>
                  </a:moveTo>
                  <a:cubicBezTo>
                    <a:pt x="315" y="238"/>
                    <a:pt x="315" y="238"/>
                    <a:pt x="315" y="238"/>
                  </a:cubicBezTo>
                  <a:cubicBezTo>
                    <a:pt x="315" y="238"/>
                    <a:pt x="315" y="238"/>
                    <a:pt x="315" y="238"/>
                  </a:cubicBezTo>
                  <a:moveTo>
                    <a:pt x="315" y="239"/>
                  </a:moveTo>
                  <a:cubicBezTo>
                    <a:pt x="315" y="238"/>
                    <a:pt x="315" y="238"/>
                    <a:pt x="315" y="238"/>
                  </a:cubicBezTo>
                  <a:cubicBezTo>
                    <a:pt x="315" y="239"/>
                    <a:pt x="315" y="239"/>
                    <a:pt x="315" y="239"/>
                  </a:cubicBezTo>
                  <a:moveTo>
                    <a:pt x="315" y="239"/>
                  </a:moveTo>
                  <a:cubicBezTo>
                    <a:pt x="315" y="239"/>
                    <a:pt x="315" y="239"/>
                    <a:pt x="315" y="239"/>
                  </a:cubicBezTo>
                  <a:cubicBezTo>
                    <a:pt x="315" y="239"/>
                    <a:pt x="315" y="239"/>
                    <a:pt x="315" y="239"/>
                  </a:cubicBezTo>
                  <a:moveTo>
                    <a:pt x="315" y="239"/>
                  </a:moveTo>
                  <a:cubicBezTo>
                    <a:pt x="315" y="239"/>
                    <a:pt x="315" y="239"/>
                    <a:pt x="315" y="239"/>
                  </a:cubicBezTo>
                  <a:cubicBezTo>
                    <a:pt x="315" y="239"/>
                    <a:pt x="315" y="239"/>
                    <a:pt x="315" y="239"/>
                  </a:cubicBezTo>
                  <a:moveTo>
                    <a:pt x="315" y="239"/>
                  </a:moveTo>
                  <a:cubicBezTo>
                    <a:pt x="315" y="239"/>
                    <a:pt x="315" y="239"/>
                    <a:pt x="315" y="239"/>
                  </a:cubicBezTo>
                  <a:cubicBezTo>
                    <a:pt x="315" y="239"/>
                    <a:pt x="315" y="239"/>
                    <a:pt x="315" y="239"/>
                  </a:cubicBezTo>
                  <a:moveTo>
                    <a:pt x="316" y="239"/>
                  </a:moveTo>
                  <a:cubicBezTo>
                    <a:pt x="315" y="239"/>
                    <a:pt x="315" y="239"/>
                    <a:pt x="315"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251" y="171"/>
                  </a:moveTo>
                  <a:cubicBezTo>
                    <a:pt x="255" y="167"/>
                    <a:pt x="260" y="163"/>
                    <a:pt x="264" y="160"/>
                  </a:cubicBezTo>
                  <a:cubicBezTo>
                    <a:pt x="264" y="160"/>
                    <a:pt x="264" y="161"/>
                    <a:pt x="264" y="162"/>
                  </a:cubicBezTo>
                  <a:cubicBezTo>
                    <a:pt x="251" y="171"/>
                    <a:pt x="251" y="171"/>
                    <a:pt x="251" y="171"/>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1" y="220"/>
                  </a:moveTo>
                  <a:cubicBezTo>
                    <a:pt x="321" y="220"/>
                    <a:pt x="320" y="221"/>
                    <a:pt x="320" y="222"/>
                  </a:cubicBezTo>
                  <a:cubicBezTo>
                    <a:pt x="320" y="221"/>
                    <a:pt x="321" y="221"/>
                    <a:pt x="321" y="221"/>
                  </a:cubicBezTo>
                  <a:moveTo>
                    <a:pt x="315" y="238"/>
                  </a:moveTo>
                  <a:cubicBezTo>
                    <a:pt x="313" y="235"/>
                    <a:pt x="317" y="229"/>
                    <a:pt x="320" y="222"/>
                  </a:cubicBezTo>
                  <a:cubicBezTo>
                    <a:pt x="316" y="230"/>
                    <a:pt x="313" y="236"/>
                    <a:pt x="315" y="238"/>
                  </a:cubicBezTo>
                  <a:cubicBezTo>
                    <a:pt x="315" y="238"/>
                    <a:pt x="315" y="238"/>
                    <a:pt x="315" y="238"/>
                  </a:cubicBezTo>
                  <a:moveTo>
                    <a:pt x="311" y="108"/>
                  </a:moveTo>
                  <a:cubicBezTo>
                    <a:pt x="325" y="97"/>
                    <a:pt x="325" y="97"/>
                    <a:pt x="325" y="97"/>
                  </a:cubicBezTo>
                  <a:cubicBezTo>
                    <a:pt x="311" y="108"/>
                    <a:pt x="311" y="108"/>
                    <a:pt x="311" y="108"/>
                  </a:cubicBezTo>
                  <a:moveTo>
                    <a:pt x="311" y="108"/>
                  </a:moveTo>
                  <a:cubicBezTo>
                    <a:pt x="312" y="109"/>
                    <a:pt x="312" y="109"/>
                    <a:pt x="312" y="109"/>
                  </a:cubicBezTo>
                  <a:cubicBezTo>
                    <a:pt x="311" y="108"/>
                    <a:pt x="311" y="108"/>
                    <a:pt x="311" y="108"/>
                  </a:cubicBezTo>
                  <a:moveTo>
                    <a:pt x="312" y="109"/>
                  </a:moveTo>
                  <a:cubicBezTo>
                    <a:pt x="323" y="100"/>
                    <a:pt x="323" y="100"/>
                    <a:pt x="323" y="100"/>
                  </a:cubicBezTo>
                  <a:cubicBezTo>
                    <a:pt x="312" y="109"/>
                    <a:pt x="312" y="109"/>
                    <a:pt x="312" y="109"/>
                  </a:cubicBezTo>
                  <a:moveTo>
                    <a:pt x="312" y="110"/>
                  </a:moveTo>
                  <a:cubicBezTo>
                    <a:pt x="312" y="110"/>
                    <a:pt x="312" y="109"/>
                    <a:pt x="312" y="109"/>
                  </a:cubicBezTo>
                  <a:cubicBezTo>
                    <a:pt x="312" y="109"/>
                    <a:pt x="312" y="109"/>
                    <a:pt x="312" y="109"/>
                  </a:cubicBezTo>
                  <a:moveTo>
                    <a:pt x="311" y="110"/>
                  </a:moveTo>
                  <a:cubicBezTo>
                    <a:pt x="311" y="110"/>
                    <a:pt x="312" y="110"/>
                    <a:pt x="312" y="110"/>
                  </a:cubicBezTo>
                  <a:cubicBezTo>
                    <a:pt x="312" y="110"/>
                    <a:pt x="311" y="110"/>
                    <a:pt x="311" y="110"/>
                  </a:cubicBezTo>
                  <a:moveTo>
                    <a:pt x="311" y="111"/>
                  </a:moveTo>
                  <a:cubicBezTo>
                    <a:pt x="311" y="111"/>
                    <a:pt x="311" y="110"/>
                    <a:pt x="311" y="110"/>
                  </a:cubicBezTo>
                  <a:cubicBezTo>
                    <a:pt x="311" y="110"/>
                    <a:pt x="311" y="111"/>
                    <a:pt x="311" y="111"/>
                  </a:cubicBezTo>
                  <a:moveTo>
                    <a:pt x="311" y="111"/>
                  </a:moveTo>
                  <a:cubicBezTo>
                    <a:pt x="311" y="111"/>
                    <a:pt x="311" y="111"/>
                    <a:pt x="311" y="111"/>
                  </a:cubicBezTo>
                  <a:cubicBezTo>
                    <a:pt x="311" y="111"/>
                    <a:pt x="311" y="111"/>
                    <a:pt x="311" y="111"/>
                  </a:cubicBezTo>
                  <a:moveTo>
                    <a:pt x="311" y="111"/>
                  </a:moveTo>
                  <a:cubicBezTo>
                    <a:pt x="311" y="111"/>
                    <a:pt x="311" y="111"/>
                    <a:pt x="311" y="111"/>
                  </a:cubicBezTo>
                  <a:cubicBezTo>
                    <a:pt x="311" y="111"/>
                    <a:pt x="311" y="111"/>
                    <a:pt x="311" y="111"/>
                  </a:cubicBezTo>
                  <a:moveTo>
                    <a:pt x="312" y="111"/>
                  </a:moveTo>
                  <a:cubicBezTo>
                    <a:pt x="311" y="111"/>
                    <a:pt x="311" y="111"/>
                    <a:pt x="311" y="111"/>
                  </a:cubicBezTo>
                  <a:cubicBezTo>
                    <a:pt x="312" y="111"/>
                    <a:pt x="312" y="111"/>
                    <a:pt x="312" y="111"/>
                  </a:cubicBezTo>
                  <a:moveTo>
                    <a:pt x="312" y="111"/>
                  </a:moveTo>
                  <a:cubicBezTo>
                    <a:pt x="312" y="111"/>
                    <a:pt x="312" y="111"/>
                    <a:pt x="312" y="111"/>
                  </a:cubicBezTo>
                  <a:cubicBezTo>
                    <a:pt x="312" y="111"/>
                    <a:pt x="312" y="111"/>
                    <a:pt x="312" y="111"/>
                  </a:cubicBezTo>
                  <a:moveTo>
                    <a:pt x="313" y="111"/>
                  </a:moveTo>
                  <a:cubicBezTo>
                    <a:pt x="312" y="111"/>
                    <a:pt x="312" y="111"/>
                    <a:pt x="312" y="111"/>
                  </a:cubicBezTo>
                  <a:cubicBezTo>
                    <a:pt x="313" y="111"/>
                    <a:pt x="313" y="111"/>
                    <a:pt x="313" y="111"/>
                  </a:cubicBezTo>
                  <a:moveTo>
                    <a:pt x="313" y="111"/>
                  </a:moveTo>
                  <a:cubicBezTo>
                    <a:pt x="313" y="111"/>
                    <a:pt x="313" y="111"/>
                    <a:pt x="313" y="111"/>
                  </a:cubicBezTo>
                  <a:cubicBezTo>
                    <a:pt x="313" y="111"/>
                    <a:pt x="313" y="111"/>
                    <a:pt x="313" y="111"/>
                  </a:cubicBezTo>
                  <a:moveTo>
                    <a:pt x="315" y="110"/>
                  </a:moveTo>
                  <a:cubicBezTo>
                    <a:pt x="314" y="110"/>
                    <a:pt x="314" y="111"/>
                    <a:pt x="313" y="111"/>
                  </a:cubicBezTo>
                  <a:cubicBezTo>
                    <a:pt x="314" y="111"/>
                    <a:pt x="314" y="110"/>
                    <a:pt x="315" y="110"/>
                  </a:cubicBezTo>
                  <a:moveTo>
                    <a:pt x="316" y="109"/>
                  </a:moveTo>
                  <a:cubicBezTo>
                    <a:pt x="316" y="110"/>
                    <a:pt x="315" y="110"/>
                    <a:pt x="315" y="110"/>
                  </a:cubicBezTo>
                  <a:cubicBezTo>
                    <a:pt x="315" y="110"/>
                    <a:pt x="316" y="110"/>
                    <a:pt x="316" y="109"/>
                  </a:cubicBezTo>
                  <a:moveTo>
                    <a:pt x="318" y="109"/>
                  </a:moveTo>
                  <a:cubicBezTo>
                    <a:pt x="317" y="109"/>
                    <a:pt x="317" y="109"/>
                    <a:pt x="316" y="109"/>
                  </a:cubicBezTo>
                  <a:cubicBezTo>
                    <a:pt x="317" y="109"/>
                    <a:pt x="317" y="109"/>
                    <a:pt x="318" y="109"/>
                  </a:cubicBezTo>
                  <a:moveTo>
                    <a:pt x="320" y="107"/>
                  </a:moveTo>
                  <a:cubicBezTo>
                    <a:pt x="319" y="108"/>
                    <a:pt x="318" y="108"/>
                    <a:pt x="318" y="109"/>
                  </a:cubicBezTo>
                  <a:cubicBezTo>
                    <a:pt x="318" y="108"/>
                    <a:pt x="319" y="108"/>
                    <a:pt x="320" y="107"/>
                  </a:cubicBezTo>
                  <a:moveTo>
                    <a:pt x="322" y="106"/>
                  </a:moveTo>
                  <a:cubicBezTo>
                    <a:pt x="321" y="107"/>
                    <a:pt x="320" y="107"/>
                    <a:pt x="320" y="107"/>
                  </a:cubicBezTo>
                  <a:cubicBezTo>
                    <a:pt x="320" y="107"/>
                    <a:pt x="321" y="107"/>
                    <a:pt x="322" y="106"/>
                  </a:cubicBezTo>
                  <a:moveTo>
                    <a:pt x="325" y="105"/>
                  </a:moveTo>
                  <a:cubicBezTo>
                    <a:pt x="324" y="105"/>
                    <a:pt x="323" y="106"/>
                    <a:pt x="322" y="106"/>
                  </a:cubicBezTo>
                  <a:cubicBezTo>
                    <a:pt x="324" y="105"/>
                    <a:pt x="326" y="104"/>
                    <a:pt x="328" y="103"/>
                  </a:cubicBezTo>
                  <a:cubicBezTo>
                    <a:pt x="327" y="103"/>
                    <a:pt x="325" y="104"/>
                    <a:pt x="325" y="105"/>
                  </a:cubicBezTo>
                  <a:moveTo>
                    <a:pt x="387" y="55"/>
                  </a:moveTo>
                  <a:cubicBezTo>
                    <a:pt x="389" y="54"/>
                    <a:pt x="391" y="52"/>
                    <a:pt x="394" y="51"/>
                  </a:cubicBezTo>
                  <a:cubicBezTo>
                    <a:pt x="391" y="52"/>
                    <a:pt x="389" y="54"/>
                    <a:pt x="387" y="55"/>
                  </a:cubicBezTo>
                  <a:moveTo>
                    <a:pt x="387" y="55"/>
                  </a:moveTo>
                  <a:cubicBezTo>
                    <a:pt x="385" y="56"/>
                    <a:pt x="383" y="57"/>
                    <a:pt x="381" y="58"/>
                  </a:cubicBezTo>
                  <a:cubicBezTo>
                    <a:pt x="383" y="57"/>
                    <a:pt x="385" y="56"/>
                    <a:pt x="387" y="55"/>
                  </a:cubicBezTo>
                  <a:moveTo>
                    <a:pt x="366" y="68"/>
                  </a:moveTo>
                  <a:cubicBezTo>
                    <a:pt x="381" y="58"/>
                    <a:pt x="381" y="58"/>
                    <a:pt x="381" y="58"/>
                  </a:cubicBezTo>
                  <a:cubicBezTo>
                    <a:pt x="366" y="68"/>
                    <a:pt x="366" y="68"/>
                    <a:pt x="366" y="68"/>
                  </a:cubicBezTo>
                  <a:moveTo>
                    <a:pt x="370" y="68"/>
                  </a:moveTo>
                  <a:cubicBezTo>
                    <a:pt x="365" y="70"/>
                    <a:pt x="365" y="70"/>
                    <a:pt x="365" y="70"/>
                  </a:cubicBezTo>
                  <a:cubicBezTo>
                    <a:pt x="366" y="69"/>
                    <a:pt x="367" y="68"/>
                    <a:pt x="368" y="68"/>
                  </a:cubicBezTo>
                  <a:cubicBezTo>
                    <a:pt x="366" y="68"/>
                    <a:pt x="366" y="68"/>
                    <a:pt x="366" y="68"/>
                  </a:cubicBezTo>
                  <a:cubicBezTo>
                    <a:pt x="368" y="68"/>
                    <a:pt x="368" y="68"/>
                    <a:pt x="368" y="68"/>
                  </a:cubicBezTo>
                  <a:cubicBezTo>
                    <a:pt x="369" y="66"/>
                    <a:pt x="371" y="65"/>
                    <a:pt x="373" y="64"/>
                  </a:cubicBezTo>
                  <a:cubicBezTo>
                    <a:pt x="377" y="61"/>
                    <a:pt x="379" y="60"/>
                    <a:pt x="384" y="57"/>
                  </a:cubicBezTo>
                  <a:cubicBezTo>
                    <a:pt x="384" y="57"/>
                    <a:pt x="384" y="57"/>
                    <a:pt x="384" y="57"/>
                  </a:cubicBezTo>
                  <a:cubicBezTo>
                    <a:pt x="384" y="57"/>
                    <a:pt x="387" y="56"/>
                    <a:pt x="387" y="56"/>
                  </a:cubicBezTo>
                  <a:cubicBezTo>
                    <a:pt x="387" y="56"/>
                    <a:pt x="385" y="56"/>
                    <a:pt x="384" y="57"/>
                  </a:cubicBezTo>
                  <a:cubicBezTo>
                    <a:pt x="387" y="56"/>
                    <a:pt x="389" y="55"/>
                    <a:pt x="391" y="54"/>
                  </a:cubicBezTo>
                  <a:cubicBezTo>
                    <a:pt x="390" y="54"/>
                    <a:pt x="389" y="55"/>
                    <a:pt x="389" y="56"/>
                  </a:cubicBezTo>
                  <a:cubicBezTo>
                    <a:pt x="377" y="64"/>
                    <a:pt x="377" y="64"/>
                    <a:pt x="377" y="64"/>
                  </a:cubicBezTo>
                  <a:cubicBezTo>
                    <a:pt x="375" y="65"/>
                    <a:pt x="372" y="66"/>
                    <a:pt x="370" y="68"/>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4" y="65"/>
                    <a:pt x="394" y="64"/>
                  </a:cubicBezTo>
                  <a:cubicBezTo>
                    <a:pt x="394" y="64"/>
                    <a:pt x="394" y="64"/>
                    <a:pt x="394" y="64"/>
                  </a:cubicBezTo>
                  <a:cubicBezTo>
                    <a:pt x="394" y="64"/>
                    <a:pt x="394" y="64"/>
                    <a:pt x="394" y="64"/>
                  </a:cubicBezTo>
                  <a:cubicBezTo>
                    <a:pt x="394" y="64"/>
                    <a:pt x="394" y="64"/>
                    <a:pt x="394" y="64"/>
                  </a:cubicBezTo>
                  <a:cubicBezTo>
                    <a:pt x="394" y="64"/>
                    <a:pt x="394" y="64"/>
                    <a:pt x="394" y="64"/>
                  </a:cubicBezTo>
                  <a:cubicBezTo>
                    <a:pt x="394" y="64"/>
                    <a:pt x="394" y="64"/>
                    <a:pt x="394" y="64"/>
                  </a:cubicBezTo>
                  <a:cubicBezTo>
                    <a:pt x="394" y="64"/>
                    <a:pt x="394" y="64"/>
                    <a:pt x="394" y="64"/>
                  </a:cubicBezTo>
                  <a:cubicBezTo>
                    <a:pt x="394" y="64"/>
                    <a:pt x="394" y="64"/>
                    <a:pt x="394" y="64"/>
                  </a:cubicBezTo>
                  <a:cubicBezTo>
                    <a:pt x="394" y="64"/>
                    <a:pt x="394" y="64"/>
                    <a:pt x="394" y="64"/>
                  </a:cubicBezTo>
                  <a:cubicBezTo>
                    <a:pt x="394" y="64"/>
                    <a:pt x="394" y="65"/>
                    <a:pt x="393" y="65"/>
                  </a:cubicBezTo>
                  <a:cubicBezTo>
                    <a:pt x="393" y="65"/>
                    <a:pt x="393" y="65"/>
                    <a:pt x="393" y="65"/>
                  </a:cubicBezTo>
                  <a:moveTo>
                    <a:pt x="393" y="65"/>
                  </a:moveTo>
                  <a:cubicBezTo>
                    <a:pt x="393" y="65"/>
                    <a:pt x="393" y="65"/>
                    <a:pt x="393" y="65"/>
                  </a:cubicBezTo>
                  <a:cubicBezTo>
                    <a:pt x="393" y="65"/>
                    <a:pt x="393" y="65"/>
                    <a:pt x="393" y="65"/>
                  </a:cubicBezTo>
                  <a:moveTo>
                    <a:pt x="287" y="334"/>
                  </a:moveTo>
                  <a:cubicBezTo>
                    <a:pt x="300" y="315"/>
                    <a:pt x="314" y="296"/>
                    <a:pt x="328" y="279"/>
                  </a:cubicBezTo>
                  <a:cubicBezTo>
                    <a:pt x="325" y="273"/>
                    <a:pt x="325" y="273"/>
                    <a:pt x="325" y="273"/>
                  </a:cubicBezTo>
                  <a:cubicBezTo>
                    <a:pt x="331" y="258"/>
                    <a:pt x="340" y="238"/>
                    <a:pt x="347" y="223"/>
                  </a:cubicBezTo>
                  <a:cubicBezTo>
                    <a:pt x="327" y="234"/>
                    <a:pt x="327" y="234"/>
                    <a:pt x="327" y="234"/>
                  </a:cubicBezTo>
                  <a:cubicBezTo>
                    <a:pt x="321" y="220"/>
                    <a:pt x="321" y="220"/>
                    <a:pt x="321" y="220"/>
                  </a:cubicBezTo>
                  <a:cubicBezTo>
                    <a:pt x="327" y="213"/>
                    <a:pt x="334" y="207"/>
                    <a:pt x="341" y="201"/>
                  </a:cubicBezTo>
                  <a:cubicBezTo>
                    <a:pt x="337" y="195"/>
                    <a:pt x="337" y="195"/>
                    <a:pt x="344" y="184"/>
                  </a:cubicBezTo>
                  <a:cubicBezTo>
                    <a:pt x="343" y="182"/>
                    <a:pt x="343" y="181"/>
                    <a:pt x="343" y="180"/>
                  </a:cubicBezTo>
                  <a:cubicBezTo>
                    <a:pt x="339" y="177"/>
                    <a:pt x="336" y="174"/>
                    <a:pt x="333" y="172"/>
                  </a:cubicBezTo>
                  <a:cubicBezTo>
                    <a:pt x="311" y="191"/>
                    <a:pt x="294" y="215"/>
                    <a:pt x="272" y="235"/>
                  </a:cubicBezTo>
                  <a:cubicBezTo>
                    <a:pt x="265" y="241"/>
                    <a:pt x="257" y="241"/>
                    <a:pt x="250" y="245"/>
                  </a:cubicBezTo>
                  <a:cubicBezTo>
                    <a:pt x="257" y="240"/>
                    <a:pt x="257" y="240"/>
                    <a:pt x="257" y="240"/>
                  </a:cubicBezTo>
                  <a:cubicBezTo>
                    <a:pt x="250" y="245"/>
                    <a:pt x="250" y="245"/>
                    <a:pt x="250" y="245"/>
                  </a:cubicBezTo>
                  <a:cubicBezTo>
                    <a:pt x="248" y="248"/>
                    <a:pt x="246" y="250"/>
                    <a:pt x="244" y="252"/>
                  </a:cubicBezTo>
                  <a:cubicBezTo>
                    <a:pt x="239" y="260"/>
                    <a:pt x="239" y="260"/>
                    <a:pt x="239" y="260"/>
                  </a:cubicBezTo>
                  <a:cubicBezTo>
                    <a:pt x="244" y="252"/>
                    <a:pt x="244" y="252"/>
                    <a:pt x="244" y="252"/>
                  </a:cubicBezTo>
                  <a:cubicBezTo>
                    <a:pt x="230" y="264"/>
                    <a:pt x="230" y="264"/>
                    <a:pt x="230" y="264"/>
                  </a:cubicBezTo>
                  <a:cubicBezTo>
                    <a:pt x="229" y="263"/>
                    <a:pt x="228" y="262"/>
                    <a:pt x="227" y="261"/>
                  </a:cubicBezTo>
                  <a:cubicBezTo>
                    <a:pt x="249" y="230"/>
                    <a:pt x="249" y="230"/>
                    <a:pt x="249" y="230"/>
                  </a:cubicBezTo>
                  <a:cubicBezTo>
                    <a:pt x="248" y="229"/>
                    <a:pt x="246" y="226"/>
                    <a:pt x="245" y="224"/>
                  </a:cubicBezTo>
                  <a:cubicBezTo>
                    <a:pt x="250" y="216"/>
                    <a:pt x="250" y="216"/>
                    <a:pt x="250" y="216"/>
                  </a:cubicBezTo>
                  <a:cubicBezTo>
                    <a:pt x="252" y="208"/>
                    <a:pt x="254" y="198"/>
                    <a:pt x="257" y="189"/>
                  </a:cubicBezTo>
                  <a:cubicBezTo>
                    <a:pt x="265" y="181"/>
                    <a:pt x="265" y="181"/>
                    <a:pt x="265" y="181"/>
                  </a:cubicBezTo>
                  <a:cubicBezTo>
                    <a:pt x="270" y="174"/>
                    <a:pt x="270" y="174"/>
                    <a:pt x="270" y="174"/>
                  </a:cubicBezTo>
                  <a:cubicBezTo>
                    <a:pt x="270" y="173"/>
                    <a:pt x="270" y="172"/>
                    <a:pt x="270" y="171"/>
                  </a:cubicBezTo>
                  <a:cubicBezTo>
                    <a:pt x="277" y="166"/>
                    <a:pt x="284" y="160"/>
                    <a:pt x="291" y="154"/>
                  </a:cubicBezTo>
                  <a:cubicBezTo>
                    <a:pt x="320" y="137"/>
                    <a:pt x="320" y="137"/>
                    <a:pt x="320" y="137"/>
                  </a:cubicBezTo>
                  <a:cubicBezTo>
                    <a:pt x="291" y="154"/>
                    <a:pt x="291" y="154"/>
                    <a:pt x="291" y="154"/>
                  </a:cubicBezTo>
                  <a:cubicBezTo>
                    <a:pt x="322" y="138"/>
                    <a:pt x="322" y="138"/>
                    <a:pt x="322" y="138"/>
                  </a:cubicBezTo>
                  <a:cubicBezTo>
                    <a:pt x="324" y="137"/>
                    <a:pt x="327" y="135"/>
                    <a:pt x="329" y="133"/>
                  </a:cubicBezTo>
                  <a:cubicBezTo>
                    <a:pt x="335" y="122"/>
                    <a:pt x="335" y="122"/>
                    <a:pt x="335" y="122"/>
                  </a:cubicBezTo>
                  <a:cubicBezTo>
                    <a:pt x="329" y="133"/>
                    <a:pt x="329" y="133"/>
                    <a:pt x="329" y="133"/>
                  </a:cubicBezTo>
                  <a:cubicBezTo>
                    <a:pt x="341" y="133"/>
                    <a:pt x="341" y="133"/>
                    <a:pt x="341" y="133"/>
                  </a:cubicBezTo>
                  <a:cubicBezTo>
                    <a:pt x="347" y="129"/>
                    <a:pt x="347" y="129"/>
                    <a:pt x="347" y="129"/>
                  </a:cubicBezTo>
                  <a:cubicBezTo>
                    <a:pt x="341" y="133"/>
                    <a:pt x="341" y="133"/>
                    <a:pt x="341" y="133"/>
                  </a:cubicBezTo>
                  <a:cubicBezTo>
                    <a:pt x="329" y="133"/>
                    <a:pt x="329" y="133"/>
                    <a:pt x="329" y="133"/>
                  </a:cubicBezTo>
                  <a:cubicBezTo>
                    <a:pt x="327" y="135"/>
                    <a:pt x="324" y="137"/>
                    <a:pt x="322" y="138"/>
                  </a:cubicBezTo>
                  <a:cubicBezTo>
                    <a:pt x="332" y="139"/>
                    <a:pt x="332" y="139"/>
                    <a:pt x="332" y="139"/>
                  </a:cubicBezTo>
                  <a:cubicBezTo>
                    <a:pt x="347" y="130"/>
                    <a:pt x="347" y="130"/>
                    <a:pt x="347" y="130"/>
                  </a:cubicBezTo>
                  <a:cubicBezTo>
                    <a:pt x="350" y="128"/>
                    <a:pt x="352" y="127"/>
                    <a:pt x="355" y="125"/>
                  </a:cubicBezTo>
                  <a:cubicBezTo>
                    <a:pt x="354" y="123"/>
                    <a:pt x="353" y="121"/>
                    <a:pt x="352" y="119"/>
                  </a:cubicBezTo>
                  <a:cubicBezTo>
                    <a:pt x="353" y="121"/>
                    <a:pt x="354" y="123"/>
                    <a:pt x="355" y="125"/>
                  </a:cubicBezTo>
                  <a:cubicBezTo>
                    <a:pt x="374" y="119"/>
                    <a:pt x="374" y="119"/>
                    <a:pt x="374" y="119"/>
                  </a:cubicBezTo>
                  <a:cubicBezTo>
                    <a:pt x="366" y="126"/>
                    <a:pt x="366" y="126"/>
                    <a:pt x="366" y="126"/>
                  </a:cubicBezTo>
                  <a:cubicBezTo>
                    <a:pt x="367" y="126"/>
                    <a:pt x="367" y="127"/>
                    <a:pt x="367" y="127"/>
                  </a:cubicBezTo>
                  <a:cubicBezTo>
                    <a:pt x="368" y="127"/>
                    <a:pt x="368" y="128"/>
                    <a:pt x="368" y="128"/>
                  </a:cubicBezTo>
                  <a:cubicBezTo>
                    <a:pt x="384" y="119"/>
                    <a:pt x="384" y="119"/>
                    <a:pt x="384" y="119"/>
                  </a:cubicBezTo>
                  <a:cubicBezTo>
                    <a:pt x="368" y="128"/>
                    <a:pt x="368" y="128"/>
                    <a:pt x="368" y="128"/>
                  </a:cubicBezTo>
                  <a:cubicBezTo>
                    <a:pt x="371" y="131"/>
                    <a:pt x="371" y="131"/>
                    <a:pt x="371" y="131"/>
                  </a:cubicBezTo>
                  <a:cubicBezTo>
                    <a:pt x="384" y="119"/>
                    <a:pt x="384" y="119"/>
                    <a:pt x="384" y="119"/>
                  </a:cubicBezTo>
                  <a:cubicBezTo>
                    <a:pt x="401" y="109"/>
                    <a:pt x="401" y="109"/>
                    <a:pt x="401" y="109"/>
                  </a:cubicBezTo>
                  <a:cubicBezTo>
                    <a:pt x="400" y="109"/>
                    <a:pt x="400" y="108"/>
                    <a:pt x="399" y="107"/>
                  </a:cubicBezTo>
                  <a:cubicBezTo>
                    <a:pt x="388" y="107"/>
                    <a:pt x="388" y="107"/>
                    <a:pt x="388" y="107"/>
                  </a:cubicBezTo>
                  <a:cubicBezTo>
                    <a:pt x="379" y="112"/>
                    <a:pt x="379" y="112"/>
                    <a:pt x="379" y="112"/>
                  </a:cubicBezTo>
                  <a:cubicBezTo>
                    <a:pt x="371" y="116"/>
                    <a:pt x="371" y="116"/>
                    <a:pt x="371" y="116"/>
                  </a:cubicBezTo>
                  <a:cubicBezTo>
                    <a:pt x="370" y="115"/>
                    <a:pt x="370" y="114"/>
                    <a:pt x="369" y="113"/>
                  </a:cubicBezTo>
                  <a:cubicBezTo>
                    <a:pt x="375" y="109"/>
                    <a:pt x="380" y="106"/>
                    <a:pt x="385" y="103"/>
                  </a:cubicBezTo>
                  <a:cubicBezTo>
                    <a:pt x="392" y="97"/>
                    <a:pt x="392" y="97"/>
                    <a:pt x="392" y="97"/>
                  </a:cubicBezTo>
                  <a:cubicBezTo>
                    <a:pt x="383" y="100"/>
                    <a:pt x="383" y="100"/>
                    <a:pt x="383" y="100"/>
                  </a:cubicBezTo>
                  <a:cubicBezTo>
                    <a:pt x="391" y="92"/>
                    <a:pt x="391" y="92"/>
                    <a:pt x="391" y="92"/>
                  </a:cubicBezTo>
                  <a:cubicBezTo>
                    <a:pt x="400" y="85"/>
                    <a:pt x="400" y="85"/>
                    <a:pt x="400" y="85"/>
                  </a:cubicBezTo>
                  <a:cubicBezTo>
                    <a:pt x="406" y="80"/>
                    <a:pt x="406" y="80"/>
                    <a:pt x="406" y="80"/>
                  </a:cubicBezTo>
                  <a:cubicBezTo>
                    <a:pt x="414" y="74"/>
                    <a:pt x="414" y="74"/>
                    <a:pt x="414" y="74"/>
                  </a:cubicBezTo>
                  <a:cubicBezTo>
                    <a:pt x="413" y="74"/>
                    <a:pt x="413" y="72"/>
                    <a:pt x="413" y="71"/>
                  </a:cubicBezTo>
                  <a:cubicBezTo>
                    <a:pt x="413" y="70"/>
                    <a:pt x="413" y="70"/>
                    <a:pt x="413" y="70"/>
                  </a:cubicBezTo>
                  <a:cubicBezTo>
                    <a:pt x="421" y="65"/>
                    <a:pt x="421" y="65"/>
                    <a:pt x="421" y="65"/>
                  </a:cubicBezTo>
                  <a:cubicBezTo>
                    <a:pt x="421" y="63"/>
                    <a:pt x="422" y="61"/>
                    <a:pt x="422" y="59"/>
                  </a:cubicBezTo>
                  <a:cubicBezTo>
                    <a:pt x="413" y="69"/>
                    <a:pt x="413" y="69"/>
                    <a:pt x="413" y="69"/>
                  </a:cubicBezTo>
                  <a:cubicBezTo>
                    <a:pt x="397" y="76"/>
                    <a:pt x="397" y="76"/>
                    <a:pt x="397" y="76"/>
                  </a:cubicBezTo>
                  <a:cubicBezTo>
                    <a:pt x="389" y="84"/>
                    <a:pt x="389" y="84"/>
                    <a:pt x="389" y="84"/>
                  </a:cubicBezTo>
                  <a:cubicBezTo>
                    <a:pt x="381" y="92"/>
                    <a:pt x="381" y="92"/>
                    <a:pt x="381" y="92"/>
                  </a:cubicBezTo>
                  <a:cubicBezTo>
                    <a:pt x="398" y="84"/>
                    <a:pt x="398" y="84"/>
                    <a:pt x="398" y="84"/>
                  </a:cubicBezTo>
                  <a:cubicBezTo>
                    <a:pt x="381" y="92"/>
                    <a:pt x="381" y="92"/>
                    <a:pt x="381" y="92"/>
                  </a:cubicBezTo>
                  <a:cubicBezTo>
                    <a:pt x="373" y="95"/>
                    <a:pt x="373" y="95"/>
                    <a:pt x="373" y="95"/>
                  </a:cubicBezTo>
                  <a:cubicBezTo>
                    <a:pt x="371" y="96"/>
                    <a:pt x="368" y="97"/>
                    <a:pt x="366" y="99"/>
                  </a:cubicBezTo>
                  <a:cubicBezTo>
                    <a:pt x="365" y="99"/>
                    <a:pt x="365" y="99"/>
                    <a:pt x="365" y="98"/>
                  </a:cubicBezTo>
                  <a:cubicBezTo>
                    <a:pt x="373" y="93"/>
                    <a:pt x="381" y="89"/>
                    <a:pt x="389" y="84"/>
                  </a:cubicBezTo>
                  <a:cubicBezTo>
                    <a:pt x="397" y="76"/>
                    <a:pt x="397" y="76"/>
                    <a:pt x="397" y="76"/>
                  </a:cubicBezTo>
                  <a:cubicBezTo>
                    <a:pt x="396" y="75"/>
                    <a:pt x="396" y="75"/>
                    <a:pt x="396" y="75"/>
                  </a:cubicBezTo>
                  <a:cubicBezTo>
                    <a:pt x="373" y="89"/>
                    <a:pt x="373" y="89"/>
                    <a:pt x="373" y="89"/>
                  </a:cubicBezTo>
                  <a:cubicBezTo>
                    <a:pt x="373" y="86"/>
                    <a:pt x="374" y="81"/>
                    <a:pt x="376" y="77"/>
                  </a:cubicBezTo>
                  <a:cubicBezTo>
                    <a:pt x="387" y="68"/>
                    <a:pt x="387" y="68"/>
                    <a:pt x="387" y="68"/>
                  </a:cubicBezTo>
                  <a:cubicBezTo>
                    <a:pt x="392" y="66"/>
                    <a:pt x="392" y="66"/>
                    <a:pt x="392" y="66"/>
                  </a:cubicBezTo>
                  <a:cubicBezTo>
                    <a:pt x="402" y="60"/>
                    <a:pt x="402" y="60"/>
                    <a:pt x="402" y="60"/>
                  </a:cubicBezTo>
                  <a:cubicBezTo>
                    <a:pt x="401" y="61"/>
                    <a:pt x="401" y="61"/>
                    <a:pt x="401" y="61"/>
                  </a:cubicBezTo>
                  <a:cubicBezTo>
                    <a:pt x="399" y="62"/>
                    <a:pt x="397" y="62"/>
                    <a:pt x="396" y="63"/>
                  </a:cubicBezTo>
                  <a:cubicBezTo>
                    <a:pt x="399" y="62"/>
                    <a:pt x="399" y="62"/>
                    <a:pt x="402" y="60"/>
                  </a:cubicBezTo>
                  <a:cubicBezTo>
                    <a:pt x="399" y="62"/>
                    <a:pt x="396" y="64"/>
                    <a:pt x="392" y="66"/>
                  </a:cubicBezTo>
                  <a:cubicBezTo>
                    <a:pt x="392" y="67"/>
                    <a:pt x="392" y="68"/>
                    <a:pt x="392" y="68"/>
                  </a:cubicBezTo>
                  <a:cubicBezTo>
                    <a:pt x="391" y="70"/>
                    <a:pt x="391" y="71"/>
                    <a:pt x="390" y="72"/>
                  </a:cubicBezTo>
                  <a:cubicBezTo>
                    <a:pt x="391" y="71"/>
                    <a:pt x="391" y="70"/>
                    <a:pt x="392" y="68"/>
                  </a:cubicBezTo>
                  <a:cubicBezTo>
                    <a:pt x="382" y="74"/>
                    <a:pt x="381" y="75"/>
                    <a:pt x="379" y="76"/>
                  </a:cubicBezTo>
                  <a:cubicBezTo>
                    <a:pt x="383" y="75"/>
                    <a:pt x="384" y="75"/>
                    <a:pt x="406" y="66"/>
                  </a:cubicBezTo>
                  <a:cubicBezTo>
                    <a:pt x="406" y="65"/>
                    <a:pt x="406" y="64"/>
                    <a:pt x="406" y="63"/>
                  </a:cubicBezTo>
                  <a:cubicBezTo>
                    <a:pt x="424" y="52"/>
                    <a:pt x="424" y="52"/>
                    <a:pt x="424" y="52"/>
                  </a:cubicBezTo>
                  <a:cubicBezTo>
                    <a:pt x="441" y="41"/>
                    <a:pt x="441" y="41"/>
                    <a:pt x="441" y="41"/>
                  </a:cubicBezTo>
                  <a:cubicBezTo>
                    <a:pt x="442" y="40"/>
                    <a:pt x="442" y="40"/>
                    <a:pt x="442" y="39"/>
                  </a:cubicBezTo>
                  <a:cubicBezTo>
                    <a:pt x="434" y="43"/>
                    <a:pt x="426" y="47"/>
                    <a:pt x="418" y="51"/>
                  </a:cubicBezTo>
                  <a:cubicBezTo>
                    <a:pt x="426" y="47"/>
                    <a:pt x="434" y="43"/>
                    <a:pt x="442" y="39"/>
                  </a:cubicBezTo>
                  <a:cubicBezTo>
                    <a:pt x="434" y="42"/>
                    <a:pt x="434" y="42"/>
                    <a:pt x="434" y="42"/>
                  </a:cubicBezTo>
                  <a:cubicBezTo>
                    <a:pt x="435" y="42"/>
                    <a:pt x="435" y="41"/>
                    <a:pt x="436" y="40"/>
                  </a:cubicBezTo>
                  <a:cubicBezTo>
                    <a:pt x="436" y="39"/>
                    <a:pt x="437" y="38"/>
                    <a:pt x="438" y="37"/>
                  </a:cubicBezTo>
                  <a:cubicBezTo>
                    <a:pt x="449" y="29"/>
                    <a:pt x="449" y="29"/>
                    <a:pt x="449" y="29"/>
                  </a:cubicBezTo>
                  <a:cubicBezTo>
                    <a:pt x="450" y="29"/>
                    <a:pt x="450" y="28"/>
                    <a:pt x="451" y="27"/>
                  </a:cubicBezTo>
                  <a:cubicBezTo>
                    <a:pt x="438" y="32"/>
                    <a:pt x="438" y="32"/>
                    <a:pt x="438" y="32"/>
                  </a:cubicBezTo>
                  <a:cubicBezTo>
                    <a:pt x="451" y="27"/>
                    <a:pt x="451" y="27"/>
                    <a:pt x="451" y="27"/>
                  </a:cubicBezTo>
                  <a:cubicBezTo>
                    <a:pt x="461" y="22"/>
                    <a:pt x="461" y="22"/>
                    <a:pt x="461" y="22"/>
                  </a:cubicBezTo>
                  <a:cubicBezTo>
                    <a:pt x="448" y="26"/>
                    <a:pt x="448" y="26"/>
                    <a:pt x="448" y="26"/>
                  </a:cubicBezTo>
                  <a:cubicBezTo>
                    <a:pt x="423" y="39"/>
                    <a:pt x="423" y="39"/>
                    <a:pt x="423" y="39"/>
                  </a:cubicBezTo>
                  <a:cubicBezTo>
                    <a:pt x="406" y="48"/>
                    <a:pt x="406" y="48"/>
                    <a:pt x="406" y="48"/>
                  </a:cubicBezTo>
                  <a:cubicBezTo>
                    <a:pt x="407" y="47"/>
                    <a:pt x="408" y="46"/>
                    <a:pt x="410" y="45"/>
                  </a:cubicBezTo>
                  <a:cubicBezTo>
                    <a:pt x="396" y="54"/>
                    <a:pt x="396" y="54"/>
                    <a:pt x="396" y="54"/>
                  </a:cubicBezTo>
                  <a:cubicBezTo>
                    <a:pt x="391" y="57"/>
                    <a:pt x="386" y="60"/>
                    <a:pt x="381" y="63"/>
                  </a:cubicBezTo>
                  <a:cubicBezTo>
                    <a:pt x="377" y="66"/>
                    <a:pt x="374" y="70"/>
                    <a:pt x="372" y="75"/>
                  </a:cubicBezTo>
                  <a:cubicBezTo>
                    <a:pt x="377" y="70"/>
                    <a:pt x="383" y="64"/>
                    <a:pt x="388" y="59"/>
                  </a:cubicBezTo>
                  <a:cubicBezTo>
                    <a:pt x="403" y="51"/>
                    <a:pt x="403" y="51"/>
                    <a:pt x="403" y="51"/>
                  </a:cubicBezTo>
                  <a:cubicBezTo>
                    <a:pt x="402" y="52"/>
                    <a:pt x="402" y="53"/>
                    <a:pt x="401" y="54"/>
                  </a:cubicBezTo>
                  <a:cubicBezTo>
                    <a:pt x="392" y="59"/>
                    <a:pt x="392" y="59"/>
                    <a:pt x="392" y="59"/>
                  </a:cubicBezTo>
                  <a:cubicBezTo>
                    <a:pt x="391" y="60"/>
                    <a:pt x="391" y="60"/>
                    <a:pt x="390" y="61"/>
                  </a:cubicBezTo>
                  <a:cubicBezTo>
                    <a:pt x="394" y="63"/>
                    <a:pt x="394" y="63"/>
                    <a:pt x="394" y="63"/>
                  </a:cubicBezTo>
                  <a:cubicBezTo>
                    <a:pt x="394" y="64"/>
                    <a:pt x="394" y="64"/>
                    <a:pt x="394" y="64"/>
                  </a:cubicBezTo>
                  <a:cubicBezTo>
                    <a:pt x="390" y="61"/>
                    <a:pt x="390" y="61"/>
                    <a:pt x="390" y="61"/>
                  </a:cubicBezTo>
                  <a:cubicBezTo>
                    <a:pt x="388" y="64"/>
                    <a:pt x="387" y="66"/>
                    <a:pt x="386" y="68"/>
                  </a:cubicBezTo>
                  <a:cubicBezTo>
                    <a:pt x="378" y="73"/>
                    <a:pt x="370" y="77"/>
                    <a:pt x="363" y="82"/>
                  </a:cubicBezTo>
                  <a:cubicBezTo>
                    <a:pt x="372" y="75"/>
                    <a:pt x="372" y="75"/>
                    <a:pt x="372" y="75"/>
                  </a:cubicBezTo>
                  <a:cubicBezTo>
                    <a:pt x="374" y="70"/>
                    <a:pt x="377" y="66"/>
                    <a:pt x="381" y="63"/>
                  </a:cubicBezTo>
                  <a:cubicBezTo>
                    <a:pt x="386" y="60"/>
                    <a:pt x="391" y="57"/>
                    <a:pt x="396" y="54"/>
                  </a:cubicBezTo>
                  <a:cubicBezTo>
                    <a:pt x="410" y="45"/>
                    <a:pt x="410" y="45"/>
                    <a:pt x="410" y="45"/>
                  </a:cubicBezTo>
                  <a:cubicBezTo>
                    <a:pt x="419" y="37"/>
                    <a:pt x="431" y="29"/>
                    <a:pt x="445" y="22"/>
                  </a:cubicBezTo>
                  <a:cubicBezTo>
                    <a:pt x="425" y="33"/>
                    <a:pt x="398" y="48"/>
                    <a:pt x="378" y="60"/>
                  </a:cubicBezTo>
                  <a:cubicBezTo>
                    <a:pt x="322" y="98"/>
                    <a:pt x="311" y="105"/>
                    <a:pt x="266" y="145"/>
                  </a:cubicBezTo>
                  <a:cubicBezTo>
                    <a:pt x="211" y="197"/>
                    <a:pt x="206" y="202"/>
                    <a:pt x="172" y="243"/>
                  </a:cubicBezTo>
                  <a:cubicBezTo>
                    <a:pt x="124" y="308"/>
                    <a:pt x="122" y="310"/>
                    <a:pt x="99" y="351"/>
                  </a:cubicBezTo>
                  <a:cubicBezTo>
                    <a:pt x="83" y="379"/>
                    <a:pt x="88" y="409"/>
                    <a:pt x="118" y="438"/>
                  </a:cubicBezTo>
                  <a:cubicBezTo>
                    <a:pt x="122" y="435"/>
                    <a:pt x="122" y="435"/>
                    <a:pt x="122" y="435"/>
                  </a:cubicBezTo>
                  <a:cubicBezTo>
                    <a:pt x="128" y="430"/>
                    <a:pt x="128" y="430"/>
                    <a:pt x="128" y="430"/>
                  </a:cubicBezTo>
                  <a:cubicBezTo>
                    <a:pt x="134" y="424"/>
                    <a:pt x="134" y="424"/>
                    <a:pt x="134" y="424"/>
                  </a:cubicBezTo>
                  <a:cubicBezTo>
                    <a:pt x="135" y="425"/>
                    <a:pt x="136" y="425"/>
                    <a:pt x="136" y="426"/>
                  </a:cubicBezTo>
                  <a:cubicBezTo>
                    <a:pt x="148" y="423"/>
                    <a:pt x="148" y="423"/>
                    <a:pt x="148" y="423"/>
                  </a:cubicBezTo>
                  <a:cubicBezTo>
                    <a:pt x="155" y="417"/>
                    <a:pt x="155" y="417"/>
                    <a:pt x="155" y="417"/>
                  </a:cubicBezTo>
                  <a:cubicBezTo>
                    <a:pt x="157" y="419"/>
                    <a:pt x="160" y="421"/>
                    <a:pt x="163" y="423"/>
                  </a:cubicBezTo>
                  <a:cubicBezTo>
                    <a:pt x="167" y="415"/>
                    <a:pt x="172" y="407"/>
                    <a:pt x="176" y="399"/>
                  </a:cubicBezTo>
                  <a:cubicBezTo>
                    <a:pt x="178" y="396"/>
                    <a:pt x="179" y="394"/>
                    <a:pt x="181" y="391"/>
                  </a:cubicBezTo>
                  <a:cubicBezTo>
                    <a:pt x="180" y="390"/>
                    <a:pt x="179" y="390"/>
                    <a:pt x="178" y="389"/>
                  </a:cubicBezTo>
                  <a:cubicBezTo>
                    <a:pt x="178" y="388"/>
                    <a:pt x="177" y="388"/>
                    <a:pt x="176" y="387"/>
                  </a:cubicBezTo>
                  <a:cubicBezTo>
                    <a:pt x="177" y="384"/>
                    <a:pt x="179" y="382"/>
                    <a:pt x="181" y="379"/>
                  </a:cubicBezTo>
                  <a:cubicBezTo>
                    <a:pt x="180" y="379"/>
                    <a:pt x="179" y="378"/>
                    <a:pt x="178" y="378"/>
                  </a:cubicBezTo>
                  <a:cubicBezTo>
                    <a:pt x="176" y="376"/>
                    <a:pt x="175" y="375"/>
                    <a:pt x="174" y="374"/>
                  </a:cubicBezTo>
                  <a:cubicBezTo>
                    <a:pt x="175" y="375"/>
                    <a:pt x="176" y="376"/>
                    <a:pt x="178" y="378"/>
                  </a:cubicBezTo>
                  <a:cubicBezTo>
                    <a:pt x="186" y="372"/>
                    <a:pt x="186" y="372"/>
                    <a:pt x="186" y="372"/>
                  </a:cubicBezTo>
                  <a:cubicBezTo>
                    <a:pt x="193" y="355"/>
                    <a:pt x="193" y="355"/>
                    <a:pt x="193" y="355"/>
                  </a:cubicBezTo>
                  <a:cubicBezTo>
                    <a:pt x="192" y="353"/>
                    <a:pt x="190" y="353"/>
                    <a:pt x="189" y="351"/>
                  </a:cubicBezTo>
                  <a:cubicBezTo>
                    <a:pt x="189" y="351"/>
                    <a:pt x="189" y="351"/>
                    <a:pt x="189" y="351"/>
                  </a:cubicBezTo>
                  <a:cubicBezTo>
                    <a:pt x="189" y="351"/>
                    <a:pt x="189" y="351"/>
                    <a:pt x="189" y="351"/>
                  </a:cubicBezTo>
                  <a:cubicBezTo>
                    <a:pt x="197" y="344"/>
                    <a:pt x="197" y="344"/>
                    <a:pt x="197" y="344"/>
                  </a:cubicBezTo>
                  <a:cubicBezTo>
                    <a:pt x="193" y="355"/>
                    <a:pt x="193" y="355"/>
                    <a:pt x="193" y="355"/>
                  </a:cubicBezTo>
                  <a:cubicBezTo>
                    <a:pt x="186" y="372"/>
                    <a:pt x="186" y="372"/>
                    <a:pt x="186" y="372"/>
                  </a:cubicBezTo>
                  <a:cubicBezTo>
                    <a:pt x="184" y="374"/>
                    <a:pt x="182" y="377"/>
                    <a:pt x="181" y="379"/>
                  </a:cubicBezTo>
                  <a:cubicBezTo>
                    <a:pt x="179" y="382"/>
                    <a:pt x="177" y="384"/>
                    <a:pt x="176" y="387"/>
                  </a:cubicBezTo>
                  <a:cubicBezTo>
                    <a:pt x="177" y="388"/>
                    <a:pt x="178" y="388"/>
                    <a:pt x="178" y="389"/>
                  </a:cubicBezTo>
                  <a:cubicBezTo>
                    <a:pt x="188" y="374"/>
                    <a:pt x="188" y="374"/>
                    <a:pt x="188" y="374"/>
                  </a:cubicBezTo>
                  <a:cubicBezTo>
                    <a:pt x="198" y="369"/>
                    <a:pt x="198" y="369"/>
                    <a:pt x="198" y="369"/>
                  </a:cubicBezTo>
                  <a:cubicBezTo>
                    <a:pt x="199" y="370"/>
                    <a:pt x="200" y="370"/>
                    <a:pt x="201" y="371"/>
                  </a:cubicBezTo>
                  <a:cubicBezTo>
                    <a:pt x="221" y="364"/>
                    <a:pt x="221" y="364"/>
                    <a:pt x="221" y="364"/>
                  </a:cubicBezTo>
                  <a:cubicBezTo>
                    <a:pt x="232" y="376"/>
                    <a:pt x="232" y="376"/>
                    <a:pt x="232" y="376"/>
                  </a:cubicBezTo>
                  <a:cubicBezTo>
                    <a:pt x="221" y="364"/>
                    <a:pt x="221" y="364"/>
                    <a:pt x="221" y="364"/>
                  </a:cubicBezTo>
                  <a:cubicBezTo>
                    <a:pt x="201" y="371"/>
                    <a:pt x="201" y="371"/>
                    <a:pt x="201" y="371"/>
                  </a:cubicBezTo>
                  <a:cubicBezTo>
                    <a:pt x="221" y="372"/>
                    <a:pt x="221" y="372"/>
                    <a:pt x="221" y="372"/>
                  </a:cubicBezTo>
                  <a:cubicBezTo>
                    <a:pt x="209" y="399"/>
                    <a:pt x="209" y="399"/>
                    <a:pt x="209" y="399"/>
                  </a:cubicBezTo>
                  <a:cubicBezTo>
                    <a:pt x="227" y="396"/>
                    <a:pt x="227" y="396"/>
                    <a:pt x="227" y="396"/>
                  </a:cubicBezTo>
                  <a:cubicBezTo>
                    <a:pt x="243" y="386"/>
                    <a:pt x="243" y="386"/>
                    <a:pt x="243" y="386"/>
                  </a:cubicBezTo>
                  <a:cubicBezTo>
                    <a:pt x="238" y="371"/>
                    <a:pt x="238" y="371"/>
                    <a:pt x="238" y="371"/>
                  </a:cubicBezTo>
                  <a:cubicBezTo>
                    <a:pt x="238" y="363"/>
                    <a:pt x="238" y="363"/>
                    <a:pt x="238" y="363"/>
                  </a:cubicBezTo>
                  <a:cubicBezTo>
                    <a:pt x="242" y="353"/>
                    <a:pt x="242" y="353"/>
                    <a:pt x="242" y="353"/>
                  </a:cubicBezTo>
                  <a:cubicBezTo>
                    <a:pt x="243" y="350"/>
                    <a:pt x="245" y="347"/>
                    <a:pt x="247" y="345"/>
                  </a:cubicBezTo>
                  <a:cubicBezTo>
                    <a:pt x="243" y="337"/>
                    <a:pt x="243" y="337"/>
                    <a:pt x="243" y="337"/>
                  </a:cubicBezTo>
                  <a:cubicBezTo>
                    <a:pt x="238" y="338"/>
                    <a:pt x="238" y="338"/>
                    <a:pt x="238" y="338"/>
                  </a:cubicBezTo>
                  <a:cubicBezTo>
                    <a:pt x="243" y="337"/>
                    <a:pt x="243" y="337"/>
                    <a:pt x="243" y="337"/>
                  </a:cubicBezTo>
                  <a:cubicBezTo>
                    <a:pt x="247" y="345"/>
                    <a:pt x="247" y="345"/>
                    <a:pt x="247" y="345"/>
                  </a:cubicBezTo>
                  <a:cubicBezTo>
                    <a:pt x="254" y="340"/>
                    <a:pt x="254" y="340"/>
                    <a:pt x="254" y="340"/>
                  </a:cubicBezTo>
                  <a:cubicBezTo>
                    <a:pt x="243" y="321"/>
                    <a:pt x="243" y="321"/>
                    <a:pt x="243" y="321"/>
                  </a:cubicBezTo>
                  <a:cubicBezTo>
                    <a:pt x="245" y="319"/>
                    <a:pt x="246" y="316"/>
                    <a:pt x="248" y="314"/>
                  </a:cubicBezTo>
                  <a:cubicBezTo>
                    <a:pt x="246" y="312"/>
                    <a:pt x="245" y="312"/>
                    <a:pt x="243" y="311"/>
                  </a:cubicBezTo>
                  <a:cubicBezTo>
                    <a:pt x="214" y="334"/>
                    <a:pt x="214" y="334"/>
                    <a:pt x="214" y="334"/>
                  </a:cubicBezTo>
                  <a:cubicBezTo>
                    <a:pt x="243" y="311"/>
                    <a:pt x="243" y="311"/>
                    <a:pt x="243" y="311"/>
                  </a:cubicBezTo>
                  <a:cubicBezTo>
                    <a:pt x="245" y="312"/>
                    <a:pt x="246" y="312"/>
                    <a:pt x="248" y="314"/>
                  </a:cubicBezTo>
                  <a:cubicBezTo>
                    <a:pt x="256" y="313"/>
                    <a:pt x="256" y="313"/>
                    <a:pt x="256" y="313"/>
                  </a:cubicBezTo>
                  <a:cubicBezTo>
                    <a:pt x="264" y="319"/>
                    <a:pt x="274" y="326"/>
                    <a:pt x="282" y="332"/>
                  </a:cubicBezTo>
                  <a:cubicBezTo>
                    <a:pt x="283" y="332"/>
                    <a:pt x="285" y="333"/>
                    <a:pt x="287" y="334"/>
                  </a:cubicBezTo>
                  <a:moveTo>
                    <a:pt x="448" y="26"/>
                  </a:moveTo>
                  <a:cubicBezTo>
                    <a:pt x="461" y="22"/>
                    <a:pt x="461" y="22"/>
                    <a:pt x="461" y="22"/>
                  </a:cubicBezTo>
                  <a:cubicBezTo>
                    <a:pt x="462" y="22"/>
                    <a:pt x="463" y="21"/>
                    <a:pt x="463" y="20"/>
                  </a:cubicBezTo>
                  <a:cubicBezTo>
                    <a:pt x="466" y="18"/>
                    <a:pt x="469" y="15"/>
                    <a:pt x="472" y="13"/>
                  </a:cubicBezTo>
                  <a:cubicBezTo>
                    <a:pt x="466" y="15"/>
                    <a:pt x="466" y="15"/>
                    <a:pt x="466" y="15"/>
                  </a:cubicBezTo>
                  <a:cubicBezTo>
                    <a:pt x="460" y="17"/>
                    <a:pt x="460" y="17"/>
                    <a:pt x="460" y="17"/>
                  </a:cubicBezTo>
                  <a:cubicBezTo>
                    <a:pt x="457" y="18"/>
                    <a:pt x="455" y="19"/>
                    <a:pt x="452" y="21"/>
                  </a:cubicBezTo>
                  <a:cubicBezTo>
                    <a:pt x="437" y="30"/>
                    <a:pt x="437" y="30"/>
                    <a:pt x="437" y="30"/>
                  </a:cubicBezTo>
                  <a:cubicBezTo>
                    <a:pt x="451" y="24"/>
                    <a:pt x="451" y="24"/>
                    <a:pt x="451" y="24"/>
                  </a:cubicBezTo>
                  <a:cubicBezTo>
                    <a:pt x="450" y="25"/>
                    <a:pt x="449" y="25"/>
                    <a:pt x="448" y="26"/>
                  </a:cubicBezTo>
                  <a:moveTo>
                    <a:pt x="422" y="59"/>
                  </a:moveTo>
                  <a:cubicBezTo>
                    <a:pt x="430" y="55"/>
                    <a:pt x="438" y="51"/>
                    <a:pt x="447" y="47"/>
                  </a:cubicBezTo>
                  <a:cubicBezTo>
                    <a:pt x="439" y="47"/>
                    <a:pt x="439" y="47"/>
                    <a:pt x="439" y="47"/>
                  </a:cubicBezTo>
                  <a:cubicBezTo>
                    <a:pt x="434" y="50"/>
                    <a:pt x="429" y="53"/>
                    <a:pt x="424" y="55"/>
                  </a:cubicBezTo>
                  <a:cubicBezTo>
                    <a:pt x="422" y="56"/>
                    <a:pt x="422" y="56"/>
                    <a:pt x="422" y="56"/>
                  </a:cubicBezTo>
                  <a:cubicBezTo>
                    <a:pt x="422" y="56"/>
                    <a:pt x="422" y="56"/>
                    <a:pt x="422" y="56"/>
                  </a:cubicBezTo>
                  <a:cubicBezTo>
                    <a:pt x="423" y="56"/>
                    <a:pt x="423" y="57"/>
                    <a:pt x="422" y="59"/>
                  </a:cubicBezTo>
                  <a:moveTo>
                    <a:pt x="422" y="59"/>
                  </a:moveTo>
                  <a:cubicBezTo>
                    <a:pt x="422" y="61"/>
                    <a:pt x="421" y="63"/>
                    <a:pt x="421" y="65"/>
                  </a:cubicBezTo>
                  <a:cubicBezTo>
                    <a:pt x="446" y="51"/>
                    <a:pt x="446" y="51"/>
                    <a:pt x="446" y="51"/>
                  </a:cubicBezTo>
                  <a:cubicBezTo>
                    <a:pt x="446" y="50"/>
                    <a:pt x="446" y="48"/>
                    <a:pt x="447" y="47"/>
                  </a:cubicBezTo>
                  <a:cubicBezTo>
                    <a:pt x="438" y="51"/>
                    <a:pt x="430" y="55"/>
                    <a:pt x="422" y="59"/>
                  </a:cubicBezTo>
                  <a:moveTo>
                    <a:pt x="413" y="71"/>
                  </a:moveTo>
                  <a:cubicBezTo>
                    <a:pt x="416" y="70"/>
                    <a:pt x="419" y="68"/>
                    <a:pt x="422" y="67"/>
                  </a:cubicBezTo>
                  <a:cubicBezTo>
                    <a:pt x="413" y="70"/>
                    <a:pt x="413" y="70"/>
                    <a:pt x="413" y="70"/>
                  </a:cubicBezTo>
                  <a:cubicBezTo>
                    <a:pt x="413" y="70"/>
                    <a:pt x="413" y="70"/>
                    <a:pt x="413" y="71"/>
                  </a:cubicBezTo>
                  <a:moveTo>
                    <a:pt x="431" y="69"/>
                  </a:moveTo>
                  <a:cubicBezTo>
                    <a:pt x="448" y="61"/>
                    <a:pt x="448" y="61"/>
                    <a:pt x="448" y="61"/>
                  </a:cubicBezTo>
                  <a:cubicBezTo>
                    <a:pt x="448" y="61"/>
                    <a:pt x="448" y="61"/>
                    <a:pt x="448" y="60"/>
                  </a:cubicBezTo>
                  <a:cubicBezTo>
                    <a:pt x="447" y="58"/>
                    <a:pt x="447" y="57"/>
                    <a:pt x="447" y="55"/>
                  </a:cubicBezTo>
                  <a:cubicBezTo>
                    <a:pt x="430" y="62"/>
                    <a:pt x="430" y="62"/>
                    <a:pt x="430" y="62"/>
                  </a:cubicBezTo>
                  <a:cubicBezTo>
                    <a:pt x="430" y="63"/>
                    <a:pt x="430" y="63"/>
                    <a:pt x="430" y="64"/>
                  </a:cubicBezTo>
                  <a:cubicBezTo>
                    <a:pt x="430" y="63"/>
                    <a:pt x="430" y="63"/>
                    <a:pt x="430" y="62"/>
                  </a:cubicBezTo>
                  <a:cubicBezTo>
                    <a:pt x="427" y="64"/>
                    <a:pt x="424" y="65"/>
                    <a:pt x="422" y="67"/>
                  </a:cubicBezTo>
                  <a:cubicBezTo>
                    <a:pt x="419" y="68"/>
                    <a:pt x="416" y="70"/>
                    <a:pt x="413" y="71"/>
                  </a:cubicBezTo>
                  <a:cubicBezTo>
                    <a:pt x="413" y="72"/>
                    <a:pt x="413" y="74"/>
                    <a:pt x="414" y="74"/>
                  </a:cubicBezTo>
                  <a:cubicBezTo>
                    <a:pt x="430" y="65"/>
                    <a:pt x="430" y="65"/>
                    <a:pt x="430" y="65"/>
                  </a:cubicBezTo>
                  <a:cubicBezTo>
                    <a:pt x="431" y="69"/>
                    <a:pt x="431" y="69"/>
                    <a:pt x="431" y="69"/>
                  </a:cubicBezTo>
                  <a:moveTo>
                    <a:pt x="441" y="41"/>
                  </a:moveTo>
                  <a:cubicBezTo>
                    <a:pt x="424" y="52"/>
                    <a:pt x="424" y="52"/>
                    <a:pt x="424" y="52"/>
                  </a:cubicBezTo>
                  <a:cubicBezTo>
                    <a:pt x="450" y="39"/>
                    <a:pt x="450" y="39"/>
                    <a:pt x="450" y="39"/>
                  </a:cubicBezTo>
                  <a:cubicBezTo>
                    <a:pt x="441" y="41"/>
                    <a:pt x="441" y="41"/>
                    <a:pt x="441" y="41"/>
                  </a:cubicBezTo>
                  <a:moveTo>
                    <a:pt x="385" y="155"/>
                  </a:moveTo>
                  <a:cubicBezTo>
                    <a:pt x="389" y="151"/>
                    <a:pt x="394" y="148"/>
                    <a:pt x="399" y="144"/>
                  </a:cubicBezTo>
                  <a:cubicBezTo>
                    <a:pt x="394" y="148"/>
                    <a:pt x="389" y="151"/>
                    <a:pt x="385" y="155"/>
                  </a:cubicBezTo>
                  <a:moveTo>
                    <a:pt x="385" y="155"/>
                  </a:moveTo>
                  <a:cubicBezTo>
                    <a:pt x="387" y="157"/>
                    <a:pt x="388" y="158"/>
                    <a:pt x="390" y="159"/>
                  </a:cubicBezTo>
                  <a:cubicBezTo>
                    <a:pt x="388" y="158"/>
                    <a:pt x="387" y="157"/>
                    <a:pt x="385" y="155"/>
                  </a:cubicBezTo>
                  <a:moveTo>
                    <a:pt x="417" y="112"/>
                  </a:moveTo>
                  <a:cubicBezTo>
                    <a:pt x="410" y="119"/>
                    <a:pt x="410" y="119"/>
                    <a:pt x="410" y="119"/>
                  </a:cubicBezTo>
                  <a:cubicBezTo>
                    <a:pt x="417" y="112"/>
                    <a:pt x="417" y="112"/>
                    <a:pt x="417" y="112"/>
                  </a:cubicBezTo>
                  <a:moveTo>
                    <a:pt x="403" y="176"/>
                  </a:moveTo>
                  <a:cubicBezTo>
                    <a:pt x="413" y="171"/>
                    <a:pt x="413" y="171"/>
                    <a:pt x="413" y="171"/>
                  </a:cubicBezTo>
                  <a:cubicBezTo>
                    <a:pt x="424" y="158"/>
                    <a:pt x="424" y="158"/>
                    <a:pt x="424" y="158"/>
                  </a:cubicBezTo>
                  <a:cubicBezTo>
                    <a:pt x="422" y="148"/>
                    <a:pt x="422" y="148"/>
                    <a:pt x="422" y="148"/>
                  </a:cubicBezTo>
                  <a:cubicBezTo>
                    <a:pt x="421" y="137"/>
                    <a:pt x="421" y="137"/>
                    <a:pt x="421" y="137"/>
                  </a:cubicBezTo>
                  <a:cubicBezTo>
                    <a:pt x="432" y="134"/>
                    <a:pt x="432" y="134"/>
                    <a:pt x="432" y="134"/>
                  </a:cubicBezTo>
                  <a:cubicBezTo>
                    <a:pt x="444" y="124"/>
                    <a:pt x="444" y="124"/>
                    <a:pt x="444" y="124"/>
                  </a:cubicBezTo>
                  <a:cubicBezTo>
                    <a:pt x="451" y="104"/>
                    <a:pt x="451" y="104"/>
                    <a:pt x="451" y="104"/>
                  </a:cubicBezTo>
                  <a:cubicBezTo>
                    <a:pt x="440" y="109"/>
                    <a:pt x="440" y="109"/>
                    <a:pt x="440" y="109"/>
                  </a:cubicBezTo>
                  <a:cubicBezTo>
                    <a:pt x="439" y="108"/>
                    <a:pt x="438" y="107"/>
                    <a:pt x="437" y="107"/>
                  </a:cubicBezTo>
                  <a:cubicBezTo>
                    <a:pt x="442" y="99"/>
                    <a:pt x="442" y="99"/>
                    <a:pt x="442" y="99"/>
                  </a:cubicBezTo>
                  <a:cubicBezTo>
                    <a:pt x="449" y="93"/>
                    <a:pt x="449" y="93"/>
                    <a:pt x="449" y="93"/>
                  </a:cubicBezTo>
                  <a:cubicBezTo>
                    <a:pt x="456" y="87"/>
                    <a:pt x="456" y="87"/>
                    <a:pt x="456" y="87"/>
                  </a:cubicBezTo>
                  <a:cubicBezTo>
                    <a:pt x="455" y="87"/>
                    <a:pt x="454" y="86"/>
                    <a:pt x="453" y="85"/>
                  </a:cubicBezTo>
                  <a:cubicBezTo>
                    <a:pt x="454" y="86"/>
                    <a:pt x="455" y="87"/>
                    <a:pt x="456" y="87"/>
                  </a:cubicBezTo>
                  <a:cubicBezTo>
                    <a:pt x="462" y="83"/>
                    <a:pt x="464" y="80"/>
                    <a:pt x="459" y="76"/>
                  </a:cubicBezTo>
                  <a:cubicBezTo>
                    <a:pt x="458" y="75"/>
                    <a:pt x="456" y="74"/>
                    <a:pt x="455" y="73"/>
                  </a:cubicBezTo>
                  <a:cubicBezTo>
                    <a:pt x="451" y="74"/>
                    <a:pt x="448" y="76"/>
                    <a:pt x="446" y="77"/>
                  </a:cubicBezTo>
                  <a:cubicBezTo>
                    <a:pt x="447" y="78"/>
                    <a:pt x="448" y="79"/>
                    <a:pt x="448" y="80"/>
                  </a:cubicBezTo>
                  <a:cubicBezTo>
                    <a:pt x="443" y="83"/>
                    <a:pt x="438" y="87"/>
                    <a:pt x="432" y="90"/>
                  </a:cubicBezTo>
                  <a:cubicBezTo>
                    <a:pt x="434" y="91"/>
                    <a:pt x="436" y="93"/>
                    <a:pt x="437" y="95"/>
                  </a:cubicBezTo>
                  <a:cubicBezTo>
                    <a:pt x="436" y="93"/>
                    <a:pt x="434" y="91"/>
                    <a:pt x="432" y="90"/>
                  </a:cubicBezTo>
                  <a:cubicBezTo>
                    <a:pt x="438" y="87"/>
                    <a:pt x="443" y="83"/>
                    <a:pt x="448" y="80"/>
                  </a:cubicBezTo>
                  <a:cubicBezTo>
                    <a:pt x="448" y="79"/>
                    <a:pt x="447" y="78"/>
                    <a:pt x="446" y="77"/>
                  </a:cubicBezTo>
                  <a:cubicBezTo>
                    <a:pt x="445" y="76"/>
                    <a:pt x="445" y="76"/>
                    <a:pt x="445" y="76"/>
                  </a:cubicBezTo>
                  <a:cubicBezTo>
                    <a:pt x="412" y="93"/>
                    <a:pt x="412" y="93"/>
                    <a:pt x="412" y="93"/>
                  </a:cubicBezTo>
                  <a:cubicBezTo>
                    <a:pt x="445" y="76"/>
                    <a:pt x="445" y="76"/>
                    <a:pt x="445" y="76"/>
                  </a:cubicBezTo>
                  <a:cubicBezTo>
                    <a:pt x="445" y="75"/>
                    <a:pt x="444" y="75"/>
                    <a:pt x="444" y="74"/>
                  </a:cubicBezTo>
                  <a:cubicBezTo>
                    <a:pt x="426" y="83"/>
                    <a:pt x="426" y="83"/>
                    <a:pt x="426" y="83"/>
                  </a:cubicBezTo>
                  <a:cubicBezTo>
                    <a:pt x="452" y="69"/>
                    <a:pt x="452" y="69"/>
                    <a:pt x="452" y="69"/>
                  </a:cubicBezTo>
                  <a:cubicBezTo>
                    <a:pt x="441" y="70"/>
                    <a:pt x="441" y="70"/>
                    <a:pt x="441" y="70"/>
                  </a:cubicBezTo>
                  <a:cubicBezTo>
                    <a:pt x="442" y="70"/>
                    <a:pt x="442" y="71"/>
                    <a:pt x="442" y="72"/>
                  </a:cubicBezTo>
                  <a:cubicBezTo>
                    <a:pt x="411" y="93"/>
                    <a:pt x="411" y="93"/>
                    <a:pt x="411" y="93"/>
                  </a:cubicBezTo>
                  <a:cubicBezTo>
                    <a:pt x="442" y="72"/>
                    <a:pt x="442" y="72"/>
                    <a:pt x="442" y="72"/>
                  </a:cubicBezTo>
                  <a:cubicBezTo>
                    <a:pt x="442" y="71"/>
                    <a:pt x="442" y="70"/>
                    <a:pt x="441" y="70"/>
                  </a:cubicBezTo>
                  <a:cubicBezTo>
                    <a:pt x="441" y="69"/>
                    <a:pt x="441" y="69"/>
                    <a:pt x="441" y="69"/>
                  </a:cubicBezTo>
                  <a:cubicBezTo>
                    <a:pt x="432" y="72"/>
                    <a:pt x="432" y="72"/>
                    <a:pt x="432" y="72"/>
                  </a:cubicBezTo>
                  <a:cubicBezTo>
                    <a:pt x="427" y="75"/>
                    <a:pt x="421" y="78"/>
                    <a:pt x="416" y="81"/>
                  </a:cubicBezTo>
                  <a:cubicBezTo>
                    <a:pt x="421" y="78"/>
                    <a:pt x="427" y="75"/>
                    <a:pt x="432" y="72"/>
                  </a:cubicBezTo>
                  <a:cubicBezTo>
                    <a:pt x="427" y="75"/>
                    <a:pt x="421" y="78"/>
                    <a:pt x="416" y="81"/>
                  </a:cubicBezTo>
                  <a:cubicBezTo>
                    <a:pt x="401" y="91"/>
                    <a:pt x="401" y="91"/>
                    <a:pt x="401" y="91"/>
                  </a:cubicBezTo>
                  <a:cubicBezTo>
                    <a:pt x="402" y="94"/>
                    <a:pt x="402" y="94"/>
                    <a:pt x="402" y="94"/>
                  </a:cubicBezTo>
                  <a:cubicBezTo>
                    <a:pt x="402" y="95"/>
                    <a:pt x="403" y="97"/>
                    <a:pt x="404" y="97"/>
                  </a:cubicBezTo>
                  <a:cubicBezTo>
                    <a:pt x="398" y="101"/>
                    <a:pt x="393" y="104"/>
                    <a:pt x="388" y="107"/>
                  </a:cubicBezTo>
                  <a:cubicBezTo>
                    <a:pt x="399" y="107"/>
                    <a:pt x="399" y="107"/>
                    <a:pt x="399" y="107"/>
                  </a:cubicBezTo>
                  <a:cubicBezTo>
                    <a:pt x="404" y="109"/>
                    <a:pt x="411" y="111"/>
                    <a:pt x="417" y="112"/>
                  </a:cubicBezTo>
                  <a:cubicBezTo>
                    <a:pt x="410" y="119"/>
                    <a:pt x="410" y="119"/>
                    <a:pt x="410" y="119"/>
                  </a:cubicBezTo>
                  <a:cubicBezTo>
                    <a:pt x="411" y="119"/>
                    <a:pt x="411" y="119"/>
                    <a:pt x="412" y="120"/>
                  </a:cubicBezTo>
                  <a:cubicBezTo>
                    <a:pt x="407" y="127"/>
                    <a:pt x="407" y="127"/>
                    <a:pt x="407" y="127"/>
                  </a:cubicBezTo>
                  <a:cubicBezTo>
                    <a:pt x="403" y="136"/>
                    <a:pt x="403" y="136"/>
                    <a:pt x="403" y="136"/>
                  </a:cubicBezTo>
                  <a:cubicBezTo>
                    <a:pt x="387" y="146"/>
                    <a:pt x="387" y="146"/>
                    <a:pt x="387" y="146"/>
                  </a:cubicBezTo>
                  <a:cubicBezTo>
                    <a:pt x="379" y="151"/>
                    <a:pt x="372" y="158"/>
                    <a:pt x="365" y="163"/>
                  </a:cubicBezTo>
                  <a:cubicBezTo>
                    <a:pt x="358" y="191"/>
                    <a:pt x="358" y="191"/>
                    <a:pt x="358" y="191"/>
                  </a:cubicBezTo>
                  <a:cubicBezTo>
                    <a:pt x="373" y="177"/>
                    <a:pt x="373" y="177"/>
                    <a:pt x="373" y="177"/>
                  </a:cubicBezTo>
                  <a:cubicBezTo>
                    <a:pt x="373" y="191"/>
                    <a:pt x="373" y="191"/>
                    <a:pt x="373" y="191"/>
                  </a:cubicBezTo>
                  <a:cubicBezTo>
                    <a:pt x="383" y="185"/>
                    <a:pt x="383" y="185"/>
                    <a:pt x="383" y="185"/>
                  </a:cubicBezTo>
                  <a:cubicBezTo>
                    <a:pt x="389" y="168"/>
                    <a:pt x="389" y="168"/>
                    <a:pt x="389" y="168"/>
                  </a:cubicBezTo>
                  <a:cubicBezTo>
                    <a:pt x="394" y="164"/>
                    <a:pt x="399" y="160"/>
                    <a:pt x="403" y="157"/>
                  </a:cubicBezTo>
                  <a:cubicBezTo>
                    <a:pt x="402" y="156"/>
                    <a:pt x="401" y="155"/>
                    <a:pt x="399" y="154"/>
                  </a:cubicBezTo>
                  <a:cubicBezTo>
                    <a:pt x="401" y="155"/>
                    <a:pt x="402" y="156"/>
                    <a:pt x="403" y="157"/>
                  </a:cubicBezTo>
                  <a:cubicBezTo>
                    <a:pt x="404" y="157"/>
                    <a:pt x="405" y="158"/>
                    <a:pt x="405" y="158"/>
                  </a:cubicBezTo>
                  <a:cubicBezTo>
                    <a:pt x="406" y="158"/>
                    <a:pt x="406" y="158"/>
                    <a:pt x="406" y="158"/>
                  </a:cubicBezTo>
                  <a:cubicBezTo>
                    <a:pt x="413" y="168"/>
                    <a:pt x="413" y="168"/>
                    <a:pt x="413" y="168"/>
                  </a:cubicBezTo>
                  <a:cubicBezTo>
                    <a:pt x="406" y="158"/>
                    <a:pt x="406" y="158"/>
                    <a:pt x="406" y="158"/>
                  </a:cubicBezTo>
                  <a:cubicBezTo>
                    <a:pt x="403" y="166"/>
                    <a:pt x="403" y="166"/>
                    <a:pt x="403" y="166"/>
                  </a:cubicBezTo>
                  <a:cubicBezTo>
                    <a:pt x="399" y="173"/>
                    <a:pt x="399" y="173"/>
                    <a:pt x="399" y="173"/>
                  </a:cubicBezTo>
                  <a:cubicBezTo>
                    <a:pt x="400" y="174"/>
                    <a:pt x="402" y="175"/>
                    <a:pt x="403" y="176"/>
                  </a:cubicBezTo>
                  <a:moveTo>
                    <a:pt x="1158" y="3"/>
                  </a:moveTo>
                  <a:cubicBezTo>
                    <a:pt x="1155" y="2"/>
                    <a:pt x="1153" y="1"/>
                    <a:pt x="1150" y="0"/>
                  </a:cubicBezTo>
                  <a:cubicBezTo>
                    <a:pt x="1151" y="0"/>
                    <a:pt x="1152" y="1"/>
                    <a:pt x="1152" y="1"/>
                  </a:cubicBezTo>
                  <a:cubicBezTo>
                    <a:pt x="1155" y="2"/>
                    <a:pt x="1157" y="3"/>
                    <a:pt x="1160" y="4"/>
                  </a:cubicBezTo>
                  <a:cubicBezTo>
                    <a:pt x="1159" y="4"/>
                    <a:pt x="1158" y="3"/>
                    <a:pt x="1158" y="3"/>
                  </a:cubicBezTo>
                  <a:moveTo>
                    <a:pt x="1166" y="8"/>
                  </a:moveTo>
                  <a:cubicBezTo>
                    <a:pt x="1161" y="6"/>
                    <a:pt x="1156" y="4"/>
                    <a:pt x="1150" y="2"/>
                  </a:cubicBezTo>
                  <a:cubicBezTo>
                    <a:pt x="1152" y="3"/>
                    <a:pt x="1154" y="5"/>
                    <a:pt x="1156" y="6"/>
                  </a:cubicBezTo>
                  <a:cubicBezTo>
                    <a:pt x="1159" y="8"/>
                    <a:pt x="1161" y="10"/>
                    <a:pt x="1164" y="12"/>
                  </a:cubicBezTo>
                  <a:cubicBezTo>
                    <a:pt x="1170" y="15"/>
                    <a:pt x="1175" y="16"/>
                    <a:pt x="1180" y="19"/>
                  </a:cubicBezTo>
                  <a:cubicBezTo>
                    <a:pt x="1178" y="17"/>
                    <a:pt x="1175" y="15"/>
                    <a:pt x="1173" y="13"/>
                  </a:cubicBezTo>
                  <a:cubicBezTo>
                    <a:pt x="1171" y="11"/>
                    <a:pt x="1169" y="9"/>
                    <a:pt x="1166" y="8"/>
                  </a:cubicBezTo>
                  <a:moveTo>
                    <a:pt x="463" y="42"/>
                  </a:moveTo>
                  <a:cubicBezTo>
                    <a:pt x="469" y="39"/>
                    <a:pt x="475" y="37"/>
                    <a:pt x="480" y="35"/>
                  </a:cubicBezTo>
                  <a:cubicBezTo>
                    <a:pt x="475" y="37"/>
                    <a:pt x="469" y="39"/>
                    <a:pt x="463" y="42"/>
                  </a:cubicBezTo>
                  <a:cubicBezTo>
                    <a:pt x="469" y="39"/>
                    <a:pt x="475" y="37"/>
                    <a:pt x="480" y="35"/>
                  </a:cubicBezTo>
                  <a:cubicBezTo>
                    <a:pt x="480" y="34"/>
                    <a:pt x="480" y="34"/>
                    <a:pt x="480" y="34"/>
                  </a:cubicBezTo>
                  <a:cubicBezTo>
                    <a:pt x="481" y="33"/>
                    <a:pt x="481" y="32"/>
                    <a:pt x="481" y="32"/>
                  </a:cubicBezTo>
                  <a:cubicBezTo>
                    <a:pt x="475" y="34"/>
                    <a:pt x="469" y="37"/>
                    <a:pt x="463" y="39"/>
                  </a:cubicBezTo>
                  <a:cubicBezTo>
                    <a:pt x="463" y="39"/>
                    <a:pt x="463" y="40"/>
                    <a:pt x="463" y="40"/>
                  </a:cubicBezTo>
                  <a:cubicBezTo>
                    <a:pt x="463" y="41"/>
                    <a:pt x="463" y="42"/>
                    <a:pt x="463" y="42"/>
                  </a:cubicBezTo>
                  <a:cubicBezTo>
                    <a:pt x="463" y="42"/>
                    <a:pt x="463" y="41"/>
                    <a:pt x="463" y="40"/>
                  </a:cubicBezTo>
                  <a:cubicBezTo>
                    <a:pt x="463" y="41"/>
                    <a:pt x="463" y="42"/>
                    <a:pt x="463" y="42"/>
                  </a:cubicBezTo>
                  <a:moveTo>
                    <a:pt x="462" y="67"/>
                  </a:moveTo>
                  <a:cubicBezTo>
                    <a:pt x="463" y="69"/>
                    <a:pt x="464" y="70"/>
                    <a:pt x="466" y="72"/>
                  </a:cubicBezTo>
                  <a:cubicBezTo>
                    <a:pt x="470" y="60"/>
                    <a:pt x="470" y="60"/>
                    <a:pt x="470" y="60"/>
                  </a:cubicBezTo>
                  <a:cubicBezTo>
                    <a:pt x="469" y="55"/>
                    <a:pt x="471" y="52"/>
                    <a:pt x="481" y="42"/>
                  </a:cubicBezTo>
                  <a:cubicBezTo>
                    <a:pt x="474" y="46"/>
                    <a:pt x="464" y="53"/>
                    <a:pt x="456" y="57"/>
                  </a:cubicBezTo>
                  <a:cubicBezTo>
                    <a:pt x="457" y="60"/>
                    <a:pt x="459" y="64"/>
                    <a:pt x="462" y="67"/>
                  </a:cubicBezTo>
                  <a:moveTo>
                    <a:pt x="1398" y="429"/>
                  </a:moveTo>
                  <a:cubicBezTo>
                    <a:pt x="1398" y="430"/>
                    <a:pt x="1399" y="430"/>
                    <a:pt x="1399" y="431"/>
                  </a:cubicBezTo>
                  <a:cubicBezTo>
                    <a:pt x="1399" y="430"/>
                    <a:pt x="1398" y="430"/>
                    <a:pt x="1398" y="429"/>
                  </a:cubicBezTo>
                  <a:moveTo>
                    <a:pt x="1400" y="432"/>
                  </a:moveTo>
                  <a:cubicBezTo>
                    <a:pt x="1400" y="432"/>
                    <a:pt x="1399" y="431"/>
                    <a:pt x="1399" y="431"/>
                  </a:cubicBezTo>
                  <a:cubicBezTo>
                    <a:pt x="1399" y="431"/>
                    <a:pt x="1400" y="432"/>
                    <a:pt x="1400" y="432"/>
                  </a:cubicBezTo>
                  <a:moveTo>
                    <a:pt x="1402" y="433"/>
                  </a:moveTo>
                  <a:cubicBezTo>
                    <a:pt x="1401" y="433"/>
                    <a:pt x="1401" y="432"/>
                    <a:pt x="1400" y="432"/>
                  </a:cubicBezTo>
                  <a:cubicBezTo>
                    <a:pt x="1401" y="432"/>
                    <a:pt x="1401" y="433"/>
                    <a:pt x="1402" y="433"/>
                  </a:cubicBezTo>
                  <a:moveTo>
                    <a:pt x="1402" y="435"/>
                  </a:moveTo>
                  <a:cubicBezTo>
                    <a:pt x="1402" y="434"/>
                    <a:pt x="1402" y="434"/>
                    <a:pt x="1402" y="433"/>
                  </a:cubicBezTo>
                  <a:cubicBezTo>
                    <a:pt x="1402" y="434"/>
                    <a:pt x="1402" y="434"/>
                    <a:pt x="1402" y="435"/>
                  </a:cubicBezTo>
                  <a:moveTo>
                    <a:pt x="1403" y="436"/>
                  </a:moveTo>
                  <a:cubicBezTo>
                    <a:pt x="1403" y="436"/>
                    <a:pt x="1403" y="435"/>
                    <a:pt x="1402" y="435"/>
                  </a:cubicBezTo>
                  <a:cubicBezTo>
                    <a:pt x="1403" y="435"/>
                    <a:pt x="1403" y="436"/>
                    <a:pt x="1403" y="436"/>
                  </a:cubicBezTo>
                  <a:moveTo>
                    <a:pt x="1404" y="437"/>
                  </a:moveTo>
                  <a:cubicBezTo>
                    <a:pt x="1404" y="437"/>
                    <a:pt x="1404" y="436"/>
                    <a:pt x="1403" y="436"/>
                  </a:cubicBezTo>
                  <a:cubicBezTo>
                    <a:pt x="1404" y="436"/>
                    <a:pt x="1404" y="437"/>
                    <a:pt x="1404" y="437"/>
                  </a:cubicBezTo>
                  <a:moveTo>
                    <a:pt x="1405" y="438"/>
                  </a:moveTo>
                  <a:cubicBezTo>
                    <a:pt x="1405" y="438"/>
                    <a:pt x="1404" y="437"/>
                    <a:pt x="1404" y="437"/>
                  </a:cubicBezTo>
                  <a:cubicBezTo>
                    <a:pt x="1404" y="437"/>
                    <a:pt x="1405" y="438"/>
                    <a:pt x="1405" y="438"/>
                  </a:cubicBezTo>
                  <a:moveTo>
                    <a:pt x="1406" y="439"/>
                  </a:moveTo>
                  <a:cubicBezTo>
                    <a:pt x="1406" y="439"/>
                    <a:pt x="1405" y="439"/>
                    <a:pt x="1405" y="438"/>
                  </a:cubicBezTo>
                  <a:cubicBezTo>
                    <a:pt x="1405" y="439"/>
                    <a:pt x="1406" y="439"/>
                    <a:pt x="1406" y="439"/>
                  </a:cubicBezTo>
                  <a:moveTo>
                    <a:pt x="1407" y="440"/>
                  </a:moveTo>
                  <a:cubicBezTo>
                    <a:pt x="1407" y="440"/>
                    <a:pt x="1407" y="440"/>
                    <a:pt x="1406" y="439"/>
                  </a:cubicBezTo>
                  <a:cubicBezTo>
                    <a:pt x="1407" y="440"/>
                    <a:pt x="1407" y="440"/>
                    <a:pt x="1407" y="440"/>
                  </a:cubicBezTo>
                  <a:moveTo>
                    <a:pt x="1408" y="441"/>
                  </a:moveTo>
                  <a:cubicBezTo>
                    <a:pt x="1408" y="441"/>
                    <a:pt x="1407" y="440"/>
                    <a:pt x="1407" y="440"/>
                  </a:cubicBezTo>
                  <a:cubicBezTo>
                    <a:pt x="1407" y="440"/>
                    <a:pt x="1408" y="441"/>
                    <a:pt x="1408" y="441"/>
                  </a:cubicBezTo>
                  <a:moveTo>
                    <a:pt x="1409" y="442"/>
                  </a:moveTo>
                  <a:cubicBezTo>
                    <a:pt x="1409" y="442"/>
                    <a:pt x="1409" y="441"/>
                    <a:pt x="1408" y="441"/>
                  </a:cubicBezTo>
                  <a:cubicBezTo>
                    <a:pt x="1409" y="441"/>
                    <a:pt x="1409" y="442"/>
                    <a:pt x="1409" y="442"/>
                  </a:cubicBezTo>
                  <a:moveTo>
                    <a:pt x="1410" y="443"/>
                  </a:moveTo>
                  <a:cubicBezTo>
                    <a:pt x="1410" y="443"/>
                    <a:pt x="1409" y="442"/>
                    <a:pt x="1409" y="442"/>
                  </a:cubicBezTo>
                  <a:cubicBezTo>
                    <a:pt x="1409" y="442"/>
                    <a:pt x="1410" y="443"/>
                    <a:pt x="1410" y="443"/>
                  </a:cubicBezTo>
                  <a:moveTo>
                    <a:pt x="1411" y="443"/>
                  </a:moveTo>
                  <a:cubicBezTo>
                    <a:pt x="1410" y="443"/>
                    <a:pt x="1410" y="443"/>
                    <a:pt x="1410" y="443"/>
                  </a:cubicBezTo>
                  <a:cubicBezTo>
                    <a:pt x="1411" y="443"/>
                    <a:pt x="1411" y="443"/>
                    <a:pt x="1411" y="443"/>
                  </a:cubicBezTo>
                  <a:moveTo>
                    <a:pt x="1412" y="443"/>
                  </a:moveTo>
                  <a:cubicBezTo>
                    <a:pt x="1412" y="443"/>
                    <a:pt x="1411" y="443"/>
                    <a:pt x="1411" y="443"/>
                  </a:cubicBezTo>
                  <a:cubicBezTo>
                    <a:pt x="1411" y="443"/>
                    <a:pt x="1412" y="443"/>
                    <a:pt x="1412" y="443"/>
                  </a:cubicBezTo>
                  <a:moveTo>
                    <a:pt x="1413" y="443"/>
                  </a:moveTo>
                  <a:cubicBezTo>
                    <a:pt x="1412" y="443"/>
                    <a:pt x="1412" y="443"/>
                    <a:pt x="1412" y="443"/>
                  </a:cubicBezTo>
                  <a:cubicBezTo>
                    <a:pt x="1412" y="443"/>
                    <a:pt x="1412" y="443"/>
                    <a:pt x="1413" y="443"/>
                  </a:cubicBezTo>
                  <a:moveTo>
                    <a:pt x="1414" y="443"/>
                  </a:moveTo>
                  <a:cubicBezTo>
                    <a:pt x="1413" y="443"/>
                    <a:pt x="1413" y="443"/>
                    <a:pt x="1413" y="443"/>
                  </a:cubicBezTo>
                  <a:cubicBezTo>
                    <a:pt x="1413" y="443"/>
                    <a:pt x="1413" y="443"/>
                    <a:pt x="1414" y="443"/>
                  </a:cubicBezTo>
                  <a:moveTo>
                    <a:pt x="1415" y="442"/>
                  </a:moveTo>
                  <a:cubicBezTo>
                    <a:pt x="1414" y="443"/>
                    <a:pt x="1414" y="443"/>
                    <a:pt x="1414" y="443"/>
                  </a:cubicBezTo>
                  <a:cubicBezTo>
                    <a:pt x="1414" y="443"/>
                    <a:pt x="1414" y="443"/>
                    <a:pt x="1415" y="442"/>
                  </a:cubicBezTo>
                  <a:moveTo>
                    <a:pt x="1416" y="442"/>
                  </a:moveTo>
                  <a:cubicBezTo>
                    <a:pt x="1415" y="442"/>
                    <a:pt x="1415" y="442"/>
                    <a:pt x="1415" y="442"/>
                  </a:cubicBezTo>
                  <a:cubicBezTo>
                    <a:pt x="1415" y="442"/>
                    <a:pt x="1415" y="442"/>
                    <a:pt x="1416" y="442"/>
                  </a:cubicBezTo>
                  <a:moveTo>
                    <a:pt x="1416" y="441"/>
                  </a:moveTo>
                  <a:cubicBezTo>
                    <a:pt x="1416" y="441"/>
                    <a:pt x="1416" y="441"/>
                    <a:pt x="1416" y="442"/>
                  </a:cubicBezTo>
                  <a:cubicBezTo>
                    <a:pt x="1416" y="441"/>
                    <a:pt x="1416" y="441"/>
                    <a:pt x="1416" y="441"/>
                  </a:cubicBezTo>
                  <a:moveTo>
                    <a:pt x="1416" y="440"/>
                  </a:moveTo>
                  <a:cubicBezTo>
                    <a:pt x="1416" y="440"/>
                    <a:pt x="1416" y="440"/>
                    <a:pt x="1416" y="441"/>
                  </a:cubicBezTo>
                  <a:cubicBezTo>
                    <a:pt x="1416" y="440"/>
                    <a:pt x="1416" y="440"/>
                    <a:pt x="1416" y="440"/>
                  </a:cubicBezTo>
                  <a:moveTo>
                    <a:pt x="1416" y="439"/>
                  </a:moveTo>
                  <a:cubicBezTo>
                    <a:pt x="1416" y="439"/>
                    <a:pt x="1416" y="439"/>
                    <a:pt x="1416" y="440"/>
                  </a:cubicBezTo>
                  <a:cubicBezTo>
                    <a:pt x="1416" y="439"/>
                    <a:pt x="1416" y="439"/>
                    <a:pt x="1416" y="439"/>
                  </a:cubicBezTo>
                  <a:moveTo>
                    <a:pt x="1416" y="437"/>
                  </a:moveTo>
                  <a:cubicBezTo>
                    <a:pt x="1416" y="438"/>
                    <a:pt x="1416" y="438"/>
                    <a:pt x="1416" y="439"/>
                  </a:cubicBezTo>
                  <a:cubicBezTo>
                    <a:pt x="1416" y="438"/>
                    <a:pt x="1416" y="438"/>
                    <a:pt x="1416" y="437"/>
                  </a:cubicBezTo>
                  <a:moveTo>
                    <a:pt x="1416" y="436"/>
                  </a:moveTo>
                  <a:cubicBezTo>
                    <a:pt x="1416" y="437"/>
                    <a:pt x="1416" y="437"/>
                    <a:pt x="1416" y="437"/>
                  </a:cubicBezTo>
                  <a:cubicBezTo>
                    <a:pt x="1416" y="437"/>
                    <a:pt x="1416" y="437"/>
                    <a:pt x="1416" y="436"/>
                  </a:cubicBezTo>
                  <a:moveTo>
                    <a:pt x="1416" y="435"/>
                  </a:moveTo>
                  <a:cubicBezTo>
                    <a:pt x="1416" y="436"/>
                    <a:pt x="1416" y="436"/>
                    <a:pt x="1416" y="436"/>
                  </a:cubicBezTo>
                  <a:cubicBezTo>
                    <a:pt x="1416" y="436"/>
                    <a:pt x="1416" y="436"/>
                    <a:pt x="1416" y="435"/>
                  </a:cubicBezTo>
                  <a:moveTo>
                    <a:pt x="1416" y="434"/>
                  </a:moveTo>
                  <a:cubicBezTo>
                    <a:pt x="1416" y="434"/>
                    <a:pt x="1416" y="435"/>
                    <a:pt x="1416" y="435"/>
                  </a:cubicBezTo>
                  <a:cubicBezTo>
                    <a:pt x="1416" y="435"/>
                    <a:pt x="1416" y="434"/>
                    <a:pt x="1416" y="434"/>
                  </a:cubicBezTo>
                  <a:moveTo>
                    <a:pt x="1415" y="432"/>
                  </a:moveTo>
                  <a:cubicBezTo>
                    <a:pt x="1416" y="432"/>
                    <a:pt x="1416" y="433"/>
                    <a:pt x="1416" y="434"/>
                  </a:cubicBezTo>
                  <a:cubicBezTo>
                    <a:pt x="1416" y="433"/>
                    <a:pt x="1416" y="432"/>
                    <a:pt x="1415" y="432"/>
                  </a:cubicBezTo>
                  <a:moveTo>
                    <a:pt x="1415" y="431"/>
                  </a:moveTo>
                  <a:cubicBezTo>
                    <a:pt x="1415" y="431"/>
                    <a:pt x="1415" y="432"/>
                    <a:pt x="1415" y="432"/>
                  </a:cubicBezTo>
                  <a:cubicBezTo>
                    <a:pt x="1415" y="432"/>
                    <a:pt x="1415" y="431"/>
                    <a:pt x="1415" y="431"/>
                  </a:cubicBezTo>
                  <a:moveTo>
                    <a:pt x="1415" y="431"/>
                  </a:moveTo>
                  <a:cubicBezTo>
                    <a:pt x="1415" y="430"/>
                    <a:pt x="1414" y="429"/>
                    <a:pt x="1414" y="429"/>
                  </a:cubicBezTo>
                  <a:cubicBezTo>
                    <a:pt x="1414" y="429"/>
                    <a:pt x="1415" y="430"/>
                    <a:pt x="1415" y="431"/>
                  </a:cubicBezTo>
                  <a:moveTo>
                    <a:pt x="1414" y="427"/>
                  </a:moveTo>
                  <a:cubicBezTo>
                    <a:pt x="1414" y="428"/>
                    <a:pt x="1414" y="428"/>
                    <a:pt x="1414" y="429"/>
                  </a:cubicBezTo>
                  <a:cubicBezTo>
                    <a:pt x="1414" y="428"/>
                    <a:pt x="1414" y="428"/>
                    <a:pt x="1414" y="427"/>
                  </a:cubicBezTo>
                  <a:moveTo>
                    <a:pt x="1414" y="427"/>
                  </a:moveTo>
                  <a:cubicBezTo>
                    <a:pt x="1414" y="427"/>
                    <a:pt x="1413" y="426"/>
                    <a:pt x="1413" y="426"/>
                  </a:cubicBezTo>
                  <a:cubicBezTo>
                    <a:pt x="1413" y="426"/>
                    <a:pt x="1414" y="427"/>
                    <a:pt x="1414" y="427"/>
                  </a:cubicBezTo>
                  <a:moveTo>
                    <a:pt x="1413" y="426"/>
                  </a:moveTo>
                  <a:cubicBezTo>
                    <a:pt x="1413" y="426"/>
                    <a:pt x="1413" y="425"/>
                    <a:pt x="1413" y="425"/>
                  </a:cubicBezTo>
                  <a:cubicBezTo>
                    <a:pt x="1413" y="425"/>
                    <a:pt x="1413" y="426"/>
                    <a:pt x="1413" y="426"/>
                  </a:cubicBezTo>
                  <a:moveTo>
                    <a:pt x="1413" y="425"/>
                  </a:moveTo>
                  <a:cubicBezTo>
                    <a:pt x="1413" y="424"/>
                    <a:pt x="1412" y="424"/>
                    <a:pt x="1412" y="423"/>
                  </a:cubicBezTo>
                  <a:cubicBezTo>
                    <a:pt x="1412" y="424"/>
                    <a:pt x="1413" y="424"/>
                    <a:pt x="1413" y="425"/>
                  </a:cubicBezTo>
                  <a:moveTo>
                    <a:pt x="1374" y="410"/>
                  </a:moveTo>
                  <a:cubicBezTo>
                    <a:pt x="1375" y="407"/>
                    <a:pt x="1376" y="402"/>
                    <a:pt x="1377" y="399"/>
                  </a:cubicBezTo>
                  <a:cubicBezTo>
                    <a:pt x="1376" y="402"/>
                    <a:pt x="1375" y="407"/>
                    <a:pt x="1374" y="410"/>
                  </a:cubicBezTo>
                  <a:moveTo>
                    <a:pt x="1380" y="398"/>
                  </a:moveTo>
                  <a:cubicBezTo>
                    <a:pt x="1379" y="398"/>
                    <a:pt x="1378" y="398"/>
                    <a:pt x="1377" y="399"/>
                  </a:cubicBezTo>
                  <a:cubicBezTo>
                    <a:pt x="1378" y="398"/>
                    <a:pt x="1379" y="398"/>
                    <a:pt x="1380" y="398"/>
                  </a:cubicBezTo>
                  <a:moveTo>
                    <a:pt x="1382" y="397"/>
                  </a:moveTo>
                  <a:cubicBezTo>
                    <a:pt x="1382" y="397"/>
                    <a:pt x="1381" y="397"/>
                    <a:pt x="1380" y="398"/>
                  </a:cubicBezTo>
                  <a:cubicBezTo>
                    <a:pt x="1381" y="397"/>
                    <a:pt x="1382" y="397"/>
                    <a:pt x="1382" y="397"/>
                  </a:cubicBezTo>
                  <a:moveTo>
                    <a:pt x="1382" y="397"/>
                  </a:moveTo>
                  <a:cubicBezTo>
                    <a:pt x="1383" y="396"/>
                    <a:pt x="1384" y="396"/>
                    <a:pt x="1384" y="396"/>
                  </a:cubicBezTo>
                  <a:cubicBezTo>
                    <a:pt x="1384" y="396"/>
                    <a:pt x="1383" y="396"/>
                    <a:pt x="1382" y="397"/>
                  </a:cubicBezTo>
                  <a:moveTo>
                    <a:pt x="1387" y="395"/>
                  </a:moveTo>
                  <a:cubicBezTo>
                    <a:pt x="1386" y="395"/>
                    <a:pt x="1385" y="396"/>
                    <a:pt x="1384" y="396"/>
                  </a:cubicBezTo>
                  <a:cubicBezTo>
                    <a:pt x="1385" y="396"/>
                    <a:pt x="1386" y="395"/>
                    <a:pt x="1387" y="395"/>
                  </a:cubicBezTo>
                  <a:moveTo>
                    <a:pt x="1389" y="395"/>
                  </a:moveTo>
                  <a:cubicBezTo>
                    <a:pt x="1388" y="395"/>
                    <a:pt x="1387" y="395"/>
                    <a:pt x="1387" y="395"/>
                  </a:cubicBezTo>
                  <a:cubicBezTo>
                    <a:pt x="1387" y="395"/>
                    <a:pt x="1388" y="395"/>
                    <a:pt x="1389" y="395"/>
                  </a:cubicBezTo>
                  <a:moveTo>
                    <a:pt x="1390" y="395"/>
                  </a:moveTo>
                  <a:cubicBezTo>
                    <a:pt x="1389" y="395"/>
                    <a:pt x="1389" y="395"/>
                    <a:pt x="1389" y="395"/>
                  </a:cubicBezTo>
                  <a:cubicBezTo>
                    <a:pt x="1389" y="395"/>
                    <a:pt x="1389" y="395"/>
                    <a:pt x="1390" y="395"/>
                  </a:cubicBezTo>
                  <a:moveTo>
                    <a:pt x="1392" y="394"/>
                  </a:moveTo>
                  <a:cubicBezTo>
                    <a:pt x="1391" y="395"/>
                    <a:pt x="1391" y="395"/>
                    <a:pt x="1390" y="395"/>
                  </a:cubicBezTo>
                  <a:cubicBezTo>
                    <a:pt x="1391" y="395"/>
                    <a:pt x="1391" y="395"/>
                    <a:pt x="1392" y="394"/>
                  </a:cubicBezTo>
                  <a:moveTo>
                    <a:pt x="1392" y="394"/>
                  </a:moveTo>
                  <a:cubicBezTo>
                    <a:pt x="1392" y="394"/>
                    <a:pt x="1392" y="394"/>
                    <a:pt x="1392" y="394"/>
                  </a:cubicBezTo>
                  <a:cubicBezTo>
                    <a:pt x="1392" y="394"/>
                    <a:pt x="1392" y="394"/>
                    <a:pt x="1392" y="394"/>
                  </a:cubicBezTo>
                  <a:moveTo>
                    <a:pt x="1392" y="394"/>
                  </a:moveTo>
                  <a:cubicBezTo>
                    <a:pt x="1392" y="394"/>
                    <a:pt x="1392" y="394"/>
                    <a:pt x="1392" y="394"/>
                  </a:cubicBezTo>
                  <a:cubicBezTo>
                    <a:pt x="1392" y="394"/>
                    <a:pt x="1392" y="394"/>
                    <a:pt x="1392" y="394"/>
                  </a:cubicBezTo>
                  <a:moveTo>
                    <a:pt x="1393" y="394"/>
                  </a:moveTo>
                  <a:cubicBezTo>
                    <a:pt x="1392" y="394"/>
                    <a:pt x="1392" y="394"/>
                    <a:pt x="1392" y="394"/>
                  </a:cubicBezTo>
                  <a:cubicBezTo>
                    <a:pt x="1392" y="394"/>
                    <a:pt x="1392" y="394"/>
                    <a:pt x="1393" y="394"/>
                  </a:cubicBezTo>
                  <a:moveTo>
                    <a:pt x="1393" y="394"/>
                  </a:moveTo>
                  <a:cubicBezTo>
                    <a:pt x="1393" y="394"/>
                    <a:pt x="1393" y="394"/>
                    <a:pt x="1393" y="394"/>
                  </a:cubicBezTo>
                  <a:cubicBezTo>
                    <a:pt x="1393" y="394"/>
                    <a:pt x="1393" y="394"/>
                    <a:pt x="1393" y="394"/>
                  </a:cubicBezTo>
                  <a:moveTo>
                    <a:pt x="1393" y="394"/>
                  </a:moveTo>
                  <a:cubicBezTo>
                    <a:pt x="1393" y="394"/>
                    <a:pt x="1393" y="394"/>
                    <a:pt x="1393" y="394"/>
                  </a:cubicBezTo>
                  <a:cubicBezTo>
                    <a:pt x="1393" y="394"/>
                    <a:pt x="1393" y="394"/>
                    <a:pt x="1393" y="394"/>
                  </a:cubicBezTo>
                  <a:moveTo>
                    <a:pt x="1393" y="394"/>
                  </a:moveTo>
                  <a:cubicBezTo>
                    <a:pt x="1393" y="394"/>
                    <a:pt x="1393" y="394"/>
                    <a:pt x="1393" y="394"/>
                  </a:cubicBezTo>
                  <a:cubicBezTo>
                    <a:pt x="1393" y="394"/>
                    <a:pt x="1393" y="394"/>
                    <a:pt x="1393" y="394"/>
                  </a:cubicBezTo>
                  <a:moveTo>
                    <a:pt x="1393" y="394"/>
                  </a:moveTo>
                  <a:cubicBezTo>
                    <a:pt x="1393" y="394"/>
                    <a:pt x="1393" y="394"/>
                    <a:pt x="1393" y="394"/>
                  </a:cubicBezTo>
                  <a:cubicBezTo>
                    <a:pt x="1393" y="394"/>
                    <a:pt x="1393" y="394"/>
                    <a:pt x="1393" y="394"/>
                  </a:cubicBezTo>
                  <a:moveTo>
                    <a:pt x="1393" y="394"/>
                  </a:moveTo>
                  <a:cubicBezTo>
                    <a:pt x="1393" y="394"/>
                    <a:pt x="1393" y="394"/>
                    <a:pt x="1393" y="394"/>
                  </a:cubicBezTo>
                  <a:cubicBezTo>
                    <a:pt x="1393" y="394"/>
                    <a:pt x="1393" y="394"/>
                    <a:pt x="1393" y="394"/>
                  </a:cubicBezTo>
                  <a:moveTo>
                    <a:pt x="1393" y="394"/>
                  </a:moveTo>
                  <a:cubicBezTo>
                    <a:pt x="1393" y="394"/>
                    <a:pt x="1393" y="394"/>
                    <a:pt x="1393" y="394"/>
                  </a:cubicBezTo>
                  <a:cubicBezTo>
                    <a:pt x="1393" y="394"/>
                    <a:pt x="1393" y="394"/>
                    <a:pt x="1393" y="394"/>
                  </a:cubicBezTo>
                  <a:moveTo>
                    <a:pt x="1394" y="393"/>
                  </a:moveTo>
                  <a:cubicBezTo>
                    <a:pt x="1394" y="393"/>
                    <a:pt x="1393" y="394"/>
                    <a:pt x="1393" y="394"/>
                  </a:cubicBezTo>
                  <a:cubicBezTo>
                    <a:pt x="1393" y="394"/>
                    <a:pt x="1394" y="393"/>
                    <a:pt x="1394" y="393"/>
                  </a:cubicBezTo>
                  <a:moveTo>
                    <a:pt x="1395" y="392"/>
                  </a:moveTo>
                  <a:cubicBezTo>
                    <a:pt x="1395" y="392"/>
                    <a:pt x="1395" y="393"/>
                    <a:pt x="1394" y="393"/>
                  </a:cubicBezTo>
                  <a:cubicBezTo>
                    <a:pt x="1395" y="393"/>
                    <a:pt x="1395" y="392"/>
                    <a:pt x="1395" y="392"/>
                  </a:cubicBezTo>
                  <a:moveTo>
                    <a:pt x="1396" y="390"/>
                  </a:moveTo>
                  <a:cubicBezTo>
                    <a:pt x="1396" y="391"/>
                    <a:pt x="1395" y="391"/>
                    <a:pt x="1395" y="392"/>
                  </a:cubicBezTo>
                  <a:cubicBezTo>
                    <a:pt x="1395" y="391"/>
                    <a:pt x="1396" y="391"/>
                    <a:pt x="1396" y="390"/>
                  </a:cubicBezTo>
                  <a:moveTo>
                    <a:pt x="1396" y="388"/>
                  </a:moveTo>
                  <a:cubicBezTo>
                    <a:pt x="1396" y="389"/>
                    <a:pt x="1396" y="390"/>
                    <a:pt x="1396" y="390"/>
                  </a:cubicBezTo>
                  <a:cubicBezTo>
                    <a:pt x="1396" y="390"/>
                    <a:pt x="1396" y="389"/>
                    <a:pt x="1396" y="388"/>
                  </a:cubicBezTo>
                  <a:moveTo>
                    <a:pt x="1396" y="386"/>
                  </a:moveTo>
                  <a:cubicBezTo>
                    <a:pt x="1396" y="387"/>
                    <a:pt x="1396" y="387"/>
                    <a:pt x="1396" y="388"/>
                  </a:cubicBezTo>
                  <a:cubicBezTo>
                    <a:pt x="1396" y="387"/>
                    <a:pt x="1396" y="387"/>
                    <a:pt x="1396" y="386"/>
                  </a:cubicBezTo>
                  <a:moveTo>
                    <a:pt x="1395" y="383"/>
                  </a:moveTo>
                  <a:cubicBezTo>
                    <a:pt x="1395" y="384"/>
                    <a:pt x="1395" y="385"/>
                    <a:pt x="1396" y="386"/>
                  </a:cubicBezTo>
                  <a:cubicBezTo>
                    <a:pt x="1395" y="385"/>
                    <a:pt x="1395" y="384"/>
                    <a:pt x="1395" y="383"/>
                  </a:cubicBezTo>
                  <a:moveTo>
                    <a:pt x="1394" y="378"/>
                  </a:moveTo>
                  <a:cubicBezTo>
                    <a:pt x="1394" y="380"/>
                    <a:pt x="1395" y="382"/>
                    <a:pt x="1395" y="383"/>
                  </a:cubicBezTo>
                  <a:cubicBezTo>
                    <a:pt x="1395" y="382"/>
                    <a:pt x="1394" y="380"/>
                    <a:pt x="1394" y="378"/>
                  </a:cubicBezTo>
                  <a:moveTo>
                    <a:pt x="1392" y="374"/>
                  </a:moveTo>
                  <a:cubicBezTo>
                    <a:pt x="1393" y="375"/>
                    <a:pt x="1393" y="377"/>
                    <a:pt x="1394" y="378"/>
                  </a:cubicBezTo>
                  <a:cubicBezTo>
                    <a:pt x="1393" y="377"/>
                    <a:pt x="1393" y="375"/>
                    <a:pt x="1392" y="374"/>
                  </a:cubicBezTo>
                  <a:moveTo>
                    <a:pt x="1392" y="374"/>
                  </a:moveTo>
                  <a:cubicBezTo>
                    <a:pt x="1392" y="374"/>
                    <a:pt x="1392" y="374"/>
                    <a:pt x="1392" y="374"/>
                  </a:cubicBezTo>
                  <a:cubicBezTo>
                    <a:pt x="1392" y="374"/>
                    <a:pt x="1392" y="374"/>
                    <a:pt x="1392" y="374"/>
                  </a:cubicBezTo>
                  <a:moveTo>
                    <a:pt x="1392" y="374"/>
                  </a:moveTo>
                  <a:cubicBezTo>
                    <a:pt x="1392" y="374"/>
                    <a:pt x="1392" y="374"/>
                    <a:pt x="1392" y="374"/>
                  </a:cubicBezTo>
                  <a:cubicBezTo>
                    <a:pt x="1392" y="374"/>
                    <a:pt x="1392" y="374"/>
                    <a:pt x="1392" y="374"/>
                  </a:cubicBezTo>
                  <a:moveTo>
                    <a:pt x="1392" y="373"/>
                  </a:moveTo>
                  <a:cubicBezTo>
                    <a:pt x="1392" y="374"/>
                    <a:pt x="1392" y="374"/>
                    <a:pt x="1392" y="374"/>
                  </a:cubicBezTo>
                  <a:cubicBezTo>
                    <a:pt x="1392" y="374"/>
                    <a:pt x="1392" y="374"/>
                    <a:pt x="1392" y="373"/>
                  </a:cubicBezTo>
                  <a:moveTo>
                    <a:pt x="1392" y="373"/>
                  </a:moveTo>
                  <a:cubicBezTo>
                    <a:pt x="1392" y="373"/>
                    <a:pt x="1392" y="373"/>
                    <a:pt x="1392" y="373"/>
                  </a:cubicBezTo>
                  <a:cubicBezTo>
                    <a:pt x="1392" y="373"/>
                    <a:pt x="1392" y="373"/>
                    <a:pt x="1392" y="373"/>
                  </a:cubicBezTo>
                  <a:moveTo>
                    <a:pt x="1392" y="373"/>
                  </a:moveTo>
                  <a:cubicBezTo>
                    <a:pt x="1392" y="373"/>
                    <a:pt x="1392" y="373"/>
                    <a:pt x="1392" y="373"/>
                  </a:cubicBezTo>
                  <a:cubicBezTo>
                    <a:pt x="1392" y="373"/>
                    <a:pt x="1392" y="373"/>
                    <a:pt x="1392" y="373"/>
                  </a:cubicBezTo>
                  <a:moveTo>
                    <a:pt x="1392" y="373"/>
                  </a:moveTo>
                  <a:cubicBezTo>
                    <a:pt x="1392" y="373"/>
                    <a:pt x="1392" y="373"/>
                    <a:pt x="1392" y="373"/>
                  </a:cubicBezTo>
                  <a:cubicBezTo>
                    <a:pt x="1392" y="373"/>
                    <a:pt x="1392" y="373"/>
                    <a:pt x="1392" y="373"/>
                  </a:cubicBezTo>
                  <a:moveTo>
                    <a:pt x="1392" y="373"/>
                  </a:moveTo>
                  <a:cubicBezTo>
                    <a:pt x="1392" y="373"/>
                    <a:pt x="1392" y="373"/>
                    <a:pt x="1392" y="373"/>
                  </a:cubicBezTo>
                  <a:cubicBezTo>
                    <a:pt x="1392" y="373"/>
                    <a:pt x="1392" y="373"/>
                    <a:pt x="1392" y="373"/>
                  </a:cubicBezTo>
                  <a:moveTo>
                    <a:pt x="1392" y="373"/>
                  </a:moveTo>
                  <a:cubicBezTo>
                    <a:pt x="1392" y="373"/>
                    <a:pt x="1392" y="373"/>
                    <a:pt x="1392" y="373"/>
                  </a:cubicBezTo>
                  <a:cubicBezTo>
                    <a:pt x="1392" y="373"/>
                    <a:pt x="1392" y="373"/>
                    <a:pt x="1392" y="373"/>
                  </a:cubicBezTo>
                  <a:moveTo>
                    <a:pt x="1434" y="260"/>
                  </a:moveTo>
                  <a:cubicBezTo>
                    <a:pt x="1434" y="261"/>
                    <a:pt x="1434" y="261"/>
                    <a:pt x="1434" y="261"/>
                  </a:cubicBezTo>
                  <a:cubicBezTo>
                    <a:pt x="1434" y="261"/>
                    <a:pt x="1434" y="261"/>
                    <a:pt x="1434" y="260"/>
                  </a:cubicBezTo>
                  <a:moveTo>
                    <a:pt x="1435" y="259"/>
                  </a:moveTo>
                  <a:cubicBezTo>
                    <a:pt x="1434" y="260"/>
                    <a:pt x="1434" y="260"/>
                    <a:pt x="1434" y="260"/>
                  </a:cubicBezTo>
                  <a:cubicBezTo>
                    <a:pt x="1434" y="260"/>
                    <a:pt x="1434" y="260"/>
                    <a:pt x="1435" y="259"/>
                  </a:cubicBezTo>
                  <a:moveTo>
                    <a:pt x="1435" y="259"/>
                  </a:moveTo>
                  <a:cubicBezTo>
                    <a:pt x="1435" y="259"/>
                    <a:pt x="1435" y="259"/>
                    <a:pt x="1435" y="259"/>
                  </a:cubicBezTo>
                  <a:cubicBezTo>
                    <a:pt x="1435" y="259"/>
                    <a:pt x="1435" y="259"/>
                    <a:pt x="1435" y="259"/>
                  </a:cubicBezTo>
                  <a:moveTo>
                    <a:pt x="1435" y="258"/>
                  </a:moveTo>
                  <a:cubicBezTo>
                    <a:pt x="1435" y="258"/>
                    <a:pt x="1435" y="258"/>
                    <a:pt x="1435" y="259"/>
                  </a:cubicBezTo>
                  <a:cubicBezTo>
                    <a:pt x="1435" y="258"/>
                    <a:pt x="1435" y="258"/>
                    <a:pt x="1435" y="258"/>
                  </a:cubicBezTo>
                  <a:moveTo>
                    <a:pt x="1435" y="257"/>
                  </a:moveTo>
                  <a:cubicBezTo>
                    <a:pt x="1435" y="257"/>
                    <a:pt x="1435" y="257"/>
                    <a:pt x="1435" y="258"/>
                  </a:cubicBezTo>
                  <a:cubicBezTo>
                    <a:pt x="1435" y="257"/>
                    <a:pt x="1435" y="257"/>
                    <a:pt x="1435" y="257"/>
                  </a:cubicBezTo>
                  <a:moveTo>
                    <a:pt x="1435" y="256"/>
                  </a:moveTo>
                  <a:cubicBezTo>
                    <a:pt x="1435" y="256"/>
                    <a:pt x="1435" y="256"/>
                    <a:pt x="1435" y="257"/>
                  </a:cubicBezTo>
                  <a:cubicBezTo>
                    <a:pt x="1435" y="256"/>
                    <a:pt x="1435" y="256"/>
                    <a:pt x="1435" y="256"/>
                  </a:cubicBezTo>
                  <a:moveTo>
                    <a:pt x="1435" y="255"/>
                  </a:moveTo>
                  <a:cubicBezTo>
                    <a:pt x="1435" y="255"/>
                    <a:pt x="1435" y="255"/>
                    <a:pt x="1435" y="256"/>
                  </a:cubicBezTo>
                  <a:cubicBezTo>
                    <a:pt x="1435" y="255"/>
                    <a:pt x="1435" y="255"/>
                    <a:pt x="1435" y="255"/>
                  </a:cubicBezTo>
                  <a:moveTo>
                    <a:pt x="1435" y="254"/>
                  </a:moveTo>
                  <a:cubicBezTo>
                    <a:pt x="1435" y="254"/>
                    <a:pt x="1435" y="254"/>
                    <a:pt x="1435" y="255"/>
                  </a:cubicBezTo>
                  <a:cubicBezTo>
                    <a:pt x="1435" y="254"/>
                    <a:pt x="1435" y="254"/>
                    <a:pt x="1435" y="254"/>
                  </a:cubicBezTo>
                  <a:moveTo>
                    <a:pt x="1435" y="253"/>
                  </a:moveTo>
                  <a:cubicBezTo>
                    <a:pt x="1435" y="253"/>
                    <a:pt x="1435" y="253"/>
                    <a:pt x="1435" y="254"/>
                  </a:cubicBezTo>
                  <a:cubicBezTo>
                    <a:pt x="1435" y="253"/>
                    <a:pt x="1435" y="253"/>
                    <a:pt x="1435" y="253"/>
                  </a:cubicBezTo>
                  <a:moveTo>
                    <a:pt x="1434" y="251"/>
                  </a:moveTo>
                  <a:cubicBezTo>
                    <a:pt x="1435" y="252"/>
                    <a:pt x="1435" y="252"/>
                    <a:pt x="1435" y="253"/>
                  </a:cubicBezTo>
                  <a:cubicBezTo>
                    <a:pt x="1435" y="252"/>
                    <a:pt x="1435" y="252"/>
                    <a:pt x="1434" y="251"/>
                  </a:cubicBezTo>
                  <a:moveTo>
                    <a:pt x="1434" y="250"/>
                  </a:moveTo>
                  <a:cubicBezTo>
                    <a:pt x="1434" y="251"/>
                    <a:pt x="1434" y="251"/>
                    <a:pt x="1434" y="251"/>
                  </a:cubicBezTo>
                  <a:cubicBezTo>
                    <a:pt x="1434" y="251"/>
                    <a:pt x="1434" y="251"/>
                    <a:pt x="1434" y="250"/>
                  </a:cubicBezTo>
                  <a:moveTo>
                    <a:pt x="1434" y="249"/>
                  </a:moveTo>
                  <a:cubicBezTo>
                    <a:pt x="1434" y="249"/>
                    <a:pt x="1434" y="250"/>
                    <a:pt x="1434" y="250"/>
                  </a:cubicBezTo>
                  <a:cubicBezTo>
                    <a:pt x="1434" y="250"/>
                    <a:pt x="1434" y="249"/>
                    <a:pt x="1434" y="249"/>
                  </a:cubicBezTo>
                  <a:moveTo>
                    <a:pt x="1433" y="248"/>
                  </a:moveTo>
                  <a:cubicBezTo>
                    <a:pt x="1433" y="248"/>
                    <a:pt x="1434" y="249"/>
                    <a:pt x="1434" y="249"/>
                  </a:cubicBezTo>
                  <a:cubicBezTo>
                    <a:pt x="1434" y="249"/>
                    <a:pt x="1433" y="248"/>
                    <a:pt x="1433" y="248"/>
                  </a:cubicBezTo>
                  <a:moveTo>
                    <a:pt x="1433" y="246"/>
                  </a:moveTo>
                  <a:cubicBezTo>
                    <a:pt x="1433" y="246"/>
                    <a:pt x="1433" y="247"/>
                    <a:pt x="1433" y="248"/>
                  </a:cubicBezTo>
                  <a:cubicBezTo>
                    <a:pt x="1433" y="247"/>
                    <a:pt x="1433" y="246"/>
                    <a:pt x="1433" y="246"/>
                  </a:cubicBezTo>
                  <a:moveTo>
                    <a:pt x="1432" y="245"/>
                  </a:moveTo>
                  <a:cubicBezTo>
                    <a:pt x="1433" y="245"/>
                    <a:pt x="1433" y="246"/>
                    <a:pt x="1433" y="246"/>
                  </a:cubicBezTo>
                  <a:cubicBezTo>
                    <a:pt x="1433" y="246"/>
                    <a:pt x="1433" y="245"/>
                    <a:pt x="1432" y="245"/>
                  </a:cubicBezTo>
                  <a:moveTo>
                    <a:pt x="1431" y="243"/>
                  </a:moveTo>
                  <a:cubicBezTo>
                    <a:pt x="1432" y="244"/>
                    <a:pt x="1432" y="244"/>
                    <a:pt x="1432" y="245"/>
                  </a:cubicBezTo>
                  <a:cubicBezTo>
                    <a:pt x="1432" y="244"/>
                    <a:pt x="1432" y="244"/>
                    <a:pt x="1431" y="243"/>
                  </a:cubicBezTo>
                  <a:moveTo>
                    <a:pt x="1430" y="242"/>
                  </a:moveTo>
                  <a:cubicBezTo>
                    <a:pt x="1431" y="242"/>
                    <a:pt x="1431" y="243"/>
                    <a:pt x="1431" y="243"/>
                  </a:cubicBezTo>
                  <a:cubicBezTo>
                    <a:pt x="1431" y="243"/>
                    <a:pt x="1431" y="242"/>
                    <a:pt x="1430" y="242"/>
                  </a:cubicBezTo>
                  <a:moveTo>
                    <a:pt x="1430" y="240"/>
                  </a:moveTo>
                  <a:cubicBezTo>
                    <a:pt x="1430" y="241"/>
                    <a:pt x="1430" y="241"/>
                    <a:pt x="1430" y="242"/>
                  </a:cubicBezTo>
                  <a:cubicBezTo>
                    <a:pt x="1430" y="241"/>
                    <a:pt x="1430" y="241"/>
                    <a:pt x="1430" y="240"/>
                  </a:cubicBezTo>
                  <a:moveTo>
                    <a:pt x="1429" y="239"/>
                  </a:moveTo>
                  <a:cubicBezTo>
                    <a:pt x="1429" y="239"/>
                    <a:pt x="1429" y="240"/>
                    <a:pt x="1430" y="240"/>
                  </a:cubicBezTo>
                  <a:cubicBezTo>
                    <a:pt x="1429" y="240"/>
                    <a:pt x="1429" y="239"/>
                    <a:pt x="1429" y="239"/>
                  </a:cubicBezTo>
                  <a:moveTo>
                    <a:pt x="1427" y="237"/>
                  </a:moveTo>
                  <a:cubicBezTo>
                    <a:pt x="1428" y="237"/>
                    <a:pt x="1428" y="238"/>
                    <a:pt x="1429" y="239"/>
                  </a:cubicBezTo>
                  <a:cubicBezTo>
                    <a:pt x="1428" y="238"/>
                    <a:pt x="1428" y="237"/>
                    <a:pt x="1427" y="237"/>
                  </a:cubicBezTo>
                  <a:moveTo>
                    <a:pt x="1426" y="235"/>
                  </a:moveTo>
                  <a:cubicBezTo>
                    <a:pt x="1426" y="235"/>
                    <a:pt x="1427" y="236"/>
                    <a:pt x="1427" y="237"/>
                  </a:cubicBezTo>
                  <a:cubicBezTo>
                    <a:pt x="1427" y="236"/>
                    <a:pt x="1426" y="235"/>
                    <a:pt x="1426" y="235"/>
                  </a:cubicBezTo>
                  <a:moveTo>
                    <a:pt x="1425" y="233"/>
                  </a:moveTo>
                  <a:cubicBezTo>
                    <a:pt x="1425" y="233"/>
                    <a:pt x="1426" y="234"/>
                    <a:pt x="1426" y="235"/>
                  </a:cubicBezTo>
                  <a:cubicBezTo>
                    <a:pt x="1426" y="234"/>
                    <a:pt x="1425" y="233"/>
                    <a:pt x="1425" y="233"/>
                  </a:cubicBezTo>
                  <a:moveTo>
                    <a:pt x="1423" y="231"/>
                  </a:moveTo>
                  <a:cubicBezTo>
                    <a:pt x="1424" y="231"/>
                    <a:pt x="1425" y="232"/>
                    <a:pt x="1425" y="233"/>
                  </a:cubicBezTo>
                  <a:cubicBezTo>
                    <a:pt x="1425" y="232"/>
                    <a:pt x="1424" y="231"/>
                    <a:pt x="1423" y="231"/>
                  </a:cubicBezTo>
                  <a:moveTo>
                    <a:pt x="1422" y="229"/>
                  </a:moveTo>
                  <a:cubicBezTo>
                    <a:pt x="1422" y="230"/>
                    <a:pt x="1423" y="230"/>
                    <a:pt x="1423" y="231"/>
                  </a:cubicBezTo>
                  <a:cubicBezTo>
                    <a:pt x="1423" y="230"/>
                    <a:pt x="1422" y="230"/>
                    <a:pt x="1422" y="229"/>
                  </a:cubicBezTo>
                  <a:moveTo>
                    <a:pt x="1420" y="227"/>
                  </a:moveTo>
                  <a:cubicBezTo>
                    <a:pt x="1421" y="227"/>
                    <a:pt x="1421" y="228"/>
                    <a:pt x="1422" y="229"/>
                  </a:cubicBezTo>
                  <a:cubicBezTo>
                    <a:pt x="1421" y="228"/>
                    <a:pt x="1421" y="227"/>
                    <a:pt x="1420" y="227"/>
                  </a:cubicBezTo>
                  <a:moveTo>
                    <a:pt x="1418" y="224"/>
                  </a:moveTo>
                  <a:cubicBezTo>
                    <a:pt x="1419" y="225"/>
                    <a:pt x="1419" y="226"/>
                    <a:pt x="1420" y="227"/>
                  </a:cubicBezTo>
                  <a:cubicBezTo>
                    <a:pt x="1419" y="226"/>
                    <a:pt x="1419" y="225"/>
                    <a:pt x="1418" y="224"/>
                  </a:cubicBezTo>
                  <a:moveTo>
                    <a:pt x="1416" y="222"/>
                  </a:moveTo>
                  <a:cubicBezTo>
                    <a:pt x="1416" y="223"/>
                    <a:pt x="1417" y="224"/>
                    <a:pt x="1418" y="224"/>
                  </a:cubicBezTo>
                  <a:cubicBezTo>
                    <a:pt x="1417" y="224"/>
                    <a:pt x="1416" y="223"/>
                    <a:pt x="1416" y="222"/>
                  </a:cubicBezTo>
                  <a:moveTo>
                    <a:pt x="1414" y="220"/>
                  </a:moveTo>
                  <a:cubicBezTo>
                    <a:pt x="1415" y="220"/>
                    <a:pt x="1416" y="222"/>
                    <a:pt x="1416" y="222"/>
                  </a:cubicBezTo>
                  <a:cubicBezTo>
                    <a:pt x="1416" y="222"/>
                    <a:pt x="1415" y="220"/>
                    <a:pt x="1414" y="220"/>
                  </a:cubicBezTo>
                  <a:moveTo>
                    <a:pt x="1412" y="218"/>
                  </a:moveTo>
                  <a:cubicBezTo>
                    <a:pt x="1412" y="218"/>
                    <a:pt x="1413" y="219"/>
                    <a:pt x="1414" y="220"/>
                  </a:cubicBezTo>
                  <a:cubicBezTo>
                    <a:pt x="1413" y="219"/>
                    <a:pt x="1412" y="218"/>
                    <a:pt x="1412" y="218"/>
                  </a:cubicBezTo>
                  <a:moveTo>
                    <a:pt x="1409" y="215"/>
                  </a:moveTo>
                  <a:cubicBezTo>
                    <a:pt x="1410" y="215"/>
                    <a:pt x="1411" y="217"/>
                    <a:pt x="1412" y="218"/>
                  </a:cubicBezTo>
                  <a:cubicBezTo>
                    <a:pt x="1411" y="217"/>
                    <a:pt x="1410" y="215"/>
                    <a:pt x="1409" y="215"/>
                  </a:cubicBezTo>
                  <a:moveTo>
                    <a:pt x="1407" y="212"/>
                  </a:moveTo>
                  <a:cubicBezTo>
                    <a:pt x="1407" y="213"/>
                    <a:pt x="1409" y="214"/>
                    <a:pt x="1409" y="215"/>
                  </a:cubicBezTo>
                  <a:cubicBezTo>
                    <a:pt x="1409" y="214"/>
                    <a:pt x="1407" y="213"/>
                    <a:pt x="1407" y="212"/>
                  </a:cubicBezTo>
                  <a:moveTo>
                    <a:pt x="1407" y="212"/>
                  </a:moveTo>
                  <a:cubicBezTo>
                    <a:pt x="1406" y="211"/>
                    <a:pt x="1404" y="210"/>
                    <a:pt x="1404" y="210"/>
                  </a:cubicBezTo>
                  <a:cubicBezTo>
                    <a:pt x="1404" y="210"/>
                    <a:pt x="1406" y="211"/>
                    <a:pt x="1407" y="212"/>
                  </a:cubicBezTo>
                  <a:moveTo>
                    <a:pt x="1187" y="177"/>
                  </a:moveTo>
                  <a:cubicBezTo>
                    <a:pt x="1187" y="177"/>
                    <a:pt x="1187" y="177"/>
                    <a:pt x="1187" y="177"/>
                  </a:cubicBezTo>
                  <a:cubicBezTo>
                    <a:pt x="1187" y="177"/>
                    <a:pt x="1187" y="177"/>
                    <a:pt x="1187" y="177"/>
                  </a:cubicBezTo>
                  <a:moveTo>
                    <a:pt x="1187" y="177"/>
                  </a:moveTo>
                  <a:cubicBezTo>
                    <a:pt x="1187" y="177"/>
                    <a:pt x="1187" y="177"/>
                    <a:pt x="1187" y="177"/>
                  </a:cubicBezTo>
                  <a:cubicBezTo>
                    <a:pt x="1187" y="177"/>
                    <a:pt x="1187" y="177"/>
                    <a:pt x="1187" y="177"/>
                  </a:cubicBezTo>
                  <a:moveTo>
                    <a:pt x="1187" y="177"/>
                  </a:moveTo>
                  <a:cubicBezTo>
                    <a:pt x="1187" y="177"/>
                    <a:pt x="1187" y="177"/>
                    <a:pt x="1187" y="177"/>
                  </a:cubicBezTo>
                  <a:cubicBezTo>
                    <a:pt x="1187" y="177"/>
                    <a:pt x="1187" y="177"/>
                    <a:pt x="1187" y="177"/>
                  </a:cubicBezTo>
                  <a:moveTo>
                    <a:pt x="1187" y="177"/>
                  </a:moveTo>
                  <a:cubicBezTo>
                    <a:pt x="1187" y="177"/>
                    <a:pt x="1187" y="177"/>
                    <a:pt x="1187" y="177"/>
                  </a:cubicBezTo>
                  <a:cubicBezTo>
                    <a:pt x="1187" y="177"/>
                    <a:pt x="1187" y="177"/>
                    <a:pt x="1187" y="177"/>
                  </a:cubicBezTo>
                  <a:moveTo>
                    <a:pt x="1187" y="177"/>
                  </a:moveTo>
                  <a:cubicBezTo>
                    <a:pt x="1187" y="177"/>
                    <a:pt x="1187" y="177"/>
                    <a:pt x="1187" y="177"/>
                  </a:cubicBezTo>
                  <a:cubicBezTo>
                    <a:pt x="1187" y="177"/>
                    <a:pt x="1187" y="177"/>
                    <a:pt x="1187" y="177"/>
                  </a:cubicBezTo>
                  <a:moveTo>
                    <a:pt x="1187" y="177"/>
                  </a:moveTo>
                  <a:cubicBezTo>
                    <a:pt x="1187" y="177"/>
                    <a:pt x="1187" y="177"/>
                    <a:pt x="1187" y="177"/>
                  </a:cubicBezTo>
                  <a:cubicBezTo>
                    <a:pt x="1187" y="177"/>
                    <a:pt x="1187" y="177"/>
                    <a:pt x="1187" y="177"/>
                  </a:cubicBezTo>
                  <a:moveTo>
                    <a:pt x="1187" y="176"/>
                  </a:moveTo>
                  <a:cubicBezTo>
                    <a:pt x="1187" y="177"/>
                    <a:pt x="1187" y="177"/>
                    <a:pt x="1187" y="177"/>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cubicBezTo>
                    <a:pt x="1187" y="176"/>
                    <a:pt x="1187" y="176"/>
                    <a:pt x="1187" y="176"/>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7" y="177"/>
                    <a:pt x="1187" y="177"/>
                    <a:pt x="1187" y="177"/>
                  </a:cubicBezTo>
                  <a:cubicBezTo>
                    <a:pt x="1187" y="177"/>
                    <a:pt x="1187" y="177"/>
                    <a:pt x="1186" y="177"/>
                  </a:cubicBezTo>
                  <a:moveTo>
                    <a:pt x="1187" y="177"/>
                  </a:moveTo>
                  <a:cubicBezTo>
                    <a:pt x="1187" y="177"/>
                    <a:pt x="1187" y="177"/>
                    <a:pt x="1187" y="177"/>
                  </a:cubicBezTo>
                  <a:cubicBezTo>
                    <a:pt x="1187" y="177"/>
                    <a:pt x="1187" y="177"/>
                    <a:pt x="1187" y="177"/>
                  </a:cubicBezTo>
                  <a:moveTo>
                    <a:pt x="1180" y="178"/>
                  </a:moveTo>
                  <a:cubicBezTo>
                    <a:pt x="1180" y="178"/>
                    <a:pt x="1180" y="178"/>
                    <a:pt x="1180" y="178"/>
                  </a:cubicBezTo>
                  <a:cubicBezTo>
                    <a:pt x="1180" y="178"/>
                    <a:pt x="1180" y="178"/>
                    <a:pt x="1180" y="178"/>
                  </a:cubicBezTo>
                  <a:moveTo>
                    <a:pt x="1180" y="178"/>
                  </a:moveTo>
                  <a:cubicBezTo>
                    <a:pt x="1180" y="178"/>
                    <a:pt x="1180" y="178"/>
                    <a:pt x="1180" y="178"/>
                  </a:cubicBezTo>
                  <a:cubicBezTo>
                    <a:pt x="1180" y="178"/>
                    <a:pt x="1180" y="178"/>
                    <a:pt x="1180" y="178"/>
                  </a:cubicBezTo>
                  <a:moveTo>
                    <a:pt x="1180" y="178"/>
                  </a:moveTo>
                  <a:cubicBezTo>
                    <a:pt x="1180" y="178"/>
                    <a:pt x="1180" y="178"/>
                    <a:pt x="1180" y="178"/>
                  </a:cubicBezTo>
                  <a:cubicBezTo>
                    <a:pt x="1180" y="178"/>
                    <a:pt x="1180" y="178"/>
                    <a:pt x="1180" y="178"/>
                  </a:cubicBezTo>
                  <a:moveTo>
                    <a:pt x="1180" y="178"/>
                  </a:moveTo>
                  <a:cubicBezTo>
                    <a:pt x="1180" y="178"/>
                    <a:pt x="1180" y="178"/>
                    <a:pt x="1180" y="178"/>
                  </a:cubicBezTo>
                  <a:cubicBezTo>
                    <a:pt x="1180" y="178"/>
                    <a:pt x="1180" y="178"/>
                    <a:pt x="1180" y="178"/>
                  </a:cubicBezTo>
                  <a:moveTo>
                    <a:pt x="1181" y="178"/>
                  </a:moveTo>
                  <a:cubicBezTo>
                    <a:pt x="1180" y="178"/>
                    <a:pt x="1180" y="178"/>
                    <a:pt x="1180" y="178"/>
                  </a:cubicBezTo>
                  <a:cubicBezTo>
                    <a:pt x="1181" y="178"/>
                    <a:pt x="1181" y="178"/>
                    <a:pt x="1181" y="178"/>
                  </a:cubicBezTo>
                  <a:moveTo>
                    <a:pt x="1181" y="178"/>
                  </a:moveTo>
                  <a:cubicBezTo>
                    <a:pt x="1181" y="178"/>
                    <a:pt x="1181" y="178"/>
                    <a:pt x="1181" y="178"/>
                  </a:cubicBezTo>
                  <a:cubicBezTo>
                    <a:pt x="1181" y="178"/>
                    <a:pt x="1181" y="178"/>
                    <a:pt x="1181" y="178"/>
                  </a:cubicBezTo>
                  <a:moveTo>
                    <a:pt x="1181" y="178"/>
                  </a:moveTo>
                  <a:cubicBezTo>
                    <a:pt x="1181" y="178"/>
                    <a:pt x="1181" y="178"/>
                    <a:pt x="1181" y="178"/>
                  </a:cubicBezTo>
                  <a:cubicBezTo>
                    <a:pt x="1181" y="178"/>
                    <a:pt x="1181" y="178"/>
                    <a:pt x="1181" y="178"/>
                  </a:cubicBezTo>
                  <a:moveTo>
                    <a:pt x="1181" y="178"/>
                  </a:moveTo>
                  <a:cubicBezTo>
                    <a:pt x="1181" y="178"/>
                    <a:pt x="1181" y="178"/>
                    <a:pt x="1181" y="178"/>
                  </a:cubicBezTo>
                  <a:cubicBezTo>
                    <a:pt x="1181" y="178"/>
                    <a:pt x="1181" y="178"/>
                    <a:pt x="1181" y="178"/>
                  </a:cubicBezTo>
                  <a:moveTo>
                    <a:pt x="1181" y="178"/>
                  </a:moveTo>
                  <a:cubicBezTo>
                    <a:pt x="1181" y="178"/>
                    <a:pt x="1181" y="178"/>
                    <a:pt x="1181" y="178"/>
                  </a:cubicBezTo>
                  <a:cubicBezTo>
                    <a:pt x="1181" y="178"/>
                    <a:pt x="1181" y="178"/>
                    <a:pt x="1181" y="178"/>
                  </a:cubicBezTo>
                  <a:moveTo>
                    <a:pt x="1181" y="178"/>
                  </a:moveTo>
                  <a:cubicBezTo>
                    <a:pt x="1181" y="178"/>
                    <a:pt x="1181" y="178"/>
                    <a:pt x="1181" y="178"/>
                  </a:cubicBezTo>
                  <a:cubicBezTo>
                    <a:pt x="1181" y="178"/>
                    <a:pt x="1181" y="178"/>
                    <a:pt x="1181" y="178"/>
                  </a:cubicBezTo>
                  <a:moveTo>
                    <a:pt x="1181" y="178"/>
                  </a:moveTo>
                  <a:cubicBezTo>
                    <a:pt x="1182" y="178"/>
                    <a:pt x="1182" y="178"/>
                    <a:pt x="1182" y="178"/>
                  </a:cubicBezTo>
                  <a:cubicBezTo>
                    <a:pt x="1182" y="178"/>
                    <a:pt x="1182" y="178"/>
                    <a:pt x="1181" y="178"/>
                  </a:cubicBezTo>
                  <a:moveTo>
                    <a:pt x="1182" y="178"/>
                  </a:moveTo>
                  <a:cubicBezTo>
                    <a:pt x="1182" y="178"/>
                    <a:pt x="1182" y="178"/>
                    <a:pt x="1182" y="178"/>
                  </a:cubicBezTo>
                  <a:cubicBezTo>
                    <a:pt x="1182" y="178"/>
                    <a:pt x="1182" y="178"/>
                    <a:pt x="1182" y="178"/>
                  </a:cubicBezTo>
                  <a:moveTo>
                    <a:pt x="1182" y="178"/>
                  </a:moveTo>
                  <a:cubicBezTo>
                    <a:pt x="1182" y="178"/>
                    <a:pt x="1182" y="178"/>
                    <a:pt x="1182" y="178"/>
                  </a:cubicBezTo>
                  <a:cubicBezTo>
                    <a:pt x="1182" y="178"/>
                    <a:pt x="1182" y="178"/>
                    <a:pt x="1182" y="178"/>
                  </a:cubicBezTo>
                  <a:moveTo>
                    <a:pt x="1182" y="178"/>
                  </a:moveTo>
                  <a:cubicBezTo>
                    <a:pt x="1182" y="178"/>
                    <a:pt x="1182" y="178"/>
                    <a:pt x="1182" y="178"/>
                  </a:cubicBezTo>
                  <a:cubicBezTo>
                    <a:pt x="1182" y="178"/>
                    <a:pt x="1182" y="178"/>
                    <a:pt x="1182" y="178"/>
                  </a:cubicBezTo>
                  <a:moveTo>
                    <a:pt x="1182" y="178"/>
                  </a:moveTo>
                  <a:cubicBezTo>
                    <a:pt x="1182" y="178"/>
                    <a:pt x="1182" y="178"/>
                    <a:pt x="1182" y="178"/>
                  </a:cubicBezTo>
                  <a:cubicBezTo>
                    <a:pt x="1182" y="178"/>
                    <a:pt x="1182" y="178"/>
                    <a:pt x="1182" y="178"/>
                  </a:cubicBezTo>
                  <a:moveTo>
                    <a:pt x="1182" y="178"/>
                  </a:moveTo>
                  <a:cubicBezTo>
                    <a:pt x="1182" y="178"/>
                    <a:pt x="1182" y="178"/>
                    <a:pt x="1182" y="178"/>
                  </a:cubicBezTo>
                  <a:cubicBezTo>
                    <a:pt x="1182" y="178"/>
                    <a:pt x="1182" y="178"/>
                    <a:pt x="1182" y="178"/>
                  </a:cubicBezTo>
                  <a:moveTo>
                    <a:pt x="1182" y="178"/>
                  </a:moveTo>
                  <a:cubicBezTo>
                    <a:pt x="1182" y="178"/>
                    <a:pt x="1182" y="178"/>
                    <a:pt x="1182" y="178"/>
                  </a:cubicBezTo>
                  <a:cubicBezTo>
                    <a:pt x="1182" y="178"/>
                    <a:pt x="1182" y="178"/>
                    <a:pt x="1182" y="178"/>
                  </a:cubicBezTo>
                  <a:moveTo>
                    <a:pt x="1182" y="178"/>
                  </a:moveTo>
                  <a:cubicBezTo>
                    <a:pt x="1182" y="178"/>
                    <a:pt x="1182" y="178"/>
                    <a:pt x="1182" y="178"/>
                  </a:cubicBezTo>
                  <a:cubicBezTo>
                    <a:pt x="1182" y="178"/>
                    <a:pt x="1182" y="178"/>
                    <a:pt x="1182" y="178"/>
                  </a:cubicBezTo>
                  <a:moveTo>
                    <a:pt x="1182" y="178"/>
                  </a:moveTo>
                  <a:cubicBezTo>
                    <a:pt x="1183" y="178"/>
                    <a:pt x="1183" y="178"/>
                    <a:pt x="1183" y="178"/>
                  </a:cubicBezTo>
                  <a:cubicBezTo>
                    <a:pt x="1182" y="178"/>
                    <a:pt x="1182" y="178"/>
                    <a:pt x="1182" y="178"/>
                  </a:cubicBezTo>
                  <a:moveTo>
                    <a:pt x="1183" y="178"/>
                  </a:moveTo>
                  <a:cubicBezTo>
                    <a:pt x="1183" y="178"/>
                    <a:pt x="1183" y="178"/>
                    <a:pt x="1183" y="178"/>
                  </a:cubicBezTo>
                  <a:cubicBezTo>
                    <a:pt x="1183" y="178"/>
                    <a:pt x="1183" y="178"/>
                    <a:pt x="1183" y="178"/>
                  </a:cubicBezTo>
                  <a:moveTo>
                    <a:pt x="1183" y="178"/>
                  </a:moveTo>
                  <a:cubicBezTo>
                    <a:pt x="1183" y="178"/>
                    <a:pt x="1183" y="178"/>
                    <a:pt x="1183" y="178"/>
                  </a:cubicBezTo>
                  <a:cubicBezTo>
                    <a:pt x="1183" y="178"/>
                    <a:pt x="1183" y="178"/>
                    <a:pt x="1183" y="178"/>
                  </a:cubicBezTo>
                  <a:moveTo>
                    <a:pt x="1183" y="178"/>
                  </a:moveTo>
                  <a:cubicBezTo>
                    <a:pt x="1183" y="178"/>
                    <a:pt x="1183" y="178"/>
                    <a:pt x="1183" y="178"/>
                  </a:cubicBezTo>
                  <a:cubicBezTo>
                    <a:pt x="1183" y="178"/>
                    <a:pt x="1183" y="178"/>
                    <a:pt x="1183" y="178"/>
                  </a:cubicBezTo>
                  <a:moveTo>
                    <a:pt x="1183" y="178"/>
                  </a:moveTo>
                  <a:cubicBezTo>
                    <a:pt x="1183" y="178"/>
                    <a:pt x="1183" y="178"/>
                    <a:pt x="1183" y="178"/>
                  </a:cubicBezTo>
                  <a:cubicBezTo>
                    <a:pt x="1183" y="178"/>
                    <a:pt x="1183" y="178"/>
                    <a:pt x="1183" y="178"/>
                  </a:cubicBezTo>
                  <a:moveTo>
                    <a:pt x="1183" y="178"/>
                  </a:moveTo>
                  <a:cubicBezTo>
                    <a:pt x="1183" y="178"/>
                    <a:pt x="1183" y="178"/>
                    <a:pt x="1183" y="178"/>
                  </a:cubicBezTo>
                  <a:cubicBezTo>
                    <a:pt x="1183" y="178"/>
                    <a:pt x="1183" y="178"/>
                    <a:pt x="1183" y="178"/>
                  </a:cubicBezTo>
                  <a:moveTo>
                    <a:pt x="1183" y="178"/>
                  </a:moveTo>
                  <a:cubicBezTo>
                    <a:pt x="1183" y="178"/>
                    <a:pt x="1183" y="178"/>
                    <a:pt x="1183" y="178"/>
                  </a:cubicBezTo>
                  <a:cubicBezTo>
                    <a:pt x="1183" y="178"/>
                    <a:pt x="1183" y="178"/>
                    <a:pt x="1183" y="178"/>
                  </a:cubicBezTo>
                  <a:moveTo>
                    <a:pt x="1183" y="178"/>
                  </a:moveTo>
                  <a:cubicBezTo>
                    <a:pt x="1183" y="178"/>
                    <a:pt x="1183" y="178"/>
                    <a:pt x="1183" y="178"/>
                  </a:cubicBezTo>
                  <a:cubicBezTo>
                    <a:pt x="1183" y="178"/>
                    <a:pt x="1183" y="178"/>
                    <a:pt x="1183" y="178"/>
                  </a:cubicBezTo>
                  <a:moveTo>
                    <a:pt x="1183" y="178"/>
                  </a:moveTo>
                  <a:cubicBezTo>
                    <a:pt x="1183" y="178"/>
                    <a:pt x="1183" y="178"/>
                    <a:pt x="1183" y="178"/>
                  </a:cubicBezTo>
                  <a:cubicBezTo>
                    <a:pt x="1183" y="178"/>
                    <a:pt x="1183" y="178"/>
                    <a:pt x="1183" y="178"/>
                  </a:cubicBezTo>
                  <a:moveTo>
                    <a:pt x="1183" y="178"/>
                  </a:moveTo>
                  <a:cubicBezTo>
                    <a:pt x="1184" y="178"/>
                    <a:pt x="1184" y="178"/>
                    <a:pt x="1184" y="178"/>
                  </a:cubicBezTo>
                  <a:cubicBezTo>
                    <a:pt x="1183" y="178"/>
                    <a:pt x="1183" y="178"/>
                    <a:pt x="1183" y="178"/>
                  </a:cubicBezTo>
                  <a:moveTo>
                    <a:pt x="1184" y="177"/>
                  </a:moveTo>
                  <a:cubicBezTo>
                    <a:pt x="1184" y="177"/>
                    <a:pt x="1184" y="177"/>
                    <a:pt x="1184" y="178"/>
                  </a:cubicBezTo>
                  <a:cubicBezTo>
                    <a:pt x="1184" y="177"/>
                    <a:pt x="1184" y="177"/>
                    <a:pt x="1184" y="177"/>
                  </a:cubicBezTo>
                  <a:moveTo>
                    <a:pt x="1184" y="177"/>
                  </a:moveTo>
                  <a:cubicBezTo>
                    <a:pt x="1184" y="177"/>
                    <a:pt x="1184" y="177"/>
                    <a:pt x="1184" y="177"/>
                  </a:cubicBezTo>
                  <a:cubicBezTo>
                    <a:pt x="1184" y="177"/>
                    <a:pt x="1184" y="177"/>
                    <a:pt x="1184" y="177"/>
                  </a:cubicBezTo>
                  <a:moveTo>
                    <a:pt x="1184" y="177"/>
                  </a:moveTo>
                  <a:cubicBezTo>
                    <a:pt x="1184" y="177"/>
                    <a:pt x="1184" y="177"/>
                    <a:pt x="1184" y="177"/>
                  </a:cubicBezTo>
                  <a:cubicBezTo>
                    <a:pt x="1184" y="177"/>
                    <a:pt x="1184" y="177"/>
                    <a:pt x="1184" y="177"/>
                  </a:cubicBezTo>
                  <a:moveTo>
                    <a:pt x="1184" y="177"/>
                  </a:moveTo>
                  <a:cubicBezTo>
                    <a:pt x="1184" y="177"/>
                    <a:pt x="1184" y="177"/>
                    <a:pt x="1184" y="177"/>
                  </a:cubicBezTo>
                  <a:cubicBezTo>
                    <a:pt x="1184" y="177"/>
                    <a:pt x="1184" y="177"/>
                    <a:pt x="1184" y="177"/>
                  </a:cubicBezTo>
                  <a:moveTo>
                    <a:pt x="1178" y="179"/>
                  </a:moveTo>
                  <a:cubicBezTo>
                    <a:pt x="1178" y="179"/>
                    <a:pt x="1178" y="179"/>
                    <a:pt x="1178" y="179"/>
                  </a:cubicBezTo>
                  <a:cubicBezTo>
                    <a:pt x="1178" y="179"/>
                    <a:pt x="1178" y="179"/>
                    <a:pt x="1178" y="179"/>
                  </a:cubicBezTo>
                  <a:moveTo>
                    <a:pt x="1178" y="179"/>
                  </a:moveTo>
                  <a:cubicBezTo>
                    <a:pt x="1178" y="179"/>
                    <a:pt x="1178" y="179"/>
                    <a:pt x="1178" y="179"/>
                  </a:cubicBezTo>
                  <a:cubicBezTo>
                    <a:pt x="1178" y="179"/>
                    <a:pt x="1178" y="179"/>
                    <a:pt x="1178" y="179"/>
                  </a:cubicBezTo>
                  <a:moveTo>
                    <a:pt x="1178" y="179"/>
                  </a:moveTo>
                  <a:cubicBezTo>
                    <a:pt x="1178" y="179"/>
                    <a:pt x="1178" y="179"/>
                    <a:pt x="1178" y="179"/>
                  </a:cubicBezTo>
                  <a:cubicBezTo>
                    <a:pt x="1178" y="179"/>
                    <a:pt x="1178" y="179"/>
                    <a:pt x="1178" y="179"/>
                  </a:cubicBezTo>
                  <a:moveTo>
                    <a:pt x="1178" y="179"/>
                  </a:moveTo>
                  <a:cubicBezTo>
                    <a:pt x="1178" y="179"/>
                    <a:pt x="1178" y="179"/>
                    <a:pt x="1178" y="179"/>
                  </a:cubicBezTo>
                  <a:cubicBezTo>
                    <a:pt x="1178" y="179"/>
                    <a:pt x="1178" y="179"/>
                    <a:pt x="1178" y="179"/>
                  </a:cubicBezTo>
                  <a:moveTo>
                    <a:pt x="1178" y="179"/>
                  </a:moveTo>
                  <a:cubicBezTo>
                    <a:pt x="1178" y="179"/>
                    <a:pt x="1178" y="179"/>
                    <a:pt x="1178" y="179"/>
                  </a:cubicBezTo>
                  <a:cubicBezTo>
                    <a:pt x="1178" y="179"/>
                    <a:pt x="1178" y="179"/>
                    <a:pt x="1178" y="179"/>
                  </a:cubicBezTo>
                  <a:moveTo>
                    <a:pt x="1178" y="179"/>
                  </a:moveTo>
                  <a:cubicBezTo>
                    <a:pt x="1178" y="179"/>
                    <a:pt x="1178" y="179"/>
                    <a:pt x="1178" y="179"/>
                  </a:cubicBezTo>
                  <a:cubicBezTo>
                    <a:pt x="1178" y="179"/>
                    <a:pt x="1178" y="179"/>
                    <a:pt x="1178" y="179"/>
                  </a:cubicBezTo>
                  <a:moveTo>
                    <a:pt x="1178" y="179"/>
                  </a:moveTo>
                  <a:cubicBezTo>
                    <a:pt x="1178" y="179"/>
                    <a:pt x="1178" y="179"/>
                    <a:pt x="1178" y="179"/>
                  </a:cubicBezTo>
                  <a:cubicBezTo>
                    <a:pt x="1178" y="179"/>
                    <a:pt x="1178" y="179"/>
                    <a:pt x="1178" y="179"/>
                  </a:cubicBezTo>
                  <a:moveTo>
                    <a:pt x="1178" y="179"/>
                  </a:moveTo>
                  <a:cubicBezTo>
                    <a:pt x="1178" y="179"/>
                    <a:pt x="1178" y="179"/>
                    <a:pt x="1178" y="179"/>
                  </a:cubicBezTo>
                  <a:cubicBezTo>
                    <a:pt x="1178" y="179"/>
                    <a:pt x="1178" y="179"/>
                    <a:pt x="1178" y="179"/>
                  </a:cubicBezTo>
                  <a:moveTo>
                    <a:pt x="1178" y="179"/>
                  </a:moveTo>
                  <a:cubicBezTo>
                    <a:pt x="1178" y="179"/>
                    <a:pt x="1178" y="179"/>
                    <a:pt x="1178" y="179"/>
                  </a:cubicBezTo>
                  <a:cubicBezTo>
                    <a:pt x="1178" y="179"/>
                    <a:pt x="1178" y="179"/>
                    <a:pt x="1178" y="179"/>
                  </a:cubicBezTo>
                  <a:moveTo>
                    <a:pt x="1178" y="179"/>
                  </a:moveTo>
                  <a:cubicBezTo>
                    <a:pt x="1178" y="179"/>
                    <a:pt x="1178" y="179"/>
                    <a:pt x="1178" y="179"/>
                  </a:cubicBezTo>
                  <a:cubicBezTo>
                    <a:pt x="1178" y="179"/>
                    <a:pt x="1178" y="179"/>
                    <a:pt x="1178" y="179"/>
                  </a:cubicBezTo>
                  <a:moveTo>
                    <a:pt x="1178" y="179"/>
                  </a:moveTo>
                  <a:cubicBezTo>
                    <a:pt x="1178" y="179"/>
                    <a:pt x="1178" y="179"/>
                    <a:pt x="1178" y="179"/>
                  </a:cubicBezTo>
                  <a:cubicBezTo>
                    <a:pt x="1178" y="179"/>
                    <a:pt x="1178" y="179"/>
                    <a:pt x="1178" y="179"/>
                  </a:cubicBezTo>
                  <a:moveTo>
                    <a:pt x="1178" y="179"/>
                  </a:moveTo>
                  <a:cubicBezTo>
                    <a:pt x="1178" y="179"/>
                    <a:pt x="1178" y="179"/>
                    <a:pt x="1178" y="179"/>
                  </a:cubicBezTo>
                  <a:cubicBezTo>
                    <a:pt x="1178" y="179"/>
                    <a:pt x="1178" y="179"/>
                    <a:pt x="1178" y="179"/>
                  </a:cubicBezTo>
                  <a:moveTo>
                    <a:pt x="1178" y="179"/>
                  </a:moveTo>
                  <a:cubicBezTo>
                    <a:pt x="1178" y="179"/>
                    <a:pt x="1178" y="179"/>
                    <a:pt x="1178" y="179"/>
                  </a:cubicBezTo>
                  <a:cubicBezTo>
                    <a:pt x="1178" y="179"/>
                    <a:pt x="1178" y="179"/>
                    <a:pt x="1178" y="179"/>
                  </a:cubicBezTo>
                  <a:moveTo>
                    <a:pt x="1179" y="179"/>
                  </a:moveTo>
                  <a:cubicBezTo>
                    <a:pt x="1178" y="179"/>
                    <a:pt x="1178" y="179"/>
                    <a:pt x="1178" y="179"/>
                  </a:cubicBezTo>
                  <a:cubicBezTo>
                    <a:pt x="1179" y="179"/>
                    <a:pt x="1179" y="179"/>
                    <a:pt x="1179" y="179"/>
                  </a:cubicBezTo>
                  <a:moveTo>
                    <a:pt x="1179" y="179"/>
                  </a:moveTo>
                  <a:cubicBezTo>
                    <a:pt x="1179" y="179"/>
                    <a:pt x="1179" y="179"/>
                    <a:pt x="1179" y="179"/>
                  </a:cubicBezTo>
                  <a:cubicBezTo>
                    <a:pt x="1179" y="179"/>
                    <a:pt x="1179" y="179"/>
                    <a:pt x="1179" y="179"/>
                  </a:cubicBezTo>
                  <a:moveTo>
                    <a:pt x="1179" y="179"/>
                  </a:moveTo>
                  <a:cubicBezTo>
                    <a:pt x="1179" y="179"/>
                    <a:pt x="1179" y="179"/>
                    <a:pt x="1179" y="179"/>
                  </a:cubicBezTo>
                  <a:cubicBezTo>
                    <a:pt x="1179" y="179"/>
                    <a:pt x="1179" y="179"/>
                    <a:pt x="1179" y="179"/>
                  </a:cubicBezTo>
                  <a:moveTo>
                    <a:pt x="1179" y="179"/>
                  </a:moveTo>
                  <a:cubicBezTo>
                    <a:pt x="1179" y="179"/>
                    <a:pt x="1179" y="179"/>
                    <a:pt x="1179" y="179"/>
                  </a:cubicBezTo>
                  <a:cubicBezTo>
                    <a:pt x="1179" y="179"/>
                    <a:pt x="1179" y="179"/>
                    <a:pt x="1179" y="179"/>
                  </a:cubicBezTo>
                  <a:moveTo>
                    <a:pt x="1179" y="179"/>
                  </a:moveTo>
                  <a:cubicBezTo>
                    <a:pt x="1179" y="179"/>
                    <a:pt x="1179" y="179"/>
                    <a:pt x="1179" y="179"/>
                  </a:cubicBezTo>
                  <a:cubicBezTo>
                    <a:pt x="1179" y="179"/>
                    <a:pt x="1179" y="179"/>
                    <a:pt x="1179" y="179"/>
                  </a:cubicBezTo>
                  <a:moveTo>
                    <a:pt x="1179" y="179"/>
                  </a:moveTo>
                  <a:cubicBezTo>
                    <a:pt x="1179" y="179"/>
                    <a:pt x="1179" y="179"/>
                    <a:pt x="1179" y="179"/>
                  </a:cubicBezTo>
                  <a:cubicBezTo>
                    <a:pt x="1179" y="179"/>
                    <a:pt x="1179" y="179"/>
                    <a:pt x="1179" y="179"/>
                  </a:cubicBezTo>
                  <a:moveTo>
                    <a:pt x="1179" y="179"/>
                  </a:moveTo>
                  <a:cubicBezTo>
                    <a:pt x="1179" y="179"/>
                    <a:pt x="1179" y="179"/>
                    <a:pt x="1179" y="179"/>
                  </a:cubicBezTo>
                  <a:cubicBezTo>
                    <a:pt x="1179" y="179"/>
                    <a:pt x="1179" y="179"/>
                    <a:pt x="1179" y="179"/>
                  </a:cubicBezTo>
                  <a:moveTo>
                    <a:pt x="1179" y="179"/>
                  </a:moveTo>
                  <a:cubicBezTo>
                    <a:pt x="1179" y="179"/>
                    <a:pt x="1179" y="179"/>
                    <a:pt x="1179" y="179"/>
                  </a:cubicBezTo>
                  <a:cubicBezTo>
                    <a:pt x="1179" y="179"/>
                    <a:pt x="1179" y="179"/>
                    <a:pt x="1179" y="179"/>
                  </a:cubicBezTo>
                  <a:moveTo>
                    <a:pt x="1179" y="179"/>
                  </a:moveTo>
                  <a:cubicBezTo>
                    <a:pt x="1179" y="179"/>
                    <a:pt x="1179" y="179"/>
                    <a:pt x="1179" y="179"/>
                  </a:cubicBezTo>
                  <a:cubicBezTo>
                    <a:pt x="1179" y="179"/>
                    <a:pt x="1179" y="179"/>
                    <a:pt x="1179" y="179"/>
                  </a:cubicBezTo>
                  <a:moveTo>
                    <a:pt x="1179" y="179"/>
                  </a:moveTo>
                  <a:cubicBezTo>
                    <a:pt x="1179" y="179"/>
                    <a:pt x="1179" y="179"/>
                    <a:pt x="1179" y="179"/>
                  </a:cubicBezTo>
                  <a:cubicBezTo>
                    <a:pt x="1179" y="179"/>
                    <a:pt x="1179" y="179"/>
                    <a:pt x="1179" y="179"/>
                  </a:cubicBezTo>
                  <a:moveTo>
                    <a:pt x="1179" y="179"/>
                  </a:moveTo>
                  <a:cubicBezTo>
                    <a:pt x="1179" y="179"/>
                    <a:pt x="1179" y="179"/>
                    <a:pt x="1179" y="179"/>
                  </a:cubicBezTo>
                  <a:cubicBezTo>
                    <a:pt x="1179" y="179"/>
                    <a:pt x="1179" y="179"/>
                    <a:pt x="1179" y="179"/>
                  </a:cubicBezTo>
                  <a:moveTo>
                    <a:pt x="1179" y="179"/>
                  </a:moveTo>
                  <a:cubicBezTo>
                    <a:pt x="1179" y="179"/>
                    <a:pt x="1179" y="179"/>
                    <a:pt x="1179" y="179"/>
                  </a:cubicBezTo>
                  <a:cubicBezTo>
                    <a:pt x="1179" y="179"/>
                    <a:pt x="1179" y="179"/>
                    <a:pt x="1179" y="179"/>
                  </a:cubicBezTo>
                  <a:moveTo>
                    <a:pt x="1179" y="179"/>
                  </a:moveTo>
                  <a:cubicBezTo>
                    <a:pt x="1179" y="179"/>
                    <a:pt x="1179" y="179"/>
                    <a:pt x="1179" y="179"/>
                  </a:cubicBezTo>
                  <a:cubicBezTo>
                    <a:pt x="1179" y="179"/>
                    <a:pt x="1179" y="179"/>
                    <a:pt x="1179" y="179"/>
                  </a:cubicBezTo>
                  <a:moveTo>
                    <a:pt x="1179" y="179"/>
                  </a:moveTo>
                  <a:cubicBezTo>
                    <a:pt x="1179" y="179"/>
                    <a:pt x="1179" y="179"/>
                    <a:pt x="1179" y="179"/>
                  </a:cubicBezTo>
                  <a:cubicBezTo>
                    <a:pt x="1179" y="179"/>
                    <a:pt x="1179" y="179"/>
                    <a:pt x="1179" y="179"/>
                  </a:cubicBezTo>
                  <a:moveTo>
                    <a:pt x="1179" y="179"/>
                  </a:moveTo>
                  <a:cubicBezTo>
                    <a:pt x="1179" y="179"/>
                    <a:pt x="1179" y="179"/>
                    <a:pt x="1179" y="179"/>
                  </a:cubicBezTo>
                  <a:cubicBezTo>
                    <a:pt x="1179" y="179"/>
                    <a:pt x="1179" y="179"/>
                    <a:pt x="1179" y="179"/>
                  </a:cubicBezTo>
                  <a:moveTo>
                    <a:pt x="1179" y="179"/>
                  </a:moveTo>
                  <a:cubicBezTo>
                    <a:pt x="1179" y="179"/>
                    <a:pt x="1179" y="179"/>
                    <a:pt x="1179" y="179"/>
                  </a:cubicBezTo>
                  <a:cubicBezTo>
                    <a:pt x="1179" y="179"/>
                    <a:pt x="1179" y="179"/>
                    <a:pt x="1179" y="179"/>
                  </a:cubicBezTo>
                  <a:moveTo>
                    <a:pt x="1179" y="179"/>
                  </a:moveTo>
                  <a:cubicBezTo>
                    <a:pt x="1179" y="179"/>
                    <a:pt x="1179" y="179"/>
                    <a:pt x="1179" y="179"/>
                  </a:cubicBezTo>
                  <a:cubicBezTo>
                    <a:pt x="1179" y="179"/>
                    <a:pt x="1179" y="179"/>
                    <a:pt x="1179" y="179"/>
                  </a:cubicBezTo>
                  <a:moveTo>
                    <a:pt x="1179" y="179"/>
                  </a:moveTo>
                  <a:cubicBezTo>
                    <a:pt x="1179" y="179"/>
                    <a:pt x="1179" y="179"/>
                    <a:pt x="1179" y="179"/>
                  </a:cubicBezTo>
                  <a:cubicBezTo>
                    <a:pt x="1179" y="179"/>
                    <a:pt x="1179" y="179"/>
                    <a:pt x="1179" y="179"/>
                  </a:cubicBezTo>
                  <a:cubicBezTo>
                    <a:pt x="1179" y="179"/>
                    <a:pt x="1179" y="179"/>
                    <a:pt x="1179" y="179"/>
                  </a:cubicBezTo>
                  <a:cubicBezTo>
                    <a:pt x="1179" y="179"/>
                    <a:pt x="1179" y="179"/>
                    <a:pt x="1179" y="179"/>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162" y="111"/>
                  </a:moveTo>
                  <a:cubicBezTo>
                    <a:pt x="1162" y="111"/>
                    <a:pt x="1161" y="110"/>
                    <a:pt x="1161" y="110"/>
                  </a:cubicBezTo>
                  <a:cubicBezTo>
                    <a:pt x="1161" y="110"/>
                    <a:pt x="1162" y="111"/>
                    <a:pt x="1162" y="111"/>
                  </a:cubicBezTo>
                  <a:moveTo>
                    <a:pt x="1164" y="111"/>
                  </a:moveTo>
                  <a:cubicBezTo>
                    <a:pt x="1163" y="111"/>
                    <a:pt x="1163" y="111"/>
                    <a:pt x="1162" y="111"/>
                  </a:cubicBezTo>
                  <a:cubicBezTo>
                    <a:pt x="1163" y="111"/>
                    <a:pt x="1163" y="111"/>
                    <a:pt x="1164" y="111"/>
                  </a:cubicBezTo>
                  <a:moveTo>
                    <a:pt x="1165" y="112"/>
                  </a:moveTo>
                  <a:cubicBezTo>
                    <a:pt x="1164" y="112"/>
                    <a:pt x="1164" y="112"/>
                    <a:pt x="1164" y="111"/>
                  </a:cubicBezTo>
                  <a:cubicBezTo>
                    <a:pt x="1164" y="112"/>
                    <a:pt x="1164" y="112"/>
                    <a:pt x="1165" y="112"/>
                  </a:cubicBezTo>
                  <a:moveTo>
                    <a:pt x="1166" y="112"/>
                  </a:moveTo>
                  <a:cubicBezTo>
                    <a:pt x="1166" y="112"/>
                    <a:pt x="1165" y="112"/>
                    <a:pt x="1165" y="112"/>
                  </a:cubicBezTo>
                  <a:cubicBezTo>
                    <a:pt x="1165" y="112"/>
                    <a:pt x="1166" y="112"/>
                    <a:pt x="1166" y="112"/>
                  </a:cubicBezTo>
                  <a:moveTo>
                    <a:pt x="1167" y="113"/>
                  </a:moveTo>
                  <a:cubicBezTo>
                    <a:pt x="1167" y="113"/>
                    <a:pt x="1167" y="112"/>
                    <a:pt x="1166" y="112"/>
                  </a:cubicBezTo>
                  <a:cubicBezTo>
                    <a:pt x="1167" y="112"/>
                    <a:pt x="1167" y="113"/>
                    <a:pt x="1167" y="113"/>
                  </a:cubicBezTo>
                  <a:moveTo>
                    <a:pt x="1168" y="113"/>
                  </a:moveTo>
                  <a:cubicBezTo>
                    <a:pt x="1168" y="113"/>
                    <a:pt x="1167" y="113"/>
                    <a:pt x="1167" y="113"/>
                  </a:cubicBezTo>
                  <a:cubicBezTo>
                    <a:pt x="1167" y="113"/>
                    <a:pt x="1168" y="113"/>
                    <a:pt x="1168" y="113"/>
                  </a:cubicBezTo>
                  <a:moveTo>
                    <a:pt x="1169" y="114"/>
                  </a:moveTo>
                  <a:cubicBezTo>
                    <a:pt x="1169" y="114"/>
                    <a:pt x="1168" y="114"/>
                    <a:pt x="1168" y="113"/>
                  </a:cubicBezTo>
                  <a:cubicBezTo>
                    <a:pt x="1168" y="114"/>
                    <a:pt x="1169" y="114"/>
                    <a:pt x="1169" y="114"/>
                  </a:cubicBezTo>
                  <a:moveTo>
                    <a:pt x="1170" y="114"/>
                  </a:moveTo>
                  <a:cubicBezTo>
                    <a:pt x="1170" y="114"/>
                    <a:pt x="1170" y="114"/>
                    <a:pt x="1169" y="114"/>
                  </a:cubicBezTo>
                  <a:cubicBezTo>
                    <a:pt x="1170" y="114"/>
                    <a:pt x="1170" y="114"/>
                    <a:pt x="1170" y="114"/>
                  </a:cubicBezTo>
                  <a:moveTo>
                    <a:pt x="1171" y="115"/>
                  </a:moveTo>
                  <a:cubicBezTo>
                    <a:pt x="1170" y="114"/>
                    <a:pt x="1170" y="114"/>
                    <a:pt x="1170" y="114"/>
                  </a:cubicBezTo>
                  <a:cubicBezTo>
                    <a:pt x="1170" y="114"/>
                    <a:pt x="1170" y="114"/>
                    <a:pt x="1171" y="115"/>
                  </a:cubicBezTo>
                  <a:moveTo>
                    <a:pt x="1172" y="115"/>
                  </a:moveTo>
                  <a:cubicBezTo>
                    <a:pt x="1171" y="115"/>
                    <a:pt x="1171" y="115"/>
                    <a:pt x="1171" y="115"/>
                  </a:cubicBezTo>
                  <a:cubicBezTo>
                    <a:pt x="1171" y="115"/>
                    <a:pt x="1171" y="115"/>
                    <a:pt x="1172" y="115"/>
                  </a:cubicBezTo>
                  <a:moveTo>
                    <a:pt x="1172" y="115"/>
                  </a:moveTo>
                  <a:cubicBezTo>
                    <a:pt x="1172" y="115"/>
                    <a:pt x="1172" y="115"/>
                    <a:pt x="1172" y="115"/>
                  </a:cubicBezTo>
                  <a:cubicBezTo>
                    <a:pt x="1172" y="115"/>
                    <a:pt x="1172" y="115"/>
                    <a:pt x="1172" y="115"/>
                  </a:cubicBezTo>
                  <a:moveTo>
                    <a:pt x="1173" y="116"/>
                  </a:moveTo>
                  <a:cubicBezTo>
                    <a:pt x="1173" y="115"/>
                    <a:pt x="1173" y="115"/>
                    <a:pt x="1172" y="115"/>
                  </a:cubicBezTo>
                  <a:cubicBezTo>
                    <a:pt x="1173" y="115"/>
                    <a:pt x="1173" y="115"/>
                    <a:pt x="1173" y="116"/>
                  </a:cubicBezTo>
                  <a:moveTo>
                    <a:pt x="1174" y="116"/>
                  </a:moveTo>
                  <a:cubicBezTo>
                    <a:pt x="1174" y="116"/>
                    <a:pt x="1173" y="116"/>
                    <a:pt x="1173" y="116"/>
                  </a:cubicBezTo>
                  <a:cubicBezTo>
                    <a:pt x="1173" y="116"/>
                    <a:pt x="1174" y="116"/>
                    <a:pt x="1174" y="116"/>
                  </a:cubicBezTo>
                  <a:moveTo>
                    <a:pt x="1175" y="116"/>
                  </a:moveTo>
                  <a:cubicBezTo>
                    <a:pt x="1174" y="116"/>
                    <a:pt x="1174" y="116"/>
                    <a:pt x="1174" y="116"/>
                  </a:cubicBezTo>
                  <a:cubicBezTo>
                    <a:pt x="1174" y="116"/>
                    <a:pt x="1174" y="116"/>
                    <a:pt x="1175" y="116"/>
                  </a:cubicBezTo>
                  <a:moveTo>
                    <a:pt x="1175" y="116"/>
                  </a:moveTo>
                  <a:cubicBezTo>
                    <a:pt x="1175" y="116"/>
                    <a:pt x="1175" y="116"/>
                    <a:pt x="1175" y="116"/>
                  </a:cubicBezTo>
                  <a:cubicBezTo>
                    <a:pt x="1175" y="116"/>
                    <a:pt x="1175" y="116"/>
                    <a:pt x="1175" y="116"/>
                  </a:cubicBezTo>
                  <a:moveTo>
                    <a:pt x="1175" y="116"/>
                  </a:moveTo>
                  <a:cubicBezTo>
                    <a:pt x="1175" y="116"/>
                    <a:pt x="1175" y="116"/>
                    <a:pt x="1175" y="116"/>
                  </a:cubicBezTo>
                  <a:cubicBezTo>
                    <a:pt x="1175" y="116"/>
                    <a:pt x="1175" y="116"/>
                    <a:pt x="1175" y="116"/>
                  </a:cubicBezTo>
                  <a:moveTo>
                    <a:pt x="1176" y="116"/>
                  </a:moveTo>
                  <a:cubicBezTo>
                    <a:pt x="1176" y="116"/>
                    <a:pt x="1176" y="116"/>
                    <a:pt x="1175" y="116"/>
                  </a:cubicBezTo>
                  <a:cubicBezTo>
                    <a:pt x="1176" y="116"/>
                    <a:pt x="1176" y="116"/>
                    <a:pt x="1176" y="116"/>
                  </a:cubicBezTo>
                  <a:moveTo>
                    <a:pt x="1177" y="117"/>
                  </a:moveTo>
                  <a:cubicBezTo>
                    <a:pt x="1176" y="116"/>
                    <a:pt x="1176" y="116"/>
                    <a:pt x="1176" y="116"/>
                  </a:cubicBezTo>
                  <a:cubicBezTo>
                    <a:pt x="1176" y="116"/>
                    <a:pt x="1176" y="116"/>
                    <a:pt x="1177" y="117"/>
                  </a:cubicBezTo>
                  <a:moveTo>
                    <a:pt x="1177" y="117"/>
                  </a:moveTo>
                  <a:cubicBezTo>
                    <a:pt x="1177" y="117"/>
                    <a:pt x="1177" y="117"/>
                    <a:pt x="1177" y="117"/>
                  </a:cubicBezTo>
                  <a:cubicBezTo>
                    <a:pt x="1177" y="117"/>
                    <a:pt x="1177" y="117"/>
                    <a:pt x="1177" y="117"/>
                  </a:cubicBezTo>
                  <a:moveTo>
                    <a:pt x="1177" y="117"/>
                  </a:moveTo>
                  <a:cubicBezTo>
                    <a:pt x="1177" y="117"/>
                    <a:pt x="1177" y="117"/>
                    <a:pt x="1177" y="117"/>
                  </a:cubicBezTo>
                  <a:cubicBezTo>
                    <a:pt x="1177" y="117"/>
                    <a:pt x="1177" y="117"/>
                    <a:pt x="1177" y="117"/>
                  </a:cubicBezTo>
                  <a:moveTo>
                    <a:pt x="1178" y="117"/>
                  </a:moveTo>
                  <a:cubicBezTo>
                    <a:pt x="1178" y="117"/>
                    <a:pt x="1178" y="117"/>
                    <a:pt x="1177" y="117"/>
                  </a:cubicBezTo>
                  <a:cubicBezTo>
                    <a:pt x="1178" y="117"/>
                    <a:pt x="1178" y="117"/>
                    <a:pt x="1178" y="117"/>
                  </a:cubicBezTo>
                  <a:moveTo>
                    <a:pt x="1178" y="117"/>
                  </a:moveTo>
                  <a:cubicBezTo>
                    <a:pt x="1178" y="117"/>
                    <a:pt x="1178" y="117"/>
                    <a:pt x="1178" y="117"/>
                  </a:cubicBezTo>
                  <a:cubicBezTo>
                    <a:pt x="1178" y="117"/>
                    <a:pt x="1178" y="117"/>
                    <a:pt x="1178" y="117"/>
                  </a:cubicBezTo>
                  <a:moveTo>
                    <a:pt x="1178" y="117"/>
                  </a:moveTo>
                  <a:cubicBezTo>
                    <a:pt x="1178" y="117"/>
                    <a:pt x="1178" y="117"/>
                    <a:pt x="1178" y="117"/>
                  </a:cubicBezTo>
                  <a:cubicBezTo>
                    <a:pt x="1178" y="117"/>
                    <a:pt x="1178" y="117"/>
                    <a:pt x="1178" y="117"/>
                  </a:cubicBezTo>
                  <a:moveTo>
                    <a:pt x="1179" y="117"/>
                  </a:moveTo>
                  <a:cubicBezTo>
                    <a:pt x="1178" y="117"/>
                    <a:pt x="1178" y="117"/>
                    <a:pt x="1178" y="117"/>
                  </a:cubicBezTo>
                  <a:cubicBezTo>
                    <a:pt x="1179" y="117"/>
                    <a:pt x="1179" y="117"/>
                    <a:pt x="1179" y="117"/>
                  </a:cubicBezTo>
                  <a:moveTo>
                    <a:pt x="1179" y="117"/>
                  </a:moveTo>
                  <a:cubicBezTo>
                    <a:pt x="1179" y="117"/>
                    <a:pt x="1179" y="117"/>
                    <a:pt x="1179" y="117"/>
                  </a:cubicBezTo>
                  <a:cubicBezTo>
                    <a:pt x="1179" y="117"/>
                    <a:pt x="1179" y="117"/>
                    <a:pt x="1179" y="117"/>
                  </a:cubicBezTo>
                  <a:moveTo>
                    <a:pt x="1179" y="117"/>
                  </a:moveTo>
                  <a:cubicBezTo>
                    <a:pt x="1179" y="117"/>
                    <a:pt x="1179" y="117"/>
                    <a:pt x="1179" y="117"/>
                  </a:cubicBezTo>
                  <a:cubicBezTo>
                    <a:pt x="1179" y="117"/>
                    <a:pt x="1179" y="117"/>
                    <a:pt x="1179" y="117"/>
                  </a:cubicBezTo>
                  <a:moveTo>
                    <a:pt x="1179" y="117"/>
                  </a:moveTo>
                  <a:cubicBezTo>
                    <a:pt x="1179" y="117"/>
                    <a:pt x="1179" y="117"/>
                    <a:pt x="1179" y="117"/>
                  </a:cubicBezTo>
                  <a:cubicBezTo>
                    <a:pt x="1179" y="117"/>
                    <a:pt x="1179" y="117"/>
                    <a:pt x="1179" y="117"/>
                  </a:cubicBezTo>
                  <a:moveTo>
                    <a:pt x="1179" y="117"/>
                  </a:moveTo>
                  <a:cubicBezTo>
                    <a:pt x="1179" y="117"/>
                    <a:pt x="1179" y="117"/>
                    <a:pt x="1179" y="117"/>
                  </a:cubicBezTo>
                  <a:cubicBezTo>
                    <a:pt x="1179" y="117"/>
                    <a:pt x="1179" y="117"/>
                    <a:pt x="1179" y="117"/>
                  </a:cubicBezTo>
                  <a:moveTo>
                    <a:pt x="1179" y="117"/>
                  </a:moveTo>
                  <a:cubicBezTo>
                    <a:pt x="1179" y="117"/>
                    <a:pt x="1179" y="117"/>
                    <a:pt x="1180" y="117"/>
                  </a:cubicBezTo>
                  <a:cubicBezTo>
                    <a:pt x="1179" y="117"/>
                    <a:pt x="1179" y="117"/>
                    <a:pt x="1179" y="117"/>
                  </a:cubicBezTo>
                  <a:moveTo>
                    <a:pt x="1180" y="117"/>
                  </a:moveTo>
                  <a:cubicBezTo>
                    <a:pt x="1180" y="117"/>
                    <a:pt x="1180" y="117"/>
                    <a:pt x="1180" y="117"/>
                  </a:cubicBezTo>
                  <a:cubicBezTo>
                    <a:pt x="1180" y="117"/>
                    <a:pt x="1180" y="117"/>
                    <a:pt x="1180" y="117"/>
                  </a:cubicBezTo>
                  <a:moveTo>
                    <a:pt x="1180" y="117"/>
                  </a:moveTo>
                  <a:cubicBezTo>
                    <a:pt x="1180" y="117"/>
                    <a:pt x="1180" y="117"/>
                    <a:pt x="1180" y="117"/>
                  </a:cubicBezTo>
                  <a:cubicBezTo>
                    <a:pt x="1180" y="117"/>
                    <a:pt x="1180" y="117"/>
                    <a:pt x="1180" y="117"/>
                  </a:cubicBezTo>
                  <a:moveTo>
                    <a:pt x="1180" y="117"/>
                  </a:moveTo>
                  <a:cubicBezTo>
                    <a:pt x="1180" y="117"/>
                    <a:pt x="1180" y="117"/>
                    <a:pt x="1180" y="117"/>
                  </a:cubicBezTo>
                  <a:cubicBezTo>
                    <a:pt x="1180" y="117"/>
                    <a:pt x="1180" y="117"/>
                    <a:pt x="1180" y="117"/>
                  </a:cubicBezTo>
                  <a:moveTo>
                    <a:pt x="1180" y="117"/>
                  </a:moveTo>
                  <a:cubicBezTo>
                    <a:pt x="1181" y="117"/>
                    <a:pt x="1181" y="117"/>
                    <a:pt x="1181" y="117"/>
                  </a:cubicBezTo>
                  <a:cubicBezTo>
                    <a:pt x="1180" y="117"/>
                    <a:pt x="1180" y="117"/>
                    <a:pt x="1180" y="117"/>
                  </a:cubicBezTo>
                  <a:moveTo>
                    <a:pt x="1181" y="117"/>
                  </a:moveTo>
                  <a:cubicBezTo>
                    <a:pt x="1181" y="117"/>
                    <a:pt x="1181" y="117"/>
                    <a:pt x="1181" y="117"/>
                  </a:cubicBezTo>
                  <a:cubicBezTo>
                    <a:pt x="1181" y="117"/>
                    <a:pt x="1181" y="117"/>
                    <a:pt x="1181" y="117"/>
                  </a:cubicBezTo>
                  <a:moveTo>
                    <a:pt x="1181" y="117"/>
                  </a:moveTo>
                  <a:cubicBezTo>
                    <a:pt x="1181" y="117"/>
                    <a:pt x="1181" y="117"/>
                    <a:pt x="1181" y="117"/>
                  </a:cubicBezTo>
                  <a:cubicBezTo>
                    <a:pt x="1181" y="117"/>
                    <a:pt x="1181" y="117"/>
                    <a:pt x="1181" y="117"/>
                  </a:cubicBezTo>
                  <a:moveTo>
                    <a:pt x="1181" y="117"/>
                  </a:moveTo>
                  <a:cubicBezTo>
                    <a:pt x="1181" y="117"/>
                    <a:pt x="1181" y="117"/>
                    <a:pt x="1182" y="117"/>
                  </a:cubicBezTo>
                  <a:cubicBezTo>
                    <a:pt x="1181" y="117"/>
                    <a:pt x="1181" y="117"/>
                    <a:pt x="1181" y="117"/>
                  </a:cubicBezTo>
                  <a:moveTo>
                    <a:pt x="1182" y="117"/>
                  </a:moveTo>
                  <a:cubicBezTo>
                    <a:pt x="1182" y="117"/>
                    <a:pt x="1182" y="117"/>
                    <a:pt x="1182" y="117"/>
                  </a:cubicBezTo>
                  <a:cubicBezTo>
                    <a:pt x="1182" y="117"/>
                    <a:pt x="1182" y="117"/>
                    <a:pt x="1182" y="117"/>
                  </a:cubicBezTo>
                  <a:moveTo>
                    <a:pt x="1182" y="118"/>
                  </a:moveTo>
                  <a:cubicBezTo>
                    <a:pt x="1182" y="118"/>
                    <a:pt x="1182" y="118"/>
                    <a:pt x="1182" y="118"/>
                  </a:cubicBezTo>
                  <a:cubicBezTo>
                    <a:pt x="1182" y="118"/>
                    <a:pt x="1182" y="118"/>
                    <a:pt x="1182" y="118"/>
                  </a:cubicBezTo>
                  <a:moveTo>
                    <a:pt x="1182" y="118"/>
                  </a:moveTo>
                  <a:cubicBezTo>
                    <a:pt x="1182" y="118"/>
                    <a:pt x="1182" y="118"/>
                    <a:pt x="1182" y="118"/>
                  </a:cubicBezTo>
                  <a:cubicBezTo>
                    <a:pt x="1182" y="118"/>
                    <a:pt x="1182" y="118"/>
                    <a:pt x="1182" y="118"/>
                  </a:cubicBezTo>
                  <a:moveTo>
                    <a:pt x="1183" y="118"/>
                  </a:moveTo>
                  <a:cubicBezTo>
                    <a:pt x="1182" y="118"/>
                    <a:pt x="1182" y="118"/>
                    <a:pt x="1182" y="118"/>
                  </a:cubicBezTo>
                  <a:cubicBezTo>
                    <a:pt x="1183" y="118"/>
                    <a:pt x="1183" y="118"/>
                    <a:pt x="1183" y="118"/>
                  </a:cubicBezTo>
                  <a:moveTo>
                    <a:pt x="1183" y="119"/>
                  </a:moveTo>
                  <a:cubicBezTo>
                    <a:pt x="1183" y="118"/>
                    <a:pt x="1183" y="118"/>
                    <a:pt x="1183" y="118"/>
                  </a:cubicBezTo>
                  <a:cubicBezTo>
                    <a:pt x="1183" y="119"/>
                    <a:pt x="1183" y="119"/>
                    <a:pt x="1183" y="119"/>
                  </a:cubicBezTo>
                  <a:moveTo>
                    <a:pt x="1183" y="119"/>
                  </a:moveTo>
                  <a:cubicBezTo>
                    <a:pt x="1183" y="119"/>
                    <a:pt x="1183" y="119"/>
                    <a:pt x="1183" y="119"/>
                  </a:cubicBezTo>
                  <a:cubicBezTo>
                    <a:pt x="1183" y="119"/>
                    <a:pt x="1183" y="119"/>
                    <a:pt x="1183" y="119"/>
                  </a:cubicBezTo>
                  <a:moveTo>
                    <a:pt x="1184" y="119"/>
                  </a:moveTo>
                  <a:cubicBezTo>
                    <a:pt x="1183" y="119"/>
                    <a:pt x="1183" y="119"/>
                    <a:pt x="1183" y="119"/>
                  </a:cubicBezTo>
                  <a:cubicBezTo>
                    <a:pt x="1184" y="119"/>
                    <a:pt x="1184" y="119"/>
                    <a:pt x="1184" y="119"/>
                  </a:cubicBezTo>
                  <a:moveTo>
                    <a:pt x="1184" y="119"/>
                  </a:moveTo>
                  <a:cubicBezTo>
                    <a:pt x="1184" y="119"/>
                    <a:pt x="1184" y="119"/>
                    <a:pt x="1184" y="119"/>
                  </a:cubicBezTo>
                  <a:cubicBezTo>
                    <a:pt x="1184" y="119"/>
                    <a:pt x="1184" y="119"/>
                    <a:pt x="1184" y="119"/>
                  </a:cubicBezTo>
                  <a:moveTo>
                    <a:pt x="1184" y="119"/>
                  </a:moveTo>
                  <a:cubicBezTo>
                    <a:pt x="1184" y="119"/>
                    <a:pt x="1184" y="119"/>
                    <a:pt x="1184" y="119"/>
                  </a:cubicBezTo>
                  <a:cubicBezTo>
                    <a:pt x="1184" y="119"/>
                    <a:pt x="1184" y="119"/>
                    <a:pt x="1184" y="119"/>
                  </a:cubicBezTo>
                  <a:moveTo>
                    <a:pt x="1184" y="119"/>
                  </a:moveTo>
                  <a:cubicBezTo>
                    <a:pt x="1185" y="119"/>
                    <a:pt x="1185" y="120"/>
                    <a:pt x="1185" y="120"/>
                  </a:cubicBezTo>
                  <a:cubicBezTo>
                    <a:pt x="1185" y="120"/>
                    <a:pt x="1185" y="119"/>
                    <a:pt x="1184" y="119"/>
                  </a:cubicBezTo>
                  <a:moveTo>
                    <a:pt x="1186" y="120"/>
                  </a:moveTo>
                  <a:cubicBezTo>
                    <a:pt x="1186" y="120"/>
                    <a:pt x="1185" y="120"/>
                    <a:pt x="1185" y="120"/>
                  </a:cubicBezTo>
                  <a:cubicBezTo>
                    <a:pt x="1185" y="120"/>
                    <a:pt x="1186" y="120"/>
                    <a:pt x="1186" y="120"/>
                  </a:cubicBezTo>
                  <a:moveTo>
                    <a:pt x="1186" y="120"/>
                  </a:moveTo>
                  <a:cubicBezTo>
                    <a:pt x="1186" y="120"/>
                    <a:pt x="1186" y="120"/>
                    <a:pt x="1186" y="120"/>
                  </a:cubicBezTo>
                  <a:cubicBezTo>
                    <a:pt x="1186" y="120"/>
                    <a:pt x="1186" y="120"/>
                    <a:pt x="1186" y="120"/>
                  </a:cubicBezTo>
                  <a:moveTo>
                    <a:pt x="1186" y="120"/>
                  </a:moveTo>
                  <a:cubicBezTo>
                    <a:pt x="1186" y="120"/>
                    <a:pt x="1186" y="121"/>
                    <a:pt x="1186" y="121"/>
                  </a:cubicBezTo>
                  <a:cubicBezTo>
                    <a:pt x="1186" y="121"/>
                    <a:pt x="1186" y="120"/>
                    <a:pt x="1186" y="120"/>
                  </a:cubicBezTo>
                  <a:moveTo>
                    <a:pt x="1186" y="121"/>
                  </a:moveTo>
                  <a:cubicBezTo>
                    <a:pt x="1187" y="121"/>
                    <a:pt x="1187" y="121"/>
                    <a:pt x="1187" y="121"/>
                  </a:cubicBezTo>
                  <a:cubicBezTo>
                    <a:pt x="1187" y="121"/>
                    <a:pt x="1187" y="121"/>
                    <a:pt x="1186" y="121"/>
                  </a:cubicBezTo>
                  <a:moveTo>
                    <a:pt x="1187" y="121"/>
                  </a:moveTo>
                  <a:cubicBezTo>
                    <a:pt x="1188" y="122"/>
                    <a:pt x="1188" y="122"/>
                    <a:pt x="1188" y="122"/>
                  </a:cubicBezTo>
                  <a:cubicBezTo>
                    <a:pt x="1188" y="122"/>
                    <a:pt x="1188" y="122"/>
                    <a:pt x="1187" y="121"/>
                  </a:cubicBezTo>
                  <a:moveTo>
                    <a:pt x="1189" y="123"/>
                  </a:moveTo>
                  <a:cubicBezTo>
                    <a:pt x="1189" y="123"/>
                    <a:pt x="1189" y="122"/>
                    <a:pt x="1188" y="122"/>
                  </a:cubicBezTo>
                  <a:cubicBezTo>
                    <a:pt x="1189" y="122"/>
                    <a:pt x="1189" y="123"/>
                    <a:pt x="1189" y="123"/>
                  </a:cubicBezTo>
                  <a:moveTo>
                    <a:pt x="1189" y="123"/>
                  </a:moveTo>
                  <a:cubicBezTo>
                    <a:pt x="1190" y="123"/>
                    <a:pt x="1190" y="123"/>
                    <a:pt x="1190" y="123"/>
                  </a:cubicBezTo>
                  <a:cubicBezTo>
                    <a:pt x="1190" y="123"/>
                    <a:pt x="1190" y="123"/>
                    <a:pt x="1189" y="123"/>
                  </a:cubicBezTo>
                  <a:moveTo>
                    <a:pt x="1191" y="124"/>
                  </a:moveTo>
                  <a:cubicBezTo>
                    <a:pt x="1190" y="124"/>
                    <a:pt x="1190" y="124"/>
                    <a:pt x="1190" y="123"/>
                  </a:cubicBezTo>
                  <a:cubicBezTo>
                    <a:pt x="1190" y="124"/>
                    <a:pt x="1190" y="124"/>
                    <a:pt x="1191" y="124"/>
                  </a:cubicBezTo>
                  <a:moveTo>
                    <a:pt x="1192" y="125"/>
                  </a:moveTo>
                  <a:cubicBezTo>
                    <a:pt x="1192" y="124"/>
                    <a:pt x="1191" y="124"/>
                    <a:pt x="1191" y="124"/>
                  </a:cubicBezTo>
                  <a:cubicBezTo>
                    <a:pt x="1191" y="124"/>
                    <a:pt x="1192" y="124"/>
                    <a:pt x="1192" y="125"/>
                  </a:cubicBezTo>
                  <a:moveTo>
                    <a:pt x="1192" y="125"/>
                  </a:moveTo>
                  <a:cubicBezTo>
                    <a:pt x="1192" y="125"/>
                    <a:pt x="1193" y="125"/>
                    <a:pt x="1193" y="125"/>
                  </a:cubicBezTo>
                  <a:cubicBezTo>
                    <a:pt x="1193" y="125"/>
                    <a:pt x="1192" y="125"/>
                    <a:pt x="1192" y="125"/>
                  </a:cubicBezTo>
                  <a:moveTo>
                    <a:pt x="1194" y="126"/>
                  </a:moveTo>
                  <a:cubicBezTo>
                    <a:pt x="1194" y="126"/>
                    <a:pt x="1193" y="126"/>
                    <a:pt x="1193" y="125"/>
                  </a:cubicBezTo>
                  <a:cubicBezTo>
                    <a:pt x="1193" y="126"/>
                    <a:pt x="1194" y="126"/>
                    <a:pt x="1194" y="126"/>
                  </a:cubicBezTo>
                  <a:moveTo>
                    <a:pt x="1194" y="126"/>
                  </a:moveTo>
                  <a:cubicBezTo>
                    <a:pt x="1195" y="127"/>
                    <a:pt x="1195" y="127"/>
                    <a:pt x="1196" y="127"/>
                  </a:cubicBezTo>
                  <a:cubicBezTo>
                    <a:pt x="1195" y="127"/>
                    <a:pt x="1195" y="127"/>
                    <a:pt x="1194" y="126"/>
                  </a:cubicBezTo>
                  <a:moveTo>
                    <a:pt x="1196" y="127"/>
                  </a:moveTo>
                  <a:cubicBezTo>
                    <a:pt x="1196" y="127"/>
                    <a:pt x="1196" y="127"/>
                    <a:pt x="1196" y="128"/>
                  </a:cubicBezTo>
                  <a:cubicBezTo>
                    <a:pt x="1196" y="127"/>
                    <a:pt x="1196" y="127"/>
                    <a:pt x="1196" y="127"/>
                  </a:cubicBezTo>
                  <a:moveTo>
                    <a:pt x="1198" y="129"/>
                  </a:moveTo>
                  <a:cubicBezTo>
                    <a:pt x="1198" y="129"/>
                    <a:pt x="1197" y="128"/>
                    <a:pt x="1196" y="128"/>
                  </a:cubicBezTo>
                  <a:cubicBezTo>
                    <a:pt x="1197" y="128"/>
                    <a:pt x="1198" y="129"/>
                    <a:pt x="1198" y="129"/>
                  </a:cubicBezTo>
                  <a:moveTo>
                    <a:pt x="1199" y="130"/>
                  </a:moveTo>
                  <a:cubicBezTo>
                    <a:pt x="1199" y="130"/>
                    <a:pt x="1199" y="129"/>
                    <a:pt x="1198" y="129"/>
                  </a:cubicBezTo>
                  <a:cubicBezTo>
                    <a:pt x="1199" y="129"/>
                    <a:pt x="1199" y="130"/>
                    <a:pt x="1199" y="130"/>
                  </a:cubicBezTo>
                  <a:moveTo>
                    <a:pt x="1201" y="131"/>
                  </a:moveTo>
                  <a:cubicBezTo>
                    <a:pt x="1200" y="131"/>
                    <a:pt x="1199" y="130"/>
                    <a:pt x="1199" y="130"/>
                  </a:cubicBezTo>
                  <a:cubicBezTo>
                    <a:pt x="1199" y="130"/>
                    <a:pt x="1200" y="131"/>
                    <a:pt x="1201" y="131"/>
                  </a:cubicBezTo>
                  <a:moveTo>
                    <a:pt x="1202" y="132"/>
                  </a:moveTo>
                  <a:cubicBezTo>
                    <a:pt x="1203" y="132"/>
                    <a:pt x="1204" y="133"/>
                    <a:pt x="1204" y="133"/>
                  </a:cubicBezTo>
                  <a:cubicBezTo>
                    <a:pt x="1204" y="133"/>
                    <a:pt x="1202" y="132"/>
                    <a:pt x="1202" y="132"/>
                  </a:cubicBezTo>
                  <a:cubicBezTo>
                    <a:pt x="1202" y="132"/>
                    <a:pt x="1201" y="132"/>
                    <a:pt x="1201" y="131"/>
                  </a:cubicBezTo>
                  <a:cubicBezTo>
                    <a:pt x="1201" y="132"/>
                    <a:pt x="1202" y="132"/>
                    <a:pt x="1202" y="132"/>
                  </a:cubicBezTo>
                  <a:moveTo>
                    <a:pt x="1213" y="47"/>
                  </a:moveTo>
                  <a:cubicBezTo>
                    <a:pt x="1213" y="47"/>
                    <a:pt x="1213" y="47"/>
                    <a:pt x="1213" y="47"/>
                  </a:cubicBezTo>
                  <a:cubicBezTo>
                    <a:pt x="1213" y="47"/>
                    <a:pt x="1213" y="47"/>
                    <a:pt x="1213" y="47"/>
                  </a:cubicBezTo>
                  <a:moveTo>
                    <a:pt x="1213" y="47"/>
                  </a:moveTo>
                  <a:cubicBezTo>
                    <a:pt x="1213" y="47"/>
                    <a:pt x="1213" y="47"/>
                    <a:pt x="1213" y="47"/>
                  </a:cubicBezTo>
                  <a:cubicBezTo>
                    <a:pt x="1213" y="47"/>
                    <a:pt x="1213" y="47"/>
                    <a:pt x="1213" y="47"/>
                  </a:cubicBezTo>
                  <a:moveTo>
                    <a:pt x="1213" y="47"/>
                  </a:moveTo>
                  <a:cubicBezTo>
                    <a:pt x="1213" y="47"/>
                    <a:pt x="1213" y="47"/>
                    <a:pt x="1213" y="47"/>
                  </a:cubicBezTo>
                  <a:cubicBezTo>
                    <a:pt x="1213" y="47"/>
                    <a:pt x="1213" y="47"/>
                    <a:pt x="1213" y="47"/>
                  </a:cubicBezTo>
                  <a:moveTo>
                    <a:pt x="1213" y="47"/>
                  </a:moveTo>
                  <a:cubicBezTo>
                    <a:pt x="1213" y="47"/>
                    <a:pt x="1213" y="47"/>
                    <a:pt x="1213" y="47"/>
                  </a:cubicBezTo>
                  <a:cubicBezTo>
                    <a:pt x="1213" y="47"/>
                    <a:pt x="1213" y="47"/>
                    <a:pt x="1213" y="47"/>
                  </a:cubicBezTo>
                  <a:moveTo>
                    <a:pt x="1213" y="47"/>
                  </a:moveTo>
                  <a:cubicBezTo>
                    <a:pt x="1212" y="47"/>
                    <a:pt x="1212" y="47"/>
                    <a:pt x="1212" y="47"/>
                  </a:cubicBezTo>
                  <a:cubicBezTo>
                    <a:pt x="1213" y="47"/>
                    <a:pt x="1213" y="47"/>
                    <a:pt x="1213" y="47"/>
                  </a:cubicBezTo>
                  <a:moveTo>
                    <a:pt x="1212" y="47"/>
                  </a:moveTo>
                  <a:cubicBezTo>
                    <a:pt x="1212" y="47"/>
                    <a:pt x="1212" y="47"/>
                    <a:pt x="1212" y="47"/>
                  </a:cubicBezTo>
                  <a:cubicBezTo>
                    <a:pt x="1212" y="47"/>
                    <a:pt x="1212" y="47"/>
                    <a:pt x="1212" y="47"/>
                  </a:cubicBezTo>
                  <a:moveTo>
                    <a:pt x="1212" y="47"/>
                  </a:moveTo>
                  <a:cubicBezTo>
                    <a:pt x="1212" y="47"/>
                    <a:pt x="1212" y="47"/>
                    <a:pt x="1212" y="47"/>
                  </a:cubicBezTo>
                  <a:cubicBezTo>
                    <a:pt x="1212" y="47"/>
                    <a:pt x="1212" y="47"/>
                    <a:pt x="1212" y="47"/>
                  </a:cubicBezTo>
                  <a:moveTo>
                    <a:pt x="1212" y="46"/>
                  </a:moveTo>
                  <a:cubicBezTo>
                    <a:pt x="1212" y="46"/>
                    <a:pt x="1212" y="46"/>
                    <a:pt x="1212" y="46"/>
                  </a:cubicBezTo>
                  <a:cubicBezTo>
                    <a:pt x="1212" y="46"/>
                    <a:pt x="1212" y="46"/>
                    <a:pt x="1212" y="46"/>
                  </a:cubicBezTo>
                  <a:moveTo>
                    <a:pt x="1212" y="46"/>
                  </a:moveTo>
                  <a:cubicBezTo>
                    <a:pt x="1212" y="46"/>
                    <a:pt x="1212" y="46"/>
                    <a:pt x="1212" y="46"/>
                  </a:cubicBezTo>
                  <a:cubicBezTo>
                    <a:pt x="1212" y="46"/>
                    <a:pt x="1212" y="46"/>
                    <a:pt x="1212" y="46"/>
                  </a:cubicBezTo>
                  <a:moveTo>
                    <a:pt x="1212" y="46"/>
                  </a:moveTo>
                  <a:cubicBezTo>
                    <a:pt x="1212" y="46"/>
                    <a:pt x="1212" y="46"/>
                    <a:pt x="1212" y="46"/>
                  </a:cubicBezTo>
                  <a:cubicBezTo>
                    <a:pt x="1212" y="46"/>
                    <a:pt x="1212" y="46"/>
                    <a:pt x="1212" y="46"/>
                  </a:cubicBezTo>
                  <a:moveTo>
                    <a:pt x="1212" y="46"/>
                  </a:moveTo>
                  <a:cubicBezTo>
                    <a:pt x="1212" y="46"/>
                    <a:pt x="1212" y="46"/>
                    <a:pt x="1212" y="46"/>
                  </a:cubicBezTo>
                  <a:cubicBezTo>
                    <a:pt x="1212" y="46"/>
                    <a:pt x="1212" y="46"/>
                    <a:pt x="1212" y="46"/>
                  </a:cubicBezTo>
                  <a:moveTo>
                    <a:pt x="1212" y="46"/>
                  </a:moveTo>
                  <a:cubicBezTo>
                    <a:pt x="1211" y="46"/>
                    <a:pt x="1211" y="46"/>
                    <a:pt x="1211" y="46"/>
                  </a:cubicBezTo>
                  <a:cubicBezTo>
                    <a:pt x="1211" y="46"/>
                    <a:pt x="1211" y="46"/>
                    <a:pt x="1212" y="46"/>
                  </a:cubicBezTo>
                  <a:moveTo>
                    <a:pt x="1211" y="46"/>
                  </a:moveTo>
                  <a:cubicBezTo>
                    <a:pt x="1211" y="46"/>
                    <a:pt x="1211" y="46"/>
                    <a:pt x="1211" y="46"/>
                  </a:cubicBezTo>
                  <a:cubicBezTo>
                    <a:pt x="1211" y="46"/>
                    <a:pt x="1211" y="46"/>
                    <a:pt x="1211" y="46"/>
                  </a:cubicBezTo>
                  <a:moveTo>
                    <a:pt x="1211" y="46"/>
                  </a:moveTo>
                  <a:cubicBezTo>
                    <a:pt x="1211" y="46"/>
                    <a:pt x="1211" y="46"/>
                    <a:pt x="1211" y="46"/>
                  </a:cubicBezTo>
                  <a:cubicBezTo>
                    <a:pt x="1211" y="46"/>
                    <a:pt x="1211" y="46"/>
                    <a:pt x="1211" y="46"/>
                  </a:cubicBezTo>
                  <a:moveTo>
                    <a:pt x="1211" y="46"/>
                  </a:moveTo>
                  <a:cubicBezTo>
                    <a:pt x="1211" y="46"/>
                    <a:pt x="1211" y="46"/>
                    <a:pt x="1211" y="46"/>
                  </a:cubicBezTo>
                  <a:cubicBezTo>
                    <a:pt x="1211" y="46"/>
                    <a:pt x="1211" y="46"/>
                    <a:pt x="1211" y="46"/>
                  </a:cubicBezTo>
                  <a:moveTo>
                    <a:pt x="1211" y="46"/>
                  </a:moveTo>
                  <a:cubicBezTo>
                    <a:pt x="1211" y="46"/>
                    <a:pt x="1211" y="46"/>
                    <a:pt x="1211" y="46"/>
                  </a:cubicBezTo>
                  <a:cubicBezTo>
                    <a:pt x="1211" y="46"/>
                    <a:pt x="1211" y="46"/>
                    <a:pt x="1211" y="46"/>
                  </a:cubicBezTo>
                  <a:moveTo>
                    <a:pt x="1211" y="46"/>
                  </a:moveTo>
                  <a:cubicBezTo>
                    <a:pt x="1211" y="46"/>
                    <a:pt x="1211" y="46"/>
                    <a:pt x="1211" y="46"/>
                  </a:cubicBezTo>
                  <a:cubicBezTo>
                    <a:pt x="1211" y="46"/>
                    <a:pt x="1211" y="46"/>
                    <a:pt x="1211" y="46"/>
                  </a:cubicBezTo>
                  <a:moveTo>
                    <a:pt x="1211" y="46"/>
                  </a:moveTo>
                  <a:cubicBezTo>
                    <a:pt x="1211" y="45"/>
                    <a:pt x="1211" y="45"/>
                    <a:pt x="1211" y="45"/>
                  </a:cubicBezTo>
                  <a:cubicBezTo>
                    <a:pt x="1211" y="46"/>
                    <a:pt x="1211" y="46"/>
                    <a:pt x="1211" y="46"/>
                  </a:cubicBezTo>
                  <a:moveTo>
                    <a:pt x="1211" y="45"/>
                  </a:moveTo>
                  <a:cubicBezTo>
                    <a:pt x="1211" y="45"/>
                    <a:pt x="1211" y="45"/>
                    <a:pt x="1211" y="45"/>
                  </a:cubicBezTo>
                  <a:cubicBezTo>
                    <a:pt x="1211" y="45"/>
                    <a:pt x="1211" y="45"/>
                    <a:pt x="1211" y="45"/>
                  </a:cubicBezTo>
                  <a:moveTo>
                    <a:pt x="1211" y="45"/>
                  </a:moveTo>
                  <a:cubicBezTo>
                    <a:pt x="1211" y="45"/>
                    <a:pt x="1211" y="45"/>
                    <a:pt x="1211" y="45"/>
                  </a:cubicBezTo>
                  <a:cubicBezTo>
                    <a:pt x="1211" y="45"/>
                    <a:pt x="1211" y="45"/>
                    <a:pt x="1211" y="45"/>
                  </a:cubicBezTo>
                  <a:moveTo>
                    <a:pt x="1211" y="45"/>
                  </a:moveTo>
                  <a:cubicBezTo>
                    <a:pt x="1211" y="45"/>
                    <a:pt x="1211" y="45"/>
                    <a:pt x="1211" y="45"/>
                  </a:cubicBezTo>
                  <a:cubicBezTo>
                    <a:pt x="1211" y="45"/>
                    <a:pt x="1211" y="45"/>
                    <a:pt x="1211" y="45"/>
                  </a:cubicBezTo>
                  <a:moveTo>
                    <a:pt x="1211" y="45"/>
                  </a:moveTo>
                  <a:cubicBezTo>
                    <a:pt x="1211" y="45"/>
                    <a:pt x="1211" y="45"/>
                    <a:pt x="1211" y="45"/>
                  </a:cubicBezTo>
                  <a:cubicBezTo>
                    <a:pt x="1211" y="45"/>
                    <a:pt x="1211" y="45"/>
                    <a:pt x="1211" y="45"/>
                  </a:cubicBezTo>
                  <a:moveTo>
                    <a:pt x="1211" y="45"/>
                  </a:moveTo>
                  <a:cubicBezTo>
                    <a:pt x="1211" y="45"/>
                    <a:pt x="1211" y="45"/>
                    <a:pt x="1211" y="45"/>
                  </a:cubicBezTo>
                  <a:cubicBezTo>
                    <a:pt x="1211" y="45"/>
                    <a:pt x="1211" y="45"/>
                    <a:pt x="1211" y="45"/>
                  </a:cubicBezTo>
                  <a:moveTo>
                    <a:pt x="1211" y="45"/>
                  </a:moveTo>
                  <a:cubicBezTo>
                    <a:pt x="1211" y="45"/>
                    <a:pt x="1211" y="45"/>
                    <a:pt x="1211" y="45"/>
                  </a:cubicBezTo>
                  <a:cubicBezTo>
                    <a:pt x="1211" y="45"/>
                    <a:pt x="1211" y="45"/>
                    <a:pt x="1211" y="45"/>
                  </a:cubicBezTo>
                  <a:moveTo>
                    <a:pt x="1210" y="44"/>
                  </a:moveTo>
                  <a:cubicBezTo>
                    <a:pt x="1210" y="44"/>
                    <a:pt x="1211" y="44"/>
                    <a:pt x="1211" y="45"/>
                  </a:cubicBezTo>
                  <a:cubicBezTo>
                    <a:pt x="1211" y="44"/>
                    <a:pt x="1211" y="44"/>
                    <a:pt x="1211" y="44"/>
                  </a:cubicBezTo>
                  <a:moveTo>
                    <a:pt x="1210" y="44"/>
                  </a:moveTo>
                  <a:cubicBezTo>
                    <a:pt x="1210" y="44"/>
                    <a:pt x="1210" y="44"/>
                    <a:pt x="1210" y="44"/>
                  </a:cubicBezTo>
                  <a:cubicBezTo>
                    <a:pt x="1210" y="44"/>
                    <a:pt x="1210" y="44"/>
                    <a:pt x="1210" y="44"/>
                  </a:cubicBezTo>
                  <a:moveTo>
                    <a:pt x="1210" y="44"/>
                  </a:moveTo>
                  <a:cubicBezTo>
                    <a:pt x="1210" y="44"/>
                    <a:pt x="1210" y="44"/>
                    <a:pt x="1210" y="44"/>
                  </a:cubicBezTo>
                  <a:cubicBezTo>
                    <a:pt x="1210" y="44"/>
                    <a:pt x="1210" y="44"/>
                    <a:pt x="1210" y="44"/>
                  </a:cubicBezTo>
                  <a:moveTo>
                    <a:pt x="1210" y="44"/>
                  </a:moveTo>
                  <a:cubicBezTo>
                    <a:pt x="1210" y="44"/>
                    <a:pt x="1210" y="44"/>
                    <a:pt x="1210" y="44"/>
                  </a:cubicBezTo>
                  <a:cubicBezTo>
                    <a:pt x="1210" y="44"/>
                    <a:pt x="1210" y="44"/>
                    <a:pt x="1210" y="44"/>
                  </a:cubicBezTo>
                  <a:moveTo>
                    <a:pt x="1210" y="44"/>
                  </a:moveTo>
                  <a:cubicBezTo>
                    <a:pt x="1210" y="44"/>
                    <a:pt x="1210" y="44"/>
                    <a:pt x="1210" y="44"/>
                  </a:cubicBezTo>
                  <a:cubicBezTo>
                    <a:pt x="1210" y="44"/>
                    <a:pt x="1210" y="44"/>
                    <a:pt x="1210" y="44"/>
                  </a:cubicBezTo>
                  <a:moveTo>
                    <a:pt x="1210" y="44"/>
                  </a:moveTo>
                  <a:cubicBezTo>
                    <a:pt x="1210" y="44"/>
                    <a:pt x="1210" y="44"/>
                    <a:pt x="1210" y="44"/>
                  </a:cubicBezTo>
                  <a:cubicBezTo>
                    <a:pt x="1210" y="44"/>
                    <a:pt x="1210" y="44"/>
                    <a:pt x="1210" y="44"/>
                  </a:cubicBezTo>
                  <a:moveTo>
                    <a:pt x="1210" y="44"/>
                  </a:moveTo>
                  <a:cubicBezTo>
                    <a:pt x="1210" y="44"/>
                    <a:pt x="1210" y="44"/>
                    <a:pt x="1210" y="43"/>
                  </a:cubicBezTo>
                  <a:cubicBezTo>
                    <a:pt x="1210" y="44"/>
                    <a:pt x="1210" y="44"/>
                    <a:pt x="1210" y="44"/>
                  </a:cubicBezTo>
                  <a:moveTo>
                    <a:pt x="1210" y="43"/>
                  </a:moveTo>
                  <a:cubicBezTo>
                    <a:pt x="1210" y="43"/>
                    <a:pt x="1210" y="43"/>
                    <a:pt x="1210" y="43"/>
                  </a:cubicBezTo>
                  <a:cubicBezTo>
                    <a:pt x="1210" y="43"/>
                    <a:pt x="1210" y="43"/>
                    <a:pt x="1210" y="43"/>
                  </a:cubicBezTo>
                  <a:moveTo>
                    <a:pt x="1194" y="59"/>
                  </a:moveTo>
                  <a:cubicBezTo>
                    <a:pt x="1206" y="73"/>
                    <a:pt x="1206" y="73"/>
                    <a:pt x="1206" y="73"/>
                  </a:cubicBezTo>
                  <a:cubicBezTo>
                    <a:pt x="1194" y="59"/>
                    <a:pt x="1194" y="59"/>
                    <a:pt x="1194" y="59"/>
                  </a:cubicBezTo>
                  <a:moveTo>
                    <a:pt x="1178" y="48"/>
                  </a:moveTo>
                  <a:cubicBezTo>
                    <a:pt x="1194" y="59"/>
                    <a:pt x="1194" y="59"/>
                    <a:pt x="1194" y="59"/>
                  </a:cubicBezTo>
                  <a:cubicBezTo>
                    <a:pt x="1178" y="48"/>
                    <a:pt x="1178" y="48"/>
                    <a:pt x="1178" y="48"/>
                  </a:cubicBezTo>
                  <a:cubicBezTo>
                    <a:pt x="1194" y="56"/>
                    <a:pt x="1194" y="56"/>
                    <a:pt x="1194" y="56"/>
                  </a:cubicBezTo>
                  <a:cubicBezTo>
                    <a:pt x="1178" y="48"/>
                    <a:pt x="1178" y="48"/>
                    <a:pt x="1178" y="48"/>
                  </a:cubicBezTo>
                  <a:moveTo>
                    <a:pt x="1239" y="42"/>
                  </a:moveTo>
                  <a:cubicBezTo>
                    <a:pt x="1219" y="30"/>
                    <a:pt x="1199" y="21"/>
                    <a:pt x="1179" y="12"/>
                  </a:cubicBezTo>
                  <a:cubicBezTo>
                    <a:pt x="1179" y="12"/>
                    <a:pt x="1179" y="12"/>
                    <a:pt x="1179" y="12"/>
                  </a:cubicBezTo>
                  <a:cubicBezTo>
                    <a:pt x="1181" y="13"/>
                    <a:pt x="1181" y="13"/>
                    <a:pt x="1191" y="18"/>
                  </a:cubicBezTo>
                  <a:cubicBezTo>
                    <a:pt x="1193" y="19"/>
                    <a:pt x="1195" y="20"/>
                    <a:pt x="1197" y="21"/>
                  </a:cubicBezTo>
                  <a:cubicBezTo>
                    <a:pt x="1183" y="15"/>
                    <a:pt x="1182" y="15"/>
                    <a:pt x="1179" y="14"/>
                  </a:cubicBezTo>
                  <a:cubicBezTo>
                    <a:pt x="1180" y="15"/>
                    <a:pt x="1181" y="16"/>
                    <a:pt x="1182" y="17"/>
                  </a:cubicBezTo>
                  <a:cubicBezTo>
                    <a:pt x="1187" y="19"/>
                    <a:pt x="1193" y="22"/>
                    <a:pt x="1198" y="24"/>
                  </a:cubicBezTo>
                  <a:cubicBezTo>
                    <a:pt x="1217" y="34"/>
                    <a:pt x="1217" y="34"/>
                    <a:pt x="1217" y="34"/>
                  </a:cubicBezTo>
                  <a:cubicBezTo>
                    <a:pt x="1219" y="36"/>
                    <a:pt x="1219" y="37"/>
                    <a:pt x="1221" y="37"/>
                  </a:cubicBezTo>
                  <a:cubicBezTo>
                    <a:pt x="1225" y="41"/>
                    <a:pt x="1230" y="46"/>
                    <a:pt x="1233" y="50"/>
                  </a:cubicBezTo>
                  <a:cubicBezTo>
                    <a:pt x="1203" y="38"/>
                    <a:pt x="1203" y="38"/>
                    <a:pt x="1203" y="38"/>
                  </a:cubicBezTo>
                  <a:cubicBezTo>
                    <a:pt x="1206" y="47"/>
                    <a:pt x="1206" y="49"/>
                    <a:pt x="1203" y="60"/>
                  </a:cubicBezTo>
                  <a:cubicBezTo>
                    <a:pt x="1179" y="47"/>
                    <a:pt x="1179" y="47"/>
                    <a:pt x="1179" y="47"/>
                  </a:cubicBezTo>
                  <a:cubicBezTo>
                    <a:pt x="1169" y="45"/>
                    <a:pt x="1169" y="45"/>
                    <a:pt x="1169" y="45"/>
                  </a:cubicBezTo>
                  <a:cubicBezTo>
                    <a:pt x="1169" y="45"/>
                    <a:pt x="1169" y="45"/>
                    <a:pt x="1169" y="46"/>
                  </a:cubicBezTo>
                  <a:cubicBezTo>
                    <a:pt x="1168" y="47"/>
                    <a:pt x="1167" y="50"/>
                    <a:pt x="1166" y="52"/>
                  </a:cubicBezTo>
                  <a:cubicBezTo>
                    <a:pt x="1156" y="50"/>
                    <a:pt x="1156" y="50"/>
                    <a:pt x="1156" y="50"/>
                  </a:cubicBezTo>
                  <a:cubicBezTo>
                    <a:pt x="1155" y="52"/>
                    <a:pt x="1154" y="53"/>
                    <a:pt x="1153" y="54"/>
                  </a:cubicBezTo>
                  <a:cubicBezTo>
                    <a:pt x="1155" y="60"/>
                    <a:pt x="1158" y="68"/>
                    <a:pt x="1158" y="73"/>
                  </a:cubicBezTo>
                  <a:cubicBezTo>
                    <a:pt x="1158" y="77"/>
                    <a:pt x="1157" y="82"/>
                    <a:pt x="1156" y="85"/>
                  </a:cubicBezTo>
                  <a:cubicBezTo>
                    <a:pt x="1156" y="85"/>
                    <a:pt x="1155" y="86"/>
                    <a:pt x="1155" y="86"/>
                  </a:cubicBezTo>
                  <a:cubicBezTo>
                    <a:pt x="1159" y="93"/>
                    <a:pt x="1159" y="93"/>
                    <a:pt x="1159" y="93"/>
                  </a:cubicBezTo>
                  <a:cubicBezTo>
                    <a:pt x="1164" y="99"/>
                    <a:pt x="1164" y="99"/>
                    <a:pt x="1164" y="99"/>
                  </a:cubicBezTo>
                  <a:cubicBezTo>
                    <a:pt x="1160" y="102"/>
                    <a:pt x="1156" y="104"/>
                    <a:pt x="1152" y="106"/>
                  </a:cubicBezTo>
                  <a:cubicBezTo>
                    <a:pt x="1157" y="109"/>
                    <a:pt x="1161" y="113"/>
                    <a:pt x="1166" y="116"/>
                  </a:cubicBezTo>
                  <a:cubicBezTo>
                    <a:pt x="1158" y="120"/>
                    <a:pt x="1158" y="120"/>
                    <a:pt x="1158" y="120"/>
                  </a:cubicBezTo>
                  <a:cubicBezTo>
                    <a:pt x="1150" y="133"/>
                    <a:pt x="1150" y="133"/>
                    <a:pt x="1150" y="133"/>
                  </a:cubicBezTo>
                  <a:cubicBezTo>
                    <a:pt x="1158" y="137"/>
                    <a:pt x="1158" y="137"/>
                    <a:pt x="1158" y="137"/>
                  </a:cubicBezTo>
                  <a:cubicBezTo>
                    <a:pt x="1180" y="153"/>
                    <a:pt x="1180" y="153"/>
                    <a:pt x="1180" y="153"/>
                  </a:cubicBezTo>
                  <a:cubicBezTo>
                    <a:pt x="1178" y="147"/>
                    <a:pt x="1178" y="147"/>
                    <a:pt x="1178" y="147"/>
                  </a:cubicBezTo>
                  <a:cubicBezTo>
                    <a:pt x="1199" y="154"/>
                    <a:pt x="1199" y="154"/>
                    <a:pt x="1199" y="154"/>
                  </a:cubicBezTo>
                  <a:cubicBezTo>
                    <a:pt x="1201" y="156"/>
                    <a:pt x="1203" y="158"/>
                    <a:pt x="1205" y="160"/>
                  </a:cubicBezTo>
                  <a:cubicBezTo>
                    <a:pt x="1213" y="164"/>
                    <a:pt x="1213" y="164"/>
                    <a:pt x="1213" y="164"/>
                  </a:cubicBezTo>
                  <a:cubicBezTo>
                    <a:pt x="1205" y="160"/>
                    <a:pt x="1205" y="160"/>
                    <a:pt x="1205" y="160"/>
                  </a:cubicBezTo>
                  <a:cubicBezTo>
                    <a:pt x="1205" y="160"/>
                    <a:pt x="1204" y="161"/>
                    <a:pt x="1203" y="161"/>
                  </a:cubicBezTo>
                  <a:cubicBezTo>
                    <a:pt x="1199" y="154"/>
                    <a:pt x="1199" y="154"/>
                    <a:pt x="1199" y="154"/>
                  </a:cubicBezTo>
                  <a:cubicBezTo>
                    <a:pt x="1178" y="147"/>
                    <a:pt x="1178" y="147"/>
                    <a:pt x="1178" y="147"/>
                  </a:cubicBezTo>
                  <a:cubicBezTo>
                    <a:pt x="1180" y="153"/>
                    <a:pt x="1180" y="153"/>
                    <a:pt x="1180" y="153"/>
                  </a:cubicBezTo>
                  <a:cubicBezTo>
                    <a:pt x="1194" y="165"/>
                    <a:pt x="1194" y="165"/>
                    <a:pt x="1194" y="165"/>
                  </a:cubicBezTo>
                  <a:cubicBezTo>
                    <a:pt x="1203" y="179"/>
                    <a:pt x="1203" y="179"/>
                    <a:pt x="1203" y="179"/>
                  </a:cubicBezTo>
                  <a:cubicBezTo>
                    <a:pt x="1202" y="179"/>
                    <a:pt x="1199" y="180"/>
                    <a:pt x="1198" y="180"/>
                  </a:cubicBezTo>
                  <a:cubicBezTo>
                    <a:pt x="1190" y="176"/>
                    <a:pt x="1190" y="176"/>
                    <a:pt x="1190" y="176"/>
                  </a:cubicBezTo>
                  <a:cubicBezTo>
                    <a:pt x="1181" y="160"/>
                    <a:pt x="1181" y="160"/>
                    <a:pt x="1181" y="160"/>
                  </a:cubicBezTo>
                  <a:cubicBezTo>
                    <a:pt x="1173" y="156"/>
                    <a:pt x="1173" y="156"/>
                    <a:pt x="1173" y="156"/>
                  </a:cubicBezTo>
                  <a:cubicBezTo>
                    <a:pt x="1173" y="157"/>
                    <a:pt x="1174" y="158"/>
                    <a:pt x="1175" y="158"/>
                  </a:cubicBezTo>
                  <a:cubicBezTo>
                    <a:pt x="1174" y="158"/>
                    <a:pt x="1173" y="157"/>
                    <a:pt x="1173" y="156"/>
                  </a:cubicBezTo>
                  <a:cubicBezTo>
                    <a:pt x="1162" y="146"/>
                    <a:pt x="1152" y="136"/>
                    <a:pt x="1140" y="127"/>
                  </a:cubicBezTo>
                  <a:cubicBezTo>
                    <a:pt x="1138" y="127"/>
                    <a:pt x="1136" y="128"/>
                    <a:pt x="1134" y="129"/>
                  </a:cubicBezTo>
                  <a:cubicBezTo>
                    <a:pt x="1133" y="130"/>
                    <a:pt x="1132" y="132"/>
                    <a:pt x="1131" y="133"/>
                  </a:cubicBezTo>
                  <a:cubicBezTo>
                    <a:pt x="1131" y="133"/>
                    <a:pt x="1135" y="151"/>
                    <a:pt x="1154" y="162"/>
                  </a:cubicBezTo>
                  <a:cubicBezTo>
                    <a:pt x="1146" y="157"/>
                    <a:pt x="1146" y="157"/>
                    <a:pt x="1146" y="157"/>
                  </a:cubicBezTo>
                  <a:cubicBezTo>
                    <a:pt x="1154" y="162"/>
                    <a:pt x="1154" y="162"/>
                    <a:pt x="1154" y="162"/>
                  </a:cubicBezTo>
                  <a:cubicBezTo>
                    <a:pt x="1158" y="169"/>
                    <a:pt x="1158" y="169"/>
                    <a:pt x="1158" y="169"/>
                  </a:cubicBezTo>
                  <a:cubicBezTo>
                    <a:pt x="1143" y="166"/>
                    <a:pt x="1143" y="166"/>
                    <a:pt x="1143" y="166"/>
                  </a:cubicBezTo>
                  <a:cubicBezTo>
                    <a:pt x="1142" y="166"/>
                    <a:pt x="1141" y="166"/>
                    <a:pt x="1140" y="167"/>
                  </a:cubicBezTo>
                  <a:cubicBezTo>
                    <a:pt x="1116" y="165"/>
                    <a:pt x="1116" y="165"/>
                    <a:pt x="1116" y="165"/>
                  </a:cubicBezTo>
                  <a:cubicBezTo>
                    <a:pt x="1120" y="169"/>
                    <a:pt x="1123" y="173"/>
                    <a:pt x="1127" y="178"/>
                  </a:cubicBezTo>
                  <a:cubicBezTo>
                    <a:pt x="1126" y="178"/>
                    <a:pt x="1125" y="179"/>
                    <a:pt x="1124" y="179"/>
                  </a:cubicBezTo>
                  <a:cubicBezTo>
                    <a:pt x="1182" y="248"/>
                    <a:pt x="1233" y="329"/>
                    <a:pt x="1273" y="419"/>
                  </a:cubicBezTo>
                  <a:cubicBezTo>
                    <a:pt x="1284" y="409"/>
                    <a:pt x="1284" y="409"/>
                    <a:pt x="1284" y="409"/>
                  </a:cubicBezTo>
                  <a:cubicBezTo>
                    <a:pt x="1299" y="443"/>
                    <a:pt x="1299" y="443"/>
                    <a:pt x="1299" y="443"/>
                  </a:cubicBezTo>
                  <a:cubicBezTo>
                    <a:pt x="1288" y="452"/>
                    <a:pt x="1288" y="452"/>
                    <a:pt x="1288" y="452"/>
                  </a:cubicBezTo>
                  <a:cubicBezTo>
                    <a:pt x="1299" y="479"/>
                    <a:pt x="1310" y="507"/>
                    <a:pt x="1319" y="535"/>
                  </a:cubicBezTo>
                  <a:cubicBezTo>
                    <a:pt x="1483" y="494"/>
                    <a:pt x="1569" y="435"/>
                    <a:pt x="1558" y="374"/>
                  </a:cubicBezTo>
                  <a:cubicBezTo>
                    <a:pt x="1556" y="371"/>
                    <a:pt x="1556" y="371"/>
                    <a:pt x="1556" y="371"/>
                  </a:cubicBezTo>
                  <a:cubicBezTo>
                    <a:pt x="1557" y="372"/>
                    <a:pt x="1557" y="373"/>
                    <a:pt x="1557" y="374"/>
                  </a:cubicBezTo>
                  <a:cubicBezTo>
                    <a:pt x="1550" y="367"/>
                    <a:pt x="1550" y="367"/>
                    <a:pt x="1550" y="367"/>
                  </a:cubicBezTo>
                  <a:cubicBezTo>
                    <a:pt x="1538" y="344"/>
                    <a:pt x="1538" y="344"/>
                    <a:pt x="1538" y="344"/>
                  </a:cubicBezTo>
                  <a:cubicBezTo>
                    <a:pt x="1549" y="369"/>
                    <a:pt x="1549" y="369"/>
                    <a:pt x="1549" y="369"/>
                  </a:cubicBezTo>
                  <a:cubicBezTo>
                    <a:pt x="1538" y="344"/>
                    <a:pt x="1538" y="344"/>
                    <a:pt x="1538" y="344"/>
                  </a:cubicBezTo>
                  <a:cubicBezTo>
                    <a:pt x="1533" y="332"/>
                    <a:pt x="1533" y="332"/>
                    <a:pt x="1533" y="332"/>
                  </a:cubicBezTo>
                  <a:cubicBezTo>
                    <a:pt x="1542" y="343"/>
                    <a:pt x="1542" y="343"/>
                    <a:pt x="1542" y="343"/>
                  </a:cubicBezTo>
                  <a:cubicBezTo>
                    <a:pt x="1542" y="343"/>
                    <a:pt x="1541" y="343"/>
                    <a:pt x="1541" y="342"/>
                  </a:cubicBezTo>
                  <a:cubicBezTo>
                    <a:pt x="1535" y="331"/>
                    <a:pt x="1535" y="331"/>
                    <a:pt x="1535" y="331"/>
                  </a:cubicBezTo>
                  <a:cubicBezTo>
                    <a:pt x="1538" y="336"/>
                    <a:pt x="1542" y="340"/>
                    <a:pt x="1551" y="355"/>
                  </a:cubicBezTo>
                  <a:cubicBezTo>
                    <a:pt x="1551" y="356"/>
                    <a:pt x="1552" y="357"/>
                    <a:pt x="1553" y="357"/>
                  </a:cubicBezTo>
                  <a:cubicBezTo>
                    <a:pt x="1552" y="356"/>
                    <a:pt x="1551" y="355"/>
                    <a:pt x="1550" y="353"/>
                  </a:cubicBezTo>
                  <a:cubicBezTo>
                    <a:pt x="1544" y="343"/>
                    <a:pt x="1544" y="343"/>
                    <a:pt x="1544" y="343"/>
                  </a:cubicBezTo>
                  <a:cubicBezTo>
                    <a:pt x="1543" y="341"/>
                    <a:pt x="1543" y="341"/>
                    <a:pt x="1543" y="341"/>
                  </a:cubicBezTo>
                  <a:cubicBezTo>
                    <a:pt x="1526" y="312"/>
                    <a:pt x="1522" y="306"/>
                    <a:pt x="1504" y="280"/>
                  </a:cubicBezTo>
                  <a:cubicBezTo>
                    <a:pt x="1507" y="284"/>
                    <a:pt x="1507" y="284"/>
                    <a:pt x="1507" y="284"/>
                  </a:cubicBezTo>
                  <a:cubicBezTo>
                    <a:pt x="1523" y="308"/>
                    <a:pt x="1529" y="318"/>
                    <a:pt x="1537" y="332"/>
                  </a:cubicBezTo>
                  <a:cubicBezTo>
                    <a:pt x="1536" y="329"/>
                    <a:pt x="1534" y="326"/>
                    <a:pt x="1532" y="324"/>
                  </a:cubicBezTo>
                  <a:cubicBezTo>
                    <a:pt x="1515" y="295"/>
                    <a:pt x="1510" y="289"/>
                    <a:pt x="1478" y="245"/>
                  </a:cubicBezTo>
                  <a:cubicBezTo>
                    <a:pt x="1455" y="219"/>
                    <a:pt x="1424" y="185"/>
                    <a:pt x="1399" y="160"/>
                  </a:cubicBezTo>
                  <a:cubicBezTo>
                    <a:pt x="1401" y="161"/>
                    <a:pt x="1401" y="161"/>
                    <a:pt x="1401" y="161"/>
                  </a:cubicBezTo>
                  <a:cubicBezTo>
                    <a:pt x="1374" y="137"/>
                    <a:pt x="1326" y="92"/>
                    <a:pt x="1239" y="42"/>
                  </a:cubicBezTo>
                  <a:moveTo>
                    <a:pt x="1166" y="52"/>
                  </a:moveTo>
                  <a:cubicBezTo>
                    <a:pt x="1163" y="50"/>
                    <a:pt x="1160" y="49"/>
                    <a:pt x="1158" y="48"/>
                  </a:cubicBezTo>
                  <a:cubicBezTo>
                    <a:pt x="1157" y="48"/>
                    <a:pt x="1157" y="49"/>
                    <a:pt x="1156" y="50"/>
                  </a:cubicBezTo>
                  <a:cubicBezTo>
                    <a:pt x="1156" y="50"/>
                    <a:pt x="1156" y="50"/>
                    <a:pt x="1156" y="50"/>
                  </a:cubicBezTo>
                  <a:cubicBezTo>
                    <a:pt x="1166" y="52"/>
                    <a:pt x="1166" y="52"/>
                    <a:pt x="1166" y="52"/>
                  </a:cubicBezTo>
                  <a:moveTo>
                    <a:pt x="1074" y="123"/>
                  </a:moveTo>
                  <a:cubicBezTo>
                    <a:pt x="1080" y="117"/>
                    <a:pt x="1088" y="110"/>
                    <a:pt x="1094" y="104"/>
                  </a:cubicBezTo>
                  <a:cubicBezTo>
                    <a:pt x="1079" y="92"/>
                    <a:pt x="1079" y="92"/>
                    <a:pt x="1079" y="92"/>
                  </a:cubicBezTo>
                  <a:cubicBezTo>
                    <a:pt x="1075" y="99"/>
                    <a:pt x="1070" y="108"/>
                    <a:pt x="1065" y="114"/>
                  </a:cubicBezTo>
                  <a:cubicBezTo>
                    <a:pt x="1067" y="117"/>
                    <a:pt x="1071" y="120"/>
                    <a:pt x="1074" y="123"/>
                  </a:cubicBezTo>
                  <a:moveTo>
                    <a:pt x="460" y="29"/>
                  </a:moveTo>
                  <a:cubicBezTo>
                    <a:pt x="467" y="30"/>
                    <a:pt x="467" y="30"/>
                    <a:pt x="467" y="30"/>
                  </a:cubicBezTo>
                  <a:cubicBezTo>
                    <a:pt x="475" y="26"/>
                    <a:pt x="475" y="26"/>
                    <a:pt x="475" y="26"/>
                  </a:cubicBezTo>
                  <a:cubicBezTo>
                    <a:pt x="486" y="19"/>
                    <a:pt x="486" y="19"/>
                    <a:pt x="486" y="19"/>
                  </a:cubicBezTo>
                  <a:cubicBezTo>
                    <a:pt x="477" y="22"/>
                    <a:pt x="477" y="22"/>
                    <a:pt x="477" y="22"/>
                  </a:cubicBezTo>
                  <a:cubicBezTo>
                    <a:pt x="477" y="22"/>
                    <a:pt x="478" y="21"/>
                    <a:pt x="479" y="20"/>
                  </a:cubicBezTo>
                  <a:cubicBezTo>
                    <a:pt x="491" y="12"/>
                    <a:pt x="491" y="12"/>
                    <a:pt x="491" y="12"/>
                  </a:cubicBezTo>
                  <a:cubicBezTo>
                    <a:pt x="477" y="16"/>
                    <a:pt x="477" y="16"/>
                    <a:pt x="477" y="16"/>
                  </a:cubicBezTo>
                  <a:cubicBezTo>
                    <a:pt x="491" y="12"/>
                    <a:pt x="491" y="12"/>
                    <a:pt x="491" y="12"/>
                  </a:cubicBezTo>
                  <a:cubicBezTo>
                    <a:pt x="510" y="5"/>
                    <a:pt x="510" y="5"/>
                    <a:pt x="510" y="5"/>
                  </a:cubicBezTo>
                  <a:cubicBezTo>
                    <a:pt x="502" y="6"/>
                    <a:pt x="502" y="6"/>
                    <a:pt x="502" y="6"/>
                  </a:cubicBezTo>
                  <a:cubicBezTo>
                    <a:pt x="494" y="9"/>
                    <a:pt x="494" y="9"/>
                    <a:pt x="494" y="9"/>
                  </a:cubicBezTo>
                  <a:cubicBezTo>
                    <a:pt x="502" y="6"/>
                    <a:pt x="502" y="6"/>
                    <a:pt x="502" y="6"/>
                  </a:cubicBezTo>
                  <a:cubicBezTo>
                    <a:pt x="507" y="2"/>
                    <a:pt x="507" y="2"/>
                    <a:pt x="507" y="2"/>
                  </a:cubicBezTo>
                  <a:cubicBezTo>
                    <a:pt x="494" y="5"/>
                    <a:pt x="494" y="5"/>
                    <a:pt x="494" y="5"/>
                  </a:cubicBezTo>
                  <a:cubicBezTo>
                    <a:pt x="492" y="6"/>
                    <a:pt x="490" y="8"/>
                    <a:pt x="488" y="9"/>
                  </a:cubicBezTo>
                  <a:cubicBezTo>
                    <a:pt x="470" y="18"/>
                    <a:pt x="470" y="18"/>
                    <a:pt x="470" y="18"/>
                  </a:cubicBezTo>
                  <a:cubicBezTo>
                    <a:pt x="474" y="15"/>
                    <a:pt x="477" y="12"/>
                    <a:pt x="482" y="9"/>
                  </a:cubicBezTo>
                  <a:cubicBezTo>
                    <a:pt x="477" y="10"/>
                    <a:pt x="472" y="13"/>
                    <a:pt x="466" y="15"/>
                  </a:cubicBezTo>
                  <a:cubicBezTo>
                    <a:pt x="472" y="13"/>
                    <a:pt x="472" y="13"/>
                    <a:pt x="472" y="13"/>
                  </a:cubicBezTo>
                  <a:cubicBezTo>
                    <a:pt x="469" y="15"/>
                    <a:pt x="466" y="18"/>
                    <a:pt x="463" y="20"/>
                  </a:cubicBezTo>
                  <a:cubicBezTo>
                    <a:pt x="463" y="21"/>
                    <a:pt x="462" y="22"/>
                    <a:pt x="461" y="22"/>
                  </a:cubicBezTo>
                  <a:cubicBezTo>
                    <a:pt x="451" y="27"/>
                    <a:pt x="451" y="27"/>
                    <a:pt x="451" y="27"/>
                  </a:cubicBezTo>
                  <a:cubicBezTo>
                    <a:pt x="450" y="28"/>
                    <a:pt x="450" y="29"/>
                    <a:pt x="449" y="29"/>
                  </a:cubicBezTo>
                  <a:cubicBezTo>
                    <a:pt x="467" y="21"/>
                    <a:pt x="467" y="21"/>
                    <a:pt x="467" y="21"/>
                  </a:cubicBezTo>
                  <a:cubicBezTo>
                    <a:pt x="466" y="22"/>
                    <a:pt x="466" y="23"/>
                    <a:pt x="465" y="23"/>
                  </a:cubicBezTo>
                  <a:cubicBezTo>
                    <a:pt x="463" y="25"/>
                    <a:pt x="463" y="26"/>
                    <a:pt x="462" y="27"/>
                  </a:cubicBezTo>
                  <a:cubicBezTo>
                    <a:pt x="461" y="28"/>
                    <a:pt x="461" y="29"/>
                    <a:pt x="460" y="29"/>
                  </a:cubicBezTo>
                  <a:moveTo>
                    <a:pt x="508" y="10"/>
                  </a:moveTo>
                  <a:cubicBezTo>
                    <a:pt x="509" y="10"/>
                    <a:pt x="510" y="10"/>
                    <a:pt x="511" y="9"/>
                  </a:cubicBezTo>
                  <a:cubicBezTo>
                    <a:pt x="511" y="9"/>
                    <a:pt x="511" y="9"/>
                    <a:pt x="511" y="9"/>
                  </a:cubicBezTo>
                  <a:cubicBezTo>
                    <a:pt x="511" y="9"/>
                    <a:pt x="513" y="9"/>
                    <a:pt x="512" y="7"/>
                  </a:cubicBezTo>
                  <a:cubicBezTo>
                    <a:pt x="512" y="7"/>
                    <a:pt x="511" y="7"/>
                    <a:pt x="511" y="7"/>
                  </a:cubicBezTo>
                  <a:cubicBezTo>
                    <a:pt x="507" y="8"/>
                    <a:pt x="497" y="11"/>
                    <a:pt x="497" y="11"/>
                  </a:cubicBezTo>
                  <a:cubicBezTo>
                    <a:pt x="497" y="12"/>
                    <a:pt x="496" y="13"/>
                    <a:pt x="496" y="13"/>
                  </a:cubicBezTo>
                  <a:cubicBezTo>
                    <a:pt x="496" y="14"/>
                    <a:pt x="495" y="14"/>
                    <a:pt x="494" y="15"/>
                  </a:cubicBezTo>
                  <a:cubicBezTo>
                    <a:pt x="495" y="15"/>
                    <a:pt x="495" y="15"/>
                    <a:pt x="498" y="14"/>
                  </a:cubicBezTo>
                  <a:cubicBezTo>
                    <a:pt x="499" y="13"/>
                    <a:pt x="504" y="12"/>
                    <a:pt x="508" y="10"/>
                  </a:cubicBezTo>
                  <a:moveTo>
                    <a:pt x="489" y="37"/>
                  </a:moveTo>
                  <a:cubicBezTo>
                    <a:pt x="489" y="37"/>
                    <a:pt x="489" y="37"/>
                    <a:pt x="489" y="37"/>
                  </a:cubicBezTo>
                  <a:cubicBezTo>
                    <a:pt x="489" y="37"/>
                    <a:pt x="489" y="36"/>
                    <a:pt x="489" y="35"/>
                  </a:cubicBezTo>
                  <a:cubicBezTo>
                    <a:pt x="495" y="32"/>
                    <a:pt x="501" y="30"/>
                    <a:pt x="506" y="27"/>
                  </a:cubicBezTo>
                  <a:cubicBezTo>
                    <a:pt x="498" y="28"/>
                    <a:pt x="498" y="28"/>
                    <a:pt x="498" y="28"/>
                  </a:cubicBezTo>
                  <a:cubicBezTo>
                    <a:pt x="480" y="40"/>
                    <a:pt x="480" y="40"/>
                    <a:pt x="480" y="40"/>
                  </a:cubicBezTo>
                  <a:cubicBezTo>
                    <a:pt x="455" y="49"/>
                    <a:pt x="455" y="49"/>
                    <a:pt x="455" y="49"/>
                  </a:cubicBezTo>
                  <a:cubicBezTo>
                    <a:pt x="455" y="50"/>
                    <a:pt x="455" y="50"/>
                    <a:pt x="455" y="51"/>
                  </a:cubicBezTo>
                  <a:cubicBezTo>
                    <a:pt x="455" y="52"/>
                    <a:pt x="455" y="52"/>
                    <a:pt x="455" y="53"/>
                  </a:cubicBezTo>
                  <a:cubicBezTo>
                    <a:pt x="462" y="49"/>
                    <a:pt x="463" y="48"/>
                    <a:pt x="464" y="47"/>
                  </a:cubicBezTo>
                  <a:cubicBezTo>
                    <a:pt x="464" y="47"/>
                    <a:pt x="464" y="47"/>
                    <a:pt x="464" y="48"/>
                  </a:cubicBezTo>
                  <a:cubicBezTo>
                    <a:pt x="475" y="43"/>
                    <a:pt x="475" y="43"/>
                    <a:pt x="489" y="37"/>
                  </a:cubicBezTo>
                  <a:moveTo>
                    <a:pt x="498" y="22"/>
                  </a:moveTo>
                  <a:cubicBezTo>
                    <a:pt x="498" y="23"/>
                    <a:pt x="498" y="25"/>
                    <a:pt x="498" y="25"/>
                  </a:cubicBezTo>
                  <a:cubicBezTo>
                    <a:pt x="505" y="23"/>
                    <a:pt x="505" y="23"/>
                    <a:pt x="505" y="23"/>
                  </a:cubicBezTo>
                  <a:cubicBezTo>
                    <a:pt x="516" y="14"/>
                    <a:pt x="516" y="14"/>
                    <a:pt x="516" y="14"/>
                  </a:cubicBezTo>
                  <a:cubicBezTo>
                    <a:pt x="498" y="22"/>
                    <a:pt x="498" y="22"/>
                    <a:pt x="498" y="22"/>
                  </a:cubicBezTo>
                  <a:moveTo>
                    <a:pt x="1153" y="54"/>
                  </a:moveTo>
                  <a:cubicBezTo>
                    <a:pt x="1154" y="53"/>
                    <a:pt x="1155" y="52"/>
                    <a:pt x="1156" y="50"/>
                  </a:cubicBezTo>
                  <a:cubicBezTo>
                    <a:pt x="1129" y="39"/>
                    <a:pt x="1129" y="39"/>
                    <a:pt x="1129" y="39"/>
                  </a:cubicBezTo>
                  <a:cubicBezTo>
                    <a:pt x="1128" y="41"/>
                    <a:pt x="1127" y="41"/>
                    <a:pt x="1126" y="42"/>
                  </a:cubicBezTo>
                  <a:cubicBezTo>
                    <a:pt x="1126" y="43"/>
                    <a:pt x="1126" y="43"/>
                    <a:pt x="1143" y="52"/>
                  </a:cubicBezTo>
                  <a:cubicBezTo>
                    <a:pt x="1143" y="52"/>
                    <a:pt x="1144" y="51"/>
                    <a:pt x="1145" y="50"/>
                  </a:cubicBezTo>
                  <a:cubicBezTo>
                    <a:pt x="1146" y="49"/>
                    <a:pt x="1146" y="48"/>
                    <a:pt x="1146" y="47"/>
                  </a:cubicBezTo>
                  <a:cubicBezTo>
                    <a:pt x="1146" y="48"/>
                    <a:pt x="1146" y="49"/>
                    <a:pt x="1145" y="50"/>
                  </a:cubicBezTo>
                  <a:cubicBezTo>
                    <a:pt x="1147" y="51"/>
                    <a:pt x="1150" y="53"/>
                    <a:pt x="1153" y="54"/>
                  </a:cubicBezTo>
                  <a:moveTo>
                    <a:pt x="1129" y="52"/>
                  </a:moveTo>
                  <a:cubicBezTo>
                    <a:pt x="1127" y="51"/>
                    <a:pt x="1124" y="50"/>
                    <a:pt x="1121" y="48"/>
                  </a:cubicBezTo>
                  <a:cubicBezTo>
                    <a:pt x="1121" y="49"/>
                    <a:pt x="1120" y="49"/>
                    <a:pt x="1120" y="50"/>
                  </a:cubicBezTo>
                  <a:cubicBezTo>
                    <a:pt x="1109" y="47"/>
                    <a:pt x="1109" y="47"/>
                    <a:pt x="1109" y="47"/>
                  </a:cubicBezTo>
                  <a:cubicBezTo>
                    <a:pt x="1115" y="50"/>
                    <a:pt x="1120" y="53"/>
                    <a:pt x="1125" y="56"/>
                  </a:cubicBezTo>
                  <a:cubicBezTo>
                    <a:pt x="1127" y="55"/>
                    <a:pt x="1128" y="54"/>
                    <a:pt x="1129" y="52"/>
                  </a:cubicBezTo>
                  <a:moveTo>
                    <a:pt x="1133" y="49"/>
                  </a:moveTo>
                  <a:cubicBezTo>
                    <a:pt x="1128" y="46"/>
                    <a:pt x="1122" y="44"/>
                    <a:pt x="1116" y="41"/>
                  </a:cubicBezTo>
                  <a:cubicBezTo>
                    <a:pt x="1116" y="42"/>
                    <a:pt x="1115" y="43"/>
                    <a:pt x="1114" y="44"/>
                  </a:cubicBezTo>
                  <a:cubicBezTo>
                    <a:pt x="1121" y="48"/>
                    <a:pt x="1121" y="48"/>
                    <a:pt x="1121" y="48"/>
                  </a:cubicBezTo>
                  <a:cubicBezTo>
                    <a:pt x="1124" y="50"/>
                    <a:pt x="1127" y="51"/>
                    <a:pt x="1129" y="52"/>
                  </a:cubicBezTo>
                  <a:cubicBezTo>
                    <a:pt x="1131" y="51"/>
                    <a:pt x="1132" y="50"/>
                    <a:pt x="1133" y="49"/>
                  </a:cubicBezTo>
                  <a:moveTo>
                    <a:pt x="1121" y="48"/>
                  </a:moveTo>
                  <a:cubicBezTo>
                    <a:pt x="1114" y="44"/>
                    <a:pt x="1114" y="44"/>
                    <a:pt x="1114" y="44"/>
                  </a:cubicBezTo>
                  <a:cubicBezTo>
                    <a:pt x="1105" y="40"/>
                    <a:pt x="1105" y="40"/>
                    <a:pt x="1105" y="40"/>
                  </a:cubicBezTo>
                  <a:cubicBezTo>
                    <a:pt x="1103" y="42"/>
                    <a:pt x="1102" y="43"/>
                    <a:pt x="1100" y="44"/>
                  </a:cubicBezTo>
                  <a:cubicBezTo>
                    <a:pt x="1103" y="46"/>
                    <a:pt x="1105" y="47"/>
                    <a:pt x="1108" y="48"/>
                  </a:cubicBezTo>
                  <a:cubicBezTo>
                    <a:pt x="1108" y="48"/>
                    <a:pt x="1109" y="47"/>
                    <a:pt x="1109" y="47"/>
                  </a:cubicBezTo>
                  <a:cubicBezTo>
                    <a:pt x="1120" y="50"/>
                    <a:pt x="1120" y="50"/>
                    <a:pt x="1120" y="50"/>
                  </a:cubicBezTo>
                  <a:cubicBezTo>
                    <a:pt x="1120" y="49"/>
                    <a:pt x="1121" y="49"/>
                    <a:pt x="1121" y="48"/>
                  </a:cubicBezTo>
                  <a:moveTo>
                    <a:pt x="518" y="34"/>
                  </a:moveTo>
                  <a:cubicBezTo>
                    <a:pt x="521" y="33"/>
                    <a:pt x="524" y="32"/>
                    <a:pt x="527" y="30"/>
                  </a:cubicBezTo>
                  <a:cubicBezTo>
                    <a:pt x="534" y="22"/>
                    <a:pt x="534" y="22"/>
                    <a:pt x="534" y="22"/>
                  </a:cubicBezTo>
                  <a:cubicBezTo>
                    <a:pt x="533" y="21"/>
                    <a:pt x="533" y="20"/>
                    <a:pt x="533" y="19"/>
                  </a:cubicBezTo>
                  <a:cubicBezTo>
                    <a:pt x="533" y="20"/>
                    <a:pt x="533" y="21"/>
                    <a:pt x="534" y="22"/>
                  </a:cubicBezTo>
                  <a:cubicBezTo>
                    <a:pt x="537" y="21"/>
                    <a:pt x="540" y="20"/>
                    <a:pt x="543" y="19"/>
                  </a:cubicBezTo>
                  <a:cubicBezTo>
                    <a:pt x="542" y="18"/>
                    <a:pt x="542" y="17"/>
                    <a:pt x="542" y="16"/>
                  </a:cubicBezTo>
                  <a:cubicBezTo>
                    <a:pt x="533" y="17"/>
                    <a:pt x="533" y="17"/>
                    <a:pt x="533" y="17"/>
                  </a:cubicBezTo>
                  <a:cubicBezTo>
                    <a:pt x="527" y="20"/>
                    <a:pt x="521" y="22"/>
                    <a:pt x="515" y="24"/>
                  </a:cubicBezTo>
                  <a:cubicBezTo>
                    <a:pt x="514" y="25"/>
                    <a:pt x="513" y="26"/>
                    <a:pt x="506" y="31"/>
                  </a:cubicBezTo>
                  <a:cubicBezTo>
                    <a:pt x="501" y="34"/>
                    <a:pt x="500" y="36"/>
                    <a:pt x="500" y="37"/>
                  </a:cubicBezTo>
                  <a:cubicBezTo>
                    <a:pt x="500" y="37"/>
                    <a:pt x="501" y="37"/>
                    <a:pt x="508" y="34"/>
                  </a:cubicBezTo>
                  <a:cubicBezTo>
                    <a:pt x="508" y="35"/>
                    <a:pt x="508" y="35"/>
                    <a:pt x="508" y="35"/>
                  </a:cubicBezTo>
                  <a:cubicBezTo>
                    <a:pt x="518" y="34"/>
                    <a:pt x="518" y="34"/>
                    <a:pt x="518" y="34"/>
                  </a:cubicBezTo>
                  <a:moveTo>
                    <a:pt x="1034" y="79"/>
                  </a:moveTo>
                  <a:cubicBezTo>
                    <a:pt x="1030" y="76"/>
                    <a:pt x="1026" y="73"/>
                    <a:pt x="1022" y="70"/>
                  </a:cubicBezTo>
                  <a:cubicBezTo>
                    <a:pt x="1021" y="70"/>
                    <a:pt x="1019" y="70"/>
                    <a:pt x="1018" y="70"/>
                  </a:cubicBezTo>
                  <a:cubicBezTo>
                    <a:pt x="1022" y="74"/>
                    <a:pt x="1026" y="77"/>
                    <a:pt x="1030" y="81"/>
                  </a:cubicBezTo>
                  <a:cubicBezTo>
                    <a:pt x="1032" y="80"/>
                    <a:pt x="1033" y="80"/>
                    <a:pt x="1034" y="79"/>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01" y="42"/>
                  </a:moveTo>
                  <a:cubicBezTo>
                    <a:pt x="504" y="40"/>
                    <a:pt x="507" y="39"/>
                    <a:pt x="510" y="38"/>
                  </a:cubicBezTo>
                  <a:cubicBezTo>
                    <a:pt x="507" y="39"/>
                    <a:pt x="504" y="40"/>
                    <a:pt x="501" y="42"/>
                  </a:cubicBezTo>
                  <a:moveTo>
                    <a:pt x="550" y="61"/>
                  </a:moveTo>
                  <a:cubicBezTo>
                    <a:pt x="552" y="60"/>
                    <a:pt x="555" y="58"/>
                    <a:pt x="558" y="57"/>
                  </a:cubicBezTo>
                  <a:cubicBezTo>
                    <a:pt x="555" y="58"/>
                    <a:pt x="552" y="60"/>
                    <a:pt x="550" y="61"/>
                  </a:cubicBezTo>
                  <a:moveTo>
                    <a:pt x="582" y="53"/>
                  </a:moveTo>
                  <a:cubicBezTo>
                    <a:pt x="586" y="53"/>
                    <a:pt x="586" y="53"/>
                    <a:pt x="586" y="53"/>
                  </a:cubicBezTo>
                  <a:cubicBezTo>
                    <a:pt x="582" y="53"/>
                    <a:pt x="582" y="53"/>
                    <a:pt x="582" y="53"/>
                  </a:cubicBezTo>
                  <a:moveTo>
                    <a:pt x="529" y="89"/>
                  </a:moveTo>
                  <a:cubicBezTo>
                    <a:pt x="548" y="76"/>
                    <a:pt x="567" y="64"/>
                    <a:pt x="586" y="53"/>
                  </a:cubicBezTo>
                  <a:cubicBezTo>
                    <a:pt x="582" y="53"/>
                    <a:pt x="582" y="53"/>
                    <a:pt x="582" y="53"/>
                  </a:cubicBezTo>
                  <a:cubicBezTo>
                    <a:pt x="579" y="49"/>
                    <a:pt x="579" y="49"/>
                    <a:pt x="579" y="49"/>
                  </a:cubicBezTo>
                  <a:cubicBezTo>
                    <a:pt x="596" y="43"/>
                    <a:pt x="596" y="43"/>
                    <a:pt x="596" y="43"/>
                  </a:cubicBezTo>
                  <a:cubicBezTo>
                    <a:pt x="595" y="43"/>
                    <a:pt x="593" y="42"/>
                    <a:pt x="592" y="42"/>
                  </a:cubicBezTo>
                  <a:cubicBezTo>
                    <a:pt x="575" y="35"/>
                    <a:pt x="564" y="30"/>
                    <a:pt x="554" y="20"/>
                  </a:cubicBezTo>
                  <a:cubicBezTo>
                    <a:pt x="553" y="20"/>
                    <a:pt x="553" y="19"/>
                    <a:pt x="553" y="18"/>
                  </a:cubicBezTo>
                  <a:cubicBezTo>
                    <a:pt x="538" y="30"/>
                    <a:pt x="538" y="30"/>
                    <a:pt x="538" y="30"/>
                  </a:cubicBezTo>
                  <a:cubicBezTo>
                    <a:pt x="548" y="29"/>
                    <a:pt x="548" y="29"/>
                    <a:pt x="548" y="29"/>
                  </a:cubicBezTo>
                  <a:cubicBezTo>
                    <a:pt x="549" y="31"/>
                    <a:pt x="551" y="35"/>
                    <a:pt x="552" y="37"/>
                  </a:cubicBezTo>
                  <a:cubicBezTo>
                    <a:pt x="551" y="35"/>
                    <a:pt x="549" y="31"/>
                    <a:pt x="548" y="29"/>
                  </a:cubicBezTo>
                  <a:cubicBezTo>
                    <a:pt x="538" y="30"/>
                    <a:pt x="538" y="30"/>
                    <a:pt x="538" y="30"/>
                  </a:cubicBezTo>
                  <a:cubicBezTo>
                    <a:pt x="553" y="18"/>
                    <a:pt x="553" y="18"/>
                    <a:pt x="553" y="18"/>
                  </a:cubicBezTo>
                  <a:cubicBezTo>
                    <a:pt x="545" y="21"/>
                    <a:pt x="545" y="21"/>
                    <a:pt x="545" y="21"/>
                  </a:cubicBezTo>
                  <a:cubicBezTo>
                    <a:pt x="535" y="29"/>
                    <a:pt x="535" y="29"/>
                    <a:pt x="535" y="29"/>
                  </a:cubicBezTo>
                  <a:cubicBezTo>
                    <a:pt x="527" y="30"/>
                    <a:pt x="527" y="30"/>
                    <a:pt x="527" y="30"/>
                  </a:cubicBezTo>
                  <a:cubicBezTo>
                    <a:pt x="524" y="32"/>
                    <a:pt x="521" y="33"/>
                    <a:pt x="518" y="34"/>
                  </a:cubicBezTo>
                  <a:cubicBezTo>
                    <a:pt x="510" y="39"/>
                    <a:pt x="510" y="39"/>
                    <a:pt x="510" y="39"/>
                  </a:cubicBezTo>
                  <a:cubicBezTo>
                    <a:pt x="505" y="42"/>
                    <a:pt x="499" y="45"/>
                    <a:pt x="493" y="47"/>
                  </a:cubicBezTo>
                  <a:cubicBezTo>
                    <a:pt x="496" y="50"/>
                    <a:pt x="496" y="50"/>
                    <a:pt x="496" y="50"/>
                  </a:cubicBezTo>
                  <a:cubicBezTo>
                    <a:pt x="493" y="47"/>
                    <a:pt x="493" y="47"/>
                    <a:pt x="493" y="47"/>
                  </a:cubicBezTo>
                  <a:cubicBezTo>
                    <a:pt x="499" y="45"/>
                    <a:pt x="505" y="42"/>
                    <a:pt x="510" y="39"/>
                  </a:cubicBezTo>
                  <a:cubicBezTo>
                    <a:pt x="518" y="34"/>
                    <a:pt x="518" y="34"/>
                    <a:pt x="518" y="34"/>
                  </a:cubicBezTo>
                  <a:cubicBezTo>
                    <a:pt x="508" y="35"/>
                    <a:pt x="508" y="35"/>
                    <a:pt x="508" y="35"/>
                  </a:cubicBezTo>
                  <a:cubicBezTo>
                    <a:pt x="498" y="40"/>
                    <a:pt x="498" y="40"/>
                    <a:pt x="498" y="40"/>
                  </a:cubicBezTo>
                  <a:cubicBezTo>
                    <a:pt x="510" y="38"/>
                    <a:pt x="510" y="38"/>
                    <a:pt x="510" y="38"/>
                  </a:cubicBezTo>
                  <a:cubicBezTo>
                    <a:pt x="507" y="39"/>
                    <a:pt x="504" y="40"/>
                    <a:pt x="501" y="42"/>
                  </a:cubicBezTo>
                  <a:cubicBezTo>
                    <a:pt x="485" y="46"/>
                    <a:pt x="485" y="46"/>
                    <a:pt x="485" y="46"/>
                  </a:cubicBezTo>
                  <a:cubicBezTo>
                    <a:pt x="484" y="50"/>
                    <a:pt x="484" y="50"/>
                    <a:pt x="484" y="50"/>
                  </a:cubicBezTo>
                  <a:cubicBezTo>
                    <a:pt x="486" y="53"/>
                    <a:pt x="489" y="57"/>
                    <a:pt x="492" y="61"/>
                  </a:cubicBezTo>
                  <a:cubicBezTo>
                    <a:pt x="510" y="53"/>
                    <a:pt x="510" y="53"/>
                    <a:pt x="510" y="53"/>
                  </a:cubicBezTo>
                  <a:cubicBezTo>
                    <a:pt x="510" y="54"/>
                    <a:pt x="510" y="54"/>
                    <a:pt x="511" y="54"/>
                  </a:cubicBezTo>
                  <a:cubicBezTo>
                    <a:pt x="540" y="39"/>
                    <a:pt x="540" y="39"/>
                    <a:pt x="540" y="39"/>
                  </a:cubicBezTo>
                  <a:cubicBezTo>
                    <a:pt x="506" y="49"/>
                    <a:pt x="506" y="49"/>
                    <a:pt x="506" y="49"/>
                  </a:cubicBezTo>
                  <a:cubicBezTo>
                    <a:pt x="540" y="39"/>
                    <a:pt x="540" y="39"/>
                    <a:pt x="540" y="39"/>
                  </a:cubicBezTo>
                  <a:cubicBezTo>
                    <a:pt x="511" y="54"/>
                    <a:pt x="511" y="54"/>
                    <a:pt x="511" y="54"/>
                  </a:cubicBezTo>
                  <a:cubicBezTo>
                    <a:pt x="512" y="55"/>
                    <a:pt x="513" y="56"/>
                    <a:pt x="513" y="56"/>
                  </a:cubicBezTo>
                  <a:cubicBezTo>
                    <a:pt x="529" y="47"/>
                    <a:pt x="529" y="47"/>
                    <a:pt x="529" y="47"/>
                  </a:cubicBezTo>
                  <a:cubicBezTo>
                    <a:pt x="532" y="50"/>
                    <a:pt x="532" y="50"/>
                    <a:pt x="532" y="50"/>
                  </a:cubicBezTo>
                  <a:cubicBezTo>
                    <a:pt x="535" y="48"/>
                    <a:pt x="538" y="47"/>
                    <a:pt x="541" y="46"/>
                  </a:cubicBezTo>
                  <a:cubicBezTo>
                    <a:pt x="539" y="45"/>
                    <a:pt x="537" y="43"/>
                    <a:pt x="536" y="42"/>
                  </a:cubicBezTo>
                  <a:cubicBezTo>
                    <a:pt x="537" y="43"/>
                    <a:pt x="539" y="45"/>
                    <a:pt x="541" y="46"/>
                  </a:cubicBezTo>
                  <a:cubicBezTo>
                    <a:pt x="549" y="46"/>
                    <a:pt x="561" y="46"/>
                    <a:pt x="569" y="46"/>
                  </a:cubicBezTo>
                  <a:cubicBezTo>
                    <a:pt x="570" y="46"/>
                    <a:pt x="570" y="46"/>
                    <a:pt x="571" y="47"/>
                  </a:cubicBezTo>
                  <a:cubicBezTo>
                    <a:pt x="571" y="47"/>
                    <a:pt x="571" y="47"/>
                    <a:pt x="572" y="47"/>
                  </a:cubicBezTo>
                  <a:cubicBezTo>
                    <a:pt x="566" y="53"/>
                    <a:pt x="566" y="53"/>
                    <a:pt x="566" y="53"/>
                  </a:cubicBezTo>
                  <a:cubicBezTo>
                    <a:pt x="565" y="52"/>
                    <a:pt x="564" y="51"/>
                    <a:pt x="563" y="51"/>
                  </a:cubicBezTo>
                  <a:cubicBezTo>
                    <a:pt x="560" y="53"/>
                    <a:pt x="557" y="54"/>
                    <a:pt x="555" y="56"/>
                  </a:cubicBezTo>
                  <a:cubicBezTo>
                    <a:pt x="556" y="56"/>
                    <a:pt x="556" y="56"/>
                    <a:pt x="558" y="57"/>
                  </a:cubicBezTo>
                  <a:cubicBezTo>
                    <a:pt x="560" y="56"/>
                    <a:pt x="563" y="54"/>
                    <a:pt x="566" y="53"/>
                  </a:cubicBezTo>
                  <a:cubicBezTo>
                    <a:pt x="563" y="54"/>
                    <a:pt x="560" y="56"/>
                    <a:pt x="558" y="57"/>
                  </a:cubicBezTo>
                  <a:cubicBezTo>
                    <a:pt x="555" y="58"/>
                    <a:pt x="552" y="60"/>
                    <a:pt x="550" y="61"/>
                  </a:cubicBezTo>
                  <a:cubicBezTo>
                    <a:pt x="549" y="61"/>
                    <a:pt x="548" y="60"/>
                    <a:pt x="547" y="59"/>
                  </a:cubicBezTo>
                  <a:cubicBezTo>
                    <a:pt x="545" y="59"/>
                    <a:pt x="544" y="58"/>
                    <a:pt x="543" y="57"/>
                  </a:cubicBezTo>
                  <a:cubicBezTo>
                    <a:pt x="540" y="59"/>
                    <a:pt x="537" y="60"/>
                    <a:pt x="535" y="62"/>
                  </a:cubicBezTo>
                  <a:cubicBezTo>
                    <a:pt x="533" y="60"/>
                    <a:pt x="531" y="59"/>
                    <a:pt x="530" y="58"/>
                  </a:cubicBezTo>
                  <a:cubicBezTo>
                    <a:pt x="529" y="58"/>
                    <a:pt x="529" y="58"/>
                    <a:pt x="528" y="57"/>
                  </a:cubicBezTo>
                  <a:cubicBezTo>
                    <a:pt x="526" y="59"/>
                    <a:pt x="523" y="60"/>
                    <a:pt x="520" y="62"/>
                  </a:cubicBezTo>
                  <a:cubicBezTo>
                    <a:pt x="522" y="63"/>
                    <a:pt x="523" y="64"/>
                    <a:pt x="524" y="64"/>
                  </a:cubicBezTo>
                  <a:cubicBezTo>
                    <a:pt x="526" y="66"/>
                    <a:pt x="529" y="67"/>
                    <a:pt x="531" y="68"/>
                  </a:cubicBezTo>
                  <a:cubicBezTo>
                    <a:pt x="532" y="69"/>
                    <a:pt x="532" y="69"/>
                    <a:pt x="533" y="69"/>
                  </a:cubicBezTo>
                  <a:cubicBezTo>
                    <a:pt x="528" y="73"/>
                    <a:pt x="522" y="76"/>
                    <a:pt x="517" y="79"/>
                  </a:cubicBezTo>
                  <a:cubicBezTo>
                    <a:pt x="519" y="79"/>
                    <a:pt x="519" y="79"/>
                    <a:pt x="525" y="82"/>
                  </a:cubicBezTo>
                  <a:cubicBezTo>
                    <a:pt x="519" y="79"/>
                    <a:pt x="519" y="79"/>
                    <a:pt x="517" y="79"/>
                  </a:cubicBezTo>
                  <a:cubicBezTo>
                    <a:pt x="522" y="76"/>
                    <a:pt x="528" y="73"/>
                    <a:pt x="533" y="69"/>
                  </a:cubicBezTo>
                  <a:cubicBezTo>
                    <a:pt x="532" y="69"/>
                    <a:pt x="532" y="69"/>
                    <a:pt x="531" y="68"/>
                  </a:cubicBezTo>
                  <a:cubicBezTo>
                    <a:pt x="529" y="67"/>
                    <a:pt x="526" y="66"/>
                    <a:pt x="524" y="64"/>
                  </a:cubicBezTo>
                  <a:cubicBezTo>
                    <a:pt x="496" y="82"/>
                    <a:pt x="502" y="85"/>
                    <a:pt x="525" y="91"/>
                  </a:cubicBezTo>
                  <a:cubicBezTo>
                    <a:pt x="526" y="91"/>
                    <a:pt x="528" y="89"/>
                    <a:pt x="529" y="89"/>
                  </a:cubicBezTo>
                  <a:cubicBezTo>
                    <a:pt x="530" y="86"/>
                    <a:pt x="529" y="84"/>
                    <a:pt x="527" y="82"/>
                  </a:cubicBezTo>
                  <a:cubicBezTo>
                    <a:pt x="529" y="84"/>
                    <a:pt x="530" y="86"/>
                    <a:pt x="529" y="89"/>
                  </a:cubicBezTo>
                </a:path>
              </a:pathLst>
            </a:custGeom>
            <a:solidFill>
              <a:srgbClr val="2462A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Arial"/>
                <a:ea typeface="微软雅黑"/>
                <a:sym typeface="Arial"/>
              </a:endParaRPr>
            </a:p>
          </p:txBody>
        </p:sp>
      </p:grpSp>
    </p:spTree>
  </p:cSld>
  <p:clrMapOvr>
    <a:masterClrMapping/>
  </p:clrMapOvr>
  <mc:AlternateContent xmlns:mc="http://schemas.openxmlformats.org/markup-compatibility/2006" xmlns:p14="http://schemas.microsoft.com/office/powerpoint/2010/main">
    <mc:Choice Requires="p14">
      <p:transition spd="slow" p14:dur="2000" advClick="0" advTm="0"/>
    </mc:Choice>
    <mc:Fallback xmlns="">
      <p:transition spd="slow" advClick="0"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left)">
                                      <p:cBhvr>
                                        <p:cTn id="7" dur="500"/>
                                        <p:tgtEl>
                                          <p:spTgt spid="22"/>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26"/>
                                        </p:tgtEl>
                                        <p:attrNameLst>
                                          <p:attrName>style.visibility</p:attrName>
                                        </p:attrNameLst>
                                      </p:cBhvr>
                                      <p:to>
                                        <p:strVal val="visible"/>
                                      </p:to>
                                    </p:set>
                                    <p:anim calcmode="lin" valueType="num">
                                      <p:cBhvr>
                                        <p:cTn id="11" dur="500" fill="hold"/>
                                        <p:tgtEl>
                                          <p:spTgt spid="26"/>
                                        </p:tgtEl>
                                        <p:attrNameLst>
                                          <p:attrName>ppt_w</p:attrName>
                                        </p:attrNameLst>
                                      </p:cBhvr>
                                      <p:tavLst>
                                        <p:tav tm="0">
                                          <p:val>
                                            <p:fltVal val="0"/>
                                          </p:val>
                                        </p:tav>
                                        <p:tav tm="100000">
                                          <p:val>
                                            <p:strVal val="#ppt_w"/>
                                          </p:val>
                                        </p:tav>
                                      </p:tavLst>
                                    </p:anim>
                                    <p:anim calcmode="lin" valueType="num">
                                      <p:cBhvr>
                                        <p:cTn id="12" dur="500" fill="hold"/>
                                        <p:tgtEl>
                                          <p:spTgt spid="26"/>
                                        </p:tgtEl>
                                        <p:attrNameLst>
                                          <p:attrName>ppt_h</p:attrName>
                                        </p:attrNameLst>
                                      </p:cBhvr>
                                      <p:tavLst>
                                        <p:tav tm="0">
                                          <p:val>
                                            <p:fltVal val="0"/>
                                          </p:val>
                                        </p:tav>
                                        <p:tav tm="100000">
                                          <p:val>
                                            <p:strVal val="#ppt_h"/>
                                          </p:val>
                                        </p:tav>
                                      </p:tavLst>
                                    </p:anim>
                                    <p:animEffect transition="in" filter="fade">
                                      <p:cBhvr>
                                        <p:cTn id="13" dur="500"/>
                                        <p:tgtEl>
                                          <p:spTgt spid="26"/>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23"/>
                                        </p:tgtEl>
                                        <p:attrNameLst>
                                          <p:attrName>style.visibility</p:attrName>
                                        </p:attrNameLst>
                                      </p:cBhvr>
                                      <p:to>
                                        <p:strVal val="visible"/>
                                      </p:to>
                                    </p:set>
                                    <p:anim calcmode="lin" valueType="num">
                                      <p:cBhvr>
                                        <p:cTn id="17" dur="500" fill="hold"/>
                                        <p:tgtEl>
                                          <p:spTgt spid="23"/>
                                        </p:tgtEl>
                                        <p:attrNameLst>
                                          <p:attrName>ppt_w</p:attrName>
                                        </p:attrNameLst>
                                      </p:cBhvr>
                                      <p:tavLst>
                                        <p:tav tm="0">
                                          <p:val>
                                            <p:fltVal val="0"/>
                                          </p:val>
                                        </p:tav>
                                        <p:tav tm="100000">
                                          <p:val>
                                            <p:strVal val="#ppt_w"/>
                                          </p:val>
                                        </p:tav>
                                      </p:tavLst>
                                    </p:anim>
                                    <p:anim calcmode="lin" valueType="num">
                                      <p:cBhvr>
                                        <p:cTn id="18" dur="500" fill="hold"/>
                                        <p:tgtEl>
                                          <p:spTgt spid="23"/>
                                        </p:tgtEl>
                                        <p:attrNameLst>
                                          <p:attrName>ppt_h</p:attrName>
                                        </p:attrNameLst>
                                      </p:cBhvr>
                                      <p:tavLst>
                                        <p:tav tm="0">
                                          <p:val>
                                            <p:fltVal val="0"/>
                                          </p:val>
                                        </p:tav>
                                        <p:tav tm="100000">
                                          <p:val>
                                            <p:strVal val="#ppt_h"/>
                                          </p:val>
                                        </p:tav>
                                      </p:tavLst>
                                    </p:anim>
                                    <p:animEffect transition="in" filter="fade">
                                      <p:cBhvr>
                                        <p:cTn id="19" dur="500"/>
                                        <p:tgtEl>
                                          <p:spTgt spid="23"/>
                                        </p:tgtEl>
                                      </p:cBhvr>
                                    </p:animEffect>
                                  </p:childTnLst>
                                </p:cTn>
                              </p:par>
                            </p:childTnLst>
                          </p:cTn>
                        </p:par>
                        <p:par>
                          <p:cTn id="20" fill="hold">
                            <p:stCondLst>
                              <p:cond delay="1500"/>
                            </p:stCondLst>
                            <p:childTnLst>
                              <p:par>
                                <p:cTn id="21" presetID="22" presetClass="entr" presetSubtype="8" fill="hold" grpId="0" nodeType="afterEffect">
                                  <p:stCondLst>
                                    <p:cond delay="0"/>
                                  </p:stCondLst>
                                  <p:iterate type="lt">
                                    <p:tmPct val="30000"/>
                                  </p:iterate>
                                  <p:childTnLst>
                                    <p:set>
                                      <p:cBhvr>
                                        <p:cTn id="22" dur="1" fill="hold">
                                          <p:stCondLst>
                                            <p:cond delay="0"/>
                                          </p:stCondLst>
                                        </p:cTn>
                                        <p:tgtEl>
                                          <p:spTgt spid="24"/>
                                        </p:tgtEl>
                                        <p:attrNameLst>
                                          <p:attrName>style.visibility</p:attrName>
                                        </p:attrNameLst>
                                      </p:cBhvr>
                                      <p:to>
                                        <p:strVal val="visible"/>
                                      </p:to>
                                    </p:set>
                                    <p:animEffect transition="in" filter="wipe(left)">
                                      <p:cBhvr>
                                        <p:cTn id="23" dur="200"/>
                                        <p:tgtEl>
                                          <p:spTgt spid="24"/>
                                        </p:tgtEl>
                                      </p:cBhvr>
                                    </p:animEffect>
                                  </p:childTnLst>
                                </p:cTn>
                              </p:par>
                              <p:par>
                                <p:cTn id="24" presetID="36" presetClass="emph" presetSubtype="0" fill="hold" grpId="1" nodeType="withEffect">
                                  <p:stCondLst>
                                    <p:cond delay="0"/>
                                  </p:stCondLst>
                                  <p:iterate type="lt">
                                    <p:tmPct val="30000"/>
                                  </p:iterate>
                                  <p:childTnLst>
                                    <p:animScale>
                                      <p:cBhvr>
                                        <p:cTn id="25" dur="50" autoRev="1" fill="hold">
                                          <p:stCondLst>
                                            <p:cond delay="0"/>
                                          </p:stCondLst>
                                        </p:cTn>
                                        <p:tgtEl>
                                          <p:spTgt spid="24"/>
                                        </p:tgtEl>
                                      </p:cBhvr>
                                      <p:to x="80000" y="100000"/>
                                    </p:animScale>
                                    <p:anim by="(#ppt_w*0.10)" calcmode="lin" valueType="num">
                                      <p:cBhvr>
                                        <p:cTn id="26" dur="50" autoRev="1" fill="hold">
                                          <p:stCondLst>
                                            <p:cond delay="0"/>
                                          </p:stCondLst>
                                        </p:cTn>
                                        <p:tgtEl>
                                          <p:spTgt spid="24"/>
                                        </p:tgtEl>
                                        <p:attrNameLst>
                                          <p:attrName>ppt_x</p:attrName>
                                        </p:attrNameLst>
                                      </p:cBhvr>
                                    </p:anim>
                                    <p:anim by="(-#ppt_w*0.10)" calcmode="lin" valueType="num">
                                      <p:cBhvr>
                                        <p:cTn id="27" dur="50" autoRev="1" fill="hold">
                                          <p:stCondLst>
                                            <p:cond delay="0"/>
                                          </p:stCondLst>
                                        </p:cTn>
                                        <p:tgtEl>
                                          <p:spTgt spid="24"/>
                                        </p:tgtEl>
                                        <p:attrNameLst>
                                          <p:attrName>ppt_y</p:attrName>
                                        </p:attrNameLst>
                                      </p:cBhvr>
                                    </p:anim>
                                    <p:animRot by="-480000">
                                      <p:cBhvr>
                                        <p:cTn id="28" dur="50" autoRev="1" fill="hold">
                                          <p:stCondLst>
                                            <p:cond delay="0"/>
                                          </p:stCondLst>
                                        </p:cTn>
                                        <p:tgtEl>
                                          <p:spTgt spid="24"/>
                                        </p:tgtEl>
                                        <p:attrNameLst>
                                          <p:attrName>r</p:attrName>
                                        </p:attrNameLst>
                                      </p:cBhvr>
                                    </p:animRot>
                                  </p:childTnLst>
                                </p:cTn>
                              </p:par>
                            </p:childTnLst>
                          </p:cTn>
                        </p:par>
                        <p:par>
                          <p:cTn id="29" fill="hold">
                            <p:stCondLst>
                              <p:cond delay="2360"/>
                            </p:stCondLst>
                            <p:childTnLst>
                              <p:par>
                                <p:cTn id="30" presetID="22" presetClass="entr" presetSubtype="8" fill="hold" grpId="0" nodeType="afterEffect">
                                  <p:stCondLst>
                                    <p:cond delay="0"/>
                                  </p:stCondLst>
                                  <p:iterate type="lt">
                                    <p:tmPct val="30000"/>
                                  </p:iterate>
                                  <p:childTnLst>
                                    <p:set>
                                      <p:cBhvr>
                                        <p:cTn id="31" dur="1" fill="hold">
                                          <p:stCondLst>
                                            <p:cond delay="0"/>
                                          </p:stCondLst>
                                        </p:cTn>
                                        <p:tgtEl>
                                          <p:spTgt spid="25"/>
                                        </p:tgtEl>
                                        <p:attrNameLst>
                                          <p:attrName>style.visibility</p:attrName>
                                        </p:attrNameLst>
                                      </p:cBhvr>
                                      <p:to>
                                        <p:strVal val="visible"/>
                                      </p:to>
                                    </p:set>
                                    <p:animEffect transition="in" filter="wipe(left)">
                                      <p:cBhvr>
                                        <p:cTn id="32" dur="200"/>
                                        <p:tgtEl>
                                          <p:spTgt spid="25"/>
                                        </p:tgtEl>
                                      </p:cBhvr>
                                    </p:animEffect>
                                  </p:childTnLst>
                                </p:cTn>
                              </p:par>
                              <p:par>
                                <p:cTn id="33" presetID="36" presetClass="emph" presetSubtype="0" fill="hold" grpId="1" nodeType="withEffect">
                                  <p:stCondLst>
                                    <p:cond delay="0"/>
                                  </p:stCondLst>
                                  <p:iterate type="lt">
                                    <p:tmPct val="30000"/>
                                  </p:iterate>
                                  <p:childTnLst>
                                    <p:animScale>
                                      <p:cBhvr>
                                        <p:cTn id="34" dur="50" autoRev="1" fill="hold">
                                          <p:stCondLst>
                                            <p:cond delay="0"/>
                                          </p:stCondLst>
                                        </p:cTn>
                                        <p:tgtEl>
                                          <p:spTgt spid="25"/>
                                        </p:tgtEl>
                                      </p:cBhvr>
                                      <p:to x="80000" y="100000"/>
                                    </p:animScale>
                                    <p:anim by="(#ppt_w*0.10)" calcmode="lin" valueType="num">
                                      <p:cBhvr>
                                        <p:cTn id="35" dur="50" autoRev="1" fill="hold">
                                          <p:stCondLst>
                                            <p:cond delay="0"/>
                                          </p:stCondLst>
                                        </p:cTn>
                                        <p:tgtEl>
                                          <p:spTgt spid="25"/>
                                        </p:tgtEl>
                                        <p:attrNameLst>
                                          <p:attrName>ppt_x</p:attrName>
                                        </p:attrNameLst>
                                      </p:cBhvr>
                                    </p:anim>
                                    <p:anim by="(-#ppt_w*0.10)" calcmode="lin" valueType="num">
                                      <p:cBhvr>
                                        <p:cTn id="36" dur="50" autoRev="1" fill="hold">
                                          <p:stCondLst>
                                            <p:cond delay="0"/>
                                          </p:stCondLst>
                                        </p:cTn>
                                        <p:tgtEl>
                                          <p:spTgt spid="25"/>
                                        </p:tgtEl>
                                        <p:attrNameLst>
                                          <p:attrName>ppt_y</p:attrName>
                                        </p:attrNameLst>
                                      </p:cBhvr>
                                    </p:anim>
                                    <p:animRot by="-480000">
                                      <p:cBhvr>
                                        <p:cTn id="37" dur="50" autoRev="1" fill="hold">
                                          <p:stCondLst>
                                            <p:cond delay="0"/>
                                          </p:stCondLst>
                                        </p:cTn>
                                        <p:tgtEl>
                                          <p:spTgt spid="2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3" grpId="0"/>
      <p:bldP spid="24" grpId="0"/>
      <p:bldP spid="24" grpId="1"/>
      <p:bldP spid="25" grpId="0"/>
      <p:bldP spid="25" grpId="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itle 1"/>
          <p:cNvSpPr txBox="1"/>
          <p:nvPr/>
        </p:nvSpPr>
        <p:spPr>
          <a:xfrm>
            <a:off x="857880" y="200199"/>
            <a:ext cx="2129944" cy="379477"/>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anose="020B0306030504020204" pitchFamily="34" charset="0"/>
              </a:defRPr>
            </a:lvl1pPr>
          </a:lstStyle>
          <a:p>
            <a:pPr algn="l"/>
            <a:r>
              <a:rPr lang="en-US" altLang="zh-CN" sz="1800" b="1" dirty="0">
                <a:latin typeface="Arial"/>
                <a:ea typeface="微软雅黑"/>
                <a:sym typeface="Arial"/>
              </a:rPr>
              <a:t>Add title text</a:t>
            </a:r>
            <a:endParaRPr lang="en-GB" altLang="zh-CN" sz="1800" b="1" dirty="0">
              <a:latin typeface="Arial"/>
              <a:ea typeface="微软雅黑"/>
              <a:sym typeface="Arial"/>
            </a:endParaRPr>
          </a:p>
        </p:txBody>
      </p:sp>
      <p:sp>
        <p:nvSpPr>
          <p:cNvPr id="27" name="圆角矩形 26"/>
          <p:cNvSpPr/>
          <p:nvPr/>
        </p:nvSpPr>
        <p:spPr>
          <a:xfrm>
            <a:off x="899160" y="1248162"/>
            <a:ext cx="7345680" cy="1395596"/>
          </a:xfrm>
          <a:prstGeom prst="roundRect">
            <a:avLst>
              <a:gd name="adj" fmla="val 0"/>
            </a:avLst>
          </a:prstGeom>
          <a:noFill/>
          <a:ln w="31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a:ea typeface="微软雅黑"/>
              <a:sym typeface="Arial"/>
            </a:endParaRPr>
          </a:p>
        </p:txBody>
      </p:sp>
      <p:sp>
        <p:nvSpPr>
          <p:cNvPr id="39" name="TextBox 38"/>
          <p:cNvSpPr txBox="1"/>
          <p:nvPr/>
        </p:nvSpPr>
        <p:spPr>
          <a:xfrm>
            <a:off x="1196625" y="1491630"/>
            <a:ext cx="6750750" cy="424090"/>
          </a:xfrm>
          <a:prstGeom prst="rect">
            <a:avLst/>
          </a:prstGeom>
          <a:noFill/>
        </p:spPr>
        <p:txBody>
          <a:bodyPr wrap="square" lIns="0" tIns="0" rIns="0" bIns="0" rtlCol="0">
            <a:spAutoFit/>
          </a:bodyPr>
          <a:lstStyle/>
          <a:p>
            <a:pPr algn="just">
              <a:lnSpc>
                <a:spcPct val="120000"/>
              </a:lnSpc>
            </a:pPr>
            <a:r>
              <a:rPr lang="en-US" altLang="zh-CN" sz="1200" dirty="0">
                <a:solidFill>
                  <a:schemeClr val="tx1">
                    <a:lumMod val="75000"/>
                    <a:lumOff val="25000"/>
                  </a:schemeClr>
                </a:solidFill>
                <a:latin typeface="Arial"/>
                <a:ea typeface="微软雅黑"/>
                <a:sym typeface="Arial"/>
              </a:rPr>
              <a:t>Add text……Click here to add content, content to match the title. Add text……Click here to add content, content to match the title. Add text……Click here to add content, content to match the title. </a:t>
            </a:r>
          </a:p>
        </p:txBody>
      </p:sp>
      <p:sp>
        <p:nvSpPr>
          <p:cNvPr id="40" name="矩形 93"/>
          <p:cNvSpPr/>
          <p:nvPr/>
        </p:nvSpPr>
        <p:spPr>
          <a:xfrm>
            <a:off x="861492" y="1203598"/>
            <a:ext cx="288032" cy="288032"/>
          </a:xfrm>
          <a:custGeom>
            <a:avLst/>
            <a:gdLst/>
            <a:ahLst/>
            <a:cxnLst/>
            <a:rect l="l" t="t" r="r" b="b"/>
            <a:pathLst>
              <a:path w="504056" h="504056">
                <a:moveTo>
                  <a:pt x="0" y="0"/>
                </a:moveTo>
                <a:lnTo>
                  <a:pt x="504056" y="0"/>
                </a:lnTo>
                <a:lnTo>
                  <a:pt x="504056" y="144016"/>
                </a:lnTo>
                <a:lnTo>
                  <a:pt x="144016" y="144016"/>
                </a:lnTo>
                <a:lnTo>
                  <a:pt x="144016" y="504056"/>
                </a:lnTo>
                <a:lnTo>
                  <a:pt x="0" y="504056"/>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a:ea typeface="微软雅黑"/>
              <a:sym typeface="Arial"/>
            </a:endParaRPr>
          </a:p>
        </p:txBody>
      </p:sp>
      <p:sp>
        <p:nvSpPr>
          <p:cNvPr id="41" name="矩形 93"/>
          <p:cNvSpPr/>
          <p:nvPr/>
        </p:nvSpPr>
        <p:spPr>
          <a:xfrm rot="10800000">
            <a:off x="7996471" y="2400102"/>
            <a:ext cx="288032" cy="288032"/>
          </a:xfrm>
          <a:custGeom>
            <a:avLst/>
            <a:gdLst/>
            <a:ahLst/>
            <a:cxnLst/>
            <a:rect l="l" t="t" r="r" b="b"/>
            <a:pathLst>
              <a:path w="504056" h="504056">
                <a:moveTo>
                  <a:pt x="0" y="0"/>
                </a:moveTo>
                <a:lnTo>
                  <a:pt x="504056" y="0"/>
                </a:lnTo>
                <a:lnTo>
                  <a:pt x="504056" y="144016"/>
                </a:lnTo>
                <a:lnTo>
                  <a:pt x="144016" y="144016"/>
                </a:lnTo>
                <a:lnTo>
                  <a:pt x="144016" y="504056"/>
                </a:lnTo>
                <a:lnTo>
                  <a:pt x="0" y="504056"/>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a:ea typeface="微软雅黑"/>
              <a:sym typeface="Arial"/>
            </a:endParaRPr>
          </a:p>
        </p:txBody>
      </p:sp>
      <p:sp>
        <p:nvSpPr>
          <p:cNvPr id="42" name="Freeform 5"/>
          <p:cNvSpPr/>
          <p:nvPr/>
        </p:nvSpPr>
        <p:spPr bwMode="auto">
          <a:xfrm>
            <a:off x="3004976" y="3003798"/>
            <a:ext cx="1467988" cy="1323555"/>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chemeClr val="accent1"/>
          </a:solidFill>
          <a:ln w="9525" cap="flat">
            <a:noFill/>
            <a:prstDash val="solid"/>
            <a:miter lim="800000"/>
          </a:ln>
        </p:spPr>
        <p:txBody>
          <a:bodyPr vert="horz" wrap="square" lIns="91440" tIns="45720" rIns="91440" bIns="45720" numCol="1" anchor="t" anchorCtr="0" compatLnSpc="1"/>
          <a:lstStyle/>
          <a:p>
            <a:endParaRPr lang="zh-CN" altLang="en-US">
              <a:solidFill>
                <a:schemeClr val="bg1"/>
              </a:solidFill>
              <a:latin typeface="Arial"/>
              <a:ea typeface="微软雅黑"/>
              <a:sym typeface="Arial"/>
            </a:endParaRPr>
          </a:p>
        </p:txBody>
      </p:sp>
      <p:sp>
        <p:nvSpPr>
          <p:cNvPr id="43" name="TextBox 42"/>
          <p:cNvSpPr txBox="1"/>
          <p:nvPr/>
        </p:nvSpPr>
        <p:spPr>
          <a:xfrm>
            <a:off x="3237936" y="3385904"/>
            <a:ext cx="969036" cy="553998"/>
          </a:xfrm>
          <a:prstGeom prst="rect">
            <a:avLst/>
          </a:prstGeom>
          <a:noFill/>
        </p:spPr>
        <p:txBody>
          <a:bodyPr wrap="square" lIns="0" tIns="0" rIns="0" bIns="0" rtlCol="0">
            <a:spAutoFit/>
          </a:bodyPr>
          <a:lstStyle>
            <a:defPPr>
              <a:defRPr lang="zh-CN"/>
            </a:defPPr>
            <a:lvl1pPr>
              <a:defRPr sz="2200">
                <a:solidFill>
                  <a:schemeClr val="bg1"/>
                </a:solidFill>
                <a:latin typeface="微软雅黑" panose="020B0503020204020204" pitchFamily="34" charset="-122"/>
                <a:ea typeface="微软雅黑" panose="020B0503020204020204" pitchFamily="34" charset="-122"/>
              </a:defRPr>
            </a:lvl1pPr>
          </a:lstStyle>
          <a:p>
            <a:pPr algn="ctr"/>
            <a:r>
              <a:rPr lang="en-US" altLang="zh-CN" sz="1800" b="1" dirty="0">
                <a:latin typeface="Arial"/>
                <a:ea typeface="微软雅黑"/>
                <a:sym typeface="Arial"/>
              </a:rPr>
              <a:t>Add</a:t>
            </a:r>
          </a:p>
          <a:p>
            <a:pPr algn="ctr"/>
            <a:r>
              <a:rPr lang="en-US" altLang="zh-CN" sz="1800" b="1" dirty="0">
                <a:latin typeface="Arial"/>
                <a:ea typeface="微软雅黑"/>
                <a:sym typeface="Arial"/>
              </a:rPr>
              <a:t>keyword</a:t>
            </a:r>
            <a:endParaRPr lang="zh-CN" altLang="en-US" sz="1800" b="1" dirty="0">
              <a:latin typeface="Arial"/>
              <a:ea typeface="微软雅黑"/>
              <a:sym typeface="Arial"/>
            </a:endParaRPr>
          </a:p>
        </p:txBody>
      </p:sp>
      <p:sp>
        <p:nvSpPr>
          <p:cNvPr id="44" name="Freeform 5"/>
          <p:cNvSpPr/>
          <p:nvPr/>
        </p:nvSpPr>
        <p:spPr bwMode="auto">
          <a:xfrm>
            <a:off x="1410924" y="3003798"/>
            <a:ext cx="1467988" cy="1323555"/>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chemeClr val="accent1"/>
          </a:solidFill>
          <a:ln w="9525" cap="flat">
            <a:noFill/>
            <a:prstDash val="solid"/>
            <a:miter lim="800000"/>
          </a:ln>
        </p:spPr>
        <p:txBody>
          <a:bodyPr vert="horz" wrap="square" lIns="91440" tIns="45720" rIns="91440" bIns="45720" numCol="1" anchor="t" anchorCtr="0" compatLnSpc="1"/>
          <a:lstStyle/>
          <a:p>
            <a:endParaRPr lang="zh-CN" altLang="en-US">
              <a:solidFill>
                <a:schemeClr val="bg1"/>
              </a:solidFill>
              <a:latin typeface="Arial"/>
              <a:ea typeface="微软雅黑"/>
              <a:sym typeface="Arial"/>
            </a:endParaRPr>
          </a:p>
        </p:txBody>
      </p:sp>
      <p:sp>
        <p:nvSpPr>
          <p:cNvPr id="45" name="Freeform 5"/>
          <p:cNvSpPr/>
          <p:nvPr/>
        </p:nvSpPr>
        <p:spPr bwMode="auto">
          <a:xfrm>
            <a:off x="4599028" y="3003798"/>
            <a:ext cx="1467988" cy="1323555"/>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chemeClr val="accent1"/>
          </a:solidFill>
          <a:ln w="9525" cap="flat">
            <a:noFill/>
            <a:prstDash val="solid"/>
            <a:miter lim="800000"/>
          </a:ln>
        </p:spPr>
        <p:txBody>
          <a:bodyPr vert="horz" wrap="square" lIns="91440" tIns="45720" rIns="91440" bIns="45720" numCol="1" anchor="t" anchorCtr="0" compatLnSpc="1"/>
          <a:lstStyle/>
          <a:p>
            <a:endParaRPr lang="zh-CN" altLang="en-US">
              <a:solidFill>
                <a:schemeClr val="bg1"/>
              </a:solidFill>
              <a:latin typeface="Arial"/>
              <a:ea typeface="微软雅黑"/>
              <a:sym typeface="Arial"/>
            </a:endParaRPr>
          </a:p>
        </p:txBody>
      </p:sp>
      <p:sp>
        <p:nvSpPr>
          <p:cNvPr id="46" name="Freeform 5"/>
          <p:cNvSpPr/>
          <p:nvPr/>
        </p:nvSpPr>
        <p:spPr bwMode="auto">
          <a:xfrm>
            <a:off x="6193080" y="3003798"/>
            <a:ext cx="1467988" cy="1323555"/>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chemeClr val="accent1"/>
          </a:solidFill>
          <a:ln w="9525" cap="flat">
            <a:noFill/>
            <a:prstDash val="solid"/>
            <a:miter lim="800000"/>
          </a:ln>
        </p:spPr>
        <p:txBody>
          <a:bodyPr vert="horz" wrap="square" lIns="91440" tIns="45720" rIns="91440" bIns="45720" numCol="1" anchor="t" anchorCtr="0" compatLnSpc="1"/>
          <a:lstStyle/>
          <a:p>
            <a:endParaRPr lang="zh-CN" altLang="en-US">
              <a:solidFill>
                <a:schemeClr val="bg1"/>
              </a:solidFill>
              <a:latin typeface="Arial"/>
              <a:ea typeface="微软雅黑"/>
              <a:sym typeface="Arial"/>
            </a:endParaRPr>
          </a:p>
        </p:txBody>
      </p:sp>
      <p:sp>
        <p:nvSpPr>
          <p:cNvPr id="47" name="TextBox 46"/>
          <p:cNvSpPr txBox="1"/>
          <p:nvPr/>
        </p:nvSpPr>
        <p:spPr>
          <a:xfrm>
            <a:off x="1660400" y="3385904"/>
            <a:ext cx="969036" cy="553998"/>
          </a:xfrm>
          <a:prstGeom prst="rect">
            <a:avLst/>
          </a:prstGeom>
          <a:noFill/>
        </p:spPr>
        <p:txBody>
          <a:bodyPr wrap="square" lIns="0" tIns="0" rIns="0" bIns="0" rtlCol="0">
            <a:spAutoFit/>
          </a:bodyPr>
          <a:lstStyle>
            <a:defPPr>
              <a:defRPr lang="zh-CN"/>
            </a:defPPr>
            <a:lvl1pPr>
              <a:defRPr sz="2200">
                <a:solidFill>
                  <a:schemeClr val="bg1"/>
                </a:solidFill>
                <a:latin typeface="微软雅黑" panose="020B0503020204020204" pitchFamily="34" charset="-122"/>
                <a:ea typeface="微软雅黑" panose="020B0503020204020204" pitchFamily="34" charset="-122"/>
              </a:defRPr>
            </a:lvl1pPr>
          </a:lstStyle>
          <a:p>
            <a:pPr algn="ctr"/>
            <a:r>
              <a:rPr lang="en-US" altLang="zh-CN" sz="1800" b="1" dirty="0">
                <a:latin typeface="Arial"/>
                <a:ea typeface="微软雅黑"/>
                <a:sym typeface="Arial"/>
              </a:rPr>
              <a:t>Add</a:t>
            </a:r>
          </a:p>
          <a:p>
            <a:pPr algn="ctr"/>
            <a:r>
              <a:rPr lang="en-US" altLang="zh-CN" sz="1800" b="1" dirty="0">
                <a:latin typeface="Arial"/>
                <a:ea typeface="微软雅黑"/>
                <a:sym typeface="Arial"/>
              </a:rPr>
              <a:t>keyword</a:t>
            </a:r>
            <a:endParaRPr lang="zh-CN" altLang="en-US" sz="1800" b="1" dirty="0">
              <a:latin typeface="Arial"/>
              <a:ea typeface="微软雅黑"/>
              <a:sym typeface="Arial"/>
            </a:endParaRPr>
          </a:p>
        </p:txBody>
      </p:sp>
      <p:sp>
        <p:nvSpPr>
          <p:cNvPr id="48" name="TextBox 47"/>
          <p:cNvSpPr txBox="1"/>
          <p:nvPr/>
        </p:nvSpPr>
        <p:spPr>
          <a:xfrm>
            <a:off x="4848504" y="3385904"/>
            <a:ext cx="969036" cy="553998"/>
          </a:xfrm>
          <a:prstGeom prst="rect">
            <a:avLst/>
          </a:prstGeom>
          <a:noFill/>
        </p:spPr>
        <p:txBody>
          <a:bodyPr wrap="square" lIns="0" tIns="0" rIns="0" bIns="0" rtlCol="0">
            <a:spAutoFit/>
          </a:bodyPr>
          <a:lstStyle>
            <a:defPPr>
              <a:defRPr lang="zh-CN"/>
            </a:defPPr>
            <a:lvl1pPr>
              <a:defRPr sz="2200">
                <a:solidFill>
                  <a:schemeClr val="bg1"/>
                </a:solidFill>
                <a:latin typeface="微软雅黑" panose="020B0503020204020204" pitchFamily="34" charset="-122"/>
                <a:ea typeface="微软雅黑" panose="020B0503020204020204" pitchFamily="34" charset="-122"/>
              </a:defRPr>
            </a:lvl1pPr>
          </a:lstStyle>
          <a:p>
            <a:pPr algn="ctr"/>
            <a:r>
              <a:rPr lang="en-US" altLang="zh-CN" sz="1800" b="1" dirty="0">
                <a:latin typeface="Arial"/>
                <a:ea typeface="微软雅黑"/>
                <a:sym typeface="Arial"/>
              </a:rPr>
              <a:t>Add</a:t>
            </a:r>
          </a:p>
          <a:p>
            <a:pPr algn="ctr"/>
            <a:r>
              <a:rPr lang="en-US" altLang="zh-CN" sz="1800" b="1" dirty="0">
                <a:latin typeface="Arial"/>
                <a:ea typeface="微软雅黑"/>
                <a:sym typeface="Arial"/>
              </a:rPr>
              <a:t>keyword</a:t>
            </a:r>
            <a:endParaRPr lang="zh-CN" altLang="en-US" sz="1800" b="1" dirty="0">
              <a:latin typeface="Arial"/>
              <a:ea typeface="微软雅黑"/>
              <a:sym typeface="Arial"/>
            </a:endParaRPr>
          </a:p>
        </p:txBody>
      </p:sp>
      <p:sp>
        <p:nvSpPr>
          <p:cNvPr id="49" name="TextBox 48"/>
          <p:cNvSpPr txBox="1"/>
          <p:nvPr/>
        </p:nvSpPr>
        <p:spPr>
          <a:xfrm>
            <a:off x="6442556" y="3385904"/>
            <a:ext cx="969036" cy="553998"/>
          </a:xfrm>
          <a:prstGeom prst="rect">
            <a:avLst/>
          </a:prstGeom>
          <a:noFill/>
        </p:spPr>
        <p:txBody>
          <a:bodyPr wrap="square" lIns="0" tIns="0" rIns="0" bIns="0" rtlCol="0">
            <a:spAutoFit/>
          </a:bodyPr>
          <a:lstStyle>
            <a:defPPr>
              <a:defRPr lang="zh-CN"/>
            </a:defPPr>
            <a:lvl1pPr>
              <a:defRPr sz="2200">
                <a:solidFill>
                  <a:schemeClr val="bg1"/>
                </a:solidFill>
                <a:latin typeface="微软雅黑" panose="020B0503020204020204" pitchFamily="34" charset="-122"/>
                <a:ea typeface="微软雅黑" panose="020B0503020204020204" pitchFamily="34" charset="-122"/>
              </a:defRPr>
            </a:lvl1pPr>
          </a:lstStyle>
          <a:p>
            <a:pPr algn="ctr"/>
            <a:r>
              <a:rPr lang="en-US" altLang="zh-CN" sz="1800" b="1" dirty="0">
                <a:latin typeface="Arial"/>
                <a:ea typeface="微软雅黑"/>
                <a:sym typeface="Arial"/>
              </a:rPr>
              <a:t>Add</a:t>
            </a:r>
          </a:p>
          <a:p>
            <a:pPr algn="ctr"/>
            <a:r>
              <a:rPr lang="en-US" altLang="zh-CN" sz="1800" b="1" dirty="0">
                <a:latin typeface="Arial"/>
                <a:ea typeface="微软雅黑"/>
                <a:sym typeface="Arial"/>
              </a:rPr>
              <a:t>keyword</a:t>
            </a:r>
            <a:endParaRPr lang="zh-CN" altLang="en-US" sz="1800" b="1" dirty="0">
              <a:latin typeface="Arial"/>
              <a:ea typeface="微软雅黑"/>
              <a:sym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advClick="0" advTm="0"/>
    </mc:Choice>
    <mc:Fallback xmlns="">
      <p:transition spd="slow" advClick="0"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26"/>
                                        </p:tgtEl>
                                        <p:attrNameLst>
                                          <p:attrName>style.visibility</p:attrName>
                                        </p:attrNameLst>
                                      </p:cBhvr>
                                      <p:to>
                                        <p:strVal val="visible"/>
                                      </p:to>
                                    </p:set>
                                    <p:anim calcmode="lin" valueType="num">
                                      <p:cBhvr>
                                        <p:cTn id="7" dur="500" fill="hold"/>
                                        <p:tgtEl>
                                          <p:spTgt spid="26"/>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6"/>
                                        </p:tgtEl>
                                        <p:attrNameLst>
                                          <p:attrName>ppt_y</p:attrName>
                                        </p:attrNameLst>
                                      </p:cBhvr>
                                      <p:tavLst>
                                        <p:tav tm="0">
                                          <p:val>
                                            <p:strVal val="#ppt_y"/>
                                          </p:val>
                                        </p:tav>
                                        <p:tav tm="100000">
                                          <p:val>
                                            <p:strVal val="#ppt_y"/>
                                          </p:val>
                                        </p:tav>
                                      </p:tavLst>
                                    </p:anim>
                                    <p:anim calcmode="lin" valueType="num">
                                      <p:cBhvr>
                                        <p:cTn id="9" dur="500" fill="hold"/>
                                        <p:tgtEl>
                                          <p:spTgt spid="26"/>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6"/>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6"/>
                                        </p:tgtEl>
                                      </p:cBhvr>
                                    </p:animEffect>
                                  </p:childTnLst>
                                </p:cTn>
                              </p:par>
                            </p:childTnLst>
                          </p:cTn>
                        </p:par>
                        <p:par>
                          <p:cTn id="12" fill="hold">
                            <p:stCondLst>
                              <p:cond delay="1050"/>
                            </p:stCondLst>
                            <p:childTnLst>
                              <p:par>
                                <p:cTn id="13" presetID="53" presetClass="entr" presetSubtype="528" fill="hold" grpId="0" nodeType="afterEffect">
                                  <p:stCondLst>
                                    <p:cond delay="0"/>
                                  </p:stCondLst>
                                  <p:childTnLst>
                                    <p:set>
                                      <p:cBhvr>
                                        <p:cTn id="14" dur="1" fill="hold">
                                          <p:stCondLst>
                                            <p:cond delay="0"/>
                                          </p:stCondLst>
                                        </p:cTn>
                                        <p:tgtEl>
                                          <p:spTgt spid="40"/>
                                        </p:tgtEl>
                                        <p:attrNameLst>
                                          <p:attrName>style.visibility</p:attrName>
                                        </p:attrNameLst>
                                      </p:cBhvr>
                                      <p:to>
                                        <p:strVal val="visible"/>
                                      </p:to>
                                    </p:set>
                                    <p:anim calcmode="lin" valueType="num">
                                      <p:cBhvr>
                                        <p:cTn id="15" dur="500" fill="hold"/>
                                        <p:tgtEl>
                                          <p:spTgt spid="40"/>
                                        </p:tgtEl>
                                        <p:attrNameLst>
                                          <p:attrName>ppt_w</p:attrName>
                                        </p:attrNameLst>
                                      </p:cBhvr>
                                      <p:tavLst>
                                        <p:tav tm="0">
                                          <p:val>
                                            <p:fltVal val="0"/>
                                          </p:val>
                                        </p:tav>
                                        <p:tav tm="100000">
                                          <p:val>
                                            <p:strVal val="#ppt_w"/>
                                          </p:val>
                                        </p:tav>
                                      </p:tavLst>
                                    </p:anim>
                                    <p:anim calcmode="lin" valueType="num">
                                      <p:cBhvr>
                                        <p:cTn id="16" dur="500" fill="hold"/>
                                        <p:tgtEl>
                                          <p:spTgt spid="40"/>
                                        </p:tgtEl>
                                        <p:attrNameLst>
                                          <p:attrName>ppt_h</p:attrName>
                                        </p:attrNameLst>
                                      </p:cBhvr>
                                      <p:tavLst>
                                        <p:tav tm="0">
                                          <p:val>
                                            <p:fltVal val="0"/>
                                          </p:val>
                                        </p:tav>
                                        <p:tav tm="100000">
                                          <p:val>
                                            <p:strVal val="#ppt_h"/>
                                          </p:val>
                                        </p:tav>
                                      </p:tavLst>
                                    </p:anim>
                                    <p:animEffect transition="in" filter="fade">
                                      <p:cBhvr>
                                        <p:cTn id="17" dur="500"/>
                                        <p:tgtEl>
                                          <p:spTgt spid="40"/>
                                        </p:tgtEl>
                                      </p:cBhvr>
                                    </p:animEffect>
                                    <p:anim calcmode="lin" valueType="num">
                                      <p:cBhvr>
                                        <p:cTn id="18" dur="500" fill="hold"/>
                                        <p:tgtEl>
                                          <p:spTgt spid="40"/>
                                        </p:tgtEl>
                                        <p:attrNameLst>
                                          <p:attrName>ppt_x</p:attrName>
                                        </p:attrNameLst>
                                      </p:cBhvr>
                                      <p:tavLst>
                                        <p:tav tm="0">
                                          <p:val>
                                            <p:fltVal val="0.5"/>
                                          </p:val>
                                        </p:tav>
                                        <p:tav tm="100000">
                                          <p:val>
                                            <p:strVal val="#ppt_x"/>
                                          </p:val>
                                        </p:tav>
                                      </p:tavLst>
                                    </p:anim>
                                    <p:anim calcmode="lin" valueType="num">
                                      <p:cBhvr>
                                        <p:cTn id="19" dur="500" fill="hold"/>
                                        <p:tgtEl>
                                          <p:spTgt spid="40"/>
                                        </p:tgtEl>
                                        <p:attrNameLst>
                                          <p:attrName>ppt_y</p:attrName>
                                        </p:attrNameLst>
                                      </p:cBhvr>
                                      <p:tavLst>
                                        <p:tav tm="0">
                                          <p:val>
                                            <p:fltVal val="0.5"/>
                                          </p:val>
                                        </p:tav>
                                        <p:tav tm="100000">
                                          <p:val>
                                            <p:strVal val="#ppt_y"/>
                                          </p:val>
                                        </p:tav>
                                      </p:tavLst>
                                    </p:anim>
                                  </p:childTnLst>
                                </p:cTn>
                              </p:par>
                              <p:par>
                                <p:cTn id="20" presetID="53" presetClass="entr" presetSubtype="528" fill="hold" grpId="0" nodeType="withEffect">
                                  <p:stCondLst>
                                    <p:cond delay="0"/>
                                  </p:stCondLst>
                                  <p:childTnLst>
                                    <p:set>
                                      <p:cBhvr>
                                        <p:cTn id="21" dur="1" fill="hold">
                                          <p:stCondLst>
                                            <p:cond delay="0"/>
                                          </p:stCondLst>
                                        </p:cTn>
                                        <p:tgtEl>
                                          <p:spTgt spid="41"/>
                                        </p:tgtEl>
                                        <p:attrNameLst>
                                          <p:attrName>style.visibility</p:attrName>
                                        </p:attrNameLst>
                                      </p:cBhvr>
                                      <p:to>
                                        <p:strVal val="visible"/>
                                      </p:to>
                                    </p:set>
                                    <p:anim calcmode="lin" valueType="num">
                                      <p:cBhvr>
                                        <p:cTn id="22" dur="500" fill="hold"/>
                                        <p:tgtEl>
                                          <p:spTgt spid="41"/>
                                        </p:tgtEl>
                                        <p:attrNameLst>
                                          <p:attrName>ppt_w</p:attrName>
                                        </p:attrNameLst>
                                      </p:cBhvr>
                                      <p:tavLst>
                                        <p:tav tm="0">
                                          <p:val>
                                            <p:fltVal val="0"/>
                                          </p:val>
                                        </p:tav>
                                        <p:tav tm="100000">
                                          <p:val>
                                            <p:strVal val="#ppt_w"/>
                                          </p:val>
                                        </p:tav>
                                      </p:tavLst>
                                    </p:anim>
                                    <p:anim calcmode="lin" valueType="num">
                                      <p:cBhvr>
                                        <p:cTn id="23" dur="500" fill="hold"/>
                                        <p:tgtEl>
                                          <p:spTgt spid="41"/>
                                        </p:tgtEl>
                                        <p:attrNameLst>
                                          <p:attrName>ppt_h</p:attrName>
                                        </p:attrNameLst>
                                      </p:cBhvr>
                                      <p:tavLst>
                                        <p:tav tm="0">
                                          <p:val>
                                            <p:fltVal val="0"/>
                                          </p:val>
                                        </p:tav>
                                        <p:tav tm="100000">
                                          <p:val>
                                            <p:strVal val="#ppt_h"/>
                                          </p:val>
                                        </p:tav>
                                      </p:tavLst>
                                    </p:anim>
                                    <p:animEffect transition="in" filter="fade">
                                      <p:cBhvr>
                                        <p:cTn id="24" dur="500"/>
                                        <p:tgtEl>
                                          <p:spTgt spid="41"/>
                                        </p:tgtEl>
                                      </p:cBhvr>
                                    </p:animEffect>
                                    <p:anim calcmode="lin" valueType="num">
                                      <p:cBhvr>
                                        <p:cTn id="25" dur="500" fill="hold"/>
                                        <p:tgtEl>
                                          <p:spTgt spid="41"/>
                                        </p:tgtEl>
                                        <p:attrNameLst>
                                          <p:attrName>ppt_x</p:attrName>
                                        </p:attrNameLst>
                                      </p:cBhvr>
                                      <p:tavLst>
                                        <p:tav tm="0">
                                          <p:val>
                                            <p:fltVal val="0.5"/>
                                          </p:val>
                                        </p:tav>
                                        <p:tav tm="100000">
                                          <p:val>
                                            <p:strVal val="#ppt_x"/>
                                          </p:val>
                                        </p:tav>
                                      </p:tavLst>
                                    </p:anim>
                                    <p:anim calcmode="lin" valueType="num">
                                      <p:cBhvr>
                                        <p:cTn id="26" dur="500" fill="hold"/>
                                        <p:tgtEl>
                                          <p:spTgt spid="41"/>
                                        </p:tgtEl>
                                        <p:attrNameLst>
                                          <p:attrName>ppt_y</p:attrName>
                                        </p:attrNameLst>
                                      </p:cBhvr>
                                      <p:tavLst>
                                        <p:tav tm="0">
                                          <p:val>
                                            <p:fltVal val="0.5"/>
                                          </p:val>
                                        </p:tav>
                                        <p:tav tm="100000">
                                          <p:val>
                                            <p:strVal val="#ppt_y"/>
                                          </p:val>
                                        </p:tav>
                                      </p:tavLst>
                                    </p:anim>
                                  </p:childTnLst>
                                </p:cTn>
                              </p:par>
                            </p:childTnLst>
                          </p:cTn>
                        </p:par>
                        <p:par>
                          <p:cTn id="27" fill="hold">
                            <p:stCondLst>
                              <p:cond delay="1550"/>
                            </p:stCondLst>
                            <p:childTnLst>
                              <p:par>
                                <p:cTn id="28" presetID="22" presetClass="entr" presetSubtype="1" fill="hold" grpId="0" nodeType="afterEffect">
                                  <p:stCondLst>
                                    <p:cond delay="0"/>
                                  </p:stCondLst>
                                  <p:childTnLst>
                                    <p:set>
                                      <p:cBhvr>
                                        <p:cTn id="29" dur="1" fill="hold">
                                          <p:stCondLst>
                                            <p:cond delay="0"/>
                                          </p:stCondLst>
                                        </p:cTn>
                                        <p:tgtEl>
                                          <p:spTgt spid="27"/>
                                        </p:tgtEl>
                                        <p:attrNameLst>
                                          <p:attrName>style.visibility</p:attrName>
                                        </p:attrNameLst>
                                      </p:cBhvr>
                                      <p:to>
                                        <p:strVal val="visible"/>
                                      </p:to>
                                    </p:set>
                                    <p:animEffect transition="in" filter="wipe(up)">
                                      <p:cBhvr>
                                        <p:cTn id="30" dur="500"/>
                                        <p:tgtEl>
                                          <p:spTgt spid="27"/>
                                        </p:tgtEl>
                                      </p:cBhvr>
                                    </p:animEffect>
                                  </p:childTnLst>
                                </p:cTn>
                              </p:par>
                            </p:childTnLst>
                          </p:cTn>
                        </p:par>
                        <p:par>
                          <p:cTn id="31" fill="hold">
                            <p:stCondLst>
                              <p:cond delay="2050"/>
                            </p:stCondLst>
                            <p:childTnLst>
                              <p:par>
                                <p:cTn id="32" presetID="22" presetClass="entr" presetSubtype="1" fill="hold" grpId="0" nodeType="afterEffect">
                                  <p:stCondLst>
                                    <p:cond delay="0"/>
                                  </p:stCondLst>
                                  <p:childTnLst>
                                    <p:set>
                                      <p:cBhvr>
                                        <p:cTn id="33" dur="1" fill="hold">
                                          <p:stCondLst>
                                            <p:cond delay="0"/>
                                          </p:stCondLst>
                                        </p:cTn>
                                        <p:tgtEl>
                                          <p:spTgt spid="39"/>
                                        </p:tgtEl>
                                        <p:attrNameLst>
                                          <p:attrName>style.visibility</p:attrName>
                                        </p:attrNameLst>
                                      </p:cBhvr>
                                      <p:to>
                                        <p:strVal val="visible"/>
                                      </p:to>
                                    </p:set>
                                    <p:animEffect transition="in" filter="wipe(up)">
                                      <p:cBhvr>
                                        <p:cTn id="34" dur="500"/>
                                        <p:tgtEl>
                                          <p:spTgt spid="39"/>
                                        </p:tgtEl>
                                      </p:cBhvr>
                                    </p:animEffect>
                                  </p:childTnLst>
                                </p:cTn>
                              </p:par>
                            </p:childTnLst>
                          </p:cTn>
                        </p:par>
                        <p:par>
                          <p:cTn id="35" fill="hold">
                            <p:stCondLst>
                              <p:cond delay="2550"/>
                            </p:stCondLst>
                            <p:childTnLst>
                              <p:par>
                                <p:cTn id="36" presetID="10" presetClass="entr" presetSubtype="0" fill="hold" grpId="0" nodeType="afterEffect">
                                  <p:stCondLst>
                                    <p:cond delay="0"/>
                                  </p:stCondLst>
                                  <p:childTnLst>
                                    <p:set>
                                      <p:cBhvr>
                                        <p:cTn id="37" dur="1" fill="hold">
                                          <p:stCondLst>
                                            <p:cond delay="0"/>
                                          </p:stCondLst>
                                        </p:cTn>
                                        <p:tgtEl>
                                          <p:spTgt spid="44"/>
                                        </p:tgtEl>
                                        <p:attrNameLst>
                                          <p:attrName>style.visibility</p:attrName>
                                        </p:attrNameLst>
                                      </p:cBhvr>
                                      <p:to>
                                        <p:strVal val="visible"/>
                                      </p:to>
                                    </p:set>
                                    <p:animEffect transition="in" filter="fade">
                                      <p:cBhvr>
                                        <p:cTn id="38" dur="500"/>
                                        <p:tgtEl>
                                          <p:spTgt spid="44"/>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47"/>
                                        </p:tgtEl>
                                        <p:attrNameLst>
                                          <p:attrName>style.visibility</p:attrName>
                                        </p:attrNameLst>
                                      </p:cBhvr>
                                      <p:to>
                                        <p:strVal val="visible"/>
                                      </p:to>
                                    </p:set>
                                    <p:animEffect transition="in" filter="fade">
                                      <p:cBhvr>
                                        <p:cTn id="41" dur="500"/>
                                        <p:tgtEl>
                                          <p:spTgt spid="47"/>
                                        </p:tgtEl>
                                      </p:cBhvr>
                                    </p:animEffect>
                                  </p:childTnLst>
                                </p:cTn>
                              </p:par>
                              <p:par>
                                <p:cTn id="42" presetID="10" presetClass="entr" presetSubtype="0" fill="hold" grpId="0" nodeType="withEffect">
                                  <p:stCondLst>
                                    <p:cond delay="300"/>
                                  </p:stCondLst>
                                  <p:childTnLst>
                                    <p:set>
                                      <p:cBhvr>
                                        <p:cTn id="43" dur="1" fill="hold">
                                          <p:stCondLst>
                                            <p:cond delay="0"/>
                                          </p:stCondLst>
                                        </p:cTn>
                                        <p:tgtEl>
                                          <p:spTgt spid="42"/>
                                        </p:tgtEl>
                                        <p:attrNameLst>
                                          <p:attrName>style.visibility</p:attrName>
                                        </p:attrNameLst>
                                      </p:cBhvr>
                                      <p:to>
                                        <p:strVal val="visible"/>
                                      </p:to>
                                    </p:set>
                                    <p:animEffect transition="in" filter="fade">
                                      <p:cBhvr>
                                        <p:cTn id="44" dur="500"/>
                                        <p:tgtEl>
                                          <p:spTgt spid="42"/>
                                        </p:tgtEl>
                                      </p:cBhvr>
                                    </p:animEffect>
                                  </p:childTnLst>
                                </p:cTn>
                              </p:par>
                              <p:par>
                                <p:cTn id="45" presetID="10" presetClass="entr" presetSubtype="0" fill="hold" grpId="0" nodeType="withEffect">
                                  <p:stCondLst>
                                    <p:cond delay="300"/>
                                  </p:stCondLst>
                                  <p:childTnLst>
                                    <p:set>
                                      <p:cBhvr>
                                        <p:cTn id="46" dur="1" fill="hold">
                                          <p:stCondLst>
                                            <p:cond delay="0"/>
                                          </p:stCondLst>
                                        </p:cTn>
                                        <p:tgtEl>
                                          <p:spTgt spid="43"/>
                                        </p:tgtEl>
                                        <p:attrNameLst>
                                          <p:attrName>style.visibility</p:attrName>
                                        </p:attrNameLst>
                                      </p:cBhvr>
                                      <p:to>
                                        <p:strVal val="visible"/>
                                      </p:to>
                                    </p:set>
                                    <p:animEffect transition="in" filter="fade">
                                      <p:cBhvr>
                                        <p:cTn id="47" dur="500"/>
                                        <p:tgtEl>
                                          <p:spTgt spid="43"/>
                                        </p:tgtEl>
                                      </p:cBhvr>
                                    </p:animEffect>
                                  </p:childTnLst>
                                </p:cTn>
                              </p:par>
                              <p:par>
                                <p:cTn id="48" presetID="10" presetClass="entr" presetSubtype="0" fill="hold" grpId="0" nodeType="withEffect">
                                  <p:stCondLst>
                                    <p:cond delay="600"/>
                                  </p:stCondLst>
                                  <p:childTnLst>
                                    <p:set>
                                      <p:cBhvr>
                                        <p:cTn id="49" dur="1" fill="hold">
                                          <p:stCondLst>
                                            <p:cond delay="0"/>
                                          </p:stCondLst>
                                        </p:cTn>
                                        <p:tgtEl>
                                          <p:spTgt spid="45"/>
                                        </p:tgtEl>
                                        <p:attrNameLst>
                                          <p:attrName>style.visibility</p:attrName>
                                        </p:attrNameLst>
                                      </p:cBhvr>
                                      <p:to>
                                        <p:strVal val="visible"/>
                                      </p:to>
                                    </p:set>
                                    <p:animEffect transition="in" filter="fade">
                                      <p:cBhvr>
                                        <p:cTn id="50" dur="500"/>
                                        <p:tgtEl>
                                          <p:spTgt spid="45"/>
                                        </p:tgtEl>
                                      </p:cBhvr>
                                    </p:animEffect>
                                  </p:childTnLst>
                                </p:cTn>
                              </p:par>
                              <p:par>
                                <p:cTn id="51" presetID="10" presetClass="entr" presetSubtype="0" fill="hold" grpId="0" nodeType="withEffect">
                                  <p:stCondLst>
                                    <p:cond delay="600"/>
                                  </p:stCondLst>
                                  <p:childTnLst>
                                    <p:set>
                                      <p:cBhvr>
                                        <p:cTn id="52" dur="1" fill="hold">
                                          <p:stCondLst>
                                            <p:cond delay="0"/>
                                          </p:stCondLst>
                                        </p:cTn>
                                        <p:tgtEl>
                                          <p:spTgt spid="48"/>
                                        </p:tgtEl>
                                        <p:attrNameLst>
                                          <p:attrName>style.visibility</p:attrName>
                                        </p:attrNameLst>
                                      </p:cBhvr>
                                      <p:to>
                                        <p:strVal val="visible"/>
                                      </p:to>
                                    </p:set>
                                    <p:animEffect transition="in" filter="fade">
                                      <p:cBhvr>
                                        <p:cTn id="53" dur="500"/>
                                        <p:tgtEl>
                                          <p:spTgt spid="48"/>
                                        </p:tgtEl>
                                      </p:cBhvr>
                                    </p:animEffect>
                                  </p:childTnLst>
                                </p:cTn>
                              </p:par>
                              <p:par>
                                <p:cTn id="54" presetID="10" presetClass="entr" presetSubtype="0" fill="hold" grpId="0" nodeType="withEffect">
                                  <p:stCondLst>
                                    <p:cond delay="900"/>
                                  </p:stCondLst>
                                  <p:childTnLst>
                                    <p:set>
                                      <p:cBhvr>
                                        <p:cTn id="55" dur="1" fill="hold">
                                          <p:stCondLst>
                                            <p:cond delay="0"/>
                                          </p:stCondLst>
                                        </p:cTn>
                                        <p:tgtEl>
                                          <p:spTgt spid="46"/>
                                        </p:tgtEl>
                                        <p:attrNameLst>
                                          <p:attrName>style.visibility</p:attrName>
                                        </p:attrNameLst>
                                      </p:cBhvr>
                                      <p:to>
                                        <p:strVal val="visible"/>
                                      </p:to>
                                    </p:set>
                                    <p:animEffect transition="in" filter="fade">
                                      <p:cBhvr>
                                        <p:cTn id="56" dur="500"/>
                                        <p:tgtEl>
                                          <p:spTgt spid="46"/>
                                        </p:tgtEl>
                                      </p:cBhvr>
                                    </p:animEffect>
                                  </p:childTnLst>
                                </p:cTn>
                              </p:par>
                              <p:par>
                                <p:cTn id="57" presetID="10" presetClass="entr" presetSubtype="0" fill="hold" grpId="0" nodeType="withEffect">
                                  <p:stCondLst>
                                    <p:cond delay="900"/>
                                  </p:stCondLst>
                                  <p:childTnLst>
                                    <p:set>
                                      <p:cBhvr>
                                        <p:cTn id="58" dur="1" fill="hold">
                                          <p:stCondLst>
                                            <p:cond delay="0"/>
                                          </p:stCondLst>
                                        </p:cTn>
                                        <p:tgtEl>
                                          <p:spTgt spid="49"/>
                                        </p:tgtEl>
                                        <p:attrNameLst>
                                          <p:attrName>style.visibility</p:attrName>
                                        </p:attrNameLst>
                                      </p:cBhvr>
                                      <p:to>
                                        <p:strVal val="visible"/>
                                      </p:to>
                                    </p:set>
                                    <p:animEffect transition="in" filter="fade">
                                      <p:cBhvr>
                                        <p:cTn id="59" dur="5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7" grpId="0" animBg="1"/>
      <p:bldP spid="39" grpId="0"/>
      <p:bldP spid="40" grpId="0" animBg="1"/>
      <p:bldP spid="41" grpId="0" animBg="1"/>
      <p:bldP spid="42" grpId="0" animBg="1"/>
      <p:bldP spid="43" grpId="0"/>
      <p:bldP spid="44" grpId="0" animBg="1"/>
      <p:bldP spid="45" grpId="0" animBg="1"/>
      <p:bldP spid="46" grpId="0" animBg="1"/>
      <p:bldP spid="47" grpId="0"/>
      <p:bldP spid="48" grpId="0"/>
      <p:bldP spid="4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itle 1"/>
          <p:cNvSpPr txBox="1"/>
          <p:nvPr/>
        </p:nvSpPr>
        <p:spPr>
          <a:xfrm>
            <a:off x="857880" y="200199"/>
            <a:ext cx="2129944" cy="379477"/>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anose="020B0306030504020204" pitchFamily="34" charset="0"/>
              </a:defRPr>
            </a:lvl1pPr>
          </a:lstStyle>
          <a:p>
            <a:pPr algn="l"/>
            <a:r>
              <a:rPr lang="en-US" altLang="zh-CN" sz="1800" b="1" dirty="0">
                <a:latin typeface="Arial"/>
                <a:ea typeface="微软雅黑"/>
                <a:sym typeface="Arial"/>
              </a:rPr>
              <a:t>Add title text</a:t>
            </a:r>
            <a:endParaRPr lang="en-GB" altLang="zh-CN" sz="1800" b="1" dirty="0">
              <a:latin typeface="Arial"/>
              <a:ea typeface="微软雅黑"/>
              <a:sym typeface="Arial"/>
            </a:endParaRPr>
          </a:p>
        </p:txBody>
      </p:sp>
      <p:sp>
        <p:nvSpPr>
          <p:cNvPr id="28" name="矩形 27"/>
          <p:cNvSpPr/>
          <p:nvPr/>
        </p:nvSpPr>
        <p:spPr>
          <a:xfrm>
            <a:off x="2846759" y="1343698"/>
            <a:ext cx="5102700" cy="839134"/>
          </a:xfrm>
          <a:prstGeom prst="rect">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68584" tIns="34291" rIns="68584" bIns="34291" rtlCol="0" anchor="ctr"/>
          <a:lstStyle/>
          <a:p>
            <a:pPr algn="ctr"/>
            <a:endParaRPr lang="zh-CN" altLang="en-US">
              <a:latin typeface="Arial"/>
              <a:ea typeface="微软雅黑"/>
              <a:sym typeface="Arial"/>
            </a:endParaRPr>
          </a:p>
        </p:txBody>
      </p:sp>
      <p:sp>
        <p:nvSpPr>
          <p:cNvPr id="29" name="矩形 28"/>
          <p:cNvSpPr/>
          <p:nvPr/>
        </p:nvSpPr>
        <p:spPr>
          <a:xfrm>
            <a:off x="3653255" y="1180546"/>
            <a:ext cx="3515183" cy="32746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4" tIns="34291" rIns="68584" bIns="34291" rtlCol="0" anchor="ctr"/>
          <a:lstStyle/>
          <a:p>
            <a:pPr algn="ctr"/>
            <a:r>
              <a:rPr lang="en-US" altLang="zh-CN" sz="1400" dirty="0">
                <a:latin typeface="Arial"/>
                <a:ea typeface="微软雅黑"/>
                <a:sym typeface="Arial"/>
              </a:rPr>
              <a:t>Add title text</a:t>
            </a:r>
            <a:endParaRPr lang="zh-CN" altLang="en-US" sz="1400" dirty="0">
              <a:latin typeface="Arial"/>
              <a:ea typeface="微软雅黑"/>
              <a:sym typeface="Arial"/>
            </a:endParaRPr>
          </a:p>
        </p:txBody>
      </p:sp>
      <p:sp>
        <p:nvSpPr>
          <p:cNvPr id="30" name="六边形 29"/>
          <p:cNvSpPr/>
          <p:nvPr/>
        </p:nvSpPr>
        <p:spPr>
          <a:xfrm>
            <a:off x="903628" y="2425696"/>
            <a:ext cx="1190447" cy="1026114"/>
          </a:xfrm>
          <a:prstGeom prst="hexagon">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4" tIns="34291" rIns="68584" bIns="34291" rtlCol="0" anchor="ctr"/>
          <a:lstStyle/>
          <a:p>
            <a:pPr algn="ctr"/>
            <a:r>
              <a:rPr lang="en-US" altLang="zh-CN" sz="2400" dirty="0">
                <a:latin typeface="Arial"/>
                <a:ea typeface="微软雅黑"/>
                <a:sym typeface="Arial"/>
              </a:rPr>
              <a:t>Add</a:t>
            </a:r>
          </a:p>
          <a:p>
            <a:pPr algn="ctr"/>
            <a:r>
              <a:rPr lang="en-US" altLang="zh-CN" sz="2400" dirty="0">
                <a:latin typeface="Arial"/>
                <a:ea typeface="微软雅黑"/>
                <a:sym typeface="Arial"/>
              </a:rPr>
              <a:t>Text </a:t>
            </a:r>
            <a:endParaRPr lang="zh-CN" altLang="en-US" sz="2400" dirty="0">
              <a:latin typeface="Arial"/>
              <a:ea typeface="微软雅黑"/>
              <a:sym typeface="Arial"/>
            </a:endParaRPr>
          </a:p>
        </p:txBody>
      </p:sp>
      <p:cxnSp>
        <p:nvCxnSpPr>
          <p:cNvPr id="31" name="直接箭头连接符 30"/>
          <p:cNvCxnSpPr>
            <a:stCxn id="30" idx="5"/>
            <a:endCxn id="28" idx="1"/>
          </p:cNvCxnSpPr>
          <p:nvPr/>
        </p:nvCxnSpPr>
        <p:spPr>
          <a:xfrm flipV="1">
            <a:off x="1837547" y="1763265"/>
            <a:ext cx="1009212" cy="662431"/>
          </a:xfrm>
          <a:prstGeom prst="straightConnector1">
            <a:avLst/>
          </a:prstGeom>
          <a:ln>
            <a:solidFill>
              <a:schemeClr val="tx1">
                <a:lumMod val="50000"/>
                <a:lumOff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2" name="直接箭头连接符 31"/>
          <p:cNvCxnSpPr>
            <a:stCxn id="30" idx="0"/>
            <a:endCxn id="35" idx="1"/>
          </p:cNvCxnSpPr>
          <p:nvPr/>
        </p:nvCxnSpPr>
        <p:spPr>
          <a:xfrm flipV="1">
            <a:off x="2094075" y="2936587"/>
            <a:ext cx="752684" cy="2166"/>
          </a:xfrm>
          <a:prstGeom prst="straightConnector1">
            <a:avLst/>
          </a:prstGeom>
          <a:ln>
            <a:solidFill>
              <a:schemeClr val="tx1">
                <a:lumMod val="50000"/>
                <a:lumOff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3" name="直接箭头连接符 32"/>
          <p:cNvCxnSpPr>
            <a:stCxn id="30" idx="1"/>
            <a:endCxn id="38" idx="1"/>
          </p:cNvCxnSpPr>
          <p:nvPr/>
        </p:nvCxnSpPr>
        <p:spPr>
          <a:xfrm>
            <a:off x="1837547" y="3451810"/>
            <a:ext cx="1009212" cy="679039"/>
          </a:xfrm>
          <a:prstGeom prst="straightConnector1">
            <a:avLst/>
          </a:prstGeom>
          <a:ln>
            <a:solidFill>
              <a:schemeClr val="tx1">
                <a:lumMod val="50000"/>
                <a:lumOff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3142299" y="1615449"/>
            <a:ext cx="4537095" cy="320154"/>
          </a:xfrm>
          <a:prstGeom prst="rect">
            <a:avLst/>
          </a:prstGeom>
          <a:noFill/>
        </p:spPr>
        <p:txBody>
          <a:bodyPr wrap="square" lIns="68584" tIns="34291" rIns="68584" bIns="34291" rtlCol="0">
            <a:spAutoFit/>
          </a:bodyPr>
          <a:lstStyle/>
          <a:p>
            <a:pPr>
              <a:lnSpc>
                <a:spcPct val="130000"/>
              </a:lnSpc>
            </a:pPr>
            <a:r>
              <a:rPr lang="en-US" altLang="zh-CN" sz="1400" dirty="0">
                <a:solidFill>
                  <a:schemeClr val="bg1"/>
                </a:solidFill>
                <a:latin typeface="Arial"/>
                <a:ea typeface="微软雅黑"/>
                <a:sym typeface="Arial"/>
              </a:rPr>
              <a:t>Click here to add content, content to match the title. </a:t>
            </a:r>
          </a:p>
        </p:txBody>
      </p:sp>
      <p:sp>
        <p:nvSpPr>
          <p:cNvPr id="35" name="矩形 34"/>
          <p:cNvSpPr/>
          <p:nvPr/>
        </p:nvSpPr>
        <p:spPr>
          <a:xfrm>
            <a:off x="2846759" y="2517020"/>
            <a:ext cx="5102700" cy="839134"/>
          </a:xfrm>
          <a:prstGeom prst="rect">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68584" tIns="34291" rIns="68584" bIns="34291" rtlCol="0" anchor="ctr"/>
          <a:lstStyle/>
          <a:p>
            <a:pPr algn="ctr"/>
            <a:endParaRPr lang="zh-CN" altLang="en-US">
              <a:latin typeface="Arial"/>
              <a:ea typeface="微软雅黑"/>
              <a:sym typeface="Arial"/>
            </a:endParaRPr>
          </a:p>
        </p:txBody>
      </p:sp>
      <p:sp>
        <p:nvSpPr>
          <p:cNvPr id="36" name="矩形 35"/>
          <p:cNvSpPr/>
          <p:nvPr/>
        </p:nvSpPr>
        <p:spPr>
          <a:xfrm>
            <a:off x="3653255" y="2361550"/>
            <a:ext cx="3515183" cy="32746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4" tIns="34291" rIns="68584" bIns="34291" rtlCol="0" anchor="ctr"/>
          <a:lstStyle/>
          <a:p>
            <a:pPr algn="ctr"/>
            <a:r>
              <a:rPr lang="en-US" altLang="zh-CN" sz="1400" dirty="0">
                <a:latin typeface="Arial"/>
                <a:ea typeface="微软雅黑"/>
                <a:sym typeface="Arial"/>
              </a:rPr>
              <a:t>Add title text</a:t>
            </a:r>
            <a:endParaRPr lang="zh-CN" altLang="en-US" sz="1400" dirty="0">
              <a:latin typeface="Arial"/>
              <a:ea typeface="微软雅黑"/>
              <a:sym typeface="Arial"/>
            </a:endParaRPr>
          </a:p>
        </p:txBody>
      </p:sp>
      <p:sp>
        <p:nvSpPr>
          <p:cNvPr id="37" name="TextBox 36"/>
          <p:cNvSpPr txBox="1"/>
          <p:nvPr/>
        </p:nvSpPr>
        <p:spPr>
          <a:xfrm>
            <a:off x="3142299" y="2806771"/>
            <a:ext cx="4537095" cy="320154"/>
          </a:xfrm>
          <a:prstGeom prst="rect">
            <a:avLst/>
          </a:prstGeom>
          <a:noFill/>
        </p:spPr>
        <p:txBody>
          <a:bodyPr wrap="square" lIns="68584" tIns="34291" rIns="68584" bIns="34291" rtlCol="0">
            <a:spAutoFit/>
          </a:bodyPr>
          <a:lstStyle/>
          <a:p>
            <a:pPr>
              <a:lnSpc>
                <a:spcPct val="130000"/>
              </a:lnSpc>
            </a:pPr>
            <a:r>
              <a:rPr lang="en-US" altLang="zh-CN" sz="1400" dirty="0">
                <a:solidFill>
                  <a:schemeClr val="bg1"/>
                </a:solidFill>
                <a:latin typeface="Arial"/>
                <a:ea typeface="微软雅黑"/>
                <a:sym typeface="Arial"/>
              </a:rPr>
              <a:t>Click here to add content, content to match the title. </a:t>
            </a:r>
          </a:p>
        </p:txBody>
      </p:sp>
      <p:sp>
        <p:nvSpPr>
          <p:cNvPr id="38" name="矩形 37"/>
          <p:cNvSpPr/>
          <p:nvPr/>
        </p:nvSpPr>
        <p:spPr>
          <a:xfrm>
            <a:off x="2846759" y="3711282"/>
            <a:ext cx="5102700" cy="839134"/>
          </a:xfrm>
          <a:prstGeom prst="rect">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68584" tIns="34291" rIns="68584" bIns="34291" rtlCol="0" anchor="ctr"/>
          <a:lstStyle/>
          <a:p>
            <a:pPr algn="ctr"/>
            <a:endParaRPr lang="zh-CN" altLang="en-US">
              <a:latin typeface="Arial"/>
              <a:ea typeface="微软雅黑"/>
              <a:sym typeface="Arial"/>
            </a:endParaRPr>
          </a:p>
        </p:txBody>
      </p:sp>
      <p:sp>
        <p:nvSpPr>
          <p:cNvPr id="39" name="矩形 38"/>
          <p:cNvSpPr/>
          <p:nvPr/>
        </p:nvSpPr>
        <p:spPr>
          <a:xfrm>
            <a:off x="3653255" y="3555813"/>
            <a:ext cx="3515183" cy="32746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4" tIns="34291" rIns="68584" bIns="34291" rtlCol="0" anchor="ctr"/>
          <a:lstStyle/>
          <a:p>
            <a:pPr algn="ctr"/>
            <a:r>
              <a:rPr lang="en-US" altLang="zh-CN" sz="1400" dirty="0">
                <a:latin typeface="Arial"/>
                <a:ea typeface="微软雅黑"/>
                <a:sym typeface="Arial"/>
              </a:rPr>
              <a:t>Add title text</a:t>
            </a:r>
            <a:endParaRPr lang="zh-CN" altLang="en-US" sz="1400" dirty="0">
              <a:latin typeface="Arial"/>
              <a:ea typeface="微软雅黑"/>
              <a:sym typeface="Arial"/>
            </a:endParaRPr>
          </a:p>
        </p:txBody>
      </p:sp>
      <p:sp>
        <p:nvSpPr>
          <p:cNvPr id="40" name="TextBox 39"/>
          <p:cNvSpPr txBox="1"/>
          <p:nvPr/>
        </p:nvSpPr>
        <p:spPr>
          <a:xfrm>
            <a:off x="3142299" y="4001033"/>
            <a:ext cx="4537095" cy="320154"/>
          </a:xfrm>
          <a:prstGeom prst="rect">
            <a:avLst/>
          </a:prstGeom>
          <a:noFill/>
        </p:spPr>
        <p:txBody>
          <a:bodyPr wrap="square" lIns="68584" tIns="34291" rIns="68584" bIns="34291" rtlCol="0">
            <a:spAutoFit/>
          </a:bodyPr>
          <a:lstStyle/>
          <a:p>
            <a:pPr>
              <a:lnSpc>
                <a:spcPct val="130000"/>
              </a:lnSpc>
            </a:pPr>
            <a:r>
              <a:rPr lang="en-US" altLang="zh-CN" sz="1400" dirty="0">
                <a:solidFill>
                  <a:schemeClr val="bg1"/>
                </a:solidFill>
                <a:latin typeface="Arial"/>
                <a:ea typeface="微软雅黑"/>
                <a:sym typeface="Arial"/>
              </a:rPr>
              <a:t>Click here to add content, content to match the title. </a:t>
            </a:r>
          </a:p>
        </p:txBody>
      </p:sp>
    </p:spTree>
  </p:cSld>
  <p:clrMapOvr>
    <a:masterClrMapping/>
  </p:clrMapOvr>
  <mc:AlternateContent xmlns:mc="http://schemas.openxmlformats.org/markup-compatibility/2006" xmlns:p14="http://schemas.microsoft.com/office/powerpoint/2010/main">
    <mc:Choice Requires="p14">
      <p:transition spd="slow" p14:dur="2000" advClick="0" advTm="0"/>
    </mc:Choice>
    <mc:Fallback xmlns="">
      <p:transition spd="slow" advClick="0"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27"/>
                                        </p:tgtEl>
                                        <p:attrNameLst>
                                          <p:attrName>style.visibility</p:attrName>
                                        </p:attrNameLst>
                                      </p:cBhvr>
                                      <p:to>
                                        <p:strVal val="visible"/>
                                      </p:to>
                                    </p:set>
                                    <p:anim calcmode="lin" valueType="num">
                                      <p:cBhvr>
                                        <p:cTn id="7" dur="500" fill="hold"/>
                                        <p:tgtEl>
                                          <p:spTgt spid="27"/>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7"/>
                                        </p:tgtEl>
                                        <p:attrNameLst>
                                          <p:attrName>ppt_y</p:attrName>
                                        </p:attrNameLst>
                                      </p:cBhvr>
                                      <p:tavLst>
                                        <p:tav tm="0">
                                          <p:val>
                                            <p:strVal val="#ppt_y"/>
                                          </p:val>
                                        </p:tav>
                                        <p:tav tm="100000">
                                          <p:val>
                                            <p:strVal val="#ppt_y"/>
                                          </p:val>
                                        </p:tav>
                                      </p:tavLst>
                                    </p:anim>
                                    <p:anim calcmode="lin" valueType="num">
                                      <p:cBhvr>
                                        <p:cTn id="9" dur="500" fill="hold"/>
                                        <p:tgtEl>
                                          <p:spTgt spid="27"/>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7"/>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7"/>
                                        </p:tgtEl>
                                      </p:cBhvr>
                                    </p:animEffect>
                                  </p:childTnLst>
                                </p:cTn>
                              </p:par>
                            </p:childTnLst>
                          </p:cTn>
                        </p:par>
                        <p:par>
                          <p:cTn id="12" fill="hold">
                            <p:stCondLst>
                              <p:cond delay="1050"/>
                            </p:stCondLst>
                            <p:childTnLst>
                              <p:par>
                                <p:cTn id="13" presetID="14" presetClass="entr" presetSubtype="10" fill="hold" grpId="0" nodeType="afterEffect">
                                  <p:stCondLst>
                                    <p:cond delay="0"/>
                                  </p:stCondLst>
                                  <p:childTnLst>
                                    <p:set>
                                      <p:cBhvr>
                                        <p:cTn id="14" dur="1" fill="hold">
                                          <p:stCondLst>
                                            <p:cond delay="0"/>
                                          </p:stCondLst>
                                        </p:cTn>
                                        <p:tgtEl>
                                          <p:spTgt spid="30"/>
                                        </p:tgtEl>
                                        <p:attrNameLst>
                                          <p:attrName>style.visibility</p:attrName>
                                        </p:attrNameLst>
                                      </p:cBhvr>
                                      <p:to>
                                        <p:strVal val="visible"/>
                                      </p:to>
                                    </p:set>
                                    <p:animEffect transition="in" filter="randombar(horizontal)">
                                      <p:cBhvr>
                                        <p:cTn id="15" dur="500"/>
                                        <p:tgtEl>
                                          <p:spTgt spid="30"/>
                                        </p:tgtEl>
                                      </p:cBhvr>
                                    </p:animEffect>
                                  </p:childTnLst>
                                </p:cTn>
                              </p:par>
                            </p:childTnLst>
                          </p:cTn>
                        </p:par>
                        <p:par>
                          <p:cTn id="16" fill="hold">
                            <p:stCondLst>
                              <p:cond delay="1550"/>
                            </p:stCondLst>
                            <p:childTnLst>
                              <p:par>
                                <p:cTn id="17" presetID="22" presetClass="entr" presetSubtype="8" fill="hold" nodeType="afterEffect">
                                  <p:stCondLst>
                                    <p:cond delay="0"/>
                                  </p:stCondLst>
                                  <p:childTnLst>
                                    <p:set>
                                      <p:cBhvr>
                                        <p:cTn id="18" dur="1" fill="hold">
                                          <p:stCondLst>
                                            <p:cond delay="0"/>
                                          </p:stCondLst>
                                        </p:cTn>
                                        <p:tgtEl>
                                          <p:spTgt spid="31"/>
                                        </p:tgtEl>
                                        <p:attrNameLst>
                                          <p:attrName>style.visibility</p:attrName>
                                        </p:attrNameLst>
                                      </p:cBhvr>
                                      <p:to>
                                        <p:strVal val="visible"/>
                                      </p:to>
                                    </p:set>
                                    <p:animEffect transition="in" filter="wipe(left)">
                                      <p:cBhvr>
                                        <p:cTn id="19" dur="500"/>
                                        <p:tgtEl>
                                          <p:spTgt spid="31"/>
                                        </p:tgtEl>
                                      </p:cBhvr>
                                    </p:animEffect>
                                  </p:childTnLst>
                                </p:cTn>
                              </p:par>
                              <p:par>
                                <p:cTn id="20" presetID="22" presetClass="entr" presetSubtype="8" fill="hold" nodeType="withEffect">
                                  <p:stCondLst>
                                    <p:cond delay="0"/>
                                  </p:stCondLst>
                                  <p:childTnLst>
                                    <p:set>
                                      <p:cBhvr>
                                        <p:cTn id="21" dur="1" fill="hold">
                                          <p:stCondLst>
                                            <p:cond delay="0"/>
                                          </p:stCondLst>
                                        </p:cTn>
                                        <p:tgtEl>
                                          <p:spTgt spid="32"/>
                                        </p:tgtEl>
                                        <p:attrNameLst>
                                          <p:attrName>style.visibility</p:attrName>
                                        </p:attrNameLst>
                                      </p:cBhvr>
                                      <p:to>
                                        <p:strVal val="visible"/>
                                      </p:to>
                                    </p:set>
                                    <p:animEffect transition="in" filter="wipe(left)">
                                      <p:cBhvr>
                                        <p:cTn id="22" dur="500"/>
                                        <p:tgtEl>
                                          <p:spTgt spid="32"/>
                                        </p:tgtEl>
                                      </p:cBhvr>
                                    </p:animEffect>
                                  </p:childTnLst>
                                </p:cTn>
                              </p:par>
                              <p:par>
                                <p:cTn id="23" presetID="22" presetClass="entr" presetSubtype="8" fill="hold" nodeType="withEffect">
                                  <p:stCondLst>
                                    <p:cond delay="0"/>
                                  </p:stCondLst>
                                  <p:childTnLst>
                                    <p:set>
                                      <p:cBhvr>
                                        <p:cTn id="24" dur="1" fill="hold">
                                          <p:stCondLst>
                                            <p:cond delay="0"/>
                                          </p:stCondLst>
                                        </p:cTn>
                                        <p:tgtEl>
                                          <p:spTgt spid="33"/>
                                        </p:tgtEl>
                                        <p:attrNameLst>
                                          <p:attrName>style.visibility</p:attrName>
                                        </p:attrNameLst>
                                      </p:cBhvr>
                                      <p:to>
                                        <p:strVal val="visible"/>
                                      </p:to>
                                    </p:set>
                                    <p:animEffect transition="in" filter="wipe(left)">
                                      <p:cBhvr>
                                        <p:cTn id="25" dur="500"/>
                                        <p:tgtEl>
                                          <p:spTgt spid="33"/>
                                        </p:tgtEl>
                                      </p:cBhvr>
                                    </p:animEffect>
                                  </p:childTnLst>
                                </p:cTn>
                              </p:par>
                            </p:childTnLst>
                          </p:cTn>
                        </p:par>
                        <p:par>
                          <p:cTn id="26" fill="hold">
                            <p:stCondLst>
                              <p:cond delay="2050"/>
                            </p:stCondLst>
                            <p:childTnLst>
                              <p:par>
                                <p:cTn id="27" presetID="16" presetClass="entr" presetSubtype="37" fill="hold" grpId="0" nodeType="afterEffect">
                                  <p:stCondLst>
                                    <p:cond delay="0"/>
                                  </p:stCondLst>
                                  <p:childTnLst>
                                    <p:set>
                                      <p:cBhvr>
                                        <p:cTn id="28" dur="1" fill="hold">
                                          <p:stCondLst>
                                            <p:cond delay="0"/>
                                          </p:stCondLst>
                                        </p:cTn>
                                        <p:tgtEl>
                                          <p:spTgt spid="29"/>
                                        </p:tgtEl>
                                        <p:attrNameLst>
                                          <p:attrName>style.visibility</p:attrName>
                                        </p:attrNameLst>
                                      </p:cBhvr>
                                      <p:to>
                                        <p:strVal val="visible"/>
                                      </p:to>
                                    </p:set>
                                    <p:animEffect transition="in" filter="barn(outVertical)">
                                      <p:cBhvr>
                                        <p:cTn id="29" dur="500"/>
                                        <p:tgtEl>
                                          <p:spTgt spid="29"/>
                                        </p:tgtEl>
                                      </p:cBhvr>
                                    </p:animEffect>
                                  </p:childTnLst>
                                </p:cTn>
                              </p:par>
                            </p:childTnLst>
                          </p:cTn>
                        </p:par>
                        <p:par>
                          <p:cTn id="30" fill="hold">
                            <p:stCondLst>
                              <p:cond delay="2550"/>
                            </p:stCondLst>
                            <p:childTnLst>
                              <p:par>
                                <p:cTn id="31" presetID="2" presetClass="entr" presetSubtype="1" fill="hold" grpId="0" nodeType="afterEffect">
                                  <p:stCondLst>
                                    <p:cond delay="0"/>
                                  </p:stCondLst>
                                  <p:childTnLst>
                                    <p:set>
                                      <p:cBhvr>
                                        <p:cTn id="32" dur="1" fill="hold">
                                          <p:stCondLst>
                                            <p:cond delay="0"/>
                                          </p:stCondLst>
                                        </p:cTn>
                                        <p:tgtEl>
                                          <p:spTgt spid="28"/>
                                        </p:tgtEl>
                                        <p:attrNameLst>
                                          <p:attrName>style.visibility</p:attrName>
                                        </p:attrNameLst>
                                      </p:cBhvr>
                                      <p:to>
                                        <p:strVal val="visible"/>
                                      </p:to>
                                    </p:set>
                                    <p:anim calcmode="lin" valueType="num">
                                      <p:cBhvr additive="base">
                                        <p:cTn id="33" dur="500" fill="hold"/>
                                        <p:tgtEl>
                                          <p:spTgt spid="28"/>
                                        </p:tgtEl>
                                        <p:attrNameLst>
                                          <p:attrName>ppt_x</p:attrName>
                                        </p:attrNameLst>
                                      </p:cBhvr>
                                      <p:tavLst>
                                        <p:tav tm="0">
                                          <p:val>
                                            <p:strVal val="#ppt_x"/>
                                          </p:val>
                                        </p:tav>
                                        <p:tav tm="100000">
                                          <p:val>
                                            <p:strVal val="#ppt_x"/>
                                          </p:val>
                                        </p:tav>
                                      </p:tavLst>
                                    </p:anim>
                                    <p:anim calcmode="lin" valueType="num">
                                      <p:cBhvr additive="base">
                                        <p:cTn id="34" dur="500" fill="hold"/>
                                        <p:tgtEl>
                                          <p:spTgt spid="28"/>
                                        </p:tgtEl>
                                        <p:attrNameLst>
                                          <p:attrName>ppt_y</p:attrName>
                                        </p:attrNameLst>
                                      </p:cBhvr>
                                      <p:tavLst>
                                        <p:tav tm="0">
                                          <p:val>
                                            <p:strVal val="0-#ppt_h/2"/>
                                          </p:val>
                                        </p:tav>
                                        <p:tav tm="100000">
                                          <p:val>
                                            <p:strVal val="#ppt_y"/>
                                          </p:val>
                                        </p:tav>
                                      </p:tavLst>
                                    </p:anim>
                                  </p:childTnLst>
                                </p:cTn>
                              </p:par>
                            </p:childTnLst>
                          </p:cTn>
                        </p:par>
                        <p:par>
                          <p:cTn id="35" fill="hold">
                            <p:stCondLst>
                              <p:cond delay="3050"/>
                            </p:stCondLst>
                            <p:childTnLst>
                              <p:par>
                                <p:cTn id="36" presetID="22" presetClass="entr" presetSubtype="8" fill="hold" grpId="0" nodeType="afterEffect">
                                  <p:stCondLst>
                                    <p:cond delay="0"/>
                                  </p:stCondLst>
                                  <p:iterate type="lt">
                                    <p:tmPct val="30000"/>
                                  </p:iterate>
                                  <p:childTnLst>
                                    <p:set>
                                      <p:cBhvr>
                                        <p:cTn id="37" dur="1" fill="hold">
                                          <p:stCondLst>
                                            <p:cond delay="0"/>
                                          </p:stCondLst>
                                        </p:cTn>
                                        <p:tgtEl>
                                          <p:spTgt spid="34"/>
                                        </p:tgtEl>
                                        <p:attrNameLst>
                                          <p:attrName>style.visibility</p:attrName>
                                        </p:attrNameLst>
                                      </p:cBhvr>
                                      <p:to>
                                        <p:strVal val="visible"/>
                                      </p:to>
                                    </p:set>
                                    <p:animEffect transition="in" filter="wipe(left)">
                                      <p:cBhvr>
                                        <p:cTn id="38" dur="100"/>
                                        <p:tgtEl>
                                          <p:spTgt spid="34"/>
                                        </p:tgtEl>
                                      </p:cBhvr>
                                    </p:animEffect>
                                  </p:childTnLst>
                                </p:cTn>
                              </p:par>
                              <p:par>
                                <p:cTn id="39" presetID="36" presetClass="emph" presetSubtype="0" fill="hold" grpId="1" nodeType="withEffect">
                                  <p:stCondLst>
                                    <p:cond delay="0"/>
                                  </p:stCondLst>
                                  <p:iterate type="lt">
                                    <p:tmPct val="30000"/>
                                  </p:iterate>
                                  <p:childTnLst>
                                    <p:animScale>
                                      <p:cBhvr>
                                        <p:cTn id="40" dur="50" autoRev="1" fill="hold">
                                          <p:stCondLst>
                                            <p:cond delay="0"/>
                                          </p:stCondLst>
                                        </p:cTn>
                                        <p:tgtEl>
                                          <p:spTgt spid="34"/>
                                        </p:tgtEl>
                                      </p:cBhvr>
                                      <p:to x="80000" y="100000"/>
                                    </p:animScale>
                                    <p:anim by="(#ppt_w*0.10)" calcmode="lin" valueType="num">
                                      <p:cBhvr>
                                        <p:cTn id="41" dur="50" autoRev="1" fill="hold">
                                          <p:stCondLst>
                                            <p:cond delay="0"/>
                                          </p:stCondLst>
                                        </p:cTn>
                                        <p:tgtEl>
                                          <p:spTgt spid="34"/>
                                        </p:tgtEl>
                                        <p:attrNameLst>
                                          <p:attrName>ppt_x</p:attrName>
                                        </p:attrNameLst>
                                      </p:cBhvr>
                                    </p:anim>
                                    <p:anim by="(-#ppt_w*0.10)" calcmode="lin" valueType="num">
                                      <p:cBhvr>
                                        <p:cTn id="42" dur="50" autoRev="1" fill="hold">
                                          <p:stCondLst>
                                            <p:cond delay="0"/>
                                          </p:stCondLst>
                                        </p:cTn>
                                        <p:tgtEl>
                                          <p:spTgt spid="34"/>
                                        </p:tgtEl>
                                        <p:attrNameLst>
                                          <p:attrName>ppt_y</p:attrName>
                                        </p:attrNameLst>
                                      </p:cBhvr>
                                    </p:anim>
                                    <p:animRot by="-480000">
                                      <p:cBhvr>
                                        <p:cTn id="43" dur="50" autoRev="1" fill="hold">
                                          <p:stCondLst>
                                            <p:cond delay="0"/>
                                          </p:stCondLst>
                                        </p:cTn>
                                        <p:tgtEl>
                                          <p:spTgt spid="34"/>
                                        </p:tgtEl>
                                        <p:attrNameLst>
                                          <p:attrName>r</p:attrName>
                                        </p:attrNameLst>
                                      </p:cBhvr>
                                    </p:animRot>
                                  </p:childTnLst>
                                </p:cTn>
                              </p:par>
                            </p:childTnLst>
                          </p:cTn>
                        </p:par>
                        <p:par>
                          <p:cTn id="44" fill="hold">
                            <p:stCondLst>
                              <p:cond delay="4470"/>
                            </p:stCondLst>
                            <p:childTnLst>
                              <p:par>
                                <p:cTn id="45" presetID="16" presetClass="entr" presetSubtype="37" fill="hold" grpId="0" nodeType="afterEffect">
                                  <p:stCondLst>
                                    <p:cond delay="0"/>
                                  </p:stCondLst>
                                  <p:childTnLst>
                                    <p:set>
                                      <p:cBhvr>
                                        <p:cTn id="46" dur="1" fill="hold">
                                          <p:stCondLst>
                                            <p:cond delay="0"/>
                                          </p:stCondLst>
                                        </p:cTn>
                                        <p:tgtEl>
                                          <p:spTgt spid="36"/>
                                        </p:tgtEl>
                                        <p:attrNameLst>
                                          <p:attrName>style.visibility</p:attrName>
                                        </p:attrNameLst>
                                      </p:cBhvr>
                                      <p:to>
                                        <p:strVal val="visible"/>
                                      </p:to>
                                    </p:set>
                                    <p:animEffect transition="in" filter="barn(outVertical)">
                                      <p:cBhvr>
                                        <p:cTn id="47" dur="500"/>
                                        <p:tgtEl>
                                          <p:spTgt spid="36"/>
                                        </p:tgtEl>
                                      </p:cBhvr>
                                    </p:animEffect>
                                  </p:childTnLst>
                                </p:cTn>
                              </p:par>
                            </p:childTnLst>
                          </p:cTn>
                        </p:par>
                        <p:par>
                          <p:cTn id="48" fill="hold">
                            <p:stCondLst>
                              <p:cond delay="4970"/>
                            </p:stCondLst>
                            <p:childTnLst>
                              <p:par>
                                <p:cTn id="49" presetID="2" presetClass="entr" presetSubtype="1" fill="hold" grpId="0" nodeType="afterEffect">
                                  <p:stCondLst>
                                    <p:cond delay="0"/>
                                  </p:stCondLst>
                                  <p:childTnLst>
                                    <p:set>
                                      <p:cBhvr>
                                        <p:cTn id="50" dur="1" fill="hold">
                                          <p:stCondLst>
                                            <p:cond delay="0"/>
                                          </p:stCondLst>
                                        </p:cTn>
                                        <p:tgtEl>
                                          <p:spTgt spid="35"/>
                                        </p:tgtEl>
                                        <p:attrNameLst>
                                          <p:attrName>style.visibility</p:attrName>
                                        </p:attrNameLst>
                                      </p:cBhvr>
                                      <p:to>
                                        <p:strVal val="visible"/>
                                      </p:to>
                                    </p:set>
                                    <p:anim calcmode="lin" valueType="num">
                                      <p:cBhvr additive="base">
                                        <p:cTn id="51" dur="500" fill="hold"/>
                                        <p:tgtEl>
                                          <p:spTgt spid="35"/>
                                        </p:tgtEl>
                                        <p:attrNameLst>
                                          <p:attrName>ppt_x</p:attrName>
                                        </p:attrNameLst>
                                      </p:cBhvr>
                                      <p:tavLst>
                                        <p:tav tm="0">
                                          <p:val>
                                            <p:strVal val="#ppt_x"/>
                                          </p:val>
                                        </p:tav>
                                        <p:tav tm="100000">
                                          <p:val>
                                            <p:strVal val="#ppt_x"/>
                                          </p:val>
                                        </p:tav>
                                      </p:tavLst>
                                    </p:anim>
                                    <p:anim calcmode="lin" valueType="num">
                                      <p:cBhvr additive="base">
                                        <p:cTn id="52" dur="500" fill="hold"/>
                                        <p:tgtEl>
                                          <p:spTgt spid="35"/>
                                        </p:tgtEl>
                                        <p:attrNameLst>
                                          <p:attrName>ppt_y</p:attrName>
                                        </p:attrNameLst>
                                      </p:cBhvr>
                                      <p:tavLst>
                                        <p:tav tm="0">
                                          <p:val>
                                            <p:strVal val="0-#ppt_h/2"/>
                                          </p:val>
                                        </p:tav>
                                        <p:tav tm="100000">
                                          <p:val>
                                            <p:strVal val="#ppt_y"/>
                                          </p:val>
                                        </p:tav>
                                      </p:tavLst>
                                    </p:anim>
                                  </p:childTnLst>
                                </p:cTn>
                              </p:par>
                            </p:childTnLst>
                          </p:cTn>
                        </p:par>
                        <p:par>
                          <p:cTn id="53" fill="hold">
                            <p:stCondLst>
                              <p:cond delay="5470"/>
                            </p:stCondLst>
                            <p:childTnLst>
                              <p:par>
                                <p:cTn id="54" presetID="22" presetClass="entr" presetSubtype="8" fill="hold" grpId="0" nodeType="afterEffect">
                                  <p:stCondLst>
                                    <p:cond delay="0"/>
                                  </p:stCondLst>
                                  <p:iterate type="lt">
                                    <p:tmPct val="30000"/>
                                  </p:iterate>
                                  <p:childTnLst>
                                    <p:set>
                                      <p:cBhvr>
                                        <p:cTn id="55" dur="1" fill="hold">
                                          <p:stCondLst>
                                            <p:cond delay="0"/>
                                          </p:stCondLst>
                                        </p:cTn>
                                        <p:tgtEl>
                                          <p:spTgt spid="37"/>
                                        </p:tgtEl>
                                        <p:attrNameLst>
                                          <p:attrName>style.visibility</p:attrName>
                                        </p:attrNameLst>
                                      </p:cBhvr>
                                      <p:to>
                                        <p:strVal val="visible"/>
                                      </p:to>
                                    </p:set>
                                    <p:animEffect transition="in" filter="wipe(left)">
                                      <p:cBhvr>
                                        <p:cTn id="56" dur="100"/>
                                        <p:tgtEl>
                                          <p:spTgt spid="37"/>
                                        </p:tgtEl>
                                      </p:cBhvr>
                                    </p:animEffect>
                                  </p:childTnLst>
                                </p:cTn>
                              </p:par>
                              <p:par>
                                <p:cTn id="57" presetID="36" presetClass="emph" presetSubtype="0" fill="hold" grpId="1" nodeType="withEffect">
                                  <p:stCondLst>
                                    <p:cond delay="0"/>
                                  </p:stCondLst>
                                  <p:iterate type="lt">
                                    <p:tmPct val="30000"/>
                                  </p:iterate>
                                  <p:childTnLst>
                                    <p:animScale>
                                      <p:cBhvr>
                                        <p:cTn id="58" dur="50" autoRev="1" fill="hold">
                                          <p:stCondLst>
                                            <p:cond delay="0"/>
                                          </p:stCondLst>
                                        </p:cTn>
                                        <p:tgtEl>
                                          <p:spTgt spid="37"/>
                                        </p:tgtEl>
                                      </p:cBhvr>
                                      <p:to x="80000" y="100000"/>
                                    </p:animScale>
                                    <p:anim by="(#ppt_w*0.10)" calcmode="lin" valueType="num">
                                      <p:cBhvr>
                                        <p:cTn id="59" dur="50" autoRev="1" fill="hold">
                                          <p:stCondLst>
                                            <p:cond delay="0"/>
                                          </p:stCondLst>
                                        </p:cTn>
                                        <p:tgtEl>
                                          <p:spTgt spid="37"/>
                                        </p:tgtEl>
                                        <p:attrNameLst>
                                          <p:attrName>ppt_x</p:attrName>
                                        </p:attrNameLst>
                                      </p:cBhvr>
                                    </p:anim>
                                    <p:anim by="(-#ppt_w*0.10)" calcmode="lin" valueType="num">
                                      <p:cBhvr>
                                        <p:cTn id="60" dur="50" autoRev="1" fill="hold">
                                          <p:stCondLst>
                                            <p:cond delay="0"/>
                                          </p:stCondLst>
                                        </p:cTn>
                                        <p:tgtEl>
                                          <p:spTgt spid="37"/>
                                        </p:tgtEl>
                                        <p:attrNameLst>
                                          <p:attrName>ppt_y</p:attrName>
                                        </p:attrNameLst>
                                      </p:cBhvr>
                                    </p:anim>
                                    <p:animRot by="-480000">
                                      <p:cBhvr>
                                        <p:cTn id="61" dur="50" autoRev="1" fill="hold">
                                          <p:stCondLst>
                                            <p:cond delay="0"/>
                                          </p:stCondLst>
                                        </p:cTn>
                                        <p:tgtEl>
                                          <p:spTgt spid="37"/>
                                        </p:tgtEl>
                                        <p:attrNameLst>
                                          <p:attrName>r</p:attrName>
                                        </p:attrNameLst>
                                      </p:cBhvr>
                                    </p:animRot>
                                  </p:childTnLst>
                                </p:cTn>
                              </p:par>
                            </p:childTnLst>
                          </p:cTn>
                        </p:par>
                        <p:par>
                          <p:cTn id="62" fill="hold">
                            <p:stCondLst>
                              <p:cond delay="6890"/>
                            </p:stCondLst>
                            <p:childTnLst>
                              <p:par>
                                <p:cTn id="63" presetID="16" presetClass="entr" presetSubtype="37" fill="hold" grpId="0" nodeType="afterEffect">
                                  <p:stCondLst>
                                    <p:cond delay="0"/>
                                  </p:stCondLst>
                                  <p:childTnLst>
                                    <p:set>
                                      <p:cBhvr>
                                        <p:cTn id="64" dur="1" fill="hold">
                                          <p:stCondLst>
                                            <p:cond delay="0"/>
                                          </p:stCondLst>
                                        </p:cTn>
                                        <p:tgtEl>
                                          <p:spTgt spid="39"/>
                                        </p:tgtEl>
                                        <p:attrNameLst>
                                          <p:attrName>style.visibility</p:attrName>
                                        </p:attrNameLst>
                                      </p:cBhvr>
                                      <p:to>
                                        <p:strVal val="visible"/>
                                      </p:to>
                                    </p:set>
                                    <p:animEffect transition="in" filter="barn(outVertical)">
                                      <p:cBhvr>
                                        <p:cTn id="65" dur="500"/>
                                        <p:tgtEl>
                                          <p:spTgt spid="39"/>
                                        </p:tgtEl>
                                      </p:cBhvr>
                                    </p:animEffect>
                                  </p:childTnLst>
                                </p:cTn>
                              </p:par>
                            </p:childTnLst>
                          </p:cTn>
                        </p:par>
                        <p:par>
                          <p:cTn id="66" fill="hold">
                            <p:stCondLst>
                              <p:cond delay="7390"/>
                            </p:stCondLst>
                            <p:childTnLst>
                              <p:par>
                                <p:cTn id="67" presetID="2" presetClass="entr" presetSubtype="1" fill="hold" grpId="0" nodeType="afterEffect">
                                  <p:stCondLst>
                                    <p:cond delay="0"/>
                                  </p:stCondLst>
                                  <p:childTnLst>
                                    <p:set>
                                      <p:cBhvr>
                                        <p:cTn id="68" dur="1" fill="hold">
                                          <p:stCondLst>
                                            <p:cond delay="0"/>
                                          </p:stCondLst>
                                        </p:cTn>
                                        <p:tgtEl>
                                          <p:spTgt spid="38"/>
                                        </p:tgtEl>
                                        <p:attrNameLst>
                                          <p:attrName>style.visibility</p:attrName>
                                        </p:attrNameLst>
                                      </p:cBhvr>
                                      <p:to>
                                        <p:strVal val="visible"/>
                                      </p:to>
                                    </p:set>
                                    <p:anim calcmode="lin" valueType="num">
                                      <p:cBhvr additive="base">
                                        <p:cTn id="69" dur="500" fill="hold"/>
                                        <p:tgtEl>
                                          <p:spTgt spid="38"/>
                                        </p:tgtEl>
                                        <p:attrNameLst>
                                          <p:attrName>ppt_x</p:attrName>
                                        </p:attrNameLst>
                                      </p:cBhvr>
                                      <p:tavLst>
                                        <p:tav tm="0">
                                          <p:val>
                                            <p:strVal val="#ppt_x"/>
                                          </p:val>
                                        </p:tav>
                                        <p:tav tm="100000">
                                          <p:val>
                                            <p:strVal val="#ppt_x"/>
                                          </p:val>
                                        </p:tav>
                                      </p:tavLst>
                                    </p:anim>
                                    <p:anim calcmode="lin" valueType="num">
                                      <p:cBhvr additive="base">
                                        <p:cTn id="70" dur="500" fill="hold"/>
                                        <p:tgtEl>
                                          <p:spTgt spid="38"/>
                                        </p:tgtEl>
                                        <p:attrNameLst>
                                          <p:attrName>ppt_y</p:attrName>
                                        </p:attrNameLst>
                                      </p:cBhvr>
                                      <p:tavLst>
                                        <p:tav tm="0">
                                          <p:val>
                                            <p:strVal val="0-#ppt_h/2"/>
                                          </p:val>
                                        </p:tav>
                                        <p:tav tm="100000">
                                          <p:val>
                                            <p:strVal val="#ppt_y"/>
                                          </p:val>
                                        </p:tav>
                                      </p:tavLst>
                                    </p:anim>
                                  </p:childTnLst>
                                </p:cTn>
                              </p:par>
                            </p:childTnLst>
                          </p:cTn>
                        </p:par>
                        <p:par>
                          <p:cTn id="71" fill="hold">
                            <p:stCondLst>
                              <p:cond delay="7890"/>
                            </p:stCondLst>
                            <p:childTnLst>
                              <p:par>
                                <p:cTn id="72" presetID="22" presetClass="entr" presetSubtype="8" fill="hold" grpId="0" nodeType="afterEffect">
                                  <p:stCondLst>
                                    <p:cond delay="0"/>
                                  </p:stCondLst>
                                  <p:iterate type="lt">
                                    <p:tmPct val="30000"/>
                                  </p:iterate>
                                  <p:childTnLst>
                                    <p:set>
                                      <p:cBhvr>
                                        <p:cTn id="73" dur="1" fill="hold">
                                          <p:stCondLst>
                                            <p:cond delay="0"/>
                                          </p:stCondLst>
                                        </p:cTn>
                                        <p:tgtEl>
                                          <p:spTgt spid="40"/>
                                        </p:tgtEl>
                                        <p:attrNameLst>
                                          <p:attrName>style.visibility</p:attrName>
                                        </p:attrNameLst>
                                      </p:cBhvr>
                                      <p:to>
                                        <p:strVal val="visible"/>
                                      </p:to>
                                    </p:set>
                                    <p:animEffect transition="in" filter="wipe(left)">
                                      <p:cBhvr>
                                        <p:cTn id="74" dur="100"/>
                                        <p:tgtEl>
                                          <p:spTgt spid="40"/>
                                        </p:tgtEl>
                                      </p:cBhvr>
                                    </p:animEffect>
                                  </p:childTnLst>
                                </p:cTn>
                              </p:par>
                              <p:par>
                                <p:cTn id="75" presetID="36" presetClass="emph" presetSubtype="0" fill="hold" grpId="1" nodeType="withEffect">
                                  <p:stCondLst>
                                    <p:cond delay="0"/>
                                  </p:stCondLst>
                                  <p:iterate type="lt">
                                    <p:tmPct val="30000"/>
                                  </p:iterate>
                                  <p:childTnLst>
                                    <p:animScale>
                                      <p:cBhvr>
                                        <p:cTn id="76" dur="50" autoRev="1" fill="hold">
                                          <p:stCondLst>
                                            <p:cond delay="0"/>
                                          </p:stCondLst>
                                        </p:cTn>
                                        <p:tgtEl>
                                          <p:spTgt spid="40"/>
                                        </p:tgtEl>
                                      </p:cBhvr>
                                      <p:to x="80000" y="100000"/>
                                    </p:animScale>
                                    <p:anim by="(#ppt_w*0.10)" calcmode="lin" valueType="num">
                                      <p:cBhvr>
                                        <p:cTn id="77" dur="50" autoRev="1" fill="hold">
                                          <p:stCondLst>
                                            <p:cond delay="0"/>
                                          </p:stCondLst>
                                        </p:cTn>
                                        <p:tgtEl>
                                          <p:spTgt spid="40"/>
                                        </p:tgtEl>
                                        <p:attrNameLst>
                                          <p:attrName>ppt_x</p:attrName>
                                        </p:attrNameLst>
                                      </p:cBhvr>
                                    </p:anim>
                                    <p:anim by="(-#ppt_w*0.10)" calcmode="lin" valueType="num">
                                      <p:cBhvr>
                                        <p:cTn id="78" dur="50" autoRev="1" fill="hold">
                                          <p:stCondLst>
                                            <p:cond delay="0"/>
                                          </p:stCondLst>
                                        </p:cTn>
                                        <p:tgtEl>
                                          <p:spTgt spid="40"/>
                                        </p:tgtEl>
                                        <p:attrNameLst>
                                          <p:attrName>ppt_y</p:attrName>
                                        </p:attrNameLst>
                                      </p:cBhvr>
                                    </p:anim>
                                    <p:animRot by="-480000">
                                      <p:cBhvr>
                                        <p:cTn id="79" dur="50" autoRev="1" fill="hold">
                                          <p:stCondLst>
                                            <p:cond delay="0"/>
                                          </p:stCondLst>
                                        </p:cTn>
                                        <p:tgtEl>
                                          <p:spTgt spid="4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8" grpId="0" animBg="1"/>
      <p:bldP spid="29" grpId="0" animBg="1"/>
      <p:bldP spid="30" grpId="0" animBg="1"/>
      <p:bldP spid="34" grpId="0"/>
      <p:bldP spid="34" grpId="1"/>
      <p:bldP spid="35" grpId="0" animBg="1"/>
      <p:bldP spid="36" grpId="0" animBg="1"/>
      <p:bldP spid="37" grpId="0"/>
      <p:bldP spid="37" grpId="1"/>
      <p:bldP spid="38" grpId="0" animBg="1"/>
      <p:bldP spid="39" grpId="0" animBg="1"/>
      <p:bldP spid="40" grpId="0"/>
      <p:bldP spid="40" grpId="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Freeform 609"/>
          <p:cNvSpPr>
            <a:spLocks noEditPoints="1"/>
          </p:cNvSpPr>
          <p:nvPr/>
        </p:nvSpPr>
        <p:spPr bwMode="auto">
          <a:xfrm>
            <a:off x="264036" y="1836028"/>
            <a:ext cx="5097749" cy="2532846"/>
          </a:xfrm>
          <a:custGeom>
            <a:avLst/>
            <a:gdLst>
              <a:gd name="T0" fmla="*/ 42 w 1779"/>
              <a:gd name="T1" fmla="*/ 140 h 895"/>
              <a:gd name="T2" fmla="*/ 155 w 1779"/>
              <a:gd name="T3" fmla="*/ 148 h 895"/>
              <a:gd name="T4" fmla="*/ 327 w 1779"/>
              <a:gd name="T5" fmla="*/ 46 h 895"/>
              <a:gd name="T6" fmla="*/ 337 w 1779"/>
              <a:gd name="T7" fmla="*/ 74 h 895"/>
              <a:gd name="T8" fmla="*/ 382 w 1779"/>
              <a:gd name="T9" fmla="*/ 79 h 895"/>
              <a:gd name="T10" fmla="*/ 161 w 1779"/>
              <a:gd name="T11" fmla="*/ 328 h 895"/>
              <a:gd name="T12" fmla="*/ 431 w 1779"/>
              <a:gd name="T13" fmla="*/ 71 h 895"/>
              <a:gd name="T14" fmla="*/ 414 w 1779"/>
              <a:gd name="T15" fmla="*/ 103 h 895"/>
              <a:gd name="T16" fmla="*/ 488 w 1779"/>
              <a:gd name="T17" fmla="*/ 57 h 895"/>
              <a:gd name="T18" fmla="*/ 433 w 1779"/>
              <a:gd name="T19" fmla="*/ 121 h 895"/>
              <a:gd name="T20" fmla="*/ 466 w 1779"/>
              <a:gd name="T21" fmla="*/ 106 h 895"/>
              <a:gd name="T22" fmla="*/ 287 w 1779"/>
              <a:gd name="T23" fmla="*/ 329 h 895"/>
              <a:gd name="T24" fmla="*/ 507 w 1779"/>
              <a:gd name="T25" fmla="*/ 132 h 895"/>
              <a:gd name="T26" fmla="*/ 476 w 1779"/>
              <a:gd name="T27" fmla="*/ 193 h 895"/>
              <a:gd name="T28" fmla="*/ 468 w 1779"/>
              <a:gd name="T29" fmla="*/ 231 h 895"/>
              <a:gd name="T30" fmla="*/ 583 w 1779"/>
              <a:gd name="T31" fmla="*/ 125 h 895"/>
              <a:gd name="T32" fmla="*/ 643 w 1779"/>
              <a:gd name="T33" fmla="*/ 97 h 895"/>
              <a:gd name="T34" fmla="*/ 305 w 1779"/>
              <a:gd name="T35" fmla="*/ 463 h 895"/>
              <a:gd name="T36" fmla="*/ 333 w 1779"/>
              <a:gd name="T37" fmla="*/ 478 h 895"/>
              <a:gd name="T38" fmla="*/ 324 w 1779"/>
              <a:gd name="T39" fmla="*/ 552 h 895"/>
              <a:gd name="T40" fmla="*/ 751 w 1779"/>
              <a:gd name="T41" fmla="*/ 184 h 895"/>
              <a:gd name="T42" fmla="*/ 797 w 1779"/>
              <a:gd name="T43" fmla="*/ 160 h 895"/>
              <a:gd name="T44" fmla="*/ 851 w 1779"/>
              <a:gd name="T45" fmla="*/ 147 h 895"/>
              <a:gd name="T46" fmla="*/ 380 w 1779"/>
              <a:gd name="T47" fmla="*/ 639 h 895"/>
              <a:gd name="T48" fmla="*/ 911 w 1779"/>
              <a:gd name="T49" fmla="*/ 138 h 895"/>
              <a:gd name="T50" fmla="*/ 941 w 1779"/>
              <a:gd name="T51" fmla="*/ 127 h 895"/>
              <a:gd name="T52" fmla="*/ 1002 w 1779"/>
              <a:gd name="T53" fmla="*/ 80 h 895"/>
              <a:gd name="T54" fmla="*/ 708 w 1779"/>
              <a:gd name="T55" fmla="*/ 410 h 895"/>
              <a:gd name="T56" fmla="*/ 399 w 1779"/>
              <a:gd name="T57" fmla="*/ 743 h 895"/>
              <a:gd name="T58" fmla="*/ 1157 w 1779"/>
              <a:gd name="T59" fmla="*/ 18 h 895"/>
              <a:gd name="T60" fmla="*/ 591 w 1779"/>
              <a:gd name="T61" fmla="*/ 592 h 895"/>
              <a:gd name="T62" fmla="*/ 1152 w 1779"/>
              <a:gd name="T63" fmla="*/ 50 h 895"/>
              <a:gd name="T64" fmla="*/ 980 w 1779"/>
              <a:gd name="T65" fmla="*/ 242 h 895"/>
              <a:gd name="T66" fmla="*/ 928 w 1779"/>
              <a:gd name="T67" fmla="*/ 308 h 895"/>
              <a:gd name="T68" fmla="*/ 1246 w 1779"/>
              <a:gd name="T69" fmla="*/ 41 h 895"/>
              <a:gd name="T70" fmla="*/ 1065 w 1779"/>
              <a:gd name="T71" fmla="*/ 245 h 895"/>
              <a:gd name="T72" fmla="*/ 1087 w 1779"/>
              <a:gd name="T73" fmla="*/ 265 h 895"/>
              <a:gd name="T74" fmla="*/ 1337 w 1779"/>
              <a:gd name="T75" fmla="*/ 38 h 895"/>
              <a:gd name="T76" fmla="*/ 865 w 1779"/>
              <a:gd name="T77" fmla="*/ 557 h 895"/>
              <a:gd name="T78" fmla="*/ 1027 w 1779"/>
              <a:gd name="T79" fmla="*/ 418 h 895"/>
              <a:gd name="T80" fmla="*/ 1057 w 1779"/>
              <a:gd name="T81" fmla="*/ 449 h 895"/>
              <a:gd name="T82" fmla="*/ 1191 w 1779"/>
              <a:gd name="T83" fmla="*/ 371 h 895"/>
              <a:gd name="T84" fmla="*/ 890 w 1779"/>
              <a:gd name="T85" fmla="*/ 717 h 895"/>
              <a:gd name="T86" fmla="*/ 1001 w 1779"/>
              <a:gd name="T87" fmla="*/ 659 h 895"/>
              <a:gd name="T88" fmla="*/ 1597 w 1779"/>
              <a:gd name="T89" fmla="*/ 91 h 895"/>
              <a:gd name="T90" fmla="*/ 1457 w 1779"/>
              <a:gd name="T91" fmla="*/ 277 h 895"/>
              <a:gd name="T92" fmla="*/ 1342 w 1779"/>
              <a:gd name="T93" fmla="*/ 397 h 895"/>
              <a:gd name="T94" fmla="*/ 1546 w 1779"/>
              <a:gd name="T95" fmla="*/ 221 h 895"/>
              <a:gd name="T96" fmla="*/ 1576 w 1779"/>
              <a:gd name="T97" fmla="*/ 242 h 895"/>
              <a:gd name="T98" fmla="*/ 1348 w 1779"/>
              <a:gd name="T99" fmla="*/ 482 h 895"/>
              <a:gd name="T100" fmla="*/ 1535 w 1779"/>
              <a:gd name="T101" fmla="*/ 317 h 895"/>
              <a:gd name="T102" fmla="*/ 1380 w 1779"/>
              <a:gd name="T103" fmla="*/ 520 h 895"/>
              <a:gd name="T104" fmla="*/ 1393 w 1779"/>
              <a:gd name="T105" fmla="*/ 547 h 895"/>
              <a:gd name="T106" fmla="*/ 1532 w 1779"/>
              <a:gd name="T107" fmla="*/ 459 h 895"/>
              <a:gd name="T108" fmla="*/ 1482 w 1779"/>
              <a:gd name="T109" fmla="*/ 537 h 895"/>
              <a:gd name="T110" fmla="*/ 1500 w 1779"/>
              <a:gd name="T111" fmla="*/ 561 h 895"/>
              <a:gd name="T112" fmla="*/ 1590 w 1779"/>
              <a:gd name="T113" fmla="*/ 535 h 895"/>
              <a:gd name="T114" fmla="*/ 1578 w 1779"/>
              <a:gd name="T115" fmla="*/ 599 h 895"/>
              <a:gd name="T116" fmla="*/ 1597 w 1779"/>
              <a:gd name="T117" fmla="*/ 632 h 895"/>
              <a:gd name="T118" fmla="*/ 1680 w 1779"/>
              <a:gd name="T119" fmla="*/ 599 h 895"/>
              <a:gd name="T120" fmla="*/ 1739 w 1779"/>
              <a:gd name="T121" fmla="*/ 588 h 895"/>
              <a:gd name="T122" fmla="*/ 1692 w 1779"/>
              <a:gd name="T123" fmla="*/ 817 h 895"/>
              <a:gd name="T124" fmla="*/ 997 w 1779"/>
              <a:gd name="T125" fmla="*/ 690 h 8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779" h="895">
                <a:moveTo>
                  <a:pt x="33" y="74"/>
                </a:moveTo>
                <a:cubicBezTo>
                  <a:pt x="32" y="73"/>
                  <a:pt x="30" y="73"/>
                  <a:pt x="29" y="74"/>
                </a:cubicBezTo>
                <a:cubicBezTo>
                  <a:pt x="8" y="95"/>
                  <a:pt x="8" y="95"/>
                  <a:pt x="8" y="95"/>
                </a:cubicBezTo>
                <a:cubicBezTo>
                  <a:pt x="7" y="96"/>
                  <a:pt x="7" y="98"/>
                  <a:pt x="8" y="99"/>
                </a:cubicBezTo>
                <a:cubicBezTo>
                  <a:pt x="9" y="100"/>
                  <a:pt x="10" y="100"/>
                  <a:pt x="11" y="100"/>
                </a:cubicBezTo>
                <a:cubicBezTo>
                  <a:pt x="11" y="100"/>
                  <a:pt x="12" y="100"/>
                  <a:pt x="13" y="99"/>
                </a:cubicBezTo>
                <a:cubicBezTo>
                  <a:pt x="33" y="78"/>
                  <a:pt x="33" y="78"/>
                  <a:pt x="33" y="78"/>
                </a:cubicBezTo>
                <a:cubicBezTo>
                  <a:pt x="35" y="77"/>
                  <a:pt x="35" y="75"/>
                  <a:pt x="33" y="74"/>
                </a:cubicBezTo>
                <a:close/>
                <a:moveTo>
                  <a:pt x="55" y="70"/>
                </a:moveTo>
                <a:cubicBezTo>
                  <a:pt x="55" y="70"/>
                  <a:pt x="56" y="70"/>
                  <a:pt x="57" y="69"/>
                </a:cubicBezTo>
                <a:cubicBezTo>
                  <a:pt x="62" y="64"/>
                  <a:pt x="62" y="64"/>
                  <a:pt x="62" y="64"/>
                </a:cubicBezTo>
                <a:cubicBezTo>
                  <a:pt x="63" y="63"/>
                  <a:pt x="63" y="61"/>
                  <a:pt x="62" y="59"/>
                </a:cubicBezTo>
                <a:cubicBezTo>
                  <a:pt x="61" y="58"/>
                  <a:pt x="59" y="58"/>
                  <a:pt x="58" y="59"/>
                </a:cubicBezTo>
                <a:cubicBezTo>
                  <a:pt x="52" y="65"/>
                  <a:pt x="52" y="65"/>
                  <a:pt x="52" y="65"/>
                </a:cubicBezTo>
                <a:cubicBezTo>
                  <a:pt x="51" y="66"/>
                  <a:pt x="51" y="68"/>
                  <a:pt x="52" y="69"/>
                </a:cubicBezTo>
                <a:cubicBezTo>
                  <a:pt x="53" y="70"/>
                  <a:pt x="54" y="70"/>
                  <a:pt x="55" y="70"/>
                </a:cubicBezTo>
                <a:close/>
                <a:moveTo>
                  <a:pt x="20" y="105"/>
                </a:moveTo>
                <a:cubicBezTo>
                  <a:pt x="21" y="105"/>
                  <a:pt x="21" y="104"/>
                  <a:pt x="22" y="104"/>
                </a:cubicBezTo>
                <a:cubicBezTo>
                  <a:pt x="42" y="84"/>
                  <a:pt x="42" y="84"/>
                  <a:pt x="42" y="84"/>
                </a:cubicBezTo>
                <a:cubicBezTo>
                  <a:pt x="43" y="83"/>
                  <a:pt x="43" y="81"/>
                  <a:pt x="42" y="80"/>
                </a:cubicBezTo>
                <a:cubicBezTo>
                  <a:pt x="41" y="78"/>
                  <a:pt x="39" y="78"/>
                  <a:pt x="38" y="80"/>
                </a:cubicBezTo>
                <a:cubicBezTo>
                  <a:pt x="18" y="100"/>
                  <a:pt x="18" y="100"/>
                  <a:pt x="18" y="100"/>
                </a:cubicBezTo>
                <a:cubicBezTo>
                  <a:pt x="16" y="101"/>
                  <a:pt x="16" y="103"/>
                  <a:pt x="18" y="104"/>
                </a:cubicBezTo>
                <a:cubicBezTo>
                  <a:pt x="18" y="104"/>
                  <a:pt x="19" y="105"/>
                  <a:pt x="20" y="105"/>
                </a:cubicBezTo>
                <a:close/>
                <a:moveTo>
                  <a:pt x="30" y="106"/>
                </a:moveTo>
                <a:cubicBezTo>
                  <a:pt x="29" y="105"/>
                  <a:pt x="27" y="105"/>
                  <a:pt x="25" y="106"/>
                </a:cubicBezTo>
                <a:cubicBezTo>
                  <a:pt x="24" y="107"/>
                  <a:pt x="24" y="107"/>
                  <a:pt x="24" y="107"/>
                </a:cubicBezTo>
                <a:cubicBezTo>
                  <a:pt x="23" y="108"/>
                  <a:pt x="23" y="110"/>
                  <a:pt x="24" y="112"/>
                </a:cubicBezTo>
                <a:cubicBezTo>
                  <a:pt x="24" y="112"/>
                  <a:pt x="25" y="112"/>
                  <a:pt x="26" y="112"/>
                </a:cubicBezTo>
                <a:cubicBezTo>
                  <a:pt x="27" y="112"/>
                  <a:pt x="28" y="112"/>
                  <a:pt x="28" y="112"/>
                </a:cubicBezTo>
                <a:cubicBezTo>
                  <a:pt x="30" y="110"/>
                  <a:pt x="30" y="110"/>
                  <a:pt x="30" y="110"/>
                </a:cubicBezTo>
                <a:cubicBezTo>
                  <a:pt x="31" y="109"/>
                  <a:pt x="31" y="107"/>
                  <a:pt x="30" y="106"/>
                </a:cubicBezTo>
                <a:close/>
                <a:moveTo>
                  <a:pt x="37" y="99"/>
                </a:moveTo>
                <a:cubicBezTo>
                  <a:pt x="37" y="99"/>
                  <a:pt x="38" y="100"/>
                  <a:pt x="39" y="100"/>
                </a:cubicBezTo>
                <a:cubicBezTo>
                  <a:pt x="40" y="100"/>
                  <a:pt x="41" y="99"/>
                  <a:pt x="41" y="99"/>
                </a:cubicBezTo>
                <a:cubicBezTo>
                  <a:pt x="50" y="90"/>
                  <a:pt x="50" y="90"/>
                  <a:pt x="50" y="90"/>
                </a:cubicBezTo>
                <a:cubicBezTo>
                  <a:pt x="51" y="89"/>
                  <a:pt x="51" y="87"/>
                  <a:pt x="50" y="86"/>
                </a:cubicBezTo>
                <a:cubicBezTo>
                  <a:pt x="48" y="85"/>
                  <a:pt x="46" y="85"/>
                  <a:pt x="45" y="86"/>
                </a:cubicBezTo>
                <a:cubicBezTo>
                  <a:pt x="37" y="94"/>
                  <a:pt x="37" y="94"/>
                  <a:pt x="37" y="94"/>
                </a:cubicBezTo>
                <a:cubicBezTo>
                  <a:pt x="36" y="95"/>
                  <a:pt x="36" y="97"/>
                  <a:pt x="37" y="99"/>
                </a:cubicBezTo>
                <a:close/>
                <a:moveTo>
                  <a:pt x="20" y="133"/>
                </a:moveTo>
                <a:cubicBezTo>
                  <a:pt x="21" y="133"/>
                  <a:pt x="21" y="132"/>
                  <a:pt x="22" y="132"/>
                </a:cubicBezTo>
                <a:cubicBezTo>
                  <a:pt x="25" y="129"/>
                  <a:pt x="25" y="129"/>
                  <a:pt x="25" y="129"/>
                </a:cubicBezTo>
                <a:cubicBezTo>
                  <a:pt x="26" y="128"/>
                  <a:pt x="26" y="126"/>
                  <a:pt x="25" y="125"/>
                </a:cubicBezTo>
                <a:cubicBezTo>
                  <a:pt x="24" y="123"/>
                  <a:pt x="22" y="123"/>
                  <a:pt x="20" y="125"/>
                </a:cubicBezTo>
                <a:cubicBezTo>
                  <a:pt x="18" y="127"/>
                  <a:pt x="18" y="127"/>
                  <a:pt x="18" y="127"/>
                </a:cubicBezTo>
                <a:cubicBezTo>
                  <a:pt x="16" y="129"/>
                  <a:pt x="16" y="131"/>
                  <a:pt x="18" y="132"/>
                </a:cubicBezTo>
                <a:cubicBezTo>
                  <a:pt x="18" y="132"/>
                  <a:pt x="19" y="133"/>
                  <a:pt x="20" y="133"/>
                </a:cubicBezTo>
                <a:close/>
                <a:moveTo>
                  <a:pt x="54" y="110"/>
                </a:moveTo>
                <a:cubicBezTo>
                  <a:pt x="52" y="109"/>
                  <a:pt x="50" y="109"/>
                  <a:pt x="49" y="110"/>
                </a:cubicBezTo>
                <a:cubicBezTo>
                  <a:pt x="31" y="128"/>
                  <a:pt x="31" y="128"/>
                  <a:pt x="31" y="128"/>
                </a:cubicBezTo>
                <a:cubicBezTo>
                  <a:pt x="30" y="130"/>
                  <a:pt x="30" y="131"/>
                  <a:pt x="31" y="133"/>
                </a:cubicBezTo>
                <a:cubicBezTo>
                  <a:pt x="31" y="133"/>
                  <a:pt x="32" y="134"/>
                  <a:pt x="33" y="134"/>
                </a:cubicBezTo>
                <a:cubicBezTo>
                  <a:pt x="34" y="134"/>
                  <a:pt x="35" y="133"/>
                  <a:pt x="35" y="133"/>
                </a:cubicBezTo>
                <a:cubicBezTo>
                  <a:pt x="54" y="114"/>
                  <a:pt x="54" y="114"/>
                  <a:pt x="54" y="114"/>
                </a:cubicBezTo>
                <a:cubicBezTo>
                  <a:pt x="55" y="113"/>
                  <a:pt x="55" y="111"/>
                  <a:pt x="54" y="110"/>
                </a:cubicBezTo>
                <a:close/>
                <a:moveTo>
                  <a:pt x="59" y="105"/>
                </a:moveTo>
                <a:cubicBezTo>
                  <a:pt x="59" y="105"/>
                  <a:pt x="60" y="106"/>
                  <a:pt x="61" y="106"/>
                </a:cubicBezTo>
                <a:cubicBezTo>
                  <a:pt x="62" y="106"/>
                  <a:pt x="62" y="105"/>
                  <a:pt x="63" y="105"/>
                </a:cubicBezTo>
                <a:cubicBezTo>
                  <a:pt x="72" y="96"/>
                  <a:pt x="72" y="96"/>
                  <a:pt x="72" y="96"/>
                </a:cubicBezTo>
                <a:cubicBezTo>
                  <a:pt x="73" y="94"/>
                  <a:pt x="73" y="92"/>
                  <a:pt x="72" y="91"/>
                </a:cubicBezTo>
                <a:cubicBezTo>
                  <a:pt x="71" y="90"/>
                  <a:pt x="69" y="90"/>
                  <a:pt x="68" y="91"/>
                </a:cubicBezTo>
                <a:cubicBezTo>
                  <a:pt x="59" y="100"/>
                  <a:pt x="59" y="100"/>
                  <a:pt x="59" y="100"/>
                </a:cubicBezTo>
                <a:cubicBezTo>
                  <a:pt x="57" y="102"/>
                  <a:pt x="57" y="104"/>
                  <a:pt x="59" y="105"/>
                </a:cubicBezTo>
                <a:close/>
                <a:moveTo>
                  <a:pt x="3" y="156"/>
                </a:moveTo>
                <a:cubicBezTo>
                  <a:pt x="1" y="158"/>
                  <a:pt x="1" y="158"/>
                  <a:pt x="1" y="158"/>
                </a:cubicBezTo>
                <a:cubicBezTo>
                  <a:pt x="0" y="159"/>
                  <a:pt x="0" y="161"/>
                  <a:pt x="1" y="162"/>
                </a:cubicBezTo>
                <a:cubicBezTo>
                  <a:pt x="2" y="163"/>
                  <a:pt x="2" y="163"/>
                  <a:pt x="3" y="163"/>
                </a:cubicBezTo>
                <a:cubicBezTo>
                  <a:pt x="4" y="163"/>
                  <a:pt x="5" y="163"/>
                  <a:pt x="5" y="162"/>
                </a:cubicBezTo>
                <a:cubicBezTo>
                  <a:pt x="8" y="160"/>
                  <a:pt x="8" y="160"/>
                  <a:pt x="8" y="160"/>
                </a:cubicBezTo>
                <a:cubicBezTo>
                  <a:pt x="9" y="159"/>
                  <a:pt x="9" y="157"/>
                  <a:pt x="8" y="156"/>
                </a:cubicBezTo>
                <a:cubicBezTo>
                  <a:pt x="6" y="155"/>
                  <a:pt x="4" y="155"/>
                  <a:pt x="3" y="156"/>
                </a:cubicBezTo>
                <a:close/>
                <a:moveTo>
                  <a:pt x="23" y="150"/>
                </a:moveTo>
                <a:cubicBezTo>
                  <a:pt x="18" y="155"/>
                  <a:pt x="18" y="155"/>
                  <a:pt x="18" y="155"/>
                </a:cubicBezTo>
                <a:cubicBezTo>
                  <a:pt x="16" y="157"/>
                  <a:pt x="16" y="159"/>
                  <a:pt x="18" y="160"/>
                </a:cubicBezTo>
                <a:cubicBezTo>
                  <a:pt x="18" y="160"/>
                  <a:pt x="19" y="161"/>
                  <a:pt x="20" y="161"/>
                </a:cubicBezTo>
                <a:cubicBezTo>
                  <a:pt x="21" y="161"/>
                  <a:pt x="21" y="160"/>
                  <a:pt x="22" y="160"/>
                </a:cubicBezTo>
                <a:cubicBezTo>
                  <a:pt x="28" y="154"/>
                  <a:pt x="28" y="154"/>
                  <a:pt x="28" y="154"/>
                </a:cubicBezTo>
                <a:cubicBezTo>
                  <a:pt x="29" y="153"/>
                  <a:pt x="29" y="151"/>
                  <a:pt x="28" y="150"/>
                </a:cubicBezTo>
                <a:cubicBezTo>
                  <a:pt x="27" y="148"/>
                  <a:pt x="25" y="148"/>
                  <a:pt x="23" y="150"/>
                </a:cubicBezTo>
                <a:close/>
                <a:moveTo>
                  <a:pt x="42" y="140"/>
                </a:moveTo>
                <a:cubicBezTo>
                  <a:pt x="79" y="103"/>
                  <a:pt x="79" y="103"/>
                  <a:pt x="79" y="103"/>
                </a:cubicBezTo>
                <a:cubicBezTo>
                  <a:pt x="85" y="96"/>
                  <a:pt x="85" y="96"/>
                  <a:pt x="85" y="96"/>
                </a:cubicBezTo>
                <a:cubicBezTo>
                  <a:pt x="87" y="95"/>
                  <a:pt x="87" y="93"/>
                  <a:pt x="85" y="92"/>
                </a:cubicBezTo>
                <a:cubicBezTo>
                  <a:pt x="84" y="91"/>
                  <a:pt x="82" y="91"/>
                  <a:pt x="81" y="92"/>
                </a:cubicBezTo>
                <a:cubicBezTo>
                  <a:pt x="77" y="96"/>
                  <a:pt x="77" y="96"/>
                  <a:pt x="77" y="96"/>
                </a:cubicBezTo>
                <a:cubicBezTo>
                  <a:pt x="38" y="135"/>
                  <a:pt x="38" y="135"/>
                  <a:pt x="38" y="135"/>
                </a:cubicBezTo>
                <a:cubicBezTo>
                  <a:pt x="37" y="137"/>
                  <a:pt x="37" y="139"/>
                  <a:pt x="38" y="140"/>
                </a:cubicBezTo>
                <a:cubicBezTo>
                  <a:pt x="38" y="140"/>
                  <a:pt x="39" y="141"/>
                  <a:pt x="40" y="141"/>
                </a:cubicBezTo>
                <a:cubicBezTo>
                  <a:pt x="41" y="141"/>
                  <a:pt x="41" y="140"/>
                  <a:pt x="42" y="140"/>
                </a:cubicBezTo>
                <a:close/>
                <a:moveTo>
                  <a:pt x="89" y="91"/>
                </a:moveTo>
                <a:cubicBezTo>
                  <a:pt x="90" y="91"/>
                  <a:pt x="91" y="91"/>
                  <a:pt x="92" y="90"/>
                </a:cubicBezTo>
                <a:cubicBezTo>
                  <a:pt x="102" y="79"/>
                  <a:pt x="102" y="79"/>
                  <a:pt x="102" y="79"/>
                </a:cubicBezTo>
                <a:cubicBezTo>
                  <a:pt x="104" y="78"/>
                  <a:pt x="104" y="76"/>
                  <a:pt x="102" y="75"/>
                </a:cubicBezTo>
                <a:cubicBezTo>
                  <a:pt x="101" y="74"/>
                  <a:pt x="99" y="74"/>
                  <a:pt x="98" y="75"/>
                </a:cubicBezTo>
                <a:cubicBezTo>
                  <a:pt x="87" y="86"/>
                  <a:pt x="87" y="86"/>
                  <a:pt x="87" y="86"/>
                </a:cubicBezTo>
                <a:cubicBezTo>
                  <a:pt x="86" y="87"/>
                  <a:pt x="86" y="89"/>
                  <a:pt x="87" y="90"/>
                </a:cubicBezTo>
                <a:cubicBezTo>
                  <a:pt x="88" y="91"/>
                  <a:pt x="89" y="91"/>
                  <a:pt x="89" y="91"/>
                </a:cubicBezTo>
                <a:close/>
                <a:moveTo>
                  <a:pt x="125" y="66"/>
                </a:moveTo>
                <a:cubicBezTo>
                  <a:pt x="124" y="65"/>
                  <a:pt x="122" y="65"/>
                  <a:pt x="121" y="66"/>
                </a:cubicBezTo>
                <a:cubicBezTo>
                  <a:pt x="52" y="135"/>
                  <a:pt x="52" y="135"/>
                  <a:pt x="52" y="135"/>
                </a:cubicBezTo>
                <a:cubicBezTo>
                  <a:pt x="46" y="141"/>
                  <a:pt x="46" y="141"/>
                  <a:pt x="46" y="141"/>
                </a:cubicBezTo>
                <a:cubicBezTo>
                  <a:pt x="46" y="141"/>
                  <a:pt x="45" y="142"/>
                  <a:pt x="45" y="142"/>
                </a:cubicBezTo>
                <a:cubicBezTo>
                  <a:pt x="45" y="142"/>
                  <a:pt x="45" y="142"/>
                  <a:pt x="45" y="142"/>
                </a:cubicBezTo>
                <a:cubicBezTo>
                  <a:pt x="39" y="148"/>
                  <a:pt x="39" y="148"/>
                  <a:pt x="39" y="148"/>
                </a:cubicBezTo>
                <a:cubicBezTo>
                  <a:pt x="38" y="149"/>
                  <a:pt x="38" y="151"/>
                  <a:pt x="39" y="152"/>
                </a:cubicBezTo>
                <a:cubicBezTo>
                  <a:pt x="40" y="153"/>
                  <a:pt x="40" y="153"/>
                  <a:pt x="41" y="153"/>
                </a:cubicBezTo>
                <a:cubicBezTo>
                  <a:pt x="42" y="153"/>
                  <a:pt x="43" y="153"/>
                  <a:pt x="43" y="152"/>
                </a:cubicBezTo>
                <a:cubicBezTo>
                  <a:pt x="49" y="147"/>
                  <a:pt x="49" y="147"/>
                  <a:pt x="49" y="147"/>
                </a:cubicBezTo>
                <a:cubicBezTo>
                  <a:pt x="49" y="147"/>
                  <a:pt x="49" y="146"/>
                  <a:pt x="49" y="146"/>
                </a:cubicBezTo>
                <a:cubicBezTo>
                  <a:pt x="50" y="146"/>
                  <a:pt x="50" y="146"/>
                  <a:pt x="50" y="146"/>
                </a:cubicBezTo>
                <a:cubicBezTo>
                  <a:pt x="56" y="140"/>
                  <a:pt x="56" y="140"/>
                  <a:pt x="56" y="140"/>
                </a:cubicBezTo>
                <a:cubicBezTo>
                  <a:pt x="125" y="71"/>
                  <a:pt x="125" y="71"/>
                  <a:pt x="125" y="71"/>
                </a:cubicBezTo>
                <a:cubicBezTo>
                  <a:pt x="126" y="69"/>
                  <a:pt x="126" y="67"/>
                  <a:pt x="125" y="66"/>
                </a:cubicBezTo>
                <a:close/>
                <a:moveTo>
                  <a:pt x="141" y="64"/>
                </a:moveTo>
                <a:cubicBezTo>
                  <a:pt x="140" y="63"/>
                  <a:pt x="138" y="63"/>
                  <a:pt x="137" y="64"/>
                </a:cubicBezTo>
                <a:cubicBezTo>
                  <a:pt x="62" y="139"/>
                  <a:pt x="62" y="139"/>
                  <a:pt x="62" y="139"/>
                </a:cubicBezTo>
                <a:cubicBezTo>
                  <a:pt x="61" y="140"/>
                  <a:pt x="61" y="142"/>
                  <a:pt x="62" y="143"/>
                </a:cubicBezTo>
                <a:cubicBezTo>
                  <a:pt x="63" y="144"/>
                  <a:pt x="63" y="144"/>
                  <a:pt x="64" y="144"/>
                </a:cubicBezTo>
                <a:cubicBezTo>
                  <a:pt x="65" y="144"/>
                  <a:pt x="66" y="144"/>
                  <a:pt x="66" y="143"/>
                </a:cubicBezTo>
                <a:cubicBezTo>
                  <a:pt x="141" y="68"/>
                  <a:pt x="141" y="68"/>
                  <a:pt x="141" y="68"/>
                </a:cubicBezTo>
                <a:cubicBezTo>
                  <a:pt x="142" y="67"/>
                  <a:pt x="142" y="65"/>
                  <a:pt x="141" y="64"/>
                </a:cubicBezTo>
                <a:close/>
                <a:moveTo>
                  <a:pt x="157" y="66"/>
                </a:moveTo>
                <a:cubicBezTo>
                  <a:pt x="159" y="65"/>
                  <a:pt x="159" y="63"/>
                  <a:pt x="157" y="62"/>
                </a:cubicBezTo>
                <a:cubicBezTo>
                  <a:pt x="156" y="61"/>
                  <a:pt x="154" y="61"/>
                  <a:pt x="153" y="62"/>
                </a:cubicBezTo>
                <a:cubicBezTo>
                  <a:pt x="98" y="117"/>
                  <a:pt x="98" y="117"/>
                  <a:pt x="98" y="117"/>
                </a:cubicBezTo>
                <a:cubicBezTo>
                  <a:pt x="92" y="123"/>
                  <a:pt x="92" y="123"/>
                  <a:pt x="92" y="123"/>
                </a:cubicBezTo>
                <a:cubicBezTo>
                  <a:pt x="83" y="132"/>
                  <a:pt x="83" y="132"/>
                  <a:pt x="83" y="132"/>
                </a:cubicBezTo>
                <a:cubicBezTo>
                  <a:pt x="82" y="133"/>
                  <a:pt x="82" y="135"/>
                  <a:pt x="83" y="137"/>
                </a:cubicBezTo>
                <a:cubicBezTo>
                  <a:pt x="83" y="137"/>
                  <a:pt x="84" y="137"/>
                  <a:pt x="85" y="137"/>
                </a:cubicBezTo>
                <a:cubicBezTo>
                  <a:pt x="86" y="137"/>
                  <a:pt x="87" y="137"/>
                  <a:pt x="87" y="137"/>
                </a:cubicBezTo>
                <a:cubicBezTo>
                  <a:pt x="102" y="122"/>
                  <a:pt x="102" y="122"/>
                  <a:pt x="102" y="122"/>
                </a:cubicBezTo>
                <a:lnTo>
                  <a:pt x="157" y="66"/>
                </a:lnTo>
                <a:close/>
                <a:moveTo>
                  <a:pt x="168" y="65"/>
                </a:moveTo>
                <a:cubicBezTo>
                  <a:pt x="167" y="64"/>
                  <a:pt x="165" y="64"/>
                  <a:pt x="164" y="65"/>
                </a:cubicBezTo>
                <a:cubicBezTo>
                  <a:pt x="101" y="127"/>
                  <a:pt x="101" y="127"/>
                  <a:pt x="101" y="127"/>
                </a:cubicBezTo>
                <a:cubicBezTo>
                  <a:pt x="100" y="129"/>
                  <a:pt x="100" y="131"/>
                  <a:pt x="101" y="132"/>
                </a:cubicBezTo>
                <a:cubicBezTo>
                  <a:pt x="102" y="132"/>
                  <a:pt x="103" y="133"/>
                  <a:pt x="104" y="133"/>
                </a:cubicBezTo>
                <a:cubicBezTo>
                  <a:pt x="104" y="133"/>
                  <a:pt x="105" y="132"/>
                  <a:pt x="106" y="132"/>
                </a:cubicBezTo>
                <a:cubicBezTo>
                  <a:pt x="168" y="70"/>
                  <a:pt x="168" y="70"/>
                  <a:pt x="168" y="70"/>
                </a:cubicBezTo>
                <a:cubicBezTo>
                  <a:pt x="169" y="68"/>
                  <a:pt x="169" y="67"/>
                  <a:pt x="168" y="65"/>
                </a:cubicBezTo>
                <a:close/>
                <a:moveTo>
                  <a:pt x="181" y="66"/>
                </a:moveTo>
                <a:cubicBezTo>
                  <a:pt x="180" y="65"/>
                  <a:pt x="178" y="65"/>
                  <a:pt x="177" y="66"/>
                </a:cubicBezTo>
                <a:cubicBezTo>
                  <a:pt x="119" y="124"/>
                  <a:pt x="119" y="124"/>
                  <a:pt x="119" y="124"/>
                </a:cubicBezTo>
                <a:cubicBezTo>
                  <a:pt x="117" y="125"/>
                  <a:pt x="117" y="127"/>
                  <a:pt x="119" y="129"/>
                </a:cubicBezTo>
                <a:cubicBezTo>
                  <a:pt x="119" y="129"/>
                  <a:pt x="120" y="130"/>
                  <a:pt x="121" y="130"/>
                </a:cubicBezTo>
                <a:cubicBezTo>
                  <a:pt x="122" y="130"/>
                  <a:pt x="122" y="129"/>
                  <a:pt x="123" y="129"/>
                </a:cubicBezTo>
                <a:cubicBezTo>
                  <a:pt x="181" y="71"/>
                  <a:pt x="181" y="71"/>
                  <a:pt x="181" y="71"/>
                </a:cubicBezTo>
                <a:cubicBezTo>
                  <a:pt x="182" y="70"/>
                  <a:pt x="182" y="68"/>
                  <a:pt x="181" y="66"/>
                </a:cubicBezTo>
                <a:close/>
                <a:moveTo>
                  <a:pt x="130" y="131"/>
                </a:moveTo>
                <a:cubicBezTo>
                  <a:pt x="131" y="132"/>
                  <a:pt x="132" y="132"/>
                  <a:pt x="132" y="132"/>
                </a:cubicBezTo>
                <a:cubicBezTo>
                  <a:pt x="133" y="132"/>
                  <a:pt x="134" y="132"/>
                  <a:pt x="135" y="131"/>
                </a:cubicBezTo>
                <a:cubicBezTo>
                  <a:pt x="193" y="73"/>
                  <a:pt x="193" y="73"/>
                  <a:pt x="193" y="73"/>
                </a:cubicBezTo>
                <a:cubicBezTo>
                  <a:pt x="194" y="72"/>
                  <a:pt x="194" y="70"/>
                  <a:pt x="193" y="69"/>
                </a:cubicBezTo>
                <a:cubicBezTo>
                  <a:pt x="192" y="67"/>
                  <a:pt x="190" y="67"/>
                  <a:pt x="188" y="69"/>
                </a:cubicBezTo>
                <a:cubicBezTo>
                  <a:pt x="130" y="127"/>
                  <a:pt x="130" y="127"/>
                  <a:pt x="130" y="127"/>
                </a:cubicBezTo>
                <a:cubicBezTo>
                  <a:pt x="129" y="128"/>
                  <a:pt x="129" y="130"/>
                  <a:pt x="130" y="131"/>
                </a:cubicBezTo>
                <a:close/>
                <a:moveTo>
                  <a:pt x="141" y="134"/>
                </a:moveTo>
                <a:cubicBezTo>
                  <a:pt x="142" y="135"/>
                  <a:pt x="142" y="135"/>
                  <a:pt x="143" y="135"/>
                </a:cubicBezTo>
                <a:cubicBezTo>
                  <a:pt x="144" y="135"/>
                  <a:pt x="145" y="135"/>
                  <a:pt x="145" y="134"/>
                </a:cubicBezTo>
                <a:cubicBezTo>
                  <a:pt x="205" y="75"/>
                  <a:pt x="205" y="75"/>
                  <a:pt x="205" y="75"/>
                </a:cubicBezTo>
                <a:cubicBezTo>
                  <a:pt x="206" y="73"/>
                  <a:pt x="206" y="71"/>
                  <a:pt x="205" y="70"/>
                </a:cubicBezTo>
                <a:cubicBezTo>
                  <a:pt x="204" y="69"/>
                  <a:pt x="202" y="69"/>
                  <a:pt x="201" y="70"/>
                </a:cubicBezTo>
                <a:cubicBezTo>
                  <a:pt x="141" y="130"/>
                  <a:pt x="141" y="130"/>
                  <a:pt x="141" y="130"/>
                </a:cubicBezTo>
                <a:cubicBezTo>
                  <a:pt x="140" y="131"/>
                  <a:pt x="140" y="133"/>
                  <a:pt x="141" y="134"/>
                </a:cubicBezTo>
                <a:close/>
                <a:moveTo>
                  <a:pt x="148" y="141"/>
                </a:moveTo>
                <a:cubicBezTo>
                  <a:pt x="149" y="142"/>
                  <a:pt x="149" y="142"/>
                  <a:pt x="150" y="142"/>
                </a:cubicBezTo>
                <a:cubicBezTo>
                  <a:pt x="151" y="142"/>
                  <a:pt x="152" y="142"/>
                  <a:pt x="152" y="141"/>
                </a:cubicBezTo>
                <a:cubicBezTo>
                  <a:pt x="216" y="78"/>
                  <a:pt x="216" y="78"/>
                  <a:pt x="216" y="78"/>
                </a:cubicBezTo>
                <a:cubicBezTo>
                  <a:pt x="217" y="76"/>
                  <a:pt x="217" y="74"/>
                  <a:pt x="216" y="73"/>
                </a:cubicBezTo>
                <a:cubicBezTo>
                  <a:pt x="215" y="72"/>
                  <a:pt x="213" y="72"/>
                  <a:pt x="212" y="73"/>
                </a:cubicBezTo>
                <a:cubicBezTo>
                  <a:pt x="148" y="137"/>
                  <a:pt x="148" y="137"/>
                  <a:pt x="148" y="137"/>
                </a:cubicBezTo>
                <a:cubicBezTo>
                  <a:pt x="147" y="138"/>
                  <a:pt x="147" y="140"/>
                  <a:pt x="148" y="141"/>
                </a:cubicBezTo>
                <a:close/>
                <a:moveTo>
                  <a:pt x="164" y="135"/>
                </a:moveTo>
                <a:cubicBezTo>
                  <a:pt x="164" y="135"/>
                  <a:pt x="164" y="135"/>
                  <a:pt x="164" y="135"/>
                </a:cubicBezTo>
                <a:cubicBezTo>
                  <a:pt x="158" y="141"/>
                  <a:pt x="158" y="141"/>
                  <a:pt x="158" y="141"/>
                </a:cubicBezTo>
                <a:cubicBezTo>
                  <a:pt x="158" y="141"/>
                  <a:pt x="158" y="141"/>
                  <a:pt x="158" y="141"/>
                </a:cubicBezTo>
                <a:cubicBezTo>
                  <a:pt x="158" y="141"/>
                  <a:pt x="157" y="141"/>
                  <a:pt x="157" y="142"/>
                </a:cubicBezTo>
                <a:cubicBezTo>
                  <a:pt x="155" y="144"/>
                  <a:pt x="155" y="144"/>
                  <a:pt x="155" y="144"/>
                </a:cubicBezTo>
                <a:cubicBezTo>
                  <a:pt x="154" y="145"/>
                  <a:pt x="154" y="147"/>
                  <a:pt x="155" y="148"/>
                </a:cubicBezTo>
                <a:cubicBezTo>
                  <a:pt x="156" y="149"/>
                  <a:pt x="156" y="149"/>
                  <a:pt x="157" y="149"/>
                </a:cubicBezTo>
                <a:cubicBezTo>
                  <a:pt x="158" y="149"/>
                  <a:pt x="159" y="149"/>
                  <a:pt x="159" y="148"/>
                </a:cubicBezTo>
                <a:cubicBezTo>
                  <a:pt x="162" y="146"/>
                  <a:pt x="162" y="146"/>
                  <a:pt x="162" y="146"/>
                </a:cubicBezTo>
                <a:cubicBezTo>
                  <a:pt x="162" y="146"/>
                  <a:pt x="162" y="146"/>
                  <a:pt x="162" y="146"/>
                </a:cubicBezTo>
                <a:cubicBezTo>
                  <a:pt x="162" y="145"/>
                  <a:pt x="162" y="145"/>
                  <a:pt x="162" y="145"/>
                </a:cubicBezTo>
                <a:cubicBezTo>
                  <a:pt x="168" y="139"/>
                  <a:pt x="168" y="139"/>
                  <a:pt x="168" y="139"/>
                </a:cubicBezTo>
                <a:cubicBezTo>
                  <a:pt x="168" y="139"/>
                  <a:pt x="168" y="139"/>
                  <a:pt x="168" y="139"/>
                </a:cubicBezTo>
                <a:cubicBezTo>
                  <a:pt x="232" y="75"/>
                  <a:pt x="232" y="75"/>
                  <a:pt x="232" y="75"/>
                </a:cubicBezTo>
                <a:cubicBezTo>
                  <a:pt x="233" y="74"/>
                  <a:pt x="233" y="72"/>
                  <a:pt x="232" y="71"/>
                </a:cubicBezTo>
                <a:cubicBezTo>
                  <a:pt x="231" y="70"/>
                  <a:pt x="229" y="70"/>
                  <a:pt x="228" y="71"/>
                </a:cubicBezTo>
                <a:cubicBezTo>
                  <a:pt x="164" y="135"/>
                  <a:pt x="164" y="135"/>
                  <a:pt x="164" y="135"/>
                </a:cubicBezTo>
                <a:close/>
                <a:moveTo>
                  <a:pt x="153" y="160"/>
                </a:moveTo>
                <a:cubicBezTo>
                  <a:pt x="152" y="161"/>
                  <a:pt x="152" y="161"/>
                  <a:pt x="152" y="161"/>
                </a:cubicBezTo>
                <a:cubicBezTo>
                  <a:pt x="144" y="169"/>
                  <a:pt x="144" y="169"/>
                  <a:pt x="144" y="169"/>
                </a:cubicBezTo>
                <a:cubicBezTo>
                  <a:pt x="144" y="169"/>
                  <a:pt x="144" y="169"/>
                  <a:pt x="144" y="169"/>
                </a:cubicBezTo>
                <a:cubicBezTo>
                  <a:pt x="143" y="170"/>
                  <a:pt x="143" y="170"/>
                  <a:pt x="143" y="170"/>
                </a:cubicBezTo>
                <a:cubicBezTo>
                  <a:pt x="141" y="172"/>
                  <a:pt x="141" y="172"/>
                  <a:pt x="141" y="172"/>
                </a:cubicBezTo>
                <a:cubicBezTo>
                  <a:pt x="140" y="173"/>
                  <a:pt x="140" y="175"/>
                  <a:pt x="141" y="176"/>
                </a:cubicBezTo>
                <a:cubicBezTo>
                  <a:pt x="141" y="177"/>
                  <a:pt x="142" y="177"/>
                  <a:pt x="143" y="177"/>
                </a:cubicBezTo>
                <a:cubicBezTo>
                  <a:pt x="144" y="177"/>
                  <a:pt x="145" y="177"/>
                  <a:pt x="145" y="176"/>
                </a:cubicBezTo>
                <a:cubicBezTo>
                  <a:pt x="147" y="174"/>
                  <a:pt x="147" y="174"/>
                  <a:pt x="147" y="174"/>
                </a:cubicBezTo>
                <a:cubicBezTo>
                  <a:pt x="148" y="174"/>
                  <a:pt x="148" y="174"/>
                  <a:pt x="148" y="174"/>
                </a:cubicBezTo>
                <a:cubicBezTo>
                  <a:pt x="148" y="174"/>
                  <a:pt x="148" y="173"/>
                  <a:pt x="148" y="173"/>
                </a:cubicBezTo>
                <a:cubicBezTo>
                  <a:pt x="156" y="165"/>
                  <a:pt x="156" y="165"/>
                  <a:pt x="156" y="165"/>
                </a:cubicBezTo>
                <a:cubicBezTo>
                  <a:pt x="157" y="165"/>
                  <a:pt x="157" y="165"/>
                  <a:pt x="157" y="164"/>
                </a:cubicBezTo>
                <a:cubicBezTo>
                  <a:pt x="161" y="160"/>
                  <a:pt x="161" y="160"/>
                  <a:pt x="161" y="160"/>
                </a:cubicBezTo>
                <a:cubicBezTo>
                  <a:pt x="161" y="160"/>
                  <a:pt x="161" y="160"/>
                  <a:pt x="161" y="160"/>
                </a:cubicBezTo>
                <a:cubicBezTo>
                  <a:pt x="168" y="154"/>
                  <a:pt x="168" y="154"/>
                  <a:pt x="168" y="154"/>
                </a:cubicBezTo>
                <a:cubicBezTo>
                  <a:pt x="169" y="153"/>
                  <a:pt x="169" y="153"/>
                  <a:pt x="169" y="153"/>
                </a:cubicBezTo>
                <a:cubicBezTo>
                  <a:pt x="250" y="72"/>
                  <a:pt x="250" y="72"/>
                  <a:pt x="250" y="72"/>
                </a:cubicBezTo>
                <a:cubicBezTo>
                  <a:pt x="251" y="71"/>
                  <a:pt x="251" y="69"/>
                  <a:pt x="250" y="68"/>
                </a:cubicBezTo>
                <a:cubicBezTo>
                  <a:pt x="248" y="67"/>
                  <a:pt x="246" y="67"/>
                  <a:pt x="245" y="68"/>
                </a:cubicBezTo>
                <a:cubicBezTo>
                  <a:pt x="242" y="71"/>
                  <a:pt x="242" y="71"/>
                  <a:pt x="242" y="71"/>
                </a:cubicBezTo>
                <a:cubicBezTo>
                  <a:pt x="163" y="150"/>
                  <a:pt x="163" y="150"/>
                  <a:pt x="163" y="150"/>
                </a:cubicBezTo>
                <a:lnTo>
                  <a:pt x="153" y="160"/>
                </a:lnTo>
                <a:close/>
                <a:moveTo>
                  <a:pt x="158" y="173"/>
                </a:moveTo>
                <a:cubicBezTo>
                  <a:pt x="159" y="173"/>
                  <a:pt x="160" y="174"/>
                  <a:pt x="161" y="174"/>
                </a:cubicBezTo>
                <a:cubicBezTo>
                  <a:pt x="161" y="174"/>
                  <a:pt x="162" y="173"/>
                  <a:pt x="163" y="173"/>
                </a:cubicBezTo>
                <a:cubicBezTo>
                  <a:pt x="262" y="74"/>
                  <a:pt x="262" y="74"/>
                  <a:pt x="262" y="74"/>
                </a:cubicBezTo>
                <a:cubicBezTo>
                  <a:pt x="263" y="72"/>
                  <a:pt x="263" y="70"/>
                  <a:pt x="262" y="69"/>
                </a:cubicBezTo>
                <a:cubicBezTo>
                  <a:pt x="261" y="68"/>
                  <a:pt x="259" y="68"/>
                  <a:pt x="258" y="69"/>
                </a:cubicBezTo>
                <a:cubicBezTo>
                  <a:pt x="158" y="168"/>
                  <a:pt x="158" y="168"/>
                  <a:pt x="158" y="168"/>
                </a:cubicBezTo>
                <a:cubicBezTo>
                  <a:pt x="157" y="170"/>
                  <a:pt x="157" y="172"/>
                  <a:pt x="158" y="173"/>
                </a:cubicBezTo>
                <a:close/>
                <a:moveTo>
                  <a:pt x="156" y="184"/>
                </a:moveTo>
                <a:cubicBezTo>
                  <a:pt x="151" y="190"/>
                  <a:pt x="151" y="190"/>
                  <a:pt x="151" y="190"/>
                </a:cubicBezTo>
                <a:cubicBezTo>
                  <a:pt x="150" y="191"/>
                  <a:pt x="150" y="193"/>
                  <a:pt x="151" y="194"/>
                </a:cubicBezTo>
                <a:cubicBezTo>
                  <a:pt x="152" y="195"/>
                  <a:pt x="152" y="195"/>
                  <a:pt x="153" y="195"/>
                </a:cubicBezTo>
                <a:cubicBezTo>
                  <a:pt x="154" y="195"/>
                  <a:pt x="155" y="195"/>
                  <a:pt x="155" y="194"/>
                </a:cubicBezTo>
                <a:cubicBezTo>
                  <a:pt x="161" y="189"/>
                  <a:pt x="161" y="189"/>
                  <a:pt x="161" y="189"/>
                </a:cubicBezTo>
                <a:cubicBezTo>
                  <a:pt x="166" y="184"/>
                  <a:pt x="166" y="184"/>
                  <a:pt x="166" y="184"/>
                </a:cubicBezTo>
                <a:cubicBezTo>
                  <a:pt x="277" y="72"/>
                  <a:pt x="277" y="72"/>
                  <a:pt x="277" y="72"/>
                </a:cubicBezTo>
                <a:cubicBezTo>
                  <a:pt x="278" y="71"/>
                  <a:pt x="278" y="69"/>
                  <a:pt x="277" y="68"/>
                </a:cubicBezTo>
                <a:cubicBezTo>
                  <a:pt x="276" y="67"/>
                  <a:pt x="274" y="67"/>
                  <a:pt x="273" y="68"/>
                </a:cubicBezTo>
                <a:cubicBezTo>
                  <a:pt x="161" y="179"/>
                  <a:pt x="161" y="179"/>
                  <a:pt x="161" y="179"/>
                </a:cubicBezTo>
                <a:lnTo>
                  <a:pt x="156" y="184"/>
                </a:lnTo>
                <a:close/>
                <a:moveTo>
                  <a:pt x="295" y="67"/>
                </a:moveTo>
                <a:cubicBezTo>
                  <a:pt x="296" y="67"/>
                  <a:pt x="297" y="67"/>
                  <a:pt x="298" y="66"/>
                </a:cubicBezTo>
                <a:cubicBezTo>
                  <a:pt x="316" y="48"/>
                  <a:pt x="316" y="48"/>
                  <a:pt x="316" y="48"/>
                </a:cubicBezTo>
                <a:cubicBezTo>
                  <a:pt x="317" y="47"/>
                  <a:pt x="317" y="45"/>
                  <a:pt x="316" y="44"/>
                </a:cubicBezTo>
                <a:cubicBezTo>
                  <a:pt x="314" y="42"/>
                  <a:pt x="312" y="42"/>
                  <a:pt x="311" y="44"/>
                </a:cubicBezTo>
                <a:cubicBezTo>
                  <a:pt x="293" y="62"/>
                  <a:pt x="293" y="62"/>
                  <a:pt x="293" y="62"/>
                </a:cubicBezTo>
                <a:cubicBezTo>
                  <a:pt x="292" y="63"/>
                  <a:pt x="292" y="65"/>
                  <a:pt x="293" y="66"/>
                </a:cubicBezTo>
                <a:cubicBezTo>
                  <a:pt x="294" y="67"/>
                  <a:pt x="295" y="67"/>
                  <a:pt x="295" y="67"/>
                </a:cubicBezTo>
                <a:close/>
                <a:moveTo>
                  <a:pt x="166" y="189"/>
                </a:moveTo>
                <a:cubicBezTo>
                  <a:pt x="157" y="198"/>
                  <a:pt x="157" y="198"/>
                  <a:pt x="157" y="198"/>
                </a:cubicBezTo>
                <a:cubicBezTo>
                  <a:pt x="156" y="199"/>
                  <a:pt x="156" y="201"/>
                  <a:pt x="157" y="202"/>
                </a:cubicBezTo>
                <a:cubicBezTo>
                  <a:pt x="158" y="203"/>
                  <a:pt x="158" y="203"/>
                  <a:pt x="159" y="203"/>
                </a:cubicBezTo>
                <a:cubicBezTo>
                  <a:pt x="160" y="203"/>
                  <a:pt x="161" y="203"/>
                  <a:pt x="162" y="202"/>
                </a:cubicBezTo>
                <a:cubicBezTo>
                  <a:pt x="178" y="187"/>
                  <a:pt x="178" y="187"/>
                  <a:pt x="178" y="187"/>
                </a:cubicBezTo>
                <a:cubicBezTo>
                  <a:pt x="178" y="187"/>
                  <a:pt x="178" y="187"/>
                  <a:pt x="178" y="187"/>
                </a:cubicBezTo>
                <a:cubicBezTo>
                  <a:pt x="290" y="74"/>
                  <a:pt x="290" y="74"/>
                  <a:pt x="290" y="74"/>
                </a:cubicBezTo>
                <a:cubicBezTo>
                  <a:pt x="292" y="72"/>
                  <a:pt x="291" y="71"/>
                  <a:pt x="290" y="69"/>
                </a:cubicBezTo>
                <a:cubicBezTo>
                  <a:pt x="289" y="68"/>
                  <a:pt x="287" y="68"/>
                  <a:pt x="286" y="69"/>
                </a:cubicBezTo>
                <a:cubicBezTo>
                  <a:pt x="166" y="189"/>
                  <a:pt x="166" y="189"/>
                  <a:pt x="166" y="189"/>
                </a:cubicBezTo>
                <a:close/>
                <a:moveTo>
                  <a:pt x="296" y="73"/>
                </a:moveTo>
                <a:cubicBezTo>
                  <a:pt x="169" y="199"/>
                  <a:pt x="169" y="199"/>
                  <a:pt x="169" y="199"/>
                </a:cubicBezTo>
                <a:cubicBezTo>
                  <a:pt x="169" y="199"/>
                  <a:pt x="169" y="199"/>
                  <a:pt x="169" y="199"/>
                </a:cubicBezTo>
                <a:cubicBezTo>
                  <a:pt x="151" y="217"/>
                  <a:pt x="151" y="217"/>
                  <a:pt x="151" y="217"/>
                </a:cubicBezTo>
                <a:cubicBezTo>
                  <a:pt x="150" y="219"/>
                  <a:pt x="150" y="221"/>
                  <a:pt x="151" y="222"/>
                </a:cubicBezTo>
                <a:cubicBezTo>
                  <a:pt x="152" y="222"/>
                  <a:pt x="153" y="223"/>
                  <a:pt x="154" y="223"/>
                </a:cubicBezTo>
                <a:cubicBezTo>
                  <a:pt x="154" y="223"/>
                  <a:pt x="155" y="222"/>
                  <a:pt x="155" y="222"/>
                </a:cubicBezTo>
                <a:cubicBezTo>
                  <a:pt x="178" y="198"/>
                  <a:pt x="178" y="198"/>
                  <a:pt x="178" y="198"/>
                </a:cubicBezTo>
                <a:cubicBezTo>
                  <a:pt x="300" y="77"/>
                  <a:pt x="300" y="77"/>
                  <a:pt x="300" y="77"/>
                </a:cubicBezTo>
                <a:cubicBezTo>
                  <a:pt x="301" y="76"/>
                  <a:pt x="301" y="74"/>
                  <a:pt x="300" y="73"/>
                </a:cubicBezTo>
                <a:cubicBezTo>
                  <a:pt x="299" y="72"/>
                  <a:pt x="297" y="72"/>
                  <a:pt x="296" y="73"/>
                </a:cubicBezTo>
                <a:close/>
                <a:moveTo>
                  <a:pt x="316" y="57"/>
                </a:moveTo>
                <a:cubicBezTo>
                  <a:pt x="317" y="58"/>
                  <a:pt x="317" y="58"/>
                  <a:pt x="318" y="58"/>
                </a:cubicBezTo>
                <a:cubicBezTo>
                  <a:pt x="319" y="58"/>
                  <a:pt x="320" y="58"/>
                  <a:pt x="320" y="57"/>
                </a:cubicBezTo>
                <a:cubicBezTo>
                  <a:pt x="327" y="50"/>
                  <a:pt x="327" y="50"/>
                  <a:pt x="327" y="50"/>
                </a:cubicBezTo>
                <a:cubicBezTo>
                  <a:pt x="328" y="49"/>
                  <a:pt x="328" y="47"/>
                  <a:pt x="327" y="46"/>
                </a:cubicBezTo>
                <a:cubicBezTo>
                  <a:pt x="326" y="45"/>
                  <a:pt x="324" y="45"/>
                  <a:pt x="323" y="46"/>
                </a:cubicBezTo>
                <a:cubicBezTo>
                  <a:pt x="316" y="53"/>
                  <a:pt x="316" y="53"/>
                  <a:pt x="316" y="53"/>
                </a:cubicBezTo>
                <a:cubicBezTo>
                  <a:pt x="315" y="54"/>
                  <a:pt x="315" y="56"/>
                  <a:pt x="316" y="57"/>
                </a:cubicBezTo>
                <a:close/>
                <a:moveTo>
                  <a:pt x="334" y="43"/>
                </a:moveTo>
                <a:cubicBezTo>
                  <a:pt x="334" y="43"/>
                  <a:pt x="335" y="42"/>
                  <a:pt x="336" y="42"/>
                </a:cubicBezTo>
                <a:cubicBezTo>
                  <a:pt x="342" y="36"/>
                  <a:pt x="342" y="36"/>
                  <a:pt x="342" y="36"/>
                </a:cubicBezTo>
                <a:cubicBezTo>
                  <a:pt x="343" y="34"/>
                  <a:pt x="343" y="32"/>
                  <a:pt x="342" y="31"/>
                </a:cubicBezTo>
                <a:cubicBezTo>
                  <a:pt x="341" y="30"/>
                  <a:pt x="339" y="30"/>
                  <a:pt x="338" y="31"/>
                </a:cubicBezTo>
                <a:cubicBezTo>
                  <a:pt x="331" y="37"/>
                  <a:pt x="331" y="37"/>
                  <a:pt x="331" y="37"/>
                </a:cubicBezTo>
                <a:cubicBezTo>
                  <a:pt x="330" y="39"/>
                  <a:pt x="330" y="41"/>
                  <a:pt x="331" y="42"/>
                </a:cubicBezTo>
                <a:cubicBezTo>
                  <a:pt x="332" y="42"/>
                  <a:pt x="333" y="43"/>
                  <a:pt x="334" y="43"/>
                </a:cubicBezTo>
                <a:close/>
                <a:moveTo>
                  <a:pt x="130" y="260"/>
                </a:moveTo>
                <a:cubicBezTo>
                  <a:pt x="131" y="260"/>
                  <a:pt x="132" y="260"/>
                  <a:pt x="132" y="259"/>
                </a:cubicBezTo>
                <a:cubicBezTo>
                  <a:pt x="308" y="84"/>
                  <a:pt x="308" y="84"/>
                  <a:pt x="308" y="84"/>
                </a:cubicBezTo>
                <a:cubicBezTo>
                  <a:pt x="308" y="83"/>
                  <a:pt x="308" y="83"/>
                  <a:pt x="308" y="83"/>
                </a:cubicBezTo>
                <a:cubicBezTo>
                  <a:pt x="309" y="83"/>
                  <a:pt x="309" y="83"/>
                  <a:pt x="309" y="83"/>
                </a:cubicBezTo>
                <a:cubicBezTo>
                  <a:pt x="315" y="76"/>
                  <a:pt x="315" y="76"/>
                  <a:pt x="315" y="76"/>
                </a:cubicBezTo>
                <a:cubicBezTo>
                  <a:pt x="319" y="72"/>
                  <a:pt x="319" y="72"/>
                  <a:pt x="319" y="72"/>
                </a:cubicBezTo>
                <a:cubicBezTo>
                  <a:pt x="322" y="70"/>
                  <a:pt x="322" y="70"/>
                  <a:pt x="322" y="70"/>
                </a:cubicBezTo>
                <a:cubicBezTo>
                  <a:pt x="335" y="57"/>
                  <a:pt x="335" y="57"/>
                  <a:pt x="335" y="57"/>
                </a:cubicBezTo>
                <a:cubicBezTo>
                  <a:pt x="338" y="54"/>
                  <a:pt x="338" y="54"/>
                  <a:pt x="338" y="54"/>
                </a:cubicBezTo>
                <a:cubicBezTo>
                  <a:pt x="339" y="52"/>
                  <a:pt x="339" y="52"/>
                  <a:pt x="339" y="52"/>
                </a:cubicBezTo>
                <a:cubicBezTo>
                  <a:pt x="341" y="51"/>
                  <a:pt x="341" y="49"/>
                  <a:pt x="339" y="48"/>
                </a:cubicBezTo>
                <a:cubicBezTo>
                  <a:pt x="338" y="47"/>
                  <a:pt x="336" y="47"/>
                  <a:pt x="335" y="48"/>
                </a:cubicBezTo>
                <a:cubicBezTo>
                  <a:pt x="333" y="50"/>
                  <a:pt x="333" y="50"/>
                  <a:pt x="333" y="50"/>
                </a:cubicBezTo>
                <a:cubicBezTo>
                  <a:pt x="330" y="53"/>
                  <a:pt x="330" y="53"/>
                  <a:pt x="330" y="53"/>
                </a:cubicBezTo>
                <a:cubicBezTo>
                  <a:pt x="305" y="78"/>
                  <a:pt x="305" y="78"/>
                  <a:pt x="305" y="78"/>
                </a:cubicBezTo>
                <a:cubicBezTo>
                  <a:pt x="304" y="78"/>
                  <a:pt x="304" y="79"/>
                  <a:pt x="304" y="79"/>
                </a:cubicBezTo>
                <a:cubicBezTo>
                  <a:pt x="304" y="79"/>
                  <a:pt x="304" y="79"/>
                  <a:pt x="303" y="79"/>
                </a:cubicBezTo>
                <a:cubicBezTo>
                  <a:pt x="128" y="255"/>
                  <a:pt x="128" y="255"/>
                  <a:pt x="128" y="255"/>
                </a:cubicBezTo>
                <a:cubicBezTo>
                  <a:pt x="127" y="256"/>
                  <a:pt x="127" y="258"/>
                  <a:pt x="128" y="259"/>
                </a:cubicBezTo>
                <a:cubicBezTo>
                  <a:pt x="129" y="260"/>
                  <a:pt x="129" y="260"/>
                  <a:pt x="130" y="260"/>
                </a:cubicBezTo>
                <a:close/>
                <a:moveTo>
                  <a:pt x="342" y="45"/>
                </a:moveTo>
                <a:cubicBezTo>
                  <a:pt x="342" y="46"/>
                  <a:pt x="343" y="46"/>
                  <a:pt x="344" y="46"/>
                </a:cubicBezTo>
                <a:cubicBezTo>
                  <a:pt x="345" y="46"/>
                  <a:pt x="346" y="46"/>
                  <a:pt x="346" y="45"/>
                </a:cubicBezTo>
                <a:cubicBezTo>
                  <a:pt x="352" y="40"/>
                  <a:pt x="352" y="40"/>
                  <a:pt x="352" y="40"/>
                </a:cubicBezTo>
                <a:cubicBezTo>
                  <a:pt x="352" y="40"/>
                  <a:pt x="352" y="40"/>
                  <a:pt x="352" y="40"/>
                </a:cubicBezTo>
                <a:cubicBezTo>
                  <a:pt x="358" y="33"/>
                  <a:pt x="358" y="33"/>
                  <a:pt x="358" y="33"/>
                </a:cubicBezTo>
                <a:cubicBezTo>
                  <a:pt x="360" y="32"/>
                  <a:pt x="360" y="30"/>
                  <a:pt x="358" y="29"/>
                </a:cubicBezTo>
                <a:cubicBezTo>
                  <a:pt x="357" y="28"/>
                  <a:pt x="355" y="28"/>
                  <a:pt x="354" y="29"/>
                </a:cubicBezTo>
                <a:cubicBezTo>
                  <a:pt x="352" y="30"/>
                  <a:pt x="352" y="30"/>
                  <a:pt x="352" y="30"/>
                </a:cubicBezTo>
                <a:cubicBezTo>
                  <a:pt x="352" y="30"/>
                  <a:pt x="352" y="30"/>
                  <a:pt x="352" y="31"/>
                </a:cubicBezTo>
                <a:cubicBezTo>
                  <a:pt x="342" y="41"/>
                  <a:pt x="342" y="41"/>
                  <a:pt x="342" y="41"/>
                </a:cubicBezTo>
                <a:cubicBezTo>
                  <a:pt x="341" y="42"/>
                  <a:pt x="341" y="44"/>
                  <a:pt x="342" y="45"/>
                </a:cubicBezTo>
                <a:close/>
                <a:moveTo>
                  <a:pt x="324" y="82"/>
                </a:moveTo>
                <a:cubicBezTo>
                  <a:pt x="333" y="73"/>
                  <a:pt x="333" y="73"/>
                  <a:pt x="333" y="73"/>
                </a:cubicBezTo>
                <a:cubicBezTo>
                  <a:pt x="333" y="73"/>
                  <a:pt x="333" y="72"/>
                  <a:pt x="333" y="72"/>
                </a:cubicBezTo>
                <a:cubicBezTo>
                  <a:pt x="334" y="72"/>
                  <a:pt x="334" y="72"/>
                  <a:pt x="334" y="71"/>
                </a:cubicBezTo>
                <a:cubicBezTo>
                  <a:pt x="349" y="57"/>
                  <a:pt x="349" y="57"/>
                  <a:pt x="349" y="57"/>
                </a:cubicBezTo>
                <a:cubicBezTo>
                  <a:pt x="350" y="56"/>
                  <a:pt x="350" y="54"/>
                  <a:pt x="349" y="53"/>
                </a:cubicBezTo>
                <a:cubicBezTo>
                  <a:pt x="347" y="51"/>
                  <a:pt x="345" y="51"/>
                  <a:pt x="344" y="53"/>
                </a:cubicBezTo>
                <a:cubicBezTo>
                  <a:pt x="330" y="67"/>
                  <a:pt x="330" y="67"/>
                  <a:pt x="330" y="67"/>
                </a:cubicBezTo>
                <a:cubicBezTo>
                  <a:pt x="329" y="67"/>
                  <a:pt x="329" y="68"/>
                  <a:pt x="329" y="68"/>
                </a:cubicBezTo>
                <a:cubicBezTo>
                  <a:pt x="329" y="68"/>
                  <a:pt x="329" y="68"/>
                  <a:pt x="328" y="68"/>
                </a:cubicBezTo>
                <a:cubicBezTo>
                  <a:pt x="320" y="77"/>
                  <a:pt x="320" y="77"/>
                  <a:pt x="320" y="77"/>
                </a:cubicBezTo>
                <a:cubicBezTo>
                  <a:pt x="319" y="78"/>
                  <a:pt x="318" y="79"/>
                  <a:pt x="319" y="81"/>
                </a:cubicBezTo>
                <a:cubicBezTo>
                  <a:pt x="318" y="80"/>
                  <a:pt x="316" y="80"/>
                  <a:pt x="316" y="81"/>
                </a:cubicBezTo>
                <a:cubicBezTo>
                  <a:pt x="130" y="267"/>
                  <a:pt x="130" y="267"/>
                  <a:pt x="130" y="267"/>
                </a:cubicBezTo>
                <a:cubicBezTo>
                  <a:pt x="128" y="268"/>
                  <a:pt x="128" y="270"/>
                  <a:pt x="130" y="272"/>
                </a:cubicBezTo>
                <a:cubicBezTo>
                  <a:pt x="130" y="272"/>
                  <a:pt x="131" y="273"/>
                  <a:pt x="132" y="273"/>
                </a:cubicBezTo>
                <a:cubicBezTo>
                  <a:pt x="133" y="273"/>
                  <a:pt x="133" y="272"/>
                  <a:pt x="134" y="272"/>
                </a:cubicBezTo>
                <a:cubicBezTo>
                  <a:pt x="320" y="86"/>
                  <a:pt x="320" y="86"/>
                  <a:pt x="320" y="86"/>
                </a:cubicBezTo>
                <a:cubicBezTo>
                  <a:pt x="321" y="85"/>
                  <a:pt x="321" y="83"/>
                  <a:pt x="321" y="82"/>
                </a:cubicBezTo>
                <a:cubicBezTo>
                  <a:pt x="321" y="82"/>
                  <a:pt x="321" y="83"/>
                  <a:pt x="322" y="83"/>
                </a:cubicBezTo>
                <a:cubicBezTo>
                  <a:pt x="323" y="83"/>
                  <a:pt x="323" y="82"/>
                  <a:pt x="324" y="82"/>
                </a:cubicBezTo>
                <a:close/>
                <a:moveTo>
                  <a:pt x="352" y="49"/>
                </a:moveTo>
                <a:cubicBezTo>
                  <a:pt x="353" y="50"/>
                  <a:pt x="354" y="50"/>
                  <a:pt x="354" y="50"/>
                </a:cubicBezTo>
                <a:cubicBezTo>
                  <a:pt x="355" y="50"/>
                  <a:pt x="356" y="50"/>
                  <a:pt x="357" y="49"/>
                </a:cubicBezTo>
                <a:cubicBezTo>
                  <a:pt x="367" y="39"/>
                  <a:pt x="367" y="39"/>
                  <a:pt x="367" y="39"/>
                </a:cubicBezTo>
                <a:cubicBezTo>
                  <a:pt x="368" y="38"/>
                  <a:pt x="368" y="36"/>
                  <a:pt x="367" y="35"/>
                </a:cubicBezTo>
                <a:cubicBezTo>
                  <a:pt x="365" y="33"/>
                  <a:pt x="363" y="33"/>
                  <a:pt x="362" y="35"/>
                </a:cubicBezTo>
                <a:cubicBezTo>
                  <a:pt x="352" y="45"/>
                  <a:pt x="352" y="45"/>
                  <a:pt x="352" y="45"/>
                </a:cubicBezTo>
                <a:cubicBezTo>
                  <a:pt x="351" y="46"/>
                  <a:pt x="351" y="48"/>
                  <a:pt x="352" y="49"/>
                </a:cubicBezTo>
                <a:close/>
                <a:moveTo>
                  <a:pt x="333" y="87"/>
                </a:moveTo>
                <a:cubicBezTo>
                  <a:pt x="334" y="86"/>
                  <a:pt x="334" y="84"/>
                  <a:pt x="333" y="82"/>
                </a:cubicBezTo>
                <a:cubicBezTo>
                  <a:pt x="332" y="81"/>
                  <a:pt x="330" y="81"/>
                  <a:pt x="328" y="82"/>
                </a:cubicBezTo>
                <a:cubicBezTo>
                  <a:pt x="129" y="282"/>
                  <a:pt x="129" y="282"/>
                  <a:pt x="129" y="282"/>
                </a:cubicBezTo>
                <a:cubicBezTo>
                  <a:pt x="127" y="283"/>
                  <a:pt x="127" y="285"/>
                  <a:pt x="129" y="287"/>
                </a:cubicBezTo>
                <a:cubicBezTo>
                  <a:pt x="129" y="287"/>
                  <a:pt x="130" y="287"/>
                  <a:pt x="131" y="287"/>
                </a:cubicBezTo>
                <a:cubicBezTo>
                  <a:pt x="132" y="287"/>
                  <a:pt x="132" y="287"/>
                  <a:pt x="133" y="287"/>
                </a:cubicBezTo>
                <a:lnTo>
                  <a:pt x="333" y="87"/>
                </a:lnTo>
                <a:close/>
                <a:moveTo>
                  <a:pt x="335" y="83"/>
                </a:moveTo>
                <a:cubicBezTo>
                  <a:pt x="336" y="83"/>
                  <a:pt x="337" y="83"/>
                  <a:pt x="337" y="82"/>
                </a:cubicBezTo>
                <a:cubicBezTo>
                  <a:pt x="341" y="78"/>
                  <a:pt x="341" y="78"/>
                  <a:pt x="341" y="78"/>
                </a:cubicBezTo>
                <a:cubicBezTo>
                  <a:pt x="344" y="76"/>
                  <a:pt x="344" y="76"/>
                  <a:pt x="344" y="76"/>
                </a:cubicBezTo>
                <a:cubicBezTo>
                  <a:pt x="361" y="58"/>
                  <a:pt x="361" y="58"/>
                  <a:pt x="361" y="58"/>
                </a:cubicBezTo>
                <a:cubicBezTo>
                  <a:pt x="362" y="57"/>
                  <a:pt x="362" y="55"/>
                  <a:pt x="361" y="54"/>
                </a:cubicBezTo>
                <a:cubicBezTo>
                  <a:pt x="360" y="53"/>
                  <a:pt x="358" y="53"/>
                  <a:pt x="357" y="54"/>
                </a:cubicBezTo>
                <a:cubicBezTo>
                  <a:pt x="339" y="71"/>
                  <a:pt x="339" y="71"/>
                  <a:pt x="339" y="71"/>
                </a:cubicBezTo>
                <a:cubicBezTo>
                  <a:pt x="337" y="74"/>
                  <a:pt x="337" y="74"/>
                  <a:pt x="337" y="74"/>
                </a:cubicBezTo>
                <a:cubicBezTo>
                  <a:pt x="333" y="78"/>
                  <a:pt x="333" y="78"/>
                  <a:pt x="333" y="78"/>
                </a:cubicBezTo>
                <a:cubicBezTo>
                  <a:pt x="332" y="79"/>
                  <a:pt x="332" y="81"/>
                  <a:pt x="333" y="82"/>
                </a:cubicBezTo>
                <a:cubicBezTo>
                  <a:pt x="333" y="83"/>
                  <a:pt x="334" y="83"/>
                  <a:pt x="335" y="83"/>
                </a:cubicBezTo>
                <a:close/>
                <a:moveTo>
                  <a:pt x="372" y="46"/>
                </a:moveTo>
                <a:cubicBezTo>
                  <a:pt x="373" y="46"/>
                  <a:pt x="374" y="46"/>
                  <a:pt x="374" y="45"/>
                </a:cubicBezTo>
                <a:cubicBezTo>
                  <a:pt x="386" y="34"/>
                  <a:pt x="386" y="34"/>
                  <a:pt x="386" y="34"/>
                </a:cubicBezTo>
                <a:cubicBezTo>
                  <a:pt x="386" y="34"/>
                  <a:pt x="386" y="34"/>
                  <a:pt x="386" y="34"/>
                </a:cubicBezTo>
                <a:cubicBezTo>
                  <a:pt x="388" y="32"/>
                  <a:pt x="388" y="32"/>
                  <a:pt x="388" y="32"/>
                </a:cubicBezTo>
                <a:cubicBezTo>
                  <a:pt x="391" y="29"/>
                  <a:pt x="391" y="29"/>
                  <a:pt x="391" y="29"/>
                </a:cubicBezTo>
                <a:cubicBezTo>
                  <a:pt x="394" y="26"/>
                  <a:pt x="394" y="26"/>
                  <a:pt x="394" y="26"/>
                </a:cubicBezTo>
                <a:cubicBezTo>
                  <a:pt x="395" y="24"/>
                  <a:pt x="395" y="22"/>
                  <a:pt x="394" y="21"/>
                </a:cubicBezTo>
                <a:cubicBezTo>
                  <a:pt x="394" y="21"/>
                  <a:pt x="393" y="21"/>
                  <a:pt x="393" y="20"/>
                </a:cubicBezTo>
                <a:cubicBezTo>
                  <a:pt x="392" y="20"/>
                  <a:pt x="391" y="20"/>
                  <a:pt x="391" y="21"/>
                </a:cubicBezTo>
                <a:cubicBezTo>
                  <a:pt x="390" y="21"/>
                  <a:pt x="390" y="21"/>
                  <a:pt x="390" y="21"/>
                </a:cubicBezTo>
                <a:cubicBezTo>
                  <a:pt x="387" y="24"/>
                  <a:pt x="387" y="24"/>
                  <a:pt x="387" y="24"/>
                </a:cubicBezTo>
                <a:cubicBezTo>
                  <a:pt x="387" y="24"/>
                  <a:pt x="387" y="24"/>
                  <a:pt x="387" y="24"/>
                </a:cubicBezTo>
                <a:cubicBezTo>
                  <a:pt x="385" y="26"/>
                  <a:pt x="385" y="26"/>
                  <a:pt x="385" y="26"/>
                </a:cubicBezTo>
                <a:cubicBezTo>
                  <a:pt x="385" y="26"/>
                  <a:pt x="385" y="26"/>
                  <a:pt x="385" y="26"/>
                </a:cubicBezTo>
                <a:cubicBezTo>
                  <a:pt x="382" y="29"/>
                  <a:pt x="382" y="29"/>
                  <a:pt x="382" y="29"/>
                </a:cubicBezTo>
                <a:cubicBezTo>
                  <a:pt x="379" y="32"/>
                  <a:pt x="379" y="32"/>
                  <a:pt x="379" y="32"/>
                </a:cubicBezTo>
                <a:cubicBezTo>
                  <a:pt x="376" y="36"/>
                  <a:pt x="376" y="36"/>
                  <a:pt x="376" y="36"/>
                </a:cubicBezTo>
                <a:cubicBezTo>
                  <a:pt x="376" y="36"/>
                  <a:pt x="376" y="36"/>
                  <a:pt x="376" y="36"/>
                </a:cubicBezTo>
                <a:cubicBezTo>
                  <a:pt x="370" y="41"/>
                  <a:pt x="370" y="41"/>
                  <a:pt x="370" y="41"/>
                </a:cubicBezTo>
                <a:cubicBezTo>
                  <a:pt x="369" y="42"/>
                  <a:pt x="369" y="44"/>
                  <a:pt x="370" y="45"/>
                </a:cubicBezTo>
                <a:cubicBezTo>
                  <a:pt x="371" y="46"/>
                  <a:pt x="371" y="46"/>
                  <a:pt x="372" y="46"/>
                </a:cubicBezTo>
                <a:close/>
                <a:moveTo>
                  <a:pt x="390" y="44"/>
                </a:moveTo>
                <a:cubicBezTo>
                  <a:pt x="393" y="40"/>
                  <a:pt x="393" y="40"/>
                  <a:pt x="393" y="40"/>
                </a:cubicBezTo>
                <a:cubicBezTo>
                  <a:pt x="394" y="39"/>
                  <a:pt x="394" y="37"/>
                  <a:pt x="393" y="36"/>
                </a:cubicBezTo>
                <a:cubicBezTo>
                  <a:pt x="392" y="35"/>
                  <a:pt x="390" y="35"/>
                  <a:pt x="389" y="36"/>
                </a:cubicBezTo>
                <a:cubicBezTo>
                  <a:pt x="385" y="40"/>
                  <a:pt x="385" y="40"/>
                  <a:pt x="385" y="40"/>
                </a:cubicBezTo>
                <a:cubicBezTo>
                  <a:pt x="384" y="41"/>
                  <a:pt x="384" y="43"/>
                  <a:pt x="385" y="44"/>
                </a:cubicBezTo>
                <a:cubicBezTo>
                  <a:pt x="386" y="45"/>
                  <a:pt x="387" y="45"/>
                  <a:pt x="387" y="45"/>
                </a:cubicBezTo>
                <a:cubicBezTo>
                  <a:pt x="388" y="45"/>
                  <a:pt x="389" y="45"/>
                  <a:pt x="390" y="44"/>
                </a:cubicBezTo>
                <a:close/>
                <a:moveTo>
                  <a:pt x="381" y="52"/>
                </a:moveTo>
                <a:cubicBezTo>
                  <a:pt x="383" y="51"/>
                  <a:pt x="383" y="49"/>
                  <a:pt x="381" y="48"/>
                </a:cubicBezTo>
                <a:cubicBezTo>
                  <a:pt x="380" y="46"/>
                  <a:pt x="378" y="46"/>
                  <a:pt x="377" y="48"/>
                </a:cubicBezTo>
                <a:cubicBezTo>
                  <a:pt x="370" y="54"/>
                  <a:pt x="370" y="54"/>
                  <a:pt x="370" y="54"/>
                </a:cubicBezTo>
                <a:cubicBezTo>
                  <a:pt x="351" y="73"/>
                  <a:pt x="351" y="73"/>
                  <a:pt x="351" y="73"/>
                </a:cubicBezTo>
                <a:cubicBezTo>
                  <a:pt x="351" y="73"/>
                  <a:pt x="351" y="73"/>
                  <a:pt x="351" y="73"/>
                </a:cubicBezTo>
                <a:cubicBezTo>
                  <a:pt x="348" y="77"/>
                  <a:pt x="348" y="77"/>
                  <a:pt x="348" y="77"/>
                </a:cubicBezTo>
                <a:cubicBezTo>
                  <a:pt x="132" y="292"/>
                  <a:pt x="132" y="292"/>
                  <a:pt x="132" y="292"/>
                </a:cubicBezTo>
                <a:cubicBezTo>
                  <a:pt x="131" y="294"/>
                  <a:pt x="131" y="295"/>
                  <a:pt x="132" y="297"/>
                </a:cubicBezTo>
                <a:cubicBezTo>
                  <a:pt x="133" y="297"/>
                  <a:pt x="134" y="298"/>
                  <a:pt x="135" y="298"/>
                </a:cubicBezTo>
                <a:cubicBezTo>
                  <a:pt x="135" y="298"/>
                  <a:pt x="136" y="297"/>
                  <a:pt x="137" y="297"/>
                </a:cubicBezTo>
                <a:cubicBezTo>
                  <a:pt x="353" y="81"/>
                  <a:pt x="353" y="81"/>
                  <a:pt x="353" y="81"/>
                </a:cubicBezTo>
                <a:lnTo>
                  <a:pt x="381" y="52"/>
                </a:lnTo>
                <a:close/>
                <a:moveTo>
                  <a:pt x="388" y="59"/>
                </a:moveTo>
                <a:cubicBezTo>
                  <a:pt x="391" y="56"/>
                  <a:pt x="391" y="56"/>
                  <a:pt x="391" y="56"/>
                </a:cubicBezTo>
                <a:cubicBezTo>
                  <a:pt x="392" y="55"/>
                  <a:pt x="392" y="53"/>
                  <a:pt x="391" y="52"/>
                </a:cubicBezTo>
                <a:cubicBezTo>
                  <a:pt x="390" y="51"/>
                  <a:pt x="388" y="51"/>
                  <a:pt x="387" y="52"/>
                </a:cubicBezTo>
                <a:cubicBezTo>
                  <a:pt x="384" y="55"/>
                  <a:pt x="384" y="55"/>
                  <a:pt x="384" y="55"/>
                </a:cubicBezTo>
                <a:cubicBezTo>
                  <a:pt x="383" y="56"/>
                  <a:pt x="383" y="58"/>
                  <a:pt x="384" y="59"/>
                </a:cubicBezTo>
                <a:cubicBezTo>
                  <a:pt x="385" y="60"/>
                  <a:pt x="385" y="60"/>
                  <a:pt x="386" y="60"/>
                </a:cubicBezTo>
                <a:cubicBezTo>
                  <a:pt x="387" y="60"/>
                  <a:pt x="388" y="60"/>
                  <a:pt x="388" y="59"/>
                </a:cubicBezTo>
                <a:close/>
                <a:moveTo>
                  <a:pt x="416" y="30"/>
                </a:moveTo>
                <a:cubicBezTo>
                  <a:pt x="417" y="30"/>
                  <a:pt x="417" y="30"/>
                  <a:pt x="418" y="30"/>
                </a:cubicBezTo>
                <a:cubicBezTo>
                  <a:pt x="424" y="24"/>
                  <a:pt x="424" y="24"/>
                  <a:pt x="424" y="24"/>
                </a:cubicBezTo>
                <a:cubicBezTo>
                  <a:pt x="425" y="23"/>
                  <a:pt x="425" y="21"/>
                  <a:pt x="424" y="20"/>
                </a:cubicBezTo>
                <a:cubicBezTo>
                  <a:pt x="422" y="18"/>
                  <a:pt x="420" y="18"/>
                  <a:pt x="419" y="20"/>
                </a:cubicBezTo>
                <a:cubicBezTo>
                  <a:pt x="414" y="25"/>
                  <a:pt x="414" y="25"/>
                  <a:pt x="414" y="25"/>
                </a:cubicBezTo>
                <a:cubicBezTo>
                  <a:pt x="412" y="26"/>
                  <a:pt x="412" y="28"/>
                  <a:pt x="414" y="30"/>
                </a:cubicBezTo>
                <a:cubicBezTo>
                  <a:pt x="414" y="30"/>
                  <a:pt x="415" y="30"/>
                  <a:pt x="416" y="30"/>
                </a:cubicBezTo>
                <a:close/>
                <a:moveTo>
                  <a:pt x="403" y="44"/>
                </a:moveTo>
                <a:cubicBezTo>
                  <a:pt x="403" y="44"/>
                  <a:pt x="404" y="43"/>
                  <a:pt x="405" y="43"/>
                </a:cubicBezTo>
                <a:cubicBezTo>
                  <a:pt x="407" y="41"/>
                  <a:pt x="407" y="41"/>
                  <a:pt x="407" y="41"/>
                </a:cubicBezTo>
                <a:cubicBezTo>
                  <a:pt x="408" y="40"/>
                  <a:pt x="408" y="38"/>
                  <a:pt x="407" y="36"/>
                </a:cubicBezTo>
                <a:cubicBezTo>
                  <a:pt x="406" y="35"/>
                  <a:pt x="404" y="35"/>
                  <a:pt x="402" y="36"/>
                </a:cubicBezTo>
                <a:cubicBezTo>
                  <a:pt x="400" y="38"/>
                  <a:pt x="400" y="38"/>
                  <a:pt x="400" y="38"/>
                </a:cubicBezTo>
                <a:cubicBezTo>
                  <a:pt x="399" y="40"/>
                  <a:pt x="399" y="42"/>
                  <a:pt x="400" y="43"/>
                </a:cubicBezTo>
                <a:cubicBezTo>
                  <a:pt x="401" y="43"/>
                  <a:pt x="402" y="44"/>
                  <a:pt x="403" y="44"/>
                </a:cubicBezTo>
                <a:close/>
                <a:moveTo>
                  <a:pt x="372" y="66"/>
                </a:moveTo>
                <a:cubicBezTo>
                  <a:pt x="369" y="69"/>
                  <a:pt x="369" y="69"/>
                  <a:pt x="369" y="69"/>
                </a:cubicBezTo>
                <a:cubicBezTo>
                  <a:pt x="365" y="74"/>
                  <a:pt x="365" y="74"/>
                  <a:pt x="365" y="74"/>
                </a:cubicBezTo>
                <a:cubicBezTo>
                  <a:pt x="364" y="75"/>
                  <a:pt x="364" y="77"/>
                  <a:pt x="365" y="78"/>
                </a:cubicBezTo>
                <a:cubicBezTo>
                  <a:pt x="366" y="79"/>
                  <a:pt x="366" y="79"/>
                  <a:pt x="367" y="79"/>
                </a:cubicBezTo>
                <a:cubicBezTo>
                  <a:pt x="368" y="79"/>
                  <a:pt x="369" y="79"/>
                  <a:pt x="369" y="78"/>
                </a:cubicBezTo>
                <a:cubicBezTo>
                  <a:pt x="374" y="74"/>
                  <a:pt x="374" y="74"/>
                  <a:pt x="374" y="74"/>
                </a:cubicBezTo>
                <a:cubicBezTo>
                  <a:pt x="377" y="71"/>
                  <a:pt x="377" y="71"/>
                  <a:pt x="377" y="71"/>
                </a:cubicBezTo>
                <a:cubicBezTo>
                  <a:pt x="378" y="70"/>
                  <a:pt x="378" y="68"/>
                  <a:pt x="377" y="66"/>
                </a:cubicBezTo>
                <a:cubicBezTo>
                  <a:pt x="375" y="65"/>
                  <a:pt x="374" y="65"/>
                  <a:pt x="372" y="66"/>
                </a:cubicBezTo>
                <a:close/>
                <a:moveTo>
                  <a:pt x="362" y="86"/>
                </a:moveTo>
                <a:cubicBezTo>
                  <a:pt x="363" y="84"/>
                  <a:pt x="363" y="82"/>
                  <a:pt x="362" y="81"/>
                </a:cubicBezTo>
                <a:cubicBezTo>
                  <a:pt x="361" y="80"/>
                  <a:pt x="359" y="80"/>
                  <a:pt x="358" y="81"/>
                </a:cubicBezTo>
                <a:cubicBezTo>
                  <a:pt x="142" y="297"/>
                  <a:pt x="142" y="297"/>
                  <a:pt x="142" y="297"/>
                </a:cubicBezTo>
                <a:cubicBezTo>
                  <a:pt x="141" y="298"/>
                  <a:pt x="141" y="300"/>
                  <a:pt x="142" y="301"/>
                </a:cubicBezTo>
                <a:cubicBezTo>
                  <a:pt x="143" y="302"/>
                  <a:pt x="143" y="302"/>
                  <a:pt x="144" y="302"/>
                </a:cubicBezTo>
                <a:cubicBezTo>
                  <a:pt x="145" y="302"/>
                  <a:pt x="146" y="302"/>
                  <a:pt x="146" y="301"/>
                </a:cubicBezTo>
                <a:lnTo>
                  <a:pt x="362" y="86"/>
                </a:lnTo>
                <a:close/>
                <a:moveTo>
                  <a:pt x="380" y="80"/>
                </a:moveTo>
                <a:cubicBezTo>
                  <a:pt x="381" y="80"/>
                  <a:pt x="381" y="80"/>
                  <a:pt x="382" y="79"/>
                </a:cubicBezTo>
                <a:cubicBezTo>
                  <a:pt x="384" y="77"/>
                  <a:pt x="384" y="77"/>
                  <a:pt x="384" y="77"/>
                </a:cubicBezTo>
                <a:cubicBezTo>
                  <a:pt x="386" y="76"/>
                  <a:pt x="386" y="74"/>
                  <a:pt x="384" y="73"/>
                </a:cubicBezTo>
                <a:cubicBezTo>
                  <a:pt x="383" y="72"/>
                  <a:pt x="381" y="72"/>
                  <a:pt x="380" y="73"/>
                </a:cubicBezTo>
                <a:cubicBezTo>
                  <a:pt x="378" y="75"/>
                  <a:pt x="378" y="75"/>
                  <a:pt x="378" y="75"/>
                </a:cubicBezTo>
                <a:cubicBezTo>
                  <a:pt x="376" y="76"/>
                  <a:pt x="376" y="78"/>
                  <a:pt x="378" y="79"/>
                </a:cubicBezTo>
                <a:cubicBezTo>
                  <a:pt x="378" y="80"/>
                  <a:pt x="379" y="80"/>
                  <a:pt x="380" y="80"/>
                </a:cubicBezTo>
                <a:close/>
                <a:moveTo>
                  <a:pt x="429" y="31"/>
                </a:moveTo>
                <a:cubicBezTo>
                  <a:pt x="430" y="31"/>
                  <a:pt x="430" y="31"/>
                  <a:pt x="431" y="30"/>
                </a:cubicBezTo>
                <a:cubicBezTo>
                  <a:pt x="433" y="29"/>
                  <a:pt x="433" y="29"/>
                  <a:pt x="433" y="29"/>
                </a:cubicBezTo>
                <a:cubicBezTo>
                  <a:pt x="434" y="27"/>
                  <a:pt x="434" y="25"/>
                  <a:pt x="433" y="24"/>
                </a:cubicBezTo>
                <a:cubicBezTo>
                  <a:pt x="432" y="23"/>
                  <a:pt x="430" y="23"/>
                  <a:pt x="429" y="24"/>
                </a:cubicBezTo>
                <a:cubicBezTo>
                  <a:pt x="427" y="26"/>
                  <a:pt x="427" y="26"/>
                  <a:pt x="427" y="26"/>
                </a:cubicBezTo>
                <a:cubicBezTo>
                  <a:pt x="426" y="27"/>
                  <a:pt x="426" y="29"/>
                  <a:pt x="427" y="30"/>
                </a:cubicBezTo>
                <a:cubicBezTo>
                  <a:pt x="427" y="31"/>
                  <a:pt x="428" y="31"/>
                  <a:pt x="429" y="31"/>
                </a:cubicBezTo>
                <a:close/>
                <a:moveTo>
                  <a:pt x="414" y="47"/>
                </a:moveTo>
                <a:cubicBezTo>
                  <a:pt x="414" y="47"/>
                  <a:pt x="415" y="46"/>
                  <a:pt x="416" y="46"/>
                </a:cubicBezTo>
                <a:cubicBezTo>
                  <a:pt x="423" y="38"/>
                  <a:pt x="423" y="38"/>
                  <a:pt x="423" y="38"/>
                </a:cubicBezTo>
                <a:cubicBezTo>
                  <a:pt x="424" y="37"/>
                  <a:pt x="424" y="35"/>
                  <a:pt x="423" y="34"/>
                </a:cubicBezTo>
                <a:cubicBezTo>
                  <a:pt x="422" y="33"/>
                  <a:pt x="420" y="33"/>
                  <a:pt x="419" y="34"/>
                </a:cubicBezTo>
                <a:cubicBezTo>
                  <a:pt x="411" y="41"/>
                  <a:pt x="411" y="41"/>
                  <a:pt x="411" y="41"/>
                </a:cubicBezTo>
                <a:cubicBezTo>
                  <a:pt x="410" y="43"/>
                  <a:pt x="410" y="45"/>
                  <a:pt x="411" y="46"/>
                </a:cubicBezTo>
                <a:cubicBezTo>
                  <a:pt x="412" y="46"/>
                  <a:pt x="413" y="47"/>
                  <a:pt x="414" y="47"/>
                </a:cubicBezTo>
                <a:close/>
                <a:moveTo>
                  <a:pt x="405" y="48"/>
                </a:moveTo>
                <a:cubicBezTo>
                  <a:pt x="392" y="61"/>
                  <a:pt x="392" y="61"/>
                  <a:pt x="392" y="61"/>
                </a:cubicBezTo>
                <a:cubicBezTo>
                  <a:pt x="391" y="62"/>
                  <a:pt x="391" y="64"/>
                  <a:pt x="392" y="65"/>
                </a:cubicBezTo>
                <a:cubicBezTo>
                  <a:pt x="392" y="66"/>
                  <a:pt x="393" y="66"/>
                  <a:pt x="394" y="66"/>
                </a:cubicBezTo>
                <a:cubicBezTo>
                  <a:pt x="395" y="66"/>
                  <a:pt x="396" y="66"/>
                  <a:pt x="396" y="65"/>
                </a:cubicBezTo>
                <a:cubicBezTo>
                  <a:pt x="409" y="52"/>
                  <a:pt x="409" y="52"/>
                  <a:pt x="409" y="52"/>
                </a:cubicBezTo>
                <a:cubicBezTo>
                  <a:pt x="410" y="51"/>
                  <a:pt x="410" y="49"/>
                  <a:pt x="409" y="48"/>
                </a:cubicBezTo>
                <a:cubicBezTo>
                  <a:pt x="408" y="47"/>
                  <a:pt x="406" y="47"/>
                  <a:pt x="405" y="48"/>
                </a:cubicBezTo>
                <a:close/>
                <a:moveTo>
                  <a:pt x="151" y="311"/>
                </a:moveTo>
                <a:cubicBezTo>
                  <a:pt x="375" y="86"/>
                  <a:pt x="375" y="86"/>
                  <a:pt x="375" y="86"/>
                </a:cubicBezTo>
                <a:cubicBezTo>
                  <a:pt x="377" y="85"/>
                  <a:pt x="377" y="83"/>
                  <a:pt x="375" y="82"/>
                </a:cubicBezTo>
                <a:cubicBezTo>
                  <a:pt x="374" y="80"/>
                  <a:pt x="372" y="80"/>
                  <a:pt x="371" y="82"/>
                </a:cubicBezTo>
                <a:cubicBezTo>
                  <a:pt x="146" y="307"/>
                  <a:pt x="146" y="307"/>
                  <a:pt x="146" y="307"/>
                </a:cubicBezTo>
                <a:cubicBezTo>
                  <a:pt x="145" y="308"/>
                  <a:pt x="145" y="310"/>
                  <a:pt x="146" y="311"/>
                </a:cubicBezTo>
                <a:cubicBezTo>
                  <a:pt x="147" y="311"/>
                  <a:pt x="148" y="312"/>
                  <a:pt x="148" y="312"/>
                </a:cubicBezTo>
                <a:cubicBezTo>
                  <a:pt x="149" y="312"/>
                  <a:pt x="150" y="311"/>
                  <a:pt x="151" y="311"/>
                </a:cubicBezTo>
                <a:close/>
                <a:moveTo>
                  <a:pt x="432" y="39"/>
                </a:moveTo>
                <a:cubicBezTo>
                  <a:pt x="433" y="39"/>
                  <a:pt x="434" y="40"/>
                  <a:pt x="434" y="40"/>
                </a:cubicBezTo>
                <a:cubicBezTo>
                  <a:pt x="435" y="40"/>
                  <a:pt x="436" y="39"/>
                  <a:pt x="437" y="39"/>
                </a:cubicBezTo>
                <a:cubicBezTo>
                  <a:pt x="445" y="31"/>
                  <a:pt x="445" y="31"/>
                  <a:pt x="445" y="31"/>
                </a:cubicBezTo>
                <a:cubicBezTo>
                  <a:pt x="448" y="27"/>
                  <a:pt x="448" y="27"/>
                  <a:pt x="448" y="27"/>
                </a:cubicBezTo>
                <a:cubicBezTo>
                  <a:pt x="449" y="26"/>
                  <a:pt x="449" y="24"/>
                  <a:pt x="448" y="23"/>
                </a:cubicBezTo>
                <a:cubicBezTo>
                  <a:pt x="447" y="22"/>
                  <a:pt x="445" y="22"/>
                  <a:pt x="444" y="23"/>
                </a:cubicBezTo>
                <a:cubicBezTo>
                  <a:pt x="440" y="26"/>
                  <a:pt x="440" y="26"/>
                  <a:pt x="440" y="26"/>
                </a:cubicBezTo>
                <a:cubicBezTo>
                  <a:pt x="439" y="28"/>
                  <a:pt x="439" y="28"/>
                  <a:pt x="439" y="28"/>
                </a:cubicBezTo>
                <a:cubicBezTo>
                  <a:pt x="438" y="29"/>
                  <a:pt x="438" y="29"/>
                  <a:pt x="438" y="29"/>
                </a:cubicBezTo>
                <a:cubicBezTo>
                  <a:pt x="432" y="35"/>
                  <a:pt x="432" y="35"/>
                  <a:pt x="432" y="35"/>
                </a:cubicBezTo>
                <a:cubicBezTo>
                  <a:pt x="431" y="36"/>
                  <a:pt x="431" y="38"/>
                  <a:pt x="432" y="39"/>
                </a:cubicBezTo>
                <a:close/>
                <a:moveTo>
                  <a:pt x="428" y="39"/>
                </a:moveTo>
                <a:cubicBezTo>
                  <a:pt x="423" y="43"/>
                  <a:pt x="423" y="43"/>
                  <a:pt x="423" y="43"/>
                </a:cubicBezTo>
                <a:cubicBezTo>
                  <a:pt x="422" y="44"/>
                  <a:pt x="422" y="46"/>
                  <a:pt x="423" y="48"/>
                </a:cubicBezTo>
                <a:cubicBezTo>
                  <a:pt x="424" y="48"/>
                  <a:pt x="425" y="49"/>
                  <a:pt x="426" y="49"/>
                </a:cubicBezTo>
                <a:cubicBezTo>
                  <a:pt x="426" y="49"/>
                  <a:pt x="427" y="48"/>
                  <a:pt x="428" y="48"/>
                </a:cubicBezTo>
                <a:cubicBezTo>
                  <a:pt x="432" y="43"/>
                  <a:pt x="432" y="43"/>
                  <a:pt x="432" y="43"/>
                </a:cubicBezTo>
                <a:cubicBezTo>
                  <a:pt x="433" y="42"/>
                  <a:pt x="433" y="40"/>
                  <a:pt x="432" y="39"/>
                </a:cubicBezTo>
                <a:cubicBezTo>
                  <a:pt x="431" y="38"/>
                  <a:pt x="429" y="38"/>
                  <a:pt x="428" y="39"/>
                </a:cubicBezTo>
                <a:close/>
                <a:moveTo>
                  <a:pt x="153" y="323"/>
                </a:moveTo>
                <a:cubicBezTo>
                  <a:pt x="388" y="88"/>
                  <a:pt x="388" y="88"/>
                  <a:pt x="388" y="88"/>
                </a:cubicBezTo>
                <a:cubicBezTo>
                  <a:pt x="389" y="87"/>
                  <a:pt x="389" y="85"/>
                  <a:pt x="388" y="83"/>
                </a:cubicBezTo>
                <a:cubicBezTo>
                  <a:pt x="386" y="82"/>
                  <a:pt x="384" y="82"/>
                  <a:pt x="383" y="83"/>
                </a:cubicBezTo>
                <a:cubicBezTo>
                  <a:pt x="148" y="318"/>
                  <a:pt x="148" y="318"/>
                  <a:pt x="148" y="318"/>
                </a:cubicBezTo>
                <a:cubicBezTo>
                  <a:pt x="147" y="319"/>
                  <a:pt x="147" y="321"/>
                  <a:pt x="148" y="323"/>
                </a:cubicBezTo>
                <a:cubicBezTo>
                  <a:pt x="149" y="323"/>
                  <a:pt x="150" y="323"/>
                  <a:pt x="151" y="323"/>
                </a:cubicBezTo>
                <a:cubicBezTo>
                  <a:pt x="151" y="323"/>
                  <a:pt x="152" y="323"/>
                  <a:pt x="153" y="323"/>
                </a:cubicBezTo>
                <a:close/>
                <a:moveTo>
                  <a:pt x="419" y="48"/>
                </a:moveTo>
                <a:cubicBezTo>
                  <a:pt x="411" y="56"/>
                  <a:pt x="411" y="56"/>
                  <a:pt x="411" y="56"/>
                </a:cubicBezTo>
                <a:cubicBezTo>
                  <a:pt x="397" y="69"/>
                  <a:pt x="397" y="69"/>
                  <a:pt x="397" y="69"/>
                </a:cubicBezTo>
                <a:cubicBezTo>
                  <a:pt x="396" y="71"/>
                  <a:pt x="396" y="73"/>
                  <a:pt x="397" y="74"/>
                </a:cubicBezTo>
                <a:cubicBezTo>
                  <a:pt x="398" y="74"/>
                  <a:pt x="399" y="75"/>
                  <a:pt x="399" y="75"/>
                </a:cubicBezTo>
                <a:cubicBezTo>
                  <a:pt x="400" y="75"/>
                  <a:pt x="401" y="74"/>
                  <a:pt x="402" y="74"/>
                </a:cubicBezTo>
                <a:cubicBezTo>
                  <a:pt x="415" y="60"/>
                  <a:pt x="415" y="60"/>
                  <a:pt x="415" y="60"/>
                </a:cubicBezTo>
                <a:cubicBezTo>
                  <a:pt x="423" y="52"/>
                  <a:pt x="423" y="52"/>
                  <a:pt x="423" y="52"/>
                </a:cubicBezTo>
                <a:cubicBezTo>
                  <a:pt x="424" y="51"/>
                  <a:pt x="424" y="49"/>
                  <a:pt x="423" y="48"/>
                </a:cubicBezTo>
                <a:cubicBezTo>
                  <a:pt x="422" y="47"/>
                  <a:pt x="420" y="47"/>
                  <a:pt x="419" y="48"/>
                </a:cubicBezTo>
                <a:close/>
                <a:moveTo>
                  <a:pt x="452" y="23"/>
                </a:moveTo>
                <a:cubicBezTo>
                  <a:pt x="452" y="23"/>
                  <a:pt x="453" y="22"/>
                  <a:pt x="454" y="22"/>
                </a:cubicBezTo>
                <a:cubicBezTo>
                  <a:pt x="456" y="20"/>
                  <a:pt x="456" y="20"/>
                  <a:pt x="456" y="20"/>
                </a:cubicBezTo>
                <a:cubicBezTo>
                  <a:pt x="457" y="18"/>
                  <a:pt x="457" y="16"/>
                  <a:pt x="456" y="15"/>
                </a:cubicBezTo>
                <a:cubicBezTo>
                  <a:pt x="455" y="14"/>
                  <a:pt x="453" y="14"/>
                  <a:pt x="451" y="15"/>
                </a:cubicBezTo>
                <a:cubicBezTo>
                  <a:pt x="449" y="17"/>
                  <a:pt x="449" y="17"/>
                  <a:pt x="449" y="17"/>
                </a:cubicBezTo>
                <a:cubicBezTo>
                  <a:pt x="448" y="19"/>
                  <a:pt x="448" y="21"/>
                  <a:pt x="449" y="22"/>
                </a:cubicBezTo>
                <a:cubicBezTo>
                  <a:pt x="450" y="22"/>
                  <a:pt x="451" y="23"/>
                  <a:pt x="452" y="23"/>
                </a:cubicBezTo>
                <a:close/>
                <a:moveTo>
                  <a:pt x="157" y="324"/>
                </a:moveTo>
                <a:cubicBezTo>
                  <a:pt x="152" y="328"/>
                  <a:pt x="152" y="328"/>
                  <a:pt x="152" y="328"/>
                </a:cubicBezTo>
                <a:cubicBezTo>
                  <a:pt x="151" y="330"/>
                  <a:pt x="151" y="331"/>
                  <a:pt x="152" y="333"/>
                </a:cubicBezTo>
                <a:cubicBezTo>
                  <a:pt x="153" y="333"/>
                  <a:pt x="154" y="334"/>
                  <a:pt x="155" y="334"/>
                </a:cubicBezTo>
                <a:cubicBezTo>
                  <a:pt x="155" y="334"/>
                  <a:pt x="156" y="333"/>
                  <a:pt x="157" y="333"/>
                </a:cubicBezTo>
                <a:cubicBezTo>
                  <a:pt x="161" y="328"/>
                  <a:pt x="161" y="328"/>
                  <a:pt x="161" y="328"/>
                </a:cubicBezTo>
                <a:cubicBezTo>
                  <a:pt x="162" y="327"/>
                  <a:pt x="162" y="325"/>
                  <a:pt x="161" y="324"/>
                </a:cubicBezTo>
                <a:cubicBezTo>
                  <a:pt x="160" y="323"/>
                  <a:pt x="158" y="323"/>
                  <a:pt x="157" y="324"/>
                </a:cubicBezTo>
                <a:close/>
                <a:moveTo>
                  <a:pt x="419" y="66"/>
                </a:moveTo>
                <a:cubicBezTo>
                  <a:pt x="418" y="65"/>
                  <a:pt x="416" y="65"/>
                  <a:pt x="415" y="66"/>
                </a:cubicBezTo>
                <a:cubicBezTo>
                  <a:pt x="413" y="68"/>
                  <a:pt x="413" y="68"/>
                  <a:pt x="413" y="68"/>
                </a:cubicBezTo>
                <a:cubicBezTo>
                  <a:pt x="166" y="315"/>
                  <a:pt x="166" y="315"/>
                  <a:pt x="166" y="315"/>
                </a:cubicBezTo>
                <a:cubicBezTo>
                  <a:pt x="164" y="316"/>
                  <a:pt x="164" y="318"/>
                  <a:pt x="166" y="320"/>
                </a:cubicBezTo>
                <a:cubicBezTo>
                  <a:pt x="166" y="320"/>
                  <a:pt x="167" y="320"/>
                  <a:pt x="168" y="320"/>
                </a:cubicBezTo>
                <a:cubicBezTo>
                  <a:pt x="169" y="320"/>
                  <a:pt x="169" y="320"/>
                  <a:pt x="170" y="320"/>
                </a:cubicBezTo>
                <a:cubicBezTo>
                  <a:pt x="419" y="70"/>
                  <a:pt x="419" y="70"/>
                  <a:pt x="419" y="70"/>
                </a:cubicBezTo>
                <a:cubicBezTo>
                  <a:pt x="421" y="69"/>
                  <a:pt x="421" y="67"/>
                  <a:pt x="419" y="66"/>
                </a:cubicBezTo>
                <a:close/>
                <a:moveTo>
                  <a:pt x="434" y="46"/>
                </a:moveTo>
                <a:cubicBezTo>
                  <a:pt x="427" y="53"/>
                  <a:pt x="427" y="53"/>
                  <a:pt x="427" y="53"/>
                </a:cubicBezTo>
                <a:cubicBezTo>
                  <a:pt x="426" y="55"/>
                  <a:pt x="426" y="57"/>
                  <a:pt x="427" y="58"/>
                </a:cubicBezTo>
                <a:cubicBezTo>
                  <a:pt x="428" y="58"/>
                  <a:pt x="429" y="59"/>
                  <a:pt x="429" y="59"/>
                </a:cubicBezTo>
                <a:cubicBezTo>
                  <a:pt x="430" y="59"/>
                  <a:pt x="431" y="58"/>
                  <a:pt x="432" y="58"/>
                </a:cubicBezTo>
                <a:cubicBezTo>
                  <a:pt x="439" y="51"/>
                  <a:pt x="439" y="51"/>
                  <a:pt x="439" y="51"/>
                </a:cubicBezTo>
                <a:cubicBezTo>
                  <a:pt x="440" y="50"/>
                  <a:pt x="440" y="48"/>
                  <a:pt x="439" y="47"/>
                </a:cubicBezTo>
                <a:cubicBezTo>
                  <a:pt x="440" y="47"/>
                  <a:pt x="440" y="48"/>
                  <a:pt x="441" y="48"/>
                </a:cubicBezTo>
                <a:cubicBezTo>
                  <a:pt x="441" y="48"/>
                  <a:pt x="442" y="47"/>
                  <a:pt x="443" y="47"/>
                </a:cubicBezTo>
                <a:cubicBezTo>
                  <a:pt x="453" y="37"/>
                  <a:pt x="453" y="37"/>
                  <a:pt x="453" y="37"/>
                </a:cubicBezTo>
                <a:cubicBezTo>
                  <a:pt x="454" y="36"/>
                  <a:pt x="454" y="34"/>
                  <a:pt x="453" y="32"/>
                </a:cubicBezTo>
                <a:cubicBezTo>
                  <a:pt x="451" y="31"/>
                  <a:pt x="449" y="31"/>
                  <a:pt x="448" y="32"/>
                </a:cubicBezTo>
                <a:cubicBezTo>
                  <a:pt x="438" y="42"/>
                  <a:pt x="438" y="42"/>
                  <a:pt x="438" y="42"/>
                </a:cubicBezTo>
                <a:cubicBezTo>
                  <a:pt x="437" y="43"/>
                  <a:pt x="437" y="45"/>
                  <a:pt x="438" y="46"/>
                </a:cubicBezTo>
                <a:cubicBezTo>
                  <a:pt x="437" y="45"/>
                  <a:pt x="435" y="45"/>
                  <a:pt x="434" y="46"/>
                </a:cubicBezTo>
                <a:close/>
                <a:moveTo>
                  <a:pt x="455" y="30"/>
                </a:moveTo>
                <a:cubicBezTo>
                  <a:pt x="456" y="30"/>
                  <a:pt x="457" y="31"/>
                  <a:pt x="458" y="31"/>
                </a:cubicBezTo>
                <a:cubicBezTo>
                  <a:pt x="458" y="31"/>
                  <a:pt x="459" y="30"/>
                  <a:pt x="460" y="30"/>
                </a:cubicBezTo>
                <a:cubicBezTo>
                  <a:pt x="465" y="24"/>
                  <a:pt x="465" y="24"/>
                  <a:pt x="465" y="24"/>
                </a:cubicBezTo>
                <a:cubicBezTo>
                  <a:pt x="475" y="15"/>
                  <a:pt x="475" y="15"/>
                  <a:pt x="475" y="15"/>
                </a:cubicBezTo>
                <a:cubicBezTo>
                  <a:pt x="476" y="13"/>
                  <a:pt x="476" y="11"/>
                  <a:pt x="475" y="10"/>
                </a:cubicBezTo>
                <a:cubicBezTo>
                  <a:pt x="474" y="9"/>
                  <a:pt x="472" y="9"/>
                  <a:pt x="470" y="10"/>
                </a:cubicBezTo>
                <a:cubicBezTo>
                  <a:pt x="455" y="25"/>
                  <a:pt x="455" y="25"/>
                  <a:pt x="455" y="25"/>
                </a:cubicBezTo>
                <a:cubicBezTo>
                  <a:pt x="454" y="26"/>
                  <a:pt x="454" y="28"/>
                  <a:pt x="455" y="30"/>
                </a:cubicBezTo>
                <a:close/>
                <a:moveTo>
                  <a:pt x="471" y="28"/>
                </a:moveTo>
                <a:cubicBezTo>
                  <a:pt x="472" y="28"/>
                  <a:pt x="473" y="29"/>
                  <a:pt x="474" y="29"/>
                </a:cubicBezTo>
                <a:cubicBezTo>
                  <a:pt x="474" y="29"/>
                  <a:pt x="475" y="28"/>
                  <a:pt x="476" y="28"/>
                </a:cubicBezTo>
                <a:cubicBezTo>
                  <a:pt x="484" y="20"/>
                  <a:pt x="484" y="20"/>
                  <a:pt x="484" y="20"/>
                </a:cubicBezTo>
                <a:cubicBezTo>
                  <a:pt x="484" y="20"/>
                  <a:pt x="484" y="19"/>
                  <a:pt x="484" y="19"/>
                </a:cubicBezTo>
                <a:cubicBezTo>
                  <a:pt x="485" y="19"/>
                  <a:pt x="485" y="18"/>
                  <a:pt x="485" y="18"/>
                </a:cubicBezTo>
                <a:cubicBezTo>
                  <a:pt x="490" y="13"/>
                  <a:pt x="490" y="13"/>
                  <a:pt x="490" y="13"/>
                </a:cubicBezTo>
                <a:cubicBezTo>
                  <a:pt x="491" y="12"/>
                  <a:pt x="491" y="10"/>
                  <a:pt x="490" y="9"/>
                </a:cubicBezTo>
                <a:cubicBezTo>
                  <a:pt x="489" y="8"/>
                  <a:pt x="487" y="8"/>
                  <a:pt x="486" y="9"/>
                </a:cubicBezTo>
                <a:cubicBezTo>
                  <a:pt x="481" y="14"/>
                  <a:pt x="481" y="14"/>
                  <a:pt x="481" y="14"/>
                </a:cubicBezTo>
                <a:cubicBezTo>
                  <a:pt x="481" y="14"/>
                  <a:pt x="480" y="14"/>
                  <a:pt x="480" y="15"/>
                </a:cubicBezTo>
                <a:cubicBezTo>
                  <a:pt x="480" y="15"/>
                  <a:pt x="480" y="15"/>
                  <a:pt x="479" y="15"/>
                </a:cubicBezTo>
                <a:cubicBezTo>
                  <a:pt x="471" y="23"/>
                  <a:pt x="471" y="23"/>
                  <a:pt x="471" y="23"/>
                </a:cubicBezTo>
                <a:cubicBezTo>
                  <a:pt x="470" y="25"/>
                  <a:pt x="470" y="26"/>
                  <a:pt x="471" y="28"/>
                </a:cubicBezTo>
                <a:close/>
                <a:moveTo>
                  <a:pt x="388" y="114"/>
                </a:moveTo>
                <a:cubicBezTo>
                  <a:pt x="389" y="114"/>
                  <a:pt x="390" y="114"/>
                  <a:pt x="390" y="113"/>
                </a:cubicBezTo>
                <a:cubicBezTo>
                  <a:pt x="393" y="111"/>
                  <a:pt x="393" y="111"/>
                  <a:pt x="393" y="111"/>
                </a:cubicBezTo>
                <a:cubicBezTo>
                  <a:pt x="393" y="110"/>
                  <a:pt x="393" y="110"/>
                  <a:pt x="393" y="110"/>
                </a:cubicBezTo>
                <a:cubicBezTo>
                  <a:pt x="394" y="110"/>
                  <a:pt x="394" y="109"/>
                  <a:pt x="394" y="109"/>
                </a:cubicBezTo>
                <a:cubicBezTo>
                  <a:pt x="427" y="77"/>
                  <a:pt x="427" y="77"/>
                  <a:pt x="427" y="77"/>
                </a:cubicBezTo>
                <a:cubicBezTo>
                  <a:pt x="428" y="76"/>
                  <a:pt x="428" y="74"/>
                  <a:pt x="427" y="72"/>
                </a:cubicBezTo>
                <a:cubicBezTo>
                  <a:pt x="425" y="71"/>
                  <a:pt x="423" y="71"/>
                  <a:pt x="422" y="72"/>
                </a:cubicBezTo>
                <a:cubicBezTo>
                  <a:pt x="390" y="105"/>
                  <a:pt x="390" y="105"/>
                  <a:pt x="390" y="105"/>
                </a:cubicBezTo>
                <a:cubicBezTo>
                  <a:pt x="390" y="105"/>
                  <a:pt x="389" y="105"/>
                  <a:pt x="389" y="106"/>
                </a:cubicBezTo>
                <a:cubicBezTo>
                  <a:pt x="389" y="106"/>
                  <a:pt x="389" y="106"/>
                  <a:pt x="388" y="106"/>
                </a:cubicBezTo>
                <a:cubicBezTo>
                  <a:pt x="386" y="109"/>
                  <a:pt x="386" y="109"/>
                  <a:pt x="386" y="109"/>
                </a:cubicBezTo>
                <a:cubicBezTo>
                  <a:pt x="385" y="110"/>
                  <a:pt x="385" y="112"/>
                  <a:pt x="386" y="113"/>
                </a:cubicBezTo>
                <a:cubicBezTo>
                  <a:pt x="387" y="114"/>
                  <a:pt x="387" y="114"/>
                  <a:pt x="388" y="114"/>
                </a:cubicBezTo>
                <a:close/>
                <a:moveTo>
                  <a:pt x="363" y="136"/>
                </a:moveTo>
                <a:cubicBezTo>
                  <a:pt x="362" y="135"/>
                  <a:pt x="360" y="135"/>
                  <a:pt x="358" y="136"/>
                </a:cubicBezTo>
                <a:cubicBezTo>
                  <a:pt x="167" y="328"/>
                  <a:pt x="167" y="328"/>
                  <a:pt x="167" y="328"/>
                </a:cubicBezTo>
                <a:cubicBezTo>
                  <a:pt x="166" y="329"/>
                  <a:pt x="166" y="331"/>
                  <a:pt x="167" y="332"/>
                </a:cubicBezTo>
                <a:cubicBezTo>
                  <a:pt x="168" y="333"/>
                  <a:pt x="168" y="333"/>
                  <a:pt x="169" y="333"/>
                </a:cubicBezTo>
                <a:cubicBezTo>
                  <a:pt x="170" y="333"/>
                  <a:pt x="171" y="333"/>
                  <a:pt x="171" y="332"/>
                </a:cubicBezTo>
                <a:cubicBezTo>
                  <a:pt x="363" y="141"/>
                  <a:pt x="363" y="141"/>
                  <a:pt x="363" y="141"/>
                </a:cubicBezTo>
                <a:cubicBezTo>
                  <a:pt x="364" y="139"/>
                  <a:pt x="364" y="137"/>
                  <a:pt x="363" y="136"/>
                </a:cubicBezTo>
                <a:close/>
                <a:moveTo>
                  <a:pt x="166" y="333"/>
                </a:moveTo>
                <a:cubicBezTo>
                  <a:pt x="165" y="332"/>
                  <a:pt x="163" y="332"/>
                  <a:pt x="161" y="333"/>
                </a:cubicBezTo>
                <a:cubicBezTo>
                  <a:pt x="151" y="343"/>
                  <a:pt x="151" y="343"/>
                  <a:pt x="151" y="343"/>
                </a:cubicBezTo>
                <a:cubicBezTo>
                  <a:pt x="150" y="344"/>
                  <a:pt x="150" y="346"/>
                  <a:pt x="151" y="348"/>
                </a:cubicBezTo>
                <a:cubicBezTo>
                  <a:pt x="152" y="348"/>
                  <a:pt x="153" y="349"/>
                  <a:pt x="154" y="349"/>
                </a:cubicBezTo>
                <a:cubicBezTo>
                  <a:pt x="154" y="349"/>
                  <a:pt x="155" y="348"/>
                  <a:pt x="156" y="348"/>
                </a:cubicBezTo>
                <a:cubicBezTo>
                  <a:pt x="166" y="338"/>
                  <a:pt x="166" y="338"/>
                  <a:pt x="166" y="338"/>
                </a:cubicBezTo>
                <a:cubicBezTo>
                  <a:pt x="167" y="336"/>
                  <a:pt x="167" y="334"/>
                  <a:pt x="166" y="333"/>
                </a:cubicBezTo>
                <a:close/>
                <a:moveTo>
                  <a:pt x="465" y="30"/>
                </a:moveTo>
                <a:cubicBezTo>
                  <a:pt x="459" y="35"/>
                  <a:pt x="459" y="35"/>
                  <a:pt x="459" y="35"/>
                </a:cubicBezTo>
                <a:cubicBezTo>
                  <a:pt x="459" y="35"/>
                  <a:pt x="459" y="35"/>
                  <a:pt x="459" y="35"/>
                </a:cubicBezTo>
                <a:cubicBezTo>
                  <a:pt x="449" y="45"/>
                  <a:pt x="449" y="45"/>
                  <a:pt x="449" y="45"/>
                </a:cubicBezTo>
                <a:cubicBezTo>
                  <a:pt x="448" y="46"/>
                  <a:pt x="448" y="48"/>
                  <a:pt x="449" y="49"/>
                </a:cubicBezTo>
                <a:cubicBezTo>
                  <a:pt x="448" y="48"/>
                  <a:pt x="446" y="48"/>
                  <a:pt x="445" y="49"/>
                </a:cubicBezTo>
                <a:cubicBezTo>
                  <a:pt x="434" y="61"/>
                  <a:pt x="434" y="61"/>
                  <a:pt x="434" y="61"/>
                </a:cubicBezTo>
                <a:cubicBezTo>
                  <a:pt x="434" y="61"/>
                  <a:pt x="434" y="61"/>
                  <a:pt x="434" y="61"/>
                </a:cubicBezTo>
                <a:cubicBezTo>
                  <a:pt x="429" y="66"/>
                  <a:pt x="429" y="66"/>
                  <a:pt x="429" y="66"/>
                </a:cubicBezTo>
                <a:cubicBezTo>
                  <a:pt x="428" y="67"/>
                  <a:pt x="428" y="69"/>
                  <a:pt x="429" y="70"/>
                </a:cubicBezTo>
                <a:cubicBezTo>
                  <a:pt x="430" y="71"/>
                  <a:pt x="430" y="71"/>
                  <a:pt x="431" y="71"/>
                </a:cubicBezTo>
                <a:cubicBezTo>
                  <a:pt x="432" y="71"/>
                  <a:pt x="433" y="71"/>
                  <a:pt x="433" y="70"/>
                </a:cubicBezTo>
                <a:cubicBezTo>
                  <a:pt x="449" y="54"/>
                  <a:pt x="449" y="54"/>
                  <a:pt x="449" y="54"/>
                </a:cubicBezTo>
                <a:cubicBezTo>
                  <a:pt x="450" y="54"/>
                  <a:pt x="450" y="54"/>
                  <a:pt x="450" y="54"/>
                </a:cubicBezTo>
                <a:cubicBezTo>
                  <a:pt x="451" y="52"/>
                  <a:pt x="451" y="51"/>
                  <a:pt x="450" y="49"/>
                </a:cubicBezTo>
                <a:cubicBezTo>
                  <a:pt x="451" y="50"/>
                  <a:pt x="451" y="50"/>
                  <a:pt x="452" y="50"/>
                </a:cubicBezTo>
                <a:cubicBezTo>
                  <a:pt x="453" y="50"/>
                  <a:pt x="454" y="50"/>
                  <a:pt x="454" y="49"/>
                </a:cubicBezTo>
                <a:cubicBezTo>
                  <a:pt x="469" y="34"/>
                  <a:pt x="469" y="34"/>
                  <a:pt x="469" y="34"/>
                </a:cubicBezTo>
                <a:cubicBezTo>
                  <a:pt x="470" y="33"/>
                  <a:pt x="470" y="33"/>
                  <a:pt x="470" y="32"/>
                </a:cubicBezTo>
                <a:cubicBezTo>
                  <a:pt x="470" y="31"/>
                  <a:pt x="470" y="30"/>
                  <a:pt x="469" y="30"/>
                </a:cubicBezTo>
                <a:cubicBezTo>
                  <a:pt x="468" y="28"/>
                  <a:pt x="466" y="28"/>
                  <a:pt x="465" y="30"/>
                </a:cubicBezTo>
                <a:close/>
                <a:moveTo>
                  <a:pt x="165" y="352"/>
                </a:moveTo>
                <a:cubicBezTo>
                  <a:pt x="169" y="348"/>
                  <a:pt x="169" y="348"/>
                  <a:pt x="169" y="348"/>
                </a:cubicBezTo>
                <a:cubicBezTo>
                  <a:pt x="170" y="347"/>
                  <a:pt x="170" y="345"/>
                  <a:pt x="169" y="344"/>
                </a:cubicBezTo>
                <a:cubicBezTo>
                  <a:pt x="168" y="343"/>
                  <a:pt x="166" y="343"/>
                  <a:pt x="165" y="344"/>
                </a:cubicBezTo>
                <a:cubicBezTo>
                  <a:pt x="161" y="348"/>
                  <a:pt x="161" y="348"/>
                  <a:pt x="161" y="348"/>
                </a:cubicBezTo>
                <a:cubicBezTo>
                  <a:pt x="160" y="349"/>
                  <a:pt x="160" y="351"/>
                  <a:pt x="161" y="352"/>
                </a:cubicBezTo>
                <a:cubicBezTo>
                  <a:pt x="161" y="353"/>
                  <a:pt x="162" y="353"/>
                  <a:pt x="163" y="353"/>
                </a:cubicBezTo>
                <a:cubicBezTo>
                  <a:pt x="164" y="353"/>
                  <a:pt x="164" y="353"/>
                  <a:pt x="165" y="352"/>
                </a:cubicBezTo>
                <a:close/>
                <a:moveTo>
                  <a:pt x="174" y="342"/>
                </a:moveTo>
                <a:cubicBezTo>
                  <a:pt x="175" y="342"/>
                  <a:pt x="176" y="342"/>
                  <a:pt x="176" y="341"/>
                </a:cubicBezTo>
                <a:cubicBezTo>
                  <a:pt x="370" y="148"/>
                  <a:pt x="370" y="148"/>
                  <a:pt x="370" y="148"/>
                </a:cubicBezTo>
                <a:cubicBezTo>
                  <a:pt x="371" y="147"/>
                  <a:pt x="371" y="145"/>
                  <a:pt x="370" y="143"/>
                </a:cubicBezTo>
                <a:cubicBezTo>
                  <a:pt x="368" y="142"/>
                  <a:pt x="366" y="142"/>
                  <a:pt x="365" y="143"/>
                </a:cubicBezTo>
                <a:cubicBezTo>
                  <a:pt x="172" y="337"/>
                  <a:pt x="172" y="337"/>
                  <a:pt x="172" y="337"/>
                </a:cubicBezTo>
                <a:cubicBezTo>
                  <a:pt x="171" y="338"/>
                  <a:pt x="171" y="340"/>
                  <a:pt x="172" y="341"/>
                </a:cubicBezTo>
                <a:cubicBezTo>
                  <a:pt x="172" y="342"/>
                  <a:pt x="173" y="342"/>
                  <a:pt x="174" y="342"/>
                </a:cubicBezTo>
                <a:close/>
                <a:moveTo>
                  <a:pt x="478" y="38"/>
                </a:moveTo>
                <a:cubicBezTo>
                  <a:pt x="479" y="38"/>
                  <a:pt x="479" y="38"/>
                  <a:pt x="480" y="37"/>
                </a:cubicBezTo>
                <a:cubicBezTo>
                  <a:pt x="490" y="28"/>
                  <a:pt x="490" y="28"/>
                  <a:pt x="490" y="28"/>
                </a:cubicBezTo>
                <a:cubicBezTo>
                  <a:pt x="491" y="26"/>
                  <a:pt x="491" y="24"/>
                  <a:pt x="490" y="23"/>
                </a:cubicBezTo>
                <a:cubicBezTo>
                  <a:pt x="489" y="22"/>
                  <a:pt x="487" y="22"/>
                  <a:pt x="485" y="23"/>
                </a:cubicBezTo>
                <a:cubicBezTo>
                  <a:pt x="476" y="33"/>
                  <a:pt x="476" y="33"/>
                  <a:pt x="476" y="33"/>
                </a:cubicBezTo>
                <a:cubicBezTo>
                  <a:pt x="474" y="34"/>
                  <a:pt x="474" y="36"/>
                  <a:pt x="476" y="37"/>
                </a:cubicBezTo>
                <a:cubicBezTo>
                  <a:pt x="476" y="38"/>
                  <a:pt x="477" y="38"/>
                  <a:pt x="478" y="38"/>
                </a:cubicBezTo>
                <a:close/>
                <a:moveTo>
                  <a:pt x="471" y="37"/>
                </a:moveTo>
                <a:cubicBezTo>
                  <a:pt x="466" y="43"/>
                  <a:pt x="466" y="43"/>
                  <a:pt x="466" y="43"/>
                </a:cubicBezTo>
                <a:cubicBezTo>
                  <a:pt x="465" y="44"/>
                  <a:pt x="465" y="46"/>
                  <a:pt x="466" y="47"/>
                </a:cubicBezTo>
                <a:cubicBezTo>
                  <a:pt x="466" y="48"/>
                  <a:pt x="467" y="48"/>
                  <a:pt x="468" y="48"/>
                </a:cubicBezTo>
                <a:cubicBezTo>
                  <a:pt x="469" y="48"/>
                  <a:pt x="470" y="48"/>
                  <a:pt x="470" y="47"/>
                </a:cubicBezTo>
                <a:cubicBezTo>
                  <a:pt x="476" y="42"/>
                  <a:pt x="476" y="42"/>
                  <a:pt x="476" y="42"/>
                </a:cubicBezTo>
                <a:cubicBezTo>
                  <a:pt x="477" y="41"/>
                  <a:pt x="477" y="39"/>
                  <a:pt x="476" y="37"/>
                </a:cubicBezTo>
                <a:cubicBezTo>
                  <a:pt x="474" y="36"/>
                  <a:pt x="472" y="36"/>
                  <a:pt x="471" y="37"/>
                </a:cubicBezTo>
                <a:close/>
                <a:moveTo>
                  <a:pt x="464" y="50"/>
                </a:moveTo>
                <a:cubicBezTo>
                  <a:pt x="464" y="50"/>
                  <a:pt x="464" y="50"/>
                  <a:pt x="464" y="50"/>
                </a:cubicBezTo>
                <a:cubicBezTo>
                  <a:pt x="464" y="50"/>
                  <a:pt x="464" y="50"/>
                  <a:pt x="463" y="50"/>
                </a:cubicBezTo>
                <a:cubicBezTo>
                  <a:pt x="463" y="50"/>
                  <a:pt x="463" y="50"/>
                  <a:pt x="463" y="50"/>
                </a:cubicBezTo>
                <a:cubicBezTo>
                  <a:pt x="463" y="50"/>
                  <a:pt x="463" y="50"/>
                  <a:pt x="463" y="49"/>
                </a:cubicBezTo>
                <a:cubicBezTo>
                  <a:pt x="463" y="49"/>
                  <a:pt x="463" y="49"/>
                  <a:pt x="463" y="49"/>
                </a:cubicBezTo>
                <a:cubicBezTo>
                  <a:pt x="462" y="49"/>
                  <a:pt x="462" y="49"/>
                  <a:pt x="462" y="49"/>
                </a:cubicBezTo>
                <a:cubicBezTo>
                  <a:pt x="462" y="49"/>
                  <a:pt x="462" y="49"/>
                  <a:pt x="461" y="49"/>
                </a:cubicBezTo>
                <a:cubicBezTo>
                  <a:pt x="461" y="49"/>
                  <a:pt x="461" y="49"/>
                  <a:pt x="461" y="49"/>
                </a:cubicBezTo>
                <a:cubicBezTo>
                  <a:pt x="461" y="49"/>
                  <a:pt x="460" y="49"/>
                  <a:pt x="460" y="49"/>
                </a:cubicBezTo>
                <a:cubicBezTo>
                  <a:pt x="460" y="49"/>
                  <a:pt x="460" y="49"/>
                  <a:pt x="460" y="49"/>
                </a:cubicBezTo>
                <a:cubicBezTo>
                  <a:pt x="460" y="49"/>
                  <a:pt x="459" y="49"/>
                  <a:pt x="459" y="49"/>
                </a:cubicBezTo>
                <a:cubicBezTo>
                  <a:pt x="459" y="49"/>
                  <a:pt x="459" y="49"/>
                  <a:pt x="459" y="50"/>
                </a:cubicBezTo>
                <a:cubicBezTo>
                  <a:pt x="459" y="50"/>
                  <a:pt x="459" y="50"/>
                  <a:pt x="459" y="50"/>
                </a:cubicBezTo>
                <a:cubicBezTo>
                  <a:pt x="459" y="50"/>
                  <a:pt x="459" y="50"/>
                  <a:pt x="459" y="50"/>
                </a:cubicBezTo>
                <a:cubicBezTo>
                  <a:pt x="457" y="52"/>
                  <a:pt x="457" y="52"/>
                  <a:pt x="457" y="52"/>
                </a:cubicBezTo>
                <a:cubicBezTo>
                  <a:pt x="450" y="59"/>
                  <a:pt x="450" y="59"/>
                  <a:pt x="450" y="59"/>
                </a:cubicBezTo>
                <a:cubicBezTo>
                  <a:pt x="450" y="59"/>
                  <a:pt x="450" y="59"/>
                  <a:pt x="450" y="59"/>
                </a:cubicBezTo>
                <a:cubicBezTo>
                  <a:pt x="441" y="68"/>
                  <a:pt x="441" y="68"/>
                  <a:pt x="441" y="68"/>
                </a:cubicBezTo>
                <a:cubicBezTo>
                  <a:pt x="439" y="69"/>
                  <a:pt x="439" y="71"/>
                  <a:pt x="441" y="72"/>
                </a:cubicBezTo>
                <a:cubicBezTo>
                  <a:pt x="441" y="73"/>
                  <a:pt x="442" y="73"/>
                  <a:pt x="443" y="73"/>
                </a:cubicBezTo>
                <a:cubicBezTo>
                  <a:pt x="444" y="73"/>
                  <a:pt x="444" y="73"/>
                  <a:pt x="445" y="72"/>
                </a:cubicBezTo>
                <a:cubicBezTo>
                  <a:pt x="463" y="54"/>
                  <a:pt x="463" y="54"/>
                  <a:pt x="463" y="54"/>
                </a:cubicBezTo>
                <a:cubicBezTo>
                  <a:pt x="463" y="54"/>
                  <a:pt x="463" y="54"/>
                  <a:pt x="463" y="54"/>
                </a:cubicBezTo>
                <a:cubicBezTo>
                  <a:pt x="463" y="54"/>
                  <a:pt x="463" y="54"/>
                  <a:pt x="464" y="54"/>
                </a:cubicBezTo>
                <a:cubicBezTo>
                  <a:pt x="464" y="54"/>
                  <a:pt x="464" y="53"/>
                  <a:pt x="464" y="53"/>
                </a:cubicBezTo>
                <a:cubicBezTo>
                  <a:pt x="464" y="53"/>
                  <a:pt x="464" y="53"/>
                  <a:pt x="464" y="53"/>
                </a:cubicBezTo>
                <a:cubicBezTo>
                  <a:pt x="464" y="52"/>
                  <a:pt x="464" y="52"/>
                  <a:pt x="464" y="52"/>
                </a:cubicBezTo>
                <a:cubicBezTo>
                  <a:pt x="464" y="52"/>
                  <a:pt x="464" y="52"/>
                  <a:pt x="464" y="52"/>
                </a:cubicBezTo>
                <a:cubicBezTo>
                  <a:pt x="464" y="51"/>
                  <a:pt x="464" y="51"/>
                  <a:pt x="464" y="51"/>
                </a:cubicBezTo>
                <a:cubicBezTo>
                  <a:pt x="464" y="51"/>
                  <a:pt x="464" y="51"/>
                  <a:pt x="464" y="50"/>
                </a:cubicBezTo>
                <a:close/>
                <a:moveTo>
                  <a:pt x="490" y="23"/>
                </a:moveTo>
                <a:cubicBezTo>
                  <a:pt x="491" y="23"/>
                  <a:pt x="492" y="24"/>
                  <a:pt x="492" y="24"/>
                </a:cubicBezTo>
                <a:cubicBezTo>
                  <a:pt x="493" y="24"/>
                  <a:pt x="494" y="23"/>
                  <a:pt x="495" y="23"/>
                </a:cubicBezTo>
                <a:cubicBezTo>
                  <a:pt x="502" y="15"/>
                  <a:pt x="502" y="15"/>
                  <a:pt x="502" y="15"/>
                </a:cubicBezTo>
                <a:cubicBezTo>
                  <a:pt x="506" y="11"/>
                  <a:pt x="506" y="11"/>
                  <a:pt x="506" y="11"/>
                </a:cubicBezTo>
                <a:cubicBezTo>
                  <a:pt x="508" y="10"/>
                  <a:pt x="508" y="8"/>
                  <a:pt x="506" y="7"/>
                </a:cubicBezTo>
                <a:cubicBezTo>
                  <a:pt x="505" y="5"/>
                  <a:pt x="503" y="5"/>
                  <a:pt x="502" y="7"/>
                </a:cubicBezTo>
                <a:cubicBezTo>
                  <a:pt x="495" y="14"/>
                  <a:pt x="495" y="14"/>
                  <a:pt x="495" y="14"/>
                </a:cubicBezTo>
                <a:cubicBezTo>
                  <a:pt x="490" y="18"/>
                  <a:pt x="490" y="18"/>
                  <a:pt x="490" y="18"/>
                </a:cubicBezTo>
                <a:cubicBezTo>
                  <a:pt x="489" y="20"/>
                  <a:pt x="489" y="22"/>
                  <a:pt x="490" y="23"/>
                </a:cubicBezTo>
                <a:close/>
                <a:moveTo>
                  <a:pt x="429" y="80"/>
                </a:moveTo>
                <a:cubicBezTo>
                  <a:pt x="415" y="93"/>
                  <a:pt x="415" y="93"/>
                  <a:pt x="415" y="93"/>
                </a:cubicBezTo>
                <a:cubicBezTo>
                  <a:pt x="415" y="93"/>
                  <a:pt x="415" y="94"/>
                  <a:pt x="415" y="94"/>
                </a:cubicBezTo>
                <a:cubicBezTo>
                  <a:pt x="414" y="94"/>
                  <a:pt x="414" y="95"/>
                  <a:pt x="414" y="95"/>
                </a:cubicBezTo>
                <a:cubicBezTo>
                  <a:pt x="411" y="97"/>
                  <a:pt x="411" y="97"/>
                  <a:pt x="411" y="97"/>
                </a:cubicBezTo>
                <a:cubicBezTo>
                  <a:pt x="410" y="99"/>
                  <a:pt x="410" y="100"/>
                  <a:pt x="411" y="102"/>
                </a:cubicBezTo>
                <a:cubicBezTo>
                  <a:pt x="412" y="102"/>
                  <a:pt x="413" y="103"/>
                  <a:pt x="414" y="103"/>
                </a:cubicBezTo>
                <a:cubicBezTo>
                  <a:pt x="414" y="103"/>
                  <a:pt x="415" y="102"/>
                  <a:pt x="416" y="102"/>
                </a:cubicBezTo>
                <a:cubicBezTo>
                  <a:pt x="418" y="99"/>
                  <a:pt x="418" y="99"/>
                  <a:pt x="418" y="99"/>
                </a:cubicBezTo>
                <a:cubicBezTo>
                  <a:pt x="418" y="99"/>
                  <a:pt x="419" y="99"/>
                  <a:pt x="419" y="98"/>
                </a:cubicBezTo>
                <a:cubicBezTo>
                  <a:pt x="419" y="98"/>
                  <a:pt x="420" y="98"/>
                  <a:pt x="420" y="98"/>
                </a:cubicBezTo>
                <a:cubicBezTo>
                  <a:pt x="433" y="84"/>
                  <a:pt x="433" y="84"/>
                  <a:pt x="433" y="84"/>
                </a:cubicBezTo>
                <a:cubicBezTo>
                  <a:pt x="434" y="83"/>
                  <a:pt x="434" y="81"/>
                  <a:pt x="433" y="80"/>
                </a:cubicBezTo>
                <a:cubicBezTo>
                  <a:pt x="432" y="79"/>
                  <a:pt x="430" y="79"/>
                  <a:pt x="429" y="80"/>
                </a:cubicBezTo>
                <a:close/>
                <a:moveTo>
                  <a:pt x="432" y="95"/>
                </a:moveTo>
                <a:cubicBezTo>
                  <a:pt x="431" y="94"/>
                  <a:pt x="429" y="94"/>
                  <a:pt x="428" y="95"/>
                </a:cubicBezTo>
                <a:cubicBezTo>
                  <a:pt x="415" y="108"/>
                  <a:pt x="415" y="108"/>
                  <a:pt x="415" y="108"/>
                </a:cubicBezTo>
                <a:cubicBezTo>
                  <a:pt x="413" y="109"/>
                  <a:pt x="413" y="111"/>
                  <a:pt x="415" y="112"/>
                </a:cubicBezTo>
                <a:cubicBezTo>
                  <a:pt x="415" y="113"/>
                  <a:pt x="416" y="113"/>
                  <a:pt x="417" y="113"/>
                </a:cubicBezTo>
                <a:cubicBezTo>
                  <a:pt x="418" y="113"/>
                  <a:pt x="418" y="113"/>
                  <a:pt x="419" y="112"/>
                </a:cubicBezTo>
                <a:cubicBezTo>
                  <a:pt x="432" y="99"/>
                  <a:pt x="432" y="99"/>
                  <a:pt x="432" y="99"/>
                </a:cubicBezTo>
                <a:cubicBezTo>
                  <a:pt x="433" y="98"/>
                  <a:pt x="433" y="96"/>
                  <a:pt x="432" y="95"/>
                </a:cubicBezTo>
                <a:close/>
                <a:moveTo>
                  <a:pt x="212" y="319"/>
                </a:moveTo>
                <a:cubicBezTo>
                  <a:pt x="212" y="319"/>
                  <a:pt x="212" y="319"/>
                  <a:pt x="212" y="319"/>
                </a:cubicBezTo>
                <a:cubicBezTo>
                  <a:pt x="379" y="152"/>
                  <a:pt x="379" y="152"/>
                  <a:pt x="379" y="152"/>
                </a:cubicBezTo>
                <a:cubicBezTo>
                  <a:pt x="380" y="151"/>
                  <a:pt x="380" y="149"/>
                  <a:pt x="379" y="148"/>
                </a:cubicBezTo>
                <a:cubicBezTo>
                  <a:pt x="378" y="147"/>
                  <a:pt x="376" y="147"/>
                  <a:pt x="375" y="148"/>
                </a:cubicBezTo>
                <a:cubicBezTo>
                  <a:pt x="208" y="315"/>
                  <a:pt x="208" y="315"/>
                  <a:pt x="208" y="315"/>
                </a:cubicBezTo>
                <a:cubicBezTo>
                  <a:pt x="208" y="315"/>
                  <a:pt x="208" y="315"/>
                  <a:pt x="208" y="315"/>
                </a:cubicBezTo>
                <a:cubicBezTo>
                  <a:pt x="178" y="345"/>
                  <a:pt x="178" y="345"/>
                  <a:pt x="178" y="345"/>
                </a:cubicBezTo>
                <a:cubicBezTo>
                  <a:pt x="176" y="346"/>
                  <a:pt x="176" y="348"/>
                  <a:pt x="178" y="349"/>
                </a:cubicBezTo>
                <a:cubicBezTo>
                  <a:pt x="178" y="350"/>
                  <a:pt x="179" y="350"/>
                  <a:pt x="180" y="350"/>
                </a:cubicBezTo>
                <a:cubicBezTo>
                  <a:pt x="181" y="350"/>
                  <a:pt x="181" y="350"/>
                  <a:pt x="182" y="349"/>
                </a:cubicBezTo>
                <a:lnTo>
                  <a:pt x="212" y="319"/>
                </a:lnTo>
                <a:close/>
                <a:moveTo>
                  <a:pt x="172" y="360"/>
                </a:moveTo>
                <a:cubicBezTo>
                  <a:pt x="173" y="358"/>
                  <a:pt x="173" y="357"/>
                  <a:pt x="172" y="355"/>
                </a:cubicBezTo>
                <a:cubicBezTo>
                  <a:pt x="171" y="354"/>
                  <a:pt x="169" y="354"/>
                  <a:pt x="167" y="355"/>
                </a:cubicBezTo>
                <a:cubicBezTo>
                  <a:pt x="163" y="360"/>
                  <a:pt x="163" y="360"/>
                  <a:pt x="163" y="360"/>
                </a:cubicBezTo>
                <a:cubicBezTo>
                  <a:pt x="161" y="361"/>
                  <a:pt x="161" y="363"/>
                  <a:pt x="163" y="364"/>
                </a:cubicBezTo>
                <a:cubicBezTo>
                  <a:pt x="163" y="365"/>
                  <a:pt x="164" y="365"/>
                  <a:pt x="165" y="365"/>
                </a:cubicBezTo>
                <a:cubicBezTo>
                  <a:pt x="166" y="365"/>
                  <a:pt x="166" y="365"/>
                  <a:pt x="167" y="364"/>
                </a:cubicBezTo>
                <a:lnTo>
                  <a:pt x="172" y="360"/>
                </a:lnTo>
                <a:close/>
                <a:moveTo>
                  <a:pt x="486" y="37"/>
                </a:moveTo>
                <a:cubicBezTo>
                  <a:pt x="486" y="37"/>
                  <a:pt x="486" y="37"/>
                  <a:pt x="486" y="37"/>
                </a:cubicBezTo>
                <a:cubicBezTo>
                  <a:pt x="478" y="45"/>
                  <a:pt x="478" y="45"/>
                  <a:pt x="478" y="45"/>
                </a:cubicBezTo>
                <a:cubicBezTo>
                  <a:pt x="477" y="46"/>
                  <a:pt x="477" y="47"/>
                  <a:pt x="477" y="48"/>
                </a:cubicBezTo>
                <a:cubicBezTo>
                  <a:pt x="476" y="48"/>
                  <a:pt x="475" y="48"/>
                  <a:pt x="474" y="49"/>
                </a:cubicBezTo>
                <a:cubicBezTo>
                  <a:pt x="464" y="58"/>
                  <a:pt x="464" y="58"/>
                  <a:pt x="464" y="58"/>
                </a:cubicBezTo>
                <a:cubicBezTo>
                  <a:pt x="435" y="87"/>
                  <a:pt x="435" y="87"/>
                  <a:pt x="435" y="87"/>
                </a:cubicBezTo>
                <a:cubicBezTo>
                  <a:pt x="434" y="89"/>
                  <a:pt x="434" y="90"/>
                  <a:pt x="435" y="92"/>
                </a:cubicBezTo>
                <a:cubicBezTo>
                  <a:pt x="436" y="92"/>
                  <a:pt x="437" y="93"/>
                  <a:pt x="438" y="93"/>
                </a:cubicBezTo>
                <a:cubicBezTo>
                  <a:pt x="438" y="93"/>
                  <a:pt x="439" y="92"/>
                  <a:pt x="440" y="92"/>
                </a:cubicBezTo>
                <a:cubicBezTo>
                  <a:pt x="458" y="74"/>
                  <a:pt x="458" y="74"/>
                  <a:pt x="458" y="74"/>
                </a:cubicBezTo>
                <a:cubicBezTo>
                  <a:pt x="469" y="63"/>
                  <a:pt x="469" y="63"/>
                  <a:pt x="469" y="63"/>
                </a:cubicBezTo>
                <a:cubicBezTo>
                  <a:pt x="478" y="53"/>
                  <a:pt x="478" y="53"/>
                  <a:pt x="478" y="53"/>
                </a:cubicBezTo>
                <a:cubicBezTo>
                  <a:pt x="479" y="52"/>
                  <a:pt x="479" y="51"/>
                  <a:pt x="479" y="50"/>
                </a:cubicBezTo>
                <a:cubicBezTo>
                  <a:pt x="479" y="50"/>
                  <a:pt x="480" y="50"/>
                  <a:pt x="480" y="50"/>
                </a:cubicBezTo>
                <a:cubicBezTo>
                  <a:pt x="481" y="50"/>
                  <a:pt x="481" y="50"/>
                  <a:pt x="482" y="49"/>
                </a:cubicBezTo>
                <a:cubicBezTo>
                  <a:pt x="490" y="41"/>
                  <a:pt x="490" y="41"/>
                  <a:pt x="490" y="41"/>
                </a:cubicBezTo>
                <a:cubicBezTo>
                  <a:pt x="490" y="41"/>
                  <a:pt x="490" y="41"/>
                  <a:pt x="490" y="41"/>
                </a:cubicBezTo>
                <a:cubicBezTo>
                  <a:pt x="490" y="41"/>
                  <a:pt x="490" y="41"/>
                  <a:pt x="491" y="41"/>
                </a:cubicBezTo>
                <a:cubicBezTo>
                  <a:pt x="523" y="9"/>
                  <a:pt x="523" y="9"/>
                  <a:pt x="523" y="9"/>
                </a:cubicBezTo>
                <a:cubicBezTo>
                  <a:pt x="524" y="8"/>
                  <a:pt x="524" y="6"/>
                  <a:pt x="523" y="4"/>
                </a:cubicBezTo>
                <a:cubicBezTo>
                  <a:pt x="521" y="3"/>
                  <a:pt x="519" y="3"/>
                  <a:pt x="518" y="4"/>
                </a:cubicBezTo>
                <a:cubicBezTo>
                  <a:pt x="486" y="36"/>
                  <a:pt x="486" y="36"/>
                  <a:pt x="486" y="36"/>
                </a:cubicBezTo>
                <a:cubicBezTo>
                  <a:pt x="486" y="37"/>
                  <a:pt x="486" y="37"/>
                  <a:pt x="486" y="37"/>
                </a:cubicBezTo>
                <a:close/>
                <a:moveTo>
                  <a:pt x="510" y="31"/>
                </a:moveTo>
                <a:cubicBezTo>
                  <a:pt x="511" y="31"/>
                  <a:pt x="512" y="31"/>
                  <a:pt x="513" y="31"/>
                </a:cubicBezTo>
                <a:cubicBezTo>
                  <a:pt x="513" y="31"/>
                  <a:pt x="514" y="31"/>
                  <a:pt x="515" y="31"/>
                </a:cubicBezTo>
                <a:cubicBezTo>
                  <a:pt x="537" y="8"/>
                  <a:pt x="537" y="8"/>
                  <a:pt x="537" y="8"/>
                </a:cubicBezTo>
                <a:cubicBezTo>
                  <a:pt x="539" y="7"/>
                  <a:pt x="539" y="5"/>
                  <a:pt x="537" y="4"/>
                </a:cubicBezTo>
                <a:cubicBezTo>
                  <a:pt x="536" y="2"/>
                  <a:pt x="534" y="2"/>
                  <a:pt x="533" y="4"/>
                </a:cubicBezTo>
                <a:cubicBezTo>
                  <a:pt x="510" y="26"/>
                  <a:pt x="510" y="26"/>
                  <a:pt x="510" y="26"/>
                </a:cubicBezTo>
                <a:cubicBezTo>
                  <a:pt x="509" y="27"/>
                  <a:pt x="509" y="29"/>
                  <a:pt x="510" y="31"/>
                </a:cubicBezTo>
                <a:close/>
                <a:moveTo>
                  <a:pt x="389" y="152"/>
                </a:moveTo>
                <a:cubicBezTo>
                  <a:pt x="388" y="151"/>
                  <a:pt x="386" y="151"/>
                  <a:pt x="384" y="152"/>
                </a:cubicBezTo>
                <a:cubicBezTo>
                  <a:pt x="181" y="356"/>
                  <a:pt x="181" y="356"/>
                  <a:pt x="181" y="356"/>
                </a:cubicBezTo>
                <a:cubicBezTo>
                  <a:pt x="179" y="357"/>
                  <a:pt x="179" y="359"/>
                  <a:pt x="181" y="360"/>
                </a:cubicBezTo>
                <a:cubicBezTo>
                  <a:pt x="181" y="361"/>
                  <a:pt x="182" y="361"/>
                  <a:pt x="183" y="361"/>
                </a:cubicBezTo>
                <a:cubicBezTo>
                  <a:pt x="184" y="361"/>
                  <a:pt x="184" y="361"/>
                  <a:pt x="185" y="360"/>
                </a:cubicBezTo>
                <a:cubicBezTo>
                  <a:pt x="389" y="157"/>
                  <a:pt x="389" y="157"/>
                  <a:pt x="389" y="157"/>
                </a:cubicBezTo>
                <a:cubicBezTo>
                  <a:pt x="390" y="155"/>
                  <a:pt x="390" y="153"/>
                  <a:pt x="389" y="152"/>
                </a:cubicBezTo>
                <a:close/>
                <a:moveTo>
                  <a:pt x="492" y="48"/>
                </a:moveTo>
                <a:cubicBezTo>
                  <a:pt x="491" y="47"/>
                  <a:pt x="491" y="47"/>
                  <a:pt x="490" y="47"/>
                </a:cubicBezTo>
                <a:cubicBezTo>
                  <a:pt x="489" y="48"/>
                  <a:pt x="489" y="48"/>
                  <a:pt x="488" y="48"/>
                </a:cubicBezTo>
                <a:cubicBezTo>
                  <a:pt x="485" y="51"/>
                  <a:pt x="485" y="51"/>
                  <a:pt x="485" y="51"/>
                </a:cubicBezTo>
                <a:cubicBezTo>
                  <a:pt x="485" y="51"/>
                  <a:pt x="485" y="51"/>
                  <a:pt x="485" y="51"/>
                </a:cubicBezTo>
                <a:cubicBezTo>
                  <a:pt x="468" y="68"/>
                  <a:pt x="468" y="68"/>
                  <a:pt x="468" y="68"/>
                </a:cubicBezTo>
                <a:cubicBezTo>
                  <a:pt x="467" y="69"/>
                  <a:pt x="467" y="71"/>
                  <a:pt x="468" y="73"/>
                </a:cubicBezTo>
                <a:cubicBezTo>
                  <a:pt x="469" y="73"/>
                  <a:pt x="470" y="73"/>
                  <a:pt x="471" y="73"/>
                </a:cubicBezTo>
                <a:cubicBezTo>
                  <a:pt x="471" y="73"/>
                  <a:pt x="472" y="73"/>
                  <a:pt x="473" y="73"/>
                </a:cubicBezTo>
                <a:cubicBezTo>
                  <a:pt x="475" y="70"/>
                  <a:pt x="475" y="70"/>
                  <a:pt x="475" y="70"/>
                </a:cubicBezTo>
                <a:cubicBezTo>
                  <a:pt x="485" y="60"/>
                  <a:pt x="485" y="60"/>
                  <a:pt x="485" y="60"/>
                </a:cubicBezTo>
                <a:cubicBezTo>
                  <a:pt x="485" y="60"/>
                  <a:pt x="485" y="60"/>
                  <a:pt x="485" y="60"/>
                </a:cubicBezTo>
                <a:cubicBezTo>
                  <a:pt x="485" y="60"/>
                  <a:pt x="486" y="60"/>
                  <a:pt x="486" y="60"/>
                </a:cubicBezTo>
                <a:cubicBezTo>
                  <a:pt x="486" y="60"/>
                  <a:pt x="486" y="59"/>
                  <a:pt x="486" y="59"/>
                </a:cubicBezTo>
                <a:cubicBezTo>
                  <a:pt x="488" y="57"/>
                  <a:pt x="488" y="57"/>
                  <a:pt x="488" y="57"/>
                </a:cubicBezTo>
                <a:cubicBezTo>
                  <a:pt x="488" y="57"/>
                  <a:pt x="488" y="57"/>
                  <a:pt x="488" y="57"/>
                </a:cubicBezTo>
                <a:cubicBezTo>
                  <a:pt x="490" y="56"/>
                  <a:pt x="490" y="56"/>
                  <a:pt x="490" y="56"/>
                </a:cubicBezTo>
                <a:cubicBezTo>
                  <a:pt x="490" y="56"/>
                  <a:pt x="490" y="56"/>
                  <a:pt x="490" y="56"/>
                </a:cubicBezTo>
                <a:cubicBezTo>
                  <a:pt x="493" y="53"/>
                  <a:pt x="493" y="53"/>
                  <a:pt x="493" y="53"/>
                </a:cubicBezTo>
                <a:cubicBezTo>
                  <a:pt x="494" y="51"/>
                  <a:pt x="494" y="49"/>
                  <a:pt x="493" y="48"/>
                </a:cubicBezTo>
                <a:cubicBezTo>
                  <a:pt x="493" y="48"/>
                  <a:pt x="492" y="48"/>
                  <a:pt x="492" y="48"/>
                </a:cubicBezTo>
                <a:close/>
                <a:moveTo>
                  <a:pt x="172" y="364"/>
                </a:moveTo>
                <a:cubicBezTo>
                  <a:pt x="168" y="369"/>
                  <a:pt x="168" y="369"/>
                  <a:pt x="168" y="369"/>
                </a:cubicBezTo>
                <a:cubicBezTo>
                  <a:pt x="166" y="370"/>
                  <a:pt x="166" y="372"/>
                  <a:pt x="168" y="373"/>
                </a:cubicBezTo>
                <a:cubicBezTo>
                  <a:pt x="168" y="374"/>
                  <a:pt x="169" y="374"/>
                  <a:pt x="170" y="374"/>
                </a:cubicBezTo>
                <a:cubicBezTo>
                  <a:pt x="171" y="374"/>
                  <a:pt x="171" y="374"/>
                  <a:pt x="172" y="373"/>
                </a:cubicBezTo>
                <a:cubicBezTo>
                  <a:pt x="177" y="369"/>
                  <a:pt x="177" y="369"/>
                  <a:pt x="177" y="369"/>
                </a:cubicBezTo>
                <a:cubicBezTo>
                  <a:pt x="178" y="367"/>
                  <a:pt x="178" y="365"/>
                  <a:pt x="177" y="364"/>
                </a:cubicBezTo>
                <a:cubicBezTo>
                  <a:pt x="176" y="363"/>
                  <a:pt x="174" y="363"/>
                  <a:pt x="172" y="364"/>
                </a:cubicBezTo>
                <a:close/>
                <a:moveTo>
                  <a:pt x="464" y="73"/>
                </a:moveTo>
                <a:cubicBezTo>
                  <a:pt x="462" y="75"/>
                  <a:pt x="462" y="75"/>
                  <a:pt x="462" y="75"/>
                </a:cubicBezTo>
                <a:cubicBezTo>
                  <a:pt x="461" y="76"/>
                  <a:pt x="461" y="78"/>
                  <a:pt x="462" y="79"/>
                </a:cubicBezTo>
                <a:cubicBezTo>
                  <a:pt x="463" y="79"/>
                  <a:pt x="464" y="80"/>
                  <a:pt x="464" y="80"/>
                </a:cubicBezTo>
                <a:cubicBezTo>
                  <a:pt x="465" y="80"/>
                  <a:pt x="466" y="79"/>
                  <a:pt x="466" y="79"/>
                </a:cubicBezTo>
                <a:cubicBezTo>
                  <a:pt x="468" y="77"/>
                  <a:pt x="468" y="77"/>
                  <a:pt x="468" y="77"/>
                </a:cubicBezTo>
                <a:cubicBezTo>
                  <a:pt x="470" y="76"/>
                  <a:pt x="470" y="74"/>
                  <a:pt x="468" y="73"/>
                </a:cubicBezTo>
                <a:cubicBezTo>
                  <a:pt x="467" y="71"/>
                  <a:pt x="465" y="71"/>
                  <a:pt x="464" y="73"/>
                </a:cubicBezTo>
                <a:close/>
                <a:moveTo>
                  <a:pt x="435" y="102"/>
                </a:moveTo>
                <a:cubicBezTo>
                  <a:pt x="431" y="106"/>
                  <a:pt x="431" y="106"/>
                  <a:pt x="431" y="106"/>
                </a:cubicBezTo>
                <a:cubicBezTo>
                  <a:pt x="424" y="112"/>
                  <a:pt x="424" y="112"/>
                  <a:pt x="424" y="112"/>
                </a:cubicBezTo>
                <a:cubicBezTo>
                  <a:pt x="423" y="114"/>
                  <a:pt x="423" y="115"/>
                  <a:pt x="424" y="117"/>
                </a:cubicBezTo>
                <a:cubicBezTo>
                  <a:pt x="425" y="117"/>
                  <a:pt x="426" y="118"/>
                  <a:pt x="426" y="118"/>
                </a:cubicBezTo>
                <a:cubicBezTo>
                  <a:pt x="427" y="118"/>
                  <a:pt x="428" y="117"/>
                  <a:pt x="429" y="117"/>
                </a:cubicBezTo>
                <a:cubicBezTo>
                  <a:pt x="435" y="110"/>
                  <a:pt x="435" y="110"/>
                  <a:pt x="435" y="110"/>
                </a:cubicBezTo>
                <a:cubicBezTo>
                  <a:pt x="439" y="106"/>
                  <a:pt x="439" y="106"/>
                  <a:pt x="439" y="106"/>
                </a:cubicBezTo>
                <a:cubicBezTo>
                  <a:pt x="441" y="105"/>
                  <a:pt x="441" y="103"/>
                  <a:pt x="439" y="102"/>
                </a:cubicBezTo>
                <a:cubicBezTo>
                  <a:pt x="438" y="100"/>
                  <a:pt x="436" y="100"/>
                  <a:pt x="435" y="102"/>
                </a:cubicBezTo>
                <a:close/>
                <a:moveTo>
                  <a:pt x="533" y="22"/>
                </a:moveTo>
                <a:cubicBezTo>
                  <a:pt x="534" y="22"/>
                  <a:pt x="535" y="23"/>
                  <a:pt x="535" y="23"/>
                </a:cubicBezTo>
                <a:cubicBezTo>
                  <a:pt x="536" y="23"/>
                  <a:pt x="537" y="22"/>
                  <a:pt x="538" y="22"/>
                </a:cubicBezTo>
                <a:cubicBezTo>
                  <a:pt x="551" y="8"/>
                  <a:pt x="551" y="8"/>
                  <a:pt x="551" y="8"/>
                </a:cubicBezTo>
                <a:cubicBezTo>
                  <a:pt x="552" y="7"/>
                  <a:pt x="552" y="5"/>
                  <a:pt x="551" y="4"/>
                </a:cubicBezTo>
                <a:cubicBezTo>
                  <a:pt x="550" y="3"/>
                  <a:pt x="548" y="3"/>
                  <a:pt x="547" y="4"/>
                </a:cubicBezTo>
                <a:cubicBezTo>
                  <a:pt x="533" y="17"/>
                  <a:pt x="533" y="17"/>
                  <a:pt x="533" y="17"/>
                </a:cubicBezTo>
                <a:cubicBezTo>
                  <a:pt x="532" y="19"/>
                  <a:pt x="532" y="21"/>
                  <a:pt x="533" y="22"/>
                </a:cubicBezTo>
                <a:close/>
                <a:moveTo>
                  <a:pt x="399" y="161"/>
                </a:moveTo>
                <a:cubicBezTo>
                  <a:pt x="400" y="159"/>
                  <a:pt x="400" y="157"/>
                  <a:pt x="399" y="156"/>
                </a:cubicBezTo>
                <a:cubicBezTo>
                  <a:pt x="398" y="155"/>
                  <a:pt x="396" y="155"/>
                  <a:pt x="394" y="156"/>
                </a:cubicBezTo>
                <a:cubicBezTo>
                  <a:pt x="188" y="363"/>
                  <a:pt x="188" y="363"/>
                  <a:pt x="188" y="363"/>
                </a:cubicBezTo>
                <a:cubicBezTo>
                  <a:pt x="187" y="364"/>
                  <a:pt x="187" y="366"/>
                  <a:pt x="188" y="367"/>
                </a:cubicBezTo>
                <a:cubicBezTo>
                  <a:pt x="188" y="368"/>
                  <a:pt x="189" y="368"/>
                  <a:pt x="190" y="368"/>
                </a:cubicBezTo>
                <a:cubicBezTo>
                  <a:pt x="191" y="368"/>
                  <a:pt x="192" y="368"/>
                  <a:pt x="192" y="367"/>
                </a:cubicBezTo>
                <a:lnTo>
                  <a:pt x="399" y="161"/>
                </a:lnTo>
                <a:close/>
                <a:moveTo>
                  <a:pt x="495" y="55"/>
                </a:moveTo>
                <a:cubicBezTo>
                  <a:pt x="479" y="72"/>
                  <a:pt x="479" y="72"/>
                  <a:pt x="479" y="72"/>
                </a:cubicBezTo>
                <a:cubicBezTo>
                  <a:pt x="479" y="72"/>
                  <a:pt x="479" y="72"/>
                  <a:pt x="478" y="72"/>
                </a:cubicBezTo>
                <a:cubicBezTo>
                  <a:pt x="478" y="72"/>
                  <a:pt x="478" y="73"/>
                  <a:pt x="478" y="73"/>
                </a:cubicBezTo>
                <a:cubicBezTo>
                  <a:pt x="474" y="77"/>
                  <a:pt x="474" y="77"/>
                  <a:pt x="474" y="77"/>
                </a:cubicBezTo>
                <a:cubicBezTo>
                  <a:pt x="474" y="77"/>
                  <a:pt x="474" y="77"/>
                  <a:pt x="473" y="77"/>
                </a:cubicBezTo>
                <a:cubicBezTo>
                  <a:pt x="473" y="77"/>
                  <a:pt x="473" y="78"/>
                  <a:pt x="473" y="78"/>
                </a:cubicBezTo>
                <a:cubicBezTo>
                  <a:pt x="467" y="84"/>
                  <a:pt x="467" y="84"/>
                  <a:pt x="467" y="84"/>
                </a:cubicBezTo>
                <a:cubicBezTo>
                  <a:pt x="466" y="85"/>
                  <a:pt x="466" y="87"/>
                  <a:pt x="467" y="88"/>
                </a:cubicBezTo>
                <a:cubicBezTo>
                  <a:pt x="468" y="89"/>
                  <a:pt x="468" y="89"/>
                  <a:pt x="469" y="89"/>
                </a:cubicBezTo>
                <a:cubicBezTo>
                  <a:pt x="470" y="89"/>
                  <a:pt x="471" y="89"/>
                  <a:pt x="471" y="88"/>
                </a:cubicBezTo>
                <a:cubicBezTo>
                  <a:pt x="477" y="82"/>
                  <a:pt x="477" y="82"/>
                  <a:pt x="477" y="82"/>
                </a:cubicBezTo>
                <a:cubicBezTo>
                  <a:pt x="477" y="82"/>
                  <a:pt x="478" y="82"/>
                  <a:pt x="478" y="81"/>
                </a:cubicBezTo>
                <a:cubicBezTo>
                  <a:pt x="478" y="81"/>
                  <a:pt x="478" y="81"/>
                  <a:pt x="478" y="81"/>
                </a:cubicBezTo>
                <a:cubicBezTo>
                  <a:pt x="482" y="77"/>
                  <a:pt x="482" y="77"/>
                  <a:pt x="482" y="77"/>
                </a:cubicBezTo>
                <a:cubicBezTo>
                  <a:pt x="482" y="77"/>
                  <a:pt x="482" y="77"/>
                  <a:pt x="483" y="77"/>
                </a:cubicBezTo>
                <a:cubicBezTo>
                  <a:pt x="483" y="76"/>
                  <a:pt x="483" y="76"/>
                  <a:pt x="483" y="76"/>
                </a:cubicBezTo>
                <a:cubicBezTo>
                  <a:pt x="500" y="60"/>
                  <a:pt x="500" y="60"/>
                  <a:pt x="500" y="60"/>
                </a:cubicBezTo>
                <a:cubicBezTo>
                  <a:pt x="501" y="58"/>
                  <a:pt x="501" y="56"/>
                  <a:pt x="500" y="55"/>
                </a:cubicBezTo>
                <a:cubicBezTo>
                  <a:pt x="499" y="54"/>
                  <a:pt x="497" y="54"/>
                  <a:pt x="495" y="55"/>
                </a:cubicBezTo>
                <a:close/>
                <a:moveTo>
                  <a:pt x="454" y="96"/>
                </a:moveTo>
                <a:cubicBezTo>
                  <a:pt x="452" y="99"/>
                  <a:pt x="452" y="99"/>
                  <a:pt x="452" y="99"/>
                </a:cubicBezTo>
                <a:cubicBezTo>
                  <a:pt x="451" y="100"/>
                  <a:pt x="451" y="102"/>
                  <a:pt x="452" y="103"/>
                </a:cubicBezTo>
                <a:cubicBezTo>
                  <a:pt x="453" y="103"/>
                  <a:pt x="453" y="104"/>
                  <a:pt x="454" y="104"/>
                </a:cubicBezTo>
                <a:cubicBezTo>
                  <a:pt x="455" y="104"/>
                  <a:pt x="456" y="103"/>
                  <a:pt x="456" y="103"/>
                </a:cubicBezTo>
                <a:cubicBezTo>
                  <a:pt x="459" y="101"/>
                  <a:pt x="459" y="101"/>
                  <a:pt x="459" y="101"/>
                </a:cubicBezTo>
                <a:cubicBezTo>
                  <a:pt x="460" y="100"/>
                  <a:pt x="460" y="98"/>
                  <a:pt x="459" y="96"/>
                </a:cubicBezTo>
                <a:cubicBezTo>
                  <a:pt x="457" y="95"/>
                  <a:pt x="455" y="95"/>
                  <a:pt x="454" y="96"/>
                </a:cubicBezTo>
                <a:close/>
                <a:moveTo>
                  <a:pt x="437" y="114"/>
                </a:moveTo>
                <a:cubicBezTo>
                  <a:pt x="435" y="116"/>
                  <a:pt x="435" y="116"/>
                  <a:pt x="435" y="116"/>
                </a:cubicBezTo>
                <a:cubicBezTo>
                  <a:pt x="435" y="116"/>
                  <a:pt x="434" y="116"/>
                  <a:pt x="434" y="117"/>
                </a:cubicBezTo>
                <a:cubicBezTo>
                  <a:pt x="434" y="117"/>
                  <a:pt x="434" y="117"/>
                  <a:pt x="434" y="117"/>
                </a:cubicBezTo>
                <a:cubicBezTo>
                  <a:pt x="434" y="117"/>
                  <a:pt x="434" y="117"/>
                  <a:pt x="434" y="117"/>
                </a:cubicBezTo>
                <a:cubicBezTo>
                  <a:pt x="433" y="117"/>
                  <a:pt x="433" y="117"/>
                  <a:pt x="433" y="117"/>
                </a:cubicBezTo>
                <a:cubicBezTo>
                  <a:pt x="433" y="117"/>
                  <a:pt x="433" y="117"/>
                  <a:pt x="433" y="118"/>
                </a:cubicBezTo>
                <a:cubicBezTo>
                  <a:pt x="433" y="118"/>
                  <a:pt x="433" y="118"/>
                  <a:pt x="433" y="118"/>
                </a:cubicBezTo>
                <a:cubicBezTo>
                  <a:pt x="433" y="118"/>
                  <a:pt x="433" y="118"/>
                  <a:pt x="433" y="119"/>
                </a:cubicBezTo>
                <a:cubicBezTo>
                  <a:pt x="433" y="119"/>
                  <a:pt x="433" y="119"/>
                  <a:pt x="433" y="119"/>
                </a:cubicBezTo>
                <a:cubicBezTo>
                  <a:pt x="433" y="119"/>
                  <a:pt x="433" y="120"/>
                  <a:pt x="433" y="120"/>
                </a:cubicBezTo>
                <a:cubicBezTo>
                  <a:pt x="433" y="120"/>
                  <a:pt x="433" y="120"/>
                  <a:pt x="433" y="120"/>
                </a:cubicBezTo>
                <a:cubicBezTo>
                  <a:pt x="433" y="120"/>
                  <a:pt x="433" y="121"/>
                  <a:pt x="433" y="121"/>
                </a:cubicBezTo>
                <a:cubicBezTo>
                  <a:pt x="433" y="121"/>
                  <a:pt x="433" y="121"/>
                  <a:pt x="433" y="121"/>
                </a:cubicBezTo>
                <a:cubicBezTo>
                  <a:pt x="433" y="121"/>
                  <a:pt x="433" y="121"/>
                  <a:pt x="433" y="122"/>
                </a:cubicBezTo>
                <a:cubicBezTo>
                  <a:pt x="433" y="122"/>
                  <a:pt x="433" y="122"/>
                  <a:pt x="433" y="122"/>
                </a:cubicBezTo>
                <a:cubicBezTo>
                  <a:pt x="433" y="122"/>
                  <a:pt x="433" y="122"/>
                  <a:pt x="433" y="122"/>
                </a:cubicBezTo>
                <a:cubicBezTo>
                  <a:pt x="434" y="122"/>
                  <a:pt x="434" y="122"/>
                  <a:pt x="434" y="122"/>
                </a:cubicBezTo>
                <a:cubicBezTo>
                  <a:pt x="434" y="122"/>
                  <a:pt x="434" y="123"/>
                  <a:pt x="435" y="123"/>
                </a:cubicBezTo>
                <a:cubicBezTo>
                  <a:pt x="435" y="123"/>
                  <a:pt x="435" y="123"/>
                  <a:pt x="436" y="123"/>
                </a:cubicBezTo>
                <a:cubicBezTo>
                  <a:pt x="436" y="123"/>
                  <a:pt x="436" y="123"/>
                  <a:pt x="436" y="123"/>
                </a:cubicBezTo>
                <a:cubicBezTo>
                  <a:pt x="436" y="123"/>
                  <a:pt x="436" y="123"/>
                  <a:pt x="436" y="123"/>
                </a:cubicBezTo>
                <a:cubicBezTo>
                  <a:pt x="436" y="123"/>
                  <a:pt x="436" y="122"/>
                  <a:pt x="437" y="122"/>
                </a:cubicBezTo>
                <a:cubicBezTo>
                  <a:pt x="437" y="122"/>
                  <a:pt x="437" y="122"/>
                  <a:pt x="437" y="122"/>
                </a:cubicBezTo>
                <a:cubicBezTo>
                  <a:pt x="437" y="122"/>
                  <a:pt x="437" y="122"/>
                  <a:pt x="437" y="122"/>
                </a:cubicBezTo>
                <a:cubicBezTo>
                  <a:pt x="438" y="122"/>
                  <a:pt x="438" y="121"/>
                  <a:pt x="438" y="121"/>
                </a:cubicBezTo>
                <a:cubicBezTo>
                  <a:pt x="438" y="121"/>
                  <a:pt x="438" y="121"/>
                  <a:pt x="438" y="121"/>
                </a:cubicBezTo>
                <a:cubicBezTo>
                  <a:pt x="439" y="121"/>
                  <a:pt x="439" y="120"/>
                  <a:pt x="439" y="120"/>
                </a:cubicBezTo>
                <a:cubicBezTo>
                  <a:pt x="441" y="118"/>
                  <a:pt x="441" y="118"/>
                  <a:pt x="441" y="118"/>
                </a:cubicBezTo>
                <a:cubicBezTo>
                  <a:pt x="443" y="117"/>
                  <a:pt x="443" y="115"/>
                  <a:pt x="441" y="114"/>
                </a:cubicBezTo>
                <a:cubicBezTo>
                  <a:pt x="440" y="112"/>
                  <a:pt x="438" y="112"/>
                  <a:pt x="437" y="114"/>
                </a:cubicBezTo>
                <a:close/>
                <a:moveTo>
                  <a:pt x="197" y="376"/>
                </a:moveTo>
                <a:cubicBezTo>
                  <a:pt x="397" y="177"/>
                  <a:pt x="397" y="177"/>
                  <a:pt x="397" y="177"/>
                </a:cubicBezTo>
                <a:cubicBezTo>
                  <a:pt x="397" y="176"/>
                  <a:pt x="397" y="176"/>
                  <a:pt x="397" y="176"/>
                </a:cubicBezTo>
                <a:cubicBezTo>
                  <a:pt x="398" y="176"/>
                  <a:pt x="398" y="175"/>
                  <a:pt x="398" y="175"/>
                </a:cubicBezTo>
                <a:cubicBezTo>
                  <a:pt x="400" y="173"/>
                  <a:pt x="400" y="173"/>
                  <a:pt x="400" y="173"/>
                </a:cubicBezTo>
                <a:cubicBezTo>
                  <a:pt x="402" y="172"/>
                  <a:pt x="402" y="170"/>
                  <a:pt x="400" y="169"/>
                </a:cubicBezTo>
                <a:cubicBezTo>
                  <a:pt x="399" y="167"/>
                  <a:pt x="397" y="167"/>
                  <a:pt x="396" y="169"/>
                </a:cubicBezTo>
                <a:cubicBezTo>
                  <a:pt x="394" y="171"/>
                  <a:pt x="394" y="171"/>
                  <a:pt x="394" y="171"/>
                </a:cubicBezTo>
                <a:cubicBezTo>
                  <a:pt x="393" y="171"/>
                  <a:pt x="393" y="171"/>
                  <a:pt x="393" y="172"/>
                </a:cubicBezTo>
                <a:cubicBezTo>
                  <a:pt x="393" y="172"/>
                  <a:pt x="393" y="172"/>
                  <a:pt x="392" y="172"/>
                </a:cubicBezTo>
                <a:cubicBezTo>
                  <a:pt x="193" y="372"/>
                  <a:pt x="193" y="372"/>
                  <a:pt x="193" y="372"/>
                </a:cubicBezTo>
                <a:cubicBezTo>
                  <a:pt x="192" y="373"/>
                  <a:pt x="192" y="375"/>
                  <a:pt x="193" y="376"/>
                </a:cubicBezTo>
                <a:cubicBezTo>
                  <a:pt x="194" y="377"/>
                  <a:pt x="194" y="377"/>
                  <a:pt x="195" y="377"/>
                </a:cubicBezTo>
                <a:cubicBezTo>
                  <a:pt x="196" y="377"/>
                  <a:pt x="197" y="377"/>
                  <a:pt x="197" y="376"/>
                </a:cubicBezTo>
                <a:close/>
                <a:moveTo>
                  <a:pt x="549" y="20"/>
                </a:moveTo>
                <a:cubicBezTo>
                  <a:pt x="550" y="20"/>
                  <a:pt x="551" y="21"/>
                  <a:pt x="551" y="21"/>
                </a:cubicBezTo>
                <a:cubicBezTo>
                  <a:pt x="552" y="21"/>
                  <a:pt x="553" y="20"/>
                  <a:pt x="553" y="20"/>
                </a:cubicBezTo>
                <a:cubicBezTo>
                  <a:pt x="565" y="8"/>
                  <a:pt x="565" y="8"/>
                  <a:pt x="565" y="8"/>
                </a:cubicBezTo>
                <a:cubicBezTo>
                  <a:pt x="566" y="7"/>
                  <a:pt x="566" y="5"/>
                  <a:pt x="565" y="4"/>
                </a:cubicBezTo>
                <a:cubicBezTo>
                  <a:pt x="564" y="3"/>
                  <a:pt x="562" y="3"/>
                  <a:pt x="561" y="4"/>
                </a:cubicBezTo>
                <a:cubicBezTo>
                  <a:pt x="549" y="15"/>
                  <a:pt x="549" y="15"/>
                  <a:pt x="549" y="15"/>
                </a:cubicBezTo>
                <a:cubicBezTo>
                  <a:pt x="548" y="17"/>
                  <a:pt x="548" y="19"/>
                  <a:pt x="549" y="20"/>
                </a:cubicBezTo>
                <a:close/>
                <a:moveTo>
                  <a:pt x="505" y="60"/>
                </a:moveTo>
                <a:cubicBezTo>
                  <a:pt x="503" y="61"/>
                  <a:pt x="503" y="61"/>
                  <a:pt x="503" y="61"/>
                </a:cubicBezTo>
                <a:cubicBezTo>
                  <a:pt x="482" y="82"/>
                  <a:pt x="482" y="82"/>
                  <a:pt x="482" y="82"/>
                </a:cubicBezTo>
                <a:cubicBezTo>
                  <a:pt x="481" y="84"/>
                  <a:pt x="481" y="85"/>
                  <a:pt x="482" y="87"/>
                </a:cubicBezTo>
                <a:cubicBezTo>
                  <a:pt x="483" y="87"/>
                  <a:pt x="484" y="88"/>
                  <a:pt x="484" y="88"/>
                </a:cubicBezTo>
                <a:cubicBezTo>
                  <a:pt x="485" y="88"/>
                  <a:pt x="486" y="88"/>
                  <a:pt x="487" y="87"/>
                </a:cubicBezTo>
                <a:cubicBezTo>
                  <a:pt x="491" y="83"/>
                  <a:pt x="491" y="83"/>
                  <a:pt x="491" y="83"/>
                </a:cubicBezTo>
                <a:cubicBezTo>
                  <a:pt x="491" y="83"/>
                  <a:pt x="491" y="83"/>
                  <a:pt x="491" y="83"/>
                </a:cubicBezTo>
                <a:cubicBezTo>
                  <a:pt x="509" y="64"/>
                  <a:pt x="509" y="64"/>
                  <a:pt x="509" y="64"/>
                </a:cubicBezTo>
                <a:cubicBezTo>
                  <a:pt x="511" y="63"/>
                  <a:pt x="511" y="61"/>
                  <a:pt x="509" y="60"/>
                </a:cubicBezTo>
                <a:cubicBezTo>
                  <a:pt x="508" y="58"/>
                  <a:pt x="506" y="58"/>
                  <a:pt x="505" y="60"/>
                </a:cubicBezTo>
                <a:close/>
                <a:moveTo>
                  <a:pt x="439" y="130"/>
                </a:moveTo>
                <a:cubicBezTo>
                  <a:pt x="440" y="130"/>
                  <a:pt x="441" y="131"/>
                  <a:pt x="441" y="131"/>
                </a:cubicBezTo>
                <a:cubicBezTo>
                  <a:pt x="442" y="131"/>
                  <a:pt x="443" y="130"/>
                  <a:pt x="444" y="130"/>
                </a:cubicBezTo>
                <a:cubicBezTo>
                  <a:pt x="456" y="117"/>
                  <a:pt x="456" y="117"/>
                  <a:pt x="456" y="117"/>
                </a:cubicBezTo>
                <a:cubicBezTo>
                  <a:pt x="457" y="116"/>
                  <a:pt x="457" y="114"/>
                  <a:pt x="456" y="113"/>
                </a:cubicBezTo>
                <a:cubicBezTo>
                  <a:pt x="455" y="112"/>
                  <a:pt x="453" y="112"/>
                  <a:pt x="452" y="113"/>
                </a:cubicBezTo>
                <a:cubicBezTo>
                  <a:pt x="439" y="125"/>
                  <a:pt x="439" y="125"/>
                  <a:pt x="439" y="125"/>
                </a:cubicBezTo>
                <a:cubicBezTo>
                  <a:pt x="438" y="127"/>
                  <a:pt x="438" y="129"/>
                  <a:pt x="439" y="130"/>
                </a:cubicBezTo>
                <a:close/>
                <a:moveTo>
                  <a:pt x="537" y="36"/>
                </a:moveTo>
                <a:cubicBezTo>
                  <a:pt x="542" y="30"/>
                  <a:pt x="542" y="30"/>
                  <a:pt x="542" y="30"/>
                </a:cubicBezTo>
                <a:cubicBezTo>
                  <a:pt x="542" y="30"/>
                  <a:pt x="542" y="30"/>
                  <a:pt x="542" y="30"/>
                </a:cubicBezTo>
                <a:cubicBezTo>
                  <a:pt x="548" y="25"/>
                  <a:pt x="548" y="25"/>
                  <a:pt x="548" y="25"/>
                </a:cubicBezTo>
                <a:cubicBezTo>
                  <a:pt x="549" y="24"/>
                  <a:pt x="549" y="22"/>
                  <a:pt x="548" y="21"/>
                </a:cubicBezTo>
                <a:cubicBezTo>
                  <a:pt x="546" y="20"/>
                  <a:pt x="544" y="20"/>
                  <a:pt x="543" y="21"/>
                </a:cubicBezTo>
                <a:cubicBezTo>
                  <a:pt x="542" y="23"/>
                  <a:pt x="542" y="23"/>
                  <a:pt x="542" y="23"/>
                </a:cubicBezTo>
                <a:cubicBezTo>
                  <a:pt x="542" y="23"/>
                  <a:pt x="542" y="23"/>
                  <a:pt x="542" y="23"/>
                </a:cubicBezTo>
                <a:cubicBezTo>
                  <a:pt x="533" y="32"/>
                  <a:pt x="533" y="32"/>
                  <a:pt x="533" y="32"/>
                </a:cubicBezTo>
                <a:cubicBezTo>
                  <a:pt x="531" y="33"/>
                  <a:pt x="531" y="35"/>
                  <a:pt x="533" y="36"/>
                </a:cubicBezTo>
                <a:cubicBezTo>
                  <a:pt x="533" y="37"/>
                  <a:pt x="534" y="37"/>
                  <a:pt x="535" y="37"/>
                </a:cubicBezTo>
                <a:cubicBezTo>
                  <a:pt x="536" y="37"/>
                  <a:pt x="536" y="36"/>
                  <a:pt x="537" y="36"/>
                </a:cubicBezTo>
                <a:close/>
                <a:moveTo>
                  <a:pt x="437" y="137"/>
                </a:moveTo>
                <a:cubicBezTo>
                  <a:pt x="438" y="136"/>
                  <a:pt x="438" y="134"/>
                  <a:pt x="437" y="132"/>
                </a:cubicBezTo>
                <a:cubicBezTo>
                  <a:pt x="435" y="131"/>
                  <a:pt x="433" y="131"/>
                  <a:pt x="432" y="132"/>
                </a:cubicBezTo>
                <a:cubicBezTo>
                  <a:pt x="429" y="135"/>
                  <a:pt x="429" y="135"/>
                  <a:pt x="429" y="135"/>
                </a:cubicBezTo>
                <a:cubicBezTo>
                  <a:pt x="428" y="137"/>
                  <a:pt x="428" y="139"/>
                  <a:pt x="429" y="140"/>
                </a:cubicBezTo>
                <a:cubicBezTo>
                  <a:pt x="430" y="140"/>
                  <a:pt x="431" y="141"/>
                  <a:pt x="431" y="141"/>
                </a:cubicBezTo>
                <a:cubicBezTo>
                  <a:pt x="432" y="141"/>
                  <a:pt x="433" y="140"/>
                  <a:pt x="434" y="140"/>
                </a:cubicBezTo>
                <a:lnTo>
                  <a:pt x="437" y="137"/>
                </a:lnTo>
                <a:close/>
                <a:moveTo>
                  <a:pt x="417" y="148"/>
                </a:moveTo>
                <a:cubicBezTo>
                  <a:pt x="416" y="149"/>
                  <a:pt x="416" y="149"/>
                  <a:pt x="416" y="149"/>
                </a:cubicBezTo>
                <a:cubicBezTo>
                  <a:pt x="414" y="150"/>
                  <a:pt x="414" y="152"/>
                  <a:pt x="416" y="153"/>
                </a:cubicBezTo>
                <a:cubicBezTo>
                  <a:pt x="416" y="154"/>
                  <a:pt x="417" y="154"/>
                  <a:pt x="418" y="154"/>
                </a:cubicBezTo>
                <a:cubicBezTo>
                  <a:pt x="419" y="154"/>
                  <a:pt x="419" y="154"/>
                  <a:pt x="420" y="153"/>
                </a:cubicBezTo>
                <a:cubicBezTo>
                  <a:pt x="421" y="152"/>
                  <a:pt x="421" y="152"/>
                  <a:pt x="421" y="152"/>
                </a:cubicBezTo>
                <a:cubicBezTo>
                  <a:pt x="423" y="151"/>
                  <a:pt x="423" y="149"/>
                  <a:pt x="421" y="148"/>
                </a:cubicBezTo>
                <a:cubicBezTo>
                  <a:pt x="420" y="146"/>
                  <a:pt x="418" y="146"/>
                  <a:pt x="417" y="148"/>
                </a:cubicBezTo>
                <a:close/>
                <a:moveTo>
                  <a:pt x="470" y="95"/>
                </a:moveTo>
                <a:cubicBezTo>
                  <a:pt x="464" y="100"/>
                  <a:pt x="464" y="100"/>
                  <a:pt x="464" y="100"/>
                </a:cubicBezTo>
                <a:cubicBezTo>
                  <a:pt x="463" y="102"/>
                  <a:pt x="463" y="104"/>
                  <a:pt x="464" y="105"/>
                </a:cubicBezTo>
                <a:cubicBezTo>
                  <a:pt x="465" y="105"/>
                  <a:pt x="466" y="106"/>
                  <a:pt x="466" y="106"/>
                </a:cubicBezTo>
                <a:cubicBezTo>
                  <a:pt x="467" y="106"/>
                  <a:pt x="468" y="105"/>
                  <a:pt x="469" y="105"/>
                </a:cubicBezTo>
                <a:cubicBezTo>
                  <a:pt x="474" y="99"/>
                  <a:pt x="474" y="99"/>
                  <a:pt x="474" y="99"/>
                </a:cubicBezTo>
                <a:cubicBezTo>
                  <a:pt x="475" y="98"/>
                  <a:pt x="475" y="96"/>
                  <a:pt x="474" y="95"/>
                </a:cubicBezTo>
                <a:cubicBezTo>
                  <a:pt x="473" y="94"/>
                  <a:pt x="471" y="94"/>
                  <a:pt x="470" y="95"/>
                </a:cubicBezTo>
                <a:close/>
                <a:moveTo>
                  <a:pt x="561" y="18"/>
                </a:moveTo>
                <a:cubicBezTo>
                  <a:pt x="561" y="18"/>
                  <a:pt x="561" y="18"/>
                  <a:pt x="561" y="18"/>
                </a:cubicBezTo>
                <a:cubicBezTo>
                  <a:pt x="545" y="34"/>
                  <a:pt x="545" y="34"/>
                  <a:pt x="545" y="34"/>
                </a:cubicBezTo>
                <a:cubicBezTo>
                  <a:pt x="543" y="35"/>
                  <a:pt x="543" y="37"/>
                  <a:pt x="545" y="38"/>
                </a:cubicBezTo>
                <a:cubicBezTo>
                  <a:pt x="545" y="39"/>
                  <a:pt x="546" y="39"/>
                  <a:pt x="547" y="39"/>
                </a:cubicBezTo>
                <a:cubicBezTo>
                  <a:pt x="548" y="39"/>
                  <a:pt x="548" y="39"/>
                  <a:pt x="549" y="38"/>
                </a:cubicBezTo>
                <a:cubicBezTo>
                  <a:pt x="569" y="18"/>
                  <a:pt x="569" y="18"/>
                  <a:pt x="569" y="18"/>
                </a:cubicBezTo>
                <a:cubicBezTo>
                  <a:pt x="570" y="17"/>
                  <a:pt x="570" y="17"/>
                  <a:pt x="570" y="17"/>
                </a:cubicBezTo>
                <a:cubicBezTo>
                  <a:pt x="574" y="14"/>
                  <a:pt x="574" y="14"/>
                  <a:pt x="574" y="14"/>
                </a:cubicBezTo>
                <a:cubicBezTo>
                  <a:pt x="578" y="10"/>
                  <a:pt x="578" y="10"/>
                  <a:pt x="578" y="10"/>
                </a:cubicBezTo>
                <a:cubicBezTo>
                  <a:pt x="579" y="8"/>
                  <a:pt x="579" y="6"/>
                  <a:pt x="578" y="5"/>
                </a:cubicBezTo>
                <a:cubicBezTo>
                  <a:pt x="576" y="4"/>
                  <a:pt x="575" y="4"/>
                  <a:pt x="573" y="5"/>
                </a:cubicBezTo>
                <a:cubicBezTo>
                  <a:pt x="565" y="14"/>
                  <a:pt x="565" y="14"/>
                  <a:pt x="565" y="14"/>
                </a:cubicBezTo>
                <a:lnTo>
                  <a:pt x="561" y="18"/>
                </a:lnTo>
                <a:close/>
                <a:moveTo>
                  <a:pt x="433" y="150"/>
                </a:moveTo>
                <a:cubicBezTo>
                  <a:pt x="434" y="150"/>
                  <a:pt x="435" y="151"/>
                  <a:pt x="435" y="151"/>
                </a:cubicBezTo>
                <a:cubicBezTo>
                  <a:pt x="436" y="151"/>
                  <a:pt x="437" y="150"/>
                  <a:pt x="438" y="150"/>
                </a:cubicBezTo>
                <a:cubicBezTo>
                  <a:pt x="470" y="117"/>
                  <a:pt x="470" y="117"/>
                  <a:pt x="470" y="117"/>
                </a:cubicBezTo>
                <a:cubicBezTo>
                  <a:pt x="471" y="116"/>
                  <a:pt x="471" y="114"/>
                  <a:pt x="470" y="113"/>
                </a:cubicBezTo>
                <a:cubicBezTo>
                  <a:pt x="469" y="112"/>
                  <a:pt x="467" y="112"/>
                  <a:pt x="466" y="113"/>
                </a:cubicBezTo>
                <a:cubicBezTo>
                  <a:pt x="433" y="145"/>
                  <a:pt x="433" y="145"/>
                  <a:pt x="433" y="145"/>
                </a:cubicBezTo>
                <a:cubicBezTo>
                  <a:pt x="432" y="147"/>
                  <a:pt x="432" y="148"/>
                  <a:pt x="433" y="150"/>
                </a:cubicBezTo>
                <a:close/>
                <a:moveTo>
                  <a:pt x="515" y="64"/>
                </a:moveTo>
                <a:cubicBezTo>
                  <a:pt x="475" y="104"/>
                  <a:pt x="475" y="104"/>
                  <a:pt x="475" y="104"/>
                </a:cubicBezTo>
                <a:cubicBezTo>
                  <a:pt x="474" y="105"/>
                  <a:pt x="474" y="107"/>
                  <a:pt x="475" y="108"/>
                </a:cubicBezTo>
                <a:cubicBezTo>
                  <a:pt x="476" y="109"/>
                  <a:pt x="476" y="109"/>
                  <a:pt x="477" y="109"/>
                </a:cubicBezTo>
                <a:cubicBezTo>
                  <a:pt x="478" y="109"/>
                  <a:pt x="479" y="109"/>
                  <a:pt x="479" y="108"/>
                </a:cubicBezTo>
                <a:cubicBezTo>
                  <a:pt x="519" y="68"/>
                  <a:pt x="519" y="68"/>
                  <a:pt x="519" y="68"/>
                </a:cubicBezTo>
                <a:cubicBezTo>
                  <a:pt x="520" y="67"/>
                  <a:pt x="520" y="65"/>
                  <a:pt x="519" y="64"/>
                </a:cubicBezTo>
                <a:cubicBezTo>
                  <a:pt x="518" y="63"/>
                  <a:pt x="516" y="63"/>
                  <a:pt x="515" y="64"/>
                </a:cubicBezTo>
                <a:close/>
                <a:moveTo>
                  <a:pt x="198" y="389"/>
                </a:moveTo>
                <a:cubicBezTo>
                  <a:pt x="401" y="186"/>
                  <a:pt x="401" y="186"/>
                  <a:pt x="401" y="186"/>
                </a:cubicBezTo>
                <a:cubicBezTo>
                  <a:pt x="402" y="185"/>
                  <a:pt x="402" y="183"/>
                  <a:pt x="401" y="182"/>
                </a:cubicBezTo>
                <a:cubicBezTo>
                  <a:pt x="400" y="181"/>
                  <a:pt x="398" y="181"/>
                  <a:pt x="397" y="182"/>
                </a:cubicBezTo>
                <a:cubicBezTo>
                  <a:pt x="194" y="385"/>
                  <a:pt x="194" y="385"/>
                  <a:pt x="194" y="385"/>
                </a:cubicBezTo>
                <a:cubicBezTo>
                  <a:pt x="193" y="386"/>
                  <a:pt x="193" y="388"/>
                  <a:pt x="194" y="389"/>
                </a:cubicBezTo>
                <a:cubicBezTo>
                  <a:pt x="195" y="390"/>
                  <a:pt x="195" y="390"/>
                  <a:pt x="196" y="390"/>
                </a:cubicBezTo>
                <a:cubicBezTo>
                  <a:pt x="197" y="390"/>
                  <a:pt x="198" y="390"/>
                  <a:pt x="198" y="389"/>
                </a:cubicBezTo>
                <a:close/>
                <a:moveTo>
                  <a:pt x="410" y="176"/>
                </a:moveTo>
                <a:cubicBezTo>
                  <a:pt x="411" y="176"/>
                  <a:pt x="412" y="176"/>
                  <a:pt x="412" y="175"/>
                </a:cubicBezTo>
                <a:cubicBezTo>
                  <a:pt x="428" y="159"/>
                  <a:pt x="428" y="159"/>
                  <a:pt x="428" y="159"/>
                </a:cubicBezTo>
                <a:cubicBezTo>
                  <a:pt x="430" y="158"/>
                  <a:pt x="430" y="156"/>
                  <a:pt x="428" y="155"/>
                </a:cubicBezTo>
                <a:cubicBezTo>
                  <a:pt x="427" y="153"/>
                  <a:pt x="425" y="153"/>
                  <a:pt x="424" y="155"/>
                </a:cubicBezTo>
                <a:cubicBezTo>
                  <a:pt x="408" y="171"/>
                  <a:pt x="408" y="171"/>
                  <a:pt x="408" y="171"/>
                </a:cubicBezTo>
                <a:cubicBezTo>
                  <a:pt x="407" y="172"/>
                  <a:pt x="407" y="174"/>
                  <a:pt x="408" y="175"/>
                </a:cubicBezTo>
                <a:cubicBezTo>
                  <a:pt x="408" y="176"/>
                  <a:pt x="409" y="176"/>
                  <a:pt x="410" y="176"/>
                </a:cubicBezTo>
                <a:close/>
                <a:moveTo>
                  <a:pt x="560" y="37"/>
                </a:moveTo>
                <a:cubicBezTo>
                  <a:pt x="560" y="38"/>
                  <a:pt x="561" y="38"/>
                  <a:pt x="562" y="38"/>
                </a:cubicBezTo>
                <a:cubicBezTo>
                  <a:pt x="563" y="38"/>
                  <a:pt x="564" y="38"/>
                  <a:pt x="564" y="37"/>
                </a:cubicBezTo>
                <a:cubicBezTo>
                  <a:pt x="584" y="17"/>
                  <a:pt x="584" y="17"/>
                  <a:pt x="584" y="17"/>
                </a:cubicBezTo>
                <a:cubicBezTo>
                  <a:pt x="586" y="16"/>
                  <a:pt x="586" y="14"/>
                  <a:pt x="584" y="13"/>
                </a:cubicBezTo>
                <a:cubicBezTo>
                  <a:pt x="583" y="11"/>
                  <a:pt x="581" y="11"/>
                  <a:pt x="580" y="13"/>
                </a:cubicBezTo>
                <a:cubicBezTo>
                  <a:pt x="560" y="33"/>
                  <a:pt x="560" y="33"/>
                  <a:pt x="560" y="33"/>
                </a:cubicBezTo>
                <a:cubicBezTo>
                  <a:pt x="559" y="34"/>
                  <a:pt x="559" y="36"/>
                  <a:pt x="560" y="37"/>
                </a:cubicBezTo>
                <a:close/>
                <a:moveTo>
                  <a:pt x="267" y="326"/>
                </a:moveTo>
                <a:cubicBezTo>
                  <a:pt x="267" y="326"/>
                  <a:pt x="266" y="326"/>
                  <a:pt x="266" y="326"/>
                </a:cubicBezTo>
                <a:cubicBezTo>
                  <a:pt x="265" y="327"/>
                  <a:pt x="265" y="327"/>
                  <a:pt x="265" y="327"/>
                </a:cubicBezTo>
                <a:cubicBezTo>
                  <a:pt x="264" y="329"/>
                  <a:pt x="264" y="331"/>
                  <a:pt x="265" y="332"/>
                </a:cubicBezTo>
                <a:cubicBezTo>
                  <a:pt x="266" y="332"/>
                  <a:pt x="267" y="333"/>
                  <a:pt x="267" y="333"/>
                </a:cubicBezTo>
                <a:cubicBezTo>
                  <a:pt x="268" y="333"/>
                  <a:pt x="269" y="332"/>
                  <a:pt x="270" y="332"/>
                </a:cubicBezTo>
                <a:cubicBezTo>
                  <a:pt x="271" y="331"/>
                  <a:pt x="271" y="331"/>
                  <a:pt x="271" y="331"/>
                </a:cubicBezTo>
                <a:cubicBezTo>
                  <a:pt x="271" y="330"/>
                  <a:pt x="271" y="330"/>
                  <a:pt x="271" y="330"/>
                </a:cubicBezTo>
                <a:cubicBezTo>
                  <a:pt x="271" y="330"/>
                  <a:pt x="272" y="330"/>
                  <a:pt x="272" y="330"/>
                </a:cubicBezTo>
                <a:cubicBezTo>
                  <a:pt x="478" y="123"/>
                  <a:pt x="478" y="123"/>
                  <a:pt x="478" y="123"/>
                </a:cubicBezTo>
                <a:cubicBezTo>
                  <a:pt x="479" y="122"/>
                  <a:pt x="479" y="120"/>
                  <a:pt x="478" y="119"/>
                </a:cubicBezTo>
                <a:cubicBezTo>
                  <a:pt x="477" y="118"/>
                  <a:pt x="475" y="118"/>
                  <a:pt x="474" y="119"/>
                </a:cubicBezTo>
                <a:cubicBezTo>
                  <a:pt x="267" y="325"/>
                  <a:pt x="267" y="325"/>
                  <a:pt x="267" y="325"/>
                </a:cubicBezTo>
                <a:cubicBezTo>
                  <a:pt x="267" y="325"/>
                  <a:pt x="267" y="326"/>
                  <a:pt x="267" y="326"/>
                </a:cubicBezTo>
                <a:close/>
                <a:moveTo>
                  <a:pt x="519" y="78"/>
                </a:moveTo>
                <a:cubicBezTo>
                  <a:pt x="518" y="77"/>
                  <a:pt x="516" y="77"/>
                  <a:pt x="515" y="78"/>
                </a:cubicBezTo>
                <a:cubicBezTo>
                  <a:pt x="483" y="110"/>
                  <a:pt x="483" y="110"/>
                  <a:pt x="483" y="110"/>
                </a:cubicBezTo>
                <a:cubicBezTo>
                  <a:pt x="482" y="111"/>
                  <a:pt x="482" y="113"/>
                  <a:pt x="483" y="114"/>
                </a:cubicBezTo>
                <a:cubicBezTo>
                  <a:pt x="483" y="115"/>
                  <a:pt x="484" y="115"/>
                  <a:pt x="485" y="115"/>
                </a:cubicBezTo>
                <a:cubicBezTo>
                  <a:pt x="486" y="115"/>
                  <a:pt x="487" y="115"/>
                  <a:pt x="487" y="114"/>
                </a:cubicBezTo>
                <a:cubicBezTo>
                  <a:pt x="519" y="82"/>
                  <a:pt x="519" y="82"/>
                  <a:pt x="519" y="82"/>
                </a:cubicBezTo>
                <a:cubicBezTo>
                  <a:pt x="520" y="81"/>
                  <a:pt x="520" y="79"/>
                  <a:pt x="519" y="78"/>
                </a:cubicBezTo>
                <a:close/>
                <a:moveTo>
                  <a:pt x="253" y="344"/>
                </a:moveTo>
                <a:cubicBezTo>
                  <a:pt x="252" y="343"/>
                  <a:pt x="250" y="343"/>
                  <a:pt x="248" y="344"/>
                </a:cubicBezTo>
                <a:cubicBezTo>
                  <a:pt x="196" y="396"/>
                  <a:pt x="196" y="396"/>
                  <a:pt x="196" y="396"/>
                </a:cubicBezTo>
                <a:cubicBezTo>
                  <a:pt x="195" y="398"/>
                  <a:pt x="195" y="400"/>
                  <a:pt x="196" y="401"/>
                </a:cubicBezTo>
                <a:cubicBezTo>
                  <a:pt x="197" y="401"/>
                  <a:pt x="198" y="402"/>
                  <a:pt x="198" y="402"/>
                </a:cubicBezTo>
                <a:cubicBezTo>
                  <a:pt x="199" y="402"/>
                  <a:pt x="200" y="401"/>
                  <a:pt x="200" y="401"/>
                </a:cubicBezTo>
                <a:cubicBezTo>
                  <a:pt x="253" y="348"/>
                  <a:pt x="253" y="348"/>
                  <a:pt x="253" y="348"/>
                </a:cubicBezTo>
                <a:cubicBezTo>
                  <a:pt x="254" y="347"/>
                  <a:pt x="254" y="345"/>
                  <a:pt x="253" y="344"/>
                </a:cubicBezTo>
                <a:close/>
                <a:moveTo>
                  <a:pt x="284" y="330"/>
                </a:moveTo>
                <a:cubicBezTo>
                  <a:pt x="285" y="330"/>
                  <a:pt x="286" y="329"/>
                  <a:pt x="287" y="329"/>
                </a:cubicBezTo>
                <a:cubicBezTo>
                  <a:pt x="478" y="137"/>
                  <a:pt x="478" y="137"/>
                  <a:pt x="478" y="137"/>
                </a:cubicBezTo>
                <a:cubicBezTo>
                  <a:pt x="480" y="136"/>
                  <a:pt x="480" y="134"/>
                  <a:pt x="478" y="132"/>
                </a:cubicBezTo>
                <a:cubicBezTo>
                  <a:pt x="477" y="131"/>
                  <a:pt x="475" y="131"/>
                  <a:pt x="474" y="132"/>
                </a:cubicBezTo>
                <a:cubicBezTo>
                  <a:pt x="282" y="324"/>
                  <a:pt x="282" y="324"/>
                  <a:pt x="282" y="324"/>
                </a:cubicBezTo>
                <a:cubicBezTo>
                  <a:pt x="281" y="325"/>
                  <a:pt x="281" y="327"/>
                  <a:pt x="282" y="329"/>
                </a:cubicBezTo>
                <a:cubicBezTo>
                  <a:pt x="283" y="329"/>
                  <a:pt x="284" y="330"/>
                  <a:pt x="284" y="330"/>
                </a:cubicBezTo>
                <a:close/>
                <a:moveTo>
                  <a:pt x="513" y="98"/>
                </a:moveTo>
                <a:cubicBezTo>
                  <a:pt x="512" y="97"/>
                  <a:pt x="510" y="97"/>
                  <a:pt x="509" y="98"/>
                </a:cubicBezTo>
                <a:cubicBezTo>
                  <a:pt x="506" y="100"/>
                  <a:pt x="506" y="100"/>
                  <a:pt x="506" y="100"/>
                </a:cubicBezTo>
                <a:cubicBezTo>
                  <a:pt x="493" y="114"/>
                  <a:pt x="493" y="114"/>
                  <a:pt x="493" y="114"/>
                </a:cubicBezTo>
                <a:cubicBezTo>
                  <a:pt x="492" y="115"/>
                  <a:pt x="492" y="117"/>
                  <a:pt x="493" y="118"/>
                </a:cubicBezTo>
                <a:cubicBezTo>
                  <a:pt x="493" y="119"/>
                  <a:pt x="494" y="119"/>
                  <a:pt x="495" y="119"/>
                </a:cubicBezTo>
                <a:cubicBezTo>
                  <a:pt x="496" y="119"/>
                  <a:pt x="497" y="119"/>
                  <a:pt x="497" y="118"/>
                </a:cubicBezTo>
                <a:cubicBezTo>
                  <a:pt x="503" y="112"/>
                  <a:pt x="503" y="112"/>
                  <a:pt x="503" y="112"/>
                </a:cubicBezTo>
                <a:cubicBezTo>
                  <a:pt x="513" y="102"/>
                  <a:pt x="513" y="102"/>
                  <a:pt x="513" y="102"/>
                </a:cubicBezTo>
                <a:cubicBezTo>
                  <a:pt x="514" y="101"/>
                  <a:pt x="514" y="99"/>
                  <a:pt x="513" y="98"/>
                </a:cubicBezTo>
                <a:close/>
                <a:moveTo>
                  <a:pt x="523" y="83"/>
                </a:moveTo>
                <a:cubicBezTo>
                  <a:pt x="513" y="94"/>
                  <a:pt x="513" y="94"/>
                  <a:pt x="513" y="94"/>
                </a:cubicBezTo>
                <a:cubicBezTo>
                  <a:pt x="512" y="95"/>
                  <a:pt x="512" y="97"/>
                  <a:pt x="513" y="98"/>
                </a:cubicBezTo>
                <a:cubicBezTo>
                  <a:pt x="514" y="98"/>
                  <a:pt x="514" y="99"/>
                  <a:pt x="515" y="99"/>
                </a:cubicBezTo>
                <a:cubicBezTo>
                  <a:pt x="516" y="99"/>
                  <a:pt x="517" y="98"/>
                  <a:pt x="517" y="98"/>
                </a:cubicBezTo>
                <a:cubicBezTo>
                  <a:pt x="528" y="88"/>
                  <a:pt x="528" y="88"/>
                  <a:pt x="528" y="88"/>
                </a:cubicBezTo>
                <a:cubicBezTo>
                  <a:pt x="529" y="86"/>
                  <a:pt x="529" y="84"/>
                  <a:pt x="528" y="83"/>
                </a:cubicBezTo>
                <a:cubicBezTo>
                  <a:pt x="527" y="82"/>
                  <a:pt x="525" y="82"/>
                  <a:pt x="523" y="83"/>
                </a:cubicBezTo>
                <a:close/>
                <a:moveTo>
                  <a:pt x="570" y="41"/>
                </a:moveTo>
                <a:cubicBezTo>
                  <a:pt x="571" y="41"/>
                  <a:pt x="571" y="42"/>
                  <a:pt x="572" y="42"/>
                </a:cubicBezTo>
                <a:cubicBezTo>
                  <a:pt x="573" y="42"/>
                  <a:pt x="574" y="41"/>
                  <a:pt x="574" y="41"/>
                </a:cubicBezTo>
                <a:cubicBezTo>
                  <a:pt x="604" y="11"/>
                  <a:pt x="604" y="11"/>
                  <a:pt x="604" y="11"/>
                </a:cubicBezTo>
                <a:cubicBezTo>
                  <a:pt x="605" y="10"/>
                  <a:pt x="605" y="8"/>
                  <a:pt x="604" y="7"/>
                </a:cubicBezTo>
                <a:cubicBezTo>
                  <a:pt x="603" y="6"/>
                  <a:pt x="601" y="6"/>
                  <a:pt x="599" y="7"/>
                </a:cubicBezTo>
                <a:cubicBezTo>
                  <a:pt x="570" y="36"/>
                  <a:pt x="570" y="36"/>
                  <a:pt x="570" y="36"/>
                </a:cubicBezTo>
                <a:cubicBezTo>
                  <a:pt x="569" y="38"/>
                  <a:pt x="569" y="40"/>
                  <a:pt x="570" y="41"/>
                </a:cubicBezTo>
                <a:close/>
                <a:moveTo>
                  <a:pt x="246" y="365"/>
                </a:moveTo>
                <a:cubicBezTo>
                  <a:pt x="245" y="363"/>
                  <a:pt x="243" y="363"/>
                  <a:pt x="242" y="365"/>
                </a:cubicBezTo>
                <a:cubicBezTo>
                  <a:pt x="205" y="402"/>
                  <a:pt x="205" y="402"/>
                  <a:pt x="205" y="402"/>
                </a:cubicBezTo>
                <a:cubicBezTo>
                  <a:pt x="203" y="403"/>
                  <a:pt x="203" y="405"/>
                  <a:pt x="205" y="406"/>
                </a:cubicBezTo>
                <a:cubicBezTo>
                  <a:pt x="205" y="407"/>
                  <a:pt x="206" y="407"/>
                  <a:pt x="207" y="407"/>
                </a:cubicBezTo>
                <a:cubicBezTo>
                  <a:pt x="207" y="407"/>
                  <a:pt x="208" y="407"/>
                  <a:pt x="209" y="406"/>
                </a:cubicBezTo>
                <a:cubicBezTo>
                  <a:pt x="246" y="369"/>
                  <a:pt x="246" y="369"/>
                  <a:pt x="246" y="369"/>
                </a:cubicBezTo>
                <a:cubicBezTo>
                  <a:pt x="248" y="368"/>
                  <a:pt x="248" y="366"/>
                  <a:pt x="246" y="365"/>
                </a:cubicBezTo>
                <a:close/>
                <a:moveTo>
                  <a:pt x="296" y="332"/>
                </a:moveTo>
                <a:cubicBezTo>
                  <a:pt x="296" y="332"/>
                  <a:pt x="297" y="332"/>
                  <a:pt x="298" y="332"/>
                </a:cubicBezTo>
                <a:cubicBezTo>
                  <a:pt x="305" y="324"/>
                  <a:pt x="305" y="324"/>
                  <a:pt x="305" y="324"/>
                </a:cubicBezTo>
                <a:cubicBezTo>
                  <a:pt x="491" y="138"/>
                  <a:pt x="491" y="138"/>
                  <a:pt x="491" y="138"/>
                </a:cubicBezTo>
                <a:cubicBezTo>
                  <a:pt x="493" y="137"/>
                  <a:pt x="493" y="135"/>
                  <a:pt x="491" y="133"/>
                </a:cubicBezTo>
                <a:cubicBezTo>
                  <a:pt x="490" y="132"/>
                  <a:pt x="488" y="132"/>
                  <a:pt x="487" y="133"/>
                </a:cubicBezTo>
                <a:cubicBezTo>
                  <a:pt x="302" y="318"/>
                  <a:pt x="302" y="318"/>
                  <a:pt x="302" y="318"/>
                </a:cubicBezTo>
                <a:cubicBezTo>
                  <a:pt x="293" y="327"/>
                  <a:pt x="293" y="327"/>
                  <a:pt x="293" y="327"/>
                </a:cubicBezTo>
                <a:cubicBezTo>
                  <a:pt x="292" y="328"/>
                  <a:pt x="292" y="330"/>
                  <a:pt x="293" y="332"/>
                </a:cubicBezTo>
                <a:cubicBezTo>
                  <a:pt x="294" y="332"/>
                  <a:pt x="295" y="332"/>
                  <a:pt x="296" y="332"/>
                </a:cubicBezTo>
                <a:close/>
                <a:moveTo>
                  <a:pt x="245" y="380"/>
                </a:moveTo>
                <a:cubicBezTo>
                  <a:pt x="244" y="379"/>
                  <a:pt x="242" y="379"/>
                  <a:pt x="241" y="380"/>
                </a:cubicBezTo>
                <a:cubicBezTo>
                  <a:pt x="214" y="406"/>
                  <a:pt x="214" y="406"/>
                  <a:pt x="214" y="406"/>
                </a:cubicBezTo>
                <a:cubicBezTo>
                  <a:pt x="213" y="407"/>
                  <a:pt x="213" y="409"/>
                  <a:pt x="214" y="411"/>
                </a:cubicBezTo>
                <a:cubicBezTo>
                  <a:pt x="215" y="411"/>
                  <a:pt x="216" y="412"/>
                  <a:pt x="216" y="412"/>
                </a:cubicBezTo>
                <a:cubicBezTo>
                  <a:pt x="217" y="412"/>
                  <a:pt x="218" y="411"/>
                  <a:pt x="219" y="411"/>
                </a:cubicBezTo>
                <a:cubicBezTo>
                  <a:pt x="245" y="384"/>
                  <a:pt x="245" y="384"/>
                  <a:pt x="245" y="384"/>
                </a:cubicBezTo>
                <a:cubicBezTo>
                  <a:pt x="246" y="383"/>
                  <a:pt x="246" y="381"/>
                  <a:pt x="245" y="380"/>
                </a:cubicBezTo>
                <a:close/>
                <a:moveTo>
                  <a:pt x="531" y="94"/>
                </a:moveTo>
                <a:cubicBezTo>
                  <a:pt x="532" y="95"/>
                  <a:pt x="532" y="95"/>
                  <a:pt x="533" y="95"/>
                </a:cubicBezTo>
                <a:cubicBezTo>
                  <a:pt x="534" y="95"/>
                  <a:pt x="535" y="95"/>
                  <a:pt x="535" y="94"/>
                </a:cubicBezTo>
                <a:cubicBezTo>
                  <a:pt x="538" y="91"/>
                  <a:pt x="538" y="91"/>
                  <a:pt x="538" y="91"/>
                </a:cubicBezTo>
                <a:cubicBezTo>
                  <a:pt x="539" y="90"/>
                  <a:pt x="539" y="88"/>
                  <a:pt x="538" y="87"/>
                </a:cubicBezTo>
                <a:cubicBezTo>
                  <a:pt x="537" y="85"/>
                  <a:pt x="535" y="85"/>
                  <a:pt x="534" y="87"/>
                </a:cubicBezTo>
                <a:cubicBezTo>
                  <a:pt x="531" y="90"/>
                  <a:pt x="531" y="90"/>
                  <a:pt x="531" y="90"/>
                </a:cubicBezTo>
                <a:cubicBezTo>
                  <a:pt x="530" y="91"/>
                  <a:pt x="530" y="93"/>
                  <a:pt x="531" y="94"/>
                </a:cubicBezTo>
                <a:close/>
                <a:moveTo>
                  <a:pt x="577" y="48"/>
                </a:moveTo>
                <a:cubicBezTo>
                  <a:pt x="577" y="49"/>
                  <a:pt x="578" y="49"/>
                  <a:pt x="579" y="49"/>
                </a:cubicBezTo>
                <a:cubicBezTo>
                  <a:pt x="580" y="49"/>
                  <a:pt x="581" y="49"/>
                  <a:pt x="581" y="48"/>
                </a:cubicBezTo>
                <a:cubicBezTo>
                  <a:pt x="618" y="12"/>
                  <a:pt x="618" y="12"/>
                  <a:pt x="618" y="12"/>
                </a:cubicBezTo>
                <a:cubicBezTo>
                  <a:pt x="619" y="10"/>
                  <a:pt x="619" y="8"/>
                  <a:pt x="618" y="7"/>
                </a:cubicBezTo>
                <a:cubicBezTo>
                  <a:pt x="616" y="6"/>
                  <a:pt x="615" y="6"/>
                  <a:pt x="613" y="7"/>
                </a:cubicBezTo>
                <a:cubicBezTo>
                  <a:pt x="577" y="44"/>
                  <a:pt x="577" y="44"/>
                  <a:pt x="577" y="44"/>
                </a:cubicBezTo>
                <a:cubicBezTo>
                  <a:pt x="576" y="45"/>
                  <a:pt x="576" y="47"/>
                  <a:pt x="577" y="48"/>
                </a:cubicBezTo>
                <a:close/>
                <a:moveTo>
                  <a:pt x="250" y="389"/>
                </a:moveTo>
                <a:cubicBezTo>
                  <a:pt x="248" y="388"/>
                  <a:pt x="247" y="388"/>
                  <a:pt x="245" y="389"/>
                </a:cubicBezTo>
                <a:cubicBezTo>
                  <a:pt x="223" y="412"/>
                  <a:pt x="223" y="412"/>
                  <a:pt x="223" y="412"/>
                </a:cubicBezTo>
                <a:cubicBezTo>
                  <a:pt x="222" y="413"/>
                  <a:pt x="222" y="415"/>
                  <a:pt x="223" y="416"/>
                </a:cubicBezTo>
                <a:cubicBezTo>
                  <a:pt x="223" y="417"/>
                  <a:pt x="224" y="417"/>
                  <a:pt x="225" y="417"/>
                </a:cubicBezTo>
                <a:cubicBezTo>
                  <a:pt x="226" y="417"/>
                  <a:pt x="227" y="417"/>
                  <a:pt x="227" y="416"/>
                </a:cubicBezTo>
                <a:cubicBezTo>
                  <a:pt x="250" y="394"/>
                  <a:pt x="250" y="394"/>
                  <a:pt x="250" y="394"/>
                </a:cubicBezTo>
                <a:cubicBezTo>
                  <a:pt x="251" y="392"/>
                  <a:pt x="251" y="390"/>
                  <a:pt x="250" y="389"/>
                </a:cubicBezTo>
                <a:close/>
                <a:moveTo>
                  <a:pt x="507" y="132"/>
                </a:moveTo>
                <a:cubicBezTo>
                  <a:pt x="506" y="131"/>
                  <a:pt x="504" y="131"/>
                  <a:pt x="502" y="132"/>
                </a:cubicBezTo>
                <a:cubicBezTo>
                  <a:pt x="314" y="320"/>
                  <a:pt x="314" y="320"/>
                  <a:pt x="314" y="320"/>
                </a:cubicBezTo>
                <a:cubicBezTo>
                  <a:pt x="313" y="321"/>
                  <a:pt x="313" y="323"/>
                  <a:pt x="314" y="324"/>
                </a:cubicBezTo>
                <a:cubicBezTo>
                  <a:pt x="315" y="325"/>
                  <a:pt x="316" y="325"/>
                  <a:pt x="317" y="325"/>
                </a:cubicBezTo>
                <a:cubicBezTo>
                  <a:pt x="317" y="325"/>
                  <a:pt x="318" y="325"/>
                  <a:pt x="319" y="324"/>
                </a:cubicBezTo>
                <a:cubicBezTo>
                  <a:pt x="507" y="136"/>
                  <a:pt x="507" y="136"/>
                  <a:pt x="507" y="136"/>
                </a:cubicBezTo>
                <a:cubicBezTo>
                  <a:pt x="508" y="135"/>
                  <a:pt x="508" y="133"/>
                  <a:pt x="507" y="132"/>
                </a:cubicBezTo>
                <a:close/>
                <a:moveTo>
                  <a:pt x="574" y="65"/>
                </a:moveTo>
                <a:cubicBezTo>
                  <a:pt x="574" y="66"/>
                  <a:pt x="575" y="66"/>
                  <a:pt x="576" y="66"/>
                </a:cubicBezTo>
                <a:cubicBezTo>
                  <a:pt x="577" y="66"/>
                  <a:pt x="577" y="66"/>
                  <a:pt x="578" y="65"/>
                </a:cubicBezTo>
                <a:cubicBezTo>
                  <a:pt x="633" y="10"/>
                  <a:pt x="633" y="10"/>
                  <a:pt x="633" y="10"/>
                </a:cubicBezTo>
                <a:cubicBezTo>
                  <a:pt x="634" y="9"/>
                  <a:pt x="634" y="7"/>
                  <a:pt x="633" y="6"/>
                </a:cubicBezTo>
                <a:cubicBezTo>
                  <a:pt x="632" y="5"/>
                  <a:pt x="630" y="5"/>
                  <a:pt x="628" y="6"/>
                </a:cubicBezTo>
                <a:cubicBezTo>
                  <a:pt x="574" y="61"/>
                  <a:pt x="574" y="61"/>
                  <a:pt x="574" y="61"/>
                </a:cubicBezTo>
                <a:cubicBezTo>
                  <a:pt x="572" y="62"/>
                  <a:pt x="572" y="64"/>
                  <a:pt x="574" y="65"/>
                </a:cubicBezTo>
                <a:close/>
                <a:moveTo>
                  <a:pt x="456" y="200"/>
                </a:moveTo>
                <a:cubicBezTo>
                  <a:pt x="456" y="200"/>
                  <a:pt x="457" y="200"/>
                  <a:pt x="458" y="200"/>
                </a:cubicBezTo>
                <a:cubicBezTo>
                  <a:pt x="506" y="151"/>
                  <a:pt x="506" y="151"/>
                  <a:pt x="506" y="151"/>
                </a:cubicBezTo>
                <a:cubicBezTo>
                  <a:pt x="506" y="151"/>
                  <a:pt x="507" y="150"/>
                  <a:pt x="507" y="150"/>
                </a:cubicBezTo>
                <a:cubicBezTo>
                  <a:pt x="507" y="150"/>
                  <a:pt x="507" y="150"/>
                  <a:pt x="508" y="150"/>
                </a:cubicBezTo>
                <a:cubicBezTo>
                  <a:pt x="510" y="147"/>
                  <a:pt x="510" y="147"/>
                  <a:pt x="510" y="147"/>
                </a:cubicBezTo>
                <a:cubicBezTo>
                  <a:pt x="511" y="146"/>
                  <a:pt x="511" y="144"/>
                  <a:pt x="510" y="143"/>
                </a:cubicBezTo>
                <a:cubicBezTo>
                  <a:pt x="509" y="142"/>
                  <a:pt x="507" y="142"/>
                  <a:pt x="506" y="143"/>
                </a:cubicBezTo>
                <a:cubicBezTo>
                  <a:pt x="503" y="145"/>
                  <a:pt x="503" y="145"/>
                  <a:pt x="503" y="145"/>
                </a:cubicBezTo>
                <a:cubicBezTo>
                  <a:pt x="503" y="145"/>
                  <a:pt x="503" y="146"/>
                  <a:pt x="503" y="146"/>
                </a:cubicBezTo>
                <a:cubicBezTo>
                  <a:pt x="502" y="146"/>
                  <a:pt x="502" y="146"/>
                  <a:pt x="502" y="147"/>
                </a:cubicBezTo>
                <a:cubicBezTo>
                  <a:pt x="453" y="195"/>
                  <a:pt x="453" y="195"/>
                  <a:pt x="453" y="195"/>
                </a:cubicBezTo>
                <a:cubicBezTo>
                  <a:pt x="452" y="196"/>
                  <a:pt x="452" y="198"/>
                  <a:pt x="453" y="200"/>
                </a:cubicBezTo>
                <a:cubicBezTo>
                  <a:pt x="454" y="200"/>
                  <a:pt x="455" y="200"/>
                  <a:pt x="456" y="200"/>
                </a:cubicBezTo>
                <a:close/>
                <a:moveTo>
                  <a:pt x="384" y="264"/>
                </a:moveTo>
                <a:cubicBezTo>
                  <a:pt x="326" y="322"/>
                  <a:pt x="326" y="322"/>
                  <a:pt x="326" y="322"/>
                </a:cubicBezTo>
                <a:cubicBezTo>
                  <a:pt x="325" y="323"/>
                  <a:pt x="325" y="325"/>
                  <a:pt x="326" y="326"/>
                </a:cubicBezTo>
                <a:cubicBezTo>
                  <a:pt x="327" y="327"/>
                  <a:pt x="328" y="327"/>
                  <a:pt x="329" y="327"/>
                </a:cubicBezTo>
                <a:cubicBezTo>
                  <a:pt x="329" y="327"/>
                  <a:pt x="330" y="327"/>
                  <a:pt x="331" y="326"/>
                </a:cubicBezTo>
                <a:cubicBezTo>
                  <a:pt x="388" y="269"/>
                  <a:pt x="388" y="269"/>
                  <a:pt x="388" y="269"/>
                </a:cubicBezTo>
                <a:cubicBezTo>
                  <a:pt x="390" y="268"/>
                  <a:pt x="390" y="266"/>
                  <a:pt x="388" y="264"/>
                </a:cubicBezTo>
                <a:cubicBezTo>
                  <a:pt x="387" y="263"/>
                  <a:pt x="385" y="263"/>
                  <a:pt x="384" y="264"/>
                </a:cubicBezTo>
                <a:close/>
                <a:moveTo>
                  <a:pt x="453" y="200"/>
                </a:moveTo>
                <a:cubicBezTo>
                  <a:pt x="452" y="199"/>
                  <a:pt x="450" y="199"/>
                  <a:pt x="448" y="200"/>
                </a:cubicBezTo>
                <a:cubicBezTo>
                  <a:pt x="389" y="260"/>
                  <a:pt x="389" y="260"/>
                  <a:pt x="389" y="260"/>
                </a:cubicBezTo>
                <a:cubicBezTo>
                  <a:pt x="387" y="261"/>
                  <a:pt x="387" y="263"/>
                  <a:pt x="389" y="264"/>
                </a:cubicBezTo>
                <a:cubicBezTo>
                  <a:pt x="389" y="265"/>
                  <a:pt x="390" y="265"/>
                  <a:pt x="391" y="265"/>
                </a:cubicBezTo>
                <a:cubicBezTo>
                  <a:pt x="392" y="265"/>
                  <a:pt x="392" y="265"/>
                  <a:pt x="393" y="264"/>
                </a:cubicBezTo>
                <a:cubicBezTo>
                  <a:pt x="453" y="204"/>
                  <a:pt x="453" y="204"/>
                  <a:pt x="453" y="204"/>
                </a:cubicBezTo>
                <a:cubicBezTo>
                  <a:pt x="454" y="203"/>
                  <a:pt x="454" y="201"/>
                  <a:pt x="453" y="200"/>
                </a:cubicBezTo>
                <a:close/>
                <a:moveTo>
                  <a:pt x="593" y="56"/>
                </a:moveTo>
                <a:cubicBezTo>
                  <a:pt x="586" y="62"/>
                  <a:pt x="586" y="62"/>
                  <a:pt x="586" y="62"/>
                </a:cubicBezTo>
                <a:cubicBezTo>
                  <a:pt x="586" y="62"/>
                  <a:pt x="586" y="62"/>
                  <a:pt x="586" y="62"/>
                </a:cubicBezTo>
                <a:cubicBezTo>
                  <a:pt x="581" y="67"/>
                  <a:pt x="581" y="67"/>
                  <a:pt x="581" y="67"/>
                </a:cubicBezTo>
                <a:cubicBezTo>
                  <a:pt x="581" y="67"/>
                  <a:pt x="581" y="68"/>
                  <a:pt x="581" y="68"/>
                </a:cubicBezTo>
                <a:cubicBezTo>
                  <a:pt x="581" y="68"/>
                  <a:pt x="580" y="68"/>
                  <a:pt x="580" y="68"/>
                </a:cubicBezTo>
                <a:cubicBezTo>
                  <a:pt x="577" y="72"/>
                  <a:pt x="577" y="72"/>
                  <a:pt x="577" y="72"/>
                </a:cubicBezTo>
                <a:cubicBezTo>
                  <a:pt x="576" y="73"/>
                  <a:pt x="576" y="75"/>
                  <a:pt x="577" y="76"/>
                </a:cubicBezTo>
                <a:cubicBezTo>
                  <a:pt x="578" y="77"/>
                  <a:pt x="578" y="77"/>
                  <a:pt x="579" y="77"/>
                </a:cubicBezTo>
                <a:cubicBezTo>
                  <a:pt x="580" y="77"/>
                  <a:pt x="581" y="77"/>
                  <a:pt x="581" y="76"/>
                </a:cubicBezTo>
                <a:cubicBezTo>
                  <a:pt x="584" y="73"/>
                  <a:pt x="584" y="73"/>
                  <a:pt x="584" y="73"/>
                </a:cubicBezTo>
                <a:cubicBezTo>
                  <a:pt x="585" y="73"/>
                  <a:pt x="585" y="72"/>
                  <a:pt x="585" y="72"/>
                </a:cubicBezTo>
                <a:cubicBezTo>
                  <a:pt x="585" y="72"/>
                  <a:pt x="585" y="72"/>
                  <a:pt x="586" y="72"/>
                </a:cubicBezTo>
                <a:cubicBezTo>
                  <a:pt x="597" y="60"/>
                  <a:pt x="597" y="60"/>
                  <a:pt x="597" y="60"/>
                </a:cubicBezTo>
                <a:cubicBezTo>
                  <a:pt x="647" y="10"/>
                  <a:pt x="647" y="10"/>
                  <a:pt x="647" y="10"/>
                </a:cubicBezTo>
                <a:cubicBezTo>
                  <a:pt x="648" y="9"/>
                  <a:pt x="648" y="7"/>
                  <a:pt x="647" y="6"/>
                </a:cubicBezTo>
                <a:cubicBezTo>
                  <a:pt x="646" y="5"/>
                  <a:pt x="644" y="5"/>
                  <a:pt x="643" y="6"/>
                </a:cubicBezTo>
                <a:cubicBezTo>
                  <a:pt x="594" y="54"/>
                  <a:pt x="594" y="54"/>
                  <a:pt x="594" y="54"/>
                </a:cubicBezTo>
                <a:lnTo>
                  <a:pt x="593" y="56"/>
                </a:lnTo>
                <a:close/>
                <a:moveTo>
                  <a:pt x="255" y="397"/>
                </a:moveTo>
                <a:cubicBezTo>
                  <a:pt x="254" y="396"/>
                  <a:pt x="252" y="396"/>
                  <a:pt x="251" y="397"/>
                </a:cubicBezTo>
                <a:cubicBezTo>
                  <a:pt x="232" y="416"/>
                  <a:pt x="232" y="416"/>
                  <a:pt x="232" y="416"/>
                </a:cubicBezTo>
                <a:cubicBezTo>
                  <a:pt x="231" y="418"/>
                  <a:pt x="231" y="420"/>
                  <a:pt x="232" y="421"/>
                </a:cubicBezTo>
                <a:cubicBezTo>
                  <a:pt x="233" y="421"/>
                  <a:pt x="234" y="422"/>
                  <a:pt x="234" y="422"/>
                </a:cubicBezTo>
                <a:cubicBezTo>
                  <a:pt x="235" y="422"/>
                  <a:pt x="236" y="421"/>
                  <a:pt x="237" y="421"/>
                </a:cubicBezTo>
                <a:cubicBezTo>
                  <a:pt x="255" y="402"/>
                  <a:pt x="255" y="402"/>
                  <a:pt x="255" y="402"/>
                </a:cubicBezTo>
                <a:cubicBezTo>
                  <a:pt x="257" y="401"/>
                  <a:pt x="257" y="399"/>
                  <a:pt x="255" y="397"/>
                </a:cubicBezTo>
                <a:close/>
                <a:moveTo>
                  <a:pt x="435" y="235"/>
                </a:moveTo>
                <a:cubicBezTo>
                  <a:pt x="436" y="235"/>
                  <a:pt x="436" y="235"/>
                  <a:pt x="437" y="234"/>
                </a:cubicBezTo>
                <a:cubicBezTo>
                  <a:pt x="465" y="207"/>
                  <a:pt x="465" y="207"/>
                  <a:pt x="465" y="207"/>
                </a:cubicBezTo>
                <a:cubicBezTo>
                  <a:pt x="465" y="207"/>
                  <a:pt x="465" y="207"/>
                  <a:pt x="465" y="207"/>
                </a:cubicBezTo>
                <a:cubicBezTo>
                  <a:pt x="465" y="207"/>
                  <a:pt x="465" y="207"/>
                  <a:pt x="465" y="207"/>
                </a:cubicBezTo>
                <a:cubicBezTo>
                  <a:pt x="465" y="207"/>
                  <a:pt x="465" y="206"/>
                  <a:pt x="465" y="206"/>
                </a:cubicBezTo>
                <a:cubicBezTo>
                  <a:pt x="465" y="206"/>
                  <a:pt x="465" y="206"/>
                  <a:pt x="465" y="206"/>
                </a:cubicBezTo>
                <a:cubicBezTo>
                  <a:pt x="473" y="198"/>
                  <a:pt x="473" y="198"/>
                  <a:pt x="473" y="198"/>
                </a:cubicBezTo>
                <a:cubicBezTo>
                  <a:pt x="474" y="197"/>
                  <a:pt x="474" y="195"/>
                  <a:pt x="473" y="194"/>
                </a:cubicBezTo>
                <a:cubicBezTo>
                  <a:pt x="472" y="192"/>
                  <a:pt x="470" y="192"/>
                  <a:pt x="469" y="194"/>
                </a:cubicBezTo>
                <a:cubicBezTo>
                  <a:pt x="460" y="202"/>
                  <a:pt x="460" y="202"/>
                  <a:pt x="460" y="202"/>
                </a:cubicBezTo>
                <a:cubicBezTo>
                  <a:pt x="460" y="202"/>
                  <a:pt x="460" y="202"/>
                  <a:pt x="460" y="202"/>
                </a:cubicBezTo>
                <a:cubicBezTo>
                  <a:pt x="460" y="202"/>
                  <a:pt x="460" y="202"/>
                  <a:pt x="460" y="202"/>
                </a:cubicBezTo>
                <a:cubicBezTo>
                  <a:pt x="460" y="202"/>
                  <a:pt x="460" y="202"/>
                  <a:pt x="460" y="202"/>
                </a:cubicBezTo>
                <a:cubicBezTo>
                  <a:pt x="433" y="230"/>
                  <a:pt x="433" y="230"/>
                  <a:pt x="433" y="230"/>
                </a:cubicBezTo>
                <a:cubicBezTo>
                  <a:pt x="431" y="231"/>
                  <a:pt x="431" y="233"/>
                  <a:pt x="433" y="234"/>
                </a:cubicBezTo>
                <a:cubicBezTo>
                  <a:pt x="433" y="235"/>
                  <a:pt x="434" y="235"/>
                  <a:pt x="435" y="235"/>
                </a:cubicBezTo>
                <a:close/>
                <a:moveTo>
                  <a:pt x="476" y="193"/>
                </a:moveTo>
                <a:cubicBezTo>
                  <a:pt x="477" y="193"/>
                  <a:pt x="478" y="193"/>
                  <a:pt x="479" y="193"/>
                </a:cubicBezTo>
                <a:cubicBezTo>
                  <a:pt x="513" y="159"/>
                  <a:pt x="513" y="159"/>
                  <a:pt x="513" y="159"/>
                </a:cubicBezTo>
                <a:cubicBezTo>
                  <a:pt x="514" y="157"/>
                  <a:pt x="514" y="155"/>
                  <a:pt x="513" y="154"/>
                </a:cubicBezTo>
                <a:cubicBezTo>
                  <a:pt x="511" y="153"/>
                  <a:pt x="509" y="153"/>
                  <a:pt x="508" y="154"/>
                </a:cubicBezTo>
                <a:cubicBezTo>
                  <a:pt x="474" y="188"/>
                  <a:pt x="474" y="188"/>
                  <a:pt x="474" y="188"/>
                </a:cubicBezTo>
                <a:cubicBezTo>
                  <a:pt x="473" y="189"/>
                  <a:pt x="473" y="191"/>
                  <a:pt x="474" y="193"/>
                </a:cubicBezTo>
                <a:cubicBezTo>
                  <a:pt x="475" y="193"/>
                  <a:pt x="476" y="193"/>
                  <a:pt x="476" y="193"/>
                </a:cubicBezTo>
                <a:close/>
                <a:moveTo>
                  <a:pt x="569" y="98"/>
                </a:moveTo>
                <a:cubicBezTo>
                  <a:pt x="569" y="99"/>
                  <a:pt x="570" y="99"/>
                  <a:pt x="571" y="99"/>
                </a:cubicBezTo>
                <a:cubicBezTo>
                  <a:pt x="572" y="99"/>
                  <a:pt x="573" y="99"/>
                  <a:pt x="573" y="98"/>
                </a:cubicBezTo>
                <a:cubicBezTo>
                  <a:pt x="663" y="8"/>
                  <a:pt x="663" y="8"/>
                  <a:pt x="663" y="8"/>
                </a:cubicBezTo>
                <a:cubicBezTo>
                  <a:pt x="664" y="7"/>
                  <a:pt x="664" y="5"/>
                  <a:pt x="663" y="4"/>
                </a:cubicBezTo>
                <a:cubicBezTo>
                  <a:pt x="662" y="2"/>
                  <a:pt x="660" y="2"/>
                  <a:pt x="659" y="4"/>
                </a:cubicBezTo>
                <a:cubicBezTo>
                  <a:pt x="569" y="94"/>
                  <a:pt x="569" y="94"/>
                  <a:pt x="569" y="94"/>
                </a:cubicBezTo>
                <a:cubicBezTo>
                  <a:pt x="568" y="95"/>
                  <a:pt x="568" y="97"/>
                  <a:pt x="569" y="98"/>
                </a:cubicBezTo>
                <a:close/>
                <a:moveTo>
                  <a:pt x="388" y="283"/>
                </a:moveTo>
                <a:cubicBezTo>
                  <a:pt x="389" y="282"/>
                  <a:pt x="389" y="280"/>
                  <a:pt x="388" y="279"/>
                </a:cubicBezTo>
                <a:cubicBezTo>
                  <a:pt x="387" y="278"/>
                  <a:pt x="385" y="278"/>
                  <a:pt x="384" y="279"/>
                </a:cubicBezTo>
                <a:cubicBezTo>
                  <a:pt x="367" y="295"/>
                  <a:pt x="367" y="295"/>
                  <a:pt x="367" y="295"/>
                </a:cubicBezTo>
                <a:cubicBezTo>
                  <a:pt x="366" y="297"/>
                  <a:pt x="366" y="299"/>
                  <a:pt x="367" y="300"/>
                </a:cubicBezTo>
                <a:cubicBezTo>
                  <a:pt x="368" y="300"/>
                  <a:pt x="368" y="301"/>
                  <a:pt x="369" y="301"/>
                </a:cubicBezTo>
                <a:cubicBezTo>
                  <a:pt x="370" y="301"/>
                  <a:pt x="371" y="300"/>
                  <a:pt x="371" y="300"/>
                </a:cubicBezTo>
                <a:lnTo>
                  <a:pt x="388" y="283"/>
                </a:lnTo>
                <a:close/>
                <a:moveTo>
                  <a:pt x="428" y="243"/>
                </a:moveTo>
                <a:cubicBezTo>
                  <a:pt x="428" y="243"/>
                  <a:pt x="428" y="243"/>
                  <a:pt x="428" y="243"/>
                </a:cubicBezTo>
                <a:cubicBezTo>
                  <a:pt x="429" y="242"/>
                  <a:pt x="429" y="242"/>
                  <a:pt x="429" y="242"/>
                </a:cubicBezTo>
                <a:cubicBezTo>
                  <a:pt x="430" y="241"/>
                  <a:pt x="430" y="239"/>
                  <a:pt x="429" y="238"/>
                </a:cubicBezTo>
                <a:cubicBezTo>
                  <a:pt x="428" y="237"/>
                  <a:pt x="426" y="237"/>
                  <a:pt x="425" y="238"/>
                </a:cubicBezTo>
                <a:cubicBezTo>
                  <a:pt x="424" y="239"/>
                  <a:pt x="424" y="239"/>
                  <a:pt x="424" y="239"/>
                </a:cubicBezTo>
                <a:cubicBezTo>
                  <a:pt x="424" y="239"/>
                  <a:pt x="424" y="239"/>
                  <a:pt x="423" y="239"/>
                </a:cubicBezTo>
                <a:cubicBezTo>
                  <a:pt x="423" y="239"/>
                  <a:pt x="423" y="239"/>
                  <a:pt x="423" y="240"/>
                </a:cubicBezTo>
                <a:cubicBezTo>
                  <a:pt x="418" y="245"/>
                  <a:pt x="418" y="245"/>
                  <a:pt x="418" y="245"/>
                </a:cubicBezTo>
                <a:cubicBezTo>
                  <a:pt x="417" y="246"/>
                  <a:pt x="417" y="248"/>
                  <a:pt x="418" y="249"/>
                </a:cubicBezTo>
                <a:cubicBezTo>
                  <a:pt x="418" y="250"/>
                  <a:pt x="419" y="250"/>
                  <a:pt x="420" y="250"/>
                </a:cubicBezTo>
                <a:cubicBezTo>
                  <a:pt x="421" y="250"/>
                  <a:pt x="422" y="250"/>
                  <a:pt x="422" y="249"/>
                </a:cubicBezTo>
                <a:cubicBezTo>
                  <a:pt x="427" y="244"/>
                  <a:pt x="427" y="244"/>
                  <a:pt x="427" y="244"/>
                </a:cubicBezTo>
                <a:cubicBezTo>
                  <a:pt x="427" y="244"/>
                  <a:pt x="427" y="244"/>
                  <a:pt x="428" y="243"/>
                </a:cubicBezTo>
                <a:close/>
                <a:moveTo>
                  <a:pt x="269" y="398"/>
                </a:moveTo>
                <a:cubicBezTo>
                  <a:pt x="268" y="397"/>
                  <a:pt x="266" y="397"/>
                  <a:pt x="265" y="398"/>
                </a:cubicBezTo>
                <a:cubicBezTo>
                  <a:pt x="244" y="418"/>
                  <a:pt x="244" y="418"/>
                  <a:pt x="244" y="418"/>
                </a:cubicBezTo>
                <a:cubicBezTo>
                  <a:pt x="243" y="419"/>
                  <a:pt x="243" y="421"/>
                  <a:pt x="244" y="423"/>
                </a:cubicBezTo>
                <a:cubicBezTo>
                  <a:pt x="245" y="423"/>
                  <a:pt x="246" y="424"/>
                  <a:pt x="246" y="424"/>
                </a:cubicBezTo>
                <a:cubicBezTo>
                  <a:pt x="247" y="424"/>
                  <a:pt x="248" y="423"/>
                  <a:pt x="249" y="423"/>
                </a:cubicBezTo>
                <a:cubicBezTo>
                  <a:pt x="269" y="402"/>
                  <a:pt x="269" y="402"/>
                  <a:pt x="269" y="402"/>
                </a:cubicBezTo>
                <a:cubicBezTo>
                  <a:pt x="270" y="401"/>
                  <a:pt x="270" y="399"/>
                  <a:pt x="269" y="398"/>
                </a:cubicBezTo>
                <a:close/>
                <a:moveTo>
                  <a:pt x="338" y="334"/>
                </a:moveTo>
                <a:cubicBezTo>
                  <a:pt x="348" y="324"/>
                  <a:pt x="348" y="324"/>
                  <a:pt x="348" y="324"/>
                </a:cubicBezTo>
                <a:cubicBezTo>
                  <a:pt x="349" y="322"/>
                  <a:pt x="349" y="320"/>
                  <a:pt x="348" y="319"/>
                </a:cubicBezTo>
                <a:cubicBezTo>
                  <a:pt x="346" y="318"/>
                  <a:pt x="345" y="318"/>
                  <a:pt x="343" y="319"/>
                </a:cubicBezTo>
                <a:cubicBezTo>
                  <a:pt x="333" y="329"/>
                  <a:pt x="333" y="329"/>
                  <a:pt x="333" y="329"/>
                </a:cubicBezTo>
                <a:cubicBezTo>
                  <a:pt x="332" y="330"/>
                  <a:pt x="332" y="332"/>
                  <a:pt x="333" y="334"/>
                </a:cubicBezTo>
                <a:cubicBezTo>
                  <a:pt x="334" y="334"/>
                  <a:pt x="335" y="335"/>
                  <a:pt x="335" y="335"/>
                </a:cubicBezTo>
                <a:cubicBezTo>
                  <a:pt x="336" y="335"/>
                  <a:pt x="337" y="334"/>
                  <a:pt x="338" y="334"/>
                </a:cubicBezTo>
                <a:close/>
                <a:moveTo>
                  <a:pt x="336" y="348"/>
                </a:moveTo>
                <a:cubicBezTo>
                  <a:pt x="336" y="348"/>
                  <a:pt x="337" y="348"/>
                  <a:pt x="338" y="347"/>
                </a:cubicBezTo>
                <a:cubicBezTo>
                  <a:pt x="350" y="336"/>
                  <a:pt x="350" y="336"/>
                  <a:pt x="350" y="336"/>
                </a:cubicBezTo>
                <a:cubicBezTo>
                  <a:pt x="351" y="334"/>
                  <a:pt x="351" y="332"/>
                  <a:pt x="350" y="331"/>
                </a:cubicBezTo>
                <a:cubicBezTo>
                  <a:pt x="348" y="330"/>
                  <a:pt x="346" y="330"/>
                  <a:pt x="345" y="331"/>
                </a:cubicBezTo>
                <a:cubicBezTo>
                  <a:pt x="333" y="343"/>
                  <a:pt x="333" y="343"/>
                  <a:pt x="333" y="343"/>
                </a:cubicBezTo>
                <a:cubicBezTo>
                  <a:pt x="332" y="344"/>
                  <a:pt x="332" y="346"/>
                  <a:pt x="333" y="347"/>
                </a:cubicBezTo>
                <a:cubicBezTo>
                  <a:pt x="334" y="348"/>
                  <a:pt x="335" y="348"/>
                  <a:pt x="336" y="348"/>
                </a:cubicBezTo>
                <a:close/>
                <a:moveTo>
                  <a:pt x="570" y="111"/>
                </a:moveTo>
                <a:cubicBezTo>
                  <a:pt x="571" y="111"/>
                  <a:pt x="572" y="112"/>
                  <a:pt x="572" y="112"/>
                </a:cubicBezTo>
                <a:cubicBezTo>
                  <a:pt x="573" y="112"/>
                  <a:pt x="574" y="111"/>
                  <a:pt x="575" y="111"/>
                </a:cubicBezTo>
                <a:cubicBezTo>
                  <a:pt x="678" y="7"/>
                  <a:pt x="678" y="7"/>
                  <a:pt x="678" y="7"/>
                </a:cubicBezTo>
                <a:cubicBezTo>
                  <a:pt x="679" y="6"/>
                  <a:pt x="679" y="4"/>
                  <a:pt x="678" y="3"/>
                </a:cubicBezTo>
                <a:cubicBezTo>
                  <a:pt x="677" y="1"/>
                  <a:pt x="675" y="1"/>
                  <a:pt x="674" y="3"/>
                </a:cubicBezTo>
                <a:cubicBezTo>
                  <a:pt x="570" y="106"/>
                  <a:pt x="570" y="106"/>
                  <a:pt x="570" y="106"/>
                </a:cubicBezTo>
                <a:cubicBezTo>
                  <a:pt x="569" y="108"/>
                  <a:pt x="569" y="109"/>
                  <a:pt x="570" y="111"/>
                </a:cubicBezTo>
                <a:close/>
                <a:moveTo>
                  <a:pt x="523" y="158"/>
                </a:moveTo>
                <a:cubicBezTo>
                  <a:pt x="522" y="157"/>
                  <a:pt x="520" y="157"/>
                  <a:pt x="518" y="158"/>
                </a:cubicBezTo>
                <a:cubicBezTo>
                  <a:pt x="491" y="185"/>
                  <a:pt x="491" y="185"/>
                  <a:pt x="491" y="185"/>
                </a:cubicBezTo>
                <a:cubicBezTo>
                  <a:pt x="488" y="189"/>
                  <a:pt x="488" y="189"/>
                  <a:pt x="488" y="189"/>
                </a:cubicBezTo>
                <a:cubicBezTo>
                  <a:pt x="481" y="196"/>
                  <a:pt x="481" y="196"/>
                  <a:pt x="481" y="196"/>
                </a:cubicBezTo>
                <a:cubicBezTo>
                  <a:pt x="479" y="197"/>
                  <a:pt x="479" y="199"/>
                  <a:pt x="481" y="200"/>
                </a:cubicBezTo>
                <a:cubicBezTo>
                  <a:pt x="481" y="201"/>
                  <a:pt x="482" y="201"/>
                  <a:pt x="483" y="201"/>
                </a:cubicBezTo>
                <a:cubicBezTo>
                  <a:pt x="484" y="201"/>
                  <a:pt x="484" y="201"/>
                  <a:pt x="485" y="200"/>
                </a:cubicBezTo>
                <a:cubicBezTo>
                  <a:pt x="523" y="162"/>
                  <a:pt x="523" y="162"/>
                  <a:pt x="523" y="162"/>
                </a:cubicBezTo>
                <a:cubicBezTo>
                  <a:pt x="524" y="161"/>
                  <a:pt x="524" y="159"/>
                  <a:pt x="523" y="158"/>
                </a:cubicBezTo>
                <a:close/>
                <a:moveTo>
                  <a:pt x="303" y="378"/>
                </a:moveTo>
                <a:cubicBezTo>
                  <a:pt x="302" y="377"/>
                  <a:pt x="300" y="377"/>
                  <a:pt x="298" y="378"/>
                </a:cubicBezTo>
                <a:cubicBezTo>
                  <a:pt x="258" y="419"/>
                  <a:pt x="258" y="419"/>
                  <a:pt x="258" y="419"/>
                </a:cubicBezTo>
                <a:cubicBezTo>
                  <a:pt x="256" y="420"/>
                  <a:pt x="256" y="422"/>
                  <a:pt x="258" y="423"/>
                </a:cubicBezTo>
                <a:cubicBezTo>
                  <a:pt x="258" y="424"/>
                  <a:pt x="259" y="424"/>
                  <a:pt x="260" y="424"/>
                </a:cubicBezTo>
                <a:cubicBezTo>
                  <a:pt x="261" y="424"/>
                  <a:pt x="261" y="424"/>
                  <a:pt x="262" y="423"/>
                </a:cubicBezTo>
                <a:cubicBezTo>
                  <a:pt x="303" y="382"/>
                  <a:pt x="303" y="382"/>
                  <a:pt x="303" y="382"/>
                </a:cubicBezTo>
                <a:cubicBezTo>
                  <a:pt x="304" y="381"/>
                  <a:pt x="304" y="379"/>
                  <a:pt x="303" y="378"/>
                </a:cubicBezTo>
                <a:close/>
                <a:moveTo>
                  <a:pt x="458" y="225"/>
                </a:moveTo>
                <a:cubicBezTo>
                  <a:pt x="459" y="225"/>
                  <a:pt x="460" y="225"/>
                  <a:pt x="461" y="225"/>
                </a:cubicBezTo>
                <a:cubicBezTo>
                  <a:pt x="469" y="216"/>
                  <a:pt x="469" y="216"/>
                  <a:pt x="469" y="216"/>
                </a:cubicBezTo>
                <a:cubicBezTo>
                  <a:pt x="470" y="215"/>
                  <a:pt x="470" y="213"/>
                  <a:pt x="469" y="212"/>
                </a:cubicBezTo>
                <a:cubicBezTo>
                  <a:pt x="468" y="211"/>
                  <a:pt x="466" y="211"/>
                  <a:pt x="465" y="212"/>
                </a:cubicBezTo>
                <a:cubicBezTo>
                  <a:pt x="456" y="220"/>
                  <a:pt x="456" y="220"/>
                  <a:pt x="456" y="220"/>
                </a:cubicBezTo>
                <a:cubicBezTo>
                  <a:pt x="455" y="221"/>
                  <a:pt x="455" y="223"/>
                  <a:pt x="456" y="225"/>
                </a:cubicBezTo>
                <a:cubicBezTo>
                  <a:pt x="457" y="225"/>
                  <a:pt x="458" y="225"/>
                  <a:pt x="458" y="225"/>
                </a:cubicBezTo>
                <a:close/>
                <a:moveTo>
                  <a:pt x="466" y="232"/>
                </a:moveTo>
                <a:cubicBezTo>
                  <a:pt x="467" y="232"/>
                  <a:pt x="468" y="231"/>
                  <a:pt x="468" y="231"/>
                </a:cubicBezTo>
                <a:cubicBezTo>
                  <a:pt x="478" y="221"/>
                  <a:pt x="478" y="221"/>
                  <a:pt x="478" y="221"/>
                </a:cubicBezTo>
                <a:cubicBezTo>
                  <a:pt x="478" y="221"/>
                  <a:pt x="478" y="221"/>
                  <a:pt x="478" y="221"/>
                </a:cubicBezTo>
                <a:cubicBezTo>
                  <a:pt x="478" y="221"/>
                  <a:pt x="479" y="221"/>
                  <a:pt x="479" y="221"/>
                </a:cubicBezTo>
                <a:cubicBezTo>
                  <a:pt x="483" y="216"/>
                  <a:pt x="483" y="216"/>
                  <a:pt x="483" y="216"/>
                </a:cubicBezTo>
                <a:cubicBezTo>
                  <a:pt x="484" y="215"/>
                  <a:pt x="484" y="213"/>
                  <a:pt x="483" y="212"/>
                </a:cubicBezTo>
                <a:cubicBezTo>
                  <a:pt x="482" y="211"/>
                  <a:pt x="480" y="211"/>
                  <a:pt x="478" y="212"/>
                </a:cubicBezTo>
                <a:cubicBezTo>
                  <a:pt x="474" y="216"/>
                  <a:pt x="474" y="216"/>
                  <a:pt x="474" y="216"/>
                </a:cubicBezTo>
                <a:cubicBezTo>
                  <a:pt x="474" y="216"/>
                  <a:pt x="474" y="216"/>
                  <a:pt x="474" y="217"/>
                </a:cubicBezTo>
                <a:cubicBezTo>
                  <a:pt x="474" y="217"/>
                  <a:pt x="474" y="217"/>
                  <a:pt x="474" y="217"/>
                </a:cubicBezTo>
                <a:cubicBezTo>
                  <a:pt x="464" y="227"/>
                  <a:pt x="464" y="227"/>
                  <a:pt x="464" y="227"/>
                </a:cubicBezTo>
                <a:cubicBezTo>
                  <a:pt x="463" y="228"/>
                  <a:pt x="463" y="230"/>
                  <a:pt x="464" y="231"/>
                </a:cubicBezTo>
                <a:cubicBezTo>
                  <a:pt x="465" y="231"/>
                  <a:pt x="465" y="232"/>
                  <a:pt x="466" y="232"/>
                </a:cubicBezTo>
                <a:close/>
                <a:moveTo>
                  <a:pt x="316" y="382"/>
                </a:moveTo>
                <a:cubicBezTo>
                  <a:pt x="317" y="382"/>
                  <a:pt x="318" y="382"/>
                  <a:pt x="318" y="381"/>
                </a:cubicBezTo>
                <a:cubicBezTo>
                  <a:pt x="327" y="373"/>
                  <a:pt x="327" y="373"/>
                  <a:pt x="327" y="373"/>
                </a:cubicBezTo>
                <a:cubicBezTo>
                  <a:pt x="328" y="371"/>
                  <a:pt x="328" y="369"/>
                  <a:pt x="327" y="368"/>
                </a:cubicBezTo>
                <a:cubicBezTo>
                  <a:pt x="325" y="367"/>
                  <a:pt x="323" y="367"/>
                  <a:pt x="322" y="368"/>
                </a:cubicBezTo>
                <a:cubicBezTo>
                  <a:pt x="314" y="377"/>
                  <a:pt x="314" y="377"/>
                  <a:pt x="314" y="377"/>
                </a:cubicBezTo>
                <a:cubicBezTo>
                  <a:pt x="313" y="378"/>
                  <a:pt x="313" y="380"/>
                  <a:pt x="314" y="381"/>
                </a:cubicBezTo>
                <a:cubicBezTo>
                  <a:pt x="314" y="382"/>
                  <a:pt x="315" y="382"/>
                  <a:pt x="316" y="382"/>
                </a:cubicBezTo>
                <a:close/>
                <a:moveTo>
                  <a:pt x="524" y="166"/>
                </a:moveTo>
                <a:cubicBezTo>
                  <a:pt x="510" y="180"/>
                  <a:pt x="510" y="180"/>
                  <a:pt x="510" y="180"/>
                </a:cubicBezTo>
                <a:cubicBezTo>
                  <a:pt x="509" y="182"/>
                  <a:pt x="509" y="184"/>
                  <a:pt x="510" y="185"/>
                </a:cubicBezTo>
                <a:cubicBezTo>
                  <a:pt x="511" y="185"/>
                  <a:pt x="511" y="186"/>
                  <a:pt x="512" y="186"/>
                </a:cubicBezTo>
                <a:cubicBezTo>
                  <a:pt x="513" y="186"/>
                  <a:pt x="514" y="185"/>
                  <a:pt x="514" y="185"/>
                </a:cubicBezTo>
                <a:cubicBezTo>
                  <a:pt x="528" y="171"/>
                  <a:pt x="528" y="171"/>
                  <a:pt x="528" y="171"/>
                </a:cubicBezTo>
                <a:cubicBezTo>
                  <a:pt x="530" y="170"/>
                  <a:pt x="530" y="168"/>
                  <a:pt x="528" y="166"/>
                </a:cubicBezTo>
                <a:cubicBezTo>
                  <a:pt x="527" y="165"/>
                  <a:pt x="525" y="165"/>
                  <a:pt x="524" y="166"/>
                </a:cubicBezTo>
                <a:close/>
                <a:moveTo>
                  <a:pt x="340" y="357"/>
                </a:moveTo>
                <a:cubicBezTo>
                  <a:pt x="341" y="357"/>
                  <a:pt x="342" y="357"/>
                  <a:pt x="343" y="357"/>
                </a:cubicBezTo>
                <a:cubicBezTo>
                  <a:pt x="350" y="349"/>
                  <a:pt x="350" y="349"/>
                  <a:pt x="350" y="349"/>
                </a:cubicBezTo>
                <a:cubicBezTo>
                  <a:pt x="351" y="348"/>
                  <a:pt x="351" y="346"/>
                  <a:pt x="350" y="345"/>
                </a:cubicBezTo>
                <a:cubicBezTo>
                  <a:pt x="349" y="343"/>
                  <a:pt x="347" y="343"/>
                  <a:pt x="346" y="345"/>
                </a:cubicBezTo>
                <a:cubicBezTo>
                  <a:pt x="338" y="352"/>
                  <a:pt x="338" y="352"/>
                  <a:pt x="338" y="352"/>
                </a:cubicBezTo>
                <a:cubicBezTo>
                  <a:pt x="337" y="353"/>
                  <a:pt x="337" y="355"/>
                  <a:pt x="338" y="357"/>
                </a:cubicBezTo>
                <a:cubicBezTo>
                  <a:pt x="339" y="357"/>
                  <a:pt x="340" y="357"/>
                  <a:pt x="340" y="357"/>
                </a:cubicBezTo>
                <a:close/>
                <a:moveTo>
                  <a:pt x="296" y="403"/>
                </a:moveTo>
                <a:cubicBezTo>
                  <a:pt x="296" y="403"/>
                  <a:pt x="297" y="402"/>
                  <a:pt x="297" y="402"/>
                </a:cubicBezTo>
                <a:cubicBezTo>
                  <a:pt x="299" y="400"/>
                  <a:pt x="299" y="400"/>
                  <a:pt x="299" y="400"/>
                </a:cubicBezTo>
                <a:cubicBezTo>
                  <a:pt x="300" y="399"/>
                  <a:pt x="300" y="397"/>
                  <a:pt x="299" y="396"/>
                </a:cubicBezTo>
                <a:cubicBezTo>
                  <a:pt x="298" y="395"/>
                  <a:pt x="296" y="395"/>
                  <a:pt x="294" y="396"/>
                </a:cubicBezTo>
                <a:cubicBezTo>
                  <a:pt x="293" y="398"/>
                  <a:pt x="293" y="398"/>
                  <a:pt x="293" y="398"/>
                </a:cubicBezTo>
                <a:cubicBezTo>
                  <a:pt x="292" y="398"/>
                  <a:pt x="292" y="398"/>
                  <a:pt x="292" y="399"/>
                </a:cubicBezTo>
                <a:cubicBezTo>
                  <a:pt x="292" y="399"/>
                  <a:pt x="291" y="399"/>
                  <a:pt x="291" y="399"/>
                </a:cubicBezTo>
                <a:cubicBezTo>
                  <a:pt x="264" y="426"/>
                  <a:pt x="264" y="426"/>
                  <a:pt x="264" y="426"/>
                </a:cubicBezTo>
                <a:cubicBezTo>
                  <a:pt x="263" y="428"/>
                  <a:pt x="263" y="430"/>
                  <a:pt x="264" y="431"/>
                </a:cubicBezTo>
                <a:cubicBezTo>
                  <a:pt x="265" y="431"/>
                  <a:pt x="265" y="432"/>
                  <a:pt x="266" y="432"/>
                </a:cubicBezTo>
                <a:cubicBezTo>
                  <a:pt x="267" y="432"/>
                  <a:pt x="268" y="431"/>
                  <a:pt x="268" y="431"/>
                </a:cubicBezTo>
                <a:cubicBezTo>
                  <a:pt x="295" y="404"/>
                  <a:pt x="295" y="404"/>
                  <a:pt x="295" y="404"/>
                </a:cubicBezTo>
                <a:cubicBezTo>
                  <a:pt x="296" y="403"/>
                  <a:pt x="296" y="403"/>
                  <a:pt x="296" y="403"/>
                </a:cubicBezTo>
                <a:close/>
                <a:moveTo>
                  <a:pt x="575" y="120"/>
                </a:moveTo>
                <a:cubicBezTo>
                  <a:pt x="576" y="120"/>
                  <a:pt x="577" y="121"/>
                  <a:pt x="577" y="121"/>
                </a:cubicBezTo>
                <a:cubicBezTo>
                  <a:pt x="578" y="121"/>
                  <a:pt x="579" y="120"/>
                  <a:pt x="580" y="120"/>
                </a:cubicBezTo>
                <a:cubicBezTo>
                  <a:pt x="693" y="6"/>
                  <a:pt x="693" y="6"/>
                  <a:pt x="693" y="6"/>
                </a:cubicBezTo>
                <a:cubicBezTo>
                  <a:pt x="694" y="5"/>
                  <a:pt x="694" y="3"/>
                  <a:pt x="693" y="2"/>
                </a:cubicBezTo>
                <a:cubicBezTo>
                  <a:pt x="692" y="1"/>
                  <a:pt x="690" y="1"/>
                  <a:pt x="688" y="2"/>
                </a:cubicBezTo>
                <a:cubicBezTo>
                  <a:pt x="575" y="115"/>
                  <a:pt x="575" y="115"/>
                  <a:pt x="575" y="115"/>
                </a:cubicBezTo>
                <a:cubicBezTo>
                  <a:pt x="574" y="117"/>
                  <a:pt x="574" y="118"/>
                  <a:pt x="575" y="120"/>
                </a:cubicBezTo>
                <a:close/>
                <a:moveTo>
                  <a:pt x="362" y="350"/>
                </a:moveTo>
                <a:cubicBezTo>
                  <a:pt x="362" y="350"/>
                  <a:pt x="363" y="350"/>
                  <a:pt x="364" y="349"/>
                </a:cubicBezTo>
                <a:cubicBezTo>
                  <a:pt x="366" y="348"/>
                  <a:pt x="366" y="348"/>
                  <a:pt x="366" y="348"/>
                </a:cubicBezTo>
                <a:cubicBezTo>
                  <a:pt x="367" y="346"/>
                  <a:pt x="367" y="344"/>
                  <a:pt x="366" y="343"/>
                </a:cubicBezTo>
                <a:cubicBezTo>
                  <a:pt x="364" y="342"/>
                  <a:pt x="362" y="342"/>
                  <a:pt x="361" y="343"/>
                </a:cubicBezTo>
                <a:cubicBezTo>
                  <a:pt x="360" y="345"/>
                  <a:pt x="360" y="345"/>
                  <a:pt x="360" y="345"/>
                </a:cubicBezTo>
                <a:cubicBezTo>
                  <a:pt x="358" y="346"/>
                  <a:pt x="358" y="348"/>
                  <a:pt x="360" y="349"/>
                </a:cubicBezTo>
                <a:cubicBezTo>
                  <a:pt x="360" y="350"/>
                  <a:pt x="361" y="350"/>
                  <a:pt x="362" y="350"/>
                </a:cubicBezTo>
                <a:close/>
                <a:moveTo>
                  <a:pt x="489" y="216"/>
                </a:moveTo>
                <a:cubicBezTo>
                  <a:pt x="487" y="218"/>
                  <a:pt x="487" y="218"/>
                  <a:pt x="487" y="218"/>
                </a:cubicBezTo>
                <a:cubicBezTo>
                  <a:pt x="485" y="219"/>
                  <a:pt x="485" y="221"/>
                  <a:pt x="487" y="222"/>
                </a:cubicBezTo>
                <a:cubicBezTo>
                  <a:pt x="487" y="223"/>
                  <a:pt x="488" y="223"/>
                  <a:pt x="489" y="223"/>
                </a:cubicBezTo>
                <a:cubicBezTo>
                  <a:pt x="490" y="223"/>
                  <a:pt x="490" y="223"/>
                  <a:pt x="491" y="222"/>
                </a:cubicBezTo>
                <a:cubicBezTo>
                  <a:pt x="493" y="220"/>
                  <a:pt x="493" y="220"/>
                  <a:pt x="493" y="220"/>
                </a:cubicBezTo>
                <a:cubicBezTo>
                  <a:pt x="494" y="219"/>
                  <a:pt x="494" y="217"/>
                  <a:pt x="493" y="216"/>
                </a:cubicBezTo>
                <a:cubicBezTo>
                  <a:pt x="492" y="215"/>
                  <a:pt x="490" y="215"/>
                  <a:pt x="489" y="216"/>
                </a:cubicBezTo>
                <a:close/>
                <a:moveTo>
                  <a:pt x="293" y="416"/>
                </a:moveTo>
                <a:cubicBezTo>
                  <a:pt x="292" y="415"/>
                  <a:pt x="290" y="415"/>
                  <a:pt x="288" y="416"/>
                </a:cubicBezTo>
                <a:cubicBezTo>
                  <a:pt x="274" y="431"/>
                  <a:pt x="274" y="431"/>
                  <a:pt x="274" y="431"/>
                </a:cubicBezTo>
                <a:cubicBezTo>
                  <a:pt x="272" y="432"/>
                  <a:pt x="272" y="434"/>
                  <a:pt x="274" y="435"/>
                </a:cubicBezTo>
                <a:cubicBezTo>
                  <a:pt x="274" y="436"/>
                  <a:pt x="275" y="436"/>
                  <a:pt x="276" y="436"/>
                </a:cubicBezTo>
                <a:cubicBezTo>
                  <a:pt x="277" y="436"/>
                  <a:pt x="277" y="436"/>
                  <a:pt x="278" y="435"/>
                </a:cubicBezTo>
                <a:cubicBezTo>
                  <a:pt x="293" y="420"/>
                  <a:pt x="293" y="420"/>
                  <a:pt x="293" y="420"/>
                </a:cubicBezTo>
                <a:cubicBezTo>
                  <a:pt x="294" y="419"/>
                  <a:pt x="294" y="417"/>
                  <a:pt x="293" y="416"/>
                </a:cubicBezTo>
                <a:close/>
                <a:moveTo>
                  <a:pt x="583" y="125"/>
                </a:moveTo>
                <a:cubicBezTo>
                  <a:pt x="584" y="126"/>
                  <a:pt x="585" y="126"/>
                  <a:pt x="586" y="126"/>
                </a:cubicBezTo>
                <a:cubicBezTo>
                  <a:pt x="586" y="126"/>
                  <a:pt x="587" y="126"/>
                  <a:pt x="588" y="125"/>
                </a:cubicBezTo>
                <a:cubicBezTo>
                  <a:pt x="707" y="6"/>
                  <a:pt x="707" y="6"/>
                  <a:pt x="707" y="6"/>
                </a:cubicBezTo>
                <a:cubicBezTo>
                  <a:pt x="708" y="5"/>
                  <a:pt x="708" y="3"/>
                  <a:pt x="707" y="2"/>
                </a:cubicBezTo>
                <a:cubicBezTo>
                  <a:pt x="706" y="0"/>
                  <a:pt x="704" y="0"/>
                  <a:pt x="703" y="2"/>
                </a:cubicBezTo>
                <a:cubicBezTo>
                  <a:pt x="583" y="121"/>
                  <a:pt x="583" y="121"/>
                  <a:pt x="583" y="121"/>
                </a:cubicBezTo>
                <a:cubicBezTo>
                  <a:pt x="582" y="122"/>
                  <a:pt x="582" y="124"/>
                  <a:pt x="583" y="125"/>
                </a:cubicBezTo>
                <a:close/>
                <a:moveTo>
                  <a:pt x="502" y="210"/>
                </a:moveTo>
                <a:cubicBezTo>
                  <a:pt x="503" y="210"/>
                  <a:pt x="503" y="210"/>
                  <a:pt x="504" y="209"/>
                </a:cubicBezTo>
                <a:cubicBezTo>
                  <a:pt x="519" y="194"/>
                  <a:pt x="519" y="194"/>
                  <a:pt x="519" y="194"/>
                </a:cubicBezTo>
                <a:cubicBezTo>
                  <a:pt x="520" y="193"/>
                  <a:pt x="520" y="191"/>
                  <a:pt x="519" y="190"/>
                </a:cubicBezTo>
                <a:cubicBezTo>
                  <a:pt x="518" y="188"/>
                  <a:pt x="516" y="188"/>
                  <a:pt x="515" y="190"/>
                </a:cubicBezTo>
                <a:cubicBezTo>
                  <a:pt x="500" y="205"/>
                  <a:pt x="500" y="205"/>
                  <a:pt x="500" y="205"/>
                </a:cubicBezTo>
                <a:cubicBezTo>
                  <a:pt x="498" y="206"/>
                  <a:pt x="498" y="208"/>
                  <a:pt x="500" y="209"/>
                </a:cubicBezTo>
                <a:cubicBezTo>
                  <a:pt x="500" y="210"/>
                  <a:pt x="501" y="210"/>
                  <a:pt x="502" y="210"/>
                </a:cubicBezTo>
                <a:close/>
                <a:moveTo>
                  <a:pt x="341" y="368"/>
                </a:moveTo>
                <a:cubicBezTo>
                  <a:pt x="340" y="367"/>
                  <a:pt x="338" y="367"/>
                  <a:pt x="336" y="368"/>
                </a:cubicBezTo>
                <a:cubicBezTo>
                  <a:pt x="331" y="374"/>
                  <a:pt x="331" y="374"/>
                  <a:pt x="331" y="374"/>
                </a:cubicBezTo>
                <a:cubicBezTo>
                  <a:pt x="330" y="375"/>
                  <a:pt x="330" y="376"/>
                  <a:pt x="330" y="377"/>
                </a:cubicBezTo>
                <a:cubicBezTo>
                  <a:pt x="329" y="377"/>
                  <a:pt x="328" y="377"/>
                  <a:pt x="327" y="378"/>
                </a:cubicBezTo>
                <a:cubicBezTo>
                  <a:pt x="325" y="380"/>
                  <a:pt x="325" y="380"/>
                  <a:pt x="325" y="380"/>
                </a:cubicBezTo>
                <a:cubicBezTo>
                  <a:pt x="324" y="381"/>
                  <a:pt x="324" y="383"/>
                  <a:pt x="325" y="384"/>
                </a:cubicBezTo>
                <a:cubicBezTo>
                  <a:pt x="325" y="385"/>
                  <a:pt x="326" y="385"/>
                  <a:pt x="327" y="385"/>
                </a:cubicBezTo>
                <a:cubicBezTo>
                  <a:pt x="328" y="385"/>
                  <a:pt x="329" y="385"/>
                  <a:pt x="329" y="384"/>
                </a:cubicBezTo>
                <a:cubicBezTo>
                  <a:pt x="331" y="382"/>
                  <a:pt x="331" y="382"/>
                  <a:pt x="331" y="382"/>
                </a:cubicBezTo>
                <a:cubicBezTo>
                  <a:pt x="332" y="381"/>
                  <a:pt x="332" y="380"/>
                  <a:pt x="332" y="379"/>
                </a:cubicBezTo>
                <a:cubicBezTo>
                  <a:pt x="332" y="379"/>
                  <a:pt x="332" y="379"/>
                  <a:pt x="333" y="379"/>
                </a:cubicBezTo>
                <a:cubicBezTo>
                  <a:pt x="334" y="379"/>
                  <a:pt x="334" y="379"/>
                  <a:pt x="335" y="378"/>
                </a:cubicBezTo>
                <a:cubicBezTo>
                  <a:pt x="341" y="372"/>
                  <a:pt x="341" y="372"/>
                  <a:pt x="341" y="372"/>
                </a:cubicBezTo>
                <a:cubicBezTo>
                  <a:pt x="342" y="371"/>
                  <a:pt x="342" y="369"/>
                  <a:pt x="341" y="368"/>
                </a:cubicBezTo>
                <a:close/>
                <a:moveTo>
                  <a:pt x="340" y="382"/>
                </a:moveTo>
                <a:cubicBezTo>
                  <a:pt x="341" y="383"/>
                  <a:pt x="342" y="383"/>
                  <a:pt x="343" y="383"/>
                </a:cubicBezTo>
                <a:cubicBezTo>
                  <a:pt x="343" y="383"/>
                  <a:pt x="344" y="383"/>
                  <a:pt x="345" y="382"/>
                </a:cubicBezTo>
                <a:cubicBezTo>
                  <a:pt x="350" y="377"/>
                  <a:pt x="350" y="377"/>
                  <a:pt x="350" y="377"/>
                </a:cubicBezTo>
                <a:cubicBezTo>
                  <a:pt x="351" y="376"/>
                  <a:pt x="351" y="374"/>
                  <a:pt x="350" y="373"/>
                </a:cubicBezTo>
                <a:cubicBezTo>
                  <a:pt x="349" y="372"/>
                  <a:pt x="347" y="372"/>
                  <a:pt x="346" y="373"/>
                </a:cubicBezTo>
                <a:cubicBezTo>
                  <a:pt x="340" y="378"/>
                  <a:pt x="340" y="378"/>
                  <a:pt x="340" y="378"/>
                </a:cubicBezTo>
                <a:cubicBezTo>
                  <a:pt x="339" y="379"/>
                  <a:pt x="339" y="381"/>
                  <a:pt x="340" y="382"/>
                </a:cubicBezTo>
                <a:close/>
                <a:moveTo>
                  <a:pt x="308" y="415"/>
                </a:moveTo>
                <a:cubicBezTo>
                  <a:pt x="307" y="414"/>
                  <a:pt x="305" y="414"/>
                  <a:pt x="303" y="415"/>
                </a:cubicBezTo>
                <a:cubicBezTo>
                  <a:pt x="283" y="435"/>
                  <a:pt x="283" y="435"/>
                  <a:pt x="283" y="435"/>
                </a:cubicBezTo>
                <a:cubicBezTo>
                  <a:pt x="282" y="436"/>
                  <a:pt x="282" y="438"/>
                  <a:pt x="283" y="439"/>
                </a:cubicBezTo>
                <a:cubicBezTo>
                  <a:pt x="284" y="440"/>
                  <a:pt x="285" y="440"/>
                  <a:pt x="286" y="440"/>
                </a:cubicBezTo>
                <a:cubicBezTo>
                  <a:pt x="286" y="440"/>
                  <a:pt x="287" y="440"/>
                  <a:pt x="288" y="439"/>
                </a:cubicBezTo>
                <a:cubicBezTo>
                  <a:pt x="308" y="419"/>
                  <a:pt x="308" y="419"/>
                  <a:pt x="308" y="419"/>
                </a:cubicBezTo>
                <a:cubicBezTo>
                  <a:pt x="309" y="418"/>
                  <a:pt x="309" y="416"/>
                  <a:pt x="308" y="415"/>
                </a:cubicBezTo>
                <a:close/>
                <a:moveTo>
                  <a:pt x="516" y="210"/>
                </a:moveTo>
                <a:cubicBezTo>
                  <a:pt x="517" y="210"/>
                  <a:pt x="517" y="210"/>
                  <a:pt x="518" y="209"/>
                </a:cubicBezTo>
                <a:cubicBezTo>
                  <a:pt x="531" y="196"/>
                  <a:pt x="531" y="196"/>
                  <a:pt x="531" y="196"/>
                </a:cubicBezTo>
                <a:cubicBezTo>
                  <a:pt x="532" y="195"/>
                  <a:pt x="532" y="193"/>
                  <a:pt x="531" y="192"/>
                </a:cubicBezTo>
                <a:cubicBezTo>
                  <a:pt x="530" y="191"/>
                  <a:pt x="528" y="191"/>
                  <a:pt x="526" y="192"/>
                </a:cubicBezTo>
                <a:cubicBezTo>
                  <a:pt x="514" y="205"/>
                  <a:pt x="514" y="205"/>
                  <a:pt x="514" y="205"/>
                </a:cubicBezTo>
                <a:cubicBezTo>
                  <a:pt x="512" y="206"/>
                  <a:pt x="512" y="208"/>
                  <a:pt x="514" y="209"/>
                </a:cubicBezTo>
                <a:cubicBezTo>
                  <a:pt x="514" y="210"/>
                  <a:pt x="515" y="210"/>
                  <a:pt x="516" y="210"/>
                </a:cubicBezTo>
                <a:close/>
                <a:moveTo>
                  <a:pt x="719" y="4"/>
                </a:moveTo>
                <a:cubicBezTo>
                  <a:pt x="718" y="2"/>
                  <a:pt x="716" y="2"/>
                  <a:pt x="715" y="4"/>
                </a:cubicBezTo>
                <a:cubicBezTo>
                  <a:pt x="675" y="44"/>
                  <a:pt x="675" y="44"/>
                  <a:pt x="675" y="44"/>
                </a:cubicBezTo>
                <a:cubicBezTo>
                  <a:pt x="675" y="44"/>
                  <a:pt x="675" y="43"/>
                  <a:pt x="675" y="43"/>
                </a:cubicBezTo>
                <a:cubicBezTo>
                  <a:pt x="619" y="98"/>
                  <a:pt x="619" y="98"/>
                  <a:pt x="619" y="98"/>
                </a:cubicBezTo>
                <a:cubicBezTo>
                  <a:pt x="619" y="98"/>
                  <a:pt x="619" y="98"/>
                  <a:pt x="619" y="98"/>
                </a:cubicBezTo>
                <a:cubicBezTo>
                  <a:pt x="618" y="100"/>
                  <a:pt x="618" y="100"/>
                  <a:pt x="618" y="100"/>
                </a:cubicBezTo>
                <a:cubicBezTo>
                  <a:pt x="609" y="109"/>
                  <a:pt x="609" y="109"/>
                  <a:pt x="609" y="109"/>
                </a:cubicBezTo>
                <a:cubicBezTo>
                  <a:pt x="609" y="109"/>
                  <a:pt x="609" y="110"/>
                  <a:pt x="608" y="110"/>
                </a:cubicBezTo>
                <a:cubicBezTo>
                  <a:pt x="608" y="110"/>
                  <a:pt x="608" y="110"/>
                  <a:pt x="608" y="111"/>
                </a:cubicBezTo>
                <a:cubicBezTo>
                  <a:pt x="592" y="126"/>
                  <a:pt x="592" y="126"/>
                  <a:pt x="592" y="126"/>
                </a:cubicBezTo>
                <a:cubicBezTo>
                  <a:pt x="591" y="127"/>
                  <a:pt x="591" y="129"/>
                  <a:pt x="592" y="130"/>
                </a:cubicBezTo>
                <a:cubicBezTo>
                  <a:pt x="593" y="131"/>
                  <a:pt x="594" y="131"/>
                  <a:pt x="595" y="131"/>
                </a:cubicBezTo>
                <a:cubicBezTo>
                  <a:pt x="595" y="131"/>
                  <a:pt x="596" y="131"/>
                  <a:pt x="597" y="130"/>
                </a:cubicBezTo>
                <a:cubicBezTo>
                  <a:pt x="612" y="115"/>
                  <a:pt x="612" y="115"/>
                  <a:pt x="612" y="115"/>
                </a:cubicBezTo>
                <a:cubicBezTo>
                  <a:pt x="612" y="115"/>
                  <a:pt x="612" y="115"/>
                  <a:pt x="613" y="114"/>
                </a:cubicBezTo>
                <a:cubicBezTo>
                  <a:pt x="613" y="114"/>
                  <a:pt x="613" y="114"/>
                  <a:pt x="613" y="114"/>
                </a:cubicBezTo>
                <a:cubicBezTo>
                  <a:pt x="622" y="105"/>
                  <a:pt x="622" y="105"/>
                  <a:pt x="622" y="105"/>
                </a:cubicBezTo>
                <a:cubicBezTo>
                  <a:pt x="622" y="105"/>
                  <a:pt x="622" y="105"/>
                  <a:pt x="622" y="105"/>
                </a:cubicBezTo>
                <a:cubicBezTo>
                  <a:pt x="627" y="101"/>
                  <a:pt x="627" y="101"/>
                  <a:pt x="627" y="101"/>
                </a:cubicBezTo>
                <a:cubicBezTo>
                  <a:pt x="719" y="8"/>
                  <a:pt x="719" y="8"/>
                  <a:pt x="719" y="8"/>
                </a:cubicBezTo>
                <a:cubicBezTo>
                  <a:pt x="720" y="7"/>
                  <a:pt x="720" y="5"/>
                  <a:pt x="719" y="4"/>
                </a:cubicBezTo>
                <a:close/>
                <a:moveTo>
                  <a:pt x="370" y="352"/>
                </a:moveTo>
                <a:cubicBezTo>
                  <a:pt x="369" y="351"/>
                  <a:pt x="367" y="351"/>
                  <a:pt x="366" y="352"/>
                </a:cubicBezTo>
                <a:cubicBezTo>
                  <a:pt x="364" y="354"/>
                  <a:pt x="364" y="354"/>
                  <a:pt x="364" y="354"/>
                </a:cubicBezTo>
                <a:cubicBezTo>
                  <a:pt x="363" y="355"/>
                  <a:pt x="363" y="357"/>
                  <a:pt x="364" y="358"/>
                </a:cubicBezTo>
                <a:cubicBezTo>
                  <a:pt x="365" y="359"/>
                  <a:pt x="366" y="359"/>
                  <a:pt x="366" y="359"/>
                </a:cubicBezTo>
                <a:cubicBezTo>
                  <a:pt x="367" y="359"/>
                  <a:pt x="368" y="359"/>
                  <a:pt x="369" y="358"/>
                </a:cubicBezTo>
                <a:cubicBezTo>
                  <a:pt x="370" y="357"/>
                  <a:pt x="370" y="357"/>
                  <a:pt x="370" y="357"/>
                </a:cubicBezTo>
                <a:cubicBezTo>
                  <a:pt x="372" y="356"/>
                  <a:pt x="372" y="354"/>
                  <a:pt x="370" y="352"/>
                </a:cubicBezTo>
                <a:close/>
                <a:moveTo>
                  <a:pt x="317" y="419"/>
                </a:moveTo>
                <a:cubicBezTo>
                  <a:pt x="316" y="418"/>
                  <a:pt x="314" y="418"/>
                  <a:pt x="313" y="419"/>
                </a:cubicBezTo>
                <a:cubicBezTo>
                  <a:pt x="293" y="439"/>
                  <a:pt x="293" y="439"/>
                  <a:pt x="293" y="439"/>
                </a:cubicBezTo>
                <a:cubicBezTo>
                  <a:pt x="292" y="441"/>
                  <a:pt x="292" y="443"/>
                  <a:pt x="293" y="444"/>
                </a:cubicBezTo>
                <a:cubicBezTo>
                  <a:pt x="294" y="444"/>
                  <a:pt x="294" y="445"/>
                  <a:pt x="295" y="445"/>
                </a:cubicBezTo>
                <a:cubicBezTo>
                  <a:pt x="296" y="445"/>
                  <a:pt x="297" y="444"/>
                  <a:pt x="297" y="444"/>
                </a:cubicBezTo>
                <a:cubicBezTo>
                  <a:pt x="317" y="424"/>
                  <a:pt x="317" y="424"/>
                  <a:pt x="317" y="424"/>
                </a:cubicBezTo>
                <a:cubicBezTo>
                  <a:pt x="319" y="423"/>
                  <a:pt x="319" y="421"/>
                  <a:pt x="317" y="419"/>
                </a:cubicBezTo>
                <a:close/>
                <a:moveTo>
                  <a:pt x="722" y="15"/>
                </a:moveTo>
                <a:cubicBezTo>
                  <a:pt x="721" y="13"/>
                  <a:pt x="719" y="13"/>
                  <a:pt x="718" y="15"/>
                </a:cubicBezTo>
                <a:cubicBezTo>
                  <a:pt x="641" y="92"/>
                  <a:pt x="641" y="92"/>
                  <a:pt x="641" y="92"/>
                </a:cubicBezTo>
                <a:cubicBezTo>
                  <a:pt x="639" y="93"/>
                  <a:pt x="639" y="95"/>
                  <a:pt x="641" y="96"/>
                </a:cubicBezTo>
                <a:cubicBezTo>
                  <a:pt x="641" y="97"/>
                  <a:pt x="642" y="97"/>
                  <a:pt x="643" y="97"/>
                </a:cubicBezTo>
                <a:cubicBezTo>
                  <a:pt x="644" y="97"/>
                  <a:pt x="644" y="97"/>
                  <a:pt x="645" y="96"/>
                </a:cubicBezTo>
                <a:cubicBezTo>
                  <a:pt x="722" y="19"/>
                  <a:pt x="722" y="19"/>
                  <a:pt x="722" y="19"/>
                </a:cubicBezTo>
                <a:cubicBezTo>
                  <a:pt x="723" y="18"/>
                  <a:pt x="723" y="16"/>
                  <a:pt x="722" y="15"/>
                </a:cubicBezTo>
                <a:close/>
                <a:moveTo>
                  <a:pt x="524" y="216"/>
                </a:moveTo>
                <a:cubicBezTo>
                  <a:pt x="524" y="216"/>
                  <a:pt x="525" y="216"/>
                  <a:pt x="526" y="215"/>
                </a:cubicBezTo>
                <a:cubicBezTo>
                  <a:pt x="534" y="208"/>
                  <a:pt x="534" y="208"/>
                  <a:pt x="534" y="208"/>
                </a:cubicBezTo>
                <a:cubicBezTo>
                  <a:pt x="535" y="206"/>
                  <a:pt x="535" y="204"/>
                  <a:pt x="534" y="203"/>
                </a:cubicBezTo>
                <a:cubicBezTo>
                  <a:pt x="532" y="202"/>
                  <a:pt x="530" y="202"/>
                  <a:pt x="529" y="203"/>
                </a:cubicBezTo>
                <a:cubicBezTo>
                  <a:pt x="522" y="211"/>
                  <a:pt x="522" y="211"/>
                  <a:pt x="522" y="211"/>
                </a:cubicBezTo>
                <a:cubicBezTo>
                  <a:pt x="520" y="212"/>
                  <a:pt x="520" y="214"/>
                  <a:pt x="522" y="215"/>
                </a:cubicBezTo>
                <a:cubicBezTo>
                  <a:pt x="522" y="216"/>
                  <a:pt x="523" y="216"/>
                  <a:pt x="524" y="216"/>
                </a:cubicBezTo>
                <a:close/>
                <a:moveTo>
                  <a:pt x="351" y="389"/>
                </a:moveTo>
                <a:cubicBezTo>
                  <a:pt x="352" y="389"/>
                  <a:pt x="353" y="388"/>
                  <a:pt x="353" y="388"/>
                </a:cubicBezTo>
                <a:cubicBezTo>
                  <a:pt x="359" y="382"/>
                  <a:pt x="359" y="382"/>
                  <a:pt x="359" y="382"/>
                </a:cubicBezTo>
                <a:cubicBezTo>
                  <a:pt x="360" y="381"/>
                  <a:pt x="360" y="379"/>
                  <a:pt x="359" y="377"/>
                </a:cubicBezTo>
                <a:cubicBezTo>
                  <a:pt x="358" y="376"/>
                  <a:pt x="356" y="376"/>
                  <a:pt x="355" y="377"/>
                </a:cubicBezTo>
                <a:cubicBezTo>
                  <a:pt x="349" y="383"/>
                  <a:pt x="349" y="383"/>
                  <a:pt x="349" y="383"/>
                </a:cubicBezTo>
                <a:cubicBezTo>
                  <a:pt x="348" y="385"/>
                  <a:pt x="348" y="387"/>
                  <a:pt x="349" y="388"/>
                </a:cubicBezTo>
                <a:cubicBezTo>
                  <a:pt x="350" y="388"/>
                  <a:pt x="350" y="389"/>
                  <a:pt x="351" y="389"/>
                </a:cubicBezTo>
                <a:close/>
                <a:moveTo>
                  <a:pt x="741" y="10"/>
                </a:moveTo>
                <a:cubicBezTo>
                  <a:pt x="740" y="9"/>
                  <a:pt x="738" y="9"/>
                  <a:pt x="736" y="10"/>
                </a:cubicBezTo>
                <a:cubicBezTo>
                  <a:pt x="667" y="79"/>
                  <a:pt x="667" y="79"/>
                  <a:pt x="667" y="79"/>
                </a:cubicBezTo>
                <a:cubicBezTo>
                  <a:pt x="666" y="81"/>
                  <a:pt x="666" y="83"/>
                  <a:pt x="667" y="84"/>
                </a:cubicBezTo>
                <a:cubicBezTo>
                  <a:pt x="668" y="84"/>
                  <a:pt x="668" y="85"/>
                  <a:pt x="669" y="85"/>
                </a:cubicBezTo>
                <a:cubicBezTo>
                  <a:pt x="670" y="85"/>
                  <a:pt x="671" y="84"/>
                  <a:pt x="671" y="84"/>
                </a:cubicBezTo>
                <a:cubicBezTo>
                  <a:pt x="741" y="14"/>
                  <a:pt x="741" y="14"/>
                  <a:pt x="741" y="14"/>
                </a:cubicBezTo>
                <a:cubicBezTo>
                  <a:pt x="742" y="13"/>
                  <a:pt x="742" y="11"/>
                  <a:pt x="741" y="10"/>
                </a:cubicBezTo>
                <a:close/>
                <a:moveTo>
                  <a:pt x="319" y="436"/>
                </a:moveTo>
                <a:cubicBezTo>
                  <a:pt x="320" y="435"/>
                  <a:pt x="320" y="433"/>
                  <a:pt x="319" y="432"/>
                </a:cubicBezTo>
                <a:cubicBezTo>
                  <a:pt x="318" y="431"/>
                  <a:pt x="316" y="431"/>
                  <a:pt x="314" y="432"/>
                </a:cubicBezTo>
                <a:cubicBezTo>
                  <a:pt x="299" y="447"/>
                  <a:pt x="299" y="447"/>
                  <a:pt x="299" y="447"/>
                </a:cubicBezTo>
                <a:cubicBezTo>
                  <a:pt x="298" y="448"/>
                  <a:pt x="298" y="450"/>
                  <a:pt x="299" y="452"/>
                </a:cubicBezTo>
                <a:cubicBezTo>
                  <a:pt x="300" y="452"/>
                  <a:pt x="301" y="452"/>
                  <a:pt x="301" y="452"/>
                </a:cubicBezTo>
                <a:cubicBezTo>
                  <a:pt x="302" y="452"/>
                  <a:pt x="303" y="452"/>
                  <a:pt x="304" y="452"/>
                </a:cubicBezTo>
                <a:lnTo>
                  <a:pt x="319" y="436"/>
                </a:lnTo>
                <a:close/>
                <a:moveTo>
                  <a:pt x="369" y="382"/>
                </a:moveTo>
                <a:cubicBezTo>
                  <a:pt x="368" y="380"/>
                  <a:pt x="366" y="380"/>
                  <a:pt x="365" y="382"/>
                </a:cubicBezTo>
                <a:cubicBezTo>
                  <a:pt x="357" y="389"/>
                  <a:pt x="357" y="389"/>
                  <a:pt x="357" y="389"/>
                </a:cubicBezTo>
                <a:cubicBezTo>
                  <a:pt x="356" y="390"/>
                  <a:pt x="356" y="392"/>
                  <a:pt x="357" y="393"/>
                </a:cubicBezTo>
                <a:cubicBezTo>
                  <a:pt x="358" y="394"/>
                  <a:pt x="359" y="394"/>
                  <a:pt x="360" y="394"/>
                </a:cubicBezTo>
                <a:cubicBezTo>
                  <a:pt x="360" y="394"/>
                  <a:pt x="361" y="394"/>
                  <a:pt x="362" y="393"/>
                </a:cubicBezTo>
                <a:cubicBezTo>
                  <a:pt x="369" y="386"/>
                  <a:pt x="369" y="386"/>
                  <a:pt x="369" y="386"/>
                </a:cubicBezTo>
                <a:cubicBezTo>
                  <a:pt x="370" y="385"/>
                  <a:pt x="370" y="383"/>
                  <a:pt x="369" y="382"/>
                </a:cubicBezTo>
                <a:close/>
                <a:moveTo>
                  <a:pt x="376" y="370"/>
                </a:moveTo>
                <a:cubicBezTo>
                  <a:pt x="375" y="371"/>
                  <a:pt x="375" y="371"/>
                  <a:pt x="375" y="371"/>
                </a:cubicBezTo>
                <a:cubicBezTo>
                  <a:pt x="374" y="373"/>
                  <a:pt x="374" y="375"/>
                  <a:pt x="375" y="376"/>
                </a:cubicBezTo>
                <a:cubicBezTo>
                  <a:pt x="375" y="376"/>
                  <a:pt x="376" y="377"/>
                  <a:pt x="377" y="377"/>
                </a:cubicBezTo>
                <a:cubicBezTo>
                  <a:pt x="378" y="377"/>
                  <a:pt x="379" y="376"/>
                  <a:pt x="379" y="376"/>
                </a:cubicBezTo>
                <a:cubicBezTo>
                  <a:pt x="380" y="375"/>
                  <a:pt x="380" y="375"/>
                  <a:pt x="380" y="375"/>
                </a:cubicBezTo>
                <a:cubicBezTo>
                  <a:pt x="381" y="374"/>
                  <a:pt x="381" y="372"/>
                  <a:pt x="380" y="370"/>
                </a:cubicBezTo>
                <a:cubicBezTo>
                  <a:pt x="379" y="369"/>
                  <a:pt x="377" y="369"/>
                  <a:pt x="376" y="370"/>
                </a:cubicBezTo>
                <a:close/>
                <a:moveTo>
                  <a:pt x="698" y="67"/>
                </a:moveTo>
                <a:cubicBezTo>
                  <a:pt x="697" y="65"/>
                  <a:pt x="695" y="65"/>
                  <a:pt x="694" y="67"/>
                </a:cubicBezTo>
                <a:cubicBezTo>
                  <a:pt x="685" y="76"/>
                  <a:pt x="685" y="76"/>
                  <a:pt x="685" y="76"/>
                </a:cubicBezTo>
                <a:cubicBezTo>
                  <a:pt x="683" y="77"/>
                  <a:pt x="683" y="79"/>
                  <a:pt x="685" y="80"/>
                </a:cubicBezTo>
                <a:cubicBezTo>
                  <a:pt x="685" y="81"/>
                  <a:pt x="686" y="81"/>
                  <a:pt x="687" y="81"/>
                </a:cubicBezTo>
                <a:cubicBezTo>
                  <a:pt x="688" y="81"/>
                  <a:pt x="688" y="81"/>
                  <a:pt x="689" y="80"/>
                </a:cubicBezTo>
                <a:cubicBezTo>
                  <a:pt x="698" y="71"/>
                  <a:pt x="698" y="71"/>
                  <a:pt x="698" y="71"/>
                </a:cubicBezTo>
                <a:cubicBezTo>
                  <a:pt x="699" y="70"/>
                  <a:pt x="699" y="68"/>
                  <a:pt x="698" y="67"/>
                </a:cubicBezTo>
                <a:close/>
                <a:moveTo>
                  <a:pt x="735" y="30"/>
                </a:moveTo>
                <a:cubicBezTo>
                  <a:pt x="734" y="28"/>
                  <a:pt x="732" y="28"/>
                  <a:pt x="731" y="30"/>
                </a:cubicBezTo>
                <a:cubicBezTo>
                  <a:pt x="720" y="40"/>
                  <a:pt x="720" y="40"/>
                  <a:pt x="720" y="40"/>
                </a:cubicBezTo>
                <a:cubicBezTo>
                  <a:pt x="720" y="40"/>
                  <a:pt x="720" y="40"/>
                  <a:pt x="720" y="40"/>
                </a:cubicBezTo>
                <a:cubicBezTo>
                  <a:pt x="699" y="62"/>
                  <a:pt x="699" y="62"/>
                  <a:pt x="699" y="62"/>
                </a:cubicBezTo>
                <a:cubicBezTo>
                  <a:pt x="697" y="63"/>
                  <a:pt x="697" y="65"/>
                  <a:pt x="699" y="66"/>
                </a:cubicBezTo>
                <a:cubicBezTo>
                  <a:pt x="699" y="67"/>
                  <a:pt x="700" y="67"/>
                  <a:pt x="701" y="67"/>
                </a:cubicBezTo>
                <a:cubicBezTo>
                  <a:pt x="702" y="67"/>
                  <a:pt x="702" y="67"/>
                  <a:pt x="703" y="66"/>
                </a:cubicBezTo>
                <a:cubicBezTo>
                  <a:pt x="712" y="57"/>
                  <a:pt x="712" y="57"/>
                  <a:pt x="712" y="57"/>
                </a:cubicBezTo>
                <a:cubicBezTo>
                  <a:pt x="712" y="57"/>
                  <a:pt x="712" y="57"/>
                  <a:pt x="712" y="57"/>
                </a:cubicBezTo>
                <a:cubicBezTo>
                  <a:pt x="714" y="55"/>
                  <a:pt x="714" y="55"/>
                  <a:pt x="714" y="55"/>
                </a:cubicBezTo>
                <a:cubicBezTo>
                  <a:pt x="717" y="52"/>
                  <a:pt x="717" y="52"/>
                  <a:pt x="717" y="52"/>
                </a:cubicBezTo>
                <a:cubicBezTo>
                  <a:pt x="717" y="52"/>
                  <a:pt x="717" y="52"/>
                  <a:pt x="717" y="52"/>
                </a:cubicBezTo>
                <a:cubicBezTo>
                  <a:pt x="735" y="34"/>
                  <a:pt x="735" y="34"/>
                  <a:pt x="735" y="34"/>
                </a:cubicBezTo>
                <a:cubicBezTo>
                  <a:pt x="736" y="33"/>
                  <a:pt x="736" y="31"/>
                  <a:pt x="735" y="30"/>
                </a:cubicBezTo>
                <a:close/>
                <a:moveTo>
                  <a:pt x="751" y="17"/>
                </a:moveTo>
                <a:cubicBezTo>
                  <a:pt x="751" y="17"/>
                  <a:pt x="752" y="17"/>
                  <a:pt x="753" y="16"/>
                </a:cubicBezTo>
                <a:cubicBezTo>
                  <a:pt x="755" y="14"/>
                  <a:pt x="755" y="14"/>
                  <a:pt x="755" y="14"/>
                </a:cubicBezTo>
                <a:cubicBezTo>
                  <a:pt x="757" y="12"/>
                  <a:pt x="757" y="10"/>
                  <a:pt x="755" y="9"/>
                </a:cubicBezTo>
                <a:cubicBezTo>
                  <a:pt x="754" y="8"/>
                  <a:pt x="752" y="8"/>
                  <a:pt x="751" y="9"/>
                </a:cubicBezTo>
                <a:cubicBezTo>
                  <a:pt x="748" y="12"/>
                  <a:pt x="748" y="12"/>
                  <a:pt x="748" y="12"/>
                </a:cubicBezTo>
                <a:cubicBezTo>
                  <a:pt x="747" y="13"/>
                  <a:pt x="747" y="15"/>
                  <a:pt x="748" y="16"/>
                </a:cubicBezTo>
                <a:cubicBezTo>
                  <a:pt x="749" y="17"/>
                  <a:pt x="750" y="17"/>
                  <a:pt x="751" y="17"/>
                </a:cubicBezTo>
                <a:close/>
                <a:moveTo>
                  <a:pt x="317" y="448"/>
                </a:moveTo>
                <a:cubicBezTo>
                  <a:pt x="316" y="447"/>
                  <a:pt x="314" y="447"/>
                  <a:pt x="312" y="448"/>
                </a:cubicBezTo>
                <a:cubicBezTo>
                  <a:pt x="305" y="455"/>
                  <a:pt x="305" y="455"/>
                  <a:pt x="305" y="455"/>
                </a:cubicBezTo>
                <a:cubicBezTo>
                  <a:pt x="305" y="455"/>
                  <a:pt x="305" y="455"/>
                  <a:pt x="305" y="455"/>
                </a:cubicBezTo>
                <a:cubicBezTo>
                  <a:pt x="305" y="455"/>
                  <a:pt x="305" y="456"/>
                  <a:pt x="305" y="456"/>
                </a:cubicBezTo>
                <a:cubicBezTo>
                  <a:pt x="303" y="458"/>
                  <a:pt x="303" y="458"/>
                  <a:pt x="303" y="458"/>
                </a:cubicBezTo>
                <a:cubicBezTo>
                  <a:pt x="302" y="459"/>
                  <a:pt x="302" y="461"/>
                  <a:pt x="303" y="462"/>
                </a:cubicBezTo>
                <a:cubicBezTo>
                  <a:pt x="303" y="463"/>
                  <a:pt x="304" y="463"/>
                  <a:pt x="305" y="463"/>
                </a:cubicBezTo>
                <a:cubicBezTo>
                  <a:pt x="306" y="463"/>
                  <a:pt x="306" y="463"/>
                  <a:pt x="307" y="462"/>
                </a:cubicBezTo>
                <a:cubicBezTo>
                  <a:pt x="309" y="460"/>
                  <a:pt x="309" y="460"/>
                  <a:pt x="309" y="460"/>
                </a:cubicBezTo>
                <a:cubicBezTo>
                  <a:pt x="309" y="460"/>
                  <a:pt x="309" y="460"/>
                  <a:pt x="309" y="460"/>
                </a:cubicBezTo>
                <a:cubicBezTo>
                  <a:pt x="309" y="460"/>
                  <a:pt x="310" y="459"/>
                  <a:pt x="310" y="459"/>
                </a:cubicBezTo>
                <a:cubicBezTo>
                  <a:pt x="317" y="452"/>
                  <a:pt x="317" y="452"/>
                  <a:pt x="317" y="452"/>
                </a:cubicBezTo>
                <a:cubicBezTo>
                  <a:pt x="318" y="451"/>
                  <a:pt x="318" y="449"/>
                  <a:pt x="317" y="448"/>
                </a:cubicBezTo>
                <a:close/>
                <a:moveTo>
                  <a:pt x="359" y="401"/>
                </a:moveTo>
                <a:cubicBezTo>
                  <a:pt x="357" y="403"/>
                  <a:pt x="357" y="403"/>
                  <a:pt x="357" y="403"/>
                </a:cubicBezTo>
                <a:cubicBezTo>
                  <a:pt x="356" y="404"/>
                  <a:pt x="356" y="406"/>
                  <a:pt x="357" y="407"/>
                </a:cubicBezTo>
                <a:cubicBezTo>
                  <a:pt x="358" y="408"/>
                  <a:pt x="359" y="408"/>
                  <a:pt x="360" y="408"/>
                </a:cubicBezTo>
                <a:cubicBezTo>
                  <a:pt x="360" y="408"/>
                  <a:pt x="361" y="408"/>
                  <a:pt x="362" y="407"/>
                </a:cubicBezTo>
                <a:cubicBezTo>
                  <a:pt x="364" y="405"/>
                  <a:pt x="364" y="405"/>
                  <a:pt x="364" y="405"/>
                </a:cubicBezTo>
                <a:cubicBezTo>
                  <a:pt x="365" y="404"/>
                  <a:pt x="365" y="402"/>
                  <a:pt x="364" y="401"/>
                </a:cubicBezTo>
                <a:cubicBezTo>
                  <a:pt x="362" y="400"/>
                  <a:pt x="360" y="400"/>
                  <a:pt x="359" y="401"/>
                </a:cubicBezTo>
                <a:close/>
                <a:moveTo>
                  <a:pt x="322" y="457"/>
                </a:moveTo>
                <a:cubicBezTo>
                  <a:pt x="321" y="456"/>
                  <a:pt x="319" y="456"/>
                  <a:pt x="317" y="457"/>
                </a:cubicBezTo>
                <a:cubicBezTo>
                  <a:pt x="311" y="463"/>
                  <a:pt x="311" y="463"/>
                  <a:pt x="311" y="463"/>
                </a:cubicBezTo>
                <a:cubicBezTo>
                  <a:pt x="310" y="465"/>
                  <a:pt x="310" y="467"/>
                  <a:pt x="311" y="468"/>
                </a:cubicBezTo>
                <a:cubicBezTo>
                  <a:pt x="312" y="468"/>
                  <a:pt x="312" y="469"/>
                  <a:pt x="313" y="469"/>
                </a:cubicBezTo>
                <a:cubicBezTo>
                  <a:pt x="314" y="469"/>
                  <a:pt x="315" y="468"/>
                  <a:pt x="315" y="468"/>
                </a:cubicBezTo>
                <a:cubicBezTo>
                  <a:pt x="322" y="461"/>
                  <a:pt x="322" y="461"/>
                  <a:pt x="322" y="461"/>
                </a:cubicBezTo>
                <a:cubicBezTo>
                  <a:pt x="323" y="460"/>
                  <a:pt x="323" y="458"/>
                  <a:pt x="322" y="457"/>
                </a:cubicBezTo>
                <a:close/>
                <a:moveTo>
                  <a:pt x="385" y="389"/>
                </a:moveTo>
                <a:cubicBezTo>
                  <a:pt x="381" y="394"/>
                  <a:pt x="381" y="394"/>
                  <a:pt x="381" y="394"/>
                </a:cubicBezTo>
                <a:cubicBezTo>
                  <a:pt x="379" y="395"/>
                  <a:pt x="379" y="397"/>
                  <a:pt x="380" y="398"/>
                </a:cubicBezTo>
                <a:cubicBezTo>
                  <a:pt x="379" y="397"/>
                  <a:pt x="377" y="397"/>
                  <a:pt x="376" y="398"/>
                </a:cubicBezTo>
                <a:cubicBezTo>
                  <a:pt x="373" y="401"/>
                  <a:pt x="373" y="401"/>
                  <a:pt x="373" y="401"/>
                </a:cubicBezTo>
                <a:cubicBezTo>
                  <a:pt x="372" y="402"/>
                  <a:pt x="372" y="404"/>
                  <a:pt x="373" y="405"/>
                </a:cubicBezTo>
                <a:cubicBezTo>
                  <a:pt x="374" y="406"/>
                  <a:pt x="375" y="406"/>
                  <a:pt x="376" y="406"/>
                </a:cubicBezTo>
                <a:cubicBezTo>
                  <a:pt x="376" y="406"/>
                  <a:pt x="377" y="406"/>
                  <a:pt x="378" y="405"/>
                </a:cubicBezTo>
                <a:cubicBezTo>
                  <a:pt x="381" y="402"/>
                  <a:pt x="381" y="402"/>
                  <a:pt x="381" y="402"/>
                </a:cubicBezTo>
                <a:cubicBezTo>
                  <a:pt x="382" y="401"/>
                  <a:pt x="382" y="400"/>
                  <a:pt x="381" y="398"/>
                </a:cubicBezTo>
                <a:cubicBezTo>
                  <a:pt x="381" y="399"/>
                  <a:pt x="382" y="399"/>
                  <a:pt x="383" y="399"/>
                </a:cubicBezTo>
                <a:cubicBezTo>
                  <a:pt x="384" y="399"/>
                  <a:pt x="384" y="399"/>
                  <a:pt x="385" y="398"/>
                </a:cubicBezTo>
                <a:cubicBezTo>
                  <a:pt x="390" y="394"/>
                  <a:pt x="390" y="394"/>
                  <a:pt x="390" y="394"/>
                </a:cubicBezTo>
                <a:cubicBezTo>
                  <a:pt x="391" y="392"/>
                  <a:pt x="391" y="390"/>
                  <a:pt x="390" y="389"/>
                </a:cubicBezTo>
                <a:cubicBezTo>
                  <a:pt x="388" y="388"/>
                  <a:pt x="386" y="388"/>
                  <a:pt x="385" y="389"/>
                </a:cubicBezTo>
                <a:close/>
                <a:moveTo>
                  <a:pt x="401" y="396"/>
                </a:moveTo>
                <a:cubicBezTo>
                  <a:pt x="402" y="395"/>
                  <a:pt x="402" y="393"/>
                  <a:pt x="401" y="392"/>
                </a:cubicBezTo>
                <a:cubicBezTo>
                  <a:pt x="400" y="391"/>
                  <a:pt x="398" y="391"/>
                  <a:pt x="397" y="392"/>
                </a:cubicBezTo>
                <a:cubicBezTo>
                  <a:pt x="385" y="403"/>
                  <a:pt x="385" y="403"/>
                  <a:pt x="385" y="403"/>
                </a:cubicBezTo>
                <a:cubicBezTo>
                  <a:pt x="384" y="404"/>
                  <a:pt x="384" y="406"/>
                  <a:pt x="385" y="407"/>
                </a:cubicBezTo>
                <a:cubicBezTo>
                  <a:pt x="386" y="408"/>
                  <a:pt x="387" y="408"/>
                  <a:pt x="387" y="408"/>
                </a:cubicBezTo>
                <a:cubicBezTo>
                  <a:pt x="388" y="408"/>
                  <a:pt x="389" y="408"/>
                  <a:pt x="390" y="407"/>
                </a:cubicBezTo>
                <a:lnTo>
                  <a:pt x="401" y="396"/>
                </a:lnTo>
                <a:close/>
                <a:moveTo>
                  <a:pt x="702" y="95"/>
                </a:moveTo>
                <a:cubicBezTo>
                  <a:pt x="704" y="93"/>
                  <a:pt x="704" y="91"/>
                  <a:pt x="702" y="90"/>
                </a:cubicBezTo>
                <a:cubicBezTo>
                  <a:pt x="701" y="89"/>
                  <a:pt x="699" y="89"/>
                  <a:pt x="698" y="90"/>
                </a:cubicBezTo>
                <a:cubicBezTo>
                  <a:pt x="693" y="95"/>
                  <a:pt x="693" y="95"/>
                  <a:pt x="693" y="95"/>
                </a:cubicBezTo>
                <a:cubicBezTo>
                  <a:pt x="692" y="96"/>
                  <a:pt x="692" y="98"/>
                  <a:pt x="693" y="99"/>
                </a:cubicBezTo>
                <a:cubicBezTo>
                  <a:pt x="694" y="100"/>
                  <a:pt x="695" y="100"/>
                  <a:pt x="696" y="100"/>
                </a:cubicBezTo>
                <a:cubicBezTo>
                  <a:pt x="696" y="100"/>
                  <a:pt x="697" y="100"/>
                  <a:pt x="698" y="99"/>
                </a:cubicBezTo>
                <a:lnTo>
                  <a:pt x="702" y="95"/>
                </a:lnTo>
                <a:close/>
                <a:moveTo>
                  <a:pt x="326" y="471"/>
                </a:moveTo>
                <a:cubicBezTo>
                  <a:pt x="332" y="465"/>
                  <a:pt x="332" y="465"/>
                  <a:pt x="332" y="465"/>
                </a:cubicBezTo>
                <a:cubicBezTo>
                  <a:pt x="333" y="464"/>
                  <a:pt x="333" y="462"/>
                  <a:pt x="332" y="461"/>
                </a:cubicBezTo>
                <a:cubicBezTo>
                  <a:pt x="331" y="460"/>
                  <a:pt x="329" y="460"/>
                  <a:pt x="327" y="461"/>
                </a:cubicBezTo>
                <a:cubicBezTo>
                  <a:pt x="321" y="467"/>
                  <a:pt x="321" y="467"/>
                  <a:pt x="321" y="467"/>
                </a:cubicBezTo>
                <a:cubicBezTo>
                  <a:pt x="320" y="468"/>
                  <a:pt x="320" y="470"/>
                  <a:pt x="321" y="471"/>
                </a:cubicBezTo>
                <a:cubicBezTo>
                  <a:pt x="322" y="472"/>
                  <a:pt x="323" y="472"/>
                  <a:pt x="323" y="472"/>
                </a:cubicBezTo>
                <a:cubicBezTo>
                  <a:pt x="324" y="472"/>
                  <a:pt x="325" y="472"/>
                  <a:pt x="326" y="471"/>
                </a:cubicBezTo>
                <a:close/>
                <a:moveTo>
                  <a:pt x="341" y="468"/>
                </a:moveTo>
                <a:cubicBezTo>
                  <a:pt x="342" y="468"/>
                  <a:pt x="343" y="468"/>
                  <a:pt x="344" y="467"/>
                </a:cubicBezTo>
                <a:cubicBezTo>
                  <a:pt x="348" y="464"/>
                  <a:pt x="348" y="464"/>
                  <a:pt x="348" y="464"/>
                </a:cubicBezTo>
                <a:cubicBezTo>
                  <a:pt x="349" y="462"/>
                  <a:pt x="349" y="460"/>
                  <a:pt x="348" y="459"/>
                </a:cubicBezTo>
                <a:cubicBezTo>
                  <a:pt x="346" y="458"/>
                  <a:pt x="344" y="458"/>
                  <a:pt x="343" y="459"/>
                </a:cubicBezTo>
                <a:cubicBezTo>
                  <a:pt x="339" y="463"/>
                  <a:pt x="339" y="463"/>
                  <a:pt x="339" y="463"/>
                </a:cubicBezTo>
                <a:cubicBezTo>
                  <a:pt x="338" y="464"/>
                  <a:pt x="338" y="466"/>
                  <a:pt x="339" y="467"/>
                </a:cubicBezTo>
                <a:cubicBezTo>
                  <a:pt x="340" y="468"/>
                  <a:pt x="341" y="468"/>
                  <a:pt x="341" y="468"/>
                </a:cubicBezTo>
                <a:close/>
                <a:moveTo>
                  <a:pt x="698" y="108"/>
                </a:moveTo>
                <a:cubicBezTo>
                  <a:pt x="699" y="109"/>
                  <a:pt x="700" y="109"/>
                  <a:pt x="701" y="109"/>
                </a:cubicBezTo>
                <a:cubicBezTo>
                  <a:pt x="701" y="109"/>
                  <a:pt x="702" y="109"/>
                  <a:pt x="703" y="108"/>
                </a:cubicBezTo>
                <a:cubicBezTo>
                  <a:pt x="716" y="96"/>
                  <a:pt x="716" y="96"/>
                  <a:pt x="716" y="96"/>
                </a:cubicBezTo>
                <a:cubicBezTo>
                  <a:pt x="717" y="94"/>
                  <a:pt x="717" y="92"/>
                  <a:pt x="716" y="91"/>
                </a:cubicBezTo>
                <a:cubicBezTo>
                  <a:pt x="714" y="90"/>
                  <a:pt x="712" y="90"/>
                  <a:pt x="711" y="91"/>
                </a:cubicBezTo>
                <a:cubicBezTo>
                  <a:pt x="698" y="104"/>
                  <a:pt x="698" y="104"/>
                  <a:pt x="698" y="104"/>
                </a:cubicBezTo>
                <a:cubicBezTo>
                  <a:pt x="697" y="105"/>
                  <a:pt x="697" y="107"/>
                  <a:pt x="698" y="108"/>
                </a:cubicBezTo>
                <a:close/>
                <a:moveTo>
                  <a:pt x="410" y="401"/>
                </a:moveTo>
                <a:cubicBezTo>
                  <a:pt x="411" y="400"/>
                  <a:pt x="411" y="398"/>
                  <a:pt x="410" y="397"/>
                </a:cubicBezTo>
                <a:cubicBezTo>
                  <a:pt x="409" y="396"/>
                  <a:pt x="407" y="396"/>
                  <a:pt x="406" y="397"/>
                </a:cubicBezTo>
                <a:cubicBezTo>
                  <a:pt x="402" y="401"/>
                  <a:pt x="402" y="401"/>
                  <a:pt x="402" y="401"/>
                </a:cubicBezTo>
                <a:cubicBezTo>
                  <a:pt x="400" y="402"/>
                  <a:pt x="400" y="404"/>
                  <a:pt x="402" y="405"/>
                </a:cubicBezTo>
                <a:cubicBezTo>
                  <a:pt x="402" y="406"/>
                  <a:pt x="403" y="406"/>
                  <a:pt x="404" y="406"/>
                </a:cubicBezTo>
                <a:cubicBezTo>
                  <a:pt x="405" y="406"/>
                  <a:pt x="405" y="406"/>
                  <a:pt x="406" y="405"/>
                </a:cubicBezTo>
                <a:lnTo>
                  <a:pt x="410" y="401"/>
                </a:lnTo>
                <a:close/>
                <a:moveTo>
                  <a:pt x="332" y="471"/>
                </a:moveTo>
                <a:cubicBezTo>
                  <a:pt x="329" y="474"/>
                  <a:pt x="329" y="474"/>
                  <a:pt x="329" y="474"/>
                </a:cubicBezTo>
                <a:cubicBezTo>
                  <a:pt x="327" y="475"/>
                  <a:pt x="327" y="477"/>
                  <a:pt x="329" y="478"/>
                </a:cubicBezTo>
                <a:cubicBezTo>
                  <a:pt x="329" y="479"/>
                  <a:pt x="330" y="479"/>
                  <a:pt x="331" y="479"/>
                </a:cubicBezTo>
                <a:cubicBezTo>
                  <a:pt x="332" y="479"/>
                  <a:pt x="332" y="479"/>
                  <a:pt x="333" y="478"/>
                </a:cubicBezTo>
                <a:cubicBezTo>
                  <a:pt x="336" y="475"/>
                  <a:pt x="336" y="475"/>
                  <a:pt x="336" y="475"/>
                </a:cubicBezTo>
                <a:cubicBezTo>
                  <a:pt x="337" y="474"/>
                  <a:pt x="337" y="472"/>
                  <a:pt x="336" y="471"/>
                </a:cubicBezTo>
                <a:cubicBezTo>
                  <a:pt x="335" y="469"/>
                  <a:pt x="333" y="469"/>
                  <a:pt x="332" y="471"/>
                </a:cubicBezTo>
                <a:close/>
                <a:moveTo>
                  <a:pt x="346" y="478"/>
                </a:moveTo>
                <a:cubicBezTo>
                  <a:pt x="347" y="478"/>
                  <a:pt x="348" y="477"/>
                  <a:pt x="348" y="477"/>
                </a:cubicBezTo>
                <a:cubicBezTo>
                  <a:pt x="359" y="466"/>
                  <a:pt x="359" y="466"/>
                  <a:pt x="359" y="466"/>
                </a:cubicBezTo>
                <a:cubicBezTo>
                  <a:pt x="361" y="464"/>
                  <a:pt x="361" y="464"/>
                  <a:pt x="361" y="464"/>
                </a:cubicBezTo>
                <a:cubicBezTo>
                  <a:pt x="363" y="462"/>
                  <a:pt x="363" y="462"/>
                  <a:pt x="363" y="462"/>
                </a:cubicBezTo>
                <a:cubicBezTo>
                  <a:pt x="363" y="462"/>
                  <a:pt x="363" y="462"/>
                  <a:pt x="363" y="462"/>
                </a:cubicBezTo>
                <a:cubicBezTo>
                  <a:pt x="367" y="458"/>
                  <a:pt x="367" y="458"/>
                  <a:pt x="367" y="458"/>
                </a:cubicBezTo>
                <a:cubicBezTo>
                  <a:pt x="374" y="451"/>
                  <a:pt x="374" y="451"/>
                  <a:pt x="374" y="451"/>
                </a:cubicBezTo>
                <a:cubicBezTo>
                  <a:pt x="375" y="451"/>
                  <a:pt x="375" y="450"/>
                  <a:pt x="375" y="449"/>
                </a:cubicBezTo>
                <a:cubicBezTo>
                  <a:pt x="375" y="448"/>
                  <a:pt x="375" y="447"/>
                  <a:pt x="374" y="447"/>
                </a:cubicBezTo>
                <a:cubicBezTo>
                  <a:pt x="373" y="445"/>
                  <a:pt x="371" y="445"/>
                  <a:pt x="370" y="447"/>
                </a:cubicBezTo>
                <a:cubicBezTo>
                  <a:pt x="352" y="464"/>
                  <a:pt x="352" y="464"/>
                  <a:pt x="352" y="464"/>
                </a:cubicBezTo>
                <a:cubicBezTo>
                  <a:pt x="352" y="464"/>
                  <a:pt x="352" y="464"/>
                  <a:pt x="352" y="464"/>
                </a:cubicBezTo>
                <a:cubicBezTo>
                  <a:pt x="351" y="465"/>
                  <a:pt x="351" y="465"/>
                  <a:pt x="351" y="465"/>
                </a:cubicBezTo>
                <a:cubicBezTo>
                  <a:pt x="351" y="465"/>
                  <a:pt x="351" y="465"/>
                  <a:pt x="351" y="465"/>
                </a:cubicBezTo>
                <a:cubicBezTo>
                  <a:pt x="344" y="472"/>
                  <a:pt x="344" y="472"/>
                  <a:pt x="344" y="472"/>
                </a:cubicBezTo>
                <a:cubicBezTo>
                  <a:pt x="343" y="474"/>
                  <a:pt x="343" y="475"/>
                  <a:pt x="344" y="477"/>
                </a:cubicBezTo>
                <a:cubicBezTo>
                  <a:pt x="345" y="477"/>
                  <a:pt x="345" y="478"/>
                  <a:pt x="346" y="478"/>
                </a:cubicBezTo>
                <a:close/>
                <a:moveTo>
                  <a:pt x="731" y="94"/>
                </a:moveTo>
                <a:cubicBezTo>
                  <a:pt x="731" y="94"/>
                  <a:pt x="731" y="94"/>
                  <a:pt x="732" y="93"/>
                </a:cubicBezTo>
                <a:cubicBezTo>
                  <a:pt x="733" y="92"/>
                  <a:pt x="733" y="92"/>
                  <a:pt x="733" y="92"/>
                </a:cubicBezTo>
                <a:cubicBezTo>
                  <a:pt x="734" y="91"/>
                  <a:pt x="734" y="89"/>
                  <a:pt x="733" y="88"/>
                </a:cubicBezTo>
                <a:cubicBezTo>
                  <a:pt x="732" y="87"/>
                  <a:pt x="730" y="87"/>
                  <a:pt x="728" y="88"/>
                </a:cubicBezTo>
                <a:cubicBezTo>
                  <a:pt x="727" y="89"/>
                  <a:pt x="727" y="89"/>
                  <a:pt x="727" y="89"/>
                </a:cubicBezTo>
                <a:cubicBezTo>
                  <a:pt x="727" y="89"/>
                  <a:pt x="727" y="89"/>
                  <a:pt x="727" y="90"/>
                </a:cubicBezTo>
                <a:cubicBezTo>
                  <a:pt x="727" y="90"/>
                  <a:pt x="727" y="90"/>
                  <a:pt x="726" y="90"/>
                </a:cubicBezTo>
                <a:cubicBezTo>
                  <a:pt x="711" y="106"/>
                  <a:pt x="711" y="106"/>
                  <a:pt x="711" y="106"/>
                </a:cubicBezTo>
                <a:cubicBezTo>
                  <a:pt x="710" y="107"/>
                  <a:pt x="710" y="109"/>
                  <a:pt x="711" y="110"/>
                </a:cubicBezTo>
                <a:cubicBezTo>
                  <a:pt x="711" y="110"/>
                  <a:pt x="712" y="111"/>
                  <a:pt x="713" y="111"/>
                </a:cubicBezTo>
                <a:cubicBezTo>
                  <a:pt x="714" y="111"/>
                  <a:pt x="715" y="110"/>
                  <a:pt x="715" y="110"/>
                </a:cubicBezTo>
                <a:cubicBezTo>
                  <a:pt x="731" y="94"/>
                  <a:pt x="731" y="94"/>
                  <a:pt x="731" y="94"/>
                </a:cubicBezTo>
                <a:cubicBezTo>
                  <a:pt x="731" y="94"/>
                  <a:pt x="731" y="94"/>
                  <a:pt x="731" y="94"/>
                </a:cubicBezTo>
                <a:close/>
                <a:moveTo>
                  <a:pt x="418" y="407"/>
                </a:moveTo>
                <a:cubicBezTo>
                  <a:pt x="422" y="403"/>
                  <a:pt x="422" y="403"/>
                  <a:pt x="422" y="403"/>
                </a:cubicBezTo>
                <a:cubicBezTo>
                  <a:pt x="423" y="402"/>
                  <a:pt x="423" y="400"/>
                  <a:pt x="422" y="399"/>
                </a:cubicBezTo>
                <a:cubicBezTo>
                  <a:pt x="421" y="397"/>
                  <a:pt x="419" y="397"/>
                  <a:pt x="418" y="399"/>
                </a:cubicBezTo>
                <a:cubicBezTo>
                  <a:pt x="414" y="402"/>
                  <a:pt x="414" y="402"/>
                  <a:pt x="414" y="402"/>
                </a:cubicBezTo>
                <a:cubicBezTo>
                  <a:pt x="413" y="403"/>
                  <a:pt x="413" y="405"/>
                  <a:pt x="414" y="407"/>
                </a:cubicBezTo>
                <a:cubicBezTo>
                  <a:pt x="415" y="407"/>
                  <a:pt x="415" y="407"/>
                  <a:pt x="416" y="407"/>
                </a:cubicBezTo>
                <a:cubicBezTo>
                  <a:pt x="417" y="407"/>
                  <a:pt x="418" y="407"/>
                  <a:pt x="418" y="407"/>
                </a:cubicBezTo>
                <a:close/>
                <a:moveTo>
                  <a:pt x="383" y="448"/>
                </a:moveTo>
                <a:cubicBezTo>
                  <a:pt x="347" y="483"/>
                  <a:pt x="347" y="483"/>
                  <a:pt x="347" y="483"/>
                </a:cubicBezTo>
                <a:cubicBezTo>
                  <a:pt x="346" y="484"/>
                  <a:pt x="346" y="486"/>
                  <a:pt x="347" y="488"/>
                </a:cubicBezTo>
                <a:cubicBezTo>
                  <a:pt x="348" y="488"/>
                  <a:pt x="348" y="488"/>
                  <a:pt x="349" y="488"/>
                </a:cubicBezTo>
                <a:cubicBezTo>
                  <a:pt x="350" y="488"/>
                  <a:pt x="351" y="488"/>
                  <a:pt x="351" y="488"/>
                </a:cubicBezTo>
                <a:cubicBezTo>
                  <a:pt x="387" y="452"/>
                  <a:pt x="387" y="452"/>
                  <a:pt x="387" y="452"/>
                </a:cubicBezTo>
                <a:cubicBezTo>
                  <a:pt x="388" y="451"/>
                  <a:pt x="388" y="449"/>
                  <a:pt x="387" y="448"/>
                </a:cubicBezTo>
                <a:cubicBezTo>
                  <a:pt x="386" y="447"/>
                  <a:pt x="384" y="447"/>
                  <a:pt x="383" y="448"/>
                </a:cubicBezTo>
                <a:close/>
                <a:moveTo>
                  <a:pt x="737" y="93"/>
                </a:moveTo>
                <a:cubicBezTo>
                  <a:pt x="726" y="104"/>
                  <a:pt x="726" y="104"/>
                  <a:pt x="726" y="104"/>
                </a:cubicBezTo>
                <a:cubicBezTo>
                  <a:pt x="725" y="105"/>
                  <a:pt x="725" y="107"/>
                  <a:pt x="726" y="109"/>
                </a:cubicBezTo>
                <a:cubicBezTo>
                  <a:pt x="727" y="109"/>
                  <a:pt x="727" y="110"/>
                  <a:pt x="728" y="110"/>
                </a:cubicBezTo>
                <a:cubicBezTo>
                  <a:pt x="729" y="110"/>
                  <a:pt x="730" y="109"/>
                  <a:pt x="730" y="109"/>
                </a:cubicBezTo>
                <a:cubicBezTo>
                  <a:pt x="741" y="98"/>
                  <a:pt x="741" y="98"/>
                  <a:pt x="741" y="98"/>
                </a:cubicBezTo>
                <a:cubicBezTo>
                  <a:pt x="743" y="96"/>
                  <a:pt x="743" y="94"/>
                  <a:pt x="741" y="93"/>
                </a:cubicBezTo>
                <a:cubicBezTo>
                  <a:pt x="740" y="92"/>
                  <a:pt x="738" y="92"/>
                  <a:pt x="737" y="93"/>
                </a:cubicBezTo>
                <a:close/>
                <a:moveTo>
                  <a:pt x="347" y="505"/>
                </a:moveTo>
                <a:cubicBezTo>
                  <a:pt x="347" y="505"/>
                  <a:pt x="348" y="505"/>
                  <a:pt x="349" y="504"/>
                </a:cubicBezTo>
                <a:cubicBezTo>
                  <a:pt x="403" y="450"/>
                  <a:pt x="403" y="450"/>
                  <a:pt x="403" y="450"/>
                </a:cubicBezTo>
                <a:cubicBezTo>
                  <a:pt x="404" y="449"/>
                  <a:pt x="404" y="447"/>
                  <a:pt x="403" y="446"/>
                </a:cubicBezTo>
                <a:cubicBezTo>
                  <a:pt x="402" y="445"/>
                  <a:pt x="400" y="445"/>
                  <a:pt x="399" y="446"/>
                </a:cubicBezTo>
                <a:cubicBezTo>
                  <a:pt x="344" y="500"/>
                  <a:pt x="344" y="500"/>
                  <a:pt x="344" y="500"/>
                </a:cubicBezTo>
                <a:cubicBezTo>
                  <a:pt x="343" y="501"/>
                  <a:pt x="343" y="503"/>
                  <a:pt x="344" y="504"/>
                </a:cubicBezTo>
                <a:cubicBezTo>
                  <a:pt x="345" y="505"/>
                  <a:pt x="346" y="505"/>
                  <a:pt x="347" y="505"/>
                </a:cubicBezTo>
                <a:close/>
                <a:moveTo>
                  <a:pt x="326" y="540"/>
                </a:moveTo>
                <a:cubicBezTo>
                  <a:pt x="327" y="540"/>
                  <a:pt x="327" y="540"/>
                  <a:pt x="328" y="539"/>
                </a:cubicBezTo>
                <a:cubicBezTo>
                  <a:pt x="411" y="456"/>
                  <a:pt x="411" y="456"/>
                  <a:pt x="411" y="456"/>
                </a:cubicBezTo>
                <a:cubicBezTo>
                  <a:pt x="413" y="454"/>
                  <a:pt x="413" y="452"/>
                  <a:pt x="411" y="451"/>
                </a:cubicBezTo>
                <a:cubicBezTo>
                  <a:pt x="410" y="450"/>
                  <a:pt x="408" y="450"/>
                  <a:pt x="407" y="451"/>
                </a:cubicBezTo>
                <a:cubicBezTo>
                  <a:pt x="324" y="535"/>
                  <a:pt x="324" y="535"/>
                  <a:pt x="324" y="535"/>
                </a:cubicBezTo>
                <a:cubicBezTo>
                  <a:pt x="322" y="536"/>
                  <a:pt x="322" y="538"/>
                  <a:pt x="324" y="539"/>
                </a:cubicBezTo>
                <a:cubicBezTo>
                  <a:pt x="324" y="540"/>
                  <a:pt x="325" y="540"/>
                  <a:pt x="326" y="540"/>
                </a:cubicBezTo>
                <a:close/>
                <a:moveTo>
                  <a:pt x="851" y="29"/>
                </a:moveTo>
                <a:cubicBezTo>
                  <a:pt x="852" y="29"/>
                  <a:pt x="852" y="29"/>
                  <a:pt x="853" y="28"/>
                </a:cubicBezTo>
                <a:cubicBezTo>
                  <a:pt x="855" y="26"/>
                  <a:pt x="855" y="26"/>
                  <a:pt x="855" y="26"/>
                </a:cubicBezTo>
                <a:cubicBezTo>
                  <a:pt x="855" y="26"/>
                  <a:pt x="855" y="25"/>
                  <a:pt x="856" y="25"/>
                </a:cubicBezTo>
                <a:cubicBezTo>
                  <a:pt x="856" y="25"/>
                  <a:pt x="856" y="25"/>
                  <a:pt x="856" y="25"/>
                </a:cubicBezTo>
                <a:cubicBezTo>
                  <a:pt x="859" y="22"/>
                  <a:pt x="859" y="22"/>
                  <a:pt x="859" y="22"/>
                </a:cubicBezTo>
                <a:cubicBezTo>
                  <a:pt x="860" y="21"/>
                  <a:pt x="860" y="19"/>
                  <a:pt x="859" y="18"/>
                </a:cubicBezTo>
                <a:cubicBezTo>
                  <a:pt x="857" y="17"/>
                  <a:pt x="855" y="17"/>
                  <a:pt x="854" y="18"/>
                </a:cubicBezTo>
                <a:cubicBezTo>
                  <a:pt x="852" y="20"/>
                  <a:pt x="852" y="20"/>
                  <a:pt x="852" y="20"/>
                </a:cubicBezTo>
                <a:cubicBezTo>
                  <a:pt x="852" y="20"/>
                  <a:pt x="852" y="21"/>
                  <a:pt x="851" y="21"/>
                </a:cubicBezTo>
                <a:cubicBezTo>
                  <a:pt x="851" y="21"/>
                  <a:pt x="851" y="21"/>
                  <a:pt x="851" y="22"/>
                </a:cubicBezTo>
                <a:cubicBezTo>
                  <a:pt x="849" y="24"/>
                  <a:pt x="849" y="24"/>
                  <a:pt x="849" y="24"/>
                </a:cubicBezTo>
                <a:cubicBezTo>
                  <a:pt x="847" y="25"/>
                  <a:pt x="847" y="27"/>
                  <a:pt x="849" y="28"/>
                </a:cubicBezTo>
                <a:cubicBezTo>
                  <a:pt x="849" y="29"/>
                  <a:pt x="850" y="29"/>
                  <a:pt x="851" y="29"/>
                </a:cubicBezTo>
                <a:close/>
                <a:moveTo>
                  <a:pt x="324" y="552"/>
                </a:moveTo>
                <a:cubicBezTo>
                  <a:pt x="325" y="553"/>
                  <a:pt x="326" y="553"/>
                  <a:pt x="327" y="553"/>
                </a:cubicBezTo>
                <a:cubicBezTo>
                  <a:pt x="327" y="553"/>
                  <a:pt x="328" y="553"/>
                  <a:pt x="329" y="552"/>
                </a:cubicBezTo>
                <a:cubicBezTo>
                  <a:pt x="423" y="458"/>
                  <a:pt x="423" y="458"/>
                  <a:pt x="423" y="458"/>
                </a:cubicBezTo>
                <a:cubicBezTo>
                  <a:pt x="425" y="456"/>
                  <a:pt x="425" y="454"/>
                  <a:pt x="423" y="453"/>
                </a:cubicBezTo>
                <a:cubicBezTo>
                  <a:pt x="422" y="452"/>
                  <a:pt x="420" y="452"/>
                  <a:pt x="419" y="453"/>
                </a:cubicBezTo>
                <a:cubicBezTo>
                  <a:pt x="324" y="548"/>
                  <a:pt x="324" y="548"/>
                  <a:pt x="324" y="548"/>
                </a:cubicBezTo>
                <a:cubicBezTo>
                  <a:pt x="323" y="549"/>
                  <a:pt x="323" y="551"/>
                  <a:pt x="324" y="552"/>
                </a:cubicBezTo>
                <a:close/>
                <a:moveTo>
                  <a:pt x="855" y="35"/>
                </a:moveTo>
                <a:cubicBezTo>
                  <a:pt x="856" y="36"/>
                  <a:pt x="857" y="36"/>
                  <a:pt x="858" y="36"/>
                </a:cubicBezTo>
                <a:cubicBezTo>
                  <a:pt x="858" y="36"/>
                  <a:pt x="859" y="36"/>
                  <a:pt x="860" y="35"/>
                </a:cubicBezTo>
                <a:cubicBezTo>
                  <a:pt x="870" y="25"/>
                  <a:pt x="870" y="25"/>
                  <a:pt x="870" y="25"/>
                </a:cubicBezTo>
                <a:cubicBezTo>
                  <a:pt x="871" y="24"/>
                  <a:pt x="871" y="24"/>
                  <a:pt x="871" y="23"/>
                </a:cubicBezTo>
                <a:cubicBezTo>
                  <a:pt x="871" y="23"/>
                  <a:pt x="872" y="23"/>
                  <a:pt x="872" y="23"/>
                </a:cubicBezTo>
                <a:cubicBezTo>
                  <a:pt x="875" y="20"/>
                  <a:pt x="875" y="20"/>
                  <a:pt x="875" y="20"/>
                </a:cubicBezTo>
                <a:cubicBezTo>
                  <a:pt x="876" y="19"/>
                  <a:pt x="876" y="17"/>
                  <a:pt x="875" y="16"/>
                </a:cubicBezTo>
                <a:cubicBezTo>
                  <a:pt x="874" y="15"/>
                  <a:pt x="872" y="15"/>
                  <a:pt x="870" y="16"/>
                </a:cubicBezTo>
                <a:cubicBezTo>
                  <a:pt x="868" y="18"/>
                  <a:pt x="868" y="18"/>
                  <a:pt x="868" y="18"/>
                </a:cubicBezTo>
                <a:cubicBezTo>
                  <a:pt x="867" y="19"/>
                  <a:pt x="867" y="19"/>
                  <a:pt x="867" y="20"/>
                </a:cubicBezTo>
                <a:cubicBezTo>
                  <a:pt x="867" y="20"/>
                  <a:pt x="866" y="20"/>
                  <a:pt x="866" y="20"/>
                </a:cubicBezTo>
                <a:cubicBezTo>
                  <a:pt x="855" y="31"/>
                  <a:pt x="855" y="31"/>
                  <a:pt x="855" y="31"/>
                </a:cubicBezTo>
                <a:cubicBezTo>
                  <a:pt x="854" y="32"/>
                  <a:pt x="854" y="34"/>
                  <a:pt x="855" y="35"/>
                </a:cubicBezTo>
                <a:close/>
                <a:moveTo>
                  <a:pt x="442" y="449"/>
                </a:moveTo>
                <a:cubicBezTo>
                  <a:pt x="441" y="448"/>
                  <a:pt x="439" y="448"/>
                  <a:pt x="437" y="449"/>
                </a:cubicBezTo>
                <a:cubicBezTo>
                  <a:pt x="324" y="562"/>
                  <a:pt x="324" y="562"/>
                  <a:pt x="324" y="562"/>
                </a:cubicBezTo>
                <a:cubicBezTo>
                  <a:pt x="323" y="564"/>
                  <a:pt x="323" y="565"/>
                  <a:pt x="324" y="567"/>
                </a:cubicBezTo>
                <a:cubicBezTo>
                  <a:pt x="324" y="567"/>
                  <a:pt x="325" y="568"/>
                  <a:pt x="326" y="568"/>
                </a:cubicBezTo>
                <a:cubicBezTo>
                  <a:pt x="327" y="568"/>
                  <a:pt x="328" y="567"/>
                  <a:pt x="328" y="567"/>
                </a:cubicBezTo>
                <a:cubicBezTo>
                  <a:pt x="442" y="453"/>
                  <a:pt x="442" y="453"/>
                  <a:pt x="442" y="453"/>
                </a:cubicBezTo>
                <a:cubicBezTo>
                  <a:pt x="443" y="452"/>
                  <a:pt x="443" y="450"/>
                  <a:pt x="442" y="449"/>
                </a:cubicBezTo>
                <a:close/>
                <a:moveTo>
                  <a:pt x="448" y="461"/>
                </a:moveTo>
                <a:cubicBezTo>
                  <a:pt x="450" y="459"/>
                  <a:pt x="450" y="457"/>
                  <a:pt x="448" y="456"/>
                </a:cubicBezTo>
                <a:cubicBezTo>
                  <a:pt x="447" y="455"/>
                  <a:pt x="445" y="455"/>
                  <a:pt x="444" y="456"/>
                </a:cubicBezTo>
                <a:cubicBezTo>
                  <a:pt x="333" y="567"/>
                  <a:pt x="333" y="567"/>
                  <a:pt x="333" y="567"/>
                </a:cubicBezTo>
                <a:cubicBezTo>
                  <a:pt x="332" y="569"/>
                  <a:pt x="332" y="570"/>
                  <a:pt x="333" y="572"/>
                </a:cubicBezTo>
                <a:cubicBezTo>
                  <a:pt x="333" y="572"/>
                  <a:pt x="334" y="573"/>
                  <a:pt x="335" y="573"/>
                </a:cubicBezTo>
                <a:cubicBezTo>
                  <a:pt x="336" y="573"/>
                  <a:pt x="337" y="572"/>
                  <a:pt x="337" y="572"/>
                </a:cubicBezTo>
                <a:lnTo>
                  <a:pt x="448" y="461"/>
                </a:lnTo>
                <a:close/>
                <a:moveTo>
                  <a:pt x="875" y="29"/>
                </a:moveTo>
                <a:cubicBezTo>
                  <a:pt x="876" y="30"/>
                  <a:pt x="877" y="30"/>
                  <a:pt x="877" y="30"/>
                </a:cubicBezTo>
                <a:cubicBezTo>
                  <a:pt x="878" y="30"/>
                  <a:pt x="879" y="30"/>
                  <a:pt x="880" y="29"/>
                </a:cubicBezTo>
                <a:cubicBezTo>
                  <a:pt x="883" y="26"/>
                  <a:pt x="883" y="26"/>
                  <a:pt x="883" y="26"/>
                </a:cubicBezTo>
                <a:cubicBezTo>
                  <a:pt x="883" y="26"/>
                  <a:pt x="883" y="26"/>
                  <a:pt x="883" y="25"/>
                </a:cubicBezTo>
                <a:cubicBezTo>
                  <a:pt x="884" y="25"/>
                  <a:pt x="884" y="25"/>
                  <a:pt x="884" y="25"/>
                </a:cubicBezTo>
                <a:cubicBezTo>
                  <a:pt x="889" y="20"/>
                  <a:pt x="889" y="20"/>
                  <a:pt x="889" y="20"/>
                </a:cubicBezTo>
                <a:cubicBezTo>
                  <a:pt x="890" y="19"/>
                  <a:pt x="890" y="17"/>
                  <a:pt x="889" y="16"/>
                </a:cubicBezTo>
                <a:cubicBezTo>
                  <a:pt x="887" y="15"/>
                  <a:pt x="886" y="15"/>
                  <a:pt x="884" y="16"/>
                </a:cubicBezTo>
                <a:cubicBezTo>
                  <a:pt x="880" y="20"/>
                  <a:pt x="880" y="20"/>
                  <a:pt x="880" y="20"/>
                </a:cubicBezTo>
                <a:cubicBezTo>
                  <a:pt x="880" y="21"/>
                  <a:pt x="879" y="21"/>
                  <a:pt x="879" y="21"/>
                </a:cubicBezTo>
                <a:cubicBezTo>
                  <a:pt x="879" y="21"/>
                  <a:pt x="879" y="22"/>
                  <a:pt x="878" y="22"/>
                </a:cubicBezTo>
                <a:cubicBezTo>
                  <a:pt x="875" y="25"/>
                  <a:pt x="875" y="25"/>
                  <a:pt x="875" y="25"/>
                </a:cubicBezTo>
                <a:cubicBezTo>
                  <a:pt x="874" y="26"/>
                  <a:pt x="874" y="28"/>
                  <a:pt x="875" y="29"/>
                </a:cubicBezTo>
                <a:close/>
                <a:moveTo>
                  <a:pt x="772" y="149"/>
                </a:moveTo>
                <a:cubicBezTo>
                  <a:pt x="773" y="149"/>
                  <a:pt x="774" y="149"/>
                  <a:pt x="775" y="148"/>
                </a:cubicBezTo>
                <a:cubicBezTo>
                  <a:pt x="784" y="139"/>
                  <a:pt x="784" y="139"/>
                  <a:pt x="784" y="139"/>
                </a:cubicBezTo>
                <a:cubicBezTo>
                  <a:pt x="785" y="138"/>
                  <a:pt x="785" y="136"/>
                  <a:pt x="784" y="135"/>
                </a:cubicBezTo>
                <a:cubicBezTo>
                  <a:pt x="782" y="134"/>
                  <a:pt x="780" y="134"/>
                  <a:pt x="779" y="135"/>
                </a:cubicBezTo>
                <a:cubicBezTo>
                  <a:pt x="770" y="144"/>
                  <a:pt x="770" y="144"/>
                  <a:pt x="770" y="144"/>
                </a:cubicBezTo>
                <a:cubicBezTo>
                  <a:pt x="769" y="145"/>
                  <a:pt x="769" y="147"/>
                  <a:pt x="770" y="148"/>
                </a:cubicBezTo>
                <a:cubicBezTo>
                  <a:pt x="771" y="149"/>
                  <a:pt x="772" y="149"/>
                  <a:pt x="772" y="149"/>
                </a:cubicBezTo>
                <a:close/>
                <a:moveTo>
                  <a:pt x="751" y="163"/>
                </a:moveTo>
                <a:cubicBezTo>
                  <a:pt x="750" y="165"/>
                  <a:pt x="750" y="167"/>
                  <a:pt x="751" y="168"/>
                </a:cubicBezTo>
                <a:cubicBezTo>
                  <a:pt x="751" y="168"/>
                  <a:pt x="752" y="169"/>
                  <a:pt x="753" y="169"/>
                </a:cubicBezTo>
                <a:cubicBezTo>
                  <a:pt x="754" y="169"/>
                  <a:pt x="755" y="168"/>
                  <a:pt x="755" y="168"/>
                </a:cubicBezTo>
                <a:cubicBezTo>
                  <a:pt x="760" y="162"/>
                  <a:pt x="760" y="162"/>
                  <a:pt x="760" y="162"/>
                </a:cubicBezTo>
                <a:cubicBezTo>
                  <a:pt x="762" y="161"/>
                  <a:pt x="762" y="161"/>
                  <a:pt x="762" y="161"/>
                </a:cubicBezTo>
                <a:cubicBezTo>
                  <a:pt x="763" y="160"/>
                  <a:pt x="763" y="158"/>
                  <a:pt x="762" y="157"/>
                </a:cubicBezTo>
                <a:cubicBezTo>
                  <a:pt x="761" y="156"/>
                  <a:pt x="759" y="156"/>
                  <a:pt x="757" y="157"/>
                </a:cubicBezTo>
                <a:cubicBezTo>
                  <a:pt x="756" y="158"/>
                  <a:pt x="756" y="158"/>
                  <a:pt x="756" y="158"/>
                </a:cubicBezTo>
                <a:lnTo>
                  <a:pt x="751" y="163"/>
                </a:lnTo>
                <a:close/>
                <a:moveTo>
                  <a:pt x="454" y="464"/>
                </a:moveTo>
                <a:cubicBezTo>
                  <a:pt x="453" y="463"/>
                  <a:pt x="451" y="463"/>
                  <a:pt x="450" y="464"/>
                </a:cubicBezTo>
                <a:cubicBezTo>
                  <a:pt x="337" y="577"/>
                  <a:pt x="337" y="577"/>
                  <a:pt x="337" y="577"/>
                </a:cubicBezTo>
                <a:cubicBezTo>
                  <a:pt x="336" y="578"/>
                  <a:pt x="336" y="580"/>
                  <a:pt x="337" y="581"/>
                </a:cubicBezTo>
                <a:cubicBezTo>
                  <a:pt x="338" y="582"/>
                  <a:pt x="339" y="582"/>
                  <a:pt x="340" y="582"/>
                </a:cubicBezTo>
                <a:cubicBezTo>
                  <a:pt x="340" y="582"/>
                  <a:pt x="341" y="582"/>
                  <a:pt x="342" y="581"/>
                </a:cubicBezTo>
                <a:cubicBezTo>
                  <a:pt x="454" y="468"/>
                  <a:pt x="454" y="468"/>
                  <a:pt x="454" y="468"/>
                </a:cubicBezTo>
                <a:cubicBezTo>
                  <a:pt x="456" y="467"/>
                  <a:pt x="456" y="465"/>
                  <a:pt x="454" y="464"/>
                </a:cubicBezTo>
                <a:close/>
                <a:moveTo>
                  <a:pt x="896" y="26"/>
                </a:moveTo>
                <a:cubicBezTo>
                  <a:pt x="897" y="26"/>
                  <a:pt x="898" y="25"/>
                  <a:pt x="898" y="25"/>
                </a:cubicBezTo>
                <a:cubicBezTo>
                  <a:pt x="903" y="20"/>
                  <a:pt x="903" y="20"/>
                  <a:pt x="903" y="20"/>
                </a:cubicBezTo>
                <a:cubicBezTo>
                  <a:pt x="904" y="19"/>
                  <a:pt x="904" y="17"/>
                  <a:pt x="903" y="16"/>
                </a:cubicBezTo>
                <a:cubicBezTo>
                  <a:pt x="902" y="14"/>
                  <a:pt x="900" y="14"/>
                  <a:pt x="899" y="16"/>
                </a:cubicBezTo>
                <a:cubicBezTo>
                  <a:pt x="894" y="20"/>
                  <a:pt x="894" y="20"/>
                  <a:pt x="894" y="20"/>
                </a:cubicBezTo>
                <a:cubicBezTo>
                  <a:pt x="893" y="21"/>
                  <a:pt x="893" y="23"/>
                  <a:pt x="894" y="25"/>
                </a:cubicBezTo>
                <a:cubicBezTo>
                  <a:pt x="895" y="25"/>
                  <a:pt x="895" y="26"/>
                  <a:pt x="896" y="26"/>
                </a:cubicBezTo>
                <a:close/>
                <a:moveTo>
                  <a:pt x="775" y="157"/>
                </a:moveTo>
                <a:cubicBezTo>
                  <a:pt x="774" y="156"/>
                  <a:pt x="772" y="156"/>
                  <a:pt x="771" y="157"/>
                </a:cubicBezTo>
                <a:cubicBezTo>
                  <a:pt x="749" y="179"/>
                  <a:pt x="749" y="179"/>
                  <a:pt x="749" y="179"/>
                </a:cubicBezTo>
                <a:cubicBezTo>
                  <a:pt x="748" y="180"/>
                  <a:pt x="748" y="182"/>
                  <a:pt x="749" y="184"/>
                </a:cubicBezTo>
                <a:cubicBezTo>
                  <a:pt x="750" y="184"/>
                  <a:pt x="750" y="184"/>
                  <a:pt x="751" y="184"/>
                </a:cubicBezTo>
                <a:cubicBezTo>
                  <a:pt x="752" y="184"/>
                  <a:pt x="753" y="184"/>
                  <a:pt x="753" y="184"/>
                </a:cubicBezTo>
                <a:cubicBezTo>
                  <a:pt x="775" y="162"/>
                  <a:pt x="775" y="162"/>
                  <a:pt x="775" y="162"/>
                </a:cubicBezTo>
                <a:cubicBezTo>
                  <a:pt x="777" y="160"/>
                  <a:pt x="777" y="158"/>
                  <a:pt x="775" y="157"/>
                </a:cubicBezTo>
                <a:close/>
                <a:moveTo>
                  <a:pt x="776" y="156"/>
                </a:moveTo>
                <a:cubicBezTo>
                  <a:pt x="777" y="157"/>
                  <a:pt x="778" y="157"/>
                  <a:pt x="778" y="157"/>
                </a:cubicBezTo>
                <a:cubicBezTo>
                  <a:pt x="779" y="157"/>
                  <a:pt x="780" y="157"/>
                  <a:pt x="780" y="156"/>
                </a:cubicBezTo>
                <a:cubicBezTo>
                  <a:pt x="794" y="143"/>
                  <a:pt x="794" y="143"/>
                  <a:pt x="794" y="143"/>
                </a:cubicBezTo>
                <a:cubicBezTo>
                  <a:pt x="795" y="142"/>
                  <a:pt x="795" y="140"/>
                  <a:pt x="794" y="139"/>
                </a:cubicBezTo>
                <a:cubicBezTo>
                  <a:pt x="793" y="137"/>
                  <a:pt x="791" y="137"/>
                  <a:pt x="790" y="139"/>
                </a:cubicBezTo>
                <a:cubicBezTo>
                  <a:pt x="776" y="152"/>
                  <a:pt x="776" y="152"/>
                  <a:pt x="776" y="152"/>
                </a:cubicBezTo>
                <a:cubicBezTo>
                  <a:pt x="775" y="153"/>
                  <a:pt x="775" y="155"/>
                  <a:pt x="776" y="156"/>
                </a:cubicBezTo>
                <a:close/>
                <a:moveTo>
                  <a:pt x="462" y="475"/>
                </a:moveTo>
                <a:cubicBezTo>
                  <a:pt x="463" y="474"/>
                  <a:pt x="463" y="472"/>
                  <a:pt x="462" y="471"/>
                </a:cubicBezTo>
                <a:cubicBezTo>
                  <a:pt x="461" y="470"/>
                  <a:pt x="459" y="470"/>
                  <a:pt x="457" y="471"/>
                </a:cubicBezTo>
                <a:cubicBezTo>
                  <a:pt x="343" y="585"/>
                  <a:pt x="343" y="585"/>
                  <a:pt x="343" y="585"/>
                </a:cubicBezTo>
                <a:cubicBezTo>
                  <a:pt x="342" y="586"/>
                  <a:pt x="342" y="588"/>
                  <a:pt x="343" y="589"/>
                </a:cubicBezTo>
                <a:cubicBezTo>
                  <a:pt x="344" y="590"/>
                  <a:pt x="345" y="590"/>
                  <a:pt x="345" y="590"/>
                </a:cubicBezTo>
                <a:cubicBezTo>
                  <a:pt x="346" y="590"/>
                  <a:pt x="347" y="590"/>
                  <a:pt x="347" y="589"/>
                </a:cubicBezTo>
                <a:lnTo>
                  <a:pt x="462" y="475"/>
                </a:lnTo>
                <a:close/>
                <a:moveTo>
                  <a:pt x="791" y="152"/>
                </a:moveTo>
                <a:cubicBezTo>
                  <a:pt x="782" y="160"/>
                  <a:pt x="782" y="160"/>
                  <a:pt x="782" y="160"/>
                </a:cubicBezTo>
                <a:cubicBezTo>
                  <a:pt x="781" y="161"/>
                  <a:pt x="781" y="163"/>
                  <a:pt x="782" y="164"/>
                </a:cubicBezTo>
                <a:cubicBezTo>
                  <a:pt x="783" y="165"/>
                  <a:pt x="784" y="165"/>
                  <a:pt x="784" y="165"/>
                </a:cubicBezTo>
                <a:cubicBezTo>
                  <a:pt x="785" y="165"/>
                  <a:pt x="786" y="165"/>
                  <a:pt x="787" y="164"/>
                </a:cubicBezTo>
                <a:cubicBezTo>
                  <a:pt x="795" y="156"/>
                  <a:pt x="795" y="156"/>
                  <a:pt x="795" y="156"/>
                </a:cubicBezTo>
                <a:cubicBezTo>
                  <a:pt x="796" y="155"/>
                  <a:pt x="796" y="153"/>
                  <a:pt x="795" y="152"/>
                </a:cubicBezTo>
                <a:cubicBezTo>
                  <a:pt x="794" y="150"/>
                  <a:pt x="792" y="150"/>
                  <a:pt x="791" y="152"/>
                </a:cubicBezTo>
                <a:close/>
                <a:moveTo>
                  <a:pt x="867" y="84"/>
                </a:moveTo>
                <a:cubicBezTo>
                  <a:pt x="872" y="80"/>
                  <a:pt x="872" y="80"/>
                  <a:pt x="872" y="80"/>
                </a:cubicBezTo>
                <a:cubicBezTo>
                  <a:pt x="872" y="80"/>
                  <a:pt x="872" y="80"/>
                  <a:pt x="872" y="80"/>
                </a:cubicBezTo>
                <a:cubicBezTo>
                  <a:pt x="874" y="78"/>
                  <a:pt x="874" y="78"/>
                  <a:pt x="874" y="78"/>
                </a:cubicBezTo>
                <a:cubicBezTo>
                  <a:pt x="875" y="77"/>
                  <a:pt x="875" y="74"/>
                  <a:pt x="874" y="73"/>
                </a:cubicBezTo>
                <a:cubicBezTo>
                  <a:pt x="872" y="72"/>
                  <a:pt x="871" y="72"/>
                  <a:pt x="870" y="73"/>
                </a:cubicBezTo>
                <a:cubicBezTo>
                  <a:pt x="869" y="74"/>
                  <a:pt x="869" y="74"/>
                  <a:pt x="869" y="74"/>
                </a:cubicBezTo>
                <a:cubicBezTo>
                  <a:pt x="869" y="74"/>
                  <a:pt x="869" y="74"/>
                  <a:pt x="869" y="74"/>
                </a:cubicBezTo>
                <a:cubicBezTo>
                  <a:pt x="863" y="79"/>
                  <a:pt x="863" y="79"/>
                  <a:pt x="863" y="79"/>
                </a:cubicBezTo>
                <a:cubicBezTo>
                  <a:pt x="862" y="81"/>
                  <a:pt x="862" y="82"/>
                  <a:pt x="863" y="84"/>
                </a:cubicBezTo>
                <a:cubicBezTo>
                  <a:pt x="864" y="84"/>
                  <a:pt x="864" y="85"/>
                  <a:pt x="865" y="85"/>
                </a:cubicBezTo>
                <a:cubicBezTo>
                  <a:pt x="866" y="85"/>
                  <a:pt x="867" y="85"/>
                  <a:pt x="867" y="84"/>
                </a:cubicBezTo>
                <a:close/>
                <a:moveTo>
                  <a:pt x="824" y="125"/>
                </a:moveTo>
                <a:cubicBezTo>
                  <a:pt x="825" y="125"/>
                  <a:pt x="826" y="125"/>
                  <a:pt x="827" y="124"/>
                </a:cubicBezTo>
                <a:cubicBezTo>
                  <a:pt x="838" y="113"/>
                  <a:pt x="838" y="113"/>
                  <a:pt x="838" y="113"/>
                </a:cubicBezTo>
                <a:cubicBezTo>
                  <a:pt x="840" y="111"/>
                  <a:pt x="840" y="109"/>
                  <a:pt x="838" y="108"/>
                </a:cubicBezTo>
                <a:cubicBezTo>
                  <a:pt x="837" y="107"/>
                  <a:pt x="835" y="107"/>
                  <a:pt x="834" y="108"/>
                </a:cubicBezTo>
                <a:cubicBezTo>
                  <a:pt x="822" y="120"/>
                  <a:pt x="822" y="120"/>
                  <a:pt x="822" y="120"/>
                </a:cubicBezTo>
                <a:cubicBezTo>
                  <a:pt x="821" y="121"/>
                  <a:pt x="821" y="123"/>
                  <a:pt x="822" y="124"/>
                </a:cubicBezTo>
                <a:cubicBezTo>
                  <a:pt x="823" y="125"/>
                  <a:pt x="824" y="125"/>
                  <a:pt x="824" y="125"/>
                </a:cubicBezTo>
                <a:close/>
                <a:moveTo>
                  <a:pt x="468" y="483"/>
                </a:moveTo>
                <a:cubicBezTo>
                  <a:pt x="470" y="481"/>
                  <a:pt x="470" y="479"/>
                  <a:pt x="468" y="478"/>
                </a:cubicBezTo>
                <a:cubicBezTo>
                  <a:pt x="467" y="477"/>
                  <a:pt x="465" y="477"/>
                  <a:pt x="464" y="478"/>
                </a:cubicBezTo>
                <a:cubicBezTo>
                  <a:pt x="347" y="595"/>
                  <a:pt x="347" y="595"/>
                  <a:pt x="347" y="595"/>
                </a:cubicBezTo>
                <a:cubicBezTo>
                  <a:pt x="346" y="596"/>
                  <a:pt x="346" y="598"/>
                  <a:pt x="347" y="599"/>
                </a:cubicBezTo>
                <a:cubicBezTo>
                  <a:pt x="348" y="600"/>
                  <a:pt x="348" y="600"/>
                  <a:pt x="349" y="600"/>
                </a:cubicBezTo>
                <a:cubicBezTo>
                  <a:pt x="350" y="600"/>
                  <a:pt x="351" y="600"/>
                  <a:pt x="351" y="599"/>
                </a:cubicBezTo>
                <a:lnTo>
                  <a:pt x="468" y="483"/>
                </a:lnTo>
                <a:close/>
                <a:moveTo>
                  <a:pt x="773" y="173"/>
                </a:moveTo>
                <a:cubicBezTo>
                  <a:pt x="772" y="172"/>
                  <a:pt x="770" y="172"/>
                  <a:pt x="769" y="173"/>
                </a:cubicBezTo>
                <a:cubicBezTo>
                  <a:pt x="767" y="175"/>
                  <a:pt x="767" y="175"/>
                  <a:pt x="767" y="175"/>
                </a:cubicBezTo>
                <a:cubicBezTo>
                  <a:pt x="765" y="177"/>
                  <a:pt x="765" y="179"/>
                  <a:pt x="767" y="180"/>
                </a:cubicBezTo>
                <a:cubicBezTo>
                  <a:pt x="767" y="180"/>
                  <a:pt x="768" y="181"/>
                  <a:pt x="769" y="181"/>
                </a:cubicBezTo>
                <a:cubicBezTo>
                  <a:pt x="770" y="181"/>
                  <a:pt x="770" y="180"/>
                  <a:pt x="771" y="180"/>
                </a:cubicBezTo>
                <a:cubicBezTo>
                  <a:pt x="773" y="178"/>
                  <a:pt x="773" y="178"/>
                  <a:pt x="773" y="178"/>
                </a:cubicBezTo>
                <a:cubicBezTo>
                  <a:pt x="774" y="177"/>
                  <a:pt x="774" y="175"/>
                  <a:pt x="773" y="173"/>
                </a:cubicBezTo>
                <a:close/>
                <a:moveTo>
                  <a:pt x="888" y="68"/>
                </a:moveTo>
                <a:cubicBezTo>
                  <a:pt x="887" y="69"/>
                  <a:pt x="887" y="69"/>
                  <a:pt x="887" y="69"/>
                </a:cubicBezTo>
                <a:cubicBezTo>
                  <a:pt x="887" y="69"/>
                  <a:pt x="887" y="69"/>
                  <a:pt x="887" y="70"/>
                </a:cubicBezTo>
                <a:cubicBezTo>
                  <a:pt x="825" y="131"/>
                  <a:pt x="825" y="131"/>
                  <a:pt x="825" y="131"/>
                </a:cubicBezTo>
                <a:cubicBezTo>
                  <a:pt x="824" y="132"/>
                  <a:pt x="824" y="134"/>
                  <a:pt x="825" y="135"/>
                </a:cubicBezTo>
                <a:cubicBezTo>
                  <a:pt x="826" y="136"/>
                  <a:pt x="827" y="136"/>
                  <a:pt x="828" y="136"/>
                </a:cubicBezTo>
                <a:cubicBezTo>
                  <a:pt x="828" y="136"/>
                  <a:pt x="829" y="136"/>
                  <a:pt x="830" y="135"/>
                </a:cubicBezTo>
                <a:cubicBezTo>
                  <a:pt x="891" y="74"/>
                  <a:pt x="891" y="74"/>
                  <a:pt x="891" y="74"/>
                </a:cubicBezTo>
                <a:cubicBezTo>
                  <a:pt x="891" y="74"/>
                  <a:pt x="891" y="73"/>
                  <a:pt x="891" y="73"/>
                </a:cubicBezTo>
                <a:cubicBezTo>
                  <a:pt x="892" y="73"/>
                  <a:pt x="892" y="73"/>
                  <a:pt x="892" y="73"/>
                </a:cubicBezTo>
                <a:cubicBezTo>
                  <a:pt x="893" y="72"/>
                  <a:pt x="893" y="72"/>
                  <a:pt x="893" y="72"/>
                </a:cubicBezTo>
                <a:cubicBezTo>
                  <a:pt x="894" y="71"/>
                  <a:pt x="894" y="69"/>
                  <a:pt x="893" y="68"/>
                </a:cubicBezTo>
                <a:cubicBezTo>
                  <a:pt x="891" y="67"/>
                  <a:pt x="889" y="67"/>
                  <a:pt x="888" y="68"/>
                </a:cubicBezTo>
                <a:close/>
                <a:moveTo>
                  <a:pt x="478" y="486"/>
                </a:moveTo>
                <a:cubicBezTo>
                  <a:pt x="480" y="485"/>
                  <a:pt x="480" y="483"/>
                  <a:pt x="478" y="482"/>
                </a:cubicBezTo>
                <a:cubicBezTo>
                  <a:pt x="477" y="481"/>
                  <a:pt x="475" y="481"/>
                  <a:pt x="474" y="482"/>
                </a:cubicBezTo>
                <a:cubicBezTo>
                  <a:pt x="352" y="604"/>
                  <a:pt x="352" y="604"/>
                  <a:pt x="352" y="604"/>
                </a:cubicBezTo>
                <a:cubicBezTo>
                  <a:pt x="351" y="605"/>
                  <a:pt x="351" y="607"/>
                  <a:pt x="352" y="608"/>
                </a:cubicBezTo>
                <a:cubicBezTo>
                  <a:pt x="353" y="609"/>
                  <a:pt x="354" y="609"/>
                  <a:pt x="354" y="609"/>
                </a:cubicBezTo>
                <a:cubicBezTo>
                  <a:pt x="355" y="609"/>
                  <a:pt x="356" y="609"/>
                  <a:pt x="357" y="608"/>
                </a:cubicBezTo>
                <a:lnTo>
                  <a:pt x="478" y="486"/>
                </a:lnTo>
                <a:close/>
                <a:moveTo>
                  <a:pt x="777" y="183"/>
                </a:moveTo>
                <a:cubicBezTo>
                  <a:pt x="778" y="184"/>
                  <a:pt x="779" y="184"/>
                  <a:pt x="779" y="184"/>
                </a:cubicBezTo>
                <a:cubicBezTo>
                  <a:pt x="780" y="184"/>
                  <a:pt x="781" y="184"/>
                  <a:pt x="782" y="183"/>
                </a:cubicBezTo>
                <a:cubicBezTo>
                  <a:pt x="801" y="164"/>
                  <a:pt x="801" y="164"/>
                  <a:pt x="801" y="164"/>
                </a:cubicBezTo>
                <a:cubicBezTo>
                  <a:pt x="802" y="163"/>
                  <a:pt x="802" y="161"/>
                  <a:pt x="801" y="160"/>
                </a:cubicBezTo>
                <a:cubicBezTo>
                  <a:pt x="800" y="158"/>
                  <a:pt x="798" y="158"/>
                  <a:pt x="797" y="160"/>
                </a:cubicBezTo>
                <a:cubicBezTo>
                  <a:pt x="777" y="179"/>
                  <a:pt x="777" y="179"/>
                  <a:pt x="777" y="179"/>
                </a:cubicBezTo>
                <a:cubicBezTo>
                  <a:pt x="776" y="180"/>
                  <a:pt x="776" y="182"/>
                  <a:pt x="777" y="183"/>
                </a:cubicBezTo>
                <a:close/>
                <a:moveTo>
                  <a:pt x="490" y="488"/>
                </a:moveTo>
                <a:cubicBezTo>
                  <a:pt x="492" y="487"/>
                  <a:pt x="492" y="485"/>
                  <a:pt x="490" y="484"/>
                </a:cubicBezTo>
                <a:cubicBezTo>
                  <a:pt x="489" y="483"/>
                  <a:pt x="487" y="483"/>
                  <a:pt x="486" y="484"/>
                </a:cubicBezTo>
                <a:cubicBezTo>
                  <a:pt x="357" y="613"/>
                  <a:pt x="357" y="613"/>
                  <a:pt x="357" y="613"/>
                </a:cubicBezTo>
                <a:cubicBezTo>
                  <a:pt x="356" y="615"/>
                  <a:pt x="356" y="617"/>
                  <a:pt x="357" y="618"/>
                </a:cubicBezTo>
                <a:cubicBezTo>
                  <a:pt x="357" y="618"/>
                  <a:pt x="358" y="619"/>
                  <a:pt x="359" y="619"/>
                </a:cubicBezTo>
                <a:cubicBezTo>
                  <a:pt x="360" y="619"/>
                  <a:pt x="360" y="618"/>
                  <a:pt x="361" y="618"/>
                </a:cubicBezTo>
                <a:lnTo>
                  <a:pt x="490" y="488"/>
                </a:lnTo>
                <a:close/>
                <a:moveTo>
                  <a:pt x="785" y="189"/>
                </a:moveTo>
                <a:cubicBezTo>
                  <a:pt x="786" y="190"/>
                  <a:pt x="787" y="190"/>
                  <a:pt x="788" y="190"/>
                </a:cubicBezTo>
                <a:cubicBezTo>
                  <a:pt x="788" y="190"/>
                  <a:pt x="789" y="190"/>
                  <a:pt x="790" y="189"/>
                </a:cubicBezTo>
                <a:cubicBezTo>
                  <a:pt x="807" y="171"/>
                  <a:pt x="807" y="171"/>
                  <a:pt x="807" y="171"/>
                </a:cubicBezTo>
                <a:cubicBezTo>
                  <a:pt x="809" y="170"/>
                  <a:pt x="809" y="168"/>
                  <a:pt x="807" y="167"/>
                </a:cubicBezTo>
                <a:cubicBezTo>
                  <a:pt x="806" y="166"/>
                  <a:pt x="804" y="166"/>
                  <a:pt x="803" y="167"/>
                </a:cubicBezTo>
                <a:cubicBezTo>
                  <a:pt x="785" y="185"/>
                  <a:pt x="785" y="185"/>
                  <a:pt x="785" y="185"/>
                </a:cubicBezTo>
                <a:cubicBezTo>
                  <a:pt x="784" y="186"/>
                  <a:pt x="784" y="188"/>
                  <a:pt x="785" y="189"/>
                </a:cubicBezTo>
                <a:close/>
                <a:moveTo>
                  <a:pt x="832" y="143"/>
                </a:moveTo>
                <a:cubicBezTo>
                  <a:pt x="832" y="143"/>
                  <a:pt x="833" y="144"/>
                  <a:pt x="834" y="144"/>
                </a:cubicBezTo>
                <a:cubicBezTo>
                  <a:pt x="835" y="144"/>
                  <a:pt x="836" y="143"/>
                  <a:pt x="836" y="143"/>
                </a:cubicBezTo>
                <a:cubicBezTo>
                  <a:pt x="911" y="68"/>
                  <a:pt x="911" y="68"/>
                  <a:pt x="911" y="68"/>
                </a:cubicBezTo>
                <a:cubicBezTo>
                  <a:pt x="912" y="66"/>
                  <a:pt x="912" y="65"/>
                  <a:pt x="911" y="63"/>
                </a:cubicBezTo>
                <a:cubicBezTo>
                  <a:pt x="910" y="62"/>
                  <a:pt x="908" y="62"/>
                  <a:pt x="907" y="63"/>
                </a:cubicBezTo>
                <a:cubicBezTo>
                  <a:pt x="832" y="138"/>
                  <a:pt x="832" y="138"/>
                  <a:pt x="832" y="138"/>
                </a:cubicBezTo>
                <a:cubicBezTo>
                  <a:pt x="831" y="139"/>
                  <a:pt x="831" y="141"/>
                  <a:pt x="832" y="143"/>
                </a:cubicBezTo>
                <a:close/>
                <a:moveTo>
                  <a:pt x="786" y="198"/>
                </a:moveTo>
                <a:cubicBezTo>
                  <a:pt x="780" y="204"/>
                  <a:pt x="780" y="204"/>
                  <a:pt x="780" y="204"/>
                </a:cubicBezTo>
                <a:cubicBezTo>
                  <a:pt x="779" y="205"/>
                  <a:pt x="779" y="207"/>
                  <a:pt x="780" y="208"/>
                </a:cubicBezTo>
                <a:cubicBezTo>
                  <a:pt x="781" y="209"/>
                  <a:pt x="782" y="209"/>
                  <a:pt x="782" y="209"/>
                </a:cubicBezTo>
                <a:cubicBezTo>
                  <a:pt x="783" y="209"/>
                  <a:pt x="784" y="209"/>
                  <a:pt x="785" y="208"/>
                </a:cubicBezTo>
                <a:cubicBezTo>
                  <a:pt x="791" y="202"/>
                  <a:pt x="791" y="202"/>
                  <a:pt x="791" y="202"/>
                </a:cubicBezTo>
                <a:cubicBezTo>
                  <a:pt x="792" y="201"/>
                  <a:pt x="792" y="200"/>
                  <a:pt x="791" y="199"/>
                </a:cubicBezTo>
                <a:cubicBezTo>
                  <a:pt x="792" y="199"/>
                  <a:pt x="792" y="199"/>
                  <a:pt x="793" y="199"/>
                </a:cubicBezTo>
                <a:cubicBezTo>
                  <a:pt x="793" y="199"/>
                  <a:pt x="794" y="199"/>
                  <a:pt x="795" y="198"/>
                </a:cubicBezTo>
                <a:cubicBezTo>
                  <a:pt x="797" y="195"/>
                  <a:pt x="797" y="195"/>
                  <a:pt x="797" y="195"/>
                </a:cubicBezTo>
                <a:cubicBezTo>
                  <a:pt x="799" y="194"/>
                  <a:pt x="799" y="192"/>
                  <a:pt x="797" y="191"/>
                </a:cubicBezTo>
                <a:cubicBezTo>
                  <a:pt x="796" y="190"/>
                  <a:pt x="794" y="190"/>
                  <a:pt x="793" y="191"/>
                </a:cubicBezTo>
                <a:cubicBezTo>
                  <a:pt x="790" y="194"/>
                  <a:pt x="790" y="194"/>
                  <a:pt x="790" y="194"/>
                </a:cubicBezTo>
                <a:cubicBezTo>
                  <a:pt x="789" y="195"/>
                  <a:pt x="789" y="196"/>
                  <a:pt x="790" y="197"/>
                </a:cubicBezTo>
                <a:cubicBezTo>
                  <a:pt x="789" y="197"/>
                  <a:pt x="787" y="197"/>
                  <a:pt x="786" y="198"/>
                </a:cubicBezTo>
                <a:close/>
                <a:moveTo>
                  <a:pt x="500" y="488"/>
                </a:moveTo>
                <a:cubicBezTo>
                  <a:pt x="499" y="487"/>
                  <a:pt x="497" y="487"/>
                  <a:pt x="496" y="488"/>
                </a:cubicBezTo>
                <a:cubicBezTo>
                  <a:pt x="362" y="622"/>
                  <a:pt x="362" y="622"/>
                  <a:pt x="362" y="622"/>
                </a:cubicBezTo>
                <a:cubicBezTo>
                  <a:pt x="361" y="624"/>
                  <a:pt x="361" y="626"/>
                  <a:pt x="362" y="627"/>
                </a:cubicBezTo>
                <a:cubicBezTo>
                  <a:pt x="362" y="627"/>
                  <a:pt x="363" y="628"/>
                  <a:pt x="364" y="628"/>
                </a:cubicBezTo>
                <a:cubicBezTo>
                  <a:pt x="365" y="628"/>
                  <a:pt x="365" y="627"/>
                  <a:pt x="366" y="627"/>
                </a:cubicBezTo>
                <a:cubicBezTo>
                  <a:pt x="500" y="493"/>
                  <a:pt x="500" y="493"/>
                  <a:pt x="500" y="493"/>
                </a:cubicBezTo>
                <a:cubicBezTo>
                  <a:pt x="501" y="492"/>
                  <a:pt x="501" y="490"/>
                  <a:pt x="500" y="488"/>
                </a:cubicBezTo>
                <a:close/>
                <a:moveTo>
                  <a:pt x="804" y="180"/>
                </a:moveTo>
                <a:cubicBezTo>
                  <a:pt x="801" y="183"/>
                  <a:pt x="801" y="183"/>
                  <a:pt x="801" y="183"/>
                </a:cubicBezTo>
                <a:cubicBezTo>
                  <a:pt x="800" y="185"/>
                  <a:pt x="800" y="186"/>
                  <a:pt x="801" y="188"/>
                </a:cubicBezTo>
                <a:cubicBezTo>
                  <a:pt x="801" y="188"/>
                  <a:pt x="802" y="189"/>
                  <a:pt x="803" y="189"/>
                </a:cubicBezTo>
                <a:cubicBezTo>
                  <a:pt x="804" y="189"/>
                  <a:pt x="805" y="188"/>
                  <a:pt x="805" y="188"/>
                </a:cubicBezTo>
                <a:cubicBezTo>
                  <a:pt x="809" y="184"/>
                  <a:pt x="809" y="184"/>
                  <a:pt x="809" y="184"/>
                </a:cubicBezTo>
                <a:cubicBezTo>
                  <a:pt x="810" y="183"/>
                  <a:pt x="810" y="181"/>
                  <a:pt x="809" y="180"/>
                </a:cubicBezTo>
                <a:cubicBezTo>
                  <a:pt x="807" y="179"/>
                  <a:pt x="806" y="179"/>
                  <a:pt x="804" y="180"/>
                </a:cubicBezTo>
                <a:close/>
                <a:moveTo>
                  <a:pt x="852" y="136"/>
                </a:moveTo>
                <a:cubicBezTo>
                  <a:pt x="853" y="137"/>
                  <a:pt x="854" y="137"/>
                  <a:pt x="855" y="137"/>
                </a:cubicBezTo>
                <a:cubicBezTo>
                  <a:pt x="855" y="137"/>
                  <a:pt x="856" y="137"/>
                  <a:pt x="857" y="136"/>
                </a:cubicBezTo>
                <a:cubicBezTo>
                  <a:pt x="923" y="69"/>
                  <a:pt x="923" y="69"/>
                  <a:pt x="923" y="69"/>
                </a:cubicBezTo>
                <a:cubicBezTo>
                  <a:pt x="925" y="68"/>
                  <a:pt x="925" y="66"/>
                  <a:pt x="923" y="65"/>
                </a:cubicBezTo>
                <a:cubicBezTo>
                  <a:pt x="922" y="64"/>
                  <a:pt x="920" y="64"/>
                  <a:pt x="919" y="65"/>
                </a:cubicBezTo>
                <a:cubicBezTo>
                  <a:pt x="852" y="132"/>
                  <a:pt x="852" y="132"/>
                  <a:pt x="852" y="132"/>
                </a:cubicBezTo>
                <a:cubicBezTo>
                  <a:pt x="851" y="133"/>
                  <a:pt x="851" y="135"/>
                  <a:pt x="852" y="136"/>
                </a:cubicBezTo>
                <a:close/>
                <a:moveTo>
                  <a:pt x="970" y="22"/>
                </a:moveTo>
                <a:cubicBezTo>
                  <a:pt x="971" y="22"/>
                  <a:pt x="971" y="21"/>
                  <a:pt x="972" y="21"/>
                </a:cubicBezTo>
                <a:cubicBezTo>
                  <a:pt x="975" y="18"/>
                  <a:pt x="975" y="18"/>
                  <a:pt x="975" y="18"/>
                </a:cubicBezTo>
                <a:cubicBezTo>
                  <a:pt x="976" y="17"/>
                  <a:pt x="976" y="15"/>
                  <a:pt x="975" y="14"/>
                </a:cubicBezTo>
                <a:cubicBezTo>
                  <a:pt x="974" y="12"/>
                  <a:pt x="972" y="12"/>
                  <a:pt x="970" y="14"/>
                </a:cubicBezTo>
                <a:cubicBezTo>
                  <a:pt x="968" y="16"/>
                  <a:pt x="968" y="16"/>
                  <a:pt x="968" y="16"/>
                </a:cubicBezTo>
                <a:cubicBezTo>
                  <a:pt x="966" y="18"/>
                  <a:pt x="966" y="20"/>
                  <a:pt x="968" y="21"/>
                </a:cubicBezTo>
                <a:cubicBezTo>
                  <a:pt x="968" y="21"/>
                  <a:pt x="969" y="22"/>
                  <a:pt x="970" y="22"/>
                </a:cubicBezTo>
                <a:close/>
                <a:moveTo>
                  <a:pt x="767" y="231"/>
                </a:moveTo>
                <a:cubicBezTo>
                  <a:pt x="752" y="246"/>
                  <a:pt x="752" y="246"/>
                  <a:pt x="752" y="246"/>
                </a:cubicBezTo>
                <a:cubicBezTo>
                  <a:pt x="751" y="247"/>
                  <a:pt x="751" y="249"/>
                  <a:pt x="752" y="250"/>
                </a:cubicBezTo>
                <a:cubicBezTo>
                  <a:pt x="753" y="251"/>
                  <a:pt x="753" y="251"/>
                  <a:pt x="754" y="251"/>
                </a:cubicBezTo>
                <a:cubicBezTo>
                  <a:pt x="755" y="251"/>
                  <a:pt x="756" y="251"/>
                  <a:pt x="756" y="250"/>
                </a:cubicBezTo>
                <a:cubicBezTo>
                  <a:pt x="771" y="236"/>
                  <a:pt x="771" y="236"/>
                  <a:pt x="771" y="236"/>
                </a:cubicBezTo>
                <a:cubicBezTo>
                  <a:pt x="772" y="234"/>
                  <a:pt x="772" y="232"/>
                  <a:pt x="771" y="231"/>
                </a:cubicBezTo>
                <a:cubicBezTo>
                  <a:pt x="770" y="230"/>
                  <a:pt x="768" y="230"/>
                  <a:pt x="767" y="231"/>
                </a:cubicBezTo>
                <a:close/>
                <a:moveTo>
                  <a:pt x="505" y="497"/>
                </a:moveTo>
                <a:cubicBezTo>
                  <a:pt x="504" y="496"/>
                  <a:pt x="502" y="496"/>
                  <a:pt x="501" y="497"/>
                </a:cubicBezTo>
                <a:cubicBezTo>
                  <a:pt x="369" y="629"/>
                  <a:pt x="369" y="629"/>
                  <a:pt x="369" y="629"/>
                </a:cubicBezTo>
                <a:cubicBezTo>
                  <a:pt x="368" y="630"/>
                  <a:pt x="368" y="632"/>
                  <a:pt x="369" y="633"/>
                </a:cubicBezTo>
                <a:cubicBezTo>
                  <a:pt x="370" y="634"/>
                  <a:pt x="371" y="634"/>
                  <a:pt x="371" y="634"/>
                </a:cubicBezTo>
                <a:cubicBezTo>
                  <a:pt x="372" y="634"/>
                  <a:pt x="373" y="634"/>
                  <a:pt x="374" y="633"/>
                </a:cubicBezTo>
                <a:cubicBezTo>
                  <a:pt x="505" y="501"/>
                  <a:pt x="505" y="501"/>
                  <a:pt x="505" y="501"/>
                </a:cubicBezTo>
                <a:cubicBezTo>
                  <a:pt x="507" y="500"/>
                  <a:pt x="507" y="498"/>
                  <a:pt x="505" y="497"/>
                </a:cubicBezTo>
                <a:close/>
                <a:moveTo>
                  <a:pt x="851" y="147"/>
                </a:moveTo>
                <a:cubicBezTo>
                  <a:pt x="841" y="157"/>
                  <a:pt x="841" y="157"/>
                  <a:pt x="841" y="157"/>
                </a:cubicBezTo>
                <a:cubicBezTo>
                  <a:pt x="840" y="158"/>
                  <a:pt x="840" y="160"/>
                  <a:pt x="841" y="161"/>
                </a:cubicBezTo>
                <a:cubicBezTo>
                  <a:pt x="842" y="162"/>
                  <a:pt x="843" y="162"/>
                  <a:pt x="843" y="162"/>
                </a:cubicBezTo>
                <a:cubicBezTo>
                  <a:pt x="844" y="162"/>
                  <a:pt x="845" y="162"/>
                  <a:pt x="846" y="161"/>
                </a:cubicBezTo>
                <a:cubicBezTo>
                  <a:pt x="855" y="152"/>
                  <a:pt x="855" y="152"/>
                  <a:pt x="855" y="152"/>
                </a:cubicBezTo>
                <a:cubicBezTo>
                  <a:pt x="856" y="151"/>
                  <a:pt x="856" y="149"/>
                  <a:pt x="855" y="147"/>
                </a:cubicBezTo>
                <a:cubicBezTo>
                  <a:pt x="854" y="146"/>
                  <a:pt x="852" y="146"/>
                  <a:pt x="851" y="147"/>
                </a:cubicBezTo>
                <a:close/>
                <a:moveTo>
                  <a:pt x="985" y="21"/>
                </a:moveTo>
                <a:cubicBezTo>
                  <a:pt x="986" y="21"/>
                  <a:pt x="987" y="20"/>
                  <a:pt x="987" y="20"/>
                </a:cubicBezTo>
                <a:cubicBezTo>
                  <a:pt x="988" y="18"/>
                  <a:pt x="988" y="18"/>
                  <a:pt x="988" y="18"/>
                </a:cubicBezTo>
                <a:cubicBezTo>
                  <a:pt x="990" y="17"/>
                  <a:pt x="990" y="15"/>
                  <a:pt x="988" y="14"/>
                </a:cubicBezTo>
                <a:cubicBezTo>
                  <a:pt x="987" y="13"/>
                  <a:pt x="985" y="13"/>
                  <a:pt x="984" y="14"/>
                </a:cubicBezTo>
                <a:cubicBezTo>
                  <a:pt x="983" y="15"/>
                  <a:pt x="983" y="15"/>
                  <a:pt x="983" y="15"/>
                </a:cubicBezTo>
                <a:cubicBezTo>
                  <a:pt x="982" y="16"/>
                  <a:pt x="982" y="18"/>
                  <a:pt x="983" y="20"/>
                </a:cubicBezTo>
                <a:cubicBezTo>
                  <a:pt x="983" y="20"/>
                  <a:pt x="984" y="21"/>
                  <a:pt x="985" y="21"/>
                </a:cubicBezTo>
                <a:close/>
                <a:moveTo>
                  <a:pt x="791" y="215"/>
                </a:moveTo>
                <a:cubicBezTo>
                  <a:pt x="791" y="215"/>
                  <a:pt x="792" y="215"/>
                  <a:pt x="793" y="214"/>
                </a:cubicBezTo>
                <a:cubicBezTo>
                  <a:pt x="824" y="183"/>
                  <a:pt x="824" y="183"/>
                  <a:pt x="824" y="183"/>
                </a:cubicBezTo>
                <a:cubicBezTo>
                  <a:pt x="830" y="177"/>
                  <a:pt x="830" y="177"/>
                  <a:pt x="830" y="177"/>
                </a:cubicBezTo>
                <a:cubicBezTo>
                  <a:pt x="836" y="170"/>
                  <a:pt x="836" y="170"/>
                  <a:pt x="836" y="170"/>
                </a:cubicBezTo>
                <a:cubicBezTo>
                  <a:pt x="838" y="169"/>
                  <a:pt x="838" y="167"/>
                  <a:pt x="836" y="166"/>
                </a:cubicBezTo>
                <a:cubicBezTo>
                  <a:pt x="835" y="165"/>
                  <a:pt x="833" y="165"/>
                  <a:pt x="832" y="166"/>
                </a:cubicBezTo>
                <a:cubicBezTo>
                  <a:pt x="826" y="172"/>
                  <a:pt x="826" y="172"/>
                  <a:pt x="826" y="172"/>
                </a:cubicBezTo>
                <a:cubicBezTo>
                  <a:pt x="788" y="210"/>
                  <a:pt x="788" y="210"/>
                  <a:pt x="788" y="210"/>
                </a:cubicBezTo>
                <a:cubicBezTo>
                  <a:pt x="787" y="211"/>
                  <a:pt x="787" y="213"/>
                  <a:pt x="788" y="214"/>
                </a:cubicBezTo>
                <a:cubicBezTo>
                  <a:pt x="789" y="215"/>
                  <a:pt x="790" y="215"/>
                  <a:pt x="791" y="215"/>
                </a:cubicBezTo>
                <a:close/>
                <a:moveTo>
                  <a:pt x="862" y="145"/>
                </a:moveTo>
                <a:cubicBezTo>
                  <a:pt x="885" y="122"/>
                  <a:pt x="885" y="122"/>
                  <a:pt x="885" y="122"/>
                </a:cubicBezTo>
                <a:cubicBezTo>
                  <a:pt x="886" y="121"/>
                  <a:pt x="886" y="119"/>
                  <a:pt x="885" y="118"/>
                </a:cubicBezTo>
                <a:cubicBezTo>
                  <a:pt x="884" y="116"/>
                  <a:pt x="882" y="116"/>
                  <a:pt x="881" y="118"/>
                </a:cubicBezTo>
                <a:cubicBezTo>
                  <a:pt x="858" y="140"/>
                  <a:pt x="858" y="140"/>
                  <a:pt x="858" y="140"/>
                </a:cubicBezTo>
                <a:cubicBezTo>
                  <a:pt x="857" y="141"/>
                  <a:pt x="857" y="143"/>
                  <a:pt x="858" y="145"/>
                </a:cubicBezTo>
                <a:cubicBezTo>
                  <a:pt x="858" y="145"/>
                  <a:pt x="859" y="146"/>
                  <a:pt x="860" y="146"/>
                </a:cubicBezTo>
                <a:cubicBezTo>
                  <a:pt x="861" y="146"/>
                  <a:pt x="862" y="145"/>
                  <a:pt x="862" y="145"/>
                </a:cubicBezTo>
                <a:close/>
                <a:moveTo>
                  <a:pt x="906" y="97"/>
                </a:moveTo>
                <a:cubicBezTo>
                  <a:pt x="906" y="97"/>
                  <a:pt x="907" y="98"/>
                  <a:pt x="908" y="98"/>
                </a:cubicBezTo>
                <a:cubicBezTo>
                  <a:pt x="909" y="98"/>
                  <a:pt x="910" y="97"/>
                  <a:pt x="910" y="97"/>
                </a:cubicBezTo>
                <a:cubicBezTo>
                  <a:pt x="933" y="74"/>
                  <a:pt x="933" y="74"/>
                  <a:pt x="933" y="74"/>
                </a:cubicBezTo>
                <a:cubicBezTo>
                  <a:pt x="934" y="73"/>
                  <a:pt x="934" y="71"/>
                  <a:pt x="933" y="70"/>
                </a:cubicBezTo>
                <a:cubicBezTo>
                  <a:pt x="932" y="68"/>
                  <a:pt x="930" y="68"/>
                  <a:pt x="928" y="70"/>
                </a:cubicBezTo>
                <a:cubicBezTo>
                  <a:pt x="906" y="92"/>
                  <a:pt x="906" y="92"/>
                  <a:pt x="906" y="92"/>
                </a:cubicBezTo>
                <a:cubicBezTo>
                  <a:pt x="905" y="93"/>
                  <a:pt x="905" y="95"/>
                  <a:pt x="906" y="97"/>
                </a:cubicBezTo>
                <a:close/>
                <a:moveTo>
                  <a:pt x="901" y="106"/>
                </a:moveTo>
                <a:cubicBezTo>
                  <a:pt x="901" y="105"/>
                  <a:pt x="901" y="105"/>
                  <a:pt x="901" y="105"/>
                </a:cubicBezTo>
                <a:cubicBezTo>
                  <a:pt x="903" y="104"/>
                  <a:pt x="903" y="102"/>
                  <a:pt x="901" y="101"/>
                </a:cubicBezTo>
                <a:cubicBezTo>
                  <a:pt x="900" y="100"/>
                  <a:pt x="898" y="100"/>
                  <a:pt x="897" y="101"/>
                </a:cubicBezTo>
                <a:cubicBezTo>
                  <a:pt x="896" y="102"/>
                  <a:pt x="896" y="102"/>
                  <a:pt x="896" y="102"/>
                </a:cubicBezTo>
                <a:cubicBezTo>
                  <a:pt x="895" y="103"/>
                  <a:pt x="895" y="105"/>
                  <a:pt x="896" y="106"/>
                </a:cubicBezTo>
                <a:cubicBezTo>
                  <a:pt x="897" y="107"/>
                  <a:pt x="898" y="107"/>
                  <a:pt x="898" y="107"/>
                </a:cubicBezTo>
                <a:cubicBezTo>
                  <a:pt x="899" y="107"/>
                  <a:pt x="900" y="107"/>
                  <a:pt x="901" y="106"/>
                </a:cubicBezTo>
                <a:close/>
                <a:moveTo>
                  <a:pt x="831" y="181"/>
                </a:moveTo>
                <a:cubicBezTo>
                  <a:pt x="831" y="181"/>
                  <a:pt x="831" y="181"/>
                  <a:pt x="831" y="181"/>
                </a:cubicBezTo>
                <a:cubicBezTo>
                  <a:pt x="794" y="218"/>
                  <a:pt x="794" y="218"/>
                  <a:pt x="794" y="218"/>
                </a:cubicBezTo>
                <a:cubicBezTo>
                  <a:pt x="792" y="220"/>
                  <a:pt x="792" y="222"/>
                  <a:pt x="794" y="223"/>
                </a:cubicBezTo>
                <a:cubicBezTo>
                  <a:pt x="794" y="223"/>
                  <a:pt x="795" y="224"/>
                  <a:pt x="796" y="224"/>
                </a:cubicBezTo>
                <a:cubicBezTo>
                  <a:pt x="797" y="224"/>
                  <a:pt x="797" y="223"/>
                  <a:pt x="798" y="223"/>
                </a:cubicBezTo>
                <a:cubicBezTo>
                  <a:pt x="835" y="186"/>
                  <a:pt x="835" y="186"/>
                  <a:pt x="835" y="186"/>
                </a:cubicBezTo>
                <a:cubicBezTo>
                  <a:pt x="835" y="186"/>
                  <a:pt x="835" y="186"/>
                  <a:pt x="835" y="186"/>
                </a:cubicBezTo>
                <a:cubicBezTo>
                  <a:pt x="835" y="186"/>
                  <a:pt x="835" y="186"/>
                  <a:pt x="835" y="186"/>
                </a:cubicBezTo>
                <a:cubicBezTo>
                  <a:pt x="856" y="165"/>
                  <a:pt x="856" y="165"/>
                  <a:pt x="856" y="165"/>
                </a:cubicBezTo>
                <a:cubicBezTo>
                  <a:pt x="857" y="164"/>
                  <a:pt x="857" y="162"/>
                  <a:pt x="856" y="161"/>
                </a:cubicBezTo>
                <a:cubicBezTo>
                  <a:pt x="854" y="160"/>
                  <a:pt x="853" y="160"/>
                  <a:pt x="851" y="161"/>
                </a:cubicBezTo>
                <a:cubicBezTo>
                  <a:pt x="831" y="181"/>
                  <a:pt x="831" y="181"/>
                  <a:pt x="831" y="181"/>
                </a:cubicBezTo>
                <a:close/>
                <a:moveTo>
                  <a:pt x="898" y="118"/>
                </a:moveTo>
                <a:cubicBezTo>
                  <a:pt x="899" y="119"/>
                  <a:pt x="900" y="119"/>
                  <a:pt x="900" y="119"/>
                </a:cubicBezTo>
                <a:cubicBezTo>
                  <a:pt x="901" y="119"/>
                  <a:pt x="902" y="119"/>
                  <a:pt x="903" y="118"/>
                </a:cubicBezTo>
                <a:cubicBezTo>
                  <a:pt x="945" y="75"/>
                  <a:pt x="945" y="75"/>
                  <a:pt x="945" y="75"/>
                </a:cubicBezTo>
                <a:cubicBezTo>
                  <a:pt x="946" y="74"/>
                  <a:pt x="946" y="72"/>
                  <a:pt x="945" y="71"/>
                </a:cubicBezTo>
                <a:cubicBezTo>
                  <a:pt x="944" y="70"/>
                  <a:pt x="942" y="70"/>
                  <a:pt x="941" y="71"/>
                </a:cubicBezTo>
                <a:cubicBezTo>
                  <a:pt x="898" y="114"/>
                  <a:pt x="898" y="114"/>
                  <a:pt x="898" y="114"/>
                </a:cubicBezTo>
                <a:cubicBezTo>
                  <a:pt x="897" y="115"/>
                  <a:pt x="897" y="117"/>
                  <a:pt x="898" y="118"/>
                </a:cubicBezTo>
                <a:close/>
                <a:moveTo>
                  <a:pt x="856" y="160"/>
                </a:moveTo>
                <a:cubicBezTo>
                  <a:pt x="857" y="161"/>
                  <a:pt x="858" y="161"/>
                  <a:pt x="859" y="161"/>
                </a:cubicBezTo>
                <a:cubicBezTo>
                  <a:pt x="859" y="161"/>
                  <a:pt x="860" y="161"/>
                  <a:pt x="861" y="160"/>
                </a:cubicBezTo>
                <a:cubicBezTo>
                  <a:pt x="865" y="155"/>
                  <a:pt x="865" y="155"/>
                  <a:pt x="865" y="155"/>
                </a:cubicBezTo>
                <a:cubicBezTo>
                  <a:pt x="866" y="155"/>
                  <a:pt x="866" y="155"/>
                  <a:pt x="866" y="155"/>
                </a:cubicBezTo>
                <a:cubicBezTo>
                  <a:pt x="866" y="155"/>
                  <a:pt x="866" y="155"/>
                  <a:pt x="866" y="155"/>
                </a:cubicBezTo>
                <a:cubicBezTo>
                  <a:pt x="891" y="130"/>
                  <a:pt x="891" y="130"/>
                  <a:pt x="891" y="130"/>
                </a:cubicBezTo>
                <a:cubicBezTo>
                  <a:pt x="892" y="129"/>
                  <a:pt x="892" y="127"/>
                  <a:pt x="891" y="125"/>
                </a:cubicBezTo>
                <a:cubicBezTo>
                  <a:pt x="890" y="124"/>
                  <a:pt x="888" y="124"/>
                  <a:pt x="887" y="125"/>
                </a:cubicBezTo>
                <a:cubicBezTo>
                  <a:pt x="862" y="150"/>
                  <a:pt x="862" y="150"/>
                  <a:pt x="862" y="150"/>
                </a:cubicBezTo>
                <a:cubicBezTo>
                  <a:pt x="862" y="150"/>
                  <a:pt x="862" y="151"/>
                  <a:pt x="862" y="151"/>
                </a:cubicBezTo>
                <a:cubicBezTo>
                  <a:pt x="861" y="151"/>
                  <a:pt x="861" y="151"/>
                  <a:pt x="861" y="151"/>
                </a:cubicBezTo>
                <a:cubicBezTo>
                  <a:pt x="856" y="156"/>
                  <a:pt x="856" y="156"/>
                  <a:pt x="856" y="156"/>
                </a:cubicBezTo>
                <a:cubicBezTo>
                  <a:pt x="855" y="157"/>
                  <a:pt x="855" y="159"/>
                  <a:pt x="856" y="160"/>
                </a:cubicBezTo>
                <a:close/>
                <a:moveTo>
                  <a:pt x="508" y="508"/>
                </a:moveTo>
                <a:cubicBezTo>
                  <a:pt x="507" y="507"/>
                  <a:pt x="505" y="507"/>
                  <a:pt x="504" y="508"/>
                </a:cubicBezTo>
                <a:cubicBezTo>
                  <a:pt x="378" y="634"/>
                  <a:pt x="378" y="634"/>
                  <a:pt x="378" y="634"/>
                </a:cubicBezTo>
                <a:cubicBezTo>
                  <a:pt x="377" y="635"/>
                  <a:pt x="377" y="637"/>
                  <a:pt x="378" y="638"/>
                </a:cubicBezTo>
                <a:cubicBezTo>
                  <a:pt x="379" y="639"/>
                  <a:pt x="380" y="639"/>
                  <a:pt x="380" y="639"/>
                </a:cubicBezTo>
                <a:cubicBezTo>
                  <a:pt x="381" y="639"/>
                  <a:pt x="382" y="639"/>
                  <a:pt x="383" y="638"/>
                </a:cubicBezTo>
                <a:cubicBezTo>
                  <a:pt x="508" y="513"/>
                  <a:pt x="508" y="513"/>
                  <a:pt x="508" y="513"/>
                </a:cubicBezTo>
                <a:cubicBezTo>
                  <a:pt x="509" y="512"/>
                  <a:pt x="509" y="510"/>
                  <a:pt x="508" y="508"/>
                </a:cubicBezTo>
                <a:close/>
                <a:moveTo>
                  <a:pt x="750" y="269"/>
                </a:moveTo>
                <a:cubicBezTo>
                  <a:pt x="751" y="269"/>
                  <a:pt x="752" y="269"/>
                  <a:pt x="752" y="269"/>
                </a:cubicBezTo>
                <a:cubicBezTo>
                  <a:pt x="784" y="237"/>
                  <a:pt x="784" y="237"/>
                  <a:pt x="784" y="237"/>
                </a:cubicBezTo>
                <a:cubicBezTo>
                  <a:pt x="785" y="236"/>
                  <a:pt x="785" y="234"/>
                  <a:pt x="784" y="233"/>
                </a:cubicBezTo>
                <a:cubicBezTo>
                  <a:pt x="783" y="231"/>
                  <a:pt x="781" y="231"/>
                  <a:pt x="779" y="233"/>
                </a:cubicBezTo>
                <a:cubicBezTo>
                  <a:pt x="748" y="264"/>
                  <a:pt x="748" y="264"/>
                  <a:pt x="748" y="264"/>
                </a:cubicBezTo>
                <a:cubicBezTo>
                  <a:pt x="747" y="265"/>
                  <a:pt x="747" y="267"/>
                  <a:pt x="748" y="269"/>
                </a:cubicBezTo>
                <a:cubicBezTo>
                  <a:pt x="748" y="269"/>
                  <a:pt x="749" y="269"/>
                  <a:pt x="750" y="269"/>
                </a:cubicBezTo>
                <a:close/>
                <a:moveTo>
                  <a:pt x="1001" y="18"/>
                </a:moveTo>
                <a:cubicBezTo>
                  <a:pt x="1002" y="18"/>
                  <a:pt x="1003" y="18"/>
                  <a:pt x="1003" y="17"/>
                </a:cubicBezTo>
                <a:cubicBezTo>
                  <a:pt x="1005" y="15"/>
                  <a:pt x="1005" y="15"/>
                  <a:pt x="1005" y="15"/>
                </a:cubicBezTo>
                <a:cubicBezTo>
                  <a:pt x="1007" y="14"/>
                  <a:pt x="1007" y="12"/>
                  <a:pt x="1005" y="11"/>
                </a:cubicBezTo>
                <a:cubicBezTo>
                  <a:pt x="1004" y="10"/>
                  <a:pt x="1002" y="10"/>
                  <a:pt x="1001" y="11"/>
                </a:cubicBezTo>
                <a:cubicBezTo>
                  <a:pt x="999" y="13"/>
                  <a:pt x="999" y="13"/>
                  <a:pt x="999" y="13"/>
                </a:cubicBezTo>
                <a:cubicBezTo>
                  <a:pt x="998" y="14"/>
                  <a:pt x="998" y="16"/>
                  <a:pt x="999" y="17"/>
                </a:cubicBezTo>
                <a:cubicBezTo>
                  <a:pt x="1000" y="18"/>
                  <a:pt x="1001" y="18"/>
                  <a:pt x="1001" y="18"/>
                </a:cubicBezTo>
                <a:close/>
                <a:moveTo>
                  <a:pt x="903" y="128"/>
                </a:moveTo>
                <a:cubicBezTo>
                  <a:pt x="903" y="128"/>
                  <a:pt x="904" y="129"/>
                  <a:pt x="905" y="129"/>
                </a:cubicBezTo>
                <a:cubicBezTo>
                  <a:pt x="906" y="129"/>
                  <a:pt x="906" y="128"/>
                  <a:pt x="907" y="128"/>
                </a:cubicBezTo>
                <a:cubicBezTo>
                  <a:pt x="957" y="78"/>
                  <a:pt x="957" y="78"/>
                  <a:pt x="957" y="78"/>
                </a:cubicBezTo>
                <a:cubicBezTo>
                  <a:pt x="958" y="76"/>
                  <a:pt x="958" y="74"/>
                  <a:pt x="957" y="73"/>
                </a:cubicBezTo>
                <a:cubicBezTo>
                  <a:pt x="956" y="72"/>
                  <a:pt x="954" y="72"/>
                  <a:pt x="953" y="73"/>
                </a:cubicBezTo>
                <a:cubicBezTo>
                  <a:pt x="903" y="123"/>
                  <a:pt x="903" y="123"/>
                  <a:pt x="903" y="123"/>
                </a:cubicBezTo>
                <a:cubicBezTo>
                  <a:pt x="901" y="125"/>
                  <a:pt x="901" y="127"/>
                  <a:pt x="903" y="128"/>
                </a:cubicBezTo>
                <a:close/>
                <a:moveTo>
                  <a:pt x="1011" y="22"/>
                </a:moveTo>
                <a:cubicBezTo>
                  <a:pt x="1012" y="22"/>
                  <a:pt x="1013" y="22"/>
                  <a:pt x="1014" y="21"/>
                </a:cubicBezTo>
                <a:cubicBezTo>
                  <a:pt x="1015" y="20"/>
                  <a:pt x="1015" y="20"/>
                  <a:pt x="1015" y="20"/>
                </a:cubicBezTo>
                <a:cubicBezTo>
                  <a:pt x="1016" y="19"/>
                  <a:pt x="1016" y="17"/>
                  <a:pt x="1015" y="16"/>
                </a:cubicBezTo>
                <a:cubicBezTo>
                  <a:pt x="1014" y="14"/>
                  <a:pt x="1012" y="14"/>
                  <a:pt x="1010" y="16"/>
                </a:cubicBezTo>
                <a:cubicBezTo>
                  <a:pt x="1009" y="17"/>
                  <a:pt x="1009" y="17"/>
                  <a:pt x="1009" y="17"/>
                </a:cubicBezTo>
                <a:cubicBezTo>
                  <a:pt x="1008" y="18"/>
                  <a:pt x="1008" y="20"/>
                  <a:pt x="1009" y="21"/>
                </a:cubicBezTo>
                <a:cubicBezTo>
                  <a:pt x="1010" y="22"/>
                  <a:pt x="1011" y="22"/>
                  <a:pt x="1011" y="22"/>
                </a:cubicBezTo>
                <a:close/>
                <a:moveTo>
                  <a:pt x="505" y="526"/>
                </a:moveTo>
                <a:cubicBezTo>
                  <a:pt x="504" y="524"/>
                  <a:pt x="502" y="524"/>
                  <a:pt x="500" y="526"/>
                </a:cubicBezTo>
                <a:cubicBezTo>
                  <a:pt x="388" y="639"/>
                  <a:pt x="388" y="639"/>
                  <a:pt x="388" y="639"/>
                </a:cubicBezTo>
                <a:cubicBezTo>
                  <a:pt x="386" y="640"/>
                  <a:pt x="386" y="642"/>
                  <a:pt x="388" y="643"/>
                </a:cubicBezTo>
                <a:cubicBezTo>
                  <a:pt x="388" y="644"/>
                  <a:pt x="389" y="644"/>
                  <a:pt x="390" y="644"/>
                </a:cubicBezTo>
                <a:cubicBezTo>
                  <a:pt x="390" y="644"/>
                  <a:pt x="391" y="644"/>
                  <a:pt x="392" y="643"/>
                </a:cubicBezTo>
                <a:cubicBezTo>
                  <a:pt x="505" y="530"/>
                  <a:pt x="505" y="530"/>
                  <a:pt x="505" y="530"/>
                </a:cubicBezTo>
                <a:cubicBezTo>
                  <a:pt x="506" y="529"/>
                  <a:pt x="506" y="527"/>
                  <a:pt x="505" y="526"/>
                </a:cubicBezTo>
                <a:close/>
                <a:moveTo>
                  <a:pt x="883" y="144"/>
                </a:moveTo>
                <a:cubicBezTo>
                  <a:pt x="883" y="144"/>
                  <a:pt x="882" y="144"/>
                  <a:pt x="881" y="145"/>
                </a:cubicBezTo>
                <a:cubicBezTo>
                  <a:pt x="876" y="150"/>
                  <a:pt x="876" y="150"/>
                  <a:pt x="876" y="150"/>
                </a:cubicBezTo>
                <a:cubicBezTo>
                  <a:pt x="875" y="151"/>
                  <a:pt x="875" y="153"/>
                  <a:pt x="876" y="155"/>
                </a:cubicBezTo>
                <a:cubicBezTo>
                  <a:pt x="876" y="155"/>
                  <a:pt x="877" y="156"/>
                  <a:pt x="878" y="156"/>
                </a:cubicBezTo>
                <a:cubicBezTo>
                  <a:pt x="879" y="156"/>
                  <a:pt x="880" y="155"/>
                  <a:pt x="880" y="155"/>
                </a:cubicBezTo>
                <a:cubicBezTo>
                  <a:pt x="886" y="149"/>
                  <a:pt x="886" y="149"/>
                  <a:pt x="886" y="149"/>
                </a:cubicBezTo>
                <a:cubicBezTo>
                  <a:pt x="886" y="149"/>
                  <a:pt x="887" y="148"/>
                  <a:pt x="887" y="147"/>
                </a:cubicBezTo>
                <a:cubicBezTo>
                  <a:pt x="887" y="146"/>
                  <a:pt x="886" y="145"/>
                  <a:pt x="886" y="145"/>
                </a:cubicBezTo>
                <a:cubicBezTo>
                  <a:pt x="885" y="144"/>
                  <a:pt x="884" y="144"/>
                  <a:pt x="883" y="144"/>
                </a:cubicBezTo>
                <a:close/>
                <a:moveTo>
                  <a:pt x="752" y="278"/>
                </a:moveTo>
                <a:cubicBezTo>
                  <a:pt x="753" y="279"/>
                  <a:pt x="753" y="279"/>
                  <a:pt x="754" y="279"/>
                </a:cubicBezTo>
                <a:cubicBezTo>
                  <a:pt x="755" y="279"/>
                  <a:pt x="756" y="279"/>
                  <a:pt x="756" y="278"/>
                </a:cubicBezTo>
                <a:cubicBezTo>
                  <a:pt x="869" y="166"/>
                  <a:pt x="869" y="166"/>
                  <a:pt x="869" y="166"/>
                </a:cubicBezTo>
                <a:cubicBezTo>
                  <a:pt x="870" y="164"/>
                  <a:pt x="870" y="163"/>
                  <a:pt x="869" y="161"/>
                </a:cubicBezTo>
                <a:cubicBezTo>
                  <a:pt x="868" y="160"/>
                  <a:pt x="866" y="160"/>
                  <a:pt x="865" y="161"/>
                </a:cubicBezTo>
                <a:cubicBezTo>
                  <a:pt x="752" y="274"/>
                  <a:pt x="752" y="274"/>
                  <a:pt x="752" y="274"/>
                </a:cubicBezTo>
                <a:cubicBezTo>
                  <a:pt x="751" y="275"/>
                  <a:pt x="751" y="277"/>
                  <a:pt x="752" y="278"/>
                </a:cubicBezTo>
                <a:close/>
                <a:moveTo>
                  <a:pt x="765" y="282"/>
                </a:moveTo>
                <a:cubicBezTo>
                  <a:pt x="766" y="282"/>
                  <a:pt x="767" y="282"/>
                  <a:pt x="767" y="281"/>
                </a:cubicBezTo>
                <a:cubicBezTo>
                  <a:pt x="882" y="166"/>
                  <a:pt x="882" y="166"/>
                  <a:pt x="882" y="166"/>
                </a:cubicBezTo>
                <a:cubicBezTo>
                  <a:pt x="884" y="165"/>
                  <a:pt x="884" y="163"/>
                  <a:pt x="882" y="162"/>
                </a:cubicBezTo>
                <a:cubicBezTo>
                  <a:pt x="881" y="161"/>
                  <a:pt x="879" y="161"/>
                  <a:pt x="878" y="162"/>
                </a:cubicBezTo>
                <a:cubicBezTo>
                  <a:pt x="763" y="277"/>
                  <a:pt x="763" y="277"/>
                  <a:pt x="763" y="277"/>
                </a:cubicBezTo>
                <a:cubicBezTo>
                  <a:pt x="762" y="278"/>
                  <a:pt x="762" y="280"/>
                  <a:pt x="763" y="281"/>
                </a:cubicBezTo>
                <a:cubicBezTo>
                  <a:pt x="764" y="282"/>
                  <a:pt x="764" y="282"/>
                  <a:pt x="765" y="282"/>
                </a:cubicBezTo>
                <a:close/>
                <a:moveTo>
                  <a:pt x="913" y="131"/>
                </a:moveTo>
                <a:cubicBezTo>
                  <a:pt x="914" y="132"/>
                  <a:pt x="915" y="132"/>
                  <a:pt x="915" y="132"/>
                </a:cubicBezTo>
                <a:cubicBezTo>
                  <a:pt x="916" y="132"/>
                  <a:pt x="917" y="132"/>
                  <a:pt x="918" y="131"/>
                </a:cubicBezTo>
                <a:cubicBezTo>
                  <a:pt x="968" y="81"/>
                  <a:pt x="968" y="81"/>
                  <a:pt x="968" y="81"/>
                </a:cubicBezTo>
                <a:cubicBezTo>
                  <a:pt x="969" y="80"/>
                  <a:pt x="969" y="78"/>
                  <a:pt x="968" y="77"/>
                </a:cubicBezTo>
                <a:cubicBezTo>
                  <a:pt x="967" y="75"/>
                  <a:pt x="965" y="75"/>
                  <a:pt x="963" y="77"/>
                </a:cubicBezTo>
                <a:cubicBezTo>
                  <a:pt x="913" y="127"/>
                  <a:pt x="913" y="127"/>
                  <a:pt x="913" y="127"/>
                </a:cubicBezTo>
                <a:cubicBezTo>
                  <a:pt x="912" y="128"/>
                  <a:pt x="912" y="130"/>
                  <a:pt x="913" y="131"/>
                </a:cubicBezTo>
                <a:close/>
                <a:moveTo>
                  <a:pt x="399" y="650"/>
                </a:moveTo>
                <a:cubicBezTo>
                  <a:pt x="521" y="527"/>
                  <a:pt x="521" y="527"/>
                  <a:pt x="521" y="527"/>
                </a:cubicBezTo>
                <a:cubicBezTo>
                  <a:pt x="523" y="526"/>
                  <a:pt x="523" y="524"/>
                  <a:pt x="521" y="523"/>
                </a:cubicBezTo>
                <a:cubicBezTo>
                  <a:pt x="520" y="522"/>
                  <a:pt x="518" y="522"/>
                  <a:pt x="517" y="523"/>
                </a:cubicBezTo>
                <a:cubicBezTo>
                  <a:pt x="395" y="646"/>
                  <a:pt x="395" y="646"/>
                  <a:pt x="395" y="646"/>
                </a:cubicBezTo>
                <a:cubicBezTo>
                  <a:pt x="393" y="647"/>
                  <a:pt x="393" y="649"/>
                  <a:pt x="395" y="650"/>
                </a:cubicBezTo>
                <a:cubicBezTo>
                  <a:pt x="395" y="650"/>
                  <a:pt x="396" y="651"/>
                  <a:pt x="397" y="651"/>
                </a:cubicBezTo>
                <a:cubicBezTo>
                  <a:pt x="397" y="651"/>
                  <a:pt x="398" y="650"/>
                  <a:pt x="399" y="650"/>
                </a:cubicBezTo>
                <a:close/>
                <a:moveTo>
                  <a:pt x="906" y="142"/>
                </a:moveTo>
                <a:cubicBezTo>
                  <a:pt x="906" y="142"/>
                  <a:pt x="907" y="141"/>
                  <a:pt x="908" y="141"/>
                </a:cubicBezTo>
                <a:cubicBezTo>
                  <a:pt x="909" y="139"/>
                  <a:pt x="909" y="139"/>
                  <a:pt x="909" y="139"/>
                </a:cubicBezTo>
                <a:cubicBezTo>
                  <a:pt x="909" y="139"/>
                  <a:pt x="910" y="139"/>
                  <a:pt x="910" y="139"/>
                </a:cubicBezTo>
                <a:cubicBezTo>
                  <a:pt x="910" y="139"/>
                  <a:pt x="910" y="138"/>
                  <a:pt x="911" y="138"/>
                </a:cubicBezTo>
                <a:cubicBezTo>
                  <a:pt x="913" y="136"/>
                  <a:pt x="913" y="136"/>
                  <a:pt x="913" y="136"/>
                </a:cubicBezTo>
                <a:cubicBezTo>
                  <a:pt x="914" y="135"/>
                  <a:pt x="914" y="133"/>
                  <a:pt x="913" y="131"/>
                </a:cubicBezTo>
                <a:cubicBezTo>
                  <a:pt x="912" y="130"/>
                  <a:pt x="910" y="130"/>
                  <a:pt x="909" y="131"/>
                </a:cubicBezTo>
                <a:cubicBezTo>
                  <a:pt x="906" y="134"/>
                  <a:pt x="906" y="134"/>
                  <a:pt x="906" y="134"/>
                </a:cubicBezTo>
                <a:cubicBezTo>
                  <a:pt x="906" y="134"/>
                  <a:pt x="906" y="134"/>
                  <a:pt x="906" y="135"/>
                </a:cubicBezTo>
                <a:cubicBezTo>
                  <a:pt x="905" y="135"/>
                  <a:pt x="905" y="135"/>
                  <a:pt x="905" y="135"/>
                </a:cubicBezTo>
                <a:cubicBezTo>
                  <a:pt x="903" y="137"/>
                  <a:pt x="903" y="137"/>
                  <a:pt x="903" y="137"/>
                </a:cubicBezTo>
                <a:cubicBezTo>
                  <a:pt x="902" y="138"/>
                  <a:pt x="902" y="140"/>
                  <a:pt x="903" y="141"/>
                </a:cubicBezTo>
                <a:cubicBezTo>
                  <a:pt x="904" y="141"/>
                  <a:pt x="905" y="142"/>
                  <a:pt x="906" y="142"/>
                </a:cubicBezTo>
                <a:close/>
                <a:moveTo>
                  <a:pt x="1028" y="19"/>
                </a:moveTo>
                <a:cubicBezTo>
                  <a:pt x="1029" y="19"/>
                  <a:pt x="1030" y="19"/>
                  <a:pt x="1030" y="18"/>
                </a:cubicBezTo>
                <a:cubicBezTo>
                  <a:pt x="1031" y="17"/>
                  <a:pt x="1031" y="17"/>
                  <a:pt x="1031" y="17"/>
                </a:cubicBezTo>
                <a:cubicBezTo>
                  <a:pt x="1033" y="16"/>
                  <a:pt x="1033" y="14"/>
                  <a:pt x="1031" y="13"/>
                </a:cubicBezTo>
                <a:cubicBezTo>
                  <a:pt x="1030" y="12"/>
                  <a:pt x="1028" y="12"/>
                  <a:pt x="1027" y="13"/>
                </a:cubicBezTo>
                <a:cubicBezTo>
                  <a:pt x="1026" y="14"/>
                  <a:pt x="1026" y="14"/>
                  <a:pt x="1026" y="14"/>
                </a:cubicBezTo>
                <a:cubicBezTo>
                  <a:pt x="1025" y="15"/>
                  <a:pt x="1025" y="17"/>
                  <a:pt x="1026" y="18"/>
                </a:cubicBezTo>
                <a:cubicBezTo>
                  <a:pt x="1027" y="19"/>
                  <a:pt x="1028" y="19"/>
                  <a:pt x="1028" y="19"/>
                </a:cubicBezTo>
                <a:close/>
                <a:moveTo>
                  <a:pt x="397" y="661"/>
                </a:moveTo>
                <a:cubicBezTo>
                  <a:pt x="398" y="662"/>
                  <a:pt x="399" y="662"/>
                  <a:pt x="399" y="662"/>
                </a:cubicBezTo>
                <a:cubicBezTo>
                  <a:pt x="400" y="662"/>
                  <a:pt x="401" y="662"/>
                  <a:pt x="402" y="661"/>
                </a:cubicBezTo>
                <a:cubicBezTo>
                  <a:pt x="531" y="531"/>
                  <a:pt x="531" y="531"/>
                  <a:pt x="531" y="531"/>
                </a:cubicBezTo>
                <a:cubicBezTo>
                  <a:pt x="533" y="530"/>
                  <a:pt x="533" y="528"/>
                  <a:pt x="531" y="527"/>
                </a:cubicBezTo>
                <a:cubicBezTo>
                  <a:pt x="530" y="526"/>
                  <a:pt x="528" y="526"/>
                  <a:pt x="527" y="527"/>
                </a:cubicBezTo>
                <a:cubicBezTo>
                  <a:pt x="397" y="657"/>
                  <a:pt x="397" y="657"/>
                  <a:pt x="397" y="657"/>
                </a:cubicBezTo>
                <a:cubicBezTo>
                  <a:pt x="396" y="658"/>
                  <a:pt x="396" y="660"/>
                  <a:pt x="397" y="661"/>
                </a:cubicBezTo>
                <a:close/>
                <a:moveTo>
                  <a:pt x="930" y="124"/>
                </a:moveTo>
                <a:cubicBezTo>
                  <a:pt x="929" y="125"/>
                  <a:pt x="929" y="127"/>
                  <a:pt x="930" y="128"/>
                </a:cubicBezTo>
                <a:cubicBezTo>
                  <a:pt x="931" y="129"/>
                  <a:pt x="932" y="129"/>
                  <a:pt x="933" y="129"/>
                </a:cubicBezTo>
                <a:cubicBezTo>
                  <a:pt x="933" y="129"/>
                  <a:pt x="934" y="129"/>
                  <a:pt x="935" y="128"/>
                </a:cubicBezTo>
                <a:cubicBezTo>
                  <a:pt x="978" y="84"/>
                  <a:pt x="978" y="84"/>
                  <a:pt x="978" y="84"/>
                </a:cubicBezTo>
                <a:cubicBezTo>
                  <a:pt x="979" y="83"/>
                  <a:pt x="979" y="81"/>
                  <a:pt x="978" y="80"/>
                </a:cubicBezTo>
                <a:cubicBezTo>
                  <a:pt x="977" y="79"/>
                  <a:pt x="975" y="79"/>
                  <a:pt x="974" y="80"/>
                </a:cubicBezTo>
                <a:lnTo>
                  <a:pt x="930" y="124"/>
                </a:lnTo>
                <a:close/>
                <a:moveTo>
                  <a:pt x="919" y="143"/>
                </a:moveTo>
                <a:cubicBezTo>
                  <a:pt x="920" y="143"/>
                  <a:pt x="920" y="142"/>
                  <a:pt x="921" y="142"/>
                </a:cubicBezTo>
                <a:cubicBezTo>
                  <a:pt x="930" y="133"/>
                  <a:pt x="930" y="133"/>
                  <a:pt x="930" y="133"/>
                </a:cubicBezTo>
                <a:cubicBezTo>
                  <a:pt x="931" y="132"/>
                  <a:pt x="931" y="130"/>
                  <a:pt x="930" y="129"/>
                </a:cubicBezTo>
                <a:cubicBezTo>
                  <a:pt x="929" y="127"/>
                  <a:pt x="927" y="127"/>
                  <a:pt x="925" y="129"/>
                </a:cubicBezTo>
                <a:cubicBezTo>
                  <a:pt x="917" y="137"/>
                  <a:pt x="917" y="137"/>
                  <a:pt x="917" y="137"/>
                </a:cubicBezTo>
                <a:cubicBezTo>
                  <a:pt x="915" y="139"/>
                  <a:pt x="915" y="141"/>
                  <a:pt x="917" y="142"/>
                </a:cubicBezTo>
                <a:cubicBezTo>
                  <a:pt x="917" y="142"/>
                  <a:pt x="918" y="143"/>
                  <a:pt x="919" y="143"/>
                </a:cubicBezTo>
                <a:close/>
                <a:moveTo>
                  <a:pt x="746" y="316"/>
                </a:moveTo>
                <a:cubicBezTo>
                  <a:pt x="747" y="316"/>
                  <a:pt x="747" y="315"/>
                  <a:pt x="748" y="315"/>
                </a:cubicBezTo>
                <a:cubicBezTo>
                  <a:pt x="761" y="302"/>
                  <a:pt x="761" y="302"/>
                  <a:pt x="761" y="302"/>
                </a:cubicBezTo>
                <a:cubicBezTo>
                  <a:pt x="774" y="289"/>
                  <a:pt x="774" y="289"/>
                  <a:pt x="774" y="289"/>
                </a:cubicBezTo>
                <a:cubicBezTo>
                  <a:pt x="775" y="287"/>
                  <a:pt x="775" y="285"/>
                  <a:pt x="774" y="284"/>
                </a:cubicBezTo>
                <a:cubicBezTo>
                  <a:pt x="773" y="283"/>
                  <a:pt x="771" y="283"/>
                  <a:pt x="770" y="284"/>
                </a:cubicBezTo>
                <a:cubicBezTo>
                  <a:pt x="757" y="297"/>
                  <a:pt x="757" y="297"/>
                  <a:pt x="757" y="297"/>
                </a:cubicBezTo>
                <a:cubicBezTo>
                  <a:pt x="744" y="310"/>
                  <a:pt x="744" y="310"/>
                  <a:pt x="744" y="310"/>
                </a:cubicBezTo>
                <a:cubicBezTo>
                  <a:pt x="742" y="312"/>
                  <a:pt x="742" y="314"/>
                  <a:pt x="744" y="315"/>
                </a:cubicBezTo>
                <a:cubicBezTo>
                  <a:pt x="744" y="315"/>
                  <a:pt x="745" y="316"/>
                  <a:pt x="746" y="316"/>
                </a:cubicBezTo>
                <a:close/>
                <a:moveTo>
                  <a:pt x="903" y="156"/>
                </a:moveTo>
                <a:cubicBezTo>
                  <a:pt x="903" y="156"/>
                  <a:pt x="904" y="157"/>
                  <a:pt x="905" y="157"/>
                </a:cubicBezTo>
                <a:cubicBezTo>
                  <a:pt x="906" y="157"/>
                  <a:pt x="907" y="156"/>
                  <a:pt x="907" y="156"/>
                </a:cubicBezTo>
                <a:cubicBezTo>
                  <a:pt x="916" y="147"/>
                  <a:pt x="916" y="147"/>
                  <a:pt x="916" y="147"/>
                </a:cubicBezTo>
                <a:cubicBezTo>
                  <a:pt x="917" y="146"/>
                  <a:pt x="917" y="144"/>
                  <a:pt x="916" y="143"/>
                </a:cubicBezTo>
                <a:cubicBezTo>
                  <a:pt x="914" y="142"/>
                  <a:pt x="912" y="142"/>
                  <a:pt x="911" y="143"/>
                </a:cubicBezTo>
                <a:cubicBezTo>
                  <a:pt x="903" y="151"/>
                  <a:pt x="903" y="151"/>
                  <a:pt x="903" y="151"/>
                </a:cubicBezTo>
                <a:cubicBezTo>
                  <a:pt x="902" y="152"/>
                  <a:pt x="902" y="154"/>
                  <a:pt x="903" y="156"/>
                </a:cubicBezTo>
                <a:close/>
                <a:moveTo>
                  <a:pt x="892" y="162"/>
                </a:moveTo>
                <a:cubicBezTo>
                  <a:pt x="821" y="233"/>
                  <a:pt x="821" y="233"/>
                  <a:pt x="821" y="233"/>
                </a:cubicBezTo>
                <a:cubicBezTo>
                  <a:pt x="820" y="234"/>
                  <a:pt x="820" y="236"/>
                  <a:pt x="821" y="237"/>
                </a:cubicBezTo>
                <a:cubicBezTo>
                  <a:pt x="822" y="238"/>
                  <a:pt x="823" y="238"/>
                  <a:pt x="824" y="238"/>
                </a:cubicBezTo>
                <a:cubicBezTo>
                  <a:pt x="824" y="238"/>
                  <a:pt x="825" y="238"/>
                  <a:pt x="826" y="237"/>
                </a:cubicBezTo>
                <a:cubicBezTo>
                  <a:pt x="896" y="166"/>
                  <a:pt x="896" y="166"/>
                  <a:pt x="896" y="166"/>
                </a:cubicBezTo>
                <a:cubicBezTo>
                  <a:pt x="898" y="165"/>
                  <a:pt x="898" y="163"/>
                  <a:pt x="896" y="162"/>
                </a:cubicBezTo>
                <a:cubicBezTo>
                  <a:pt x="895" y="161"/>
                  <a:pt x="893" y="161"/>
                  <a:pt x="892" y="162"/>
                </a:cubicBezTo>
                <a:close/>
                <a:moveTo>
                  <a:pt x="779" y="282"/>
                </a:moveTo>
                <a:cubicBezTo>
                  <a:pt x="780" y="282"/>
                  <a:pt x="781" y="282"/>
                  <a:pt x="781" y="281"/>
                </a:cubicBezTo>
                <a:cubicBezTo>
                  <a:pt x="821" y="242"/>
                  <a:pt x="821" y="242"/>
                  <a:pt x="821" y="242"/>
                </a:cubicBezTo>
                <a:cubicBezTo>
                  <a:pt x="822" y="241"/>
                  <a:pt x="822" y="239"/>
                  <a:pt x="821" y="238"/>
                </a:cubicBezTo>
                <a:cubicBezTo>
                  <a:pt x="820" y="236"/>
                  <a:pt x="818" y="236"/>
                  <a:pt x="816" y="238"/>
                </a:cubicBezTo>
                <a:cubicBezTo>
                  <a:pt x="802" y="252"/>
                  <a:pt x="802" y="252"/>
                  <a:pt x="802" y="252"/>
                </a:cubicBezTo>
                <a:cubicBezTo>
                  <a:pt x="777" y="277"/>
                  <a:pt x="777" y="277"/>
                  <a:pt x="777" y="277"/>
                </a:cubicBezTo>
                <a:cubicBezTo>
                  <a:pt x="776" y="278"/>
                  <a:pt x="776" y="280"/>
                  <a:pt x="777" y="281"/>
                </a:cubicBezTo>
                <a:cubicBezTo>
                  <a:pt x="778" y="282"/>
                  <a:pt x="778" y="282"/>
                  <a:pt x="779" y="282"/>
                </a:cubicBezTo>
                <a:close/>
                <a:moveTo>
                  <a:pt x="941" y="127"/>
                </a:moveTo>
                <a:cubicBezTo>
                  <a:pt x="941" y="127"/>
                  <a:pt x="941" y="127"/>
                  <a:pt x="941" y="127"/>
                </a:cubicBezTo>
                <a:cubicBezTo>
                  <a:pt x="833" y="235"/>
                  <a:pt x="833" y="235"/>
                  <a:pt x="833" y="235"/>
                </a:cubicBezTo>
                <a:cubicBezTo>
                  <a:pt x="832" y="236"/>
                  <a:pt x="832" y="238"/>
                  <a:pt x="833" y="240"/>
                </a:cubicBezTo>
                <a:cubicBezTo>
                  <a:pt x="833" y="240"/>
                  <a:pt x="834" y="241"/>
                  <a:pt x="835" y="241"/>
                </a:cubicBezTo>
                <a:cubicBezTo>
                  <a:pt x="836" y="241"/>
                  <a:pt x="836" y="240"/>
                  <a:pt x="837" y="240"/>
                </a:cubicBezTo>
                <a:cubicBezTo>
                  <a:pt x="945" y="132"/>
                  <a:pt x="945" y="132"/>
                  <a:pt x="945" y="132"/>
                </a:cubicBezTo>
                <a:cubicBezTo>
                  <a:pt x="945" y="131"/>
                  <a:pt x="945" y="131"/>
                  <a:pt x="946" y="131"/>
                </a:cubicBezTo>
                <a:cubicBezTo>
                  <a:pt x="946" y="131"/>
                  <a:pt x="946" y="131"/>
                  <a:pt x="946" y="131"/>
                </a:cubicBezTo>
                <a:cubicBezTo>
                  <a:pt x="986" y="91"/>
                  <a:pt x="986" y="91"/>
                  <a:pt x="986" y="91"/>
                </a:cubicBezTo>
                <a:cubicBezTo>
                  <a:pt x="987" y="90"/>
                  <a:pt x="987" y="88"/>
                  <a:pt x="986" y="86"/>
                </a:cubicBezTo>
                <a:cubicBezTo>
                  <a:pt x="985" y="85"/>
                  <a:pt x="983" y="85"/>
                  <a:pt x="982" y="86"/>
                </a:cubicBezTo>
                <a:cubicBezTo>
                  <a:pt x="942" y="126"/>
                  <a:pt x="942" y="126"/>
                  <a:pt x="942" y="126"/>
                </a:cubicBezTo>
                <a:cubicBezTo>
                  <a:pt x="941" y="127"/>
                  <a:pt x="941" y="127"/>
                  <a:pt x="941" y="127"/>
                </a:cubicBezTo>
                <a:close/>
                <a:moveTo>
                  <a:pt x="1015" y="57"/>
                </a:moveTo>
                <a:cubicBezTo>
                  <a:pt x="1016" y="58"/>
                  <a:pt x="1017" y="58"/>
                  <a:pt x="1017" y="58"/>
                </a:cubicBezTo>
                <a:cubicBezTo>
                  <a:pt x="1018" y="58"/>
                  <a:pt x="1019" y="58"/>
                  <a:pt x="1019" y="57"/>
                </a:cubicBezTo>
                <a:cubicBezTo>
                  <a:pt x="1022" y="55"/>
                  <a:pt x="1022" y="55"/>
                  <a:pt x="1022" y="55"/>
                </a:cubicBezTo>
                <a:cubicBezTo>
                  <a:pt x="1022" y="55"/>
                  <a:pt x="1022" y="55"/>
                  <a:pt x="1022" y="54"/>
                </a:cubicBezTo>
                <a:cubicBezTo>
                  <a:pt x="1023" y="54"/>
                  <a:pt x="1023" y="54"/>
                  <a:pt x="1023" y="54"/>
                </a:cubicBezTo>
                <a:cubicBezTo>
                  <a:pt x="1035" y="41"/>
                  <a:pt x="1035" y="41"/>
                  <a:pt x="1035" y="41"/>
                </a:cubicBezTo>
                <a:cubicBezTo>
                  <a:pt x="1037" y="40"/>
                  <a:pt x="1037" y="38"/>
                  <a:pt x="1035" y="37"/>
                </a:cubicBezTo>
                <a:cubicBezTo>
                  <a:pt x="1034" y="36"/>
                  <a:pt x="1032" y="36"/>
                  <a:pt x="1031" y="37"/>
                </a:cubicBezTo>
                <a:cubicBezTo>
                  <a:pt x="1019" y="49"/>
                  <a:pt x="1019" y="49"/>
                  <a:pt x="1019" y="49"/>
                </a:cubicBezTo>
                <a:cubicBezTo>
                  <a:pt x="1018" y="50"/>
                  <a:pt x="1018" y="50"/>
                  <a:pt x="1018" y="50"/>
                </a:cubicBezTo>
                <a:cubicBezTo>
                  <a:pt x="1018" y="50"/>
                  <a:pt x="1018" y="50"/>
                  <a:pt x="1017" y="51"/>
                </a:cubicBezTo>
                <a:cubicBezTo>
                  <a:pt x="1015" y="53"/>
                  <a:pt x="1015" y="53"/>
                  <a:pt x="1015" y="53"/>
                </a:cubicBezTo>
                <a:cubicBezTo>
                  <a:pt x="1014" y="54"/>
                  <a:pt x="1014" y="56"/>
                  <a:pt x="1015" y="57"/>
                </a:cubicBezTo>
                <a:close/>
                <a:moveTo>
                  <a:pt x="397" y="676"/>
                </a:moveTo>
                <a:cubicBezTo>
                  <a:pt x="397" y="676"/>
                  <a:pt x="398" y="677"/>
                  <a:pt x="399" y="677"/>
                </a:cubicBezTo>
                <a:cubicBezTo>
                  <a:pt x="400" y="677"/>
                  <a:pt x="400" y="676"/>
                  <a:pt x="401" y="676"/>
                </a:cubicBezTo>
                <a:cubicBezTo>
                  <a:pt x="541" y="536"/>
                  <a:pt x="541" y="536"/>
                  <a:pt x="541" y="536"/>
                </a:cubicBezTo>
                <a:cubicBezTo>
                  <a:pt x="542" y="535"/>
                  <a:pt x="542" y="533"/>
                  <a:pt x="541" y="532"/>
                </a:cubicBezTo>
                <a:cubicBezTo>
                  <a:pt x="540" y="530"/>
                  <a:pt x="538" y="530"/>
                  <a:pt x="536" y="532"/>
                </a:cubicBezTo>
                <a:cubicBezTo>
                  <a:pt x="397" y="671"/>
                  <a:pt x="397" y="671"/>
                  <a:pt x="397" y="671"/>
                </a:cubicBezTo>
                <a:cubicBezTo>
                  <a:pt x="395" y="673"/>
                  <a:pt x="395" y="675"/>
                  <a:pt x="397" y="676"/>
                </a:cubicBezTo>
                <a:close/>
                <a:moveTo>
                  <a:pt x="990" y="82"/>
                </a:moveTo>
                <a:cubicBezTo>
                  <a:pt x="991" y="83"/>
                  <a:pt x="991" y="83"/>
                  <a:pt x="992" y="83"/>
                </a:cubicBezTo>
                <a:cubicBezTo>
                  <a:pt x="993" y="83"/>
                  <a:pt x="994" y="83"/>
                  <a:pt x="994" y="82"/>
                </a:cubicBezTo>
                <a:cubicBezTo>
                  <a:pt x="997" y="80"/>
                  <a:pt x="997" y="80"/>
                  <a:pt x="997" y="80"/>
                </a:cubicBezTo>
                <a:cubicBezTo>
                  <a:pt x="998" y="79"/>
                  <a:pt x="998" y="77"/>
                  <a:pt x="997" y="76"/>
                </a:cubicBezTo>
                <a:cubicBezTo>
                  <a:pt x="996" y="74"/>
                  <a:pt x="994" y="74"/>
                  <a:pt x="992" y="76"/>
                </a:cubicBezTo>
                <a:cubicBezTo>
                  <a:pt x="990" y="78"/>
                  <a:pt x="990" y="78"/>
                  <a:pt x="990" y="78"/>
                </a:cubicBezTo>
                <a:cubicBezTo>
                  <a:pt x="989" y="79"/>
                  <a:pt x="989" y="81"/>
                  <a:pt x="990" y="82"/>
                </a:cubicBezTo>
                <a:close/>
                <a:moveTo>
                  <a:pt x="807" y="261"/>
                </a:moveTo>
                <a:cubicBezTo>
                  <a:pt x="806" y="262"/>
                  <a:pt x="806" y="262"/>
                  <a:pt x="806" y="262"/>
                </a:cubicBezTo>
                <a:cubicBezTo>
                  <a:pt x="805" y="263"/>
                  <a:pt x="805" y="265"/>
                  <a:pt x="806" y="267"/>
                </a:cubicBezTo>
                <a:cubicBezTo>
                  <a:pt x="806" y="267"/>
                  <a:pt x="807" y="267"/>
                  <a:pt x="808" y="267"/>
                </a:cubicBezTo>
                <a:cubicBezTo>
                  <a:pt x="809" y="267"/>
                  <a:pt x="810" y="267"/>
                  <a:pt x="810" y="267"/>
                </a:cubicBezTo>
                <a:cubicBezTo>
                  <a:pt x="812" y="265"/>
                  <a:pt x="812" y="265"/>
                  <a:pt x="812" y="265"/>
                </a:cubicBezTo>
                <a:cubicBezTo>
                  <a:pt x="813" y="264"/>
                  <a:pt x="813" y="262"/>
                  <a:pt x="812" y="261"/>
                </a:cubicBezTo>
                <a:cubicBezTo>
                  <a:pt x="811" y="259"/>
                  <a:pt x="809" y="259"/>
                  <a:pt x="807" y="261"/>
                </a:cubicBezTo>
                <a:close/>
                <a:moveTo>
                  <a:pt x="714" y="358"/>
                </a:moveTo>
                <a:cubicBezTo>
                  <a:pt x="715" y="359"/>
                  <a:pt x="716" y="359"/>
                  <a:pt x="716" y="359"/>
                </a:cubicBezTo>
                <a:cubicBezTo>
                  <a:pt x="717" y="359"/>
                  <a:pt x="718" y="359"/>
                  <a:pt x="719" y="358"/>
                </a:cubicBezTo>
                <a:cubicBezTo>
                  <a:pt x="787" y="290"/>
                  <a:pt x="787" y="290"/>
                  <a:pt x="787" y="290"/>
                </a:cubicBezTo>
                <a:cubicBezTo>
                  <a:pt x="788" y="289"/>
                  <a:pt x="788" y="287"/>
                  <a:pt x="787" y="286"/>
                </a:cubicBezTo>
                <a:cubicBezTo>
                  <a:pt x="785" y="284"/>
                  <a:pt x="784" y="284"/>
                  <a:pt x="782" y="286"/>
                </a:cubicBezTo>
                <a:cubicBezTo>
                  <a:pt x="714" y="354"/>
                  <a:pt x="714" y="354"/>
                  <a:pt x="714" y="354"/>
                </a:cubicBezTo>
                <a:cubicBezTo>
                  <a:pt x="713" y="355"/>
                  <a:pt x="713" y="357"/>
                  <a:pt x="714" y="358"/>
                </a:cubicBezTo>
                <a:close/>
                <a:moveTo>
                  <a:pt x="1041" y="49"/>
                </a:moveTo>
                <a:cubicBezTo>
                  <a:pt x="1041" y="49"/>
                  <a:pt x="1042" y="49"/>
                  <a:pt x="1043" y="48"/>
                </a:cubicBezTo>
                <a:cubicBezTo>
                  <a:pt x="1052" y="38"/>
                  <a:pt x="1052" y="38"/>
                  <a:pt x="1052" y="38"/>
                </a:cubicBezTo>
                <a:cubicBezTo>
                  <a:pt x="1053" y="37"/>
                  <a:pt x="1053" y="35"/>
                  <a:pt x="1052" y="34"/>
                </a:cubicBezTo>
                <a:cubicBezTo>
                  <a:pt x="1051" y="33"/>
                  <a:pt x="1049" y="33"/>
                  <a:pt x="1048" y="34"/>
                </a:cubicBezTo>
                <a:cubicBezTo>
                  <a:pt x="1038" y="44"/>
                  <a:pt x="1038" y="44"/>
                  <a:pt x="1038" y="44"/>
                </a:cubicBezTo>
                <a:cubicBezTo>
                  <a:pt x="1037" y="45"/>
                  <a:pt x="1037" y="47"/>
                  <a:pt x="1038" y="48"/>
                </a:cubicBezTo>
                <a:cubicBezTo>
                  <a:pt x="1039" y="49"/>
                  <a:pt x="1040" y="49"/>
                  <a:pt x="1041" y="49"/>
                </a:cubicBezTo>
                <a:close/>
                <a:moveTo>
                  <a:pt x="399" y="690"/>
                </a:moveTo>
                <a:cubicBezTo>
                  <a:pt x="400" y="690"/>
                  <a:pt x="401" y="690"/>
                  <a:pt x="401" y="689"/>
                </a:cubicBezTo>
                <a:cubicBezTo>
                  <a:pt x="548" y="543"/>
                  <a:pt x="548" y="543"/>
                  <a:pt x="548" y="543"/>
                </a:cubicBezTo>
                <a:cubicBezTo>
                  <a:pt x="549" y="542"/>
                  <a:pt x="549" y="540"/>
                  <a:pt x="548" y="538"/>
                </a:cubicBezTo>
                <a:cubicBezTo>
                  <a:pt x="547" y="537"/>
                  <a:pt x="545" y="537"/>
                  <a:pt x="544" y="538"/>
                </a:cubicBezTo>
                <a:cubicBezTo>
                  <a:pt x="397" y="685"/>
                  <a:pt x="397" y="685"/>
                  <a:pt x="397" y="685"/>
                </a:cubicBezTo>
                <a:cubicBezTo>
                  <a:pt x="396" y="686"/>
                  <a:pt x="396" y="688"/>
                  <a:pt x="397" y="689"/>
                </a:cubicBezTo>
                <a:cubicBezTo>
                  <a:pt x="398" y="690"/>
                  <a:pt x="398" y="690"/>
                  <a:pt x="399" y="690"/>
                </a:cubicBezTo>
                <a:close/>
                <a:moveTo>
                  <a:pt x="703" y="387"/>
                </a:moveTo>
                <a:cubicBezTo>
                  <a:pt x="704" y="387"/>
                  <a:pt x="704" y="386"/>
                  <a:pt x="705" y="386"/>
                </a:cubicBezTo>
                <a:cubicBezTo>
                  <a:pt x="804" y="287"/>
                  <a:pt x="804" y="287"/>
                  <a:pt x="804" y="287"/>
                </a:cubicBezTo>
                <a:cubicBezTo>
                  <a:pt x="804" y="286"/>
                  <a:pt x="804" y="286"/>
                  <a:pt x="805" y="286"/>
                </a:cubicBezTo>
                <a:cubicBezTo>
                  <a:pt x="805" y="286"/>
                  <a:pt x="805" y="286"/>
                  <a:pt x="805" y="286"/>
                </a:cubicBezTo>
                <a:cubicBezTo>
                  <a:pt x="808" y="283"/>
                  <a:pt x="808" y="283"/>
                  <a:pt x="808" y="283"/>
                </a:cubicBezTo>
                <a:cubicBezTo>
                  <a:pt x="809" y="281"/>
                  <a:pt x="809" y="279"/>
                  <a:pt x="808" y="278"/>
                </a:cubicBezTo>
                <a:cubicBezTo>
                  <a:pt x="807" y="277"/>
                  <a:pt x="805" y="277"/>
                  <a:pt x="804" y="278"/>
                </a:cubicBezTo>
                <a:cubicBezTo>
                  <a:pt x="801" y="281"/>
                  <a:pt x="801" y="281"/>
                  <a:pt x="801" y="281"/>
                </a:cubicBezTo>
                <a:cubicBezTo>
                  <a:pt x="801" y="281"/>
                  <a:pt x="800" y="282"/>
                  <a:pt x="800" y="282"/>
                </a:cubicBezTo>
                <a:cubicBezTo>
                  <a:pt x="800" y="282"/>
                  <a:pt x="800" y="282"/>
                  <a:pt x="800" y="282"/>
                </a:cubicBezTo>
                <a:cubicBezTo>
                  <a:pt x="701" y="381"/>
                  <a:pt x="701" y="381"/>
                  <a:pt x="701" y="381"/>
                </a:cubicBezTo>
                <a:cubicBezTo>
                  <a:pt x="699" y="382"/>
                  <a:pt x="699" y="384"/>
                  <a:pt x="701" y="386"/>
                </a:cubicBezTo>
                <a:cubicBezTo>
                  <a:pt x="701" y="386"/>
                  <a:pt x="702" y="387"/>
                  <a:pt x="703" y="387"/>
                </a:cubicBezTo>
                <a:close/>
                <a:moveTo>
                  <a:pt x="933" y="157"/>
                </a:moveTo>
                <a:cubicBezTo>
                  <a:pt x="933" y="157"/>
                  <a:pt x="933" y="157"/>
                  <a:pt x="933" y="157"/>
                </a:cubicBezTo>
                <a:cubicBezTo>
                  <a:pt x="999" y="91"/>
                  <a:pt x="999" y="91"/>
                  <a:pt x="999" y="91"/>
                </a:cubicBezTo>
                <a:cubicBezTo>
                  <a:pt x="1002" y="89"/>
                  <a:pt x="1002" y="89"/>
                  <a:pt x="1002" y="89"/>
                </a:cubicBezTo>
                <a:cubicBezTo>
                  <a:pt x="1002" y="89"/>
                  <a:pt x="1002" y="89"/>
                  <a:pt x="1002" y="89"/>
                </a:cubicBezTo>
                <a:cubicBezTo>
                  <a:pt x="1006" y="84"/>
                  <a:pt x="1006" y="84"/>
                  <a:pt x="1006" y="84"/>
                </a:cubicBezTo>
                <a:cubicBezTo>
                  <a:pt x="1007" y="84"/>
                  <a:pt x="1007" y="83"/>
                  <a:pt x="1007" y="82"/>
                </a:cubicBezTo>
                <a:cubicBezTo>
                  <a:pt x="1007" y="81"/>
                  <a:pt x="1007" y="81"/>
                  <a:pt x="1006" y="80"/>
                </a:cubicBezTo>
                <a:cubicBezTo>
                  <a:pt x="1006" y="80"/>
                  <a:pt x="1006" y="80"/>
                  <a:pt x="1005" y="79"/>
                </a:cubicBezTo>
                <a:cubicBezTo>
                  <a:pt x="1005" y="79"/>
                  <a:pt x="1005" y="79"/>
                  <a:pt x="1005" y="79"/>
                </a:cubicBezTo>
                <a:cubicBezTo>
                  <a:pt x="1005" y="79"/>
                  <a:pt x="1005" y="79"/>
                  <a:pt x="1005" y="79"/>
                </a:cubicBezTo>
                <a:cubicBezTo>
                  <a:pt x="1005" y="79"/>
                  <a:pt x="1005" y="79"/>
                  <a:pt x="1004" y="79"/>
                </a:cubicBezTo>
                <a:cubicBezTo>
                  <a:pt x="1004" y="79"/>
                  <a:pt x="1003" y="79"/>
                  <a:pt x="1002" y="80"/>
                </a:cubicBezTo>
                <a:cubicBezTo>
                  <a:pt x="1002" y="80"/>
                  <a:pt x="1002" y="80"/>
                  <a:pt x="1002" y="80"/>
                </a:cubicBezTo>
                <a:cubicBezTo>
                  <a:pt x="928" y="154"/>
                  <a:pt x="928" y="154"/>
                  <a:pt x="928" y="154"/>
                </a:cubicBezTo>
                <a:cubicBezTo>
                  <a:pt x="928" y="154"/>
                  <a:pt x="928" y="154"/>
                  <a:pt x="928" y="154"/>
                </a:cubicBezTo>
                <a:cubicBezTo>
                  <a:pt x="928" y="154"/>
                  <a:pt x="928" y="154"/>
                  <a:pt x="928" y="154"/>
                </a:cubicBezTo>
                <a:cubicBezTo>
                  <a:pt x="852" y="229"/>
                  <a:pt x="852" y="229"/>
                  <a:pt x="852" y="229"/>
                </a:cubicBezTo>
                <a:cubicBezTo>
                  <a:pt x="851" y="231"/>
                  <a:pt x="851" y="233"/>
                  <a:pt x="852" y="234"/>
                </a:cubicBezTo>
                <a:cubicBezTo>
                  <a:pt x="853" y="234"/>
                  <a:pt x="854" y="235"/>
                  <a:pt x="855" y="235"/>
                </a:cubicBezTo>
                <a:cubicBezTo>
                  <a:pt x="855" y="235"/>
                  <a:pt x="856" y="234"/>
                  <a:pt x="857" y="234"/>
                </a:cubicBezTo>
                <a:cubicBezTo>
                  <a:pt x="933" y="158"/>
                  <a:pt x="933" y="158"/>
                  <a:pt x="933" y="158"/>
                </a:cubicBezTo>
                <a:cubicBezTo>
                  <a:pt x="933" y="158"/>
                  <a:pt x="933" y="157"/>
                  <a:pt x="933" y="157"/>
                </a:cubicBezTo>
                <a:close/>
                <a:moveTo>
                  <a:pt x="1009" y="80"/>
                </a:moveTo>
                <a:cubicBezTo>
                  <a:pt x="1010" y="80"/>
                  <a:pt x="1011" y="80"/>
                  <a:pt x="1012" y="79"/>
                </a:cubicBezTo>
                <a:cubicBezTo>
                  <a:pt x="1015" y="76"/>
                  <a:pt x="1015" y="76"/>
                  <a:pt x="1015" y="76"/>
                </a:cubicBezTo>
                <a:cubicBezTo>
                  <a:pt x="1016" y="75"/>
                  <a:pt x="1016" y="73"/>
                  <a:pt x="1015" y="71"/>
                </a:cubicBezTo>
                <a:cubicBezTo>
                  <a:pt x="1014" y="70"/>
                  <a:pt x="1012" y="70"/>
                  <a:pt x="1011" y="71"/>
                </a:cubicBezTo>
                <a:cubicBezTo>
                  <a:pt x="1007" y="75"/>
                  <a:pt x="1007" y="75"/>
                  <a:pt x="1007" y="75"/>
                </a:cubicBezTo>
                <a:cubicBezTo>
                  <a:pt x="1006" y="76"/>
                  <a:pt x="1006" y="78"/>
                  <a:pt x="1007" y="79"/>
                </a:cubicBezTo>
                <a:cubicBezTo>
                  <a:pt x="1008" y="80"/>
                  <a:pt x="1009" y="80"/>
                  <a:pt x="1009" y="80"/>
                </a:cubicBezTo>
                <a:close/>
                <a:moveTo>
                  <a:pt x="1027" y="55"/>
                </a:moveTo>
                <a:cubicBezTo>
                  <a:pt x="1020" y="62"/>
                  <a:pt x="1020" y="62"/>
                  <a:pt x="1020" y="62"/>
                </a:cubicBezTo>
                <a:cubicBezTo>
                  <a:pt x="1018" y="63"/>
                  <a:pt x="1018" y="65"/>
                  <a:pt x="1020" y="67"/>
                </a:cubicBezTo>
                <a:cubicBezTo>
                  <a:pt x="1020" y="67"/>
                  <a:pt x="1021" y="68"/>
                  <a:pt x="1022" y="68"/>
                </a:cubicBezTo>
                <a:cubicBezTo>
                  <a:pt x="1023" y="68"/>
                  <a:pt x="1023" y="67"/>
                  <a:pt x="1024" y="67"/>
                </a:cubicBezTo>
                <a:cubicBezTo>
                  <a:pt x="1031" y="59"/>
                  <a:pt x="1031" y="59"/>
                  <a:pt x="1031" y="59"/>
                </a:cubicBezTo>
                <a:cubicBezTo>
                  <a:pt x="1032" y="58"/>
                  <a:pt x="1032" y="56"/>
                  <a:pt x="1031" y="55"/>
                </a:cubicBezTo>
                <a:cubicBezTo>
                  <a:pt x="1030" y="54"/>
                  <a:pt x="1028" y="54"/>
                  <a:pt x="1027" y="55"/>
                </a:cubicBezTo>
                <a:close/>
                <a:moveTo>
                  <a:pt x="860" y="243"/>
                </a:moveTo>
                <a:cubicBezTo>
                  <a:pt x="861" y="243"/>
                  <a:pt x="862" y="243"/>
                  <a:pt x="863" y="242"/>
                </a:cubicBezTo>
                <a:cubicBezTo>
                  <a:pt x="872" y="232"/>
                  <a:pt x="872" y="232"/>
                  <a:pt x="872" y="232"/>
                </a:cubicBezTo>
                <a:cubicBezTo>
                  <a:pt x="874" y="231"/>
                  <a:pt x="874" y="229"/>
                  <a:pt x="872" y="228"/>
                </a:cubicBezTo>
                <a:cubicBezTo>
                  <a:pt x="871" y="227"/>
                  <a:pt x="869" y="227"/>
                  <a:pt x="868" y="228"/>
                </a:cubicBezTo>
                <a:cubicBezTo>
                  <a:pt x="858" y="238"/>
                  <a:pt x="858" y="238"/>
                  <a:pt x="858" y="238"/>
                </a:cubicBezTo>
                <a:cubicBezTo>
                  <a:pt x="857" y="239"/>
                  <a:pt x="857" y="241"/>
                  <a:pt x="858" y="242"/>
                </a:cubicBezTo>
                <a:cubicBezTo>
                  <a:pt x="859" y="243"/>
                  <a:pt x="860" y="243"/>
                  <a:pt x="860" y="243"/>
                </a:cubicBezTo>
                <a:close/>
                <a:moveTo>
                  <a:pt x="1034" y="62"/>
                </a:moveTo>
                <a:cubicBezTo>
                  <a:pt x="1031" y="65"/>
                  <a:pt x="1031" y="65"/>
                  <a:pt x="1031" y="65"/>
                </a:cubicBezTo>
                <a:cubicBezTo>
                  <a:pt x="1030" y="66"/>
                  <a:pt x="1030" y="68"/>
                  <a:pt x="1031" y="69"/>
                </a:cubicBezTo>
                <a:cubicBezTo>
                  <a:pt x="1032" y="70"/>
                  <a:pt x="1033" y="70"/>
                  <a:pt x="1033" y="70"/>
                </a:cubicBezTo>
                <a:cubicBezTo>
                  <a:pt x="1034" y="70"/>
                  <a:pt x="1035" y="70"/>
                  <a:pt x="1036" y="69"/>
                </a:cubicBezTo>
                <a:cubicBezTo>
                  <a:pt x="1038" y="66"/>
                  <a:pt x="1038" y="66"/>
                  <a:pt x="1038" y="66"/>
                </a:cubicBezTo>
                <a:cubicBezTo>
                  <a:pt x="1039" y="65"/>
                  <a:pt x="1039" y="63"/>
                  <a:pt x="1038" y="62"/>
                </a:cubicBezTo>
                <a:cubicBezTo>
                  <a:pt x="1037" y="61"/>
                  <a:pt x="1035" y="61"/>
                  <a:pt x="1034" y="62"/>
                </a:cubicBezTo>
                <a:close/>
                <a:moveTo>
                  <a:pt x="705" y="399"/>
                </a:moveTo>
                <a:cubicBezTo>
                  <a:pt x="706" y="399"/>
                  <a:pt x="706" y="398"/>
                  <a:pt x="707" y="398"/>
                </a:cubicBezTo>
                <a:cubicBezTo>
                  <a:pt x="825" y="280"/>
                  <a:pt x="825" y="280"/>
                  <a:pt x="825" y="280"/>
                </a:cubicBezTo>
                <a:cubicBezTo>
                  <a:pt x="826" y="278"/>
                  <a:pt x="826" y="277"/>
                  <a:pt x="825" y="275"/>
                </a:cubicBezTo>
                <a:cubicBezTo>
                  <a:pt x="824" y="274"/>
                  <a:pt x="822" y="274"/>
                  <a:pt x="821" y="275"/>
                </a:cubicBezTo>
                <a:cubicBezTo>
                  <a:pt x="703" y="393"/>
                  <a:pt x="703" y="393"/>
                  <a:pt x="703" y="393"/>
                </a:cubicBezTo>
                <a:cubicBezTo>
                  <a:pt x="701" y="395"/>
                  <a:pt x="701" y="396"/>
                  <a:pt x="703" y="398"/>
                </a:cubicBezTo>
                <a:cubicBezTo>
                  <a:pt x="703" y="398"/>
                  <a:pt x="704" y="399"/>
                  <a:pt x="705" y="399"/>
                </a:cubicBezTo>
                <a:close/>
                <a:moveTo>
                  <a:pt x="853" y="251"/>
                </a:moveTo>
                <a:cubicBezTo>
                  <a:pt x="854" y="250"/>
                  <a:pt x="854" y="248"/>
                  <a:pt x="853" y="247"/>
                </a:cubicBezTo>
                <a:cubicBezTo>
                  <a:pt x="852" y="246"/>
                  <a:pt x="850" y="246"/>
                  <a:pt x="849" y="247"/>
                </a:cubicBezTo>
                <a:cubicBezTo>
                  <a:pt x="844" y="252"/>
                  <a:pt x="844" y="252"/>
                  <a:pt x="844" y="252"/>
                </a:cubicBezTo>
                <a:cubicBezTo>
                  <a:pt x="842" y="254"/>
                  <a:pt x="842" y="256"/>
                  <a:pt x="844" y="257"/>
                </a:cubicBezTo>
                <a:cubicBezTo>
                  <a:pt x="844" y="257"/>
                  <a:pt x="845" y="258"/>
                  <a:pt x="846" y="258"/>
                </a:cubicBezTo>
                <a:cubicBezTo>
                  <a:pt x="847" y="258"/>
                  <a:pt x="847" y="257"/>
                  <a:pt x="848" y="257"/>
                </a:cubicBezTo>
                <a:lnTo>
                  <a:pt x="853" y="251"/>
                </a:lnTo>
                <a:close/>
                <a:moveTo>
                  <a:pt x="400" y="703"/>
                </a:moveTo>
                <a:cubicBezTo>
                  <a:pt x="401" y="703"/>
                  <a:pt x="402" y="703"/>
                  <a:pt x="402" y="702"/>
                </a:cubicBezTo>
                <a:cubicBezTo>
                  <a:pt x="559" y="545"/>
                  <a:pt x="559" y="545"/>
                  <a:pt x="559" y="545"/>
                </a:cubicBezTo>
                <a:cubicBezTo>
                  <a:pt x="561" y="544"/>
                  <a:pt x="561" y="542"/>
                  <a:pt x="559" y="541"/>
                </a:cubicBezTo>
                <a:cubicBezTo>
                  <a:pt x="558" y="540"/>
                  <a:pt x="556" y="540"/>
                  <a:pt x="555" y="541"/>
                </a:cubicBezTo>
                <a:cubicBezTo>
                  <a:pt x="398" y="698"/>
                  <a:pt x="398" y="698"/>
                  <a:pt x="398" y="698"/>
                </a:cubicBezTo>
                <a:cubicBezTo>
                  <a:pt x="397" y="699"/>
                  <a:pt x="397" y="701"/>
                  <a:pt x="398" y="702"/>
                </a:cubicBezTo>
                <a:cubicBezTo>
                  <a:pt x="399" y="703"/>
                  <a:pt x="399" y="703"/>
                  <a:pt x="400" y="703"/>
                </a:cubicBezTo>
                <a:close/>
                <a:moveTo>
                  <a:pt x="873" y="223"/>
                </a:moveTo>
                <a:cubicBezTo>
                  <a:pt x="872" y="224"/>
                  <a:pt x="872" y="226"/>
                  <a:pt x="873" y="228"/>
                </a:cubicBezTo>
                <a:cubicBezTo>
                  <a:pt x="873" y="228"/>
                  <a:pt x="874" y="229"/>
                  <a:pt x="875" y="229"/>
                </a:cubicBezTo>
                <a:cubicBezTo>
                  <a:pt x="876" y="229"/>
                  <a:pt x="876" y="228"/>
                  <a:pt x="877" y="228"/>
                </a:cubicBezTo>
                <a:cubicBezTo>
                  <a:pt x="1023" y="82"/>
                  <a:pt x="1023" y="82"/>
                  <a:pt x="1023" y="82"/>
                </a:cubicBezTo>
                <a:cubicBezTo>
                  <a:pt x="1024" y="81"/>
                  <a:pt x="1024" y="79"/>
                  <a:pt x="1023" y="78"/>
                </a:cubicBezTo>
                <a:cubicBezTo>
                  <a:pt x="1021" y="77"/>
                  <a:pt x="1019" y="77"/>
                  <a:pt x="1018" y="78"/>
                </a:cubicBezTo>
                <a:lnTo>
                  <a:pt x="873" y="223"/>
                </a:lnTo>
                <a:close/>
                <a:moveTo>
                  <a:pt x="1062" y="42"/>
                </a:moveTo>
                <a:cubicBezTo>
                  <a:pt x="1063" y="42"/>
                  <a:pt x="1063" y="41"/>
                  <a:pt x="1064" y="41"/>
                </a:cubicBezTo>
                <a:cubicBezTo>
                  <a:pt x="1069" y="36"/>
                  <a:pt x="1069" y="36"/>
                  <a:pt x="1069" y="36"/>
                </a:cubicBezTo>
                <a:cubicBezTo>
                  <a:pt x="1070" y="35"/>
                  <a:pt x="1070" y="33"/>
                  <a:pt x="1069" y="32"/>
                </a:cubicBezTo>
                <a:cubicBezTo>
                  <a:pt x="1067" y="30"/>
                  <a:pt x="1066" y="30"/>
                  <a:pt x="1064" y="32"/>
                </a:cubicBezTo>
                <a:cubicBezTo>
                  <a:pt x="1060" y="36"/>
                  <a:pt x="1060" y="36"/>
                  <a:pt x="1060" y="36"/>
                </a:cubicBezTo>
                <a:cubicBezTo>
                  <a:pt x="1058" y="38"/>
                  <a:pt x="1058" y="39"/>
                  <a:pt x="1060" y="41"/>
                </a:cubicBezTo>
                <a:cubicBezTo>
                  <a:pt x="1060" y="41"/>
                  <a:pt x="1061" y="42"/>
                  <a:pt x="1062" y="42"/>
                </a:cubicBezTo>
                <a:close/>
                <a:moveTo>
                  <a:pt x="867" y="250"/>
                </a:moveTo>
                <a:cubicBezTo>
                  <a:pt x="868" y="250"/>
                  <a:pt x="869" y="250"/>
                  <a:pt x="870" y="249"/>
                </a:cubicBezTo>
                <a:cubicBezTo>
                  <a:pt x="878" y="240"/>
                  <a:pt x="878" y="240"/>
                  <a:pt x="878" y="240"/>
                </a:cubicBezTo>
                <a:cubicBezTo>
                  <a:pt x="880" y="239"/>
                  <a:pt x="880" y="237"/>
                  <a:pt x="878" y="236"/>
                </a:cubicBezTo>
                <a:cubicBezTo>
                  <a:pt x="877" y="235"/>
                  <a:pt x="875" y="235"/>
                  <a:pt x="874" y="236"/>
                </a:cubicBezTo>
                <a:cubicBezTo>
                  <a:pt x="865" y="245"/>
                  <a:pt x="865" y="245"/>
                  <a:pt x="865" y="245"/>
                </a:cubicBezTo>
                <a:cubicBezTo>
                  <a:pt x="864" y="246"/>
                  <a:pt x="864" y="248"/>
                  <a:pt x="865" y="249"/>
                </a:cubicBezTo>
                <a:cubicBezTo>
                  <a:pt x="866" y="250"/>
                  <a:pt x="867" y="250"/>
                  <a:pt x="867" y="250"/>
                </a:cubicBezTo>
                <a:close/>
                <a:moveTo>
                  <a:pt x="708" y="410"/>
                </a:moveTo>
                <a:cubicBezTo>
                  <a:pt x="709" y="410"/>
                  <a:pt x="709" y="409"/>
                  <a:pt x="710" y="409"/>
                </a:cubicBezTo>
                <a:cubicBezTo>
                  <a:pt x="840" y="279"/>
                  <a:pt x="840" y="279"/>
                  <a:pt x="840" y="279"/>
                </a:cubicBezTo>
                <a:cubicBezTo>
                  <a:pt x="841" y="278"/>
                  <a:pt x="841" y="276"/>
                  <a:pt x="840" y="275"/>
                </a:cubicBezTo>
                <a:cubicBezTo>
                  <a:pt x="839" y="273"/>
                  <a:pt x="837" y="273"/>
                  <a:pt x="835" y="275"/>
                </a:cubicBezTo>
                <a:cubicBezTo>
                  <a:pt x="706" y="404"/>
                  <a:pt x="706" y="404"/>
                  <a:pt x="706" y="404"/>
                </a:cubicBezTo>
                <a:cubicBezTo>
                  <a:pt x="704" y="406"/>
                  <a:pt x="704" y="407"/>
                  <a:pt x="706" y="409"/>
                </a:cubicBezTo>
                <a:cubicBezTo>
                  <a:pt x="706" y="409"/>
                  <a:pt x="707" y="410"/>
                  <a:pt x="708" y="410"/>
                </a:cubicBezTo>
                <a:close/>
                <a:moveTo>
                  <a:pt x="1037" y="82"/>
                </a:moveTo>
                <a:cubicBezTo>
                  <a:pt x="1038" y="81"/>
                  <a:pt x="1038" y="79"/>
                  <a:pt x="1037" y="78"/>
                </a:cubicBezTo>
                <a:cubicBezTo>
                  <a:pt x="1035" y="77"/>
                  <a:pt x="1033" y="77"/>
                  <a:pt x="1032" y="78"/>
                </a:cubicBezTo>
                <a:cubicBezTo>
                  <a:pt x="880" y="230"/>
                  <a:pt x="880" y="230"/>
                  <a:pt x="880" y="230"/>
                </a:cubicBezTo>
                <a:cubicBezTo>
                  <a:pt x="879" y="231"/>
                  <a:pt x="879" y="233"/>
                  <a:pt x="880" y="234"/>
                </a:cubicBezTo>
                <a:cubicBezTo>
                  <a:pt x="881" y="235"/>
                  <a:pt x="881" y="235"/>
                  <a:pt x="882" y="235"/>
                </a:cubicBezTo>
                <a:cubicBezTo>
                  <a:pt x="883" y="235"/>
                  <a:pt x="884" y="235"/>
                  <a:pt x="884" y="234"/>
                </a:cubicBezTo>
                <a:lnTo>
                  <a:pt x="1037" y="82"/>
                </a:lnTo>
                <a:close/>
                <a:moveTo>
                  <a:pt x="849" y="268"/>
                </a:moveTo>
                <a:cubicBezTo>
                  <a:pt x="850" y="268"/>
                  <a:pt x="851" y="268"/>
                  <a:pt x="852" y="267"/>
                </a:cubicBezTo>
                <a:cubicBezTo>
                  <a:pt x="856" y="262"/>
                  <a:pt x="856" y="262"/>
                  <a:pt x="856" y="262"/>
                </a:cubicBezTo>
                <a:cubicBezTo>
                  <a:pt x="858" y="261"/>
                  <a:pt x="858" y="259"/>
                  <a:pt x="856" y="258"/>
                </a:cubicBezTo>
                <a:cubicBezTo>
                  <a:pt x="855" y="257"/>
                  <a:pt x="853" y="257"/>
                  <a:pt x="852" y="258"/>
                </a:cubicBezTo>
                <a:cubicBezTo>
                  <a:pt x="847" y="263"/>
                  <a:pt x="847" y="263"/>
                  <a:pt x="847" y="263"/>
                </a:cubicBezTo>
                <a:cubicBezTo>
                  <a:pt x="846" y="264"/>
                  <a:pt x="846" y="266"/>
                  <a:pt x="847" y="267"/>
                </a:cubicBezTo>
                <a:cubicBezTo>
                  <a:pt x="848" y="268"/>
                  <a:pt x="849" y="268"/>
                  <a:pt x="849" y="268"/>
                </a:cubicBezTo>
                <a:close/>
                <a:moveTo>
                  <a:pt x="401" y="717"/>
                </a:moveTo>
                <a:cubicBezTo>
                  <a:pt x="401" y="717"/>
                  <a:pt x="402" y="716"/>
                  <a:pt x="403" y="716"/>
                </a:cubicBezTo>
                <a:cubicBezTo>
                  <a:pt x="572" y="546"/>
                  <a:pt x="572" y="546"/>
                  <a:pt x="572" y="546"/>
                </a:cubicBezTo>
                <a:cubicBezTo>
                  <a:pt x="574" y="545"/>
                  <a:pt x="574" y="543"/>
                  <a:pt x="572" y="542"/>
                </a:cubicBezTo>
                <a:cubicBezTo>
                  <a:pt x="571" y="541"/>
                  <a:pt x="569" y="541"/>
                  <a:pt x="568" y="542"/>
                </a:cubicBezTo>
                <a:cubicBezTo>
                  <a:pt x="399" y="711"/>
                  <a:pt x="399" y="711"/>
                  <a:pt x="399" y="711"/>
                </a:cubicBezTo>
                <a:cubicBezTo>
                  <a:pt x="397" y="713"/>
                  <a:pt x="397" y="715"/>
                  <a:pt x="399" y="716"/>
                </a:cubicBezTo>
                <a:cubicBezTo>
                  <a:pt x="399" y="716"/>
                  <a:pt x="400" y="717"/>
                  <a:pt x="401" y="717"/>
                </a:cubicBezTo>
                <a:close/>
                <a:moveTo>
                  <a:pt x="1053" y="75"/>
                </a:moveTo>
                <a:cubicBezTo>
                  <a:pt x="1054" y="76"/>
                  <a:pt x="1055" y="76"/>
                  <a:pt x="1056" y="76"/>
                </a:cubicBezTo>
                <a:cubicBezTo>
                  <a:pt x="1056" y="76"/>
                  <a:pt x="1057" y="76"/>
                  <a:pt x="1058" y="75"/>
                </a:cubicBezTo>
                <a:cubicBezTo>
                  <a:pt x="1059" y="74"/>
                  <a:pt x="1059" y="74"/>
                  <a:pt x="1059" y="74"/>
                </a:cubicBezTo>
                <a:cubicBezTo>
                  <a:pt x="1060" y="72"/>
                  <a:pt x="1060" y="71"/>
                  <a:pt x="1059" y="69"/>
                </a:cubicBezTo>
                <a:cubicBezTo>
                  <a:pt x="1058" y="68"/>
                  <a:pt x="1056" y="68"/>
                  <a:pt x="1055" y="69"/>
                </a:cubicBezTo>
                <a:cubicBezTo>
                  <a:pt x="1053" y="71"/>
                  <a:pt x="1053" y="71"/>
                  <a:pt x="1053" y="71"/>
                </a:cubicBezTo>
                <a:cubicBezTo>
                  <a:pt x="1052" y="72"/>
                  <a:pt x="1052" y="74"/>
                  <a:pt x="1053" y="75"/>
                </a:cubicBezTo>
                <a:close/>
                <a:moveTo>
                  <a:pt x="1052" y="76"/>
                </a:moveTo>
                <a:cubicBezTo>
                  <a:pt x="1051" y="75"/>
                  <a:pt x="1049" y="75"/>
                  <a:pt x="1048" y="76"/>
                </a:cubicBezTo>
                <a:cubicBezTo>
                  <a:pt x="890" y="234"/>
                  <a:pt x="890" y="234"/>
                  <a:pt x="890" y="234"/>
                </a:cubicBezTo>
                <a:cubicBezTo>
                  <a:pt x="889" y="235"/>
                  <a:pt x="889" y="237"/>
                  <a:pt x="890" y="238"/>
                </a:cubicBezTo>
                <a:cubicBezTo>
                  <a:pt x="891" y="239"/>
                  <a:pt x="891" y="239"/>
                  <a:pt x="892" y="239"/>
                </a:cubicBezTo>
                <a:cubicBezTo>
                  <a:pt x="893" y="239"/>
                  <a:pt x="894" y="239"/>
                  <a:pt x="894" y="238"/>
                </a:cubicBezTo>
                <a:cubicBezTo>
                  <a:pt x="1052" y="81"/>
                  <a:pt x="1052" y="81"/>
                  <a:pt x="1052" y="81"/>
                </a:cubicBezTo>
                <a:cubicBezTo>
                  <a:pt x="1053" y="79"/>
                  <a:pt x="1053" y="77"/>
                  <a:pt x="1052" y="76"/>
                </a:cubicBezTo>
                <a:close/>
                <a:moveTo>
                  <a:pt x="874" y="254"/>
                </a:moveTo>
                <a:cubicBezTo>
                  <a:pt x="875" y="254"/>
                  <a:pt x="876" y="255"/>
                  <a:pt x="877" y="255"/>
                </a:cubicBezTo>
                <a:cubicBezTo>
                  <a:pt x="877" y="255"/>
                  <a:pt x="878" y="254"/>
                  <a:pt x="879" y="254"/>
                </a:cubicBezTo>
                <a:cubicBezTo>
                  <a:pt x="887" y="246"/>
                  <a:pt x="887" y="246"/>
                  <a:pt x="887" y="246"/>
                </a:cubicBezTo>
                <a:cubicBezTo>
                  <a:pt x="888" y="245"/>
                  <a:pt x="888" y="243"/>
                  <a:pt x="887" y="242"/>
                </a:cubicBezTo>
                <a:cubicBezTo>
                  <a:pt x="886" y="240"/>
                  <a:pt x="884" y="240"/>
                  <a:pt x="882" y="242"/>
                </a:cubicBezTo>
                <a:cubicBezTo>
                  <a:pt x="874" y="249"/>
                  <a:pt x="874" y="249"/>
                  <a:pt x="874" y="249"/>
                </a:cubicBezTo>
                <a:cubicBezTo>
                  <a:pt x="873" y="251"/>
                  <a:pt x="873" y="253"/>
                  <a:pt x="874" y="254"/>
                </a:cubicBezTo>
                <a:close/>
                <a:moveTo>
                  <a:pt x="401" y="732"/>
                </a:moveTo>
                <a:cubicBezTo>
                  <a:pt x="580" y="552"/>
                  <a:pt x="580" y="552"/>
                  <a:pt x="580" y="552"/>
                </a:cubicBezTo>
                <a:cubicBezTo>
                  <a:pt x="582" y="551"/>
                  <a:pt x="582" y="549"/>
                  <a:pt x="580" y="548"/>
                </a:cubicBezTo>
                <a:cubicBezTo>
                  <a:pt x="579" y="547"/>
                  <a:pt x="577" y="547"/>
                  <a:pt x="576" y="548"/>
                </a:cubicBezTo>
                <a:cubicBezTo>
                  <a:pt x="396" y="727"/>
                  <a:pt x="396" y="727"/>
                  <a:pt x="396" y="727"/>
                </a:cubicBezTo>
                <a:cubicBezTo>
                  <a:pt x="395" y="729"/>
                  <a:pt x="395" y="731"/>
                  <a:pt x="396" y="732"/>
                </a:cubicBezTo>
                <a:cubicBezTo>
                  <a:pt x="397" y="732"/>
                  <a:pt x="398" y="733"/>
                  <a:pt x="399" y="733"/>
                </a:cubicBezTo>
                <a:cubicBezTo>
                  <a:pt x="399" y="733"/>
                  <a:pt x="400" y="732"/>
                  <a:pt x="401" y="732"/>
                </a:cubicBezTo>
                <a:close/>
                <a:moveTo>
                  <a:pt x="703" y="430"/>
                </a:moveTo>
                <a:cubicBezTo>
                  <a:pt x="856" y="276"/>
                  <a:pt x="856" y="276"/>
                  <a:pt x="856" y="276"/>
                </a:cubicBezTo>
                <a:cubicBezTo>
                  <a:pt x="858" y="275"/>
                  <a:pt x="858" y="273"/>
                  <a:pt x="856" y="272"/>
                </a:cubicBezTo>
                <a:cubicBezTo>
                  <a:pt x="855" y="271"/>
                  <a:pt x="853" y="271"/>
                  <a:pt x="852" y="272"/>
                </a:cubicBezTo>
                <a:cubicBezTo>
                  <a:pt x="698" y="426"/>
                  <a:pt x="698" y="426"/>
                  <a:pt x="698" y="426"/>
                </a:cubicBezTo>
                <a:cubicBezTo>
                  <a:pt x="697" y="427"/>
                  <a:pt x="697" y="429"/>
                  <a:pt x="698" y="430"/>
                </a:cubicBezTo>
                <a:cubicBezTo>
                  <a:pt x="699" y="431"/>
                  <a:pt x="700" y="431"/>
                  <a:pt x="700" y="431"/>
                </a:cubicBezTo>
                <a:cubicBezTo>
                  <a:pt x="701" y="431"/>
                  <a:pt x="702" y="431"/>
                  <a:pt x="703" y="430"/>
                </a:cubicBezTo>
                <a:close/>
                <a:moveTo>
                  <a:pt x="870" y="276"/>
                </a:moveTo>
                <a:cubicBezTo>
                  <a:pt x="871" y="276"/>
                  <a:pt x="871" y="275"/>
                  <a:pt x="872" y="275"/>
                </a:cubicBezTo>
                <a:cubicBezTo>
                  <a:pt x="875" y="271"/>
                  <a:pt x="875" y="271"/>
                  <a:pt x="875" y="271"/>
                </a:cubicBezTo>
                <a:cubicBezTo>
                  <a:pt x="877" y="270"/>
                  <a:pt x="877" y="268"/>
                  <a:pt x="875" y="267"/>
                </a:cubicBezTo>
                <a:cubicBezTo>
                  <a:pt x="874" y="266"/>
                  <a:pt x="872" y="266"/>
                  <a:pt x="871" y="267"/>
                </a:cubicBezTo>
                <a:cubicBezTo>
                  <a:pt x="868" y="270"/>
                  <a:pt x="868" y="270"/>
                  <a:pt x="868" y="270"/>
                </a:cubicBezTo>
                <a:cubicBezTo>
                  <a:pt x="866" y="271"/>
                  <a:pt x="866" y="273"/>
                  <a:pt x="868" y="275"/>
                </a:cubicBezTo>
                <a:cubicBezTo>
                  <a:pt x="868" y="275"/>
                  <a:pt x="869" y="276"/>
                  <a:pt x="870" y="276"/>
                </a:cubicBezTo>
                <a:close/>
                <a:moveTo>
                  <a:pt x="862" y="280"/>
                </a:moveTo>
                <a:cubicBezTo>
                  <a:pt x="861" y="279"/>
                  <a:pt x="859" y="279"/>
                  <a:pt x="858" y="280"/>
                </a:cubicBezTo>
                <a:cubicBezTo>
                  <a:pt x="700" y="438"/>
                  <a:pt x="700" y="438"/>
                  <a:pt x="700" y="438"/>
                </a:cubicBezTo>
                <a:cubicBezTo>
                  <a:pt x="699" y="439"/>
                  <a:pt x="699" y="441"/>
                  <a:pt x="700" y="442"/>
                </a:cubicBezTo>
                <a:cubicBezTo>
                  <a:pt x="701" y="443"/>
                  <a:pt x="702" y="443"/>
                  <a:pt x="702" y="443"/>
                </a:cubicBezTo>
                <a:cubicBezTo>
                  <a:pt x="703" y="443"/>
                  <a:pt x="704" y="443"/>
                  <a:pt x="704" y="442"/>
                </a:cubicBezTo>
                <a:cubicBezTo>
                  <a:pt x="862" y="285"/>
                  <a:pt x="862" y="285"/>
                  <a:pt x="862" y="285"/>
                </a:cubicBezTo>
                <a:cubicBezTo>
                  <a:pt x="863" y="283"/>
                  <a:pt x="863" y="281"/>
                  <a:pt x="862" y="280"/>
                </a:cubicBezTo>
                <a:close/>
                <a:moveTo>
                  <a:pt x="583" y="555"/>
                </a:moveTo>
                <a:cubicBezTo>
                  <a:pt x="399" y="738"/>
                  <a:pt x="399" y="738"/>
                  <a:pt x="399" y="738"/>
                </a:cubicBezTo>
                <a:cubicBezTo>
                  <a:pt x="398" y="740"/>
                  <a:pt x="398" y="742"/>
                  <a:pt x="399" y="743"/>
                </a:cubicBezTo>
                <a:cubicBezTo>
                  <a:pt x="400" y="743"/>
                  <a:pt x="401" y="744"/>
                  <a:pt x="402" y="744"/>
                </a:cubicBezTo>
                <a:cubicBezTo>
                  <a:pt x="402" y="744"/>
                  <a:pt x="403" y="743"/>
                  <a:pt x="404" y="743"/>
                </a:cubicBezTo>
                <a:cubicBezTo>
                  <a:pt x="587" y="559"/>
                  <a:pt x="587" y="559"/>
                  <a:pt x="587" y="559"/>
                </a:cubicBezTo>
                <a:cubicBezTo>
                  <a:pt x="589" y="558"/>
                  <a:pt x="589" y="556"/>
                  <a:pt x="587" y="555"/>
                </a:cubicBezTo>
                <a:cubicBezTo>
                  <a:pt x="586" y="554"/>
                  <a:pt x="584" y="554"/>
                  <a:pt x="583" y="555"/>
                </a:cubicBezTo>
                <a:close/>
                <a:moveTo>
                  <a:pt x="1084" y="61"/>
                </a:moveTo>
                <a:cubicBezTo>
                  <a:pt x="1085" y="61"/>
                  <a:pt x="1086" y="61"/>
                  <a:pt x="1087" y="60"/>
                </a:cubicBezTo>
                <a:cubicBezTo>
                  <a:pt x="1090" y="57"/>
                  <a:pt x="1090" y="57"/>
                  <a:pt x="1090" y="57"/>
                </a:cubicBezTo>
                <a:cubicBezTo>
                  <a:pt x="1091" y="56"/>
                  <a:pt x="1091" y="54"/>
                  <a:pt x="1090" y="53"/>
                </a:cubicBezTo>
                <a:cubicBezTo>
                  <a:pt x="1088" y="51"/>
                  <a:pt x="1087" y="51"/>
                  <a:pt x="1085" y="53"/>
                </a:cubicBezTo>
                <a:cubicBezTo>
                  <a:pt x="1082" y="56"/>
                  <a:pt x="1082" y="56"/>
                  <a:pt x="1082" y="56"/>
                </a:cubicBezTo>
                <a:cubicBezTo>
                  <a:pt x="1081" y="57"/>
                  <a:pt x="1081" y="59"/>
                  <a:pt x="1082" y="60"/>
                </a:cubicBezTo>
                <a:cubicBezTo>
                  <a:pt x="1083" y="61"/>
                  <a:pt x="1084" y="61"/>
                  <a:pt x="1084" y="61"/>
                </a:cubicBezTo>
                <a:close/>
                <a:moveTo>
                  <a:pt x="885" y="261"/>
                </a:moveTo>
                <a:cubicBezTo>
                  <a:pt x="885" y="261"/>
                  <a:pt x="886" y="260"/>
                  <a:pt x="887" y="260"/>
                </a:cubicBezTo>
                <a:cubicBezTo>
                  <a:pt x="895" y="252"/>
                  <a:pt x="895" y="252"/>
                  <a:pt x="895" y="252"/>
                </a:cubicBezTo>
                <a:cubicBezTo>
                  <a:pt x="896" y="251"/>
                  <a:pt x="896" y="249"/>
                  <a:pt x="895" y="248"/>
                </a:cubicBezTo>
                <a:cubicBezTo>
                  <a:pt x="893" y="247"/>
                  <a:pt x="891" y="247"/>
                  <a:pt x="890" y="248"/>
                </a:cubicBezTo>
                <a:cubicBezTo>
                  <a:pt x="883" y="255"/>
                  <a:pt x="883" y="255"/>
                  <a:pt x="883" y="255"/>
                </a:cubicBezTo>
                <a:cubicBezTo>
                  <a:pt x="881" y="257"/>
                  <a:pt x="881" y="259"/>
                  <a:pt x="883" y="260"/>
                </a:cubicBezTo>
                <a:cubicBezTo>
                  <a:pt x="883" y="260"/>
                  <a:pt x="884" y="261"/>
                  <a:pt x="885" y="261"/>
                </a:cubicBezTo>
                <a:close/>
                <a:moveTo>
                  <a:pt x="937" y="200"/>
                </a:moveTo>
                <a:cubicBezTo>
                  <a:pt x="898" y="240"/>
                  <a:pt x="898" y="240"/>
                  <a:pt x="898" y="240"/>
                </a:cubicBezTo>
                <a:cubicBezTo>
                  <a:pt x="897" y="241"/>
                  <a:pt x="897" y="243"/>
                  <a:pt x="898" y="244"/>
                </a:cubicBezTo>
                <a:cubicBezTo>
                  <a:pt x="898" y="245"/>
                  <a:pt x="899" y="245"/>
                  <a:pt x="900" y="245"/>
                </a:cubicBezTo>
                <a:cubicBezTo>
                  <a:pt x="901" y="245"/>
                  <a:pt x="902" y="245"/>
                  <a:pt x="902" y="244"/>
                </a:cubicBezTo>
                <a:cubicBezTo>
                  <a:pt x="942" y="205"/>
                  <a:pt x="942" y="205"/>
                  <a:pt x="942" y="205"/>
                </a:cubicBezTo>
                <a:cubicBezTo>
                  <a:pt x="1072" y="75"/>
                  <a:pt x="1072" y="75"/>
                  <a:pt x="1072" y="75"/>
                </a:cubicBezTo>
                <a:cubicBezTo>
                  <a:pt x="1073" y="74"/>
                  <a:pt x="1073" y="72"/>
                  <a:pt x="1072" y="70"/>
                </a:cubicBezTo>
                <a:cubicBezTo>
                  <a:pt x="1071" y="69"/>
                  <a:pt x="1069" y="69"/>
                  <a:pt x="1068" y="70"/>
                </a:cubicBezTo>
                <a:lnTo>
                  <a:pt x="937" y="200"/>
                </a:lnTo>
                <a:close/>
                <a:moveTo>
                  <a:pt x="860" y="300"/>
                </a:moveTo>
                <a:cubicBezTo>
                  <a:pt x="861" y="299"/>
                  <a:pt x="861" y="297"/>
                  <a:pt x="860" y="296"/>
                </a:cubicBezTo>
                <a:cubicBezTo>
                  <a:pt x="859" y="295"/>
                  <a:pt x="857" y="295"/>
                  <a:pt x="856" y="296"/>
                </a:cubicBezTo>
                <a:cubicBezTo>
                  <a:pt x="708" y="444"/>
                  <a:pt x="708" y="444"/>
                  <a:pt x="708" y="444"/>
                </a:cubicBezTo>
                <a:cubicBezTo>
                  <a:pt x="707" y="445"/>
                  <a:pt x="707" y="447"/>
                  <a:pt x="708" y="448"/>
                </a:cubicBezTo>
                <a:cubicBezTo>
                  <a:pt x="708" y="449"/>
                  <a:pt x="709" y="449"/>
                  <a:pt x="710" y="449"/>
                </a:cubicBezTo>
                <a:cubicBezTo>
                  <a:pt x="711" y="449"/>
                  <a:pt x="712" y="449"/>
                  <a:pt x="712" y="448"/>
                </a:cubicBezTo>
                <a:lnTo>
                  <a:pt x="860" y="300"/>
                </a:lnTo>
                <a:close/>
                <a:moveTo>
                  <a:pt x="904" y="253"/>
                </a:moveTo>
                <a:cubicBezTo>
                  <a:pt x="904" y="253"/>
                  <a:pt x="905" y="254"/>
                  <a:pt x="906" y="254"/>
                </a:cubicBezTo>
                <a:cubicBezTo>
                  <a:pt x="906" y="254"/>
                  <a:pt x="907" y="253"/>
                  <a:pt x="908" y="253"/>
                </a:cubicBezTo>
                <a:cubicBezTo>
                  <a:pt x="1083" y="77"/>
                  <a:pt x="1083" y="77"/>
                  <a:pt x="1083" y="77"/>
                </a:cubicBezTo>
                <a:cubicBezTo>
                  <a:pt x="1102" y="59"/>
                  <a:pt x="1102" y="59"/>
                  <a:pt x="1102" y="59"/>
                </a:cubicBezTo>
                <a:cubicBezTo>
                  <a:pt x="1103" y="58"/>
                  <a:pt x="1103" y="56"/>
                  <a:pt x="1102" y="54"/>
                </a:cubicBezTo>
                <a:cubicBezTo>
                  <a:pt x="1101" y="53"/>
                  <a:pt x="1099" y="53"/>
                  <a:pt x="1098" y="54"/>
                </a:cubicBezTo>
                <a:cubicBezTo>
                  <a:pt x="1079" y="73"/>
                  <a:pt x="1079" y="73"/>
                  <a:pt x="1079" y="73"/>
                </a:cubicBezTo>
                <a:cubicBezTo>
                  <a:pt x="904" y="248"/>
                  <a:pt x="904" y="248"/>
                  <a:pt x="904" y="248"/>
                </a:cubicBezTo>
                <a:cubicBezTo>
                  <a:pt x="902" y="250"/>
                  <a:pt x="902" y="252"/>
                  <a:pt x="904" y="253"/>
                </a:cubicBezTo>
                <a:close/>
                <a:moveTo>
                  <a:pt x="1137" y="22"/>
                </a:moveTo>
                <a:cubicBezTo>
                  <a:pt x="1138" y="22"/>
                  <a:pt x="1139" y="22"/>
                  <a:pt x="1139" y="21"/>
                </a:cubicBezTo>
                <a:cubicBezTo>
                  <a:pt x="1144" y="16"/>
                  <a:pt x="1144" y="16"/>
                  <a:pt x="1144" y="16"/>
                </a:cubicBezTo>
                <a:cubicBezTo>
                  <a:pt x="1146" y="15"/>
                  <a:pt x="1146" y="13"/>
                  <a:pt x="1144" y="12"/>
                </a:cubicBezTo>
                <a:cubicBezTo>
                  <a:pt x="1143" y="11"/>
                  <a:pt x="1141" y="11"/>
                  <a:pt x="1140" y="12"/>
                </a:cubicBezTo>
                <a:cubicBezTo>
                  <a:pt x="1135" y="17"/>
                  <a:pt x="1135" y="17"/>
                  <a:pt x="1135" y="17"/>
                </a:cubicBezTo>
                <a:cubicBezTo>
                  <a:pt x="1134" y="18"/>
                  <a:pt x="1134" y="20"/>
                  <a:pt x="1135" y="21"/>
                </a:cubicBezTo>
                <a:cubicBezTo>
                  <a:pt x="1136" y="22"/>
                  <a:pt x="1136" y="22"/>
                  <a:pt x="1137" y="22"/>
                </a:cubicBezTo>
                <a:close/>
                <a:moveTo>
                  <a:pt x="879" y="280"/>
                </a:moveTo>
                <a:cubicBezTo>
                  <a:pt x="880" y="280"/>
                  <a:pt x="881" y="280"/>
                  <a:pt x="881" y="279"/>
                </a:cubicBezTo>
                <a:cubicBezTo>
                  <a:pt x="888" y="272"/>
                  <a:pt x="888" y="272"/>
                  <a:pt x="888" y="272"/>
                </a:cubicBezTo>
                <a:cubicBezTo>
                  <a:pt x="888" y="272"/>
                  <a:pt x="888" y="272"/>
                  <a:pt x="889" y="272"/>
                </a:cubicBezTo>
                <a:cubicBezTo>
                  <a:pt x="889" y="272"/>
                  <a:pt x="889" y="272"/>
                  <a:pt x="889" y="272"/>
                </a:cubicBezTo>
                <a:cubicBezTo>
                  <a:pt x="900" y="260"/>
                  <a:pt x="900" y="260"/>
                  <a:pt x="900" y="260"/>
                </a:cubicBezTo>
                <a:cubicBezTo>
                  <a:pt x="900" y="260"/>
                  <a:pt x="900" y="260"/>
                  <a:pt x="900" y="260"/>
                </a:cubicBezTo>
                <a:cubicBezTo>
                  <a:pt x="903" y="258"/>
                  <a:pt x="903" y="258"/>
                  <a:pt x="903" y="258"/>
                </a:cubicBezTo>
                <a:cubicBezTo>
                  <a:pt x="904" y="257"/>
                  <a:pt x="904" y="255"/>
                  <a:pt x="903" y="253"/>
                </a:cubicBezTo>
                <a:cubicBezTo>
                  <a:pt x="902" y="252"/>
                  <a:pt x="900" y="252"/>
                  <a:pt x="899" y="253"/>
                </a:cubicBezTo>
                <a:cubicBezTo>
                  <a:pt x="897" y="256"/>
                  <a:pt x="897" y="256"/>
                  <a:pt x="897" y="256"/>
                </a:cubicBezTo>
                <a:cubicBezTo>
                  <a:pt x="897" y="256"/>
                  <a:pt x="897" y="256"/>
                  <a:pt x="897" y="256"/>
                </a:cubicBezTo>
                <a:cubicBezTo>
                  <a:pt x="885" y="267"/>
                  <a:pt x="885" y="267"/>
                  <a:pt x="885" y="267"/>
                </a:cubicBezTo>
                <a:cubicBezTo>
                  <a:pt x="885" y="267"/>
                  <a:pt x="885" y="268"/>
                  <a:pt x="885" y="268"/>
                </a:cubicBezTo>
                <a:cubicBezTo>
                  <a:pt x="884" y="268"/>
                  <a:pt x="884" y="268"/>
                  <a:pt x="884" y="268"/>
                </a:cubicBezTo>
                <a:cubicBezTo>
                  <a:pt x="877" y="275"/>
                  <a:pt x="877" y="275"/>
                  <a:pt x="877" y="275"/>
                </a:cubicBezTo>
                <a:cubicBezTo>
                  <a:pt x="876" y="276"/>
                  <a:pt x="876" y="278"/>
                  <a:pt x="877" y="279"/>
                </a:cubicBezTo>
                <a:cubicBezTo>
                  <a:pt x="877" y="280"/>
                  <a:pt x="878" y="280"/>
                  <a:pt x="879" y="280"/>
                </a:cubicBezTo>
                <a:close/>
                <a:moveTo>
                  <a:pt x="399" y="757"/>
                </a:moveTo>
                <a:cubicBezTo>
                  <a:pt x="400" y="758"/>
                  <a:pt x="400" y="758"/>
                  <a:pt x="401" y="758"/>
                </a:cubicBezTo>
                <a:cubicBezTo>
                  <a:pt x="402" y="758"/>
                  <a:pt x="403" y="758"/>
                  <a:pt x="403" y="757"/>
                </a:cubicBezTo>
                <a:cubicBezTo>
                  <a:pt x="598" y="563"/>
                  <a:pt x="598" y="563"/>
                  <a:pt x="598" y="563"/>
                </a:cubicBezTo>
                <a:cubicBezTo>
                  <a:pt x="599" y="561"/>
                  <a:pt x="599" y="559"/>
                  <a:pt x="598" y="558"/>
                </a:cubicBezTo>
                <a:cubicBezTo>
                  <a:pt x="597" y="557"/>
                  <a:pt x="595" y="557"/>
                  <a:pt x="594" y="558"/>
                </a:cubicBezTo>
                <a:cubicBezTo>
                  <a:pt x="399" y="753"/>
                  <a:pt x="399" y="753"/>
                  <a:pt x="399" y="753"/>
                </a:cubicBezTo>
                <a:cubicBezTo>
                  <a:pt x="398" y="754"/>
                  <a:pt x="398" y="756"/>
                  <a:pt x="399" y="757"/>
                </a:cubicBezTo>
                <a:close/>
                <a:moveTo>
                  <a:pt x="1146" y="24"/>
                </a:moveTo>
                <a:cubicBezTo>
                  <a:pt x="1147" y="25"/>
                  <a:pt x="1147" y="25"/>
                  <a:pt x="1148" y="25"/>
                </a:cubicBezTo>
                <a:cubicBezTo>
                  <a:pt x="1149" y="25"/>
                  <a:pt x="1150" y="25"/>
                  <a:pt x="1150" y="24"/>
                </a:cubicBezTo>
                <a:cubicBezTo>
                  <a:pt x="1154" y="20"/>
                  <a:pt x="1154" y="20"/>
                  <a:pt x="1154" y="20"/>
                </a:cubicBezTo>
                <a:cubicBezTo>
                  <a:pt x="1154" y="20"/>
                  <a:pt x="1154" y="20"/>
                  <a:pt x="1154" y="20"/>
                </a:cubicBezTo>
                <a:cubicBezTo>
                  <a:pt x="1155" y="20"/>
                  <a:pt x="1155" y="20"/>
                  <a:pt x="1155" y="20"/>
                </a:cubicBezTo>
                <a:cubicBezTo>
                  <a:pt x="1157" y="18"/>
                  <a:pt x="1157" y="18"/>
                  <a:pt x="1157" y="18"/>
                </a:cubicBezTo>
                <a:cubicBezTo>
                  <a:pt x="1158" y="17"/>
                  <a:pt x="1158" y="15"/>
                  <a:pt x="1157" y="13"/>
                </a:cubicBezTo>
                <a:cubicBezTo>
                  <a:pt x="1156" y="12"/>
                  <a:pt x="1154" y="12"/>
                  <a:pt x="1152" y="13"/>
                </a:cubicBezTo>
                <a:cubicBezTo>
                  <a:pt x="1150" y="15"/>
                  <a:pt x="1150" y="15"/>
                  <a:pt x="1150" y="15"/>
                </a:cubicBezTo>
                <a:cubicBezTo>
                  <a:pt x="1150" y="16"/>
                  <a:pt x="1150" y="16"/>
                  <a:pt x="1150" y="16"/>
                </a:cubicBezTo>
                <a:cubicBezTo>
                  <a:pt x="1150" y="16"/>
                  <a:pt x="1150" y="16"/>
                  <a:pt x="1150" y="16"/>
                </a:cubicBezTo>
                <a:cubicBezTo>
                  <a:pt x="1146" y="20"/>
                  <a:pt x="1146" y="20"/>
                  <a:pt x="1146" y="20"/>
                </a:cubicBezTo>
                <a:cubicBezTo>
                  <a:pt x="1145" y="21"/>
                  <a:pt x="1145" y="23"/>
                  <a:pt x="1146" y="24"/>
                </a:cubicBezTo>
                <a:close/>
                <a:moveTo>
                  <a:pt x="870" y="301"/>
                </a:moveTo>
                <a:cubicBezTo>
                  <a:pt x="868" y="299"/>
                  <a:pt x="866" y="299"/>
                  <a:pt x="865" y="301"/>
                </a:cubicBezTo>
                <a:cubicBezTo>
                  <a:pt x="713" y="453"/>
                  <a:pt x="713" y="453"/>
                  <a:pt x="713" y="453"/>
                </a:cubicBezTo>
                <a:cubicBezTo>
                  <a:pt x="712" y="454"/>
                  <a:pt x="712" y="456"/>
                  <a:pt x="713" y="457"/>
                </a:cubicBezTo>
                <a:cubicBezTo>
                  <a:pt x="714" y="458"/>
                  <a:pt x="714" y="458"/>
                  <a:pt x="715" y="458"/>
                </a:cubicBezTo>
                <a:cubicBezTo>
                  <a:pt x="716" y="458"/>
                  <a:pt x="717" y="458"/>
                  <a:pt x="717" y="457"/>
                </a:cubicBezTo>
                <a:cubicBezTo>
                  <a:pt x="870" y="305"/>
                  <a:pt x="870" y="305"/>
                  <a:pt x="870" y="305"/>
                </a:cubicBezTo>
                <a:cubicBezTo>
                  <a:pt x="871" y="304"/>
                  <a:pt x="871" y="302"/>
                  <a:pt x="870" y="301"/>
                </a:cubicBezTo>
                <a:close/>
                <a:moveTo>
                  <a:pt x="1091" y="73"/>
                </a:moveTo>
                <a:cubicBezTo>
                  <a:pt x="1091" y="73"/>
                  <a:pt x="1091" y="73"/>
                  <a:pt x="1091" y="73"/>
                </a:cubicBezTo>
                <a:cubicBezTo>
                  <a:pt x="906" y="259"/>
                  <a:pt x="906" y="259"/>
                  <a:pt x="906" y="259"/>
                </a:cubicBezTo>
                <a:cubicBezTo>
                  <a:pt x="905" y="260"/>
                  <a:pt x="905" y="262"/>
                  <a:pt x="906" y="264"/>
                </a:cubicBezTo>
                <a:cubicBezTo>
                  <a:pt x="907" y="264"/>
                  <a:pt x="908" y="265"/>
                  <a:pt x="909" y="265"/>
                </a:cubicBezTo>
                <a:cubicBezTo>
                  <a:pt x="909" y="265"/>
                  <a:pt x="910" y="264"/>
                  <a:pt x="911" y="264"/>
                </a:cubicBezTo>
                <a:cubicBezTo>
                  <a:pt x="1109" y="65"/>
                  <a:pt x="1109" y="65"/>
                  <a:pt x="1109" y="65"/>
                </a:cubicBezTo>
                <a:cubicBezTo>
                  <a:pt x="1114" y="60"/>
                  <a:pt x="1114" y="60"/>
                  <a:pt x="1114" y="60"/>
                </a:cubicBezTo>
                <a:cubicBezTo>
                  <a:pt x="1116" y="59"/>
                  <a:pt x="1116" y="57"/>
                  <a:pt x="1114" y="56"/>
                </a:cubicBezTo>
                <a:cubicBezTo>
                  <a:pt x="1113" y="55"/>
                  <a:pt x="1111" y="55"/>
                  <a:pt x="1110" y="56"/>
                </a:cubicBezTo>
                <a:cubicBezTo>
                  <a:pt x="1105" y="61"/>
                  <a:pt x="1105" y="61"/>
                  <a:pt x="1105" y="61"/>
                </a:cubicBezTo>
                <a:cubicBezTo>
                  <a:pt x="1103" y="63"/>
                  <a:pt x="1103" y="63"/>
                  <a:pt x="1103" y="63"/>
                </a:cubicBezTo>
                <a:cubicBezTo>
                  <a:pt x="1103" y="63"/>
                  <a:pt x="1102" y="63"/>
                  <a:pt x="1102" y="63"/>
                </a:cubicBezTo>
                <a:lnTo>
                  <a:pt x="1091" y="73"/>
                </a:lnTo>
                <a:close/>
                <a:moveTo>
                  <a:pt x="597" y="569"/>
                </a:moveTo>
                <a:cubicBezTo>
                  <a:pt x="399" y="767"/>
                  <a:pt x="399" y="767"/>
                  <a:pt x="399" y="767"/>
                </a:cubicBezTo>
                <a:cubicBezTo>
                  <a:pt x="398" y="768"/>
                  <a:pt x="398" y="770"/>
                  <a:pt x="399" y="771"/>
                </a:cubicBezTo>
                <a:cubicBezTo>
                  <a:pt x="399" y="772"/>
                  <a:pt x="400" y="772"/>
                  <a:pt x="401" y="772"/>
                </a:cubicBezTo>
                <a:cubicBezTo>
                  <a:pt x="402" y="772"/>
                  <a:pt x="403" y="772"/>
                  <a:pt x="403" y="771"/>
                </a:cubicBezTo>
                <a:cubicBezTo>
                  <a:pt x="601" y="573"/>
                  <a:pt x="601" y="573"/>
                  <a:pt x="601" y="573"/>
                </a:cubicBezTo>
                <a:cubicBezTo>
                  <a:pt x="603" y="572"/>
                  <a:pt x="603" y="570"/>
                  <a:pt x="601" y="569"/>
                </a:cubicBezTo>
                <a:cubicBezTo>
                  <a:pt x="600" y="568"/>
                  <a:pt x="598" y="568"/>
                  <a:pt x="597" y="569"/>
                </a:cubicBezTo>
                <a:close/>
                <a:moveTo>
                  <a:pt x="880" y="308"/>
                </a:moveTo>
                <a:cubicBezTo>
                  <a:pt x="881" y="307"/>
                  <a:pt x="881" y="305"/>
                  <a:pt x="880" y="304"/>
                </a:cubicBezTo>
                <a:cubicBezTo>
                  <a:pt x="879" y="303"/>
                  <a:pt x="877" y="303"/>
                  <a:pt x="876" y="304"/>
                </a:cubicBezTo>
                <a:cubicBezTo>
                  <a:pt x="720" y="460"/>
                  <a:pt x="720" y="460"/>
                  <a:pt x="720" y="460"/>
                </a:cubicBezTo>
                <a:cubicBezTo>
                  <a:pt x="719" y="461"/>
                  <a:pt x="719" y="463"/>
                  <a:pt x="720" y="464"/>
                </a:cubicBezTo>
                <a:cubicBezTo>
                  <a:pt x="720" y="465"/>
                  <a:pt x="721" y="465"/>
                  <a:pt x="722" y="465"/>
                </a:cubicBezTo>
                <a:cubicBezTo>
                  <a:pt x="723" y="465"/>
                  <a:pt x="724" y="465"/>
                  <a:pt x="724" y="464"/>
                </a:cubicBezTo>
                <a:lnTo>
                  <a:pt x="880" y="308"/>
                </a:lnTo>
                <a:close/>
                <a:moveTo>
                  <a:pt x="966" y="214"/>
                </a:moveTo>
                <a:cubicBezTo>
                  <a:pt x="965" y="215"/>
                  <a:pt x="965" y="217"/>
                  <a:pt x="966" y="218"/>
                </a:cubicBezTo>
                <a:cubicBezTo>
                  <a:pt x="967" y="219"/>
                  <a:pt x="968" y="219"/>
                  <a:pt x="968" y="219"/>
                </a:cubicBezTo>
                <a:cubicBezTo>
                  <a:pt x="969" y="219"/>
                  <a:pt x="970" y="219"/>
                  <a:pt x="971" y="218"/>
                </a:cubicBezTo>
                <a:cubicBezTo>
                  <a:pt x="1116" y="73"/>
                  <a:pt x="1116" y="73"/>
                  <a:pt x="1116" y="73"/>
                </a:cubicBezTo>
                <a:cubicBezTo>
                  <a:pt x="1116" y="72"/>
                  <a:pt x="1116" y="72"/>
                  <a:pt x="1116" y="72"/>
                </a:cubicBezTo>
                <a:cubicBezTo>
                  <a:pt x="1124" y="65"/>
                  <a:pt x="1124" y="65"/>
                  <a:pt x="1124" y="65"/>
                </a:cubicBezTo>
                <a:cubicBezTo>
                  <a:pt x="1128" y="60"/>
                  <a:pt x="1128" y="60"/>
                  <a:pt x="1128" y="60"/>
                </a:cubicBezTo>
                <a:cubicBezTo>
                  <a:pt x="1133" y="56"/>
                  <a:pt x="1133" y="56"/>
                  <a:pt x="1133" y="56"/>
                </a:cubicBezTo>
                <a:cubicBezTo>
                  <a:pt x="1136" y="53"/>
                  <a:pt x="1136" y="53"/>
                  <a:pt x="1136" y="53"/>
                </a:cubicBezTo>
                <a:cubicBezTo>
                  <a:pt x="1137" y="52"/>
                  <a:pt x="1137" y="50"/>
                  <a:pt x="1136" y="49"/>
                </a:cubicBezTo>
                <a:cubicBezTo>
                  <a:pt x="1134" y="47"/>
                  <a:pt x="1132" y="47"/>
                  <a:pt x="1131" y="49"/>
                </a:cubicBezTo>
                <a:cubicBezTo>
                  <a:pt x="1128" y="52"/>
                  <a:pt x="1128" y="52"/>
                  <a:pt x="1128" y="52"/>
                </a:cubicBezTo>
                <a:cubicBezTo>
                  <a:pt x="1118" y="62"/>
                  <a:pt x="1118" y="62"/>
                  <a:pt x="1118" y="62"/>
                </a:cubicBezTo>
                <a:cubicBezTo>
                  <a:pt x="1118" y="62"/>
                  <a:pt x="1118" y="62"/>
                  <a:pt x="1118" y="62"/>
                </a:cubicBezTo>
                <a:cubicBezTo>
                  <a:pt x="1112" y="68"/>
                  <a:pt x="1112" y="68"/>
                  <a:pt x="1112" y="68"/>
                </a:cubicBezTo>
                <a:lnTo>
                  <a:pt x="966" y="214"/>
                </a:lnTo>
                <a:close/>
                <a:moveTo>
                  <a:pt x="956" y="229"/>
                </a:moveTo>
                <a:cubicBezTo>
                  <a:pt x="954" y="227"/>
                  <a:pt x="952" y="227"/>
                  <a:pt x="951" y="229"/>
                </a:cubicBezTo>
                <a:cubicBezTo>
                  <a:pt x="923" y="257"/>
                  <a:pt x="923" y="257"/>
                  <a:pt x="923" y="257"/>
                </a:cubicBezTo>
                <a:cubicBezTo>
                  <a:pt x="914" y="265"/>
                  <a:pt x="914" y="265"/>
                  <a:pt x="914" y="265"/>
                </a:cubicBezTo>
                <a:cubicBezTo>
                  <a:pt x="913" y="267"/>
                  <a:pt x="913" y="269"/>
                  <a:pt x="914" y="270"/>
                </a:cubicBezTo>
                <a:cubicBezTo>
                  <a:pt x="915" y="270"/>
                  <a:pt x="916" y="271"/>
                  <a:pt x="917" y="271"/>
                </a:cubicBezTo>
                <a:cubicBezTo>
                  <a:pt x="917" y="271"/>
                  <a:pt x="918" y="270"/>
                  <a:pt x="919" y="270"/>
                </a:cubicBezTo>
                <a:cubicBezTo>
                  <a:pt x="927" y="261"/>
                  <a:pt x="927" y="261"/>
                  <a:pt x="927" y="261"/>
                </a:cubicBezTo>
                <a:cubicBezTo>
                  <a:pt x="956" y="233"/>
                  <a:pt x="956" y="233"/>
                  <a:pt x="956" y="233"/>
                </a:cubicBezTo>
                <a:cubicBezTo>
                  <a:pt x="957" y="232"/>
                  <a:pt x="957" y="230"/>
                  <a:pt x="956" y="229"/>
                </a:cubicBezTo>
                <a:close/>
                <a:moveTo>
                  <a:pt x="1158" y="27"/>
                </a:moveTo>
                <a:cubicBezTo>
                  <a:pt x="1158" y="27"/>
                  <a:pt x="1159" y="28"/>
                  <a:pt x="1160" y="28"/>
                </a:cubicBezTo>
                <a:cubicBezTo>
                  <a:pt x="1161" y="28"/>
                  <a:pt x="1161" y="27"/>
                  <a:pt x="1162" y="27"/>
                </a:cubicBezTo>
                <a:cubicBezTo>
                  <a:pt x="1167" y="21"/>
                  <a:pt x="1167" y="21"/>
                  <a:pt x="1167" y="21"/>
                </a:cubicBezTo>
                <a:cubicBezTo>
                  <a:pt x="1168" y="20"/>
                  <a:pt x="1168" y="18"/>
                  <a:pt x="1167" y="17"/>
                </a:cubicBezTo>
                <a:cubicBezTo>
                  <a:pt x="1166" y="16"/>
                  <a:pt x="1164" y="16"/>
                  <a:pt x="1163" y="17"/>
                </a:cubicBezTo>
                <a:cubicBezTo>
                  <a:pt x="1158" y="22"/>
                  <a:pt x="1158" y="22"/>
                  <a:pt x="1158" y="22"/>
                </a:cubicBezTo>
                <a:cubicBezTo>
                  <a:pt x="1156" y="23"/>
                  <a:pt x="1156" y="25"/>
                  <a:pt x="1158" y="27"/>
                </a:cubicBezTo>
                <a:close/>
                <a:moveTo>
                  <a:pt x="593" y="594"/>
                </a:moveTo>
                <a:cubicBezTo>
                  <a:pt x="592" y="594"/>
                  <a:pt x="593" y="594"/>
                  <a:pt x="592" y="593"/>
                </a:cubicBezTo>
                <a:cubicBezTo>
                  <a:pt x="592" y="593"/>
                  <a:pt x="592" y="593"/>
                  <a:pt x="592" y="593"/>
                </a:cubicBezTo>
                <a:cubicBezTo>
                  <a:pt x="592" y="593"/>
                  <a:pt x="592" y="593"/>
                  <a:pt x="592" y="593"/>
                </a:cubicBezTo>
                <a:cubicBezTo>
                  <a:pt x="592" y="593"/>
                  <a:pt x="592" y="593"/>
                  <a:pt x="592" y="592"/>
                </a:cubicBezTo>
                <a:cubicBezTo>
                  <a:pt x="592" y="592"/>
                  <a:pt x="592" y="592"/>
                  <a:pt x="592" y="592"/>
                </a:cubicBezTo>
                <a:cubicBezTo>
                  <a:pt x="592" y="592"/>
                  <a:pt x="592" y="592"/>
                  <a:pt x="592" y="592"/>
                </a:cubicBezTo>
                <a:cubicBezTo>
                  <a:pt x="592" y="592"/>
                  <a:pt x="592" y="592"/>
                  <a:pt x="592" y="592"/>
                </a:cubicBezTo>
                <a:cubicBezTo>
                  <a:pt x="591" y="592"/>
                  <a:pt x="591" y="592"/>
                  <a:pt x="591" y="592"/>
                </a:cubicBezTo>
                <a:cubicBezTo>
                  <a:pt x="591" y="592"/>
                  <a:pt x="591" y="592"/>
                  <a:pt x="591" y="592"/>
                </a:cubicBezTo>
                <a:cubicBezTo>
                  <a:pt x="591" y="592"/>
                  <a:pt x="591" y="592"/>
                  <a:pt x="591" y="592"/>
                </a:cubicBezTo>
                <a:cubicBezTo>
                  <a:pt x="591" y="592"/>
                  <a:pt x="591" y="592"/>
                  <a:pt x="591" y="592"/>
                </a:cubicBezTo>
                <a:cubicBezTo>
                  <a:pt x="590" y="592"/>
                  <a:pt x="590" y="592"/>
                  <a:pt x="590" y="592"/>
                </a:cubicBezTo>
                <a:cubicBezTo>
                  <a:pt x="590" y="592"/>
                  <a:pt x="590" y="592"/>
                  <a:pt x="590" y="592"/>
                </a:cubicBezTo>
                <a:cubicBezTo>
                  <a:pt x="590" y="592"/>
                  <a:pt x="589" y="592"/>
                  <a:pt x="589" y="592"/>
                </a:cubicBezTo>
                <a:cubicBezTo>
                  <a:pt x="589" y="592"/>
                  <a:pt x="589" y="592"/>
                  <a:pt x="589" y="592"/>
                </a:cubicBezTo>
                <a:cubicBezTo>
                  <a:pt x="589" y="592"/>
                  <a:pt x="589" y="592"/>
                  <a:pt x="589" y="592"/>
                </a:cubicBezTo>
                <a:cubicBezTo>
                  <a:pt x="589" y="592"/>
                  <a:pt x="589" y="592"/>
                  <a:pt x="588" y="592"/>
                </a:cubicBezTo>
                <a:cubicBezTo>
                  <a:pt x="588" y="592"/>
                  <a:pt x="588" y="592"/>
                  <a:pt x="588" y="592"/>
                </a:cubicBezTo>
                <a:cubicBezTo>
                  <a:pt x="588" y="592"/>
                  <a:pt x="588" y="592"/>
                  <a:pt x="588" y="592"/>
                </a:cubicBezTo>
                <a:cubicBezTo>
                  <a:pt x="588" y="592"/>
                  <a:pt x="588" y="592"/>
                  <a:pt x="587" y="592"/>
                </a:cubicBezTo>
                <a:cubicBezTo>
                  <a:pt x="401" y="779"/>
                  <a:pt x="401" y="779"/>
                  <a:pt x="401" y="779"/>
                </a:cubicBezTo>
                <a:cubicBezTo>
                  <a:pt x="400" y="780"/>
                  <a:pt x="400" y="782"/>
                  <a:pt x="401" y="784"/>
                </a:cubicBezTo>
                <a:cubicBezTo>
                  <a:pt x="401" y="784"/>
                  <a:pt x="402" y="784"/>
                  <a:pt x="403" y="784"/>
                </a:cubicBezTo>
                <a:cubicBezTo>
                  <a:pt x="404" y="784"/>
                  <a:pt x="404" y="784"/>
                  <a:pt x="405" y="784"/>
                </a:cubicBezTo>
                <a:cubicBezTo>
                  <a:pt x="591" y="598"/>
                  <a:pt x="591" y="598"/>
                  <a:pt x="591" y="598"/>
                </a:cubicBezTo>
                <a:cubicBezTo>
                  <a:pt x="591" y="598"/>
                  <a:pt x="591" y="598"/>
                  <a:pt x="591" y="598"/>
                </a:cubicBezTo>
                <a:cubicBezTo>
                  <a:pt x="592" y="597"/>
                  <a:pt x="592" y="597"/>
                  <a:pt x="592" y="597"/>
                </a:cubicBezTo>
                <a:cubicBezTo>
                  <a:pt x="592" y="597"/>
                  <a:pt x="592" y="597"/>
                  <a:pt x="592" y="597"/>
                </a:cubicBezTo>
                <a:cubicBezTo>
                  <a:pt x="592" y="597"/>
                  <a:pt x="592" y="597"/>
                  <a:pt x="592" y="597"/>
                </a:cubicBezTo>
                <a:cubicBezTo>
                  <a:pt x="592" y="597"/>
                  <a:pt x="592" y="597"/>
                  <a:pt x="592" y="597"/>
                </a:cubicBezTo>
                <a:cubicBezTo>
                  <a:pt x="592" y="597"/>
                  <a:pt x="592" y="597"/>
                  <a:pt x="592" y="597"/>
                </a:cubicBezTo>
                <a:cubicBezTo>
                  <a:pt x="592" y="597"/>
                  <a:pt x="592" y="596"/>
                  <a:pt x="592" y="596"/>
                </a:cubicBezTo>
                <a:cubicBezTo>
                  <a:pt x="592" y="596"/>
                  <a:pt x="592" y="596"/>
                  <a:pt x="592" y="596"/>
                </a:cubicBezTo>
                <a:cubicBezTo>
                  <a:pt x="592" y="596"/>
                  <a:pt x="592" y="596"/>
                  <a:pt x="592" y="596"/>
                </a:cubicBezTo>
                <a:cubicBezTo>
                  <a:pt x="593" y="596"/>
                  <a:pt x="592" y="596"/>
                  <a:pt x="593" y="595"/>
                </a:cubicBezTo>
                <a:cubicBezTo>
                  <a:pt x="593" y="595"/>
                  <a:pt x="593" y="595"/>
                  <a:pt x="593" y="595"/>
                </a:cubicBezTo>
                <a:cubicBezTo>
                  <a:pt x="593" y="595"/>
                  <a:pt x="593" y="595"/>
                  <a:pt x="593" y="595"/>
                </a:cubicBezTo>
                <a:cubicBezTo>
                  <a:pt x="593" y="595"/>
                  <a:pt x="593" y="594"/>
                  <a:pt x="593" y="594"/>
                </a:cubicBezTo>
                <a:cubicBezTo>
                  <a:pt x="593" y="594"/>
                  <a:pt x="593" y="594"/>
                  <a:pt x="593" y="594"/>
                </a:cubicBezTo>
                <a:close/>
                <a:moveTo>
                  <a:pt x="1115" y="79"/>
                </a:moveTo>
                <a:cubicBezTo>
                  <a:pt x="1106" y="87"/>
                  <a:pt x="1106" y="87"/>
                  <a:pt x="1106" y="87"/>
                </a:cubicBezTo>
                <a:cubicBezTo>
                  <a:pt x="1106" y="88"/>
                  <a:pt x="1106" y="88"/>
                  <a:pt x="1106" y="88"/>
                </a:cubicBezTo>
                <a:cubicBezTo>
                  <a:pt x="1106" y="88"/>
                  <a:pt x="1106" y="88"/>
                  <a:pt x="1105" y="88"/>
                </a:cubicBezTo>
                <a:cubicBezTo>
                  <a:pt x="973" y="220"/>
                  <a:pt x="973" y="220"/>
                  <a:pt x="973" y="220"/>
                </a:cubicBezTo>
                <a:cubicBezTo>
                  <a:pt x="972" y="222"/>
                  <a:pt x="972" y="224"/>
                  <a:pt x="973" y="225"/>
                </a:cubicBezTo>
                <a:cubicBezTo>
                  <a:pt x="974" y="225"/>
                  <a:pt x="975" y="226"/>
                  <a:pt x="976" y="226"/>
                </a:cubicBezTo>
                <a:cubicBezTo>
                  <a:pt x="976" y="226"/>
                  <a:pt x="977" y="225"/>
                  <a:pt x="978" y="225"/>
                </a:cubicBezTo>
                <a:cubicBezTo>
                  <a:pt x="1110" y="93"/>
                  <a:pt x="1110" y="93"/>
                  <a:pt x="1110" y="93"/>
                </a:cubicBezTo>
                <a:cubicBezTo>
                  <a:pt x="1110" y="93"/>
                  <a:pt x="1110" y="92"/>
                  <a:pt x="1110" y="92"/>
                </a:cubicBezTo>
                <a:cubicBezTo>
                  <a:pt x="1110" y="92"/>
                  <a:pt x="1111" y="92"/>
                  <a:pt x="1111" y="92"/>
                </a:cubicBezTo>
                <a:cubicBezTo>
                  <a:pt x="1119" y="83"/>
                  <a:pt x="1119" y="83"/>
                  <a:pt x="1119" y="83"/>
                </a:cubicBezTo>
                <a:cubicBezTo>
                  <a:pt x="1121" y="82"/>
                  <a:pt x="1121" y="80"/>
                  <a:pt x="1119" y="79"/>
                </a:cubicBezTo>
                <a:cubicBezTo>
                  <a:pt x="1118" y="78"/>
                  <a:pt x="1116" y="78"/>
                  <a:pt x="1115" y="79"/>
                </a:cubicBezTo>
                <a:close/>
                <a:moveTo>
                  <a:pt x="889" y="309"/>
                </a:moveTo>
                <a:cubicBezTo>
                  <a:pt x="888" y="308"/>
                  <a:pt x="886" y="308"/>
                  <a:pt x="885" y="309"/>
                </a:cubicBezTo>
                <a:cubicBezTo>
                  <a:pt x="724" y="470"/>
                  <a:pt x="724" y="470"/>
                  <a:pt x="724" y="470"/>
                </a:cubicBezTo>
                <a:cubicBezTo>
                  <a:pt x="723" y="471"/>
                  <a:pt x="723" y="473"/>
                  <a:pt x="724" y="474"/>
                </a:cubicBezTo>
                <a:cubicBezTo>
                  <a:pt x="725" y="475"/>
                  <a:pt x="726" y="475"/>
                  <a:pt x="726" y="475"/>
                </a:cubicBezTo>
                <a:cubicBezTo>
                  <a:pt x="727" y="475"/>
                  <a:pt x="728" y="475"/>
                  <a:pt x="729" y="474"/>
                </a:cubicBezTo>
                <a:cubicBezTo>
                  <a:pt x="889" y="313"/>
                  <a:pt x="889" y="313"/>
                  <a:pt x="889" y="313"/>
                </a:cubicBezTo>
                <a:cubicBezTo>
                  <a:pt x="891" y="312"/>
                  <a:pt x="891" y="310"/>
                  <a:pt x="889" y="309"/>
                </a:cubicBezTo>
                <a:close/>
                <a:moveTo>
                  <a:pt x="929" y="273"/>
                </a:moveTo>
                <a:cubicBezTo>
                  <a:pt x="929" y="273"/>
                  <a:pt x="929" y="273"/>
                  <a:pt x="929" y="273"/>
                </a:cubicBezTo>
                <a:cubicBezTo>
                  <a:pt x="933" y="270"/>
                  <a:pt x="933" y="270"/>
                  <a:pt x="933" y="270"/>
                </a:cubicBezTo>
                <a:cubicBezTo>
                  <a:pt x="933" y="270"/>
                  <a:pt x="933" y="270"/>
                  <a:pt x="933" y="270"/>
                </a:cubicBezTo>
                <a:cubicBezTo>
                  <a:pt x="933" y="270"/>
                  <a:pt x="933" y="270"/>
                  <a:pt x="933" y="270"/>
                </a:cubicBezTo>
                <a:cubicBezTo>
                  <a:pt x="935" y="268"/>
                  <a:pt x="935" y="268"/>
                  <a:pt x="935" y="268"/>
                </a:cubicBezTo>
                <a:cubicBezTo>
                  <a:pt x="936" y="266"/>
                  <a:pt x="936" y="264"/>
                  <a:pt x="935" y="263"/>
                </a:cubicBezTo>
                <a:cubicBezTo>
                  <a:pt x="934" y="262"/>
                  <a:pt x="932" y="262"/>
                  <a:pt x="931" y="263"/>
                </a:cubicBezTo>
                <a:cubicBezTo>
                  <a:pt x="929" y="265"/>
                  <a:pt x="929" y="265"/>
                  <a:pt x="929" y="265"/>
                </a:cubicBezTo>
                <a:cubicBezTo>
                  <a:pt x="929" y="265"/>
                  <a:pt x="928" y="265"/>
                  <a:pt x="928" y="265"/>
                </a:cubicBezTo>
                <a:cubicBezTo>
                  <a:pt x="928" y="266"/>
                  <a:pt x="928" y="266"/>
                  <a:pt x="928" y="266"/>
                </a:cubicBezTo>
                <a:cubicBezTo>
                  <a:pt x="925" y="269"/>
                  <a:pt x="925" y="269"/>
                  <a:pt x="925" y="269"/>
                </a:cubicBezTo>
                <a:cubicBezTo>
                  <a:pt x="925" y="269"/>
                  <a:pt x="925" y="269"/>
                  <a:pt x="925" y="269"/>
                </a:cubicBezTo>
                <a:cubicBezTo>
                  <a:pt x="925" y="269"/>
                  <a:pt x="925" y="269"/>
                  <a:pt x="925" y="269"/>
                </a:cubicBezTo>
                <a:cubicBezTo>
                  <a:pt x="918" y="276"/>
                  <a:pt x="918" y="276"/>
                  <a:pt x="918" y="276"/>
                </a:cubicBezTo>
                <a:cubicBezTo>
                  <a:pt x="917" y="277"/>
                  <a:pt x="917" y="279"/>
                  <a:pt x="918" y="280"/>
                </a:cubicBezTo>
                <a:cubicBezTo>
                  <a:pt x="919" y="281"/>
                  <a:pt x="919" y="281"/>
                  <a:pt x="920" y="281"/>
                </a:cubicBezTo>
                <a:cubicBezTo>
                  <a:pt x="921" y="281"/>
                  <a:pt x="922" y="281"/>
                  <a:pt x="922" y="280"/>
                </a:cubicBezTo>
                <a:cubicBezTo>
                  <a:pt x="929" y="274"/>
                  <a:pt x="929" y="274"/>
                  <a:pt x="929" y="274"/>
                </a:cubicBezTo>
                <a:cubicBezTo>
                  <a:pt x="929" y="274"/>
                  <a:pt x="929" y="274"/>
                  <a:pt x="929" y="273"/>
                </a:cubicBezTo>
                <a:close/>
                <a:moveTo>
                  <a:pt x="950" y="244"/>
                </a:moveTo>
                <a:cubicBezTo>
                  <a:pt x="942" y="252"/>
                  <a:pt x="942" y="252"/>
                  <a:pt x="942" y="252"/>
                </a:cubicBezTo>
                <a:cubicBezTo>
                  <a:pt x="941" y="253"/>
                  <a:pt x="941" y="255"/>
                  <a:pt x="942" y="256"/>
                </a:cubicBezTo>
                <a:cubicBezTo>
                  <a:pt x="943" y="257"/>
                  <a:pt x="943" y="257"/>
                  <a:pt x="944" y="257"/>
                </a:cubicBezTo>
                <a:cubicBezTo>
                  <a:pt x="945" y="257"/>
                  <a:pt x="946" y="257"/>
                  <a:pt x="946" y="256"/>
                </a:cubicBezTo>
                <a:cubicBezTo>
                  <a:pt x="954" y="248"/>
                  <a:pt x="954" y="248"/>
                  <a:pt x="954" y="248"/>
                </a:cubicBezTo>
                <a:cubicBezTo>
                  <a:pt x="955" y="247"/>
                  <a:pt x="955" y="245"/>
                  <a:pt x="954" y="244"/>
                </a:cubicBezTo>
                <a:cubicBezTo>
                  <a:pt x="953" y="243"/>
                  <a:pt x="951" y="243"/>
                  <a:pt x="950" y="244"/>
                </a:cubicBezTo>
                <a:close/>
                <a:moveTo>
                  <a:pt x="574" y="620"/>
                </a:moveTo>
                <a:cubicBezTo>
                  <a:pt x="401" y="792"/>
                  <a:pt x="401" y="792"/>
                  <a:pt x="401" y="792"/>
                </a:cubicBezTo>
                <a:cubicBezTo>
                  <a:pt x="400" y="794"/>
                  <a:pt x="400" y="796"/>
                  <a:pt x="401" y="797"/>
                </a:cubicBezTo>
                <a:cubicBezTo>
                  <a:pt x="402" y="797"/>
                  <a:pt x="403" y="798"/>
                  <a:pt x="404" y="798"/>
                </a:cubicBezTo>
                <a:cubicBezTo>
                  <a:pt x="404" y="798"/>
                  <a:pt x="405" y="797"/>
                  <a:pt x="406" y="797"/>
                </a:cubicBezTo>
                <a:cubicBezTo>
                  <a:pt x="578" y="625"/>
                  <a:pt x="578" y="625"/>
                  <a:pt x="578" y="625"/>
                </a:cubicBezTo>
                <a:cubicBezTo>
                  <a:pt x="579" y="623"/>
                  <a:pt x="579" y="622"/>
                  <a:pt x="578" y="620"/>
                </a:cubicBezTo>
                <a:cubicBezTo>
                  <a:pt x="577" y="619"/>
                  <a:pt x="575" y="619"/>
                  <a:pt x="574" y="620"/>
                </a:cubicBezTo>
                <a:close/>
                <a:moveTo>
                  <a:pt x="1150" y="52"/>
                </a:moveTo>
                <a:cubicBezTo>
                  <a:pt x="1152" y="50"/>
                  <a:pt x="1152" y="50"/>
                  <a:pt x="1152" y="50"/>
                </a:cubicBezTo>
                <a:cubicBezTo>
                  <a:pt x="1153" y="50"/>
                  <a:pt x="1153" y="50"/>
                  <a:pt x="1153" y="50"/>
                </a:cubicBezTo>
                <a:cubicBezTo>
                  <a:pt x="1155" y="48"/>
                  <a:pt x="1155" y="48"/>
                  <a:pt x="1155" y="48"/>
                </a:cubicBezTo>
                <a:cubicBezTo>
                  <a:pt x="1155" y="48"/>
                  <a:pt x="1155" y="48"/>
                  <a:pt x="1155" y="48"/>
                </a:cubicBezTo>
                <a:cubicBezTo>
                  <a:pt x="1160" y="42"/>
                  <a:pt x="1160" y="42"/>
                  <a:pt x="1160" y="42"/>
                </a:cubicBezTo>
                <a:cubicBezTo>
                  <a:pt x="1162" y="41"/>
                  <a:pt x="1162" y="39"/>
                  <a:pt x="1160" y="38"/>
                </a:cubicBezTo>
                <a:cubicBezTo>
                  <a:pt x="1159" y="37"/>
                  <a:pt x="1157" y="37"/>
                  <a:pt x="1156" y="38"/>
                </a:cubicBezTo>
                <a:cubicBezTo>
                  <a:pt x="1149" y="45"/>
                  <a:pt x="1149" y="45"/>
                  <a:pt x="1149" y="45"/>
                </a:cubicBezTo>
                <a:cubicBezTo>
                  <a:pt x="1121" y="73"/>
                  <a:pt x="1121" y="73"/>
                  <a:pt x="1121" y="73"/>
                </a:cubicBezTo>
                <a:cubicBezTo>
                  <a:pt x="1119" y="75"/>
                  <a:pt x="1119" y="76"/>
                  <a:pt x="1121" y="78"/>
                </a:cubicBezTo>
                <a:cubicBezTo>
                  <a:pt x="1121" y="78"/>
                  <a:pt x="1122" y="79"/>
                  <a:pt x="1123" y="79"/>
                </a:cubicBezTo>
                <a:cubicBezTo>
                  <a:pt x="1123" y="79"/>
                  <a:pt x="1124" y="78"/>
                  <a:pt x="1125" y="78"/>
                </a:cubicBezTo>
                <a:cubicBezTo>
                  <a:pt x="1142" y="60"/>
                  <a:pt x="1142" y="60"/>
                  <a:pt x="1142" y="60"/>
                </a:cubicBezTo>
                <a:cubicBezTo>
                  <a:pt x="1142" y="60"/>
                  <a:pt x="1142" y="60"/>
                  <a:pt x="1142" y="60"/>
                </a:cubicBezTo>
                <a:cubicBezTo>
                  <a:pt x="1150" y="52"/>
                  <a:pt x="1150" y="52"/>
                  <a:pt x="1150" y="52"/>
                </a:cubicBezTo>
                <a:close/>
                <a:moveTo>
                  <a:pt x="945" y="272"/>
                </a:moveTo>
                <a:cubicBezTo>
                  <a:pt x="950" y="266"/>
                  <a:pt x="950" y="266"/>
                  <a:pt x="950" y="266"/>
                </a:cubicBezTo>
                <a:cubicBezTo>
                  <a:pt x="961" y="256"/>
                  <a:pt x="961" y="256"/>
                  <a:pt x="961" y="256"/>
                </a:cubicBezTo>
                <a:cubicBezTo>
                  <a:pt x="961" y="256"/>
                  <a:pt x="961" y="255"/>
                  <a:pt x="961" y="255"/>
                </a:cubicBezTo>
                <a:cubicBezTo>
                  <a:pt x="961" y="255"/>
                  <a:pt x="962" y="255"/>
                  <a:pt x="962" y="255"/>
                </a:cubicBezTo>
                <a:cubicBezTo>
                  <a:pt x="965" y="252"/>
                  <a:pt x="965" y="252"/>
                  <a:pt x="965" y="252"/>
                </a:cubicBezTo>
                <a:cubicBezTo>
                  <a:pt x="966" y="251"/>
                  <a:pt x="966" y="249"/>
                  <a:pt x="965" y="247"/>
                </a:cubicBezTo>
                <a:cubicBezTo>
                  <a:pt x="964" y="246"/>
                  <a:pt x="962" y="246"/>
                  <a:pt x="960" y="247"/>
                </a:cubicBezTo>
                <a:cubicBezTo>
                  <a:pt x="958" y="250"/>
                  <a:pt x="958" y="250"/>
                  <a:pt x="958" y="250"/>
                </a:cubicBezTo>
                <a:cubicBezTo>
                  <a:pt x="957" y="250"/>
                  <a:pt x="957" y="251"/>
                  <a:pt x="957" y="251"/>
                </a:cubicBezTo>
                <a:cubicBezTo>
                  <a:pt x="957" y="251"/>
                  <a:pt x="957" y="251"/>
                  <a:pt x="956" y="251"/>
                </a:cubicBezTo>
                <a:cubicBezTo>
                  <a:pt x="946" y="262"/>
                  <a:pt x="946" y="262"/>
                  <a:pt x="946" y="262"/>
                </a:cubicBezTo>
                <a:cubicBezTo>
                  <a:pt x="940" y="267"/>
                  <a:pt x="940" y="267"/>
                  <a:pt x="940" y="267"/>
                </a:cubicBezTo>
                <a:cubicBezTo>
                  <a:pt x="939" y="269"/>
                  <a:pt x="939" y="271"/>
                  <a:pt x="940" y="272"/>
                </a:cubicBezTo>
                <a:cubicBezTo>
                  <a:pt x="941" y="272"/>
                  <a:pt x="942" y="273"/>
                  <a:pt x="943" y="273"/>
                </a:cubicBezTo>
                <a:cubicBezTo>
                  <a:pt x="943" y="273"/>
                  <a:pt x="944" y="272"/>
                  <a:pt x="945" y="272"/>
                </a:cubicBezTo>
                <a:close/>
                <a:moveTo>
                  <a:pt x="1184" y="31"/>
                </a:moveTo>
                <a:cubicBezTo>
                  <a:pt x="1185" y="31"/>
                  <a:pt x="1186" y="31"/>
                  <a:pt x="1186" y="30"/>
                </a:cubicBezTo>
                <a:cubicBezTo>
                  <a:pt x="1190" y="27"/>
                  <a:pt x="1190" y="27"/>
                  <a:pt x="1190" y="27"/>
                </a:cubicBezTo>
                <a:cubicBezTo>
                  <a:pt x="1191" y="25"/>
                  <a:pt x="1191" y="23"/>
                  <a:pt x="1190" y="22"/>
                </a:cubicBezTo>
                <a:cubicBezTo>
                  <a:pt x="1189" y="21"/>
                  <a:pt x="1187" y="21"/>
                  <a:pt x="1186" y="22"/>
                </a:cubicBezTo>
                <a:cubicBezTo>
                  <a:pt x="1182" y="26"/>
                  <a:pt x="1182" y="26"/>
                  <a:pt x="1182" y="26"/>
                </a:cubicBezTo>
                <a:cubicBezTo>
                  <a:pt x="1181" y="27"/>
                  <a:pt x="1181" y="29"/>
                  <a:pt x="1182" y="30"/>
                </a:cubicBezTo>
                <a:cubicBezTo>
                  <a:pt x="1182" y="31"/>
                  <a:pt x="1183" y="31"/>
                  <a:pt x="1184" y="31"/>
                </a:cubicBezTo>
                <a:close/>
                <a:moveTo>
                  <a:pt x="897" y="315"/>
                </a:moveTo>
                <a:cubicBezTo>
                  <a:pt x="896" y="314"/>
                  <a:pt x="894" y="314"/>
                  <a:pt x="893" y="315"/>
                </a:cubicBezTo>
                <a:cubicBezTo>
                  <a:pt x="731" y="477"/>
                  <a:pt x="731" y="477"/>
                  <a:pt x="731" y="477"/>
                </a:cubicBezTo>
                <a:cubicBezTo>
                  <a:pt x="729" y="478"/>
                  <a:pt x="729" y="480"/>
                  <a:pt x="731" y="482"/>
                </a:cubicBezTo>
                <a:cubicBezTo>
                  <a:pt x="731" y="482"/>
                  <a:pt x="732" y="483"/>
                  <a:pt x="733" y="483"/>
                </a:cubicBezTo>
                <a:cubicBezTo>
                  <a:pt x="734" y="483"/>
                  <a:pt x="734" y="482"/>
                  <a:pt x="735" y="482"/>
                </a:cubicBezTo>
                <a:cubicBezTo>
                  <a:pt x="897" y="319"/>
                  <a:pt x="897" y="319"/>
                  <a:pt x="897" y="319"/>
                </a:cubicBezTo>
                <a:cubicBezTo>
                  <a:pt x="899" y="318"/>
                  <a:pt x="899" y="316"/>
                  <a:pt x="897" y="315"/>
                </a:cubicBezTo>
                <a:close/>
                <a:moveTo>
                  <a:pt x="573" y="634"/>
                </a:moveTo>
                <a:cubicBezTo>
                  <a:pt x="406" y="802"/>
                  <a:pt x="406" y="802"/>
                  <a:pt x="406" y="802"/>
                </a:cubicBezTo>
                <a:cubicBezTo>
                  <a:pt x="406" y="802"/>
                  <a:pt x="406" y="802"/>
                  <a:pt x="406" y="802"/>
                </a:cubicBezTo>
                <a:cubicBezTo>
                  <a:pt x="403" y="804"/>
                  <a:pt x="403" y="804"/>
                  <a:pt x="403" y="804"/>
                </a:cubicBezTo>
                <a:cubicBezTo>
                  <a:pt x="402" y="806"/>
                  <a:pt x="402" y="808"/>
                  <a:pt x="403" y="809"/>
                </a:cubicBezTo>
                <a:cubicBezTo>
                  <a:pt x="404" y="809"/>
                  <a:pt x="405" y="810"/>
                  <a:pt x="406" y="810"/>
                </a:cubicBezTo>
                <a:cubicBezTo>
                  <a:pt x="406" y="810"/>
                  <a:pt x="407" y="809"/>
                  <a:pt x="407" y="809"/>
                </a:cubicBezTo>
                <a:cubicBezTo>
                  <a:pt x="409" y="806"/>
                  <a:pt x="409" y="806"/>
                  <a:pt x="409" y="806"/>
                </a:cubicBezTo>
                <a:cubicBezTo>
                  <a:pt x="409" y="806"/>
                  <a:pt x="409" y="806"/>
                  <a:pt x="409" y="806"/>
                </a:cubicBezTo>
                <a:cubicBezTo>
                  <a:pt x="577" y="639"/>
                  <a:pt x="577" y="639"/>
                  <a:pt x="577" y="639"/>
                </a:cubicBezTo>
                <a:cubicBezTo>
                  <a:pt x="578" y="638"/>
                  <a:pt x="579" y="636"/>
                  <a:pt x="577" y="635"/>
                </a:cubicBezTo>
                <a:cubicBezTo>
                  <a:pt x="576" y="633"/>
                  <a:pt x="574" y="633"/>
                  <a:pt x="573" y="634"/>
                </a:cubicBezTo>
                <a:close/>
                <a:moveTo>
                  <a:pt x="988" y="219"/>
                </a:moveTo>
                <a:cubicBezTo>
                  <a:pt x="987" y="221"/>
                  <a:pt x="987" y="221"/>
                  <a:pt x="987" y="221"/>
                </a:cubicBezTo>
                <a:cubicBezTo>
                  <a:pt x="985" y="223"/>
                  <a:pt x="985" y="224"/>
                  <a:pt x="987" y="226"/>
                </a:cubicBezTo>
                <a:cubicBezTo>
                  <a:pt x="987" y="226"/>
                  <a:pt x="988" y="227"/>
                  <a:pt x="989" y="227"/>
                </a:cubicBezTo>
                <a:cubicBezTo>
                  <a:pt x="989" y="227"/>
                  <a:pt x="990" y="226"/>
                  <a:pt x="991" y="226"/>
                </a:cubicBezTo>
                <a:cubicBezTo>
                  <a:pt x="993" y="224"/>
                  <a:pt x="993" y="224"/>
                  <a:pt x="993" y="224"/>
                </a:cubicBezTo>
                <a:cubicBezTo>
                  <a:pt x="994" y="223"/>
                  <a:pt x="994" y="221"/>
                  <a:pt x="993" y="219"/>
                </a:cubicBezTo>
                <a:cubicBezTo>
                  <a:pt x="992" y="218"/>
                  <a:pt x="990" y="218"/>
                  <a:pt x="988" y="219"/>
                </a:cubicBezTo>
                <a:close/>
                <a:moveTo>
                  <a:pt x="1125" y="82"/>
                </a:moveTo>
                <a:cubicBezTo>
                  <a:pt x="998" y="210"/>
                  <a:pt x="998" y="210"/>
                  <a:pt x="998" y="210"/>
                </a:cubicBezTo>
                <a:cubicBezTo>
                  <a:pt x="997" y="211"/>
                  <a:pt x="997" y="213"/>
                  <a:pt x="998" y="214"/>
                </a:cubicBezTo>
                <a:cubicBezTo>
                  <a:pt x="999" y="215"/>
                  <a:pt x="1000" y="215"/>
                  <a:pt x="1000" y="215"/>
                </a:cubicBezTo>
                <a:cubicBezTo>
                  <a:pt x="1001" y="215"/>
                  <a:pt x="1002" y="215"/>
                  <a:pt x="1002" y="214"/>
                </a:cubicBezTo>
                <a:cubicBezTo>
                  <a:pt x="1134" y="81"/>
                  <a:pt x="1134" y="81"/>
                  <a:pt x="1134" y="81"/>
                </a:cubicBezTo>
                <a:cubicBezTo>
                  <a:pt x="1134" y="81"/>
                  <a:pt x="1134" y="81"/>
                  <a:pt x="1134" y="81"/>
                </a:cubicBezTo>
                <a:cubicBezTo>
                  <a:pt x="1176" y="41"/>
                  <a:pt x="1176" y="41"/>
                  <a:pt x="1176" y="41"/>
                </a:cubicBezTo>
                <a:cubicBezTo>
                  <a:pt x="1177" y="39"/>
                  <a:pt x="1177" y="38"/>
                  <a:pt x="1176" y="36"/>
                </a:cubicBezTo>
                <a:cubicBezTo>
                  <a:pt x="1174" y="35"/>
                  <a:pt x="1172" y="35"/>
                  <a:pt x="1171" y="36"/>
                </a:cubicBezTo>
                <a:cubicBezTo>
                  <a:pt x="1125" y="82"/>
                  <a:pt x="1125" y="82"/>
                  <a:pt x="1125" y="82"/>
                </a:cubicBezTo>
                <a:close/>
                <a:moveTo>
                  <a:pt x="936" y="293"/>
                </a:moveTo>
                <a:cubicBezTo>
                  <a:pt x="937" y="293"/>
                  <a:pt x="938" y="293"/>
                  <a:pt x="939" y="292"/>
                </a:cubicBezTo>
                <a:cubicBezTo>
                  <a:pt x="941" y="290"/>
                  <a:pt x="941" y="290"/>
                  <a:pt x="941" y="290"/>
                </a:cubicBezTo>
                <a:cubicBezTo>
                  <a:pt x="942" y="288"/>
                  <a:pt x="942" y="286"/>
                  <a:pt x="941" y="285"/>
                </a:cubicBezTo>
                <a:cubicBezTo>
                  <a:pt x="940" y="284"/>
                  <a:pt x="938" y="284"/>
                  <a:pt x="937" y="285"/>
                </a:cubicBezTo>
                <a:cubicBezTo>
                  <a:pt x="934" y="288"/>
                  <a:pt x="934" y="288"/>
                  <a:pt x="934" y="288"/>
                </a:cubicBezTo>
                <a:cubicBezTo>
                  <a:pt x="933" y="289"/>
                  <a:pt x="933" y="291"/>
                  <a:pt x="934" y="292"/>
                </a:cubicBezTo>
                <a:cubicBezTo>
                  <a:pt x="935" y="293"/>
                  <a:pt x="936" y="293"/>
                  <a:pt x="936" y="293"/>
                </a:cubicBezTo>
                <a:close/>
                <a:moveTo>
                  <a:pt x="951" y="278"/>
                </a:moveTo>
                <a:cubicBezTo>
                  <a:pt x="952" y="278"/>
                  <a:pt x="953" y="278"/>
                  <a:pt x="954" y="277"/>
                </a:cubicBezTo>
                <a:cubicBezTo>
                  <a:pt x="984" y="246"/>
                  <a:pt x="984" y="246"/>
                  <a:pt x="984" y="246"/>
                </a:cubicBezTo>
                <a:cubicBezTo>
                  <a:pt x="985" y="245"/>
                  <a:pt x="985" y="243"/>
                  <a:pt x="984" y="242"/>
                </a:cubicBezTo>
                <a:cubicBezTo>
                  <a:pt x="983" y="241"/>
                  <a:pt x="981" y="241"/>
                  <a:pt x="980" y="242"/>
                </a:cubicBezTo>
                <a:cubicBezTo>
                  <a:pt x="949" y="273"/>
                  <a:pt x="949" y="273"/>
                  <a:pt x="949" y="273"/>
                </a:cubicBezTo>
                <a:cubicBezTo>
                  <a:pt x="948" y="274"/>
                  <a:pt x="948" y="276"/>
                  <a:pt x="949" y="277"/>
                </a:cubicBezTo>
                <a:cubicBezTo>
                  <a:pt x="950" y="278"/>
                  <a:pt x="951" y="278"/>
                  <a:pt x="951" y="278"/>
                </a:cubicBezTo>
                <a:close/>
                <a:moveTo>
                  <a:pt x="911" y="315"/>
                </a:moveTo>
                <a:cubicBezTo>
                  <a:pt x="912" y="316"/>
                  <a:pt x="912" y="316"/>
                  <a:pt x="913" y="316"/>
                </a:cubicBezTo>
                <a:cubicBezTo>
                  <a:pt x="914" y="316"/>
                  <a:pt x="915" y="316"/>
                  <a:pt x="915" y="315"/>
                </a:cubicBezTo>
                <a:cubicBezTo>
                  <a:pt x="924" y="306"/>
                  <a:pt x="924" y="306"/>
                  <a:pt x="924" y="306"/>
                </a:cubicBezTo>
                <a:cubicBezTo>
                  <a:pt x="926" y="305"/>
                  <a:pt x="926" y="303"/>
                  <a:pt x="924" y="302"/>
                </a:cubicBezTo>
                <a:cubicBezTo>
                  <a:pt x="923" y="301"/>
                  <a:pt x="921" y="301"/>
                  <a:pt x="920" y="302"/>
                </a:cubicBezTo>
                <a:cubicBezTo>
                  <a:pt x="911" y="311"/>
                  <a:pt x="911" y="311"/>
                  <a:pt x="911" y="311"/>
                </a:cubicBezTo>
                <a:cubicBezTo>
                  <a:pt x="910" y="312"/>
                  <a:pt x="910" y="314"/>
                  <a:pt x="911" y="315"/>
                </a:cubicBezTo>
                <a:close/>
                <a:moveTo>
                  <a:pt x="572" y="650"/>
                </a:moveTo>
                <a:cubicBezTo>
                  <a:pt x="545" y="677"/>
                  <a:pt x="545" y="677"/>
                  <a:pt x="545" y="677"/>
                </a:cubicBezTo>
                <a:cubicBezTo>
                  <a:pt x="543" y="678"/>
                  <a:pt x="543" y="680"/>
                  <a:pt x="545" y="681"/>
                </a:cubicBezTo>
                <a:cubicBezTo>
                  <a:pt x="545" y="682"/>
                  <a:pt x="546" y="682"/>
                  <a:pt x="547" y="682"/>
                </a:cubicBezTo>
                <a:cubicBezTo>
                  <a:pt x="548" y="682"/>
                  <a:pt x="548" y="682"/>
                  <a:pt x="549" y="681"/>
                </a:cubicBezTo>
                <a:cubicBezTo>
                  <a:pt x="577" y="654"/>
                  <a:pt x="577" y="654"/>
                  <a:pt x="577" y="654"/>
                </a:cubicBezTo>
                <a:cubicBezTo>
                  <a:pt x="578" y="653"/>
                  <a:pt x="578" y="651"/>
                  <a:pt x="577" y="650"/>
                </a:cubicBezTo>
                <a:cubicBezTo>
                  <a:pt x="575" y="648"/>
                  <a:pt x="574" y="648"/>
                  <a:pt x="572" y="650"/>
                </a:cubicBezTo>
                <a:close/>
                <a:moveTo>
                  <a:pt x="523" y="699"/>
                </a:moveTo>
                <a:cubicBezTo>
                  <a:pt x="412" y="810"/>
                  <a:pt x="412" y="810"/>
                  <a:pt x="412" y="810"/>
                </a:cubicBezTo>
                <a:cubicBezTo>
                  <a:pt x="410" y="811"/>
                  <a:pt x="410" y="813"/>
                  <a:pt x="412" y="814"/>
                </a:cubicBezTo>
                <a:cubicBezTo>
                  <a:pt x="412" y="815"/>
                  <a:pt x="413" y="815"/>
                  <a:pt x="414" y="815"/>
                </a:cubicBezTo>
                <a:cubicBezTo>
                  <a:pt x="415" y="815"/>
                  <a:pt x="415" y="815"/>
                  <a:pt x="416" y="814"/>
                </a:cubicBezTo>
                <a:cubicBezTo>
                  <a:pt x="527" y="703"/>
                  <a:pt x="527" y="703"/>
                  <a:pt x="527" y="703"/>
                </a:cubicBezTo>
                <a:cubicBezTo>
                  <a:pt x="529" y="702"/>
                  <a:pt x="529" y="700"/>
                  <a:pt x="527" y="699"/>
                </a:cubicBezTo>
                <a:cubicBezTo>
                  <a:pt x="526" y="697"/>
                  <a:pt x="524" y="697"/>
                  <a:pt x="523" y="699"/>
                </a:cubicBezTo>
                <a:close/>
                <a:moveTo>
                  <a:pt x="908" y="318"/>
                </a:moveTo>
                <a:cubicBezTo>
                  <a:pt x="907" y="317"/>
                  <a:pt x="905" y="317"/>
                  <a:pt x="903" y="318"/>
                </a:cubicBezTo>
                <a:cubicBezTo>
                  <a:pt x="739" y="483"/>
                  <a:pt x="739" y="483"/>
                  <a:pt x="739" y="483"/>
                </a:cubicBezTo>
                <a:cubicBezTo>
                  <a:pt x="738" y="484"/>
                  <a:pt x="738" y="486"/>
                  <a:pt x="739" y="487"/>
                </a:cubicBezTo>
                <a:cubicBezTo>
                  <a:pt x="740" y="488"/>
                  <a:pt x="740" y="488"/>
                  <a:pt x="741" y="488"/>
                </a:cubicBezTo>
                <a:cubicBezTo>
                  <a:pt x="742" y="488"/>
                  <a:pt x="743" y="488"/>
                  <a:pt x="743" y="487"/>
                </a:cubicBezTo>
                <a:cubicBezTo>
                  <a:pt x="908" y="323"/>
                  <a:pt x="908" y="323"/>
                  <a:pt x="908" y="323"/>
                </a:cubicBezTo>
                <a:cubicBezTo>
                  <a:pt x="909" y="321"/>
                  <a:pt x="909" y="320"/>
                  <a:pt x="908" y="318"/>
                </a:cubicBezTo>
                <a:close/>
                <a:moveTo>
                  <a:pt x="1140" y="82"/>
                </a:moveTo>
                <a:cubicBezTo>
                  <a:pt x="1140" y="82"/>
                  <a:pt x="1140" y="82"/>
                  <a:pt x="1140" y="82"/>
                </a:cubicBezTo>
                <a:cubicBezTo>
                  <a:pt x="1140" y="82"/>
                  <a:pt x="1139" y="82"/>
                  <a:pt x="1139" y="82"/>
                </a:cubicBezTo>
                <a:cubicBezTo>
                  <a:pt x="1139" y="83"/>
                  <a:pt x="1139" y="83"/>
                  <a:pt x="1139" y="83"/>
                </a:cubicBezTo>
                <a:cubicBezTo>
                  <a:pt x="1139" y="83"/>
                  <a:pt x="1139" y="83"/>
                  <a:pt x="1139" y="83"/>
                </a:cubicBezTo>
                <a:cubicBezTo>
                  <a:pt x="998" y="224"/>
                  <a:pt x="998" y="224"/>
                  <a:pt x="998" y="224"/>
                </a:cubicBezTo>
                <a:cubicBezTo>
                  <a:pt x="997" y="225"/>
                  <a:pt x="997" y="227"/>
                  <a:pt x="998" y="228"/>
                </a:cubicBezTo>
                <a:cubicBezTo>
                  <a:pt x="999" y="229"/>
                  <a:pt x="999" y="229"/>
                  <a:pt x="1000" y="229"/>
                </a:cubicBezTo>
                <a:cubicBezTo>
                  <a:pt x="1001" y="229"/>
                  <a:pt x="1002" y="229"/>
                  <a:pt x="1002" y="228"/>
                </a:cubicBezTo>
                <a:cubicBezTo>
                  <a:pt x="1143" y="87"/>
                  <a:pt x="1143" y="87"/>
                  <a:pt x="1143" y="87"/>
                </a:cubicBezTo>
                <a:cubicBezTo>
                  <a:pt x="1144" y="87"/>
                  <a:pt x="1144" y="87"/>
                  <a:pt x="1145" y="86"/>
                </a:cubicBezTo>
                <a:cubicBezTo>
                  <a:pt x="1198" y="33"/>
                  <a:pt x="1198" y="33"/>
                  <a:pt x="1198" y="33"/>
                </a:cubicBezTo>
                <a:cubicBezTo>
                  <a:pt x="1199" y="32"/>
                  <a:pt x="1199" y="30"/>
                  <a:pt x="1198" y="28"/>
                </a:cubicBezTo>
                <a:cubicBezTo>
                  <a:pt x="1196" y="27"/>
                  <a:pt x="1195" y="27"/>
                  <a:pt x="1193" y="28"/>
                </a:cubicBezTo>
                <a:cubicBezTo>
                  <a:pt x="1189" y="33"/>
                  <a:pt x="1189" y="33"/>
                  <a:pt x="1189" y="33"/>
                </a:cubicBezTo>
                <a:lnTo>
                  <a:pt x="1140" y="82"/>
                </a:lnTo>
                <a:close/>
                <a:moveTo>
                  <a:pt x="960" y="283"/>
                </a:moveTo>
                <a:cubicBezTo>
                  <a:pt x="961" y="283"/>
                  <a:pt x="961" y="283"/>
                  <a:pt x="962" y="282"/>
                </a:cubicBezTo>
                <a:cubicBezTo>
                  <a:pt x="997" y="248"/>
                  <a:pt x="997" y="248"/>
                  <a:pt x="997" y="248"/>
                </a:cubicBezTo>
                <a:cubicBezTo>
                  <a:pt x="998" y="247"/>
                  <a:pt x="998" y="245"/>
                  <a:pt x="997" y="243"/>
                </a:cubicBezTo>
                <a:cubicBezTo>
                  <a:pt x="996" y="242"/>
                  <a:pt x="994" y="242"/>
                  <a:pt x="992" y="243"/>
                </a:cubicBezTo>
                <a:cubicBezTo>
                  <a:pt x="958" y="278"/>
                  <a:pt x="958" y="278"/>
                  <a:pt x="958" y="278"/>
                </a:cubicBezTo>
                <a:cubicBezTo>
                  <a:pt x="956" y="279"/>
                  <a:pt x="956" y="281"/>
                  <a:pt x="958" y="282"/>
                </a:cubicBezTo>
                <a:cubicBezTo>
                  <a:pt x="958" y="283"/>
                  <a:pt x="959" y="283"/>
                  <a:pt x="960" y="283"/>
                </a:cubicBezTo>
                <a:close/>
                <a:moveTo>
                  <a:pt x="1007" y="234"/>
                </a:moveTo>
                <a:cubicBezTo>
                  <a:pt x="1007" y="234"/>
                  <a:pt x="1008" y="235"/>
                  <a:pt x="1009" y="235"/>
                </a:cubicBezTo>
                <a:cubicBezTo>
                  <a:pt x="1009" y="235"/>
                  <a:pt x="1010" y="234"/>
                  <a:pt x="1011" y="234"/>
                </a:cubicBezTo>
                <a:cubicBezTo>
                  <a:pt x="1209" y="36"/>
                  <a:pt x="1209" y="36"/>
                  <a:pt x="1209" y="36"/>
                </a:cubicBezTo>
                <a:cubicBezTo>
                  <a:pt x="1210" y="35"/>
                  <a:pt x="1210" y="33"/>
                  <a:pt x="1209" y="31"/>
                </a:cubicBezTo>
                <a:cubicBezTo>
                  <a:pt x="1208" y="30"/>
                  <a:pt x="1206" y="30"/>
                  <a:pt x="1204" y="31"/>
                </a:cubicBezTo>
                <a:cubicBezTo>
                  <a:pt x="1007" y="229"/>
                  <a:pt x="1007" y="229"/>
                  <a:pt x="1007" y="229"/>
                </a:cubicBezTo>
                <a:cubicBezTo>
                  <a:pt x="1005" y="230"/>
                  <a:pt x="1005" y="232"/>
                  <a:pt x="1007" y="234"/>
                </a:cubicBezTo>
                <a:close/>
                <a:moveTo>
                  <a:pt x="522" y="714"/>
                </a:moveTo>
                <a:cubicBezTo>
                  <a:pt x="486" y="749"/>
                  <a:pt x="486" y="749"/>
                  <a:pt x="486" y="749"/>
                </a:cubicBezTo>
                <a:cubicBezTo>
                  <a:pt x="486" y="749"/>
                  <a:pt x="486" y="749"/>
                  <a:pt x="486" y="749"/>
                </a:cubicBezTo>
                <a:cubicBezTo>
                  <a:pt x="413" y="823"/>
                  <a:pt x="413" y="823"/>
                  <a:pt x="413" y="823"/>
                </a:cubicBezTo>
                <a:cubicBezTo>
                  <a:pt x="413" y="823"/>
                  <a:pt x="413" y="823"/>
                  <a:pt x="413" y="823"/>
                </a:cubicBezTo>
                <a:cubicBezTo>
                  <a:pt x="411" y="825"/>
                  <a:pt x="411" y="825"/>
                  <a:pt x="411" y="825"/>
                </a:cubicBezTo>
                <a:cubicBezTo>
                  <a:pt x="411" y="825"/>
                  <a:pt x="411" y="825"/>
                  <a:pt x="411" y="825"/>
                </a:cubicBezTo>
                <a:cubicBezTo>
                  <a:pt x="410" y="826"/>
                  <a:pt x="410" y="826"/>
                  <a:pt x="410" y="826"/>
                </a:cubicBezTo>
                <a:cubicBezTo>
                  <a:pt x="410" y="826"/>
                  <a:pt x="410" y="826"/>
                  <a:pt x="410" y="826"/>
                </a:cubicBezTo>
                <a:cubicBezTo>
                  <a:pt x="410" y="827"/>
                  <a:pt x="410" y="827"/>
                  <a:pt x="410" y="828"/>
                </a:cubicBezTo>
                <a:cubicBezTo>
                  <a:pt x="410" y="829"/>
                  <a:pt x="411" y="829"/>
                  <a:pt x="411" y="829"/>
                </a:cubicBezTo>
                <a:cubicBezTo>
                  <a:pt x="411" y="829"/>
                  <a:pt x="412" y="830"/>
                  <a:pt x="412" y="830"/>
                </a:cubicBezTo>
                <a:cubicBezTo>
                  <a:pt x="412" y="830"/>
                  <a:pt x="412" y="830"/>
                  <a:pt x="412" y="830"/>
                </a:cubicBezTo>
                <a:cubicBezTo>
                  <a:pt x="412" y="830"/>
                  <a:pt x="413" y="830"/>
                  <a:pt x="413" y="830"/>
                </a:cubicBezTo>
                <a:cubicBezTo>
                  <a:pt x="414" y="830"/>
                  <a:pt x="415" y="830"/>
                  <a:pt x="415" y="829"/>
                </a:cubicBezTo>
                <a:cubicBezTo>
                  <a:pt x="416" y="828"/>
                  <a:pt x="416" y="828"/>
                  <a:pt x="416" y="828"/>
                </a:cubicBezTo>
                <a:cubicBezTo>
                  <a:pt x="488" y="755"/>
                  <a:pt x="488" y="755"/>
                  <a:pt x="488" y="755"/>
                </a:cubicBezTo>
                <a:cubicBezTo>
                  <a:pt x="488" y="755"/>
                  <a:pt x="488" y="755"/>
                  <a:pt x="488" y="755"/>
                </a:cubicBezTo>
                <a:cubicBezTo>
                  <a:pt x="526" y="718"/>
                  <a:pt x="526" y="718"/>
                  <a:pt x="526" y="718"/>
                </a:cubicBezTo>
                <a:cubicBezTo>
                  <a:pt x="528" y="716"/>
                  <a:pt x="528" y="715"/>
                  <a:pt x="526" y="713"/>
                </a:cubicBezTo>
                <a:cubicBezTo>
                  <a:pt x="525" y="712"/>
                  <a:pt x="523" y="712"/>
                  <a:pt x="522" y="714"/>
                </a:cubicBezTo>
                <a:close/>
                <a:moveTo>
                  <a:pt x="932" y="308"/>
                </a:moveTo>
                <a:cubicBezTo>
                  <a:pt x="931" y="307"/>
                  <a:pt x="929" y="307"/>
                  <a:pt x="928" y="308"/>
                </a:cubicBezTo>
                <a:cubicBezTo>
                  <a:pt x="746" y="490"/>
                  <a:pt x="746" y="490"/>
                  <a:pt x="746" y="490"/>
                </a:cubicBezTo>
                <a:cubicBezTo>
                  <a:pt x="745" y="491"/>
                  <a:pt x="745" y="493"/>
                  <a:pt x="746" y="494"/>
                </a:cubicBezTo>
                <a:cubicBezTo>
                  <a:pt x="746" y="495"/>
                  <a:pt x="747" y="495"/>
                  <a:pt x="748" y="495"/>
                </a:cubicBezTo>
                <a:cubicBezTo>
                  <a:pt x="749" y="495"/>
                  <a:pt x="750" y="495"/>
                  <a:pt x="750" y="494"/>
                </a:cubicBezTo>
                <a:cubicBezTo>
                  <a:pt x="932" y="312"/>
                  <a:pt x="932" y="312"/>
                  <a:pt x="932" y="312"/>
                </a:cubicBezTo>
                <a:cubicBezTo>
                  <a:pt x="933" y="311"/>
                  <a:pt x="933" y="309"/>
                  <a:pt x="932" y="308"/>
                </a:cubicBezTo>
                <a:close/>
                <a:moveTo>
                  <a:pt x="944" y="310"/>
                </a:moveTo>
                <a:cubicBezTo>
                  <a:pt x="943" y="309"/>
                  <a:pt x="941" y="309"/>
                  <a:pt x="940" y="310"/>
                </a:cubicBezTo>
                <a:cubicBezTo>
                  <a:pt x="762" y="488"/>
                  <a:pt x="762" y="488"/>
                  <a:pt x="762" y="488"/>
                </a:cubicBezTo>
                <a:cubicBezTo>
                  <a:pt x="761" y="489"/>
                  <a:pt x="761" y="491"/>
                  <a:pt x="762" y="492"/>
                </a:cubicBezTo>
                <a:cubicBezTo>
                  <a:pt x="763" y="493"/>
                  <a:pt x="763" y="493"/>
                  <a:pt x="764" y="493"/>
                </a:cubicBezTo>
                <a:cubicBezTo>
                  <a:pt x="765" y="493"/>
                  <a:pt x="766" y="493"/>
                  <a:pt x="766" y="492"/>
                </a:cubicBezTo>
                <a:cubicBezTo>
                  <a:pt x="944" y="315"/>
                  <a:pt x="944" y="315"/>
                  <a:pt x="944" y="315"/>
                </a:cubicBezTo>
                <a:cubicBezTo>
                  <a:pt x="945" y="313"/>
                  <a:pt x="945" y="311"/>
                  <a:pt x="944" y="310"/>
                </a:cubicBezTo>
                <a:close/>
                <a:moveTo>
                  <a:pt x="507" y="742"/>
                </a:moveTo>
                <a:cubicBezTo>
                  <a:pt x="495" y="754"/>
                  <a:pt x="495" y="754"/>
                  <a:pt x="495" y="754"/>
                </a:cubicBezTo>
                <a:cubicBezTo>
                  <a:pt x="494" y="756"/>
                  <a:pt x="494" y="758"/>
                  <a:pt x="495" y="759"/>
                </a:cubicBezTo>
                <a:cubicBezTo>
                  <a:pt x="496" y="759"/>
                  <a:pt x="497" y="760"/>
                  <a:pt x="498" y="760"/>
                </a:cubicBezTo>
                <a:cubicBezTo>
                  <a:pt x="498" y="760"/>
                  <a:pt x="499" y="759"/>
                  <a:pt x="500" y="759"/>
                </a:cubicBezTo>
                <a:cubicBezTo>
                  <a:pt x="512" y="747"/>
                  <a:pt x="512" y="747"/>
                  <a:pt x="512" y="747"/>
                </a:cubicBezTo>
                <a:cubicBezTo>
                  <a:pt x="513" y="745"/>
                  <a:pt x="513" y="743"/>
                  <a:pt x="512" y="742"/>
                </a:cubicBezTo>
                <a:cubicBezTo>
                  <a:pt x="511" y="741"/>
                  <a:pt x="509" y="741"/>
                  <a:pt x="507" y="742"/>
                </a:cubicBezTo>
                <a:close/>
                <a:moveTo>
                  <a:pt x="975" y="282"/>
                </a:moveTo>
                <a:cubicBezTo>
                  <a:pt x="976" y="282"/>
                  <a:pt x="976" y="282"/>
                  <a:pt x="977" y="282"/>
                </a:cubicBezTo>
                <a:cubicBezTo>
                  <a:pt x="1007" y="252"/>
                  <a:pt x="1007" y="252"/>
                  <a:pt x="1007" y="252"/>
                </a:cubicBezTo>
                <a:cubicBezTo>
                  <a:pt x="1008" y="250"/>
                  <a:pt x="1008" y="248"/>
                  <a:pt x="1007" y="247"/>
                </a:cubicBezTo>
                <a:cubicBezTo>
                  <a:pt x="1006" y="246"/>
                  <a:pt x="1004" y="246"/>
                  <a:pt x="1003" y="247"/>
                </a:cubicBezTo>
                <a:cubicBezTo>
                  <a:pt x="973" y="277"/>
                  <a:pt x="973" y="277"/>
                  <a:pt x="973" y="277"/>
                </a:cubicBezTo>
                <a:cubicBezTo>
                  <a:pt x="971" y="278"/>
                  <a:pt x="971" y="280"/>
                  <a:pt x="973" y="282"/>
                </a:cubicBezTo>
                <a:cubicBezTo>
                  <a:pt x="973" y="282"/>
                  <a:pt x="974" y="282"/>
                  <a:pt x="975" y="282"/>
                </a:cubicBezTo>
                <a:close/>
                <a:moveTo>
                  <a:pt x="1017" y="237"/>
                </a:moveTo>
                <a:cubicBezTo>
                  <a:pt x="1017" y="238"/>
                  <a:pt x="1018" y="238"/>
                  <a:pt x="1019" y="238"/>
                </a:cubicBezTo>
                <a:cubicBezTo>
                  <a:pt x="1020" y="238"/>
                  <a:pt x="1020" y="238"/>
                  <a:pt x="1021" y="237"/>
                </a:cubicBezTo>
                <a:cubicBezTo>
                  <a:pt x="1220" y="39"/>
                  <a:pt x="1220" y="39"/>
                  <a:pt x="1220" y="39"/>
                </a:cubicBezTo>
                <a:cubicBezTo>
                  <a:pt x="1221" y="38"/>
                  <a:pt x="1221" y="36"/>
                  <a:pt x="1220" y="35"/>
                </a:cubicBezTo>
                <a:cubicBezTo>
                  <a:pt x="1218" y="33"/>
                  <a:pt x="1216" y="33"/>
                  <a:pt x="1215" y="35"/>
                </a:cubicBezTo>
                <a:cubicBezTo>
                  <a:pt x="1017" y="233"/>
                  <a:pt x="1017" y="233"/>
                  <a:pt x="1017" y="233"/>
                </a:cubicBezTo>
                <a:cubicBezTo>
                  <a:pt x="1016" y="234"/>
                  <a:pt x="1016" y="236"/>
                  <a:pt x="1017" y="237"/>
                </a:cubicBezTo>
                <a:close/>
                <a:moveTo>
                  <a:pt x="486" y="764"/>
                </a:moveTo>
                <a:cubicBezTo>
                  <a:pt x="468" y="782"/>
                  <a:pt x="468" y="782"/>
                  <a:pt x="468" y="782"/>
                </a:cubicBezTo>
                <a:cubicBezTo>
                  <a:pt x="467" y="783"/>
                  <a:pt x="467" y="785"/>
                  <a:pt x="468" y="786"/>
                </a:cubicBezTo>
                <a:cubicBezTo>
                  <a:pt x="468" y="787"/>
                  <a:pt x="469" y="787"/>
                  <a:pt x="470" y="787"/>
                </a:cubicBezTo>
                <a:cubicBezTo>
                  <a:pt x="471" y="787"/>
                  <a:pt x="472" y="787"/>
                  <a:pt x="472" y="786"/>
                </a:cubicBezTo>
                <a:cubicBezTo>
                  <a:pt x="491" y="768"/>
                  <a:pt x="491" y="768"/>
                  <a:pt x="491" y="768"/>
                </a:cubicBezTo>
                <a:cubicBezTo>
                  <a:pt x="492" y="767"/>
                  <a:pt x="492" y="765"/>
                  <a:pt x="491" y="764"/>
                </a:cubicBezTo>
                <a:cubicBezTo>
                  <a:pt x="489" y="762"/>
                  <a:pt x="487" y="762"/>
                  <a:pt x="486" y="764"/>
                </a:cubicBezTo>
                <a:close/>
                <a:moveTo>
                  <a:pt x="420" y="838"/>
                </a:moveTo>
                <a:cubicBezTo>
                  <a:pt x="467" y="791"/>
                  <a:pt x="467" y="791"/>
                  <a:pt x="467" y="791"/>
                </a:cubicBezTo>
                <a:cubicBezTo>
                  <a:pt x="469" y="790"/>
                  <a:pt x="469" y="788"/>
                  <a:pt x="467" y="787"/>
                </a:cubicBezTo>
                <a:cubicBezTo>
                  <a:pt x="466" y="786"/>
                  <a:pt x="464" y="786"/>
                  <a:pt x="463" y="787"/>
                </a:cubicBezTo>
                <a:cubicBezTo>
                  <a:pt x="455" y="795"/>
                  <a:pt x="455" y="795"/>
                  <a:pt x="455" y="795"/>
                </a:cubicBezTo>
                <a:cubicBezTo>
                  <a:pt x="455" y="795"/>
                  <a:pt x="455" y="795"/>
                  <a:pt x="455" y="795"/>
                </a:cubicBezTo>
                <a:cubicBezTo>
                  <a:pt x="416" y="834"/>
                  <a:pt x="416" y="834"/>
                  <a:pt x="416" y="834"/>
                </a:cubicBezTo>
                <a:cubicBezTo>
                  <a:pt x="415" y="835"/>
                  <a:pt x="415" y="837"/>
                  <a:pt x="416" y="838"/>
                </a:cubicBezTo>
                <a:cubicBezTo>
                  <a:pt x="417" y="839"/>
                  <a:pt x="417" y="839"/>
                  <a:pt x="418" y="839"/>
                </a:cubicBezTo>
                <a:cubicBezTo>
                  <a:pt x="419" y="839"/>
                  <a:pt x="420" y="839"/>
                  <a:pt x="420" y="838"/>
                </a:cubicBezTo>
                <a:close/>
                <a:moveTo>
                  <a:pt x="423" y="850"/>
                </a:moveTo>
                <a:cubicBezTo>
                  <a:pt x="462" y="810"/>
                  <a:pt x="462" y="810"/>
                  <a:pt x="462" y="810"/>
                </a:cubicBezTo>
                <a:cubicBezTo>
                  <a:pt x="465" y="807"/>
                  <a:pt x="465" y="807"/>
                  <a:pt x="465" y="807"/>
                </a:cubicBezTo>
                <a:cubicBezTo>
                  <a:pt x="466" y="806"/>
                  <a:pt x="466" y="804"/>
                  <a:pt x="465" y="803"/>
                </a:cubicBezTo>
                <a:cubicBezTo>
                  <a:pt x="464" y="802"/>
                  <a:pt x="462" y="802"/>
                  <a:pt x="461" y="803"/>
                </a:cubicBezTo>
                <a:cubicBezTo>
                  <a:pt x="458" y="806"/>
                  <a:pt x="458" y="806"/>
                  <a:pt x="458" y="806"/>
                </a:cubicBezTo>
                <a:cubicBezTo>
                  <a:pt x="433" y="831"/>
                  <a:pt x="433" y="831"/>
                  <a:pt x="433" y="831"/>
                </a:cubicBezTo>
                <a:cubicBezTo>
                  <a:pt x="413" y="851"/>
                  <a:pt x="413" y="851"/>
                  <a:pt x="413" y="851"/>
                </a:cubicBezTo>
                <a:cubicBezTo>
                  <a:pt x="412" y="852"/>
                  <a:pt x="412" y="854"/>
                  <a:pt x="413" y="855"/>
                </a:cubicBezTo>
                <a:cubicBezTo>
                  <a:pt x="413" y="856"/>
                  <a:pt x="414" y="856"/>
                  <a:pt x="415" y="856"/>
                </a:cubicBezTo>
                <a:cubicBezTo>
                  <a:pt x="416" y="856"/>
                  <a:pt x="416" y="856"/>
                  <a:pt x="417" y="855"/>
                </a:cubicBezTo>
                <a:cubicBezTo>
                  <a:pt x="423" y="850"/>
                  <a:pt x="423" y="850"/>
                  <a:pt x="423" y="850"/>
                </a:cubicBezTo>
                <a:cubicBezTo>
                  <a:pt x="423" y="850"/>
                  <a:pt x="423" y="850"/>
                  <a:pt x="423" y="850"/>
                </a:cubicBezTo>
                <a:close/>
                <a:moveTo>
                  <a:pt x="983" y="281"/>
                </a:moveTo>
                <a:cubicBezTo>
                  <a:pt x="982" y="282"/>
                  <a:pt x="982" y="284"/>
                  <a:pt x="983" y="285"/>
                </a:cubicBezTo>
                <a:cubicBezTo>
                  <a:pt x="984" y="286"/>
                  <a:pt x="984" y="286"/>
                  <a:pt x="985" y="286"/>
                </a:cubicBezTo>
                <a:cubicBezTo>
                  <a:pt x="986" y="286"/>
                  <a:pt x="987" y="286"/>
                  <a:pt x="987" y="285"/>
                </a:cubicBezTo>
                <a:cubicBezTo>
                  <a:pt x="1235" y="38"/>
                  <a:pt x="1235" y="38"/>
                  <a:pt x="1235" y="38"/>
                </a:cubicBezTo>
                <a:cubicBezTo>
                  <a:pt x="1236" y="37"/>
                  <a:pt x="1236" y="35"/>
                  <a:pt x="1235" y="33"/>
                </a:cubicBezTo>
                <a:cubicBezTo>
                  <a:pt x="1234" y="32"/>
                  <a:pt x="1232" y="32"/>
                  <a:pt x="1230" y="33"/>
                </a:cubicBezTo>
                <a:cubicBezTo>
                  <a:pt x="1018" y="246"/>
                  <a:pt x="1018" y="246"/>
                  <a:pt x="1018" y="246"/>
                </a:cubicBezTo>
                <a:lnTo>
                  <a:pt x="983" y="281"/>
                </a:lnTo>
                <a:close/>
                <a:moveTo>
                  <a:pt x="955" y="313"/>
                </a:moveTo>
                <a:cubicBezTo>
                  <a:pt x="954" y="312"/>
                  <a:pt x="952" y="312"/>
                  <a:pt x="951" y="313"/>
                </a:cubicBezTo>
                <a:cubicBezTo>
                  <a:pt x="777" y="486"/>
                  <a:pt x="777" y="486"/>
                  <a:pt x="777" y="486"/>
                </a:cubicBezTo>
                <a:cubicBezTo>
                  <a:pt x="776" y="488"/>
                  <a:pt x="776" y="490"/>
                  <a:pt x="777" y="491"/>
                </a:cubicBezTo>
                <a:cubicBezTo>
                  <a:pt x="778" y="491"/>
                  <a:pt x="779" y="492"/>
                  <a:pt x="780" y="492"/>
                </a:cubicBezTo>
                <a:cubicBezTo>
                  <a:pt x="780" y="492"/>
                  <a:pt x="781" y="491"/>
                  <a:pt x="782" y="491"/>
                </a:cubicBezTo>
                <a:cubicBezTo>
                  <a:pt x="955" y="318"/>
                  <a:pt x="955" y="318"/>
                  <a:pt x="955" y="318"/>
                </a:cubicBezTo>
                <a:cubicBezTo>
                  <a:pt x="956" y="316"/>
                  <a:pt x="956" y="314"/>
                  <a:pt x="955" y="313"/>
                </a:cubicBezTo>
                <a:close/>
                <a:moveTo>
                  <a:pt x="1068" y="214"/>
                </a:moveTo>
                <a:cubicBezTo>
                  <a:pt x="1069" y="214"/>
                  <a:pt x="1070" y="215"/>
                  <a:pt x="1070" y="215"/>
                </a:cubicBezTo>
                <a:cubicBezTo>
                  <a:pt x="1071" y="215"/>
                  <a:pt x="1072" y="214"/>
                  <a:pt x="1073" y="214"/>
                </a:cubicBezTo>
                <a:cubicBezTo>
                  <a:pt x="1246" y="41"/>
                  <a:pt x="1246" y="41"/>
                  <a:pt x="1246" y="41"/>
                </a:cubicBezTo>
                <a:cubicBezTo>
                  <a:pt x="1247" y="39"/>
                  <a:pt x="1247" y="38"/>
                  <a:pt x="1246" y="36"/>
                </a:cubicBezTo>
                <a:cubicBezTo>
                  <a:pt x="1245" y="35"/>
                  <a:pt x="1243" y="35"/>
                  <a:pt x="1241" y="36"/>
                </a:cubicBezTo>
                <a:cubicBezTo>
                  <a:pt x="1068" y="209"/>
                  <a:pt x="1068" y="209"/>
                  <a:pt x="1068" y="209"/>
                </a:cubicBezTo>
                <a:cubicBezTo>
                  <a:pt x="1067" y="211"/>
                  <a:pt x="1067" y="213"/>
                  <a:pt x="1068" y="214"/>
                </a:cubicBezTo>
                <a:close/>
                <a:moveTo>
                  <a:pt x="998" y="287"/>
                </a:moveTo>
                <a:cubicBezTo>
                  <a:pt x="999" y="287"/>
                  <a:pt x="1000" y="287"/>
                  <a:pt x="1001" y="286"/>
                </a:cubicBezTo>
                <a:cubicBezTo>
                  <a:pt x="1054" y="232"/>
                  <a:pt x="1054" y="232"/>
                  <a:pt x="1054" y="232"/>
                </a:cubicBezTo>
                <a:cubicBezTo>
                  <a:pt x="1055" y="231"/>
                  <a:pt x="1055" y="229"/>
                  <a:pt x="1054" y="228"/>
                </a:cubicBezTo>
                <a:cubicBezTo>
                  <a:pt x="1053" y="227"/>
                  <a:pt x="1051" y="227"/>
                  <a:pt x="1050" y="228"/>
                </a:cubicBezTo>
                <a:cubicBezTo>
                  <a:pt x="996" y="282"/>
                  <a:pt x="996" y="282"/>
                  <a:pt x="996" y="282"/>
                </a:cubicBezTo>
                <a:cubicBezTo>
                  <a:pt x="995" y="283"/>
                  <a:pt x="995" y="285"/>
                  <a:pt x="996" y="286"/>
                </a:cubicBezTo>
                <a:cubicBezTo>
                  <a:pt x="997" y="287"/>
                  <a:pt x="998" y="287"/>
                  <a:pt x="998" y="287"/>
                </a:cubicBezTo>
                <a:close/>
                <a:moveTo>
                  <a:pt x="965" y="317"/>
                </a:moveTo>
                <a:cubicBezTo>
                  <a:pt x="964" y="316"/>
                  <a:pt x="962" y="316"/>
                  <a:pt x="961" y="317"/>
                </a:cubicBezTo>
                <a:cubicBezTo>
                  <a:pt x="792" y="486"/>
                  <a:pt x="792" y="486"/>
                  <a:pt x="792" y="486"/>
                </a:cubicBezTo>
                <a:cubicBezTo>
                  <a:pt x="790" y="487"/>
                  <a:pt x="790" y="489"/>
                  <a:pt x="792" y="491"/>
                </a:cubicBezTo>
                <a:cubicBezTo>
                  <a:pt x="792" y="491"/>
                  <a:pt x="793" y="491"/>
                  <a:pt x="794" y="491"/>
                </a:cubicBezTo>
                <a:cubicBezTo>
                  <a:pt x="795" y="491"/>
                  <a:pt x="795" y="491"/>
                  <a:pt x="796" y="491"/>
                </a:cubicBezTo>
                <a:cubicBezTo>
                  <a:pt x="965" y="321"/>
                  <a:pt x="965" y="321"/>
                  <a:pt x="965" y="321"/>
                </a:cubicBezTo>
                <a:cubicBezTo>
                  <a:pt x="967" y="320"/>
                  <a:pt x="967" y="318"/>
                  <a:pt x="965" y="317"/>
                </a:cubicBezTo>
                <a:close/>
                <a:moveTo>
                  <a:pt x="453" y="829"/>
                </a:moveTo>
                <a:cubicBezTo>
                  <a:pt x="451" y="828"/>
                  <a:pt x="449" y="828"/>
                  <a:pt x="448" y="829"/>
                </a:cubicBezTo>
                <a:cubicBezTo>
                  <a:pt x="422" y="856"/>
                  <a:pt x="422" y="856"/>
                  <a:pt x="422" y="856"/>
                </a:cubicBezTo>
                <a:cubicBezTo>
                  <a:pt x="421" y="857"/>
                  <a:pt x="421" y="859"/>
                  <a:pt x="422" y="860"/>
                </a:cubicBezTo>
                <a:cubicBezTo>
                  <a:pt x="423" y="861"/>
                  <a:pt x="424" y="861"/>
                  <a:pt x="424" y="861"/>
                </a:cubicBezTo>
                <a:cubicBezTo>
                  <a:pt x="425" y="861"/>
                  <a:pt x="426" y="861"/>
                  <a:pt x="427" y="860"/>
                </a:cubicBezTo>
                <a:cubicBezTo>
                  <a:pt x="453" y="834"/>
                  <a:pt x="453" y="834"/>
                  <a:pt x="453" y="834"/>
                </a:cubicBezTo>
                <a:cubicBezTo>
                  <a:pt x="454" y="833"/>
                  <a:pt x="454" y="831"/>
                  <a:pt x="453" y="829"/>
                </a:cubicBezTo>
                <a:close/>
                <a:moveTo>
                  <a:pt x="983" y="313"/>
                </a:moveTo>
                <a:cubicBezTo>
                  <a:pt x="982" y="312"/>
                  <a:pt x="980" y="312"/>
                  <a:pt x="979" y="313"/>
                </a:cubicBezTo>
                <a:cubicBezTo>
                  <a:pt x="812" y="479"/>
                  <a:pt x="812" y="479"/>
                  <a:pt x="812" y="479"/>
                </a:cubicBezTo>
                <a:cubicBezTo>
                  <a:pt x="811" y="480"/>
                  <a:pt x="811" y="482"/>
                  <a:pt x="812" y="484"/>
                </a:cubicBezTo>
                <a:cubicBezTo>
                  <a:pt x="813" y="484"/>
                  <a:pt x="814" y="485"/>
                  <a:pt x="815" y="485"/>
                </a:cubicBezTo>
                <a:cubicBezTo>
                  <a:pt x="815" y="485"/>
                  <a:pt x="816" y="484"/>
                  <a:pt x="817" y="484"/>
                </a:cubicBezTo>
                <a:cubicBezTo>
                  <a:pt x="983" y="318"/>
                  <a:pt x="983" y="318"/>
                  <a:pt x="983" y="318"/>
                </a:cubicBezTo>
                <a:cubicBezTo>
                  <a:pt x="984" y="316"/>
                  <a:pt x="984" y="314"/>
                  <a:pt x="983" y="313"/>
                </a:cubicBezTo>
                <a:close/>
                <a:moveTo>
                  <a:pt x="1242" y="50"/>
                </a:moveTo>
                <a:cubicBezTo>
                  <a:pt x="1242" y="50"/>
                  <a:pt x="1242" y="50"/>
                  <a:pt x="1242" y="50"/>
                </a:cubicBezTo>
                <a:cubicBezTo>
                  <a:pt x="1242" y="50"/>
                  <a:pt x="1242" y="50"/>
                  <a:pt x="1242" y="50"/>
                </a:cubicBezTo>
                <a:cubicBezTo>
                  <a:pt x="1076" y="215"/>
                  <a:pt x="1076" y="215"/>
                  <a:pt x="1076" y="215"/>
                </a:cubicBezTo>
                <a:cubicBezTo>
                  <a:pt x="1065" y="227"/>
                  <a:pt x="1065" y="227"/>
                  <a:pt x="1065" y="227"/>
                </a:cubicBezTo>
                <a:cubicBezTo>
                  <a:pt x="1064" y="228"/>
                  <a:pt x="1064" y="230"/>
                  <a:pt x="1065" y="231"/>
                </a:cubicBezTo>
                <a:cubicBezTo>
                  <a:pt x="1066" y="232"/>
                  <a:pt x="1067" y="232"/>
                  <a:pt x="1067" y="232"/>
                </a:cubicBezTo>
                <a:cubicBezTo>
                  <a:pt x="1068" y="232"/>
                  <a:pt x="1069" y="232"/>
                  <a:pt x="1070" y="231"/>
                </a:cubicBezTo>
                <a:cubicBezTo>
                  <a:pt x="1081" y="220"/>
                  <a:pt x="1081" y="220"/>
                  <a:pt x="1081" y="220"/>
                </a:cubicBezTo>
                <a:cubicBezTo>
                  <a:pt x="1246" y="55"/>
                  <a:pt x="1246" y="55"/>
                  <a:pt x="1246" y="55"/>
                </a:cubicBezTo>
                <a:cubicBezTo>
                  <a:pt x="1246" y="54"/>
                  <a:pt x="1246" y="54"/>
                  <a:pt x="1246" y="54"/>
                </a:cubicBezTo>
                <a:cubicBezTo>
                  <a:pt x="1246" y="54"/>
                  <a:pt x="1246" y="54"/>
                  <a:pt x="1246" y="54"/>
                </a:cubicBezTo>
                <a:cubicBezTo>
                  <a:pt x="1249" y="51"/>
                  <a:pt x="1249" y="51"/>
                  <a:pt x="1249" y="51"/>
                </a:cubicBezTo>
                <a:cubicBezTo>
                  <a:pt x="1250" y="50"/>
                  <a:pt x="1250" y="48"/>
                  <a:pt x="1249" y="47"/>
                </a:cubicBezTo>
                <a:cubicBezTo>
                  <a:pt x="1248" y="46"/>
                  <a:pt x="1246" y="46"/>
                  <a:pt x="1245" y="47"/>
                </a:cubicBezTo>
                <a:lnTo>
                  <a:pt x="1242" y="50"/>
                </a:lnTo>
                <a:close/>
                <a:moveTo>
                  <a:pt x="996" y="301"/>
                </a:moveTo>
                <a:cubicBezTo>
                  <a:pt x="996" y="301"/>
                  <a:pt x="997" y="301"/>
                  <a:pt x="998" y="301"/>
                </a:cubicBezTo>
                <a:cubicBezTo>
                  <a:pt x="998" y="301"/>
                  <a:pt x="999" y="301"/>
                  <a:pt x="1000" y="301"/>
                </a:cubicBezTo>
                <a:cubicBezTo>
                  <a:pt x="1059" y="242"/>
                  <a:pt x="1059" y="242"/>
                  <a:pt x="1059" y="242"/>
                </a:cubicBezTo>
                <a:cubicBezTo>
                  <a:pt x="1060" y="241"/>
                  <a:pt x="1060" y="239"/>
                  <a:pt x="1059" y="238"/>
                </a:cubicBezTo>
                <a:cubicBezTo>
                  <a:pt x="1057" y="236"/>
                  <a:pt x="1055" y="236"/>
                  <a:pt x="1054" y="238"/>
                </a:cubicBezTo>
                <a:cubicBezTo>
                  <a:pt x="996" y="296"/>
                  <a:pt x="996" y="296"/>
                  <a:pt x="996" y="296"/>
                </a:cubicBezTo>
                <a:cubicBezTo>
                  <a:pt x="994" y="297"/>
                  <a:pt x="994" y="299"/>
                  <a:pt x="996" y="301"/>
                </a:cubicBezTo>
                <a:close/>
                <a:moveTo>
                  <a:pt x="433" y="867"/>
                </a:moveTo>
                <a:cubicBezTo>
                  <a:pt x="461" y="840"/>
                  <a:pt x="461" y="840"/>
                  <a:pt x="461" y="840"/>
                </a:cubicBezTo>
                <a:cubicBezTo>
                  <a:pt x="462" y="839"/>
                  <a:pt x="462" y="837"/>
                  <a:pt x="461" y="835"/>
                </a:cubicBezTo>
                <a:cubicBezTo>
                  <a:pt x="459" y="834"/>
                  <a:pt x="457" y="834"/>
                  <a:pt x="456" y="835"/>
                </a:cubicBezTo>
                <a:cubicBezTo>
                  <a:pt x="429" y="863"/>
                  <a:pt x="429" y="863"/>
                  <a:pt x="429" y="863"/>
                </a:cubicBezTo>
                <a:cubicBezTo>
                  <a:pt x="428" y="864"/>
                  <a:pt x="428" y="866"/>
                  <a:pt x="429" y="867"/>
                </a:cubicBezTo>
                <a:cubicBezTo>
                  <a:pt x="429" y="868"/>
                  <a:pt x="430" y="868"/>
                  <a:pt x="431" y="868"/>
                </a:cubicBezTo>
                <a:cubicBezTo>
                  <a:pt x="432" y="868"/>
                  <a:pt x="432" y="868"/>
                  <a:pt x="433" y="867"/>
                </a:cubicBezTo>
                <a:close/>
                <a:moveTo>
                  <a:pt x="459" y="851"/>
                </a:moveTo>
                <a:cubicBezTo>
                  <a:pt x="458" y="850"/>
                  <a:pt x="456" y="850"/>
                  <a:pt x="455" y="851"/>
                </a:cubicBezTo>
                <a:cubicBezTo>
                  <a:pt x="434" y="872"/>
                  <a:pt x="434" y="872"/>
                  <a:pt x="434" y="872"/>
                </a:cubicBezTo>
                <a:cubicBezTo>
                  <a:pt x="430" y="875"/>
                  <a:pt x="430" y="875"/>
                  <a:pt x="430" y="875"/>
                </a:cubicBezTo>
                <a:cubicBezTo>
                  <a:pt x="429" y="877"/>
                  <a:pt x="429" y="879"/>
                  <a:pt x="430" y="880"/>
                </a:cubicBezTo>
                <a:cubicBezTo>
                  <a:pt x="431" y="880"/>
                  <a:pt x="432" y="881"/>
                  <a:pt x="433" y="881"/>
                </a:cubicBezTo>
                <a:cubicBezTo>
                  <a:pt x="433" y="881"/>
                  <a:pt x="434" y="880"/>
                  <a:pt x="435" y="880"/>
                </a:cubicBezTo>
                <a:cubicBezTo>
                  <a:pt x="459" y="856"/>
                  <a:pt x="459" y="856"/>
                  <a:pt x="459" y="856"/>
                </a:cubicBezTo>
                <a:cubicBezTo>
                  <a:pt x="460" y="854"/>
                  <a:pt x="460" y="852"/>
                  <a:pt x="459" y="851"/>
                </a:cubicBezTo>
                <a:close/>
                <a:moveTo>
                  <a:pt x="1072" y="238"/>
                </a:moveTo>
                <a:cubicBezTo>
                  <a:pt x="1073" y="239"/>
                  <a:pt x="1074" y="239"/>
                  <a:pt x="1074" y="239"/>
                </a:cubicBezTo>
                <a:cubicBezTo>
                  <a:pt x="1075" y="239"/>
                  <a:pt x="1076" y="239"/>
                  <a:pt x="1077" y="238"/>
                </a:cubicBezTo>
                <a:cubicBezTo>
                  <a:pt x="1261" y="53"/>
                  <a:pt x="1261" y="53"/>
                  <a:pt x="1261" y="53"/>
                </a:cubicBezTo>
                <a:cubicBezTo>
                  <a:pt x="1262" y="52"/>
                  <a:pt x="1262" y="50"/>
                  <a:pt x="1261" y="49"/>
                </a:cubicBezTo>
                <a:cubicBezTo>
                  <a:pt x="1260" y="48"/>
                  <a:pt x="1258" y="48"/>
                  <a:pt x="1257" y="49"/>
                </a:cubicBezTo>
                <a:cubicBezTo>
                  <a:pt x="1072" y="234"/>
                  <a:pt x="1072" y="234"/>
                  <a:pt x="1072" y="234"/>
                </a:cubicBezTo>
                <a:cubicBezTo>
                  <a:pt x="1071" y="235"/>
                  <a:pt x="1071" y="237"/>
                  <a:pt x="1072" y="238"/>
                </a:cubicBezTo>
                <a:close/>
                <a:moveTo>
                  <a:pt x="986" y="328"/>
                </a:moveTo>
                <a:cubicBezTo>
                  <a:pt x="986" y="328"/>
                  <a:pt x="986" y="328"/>
                  <a:pt x="987" y="328"/>
                </a:cubicBezTo>
                <a:cubicBezTo>
                  <a:pt x="987" y="328"/>
                  <a:pt x="987" y="328"/>
                  <a:pt x="987" y="327"/>
                </a:cubicBezTo>
                <a:cubicBezTo>
                  <a:pt x="1065" y="249"/>
                  <a:pt x="1065" y="249"/>
                  <a:pt x="1065" y="249"/>
                </a:cubicBezTo>
                <a:cubicBezTo>
                  <a:pt x="1066" y="248"/>
                  <a:pt x="1066" y="246"/>
                  <a:pt x="1065" y="245"/>
                </a:cubicBezTo>
                <a:cubicBezTo>
                  <a:pt x="1064" y="244"/>
                  <a:pt x="1062" y="244"/>
                  <a:pt x="1061" y="245"/>
                </a:cubicBezTo>
                <a:cubicBezTo>
                  <a:pt x="983" y="323"/>
                  <a:pt x="983" y="323"/>
                  <a:pt x="983" y="323"/>
                </a:cubicBezTo>
                <a:cubicBezTo>
                  <a:pt x="983" y="323"/>
                  <a:pt x="982" y="323"/>
                  <a:pt x="982" y="323"/>
                </a:cubicBezTo>
                <a:cubicBezTo>
                  <a:pt x="982" y="324"/>
                  <a:pt x="982" y="324"/>
                  <a:pt x="982" y="324"/>
                </a:cubicBezTo>
                <a:cubicBezTo>
                  <a:pt x="825" y="481"/>
                  <a:pt x="825" y="481"/>
                  <a:pt x="825" y="481"/>
                </a:cubicBezTo>
                <a:cubicBezTo>
                  <a:pt x="824" y="482"/>
                  <a:pt x="824" y="484"/>
                  <a:pt x="825" y="485"/>
                </a:cubicBezTo>
                <a:cubicBezTo>
                  <a:pt x="825" y="486"/>
                  <a:pt x="826" y="486"/>
                  <a:pt x="827" y="486"/>
                </a:cubicBezTo>
                <a:cubicBezTo>
                  <a:pt x="828" y="486"/>
                  <a:pt x="828" y="486"/>
                  <a:pt x="829" y="485"/>
                </a:cubicBezTo>
                <a:lnTo>
                  <a:pt x="986" y="328"/>
                </a:lnTo>
                <a:close/>
                <a:moveTo>
                  <a:pt x="1080" y="244"/>
                </a:moveTo>
                <a:cubicBezTo>
                  <a:pt x="1080" y="245"/>
                  <a:pt x="1081" y="245"/>
                  <a:pt x="1082" y="245"/>
                </a:cubicBezTo>
                <a:cubicBezTo>
                  <a:pt x="1083" y="245"/>
                  <a:pt x="1083" y="245"/>
                  <a:pt x="1084" y="244"/>
                </a:cubicBezTo>
                <a:cubicBezTo>
                  <a:pt x="1275" y="54"/>
                  <a:pt x="1275" y="54"/>
                  <a:pt x="1275" y="54"/>
                </a:cubicBezTo>
                <a:cubicBezTo>
                  <a:pt x="1276" y="52"/>
                  <a:pt x="1276" y="50"/>
                  <a:pt x="1275" y="49"/>
                </a:cubicBezTo>
                <a:cubicBezTo>
                  <a:pt x="1274" y="48"/>
                  <a:pt x="1272" y="48"/>
                  <a:pt x="1270" y="49"/>
                </a:cubicBezTo>
                <a:cubicBezTo>
                  <a:pt x="1080" y="240"/>
                  <a:pt x="1080" y="240"/>
                  <a:pt x="1080" y="240"/>
                </a:cubicBezTo>
                <a:cubicBezTo>
                  <a:pt x="1078" y="241"/>
                  <a:pt x="1078" y="243"/>
                  <a:pt x="1080" y="244"/>
                </a:cubicBezTo>
                <a:close/>
                <a:moveTo>
                  <a:pt x="991" y="337"/>
                </a:moveTo>
                <a:cubicBezTo>
                  <a:pt x="991" y="337"/>
                  <a:pt x="992" y="337"/>
                  <a:pt x="992" y="337"/>
                </a:cubicBezTo>
                <a:cubicBezTo>
                  <a:pt x="1072" y="256"/>
                  <a:pt x="1072" y="256"/>
                  <a:pt x="1072" y="256"/>
                </a:cubicBezTo>
                <a:cubicBezTo>
                  <a:pt x="1074" y="255"/>
                  <a:pt x="1074" y="253"/>
                  <a:pt x="1072" y="252"/>
                </a:cubicBezTo>
                <a:cubicBezTo>
                  <a:pt x="1071" y="250"/>
                  <a:pt x="1069" y="250"/>
                  <a:pt x="1068" y="252"/>
                </a:cubicBezTo>
                <a:cubicBezTo>
                  <a:pt x="987" y="332"/>
                  <a:pt x="987" y="332"/>
                  <a:pt x="987" y="332"/>
                </a:cubicBezTo>
                <a:cubicBezTo>
                  <a:pt x="987" y="333"/>
                  <a:pt x="987" y="333"/>
                  <a:pt x="987" y="333"/>
                </a:cubicBezTo>
                <a:cubicBezTo>
                  <a:pt x="986" y="333"/>
                  <a:pt x="986" y="334"/>
                  <a:pt x="986" y="334"/>
                </a:cubicBezTo>
                <a:cubicBezTo>
                  <a:pt x="830" y="490"/>
                  <a:pt x="830" y="490"/>
                  <a:pt x="830" y="490"/>
                </a:cubicBezTo>
                <a:cubicBezTo>
                  <a:pt x="829" y="491"/>
                  <a:pt x="829" y="493"/>
                  <a:pt x="830" y="494"/>
                </a:cubicBezTo>
                <a:cubicBezTo>
                  <a:pt x="830" y="495"/>
                  <a:pt x="831" y="495"/>
                  <a:pt x="832" y="495"/>
                </a:cubicBezTo>
                <a:cubicBezTo>
                  <a:pt x="833" y="495"/>
                  <a:pt x="833" y="495"/>
                  <a:pt x="834" y="494"/>
                </a:cubicBezTo>
                <a:cubicBezTo>
                  <a:pt x="990" y="338"/>
                  <a:pt x="990" y="338"/>
                  <a:pt x="990" y="338"/>
                </a:cubicBezTo>
                <a:cubicBezTo>
                  <a:pt x="990" y="338"/>
                  <a:pt x="991" y="338"/>
                  <a:pt x="991" y="337"/>
                </a:cubicBezTo>
                <a:close/>
                <a:moveTo>
                  <a:pt x="458" y="866"/>
                </a:moveTo>
                <a:cubicBezTo>
                  <a:pt x="457" y="865"/>
                  <a:pt x="454" y="865"/>
                  <a:pt x="453" y="866"/>
                </a:cubicBezTo>
                <a:cubicBezTo>
                  <a:pt x="440" y="878"/>
                  <a:pt x="440" y="878"/>
                  <a:pt x="440" y="878"/>
                </a:cubicBezTo>
                <a:cubicBezTo>
                  <a:pt x="440" y="878"/>
                  <a:pt x="440" y="878"/>
                  <a:pt x="440" y="878"/>
                </a:cubicBezTo>
                <a:cubicBezTo>
                  <a:pt x="438" y="882"/>
                  <a:pt x="438" y="882"/>
                  <a:pt x="438" y="882"/>
                </a:cubicBezTo>
                <a:cubicBezTo>
                  <a:pt x="436" y="883"/>
                  <a:pt x="437" y="885"/>
                  <a:pt x="438" y="886"/>
                </a:cubicBezTo>
                <a:cubicBezTo>
                  <a:pt x="438" y="887"/>
                  <a:pt x="439" y="887"/>
                  <a:pt x="440" y="887"/>
                </a:cubicBezTo>
                <a:cubicBezTo>
                  <a:pt x="441" y="887"/>
                  <a:pt x="442" y="887"/>
                  <a:pt x="442" y="886"/>
                </a:cubicBezTo>
                <a:cubicBezTo>
                  <a:pt x="458" y="870"/>
                  <a:pt x="458" y="870"/>
                  <a:pt x="458" y="870"/>
                </a:cubicBezTo>
                <a:cubicBezTo>
                  <a:pt x="459" y="869"/>
                  <a:pt x="459" y="867"/>
                  <a:pt x="458" y="866"/>
                </a:cubicBezTo>
                <a:close/>
                <a:moveTo>
                  <a:pt x="1120" y="218"/>
                </a:moveTo>
                <a:cubicBezTo>
                  <a:pt x="1120" y="219"/>
                  <a:pt x="1121" y="219"/>
                  <a:pt x="1122" y="219"/>
                </a:cubicBezTo>
                <a:cubicBezTo>
                  <a:pt x="1123" y="219"/>
                  <a:pt x="1123" y="219"/>
                  <a:pt x="1124" y="218"/>
                </a:cubicBezTo>
                <a:cubicBezTo>
                  <a:pt x="1287" y="56"/>
                  <a:pt x="1287" y="56"/>
                  <a:pt x="1287" y="56"/>
                </a:cubicBezTo>
                <a:cubicBezTo>
                  <a:pt x="1288" y="55"/>
                  <a:pt x="1288" y="53"/>
                  <a:pt x="1287" y="52"/>
                </a:cubicBezTo>
                <a:cubicBezTo>
                  <a:pt x="1285" y="50"/>
                  <a:pt x="1283" y="50"/>
                  <a:pt x="1282" y="52"/>
                </a:cubicBezTo>
                <a:cubicBezTo>
                  <a:pt x="1120" y="214"/>
                  <a:pt x="1120" y="214"/>
                  <a:pt x="1120" y="214"/>
                </a:cubicBezTo>
                <a:cubicBezTo>
                  <a:pt x="1119" y="215"/>
                  <a:pt x="1119" y="217"/>
                  <a:pt x="1120" y="218"/>
                </a:cubicBezTo>
                <a:close/>
                <a:moveTo>
                  <a:pt x="1094" y="249"/>
                </a:moveTo>
                <a:cubicBezTo>
                  <a:pt x="1111" y="231"/>
                  <a:pt x="1111" y="231"/>
                  <a:pt x="1111" y="231"/>
                </a:cubicBezTo>
                <a:cubicBezTo>
                  <a:pt x="1112" y="230"/>
                  <a:pt x="1112" y="228"/>
                  <a:pt x="1111" y="227"/>
                </a:cubicBezTo>
                <a:cubicBezTo>
                  <a:pt x="1110" y="226"/>
                  <a:pt x="1108" y="226"/>
                  <a:pt x="1107" y="227"/>
                </a:cubicBezTo>
                <a:cubicBezTo>
                  <a:pt x="1089" y="244"/>
                  <a:pt x="1089" y="244"/>
                  <a:pt x="1089" y="244"/>
                </a:cubicBezTo>
                <a:cubicBezTo>
                  <a:pt x="1088" y="246"/>
                  <a:pt x="1088" y="248"/>
                  <a:pt x="1089" y="249"/>
                </a:cubicBezTo>
                <a:cubicBezTo>
                  <a:pt x="1090" y="249"/>
                  <a:pt x="1091" y="250"/>
                  <a:pt x="1092" y="250"/>
                </a:cubicBezTo>
                <a:cubicBezTo>
                  <a:pt x="1092" y="250"/>
                  <a:pt x="1093" y="249"/>
                  <a:pt x="1094" y="249"/>
                </a:cubicBezTo>
                <a:close/>
                <a:moveTo>
                  <a:pt x="1070" y="272"/>
                </a:moveTo>
                <a:cubicBezTo>
                  <a:pt x="1072" y="271"/>
                  <a:pt x="1072" y="269"/>
                  <a:pt x="1070" y="268"/>
                </a:cubicBezTo>
                <a:cubicBezTo>
                  <a:pt x="1069" y="266"/>
                  <a:pt x="1067" y="266"/>
                  <a:pt x="1066" y="268"/>
                </a:cubicBezTo>
                <a:cubicBezTo>
                  <a:pt x="996" y="337"/>
                  <a:pt x="996" y="337"/>
                  <a:pt x="996" y="337"/>
                </a:cubicBezTo>
                <a:cubicBezTo>
                  <a:pt x="995" y="339"/>
                  <a:pt x="995" y="341"/>
                  <a:pt x="996" y="342"/>
                </a:cubicBezTo>
                <a:cubicBezTo>
                  <a:pt x="997" y="342"/>
                  <a:pt x="998" y="343"/>
                  <a:pt x="998" y="343"/>
                </a:cubicBezTo>
                <a:cubicBezTo>
                  <a:pt x="999" y="343"/>
                  <a:pt x="1000" y="342"/>
                  <a:pt x="1001" y="342"/>
                </a:cubicBezTo>
                <a:lnTo>
                  <a:pt x="1070" y="272"/>
                </a:lnTo>
                <a:close/>
                <a:moveTo>
                  <a:pt x="995" y="343"/>
                </a:moveTo>
                <a:cubicBezTo>
                  <a:pt x="994" y="341"/>
                  <a:pt x="992" y="341"/>
                  <a:pt x="991" y="343"/>
                </a:cubicBezTo>
                <a:cubicBezTo>
                  <a:pt x="843" y="491"/>
                  <a:pt x="843" y="491"/>
                  <a:pt x="843" y="491"/>
                </a:cubicBezTo>
                <a:cubicBezTo>
                  <a:pt x="842" y="492"/>
                  <a:pt x="842" y="494"/>
                  <a:pt x="843" y="495"/>
                </a:cubicBezTo>
                <a:cubicBezTo>
                  <a:pt x="844" y="496"/>
                  <a:pt x="844" y="496"/>
                  <a:pt x="845" y="496"/>
                </a:cubicBezTo>
                <a:cubicBezTo>
                  <a:pt x="846" y="496"/>
                  <a:pt x="847" y="496"/>
                  <a:pt x="847" y="495"/>
                </a:cubicBezTo>
                <a:cubicBezTo>
                  <a:pt x="995" y="347"/>
                  <a:pt x="995" y="347"/>
                  <a:pt x="995" y="347"/>
                </a:cubicBezTo>
                <a:cubicBezTo>
                  <a:pt x="997" y="346"/>
                  <a:pt x="997" y="344"/>
                  <a:pt x="995" y="343"/>
                </a:cubicBezTo>
                <a:close/>
                <a:moveTo>
                  <a:pt x="852" y="500"/>
                </a:moveTo>
                <a:cubicBezTo>
                  <a:pt x="853" y="501"/>
                  <a:pt x="853" y="501"/>
                  <a:pt x="854" y="501"/>
                </a:cubicBezTo>
                <a:cubicBezTo>
                  <a:pt x="855" y="501"/>
                  <a:pt x="856" y="501"/>
                  <a:pt x="856" y="500"/>
                </a:cubicBezTo>
                <a:cubicBezTo>
                  <a:pt x="1001" y="355"/>
                  <a:pt x="1001" y="355"/>
                  <a:pt x="1001" y="355"/>
                </a:cubicBezTo>
                <a:cubicBezTo>
                  <a:pt x="1002" y="354"/>
                  <a:pt x="1002" y="352"/>
                  <a:pt x="1001" y="351"/>
                </a:cubicBezTo>
                <a:cubicBezTo>
                  <a:pt x="1000" y="350"/>
                  <a:pt x="998" y="350"/>
                  <a:pt x="997" y="351"/>
                </a:cubicBezTo>
                <a:cubicBezTo>
                  <a:pt x="852" y="496"/>
                  <a:pt x="852" y="496"/>
                  <a:pt x="852" y="496"/>
                </a:cubicBezTo>
                <a:cubicBezTo>
                  <a:pt x="851" y="497"/>
                  <a:pt x="851" y="499"/>
                  <a:pt x="852" y="500"/>
                </a:cubicBezTo>
                <a:close/>
                <a:moveTo>
                  <a:pt x="472" y="880"/>
                </a:moveTo>
                <a:cubicBezTo>
                  <a:pt x="471" y="879"/>
                  <a:pt x="469" y="879"/>
                  <a:pt x="468" y="880"/>
                </a:cubicBezTo>
                <a:cubicBezTo>
                  <a:pt x="461" y="886"/>
                  <a:pt x="461" y="886"/>
                  <a:pt x="461" y="886"/>
                </a:cubicBezTo>
                <a:cubicBezTo>
                  <a:pt x="460" y="887"/>
                  <a:pt x="460" y="889"/>
                  <a:pt x="461" y="891"/>
                </a:cubicBezTo>
                <a:cubicBezTo>
                  <a:pt x="462" y="891"/>
                  <a:pt x="463" y="892"/>
                  <a:pt x="464" y="892"/>
                </a:cubicBezTo>
                <a:cubicBezTo>
                  <a:pt x="464" y="892"/>
                  <a:pt x="465" y="891"/>
                  <a:pt x="466" y="891"/>
                </a:cubicBezTo>
                <a:cubicBezTo>
                  <a:pt x="472" y="884"/>
                  <a:pt x="472" y="884"/>
                  <a:pt x="472" y="884"/>
                </a:cubicBezTo>
                <a:cubicBezTo>
                  <a:pt x="473" y="883"/>
                  <a:pt x="473" y="881"/>
                  <a:pt x="472" y="880"/>
                </a:cubicBezTo>
                <a:close/>
                <a:moveTo>
                  <a:pt x="1087" y="265"/>
                </a:moveTo>
                <a:cubicBezTo>
                  <a:pt x="1088" y="265"/>
                  <a:pt x="1089" y="266"/>
                  <a:pt x="1089" y="266"/>
                </a:cubicBezTo>
                <a:cubicBezTo>
                  <a:pt x="1090" y="266"/>
                  <a:pt x="1091" y="265"/>
                  <a:pt x="1092" y="265"/>
                </a:cubicBezTo>
                <a:cubicBezTo>
                  <a:pt x="1120" y="236"/>
                  <a:pt x="1120" y="236"/>
                  <a:pt x="1120" y="236"/>
                </a:cubicBezTo>
                <a:cubicBezTo>
                  <a:pt x="1121" y="235"/>
                  <a:pt x="1121" y="233"/>
                  <a:pt x="1120" y="232"/>
                </a:cubicBezTo>
                <a:cubicBezTo>
                  <a:pt x="1119" y="231"/>
                  <a:pt x="1117" y="231"/>
                  <a:pt x="1116" y="232"/>
                </a:cubicBezTo>
                <a:cubicBezTo>
                  <a:pt x="1087" y="260"/>
                  <a:pt x="1087" y="260"/>
                  <a:pt x="1087" y="260"/>
                </a:cubicBezTo>
                <a:cubicBezTo>
                  <a:pt x="1086" y="262"/>
                  <a:pt x="1086" y="264"/>
                  <a:pt x="1087" y="265"/>
                </a:cubicBezTo>
                <a:close/>
                <a:moveTo>
                  <a:pt x="1079" y="277"/>
                </a:moveTo>
                <a:cubicBezTo>
                  <a:pt x="1080" y="276"/>
                  <a:pt x="1080" y="274"/>
                  <a:pt x="1079" y="273"/>
                </a:cubicBezTo>
                <a:cubicBezTo>
                  <a:pt x="1078" y="272"/>
                  <a:pt x="1076" y="272"/>
                  <a:pt x="1075" y="273"/>
                </a:cubicBezTo>
                <a:cubicBezTo>
                  <a:pt x="1004" y="344"/>
                  <a:pt x="1004" y="344"/>
                  <a:pt x="1004" y="344"/>
                </a:cubicBezTo>
                <a:cubicBezTo>
                  <a:pt x="1003" y="345"/>
                  <a:pt x="1003" y="347"/>
                  <a:pt x="1004" y="348"/>
                </a:cubicBezTo>
                <a:cubicBezTo>
                  <a:pt x="1004" y="349"/>
                  <a:pt x="1005" y="349"/>
                  <a:pt x="1006" y="349"/>
                </a:cubicBezTo>
                <a:cubicBezTo>
                  <a:pt x="1007" y="349"/>
                  <a:pt x="1008" y="349"/>
                  <a:pt x="1008" y="348"/>
                </a:cubicBezTo>
                <a:lnTo>
                  <a:pt x="1079" y="277"/>
                </a:lnTo>
                <a:close/>
                <a:moveTo>
                  <a:pt x="1121" y="231"/>
                </a:moveTo>
                <a:cubicBezTo>
                  <a:pt x="1122" y="231"/>
                  <a:pt x="1123" y="232"/>
                  <a:pt x="1123" y="232"/>
                </a:cubicBezTo>
                <a:cubicBezTo>
                  <a:pt x="1124" y="232"/>
                  <a:pt x="1125" y="231"/>
                  <a:pt x="1125" y="231"/>
                </a:cubicBezTo>
                <a:cubicBezTo>
                  <a:pt x="1299" y="58"/>
                  <a:pt x="1299" y="58"/>
                  <a:pt x="1299" y="58"/>
                </a:cubicBezTo>
                <a:cubicBezTo>
                  <a:pt x="1300" y="56"/>
                  <a:pt x="1300" y="55"/>
                  <a:pt x="1299" y="53"/>
                </a:cubicBezTo>
                <a:cubicBezTo>
                  <a:pt x="1298" y="52"/>
                  <a:pt x="1296" y="52"/>
                  <a:pt x="1294" y="53"/>
                </a:cubicBezTo>
                <a:cubicBezTo>
                  <a:pt x="1121" y="227"/>
                  <a:pt x="1121" y="227"/>
                  <a:pt x="1121" y="227"/>
                </a:cubicBezTo>
                <a:cubicBezTo>
                  <a:pt x="1120" y="228"/>
                  <a:pt x="1120" y="230"/>
                  <a:pt x="1121" y="231"/>
                </a:cubicBezTo>
                <a:close/>
                <a:moveTo>
                  <a:pt x="856" y="513"/>
                </a:moveTo>
                <a:cubicBezTo>
                  <a:pt x="857" y="513"/>
                  <a:pt x="858" y="512"/>
                  <a:pt x="859" y="512"/>
                </a:cubicBezTo>
                <a:cubicBezTo>
                  <a:pt x="1006" y="365"/>
                  <a:pt x="1006" y="365"/>
                  <a:pt x="1006" y="365"/>
                </a:cubicBezTo>
                <a:cubicBezTo>
                  <a:pt x="1007" y="364"/>
                  <a:pt x="1007" y="362"/>
                  <a:pt x="1006" y="360"/>
                </a:cubicBezTo>
                <a:cubicBezTo>
                  <a:pt x="1004" y="359"/>
                  <a:pt x="1002" y="359"/>
                  <a:pt x="1001" y="360"/>
                </a:cubicBezTo>
                <a:cubicBezTo>
                  <a:pt x="854" y="507"/>
                  <a:pt x="854" y="507"/>
                  <a:pt x="854" y="507"/>
                </a:cubicBezTo>
                <a:cubicBezTo>
                  <a:pt x="853" y="509"/>
                  <a:pt x="853" y="511"/>
                  <a:pt x="854" y="512"/>
                </a:cubicBezTo>
                <a:cubicBezTo>
                  <a:pt x="855" y="512"/>
                  <a:pt x="856" y="513"/>
                  <a:pt x="856" y="513"/>
                </a:cubicBezTo>
                <a:close/>
                <a:moveTo>
                  <a:pt x="1012" y="357"/>
                </a:moveTo>
                <a:cubicBezTo>
                  <a:pt x="1013" y="357"/>
                  <a:pt x="1014" y="357"/>
                  <a:pt x="1014" y="356"/>
                </a:cubicBezTo>
                <a:cubicBezTo>
                  <a:pt x="1090" y="281"/>
                  <a:pt x="1090" y="281"/>
                  <a:pt x="1090" y="281"/>
                </a:cubicBezTo>
                <a:cubicBezTo>
                  <a:pt x="1091" y="279"/>
                  <a:pt x="1091" y="277"/>
                  <a:pt x="1090" y="276"/>
                </a:cubicBezTo>
                <a:cubicBezTo>
                  <a:pt x="1089" y="275"/>
                  <a:pt x="1087" y="275"/>
                  <a:pt x="1085" y="276"/>
                </a:cubicBezTo>
                <a:cubicBezTo>
                  <a:pt x="1010" y="352"/>
                  <a:pt x="1010" y="352"/>
                  <a:pt x="1010" y="352"/>
                </a:cubicBezTo>
                <a:cubicBezTo>
                  <a:pt x="1009" y="353"/>
                  <a:pt x="1009" y="355"/>
                  <a:pt x="1010" y="356"/>
                </a:cubicBezTo>
                <a:cubicBezTo>
                  <a:pt x="1010" y="357"/>
                  <a:pt x="1011" y="357"/>
                  <a:pt x="1012" y="357"/>
                </a:cubicBezTo>
                <a:close/>
                <a:moveTo>
                  <a:pt x="1093" y="273"/>
                </a:moveTo>
                <a:cubicBezTo>
                  <a:pt x="1094" y="273"/>
                  <a:pt x="1095" y="274"/>
                  <a:pt x="1095" y="274"/>
                </a:cubicBezTo>
                <a:cubicBezTo>
                  <a:pt x="1096" y="274"/>
                  <a:pt x="1097" y="273"/>
                  <a:pt x="1098" y="273"/>
                </a:cubicBezTo>
                <a:cubicBezTo>
                  <a:pt x="1315" y="55"/>
                  <a:pt x="1315" y="55"/>
                  <a:pt x="1315" y="55"/>
                </a:cubicBezTo>
                <a:cubicBezTo>
                  <a:pt x="1316" y="54"/>
                  <a:pt x="1316" y="52"/>
                  <a:pt x="1315" y="51"/>
                </a:cubicBezTo>
                <a:cubicBezTo>
                  <a:pt x="1314" y="50"/>
                  <a:pt x="1312" y="50"/>
                  <a:pt x="1311" y="51"/>
                </a:cubicBezTo>
                <a:cubicBezTo>
                  <a:pt x="1093" y="268"/>
                  <a:pt x="1093" y="268"/>
                  <a:pt x="1093" y="268"/>
                </a:cubicBezTo>
                <a:cubicBezTo>
                  <a:pt x="1092" y="270"/>
                  <a:pt x="1092" y="271"/>
                  <a:pt x="1093" y="273"/>
                </a:cubicBezTo>
                <a:close/>
                <a:moveTo>
                  <a:pt x="478" y="884"/>
                </a:moveTo>
                <a:cubicBezTo>
                  <a:pt x="476" y="886"/>
                  <a:pt x="476" y="886"/>
                  <a:pt x="476" y="886"/>
                </a:cubicBezTo>
                <a:cubicBezTo>
                  <a:pt x="475" y="887"/>
                  <a:pt x="473" y="889"/>
                  <a:pt x="472" y="890"/>
                </a:cubicBezTo>
                <a:cubicBezTo>
                  <a:pt x="471" y="890"/>
                  <a:pt x="471" y="890"/>
                  <a:pt x="471" y="890"/>
                </a:cubicBezTo>
                <a:cubicBezTo>
                  <a:pt x="471" y="890"/>
                  <a:pt x="471" y="891"/>
                  <a:pt x="471" y="891"/>
                </a:cubicBezTo>
                <a:cubicBezTo>
                  <a:pt x="471" y="891"/>
                  <a:pt x="471" y="891"/>
                  <a:pt x="471" y="891"/>
                </a:cubicBezTo>
                <a:cubicBezTo>
                  <a:pt x="471" y="891"/>
                  <a:pt x="471" y="891"/>
                  <a:pt x="471" y="891"/>
                </a:cubicBezTo>
                <a:cubicBezTo>
                  <a:pt x="471" y="892"/>
                  <a:pt x="470" y="892"/>
                  <a:pt x="470" y="892"/>
                </a:cubicBezTo>
                <a:cubicBezTo>
                  <a:pt x="470" y="893"/>
                  <a:pt x="471" y="893"/>
                  <a:pt x="471" y="893"/>
                </a:cubicBezTo>
                <a:cubicBezTo>
                  <a:pt x="471" y="893"/>
                  <a:pt x="471" y="894"/>
                  <a:pt x="471" y="894"/>
                </a:cubicBezTo>
                <a:cubicBezTo>
                  <a:pt x="471" y="894"/>
                  <a:pt x="471" y="894"/>
                  <a:pt x="471" y="895"/>
                </a:cubicBezTo>
                <a:cubicBezTo>
                  <a:pt x="471" y="895"/>
                  <a:pt x="471" y="895"/>
                  <a:pt x="471" y="895"/>
                </a:cubicBezTo>
                <a:cubicBezTo>
                  <a:pt x="472" y="895"/>
                  <a:pt x="472" y="894"/>
                  <a:pt x="472" y="894"/>
                </a:cubicBezTo>
                <a:cubicBezTo>
                  <a:pt x="472" y="895"/>
                  <a:pt x="472" y="894"/>
                  <a:pt x="472" y="894"/>
                </a:cubicBezTo>
                <a:cubicBezTo>
                  <a:pt x="472" y="894"/>
                  <a:pt x="472" y="894"/>
                  <a:pt x="472" y="894"/>
                </a:cubicBezTo>
                <a:cubicBezTo>
                  <a:pt x="473" y="894"/>
                  <a:pt x="473" y="895"/>
                  <a:pt x="473" y="895"/>
                </a:cubicBezTo>
                <a:cubicBezTo>
                  <a:pt x="474" y="895"/>
                  <a:pt x="474" y="895"/>
                  <a:pt x="474" y="895"/>
                </a:cubicBezTo>
                <a:cubicBezTo>
                  <a:pt x="474" y="895"/>
                  <a:pt x="474" y="895"/>
                  <a:pt x="474" y="895"/>
                </a:cubicBezTo>
                <a:cubicBezTo>
                  <a:pt x="474" y="895"/>
                  <a:pt x="474" y="895"/>
                  <a:pt x="474" y="895"/>
                </a:cubicBezTo>
                <a:cubicBezTo>
                  <a:pt x="474" y="895"/>
                  <a:pt x="474" y="895"/>
                  <a:pt x="475" y="895"/>
                </a:cubicBezTo>
                <a:cubicBezTo>
                  <a:pt x="475" y="895"/>
                  <a:pt x="475" y="895"/>
                  <a:pt x="475" y="895"/>
                </a:cubicBezTo>
                <a:cubicBezTo>
                  <a:pt x="475" y="895"/>
                  <a:pt x="476" y="895"/>
                  <a:pt x="476" y="895"/>
                </a:cubicBezTo>
                <a:cubicBezTo>
                  <a:pt x="476" y="894"/>
                  <a:pt x="476" y="894"/>
                  <a:pt x="476" y="894"/>
                </a:cubicBezTo>
                <a:cubicBezTo>
                  <a:pt x="476" y="894"/>
                  <a:pt x="476" y="894"/>
                  <a:pt x="476" y="894"/>
                </a:cubicBezTo>
                <a:cubicBezTo>
                  <a:pt x="477" y="893"/>
                  <a:pt x="478" y="892"/>
                  <a:pt x="479" y="891"/>
                </a:cubicBezTo>
                <a:cubicBezTo>
                  <a:pt x="479" y="891"/>
                  <a:pt x="480" y="891"/>
                  <a:pt x="480" y="891"/>
                </a:cubicBezTo>
                <a:cubicBezTo>
                  <a:pt x="482" y="888"/>
                  <a:pt x="482" y="888"/>
                  <a:pt x="482" y="888"/>
                </a:cubicBezTo>
                <a:cubicBezTo>
                  <a:pt x="484" y="887"/>
                  <a:pt x="484" y="885"/>
                  <a:pt x="482" y="884"/>
                </a:cubicBezTo>
                <a:cubicBezTo>
                  <a:pt x="481" y="882"/>
                  <a:pt x="479" y="882"/>
                  <a:pt x="478" y="884"/>
                </a:cubicBezTo>
                <a:close/>
                <a:moveTo>
                  <a:pt x="1010" y="375"/>
                </a:moveTo>
                <a:cubicBezTo>
                  <a:pt x="1011" y="373"/>
                  <a:pt x="1011" y="371"/>
                  <a:pt x="1010" y="370"/>
                </a:cubicBezTo>
                <a:cubicBezTo>
                  <a:pt x="1009" y="369"/>
                  <a:pt x="1007" y="369"/>
                  <a:pt x="1005" y="370"/>
                </a:cubicBezTo>
                <a:cubicBezTo>
                  <a:pt x="850" y="526"/>
                  <a:pt x="850" y="526"/>
                  <a:pt x="850" y="526"/>
                </a:cubicBezTo>
                <a:cubicBezTo>
                  <a:pt x="849" y="527"/>
                  <a:pt x="849" y="529"/>
                  <a:pt x="850" y="530"/>
                </a:cubicBezTo>
                <a:cubicBezTo>
                  <a:pt x="851" y="531"/>
                  <a:pt x="851" y="531"/>
                  <a:pt x="852" y="531"/>
                </a:cubicBezTo>
                <a:cubicBezTo>
                  <a:pt x="853" y="531"/>
                  <a:pt x="854" y="531"/>
                  <a:pt x="854" y="530"/>
                </a:cubicBezTo>
                <a:lnTo>
                  <a:pt x="1010" y="375"/>
                </a:lnTo>
                <a:close/>
                <a:moveTo>
                  <a:pt x="1340" y="43"/>
                </a:moveTo>
                <a:cubicBezTo>
                  <a:pt x="1340" y="43"/>
                  <a:pt x="1341" y="43"/>
                  <a:pt x="1342" y="43"/>
                </a:cubicBezTo>
                <a:cubicBezTo>
                  <a:pt x="1345" y="40"/>
                  <a:pt x="1345" y="40"/>
                  <a:pt x="1345" y="40"/>
                </a:cubicBezTo>
                <a:cubicBezTo>
                  <a:pt x="1346" y="39"/>
                  <a:pt x="1346" y="37"/>
                  <a:pt x="1345" y="35"/>
                </a:cubicBezTo>
                <a:cubicBezTo>
                  <a:pt x="1343" y="34"/>
                  <a:pt x="1341" y="34"/>
                  <a:pt x="1340" y="35"/>
                </a:cubicBezTo>
                <a:cubicBezTo>
                  <a:pt x="1337" y="38"/>
                  <a:pt x="1337" y="38"/>
                  <a:pt x="1337" y="38"/>
                </a:cubicBezTo>
                <a:cubicBezTo>
                  <a:pt x="1336" y="39"/>
                  <a:pt x="1336" y="41"/>
                  <a:pt x="1337" y="43"/>
                </a:cubicBezTo>
                <a:cubicBezTo>
                  <a:pt x="1338" y="43"/>
                  <a:pt x="1339" y="43"/>
                  <a:pt x="1340" y="43"/>
                </a:cubicBezTo>
                <a:close/>
                <a:moveTo>
                  <a:pt x="1015" y="365"/>
                </a:moveTo>
                <a:cubicBezTo>
                  <a:pt x="1015" y="366"/>
                  <a:pt x="1016" y="366"/>
                  <a:pt x="1017" y="366"/>
                </a:cubicBezTo>
                <a:cubicBezTo>
                  <a:pt x="1018" y="366"/>
                  <a:pt x="1018" y="366"/>
                  <a:pt x="1019" y="365"/>
                </a:cubicBezTo>
                <a:cubicBezTo>
                  <a:pt x="1326" y="58"/>
                  <a:pt x="1326" y="58"/>
                  <a:pt x="1326" y="58"/>
                </a:cubicBezTo>
                <a:cubicBezTo>
                  <a:pt x="1328" y="56"/>
                  <a:pt x="1328" y="56"/>
                  <a:pt x="1328" y="56"/>
                </a:cubicBezTo>
                <a:cubicBezTo>
                  <a:pt x="1329" y="56"/>
                  <a:pt x="1329" y="55"/>
                  <a:pt x="1329" y="54"/>
                </a:cubicBezTo>
                <a:cubicBezTo>
                  <a:pt x="1329" y="53"/>
                  <a:pt x="1329" y="52"/>
                  <a:pt x="1328" y="52"/>
                </a:cubicBezTo>
                <a:cubicBezTo>
                  <a:pt x="1327" y="51"/>
                  <a:pt x="1326" y="51"/>
                  <a:pt x="1325" y="51"/>
                </a:cubicBezTo>
                <a:cubicBezTo>
                  <a:pt x="1325" y="51"/>
                  <a:pt x="1324" y="51"/>
                  <a:pt x="1324" y="52"/>
                </a:cubicBezTo>
                <a:cubicBezTo>
                  <a:pt x="1322" y="54"/>
                  <a:pt x="1322" y="54"/>
                  <a:pt x="1322" y="54"/>
                </a:cubicBezTo>
                <a:cubicBezTo>
                  <a:pt x="1322" y="54"/>
                  <a:pt x="1322" y="54"/>
                  <a:pt x="1322" y="54"/>
                </a:cubicBezTo>
                <a:cubicBezTo>
                  <a:pt x="1015" y="361"/>
                  <a:pt x="1015" y="361"/>
                  <a:pt x="1015" y="361"/>
                </a:cubicBezTo>
                <a:cubicBezTo>
                  <a:pt x="1013" y="362"/>
                  <a:pt x="1013" y="364"/>
                  <a:pt x="1015" y="365"/>
                </a:cubicBezTo>
                <a:close/>
                <a:moveTo>
                  <a:pt x="1022" y="372"/>
                </a:moveTo>
                <a:cubicBezTo>
                  <a:pt x="1022" y="373"/>
                  <a:pt x="1023" y="373"/>
                  <a:pt x="1024" y="373"/>
                </a:cubicBezTo>
                <a:cubicBezTo>
                  <a:pt x="1025" y="373"/>
                  <a:pt x="1025" y="373"/>
                  <a:pt x="1026" y="372"/>
                </a:cubicBezTo>
                <a:cubicBezTo>
                  <a:pt x="1335" y="63"/>
                  <a:pt x="1335" y="63"/>
                  <a:pt x="1335" y="63"/>
                </a:cubicBezTo>
                <a:cubicBezTo>
                  <a:pt x="1337" y="62"/>
                  <a:pt x="1337" y="60"/>
                  <a:pt x="1335" y="59"/>
                </a:cubicBezTo>
                <a:cubicBezTo>
                  <a:pt x="1334" y="57"/>
                  <a:pt x="1332" y="57"/>
                  <a:pt x="1331" y="59"/>
                </a:cubicBezTo>
                <a:cubicBezTo>
                  <a:pt x="1022" y="368"/>
                  <a:pt x="1022" y="368"/>
                  <a:pt x="1022" y="368"/>
                </a:cubicBezTo>
                <a:cubicBezTo>
                  <a:pt x="1020" y="369"/>
                  <a:pt x="1020" y="371"/>
                  <a:pt x="1022" y="372"/>
                </a:cubicBezTo>
                <a:close/>
                <a:moveTo>
                  <a:pt x="1349" y="48"/>
                </a:moveTo>
                <a:cubicBezTo>
                  <a:pt x="1349" y="48"/>
                  <a:pt x="1350" y="48"/>
                  <a:pt x="1351" y="48"/>
                </a:cubicBezTo>
                <a:cubicBezTo>
                  <a:pt x="1357" y="41"/>
                  <a:pt x="1357" y="41"/>
                  <a:pt x="1357" y="41"/>
                </a:cubicBezTo>
                <a:cubicBezTo>
                  <a:pt x="1358" y="40"/>
                  <a:pt x="1358" y="38"/>
                  <a:pt x="1357" y="37"/>
                </a:cubicBezTo>
                <a:cubicBezTo>
                  <a:pt x="1356" y="35"/>
                  <a:pt x="1354" y="35"/>
                  <a:pt x="1353" y="37"/>
                </a:cubicBezTo>
                <a:cubicBezTo>
                  <a:pt x="1346" y="43"/>
                  <a:pt x="1346" y="43"/>
                  <a:pt x="1346" y="43"/>
                </a:cubicBezTo>
                <a:cubicBezTo>
                  <a:pt x="1345" y="44"/>
                  <a:pt x="1345" y="46"/>
                  <a:pt x="1346" y="48"/>
                </a:cubicBezTo>
                <a:cubicBezTo>
                  <a:pt x="1347" y="48"/>
                  <a:pt x="1348" y="48"/>
                  <a:pt x="1349" y="48"/>
                </a:cubicBezTo>
                <a:close/>
                <a:moveTo>
                  <a:pt x="1016" y="378"/>
                </a:moveTo>
                <a:cubicBezTo>
                  <a:pt x="1015" y="377"/>
                  <a:pt x="1013" y="377"/>
                  <a:pt x="1011" y="378"/>
                </a:cubicBezTo>
                <a:cubicBezTo>
                  <a:pt x="853" y="536"/>
                  <a:pt x="853" y="536"/>
                  <a:pt x="853" y="536"/>
                </a:cubicBezTo>
                <a:cubicBezTo>
                  <a:pt x="852" y="537"/>
                  <a:pt x="852" y="539"/>
                  <a:pt x="853" y="541"/>
                </a:cubicBezTo>
                <a:cubicBezTo>
                  <a:pt x="854" y="541"/>
                  <a:pt x="855" y="541"/>
                  <a:pt x="856" y="541"/>
                </a:cubicBezTo>
                <a:cubicBezTo>
                  <a:pt x="856" y="541"/>
                  <a:pt x="857" y="541"/>
                  <a:pt x="858" y="541"/>
                </a:cubicBezTo>
                <a:cubicBezTo>
                  <a:pt x="1016" y="383"/>
                  <a:pt x="1016" y="383"/>
                  <a:pt x="1016" y="383"/>
                </a:cubicBezTo>
                <a:cubicBezTo>
                  <a:pt x="1017" y="381"/>
                  <a:pt x="1017" y="379"/>
                  <a:pt x="1016" y="378"/>
                </a:cubicBezTo>
                <a:close/>
                <a:moveTo>
                  <a:pt x="1017" y="395"/>
                </a:moveTo>
                <a:cubicBezTo>
                  <a:pt x="1019" y="394"/>
                  <a:pt x="1019" y="392"/>
                  <a:pt x="1017" y="391"/>
                </a:cubicBezTo>
                <a:cubicBezTo>
                  <a:pt x="1016" y="389"/>
                  <a:pt x="1014" y="389"/>
                  <a:pt x="1013" y="391"/>
                </a:cubicBezTo>
                <a:cubicBezTo>
                  <a:pt x="859" y="544"/>
                  <a:pt x="859" y="544"/>
                  <a:pt x="859" y="544"/>
                </a:cubicBezTo>
                <a:cubicBezTo>
                  <a:pt x="858" y="546"/>
                  <a:pt x="858" y="547"/>
                  <a:pt x="859" y="549"/>
                </a:cubicBezTo>
                <a:cubicBezTo>
                  <a:pt x="860" y="549"/>
                  <a:pt x="861" y="550"/>
                  <a:pt x="861" y="550"/>
                </a:cubicBezTo>
                <a:cubicBezTo>
                  <a:pt x="862" y="550"/>
                  <a:pt x="863" y="549"/>
                  <a:pt x="864" y="549"/>
                </a:cubicBezTo>
                <a:lnTo>
                  <a:pt x="1017" y="395"/>
                </a:lnTo>
                <a:close/>
                <a:moveTo>
                  <a:pt x="1364" y="47"/>
                </a:moveTo>
                <a:cubicBezTo>
                  <a:pt x="1365" y="47"/>
                  <a:pt x="1365" y="47"/>
                  <a:pt x="1366" y="46"/>
                </a:cubicBezTo>
                <a:cubicBezTo>
                  <a:pt x="1369" y="43"/>
                  <a:pt x="1369" y="43"/>
                  <a:pt x="1369" y="43"/>
                </a:cubicBezTo>
                <a:cubicBezTo>
                  <a:pt x="1371" y="42"/>
                  <a:pt x="1371" y="40"/>
                  <a:pt x="1369" y="39"/>
                </a:cubicBezTo>
                <a:cubicBezTo>
                  <a:pt x="1368" y="37"/>
                  <a:pt x="1366" y="37"/>
                  <a:pt x="1365" y="39"/>
                </a:cubicBezTo>
                <a:cubicBezTo>
                  <a:pt x="1362" y="42"/>
                  <a:pt x="1362" y="42"/>
                  <a:pt x="1362" y="42"/>
                </a:cubicBezTo>
                <a:cubicBezTo>
                  <a:pt x="1360" y="43"/>
                  <a:pt x="1360" y="45"/>
                  <a:pt x="1362" y="46"/>
                </a:cubicBezTo>
                <a:cubicBezTo>
                  <a:pt x="1362" y="47"/>
                  <a:pt x="1363" y="47"/>
                  <a:pt x="1364" y="47"/>
                </a:cubicBezTo>
                <a:close/>
                <a:moveTo>
                  <a:pt x="1345" y="63"/>
                </a:moveTo>
                <a:cubicBezTo>
                  <a:pt x="1344" y="62"/>
                  <a:pt x="1342" y="62"/>
                  <a:pt x="1341" y="63"/>
                </a:cubicBezTo>
                <a:cubicBezTo>
                  <a:pt x="1081" y="322"/>
                  <a:pt x="1081" y="322"/>
                  <a:pt x="1081" y="322"/>
                </a:cubicBezTo>
                <a:cubicBezTo>
                  <a:pt x="1080" y="324"/>
                  <a:pt x="1080" y="326"/>
                  <a:pt x="1081" y="327"/>
                </a:cubicBezTo>
                <a:cubicBezTo>
                  <a:pt x="1082" y="327"/>
                  <a:pt x="1082" y="328"/>
                  <a:pt x="1083" y="328"/>
                </a:cubicBezTo>
                <a:cubicBezTo>
                  <a:pt x="1084" y="328"/>
                  <a:pt x="1085" y="327"/>
                  <a:pt x="1085" y="327"/>
                </a:cubicBezTo>
                <a:cubicBezTo>
                  <a:pt x="1345" y="67"/>
                  <a:pt x="1345" y="67"/>
                  <a:pt x="1345" y="67"/>
                </a:cubicBezTo>
                <a:cubicBezTo>
                  <a:pt x="1346" y="66"/>
                  <a:pt x="1346" y="64"/>
                  <a:pt x="1345" y="63"/>
                </a:cubicBezTo>
                <a:close/>
                <a:moveTo>
                  <a:pt x="1072" y="331"/>
                </a:moveTo>
                <a:cubicBezTo>
                  <a:pt x="1023" y="380"/>
                  <a:pt x="1023" y="380"/>
                  <a:pt x="1023" y="380"/>
                </a:cubicBezTo>
                <a:cubicBezTo>
                  <a:pt x="1022" y="382"/>
                  <a:pt x="1022" y="384"/>
                  <a:pt x="1023" y="385"/>
                </a:cubicBezTo>
                <a:cubicBezTo>
                  <a:pt x="1024" y="385"/>
                  <a:pt x="1025" y="386"/>
                  <a:pt x="1025" y="386"/>
                </a:cubicBezTo>
                <a:cubicBezTo>
                  <a:pt x="1026" y="386"/>
                  <a:pt x="1027" y="385"/>
                  <a:pt x="1028" y="385"/>
                </a:cubicBezTo>
                <a:cubicBezTo>
                  <a:pt x="1077" y="336"/>
                  <a:pt x="1077" y="336"/>
                  <a:pt x="1077" y="336"/>
                </a:cubicBezTo>
                <a:cubicBezTo>
                  <a:pt x="1078" y="334"/>
                  <a:pt x="1078" y="333"/>
                  <a:pt x="1077" y="331"/>
                </a:cubicBezTo>
                <a:cubicBezTo>
                  <a:pt x="1075" y="330"/>
                  <a:pt x="1073" y="330"/>
                  <a:pt x="1072" y="331"/>
                </a:cubicBezTo>
                <a:close/>
                <a:moveTo>
                  <a:pt x="1367" y="51"/>
                </a:moveTo>
                <a:cubicBezTo>
                  <a:pt x="1365" y="52"/>
                  <a:pt x="1365" y="54"/>
                  <a:pt x="1367" y="55"/>
                </a:cubicBezTo>
                <a:cubicBezTo>
                  <a:pt x="1367" y="56"/>
                  <a:pt x="1368" y="56"/>
                  <a:pt x="1369" y="56"/>
                </a:cubicBezTo>
                <a:cubicBezTo>
                  <a:pt x="1369" y="56"/>
                  <a:pt x="1370" y="56"/>
                  <a:pt x="1371" y="55"/>
                </a:cubicBezTo>
                <a:cubicBezTo>
                  <a:pt x="1374" y="52"/>
                  <a:pt x="1374" y="52"/>
                  <a:pt x="1374" y="52"/>
                </a:cubicBezTo>
                <a:cubicBezTo>
                  <a:pt x="1375" y="51"/>
                  <a:pt x="1375" y="49"/>
                  <a:pt x="1374" y="48"/>
                </a:cubicBezTo>
                <a:cubicBezTo>
                  <a:pt x="1373" y="47"/>
                  <a:pt x="1371" y="47"/>
                  <a:pt x="1370" y="48"/>
                </a:cubicBezTo>
                <a:lnTo>
                  <a:pt x="1367" y="51"/>
                </a:lnTo>
                <a:close/>
                <a:moveTo>
                  <a:pt x="1030" y="387"/>
                </a:moveTo>
                <a:cubicBezTo>
                  <a:pt x="1029" y="388"/>
                  <a:pt x="1029" y="390"/>
                  <a:pt x="1030" y="392"/>
                </a:cubicBezTo>
                <a:cubicBezTo>
                  <a:pt x="1031" y="392"/>
                  <a:pt x="1032" y="393"/>
                  <a:pt x="1033" y="393"/>
                </a:cubicBezTo>
                <a:cubicBezTo>
                  <a:pt x="1033" y="393"/>
                  <a:pt x="1034" y="392"/>
                  <a:pt x="1035" y="392"/>
                </a:cubicBezTo>
                <a:cubicBezTo>
                  <a:pt x="1083" y="344"/>
                  <a:pt x="1083" y="344"/>
                  <a:pt x="1083" y="344"/>
                </a:cubicBezTo>
                <a:cubicBezTo>
                  <a:pt x="1084" y="342"/>
                  <a:pt x="1084" y="341"/>
                  <a:pt x="1083" y="339"/>
                </a:cubicBezTo>
                <a:cubicBezTo>
                  <a:pt x="1081" y="338"/>
                  <a:pt x="1079" y="338"/>
                  <a:pt x="1078" y="339"/>
                </a:cubicBezTo>
                <a:lnTo>
                  <a:pt x="1030" y="387"/>
                </a:lnTo>
                <a:close/>
                <a:moveTo>
                  <a:pt x="1019" y="399"/>
                </a:moveTo>
                <a:cubicBezTo>
                  <a:pt x="865" y="553"/>
                  <a:pt x="865" y="553"/>
                  <a:pt x="865" y="553"/>
                </a:cubicBezTo>
                <a:cubicBezTo>
                  <a:pt x="863" y="554"/>
                  <a:pt x="863" y="556"/>
                  <a:pt x="865" y="557"/>
                </a:cubicBezTo>
                <a:cubicBezTo>
                  <a:pt x="865" y="558"/>
                  <a:pt x="866" y="558"/>
                  <a:pt x="867" y="558"/>
                </a:cubicBezTo>
                <a:cubicBezTo>
                  <a:pt x="867" y="558"/>
                  <a:pt x="868" y="558"/>
                  <a:pt x="869" y="557"/>
                </a:cubicBezTo>
                <a:cubicBezTo>
                  <a:pt x="1023" y="403"/>
                  <a:pt x="1023" y="403"/>
                  <a:pt x="1023" y="403"/>
                </a:cubicBezTo>
                <a:cubicBezTo>
                  <a:pt x="1024" y="402"/>
                  <a:pt x="1024" y="400"/>
                  <a:pt x="1023" y="399"/>
                </a:cubicBezTo>
                <a:cubicBezTo>
                  <a:pt x="1022" y="398"/>
                  <a:pt x="1020" y="398"/>
                  <a:pt x="1019" y="399"/>
                </a:cubicBezTo>
                <a:close/>
                <a:moveTo>
                  <a:pt x="1356" y="62"/>
                </a:moveTo>
                <a:cubicBezTo>
                  <a:pt x="1087" y="331"/>
                  <a:pt x="1087" y="331"/>
                  <a:pt x="1087" y="331"/>
                </a:cubicBezTo>
                <a:cubicBezTo>
                  <a:pt x="1085" y="332"/>
                  <a:pt x="1085" y="334"/>
                  <a:pt x="1087" y="335"/>
                </a:cubicBezTo>
                <a:cubicBezTo>
                  <a:pt x="1087" y="336"/>
                  <a:pt x="1088" y="336"/>
                  <a:pt x="1089" y="336"/>
                </a:cubicBezTo>
                <a:cubicBezTo>
                  <a:pt x="1090" y="336"/>
                  <a:pt x="1090" y="336"/>
                  <a:pt x="1091" y="335"/>
                </a:cubicBezTo>
                <a:cubicBezTo>
                  <a:pt x="1360" y="66"/>
                  <a:pt x="1360" y="66"/>
                  <a:pt x="1360" y="66"/>
                </a:cubicBezTo>
                <a:cubicBezTo>
                  <a:pt x="1361" y="65"/>
                  <a:pt x="1361" y="63"/>
                  <a:pt x="1360" y="62"/>
                </a:cubicBezTo>
                <a:cubicBezTo>
                  <a:pt x="1359" y="60"/>
                  <a:pt x="1357" y="60"/>
                  <a:pt x="1356" y="62"/>
                </a:cubicBezTo>
                <a:close/>
                <a:moveTo>
                  <a:pt x="1378" y="47"/>
                </a:moveTo>
                <a:cubicBezTo>
                  <a:pt x="1379" y="47"/>
                  <a:pt x="1379" y="47"/>
                  <a:pt x="1380" y="46"/>
                </a:cubicBezTo>
                <a:cubicBezTo>
                  <a:pt x="1382" y="44"/>
                  <a:pt x="1382" y="44"/>
                  <a:pt x="1382" y="44"/>
                </a:cubicBezTo>
                <a:cubicBezTo>
                  <a:pt x="1383" y="43"/>
                  <a:pt x="1383" y="41"/>
                  <a:pt x="1382" y="40"/>
                </a:cubicBezTo>
                <a:cubicBezTo>
                  <a:pt x="1381" y="39"/>
                  <a:pt x="1379" y="39"/>
                  <a:pt x="1377" y="40"/>
                </a:cubicBezTo>
                <a:cubicBezTo>
                  <a:pt x="1376" y="42"/>
                  <a:pt x="1376" y="42"/>
                  <a:pt x="1376" y="42"/>
                </a:cubicBezTo>
                <a:cubicBezTo>
                  <a:pt x="1374" y="43"/>
                  <a:pt x="1374" y="45"/>
                  <a:pt x="1376" y="46"/>
                </a:cubicBezTo>
                <a:cubicBezTo>
                  <a:pt x="1376" y="47"/>
                  <a:pt x="1377" y="47"/>
                  <a:pt x="1378" y="47"/>
                </a:cubicBezTo>
                <a:close/>
                <a:moveTo>
                  <a:pt x="1371" y="61"/>
                </a:moveTo>
                <a:cubicBezTo>
                  <a:pt x="1093" y="339"/>
                  <a:pt x="1093" y="339"/>
                  <a:pt x="1093" y="339"/>
                </a:cubicBezTo>
                <a:cubicBezTo>
                  <a:pt x="1092" y="340"/>
                  <a:pt x="1092" y="342"/>
                  <a:pt x="1093" y="343"/>
                </a:cubicBezTo>
                <a:cubicBezTo>
                  <a:pt x="1094" y="344"/>
                  <a:pt x="1094" y="344"/>
                  <a:pt x="1095" y="344"/>
                </a:cubicBezTo>
                <a:cubicBezTo>
                  <a:pt x="1096" y="344"/>
                  <a:pt x="1097" y="344"/>
                  <a:pt x="1097" y="343"/>
                </a:cubicBezTo>
                <a:cubicBezTo>
                  <a:pt x="1375" y="65"/>
                  <a:pt x="1375" y="65"/>
                  <a:pt x="1375" y="65"/>
                </a:cubicBezTo>
                <a:cubicBezTo>
                  <a:pt x="1385" y="55"/>
                  <a:pt x="1385" y="55"/>
                  <a:pt x="1385" y="55"/>
                </a:cubicBezTo>
                <a:cubicBezTo>
                  <a:pt x="1386" y="55"/>
                  <a:pt x="1386" y="54"/>
                  <a:pt x="1386" y="53"/>
                </a:cubicBezTo>
                <a:cubicBezTo>
                  <a:pt x="1386" y="52"/>
                  <a:pt x="1386" y="52"/>
                  <a:pt x="1385" y="51"/>
                </a:cubicBezTo>
                <a:cubicBezTo>
                  <a:pt x="1384" y="50"/>
                  <a:pt x="1384" y="50"/>
                  <a:pt x="1383" y="50"/>
                </a:cubicBezTo>
                <a:cubicBezTo>
                  <a:pt x="1382" y="50"/>
                  <a:pt x="1381" y="50"/>
                  <a:pt x="1381" y="51"/>
                </a:cubicBezTo>
                <a:lnTo>
                  <a:pt x="1371" y="61"/>
                </a:lnTo>
                <a:close/>
                <a:moveTo>
                  <a:pt x="1390" y="49"/>
                </a:moveTo>
                <a:cubicBezTo>
                  <a:pt x="1390" y="49"/>
                  <a:pt x="1391" y="49"/>
                  <a:pt x="1392" y="48"/>
                </a:cubicBezTo>
                <a:cubicBezTo>
                  <a:pt x="1394" y="46"/>
                  <a:pt x="1394" y="46"/>
                  <a:pt x="1394" y="46"/>
                </a:cubicBezTo>
                <a:cubicBezTo>
                  <a:pt x="1396" y="45"/>
                  <a:pt x="1396" y="43"/>
                  <a:pt x="1394" y="42"/>
                </a:cubicBezTo>
                <a:cubicBezTo>
                  <a:pt x="1393" y="40"/>
                  <a:pt x="1391" y="40"/>
                  <a:pt x="1390" y="42"/>
                </a:cubicBezTo>
                <a:cubicBezTo>
                  <a:pt x="1388" y="44"/>
                  <a:pt x="1388" y="44"/>
                  <a:pt x="1388" y="44"/>
                </a:cubicBezTo>
                <a:cubicBezTo>
                  <a:pt x="1386" y="45"/>
                  <a:pt x="1386" y="47"/>
                  <a:pt x="1388" y="48"/>
                </a:cubicBezTo>
                <a:cubicBezTo>
                  <a:pt x="1388" y="49"/>
                  <a:pt x="1389" y="49"/>
                  <a:pt x="1390" y="49"/>
                </a:cubicBezTo>
                <a:close/>
                <a:moveTo>
                  <a:pt x="1086" y="346"/>
                </a:moveTo>
                <a:cubicBezTo>
                  <a:pt x="1084" y="347"/>
                  <a:pt x="1084" y="347"/>
                  <a:pt x="1084" y="347"/>
                </a:cubicBezTo>
                <a:cubicBezTo>
                  <a:pt x="1084" y="347"/>
                  <a:pt x="1084" y="347"/>
                  <a:pt x="1084" y="348"/>
                </a:cubicBezTo>
                <a:cubicBezTo>
                  <a:pt x="1084" y="348"/>
                  <a:pt x="1084" y="348"/>
                  <a:pt x="1083" y="348"/>
                </a:cubicBezTo>
                <a:cubicBezTo>
                  <a:pt x="1036" y="396"/>
                  <a:pt x="1036" y="396"/>
                  <a:pt x="1036" y="396"/>
                </a:cubicBezTo>
                <a:cubicBezTo>
                  <a:pt x="1034" y="397"/>
                  <a:pt x="1034" y="399"/>
                  <a:pt x="1036" y="400"/>
                </a:cubicBezTo>
                <a:cubicBezTo>
                  <a:pt x="1036" y="401"/>
                  <a:pt x="1037" y="401"/>
                  <a:pt x="1038" y="401"/>
                </a:cubicBezTo>
                <a:cubicBezTo>
                  <a:pt x="1039" y="401"/>
                  <a:pt x="1039" y="401"/>
                  <a:pt x="1040" y="400"/>
                </a:cubicBezTo>
                <a:cubicBezTo>
                  <a:pt x="1088" y="352"/>
                  <a:pt x="1088" y="352"/>
                  <a:pt x="1088" y="352"/>
                </a:cubicBezTo>
                <a:cubicBezTo>
                  <a:pt x="1088" y="352"/>
                  <a:pt x="1088" y="352"/>
                  <a:pt x="1088" y="352"/>
                </a:cubicBezTo>
                <a:cubicBezTo>
                  <a:pt x="1088" y="352"/>
                  <a:pt x="1089" y="352"/>
                  <a:pt x="1089" y="351"/>
                </a:cubicBezTo>
                <a:cubicBezTo>
                  <a:pt x="1090" y="350"/>
                  <a:pt x="1090" y="350"/>
                  <a:pt x="1090" y="350"/>
                </a:cubicBezTo>
                <a:cubicBezTo>
                  <a:pt x="1091" y="349"/>
                  <a:pt x="1091" y="347"/>
                  <a:pt x="1090" y="346"/>
                </a:cubicBezTo>
                <a:cubicBezTo>
                  <a:pt x="1089" y="345"/>
                  <a:pt x="1087" y="345"/>
                  <a:pt x="1086" y="346"/>
                </a:cubicBezTo>
                <a:close/>
                <a:moveTo>
                  <a:pt x="1029" y="407"/>
                </a:moveTo>
                <a:cubicBezTo>
                  <a:pt x="1027" y="406"/>
                  <a:pt x="1025" y="406"/>
                  <a:pt x="1024" y="407"/>
                </a:cubicBezTo>
                <a:cubicBezTo>
                  <a:pt x="868" y="564"/>
                  <a:pt x="868" y="564"/>
                  <a:pt x="868" y="564"/>
                </a:cubicBezTo>
                <a:cubicBezTo>
                  <a:pt x="866" y="565"/>
                  <a:pt x="866" y="567"/>
                  <a:pt x="868" y="568"/>
                </a:cubicBezTo>
                <a:cubicBezTo>
                  <a:pt x="868" y="569"/>
                  <a:pt x="869" y="569"/>
                  <a:pt x="870" y="569"/>
                </a:cubicBezTo>
                <a:cubicBezTo>
                  <a:pt x="871" y="569"/>
                  <a:pt x="871" y="569"/>
                  <a:pt x="872" y="568"/>
                </a:cubicBezTo>
                <a:cubicBezTo>
                  <a:pt x="1029" y="412"/>
                  <a:pt x="1029" y="412"/>
                  <a:pt x="1029" y="412"/>
                </a:cubicBezTo>
                <a:cubicBezTo>
                  <a:pt x="1030" y="411"/>
                  <a:pt x="1030" y="409"/>
                  <a:pt x="1029" y="407"/>
                </a:cubicBezTo>
                <a:close/>
                <a:moveTo>
                  <a:pt x="1093" y="353"/>
                </a:moveTo>
                <a:cubicBezTo>
                  <a:pt x="1090" y="356"/>
                  <a:pt x="1090" y="356"/>
                  <a:pt x="1090" y="356"/>
                </a:cubicBezTo>
                <a:cubicBezTo>
                  <a:pt x="1089" y="356"/>
                  <a:pt x="1089" y="356"/>
                  <a:pt x="1089" y="357"/>
                </a:cubicBezTo>
                <a:cubicBezTo>
                  <a:pt x="1089" y="357"/>
                  <a:pt x="1089" y="357"/>
                  <a:pt x="1089" y="357"/>
                </a:cubicBezTo>
                <a:cubicBezTo>
                  <a:pt x="1041" y="404"/>
                  <a:pt x="1041" y="404"/>
                  <a:pt x="1041" y="404"/>
                </a:cubicBezTo>
                <a:cubicBezTo>
                  <a:pt x="1040" y="405"/>
                  <a:pt x="1040" y="407"/>
                  <a:pt x="1041" y="408"/>
                </a:cubicBezTo>
                <a:cubicBezTo>
                  <a:pt x="1042" y="409"/>
                  <a:pt x="1043" y="409"/>
                  <a:pt x="1044" y="409"/>
                </a:cubicBezTo>
                <a:cubicBezTo>
                  <a:pt x="1044" y="409"/>
                  <a:pt x="1045" y="409"/>
                  <a:pt x="1046" y="408"/>
                </a:cubicBezTo>
                <a:cubicBezTo>
                  <a:pt x="1093" y="361"/>
                  <a:pt x="1093" y="361"/>
                  <a:pt x="1093" y="361"/>
                </a:cubicBezTo>
                <a:cubicBezTo>
                  <a:pt x="1093" y="361"/>
                  <a:pt x="1093" y="361"/>
                  <a:pt x="1093" y="361"/>
                </a:cubicBezTo>
                <a:cubicBezTo>
                  <a:pt x="1094" y="361"/>
                  <a:pt x="1094" y="361"/>
                  <a:pt x="1094" y="360"/>
                </a:cubicBezTo>
                <a:cubicBezTo>
                  <a:pt x="1097" y="357"/>
                  <a:pt x="1097" y="357"/>
                  <a:pt x="1097" y="357"/>
                </a:cubicBezTo>
                <a:cubicBezTo>
                  <a:pt x="1098" y="356"/>
                  <a:pt x="1098" y="354"/>
                  <a:pt x="1097" y="353"/>
                </a:cubicBezTo>
                <a:cubicBezTo>
                  <a:pt x="1096" y="351"/>
                  <a:pt x="1094" y="351"/>
                  <a:pt x="1093" y="353"/>
                </a:cubicBezTo>
                <a:close/>
                <a:moveTo>
                  <a:pt x="1391" y="55"/>
                </a:moveTo>
                <a:cubicBezTo>
                  <a:pt x="1102" y="343"/>
                  <a:pt x="1102" y="343"/>
                  <a:pt x="1102" y="343"/>
                </a:cubicBezTo>
                <a:cubicBezTo>
                  <a:pt x="1101" y="344"/>
                  <a:pt x="1101" y="346"/>
                  <a:pt x="1102" y="348"/>
                </a:cubicBezTo>
                <a:cubicBezTo>
                  <a:pt x="1103" y="348"/>
                  <a:pt x="1104" y="349"/>
                  <a:pt x="1104" y="349"/>
                </a:cubicBezTo>
                <a:cubicBezTo>
                  <a:pt x="1105" y="349"/>
                  <a:pt x="1106" y="348"/>
                  <a:pt x="1107" y="348"/>
                </a:cubicBezTo>
                <a:cubicBezTo>
                  <a:pt x="1395" y="59"/>
                  <a:pt x="1395" y="59"/>
                  <a:pt x="1395" y="59"/>
                </a:cubicBezTo>
                <a:cubicBezTo>
                  <a:pt x="1396" y="58"/>
                  <a:pt x="1396" y="56"/>
                  <a:pt x="1395" y="55"/>
                </a:cubicBezTo>
                <a:cubicBezTo>
                  <a:pt x="1394" y="54"/>
                  <a:pt x="1392" y="54"/>
                  <a:pt x="1391" y="55"/>
                </a:cubicBezTo>
                <a:close/>
                <a:moveTo>
                  <a:pt x="874" y="579"/>
                </a:moveTo>
                <a:cubicBezTo>
                  <a:pt x="875" y="579"/>
                  <a:pt x="876" y="578"/>
                  <a:pt x="876" y="578"/>
                </a:cubicBezTo>
                <a:cubicBezTo>
                  <a:pt x="1032" y="423"/>
                  <a:pt x="1032" y="423"/>
                  <a:pt x="1032" y="423"/>
                </a:cubicBezTo>
                <a:cubicBezTo>
                  <a:pt x="1033" y="421"/>
                  <a:pt x="1033" y="419"/>
                  <a:pt x="1032" y="418"/>
                </a:cubicBezTo>
                <a:cubicBezTo>
                  <a:pt x="1030" y="417"/>
                  <a:pt x="1029" y="417"/>
                  <a:pt x="1027" y="418"/>
                </a:cubicBezTo>
                <a:cubicBezTo>
                  <a:pt x="872" y="573"/>
                  <a:pt x="872" y="573"/>
                  <a:pt x="872" y="573"/>
                </a:cubicBezTo>
                <a:cubicBezTo>
                  <a:pt x="871" y="575"/>
                  <a:pt x="871" y="577"/>
                  <a:pt x="872" y="578"/>
                </a:cubicBezTo>
                <a:cubicBezTo>
                  <a:pt x="873" y="578"/>
                  <a:pt x="874" y="579"/>
                  <a:pt x="874" y="579"/>
                </a:cubicBezTo>
                <a:close/>
                <a:moveTo>
                  <a:pt x="1052" y="416"/>
                </a:moveTo>
                <a:cubicBezTo>
                  <a:pt x="1102" y="367"/>
                  <a:pt x="1102" y="367"/>
                  <a:pt x="1102" y="367"/>
                </a:cubicBezTo>
                <a:cubicBezTo>
                  <a:pt x="1103" y="365"/>
                  <a:pt x="1103" y="364"/>
                  <a:pt x="1102" y="362"/>
                </a:cubicBezTo>
                <a:cubicBezTo>
                  <a:pt x="1100" y="361"/>
                  <a:pt x="1098" y="361"/>
                  <a:pt x="1097" y="362"/>
                </a:cubicBezTo>
                <a:cubicBezTo>
                  <a:pt x="1047" y="412"/>
                  <a:pt x="1047" y="412"/>
                  <a:pt x="1047" y="412"/>
                </a:cubicBezTo>
                <a:cubicBezTo>
                  <a:pt x="1046" y="413"/>
                  <a:pt x="1046" y="415"/>
                  <a:pt x="1047" y="416"/>
                </a:cubicBezTo>
                <a:cubicBezTo>
                  <a:pt x="1048" y="417"/>
                  <a:pt x="1049" y="417"/>
                  <a:pt x="1050" y="417"/>
                </a:cubicBezTo>
                <a:cubicBezTo>
                  <a:pt x="1050" y="417"/>
                  <a:pt x="1051" y="417"/>
                  <a:pt x="1052" y="416"/>
                </a:cubicBezTo>
                <a:close/>
                <a:moveTo>
                  <a:pt x="1118" y="342"/>
                </a:moveTo>
                <a:cubicBezTo>
                  <a:pt x="1118" y="342"/>
                  <a:pt x="1117" y="342"/>
                  <a:pt x="1117" y="342"/>
                </a:cubicBezTo>
                <a:cubicBezTo>
                  <a:pt x="1114" y="345"/>
                  <a:pt x="1114" y="345"/>
                  <a:pt x="1114" y="345"/>
                </a:cubicBezTo>
                <a:cubicBezTo>
                  <a:pt x="1113" y="346"/>
                  <a:pt x="1113" y="348"/>
                  <a:pt x="1114" y="350"/>
                </a:cubicBezTo>
                <a:cubicBezTo>
                  <a:pt x="1115" y="350"/>
                  <a:pt x="1116" y="350"/>
                  <a:pt x="1117" y="350"/>
                </a:cubicBezTo>
                <a:cubicBezTo>
                  <a:pt x="1117" y="350"/>
                  <a:pt x="1118" y="350"/>
                  <a:pt x="1119" y="350"/>
                </a:cubicBezTo>
                <a:cubicBezTo>
                  <a:pt x="1122" y="347"/>
                  <a:pt x="1122" y="347"/>
                  <a:pt x="1122" y="347"/>
                </a:cubicBezTo>
                <a:cubicBezTo>
                  <a:pt x="1122" y="346"/>
                  <a:pt x="1122" y="346"/>
                  <a:pt x="1122" y="346"/>
                </a:cubicBezTo>
                <a:cubicBezTo>
                  <a:pt x="1122" y="346"/>
                  <a:pt x="1123" y="346"/>
                  <a:pt x="1123" y="345"/>
                </a:cubicBezTo>
                <a:cubicBezTo>
                  <a:pt x="1407" y="61"/>
                  <a:pt x="1407" y="61"/>
                  <a:pt x="1407" y="61"/>
                </a:cubicBezTo>
                <a:cubicBezTo>
                  <a:pt x="1408" y="60"/>
                  <a:pt x="1408" y="58"/>
                  <a:pt x="1407" y="57"/>
                </a:cubicBezTo>
                <a:cubicBezTo>
                  <a:pt x="1406" y="55"/>
                  <a:pt x="1404" y="55"/>
                  <a:pt x="1403" y="57"/>
                </a:cubicBezTo>
                <a:cubicBezTo>
                  <a:pt x="1118" y="341"/>
                  <a:pt x="1118" y="341"/>
                  <a:pt x="1118" y="341"/>
                </a:cubicBezTo>
                <a:cubicBezTo>
                  <a:pt x="1118" y="341"/>
                  <a:pt x="1118" y="342"/>
                  <a:pt x="1118" y="342"/>
                </a:cubicBezTo>
                <a:close/>
                <a:moveTo>
                  <a:pt x="875" y="592"/>
                </a:moveTo>
                <a:cubicBezTo>
                  <a:pt x="876" y="592"/>
                  <a:pt x="877" y="591"/>
                  <a:pt x="877" y="591"/>
                </a:cubicBezTo>
                <a:cubicBezTo>
                  <a:pt x="1040" y="428"/>
                  <a:pt x="1040" y="428"/>
                  <a:pt x="1040" y="428"/>
                </a:cubicBezTo>
                <a:cubicBezTo>
                  <a:pt x="1041" y="427"/>
                  <a:pt x="1041" y="425"/>
                  <a:pt x="1040" y="424"/>
                </a:cubicBezTo>
                <a:cubicBezTo>
                  <a:pt x="1039" y="423"/>
                  <a:pt x="1037" y="423"/>
                  <a:pt x="1035" y="424"/>
                </a:cubicBezTo>
                <a:cubicBezTo>
                  <a:pt x="873" y="586"/>
                  <a:pt x="873" y="586"/>
                  <a:pt x="873" y="586"/>
                </a:cubicBezTo>
                <a:cubicBezTo>
                  <a:pt x="872" y="588"/>
                  <a:pt x="872" y="590"/>
                  <a:pt x="873" y="591"/>
                </a:cubicBezTo>
                <a:cubicBezTo>
                  <a:pt x="874" y="591"/>
                  <a:pt x="875" y="592"/>
                  <a:pt x="875" y="592"/>
                </a:cubicBezTo>
                <a:close/>
                <a:moveTo>
                  <a:pt x="1124" y="352"/>
                </a:moveTo>
                <a:cubicBezTo>
                  <a:pt x="1123" y="352"/>
                  <a:pt x="1121" y="352"/>
                  <a:pt x="1121" y="353"/>
                </a:cubicBezTo>
                <a:cubicBezTo>
                  <a:pt x="1048" y="425"/>
                  <a:pt x="1048" y="425"/>
                  <a:pt x="1048" y="425"/>
                </a:cubicBezTo>
                <a:cubicBezTo>
                  <a:pt x="1047" y="426"/>
                  <a:pt x="1047" y="428"/>
                  <a:pt x="1048" y="429"/>
                </a:cubicBezTo>
                <a:cubicBezTo>
                  <a:pt x="1049" y="430"/>
                  <a:pt x="1050" y="430"/>
                  <a:pt x="1051" y="430"/>
                </a:cubicBezTo>
                <a:cubicBezTo>
                  <a:pt x="1051" y="430"/>
                  <a:pt x="1052" y="430"/>
                  <a:pt x="1053" y="429"/>
                </a:cubicBezTo>
                <a:cubicBezTo>
                  <a:pt x="1125" y="357"/>
                  <a:pt x="1125" y="357"/>
                  <a:pt x="1125" y="357"/>
                </a:cubicBezTo>
                <a:cubicBezTo>
                  <a:pt x="1126" y="356"/>
                  <a:pt x="1126" y="355"/>
                  <a:pt x="1126" y="354"/>
                </a:cubicBezTo>
                <a:cubicBezTo>
                  <a:pt x="1126" y="354"/>
                  <a:pt x="1126" y="354"/>
                  <a:pt x="1127" y="354"/>
                </a:cubicBezTo>
                <a:cubicBezTo>
                  <a:pt x="1127" y="354"/>
                  <a:pt x="1128" y="354"/>
                  <a:pt x="1129" y="353"/>
                </a:cubicBezTo>
                <a:cubicBezTo>
                  <a:pt x="1421" y="62"/>
                  <a:pt x="1421" y="62"/>
                  <a:pt x="1421" y="62"/>
                </a:cubicBezTo>
                <a:cubicBezTo>
                  <a:pt x="1422" y="60"/>
                  <a:pt x="1422" y="58"/>
                  <a:pt x="1421" y="57"/>
                </a:cubicBezTo>
                <a:cubicBezTo>
                  <a:pt x="1419" y="56"/>
                  <a:pt x="1417" y="56"/>
                  <a:pt x="1416" y="57"/>
                </a:cubicBezTo>
                <a:cubicBezTo>
                  <a:pt x="1124" y="349"/>
                  <a:pt x="1124" y="349"/>
                  <a:pt x="1124" y="349"/>
                </a:cubicBezTo>
                <a:cubicBezTo>
                  <a:pt x="1124" y="350"/>
                  <a:pt x="1123" y="351"/>
                  <a:pt x="1124" y="352"/>
                </a:cubicBezTo>
                <a:close/>
                <a:moveTo>
                  <a:pt x="879" y="602"/>
                </a:moveTo>
                <a:cubicBezTo>
                  <a:pt x="880" y="602"/>
                  <a:pt x="881" y="602"/>
                  <a:pt x="881" y="601"/>
                </a:cubicBezTo>
                <a:cubicBezTo>
                  <a:pt x="1048" y="434"/>
                  <a:pt x="1048" y="434"/>
                  <a:pt x="1048" y="434"/>
                </a:cubicBezTo>
                <a:cubicBezTo>
                  <a:pt x="1049" y="433"/>
                  <a:pt x="1049" y="431"/>
                  <a:pt x="1048" y="430"/>
                </a:cubicBezTo>
                <a:cubicBezTo>
                  <a:pt x="1047" y="429"/>
                  <a:pt x="1045" y="429"/>
                  <a:pt x="1044" y="430"/>
                </a:cubicBezTo>
                <a:cubicBezTo>
                  <a:pt x="877" y="597"/>
                  <a:pt x="877" y="597"/>
                  <a:pt x="877" y="597"/>
                </a:cubicBezTo>
                <a:cubicBezTo>
                  <a:pt x="876" y="598"/>
                  <a:pt x="876" y="600"/>
                  <a:pt x="877" y="601"/>
                </a:cubicBezTo>
                <a:cubicBezTo>
                  <a:pt x="878" y="602"/>
                  <a:pt x="878" y="602"/>
                  <a:pt x="879" y="602"/>
                </a:cubicBezTo>
                <a:close/>
                <a:moveTo>
                  <a:pt x="869" y="626"/>
                </a:moveTo>
                <a:cubicBezTo>
                  <a:pt x="870" y="626"/>
                  <a:pt x="871" y="626"/>
                  <a:pt x="871" y="625"/>
                </a:cubicBezTo>
                <a:cubicBezTo>
                  <a:pt x="1054" y="442"/>
                  <a:pt x="1054" y="442"/>
                  <a:pt x="1054" y="442"/>
                </a:cubicBezTo>
                <a:cubicBezTo>
                  <a:pt x="1054" y="442"/>
                  <a:pt x="1054" y="442"/>
                  <a:pt x="1054" y="441"/>
                </a:cubicBezTo>
                <a:cubicBezTo>
                  <a:pt x="1055" y="441"/>
                  <a:pt x="1055" y="441"/>
                  <a:pt x="1055" y="441"/>
                </a:cubicBezTo>
                <a:cubicBezTo>
                  <a:pt x="1130" y="367"/>
                  <a:pt x="1130" y="367"/>
                  <a:pt x="1130" y="367"/>
                </a:cubicBezTo>
                <a:cubicBezTo>
                  <a:pt x="1131" y="365"/>
                  <a:pt x="1131" y="364"/>
                  <a:pt x="1130" y="362"/>
                </a:cubicBezTo>
                <a:cubicBezTo>
                  <a:pt x="1128" y="361"/>
                  <a:pt x="1126" y="361"/>
                  <a:pt x="1125" y="362"/>
                </a:cubicBezTo>
                <a:cubicBezTo>
                  <a:pt x="1051" y="437"/>
                  <a:pt x="1051" y="437"/>
                  <a:pt x="1051" y="437"/>
                </a:cubicBezTo>
                <a:cubicBezTo>
                  <a:pt x="1051" y="437"/>
                  <a:pt x="1051" y="437"/>
                  <a:pt x="1050" y="437"/>
                </a:cubicBezTo>
                <a:cubicBezTo>
                  <a:pt x="1050" y="438"/>
                  <a:pt x="1050" y="438"/>
                  <a:pt x="1050" y="438"/>
                </a:cubicBezTo>
                <a:cubicBezTo>
                  <a:pt x="867" y="621"/>
                  <a:pt x="867" y="621"/>
                  <a:pt x="867" y="621"/>
                </a:cubicBezTo>
                <a:cubicBezTo>
                  <a:pt x="866" y="622"/>
                  <a:pt x="866" y="624"/>
                  <a:pt x="867" y="625"/>
                </a:cubicBezTo>
                <a:cubicBezTo>
                  <a:pt x="868" y="626"/>
                  <a:pt x="868" y="626"/>
                  <a:pt x="869" y="626"/>
                </a:cubicBezTo>
                <a:close/>
                <a:moveTo>
                  <a:pt x="1134" y="357"/>
                </a:moveTo>
                <a:cubicBezTo>
                  <a:pt x="1135" y="358"/>
                  <a:pt x="1136" y="358"/>
                  <a:pt x="1137" y="358"/>
                </a:cubicBezTo>
                <a:cubicBezTo>
                  <a:pt x="1137" y="358"/>
                  <a:pt x="1138" y="358"/>
                  <a:pt x="1139" y="357"/>
                </a:cubicBezTo>
                <a:cubicBezTo>
                  <a:pt x="1430" y="66"/>
                  <a:pt x="1430" y="66"/>
                  <a:pt x="1430" y="66"/>
                </a:cubicBezTo>
                <a:cubicBezTo>
                  <a:pt x="1432" y="65"/>
                  <a:pt x="1432" y="63"/>
                  <a:pt x="1430" y="61"/>
                </a:cubicBezTo>
                <a:cubicBezTo>
                  <a:pt x="1429" y="60"/>
                  <a:pt x="1427" y="60"/>
                  <a:pt x="1426" y="61"/>
                </a:cubicBezTo>
                <a:cubicBezTo>
                  <a:pt x="1134" y="353"/>
                  <a:pt x="1134" y="353"/>
                  <a:pt x="1134" y="353"/>
                </a:cubicBezTo>
                <a:cubicBezTo>
                  <a:pt x="1133" y="354"/>
                  <a:pt x="1133" y="356"/>
                  <a:pt x="1134" y="357"/>
                </a:cubicBezTo>
                <a:close/>
                <a:moveTo>
                  <a:pt x="1441" y="64"/>
                </a:moveTo>
                <a:cubicBezTo>
                  <a:pt x="1440" y="63"/>
                  <a:pt x="1438" y="63"/>
                  <a:pt x="1437" y="64"/>
                </a:cubicBezTo>
                <a:cubicBezTo>
                  <a:pt x="1146" y="355"/>
                  <a:pt x="1146" y="355"/>
                  <a:pt x="1146" y="355"/>
                </a:cubicBezTo>
                <a:cubicBezTo>
                  <a:pt x="1145" y="356"/>
                  <a:pt x="1145" y="358"/>
                  <a:pt x="1146" y="359"/>
                </a:cubicBezTo>
                <a:cubicBezTo>
                  <a:pt x="1147" y="360"/>
                  <a:pt x="1148" y="360"/>
                  <a:pt x="1149" y="360"/>
                </a:cubicBezTo>
                <a:cubicBezTo>
                  <a:pt x="1149" y="360"/>
                  <a:pt x="1150" y="360"/>
                  <a:pt x="1151" y="359"/>
                </a:cubicBezTo>
                <a:cubicBezTo>
                  <a:pt x="1441" y="69"/>
                  <a:pt x="1441" y="69"/>
                  <a:pt x="1441" y="69"/>
                </a:cubicBezTo>
                <a:cubicBezTo>
                  <a:pt x="1443" y="68"/>
                  <a:pt x="1443" y="66"/>
                  <a:pt x="1441" y="64"/>
                </a:cubicBezTo>
                <a:close/>
                <a:moveTo>
                  <a:pt x="929" y="581"/>
                </a:moveTo>
                <a:cubicBezTo>
                  <a:pt x="929" y="581"/>
                  <a:pt x="929" y="581"/>
                  <a:pt x="929" y="581"/>
                </a:cubicBezTo>
                <a:cubicBezTo>
                  <a:pt x="1057" y="453"/>
                  <a:pt x="1057" y="453"/>
                  <a:pt x="1057" y="453"/>
                </a:cubicBezTo>
                <a:cubicBezTo>
                  <a:pt x="1058" y="452"/>
                  <a:pt x="1058" y="450"/>
                  <a:pt x="1057" y="449"/>
                </a:cubicBezTo>
                <a:cubicBezTo>
                  <a:pt x="1056" y="448"/>
                  <a:pt x="1054" y="448"/>
                  <a:pt x="1052" y="449"/>
                </a:cubicBezTo>
                <a:cubicBezTo>
                  <a:pt x="924" y="577"/>
                  <a:pt x="924" y="577"/>
                  <a:pt x="924" y="577"/>
                </a:cubicBezTo>
                <a:cubicBezTo>
                  <a:pt x="924" y="577"/>
                  <a:pt x="924" y="577"/>
                  <a:pt x="924" y="577"/>
                </a:cubicBezTo>
                <a:cubicBezTo>
                  <a:pt x="864" y="638"/>
                  <a:pt x="864" y="638"/>
                  <a:pt x="864" y="638"/>
                </a:cubicBezTo>
                <a:cubicBezTo>
                  <a:pt x="863" y="639"/>
                  <a:pt x="863" y="641"/>
                  <a:pt x="864" y="642"/>
                </a:cubicBezTo>
                <a:cubicBezTo>
                  <a:pt x="864" y="643"/>
                  <a:pt x="865" y="643"/>
                  <a:pt x="866" y="643"/>
                </a:cubicBezTo>
                <a:cubicBezTo>
                  <a:pt x="867" y="643"/>
                  <a:pt x="868" y="643"/>
                  <a:pt x="868" y="642"/>
                </a:cubicBezTo>
                <a:lnTo>
                  <a:pt x="929" y="581"/>
                </a:lnTo>
                <a:close/>
                <a:moveTo>
                  <a:pt x="1071" y="438"/>
                </a:moveTo>
                <a:cubicBezTo>
                  <a:pt x="1072" y="438"/>
                  <a:pt x="1073" y="437"/>
                  <a:pt x="1073" y="437"/>
                </a:cubicBezTo>
                <a:cubicBezTo>
                  <a:pt x="1140" y="370"/>
                  <a:pt x="1140" y="370"/>
                  <a:pt x="1140" y="370"/>
                </a:cubicBezTo>
                <a:cubicBezTo>
                  <a:pt x="1141" y="369"/>
                  <a:pt x="1141" y="367"/>
                  <a:pt x="1140" y="366"/>
                </a:cubicBezTo>
                <a:cubicBezTo>
                  <a:pt x="1139" y="365"/>
                  <a:pt x="1137" y="365"/>
                  <a:pt x="1135" y="366"/>
                </a:cubicBezTo>
                <a:cubicBezTo>
                  <a:pt x="1069" y="432"/>
                  <a:pt x="1069" y="432"/>
                  <a:pt x="1069" y="432"/>
                </a:cubicBezTo>
                <a:cubicBezTo>
                  <a:pt x="1068" y="434"/>
                  <a:pt x="1068" y="436"/>
                  <a:pt x="1069" y="437"/>
                </a:cubicBezTo>
                <a:cubicBezTo>
                  <a:pt x="1070" y="437"/>
                  <a:pt x="1070" y="438"/>
                  <a:pt x="1071" y="438"/>
                </a:cubicBezTo>
                <a:close/>
                <a:moveTo>
                  <a:pt x="1070" y="455"/>
                </a:moveTo>
                <a:cubicBezTo>
                  <a:pt x="1071" y="453"/>
                  <a:pt x="1071" y="451"/>
                  <a:pt x="1070" y="450"/>
                </a:cubicBezTo>
                <a:cubicBezTo>
                  <a:pt x="1068" y="449"/>
                  <a:pt x="1066" y="449"/>
                  <a:pt x="1065" y="450"/>
                </a:cubicBezTo>
                <a:cubicBezTo>
                  <a:pt x="868" y="647"/>
                  <a:pt x="868" y="647"/>
                  <a:pt x="868" y="647"/>
                </a:cubicBezTo>
                <a:cubicBezTo>
                  <a:pt x="867" y="649"/>
                  <a:pt x="867" y="651"/>
                  <a:pt x="868" y="652"/>
                </a:cubicBezTo>
                <a:cubicBezTo>
                  <a:pt x="869" y="652"/>
                  <a:pt x="870" y="653"/>
                  <a:pt x="870" y="653"/>
                </a:cubicBezTo>
                <a:cubicBezTo>
                  <a:pt x="871" y="653"/>
                  <a:pt x="872" y="652"/>
                  <a:pt x="872" y="652"/>
                </a:cubicBezTo>
                <a:lnTo>
                  <a:pt x="1070" y="455"/>
                </a:lnTo>
                <a:close/>
                <a:moveTo>
                  <a:pt x="1233" y="292"/>
                </a:moveTo>
                <a:cubicBezTo>
                  <a:pt x="1233" y="292"/>
                  <a:pt x="1233" y="292"/>
                  <a:pt x="1233" y="292"/>
                </a:cubicBezTo>
                <a:cubicBezTo>
                  <a:pt x="1457" y="68"/>
                  <a:pt x="1457" y="68"/>
                  <a:pt x="1457" y="68"/>
                </a:cubicBezTo>
                <a:cubicBezTo>
                  <a:pt x="1458" y="66"/>
                  <a:pt x="1458" y="64"/>
                  <a:pt x="1457" y="63"/>
                </a:cubicBezTo>
                <a:cubicBezTo>
                  <a:pt x="1455" y="62"/>
                  <a:pt x="1453" y="62"/>
                  <a:pt x="1452" y="63"/>
                </a:cubicBezTo>
                <a:cubicBezTo>
                  <a:pt x="1228" y="287"/>
                  <a:pt x="1228" y="287"/>
                  <a:pt x="1228" y="287"/>
                </a:cubicBezTo>
                <a:cubicBezTo>
                  <a:pt x="1228" y="287"/>
                  <a:pt x="1228" y="287"/>
                  <a:pt x="1228" y="287"/>
                </a:cubicBezTo>
                <a:cubicBezTo>
                  <a:pt x="1228" y="287"/>
                  <a:pt x="1228" y="287"/>
                  <a:pt x="1228" y="287"/>
                </a:cubicBezTo>
                <a:cubicBezTo>
                  <a:pt x="1161" y="354"/>
                  <a:pt x="1161" y="354"/>
                  <a:pt x="1161" y="354"/>
                </a:cubicBezTo>
                <a:cubicBezTo>
                  <a:pt x="1160" y="356"/>
                  <a:pt x="1160" y="358"/>
                  <a:pt x="1161" y="359"/>
                </a:cubicBezTo>
                <a:cubicBezTo>
                  <a:pt x="1162" y="359"/>
                  <a:pt x="1162" y="360"/>
                  <a:pt x="1163" y="360"/>
                </a:cubicBezTo>
                <a:cubicBezTo>
                  <a:pt x="1164" y="360"/>
                  <a:pt x="1165" y="359"/>
                  <a:pt x="1165" y="359"/>
                </a:cubicBezTo>
                <a:cubicBezTo>
                  <a:pt x="1233" y="292"/>
                  <a:pt x="1233" y="292"/>
                  <a:pt x="1233" y="292"/>
                </a:cubicBezTo>
                <a:cubicBezTo>
                  <a:pt x="1233" y="292"/>
                  <a:pt x="1233" y="292"/>
                  <a:pt x="1233" y="292"/>
                </a:cubicBezTo>
                <a:close/>
                <a:moveTo>
                  <a:pt x="1142" y="373"/>
                </a:moveTo>
                <a:cubicBezTo>
                  <a:pt x="1106" y="410"/>
                  <a:pt x="1106" y="410"/>
                  <a:pt x="1106" y="410"/>
                </a:cubicBezTo>
                <a:cubicBezTo>
                  <a:pt x="1104" y="413"/>
                  <a:pt x="1104" y="413"/>
                  <a:pt x="1104" y="413"/>
                </a:cubicBezTo>
                <a:cubicBezTo>
                  <a:pt x="1104" y="413"/>
                  <a:pt x="1104" y="413"/>
                  <a:pt x="1104" y="413"/>
                </a:cubicBezTo>
                <a:cubicBezTo>
                  <a:pt x="1094" y="422"/>
                  <a:pt x="1094" y="422"/>
                  <a:pt x="1094" y="422"/>
                </a:cubicBezTo>
                <a:cubicBezTo>
                  <a:pt x="1093" y="424"/>
                  <a:pt x="1092" y="425"/>
                  <a:pt x="1093" y="427"/>
                </a:cubicBezTo>
                <a:cubicBezTo>
                  <a:pt x="1094" y="427"/>
                  <a:pt x="1095" y="428"/>
                  <a:pt x="1095" y="428"/>
                </a:cubicBezTo>
                <a:cubicBezTo>
                  <a:pt x="1096" y="428"/>
                  <a:pt x="1097" y="427"/>
                  <a:pt x="1098" y="427"/>
                </a:cubicBezTo>
                <a:cubicBezTo>
                  <a:pt x="1107" y="417"/>
                  <a:pt x="1107" y="417"/>
                  <a:pt x="1107" y="417"/>
                </a:cubicBezTo>
                <a:cubicBezTo>
                  <a:pt x="1107" y="417"/>
                  <a:pt x="1107" y="417"/>
                  <a:pt x="1107" y="417"/>
                </a:cubicBezTo>
                <a:cubicBezTo>
                  <a:pt x="1110" y="415"/>
                  <a:pt x="1110" y="415"/>
                  <a:pt x="1110" y="415"/>
                </a:cubicBezTo>
                <a:cubicBezTo>
                  <a:pt x="1110" y="415"/>
                  <a:pt x="1110" y="415"/>
                  <a:pt x="1110" y="415"/>
                </a:cubicBezTo>
                <a:cubicBezTo>
                  <a:pt x="1147" y="378"/>
                  <a:pt x="1147" y="378"/>
                  <a:pt x="1147" y="378"/>
                </a:cubicBezTo>
                <a:cubicBezTo>
                  <a:pt x="1148" y="377"/>
                  <a:pt x="1148" y="375"/>
                  <a:pt x="1146" y="373"/>
                </a:cubicBezTo>
                <a:cubicBezTo>
                  <a:pt x="1145" y="372"/>
                  <a:pt x="1143" y="372"/>
                  <a:pt x="1142" y="373"/>
                </a:cubicBezTo>
                <a:close/>
                <a:moveTo>
                  <a:pt x="1087" y="451"/>
                </a:moveTo>
                <a:cubicBezTo>
                  <a:pt x="1088" y="450"/>
                  <a:pt x="1088" y="448"/>
                  <a:pt x="1087" y="447"/>
                </a:cubicBezTo>
                <a:cubicBezTo>
                  <a:pt x="1086" y="446"/>
                  <a:pt x="1084" y="446"/>
                  <a:pt x="1083" y="447"/>
                </a:cubicBezTo>
                <a:cubicBezTo>
                  <a:pt x="873" y="657"/>
                  <a:pt x="873" y="657"/>
                  <a:pt x="873" y="657"/>
                </a:cubicBezTo>
                <a:cubicBezTo>
                  <a:pt x="871" y="658"/>
                  <a:pt x="871" y="660"/>
                  <a:pt x="873" y="661"/>
                </a:cubicBezTo>
                <a:cubicBezTo>
                  <a:pt x="873" y="662"/>
                  <a:pt x="874" y="662"/>
                  <a:pt x="875" y="662"/>
                </a:cubicBezTo>
                <a:cubicBezTo>
                  <a:pt x="876" y="662"/>
                  <a:pt x="876" y="662"/>
                  <a:pt x="877" y="661"/>
                </a:cubicBezTo>
                <a:lnTo>
                  <a:pt x="1087" y="451"/>
                </a:lnTo>
                <a:close/>
                <a:moveTo>
                  <a:pt x="1469" y="65"/>
                </a:moveTo>
                <a:cubicBezTo>
                  <a:pt x="1468" y="63"/>
                  <a:pt x="1466" y="63"/>
                  <a:pt x="1465" y="65"/>
                </a:cubicBezTo>
                <a:cubicBezTo>
                  <a:pt x="1177" y="353"/>
                  <a:pt x="1177" y="353"/>
                  <a:pt x="1177" y="353"/>
                </a:cubicBezTo>
                <a:cubicBezTo>
                  <a:pt x="1176" y="354"/>
                  <a:pt x="1176" y="356"/>
                  <a:pt x="1177" y="357"/>
                </a:cubicBezTo>
                <a:cubicBezTo>
                  <a:pt x="1178" y="358"/>
                  <a:pt x="1178" y="358"/>
                  <a:pt x="1179" y="358"/>
                </a:cubicBezTo>
                <a:cubicBezTo>
                  <a:pt x="1180" y="358"/>
                  <a:pt x="1181" y="358"/>
                  <a:pt x="1181" y="357"/>
                </a:cubicBezTo>
                <a:cubicBezTo>
                  <a:pt x="1469" y="69"/>
                  <a:pt x="1469" y="69"/>
                  <a:pt x="1469" y="69"/>
                </a:cubicBezTo>
                <a:cubicBezTo>
                  <a:pt x="1470" y="68"/>
                  <a:pt x="1470" y="66"/>
                  <a:pt x="1469" y="65"/>
                </a:cubicBezTo>
                <a:close/>
                <a:moveTo>
                  <a:pt x="1480" y="68"/>
                </a:moveTo>
                <a:cubicBezTo>
                  <a:pt x="1479" y="67"/>
                  <a:pt x="1477" y="67"/>
                  <a:pt x="1475" y="68"/>
                </a:cubicBezTo>
                <a:cubicBezTo>
                  <a:pt x="1184" y="360"/>
                  <a:pt x="1184" y="360"/>
                  <a:pt x="1184" y="360"/>
                </a:cubicBezTo>
                <a:cubicBezTo>
                  <a:pt x="1183" y="361"/>
                  <a:pt x="1183" y="363"/>
                  <a:pt x="1184" y="364"/>
                </a:cubicBezTo>
                <a:cubicBezTo>
                  <a:pt x="1184" y="365"/>
                  <a:pt x="1185" y="365"/>
                  <a:pt x="1186" y="365"/>
                </a:cubicBezTo>
                <a:cubicBezTo>
                  <a:pt x="1187" y="365"/>
                  <a:pt x="1188" y="365"/>
                  <a:pt x="1188" y="364"/>
                </a:cubicBezTo>
                <a:cubicBezTo>
                  <a:pt x="1480" y="72"/>
                  <a:pt x="1480" y="72"/>
                  <a:pt x="1480" y="72"/>
                </a:cubicBezTo>
                <a:cubicBezTo>
                  <a:pt x="1481" y="71"/>
                  <a:pt x="1481" y="69"/>
                  <a:pt x="1480" y="68"/>
                </a:cubicBezTo>
                <a:close/>
                <a:moveTo>
                  <a:pt x="1096" y="448"/>
                </a:moveTo>
                <a:cubicBezTo>
                  <a:pt x="876" y="667"/>
                  <a:pt x="876" y="667"/>
                  <a:pt x="876" y="667"/>
                </a:cubicBezTo>
                <a:cubicBezTo>
                  <a:pt x="875" y="668"/>
                  <a:pt x="875" y="670"/>
                  <a:pt x="876" y="671"/>
                </a:cubicBezTo>
                <a:cubicBezTo>
                  <a:pt x="877" y="672"/>
                  <a:pt x="878" y="672"/>
                  <a:pt x="879" y="672"/>
                </a:cubicBezTo>
                <a:cubicBezTo>
                  <a:pt x="879" y="672"/>
                  <a:pt x="880" y="672"/>
                  <a:pt x="881" y="671"/>
                </a:cubicBezTo>
                <a:cubicBezTo>
                  <a:pt x="1100" y="452"/>
                  <a:pt x="1100" y="452"/>
                  <a:pt x="1100" y="452"/>
                </a:cubicBezTo>
                <a:cubicBezTo>
                  <a:pt x="1101" y="451"/>
                  <a:pt x="1101" y="449"/>
                  <a:pt x="1100" y="448"/>
                </a:cubicBezTo>
                <a:cubicBezTo>
                  <a:pt x="1099" y="446"/>
                  <a:pt x="1097" y="446"/>
                  <a:pt x="1096" y="448"/>
                </a:cubicBezTo>
                <a:close/>
                <a:moveTo>
                  <a:pt x="1490" y="76"/>
                </a:moveTo>
                <a:cubicBezTo>
                  <a:pt x="1491" y="75"/>
                  <a:pt x="1491" y="73"/>
                  <a:pt x="1490" y="72"/>
                </a:cubicBezTo>
                <a:cubicBezTo>
                  <a:pt x="1489" y="71"/>
                  <a:pt x="1487" y="71"/>
                  <a:pt x="1486" y="72"/>
                </a:cubicBezTo>
                <a:cubicBezTo>
                  <a:pt x="1191" y="367"/>
                  <a:pt x="1191" y="367"/>
                  <a:pt x="1191" y="367"/>
                </a:cubicBezTo>
                <a:cubicBezTo>
                  <a:pt x="1190" y="368"/>
                  <a:pt x="1190" y="370"/>
                  <a:pt x="1191" y="371"/>
                </a:cubicBezTo>
                <a:cubicBezTo>
                  <a:pt x="1191" y="372"/>
                  <a:pt x="1192" y="372"/>
                  <a:pt x="1193" y="372"/>
                </a:cubicBezTo>
                <a:cubicBezTo>
                  <a:pt x="1194" y="372"/>
                  <a:pt x="1195" y="372"/>
                  <a:pt x="1195" y="371"/>
                </a:cubicBezTo>
                <a:lnTo>
                  <a:pt x="1490" y="76"/>
                </a:lnTo>
                <a:close/>
                <a:moveTo>
                  <a:pt x="1090" y="467"/>
                </a:moveTo>
                <a:cubicBezTo>
                  <a:pt x="879" y="678"/>
                  <a:pt x="879" y="678"/>
                  <a:pt x="879" y="678"/>
                </a:cubicBezTo>
                <a:cubicBezTo>
                  <a:pt x="878" y="679"/>
                  <a:pt x="878" y="681"/>
                  <a:pt x="879" y="683"/>
                </a:cubicBezTo>
                <a:cubicBezTo>
                  <a:pt x="880" y="683"/>
                  <a:pt x="881" y="683"/>
                  <a:pt x="881" y="683"/>
                </a:cubicBezTo>
                <a:cubicBezTo>
                  <a:pt x="882" y="683"/>
                  <a:pt x="883" y="683"/>
                  <a:pt x="884" y="683"/>
                </a:cubicBezTo>
                <a:cubicBezTo>
                  <a:pt x="1094" y="472"/>
                  <a:pt x="1094" y="472"/>
                  <a:pt x="1094" y="472"/>
                </a:cubicBezTo>
                <a:cubicBezTo>
                  <a:pt x="1096" y="470"/>
                  <a:pt x="1096" y="469"/>
                  <a:pt x="1094" y="467"/>
                </a:cubicBezTo>
                <a:cubicBezTo>
                  <a:pt x="1093" y="466"/>
                  <a:pt x="1091" y="466"/>
                  <a:pt x="1090" y="467"/>
                </a:cubicBezTo>
                <a:close/>
                <a:moveTo>
                  <a:pt x="1504" y="76"/>
                </a:moveTo>
                <a:cubicBezTo>
                  <a:pt x="1506" y="75"/>
                  <a:pt x="1506" y="73"/>
                  <a:pt x="1504" y="71"/>
                </a:cubicBezTo>
                <a:cubicBezTo>
                  <a:pt x="1503" y="70"/>
                  <a:pt x="1501" y="70"/>
                  <a:pt x="1500" y="71"/>
                </a:cubicBezTo>
                <a:cubicBezTo>
                  <a:pt x="1201" y="370"/>
                  <a:pt x="1201" y="370"/>
                  <a:pt x="1201" y="370"/>
                </a:cubicBezTo>
                <a:cubicBezTo>
                  <a:pt x="1201" y="370"/>
                  <a:pt x="1201" y="370"/>
                  <a:pt x="1201" y="370"/>
                </a:cubicBezTo>
                <a:cubicBezTo>
                  <a:pt x="1196" y="376"/>
                  <a:pt x="1196" y="376"/>
                  <a:pt x="1196" y="376"/>
                </a:cubicBezTo>
                <a:cubicBezTo>
                  <a:pt x="1195" y="377"/>
                  <a:pt x="1195" y="379"/>
                  <a:pt x="1196" y="380"/>
                </a:cubicBezTo>
                <a:cubicBezTo>
                  <a:pt x="1196" y="381"/>
                  <a:pt x="1197" y="381"/>
                  <a:pt x="1198" y="381"/>
                </a:cubicBezTo>
                <a:cubicBezTo>
                  <a:pt x="1199" y="381"/>
                  <a:pt x="1200" y="381"/>
                  <a:pt x="1200" y="380"/>
                </a:cubicBezTo>
                <a:cubicBezTo>
                  <a:pt x="1212" y="368"/>
                  <a:pt x="1212" y="368"/>
                  <a:pt x="1212" y="368"/>
                </a:cubicBezTo>
                <a:lnTo>
                  <a:pt x="1504" y="76"/>
                </a:lnTo>
                <a:close/>
                <a:moveTo>
                  <a:pt x="885" y="695"/>
                </a:moveTo>
                <a:cubicBezTo>
                  <a:pt x="1055" y="525"/>
                  <a:pt x="1055" y="525"/>
                  <a:pt x="1055" y="525"/>
                </a:cubicBezTo>
                <a:cubicBezTo>
                  <a:pt x="1055" y="525"/>
                  <a:pt x="1055" y="525"/>
                  <a:pt x="1055" y="525"/>
                </a:cubicBezTo>
                <a:cubicBezTo>
                  <a:pt x="1055" y="525"/>
                  <a:pt x="1055" y="525"/>
                  <a:pt x="1055" y="525"/>
                </a:cubicBezTo>
                <a:cubicBezTo>
                  <a:pt x="1055" y="525"/>
                  <a:pt x="1056" y="525"/>
                  <a:pt x="1056" y="524"/>
                </a:cubicBezTo>
                <a:cubicBezTo>
                  <a:pt x="1056" y="524"/>
                  <a:pt x="1056" y="524"/>
                  <a:pt x="1056" y="524"/>
                </a:cubicBezTo>
                <a:cubicBezTo>
                  <a:pt x="1056" y="524"/>
                  <a:pt x="1056" y="524"/>
                  <a:pt x="1056" y="524"/>
                </a:cubicBezTo>
                <a:cubicBezTo>
                  <a:pt x="1057" y="523"/>
                  <a:pt x="1058" y="523"/>
                  <a:pt x="1058" y="522"/>
                </a:cubicBezTo>
                <a:cubicBezTo>
                  <a:pt x="1058" y="522"/>
                  <a:pt x="1059" y="522"/>
                  <a:pt x="1059" y="521"/>
                </a:cubicBezTo>
                <a:cubicBezTo>
                  <a:pt x="1059" y="521"/>
                  <a:pt x="1059" y="521"/>
                  <a:pt x="1059" y="521"/>
                </a:cubicBezTo>
                <a:cubicBezTo>
                  <a:pt x="1059" y="521"/>
                  <a:pt x="1059" y="521"/>
                  <a:pt x="1059" y="520"/>
                </a:cubicBezTo>
                <a:cubicBezTo>
                  <a:pt x="1059" y="520"/>
                  <a:pt x="1059" y="520"/>
                  <a:pt x="1059" y="520"/>
                </a:cubicBezTo>
                <a:cubicBezTo>
                  <a:pt x="1059" y="520"/>
                  <a:pt x="1059" y="519"/>
                  <a:pt x="1059" y="519"/>
                </a:cubicBezTo>
                <a:cubicBezTo>
                  <a:pt x="1059" y="519"/>
                  <a:pt x="1059" y="519"/>
                  <a:pt x="1059" y="519"/>
                </a:cubicBezTo>
                <a:cubicBezTo>
                  <a:pt x="1059" y="518"/>
                  <a:pt x="1059" y="518"/>
                  <a:pt x="1059" y="518"/>
                </a:cubicBezTo>
                <a:cubicBezTo>
                  <a:pt x="1060" y="518"/>
                  <a:pt x="1060" y="518"/>
                  <a:pt x="1060" y="518"/>
                </a:cubicBezTo>
                <a:cubicBezTo>
                  <a:pt x="1061" y="518"/>
                  <a:pt x="1062" y="518"/>
                  <a:pt x="1063" y="518"/>
                </a:cubicBezTo>
                <a:cubicBezTo>
                  <a:pt x="1083" y="497"/>
                  <a:pt x="1083" y="497"/>
                  <a:pt x="1083" y="497"/>
                </a:cubicBezTo>
                <a:cubicBezTo>
                  <a:pt x="1084" y="496"/>
                  <a:pt x="1084" y="494"/>
                  <a:pt x="1083" y="493"/>
                </a:cubicBezTo>
                <a:cubicBezTo>
                  <a:pt x="1082" y="492"/>
                  <a:pt x="1080" y="492"/>
                  <a:pt x="1079" y="493"/>
                </a:cubicBezTo>
                <a:cubicBezTo>
                  <a:pt x="1058" y="513"/>
                  <a:pt x="1058" y="513"/>
                  <a:pt x="1058" y="513"/>
                </a:cubicBezTo>
                <a:cubicBezTo>
                  <a:pt x="1057" y="514"/>
                  <a:pt x="1057" y="515"/>
                  <a:pt x="1058" y="516"/>
                </a:cubicBezTo>
                <a:cubicBezTo>
                  <a:pt x="1058" y="516"/>
                  <a:pt x="1057" y="516"/>
                  <a:pt x="1057" y="516"/>
                </a:cubicBezTo>
                <a:cubicBezTo>
                  <a:pt x="1057" y="516"/>
                  <a:pt x="1057" y="516"/>
                  <a:pt x="1057" y="516"/>
                </a:cubicBezTo>
                <a:cubicBezTo>
                  <a:pt x="1057" y="516"/>
                  <a:pt x="1056" y="516"/>
                  <a:pt x="1056" y="516"/>
                </a:cubicBezTo>
                <a:cubicBezTo>
                  <a:pt x="1056" y="516"/>
                  <a:pt x="1056" y="516"/>
                  <a:pt x="1056" y="516"/>
                </a:cubicBezTo>
                <a:cubicBezTo>
                  <a:pt x="1056" y="516"/>
                  <a:pt x="1055" y="516"/>
                  <a:pt x="1055" y="517"/>
                </a:cubicBezTo>
                <a:cubicBezTo>
                  <a:pt x="1055" y="517"/>
                  <a:pt x="1055" y="517"/>
                  <a:pt x="1055" y="517"/>
                </a:cubicBezTo>
                <a:cubicBezTo>
                  <a:pt x="1054" y="517"/>
                  <a:pt x="1054" y="517"/>
                  <a:pt x="1054" y="517"/>
                </a:cubicBezTo>
                <a:cubicBezTo>
                  <a:pt x="1052" y="520"/>
                  <a:pt x="1052" y="520"/>
                  <a:pt x="1052" y="520"/>
                </a:cubicBezTo>
                <a:cubicBezTo>
                  <a:pt x="1052" y="520"/>
                  <a:pt x="1052" y="520"/>
                  <a:pt x="1052" y="520"/>
                </a:cubicBezTo>
                <a:cubicBezTo>
                  <a:pt x="1051" y="520"/>
                  <a:pt x="1051" y="520"/>
                  <a:pt x="1051" y="521"/>
                </a:cubicBezTo>
                <a:cubicBezTo>
                  <a:pt x="1051" y="521"/>
                  <a:pt x="1051" y="521"/>
                  <a:pt x="1051" y="521"/>
                </a:cubicBezTo>
                <a:cubicBezTo>
                  <a:pt x="881" y="691"/>
                  <a:pt x="881" y="691"/>
                  <a:pt x="881" y="691"/>
                </a:cubicBezTo>
                <a:cubicBezTo>
                  <a:pt x="880" y="692"/>
                  <a:pt x="880" y="694"/>
                  <a:pt x="881" y="695"/>
                </a:cubicBezTo>
                <a:cubicBezTo>
                  <a:pt x="881" y="696"/>
                  <a:pt x="882" y="696"/>
                  <a:pt x="883" y="696"/>
                </a:cubicBezTo>
                <a:cubicBezTo>
                  <a:pt x="884" y="696"/>
                  <a:pt x="885" y="696"/>
                  <a:pt x="885" y="695"/>
                </a:cubicBezTo>
                <a:close/>
                <a:moveTo>
                  <a:pt x="1035" y="559"/>
                </a:moveTo>
                <a:cubicBezTo>
                  <a:pt x="1037" y="558"/>
                  <a:pt x="1037" y="556"/>
                  <a:pt x="1035" y="554"/>
                </a:cubicBezTo>
                <a:cubicBezTo>
                  <a:pt x="1034" y="553"/>
                  <a:pt x="1032" y="553"/>
                  <a:pt x="1031" y="554"/>
                </a:cubicBezTo>
                <a:cubicBezTo>
                  <a:pt x="883" y="702"/>
                  <a:pt x="883" y="702"/>
                  <a:pt x="883" y="702"/>
                </a:cubicBezTo>
                <a:cubicBezTo>
                  <a:pt x="882" y="704"/>
                  <a:pt x="882" y="706"/>
                  <a:pt x="883" y="707"/>
                </a:cubicBezTo>
                <a:cubicBezTo>
                  <a:pt x="884" y="707"/>
                  <a:pt x="884" y="708"/>
                  <a:pt x="885" y="708"/>
                </a:cubicBezTo>
                <a:cubicBezTo>
                  <a:pt x="886" y="708"/>
                  <a:pt x="887" y="707"/>
                  <a:pt x="887" y="707"/>
                </a:cubicBezTo>
                <a:lnTo>
                  <a:pt x="1035" y="559"/>
                </a:lnTo>
                <a:close/>
                <a:moveTo>
                  <a:pt x="1518" y="71"/>
                </a:moveTo>
                <a:cubicBezTo>
                  <a:pt x="1517" y="70"/>
                  <a:pt x="1515" y="70"/>
                  <a:pt x="1514" y="71"/>
                </a:cubicBezTo>
                <a:cubicBezTo>
                  <a:pt x="1203" y="382"/>
                  <a:pt x="1203" y="382"/>
                  <a:pt x="1203" y="382"/>
                </a:cubicBezTo>
                <a:cubicBezTo>
                  <a:pt x="1202" y="384"/>
                  <a:pt x="1202" y="385"/>
                  <a:pt x="1203" y="387"/>
                </a:cubicBezTo>
                <a:cubicBezTo>
                  <a:pt x="1204" y="387"/>
                  <a:pt x="1204" y="388"/>
                  <a:pt x="1205" y="388"/>
                </a:cubicBezTo>
                <a:cubicBezTo>
                  <a:pt x="1206" y="388"/>
                  <a:pt x="1207" y="387"/>
                  <a:pt x="1207" y="387"/>
                </a:cubicBezTo>
                <a:cubicBezTo>
                  <a:pt x="1518" y="76"/>
                  <a:pt x="1518" y="76"/>
                  <a:pt x="1518" y="76"/>
                </a:cubicBezTo>
                <a:cubicBezTo>
                  <a:pt x="1520" y="75"/>
                  <a:pt x="1520" y="73"/>
                  <a:pt x="1518" y="71"/>
                </a:cubicBezTo>
                <a:close/>
                <a:moveTo>
                  <a:pt x="1222" y="386"/>
                </a:moveTo>
                <a:cubicBezTo>
                  <a:pt x="1529" y="79"/>
                  <a:pt x="1529" y="79"/>
                  <a:pt x="1529" y="79"/>
                </a:cubicBezTo>
                <a:cubicBezTo>
                  <a:pt x="1533" y="75"/>
                  <a:pt x="1533" y="75"/>
                  <a:pt x="1533" y="75"/>
                </a:cubicBezTo>
                <a:cubicBezTo>
                  <a:pt x="1535" y="73"/>
                  <a:pt x="1535" y="71"/>
                  <a:pt x="1533" y="70"/>
                </a:cubicBezTo>
                <a:cubicBezTo>
                  <a:pt x="1532" y="69"/>
                  <a:pt x="1530" y="69"/>
                  <a:pt x="1529" y="70"/>
                </a:cubicBezTo>
                <a:cubicBezTo>
                  <a:pt x="1217" y="382"/>
                  <a:pt x="1217" y="382"/>
                  <a:pt x="1217" y="382"/>
                </a:cubicBezTo>
                <a:cubicBezTo>
                  <a:pt x="1216" y="383"/>
                  <a:pt x="1216" y="385"/>
                  <a:pt x="1217" y="386"/>
                </a:cubicBezTo>
                <a:cubicBezTo>
                  <a:pt x="1218" y="387"/>
                  <a:pt x="1219" y="387"/>
                  <a:pt x="1220" y="387"/>
                </a:cubicBezTo>
                <a:cubicBezTo>
                  <a:pt x="1220" y="387"/>
                  <a:pt x="1221" y="387"/>
                  <a:pt x="1222" y="386"/>
                </a:cubicBezTo>
                <a:close/>
                <a:moveTo>
                  <a:pt x="1031" y="577"/>
                </a:moveTo>
                <a:cubicBezTo>
                  <a:pt x="1032" y="576"/>
                  <a:pt x="1032" y="574"/>
                  <a:pt x="1031" y="573"/>
                </a:cubicBezTo>
                <a:cubicBezTo>
                  <a:pt x="1030" y="571"/>
                  <a:pt x="1028" y="571"/>
                  <a:pt x="1027" y="573"/>
                </a:cubicBezTo>
                <a:cubicBezTo>
                  <a:pt x="887" y="712"/>
                  <a:pt x="887" y="712"/>
                  <a:pt x="887" y="712"/>
                </a:cubicBezTo>
                <a:cubicBezTo>
                  <a:pt x="886" y="713"/>
                  <a:pt x="886" y="715"/>
                  <a:pt x="887" y="716"/>
                </a:cubicBezTo>
                <a:cubicBezTo>
                  <a:pt x="888" y="717"/>
                  <a:pt x="889" y="717"/>
                  <a:pt x="890" y="717"/>
                </a:cubicBezTo>
                <a:cubicBezTo>
                  <a:pt x="890" y="717"/>
                  <a:pt x="891" y="717"/>
                  <a:pt x="892" y="716"/>
                </a:cubicBezTo>
                <a:lnTo>
                  <a:pt x="1031" y="577"/>
                </a:lnTo>
                <a:close/>
                <a:moveTo>
                  <a:pt x="1478" y="144"/>
                </a:moveTo>
                <a:cubicBezTo>
                  <a:pt x="1479" y="143"/>
                  <a:pt x="1479" y="141"/>
                  <a:pt x="1478" y="140"/>
                </a:cubicBezTo>
                <a:cubicBezTo>
                  <a:pt x="1477" y="138"/>
                  <a:pt x="1475" y="138"/>
                  <a:pt x="1474" y="140"/>
                </a:cubicBezTo>
                <a:cubicBezTo>
                  <a:pt x="1218" y="395"/>
                  <a:pt x="1218" y="395"/>
                  <a:pt x="1218" y="395"/>
                </a:cubicBezTo>
                <a:cubicBezTo>
                  <a:pt x="1217" y="396"/>
                  <a:pt x="1217" y="398"/>
                  <a:pt x="1218" y="399"/>
                </a:cubicBezTo>
                <a:cubicBezTo>
                  <a:pt x="1219" y="400"/>
                  <a:pt x="1220" y="400"/>
                  <a:pt x="1221" y="400"/>
                </a:cubicBezTo>
                <a:cubicBezTo>
                  <a:pt x="1221" y="400"/>
                  <a:pt x="1222" y="400"/>
                  <a:pt x="1223" y="399"/>
                </a:cubicBezTo>
                <a:lnTo>
                  <a:pt x="1478" y="144"/>
                </a:lnTo>
                <a:close/>
                <a:moveTo>
                  <a:pt x="1481" y="137"/>
                </a:moveTo>
                <a:cubicBezTo>
                  <a:pt x="1482" y="137"/>
                  <a:pt x="1482" y="138"/>
                  <a:pt x="1483" y="138"/>
                </a:cubicBezTo>
                <a:cubicBezTo>
                  <a:pt x="1484" y="138"/>
                  <a:pt x="1485" y="137"/>
                  <a:pt x="1485" y="137"/>
                </a:cubicBezTo>
                <a:cubicBezTo>
                  <a:pt x="1547" y="75"/>
                  <a:pt x="1547" y="75"/>
                  <a:pt x="1547" y="75"/>
                </a:cubicBezTo>
                <a:cubicBezTo>
                  <a:pt x="1549" y="73"/>
                  <a:pt x="1549" y="71"/>
                  <a:pt x="1547" y="70"/>
                </a:cubicBezTo>
                <a:cubicBezTo>
                  <a:pt x="1546" y="69"/>
                  <a:pt x="1544" y="69"/>
                  <a:pt x="1543" y="70"/>
                </a:cubicBezTo>
                <a:cubicBezTo>
                  <a:pt x="1481" y="132"/>
                  <a:pt x="1481" y="132"/>
                  <a:pt x="1481" y="132"/>
                </a:cubicBezTo>
                <a:cubicBezTo>
                  <a:pt x="1480" y="133"/>
                  <a:pt x="1480" y="135"/>
                  <a:pt x="1481" y="137"/>
                </a:cubicBezTo>
                <a:close/>
                <a:moveTo>
                  <a:pt x="1033" y="589"/>
                </a:moveTo>
                <a:cubicBezTo>
                  <a:pt x="1034" y="588"/>
                  <a:pt x="1034" y="586"/>
                  <a:pt x="1033" y="585"/>
                </a:cubicBezTo>
                <a:cubicBezTo>
                  <a:pt x="1032" y="584"/>
                  <a:pt x="1030" y="584"/>
                  <a:pt x="1029" y="585"/>
                </a:cubicBezTo>
                <a:cubicBezTo>
                  <a:pt x="892" y="721"/>
                  <a:pt x="892" y="721"/>
                  <a:pt x="892" y="721"/>
                </a:cubicBezTo>
                <a:cubicBezTo>
                  <a:pt x="891" y="722"/>
                  <a:pt x="891" y="724"/>
                  <a:pt x="892" y="725"/>
                </a:cubicBezTo>
                <a:cubicBezTo>
                  <a:pt x="893" y="726"/>
                  <a:pt x="894" y="726"/>
                  <a:pt x="894" y="726"/>
                </a:cubicBezTo>
                <a:cubicBezTo>
                  <a:pt x="895" y="726"/>
                  <a:pt x="896" y="726"/>
                  <a:pt x="897" y="725"/>
                </a:cubicBezTo>
                <a:lnTo>
                  <a:pt x="1033" y="589"/>
                </a:lnTo>
                <a:close/>
                <a:moveTo>
                  <a:pt x="1495" y="137"/>
                </a:moveTo>
                <a:cubicBezTo>
                  <a:pt x="1495" y="138"/>
                  <a:pt x="1496" y="138"/>
                  <a:pt x="1497" y="138"/>
                </a:cubicBezTo>
                <a:cubicBezTo>
                  <a:pt x="1498" y="138"/>
                  <a:pt x="1498" y="138"/>
                  <a:pt x="1499" y="137"/>
                </a:cubicBezTo>
                <a:cubicBezTo>
                  <a:pt x="1559" y="77"/>
                  <a:pt x="1559" y="77"/>
                  <a:pt x="1559" y="77"/>
                </a:cubicBezTo>
                <a:cubicBezTo>
                  <a:pt x="1560" y="76"/>
                  <a:pt x="1560" y="74"/>
                  <a:pt x="1559" y="73"/>
                </a:cubicBezTo>
                <a:cubicBezTo>
                  <a:pt x="1558" y="72"/>
                  <a:pt x="1556" y="72"/>
                  <a:pt x="1554" y="73"/>
                </a:cubicBezTo>
                <a:cubicBezTo>
                  <a:pt x="1495" y="133"/>
                  <a:pt x="1495" y="133"/>
                  <a:pt x="1495" y="133"/>
                </a:cubicBezTo>
                <a:cubicBezTo>
                  <a:pt x="1493" y="134"/>
                  <a:pt x="1493" y="136"/>
                  <a:pt x="1495" y="137"/>
                </a:cubicBezTo>
                <a:close/>
                <a:moveTo>
                  <a:pt x="1472" y="164"/>
                </a:moveTo>
                <a:cubicBezTo>
                  <a:pt x="1473" y="163"/>
                  <a:pt x="1473" y="161"/>
                  <a:pt x="1472" y="160"/>
                </a:cubicBezTo>
                <a:cubicBezTo>
                  <a:pt x="1471" y="159"/>
                  <a:pt x="1469" y="159"/>
                  <a:pt x="1468" y="160"/>
                </a:cubicBezTo>
                <a:cubicBezTo>
                  <a:pt x="1222" y="405"/>
                  <a:pt x="1222" y="405"/>
                  <a:pt x="1222" y="405"/>
                </a:cubicBezTo>
                <a:cubicBezTo>
                  <a:pt x="1221" y="407"/>
                  <a:pt x="1221" y="409"/>
                  <a:pt x="1222" y="410"/>
                </a:cubicBezTo>
                <a:cubicBezTo>
                  <a:pt x="1222" y="410"/>
                  <a:pt x="1223" y="411"/>
                  <a:pt x="1224" y="411"/>
                </a:cubicBezTo>
                <a:cubicBezTo>
                  <a:pt x="1225" y="411"/>
                  <a:pt x="1226" y="410"/>
                  <a:pt x="1226" y="410"/>
                </a:cubicBezTo>
                <a:lnTo>
                  <a:pt x="1472" y="164"/>
                </a:lnTo>
                <a:close/>
                <a:moveTo>
                  <a:pt x="1034" y="593"/>
                </a:moveTo>
                <a:cubicBezTo>
                  <a:pt x="897" y="731"/>
                  <a:pt x="897" y="731"/>
                  <a:pt x="897" y="731"/>
                </a:cubicBezTo>
                <a:cubicBezTo>
                  <a:pt x="895" y="732"/>
                  <a:pt x="895" y="734"/>
                  <a:pt x="897" y="735"/>
                </a:cubicBezTo>
                <a:cubicBezTo>
                  <a:pt x="897" y="736"/>
                  <a:pt x="898" y="736"/>
                  <a:pt x="899" y="736"/>
                </a:cubicBezTo>
                <a:cubicBezTo>
                  <a:pt x="899" y="736"/>
                  <a:pt x="900" y="736"/>
                  <a:pt x="901" y="735"/>
                </a:cubicBezTo>
                <a:cubicBezTo>
                  <a:pt x="1039" y="597"/>
                  <a:pt x="1039" y="597"/>
                  <a:pt x="1039" y="597"/>
                </a:cubicBezTo>
                <a:cubicBezTo>
                  <a:pt x="1040" y="596"/>
                  <a:pt x="1040" y="594"/>
                  <a:pt x="1039" y="593"/>
                </a:cubicBezTo>
                <a:cubicBezTo>
                  <a:pt x="1037" y="592"/>
                  <a:pt x="1035" y="592"/>
                  <a:pt x="1034" y="593"/>
                </a:cubicBezTo>
                <a:close/>
                <a:moveTo>
                  <a:pt x="1510" y="136"/>
                </a:moveTo>
                <a:cubicBezTo>
                  <a:pt x="1510" y="137"/>
                  <a:pt x="1511" y="137"/>
                  <a:pt x="1512" y="137"/>
                </a:cubicBezTo>
                <a:cubicBezTo>
                  <a:pt x="1513" y="137"/>
                  <a:pt x="1513" y="137"/>
                  <a:pt x="1514" y="136"/>
                </a:cubicBezTo>
                <a:cubicBezTo>
                  <a:pt x="1572" y="79"/>
                  <a:pt x="1572" y="79"/>
                  <a:pt x="1572" y="79"/>
                </a:cubicBezTo>
                <a:cubicBezTo>
                  <a:pt x="1573" y="77"/>
                  <a:pt x="1573" y="75"/>
                  <a:pt x="1572" y="74"/>
                </a:cubicBezTo>
                <a:cubicBezTo>
                  <a:pt x="1570" y="73"/>
                  <a:pt x="1568" y="73"/>
                  <a:pt x="1567" y="74"/>
                </a:cubicBezTo>
                <a:cubicBezTo>
                  <a:pt x="1510" y="132"/>
                  <a:pt x="1510" y="132"/>
                  <a:pt x="1510" y="132"/>
                </a:cubicBezTo>
                <a:cubicBezTo>
                  <a:pt x="1508" y="133"/>
                  <a:pt x="1508" y="135"/>
                  <a:pt x="1510" y="136"/>
                </a:cubicBezTo>
                <a:close/>
                <a:moveTo>
                  <a:pt x="1483" y="167"/>
                </a:moveTo>
                <a:cubicBezTo>
                  <a:pt x="1484" y="166"/>
                  <a:pt x="1484" y="164"/>
                  <a:pt x="1483" y="163"/>
                </a:cubicBezTo>
                <a:cubicBezTo>
                  <a:pt x="1482" y="162"/>
                  <a:pt x="1480" y="162"/>
                  <a:pt x="1478" y="163"/>
                </a:cubicBezTo>
                <a:cubicBezTo>
                  <a:pt x="1225" y="416"/>
                  <a:pt x="1225" y="416"/>
                  <a:pt x="1225" y="416"/>
                </a:cubicBezTo>
                <a:cubicBezTo>
                  <a:pt x="1224" y="417"/>
                  <a:pt x="1224" y="419"/>
                  <a:pt x="1225" y="420"/>
                </a:cubicBezTo>
                <a:cubicBezTo>
                  <a:pt x="1226" y="421"/>
                  <a:pt x="1227" y="421"/>
                  <a:pt x="1228" y="421"/>
                </a:cubicBezTo>
                <a:cubicBezTo>
                  <a:pt x="1228" y="421"/>
                  <a:pt x="1229" y="421"/>
                  <a:pt x="1230" y="420"/>
                </a:cubicBezTo>
                <a:lnTo>
                  <a:pt x="1483" y="167"/>
                </a:lnTo>
                <a:close/>
                <a:moveTo>
                  <a:pt x="1034" y="607"/>
                </a:moveTo>
                <a:cubicBezTo>
                  <a:pt x="897" y="745"/>
                  <a:pt x="897" y="745"/>
                  <a:pt x="897" y="745"/>
                </a:cubicBezTo>
                <a:cubicBezTo>
                  <a:pt x="896" y="746"/>
                  <a:pt x="896" y="748"/>
                  <a:pt x="897" y="749"/>
                </a:cubicBezTo>
                <a:cubicBezTo>
                  <a:pt x="897" y="750"/>
                  <a:pt x="898" y="750"/>
                  <a:pt x="899" y="750"/>
                </a:cubicBezTo>
                <a:cubicBezTo>
                  <a:pt x="900" y="750"/>
                  <a:pt x="900" y="750"/>
                  <a:pt x="901" y="749"/>
                </a:cubicBezTo>
                <a:cubicBezTo>
                  <a:pt x="1039" y="611"/>
                  <a:pt x="1039" y="611"/>
                  <a:pt x="1039" y="611"/>
                </a:cubicBezTo>
                <a:cubicBezTo>
                  <a:pt x="1040" y="610"/>
                  <a:pt x="1040" y="608"/>
                  <a:pt x="1039" y="607"/>
                </a:cubicBezTo>
                <a:cubicBezTo>
                  <a:pt x="1037" y="606"/>
                  <a:pt x="1035" y="606"/>
                  <a:pt x="1034" y="607"/>
                </a:cubicBezTo>
                <a:close/>
                <a:moveTo>
                  <a:pt x="1530" y="130"/>
                </a:moveTo>
                <a:cubicBezTo>
                  <a:pt x="1529" y="128"/>
                  <a:pt x="1527" y="128"/>
                  <a:pt x="1526" y="130"/>
                </a:cubicBezTo>
                <a:cubicBezTo>
                  <a:pt x="1520" y="135"/>
                  <a:pt x="1520" y="135"/>
                  <a:pt x="1520" y="135"/>
                </a:cubicBezTo>
                <a:cubicBezTo>
                  <a:pt x="1519" y="137"/>
                  <a:pt x="1519" y="139"/>
                  <a:pt x="1520" y="140"/>
                </a:cubicBezTo>
                <a:cubicBezTo>
                  <a:pt x="1520" y="140"/>
                  <a:pt x="1521" y="141"/>
                  <a:pt x="1522" y="141"/>
                </a:cubicBezTo>
                <a:cubicBezTo>
                  <a:pt x="1523" y="141"/>
                  <a:pt x="1524" y="140"/>
                  <a:pt x="1524" y="140"/>
                </a:cubicBezTo>
                <a:cubicBezTo>
                  <a:pt x="1530" y="134"/>
                  <a:pt x="1530" y="134"/>
                  <a:pt x="1530" y="134"/>
                </a:cubicBezTo>
                <a:cubicBezTo>
                  <a:pt x="1531" y="133"/>
                  <a:pt x="1531" y="131"/>
                  <a:pt x="1530" y="130"/>
                </a:cubicBezTo>
                <a:close/>
                <a:moveTo>
                  <a:pt x="1001" y="659"/>
                </a:moveTo>
                <a:cubicBezTo>
                  <a:pt x="999" y="658"/>
                  <a:pt x="997" y="658"/>
                  <a:pt x="996" y="659"/>
                </a:cubicBezTo>
                <a:cubicBezTo>
                  <a:pt x="903" y="752"/>
                  <a:pt x="903" y="752"/>
                  <a:pt x="903" y="752"/>
                </a:cubicBezTo>
                <a:cubicBezTo>
                  <a:pt x="902" y="753"/>
                  <a:pt x="902" y="755"/>
                  <a:pt x="903" y="756"/>
                </a:cubicBezTo>
                <a:cubicBezTo>
                  <a:pt x="904" y="757"/>
                  <a:pt x="905" y="757"/>
                  <a:pt x="906" y="757"/>
                </a:cubicBezTo>
                <a:cubicBezTo>
                  <a:pt x="906" y="757"/>
                  <a:pt x="907" y="757"/>
                  <a:pt x="908" y="756"/>
                </a:cubicBezTo>
                <a:cubicBezTo>
                  <a:pt x="1001" y="663"/>
                  <a:pt x="1001" y="663"/>
                  <a:pt x="1001" y="663"/>
                </a:cubicBezTo>
                <a:cubicBezTo>
                  <a:pt x="1002" y="662"/>
                  <a:pt x="1002" y="660"/>
                  <a:pt x="1001" y="659"/>
                </a:cubicBezTo>
                <a:close/>
                <a:moveTo>
                  <a:pt x="1004" y="652"/>
                </a:moveTo>
                <a:cubicBezTo>
                  <a:pt x="1002" y="654"/>
                  <a:pt x="1002" y="654"/>
                  <a:pt x="1002" y="654"/>
                </a:cubicBezTo>
                <a:cubicBezTo>
                  <a:pt x="1000" y="655"/>
                  <a:pt x="1000" y="657"/>
                  <a:pt x="1002" y="658"/>
                </a:cubicBezTo>
                <a:cubicBezTo>
                  <a:pt x="1002" y="659"/>
                  <a:pt x="1003" y="659"/>
                  <a:pt x="1004" y="659"/>
                </a:cubicBezTo>
                <a:cubicBezTo>
                  <a:pt x="1005" y="659"/>
                  <a:pt x="1005" y="659"/>
                  <a:pt x="1006" y="658"/>
                </a:cubicBezTo>
                <a:cubicBezTo>
                  <a:pt x="1008" y="656"/>
                  <a:pt x="1008" y="656"/>
                  <a:pt x="1008" y="656"/>
                </a:cubicBezTo>
                <a:cubicBezTo>
                  <a:pt x="1009" y="655"/>
                  <a:pt x="1009" y="653"/>
                  <a:pt x="1008" y="652"/>
                </a:cubicBezTo>
                <a:cubicBezTo>
                  <a:pt x="1007" y="650"/>
                  <a:pt x="1005" y="650"/>
                  <a:pt x="1004" y="652"/>
                </a:cubicBezTo>
                <a:close/>
                <a:moveTo>
                  <a:pt x="1496" y="168"/>
                </a:moveTo>
                <a:cubicBezTo>
                  <a:pt x="1497" y="167"/>
                  <a:pt x="1497" y="165"/>
                  <a:pt x="1496" y="164"/>
                </a:cubicBezTo>
                <a:cubicBezTo>
                  <a:pt x="1495" y="163"/>
                  <a:pt x="1493" y="163"/>
                  <a:pt x="1492" y="164"/>
                </a:cubicBezTo>
                <a:cubicBezTo>
                  <a:pt x="1230" y="425"/>
                  <a:pt x="1230" y="425"/>
                  <a:pt x="1230" y="425"/>
                </a:cubicBezTo>
                <a:cubicBezTo>
                  <a:pt x="1229" y="426"/>
                  <a:pt x="1229" y="428"/>
                  <a:pt x="1230" y="429"/>
                </a:cubicBezTo>
                <a:cubicBezTo>
                  <a:pt x="1231" y="430"/>
                  <a:pt x="1232" y="430"/>
                  <a:pt x="1233" y="430"/>
                </a:cubicBezTo>
                <a:cubicBezTo>
                  <a:pt x="1233" y="430"/>
                  <a:pt x="1234" y="430"/>
                  <a:pt x="1235" y="429"/>
                </a:cubicBezTo>
                <a:lnTo>
                  <a:pt x="1496" y="168"/>
                </a:lnTo>
                <a:close/>
                <a:moveTo>
                  <a:pt x="1034" y="622"/>
                </a:moveTo>
                <a:cubicBezTo>
                  <a:pt x="1017" y="638"/>
                  <a:pt x="1017" y="638"/>
                  <a:pt x="1017" y="638"/>
                </a:cubicBezTo>
                <a:cubicBezTo>
                  <a:pt x="1016" y="639"/>
                  <a:pt x="1016" y="641"/>
                  <a:pt x="1017" y="642"/>
                </a:cubicBezTo>
                <a:cubicBezTo>
                  <a:pt x="1018" y="643"/>
                  <a:pt x="1019" y="643"/>
                  <a:pt x="1020" y="643"/>
                </a:cubicBezTo>
                <a:cubicBezTo>
                  <a:pt x="1020" y="643"/>
                  <a:pt x="1021" y="643"/>
                  <a:pt x="1022" y="642"/>
                </a:cubicBezTo>
                <a:cubicBezTo>
                  <a:pt x="1038" y="626"/>
                  <a:pt x="1038" y="626"/>
                  <a:pt x="1038" y="626"/>
                </a:cubicBezTo>
                <a:cubicBezTo>
                  <a:pt x="1039" y="625"/>
                  <a:pt x="1039" y="623"/>
                  <a:pt x="1038" y="622"/>
                </a:cubicBezTo>
                <a:cubicBezTo>
                  <a:pt x="1037" y="620"/>
                  <a:pt x="1035" y="620"/>
                  <a:pt x="1034" y="622"/>
                </a:cubicBezTo>
                <a:close/>
                <a:moveTo>
                  <a:pt x="1538" y="121"/>
                </a:moveTo>
                <a:cubicBezTo>
                  <a:pt x="1539" y="122"/>
                  <a:pt x="1540" y="122"/>
                  <a:pt x="1540" y="122"/>
                </a:cubicBezTo>
                <a:cubicBezTo>
                  <a:pt x="1541" y="122"/>
                  <a:pt x="1542" y="122"/>
                  <a:pt x="1543" y="121"/>
                </a:cubicBezTo>
                <a:cubicBezTo>
                  <a:pt x="1580" y="84"/>
                  <a:pt x="1580" y="84"/>
                  <a:pt x="1580" y="84"/>
                </a:cubicBezTo>
                <a:cubicBezTo>
                  <a:pt x="1581" y="83"/>
                  <a:pt x="1581" y="81"/>
                  <a:pt x="1580" y="80"/>
                </a:cubicBezTo>
                <a:cubicBezTo>
                  <a:pt x="1579" y="78"/>
                  <a:pt x="1577" y="78"/>
                  <a:pt x="1576" y="80"/>
                </a:cubicBezTo>
                <a:cubicBezTo>
                  <a:pt x="1538" y="117"/>
                  <a:pt x="1538" y="117"/>
                  <a:pt x="1538" y="117"/>
                </a:cubicBezTo>
                <a:cubicBezTo>
                  <a:pt x="1537" y="118"/>
                  <a:pt x="1537" y="120"/>
                  <a:pt x="1538" y="121"/>
                </a:cubicBezTo>
                <a:close/>
                <a:moveTo>
                  <a:pt x="999" y="670"/>
                </a:moveTo>
                <a:cubicBezTo>
                  <a:pt x="920" y="749"/>
                  <a:pt x="920" y="749"/>
                  <a:pt x="920" y="749"/>
                </a:cubicBezTo>
                <a:cubicBezTo>
                  <a:pt x="919" y="750"/>
                  <a:pt x="919" y="752"/>
                  <a:pt x="920" y="753"/>
                </a:cubicBezTo>
                <a:cubicBezTo>
                  <a:pt x="921" y="754"/>
                  <a:pt x="922" y="754"/>
                  <a:pt x="922" y="754"/>
                </a:cubicBezTo>
                <a:cubicBezTo>
                  <a:pt x="923" y="754"/>
                  <a:pt x="924" y="754"/>
                  <a:pt x="925" y="753"/>
                </a:cubicBezTo>
                <a:cubicBezTo>
                  <a:pt x="1004" y="674"/>
                  <a:pt x="1004" y="674"/>
                  <a:pt x="1004" y="674"/>
                </a:cubicBezTo>
                <a:cubicBezTo>
                  <a:pt x="1005" y="673"/>
                  <a:pt x="1005" y="671"/>
                  <a:pt x="1004" y="670"/>
                </a:cubicBezTo>
                <a:cubicBezTo>
                  <a:pt x="1003" y="669"/>
                  <a:pt x="1001" y="669"/>
                  <a:pt x="999" y="670"/>
                </a:cubicBezTo>
                <a:close/>
                <a:moveTo>
                  <a:pt x="1506" y="172"/>
                </a:moveTo>
                <a:cubicBezTo>
                  <a:pt x="1510" y="168"/>
                  <a:pt x="1510" y="168"/>
                  <a:pt x="1510" y="168"/>
                </a:cubicBezTo>
                <a:cubicBezTo>
                  <a:pt x="1512" y="166"/>
                  <a:pt x="1512" y="164"/>
                  <a:pt x="1510" y="163"/>
                </a:cubicBezTo>
                <a:cubicBezTo>
                  <a:pt x="1509" y="162"/>
                  <a:pt x="1507" y="162"/>
                  <a:pt x="1506" y="163"/>
                </a:cubicBezTo>
                <a:cubicBezTo>
                  <a:pt x="1499" y="170"/>
                  <a:pt x="1499" y="170"/>
                  <a:pt x="1499" y="170"/>
                </a:cubicBezTo>
                <a:cubicBezTo>
                  <a:pt x="1234" y="435"/>
                  <a:pt x="1234" y="435"/>
                  <a:pt x="1234" y="435"/>
                </a:cubicBezTo>
                <a:cubicBezTo>
                  <a:pt x="1233" y="436"/>
                  <a:pt x="1233" y="438"/>
                  <a:pt x="1234" y="440"/>
                </a:cubicBezTo>
                <a:cubicBezTo>
                  <a:pt x="1235" y="440"/>
                  <a:pt x="1235" y="440"/>
                  <a:pt x="1236" y="440"/>
                </a:cubicBezTo>
                <a:cubicBezTo>
                  <a:pt x="1237" y="440"/>
                  <a:pt x="1238" y="440"/>
                  <a:pt x="1238" y="440"/>
                </a:cubicBezTo>
                <a:lnTo>
                  <a:pt x="1506" y="172"/>
                </a:lnTo>
                <a:close/>
                <a:moveTo>
                  <a:pt x="1547" y="123"/>
                </a:moveTo>
                <a:cubicBezTo>
                  <a:pt x="1545" y="124"/>
                  <a:pt x="1545" y="126"/>
                  <a:pt x="1547" y="127"/>
                </a:cubicBezTo>
                <a:cubicBezTo>
                  <a:pt x="1547" y="128"/>
                  <a:pt x="1548" y="128"/>
                  <a:pt x="1549" y="128"/>
                </a:cubicBezTo>
                <a:cubicBezTo>
                  <a:pt x="1550" y="128"/>
                  <a:pt x="1550" y="128"/>
                  <a:pt x="1551" y="127"/>
                </a:cubicBezTo>
                <a:cubicBezTo>
                  <a:pt x="1557" y="121"/>
                  <a:pt x="1557" y="121"/>
                  <a:pt x="1557" y="121"/>
                </a:cubicBezTo>
                <a:cubicBezTo>
                  <a:pt x="1589" y="89"/>
                  <a:pt x="1589" y="89"/>
                  <a:pt x="1589" y="89"/>
                </a:cubicBezTo>
                <a:cubicBezTo>
                  <a:pt x="1590" y="88"/>
                  <a:pt x="1590" y="86"/>
                  <a:pt x="1589" y="85"/>
                </a:cubicBezTo>
                <a:cubicBezTo>
                  <a:pt x="1587" y="84"/>
                  <a:pt x="1585" y="84"/>
                  <a:pt x="1584" y="85"/>
                </a:cubicBezTo>
                <a:cubicBezTo>
                  <a:pt x="1550" y="119"/>
                  <a:pt x="1550" y="119"/>
                  <a:pt x="1550" y="119"/>
                </a:cubicBezTo>
                <a:lnTo>
                  <a:pt x="1547" y="123"/>
                </a:lnTo>
                <a:close/>
                <a:moveTo>
                  <a:pt x="1518" y="174"/>
                </a:moveTo>
                <a:cubicBezTo>
                  <a:pt x="1519" y="173"/>
                  <a:pt x="1519" y="171"/>
                  <a:pt x="1518" y="169"/>
                </a:cubicBezTo>
                <a:cubicBezTo>
                  <a:pt x="1517" y="168"/>
                  <a:pt x="1515" y="168"/>
                  <a:pt x="1514" y="169"/>
                </a:cubicBezTo>
                <a:cubicBezTo>
                  <a:pt x="1305" y="378"/>
                  <a:pt x="1305" y="378"/>
                  <a:pt x="1305" y="378"/>
                </a:cubicBezTo>
                <a:cubicBezTo>
                  <a:pt x="1304" y="380"/>
                  <a:pt x="1304" y="382"/>
                  <a:pt x="1305" y="383"/>
                </a:cubicBezTo>
                <a:cubicBezTo>
                  <a:pt x="1305" y="383"/>
                  <a:pt x="1306" y="384"/>
                  <a:pt x="1307" y="384"/>
                </a:cubicBezTo>
                <a:cubicBezTo>
                  <a:pt x="1308" y="384"/>
                  <a:pt x="1309" y="383"/>
                  <a:pt x="1309" y="383"/>
                </a:cubicBezTo>
                <a:cubicBezTo>
                  <a:pt x="1512" y="180"/>
                  <a:pt x="1512" y="180"/>
                  <a:pt x="1512" y="180"/>
                </a:cubicBezTo>
                <a:lnTo>
                  <a:pt x="1518" y="174"/>
                </a:lnTo>
                <a:close/>
                <a:moveTo>
                  <a:pt x="983" y="700"/>
                </a:moveTo>
                <a:cubicBezTo>
                  <a:pt x="934" y="749"/>
                  <a:pt x="934" y="749"/>
                  <a:pt x="934" y="749"/>
                </a:cubicBezTo>
                <a:cubicBezTo>
                  <a:pt x="933" y="751"/>
                  <a:pt x="933" y="753"/>
                  <a:pt x="934" y="754"/>
                </a:cubicBezTo>
                <a:cubicBezTo>
                  <a:pt x="934" y="754"/>
                  <a:pt x="935" y="755"/>
                  <a:pt x="936" y="755"/>
                </a:cubicBezTo>
                <a:cubicBezTo>
                  <a:pt x="937" y="755"/>
                  <a:pt x="938" y="754"/>
                  <a:pt x="938" y="754"/>
                </a:cubicBezTo>
                <a:cubicBezTo>
                  <a:pt x="988" y="704"/>
                  <a:pt x="988" y="704"/>
                  <a:pt x="988" y="704"/>
                </a:cubicBezTo>
                <a:cubicBezTo>
                  <a:pt x="989" y="703"/>
                  <a:pt x="989" y="701"/>
                  <a:pt x="988" y="700"/>
                </a:cubicBezTo>
                <a:cubicBezTo>
                  <a:pt x="987" y="699"/>
                  <a:pt x="985" y="699"/>
                  <a:pt x="983" y="700"/>
                </a:cubicBezTo>
                <a:close/>
                <a:moveTo>
                  <a:pt x="1299" y="384"/>
                </a:moveTo>
                <a:cubicBezTo>
                  <a:pt x="1239" y="444"/>
                  <a:pt x="1239" y="444"/>
                  <a:pt x="1239" y="444"/>
                </a:cubicBezTo>
                <a:cubicBezTo>
                  <a:pt x="1238" y="446"/>
                  <a:pt x="1238" y="448"/>
                  <a:pt x="1239" y="449"/>
                </a:cubicBezTo>
                <a:cubicBezTo>
                  <a:pt x="1240" y="449"/>
                  <a:pt x="1240" y="450"/>
                  <a:pt x="1241" y="450"/>
                </a:cubicBezTo>
                <a:cubicBezTo>
                  <a:pt x="1242" y="450"/>
                  <a:pt x="1243" y="449"/>
                  <a:pt x="1243" y="449"/>
                </a:cubicBezTo>
                <a:cubicBezTo>
                  <a:pt x="1303" y="389"/>
                  <a:pt x="1303" y="389"/>
                  <a:pt x="1303" y="389"/>
                </a:cubicBezTo>
                <a:cubicBezTo>
                  <a:pt x="1304" y="388"/>
                  <a:pt x="1304" y="386"/>
                  <a:pt x="1303" y="384"/>
                </a:cubicBezTo>
                <a:cubicBezTo>
                  <a:pt x="1302" y="383"/>
                  <a:pt x="1300" y="383"/>
                  <a:pt x="1299" y="384"/>
                </a:cubicBezTo>
                <a:close/>
                <a:moveTo>
                  <a:pt x="1561" y="126"/>
                </a:moveTo>
                <a:cubicBezTo>
                  <a:pt x="1562" y="127"/>
                  <a:pt x="1563" y="127"/>
                  <a:pt x="1563" y="127"/>
                </a:cubicBezTo>
                <a:cubicBezTo>
                  <a:pt x="1564" y="127"/>
                  <a:pt x="1565" y="127"/>
                  <a:pt x="1566" y="126"/>
                </a:cubicBezTo>
                <a:cubicBezTo>
                  <a:pt x="1597" y="95"/>
                  <a:pt x="1597" y="95"/>
                  <a:pt x="1597" y="95"/>
                </a:cubicBezTo>
                <a:cubicBezTo>
                  <a:pt x="1598" y="94"/>
                  <a:pt x="1598" y="92"/>
                  <a:pt x="1597" y="91"/>
                </a:cubicBezTo>
                <a:cubicBezTo>
                  <a:pt x="1596" y="89"/>
                  <a:pt x="1594" y="89"/>
                  <a:pt x="1593" y="91"/>
                </a:cubicBezTo>
                <a:cubicBezTo>
                  <a:pt x="1561" y="122"/>
                  <a:pt x="1561" y="122"/>
                  <a:pt x="1561" y="122"/>
                </a:cubicBezTo>
                <a:cubicBezTo>
                  <a:pt x="1560" y="123"/>
                  <a:pt x="1560" y="125"/>
                  <a:pt x="1561" y="126"/>
                </a:cubicBezTo>
                <a:close/>
                <a:moveTo>
                  <a:pt x="1051" y="651"/>
                </a:moveTo>
                <a:cubicBezTo>
                  <a:pt x="1051" y="651"/>
                  <a:pt x="1052" y="652"/>
                  <a:pt x="1053" y="652"/>
                </a:cubicBezTo>
                <a:cubicBezTo>
                  <a:pt x="1054" y="652"/>
                  <a:pt x="1055" y="651"/>
                  <a:pt x="1055" y="651"/>
                </a:cubicBezTo>
                <a:cubicBezTo>
                  <a:pt x="1092" y="614"/>
                  <a:pt x="1092" y="614"/>
                  <a:pt x="1092" y="614"/>
                </a:cubicBezTo>
                <a:cubicBezTo>
                  <a:pt x="1094" y="612"/>
                  <a:pt x="1094" y="610"/>
                  <a:pt x="1092" y="609"/>
                </a:cubicBezTo>
                <a:cubicBezTo>
                  <a:pt x="1091" y="608"/>
                  <a:pt x="1089" y="608"/>
                  <a:pt x="1088" y="609"/>
                </a:cubicBezTo>
                <a:cubicBezTo>
                  <a:pt x="1051" y="646"/>
                  <a:pt x="1051" y="646"/>
                  <a:pt x="1051" y="646"/>
                </a:cubicBezTo>
                <a:cubicBezTo>
                  <a:pt x="1050" y="648"/>
                  <a:pt x="1050" y="650"/>
                  <a:pt x="1051" y="651"/>
                </a:cubicBezTo>
                <a:close/>
                <a:moveTo>
                  <a:pt x="1554" y="148"/>
                </a:moveTo>
                <a:cubicBezTo>
                  <a:pt x="1555" y="148"/>
                  <a:pt x="1555" y="148"/>
                  <a:pt x="1556" y="148"/>
                </a:cubicBezTo>
                <a:cubicBezTo>
                  <a:pt x="1557" y="148"/>
                  <a:pt x="1558" y="148"/>
                  <a:pt x="1558" y="148"/>
                </a:cubicBezTo>
                <a:cubicBezTo>
                  <a:pt x="1605" y="101"/>
                  <a:pt x="1605" y="101"/>
                  <a:pt x="1605" y="101"/>
                </a:cubicBezTo>
                <a:cubicBezTo>
                  <a:pt x="1607" y="99"/>
                  <a:pt x="1607" y="97"/>
                  <a:pt x="1605" y="96"/>
                </a:cubicBezTo>
                <a:cubicBezTo>
                  <a:pt x="1604" y="95"/>
                  <a:pt x="1602" y="95"/>
                  <a:pt x="1601" y="96"/>
                </a:cubicBezTo>
                <a:cubicBezTo>
                  <a:pt x="1554" y="143"/>
                  <a:pt x="1554" y="143"/>
                  <a:pt x="1554" y="143"/>
                </a:cubicBezTo>
                <a:cubicBezTo>
                  <a:pt x="1553" y="144"/>
                  <a:pt x="1553" y="146"/>
                  <a:pt x="1554" y="148"/>
                </a:cubicBezTo>
                <a:close/>
                <a:moveTo>
                  <a:pt x="1269" y="437"/>
                </a:moveTo>
                <a:cubicBezTo>
                  <a:pt x="1270" y="436"/>
                  <a:pt x="1270" y="434"/>
                  <a:pt x="1269" y="433"/>
                </a:cubicBezTo>
                <a:cubicBezTo>
                  <a:pt x="1268" y="431"/>
                  <a:pt x="1266" y="431"/>
                  <a:pt x="1265" y="433"/>
                </a:cubicBezTo>
                <a:cubicBezTo>
                  <a:pt x="1243" y="454"/>
                  <a:pt x="1243" y="454"/>
                  <a:pt x="1243" y="454"/>
                </a:cubicBezTo>
                <a:cubicBezTo>
                  <a:pt x="1242" y="455"/>
                  <a:pt x="1242" y="457"/>
                  <a:pt x="1243" y="459"/>
                </a:cubicBezTo>
                <a:cubicBezTo>
                  <a:pt x="1244" y="459"/>
                  <a:pt x="1244" y="460"/>
                  <a:pt x="1245" y="460"/>
                </a:cubicBezTo>
                <a:cubicBezTo>
                  <a:pt x="1246" y="460"/>
                  <a:pt x="1247" y="459"/>
                  <a:pt x="1247" y="459"/>
                </a:cubicBezTo>
                <a:lnTo>
                  <a:pt x="1269" y="437"/>
                </a:lnTo>
                <a:close/>
                <a:moveTo>
                  <a:pt x="1329" y="377"/>
                </a:moveTo>
                <a:cubicBezTo>
                  <a:pt x="1517" y="189"/>
                  <a:pt x="1517" y="189"/>
                  <a:pt x="1517" y="189"/>
                </a:cubicBezTo>
                <a:cubicBezTo>
                  <a:pt x="1524" y="182"/>
                  <a:pt x="1524" y="182"/>
                  <a:pt x="1524" y="182"/>
                </a:cubicBezTo>
                <a:cubicBezTo>
                  <a:pt x="1526" y="180"/>
                  <a:pt x="1526" y="178"/>
                  <a:pt x="1524" y="177"/>
                </a:cubicBezTo>
                <a:cubicBezTo>
                  <a:pt x="1523" y="176"/>
                  <a:pt x="1521" y="176"/>
                  <a:pt x="1520" y="177"/>
                </a:cubicBezTo>
                <a:cubicBezTo>
                  <a:pt x="1511" y="186"/>
                  <a:pt x="1511" y="186"/>
                  <a:pt x="1511" y="186"/>
                </a:cubicBezTo>
                <a:cubicBezTo>
                  <a:pt x="1325" y="373"/>
                  <a:pt x="1325" y="373"/>
                  <a:pt x="1325" y="373"/>
                </a:cubicBezTo>
                <a:cubicBezTo>
                  <a:pt x="1323" y="374"/>
                  <a:pt x="1323" y="376"/>
                  <a:pt x="1325" y="377"/>
                </a:cubicBezTo>
                <a:cubicBezTo>
                  <a:pt x="1325" y="378"/>
                  <a:pt x="1326" y="378"/>
                  <a:pt x="1327" y="378"/>
                </a:cubicBezTo>
                <a:cubicBezTo>
                  <a:pt x="1328" y="378"/>
                  <a:pt x="1328" y="378"/>
                  <a:pt x="1329" y="377"/>
                </a:cubicBezTo>
                <a:close/>
                <a:moveTo>
                  <a:pt x="1449" y="267"/>
                </a:moveTo>
                <a:cubicBezTo>
                  <a:pt x="1447" y="266"/>
                  <a:pt x="1445" y="266"/>
                  <a:pt x="1444" y="267"/>
                </a:cubicBezTo>
                <a:cubicBezTo>
                  <a:pt x="1327" y="385"/>
                  <a:pt x="1327" y="385"/>
                  <a:pt x="1327" y="385"/>
                </a:cubicBezTo>
                <a:cubicBezTo>
                  <a:pt x="1325" y="386"/>
                  <a:pt x="1325" y="388"/>
                  <a:pt x="1327" y="389"/>
                </a:cubicBezTo>
                <a:cubicBezTo>
                  <a:pt x="1327" y="390"/>
                  <a:pt x="1328" y="390"/>
                  <a:pt x="1329" y="390"/>
                </a:cubicBezTo>
                <a:cubicBezTo>
                  <a:pt x="1330" y="390"/>
                  <a:pt x="1330" y="390"/>
                  <a:pt x="1331" y="389"/>
                </a:cubicBezTo>
                <a:cubicBezTo>
                  <a:pt x="1449" y="271"/>
                  <a:pt x="1449" y="271"/>
                  <a:pt x="1449" y="271"/>
                </a:cubicBezTo>
                <a:cubicBezTo>
                  <a:pt x="1450" y="270"/>
                  <a:pt x="1450" y="268"/>
                  <a:pt x="1449" y="267"/>
                </a:cubicBezTo>
                <a:close/>
                <a:moveTo>
                  <a:pt x="1268" y="448"/>
                </a:moveTo>
                <a:cubicBezTo>
                  <a:pt x="1267" y="446"/>
                  <a:pt x="1265" y="446"/>
                  <a:pt x="1264" y="448"/>
                </a:cubicBezTo>
                <a:cubicBezTo>
                  <a:pt x="1247" y="464"/>
                  <a:pt x="1247" y="464"/>
                  <a:pt x="1247" y="464"/>
                </a:cubicBezTo>
                <a:cubicBezTo>
                  <a:pt x="1246" y="466"/>
                  <a:pt x="1246" y="468"/>
                  <a:pt x="1247" y="469"/>
                </a:cubicBezTo>
                <a:cubicBezTo>
                  <a:pt x="1247" y="469"/>
                  <a:pt x="1248" y="470"/>
                  <a:pt x="1249" y="470"/>
                </a:cubicBezTo>
                <a:cubicBezTo>
                  <a:pt x="1250" y="470"/>
                  <a:pt x="1251" y="469"/>
                  <a:pt x="1251" y="469"/>
                </a:cubicBezTo>
                <a:cubicBezTo>
                  <a:pt x="1268" y="452"/>
                  <a:pt x="1268" y="452"/>
                  <a:pt x="1268" y="452"/>
                </a:cubicBezTo>
                <a:cubicBezTo>
                  <a:pt x="1269" y="451"/>
                  <a:pt x="1269" y="449"/>
                  <a:pt x="1268" y="448"/>
                </a:cubicBezTo>
                <a:close/>
                <a:moveTo>
                  <a:pt x="1587" y="129"/>
                </a:moveTo>
                <a:cubicBezTo>
                  <a:pt x="1588" y="129"/>
                  <a:pt x="1588" y="130"/>
                  <a:pt x="1589" y="130"/>
                </a:cubicBezTo>
                <a:cubicBezTo>
                  <a:pt x="1590" y="130"/>
                  <a:pt x="1591" y="129"/>
                  <a:pt x="1591" y="129"/>
                </a:cubicBezTo>
                <a:cubicBezTo>
                  <a:pt x="1614" y="106"/>
                  <a:pt x="1614" y="106"/>
                  <a:pt x="1614" y="106"/>
                </a:cubicBezTo>
                <a:cubicBezTo>
                  <a:pt x="1615" y="105"/>
                  <a:pt x="1615" y="103"/>
                  <a:pt x="1614" y="102"/>
                </a:cubicBezTo>
                <a:cubicBezTo>
                  <a:pt x="1612" y="101"/>
                  <a:pt x="1610" y="101"/>
                  <a:pt x="1609" y="102"/>
                </a:cubicBezTo>
                <a:cubicBezTo>
                  <a:pt x="1587" y="124"/>
                  <a:pt x="1587" y="124"/>
                  <a:pt x="1587" y="124"/>
                </a:cubicBezTo>
                <a:cubicBezTo>
                  <a:pt x="1586" y="126"/>
                  <a:pt x="1586" y="127"/>
                  <a:pt x="1587" y="129"/>
                </a:cubicBezTo>
                <a:close/>
                <a:moveTo>
                  <a:pt x="1090" y="621"/>
                </a:moveTo>
                <a:cubicBezTo>
                  <a:pt x="1050" y="662"/>
                  <a:pt x="1050" y="662"/>
                  <a:pt x="1050" y="662"/>
                </a:cubicBezTo>
                <a:cubicBezTo>
                  <a:pt x="1048" y="663"/>
                  <a:pt x="1048" y="665"/>
                  <a:pt x="1050" y="666"/>
                </a:cubicBezTo>
                <a:cubicBezTo>
                  <a:pt x="1050" y="667"/>
                  <a:pt x="1051" y="667"/>
                  <a:pt x="1052" y="667"/>
                </a:cubicBezTo>
                <a:cubicBezTo>
                  <a:pt x="1053" y="667"/>
                  <a:pt x="1053" y="667"/>
                  <a:pt x="1054" y="666"/>
                </a:cubicBezTo>
                <a:cubicBezTo>
                  <a:pt x="1094" y="626"/>
                  <a:pt x="1094" y="626"/>
                  <a:pt x="1094" y="626"/>
                </a:cubicBezTo>
                <a:cubicBezTo>
                  <a:pt x="1095" y="625"/>
                  <a:pt x="1095" y="623"/>
                  <a:pt x="1094" y="621"/>
                </a:cubicBezTo>
                <a:cubicBezTo>
                  <a:pt x="1093" y="620"/>
                  <a:pt x="1091" y="620"/>
                  <a:pt x="1090" y="621"/>
                </a:cubicBezTo>
                <a:close/>
                <a:moveTo>
                  <a:pt x="1573" y="138"/>
                </a:moveTo>
                <a:cubicBezTo>
                  <a:pt x="1558" y="153"/>
                  <a:pt x="1558" y="153"/>
                  <a:pt x="1558" y="153"/>
                </a:cubicBezTo>
                <a:cubicBezTo>
                  <a:pt x="1557" y="154"/>
                  <a:pt x="1557" y="156"/>
                  <a:pt x="1558" y="157"/>
                </a:cubicBezTo>
                <a:cubicBezTo>
                  <a:pt x="1559" y="158"/>
                  <a:pt x="1560" y="158"/>
                  <a:pt x="1560" y="158"/>
                </a:cubicBezTo>
                <a:cubicBezTo>
                  <a:pt x="1561" y="158"/>
                  <a:pt x="1562" y="158"/>
                  <a:pt x="1563" y="157"/>
                </a:cubicBezTo>
                <a:cubicBezTo>
                  <a:pt x="1578" y="142"/>
                  <a:pt x="1578" y="142"/>
                  <a:pt x="1578" y="142"/>
                </a:cubicBezTo>
                <a:cubicBezTo>
                  <a:pt x="1579" y="141"/>
                  <a:pt x="1579" y="139"/>
                  <a:pt x="1578" y="138"/>
                </a:cubicBezTo>
                <a:cubicBezTo>
                  <a:pt x="1577" y="137"/>
                  <a:pt x="1575" y="137"/>
                  <a:pt x="1573" y="138"/>
                </a:cubicBezTo>
                <a:close/>
                <a:moveTo>
                  <a:pt x="1460" y="251"/>
                </a:moveTo>
                <a:cubicBezTo>
                  <a:pt x="1459" y="253"/>
                  <a:pt x="1459" y="255"/>
                  <a:pt x="1460" y="256"/>
                </a:cubicBezTo>
                <a:cubicBezTo>
                  <a:pt x="1460" y="256"/>
                  <a:pt x="1461" y="257"/>
                  <a:pt x="1462" y="257"/>
                </a:cubicBezTo>
                <a:cubicBezTo>
                  <a:pt x="1463" y="257"/>
                  <a:pt x="1464" y="256"/>
                  <a:pt x="1464" y="256"/>
                </a:cubicBezTo>
                <a:cubicBezTo>
                  <a:pt x="1523" y="197"/>
                  <a:pt x="1523" y="197"/>
                  <a:pt x="1523" y="197"/>
                </a:cubicBezTo>
                <a:cubicBezTo>
                  <a:pt x="1532" y="188"/>
                  <a:pt x="1532" y="188"/>
                  <a:pt x="1532" y="188"/>
                </a:cubicBezTo>
                <a:cubicBezTo>
                  <a:pt x="1533" y="187"/>
                  <a:pt x="1533" y="185"/>
                  <a:pt x="1532" y="183"/>
                </a:cubicBezTo>
                <a:cubicBezTo>
                  <a:pt x="1531" y="182"/>
                  <a:pt x="1529" y="182"/>
                  <a:pt x="1528" y="183"/>
                </a:cubicBezTo>
                <a:cubicBezTo>
                  <a:pt x="1519" y="193"/>
                  <a:pt x="1519" y="193"/>
                  <a:pt x="1519" y="193"/>
                </a:cubicBezTo>
                <a:lnTo>
                  <a:pt x="1460" y="251"/>
                </a:lnTo>
                <a:close/>
                <a:moveTo>
                  <a:pt x="1338" y="394"/>
                </a:moveTo>
                <a:cubicBezTo>
                  <a:pt x="1339" y="394"/>
                  <a:pt x="1340" y="394"/>
                  <a:pt x="1341" y="393"/>
                </a:cubicBezTo>
                <a:cubicBezTo>
                  <a:pt x="1457" y="277"/>
                  <a:pt x="1457" y="277"/>
                  <a:pt x="1457" y="277"/>
                </a:cubicBezTo>
                <a:cubicBezTo>
                  <a:pt x="1458" y="276"/>
                  <a:pt x="1458" y="274"/>
                  <a:pt x="1457" y="273"/>
                </a:cubicBezTo>
                <a:cubicBezTo>
                  <a:pt x="1456" y="272"/>
                  <a:pt x="1454" y="272"/>
                  <a:pt x="1452" y="273"/>
                </a:cubicBezTo>
                <a:cubicBezTo>
                  <a:pt x="1336" y="389"/>
                  <a:pt x="1336" y="389"/>
                  <a:pt x="1336" y="389"/>
                </a:cubicBezTo>
                <a:cubicBezTo>
                  <a:pt x="1335" y="390"/>
                  <a:pt x="1335" y="392"/>
                  <a:pt x="1336" y="393"/>
                </a:cubicBezTo>
                <a:cubicBezTo>
                  <a:pt x="1337" y="394"/>
                  <a:pt x="1338" y="394"/>
                  <a:pt x="1338" y="394"/>
                </a:cubicBezTo>
                <a:close/>
                <a:moveTo>
                  <a:pt x="1535" y="190"/>
                </a:moveTo>
                <a:cubicBezTo>
                  <a:pt x="1529" y="197"/>
                  <a:pt x="1529" y="197"/>
                  <a:pt x="1529" y="197"/>
                </a:cubicBezTo>
                <a:cubicBezTo>
                  <a:pt x="1527" y="198"/>
                  <a:pt x="1527" y="200"/>
                  <a:pt x="1529" y="201"/>
                </a:cubicBezTo>
                <a:cubicBezTo>
                  <a:pt x="1529" y="202"/>
                  <a:pt x="1530" y="202"/>
                  <a:pt x="1531" y="202"/>
                </a:cubicBezTo>
                <a:cubicBezTo>
                  <a:pt x="1532" y="202"/>
                  <a:pt x="1532" y="202"/>
                  <a:pt x="1533" y="201"/>
                </a:cubicBezTo>
                <a:cubicBezTo>
                  <a:pt x="1539" y="195"/>
                  <a:pt x="1539" y="195"/>
                  <a:pt x="1539" y="195"/>
                </a:cubicBezTo>
                <a:cubicBezTo>
                  <a:pt x="1540" y="194"/>
                  <a:pt x="1540" y="192"/>
                  <a:pt x="1539" y="190"/>
                </a:cubicBezTo>
                <a:cubicBezTo>
                  <a:pt x="1538" y="189"/>
                  <a:pt x="1536" y="189"/>
                  <a:pt x="1535" y="190"/>
                </a:cubicBezTo>
                <a:close/>
                <a:moveTo>
                  <a:pt x="1525" y="209"/>
                </a:moveTo>
                <a:cubicBezTo>
                  <a:pt x="1526" y="208"/>
                  <a:pt x="1526" y="206"/>
                  <a:pt x="1525" y="204"/>
                </a:cubicBezTo>
                <a:cubicBezTo>
                  <a:pt x="1524" y="203"/>
                  <a:pt x="1522" y="203"/>
                  <a:pt x="1521" y="204"/>
                </a:cubicBezTo>
                <a:cubicBezTo>
                  <a:pt x="1470" y="256"/>
                  <a:pt x="1470" y="256"/>
                  <a:pt x="1470" y="256"/>
                </a:cubicBezTo>
                <a:cubicBezTo>
                  <a:pt x="1461" y="265"/>
                  <a:pt x="1461" y="265"/>
                  <a:pt x="1461" y="265"/>
                </a:cubicBezTo>
                <a:cubicBezTo>
                  <a:pt x="1459" y="266"/>
                  <a:pt x="1459" y="268"/>
                  <a:pt x="1461" y="269"/>
                </a:cubicBezTo>
                <a:cubicBezTo>
                  <a:pt x="1461" y="270"/>
                  <a:pt x="1462" y="270"/>
                  <a:pt x="1463" y="270"/>
                </a:cubicBezTo>
                <a:cubicBezTo>
                  <a:pt x="1463" y="270"/>
                  <a:pt x="1464" y="270"/>
                  <a:pt x="1465" y="269"/>
                </a:cubicBezTo>
                <a:cubicBezTo>
                  <a:pt x="1473" y="261"/>
                  <a:pt x="1473" y="261"/>
                  <a:pt x="1473" y="261"/>
                </a:cubicBezTo>
                <a:lnTo>
                  <a:pt x="1525" y="209"/>
                </a:lnTo>
                <a:close/>
                <a:moveTo>
                  <a:pt x="1612" y="117"/>
                </a:moveTo>
                <a:cubicBezTo>
                  <a:pt x="1613" y="118"/>
                  <a:pt x="1614" y="118"/>
                  <a:pt x="1614" y="118"/>
                </a:cubicBezTo>
                <a:cubicBezTo>
                  <a:pt x="1615" y="118"/>
                  <a:pt x="1616" y="118"/>
                  <a:pt x="1617" y="117"/>
                </a:cubicBezTo>
                <a:cubicBezTo>
                  <a:pt x="1622" y="112"/>
                  <a:pt x="1622" y="112"/>
                  <a:pt x="1622" y="112"/>
                </a:cubicBezTo>
                <a:cubicBezTo>
                  <a:pt x="1623" y="111"/>
                  <a:pt x="1623" y="109"/>
                  <a:pt x="1622" y="108"/>
                </a:cubicBezTo>
                <a:cubicBezTo>
                  <a:pt x="1620" y="107"/>
                  <a:pt x="1618" y="107"/>
                  <a:pt x="1617" y="108"/>
                </a:cubicBezTo>
                <a:cubicBezTo>
                  <a:pt x="1612" y="113"/>
                  <a:pt x="1612" y="113"/>
                  <a:pt x="1612" y="113"/>
                </a:cubicBezTo>
                <a:cubicBezTo>
                  <a:pt x="1611" y="114"/>
                  <a:pt x="1611" y="116"/>
                  <a:pt x="1612" y="117"/>
                </a:cubicBezTo>
                <a:close/>
                <a:moveTo>
                  <a:pt x="1082" y="643"/>
                </a:moveTo>
                <a:cubicBezTo>
                  <a:pt x="1047" y="679"/>
                  <a:pt x="1047" y="679"/>
                  <a:pt x="1047" y="679"/>
                </a:cubicBezTo>
                <a:cubicBezTo>
                  <a:pt x="1045" y="680"/>
                  <a:pt x="1045" y="682"/>
                  <a:pt x="1047" y="683"/>
                </a:cubicBezTo>
                <a:cubicBezTo>
                  <a:pt x="1047" y="684"/>
                  <a:pt x="1048" y="684"/>
                  <a:pt x="1049" y="684"/>
                </a:cubicBezTo>
                <a:cubicBezTo>
                  <a:pt x="1050" y="684"/>
                  <a:pt x="1050" y="684"/>
                  <a:pt x="1051" y="683"/>
                </a:cubicBezTo>
                <a:cubicBezTo>
                  <a:pt x="1087" y="647"/>
                  <a:pt x="1087" y="647"/>
                  <a:pt x="1087" y="647"/>
                </a:cubicBezTo>
                <a:cubicBezTo>
                  <a:pt x="1088" y="646"/>
                  <a:pt x="1088" y="644"/>
                  <a:pt x="1087" y="643"/>
                </a:cubicBezTo>
                <a:cubicBezTo>
                  <a:pt x="1085" y="642"/>
                  <a:pt x="1083" y="642"/>
                  <a:pt x="1082" y="643"/>
                </a:cubicBezTo>
                <a:close/>
                <a:moveTo>
                  <a:pt x="1583" y="142"/>
                </a:moveTo>
                <a:cubicBezTo>
                  <a:pt x="1565" y="160"/>
                  <a:pt x="1565" y="160"/>
                  <a:pt x="1565" y="160"/>
                </a:cubicBezTo>
                <a:cubicBezTo>
                  <a:pt x="1564" y="161"/>
                  <a:pt x="1564" y="163"/>
                  <a:pt x="1565" y="164"/>
                </a:cubicBezTo>
                <a:cubicBezTo>
                  <a:pt x="1566" y="165"/>
                  <a:pt x="1567" y="165"/>
                  <a:pt x="1567" y="165"/>
                </a:cubicBezTo>
                <a:cubicBezTo>
                  <a:pt x="1568" y="165"/>
                  <a:pt x="1569" y="165"/>
                  <a:pt x="1570" y="164"/>
                </a:cubicBezTo>
                <a:cubicBezTo>
                  <a:pt x="1588" y="146"/>
                  <a:pt x="1588" y="146"/>
                  <a:pt x="1588" y="146"/>
                </a:cubicBezTo>
                <a:cubicBezTo>
                  <a:pt x="1589" y="145"/>
                  <a:pt x="1589" y="143"/>
                  <a:pt x="1588" y="142"/>
                </a:cubicBezTo>
                <a:cubicBezTo>
                  <a:pt x="1586" y="141"/>
                  <a:pt x="1584" y="141"/>
                  <a:pt x="1583" y="142"/>
                </a:cubicBezTo>
                <a:close/>
                <a:moveTo>
                  <a:pt x="1265" y="460"/>
                </a:moveTo>
                <a:cubicBezTo>
                  <a:pt x="1264" y="461"/>
                  <a:pt x="1264" y="463"/>
                  <a:pt x="1265" y="464"/>
                </a:cubicBezTo>
                <a:cubicBezTo>
                  <a:pt x="1266" y="465"/>
                  <a:pt x="1267" y="465"/>
                  <a:pt x="1267" y="465"/>
                </a:cubicBezTo>
                <a:cubicBezTo>
                  <a:pt x="1268" y="465"/>
                  <a:pt x="1269" y="465"/>
                  <a:pt x="1270" y="464"/>
                </a:cubicBezTo>
                <a:cubicBezTo>
                  <a:pt x="1272" y="462"/>
                  <a:pt x="1272" y="462"/>
                  <a:pt x="1272" y="462"/>
                </a:cubicBezTo>
                <a:cubicBezTo>
                  <a:pt x="1273" y="461"/>
                  <a:pt x="1273" y="459"/>
                  <a:pt x="1272" y="457"/>
                </a:cubicBezTo>
                <a:cubicBezTo>
                  <a:pt x="1271" y="456"/>
                  <a:pt x="1269" y="456"/>
                  <a:pt x="1268" y="457"/>
                </a:cubicBezTo>
                <a:lnTo>
                  <a:pt x="1265" y="460"/>
                </a:lnTo>
                <a:close/>
                <a:moveTo>
                  <a:pt x="1604" y="130"/>
                </a:moveTo>
                <a:cubicBezTo>
                  <a:pt x="1605" y="129"/>
                  <a:pt x="1605" y="127"/>
                  <a:pt x="1604" y="125"/>
                </a:cubicBezTo>
                <a:cubicBezTo>
                  <a:pt x="1603" y="124"/>
                  <a:pt x="1601" y="124"/>
                  <a:pt x="1600" y="125"/>
                </a:cubicBezTo>
                <a:cubicBezTo>
                  <a:pt x="1597" y="128"/>
                  <a:pt x="1597" y="128"/>
                  <a:pt x="1597" y="128"/>
                </a:cubicBezTo>
                <a:cubicBezTo>
                  <a:pt x="1596" y="129"/>
                  <a:pt x="1596" y="131"/>
                  <a:pt x="1597" y="133"/>
                </a:cubicBezTo>
                <a:cubicBezTo>
                  <a:pt x="1598" y="133"/>
                  <a:pt x="1598" y="134"/>
                  <a:pt x="1599" y="134"/>
                </a:cubicBezTo>
                <a:cubicBezTo>
                  <a:pt x="1600" y="134"/>
                  <a:pt x="1601" y="133"/>
                  <a:pt x="1601" y="133"/>
                </a:cubicBezTo>
                <a:lnTo>
                  <a:pt x="1604" y="130"/>
                </a:lnTo>
                <a:close/>
                <a:moveTo>
                  <a:pt x="1521" y="218"/>
                </a:moveTo>
                <a:cubicBezTo>
                  <a:pt x="1504" y="236"/>
                  <a:pt x="1504" y="236"/>
                  <a:pt x="1504" y="236"/>
                </a:cubicBezTo>
                <a:cubicBezTo>
                  <a:pt x="1502" y="237"/>
                  <a:pt x="1502" y="239"/>
                  <a:pt x="1504" y="240"/>
                </a:cubicBezTo>
                <a:cubicBezTo>
                  <a:pt x="1504" y="241"/>
                  <a:pt x="1505" y="241"/>
                  <a:pt x="1506" y="241"/>
                </a:cubicBezTo>
                <a:cubicBezTo>
                  <a:pt x="1507" y="241"/>
                  <a:pt x="1507" y="241"/>
                  <a:pt x="1508" y="240"/>
                </a:cubicBezTo>
                <a:cubicBezTo>
                  <a:pt x="1526" y="222"/>
                  <a:pt x="1526" y="222"/>
                  <a:pt x="1526" y="222"/>
                </a:cubicBezTo>
                <a:cubicBezTo>
                  <a:pt x="1527" y="221"/>
                  <a:pt x="1527" y="219"/>
                  <a:pt x="1526" y="218"/>
                </a:cubicBezTo>
                <a:cubicBezTo>
                  <a:pt x="1524" y="217"/>
                  <a:pt x="1522" y="217"/>
                  <a:pt x="1521" y="218"/>
                </a:cubicBezTo>
                <a:close/>
                <a:moveTo>
                  <a:pt x="1591" y="148"/>
                </a:moveTo>
                <a:cubicBezTo>
                  <a:pt x="1573" y="166"/>
                  <a:pt x="1573" y="166"/>
                  <a:pt x="1573" y="166"/>
                </a:cubicBezTo>
                <a:cubicBezTo>
                  <a:pt x="1572" y="167"/>
                  <a:pt x="1572" y="169"/>
                  <a:pt x="1573" y="171"/>
                </a:cubicBezTo>
                <a:cubicBezTo>
                  <a:pt x="1574" y="171"/>
                  <a:pt x="1574" y="171"/>
                  <a:pt x="1575" y="171"/>
                </a:cubicBezTo>
                <a:cubicBezTo>
                  <a:pt x="1576" y="171"/>
                  <a:pt x="1577" y="171"/>
                  <a:pt x="1577" y="171"/>
                </a:cubicBezTo>
                <a:cubicBezTo>
                  <a:pt x="1595" y="153"/>
                  <a:pt x="1595" y="153"/>
                  <a:pt x="1595" y="153"/>
                </a:cubicBezTo>
                <a:cubicBezTo>
                  <a:pt x="1597" y="151"/>
                  <a:pt x="1597" y="149"/>
                  <a:pt x="1595" y="148"/>
                </a:cubicBezTo>
                <a:cubicBezTo>
                  <a:pt x="1594" y="147"/>
                  <a:pt x="1592" y="147"/>
                  <a:pt x="1591" y="148"/>
                </a:cubicBezTo>
                <a:close/>
                <a:moveTo>
                  <a:pt x="1277" y="467"/>
                </a:moveTo>
                <a:cubicBezTo>
                  <a:pt x="1276" y="466"/>
                  <a:pt x="1274" y="466"/>
                  <a:pt x="1272" y="467"/>
                </a:cubicBezTo>
                <a:cubicBezTo>
                  <a:pt x="1265" y="475"/>
                  <a:pt x="1265" y="475"/>
                  <a:pt x="1265" y="475"/>
                </a:cubicBezTo>
                <a:cubicBezTo>
                  <a:pt x="1263" y="476"/>
                  <a:pt x="1263" y="478"/>
                  <a:pt x="1265" y="479"/>
                </a:cubicBezTo>
                <a:cubicBezTo>
                  <a:pt x="1265" y="479"/>
                  <a:pt x="1266" y="480"/>
                  <a:pt x="1267" y="480"/>
                </a:cubicBezTo>
                <a:cubicBezTo>
                  <a:pt x="1268" y="480"/>
                  <a:pt x="1268" y="479"/>
                  <a:pt x="1269" y="479"/>
                </a:cubicBezTo>
                <a:cubicBezTo>
                  <a:pt x="1277" y="471"/>
                  <a:pt x="1277" y="471"/>
                  <a:pt x="1277" y="471"/>
                </a:cubicBezTo>
                <a:cubicBezTo>
                  <a:pt x="1278" y="470"/>
                  <a:pt x="1278" y="468"/>
                  <a:pt x="1277" y="467"/>
                </a:cubicBezTo>
                <a:close/>
                <a:moveTo>
                  <a:pt x="1471" y="273"/>
                </a:moveTo>
                <a:cubicBezTo>
                  <a:pt x="1470" y="271"/>
                  <a:pt x="1468" y="271"/>
                  <a:pt x="1467" y="273"/>
                </a:cubicBezTo>
                <a:cubicBezTo>
                  <a:pt x="1342" y="397"/>
                  <a:pt x="1342" y="397"/>
                  <a:pt x="1342" y="397"/>
                </a:cubicBezTo>
                <a:cubicBezTo>
                  <a:pt x="1341" y="399"/>
                  <a:pt x="1341" y="401"/>
                  <a:pt x="1342" y="402"/>
                </a:cubicBezTo>
                <a:cubicBezTo>
                  <a:pt x="1342" y="402"/>
                  <a:pt x="1343" y="403"/>
                  <a:pt x="1344" y="403"/>
                </a:cubicBezTo>
                <a:cubicBezTo>
                  <a:pt x="1345" y="403"/>
                  <a:pt x="1346" y="402"/>
                  <a:pt x="1346" y="402"/>
                </a:cubicBezTo>
                <a:cubicBezTo>
                  <a:pt x="1471" y="277"/>
                  <a:pt x="1471" y="277"/>
                  <a:pt x="1471" y="277"/>
                </a:cubicBezTo>
                <a:cubicBezTo>
                  <a:pt x="1472" y="276"/>
                  <a:pt x="1472" y="274"/>
                  <a:pt x="1471" y="273"/>
                </a:cubicBezTo>
                <a:close/>
                <a:moveTo>
                  <a:pt x="1543" y="197"/>
                </a:moveTo>
                <a:cubicBezTo>
                  <a:pt x="1542" y="198"/>
                  <a:pt x="1542" y="198"/>
                  <a:pt x="1542" y="198"/>
                </a:cubicBezTo>
                <a:cubicBezTo>
                  <a:pt x="1542" y="198"/>
                  <a:pt x="1542" y="198"/>
                  <a:pt x="1542" y="198"/>
                </a:cubicBezTo>
                <a:cubicBezTo>
                  <a:pt x="1535" y="205"/>
                  <a:pt x="1535" y="205"/>
                  <a:pt x="1535" y="205"/>
                </a:cubicBezTo>
                <a:cubicBezTo>
                  <a:pt x="1533" y="206"/>
                  <a:pt x="1533" y="208"/>
                  <a:pt x="1535" y="209"/>
                </a:cubicBezTo>
                <a:cubicBezTo>
                  <a:pt x="1535" y="210"/>
                  <a:pt x="1536" y="210"/>
                  <a:pt x="1537" y="210"/>
                </a:cubicBezTo>
                <a:cubicBezTo>
                  <a:pt x="1537" y="210"/>
                  <a:pt x="1538" y="210"/>
                  <a:pt x="1539" y="209"/>
                </a:cubicBezTo>
                <a:cubicBezTo>
                  <a:pt x="1545" y="203"/>
                  <a:pt x="1545" y="203"/>
                  <a:pt x="1545" y="203"/>
                </a:cubicBezTo>
                <a:cubicBezTo>
                  <a:pt x="1545" y="203"/>
                  <a:pt x="1545" y="203"/>
                  <a:pt x="1545" y="203"/>
                </a:cubicBezTo>
                <a:cubicBezTo>
                  <a:pt x="1547" y="201"/>
                  <a:pt x="1547" y="201"/>
                  <a:pt x="1547" y="201"/>
                </a:cubicBezTo>
                <a:cubicBezTo>
                  <a:pt x="1548" y="200"/>
                  <a:pt x="1548" y="198"/>
                  <a:pt x="1547" y="197"/>
                </a:cubicBezTo>
                <a:cubicBezTo>
                  <a:pt x="1546" y="196"/>
                  <a:pt x="1544" y="196"/>
                  <a:pt x="1543" y="197"/>
                </a:cubicBezTo>
                <a:close/>
                <a:moveTo>
                  <a:pt x="1075" y="665"/>
                </a:moveTo>
                <a:cubicBezTo>
                  <a:pt x="1050" y="690"/>
                  <a:pt x="1050" y="690"/>
                  <a:pt x="1050" y="690"/>
                </a:cubicBezTo>
                <a:cubicBezTo>
                  <a:pt x="1048" y="691"/>
                  <a:pt x="1048" y="693"/>
                  <a:pt x="1050" y="694"/>
                </a:cubicBezTo>
                <a:cubicBezTo>
                  <a:pt x="1050" y="695"/>
                  <a:pt x="1051" y="695"/>
                  <a:pt x="1052" y="695"/>
                </a:cubicBezTo>
                <a:cubicBezTo>
                  <a:pt x="1052" y="695"/>
                  <a:pt x="1053" y="695"/>
                  <a:pt x="1054" y="694"/>
                </a:cubicBezTo>
                <a:cubicBezTo>
                  <a:pt x="1079" y="669"/>
                  <a:pt x="1079" y="669"/>
                  <a:pt x="1079" y="669"/>
                </a:cubicBezTo>
                <a:cubicBezTo>
                  <a:pt x="1080" y="668"/>
                  <a:pt x="1080" y="666"/>
                  <a:pt x="1079" y="665"/>
                </a:cubicBezTo>
                <a:cubicBezTo>
                  <a:pt x="1078" y="663"/>
                  <a:pt x="1076" y="663"/>
                  <a:pt x="1075" y="665"/>
                </a:cubicBezTo>
                <a:close/>
                <a:moveTo>
                  <a:pt x="1496" y="243"/>
                </a:moveTo>
                <a:cubicBezTo>
                  <a:pt x="1480" y="259"/>
                  <a:pt x="1480" y="259"/>
                  <a:pt x="1480" y="259"/>
                </a:cubicBezTo>
                <a:cubicBezTo>
                  <a:pt x="1479" y="260"/>
                  <a:pt x="1479" y="262"/>
                  <a:pt x="1480" y="263"/>
                </a:cubicBezTo>
                <a:cubicBezTo>
                  <a:pt x="1481" y="264"/>
                  <a:pt x="1482" y="264"/>
                  <a:pt x="1482" y="264"/>
                </a:cubicBezTo>
                <a:cubicBezTo>
                  <a:pt x="1483" y="264"/>
                  <a:pt x="1484" y="264"/>
                  <a:pt x="1485" y="263"/>
                </a:cubicBezTo>
                <a:cubicBezTo>
                  <a:pt x="1500" y="248"/>
                  <a:pt x="1500" y="248"/>
                  <a:pt x="1500" y="248"/>
                </a:cubicBezTo>
                <a:cubicBezTo>
                  <a:pt x="1501" y="247"/>
                  <a:pt x="1501" y="245"/>
                  <a:pt x="1500" y="243"/>
                </a:cubicBezTo>
                <a:cubicBezTo>
                  <a:pt x="1499" y="242"/>
                  <a:pt x="1497" y="242"/>
                  <a:pt x="1496" y="243"/>
                </a:cubicBezTo>
                <a:close/>
                <a:moveTo>
                  <a:pt x="1599" y="159"/>
                </a:moveTo>
                <a:cubicBezTo>
                  <a:pt x="1598" y="157"/>
                  <a:pt x="1596" y="157"/>
                  <a:pt x="1595" y="159"/>
                </a:cubicBezTo>
                <a:cubicBezTo>
                  <a:pt x="1580" y="173"/>
                  <a:pt x="1580" y="173"/>
                  <a:pt x="1580" y="173"/>
                </a:cubicBezTo>
                <a:cubicBezTo>
                  <a:pt x="1579" y="174"/>
                  <a:pt x="1579" y="176"/>
                  <a:pt x="1580" y="177"/>
                </a:cubicBezTo>
                <a:cubicBezTo>
                  <a:pt x="1581" y="178"/>
                  <a:pt x="1582" y="178"/>
                  <a:pt x="1582" y="178"/>
                </a:cubicBezTo>
                <a:cubicBezTo>
                  <a:pt x="1583" y="178"/>
                  <a:pt x="1584" y="178"/>
                  <a:pt x="1585" y="177"/>
                </a:cubicBezTo>
                <a:cubicBezTo>
                  <a:pt x="1599" y="163"/>
                  <a:pt x="1599" y="163"/>
                  <a:pt x="1599" y="163"/>
                </a:cubicBezTo>
                <a:cubicBezTo>
                  <a:pt x="1600" y="162"/>
                  <a:pt x="1600" y="160"/>
                  <a:pt x="1599" y="159"/>
                </a:cubicBezTo>
                <a:close/>
                <a:moveTo>
                  <a:pt x="1544" y="209"/>
                </a:moveTo>
                <a:cubicBezTo>
                  <a:pt x="1539" y="214"/>
                  <a:pt x="1539" y="214"/>
                  <a:pt x="1539" y="214"/>
                </a:cubicBezTo>
                <a:cubicBezTo>
                  <a:pt x="1538" y="215"/>
                  <a:pt x="1538" y="217"/>
                  <a:pt x="1539" y="218"/>
                </a:cubicBezTo>
                <a:cubicBezTo>
                  <a:pt x="1540" y="219"/>
                  <a:pt x="1541" y="219"/>
                  <a:pt x="1541" y="219"/>
                </a:cubicBezTo>
                <a:cubicBezTo>
                  <a:pt x="1542" y="219"/>
                  <a:pt x="1543" y="219"/>
                  <a:pt x="1544" y="218"/>
                </a:cubicBezTo>
                <a:cubicBezTo>
                  <a:pt x="1548" y="214"/>
                  <a:pt x="1548" y="214"/>
                  <a:pt x="1548" y="214"/>
                </a:cubicBezTo>
                <a:cubicBezTo>
                  <a:pt x="1549" y="212"/>
                  <a:pt x="1549" y="210"/>
                  <a:pt x="1548" y="209"/>
                </a:cubicBezTo>
                <a:cubicBezTo>
                  <a:pt x="1547" y="208"/>
                  <a:pt x="1545" y="208"/>
                  <a:pt x="1544" y="209"/>
                </a:cubicBezTo>
                <a:close/>
                <a:moveTo>
                  <a:pt x="1068" y="685"/>
                </a:moveTo>
                <a:cubicBezTo>
                  <a:pt x="1064" y="690"/>
                  <a:pt x="1064" y="690"/>
                  <a:pt x="1064" y="690"/>
                </a:cubicBezTo>
                <a:cubicBezTo>
                  <a:pt x="1062" y="691"/>
                  <a:pt x="1062" y="693"/>
                  <a:pt x="1064" y="694"/>
                </a:cubicBezTo>
                <a:cubicBezTo>
                  <a:pt x="1064" y="695"/>
                  <a:pt x="1065" y="695"/>
                  <a:pt x="1066" y="695"/>
                </a:cubicBezTo>
                <a:cubicBezTo>
                  <a:pt x="1067" y="695"/>
                  <a:pt x="1067" y="695"/>
                  <a:pt x="1068" y="694"/>
                </a:cubicBezTo>
                <a:cubicBezTo>
                  <a:pt x="1072" y="690"/>
                  <a:pt x="1072" y="690"/>
                  <a:pt x="1072" y="690"/>
                </a:cubicBezTo>
                <a:cubicBezTo>
                  <a:pt x="1073" y="688"/>
                  <a:pt x="1073" y="687"/>
                  <a:pt x="1072" y="685"/>
                </a:cubicBezTo>
                <a:cubicBezTo>
                  <a:pt x="1071" y="684"/>
                  <a:pt x="1069" y="684"/>
                  <a:pt x="1068" y="685"/>
                </a:cubicBezTo>
                <a:close/>
                <a:moveTo>
                  <a:pt x="1277" y="476"/>
                </a:moveTo>
                <a:cubicBezTo>
                  <a:pt x="1271" y="483"/>
                  <a:pt x="1271" y="483"/>
                  <a:pt x="1271" y="483"/>
                </a:cubicBezTo>
                <a:cubicBezTo>
                  <a:pt x="1269" y="484"/>
                  <a:pt x="1269" y="486"/>
                  <a:pt x="1271" y="487"/>
                </a:cubicBezTo>
                <a:cubicBezTo>
                  <a:pt x="1271" y="487"/>
                  <a:pt x="1272" y="488"/>
                  <a:pt x="1273" y="488"/>
                </a:cubicBezTo>
                <a:cubicBezTo>
                  <a:pt x="1274" y="488"/>
                  <a:pt x="1274" y="487"/>
                  <a:pt x="1275" y="487"/>
                </a:cubicBezTo>
                <a:cubicBezTo>
                  <a:pt x="1281" y="481"/>
                  <a:pt x="1281" y="481"/>
                  <a:pt x="1281" y="481"/>
                </a:cubicBezTo>
                <a:cubicBezTo>
                  <a:pt x="1282" y="480"/>
                  <a:pt x="1282" y="478"/>
                  <a:pt x="1281" y="476"/>
                </a:cubicBezTo>
                <a:cubicBezTo>
                  <a:pt x="1280" y="475"/>
                  <a:pt x="1278" y="475"/>
                  <a:pt x="1277" y="476"/>
                </a:cubicBezTo>
                <a:close/>
                <a:moveTo>
                  <a:pt x="1485" y="276"/>
                </a:moveTo>
                <a:cubicBezTo>
                  <a:pt x="1485" y="276"/>
                  <a:pt x="1486" y="276"/>
                  <a:pt x="1487" y="275"/>
                </a:cubicBezTo>
                <a:cubicBezTo>
                  <a:pt x="1498" y="264"/>
                  <a:pt x="1498" y="264"/>
                  <a:pt x="1498" y="264"/>
                </a:cubicBezTo>
                <a:cubicBezTo>
                  <a:pt x="1499" y="263"/>
                  <a:pt x="1499" y="261"/>
                  <a:pt x="1498" y="260"/>
                </a:cubicBezTo>
                <a:cubicBezTo>
                  <a:pt x="1497" y="259"/>
                  <a:pt x="1495" y="259"/>
                  <a:pt x="1493" y="260"/>
                </a:cubicBezTo>
                <a:cubicBezTo>
                  <a:pt x="1482" y="271"/>
                  <a:pt x="1482" y="271"/>
                  <a:pt x="1482" y="271"/>
                </a:cubicBezTo>
                <a:cubicBezTo>
                  <a:pt x="1481" y="272"/>
                  <a:pt x="1481" y="274"/>
                  <a:pt x="1482" y="275"/>
                </a:cubicBezTo>
                <a:cubicBezTo>
                  <a:pt x="1483" y="276"/>
                  <a:pt x="1484" y="276"/>
                  <a:pt x="1485" y="276"/>
                </a:cubicBezTo>
                <a:close/>
                <a:moveTo>
                  <a:pt x="1463" y="291"/>
                </a:moveTo>
                <a:cubicBezTo>
                  <a:pt x="1346" y="407"/>
                  <a:pt x="1346" y="407"/>
                  <a:pt x="1346" y="407"/>
                </a:cubicBezTo>
                <a:cubicBezTo>
                  <a:pt x="1345" y="408"/>
                  <a:pt x="1345" y="410"/>
                  <a:pt x="1346" y="411"/>
                </a:cubicBezTo>
                <a:cubicBezTo>
                  <a:pt x="1347" y="412"/>
                  <a:pt x="1347" y="412"/>
                  <a:pt x="1348" y="412"/>
                </a:cubicBezTo>
                <a:cubicBezTo>
                  <a:pt x="1349" y="412"/>
                  <a:pt x="1350" y="412"/>
                  <a:pt x="1350" y="411"/>
                </a:cubicBezTo>
                <a:cubicBezTo>
                  <a:pt x="1467" y="295"/>
                  <a:pt x="1467" y="295"/>
                  <a:pt x="1467" y="295"/>
                </a:cubicBezTo>
                <a:cubicBezTo>
                  <a:pt x="1468" y="294"/>
                  <a:pt x="1468" y="292"/>
                  <a:pt x="1467" y="291"/>
                </a:cubicBezTo>
                <a:cubicBezTo>
                  <a:pt x="1466" y="289"/>
                  <a:pt x="1464" y="289"/>
                  <a:pt x="1463" y="291"/>
                </a:cubicBezTo>
                <a:close/>
                <a:moveTo>
                  <a:pt x="1593" y="183"/>
                </a:moveTo>
                <a:cubicBezTo>
                  <a:pt x="1597" y="178"/>
                  <a:pt x="1597" y="178"/>
                  <a:pt x="1597" y="178"/>
                </a:cubicBezTo>
                <a:cubicBezTo>
                  <a:pt x="1599" y="177"/>
                  <a:pt x="1599" y="175"/>
                  <a:pt x="1597" y="174"/>
                </a:cubicBezTo>
                <a:cubicBezTo>
                  <a:pt x="1596" y="173"/>
                  <a:pt x="1594" y="173"/>
                  <a:pt x="1593" y="174"/>
                </a:cubicBezTo>
                <a:cubicBezTo>
                  <a:pt x="1588" y="179"/>
                  <a:pt x="1588" y="179"/>
                  <a:pt x="1588" y="179"/>
                </a:cubicBezTo>
                <a:cubicBezTo>
                  <a:pt x="1587" y="180"/>
                  <a:pt x="1587" y="182"/>
                  <a:pt x="1588" y="183"/>
                </a:cubicBezTo>
                <a:cubicBezTo>
                  <a:pt x="1589" y="184"/>
                  <a:pt x="1590" y="184"/>
                  <a:pt x="1590" y="184"/>
                </a:cubicBezTo>
                <a:cubicBezTo>
                  <a:pt x="1591" y="184"/>
                  <a:pt x="1592" y="184"/>
                  <a:pt x="1593" y="183"/>
                </a:cubicBezTo>
                <a:close/>
                <a:moveTo>
                  <a:pt x="1546" y="221"/>
                </a:moveTo>
                <a:cubicBezTo>
                  <a:pt x="1544" y="223"/>
                  <a:pt x="1544" y="223"/>
                  <a:pt x="1544" y="223"/>
                </a:cubicBezTo>
                <a:cubicBezTo>
                  <a:pt x="1543" y="224"/>
                  <a:pt x="1543" y="226"/>
                  <a:pt x="1544" y="227"/>
                </a:cubicBezTo>
                <a:cubicBezTo>
                  <a:pt x="1545" y="228"/>
                  <a:pt x="1545" y="228"/>
                  <a:pt x="1546" y="228"/>
                </a:cubicBezTo>
                <a:cubicBezTo>
                  <a:pt x="1547" y="228"/>
                  <a:pt x="1548" y="228"/>
                  <a:pt x="1548" y="227"/>
                </a:cubicBezTo>
                <a:cubicBezTo>
                  <a:pt x="1551" y="225"/>
                  <a:pt x="1551" y="225"/>
                  <a:pt x="1551" y="225"/>
                </a:cubicBezTo>
                <a:cubicBezTo>
                  <a:pt x="1552" y="224"/>
                  <a:pt x="1552" y="222"/>
                  <a:pt x="1551" y="221"/>
                </a:cubicBezTo>
                <a:cubicBezTo>
                  <a:pt x="1550" y="219"/>
                  <a:pt x="1548" y="219"/>
                  <a:pt x="1546" y="221"/>
                </a:cubicBezTo>
                <a:close/>
                <a:moveTo>
                  <a:pt x="1474" y="297"/>
                </a:moveTo>
                <a:cubicBezTo>
                  <a:pt x="1473" y="296"/>
                  <a:pt x="1471" y="296"/>
                  <a:pt x="1470" y="297"/>
                </a:cubicBezTo>
                <a:cubicBezTo>
                  <a:pt x="1351" y="417"/>
                  <a:pt x="1351" y="417"/>
                  <a:pt x="1351" y="417"/>
                </a:cubicBezTo>
                <a:cubicBezTo>
                  <a:pt x="1349" y="418"/>
                  <a:pt x="1349" y="420"/>
                  <a:pt x="1351" y="421"/>
                </a:cubicBezTo>
                <a:cubicBezTo>
                  <a:pt x="1351" y="422"/>
                  <a:pt x="1352" y="422"/>
                  <a:pt x="1353" y="422"/>
                </a:cubicBezTo>
                <a:cubicBezTo>
                  <a:pt x="1353" y="422"/>
                  <a:pt x="1354" y="422"/>
                  <a:pt x="1355" y="421"/>
                </a:cubicBezTo>
                <a:cubicBezTo>
                  <a:pt x="1474" y="302"/>
                  <a:pt x="1474" y="302"/>
                  <a:pt x="1474" y="302"/>
                </a:cubicBezTo>
                <a:cubicBezTo>
                  <a:pt x="1476" y="300"/>
                  <a:pt x="1476" y="298"/>
                  <a:pt x="1474" y="297"/>
                </a:cubicBezTo>
                <a:close/>
                <a:moveTo>
                  <a:pt x="1494" y="273"/>
                </a:moveTo>
                <a:cubicBezTo>
                  <a:pt x="1493" y="274"/>
                  <a:pt x="1493" y="276"/>
                  <a:pt x="1494" y="277"/>
                </a:cubicBezTo>
                <a:cubicBezTo>
                  <a:pt x="1495" y="278"/>
                  <a:pt x="1496" y="278"/>
                  <a:pt x="1496" y="278"/>
                </a:cubicBezTo>
                <a:cubicBezTo>
                  <a:pt x="1497" y="278"/>
                  <a:pt x="1498" y="278"/>
                  <a:pt x="1498" y="277"/>
                </a:cubicBezTo>
                <a:cubicBezTo>
                  <a:pt x="1506" y="270"/>
                  <a:pt x="1506" y="270"/>
                  <a:pt x="1506" y="270"/>
                </a:cubicBezTo>
                <a:cubicBezTo>
                  <a:pt x="1507" y="269"/>
                  <a:pt x="1507" y="267"/>
                  <a:pt x="1506" y="266"/>
                </a:cubicBezTo>
                <a:cubicBezTo>
                  <a:pt x="1505" y="264"/>
                  <a:pt x="1503" y="264"/>
                  <a:pt x="1502" y="266"/>
                </a:cubicBezTo>
                <a:lnTo>
                  <a:pt x="1494" y="273"/>
                </a:lnTo>
                <a:close/>
                <a:moveTo>
                  <a:pt x="1366" y="420"/>
                </a:moveTo>
                <a:cubicBezTo>
                  <a:pt x="1366" y="420"/>
                  <a:pt x="1367" y="421"/>
                  <a:pt x="1368" y="421"/>
                </a:cubicBezTo>
                <a:cubicBezTo>
                  <a:pt x="1369" y="421"/>
                  <a:pt x="1370" y="420"/>
                  <a:pt x="1370" y="420"/>
                </a:cubicBezTo>
                <a:cubicBezTo>
                  <a:pt x="1480" y="310"/>
                  <a:pt x="1480" y="310"/>
                  <a:pt x="1480" y="310"/>
                </a:cubicBezTo>
                <a:cubicBezTo>
                  <a:pt x="1481" y="309"/>
                  <a:pt x="1481" y="307"/>
                  <a:pt x="1480" y="306"/>
                </a:cubicBezTo>
                <a:cubicBezTo>
                  <a:pt x="1479" y="304"/>
                  <a:pt x="1477" y="304"/>
                  <a:pt x="1476" y="306"/>
                </a:cubicBezTo>
                <a:cubicBezTo>
                  <a:pt x="1366" y="415"/>
                  <a:pt x="1366" y="415"/>
                  <a:pt x="1366" y="415"/>
                </a:cubicBezTo>
                <a:cubicBezTo>
                  <a:pt x="1365" y="417"/>
                  <a:pt x="1365" y="419"/>
                  <a:pt x="1366" y="420"/>
                </a:cubicBezTo>
                <a:close/>
                <a:moveTo>
                  <a:pt x="1555" y="226"/>
                </a:moveTo>
                <a:cubicBezTo>
                  <a:pt x="1550" y="231"/>
                  <a:pt x="1550" y="231"/>
                  <a:pt x="1550" y="231"/>
                </a:cubicBezTo>
                <a:cubicBezTo>
                  <a:pt x="1549" y="233"/>
                  <a:pt x="1549" y="235"/>
                  <a:pt x="1550" y="236"/>
                </a:cubicBezTo>
                <a:cubicBezTo>
                  <a:pt x="1550" y="236"/>
                  <a:pt x="1551" y="237"/>
                  <a:pt x="1552" y="237"/>
                </a:cubicBezTo>
                <a:cubicBezTo>
                  <a:pt x="1553" y="237"/>
                  <a:pt x="1554" y="236"/>
                  <a:pt x="1554" y="236"/>
                </a:cubicBezTo>
                <a:cubicBezTo>
                  <a:pt x="1559" y="231"/>
                  <a:pt x="1559" y="231"/>
                  <a:pt x="1559" y="231"/>
                </a:cubicBezTo>
                <a:cubicBezTo>
                  <a:pt x="1561" y="229"/>
                  <a:pt x="1561" y="227"/>
                  <a:pt x="1559" y="226"/>
                </a:cubicBezTo>
                <a:cubicBezTo>
                  <a:pt x="1558" y="225"/>
                  <a:pt x="1556" y="225"/>
                  <a:pt x="1555" y="226"/>
                </a:cubicBezTo>
                <a:close/>
                <a:moveTo>
                  <a:pt x="1344" y="441"/>
                </a:moveTo>
                <a:cubicBezTo>
                  <a:pt x="1343" y="440"/>
                  <a:pt x="1341" y="440"/>
                  <a:pt x="1340" y="441"/>
                </a:cubicBezTo>
                <a:cubicBezTo>
                  <a:pt x="1336" y="445"/>
                  <a:pt x="1336" y="445"/>
                  <a:pt x="1336" y="445"/>
                </a:cubicBezTo>
                <a:cubicBezTo>
                  <a:pt x="1335" y="446"/>
                  <a:pt x="1335" y="448"/>
                  <a:pt x="1336" y="449"/>
                </a:cubicBezTo>
                <a:cubicBezTo>
                  <a:pt x="1337" y="450"/>
                  <a:pt x="1338" y="450"/>
                  <a:pt x="1339" y="450"/>
                </a:cubicBezTo>
                <a:cubicBezTo>
                  <a:pt x="1339" y="450"/>
                  <a:pt x="1340" y="450"/>
                  <a:pt x="1341" y="449"/>
                </a:cubicBezTo>
                <a:cubicBezTo>
                  <a:pt x="1344" y="445"/>
                  <a:pt x="1344" y="445"/>
                  <a:pt x="1344" y="445"/>
                </a:cubicBezTo>
                <a:cubicBezTo>
                  <a:pt x="1346" y="444"/>
                  <a:pt x="1346" y="442"/>
                  <a:pt x="1344" y="441"/>
                </a:cubicBezTo>
                <a:close/>
                <a:moveTo>
                  <a:pt x="1594" y="196"/>
                </a:moveTo>
                <a:cubicBezTo>
                  <a:pt x="1598" y="192"/>
                  <a:pt x="1598" y="192"/>
                  <a:pt x="1598" y="192"/>
                </a:cubicBezTo>
                <a:cubicBezTo>
                  <a:pt x="1599" y="191"/>
                  <a:pt x="1599" y="189"/>
                  <a:pt x="1598" y="188"/>
                </a:cubicBezTo>
                <a:cubicBezTo>
                  <a:pt x="1596" y="187"/>
                  <a:pt x="1594" y="187"/>
                  <a:pt x="1593" y="188"/>
                </a:cubicBezTo>
                <a:cubicBezTo>
                  <a:pt x="1590" y="191"/>
                  <a:pt x="1590" y="191"/>
                  <a:pt x="1590" y="191"/>
                </a:cubicBezTo>
                <a:cubicBezTo>
                  <a:pt x="1589" y="193"/>
                  <a:pt x="1589" y="194"/>
                  <a:pt x="1590" y="196"/>
                </a:cubicBezTo>
                <a:cubicBezTo>
                  <a:pt x="1590" y="196"/>
                  <a:pt x="1591" y="197"/>
                  <a:pt x="1592" y="197"/>
                </a:cubicBezTo>
                <a:cubicBezTo>
                  <a:pt x="1593" y="197"/>
                  <a:pt x="1594" y="196"/>
                  <a:pt x="1594" y="196"/>
                </a:cubicBezTo>
                <a:close/>
                <a:moveTo>
                  <a:pt x="1508" y="273"/>
                </a:moveTo>
                <a:cubicBezTo>
                  <a:pt x="1497" y="284"/>
                  <a:pt x="1497" y="284"/>
                  <a:pt x="1497" y="284"/>
                </a:cubicBezTo>
                <a:cubicBezTo>
                  <a:pt x="1496" y="285"/>
                  <a:pt x="1496" y="287"/>
                  <a:pt x="1497" y="289"/>
                </a:cubicBezTo>
                <a:cubicBezTo>
                  <a:pt x="1497" y="289"/>
                  <a:pt x="1498" y="290"/>
                  <a:pt x="1499" y="290"/>
                </a:cubicBezTo>
                <a:cubicBezTo>
                  <a:pt x="1500" y="290"/>
                  <a:pt x="1501" y="289"/>
                  <a:pt x="1501" y="289"/>
                </a:cubicBezTo>
                <a:cubicBezTo>
                  <a:pt x="1513" y="277"/>
                  <a:pt x="1513" y="277"/>
                  <a:pt x="1513" y="277"/>
                </a:cubicBezTo>
                <a:cubicBezTo>
                  <a:pt x="1514" y="276"/>
                  <a:pt x="1514" y="274"/>
                  <a:pt x="1513" y="273"/>
                </a:cubicBezTo>
                <a:cubicBezTo>
                  <a:pt x="1512" y="272"/>
                  <a:pt x="1510" y="272"/>
                  <a:pt x="1508" y="273"/>
                </a:cubicBezTo>
                <a:close/>
                <a:moveTo>
                  <a:pt x="1566" y="229"/>
                </a:moveTo>
                <a:cubicBezTo>
                  <a:pt x="1554" y="241"/>
                  <a:pt x="1554" y="241"/>
                  <a:pt x="1554" y="241"/>
                </a:cubicBezTo>
                <a:cubicBezTo>
                  <a:pt x="1550" y="245"/>
                  <a:pt x="1550" y="245"/>
                  <a:pt x="1550" y="245"/>
                </a:cubicBezTo>
                <a:cubicBezTo>
                  <a:pt x="1549" y="247"/>
                  <a:pt x="1549" y="248"/>
                  <a:pt x="1550" y="250"/>
                </a:cubicBezTo>
                <a:cubicBezTo>
                  <a:pt x="1550" y="250"/>
                  <a:pt x="1551" y="251"/>
                  <a:pt x="1552" y="251"/>
                </a:cubicBezTo>
                <a:cubicBezTo>
                  <a:pt x="1553" y="251"/>
                  <a:pt x="1554" y="250"/>
                  <a:pt x="1554" y="250"/>
                </a:cubicBezTo>
                <a:cubicBezTo>
                  <a:pt x="1559" y="245"/>
                  <a:pt x="1559" y="245"/>
                  <a:pt x="1559" y="245"/>
                </a:cubicBezTo>
                <a:cubicBezTo>
                  <a:pt x="1570" y="234"/>
                  <a:pt x="1570" y="234"/>
                  <a:pt x="1570" y="234"/>
                </a:cubicBezTo>
                <a:cubicBezTo>
                  <a:pt x="1571" y="232"/>
                  <a:pt x="1571" y="230"/>
                  <a:pt x="1570" y="229"/>
                </a:cubicBezTo>
                <a:cubicBezTo>
                  <a:pt x="1569" y="228"/>
                  <a:pt x="1567" y="228"/>
                  <a:pt x="1566" y="229"/>
                </a:cubicBezTo>
                <a:close/>
                <a:moveTo>
                  <a:pt x="1371" y="432"/>
                </a:moveTo>
                <a:cubicBezTo>
                  <a:pt x="1372" y="432"/>
                  <a:pt x="1372" y="431"/>
                  <a:pt x="1373" y="431"/>
                </a:cubicBezTo>
                <a:cubicBezTo>
                  <a:pt x="1487" y="317"/>
                  <a:pt x="1487" y="317"/>
                  <a:pt x="1487" y="317"/>
                </a:cubicBezTo>
                <a:cubicBezTo>
                  <a:pt x="1488" y="315"/>
                  <a:pt x="1488" y="313"/>
                  <a:pt x="1487" y="312"/>
                </a:cubicBezTo>
                <a:cubicBezTo>
                  <a:pt x="1486" y="311"/>
                  <a:pt x="1484" y="311"/>
                  <a:pt x="1483" y="312"/>
                </a:cubicBezTo>
                <a:cubicBezTo>
                  <a:pt x="1369" y="426"/>
                  <a:pt x="1369" y="426"/>
                  <a:pt x="1369" y="426"/>
                </a:cubicBezTo>
                <a:cubicBezTo>
                  <a:pt x="1367" y="428"/>
                  <a:pt x="1367" y="430"/>
                  <a:pt x="1369" y="431"/>
                </a:cubicBezTo>
                <a:cubicBezTo>
                  <a:pt x="1369" y="431"/>
                  <a:pt x="1370" y="432"/>
                  <a:pt x="1371" y="432"/>
                </a:cubicBezTo>
                <a:close/>
                <a:moveTo>
                  <a:pt x="1514" y="281"/>
                </a:moveTo>
                <a:cubicBezTo>
                  <a:pt x="1499" y="296"/>
                  <a:pt x="1499" y="296"/>
                  <a:pt x="1499" y="296"/>
                </a:cubicBezTo>
                <a:cubicBezTo>
                  <a:pt x="1498" y="297"/>
                  <a:pt x="1498" y="299"/>
                  <a:pt x="1499" y="300"/>
                </a:cubicBezTo>
                <a:cubicBezTo>
                  <a:pt x="1500" y="301"/>
                  <a:pt x="1500" y="301"/>
                  <a:pt x="1501" y="301"/>
                </a:cubicBezTo>
                <a:cubicBezTo>
                  <a:pt x="1502" y="301"/>
                  <a:pt x="1503" y="301"/>
                  <a:pt x="1503" y="300"/>
                </a:cubicBezTo>
                <a:cubicBezTo>
                  <a:pt x="1519" y="285"/>
                  <a:pt x="1519" y="285"/>
                  <a:pt x="1519" y="285"/>
                </a:cubicBezTo>
                <a:cubicBezTo>
                  <a:pt x="1520" y="284"/>
                  <a:pt x="1520" y="282"/>
                  <a:pt x="1519" y="281"/>
                </a:cubicBezTo>
                <a:cubicBezTo>
                  <a:pt x="1518" y="280"/>
                  <a:pt x="1516" y="280"/>
                  <a:pt x="1514" y="281"/>
                </a:cubicBezTo>
                <a:close/>
                <a:moveTo>
                  <a:pt x="1576" y="242"/>
                </a:moveTo>
                <a:cubicBezTo>
                  <a:pt x="1577" y="241"/>
                  <a:pt x="1577" y="241"/>
                  <a:pt x="1577" y="241"/>
                </a:cubicBezTo>
                <a:cubicBezTo>
                  <a:pt x="1578" y="240"/>
                  <a:pt x="1578" y="238"/>
                  <a:pt x="1577" y="236"/>
                </a:cubicBezTo>
                <a:cubicBezTo>
                  <a:pt x="1576" y="235"/>
                  <a:pt x="1574" y="235"/>
                  <a:pt x="1573" y="236"/>
                </a:cubicBezTo>
                <a:cubicBezTo>
                  <a:pt x="1572" y="237"/>
                  <a:pt x="1572" y="237"/>
                  <a:pt x="1572" y="237"/>
                </a:cubicBezTo>
                <a:cubicBezTo>
                  <a:pt x="1571" y="238"/>
                  <a:pt x="1571" y="240"/>
                  <a:pt x="1572" y="242"/>
                </a:cubicBezTo>
                <a:cubicBezTo>
                  <a:pt x="1573" y="242"/>
                  <a:pt x="1573" y="242"/>
                  <a:pt x="1574" y="242"/>
                </a:cubicBezTo>
                <a:cubicBezTo>
                  <a:pt x="1575" y="242"/>
                  <a:pt x="1576" y="242"/>
                  <a:pt x="1576" y="242"/>
                </a:cubicBezTo>
                <a:close/>
                <a:moveTo>
                  <a:pt x="1374" y="443"/>
                </a:moveTo>
                <a:cubicBezTo>
                  <a:pt x="1374" y="443"/>
                  <a:pt x="1375" y="443"/>
                  <a:pt x="1376" y="442"/>
                </a:cubicBezTo>
                <a:cubicBezTo>
                  <a:pt x="1415" y="403"/>
                  <a:pt x="1415" y="403"/>
                  <a:pt x="1415" y="403"/>
                </a:cubicBezTo>
                <a:cubicBezTo>
                  <a:pt x="1416" y="402"/>
                  <a:pt x="1416" y="400"/>
                  <a:pt x="1415" y="399"/>
                </a:cubicBezTo>
                <a:cubicBezTo>
                  <a:pt x="1414" y="397"/>
                  <a:pt x="1412" y="397"/>
                  <a:pt x="1411" y="399"/>
                </a:cubicBezTo>
                <a:cubicBezTo>
                  <a:pt x="1371" y="438"/>
                  <a:pt x="1371" y="438"/>
                  <a:pt x="1371" y="438"/>
                </a:cubicBezTo>
                <a:cubicBezTo>
                  <a:pt x="1370" y="439"/>
                  <a:pt x="1370" y="441"/>
                  <a:pt x="1371" y="442"/>
                </a:cubicBezTo>
                <a:cubicBezTo>
                  <a:pt x="1372" y="443"/>
                  <a:pt x="1373" y="443"/>
                  <a:pt x="1374" y="443"/>
                </a:cubicBezTo>
                <a:close/>
                <a:moveTo>
                  <a:pt x="1491" y="322"/>
                </a:moveTo>
                <a:cubicBezTo>
                  <a:pt x="1490" y="321"/>
                  <a:pt x="1488" y="321"/>
                  <a:pt x="1487" y="322"/>
                </a:cubicBezTo>
                <a:cubicBezTo>
                  <a:pt x="1429" y="380"/>
                  <a:pt x="1429" y="380"/>
                  <a:pt x="1429" y="380"/>
                </a:cubicBezTo>
                <a:cubicBezTo>
                  <a:pt x="1428" y="381"/>
                  <a:pt x="1428" y="383"/>
                  <a:pt x="1429" y="384"/>
                </a:cubicBezTo>
                <a:cubicBezTo>
                  <a:pt x="1430" y="385"/>
                  <a:pt x="1430" y="385"/>
                  <a:pt x="1431" y="385"/>
                </a:cubicBezTo>
                <a:cubicBezTo>
                  <a:pt x="1432" y="385"/>
                  <a:pt x="1433" y="385"/>
                  <a:pt x="1433" y="384"/>
                </a:cubicBezTo>
                <a:cubicBezTo>
                  <a:pt x="1491" y="327"/>
                  <a:pt x="1491" y="327"/>
                  <a:pt x="1491" y="327"/>
                </a:cubicBezTo>
                <a:cubicBezTo>
                  <a:pt x="1492" y="326"/>
                  <a:pt x="1492" y="324"/>
                  <a:pt x="1491" y="322"/>
                </a:cubicBezTo>
                <a:close/>
                <a:moveTo>
                  <a:pt x="1569" y="249"/>
                </a:moveTo>
                <a:cubicBezTo>
                  <a:pt x="1572" y="246"/>
                  <a:pt x="1572" y="246"/>
                  <a:pt x="1572" y="246"/>
                </a:cubicBezTo>
                <a:cubicBezTo>
                  <a:pt x="1572" y="246"/>
                  <a:pt x="1572" y="246"/>
                  <a:pt x="1572" y="245"/>
                </a:cubicBezTo>
                <a:cubicBezTo>
                  <a:pt x="1573" y="245"/>
                  <a:pt x="1573" y="244"/>
                  <a:pt x="1573" y="244"/>
                </a:cubicBezTo>
                <a:cubicBezTo>
                  <a:pt x="1573" y="243"/>
                  <a:pt x="1572" y="242"/>
                  <a:pt x="1572" y="242"/>
                </a:cubicBezTo>
                <a:cubicBezTo>
                  <a:pt x="1571" y="241"/>
                  <a:pt x="1571" y="241"/>
                  <a:pt x="1571" y="241"/>
                </a:cubicBezTo>
                <a:cubicBezTo>
                  <a:pt x="1570" y="241"/>
                  <a:pt x="1568" y="241"/>
                  <a:pt x="1567" y="242"/>
                </a:cubicBezTo>
                <a:cubicBezTo>
                  <a:pt x="1555" y="254"/>
                  <a:pt x="1555" y="254"/>
                  <a:pt x="1555" y="254"/>
                </a:cubicBezTo>
                <a:cubicBezTo>
                  <a:pt x="1554" y="255"/>
                  <a:pt x="1554" y="257"/>
                  <a:pt x="1555" y="258"/>
                </a:cubicBezTo>
                <a:cubicBezTo>
                  <a:pt x="1556" y="259"/>
                  <a:pt x="1557" y="259"/>
                  <a:pt x="1557" y="259"/>
                </a:cubicBezTo>
                <a:cubicBezTo>
                  <a:pt x="1558" y="259"/>
                  <a:pt x="1559" y="259"/>
                  <a:pt x="1560" y="258"/>
                </a:cubicBezTo>
                <a:lnTo>
                  <a:pt x="1569" y="249"/>
                </a:lnTo>
                <a:close/>
                <a:moveTo>
                  <a:pt x="1438" y="390"/>
                </a:moveTo>
                <a:cubicBezTo>
                  <a:pt x="1436" y="389"/>
                  <a:pt x="1434" y="389"/>
                  <a:pt x="1433" y="390"/>
                </a:cubicBezTo>
                <a:cubicBezTo>
                  <a:pt x="1425" y="398"/>
                  <a:pt x="1425" y="398"/>
                  <a:pt x="1425" y="398"/>
                </a:cubicBezTo>
                <a:cubicBezTo>
                  <a:pt x="1424" y="399"/>
                  <a:pt x="1424" y="401"/>
                  <a:pt x="1425" y="402"/>
                </a:cubicBezTo>
                <a:cubicBezTo>
                  <a:pt x="1426" y="403"/>
                  <a:pt x="1427" y="403"/>
                  <a:pt x="1427" y="403"/>
                </a:cubicBezTo>
                <a:cubicBezTo>
                  <a:pt x="1428" y="403"/>
                  <a:pt x="1429" y="403"/>
                  <a:pt x="1429" y="402"/>
                </a:cubicBezTo>
                <a:cubicBezTo>
                  <a:pt x="1438" y="394"/>
                  <a:pt x="1438" y="394"/>
                  <a:pt x="1438" y="394"/>
                </a:cubicBezTo>
                <a:cubicBezTo>
                  <a:pt x="1439" y="393"/>
                  <a:pt x="1439" y="391"/>
                  <a:pt x="1438" y="390"/>
                </a:cubicBezTo>
                <a:close/>
                <a:moveTo>
                  <a:pt x="1488" y="340"/>
                </a:moveTo>
                <a:cubicBezTo>
                  <a:pt x="1486" y="339"/>
                  <a:pt x="1484" y="339"/>
                  <a:pt x="1483" y="340"/>
                </a:cubicBezTo>
                <a:cubicBezTo>
                  <a:pt x="1445" y="378"/>
                  <a:pt x="1445" y="378"/>
                  <a:pt x="1445" y="378"/>
                </a:cubicBezTo>
                <a:cubicBezTo>
                  <a:pt x="1443" y="380"/>
                  <a:pt x="1443" y="382"/>
                  <a:pt x="1445" y="383"/>
                </a:cubicBezTo>
                <a:cubicBezTo>
                  <a:pt x="1445" y="383"/>
                  <a:pt x="1446" y="384"/>
                  <a:pt x="1447" y="384"/>
                </a:cubicBezTo>
                <a:cubicBezTo>
                  <a:pt x="1448" y="384"/>
                  <a:pt x="1448" y="383"/>
                  <a:pt x="1449" y="383"/>
                </a:cubicBezTo>
                <a:cubicBezTo>
                  <a:pt x="1488" y="344"/>
                  <a:pt x="1488" y="344"/>
                  <a:pt x="1488" y="344"/>
                </a:cubicBezTo>
                <a:cubicBezTo>
                  <a:pt x="1489" y="343"/>
                  <a:pt x="1489" y="341"/>
                  <a:pt x="1488" y="340"/>
                </a:cubicBezTo>
                <a:close/>
                <a:moveTo>
                  <a:pt x="1561" y="269"/>
                </a:moveTo>
                <a:cubicBezTo>
                  <a:pt x="1562" y="269"/>
                  <a:pt x="1563" y="269"/>
                  <a:pt x="1563" y="269"/>
                </a:cubicBezTo>
                <a:cubicBezTo>
                  <a:pt x="1572" y="260"/>
                  <a:pt x="1572" y="260"/>
                  <a:pt x="1572" y="260"/>
                </a:cubicBezTo>
                <a:cubicBezTo>
                  <a:pt x="1573" y="259"/>
                  <a:pt x="1573" y="257"/>
                  <a:pt x="1572" y="256"/>
                </a:cubicBezTo>
                <a:cubicBezTo>
                  <a:pt x="1571" y="254"/>
                  <a:pt x="1569" y="254"/>
                  <a:pt x="1567" y="256"/>
                </a:cubicBezTo>
                <a:cubicBezTo>
                  <a:pt x="1559" y="264"/>
                  <a:pt x="1559" y="264"/>
                  <a:pt x="1559" y="264"/>
                </a:cubicBezTo>
                <a:cubicBezTo>
                  <a:pt x="1558" y="265"/>
                  <a:pt x="1558" y="267"/>
                  <a:pt x="1559" y="269"/>
                </a:cubicBezTo>
                <a:cubicBezTo>
                  <a:pt x="1559" y="269"/>
                  <a:pt x="1560" y="269"/>
                  <a:pt x="1561" y="269"/>
                </a:cubicBezTo>
                <a:close/>
                <a:moveTo>
                  <a:pt x="1390" y="442"/>
                </a:moveTo>
                <a:cubicBezTo>
                  <a:pt x="1421" y="411"/>
                  <a:pt x="1421" y="411"/>
                  <a:pt x="1421" y="411"/>
                </a:cubicBezTo>
                <a:cubicBezTo>
                  <a:pt x="1422" y="410"/>
                  <a:pt x="1422" y="408"/>
                  <a:pt x="1421" y="407"/>
                </a:cubicBezTo>
                <a:cubicBezTo>
                  <a:pt x="1419" y="406"/>
                  <a:pt x="1417" y="406"/>
                  <a:pt x="1416" y="407"/>
                </a:cubicBezTo>
                <a:cubicBezTo>
                  <a:pt x="1386" y="438"/>
                  <a:pt x="1386" y="438"/>
                  <a:pt x="1386" y="438"/>
                </a:cubicBezTo>
                <a:cubicBezTo>
                  <a:pt x="1384" y="439"/>
                  <a:pt x="1384" y="441"/>
                  <a:pt x="1386" y="442"/>
                </a:cubicBezTo>
                <a:cubicBezTo>
                  <a:pt x="1386" y="442"/>
                  <a:pt x="1387" y="443"/>
                  <a:pt x="1388" y="443"/>
                </a:cubicBezTo>
                <a:cubicBezTo>
                  <a:pt x="1389" y="443"/>
                  <a:pt x="1389" y="442"/>
                  <a:pt x="1390" y="442"/>
                </a:cubicBezTo>
                <a:close/>
                <a:moveTo>
                  <a:pt x="1381" y="442"/>
                </a:moveTo>
                <a:cubicBezTo>
                  <a:pt x="1372" y="451"/>
                  <a:pt x="1372" y="451"/>
                  <a:pt x="1372" y="451"/>
                </a:cubicBezTo>
                <a:cubicBezTo>
                  <a:pt x="1371" y="452"/>
                  <a:pt x="1371" y="454"/>
                  <a:pt x="1372" y="455"/>
                </a:cubicBezTo>
                <a:cubicBezTo>
                  <a:pt x="1373" y="456"/>
                  <a:pt x="1373" y="456"/>
                  <a:pt x="1374" y="456"/>
                </a:cubicBezTo>
                <a:cubicBezTo>
                  <a:pt x="1375" y="456"/>
                  <a:pt x="1376" y="456"/>
                  <a:pt x="1376" y="455"/>
                </a:cubicBezTo>
                <a:cubicBezTo>
                  <a:pt x="1385" y="447"/>
                  <a:pt x="1385" y="447"/>
                  <a:pt x="1385" y="447"/>
                </a:cubicBezTo>
                <a:cubicBezTo>
                  <a:pt x="1386" y="446"/>
                  <a:pt x="1386" y="444"/>
                  <a:pt x="1385" y="442"/>
                </a:cubicBezTo>
                <a:cubicBezTo>
                  <a:pt x="1384" y="441"/>
                  <a:pt x="1382" y="441"/>
                  <a:pt x="1381" y="442"/>
                </a:cubicBezTo>
                <a:close/>
                <a:moveTo>
                  <a:pt x="1537" y="287"/>
                </a:moveTo>
                <a:cubicBezTo>
                  <a:pt x="1529" y="296"/>
                  <a:pt x="1529" y="296"/>
                  <a:pt x="1529" y="296"/>
                </a:cubicBezTo>
                <a:cubicBezTo>
                  <a:pt x="1522" y="302"/>
                  <a:pt x="1522" y="302"/>
                  <a:pt x="1522" y="302"/>
                </a:cubicBezTo>
                <a:cubicBezTo>
                  <a:pt x="1521" y="303"/>
                  <a:pt x="1521" y="305"/>
                  <a:pt x="1522" y="306"/>
                </a:cubicBezTo>
                <a:cubicBezTo>
                  <a:pt x="1523" y="306"/>
                  <a:pt x="1523" y="306"/>
                  <a:pt x="1524" y="306"/>
                </a:cubicBezTo>
                <a:cubicBezTo>
                  <a:pt x="1525" y="306"/>
                  <a:pt x="1526" y="306"/>
                  <a:pt x="1526" y="306"/>
                </a:cubicBezTo>
                <a:cubicBezTo>
                  <a:pt x="1531" y="301"/>
                  <a:pt x="1531" y="301"/>
                  <a:pt x="1531" y="301"/>
                </a:cubicBezTo>
                <a:cubicBezTo>
                  <a:pt x="1531" y="300"/>
                  <a:pt x="1531" y="300"/>
                  <a:pt x="1531" y="300"/>
                </a:cubicBezTo>
                <a:cubicBezTo>
                  <a:pt x="1541" y="290"/>
                  <a:pt x="1541" y="290"/>
                  <a:pt x="1541" y="290"/>
                </a:cubicBezTo>
                <a:cubicBezTo>
                  <a:pt x="1543" y="289"/>
                  <a:pt x="1543" y="288"/>
                  <a:pt x="1541" y="286"/>
                </a:cubicBezTo>
                <a:cubicBezTo>
                  <a:pt x="1540" y="285"/>
                  <a:pt x="1538" y="285"/>
                  <a:pt x="1537" y="287"/>
                </a:cubicBezTo>
                <a:close/>
                <a:moveTo>
                  <a:pt x="1348" y="475"/>
                </a:moveTo>
                <a:cubicBezTo>
                  <a:pt x="1346" y="477"/>
                  <a:pt x="1346" y="477"/>
                  <a:pt x="1346" y="477"/>
                </a:cubicBezTo>
                <a:cubicBezTo>
                  <a:pt x="1345" y="478"/>
                  <a:pt x="1345" y="480"/>
                  <a:pt x="1346" y="481"/>
                </a:cubicBezTo>
                <a:cubicBezTo>
                  <a:pt x="1347" y="482"/>
                  <a:pt x="1348" y="482"/>
                  <a:pt x="1348" y="482"/>
                </a:cubicBezTo>
                <a:cubicBezTo>
                  <a:pt x="1349" y="482"/>
                  <a:pt x="1350" y="482"/>
                  <a:pt x="1350" y="481"/>
                </a:cubicBezTo>
                <a:cubicBezTo>
                  <a:pt x="1352" y="480"/>
                  <a:pt x="1352" y="480"/>
                  <a:pt x="1352" y="480"/>
                </a:cubicBezTo>
                <a:cubicBezTo>
                  <a:pt x="1353" y="478"/>
                  <a:pt x="1353" y="477"/>
                  <a:pt x="1352" y="475"/>
                </a:cubicBezTo>
                <a:cubicBezTo>
                  <a:pt x="1351" y="474"/>
                  <a:pt x="1349" y="474"/>
                  <a:pt x="1348" y="475"/>
                </a:cubicBezTo>
                <a:close/>
                <a:moveTo>
                  <a:pt x="1374" y="471"/>
                </a:moveTo>
                <a:cubicBezTo>
                  <a:pt x="1375" y="471"/>
                  <a:pt x="1375" y="470"/>
                  <a:pt x="1376" y="470"/>
                </a:cubicBezTo>
                <a:cubicBezTo>
                  <a:pt x="1383" y="463"/>
                  <a:pt x="1383" y="463"/>
                  <a:pt x="1383" y="463"/>
                </a:cubicBezTo>
                <a:cubicBezTo>
                  <a:pt x="1384" y="462"/>
                  <a:pt x="1384" y="460"/>
                  <a:pt x="1383" y="459"/>
                </a:cubicBezTo>
                <a:cubicBezTo>
                  <a:pt x="1381" y="458"/>
                  <a:pt x="1379" y="458"/>
                  <a:pt x="1378" y="459"/>
                </a:cubicBezTo>
                <a:cubicBezTo>
                  <a:pt x="1372" y="465"/>
                  <a:pt x="1372" y="465"/>
                  <a:pt x="1372" y="465"/>
                </a:cubicBezTo>
                <a:cubicBezTo>
                  <a:pt x="1370" y="467"/>
                  <a:pt x="1370" y="469"/>
                  <a:pt x="1372" y="470"/>
                </a:cubicBezTo>
                <a:cubicBezTo>
                  <a:pt x="1372" y="470"/>
                  <a:pt x="1373" y="471"/>
                  <a:pt x="1374" y="471"/>
                </a:cubicBezTo>
                <a:close/>
                <a:moveTo>
                  <a:pt x="1540" y="297"/>
                </a:moveTo>
                <a:cubicBezTo>
                  <a:pt x="1537" y="300"/>
                  <a:pt x="1537" y="300"/>
                  <a:pt x="1537" y="300"/>
                </a:cubicBezTo>
                <a:cubicBezTo>
                  <a:pt x="1537" y="301"/>
                  <a:pt x="1536" y="301"/>
                  <a:pt x="1536" y="301"/>
                </a:cubicBezTo>
                <a:cubicBezTo>
                  <a:pt x="1536" y="301"/>
                  <a:pt x="1536" y="301"/>
                  <a:pt x="1535" y="302"/>
                </a:cubicBezTo>
                <a:cubicBezTo>
                  <a:pt x="1530" y="307"/>
                  <a:pt x="1530" y="307"/>
                  <a:pt x="1530" y="307"/>
                </a:cubicBezTo>
                <a:cubicBezTo>
                  <a:pt x="1529" y="308"/>
                  <a:pt x="1529" y="310"/>
                  <a:pt x="1530" y="312"/>
                </a:cubicBezTo>
                <a:cubicBezTo>
                  <a:pt x="1530" y="312"/>
                  <a:pt x="1531" y="312"/>
                  <a:pt x="1532" y="312"/>
                </a:cubicBezTo>
                <a:cubicBezTo>
                  <a:pt x="1533" y="312"/>
                  <a:pt x="1534" y="312"/>
                  <a:pt x="1534" y="312"/>
                </a:cubicBezTo>
                <a:cubicBezTo>
                  <a:pt x="1540" y="306"/>
                  <a:pt x="1540" y="306"/>
                  <a:pt x="1540" y="306"/>
                </a:cubicBezTo>
                <a:cubicBezTo>
                  <a:pt x="1540" y="306"/>
                  <a:pt x="1540" y="305"/>
                  <a:pt x="1540" y="305"/>
                </a:cubicBezTo>
                <a:cubicBezTo>
                  <a:pt x="1541" y="305"/>
                  <a:pt x="1541" y="305"/>
                  <a:pt x="1541" y="305"/>
                </a:cubicBezTo>
                <a:cubicBezTo>
                  <a:pt x="1545" y="301"/>
                  <a:pt x="1545" y="301"/>
                  <a:pt x="1545" y="301"/>
                </a:cubicBezTo>
                <a:cubicBezTo>
                  <a:pt x="1546" y="300"/>
                  <a:pt x="1546" y="298"/>
                  <a:pt x="1545" y="297"/>
                </a:cubicBezTo>
                <a:cubicBezTo>
                  <a:pt x="1544" y="296"/>
                  <a:pt x="1542" y="296"/>
                  <a:pt x="1540" y="297"/>
                </a:cubicBezTo>
                <a:close/>
                <a:moveTo>
                  <a:pt x="1545" y="297"/>
                </a:moveTo>
                <a:cubicBezTo>
                  <a:pt x="1545" y="297"/>
                  <a:pt x="1546" y="297"/>
                  <a:pt x="1547" y="297"/>
                </a:cubicBezTo>
                <a:cubicBezTo>
                  <a:pt x="1548" y="297"/>
                  <a:pt x="1549" y="297"/>
                  <a:pt x="1549" y="297"/>
                </a:cubicBezTo>
                <a:cubicBezTo>
                  <a:pt x="1576" y="269"/>
                  <a:pt x="1576" y="269"/>
                  <a:pt x="1576" y="269"/>
                </a:cubicBezTo>
                <a:cubicBezTo>
                  <a:pt x="1578" y="268"/>
                  <a:pt x="1578" y="266"/>
                  <a:pt x="1576" y="265"/>
                </a:cubicBezTo>
                <a:cubicBezTo>
                  <a:pt x="1575" y="264"/>
                  <a:pt x="1573" y="264"/>
                  <a:pt x="1572" y="265"/>
                </a:cubicBezTo>
                <a:cubicBezTo>
                  <a:pt x="1545" y="292"/>
                  <a:pt x="1545" y="292"/>
                  <a:pt x="1545" y="292"/>
                </a:cubicBezTo>
                <a:cubicBezTo>
                  <a:pt x="1544" y="293"/>
                  <a:pt x="1544" y="295"/>
                  <a:pt x="1545" y="297"/>
                </a:cubicBezTo>
                <a:close/>
                <a:moveTo>
                  <a:pt x="1468" y="369"/>
                </a:moveTo>
                <a:cubicBezTo>
                  <a:pt x="1467" y="370"/>
                  <a:pt x="1467" y="370"/>
                  <a:pt x="1467" y="370"/>
                </a:cubicBezTo>
                <a:cubicBezTo>
                  <a:pt x="1465" y="372"/>
                  <a:pt x="1465" y="374"/>
                  <a:pt x="1467" y="375"/>
                </a:cubicBezTo>
                <a:cubicBezTo>
                  <a:pt x="1467" y="375"/>
                  <a:pt x="1468" y="376"/>
                  <a:pt x="1469" y="376"/>
                </a:cubicBezTo>
                <a:cubicBezTo>
                  <a:pt x="1470" y="376"/>
                  <a:pt x="1470" y="375"/>
                  <a:pt x="1471" y="375"/>
                </a:cubicBezTo>
                <a:cubicBezTo>
                  <a:pt x="1472" y="373"/>
                  <a:pt x="1472" y="373"/>
                  <a:pt x="1472" y="373"/>
                </a:cubicBezTo>
                <a:cubicBezTo>
                  <a:pt x="1474" y="372"/>
                  <a:pt x="1474" y="370"/>
                  <a:pt x="1472" y="369"/>
                </a:cubicBezTo>
                <a:cubicBezTo>
                  <a:pt x="1471" y="368"/>
                  <a:pt x="1469" y="368"/>
                  <a:pt x="1468" y="369"/>
                </a:cubicBezTo>
                <a:close/>
                <a:moveTo>
                  <a:pt x="1397" y="447"/>
                </a:moveTo>
                <a:cubicBezTo>
                  <a:pt x="1398" y="447"/>
                  <a:pt x="1399" y="447"/>
                  <a:pt x="1400" y="446"/>
                </a:cubicBezTo>
                <a:cubicBezTo>
                  <a:pt x="1426" y="420"/>
                  <a:pt x="1426" y="420"/>
                  <a:pt x="1426" y="420"/>
                </a:cubicBezTo>
                <a:cubicBezTo>
                  <a:pt x="1428" y="417"/>
                  <a:pt x="1428" y="417"/>
                  <a:pt x="1428" y="417"/>
                </a:cubicBezTo>
                <a:cubicBezTo>
                  <a:pt x="1430" y="416"/>
                  <a:pt x="1430" y="414"/>
                  <a:pt x="1428" y="413"/>
                </a:cubicBezTo>
                <a:cubicBezTo>
                  <a:pt x="1427" y="412"/>
                  <a:pt x="1425" y="412"/>
                  <a:pt x="1424" y="413"/>
                </a:cubicBezTo>
                <a:cubicBezTo>
                  <a:pt x="1422" y="415"/>
                  <a:pt x="1422" y="415"/>
                  <a:pt x="1422" y="415"/>
                </a:cubicBezTo>
                <a:cubicBezTo>
                  <a:pt x="1422" y="415"/>
                  <a:pt x="1421" y="416"/>
                  <a:pt x="1421" y="416"/>
                </a:cubicBezTo>
                <a:cubicBezTo>
                  <a:pt x="1395" y="442"/>
                  <a:pt x="1395" y="442"/>
                  <a:pt x="1395" y="442"/>
                </a:cubicBezTo>
                <a:cubicBezTo>
                  <a:pt x="1394" y="443"/>
                  <a:pt x="1394" y="445"/>
                  <a:pt x="1395" y="446"/>
                </a:cubicBezTo>
                <a:cubicBezTo>
                  <a:pt x="1396" y="447"/>
                  <a:pt x="1397" y="447"/>
                  <a:pt x="1397" y="447"/>
                </a:cubicBezTo>
                <a:close/>
                <a:moveTo>
                  <a:pt x="1431" y="420"/>
                </a:moveTo>
                <a:cubicBezTo>
                  <a:pt x="1402" y="449"/>
                  <a:pt x="1402" y="449"/>
                  <a:pt x="1402" y="449"/>
                </a:cubicBezTo>
                <a:cubicBezTo>
                  <a:pt x="1400" y="451"/>
                  <a:pt x="1400" y="453"/>
                  <a:pt x="1402" y="454"/>
                </a:cubicBezTo>
                <a:cubicBezTo>
                  <a:pt x="1402" y="454"/>
                  <a:pt x="1403" y="455"/>
                  <a:pt x="1404" y="455"/>
                </a:cubicBezTo>
                <a:cubicBezTo>
                  <a:pt x="1405" y="455"/>
                  <a:pt x="1405" y="454"/>
                  <a:pt x="1406" y="454"/>
                </a:cubicBezTo>
                <a:cubicBezTo>
                  <a:pt x="1435" y="424"/>
                  <a:pt x="1435" y="424"/>
                  <a:pt x="1435" y="424"/>
                </a:cubicBezTo>
                <a:cubicBezTo>
                  <a:pt x="1436" y="423"/>
                  <a:pt x="1436" y="421"/>
                  <a:pt x="1435" y="420"/>
                </a:cubicBezTo>
                <a:cubicBezTo>
                  <a:pt x="1434" y="419"/>
                  <a:pt x="1432" y="419"/>
                  <a:pt x="1431" y="420"/>
                </a:cubicBezTo>
                <a:close/>
                <a:moveTo>
                  <a:pt x="1578" y="277"/>
                </a:moveTo>
                <a:cubicBezTo>
                  <a:pt x="1577" y="276"/>
                  <a:pt x="1575" y="276"/>
                  <a:pt x="1574" y="277"/>
                </a:cubicBezTo>
                <a:cubicBezTo>
                  <a:pt x="1560" y="291"/>
                  <a:pt x="1560" y="291"/>
                  <a:pt x="1560" y="291"/>
                </a:cubicBezTo>
                <a:cubicBezTo>
                  <a:pt x="1553" y="298"/>
                  <a:pt x="1553" y="298"/>
                  <a:pt x="1553" y="298"/>
                </a:cubicBezTo>
                <a:cubicBezTo>
                  <a:pt x="1552" y="300"/>
                  <a:pt x="1552" y="301"/>
                  <a:pt x="1553" y="303"/>
                </a:cubicBezTo>
                <a:cubicBezTo>
                  <a:pt x="1553" y="303"/>
                  <a:pt x="1554" y="304"/>
                  <a:pt x="1555" y="304"/>
                </a:cubicBezTo>
                <a:cubicBezTo>
                  <a:pt x="1556" y="304"/>
                  <a:pt x="1556" y="303"/>
                  <a:pt x="1557" y="303"/>
                </a:cubicBezTo>
                <a:cubicBezTo>
                  <a:pt x="1570" y="290"/>
                  <a:pt x="1570" y="290"/>
                  <a:pt x="1570" y="290"/>
                </a:cubicBezTo>
                <a:cubicBezTo>
                  <a:pt x="1570" y="290"/>
                  <a:pt x="1570" y="290"/>
                  <a:pt x="1570" y="290"/>
                </a:cubicBezTo>
                <a:cubicBezTo>
                  <a:pt x="1578" y="282"/>
                  <a:pt x="1578" y="282"/>
                  <a:pt x="1578" y="282"/>
                </a:cubicBezTo>
                <a:cubicBezTo>
                  <a:pt x="1579" y="280"/>
                  <a:pt x="1579" y="279"/>
                  <a:pt x="1578" y="277"/>
                </a:cubicBezTo>
                <a:close/>
                <a:moveTo>
                  <a:pt x="1361" y="497"/>
                </a:moveTo>
                <a:cubicBezTo>
                  <a:pt x="1362" y="497"/>
                  <a:pt x="1363" y="497"/>
                  <a:pt x="1363" y="497"/>
                </a:cubicBezTo>
                <a:cubicBezTo>
                  <a:pt x="1368" y="492"/>
                  <a:pt x="1368" y="492"/>
                  <a:pt x="1368" y="492"/>
                </a:cubicBezTo>
                <a:cubicBezTo>
                  <a:pt x="1369" y="491"/>
                  <a:pt x="1369" y="489"/>
                  <a:pt x="1368" y="488"/>
                </a:cubicBezTo>
                <a:cubicBezTo>
                  <a:pt x="1367" y="486"/>
                  <a:pt x="1365" y="486"/>
                  <a:pt x="1364" y="488"/>
                </a:cubicBezTo>
                <a:cubicBezTo>
                  <a:pt x="1359" y="492"/>
                  <a:pt x="1359" y="492"/>
                  <a:pt x="1359" y="492"/>
                </a:cubicBezTo>
                <a:cubicBezTo>
                  <a:pt x="1358" y="493"/>
                  <a:pt x="1358" y="495"/>
                  <a:pt x="1359" y="497"/>
                </a:cubicBezTo>
                <a:cubicBezTo>
                  <a:pt x="1359" y="497"/>
                  <a:pt x="1360" y="497"/>
                  <a:pt x="1361" y="497"/>
                </a:cubicBezTo>
                <a:close/>
                <a:moveTo>
                  <a:pt x="1381" y="478"/>
                </a:moveTo>
                <a:cubicBezTo>
                  <a:pt x="1381" y="478"/>
                  <a:pt x="1382" y="478"/>
                  <a:pt x="1383" y="477"/>
                </a:cubicBezTo>
                <a:cubicBezTo>
                  <a:pt x="1388" y="472"/>
                  <a:pt x="1388" y="472"/>
                  <a:pt x="1388" y="472"/>
                </a:cubicBezTo>
                <a:cubicBezTo>
                  <a:pt x="1389" y="470"/>
                  <a:pt x="1389" y="468"/>
                  <a:pt x="1388" y="467"/>
                </a:cubicBezTo>
                <a:cubicBezTo>
                  <a:pt x="1387" y="466"/>
                  <a:pt x="1385" y="466"/>
                  <a:pt x="1384" y="467"/>
                </a:cubicBezTo>
                <a:cubicBezTo>
                  <a:pt x="1379" y="473"/>
                  <a:pt x="1379" y="473"/>
                  <a:pt x="1379" y="473"/>
                </a:cubicBezTo>
                <a:cubicBezTo>
                  <a:pt x="1377" y="474"/>
                  <a:pt x="1377" y="476"/>
                  <a:pt x="1379" y="477"/>
                </a:cubicBezTo>
                <a:cubicBezTo>
                  <a:pt x="1379" y="478"/>
                  <a:pt x="1380" y="478"/>
                  <a:pt x="1381" y="478"/>
                </a:cubicBezTo>
                <a:close/>
                <a:moveTo>
                  <a:pt x="1535" y="316"/>
                </a:moveTo>
                <a:cubicBezTo>
                  <a:pt x="1535" y="317"/>
                  <a:pt x="1535" y="317"/>
                  <a:pt x="1535" y="317"/>
                </a:cubicBezTo>
                <a:cubicBezTo>
                  <a:pt x="1533" y="318"/>
                  <a:pt x="1533" y="320"/>
                  <a:pt x="1535" y="321"/>
                </a:cubicBezTo>
                <a:cubicBezTo>
                  <a:pt x="1535" y="321"/>
                  <a:pt x="1536" y="322"/>
                  <a:pt x="1537" y="322"/>
                </a:cubicBezTo>
                <a:cubicBezTo>
                  <a:pt x="1538" y="322"/>
                  <a:pt x="1538" y="321"/>
                  <a:pt x="1539" y="321"/>
                </a:cubicBezTo>
                <a:cubicBezTo>
                  <a:pt x="1539" y="320"/>
                  <a:pt x="1539" y="320"/>
                  <a:pt x="1539" y="320"/>
                </a:cubicBezTo>
                <a:cubicBezTo>
                  <a:pt x="1541" y="319"/>
                  <a:pt x="1541" y="317"/>
                  <a:pt x="1539" y="316"/>
                </a:cubicBezTo>
                <a:cubicBezTo>
                  <a:pt x="1538" y="315"/>
                  <a:pt x="1536" y="315"/>
                  <a:pt x="1535" y="316"/>
                </a:cubicBezTo>
                <a:close/>
                <a:moveTo>
                  <a:pt x="1488" y="363"/>
                </a:moveTo>
                <a:cubicBezTo>
                  <a:pt x="1487" y="364"/>
                  <a:pt x="1487" y="366"/>
                  <a:pt x="1488" y="367"/>
                </a:cubicBezTo>
                <a:cubicBezTo>
                  <a:pt x="1489" y="368"/>
                  <a:pt x="1490" y="368"/>
                  <a:pt x="1490" y="368"/>
                </a:cubicBezTo>
                <a:cubicBezTo>
                  <a:pt x="1491" y="368"/>
                  <a:pt x="1492" y="368"/>
                  <a:pt x="1492" y="367"/>
                </a:cubicBezTo>
                <a:cubicBezTo>
                  <a:pt x="1499" y="361"/>
                  <a:pt x="1499" y="361"/>
                  <a:pt x="1499" y="361"/>
                </a:cubicBezTo>
                <a:cubicBezTo>
                  <a:pt x="1500" y="359"/>
                  <a:pt x="1500" y="357"/>
                  <a:pt x="1499" y="356"/>
                </a:cubicBezTo>
                <a:cubicBezTo>
                  <a:pt x="1498" y="355"/>
                  <a:pt x="1496" y="355"/>
                  <a:pt x="1495" y="356"/>
                </a:cubicBezTo>
                <a:lnTo>
                  <a:pt x="1488" y="363"/>
                </a:lnTo>
                <a:close/>
                <a:moveTo>
                  <a:pt x="1362" y="503"/>
                </a:moveTo>
                <a:cubicBezTo>
                  <a:pt x="1359" y="506"/>
                  <a:pt x="1359" y="506"/>
                  <a:pt x="1359" y="506"/>
                </a:cubicBezTo>
                <a:cubicBezTo>
                  <a:pt x="1358" y="507"/>
                  <a:pt x="1358" y="509"/>
                  <a:pt x="1359" y="510"/>
                </a:cubicBezTo>
                <a:cubicBezTo>
                  <a:pt x="1360" y="511"/>
                  <a:pt x="1361" y="511"/>
                  <a:pt x="1361" y="511"/>
                </a:cubicBezTo>
                <a:cubicBezTo>
                  <a:pt x="1362" y="511"/>
                  <a:pt x="1363" y="511"/>
                  <a:pt x="1364" y="510"/>
                </a:cubicBezTo>
                <a:cubicBezTo>
                  <a:pt x="1366" y="508"/>
                  <a:pt x="1366" y="508"/>
                  <a:pt x="1366" y="508"/>
                </a:cubicBezTo>
                <a:cubicBezTo>
                  <a:pt x="1367" y="507"/>
                  <a:pt x="1367" y="505"/>
                  <a:pt x="1366" y="503"/>
                </a:cubicBezTo>
                <a:cubicBezTo>
                  <a:pt x="1365" y="502"/>
                  <a:pt x="1363" y="502"/>
                  <a:pt x="1362" y="503"/>
                </a:cubicBezTo>
                <a:close/>
                <a:moveTo>
                  <a:pt x="1378" y="496"/>
                </a:moveTo>
                <a:cubicBezTo>
                  <a:pt x="1379" y="495"/>
                  <a:pt x="1379" y="493"/>
                  <a:pt x="1378" y="492"/>
                </a:cubicBezTo>
                <a:cubicBezTo>
                  <a:pt x="1376" y="491"/>
                  <a:pt x="1374" y="491"/>
                  <a:pt x="1373" y="492"/>
                </a:cubicBezTo>
                <a:cubicBezTo>
                  <a:pt x="1366" y="499"/>
                  <a:pt x="1366" y="499"/>
                  <a:pt x="1366" y="499"/>
                </a:cubicBezTo>
                <a:cubicBezTo>
                  <a:pt x="1365" y="500"/>
                  <a:pt x="1365" y="502"/>
                  <a:pt x="1366" y="503"/>
                </a:cubicBezTo>
                <a:cubicBezTo>
                  <a:pt x="1367" y="504"/>
                  <a:pt x="1368" y="504"/>
                  <a:pt x="1369" y="504"/>
                </a:cubicBezTo>
                <a:cubicBezTo>
                  <a:pt x="1369" y="504"/>
                  <a:pt x="1370" y="504"/>
                  <a:pt x="1371" y="503"/>
                </a:cubicBezTo>
                <a:lnTo>
                  <a:pt x="1378" y="496"/>
                </a:lnTo>
                <a:close/>
                <a:moveTo>
                  <a:pt x="1387" y="486"/>
                </a:moveTo>
                <a:cubicBezTo>
                  <a:pt x="1387" y="486"/>
                  <a:pt x="1388" y="486"/>
                  <a:pt x="1389" y="485"/>
                </a:cubicBezTo>
                <a:cubicBezTo>
                  <a:pt x="1393" y="480"/>
                  <a:pt x="1393" y="480"/>
                  <a:pt x="1393" y="480"/>
                </a:cubicBezTo>
                <a:cubicBezTo>
                  <a:pt x="1395" y="479"/>
                  <a:pt x="1395" y="477"/>
                  <a:pt x="1393" y="476"/>
                </a:cubicBezTo>
                <a:cubicBezTo>
                  <a:pt x="1392" y="475"/>
                  <a:pt x="1390" y="475"/>
                  <a:pt x="1389" y="476"/>
                </a:cubicBezTo>
                <a:cubicBezTo>
                  <a:pt x="1384" y="481"/>
                  <a:pt x="1384" y="481"/>
                  <a:pt x="1384" y="481"/>
                </a:cubicBezTo>
                <a:cubicBezTo>
                  <a:pt x="1383" y="482"/>
                  <a:pt x="1383" y="484"/>
                  <a:pt x="1384" y="485"/>
                </a:cubicBezTo>
                <a:cubicBezTo>
                  <a:pt x="1385" y="486"/>
                  <a:pt x="1386" y="486"/>
                  <a:pt x="1387" y="486"/>
                </a:cubicBezTo>
                <a:close/>
                <a:moveTo>
                  <a:pt x="1493" y="380"/>
                </a:moveTo>
                <a:cubicBezTo>
                  <a:pt x="1494" y="380"/>
                  <a:pt x="1494" y="379"/>
                  <a:pt x="1495" y="379"/>
                </a:cubicBezTo>
                <a:cubicBezTo>
                  <a:pt x="1499" y="375"/>
                  <a:pt x="1499" y="375"/>
                  <a:pt x="1499" y="375"/>
                </a:cubicBezTo>
                <a:cubicBezTo>
                  <a:pt x="1500" y="374"/>
                  <a:pt x="1500" y="372"/>
                  <a:pt x="1499" y="371"/>
                </a:cubicBezTo>
                <a:cubicBezTo>
                  <a:pt x="1497" y="370"/>
                  <a:pt x="1495" y="370"/>
                  <a:pt x="1494" y="371"/>
                </a:cubicBezTo>
                <a:cubicBezTo>
                  <a:pt x="1491" y="374"/>
                  <a:pt x="1491" y="374"/>
                  <a:pt x="1491" y="374"/>
                </a:cubicBezTo>
                <a:cubicBezTo>
                  <a:pt x="1489" y="376"/>
                  <a:pt x="1489" y="378"/>
                  <a:pt x="1491" y="379"/>
                </a:cubicBezTo>
                <a:cubicBezTo>
                  <a:pt x="1491" y="379"/>
                  <a:pt x="1492" y="380"/>
                  <a:pt x="1493" y="380"/>
                </a:cubicBezTo>
                <a:close/>
                <a:moveTo>
                  <a:pt x="1412" y="460"/>
                </a:moveTo>
                <a:cubicBezTo>
                  <a:pt x="1413" y="460"/>
                  <a:pt x="1414" y="460"/>
                  <a:pt x="1414" y="460"/>
                </a:cubicBezTo>
                <a:cubicBezTo>
                  <a:pt x="1440" y="434"/>
                  <a:pt x="1440" y="434"/>
                  <a:pt x="1440" y="434"/>
                </a:cubicBezTo>
                <a:cubicBezTo>
                  <a:pt x="1441" y="433"/>
                  <a:pt x="1441" y="431"/>
                  <a:pt x="1440" y="430"/>
                </a:cubicBezTo>
                <a:cubicBezTo>
                  <a:pt x="1439" y="428"/>
                  <a:pt x="1437" y="428"/>
                  <a:pt x="1435" y="430"/>
                </a:cubicBezTo>
                <a:cubicBezTo>
                  <a:pt x="1410" y="455"/>
                  <a:pt x="1410" y="455"/>
                  <a:pt x="1410" y="455"/>
                </a:cubicBezTo>
                <a:cubicBezTo>
                  <a:pt x="1409" y="456"/>
                  <a:pt x="1409" y="458"/>
                  <a:pt x="1410" y="460"/>
                </a:cubicBezTo>
                <a:cubicBezTo>
                  <a:pt x="1410" y="460"/>
                  <a:pt x="1411" y="460"/>
                  <a:pt x="1412" y="460"/>
                </a:cubicBezTo>
                <a:close/>
                <a:moveTo>
                  <a:pt x="1384" y="503"/>
                </a:moveTo>
                <a:cubicBezTo>
                  <a:pt x="1386" y="502"/>
                  <a:pt x="1386" y="500"/>
                  <a:pt x="1384" y="499"/>
                </a:cubicBezTo>
                <a:cubicBezTo>
                  <a:pt x="1383" y="498"/>
                  <a:pt x="1381" y="498"/>
                  <a:pt x="1380" y="499"/>
                </a:cubicBezTo>
                <a:cubicBezTo>
                  <a:pt x="1371" y="508"/>
                  <a:pt x="1371" y="508"/>
                  <a:pt x="1371" y="508"/>
                </a:cubicBezTo>
                <a:cubicBezTo>
                  <a:pt x="1370" y="509"/>
                  <a:pt x="1370" y="511"/>
                  <a:pt x="1371" y="512"/>
                </a:cubicBezTo>
                <a:cubicBezTo>
                  <a:pt x="1372" y="513"/>
                  <a:pt x="1373" y="513"/>
                  <a:pt x="1373" y="513"/>
                </a:cubicBezTo>
                <a:cubicBezTo>
                  <a:pt x="1374" y="513"/>
                  <a:pt x="1375" y="513"/>
                  <a:pt x="1375" y="512"/>
                </a:cubicBezTo>
                <a:lnTo>
                  <a:pt x="1384" y="503"/>
                </a:lnTo>
                <a:close/>
                <a:moveTo>
                  <a:pt x="1431" y="457"/>
                </a:moveTo>
                <a:cubicBezTo>
                  <a:pt x="1441" y="447"/>
                  <a:pt x="1441" y="447"/>
                  <a:pt x="1441" y="447"/>
                </a:cubicBezTo>
                <a:cubicBezTo>
                  <a:pt x="1442" y="446"/>
                  <a:pt x="1442" y="444"/>
                  <a:pt x="1441" y="443"/>
                </a:cubicBezTo>
                <a:cubicBezTo>
                  <a:pt x="1440" y="441"/>
                  <a:pt x="1438" y="441"/>
                  <a:pt x="1436" y="443"/>
                </a:cubicBezTo>
                <a:cubicBezTo>
                  <a:pt x="1427" y="452"/>
                  <a:pt x="1427" y="452"/>
                  <a:pt x="1427" y="452"/>
                </a:cubicBezTo>
                <a:cubicBezTo>
                  <a:pt x="1426" y="454"/>
                  <a:pt x="1426" y="455"/>
                  <a:pt x="1427" y="457"/>
                </a:cubicBezTo>
                <a:cubicBezTo>
                  <a:pt x="1427" y="457"/>
                  <a:pt x="1428" y="458"/>
                  <a:pt x="1429" y="458"/>
                </a:cubicBezTo>
                <a:cubicBezTo>
                  <a:pt x="1430" y="458"/>
                  <a:pt x="1430" y="457"/>
                  <a:pt x="1431" y="457"/>
                </a:cubicBezTo>
                <a:close/>
                <a:moveTo>
                  <a:pt x="1388" y="496"/>
                </a:moveTo>
                <a:cubicBezTo>
                  <a:pt x="1388" y="496"/>
                  <a:pt x="1389" y="497"/>
                  <a:pt x="1390" y="497"/>
                </a:cubicBezTo>
                <a:cubicBezTo>
                  <a:pt x="1391" y="497"/>
                  <a:pt x="1391" y="496"/>
                  <a:pt x="1392" y="496"/>
                </a:cubicBezTo>
                <a:cubicBezTo>
                  <a:pt x="1402" y="486"/>
                  <a:pt x="1402" y="486"/>
                  <a:pt x="1402" y="486"/>
                </a:cubicBezTo>
                <a:cubicBezTo>
                  <a:pt x="1403" y="485"/>
                  <a:pt x="1403" y="483"/>
                  <a:pt x="1402" y="481"/>
                </a:cubicBezTo>
                <a:cubicBezTo>
                  <a:pt x="1401" y="480"/>
                  <a:pt x="1399" y="480"/>
                  <a:pt x="1398" y="481"/>
                </a:cubicBezTo>
                <a:cubicBezTo>
                  <a:pt x="1388" y="491"/>
                  <a:pt x="1388" y="491"/>
                  <a:pt x="1388" y="491"/>
                </a:cubicBezTo>
                <a:cubicBezTo>
                  <a:pt x="1386" y="493"/>
                  <a:pt x="1386" y="495"/>
                  <a:pt x="1388" y="496"/>
                </a:cubicBezTo>
                <a:close/>
                <a:moveTo>
                  <a:pt x="1418" y="470"/>
                </a:moveTo>
                <a:cubicBezTo>
                  <a:pt x="1427" y="461"/>
                  <a:pt x="1427" y="461"/>
                  <a:pt x="1427" y="461"/>
                </a:cubicBezTo>
                <a:cubicBezTo>
                  <a:pt x="1428" y="460"/>
                  <a:pt x="1428" y="458"/>
                  <a:pt x="1427" y="457"/>
                </a:cubicBezTo>
                <a:cubicBezTo>
                  <a:pt x="1425" y="456"/>
                  <a:pt x="1424" y="456"/>
                  <a:pt x="1423" y="457"/>
                </a:cubicBezTo>
                <a:cubicBezTo>
                  <a:pt x="1418" y="462"/>
                  <a:pt x="1418" y="462"/>
                  <a:pt x="1418" y="462"/>
                </a:cubicBezTo>
                <a:cubicBezTo>
                  <a:pt x="1418" y="462"/>
                  <a:pt x="1418" y="462"/>
                  <a:pt x="1418" y="462"/>
                </a:cubicBezTo>
                <a:cubicBezTo>
                  <a:pt x="1414" y="465"/>
                  <a:pt x="1414" y="465"/>
                  <a:pt x="1414" y="465"/>
                </a:cubicBezTo>
                <a:cubicBezTo>
                  <a:pt x="1413" y="466"/>
                  <a:pt x="1413" y="468"/>
                  <a:pt x="1414" y="470"/>
                </a:cubicBezTo>
                <a:cubicBezTo>
                  <a:pt x="1415" y="470"/>
                  <a:pt x="1415" y="470"/>
                  <a:pt x="1416" y="470"/>
                </a:cubicBezTo>
                <a:cubicBezTo>
                  <a:pt x="1417" y="470"/>
                  <a:pt x="1418" y="470"/>
                  <a:pt x="1418" y="470"/>
                </a:cubicBezTo>
                <a:close/>
                <a:moveTo>
                  <a:pt x="1378" y="519"/>
                </a:moveTo>
                <a:cubicBezTo>
                  <a:pt x="1379" y="520"/>
                  <a:pt x="1380" y="520"/>
                  <a:pt x="1380" y="520"/>
                </a:cubicBezTo>
                <a:cubicBezTo>
                  <a:pt x="1381" y="520"/>
                  <a:pt x="1382" y="520"/>
                  <a:pt x="1382" y="519"/>
                </a:cubicBezTo>
                <a:cubicBezTo>
                  <a:pt x="1391" y="511"/>
                  <a:pt x="1391" y="511"/>
                  <a:pt x="1391" y="511"/>
                </a:cubicBezTo>
                <a:cubicBezTo>
                  <a:pt x="1392" y="509"/>
                  <a:pt x="1392" y="507"/>
                  <a:pt x="1391" y="506"/>
                </a:cubicBezTo>
                <a:cubicBezTo>
                  <a:pt x="1390" y="505"/>
                  <a:pt x="1388" y="505"/>
                  <a:pt x="1387" y="506"/>
                </a:cubicBezTo>
                <a:cubicBezTo>
                  <a:pt x="1378" y="515"/>
                  <a:pt x="1378" y="515"/>
                  <a:pt x="1378" y="515"/>
                </a:cubicBezTo>
                <a:cubicBezTo>
                  <a:pt x="1377" y="516"/>
                  <a:pt x="1377" y="518"/>
                  <a:pt x="1378" y="519"/>
                </a:cubicBezTo>
                <a:close/>
                <a:moveTo>
                  <a:pt x="1394" y="507"/>
                </a:moveTo>
                <a:cubicBezTo>
                  <a:pt x="1395" y="507"/>
                  <a:pt x="1395" y="506"/>
                  <a:pt x="1396" y="506"/>
                </a:cubicBezTo>
                <a:cubicBezTo>
                  <a:pt x="1408" y="493"/>
                  <a:pt x="1408" y="493"/>
                  <a:pt x="1408" y="493"/>
                </a:cubicBezTo>
                <a:cubicBezTo>
                  <a:pt x="1410" y="492"/>
                  <a:pt x="1410" y="490"/>
                  <a:pt x="1408" y="489"/>
                </a:cubicBezTo>
                <a:cubicBezTo>
                  <a:pt x="1407" y="488"/>
                  <a:pt x="1405" y="488"/>
                  <a:pt x="1404" y="489"/>
                </a:cubicBezTo>
                <a:cubicBezTo>
                  <a:pt x="1392" y="501"/>
                  <a:pt x="1392" y="501"/>
                  <a:pt x="1392" y="501"/>
                </a:cubicBezTo>
                <a:cubicBezTo>
                  <a:pt x="1390" y="503"/>
                  <a:pt x="1390" y="504"/>
                  <a:pt x="1392" y="506"/>
                </a:cubicBezTo>
                <a:cubicBezTo>
                  <a:pt x="1392" y="506"/>
                  <a:pt x="1393" y="507"/>
                  <a:pt x="1394" y="507"/>
                </a:cubicBezTo>
                <a:close/>
                <a:moveTo>
                  <a:pt x="1382" y="529"/>
                </a:moveTo>
                <a:cubicBezTo>
                  <a:pt x="1381" y="528"/>
                  <a:pt x="1379" y="528"/>
                  <a:pt x="1378" y="529"/>
                </a:cubicBezTo>
                <a:cubicBezTo>
                  <a:pt x="1376" y="531"/>
                  <a:pt x="1376" y="531"/>
                  <a:pt x="1376" y="531"/>
                </a:cubicBezTo>
                <a:cubicBezTo>
                  <a:pt x="1374" y="533"/>
                  <a:pt x="1374" y="534"/>
                  <a:pt x="1376" y="536"/>
                </a:cubicBezTo>
                <a:cubicBezTo>
                  <a:pt x="1376" y="536"/>
                  <a:pt x="1377" y="537"/>
                  <a:pt x="1378" y="537"/>
                </a:cubicBezTo>
                <a:cubicBezTo>
                  <a:pt x="1379" y="537"/>
                  <a:pt x="1379" y="536"/>
                  <a:pt x="1380" y="536"/>
                </a:cubicBezTo>
                <a:cubicBezTo>
                  <a:pt x="1382" y="534"/>
                  <a:pt x="1382" y="534"/>
                  <a:pt x="1382" y="534"/>
                </a:cubicBezTo>
                <a:cubicBezTo>
                  <a:pt x="1383" y="533"/>
                  <a:pt x="1383" y="531"/>
                  <a:pt x="1382" y="529"/>
                </a:cubicBezTo>
                <a:close/>
                <a:moveTo>
                  <a:pt x="1385" y="529"/>
                </a:moveTo>
                <a:cubicBezTo>
                  <a:pt x="1386" y="529"/>
                  <a:pt x="1387" y="529"/>
                  <a:pt x="1388" y="528"/>
                </a:cubicBezTo>
                <a:cubicBezTo>
                  <a:pt x="1410" y="506"/>
                  <a:pt x="1410" y="506"/>
                  <a:pt x="1410" y="506"/>
                </a:cubicBezTo>
                <a:cubicBezTo>
                  <a:pt x="1411" y="505"/>
                  <a:pt x="1411" y="503"/>
                  <a:pt x="1410" y="502"/>
                </a:cubicBezTo>
                <a:cubicBezTo>
                  <a:pt x="1408" y="501"/>
                  <a:pt x="1406" y="501"/>
                  <a:pt x="1405" y="502"/>
                </a:cubicBezTo>
                <a:cubicBezTo>
                  <a:pt x="1397" y="509"/>
                  <a:pt x="1397" y="509"/>
                  <a:pt x="1397" y="509"/>
                </a:cubicBezTo>
                <a:cubicBezTo>
                  <a:pt x="1397" y="509"/>
                  <a:pt x="1397" y="509"/>
                  <a:pt x="1397" y="509"/>
                </a:cubicBezTo>
                <a:cubicBezTo>
                  <a:pt x="1382" y="524"/>
                  <a:pt x="1382" y="524"/>
                  <a:pt x="1382" y="524"/>
                </a:cubicBezTo>
                <a:cubicBezTo>
                  <a:pt x="1381" y="525"/>
                  <a:pt x="1382" y="527"/>
                  <a:pt x="1383" y="528"/>
                </a:cubicBezTo>
                <a:cubicBezTo>
                  <a:pt x="1383" y="529"/>
                  <a:pt x="1385" y="529"/>
                  <a:pt x="1385" y="529"/>
                </a:cubicBezTo>
                <a:close/>
                <a:moveTo>
                  <a:pt x="1498" y="417"/>
                </a:moveTo>
                <a:cubicBezTo>
                  <a:pt x="1499" y="417"/>
                  <a:pt x="1499" y="416"/>
                  <a:pt x="1500" y="416"/>
                </a:cubicBezTo>
                <a:cubicBezTo>
                  <a:pt x="1510" y="406"/>
                  <a:pt x="1510" y="406"/>
                  <a:pt x="1510" y="406"/>
                </a:cubicBezTo>
                <a:cubicBezTo>
                  <a:pt x="1511" y="404"/>
                  <a:pt x="1511" y="403"/>
                  <a:pt x="1510" y="401"/>
                </a:cubicBezTo>
                <a:cubicBezTo>
                  <a:pt x="1509" y="400"/>
                  <a:pt x="1507" y="400"/>
                  <a:pt x="1506" y="401"/>
                </a:cubicBezTo>
                <a:cubicBezTo>
                  <a:pt x="1496" y="411"/>
                  <a:pt x="1496" y="411"/>
                  <a:pt x="1496" y="411"/>
                </a:cubicBezTo>
                <a:cubicBezTo>
                  <a:pt x="1494" y="413"/>
                  <a:pt x="1494" y="415"/>
                  <a:pt x="1496" y="416"/>
                </a:cubicBezTo>
                <a:cubicBezTo>
                  <a:pt x="1496" y="416"/>
                  <a:pt x="1497" y="417"/>
                  <a:pt x="1498" y="417"/>
                </a:cubicBezTo>
                <a:close/>
                <a:moveTo>
                  <a:pt x="1384" y="537"/>
                </a:moveTo>
                <a:cubicBezTo>
                  <a:pt x="1383" y="538"/>
                  <a:pt x="1383" y="538"/>
                  <a:pt x="1383" y="538"/>
                </a:cubicBezTo>
                <a:cubicBezTo>
                  <a:pt x="1381" y="539"/>
                  <a:pt x="1381" y="541"/>
                  <a:pt x="1383" y="543"/>
                </a:cubicBezTo>
                <a:cubicBezTo>
                  <a:pt x="1383" y="543"/>
                  <a:pt x="1384" y="544"/>
                  <a:pt x="1385" y="544"/>
                </a:cubicBezTo>
                <a:cubicBezTo>
                  <a:pt x="1386" y="544"/>
                  <a:pt x="1386" y="543"/>
                  <a:pt x="1387" y="543"/>
                </a:cubicBezTo>
                <a:cubicBezTo>
                  <a:pt x="1388" y="542"/>
                  <a:pt x="1388" y="542"/>
                  <a:pt x="1388" y="542"/>
                </a:cubicBezTo>
                <a:cubicBezTo>
                  <a:pt x="1389" y="541"/>
                  <a:pt x="1389" y="539"/>
                  <a:pt x="1388" y="537"/>
                </a:cubicBezTo>
                <a:cubicBezTo>
                  <a:pt x="1387" y="536"/>
                  <a:pt x="1385" y="536"/>
                  <a:pt x="1384" y="537"/>
                </a:cubicBezTo>
                <a:close/>
                <a:moveTo>
                  <a:pt x="1409" y="519"/>
                </a:moveTo>
                <a:cubicBezTo>
                  <a:pt x="1410" y="519"/>
                  <a:pt x="1411" y="519"/>
                  <a:pt x="1411" y="519"/>
                </a:cubicBezTo>
                <a:cubicBezTo>
                  <a:pt x="1414" y="515"/>
                  <a:pt x="1414" y="515"/>
                  <a:pt x="1414" y="515"/>
                </a:cubicBezTo>
                <a:cubicBezTo>
                  <a:pt x="1416" y="514"/>
                  <a:pt x="1416" y="512"/>
                  <a:pt x="1414" y="511"/>
                </a:cubicBezTo>
                <a:cubicBezTo>
                  <a:pt x="1413" y="510"/>
                  <a:pt x="1411" y="510"/>
                  <a:pt x="1410" y="511"/>
                </a:cubicBezTo>
                <a:cubicBezTo>
                  <a:pt x="1407" y="514"/>
                  <a:pt x="1407" y="514"/>
                  <a:pt x="1407" y="514"/>
                </a:cubicBezTo>
                <a:cubicBezTo>
                  <a:pt x="1406" y="515"/>
                  <a:pt x="1406" y="517"/>
                  <a:pt x="1407" y="519"/>
                </a:cubicBezTo>
                <a:cubicBezTo>
                  <a:pt x="1407" y="519"/>
                  <a:pt x="1408" y="519"/>
                  <a:pt x="1409" y="519"/>
                </a:cubicBezTo>
                <a:close/>
                <a:moveTo>
                  <a:pt x="1406" y="523"/>
                </a:moveTo>
                <a:cubicBezTo>
                  <a:pt x="1408" y="522"/>
                  <a:pt x="1408" y="520"/>
                  <a:pt x="1406" y="519"/>
                </a:cubicBezTo>
                <a:cubicBezTo>
                  <a:pt x="1405" y="518"/>
                  <a:pt x="1403" y="518"/>
                  <a:pt x="1402" y="519"/>
                </a:cubicBezTo>
                <a:cubicBezTo>
                  <a:pt x="1388" y="533"/>
                  <a:pt x="1388" y="533"/>
                  <a:pt x="1388" y="533"/>
                </a:cubicBezTo>
                <a:cubicBezTo>
                  <a:pt x="1387" y="534"/>
                  <a:pt x="1387" y="536"/>
                  <a:pt x="1388" y="537"/>
                </a:cubicBezTo>
                <a:cubicBezTo>
                  <a:pt x="1389" y="538"/>
                  <a:pt x="1389" y="538"/>
                  <a:pt x="1390" y="538"/>
                </a:cubicBezTo>
                <a:cubicBezTo>
                  <a:pt x="1391" y="538"/>
                  <a:pt x="1392" y="538"/>
                  <a:pt x="1392" y="537"/>
                </a:cubicBezTo>
                <a:lnTo>
                  <a:pt x="1406" y="523"/>
                </a:lnTo>
                <a:close/>
                <a:moveTo>
                  <a:pt x="1498" y="430"/>
                </a:moveTo>
                <a:cubicBezTo>
                  <a:pt x="1499" y="430"/>
                  <a:pt x="1500" y="430"/>
                  <a:pt x="1501" y="429"/>
                </a:cubicBezTo>
                <a:cubicBezTo>
                  <a:pt x="1513" y="417"/>
                  <a:pt x="1513" y="417"/>
                  <a:pt x="1513" y="417"/>
                </a:cubicBezTo>
                <a:cubicBezTo>
                  <a:pt x="1514" y="415"/>
                  <a:pt x="1514" y="413"/>
                  <a:pt x="1513" y="412"/>
                </a:cubicBezTo>
                <a:cubicBezTo>
                  <a:pt x="1512" y="411"/>
                  <a:pt x="1510" y="411"/>
                  <a:pt x="1509" y="412"/>
                </a:cubicBezTo>
                <a:cubicBezTo>
                  <a:pt x="1496" y="425"/>
                  <a:pt x="1496" y="425"/>
                  <a:pt x="1496" y="425"/>
                </a:cubicBezTo>
                <a:cubicBezTo>
                  <a:pt x="1495" y="426"/>
                  <a:pt x="1495" y="428"/>
                  <a:pt x="1496" y="429"/>
                </a:cubicBezTo>
                <a:cubicBezTo>
                  <a:pt x="1497" y="430"/>
                  <a:pt x="1498" y="430"/>
                  <a:pt x="1498" y="430"/>
                </a:cubicBezTo>
                <a:close/>
                <a:moveTo>
                  <a:pt x="1503" y="440"/>
                </a:moveTo>
                <a:cubicBezTo>
                  <a:pt x="1504" y="440"/>
                  <a:pt x="1504" y="439"/>
                  <a:pt x="1505" y="439"/>
                </a:cubicBezTo>
                <a:cubicBezTo>
                  <a:pt x="1506" y="438"/>
                  <a:pt x="1506" y="438"/>
                  <a:pt x="1506" y="438"/>
                </a:cubicBezTo>
                <a:cubicBezTo>
                  <a:pt x="1506" y="437"/>
                  <a:pt x="1507" y="437"/>
                  <a:pt x="1507" y="436"/>
                </a:cubicBezTo>
                <a:cubicBezTo>
                  <a:pt x="1507" y="436"/>
                  <a:pt x="1508" y="436"/>
                  <a:pt x="1508" y="436"/>
                </a:cubicBezTo>
                <a:cubicBezTo>
                  <a:pt x="1512" y="432"/>
                  <a:pt x="1512" y="432"/>
                  <a:pt x="1512" y="432"/>
                </a:cubicBezTo>
                <a:cubicBezTo>
                  <a:pt x="1513" y="430"/>
                  <a:pt x="1513" y="428"/>
                  <a:pt x="1512" y="427"/>
                </a:cubicBezTo>
                <a:cubicBezTo>
                  <a:pt x="1511" y="426"/>
                  <a:pt x="1509" y="426"/>
                  <a:pt x="1508" y="427"/>
                </a:cubicBezTo>
                <a:cubicBezTo>
                  <a:pt x="1504" y="431"/>
                  <a:pt x="1504" y="431"/>
                  <a:pt x="1504" y="431"/>
                </a:cubicBezTo>
                <a:cubicBezTo>
                  <a:pt x="1503" y="432"/>
                  <a:pt x="1503" y="432"/>
                  <a:pt x="1503" y="433"/>
                </a:cubicBezTo>
                <a:cubicBezTo>
                  <a:pt x="1502" y="433"/>
                  <a:pt x="1502" y="433"/>
                  <a:pt x="1502" y="433"/>
                </a:cubicBezTo>
                <a:cubicBezTo>
                  <a:pt x="1501" y="434"/>
                  <a:pt x="1501" y="434"/>
                  <a:pt x="1501" y="434"/>
                </a:cubicBezTo>
                <a:cubicBezTo>
                  <a:pt x="1499" y="436"/>
                  <a:pt x="1499" y="437"/>
                  <a:pt x="1501" y="439"/>
                </a:cubicBezTo>
                <a:cubicBezTo>
                  <a:pt x="1501" y="439"/>
                  <a:pt x="1502" y="440"/>
                  <a:pt x="1503" y="440"/>
                </a:cubicBezTo>
                <a:close/>
                <a:moveTo>
                  <a:pt x="1411" y="529"/>
                </a:moveTo>
                <a:cubicBezTo>
                  <a:pt x="1409" y="527"/>
                  <a:pt x="1408" y="527"/>
                  <a:pt x="1406" y="529"/>
                </a:cubicBezTo>
                <a:cubicBezTo>
                  <a:pt x="1393" y="542"/>
                  <a:pt x="1393" y="542"/>
                  <a:pt x="1393" y="542"/>
                </a:cubicBezTo>
                <a:cubicBezTo>
                  <a:pt x="1392" y="543"/>
                  <a:pt x="1392" y="545"/>
                  <a:pt x="1393" y="547"/>
                </a:cubicBezTo>
                <a:cubicBezTo>
                  <a:pt x="1393" y="547"/>
                  <a:pt x="1394" y="547"/>
                  <a:pt x="1395" y="547"/>
                </a:cubicBezTo>
                <a:cubicBezTo>
                  <a:pt x="1396" y="547"/>
                  <a:pt x="1397" y="547"/>
                  <a:pt x="1397" y="547"/>
                </a:cubicBezTo>
                <a:cubicBezTo>
                  <a:pt x="1411" y="533"/>
                  <a:pt x="1411" y="533"/>
                  <a:pt x="1411" y="533"/>
                </a:cubicBezTo>
                <a:cubicBezTo>
                  <a:pt x="1412" y="532"/>
                  <a:pt x="1412" y="530"/>
                  <a:pt x="1411" y="529"/>
                </a:cubicBezTo>
                <a:close/>
                <a:moveTo>
                  <a:pt x="1518" y="431"/>
                </a:moveTo>
                <a:cubicBezTo>
                  <a:pt x="1516" y="433"/>
                  <a:pt x="1516" y="433"/>
                  <a:pt x="1516" y="433"/>
                </a:cubicBezTo>
                <a:cubicBezTo>
                  <a:pt x="1514" y="435"/>
                  <a:pt x="1514" y="436"/>
                  <a:pt x="1516" y="438"/>
                </a:cubicBezTo>
                <a:cubicBezTo>
                  <a:pt x="1516" y="438"/>
                  <a:pt x="1517" y="439"/>
                  <a:pt x="1518" y="439"/>
                </a:cubicBezTo>
                <a:cubicBezTo>
                  <a:pt x="1519" y="439"/>
                  <a:pt x="1519" y="438"/>
                  <a:pt x="1520" y="438"/>
                </a:cubicBezTo>
                <a:cubicBezTo>
                  <a:pt x="1523" y="435"/>
                  <a:pt x="1523" y="435"/>
                  <a:pt x="1523" y="435"/>
                </a:cubicBezTo>
                <a:cubicBezTo>
                  <a:pt x="1524" y="434"/>
                  <a:pt x="1524" y="432"/>
                  <a:pt x="1523" y="431"/>
                </a:cubicBezTo>
                <a:cubicBezTo>
                  <a:pt x="1521" y="429"/>
                  <a:pt x="1519" y="429"/>
                  <a:pt x="1518" y="431"/>
                </a:cubicBezTo>
                <a:close/>
                <a:moveTo>
                  <a:pt x="1485" y="471"/>
                </a:moveTo>
                <a:cubicBezTo>
                  <a:pt x="1486" y="471"/>
                  <a:pt x="1487" y="471"/>
                  <a:pt x="1487" y="470"/>
                </a:cubicBezTo>
                <a:cubicBezTo>
                  <a:pt x="1501" y="456"/>
                  <a:pt x="1501" y="456"/>
                  <a:pt x="1501" y="456"/>
                </a:cubicBezTo>
                <a:cubicBezTo>
                  <a:pt x="1502" y="455"/>
                  <a:pt x="1502" y="453"/>
                  <a:pt x="1501" y="452"/>
                </a:cubicBezTo>
                <a:cubicBezTo>
                  <a:pt x="1500" y="451"/>
                  <a:pt x="1498" y="451"/>
                  <a:pt x="1497" y="452"/>
                </a:cubicBezTo>
                <a:cubicBezTo>
                  <a:pt x="1483" y="466"/>
                  <a:pt x="1483" y="466"/>
                  <a:pt x="1483" y="466"/>
                </a:cubicBezTo>
                <a:cubicBezTo>
                  <a:pt x="1482" y="467"/>
                  <a:pt x="1482" y="469"/>
                  <a:pt x="1483" y="470"/>
                </a:cubicBezTo>
                <a:cubicBezTo>
                  <a:pt x="1484" y="471"/>
                  <a:pt x="1484" y="471"/>
                  <a:pt x="1485" y="471"/>
                </a:cubicBezTo>
                <a:close/>
                <a:moveTo>
                  <a:pt x="1417" y="536"/>
                </a:moveTo>
                <a:cubicBezTo>
                  <a:pt x="1416" y="535"/>
                  <a:pt x="1414" y="535"/>
                  <a:pt x="1413" y="536"/>
                </a:cubicBezTo>
                <a:cubicBezTo>
                  <a:pt x="1398" y="551"/>
                  <a:pt x="1398" y="551"/>
                  <a:pt x="1398" y="551"/>
                </a:cubicBezTo>
                <a:cubicBezTo>
                  <a:pt x="1397" y="552"/>
                  <a:pt x="1397" y="554"/>
                  <a:pt x="1398" y="555"/>
                </a:cubicBezTo>
                <a:cubicBezTo>
                  <a:pt x="1399" y="556"/>
                  <a:pt x="1400" y="556"/>
                  <a:pt x="1401" y="556"/>
                </a:cubicBezTo>
                <a:cubicBezTo>
                  <a:pt x="1401" y="556"/>
                  <a:pt x="1402" y="556"/>
                  <a:pt x="1403" y="555"/>
                </a:cubicBezTo>
                <a:cubicBezTo>
                  <a:pt x="1417" y="541"/>
                  <a:pt x="1417" y="541"/>
                  <a:pt x="1417" y="541"/>
                </a:cubicBezTo>
                <a:cubicBezTo>
                  <a:pt x="1418" y="539"/>
                  <a:pt x="1418" y="537"/>
                  <a:pt x="1417" y="536"/>
                </a:cubicBezTo>
                <a:close/>
                <a:moveTo>
                  <a:pt x="1425" y="547"/>
                </a:moveTo>
                <a:cubicBezTo>
                  <a:pt x="1425" y="547"/>
                  <a:pt x="1425" y="547"/>
                  <a:pt x="1425" y="547"/>
                </a:cubicBezTo>
                <a:cubicBezTo>
                  <a:pt x="1428" y="544"/>
                  <a:pt x="1428" y="544"/>
                  <a:pt x="1428" y="544"/>
                </a:cubicBezTo>
                <a:cubicBezTo>
                  <a:pt x="1429" y="542"/>
                  <a:pt x="1429" y="540"/>
                  <a:pt x="1428" y="539"/>
                </a:cubicBezTo>
                <a:cubicBezTo>
                  <a:pt x="1427" y="538"/>
                  <a:pt x="1425" y="538"/>
                  <a:pt x="1424" y="539"/>
                </a:cubicBezTo>
                <a:cubicBezTo>
                  <a:pt x="1421" y="542"/>
                  <a:pt x="1421" y="542"/>
                  <a:pt x="1421" y="542"/>
                </a:cubicBezTo>
                <a:cubicBezTo>
                  <a:pt x="1420" y="542"/>
                  <a:pt x="1420" y="543"/>
                  <a:pt x="1420" y="543"/>
                </a:cubicBezTo>
                <a:cubicBezTo>
                  <a:pt x="1420" y="543"/>
                  <a:pt x="1420" y="543"/>
                  <a:pt x="1420" y="543"/>
                </a:cubicBezTo>
                <a:cubicBezTo>
                  <a:pt x="1406" y="557"/>
                  <a:pt x="1406" y="557"/>
                  <a:pt x="1406" y="557"/>
                </a:cubicBezTo>
                <a:cubicBezTo>
                  <a:pt x="1405" y="558"/>
                  <a:pt x="1405" y="560"/>
                  <a:pt x="1406" y="561"/>
                </a:cubicBezTo>
                <a:cubicBezTo>
                  <a:pt x="1407" y="562"/>
                  <a:pt x="1408" y="562"/>
                  <a:pt x="1408" y="562"/>
                </a:cubicBezTo>
                <a:cubicBezTo>
                  <a:pt x="1409" y="562"/>
                  <a:pt x="1410" y="562"/>
                  <a:pt x="1411" y="561"/>
                </a:cubicBezTo>
                <a:cubicBezTo>
                  <a:pt x="1424" y="547"/>
                  <a:pt x="1424" y="547"/>
                  <a:pt x="1424" y="547"/>
                </a:cubicBezTo>
                <a:cubicBezTo>
                  <a:pt x="1425" y="547"/>
                  <a:pt x="1425" y="547"/>
                  <a:pt x="1425" y="547"/>
                </a:cubicBezTo>
                <a:close/>
                <a:moveTo>
                  <a:pt x="1521" y="442"/>
                </a:moveTo>
                <a:cubicBezTo>
                  <a:pt x="1519" y="444"/>
                  <a:pt x="1519" y="444"/>
                  <a:pt x="1519" y="444"/>
                </a:cubicBezTo>
                <a:cubicBezTo>
                  <a:pt x="1519" y="444"/>
                  <a:pt x="1518" y="445"/>
                  <a:pt x="1518" y="446"/>
                </a:cubicBezTo>
                <a:cubicBezTo>
                  <a:pt x="1518" y="446"/>
                  <a:pt x="1517" y="446"/>
                  <a:pt x="1516" y="447"/>
                </a:cubicBezTo>
                <a:cubicBezTo>
                  <a:pt x="1510" y="453"/>
                  <a:pt x="1510" y="453"/>
                  <a:pt x="1510" y="453"/>
                </a:cubicBezTo>
                <a:cubicBezTo>
                  <a:pt x="1509" y="454"/>
                  <a:pt x="1509" y="456"/>
                  <a:pt x="1510" y="457"/>
                </a:cubicBezTo>
                <a:cubicBezTo>
                  <a:pt x="1511" y="458"/>
                  <a:pt x="1512" y="458"/>
                  <a:pt x="1513" y="458"/>
                </a:cubicBezTo>
                <a:cubicBezTo>
                  <a:pt x="1513" y="458"/>
                  <a:pt x="1514" y="458"/>
                  <a:pt x="1515" y="457"/>
                </a:cubicBezTo>
                <a:cubicBezTo>
                  <a:pt x="1521" y="451"/>
                  <a:pt x="1521" y="451"/>
                  <a:pt x="1521" y="451"/>
                </a:cubicBezTo>
                <a:cubicBezTo>
                  <a:pt x="1521" y="450"/>
                  <a:pt x="1522" y="450"/>
                  <a:pt x="1522" y="449"/>
                </a:cubicBezTo>
                <a:cubicBezTo>
                  <a:pt x="1522" y="449"/>
                  <a:pt x="1523" y="449"/>
                  <a:pt x="1523" y="448"/>
                </a:cubicBezTo>
                <a:cubicBezTo>
                  <a:pt x="1525" y="446"/>
                  <a:pt x="1525" y="446"/>
                  <a:pt x="1525" y="446"/>
                </a:cubicBezTo>
                <a:cubicBezTo>
                  <a:pt x="1527" y="445"/>
                  <a:pt x="1527" y="443"/>
                  <a:pt x="1525" y="442"/>
                </a:cubicBezTo>
                <a:cubicBezTo>
                  <a:pt x="1524" y="441"/>
                  <a:pt x="1522" y="441"/>
                  <a:pt x="1521" y="442"/>
                </a:cubicBezTo>
                <a:close/>
                <a:moveTo>
                  <a:pt x="1531" y="446"/>
                </a:moveTo>
                <a:cubicBezTo>
                  <a:pt x="1526" y="451"/>
                  <a:pt x="1526" y="451"/>
                  <a:pt x="1526" y="451"/>
                </a:cubicBezTo>
                <a:cubicBezTo>
                  <a:pt x="1525" y="452"/>
                  <a:pt x="1525" y="452"/>
                  <a:pt x="1525" y="453"/>
                </a:cubicBezTo>
                <a:cubicBezTo>
                  <a:pt x="1524" y="453"/>
                  <a:pt x="1524" y="453"/>
                  <a:pt x="1523" y="454"/>
                </a:cubicBezTo>
                <a:cubicBezTo>
                  <a:pt x="1515" y="462"/>
                  <a:pt x="1515" y="462"/>
                  <a:pt x="1515" y="462"/>
                </a:cubicBezTo>
                <a:cubicBezTo>
                  <a:pt x="1514" y="463"/>
                  <a:pt x="1514" y="465"/>
                  <a:pt x="1515" y="466"/>
                </a:cubicBezTo>
                <a:cubicBezTo>
                  <a:pt x="1516" y="467"/>
                  <a:pt x="1516" y="467"/>
                  <a:pt x="1517" y="467"/>
                </a:cubicBezTo>
                <a:cubicBezTo>
                  <a:pt x="1518" y="467"/>
                  <a:pt x="1519" y="467"/>
                  <a:pt x="1519" y="466"/>
                </a:cubicBezTo>
                <a:cubicBezTo>
                  <a:pt x="1527" y="458"/>
                  <a:pt x="1527" y="458"/>
                  <a:pt x="1527" y="458"/>
                </a:cubicBezTo>
                <a:cubicBezTo>
                  <a:pt x="1528" y="458"/>
                  <a:pt x="1528" y="457"/>
                  <a:pt x="1528" y="456"/>
                </a:cubicBezTo>
                <a:cubicBezTo>
                  <a:pt x="1529" y="456"/>
                  <a:pt x="1530" y="456"/>
                  <a:pt x="1530" y="455"/>
                </a:cubicBezTo>
                <a:cubicBezTo>
                  <a:pt x="1535" y="451"/>
                  <a:pt x="1535" y="451"/>
                  <a:pt x="1535" y="451"/>
                </a:cubicBezTo>
                <a:cubicBezTo>
                  <a:pt x="1536" y="450"/>
                  <a:pt x="1536" y="448"/>
                  <a:pt x="1535" y="446"/>
                </a:cubicBezTo>
                <a:cubicBezTo>
                  <a:pt x="1534" y="445"/>
                  <a:pt x="1532" y="445"/>
                  <a:pt x="1531" y="446"/>
                </a:cubicBezTo>
                <a:close/>
                <a:moveTo>
                  <a:pt x="1423" y="562"/>
                </a:moveTo>
                <a:cubicBezTo>
                  <a:pt x="1424" y="561"/>
                  <a:pt x="1424" y="559"/>
                  <a:pt x="1423" y="558"/>
                </a:cubicBezTo>
                <a:cubicBezTo>
                  <a:pt x="1422" y="557"/>
                  <a:pt x="1420" y="557"/>
                  <a:pt x="1419" y="558"/>
                </a:cubicBezTo>
                <a:cubicBezTo>
                  <a:pt x="1416" y="561"/>
                  <a:pt x="1416" y="561"/>
                  <a:pt x="1416" y="561"/>
                </a:cubicBezTo>
                <a:cubicBezTo>
                  <a:pt x="1415" y="562"/>
                  <a:pt x="1415" y="564"/>
                  <a:pt x="1416" y="565"/>
                </a:cubicBezTo>
                <a:cubicBezTo>
                  <a:pt x="1416" y="566"/>
                  <a:pt x="1417" y="566"/>
                  <a:pt x="1418" y="566"/>
                </a:cubicBezTo>
                <a:cubicBezTo>
                  <a:pt x="1419" y="566"/>
                  <a:pt x="1420" y="566"/>
                  <a:pt x="1420" y="565"/>
                </a:cubicBezTo>
                <a:lnTo>
                  <a:pt x="1423" y="562"/>
                </a:lnTo>
                <a:close/>
                <a:moveTo>
                  <a:pt x="1446" y="539"/>
                </a:moveTo>
                <a:cubicBezTo>
                  <a:pt x="1446" y="539"/>
                  <a:pt x="1447" y="538"/>
                  <a:pt x="1448" y="538"/>
                </a:cubicBezTo>
                <a:cubicBezTo>
                  <a:pt x="1497" y="489"/>
                  <a:pt x="1497" y="489"/>
                  <a:pt x="1497" y="489"/>
                </a:cubicBezTo>
                <a:cubicBezTo>
                  <a:pt x="1498" y="488"/>
                  <a:pt x="1498" y="486"/>
                  <a:pt x="1497" y="485"/>
                </a:cubicBezTo>
                <a:cubicBezTo>
                  <a:pt x="1495" y="483"/>
                  <a:pt x="1493" y="483"/>
                  <a:pt x="1492" y="485"/>
                </a:cubicBezTo>
                <a:cubicBezTo>
                  <a:pt x="1443" y="533"/>
                  <a:pt x="1443" y="533"/>
                  <a:pt x="1443" y="533"/>
                </a:cubicBezTo>
                <a:cubicBezTo>
                  <a:pt x="1442" y="535"/>
                  <a:pt x="1442" y="537"/>
                  <a:pt x="1443" y="538"/>
                </a:cubicBezTo>
                <a:cubicBezTo>
                  <a:pt x="1444" y="538"/>
                  <a:pt x="1445" y="539"/>
                  <a:pt x="1446" y="539"/>
                </a:cubicBezTo>
                <a:close/>
                <a:moveTo>
                  <a:pt x="1535" y="464"/>
                </a:moveTo>
                <a:cubicBezTo>
                  <a:pt x="1537" y="463"/>
                  <a:pt x="1537" y="463"/>
                  <a:pt x="1537" y="463"/>
                </a:cubicBezTo>
                <a:cubicBezTo>
                  <a:pt x="1538" y="462"/>
                  <a:pt x="1538" y="460"/>
                  <a:pt x="1537" y="459"/>
                </a:cubicBezTo>
                <a:cubicBezTo>
                  <a:pt x="1536" y="457"/>
                  <a:pt x="1534" y="457"/>
                  <a:pt x="1532" y="459"/>
                </a:cubicBezTo>
                <a:cubicBezTo>
                  <a:pt x="1531" y="460"/>
                  <a:pt x="1531" y="460"/>
                  <a:pt x="1531" y="460"/>
                </a:cubicBezTo>
                <a:cubicBezTo>
                  <a:pt x="1530" y="461"/>
                  <a:pt x="1530" y="463"/>
                  <a:pt x="1531" y="464"/>
                </a:cubicBezTo>
                <a:cubicBezTo>
                  <a:pt x="1531" y="465"/>
                  <a:pt x="1532" y="465"/>
                  <a:pt x="1533" y="465"/>
                </a:cubicBezTo>
                <a:cubicBezTo>
                  <a:pt x="1534" y="465"/>
                  <a:pt x="1535" y="465"/>
                  <a:pt x="1535" y="464"/>
                </a:cubicBezTo>
                <a:close/>
                <a:moveTo>
                  <a:pt x="1432" y="563"/>
                </a:moveTo>
                <a:cubicBezTo>
                  <a:pt x="1431" y="562"/>
                  <a:pt x="1429" y="562"/>
                  <a:pt x="1428" y="563"/>
                </a:cubicBezTo>
                <a:cubicBezTo>
                  <a:pt x="1420" y="571"/>
                  <a:pt x="1420" y="571"/>
                  <a:pt x="1420" y="571"/>
                </a:cubicBezTo>
                <a:cubicBezTo>
                  <a:pt x="1419" y="572"/>
                  <a:pt x="1419" y="574"/>
                  <a:pt x="1420" y="575"/>
                </a:cubicBezTo>
                <a:cubicBezTo>
                  <a:pt x="1421" y="576"/>
                  <a:pt x="1421" y="576"/>
                  <a:pt x="1422" y="576"/>
                </a:cubicBezTo>
                <a:cubicBezTo>
                  <a:pt x="1423" y="576"/>
                  <a:pt x="1424" y="576"/>
                  <a:pt x="1424" y="575"/>
                </a:cubicBezTo>
                <a:cubicBezTo>
                  <a:pt x="1432" y="568"/>
                  <a:pt x="1432" y="568"/>
                  <a:pt x="1432" y="568"/>
                </a:cubicBezTo>
                <a:cubicBezTo>
                  <a:pt x="1433" y="566"/>
                  <a:pt x="1433" y="564"/>
                  <a:pt x="1432" y="563"/>
                </a:cubicBezTo>
                <a:close/>
                <a:moveTo>
                  <a:pt x="1493" y="502"/>
                </a:moveTo>
                <a:cubicBezTo>
                  <a:pt x="1492" y="501"/>
                  <a:pt x="1490" y="501"/>
                  <a:pt x="1489" y="502"/>
                </a:cubicBezTo>
                <a:cubicBezTo>
                  <a:pt x="1447" y="544"/>
                  <a:pt x="1447" y="544"/>
                  <a:pt x="1447" y="544"/>
                </a:cubicBezTo>
                <a:cubicBezTo>
                  <a:pt x="1446" y="545"/>
                  <a:pt x="1446" y="547"/>
                  <a:pt x="1447" y="548"/>
                </a:cubicBezTo>
                <a:cubicBezTo>
                  <a:pt x="1448" y="549"/>
                  <a:pt x="1449" y="549"/>
                  <a:pt x="1450" y="549"/>
                </a:cubicBezTo>
                <a:cubicBezTo>
                  <a:pt x="1450" y="549"/>
                  <a:pt x="1451" y="549"/>
                  <a:pt x="1452" y="548"/>
                </a:cubicBezTo>
                <a:cubicBezTo>
                  <a:pt x="1493" y="507"/>
                  <a:pt x="1493" y="507"/>
                  <a:pt x="1493" y="507"/>
                </a:cubicBezTo>
                <a:cubicBezTo>
                  <a:pt x="1494" y="505"/>
                  <a:pt x="1494" y="503"/>
                  <a:pt x="1493" y="502"/>
                </a:cubicBezTo>
                <a:close/>
                <a:moveTo>
                  <a:pt x="1528" y="471"/>
                </a:moveTo>
                <a:cubicBezTo>
                  <a:pt x="1529" y="470"/>
                  <a:pt x="1529" y="468"/>
                  <a:pt x="1528" y="467"/>
                </a:cubicBezTo>
                <a:cubicBezTo>
                  <a:pt x="1527" y="466"/>
                  <a:pt x="1525" y="466"/>
                  <a:pt x="1524" y="467"/>
                </a:cubicBezTo>
                <a:cubicBezTo>
                  <a:pt x="1518" y="473"/>
                  <a:pt x="1518" y="473"/>
                  <a:pt x="1518" y="473"/>
                </a:cubicBezTo>
                <a:cubicBezTo>
                  <a:pt x="1518" y="473"/>
                  <a:pt x="1517" y="474"/>
                  <a:pt x="1517" y="474"/>
                </a:cubicBezTo>
                <a:cubicBezTo>
                  <a:pt x="1517" y="474"/>
                  <a:pt x="1516" y="475"/>
                  <a:pt x="1516" y="475"/>
                </a:cubicBezTo>
                <a:cubicBezTo>
                  <a:pt x="1513" y="477"/>
                  <a:pt x="1513" y="477"/>
                  <a:pt x="1513" y="477"/>
                </a:cubicBezTo>
                <a:cubicBezTo>
                  <a:pt x="1512" y="479"/>
                  <a:pt x="1512" y="481"/>
                  <a:pt x="1513" y="482"/>
                </a:cubicBezTo>
                <a:cubicBezTo>
                  <a:pt x="1514" y="482"/>
                  <a:pt x="1515" y="483"/>
                  <a:pt x="1516" y="483"/>
                </a:cubicBezTo>
                <a:cubicBezTo>
                  <a:pt x="1516" y="483"/>
                  <a:pt x="1517" y="482"/>
                  <a:pt x="1518" y="482"/>
                </a:cubicBezTo>
                <a:cubicBezTo>
                  <a:pt x="1520" y="480"/>
                  <a:pt x="1520" y="480"/>
                  <a:pt x="1520" y="480"/>
                </a:cubicBezTo>
                <a:cubicBezTo>
                  <a:pt x="1521" y="479"/>
                  <a:pt x="1521" y="478"/>
                  <a:pt x="1521" y="478"/>
                </a:cubicBezTo>
                <a:cubicBezTo>
                  <a:pt x="1521" y="478"/>
                  <a:pt x="1522" y="478"/>
                  <a:pt x="1522" y="477"/>
                </a:cubicBezTo>
                <a:lnTo>
                  <a:pt x="1528" y="471"/>
                </a:lnTo>
                <a:close/>
                <a:moveTo>
                  <a:pt x="1513" y="487"/>
                </a:moveTo>
                <a:cubicBezTo>
                  <a:pt x="1514" y="485"/>
                  <a:pt x="1514" y="483"/>
                  <a:pt x="1513" y="482"/>
                </a:cubicBezTo>
                <a:cubicBezTo>
                  <a:pt x="1512" y="481"/>
                  <a:pt x="1510" y="481"/>
                  <a:pt x="1509" y="482"/>
                </a:cubicBezTo>
                <a:cubicBezTo>
                  <a:pt x="1507" y="484"/>
                  <a:pt x="1507" y="484"/>
                  <a:pt x="1507" y="484"/>
                </a:cubicBezTo>
                <a:cubicBezTo>
                  <a:pt x="1506" y="485"/>
                  <a:pt x="1506" y="487"/>
                  <a:pt x="1507" y="488"/>
                </a:cubicBezTo>
                <a:cubicBezTo>
                  <a:pt x="1508" y="489"/>
                  <a:pt x="1508" y="489"/>
                  <a:pt x="1509" y="489"/>
                </a:cubicBezTo>
                <a:cubicBezTo>
                  <a:pt x="1510" y="489"/>
                  <a:pt x="1511" y="489"/>
                  <a:pt x="1511" y="488"/>
                </a:cubicBezTo>
                <a:lnTo>
                  <a:pt x="1513" y="487"/>
                </a:lnTo>
                <a:close/>
                <a:moveTo>
                  <a:pt x="1497" y="512"/>
                </a:moveTo>
                <a:cubicBezTo>
                  <a:pt x="1496" y="511"/>
                  <a:pt x="1494" y="511"/>
                  <a:pt x="1493" y="512"/>
                </a:cubicBezTo>
                <a:cubicBezTo>
                  <a:pt x="1459" y="545"/>
                  <a:pt x="1459" y="545"/>
                  <a:pt x="1459" y="545"/>
                </a:cubicBezTo>
                <a:cubicBezTo>
                  <a:pt x="1458" y="547"/>
                  <a:pt x="1458" y="549"/>
                  <a:pt x="1459" y="550"/>
                </a:cubicBezTo>
                <a:cubicBezTo>
                  <a:pt x="1460" y="550"/>
                  <a:pt x="1461" y="551"/>
                  <a:pt x="1462" y="551"/>
                </a:cubicBezTo>
                <a:cubicBezTo>
                  <a:pt x="1462" y="551"/>
                  <a:pt x="1463" y="550"/>
                  <a:pt x="1464" y="550"/>
                </a:cubicBezTo>
                <a:cubicBezTo>
                  <a:pt x="1497" y="516"/>
                  <a:pt x="1497" y="516"/>
                  <a:pt x="1497" y="516"/>
                </a:cubicBezTo>
                <a:cubicBezTo>
                  <a:pt x="1498" y="515"/>
                  <a:pt x="1498" y="513"/>
                  <a:pt x="1497" y="512"/>
                </a:cubicBezTo>
                <a:close/>
                <a:moveTo>
                  <a:pt x="1442" y="567"/>
                </a:moveTo>
                <a:cubicBezTo>
                  <a:pt x="1441" y="566"/>
                  <a:pt x="1439" y="566"/>
                  <a:pt x="1438" y="567"/>
                </a:cubicBezTo>
                <a:cubicBezTo>
                  <a:pt x="1430" y="575"/>
                  <a:pt x="1430" y="575"/>
                  <a:pt x="1430" y="575"/>
                </a:cubicBezTo>
                <a:cubicBezTo>
                  <a:pt x="1429" y="576"/>
                  <a:pt x="1429" y="578"/>
                  <a:pt x="1430" y="579"/>
                </a:cubicBezTo>
                <a:cubicBezTo>
                  <a:pt x="1430" y="580"/>
                  <a:pt x="1431" y="580"/>
                  <a:pt x="1432" y="580"/>
                </a:cubicBezTo>
                <a:cubicBezTo>
                  <a:pt x="1433" y="580"/>
                  <a:pt x="1434" y="580"/>
                  <a:pt x="1434" y="579"/>
                </a:cubicBezTo>
                <a:cubicBezTo>
                  <a:pt x="1442" y="571"/>
                  <a:pt x="1442" y="571"/>
                  <a:pt x="1442" y="571"/>
                </a:cubicBezTo>
                <a:cubicBezTo>
                  <a:pt x="1443" y="570"/>
                  <a:pt x="1443" y="568"/>
                  <a:pt x="1442" y="567"/>
                </a:cubicBezTo>
                <a:close/>
                <a:moveTo>
                  <a:pt x="1528" y="484"/>
                </a:moveTo>
                <a:cubicBezTo>
                  <a:pt x="1529" y="484"/>
                  <a:pt x="1530" y="484"/>
                  <a:pt x="1530" y="483"/>
                </a:cubicBezTo>
                <a:cubicBezTo>
                  <a:pt x="1541" y="472"/>
                  <a:pt x="1541" y="472"/>
                  <a:pt x="1541" y="472"/>
                </a:cubicBezTo>
                <a:cubicBezTo>
                  <a:pt x="1543" y="471"/>
                  <a:pt x="1543" y="469"/>
                  <a:pt x="1541" y="468"/>
                </a:cubicBezTo>
                <a:cubicBezTo>
                  <a:pt x="1540" y="467"/>
                  <a:pt x="1538" y="467"/>
                  <a:pt x="1537" y="468"/>
                </a:cubicBezTo>
                <a:cubicBezTo>
                  <a:pt x="1526" y="479"/>
                  <a:pt x="1526" y="479"/>
                  <a:pt x="1526" y="479"/>
                </a:cubicBezTo>
                <a:cubicBezTo>
                  <a:pt x="1525" y="480"/>
                  <a:pt x="1525" y="482"/>
                  <a:pt x="1526" y="483"/>
                </a:cubicBezTo>
                <a:cubicBezTo>
                  <a:pt x="1527" y="484"/>
                  <a:pt x="1527" y="484"/>
                  <a:pt x="1528" y="484"/>
                </a:cubicBezTo>
                <a:close/>
                <a:moveTo>
                  <a:pt x="1442" y="581"/>
                </a:moveTo>
                <a:cubicBezTo>
                  <a:pt x="1443" y="582"/>
                  <a:pt x="1444" y="582"/>
                  <a:pt x="1444" y="582"/>
                </a:cubicBezTo>
                <a:cubicBezTo>
                  <a:pt x="1445" y="582"/>
                  <a:pt x="1446" y="582"/>
                  <a:pt x="1447" y="581"/>
                </a:cubicBezTo>
                <a:cubicBezTo>
                  <a:pt x="1456" y="571"/>
                  <a:pt x="1456" y="571"/>
                  <a:pt x="1456" y="571"/>
                </a:cubicBezTo>
                <a:cubicBezTo>
                  <a:pt x="1458" y="570"/>
                  <a:pt x="1458" y="568"/>
                  <a:pt x="1456" y="567"/>
                </a:cubicBezTo>
                <a:cubicBezTo>
                  <a:pt x="1455" y="566"/>
                  <a:pt x="1453" y="566"/>
                  <a:pt x="1452" y="567"/>
                </a:cubicBezTo>
                <a:cubicBezTo>
                  <a:pt x="1442" y="577"/>
                  <a:pt x="1442" y="577"/>
                  <a:pt x="1442" y="577"/>
                </a:cubicBezTo>
                <a:cubicBezTo>
                  <a:pt x="1441" y="578"/>
                  <a:pt x="1441" y="580"/>
                  <a:pt x="1442" y="581"/>
                </a:cubicBezTo>
                <a:close/>
                <a:moveTo>
                  <a:pt x="1542" y="485"/>
                </a:moveTo>
                <a:cubicBezTo>
                  <a:pt x="1544" y="484"/>
                  <a:pt x="1544" y="484"/>
                  <a:pt x="1544" y="484"/>
                </a:cubicBezTo>
                <a:cubicBezTo>
                  <a:pt x="1545" y="483"/>
                  <a:pt x="1545" y="481"/>
                  <a:pt x="1544" y="479"/>
                </a:cubicBezTo>
                <a:cubicBezTo>
                  <a:pt x="1543" y="478"/>
                  <a:pt x="1541" y="478"/>
                  <a:pt x="1539" y="479"/>
                </a:cubicBezTo>
                <a:cubicBezTo>
                  <a:pt x="1538" y="481"/>
                  <a:pt x="1538" y="481"/>
                  <a:pt x="1538" y="481"/>
                </a:cubicBezTo>
                <a:cubicBezTo>
                  <a:pt x="1538" y="481"/>
                  <a:pt x="1537" y="482"/>
                  <a:pt x="1537" y="483"/>
                </a:cubicBezTo>
                <a:cubicBezTo>
                  <a:pt x="1537" y="483"/>
                  <a:pt x="1536" y="483"/>
                  <a:pt x="1535" y="484"/>
                </a:cubicBezTo>
                <a:cubicBezTo>
                  <a:pt x="1534" y="485"/>
                  <a:pt x="1534" y="485"/>
                  <a:pt x="1534" y="485"/>
                </a:cubicBezTo>
                <a:cubicBezTo>
                  <a:pt x="1533" y="486"/>
                  <a:pt x="1533" y="488"/>
                  <a:pt x="1534" y="489"/>
                </a:cubicBezTo>
                <a:cubicBezTo>
                  <a:pt x="1534" y="490"/>
                  <a:pt x="1535" y="490"/>
                  <a:pt x="1536" y="490"/>
                </a:cubicBezTo>
                <a:cubicBezTo>
                  <a:pt x="1537" y="490"/>
                  <a:pt x="1538" y="490"/>
                  <a:pt x="1538" y="489"/>
                </a:cubicBezTo>
                <a:cubicBezTo>
                  <a:pt x="1540" y="488"/>
                  <a:pt x="1540" y="488"/>
                  <a:pt x="1540" y="488"/>
                </a:cubicBezTo>
                <a:cubicBezTo>
                  <a:pt x="1540" y="487"/>
                  <a:pt x="1540" y="487"/>
                  <a:pt x="1541" y="486"/>
                </a:cubicBezTo>
                <a:cubicBezTo>
                  <a:pt x="1541" y="486"/>
                  <a:pt x="1542" y="486"/>
                  <a:pt x="1542" y="485"/>
                </a:cubicBezTo>
                <a:close/>
                <a:moveTo>
                  <a:pt x="1487" y="537"/>
                </a:moveTo>
                <a:cubicBezTo>
                  <a:pt x="1485" y="535"/>
                  <a:pt x="1483" y="535"/>
                  <a:pt x="1482" y="537"/>
                </a:cubicBezTo>
                <a:cubicBezTo>
                  <a:pt x="1470" y="549"/>
                  <a:pt x="1470" y="549"/>
                  <a:pt x="1470" y="549"/>
                </a:cubicBezTo>
                <a:cubicBezTo>
                  <a:pt x="1469" y="550"/>
                  <a:pt x="1469" y="552"/>
                  <a:pt x="1470" y="553"/>
                </a:cubicBezTo>
                <a:cubicBezTo>
                  <a:pt x="1471" y="554"/>
                  <a:pt x="1472" y="554"/>
                  <a:pt x="1472" y="554"/>
                </a:cubicBezTo>
                <a:cubicBezTo>
                  <a:pt x="1473" y="554"/>
                  <a:pt x="1474" y="554"/>
                  <a:pt x="1475" y="553"/>
                </a:cubicBezTo>
                <a:cubicBezTo>
                  <a:pt x="1487" y="541"/>
                  <a:pt x="1487" y="541"/>
                  <a:pt x="1487" y="541"/>
                </a:cubicBezTo>
                <a:cubicBezTo>
                  <a:pt x="1488" y="540"/>
                  <a:pt x="1488" y="538"/>
                  <a:pt x="1487" y="537"/>
                </a:cubicBezTo>
                <a:close/>
                <a:moveTo>
                  <a:pt x="1497" y="540"/>
                </a:moveTo>
                <a:cubicBezTo>
                  <a:pt x="1498" y="541"/>
                  <a:pt x="1499" y="541"/>
                  <a:pt x="1499" y="541"/>
                </a:cubicBezTo>
                <a:cubicBezTo>
                  <a:pt x="1500" y="541"/>
                  <a:pt x="1501" y="541"/>
                  <a:pt x="1502" y="540"/>
                </a:cubicBezTo>
                <a:cubicBezTo>
                  <a:pt x="1510" y="532"/>
                  <a:pt x="1510" y="532"/>
                  <a:pt x="1510" y="532"/>
                </a:cubicBezTo>
                <a:cubicBezTo>
                  <a:pt x="1511" y="531"/>
                  <a:pt x="1511" y="529"/>
                  <a:pt x="1510" y="528"/>
                </a:cubicBezTo>
                <a:cubicBezTo>
                  <a:pt x="1508" y="526"/>
                  <a:pt x="1507" y="526"/>
                  <a:pt x="1505" y="528"/>
                </a:cubicBezTo>
                <a:cubicBezTo>
                  <a:pt x="1497" y="536"/>
                  <a:pt x="1497" y="536"/>
                  <a:pt x="1497" y="536"/>
                </a:cubicBezTo>
                <a:cubicBezTo>
                  <a:pt x="1496" y="537"/>
                  <a:pt x="1496" y="539"/>
                  <a:pt x="1497" y="540"/>
                </a:cubicBezTo>
                <a:close/>
                <a:moveTo>
                  <a:pt x="1458" y="583"/>
                </a:moveTo>
                <a:cubicBezTo>
                  <a:pt x="1464" y="578"/>
                  <a:pt x="1464" y="578"/>
                  <a:pt x="1464" y="578"/>
                </a:cubicBezTo>
                <a:cubicBezTo>
                  <a:pt x="1469" y="572"/>
                  <a:pt x="1469" y="572"/>
                  <a:pt x="1469" y="572"/>
                </a:cubicBezTo>
                <a:cubicBezTo>
                  <a:pt x="1471" y="571"/>
                  <a:pt x="1471" y="569"/>
                  <a:pt x="1469" y="568"/>
                </a:cubicBezTo>
                <a:cubicBezTo>
                  <a:pt x="1468" y="567"/>
                  <a:pt x="1466" y="567"/>
                  <a:pt x="1465" y="568"/>
                </a:cubicBezTo>
                <a:cubicBezTo>
                  <a:pt x="1460" y="573"/>
                  <a:pt x="1460" y="573"/>
                  <a:pt x="1460" y="573"/>
                </a:cubicBezTo>
                <a:cubicBezTo>
                  <a:pt x="1454" y="579"/>
                  <a:pt x="1454" y="579"/>
                  <a:pt x="1454" y="579"/>
                </a:cubicBezTo>
                <a:cubicBezTo>
                  <a:pt x="1453" y="580"/>
                  <a:pt x="1453" y="582"/>
                  <a:pt x="1454" y="583"/>
                </a:cubicBezTo>
                <a:cubicBezTo>
                  <a:pt x="1454" y="584"/>
                  <a:pt x="1455" y="584"/>
                  <a:pt x="1456" y="584"/>
                </a:cubicBezTo>
                <a:cubicBezTo>
                  <a:pt x="1457" y="584"/>
                  <a:pt x="1458" y="584"/>
                  <a:pt x="1458" y="583"/>
                </a:cubicBezTo>
                <a:close/>
                <a:moveTo>
                  <a:pt x="1513" y="527"/>
                </a:moveTo>
                <a:cubicBezTo>
                  <a:pt x="1514" y="527"/>
                  <a:pt x="1515" y="527"/>
                  <a:pt x="1515" y="526"/>
                </a:cubicBezTo>
                <a:cubicBezTo>
                  <a:pt x="1521" y="520"/>
                  <a:pt x="1521" y="520"/>
                  <a:pt x="1521" y="520"/>
                </a:cubicBezTo>
                <a:cubicBezTo>
                  <a:pt x="1522" y="519"/>
                  <a:pt x="1522" y="517"/>
                  <a:pt x="1521" y="516"/>
                </a:cubicBezTo>
                <a:cubicBezTo>
                  <a:pt x="1520" y="515"/>
                  <a:pt x="1518" y="515"/>
                  <a:pt x="1517" y="516"/>
                </a:cubicBezTo>
                <a:cubicBezTo>
                  <a:pt x="1511" y="522"/>
                  <a:pt x="1511" y="522"/>
                  <a:pt x="1511" y="522"/>
                </a:cubicBezTo>
                <a:cubicBezTo>
                  <a:pt x="1510" y="523"/>
                  <a:pt x="1510" y="525"/>
                  <a:pt x="1511" y="526"/>
                </a:cubicBezTo>
                <a:cubicBezTo>
                  <a:pt x="1512" y="527"/>
                  <a:pt x="1512" y="527"/>
                  <a:pt x="1513" y="527"/>
                </a:cubicBezTo>
                <a:close/>
                <a:moveTo>
                  <a:pt x="1539" y="512"/>
                </a:moveTo>
                <a:cubicBezTo>
                  <a:pt x="1538" y="511"/>
                  <a:pt x="1536" y="511"/>
                  <a:pt x="1534" y="512"/>
                </a:cubicBezTo>
                <a:cubicBezTo>
                  <a:pt x="1526" y="521"/>
                  <a:pt x="1526" y="521"/>
                  <a:pt x="1526" y="521"/>
                </a:cubicBezTo>
                <a:cubicBezTo>
                  <a:pt x="1524" y="522"/>
                  <a:pt x="1524" y="524"/>
                  <a:pt x="1526" y="526"/>
                </a:cubicBezTo>
                <a:cubicBezTo>
                  <a:pt x="1526" y="526"/>
                  <a:pt x="1527" y="527"/>
                  <a:pt x="1528" y="527"/>
                </a:cubicBezTo>
                <a:cubicBezTo>
                  <a:pt x="1529" y="527"/>
                  <a:pt x="1529" y="526"/>
                  <a:pt x="1530" y="526"/>
                </a:cubicBezTo>
                <a:cubicBezTo>
                  <a:pt x="1539" y="517"/>
                  <a:pt x="1539" y="517"/>
                  <a:pt x="1539" y="517"/>
                </a:cubicBezTo>
                <a:cubicBezTo>
                  <a:pt x="1540" y="516"/>
                  <a:pt x="1540" y="514"/>
                  <a:pt x="1539" y="512"/>
                </a:cubicBezTo>
                <a:close/>
                <a:moveTo>
                  <a:pt x="1502" y="552"/>
                </a:moveTo>
                <a:cubicBezTo>
                  <a:pt x="1503" y="552"/>
                  <a:pt x="1504" y="552"/>
                  <a:pt x="1504" y="551"/>
                </a:cubicBezTo>
                <a:cubicBezTo>
                  <a:pt x="1510" y="546"/>
                  <a:pt x="1510" y="546"/>
                  <a:pt x="1510" y="546"/>
                </a:cubicBezTo>
                <a:cubicBezTo>
                  <a:pt x="1510" y="546"/>
                  <a:pt x="1510" y="545"/>
                  <a:pt x="1510" y="545"/>
                </a:cubicBezTo>
                <a:cubicBezTo>
                  <a:pt x="1510" y="545"/>
                  <a:pt x="1510" y="545"/>
                  <a:pt x="1511" y="545"/>
                </a:cubicBezTo>
                <a:cubicBezTo>
                  <a:pt x="1525" y="531"/>
                  <a:pt x="1525" y="531"/>
                  <a:pt x="1525" y="531"/>
                </a:cubicBezTo>
                <a:cubicBezTo>
                  <a:pt x="1526" y="530"/>
                  <a:pt x="1526" y="528"/>
                  <a:pt x="1525" y="527"/>
                </a:cubicBezTo>
                <a:cubicBezTo>
                  <a:pt x="1523" y="525"/>
                  <a:pt x="1521" y="525"/>
                  <a:pt x="1520" y="527"/>
                </a:cubicBezTo>
                <a:cubicBezTo>
                  <a:pt x="1506" y="541"/>
                  <a:pt x="1506" y="541"/>
                  <a:pt x="1506" y="541"/>
                </a:cubicBezTo>
                <a:cubicBezTo>
                  <a:pt x="1506" y="541"/>
                  <a:pt x="1506" y="541"/>
                  <a:pt x="1506" y="541"/>
                </a:cubicBezTo>
                <a:cubicBezTo>
                  <a:pt x="1506" y="541"/>
                  <a:pt x="1506" y="541"/>
                  <a:pt x="1506" y="541"/>
                </a:cubicBezTo>
                <a:cubicBezTo>
                  <a:pt x="1500" y="547"/>
                  <a:pt x="1500" y="547"/>
                  <a:pt x="1500" y="547"/>
                </a:cubicBezTo>
                <a:cubicBezTo>
                  <a:pt x="1499" y="548"/>
                  <a:pt x="1499" y="550"/>
                  <a:pt x="1500" y="551"/>
                </a:cubicBezTo>
                <a:cubicBezTo>
                  <a:pt x="1500" y="552"/>
                  <a:pt x="1501" y="552"/>
                  <a:pt x="1502" y="552"/>
                </a:cubicBezTo>
                <a:close/>
                <a:moveTo>
                  <a:pt x="1480" y="581"/>
                </a:moveTo>
                <a:cubicBezTo>
                  <a:pt x="1477" y="584"/>
                  <a:pt x="1477" y="584"/>
                  <a:pt x="1477" y="584"/>
                </a:cubicBezTo>
                <a:cubicBezTo>
                  <a:pt x="1476" y="585"/>
                  <a:pt x="1476" y="587"/>
                  <a:pt x="1477" y="588"/>
                </a:cubicBezTo>
                <a:cubicBezTo>
                  <a:pt x="1478" y="589"/>
                  <a:pt x="1479" y="589"/>
                  <a:pt x="1479" y="589"/>
                </a:cubicBezTo>
                <a:cubicBezTo>
                  <a:pt x="1480" y="589"/>
                  <a:pt x="1481" y="589"/>
                  <a:pt x="1481" y="588"/>
                </a:cubicBezTo>
                <a:cubicBezTo>
                  <a:pt x="1484" y="586"/>
                  <a:pt x="1484" y="586"/>
                  <a:pt x="1484" y="586"/>
                </a:cubicBezTo>
                <a:cubicBezTo>
                  <a:pt x="1485" y="584"/>
                  <a:pt x="1485" y="582"/>
                  <a:pt x="1484" y="581"/>
                </a:cubicBezTo>
                <a:cubicBezTo>
                  <a:pt x="1483" y="580"/>
                  <a:pt x="1481" y="580"/>
                  <a:pt x="1480" y="581"/>
                </a:cubicBezTo>
                <a:close/>
                <a:moveTo>
                  <a:pt x="1553" y="507"/>
                </a:moveTo>
                <a:cubicBezTo>
                  <a:pt x="1551" y="509"/>
                  <a:pt x="1551" y="509"/>
                  <a:pt x="1551" y="509"/>
                </a:cubicBezTo>
                <a:cubicBezTo>
                  <a:pt x="1551" y="510"/>
                  <a:pt x="1551" y="510"/>
                  <a:pt x="1551" y="510"/>
                </a:cubicBezTo>
                <a:cubicBezTo>
                  <a:pt x="1551" y="510"/>
                  <a:pt x="1551" y="510"/>
                  <a:pt x="1550" y="510"/>
                </a:cubicBezTo>
                <a:cubicBezTo>
                  <a:pt x="1546" y="515"/>
                  <a:pt x="1546" y="515"/>
                  <a:pt x="1546" y="515"/>
                </a:cubicBezTo>
                <a:cubicBezTo>
                  <a:pt x="1545" y="516"/>
                  <a:pt x="1545" y="518"/>
                  <a:pt x="1546" y="519"/>
                </a:cubicBezTo>
                <a:cubicBezTo>
                  <a:pt x="1547" y="520"/>
                  <a:pt x="1548" y="520"/>
                  <a:pt x="1548" y="520"/>
                </a:cubicBezTo>
                <a:cubicBezTo>
                  <a:pt x="1549" y="520"/>
                  <a:pt x="1550" y="520"/>
                  <a:pt x="1550" y="519"/>
                </a:cubicBezTo>
                <a:cubicBezTo>
                  <a:pt x="1555" y="515"/>
                  <a:pt x="1555" y="515"/>
                  <a:pt x="1555" y="515"/>
                </a:cubicBezTo>
                <a:cubicBezTo>
                  <a:pt x="1555" y="515"/>
                  <a:pt x="1555" y="514"/>
                  <a:pt x="1555" y="514"/>
                </a:cubicBezTo>
                <a:cubicBezTo>
                  <a:pt x="1555" y="514"/>
                  <a:pt x="1556" y="514"/>
                  <a:pt x="1556" y="514"/>
                </a:cubicBezTo>
                <a:cubicBezTo>
                  <a:pt x="1558" y="512"/>
                  <a:pt x="1558" y="512"/>
                  <a:pt x="1558" y="512"/>
                </a:cubicBezTo>
                <a:cubicBezTo>
                  <a:pt x="1559" y="511"/>
                  <a:pt x="1559" y="509"/>
                  <a:pt x="1558" y="507"/>
                </a:cubicBezTo>
                <a:cubicBezTo>
                  <a:pt x="1556" y="506"/>
                  <a:pt x="1555" y="506"/>
                  <a:pt x="1553" y="507"/>
                </a:cubicBezTo>
                <a:close/>
                <a:moveTo>
                  <a:pt x="1518" y="543"/>
                </a:moveTo>
                <a:cubicBezTo>
                  <a:pt x="1511" y="549"/>
                  <a:pt x="1511" y="549"/>
                  <a:pt x="1511" y="549"/>
                </a:cubicBezTo>
                <a:cubicBezTo>
                  <a:pt x="1510" y="551"/>
                  <a:pt x="1510" y="553"/>
                  <a:pt x="1511" y="554"/>
                </a:cubicBezTo>
                <a:cubicBezTo>
                  <a:pt x="1512" y="554"/>
                  <a:pt x="1513" y="555"/>
                  <a:pt x="1514" y="555"/>
                </a:cubicBezTo>
                <a:cubicBezTo>
                  <a:pt x="1514" y="555"/>
                  <a:pt x="1515" y="554"/>
                  <a:pt x="1516" y="554"/>
                </a:cubicBezTo>
                <a:cubicBezTo>
                  <a:pt x="1522" y="548"/>
                  <a:pt x="1522" y="548"/>
                  <a:pt x="1522" y="548"/>
                </a:cubicBezTo>
                <a:cubicBezTo>
                  <a:pt x="1523" y="546"/>
                  <a:pt x="1523" y="545"/>
                  <a:pt x="1522" y="543"/>
                </a:cubicBezTo>
                <a:cubicBezTo>
                  <a:pt x="1521" y="542"/>
                  <a:pt x="1519" y="542"/>
                  <a:pt x="1518" y="543"/>
                </a:cubicBezTo>
                <a:close/>
                <a:moveTo>
                  <a:pt x="1502" y="566"/>
                </a:moveTo>
                <a:cubicBezTo>
                  <a:pt x="1503" y="566"/>
                  <a:pt x="1504" y="566"/>
                  <a:pt x="1504" y="565"/>
                </a:cubicBezTo>
                <a:cubicBezTo>
                  <a:pt x="1509" y="560"/>
                  <a:pt x="1509" y="560"/>
                  <a:pt x="1509" y="560"/>
                </a:cubicBezTo>
                <a:cubicBezTo>
                  <a:pt x="1511" y="559"/>
                  <a:pt x="1511" y="557"/>
                  <a:pt x="1509" y="556"/>
                </a:cubicBezTo>
                <a:cubicBezTo>
                  <a:pt x="1508" y="555"/>
                  <a:pt x="1506" y="555"/>
                  <a:pt x="1505" y="556"/>
                </a:cubicBezTo>
                <a:cubicBezTo>
                  <a:pt x="1500" y="561"/>
                  <a:pt x="1500" y="561"/>
                  <a:pt x="1500" y="561"/>
                </a:cubicBezTo>
                <a:cubicBezTo>
                  <a:pt x="1499" y="562"/>
                  <a:pt x="1499" y="564"/>
                  <a:pt x="1500" y="565"/>
                </a:cubicBezTo>
                <a:cubicBezTo>
                  <a:pt x="1500" y="566"/>
                  <a:pt x="1501" y="566"/>
                  <a:pt x="1502" y="566"/>
                </a:cubicBezTo>
                <a:close/>
                <a:moveTo>
                  <a:pt x="1495" y="588"/>
                </a:moveTo>
                <a:cubicBezTo>
                  <a:pt x="1495" y="588"/>
                  <a:pt x="1496" y="587"/>
                  <a:pt x="1497" y="587"/>
                </a:cubicBezTo>
                <a:cubicBezTo>
                  <a:pt x="1499" y="584"/>
                  <a:pt x="1499" y="584"/>
                  <a:pt x="1499" y="584"/>
                </a:cubicBezTo>
                <a:cubicBezTo>
                  <a:pt x="1500" y="583"/>
                  <a:pt x="1500" y="581"/>
                  <a:pt x="1499" y="580"/>
                </a:cubicBezTo>
                <a:cubicBezTo>
                  <a:pt x="1498" y="579"/>
                  <a:pt x="1496" y="579"/>
                  <a:pt x="1495" y="580"/>
                </a:cubicBezTo>
                <a:cubicBezTo>
                  <a:pt x="1492" y="582"/>
                  <a:pt x="1492" y="582"/>
                  <a:pt x="1492" y="582"/>
                </a:cubicBezTo>
                <a:cubicBezTo>
                  <a:pt x="1491" y="584"/>
                  <a:pt x="1491" y="585"/>
                  <a:pt x="1492" y="587"/>
                </a:cubicBezTo>
                <a:cubicBezTo>
                  <a:pt x="1493" y="587"/>
                  <a:pt x="1494" y="588"/>
                  <a:pt x="1495" y="588"/>
                </a:cubicBezTo>
                <a:close/>
                <a:moveTo>
                  <a:pt x="1557" y="526"/>
                </a:moveTo>
                <a:cubicBezTo>
                  <a:pt x="1559" y="525"/>
                  <a:pt x="1559" y="525"/>
                  <a:pt x="1559" y="525"/>
                </a:cubicBezTo>
                <a:cubicBezTo>
                  <a:pt x="1560" y="523"/>
                  <a:pt x="1560" y="521"/>
                  <a:pt x="1559" y="520"/>
                </a:cubicBezTo>
                <a:cubicBezTo>
                  <a:pt x="1558" y="519"/>
                  <a:pt x="1556" y="519"/>
                  <a:pt x="1555" y="520"/>
                </a:cubicBezTo>
                <a:cubicBezTo>
                  <a:pt x="1553" y="522"/>
                  <a:pt x="1553" y="522"/>
                  <a:pt x="1553" y="522"/>
                </a:cubicBezTo>
                <a:cubicBezTo>
                  <a:pt x="1547" y="528"/>
                  <a:pt x="1547" y="528"/>
                  <a:pt x="1547" y="528"/>
                </a:cubicBezTo>
                <a:cubicBezTo>
                  <a:pt x="1546" y="529"/>
                  <a:pt x="1546" y="531"/>
                  <a:pt x="1547" y="532"/>
                </a:cubicBezTo>
                <a:cubicBezTo>
                  <a:pt x="1548" y="533"/>
                  <a:pt x="1548" y="533"/>
                  <a:pt x="1549" y="533"/>
                </a:cubicBezTo>
                <a:cubicBezTo>
                  <a:pt x="1550" y="533"/>
                  <a:pt x="1551" y="533"/>
                  <a:pt x="1551" y="532"/>
                </a:cubicBezTo>
                <a:lnTo>
                  <a:pt x="1557" y="526"/>
                </a:lnTo>
                <a:close/>
                <a:moveTo>
                  <a:pt x="1519" y="564"/>
                </a:moveTo>
                <a:cubicBezTo>
                  <a:pt x="1526" y="557"/>
                  <a:pt x="1526" y="557"/>
                  <a:pt x="1526" y="557"/>
                </a:cubicBezTo>
                <a:cubicBezTo>
                  <a:pt x="1527" y="556"/>
                  <a:pt x="1527" y="554"/>
                  <a:pt x="1526" y="553"/>
                </a:cubicBezTo>
                <a:cubicBezTo>
                  <a:pt x="1525" y="552"/>
                  <a:pt x="1523" y="552"/>
                  <a:pt x="1522" y="553"/>
                </a:cubicBezTo>
                <a:cubicBezTo>
                  <a:pt x="1515" y="560"/>
                  <a:pt x="1515" y="560"/>
                  <a:pt x="1515" y="560"/>
                </a:cubicBezTo>
                <a:cubicBezTo>
                  <a:pt x="1514" y="561"/>
                  <a:pt x="1514" y="563"/>
                  <a:pt x="1515" y="564"/>
                </a:cubicBezTo>
                <a:cubicBezTo>
                  <a:pt x="1516" y="565"/>
                  <a:pt x="1517" y="565"/>
                  <a:pt x="1517" y="565"/>
                </a:cubicBezTo>
                <a:cubicBezTo>
                  <a:pt x="1518" y="565"/>
                  <a:pt x="1519" y="565"/>
                  <a:pt x="1519" y="564"/>
                </a:cubicBezTo>
                <a:close/>
                <a:moveTo>
                  <a:pt x="1499" y="594"/>
                </a:moveTo>
                <a:cubicBezTo>
                  <a:pt x="1499" y="595"/>
                  <a:pt x="1500" y="595"/>
                  <a:pt x="1501" y="595"/>
                </a:cubicBezTo>
                <a:cubicBezTo>
                  <a:pt x="1502" y="595"/>
                  <a:pt x="1503" y="595"/>
                  <a:pt x="1503" y="594"/>
                </a:cubicBezTo>
                <a:cubicBezTo>
                  <a:pt x="1509" y="589"/>
                  <a:pt x="1509" y="589"/>
                  <a:pt x="1509" y="589"/>
                </a:cubicBezTo>
                <a:cubicBezTo>
                  <a:pt x="1513" y="584"/>
                  <a:pt x="1513" y="584"/>
                  <a:pt x="1513" y="584"/>
                </a:cubicBezTo>
                <a:cubicBezTo>
                  <a:pt x="1514" y="583"/>
                  <a:pt x="1514" y="581"/>
                  <a:pt x="1513" y="580"/>
                </a:cubicBezTo>
                <a:cubicBezTo>
                  <a:pt x="1512" y="579"/>
                  <a:pt x="1510" y="579"/>
                  <a:pt x="1509" y="580"/>
                </a:cubicBezTo>
                <a:cubicBezTo>
                  <a:pt x="1504" y="585"/>
                  <a:pt x="1504" y="585"/>
                  <a:pt x="1504" y="585"/>
                </a:cubicBezTo>
                <a:cubicBezTo>
                  <a:pt x="1499" y="590"/>
                  <a:pt x="1499" y="590"/>
                  <a:pt x="1499" y="590"/>
                </a:cubicBezTo>
                <a:cubicBezTo>
                  <a:pt x="1498" y="591"/>
                  <a:pt x="1498" y="593"/>
                  <a:pt x="1499" y="594"/>
                </a:cubicBezTo>
                <a:close/>
                <a:moveTo>
                  <a:pt x="1549" y="544"/>
                </a:moveTo>
                <a:cubicBezTo>
                  <a:pt x="1547" y="543"/>
                  <a:pt x="1546" y="543"/>
                  <a:pt x="1544" y="544"/>
                </a:cubicBezTo>
                <a:cubicBezTo>
                  <a:pt x="1541" y="548"/>
                  <a:pt x="1541" y="548"/>
                  <a:pt x="1541" y="548"/>
                </a:cubicBezTo>
                <a:cubicBezTo>
                  <a:pt x="1539" y="549"/>
                  <a:pt x="1539" y="551"/>
                  <a:pt x="1541" y="553"/>
                </a:cubicBezTo>
                <a:cubicBezTo>
                  <a:pt x="1541" y="553"/>
                  <a:pt x="1542" y="553"/>
                  <a:pt x="1543" y="553"/>
                </a:cubicBezTo>
                <a:cubicBezTo>
                  <a:pt x="1544" y="553"/>
                  <a:pt x="1544" y="553"/>
                  <a:pt x="1545" y="553"/>
                </a:cubicBezTo>
                <a:cubicBezTo>
                  <a:pt x="1549" y="549"/>
                  <a:pt x="1549" y="549"/>
                  <a:pt x="1549" y="549"/>
                </a:cubicBezTo>
                <a:cubicBezTo>
                  <a:pt x="1550" y="548"/>
                  <a:pt x="1550" y="546"/>
                  <a:pt x="1549" y="544"/>
                </a:cubicBezTo>
                <a:close/>
                <a:moveTo>
                  <a:pt x="1566" y="523"/>
                </a:moveTo>
                <a:cubicBezTo>
                  <a:pt x="1563" y="525"/>
                  <a:pt x="1563" y="525"/>
                  <a:pt x="1563" y="525"/>
                </a:cubicBezTo>
                <a:cubicBezTo>
                  <a:pt x="1562" y="527"/>
                  <a:pt x="1562" y="528"/>
                  <a:pt x="1563" y="530"/>
                </a:cubicBezTo>
                <a:cubicBezTo>
                  <a:pt x="1564" y="530"/>
                  <a:pt x="1565" y="531"/>
                  <a:pt x="1566" y="531"/>
                </a:cubicBezTo>
                <a:cubicBezTo>
                  <a:pt x="1566" y="531"/>
                  <a:pt x="1567" y="530"/>
                  <a:pt x="1568" y="530"/>
                </a:cubicBezTo>
                <a:cubicBezTo>
                  <a:pt x="1570" y="527"/>
                  <a:pt x="1570" y="527"/>
                  <a:pt x="1570" y="527"/>
                </a:cubicBezTo>
                <a:cubicBezTo>
                  <a:pt x="1572" y="526"/>
                  <a:pt x="1572" y="524"/>
                  <a:pt x="1570" y="523"/>
                </a:cubicBezTo>
                <a:cubicBezTo>
                  <a:pt x="1569" y="521"/>
                  <a:pt x="1567" y="521"/>
                  <a:pt x="1566" y="523"/>
                </a:cubicBezTo>
                <a:close/>
                <a:moveTo>
                  <a:pt x="1581" y="530"/>
                </a:moveTo>
                <a:cubicBezTo>
                  <a:pt x="1582" y="529"/>
                  <a:pt x="1582" y="527"/>
                  <a:pt x="1581" y="526"/>
                </a:cubicBezTo>
                <a:cubicBezTo>
                  <a:pt x="1580" y="525"/>
                  <a:pt x="1578" y="525"/>
                  <a:pt x="1577" y="526"/>
                </a:cubicBezTo>
                <a:cubicBezTo>
                  <a:pt x="1569" y="534"/>
                  <a:pt x="1569" y="534"/>
                  <a:pt x="1569" y="534"/>
                </a:cubicBezTo>
                <a:cubicBezTo>
                  <a:pt x="1568" y="535"/>
                  <a:pt x="1568" y="537"/>
                  <a:pt x="1569" y="538"/>
                </a:cubicBezTo>
                <a:cubicBezTo>
                  <a:pt x="1570" y="539"/>
                  <a:pt x="1570" y="539"/>
                  <a:pt x="1571" y="539"/>
                </a:cubicBezTo>
                <a:cubicBezTo>
                  <a:pt x="1572" y="539"/>
                  <a:pt x="1573" y="539"/>
                  <a:pt x="1573" y="538"/>
                </a:cubicBezTo>
                <a:lnTo>
                  <a:pt x="1581" y="530"/>
                </a:lnTo>
                <a:close/>
                <a:moveTo>
                  <a:pt x="1558" y="552"/>
                </a:moveTo>
                <a:cubicBezTo>
                  <a:pt x="1559" y="552"/>
                  <a:pt x="1559" y="552"/>
                  <a:pt x="1560" y="551"/>
                </a:cubicBezTo>
                <a:cubicBezTo>
                  <a:pt x="1565" y="547"/>
                  <a:pt x="1565" y="547"/>
                  <a:pt x="1565" y="547"/>
                </a:cubicBezTo>
                <a:cubicBezTo>
                  <a:pt x="1566" y="545"/>
                  <a:pt x="1566" y="543"/>
                  <a:pt x="1565" y="542"/>
                </a:cubicBezTo>
                <a:cubicBezTo>
                  <a:pt x="1564" y="541"/>
                  <a:pt x="1562" y="541"/>
                  <a:pt x="1560" y="542"/>
                </a:cubicBezTo>
                <a:cubicBezTo>
                  <a:pt x="1556" y="547"/>
                  <a:pt x="1556" y="547"/>
                  <a:pt x="1556" y="547"/>
                </a:cubicBezTo>
                <a:cubicBezTo>
                  <a:pt x="1555" y="548"/>
                  <a:pt x="1555" y="550"/>
                  <a:pt x="1556" y="551"/>
                </a:cubicBezTo>
                <a:cubicBezTo>
                  <a:pt x="1556" y="552"/>
                  <a:pt x="1557" y="552"/>
                  <a:pt x="1558" y="552"/>
                </a:cubicBezTo>
                <a:close/>
                <a:moveTo>
                  <a:pt x="1529" y="595"/>
                </a:moveTo>
                <a:cubicBezTo>
                  <a:pt x="1530" y="595"/>
                  <a:pt x="1531" y="595"/>
                  <a:pt x="1531" y="594"/>
                </a:cubicBezTo>
                <a:cubicBezTo>
                  <a:pt x="1533" y="592"/>
                  <a:pt x="1533" y="592"/>
                  <a:pt x="1533" y="592"/>
                </a:cubicBezTo>
                <a:cubicBezTo>
                  <a:pt x="1533" y="592"/>
                  <a:pt x="1533" y="592"/>
                  <a:pt x="1533" y="592"/>
                </a:cubicBezTo>
                <a:cubicBezTo>
                  <a:pt x="1533" y="592"/>
                  <a:pt x="1533" y="592"/>
                  <a:pt x="1533" y="592"/>
                </a:cubicBezTo>
                <a:cubicBezTo>
                  <a:pt x="1534" y="592"/>
                  <a:pt x="1534" y="592"/>
                  <a:pt x="1534" y="592"/>
                </a:cubicBezTo>
                <a:cubicBezTo>
                  <a:pt x="1534" y="592"/>
                  <a:pt x="1534" y="592"/>
                  <a:pt x="1534" y="592"/>
                </a:cubicBezTo>
                <a:cubicBezTo>
                  <a:pt x="1543" y="583"/>
                  <a:pt x="1543" y="583"/>
                  <a:pt x="1543" y="583"/>
                </a:cubicBezTo>
                <a:cubicBezTo>
                  <a:pt x="1544" y="582"/>
                  <a:pt x="1544" y="580"/>
                  <a:pt x="1543" y="579"/>
                </a:cubicBezTo>
                <a:cubicBezTo>
                  <a:pt x="1541" y="577"/>
                  <a:pt x="1539" y="577"/>
                  <a:pt x="1538" y="579"/>
                </a:cubicBezTo>
                <a:cubicBezTo>
                  <a:pt x="1530" y="587"/>
                  <a:pt x="1530" y="587"/>
                  <a:pt x="1530" y="587"/>
                </a:cubicBezTo>
                <a:cubicBezTo>
                  <a:pt x="1530" y="587"/>
                  <a:pt x="1529" y="587"/>
                  <a:pt x="1529" y="587"/>
                </a:cubicBezTo>
                <a:cubicBezTo>
                  <a:pt x="1529" y="587"/>
                  <a:pt x="1529" y="588"/>
                  <a:pt x="1529" y="588"/>
                </a:cubicBezTo>
                <a:cubicBezTo>
                  <a:pt x="1529" y="588"/>
                  <a:pt x="1529" y="588"/>
                  <a:pt x="1529" y="588"/>
                </a:cubicBezTo>
                <a:cubicBezTo>
                  <a:pt x="1527" y="590"/>
                  <a:pt x="1527" y="590"/>
                  <a:pt x="1527" y="590"/>
                </a:cubicBezTo>
                <a:cubicBezTo>
                  <a:pt x="1526" y="591"/>
                  <a:pt x="1526" y="593"/>
                  <a:pt x="1527" y="594"/>
                </a:cubicBezTo>
                <a:cubicBezTo>
                  <a:pt x="1527" y="595"/>
                  <a:pt x="1528" y="595"/>
                  <a:pt x="1529" y="595"/>
                </a:cubicBezTo>
                <a:close/>
                <a:moveTo>
                  <a:pt x="1576" y="548"/>
                </a:moveTo>
                <a:cubicBezTo>
                  <a:pt x="1577" y="548"/>
                  <a:pt x="1577" y="548"/>
                  <a:pt x="1578" y="547"/>
                </a:cubicBezTo>
                <a:cubicBezTo>
                  <a:pt x="1590" y="535"/>
                  <a:pt x="1590" y="535"/>
                  <a:pt x="1590" y="535"/>
                </a:cubicBezTo>
                <a:cubicBezTo>
                  <a:pt x="1592" y="534"/>
                  <a:pt x="1592" y="532"/>
                  <a:pt x="1590" y="531"/>
                </a:cubicBezTo>
                <a:cubicBezTo>
                  <a:pt x="1589" y="529"/>
                  <a:pt x="1587" y="529"/>
                  <a:pt x="1586" y="531"/>
                </a:cubicBezTo>
                <a:cubicBezTo>
                  <a:pt x="1576" y="541"/>
                  <a:pt x="1576" y="541"/>
                  <a:pt x="1576" y="541"/>
                </a:cubicBezTo>
                <a:cubicBezTo>
                  <a:pt x="1574" y="543"/>
                  <a:pt x="1574" y="543"/>
                  <a:pt x="1574" y="543"/>
                </a:cubicBezTo>
                <a:cubicBezTo>
                  <a:pt x="1572" y="544"/>
                  <a:pt x="1572" y="546"/>
                  <a:pt x="1574" y="547"/>
                </a:cubicBezTo>
                <a:cubicBezTo>
                  <a:pt x="1574" y="548"/>
                  <a:pt x="1575" y="548"/>
                  <a:pt x="1576" y="548"/>
                </a:cubicBezTo>
                <a:close/>
                <a:moveTo>
                  <a:pt x="1582" y="556"/>
                </a:moveTo>
                <a:cubicBezTo>
                  <a:pt x="1582" y="556"/>
                  <a:pt x="1583" y="556"/>
                  <a:pt x="1584" y="556"/>
                </a:cubicBezTo>
                <a:cubicBezTo>
                  <a:pt x="1593" y="546"/>
                  <a:pt x="1593" y="546"/>
                  <a:pt x="1593" y="546"/>
                </a:cubicBezTo>
                <a:cubicBezTo>
                  <a:pt x="1594" y="545"/>
                  <a:pt x="1594" y="543"/>
                  <a:pt x="1593" y="542"/>
                </a:cubicBezTo>
                <a:cubicBezTo>
                  <a:pt x="1592" y="541"/>
                  <a:pt x="1590" y="541"/>
                  <a:pt x="1589" y="542"/>
                </a:cubicBezTo>
                <a:cubicBezTo>
                  <a:pt x="1579" y="551"/>
                  <a:pt x="1579" y="551"/>
                  <a:pt x="1579" y="551"/>
                </a:cubicBezTo>
                <a:cubicBezTo>
                  <a:pt x="1578" y="552"/>
                  <a:pt x="1578" y="554"/>
                  <a:pt x="1579" y="556"/>
                </a:cubicBezTo>
                <a:cubicBezTo>
                  <a:pt x="1580" y="556"/>
                  <a:pt x="1581" y="556"/>
                  <a:pt x="1582" y="556"/>
                </a:cubicBezTo>
                <a:close/>
                <a:moveTo>
                  <a:pt x="1450" y="686"/>
                </a:moveTo>
                <a:cubicBezTo>
                  <a:pt x="1450" y="686"/>
                  <a:pt x="1451" y="686"/>
                  <a:pt x="1452" y="686"/>
                </a:cubicBezTo>
                <a:cubicBezTo>
                  <a:pt x="1452" y="686"/>
                  <a:pt x="1453" y="686"/>
                  <a:pt x="1454" y="686"/>
                </a:cubicBezTo>
                <a:cubicBezTo>
                  <a:pt x="1472" y="668"/>
                  <a:pt x="1472" y="668"/>
                  <a:pt x="1472" y="668"/>
                </a:cubicBezTo>
                <a:cubicBezTo>
                  <a:pt x="1473" y="667"/>
                  <a:pt x="1473" y="665"/>
                  <a:pt x="1472" y="664"/>
                </a:cubicBezTo>
                <a:cubicBezTo>
                  <a:pt x="1470" y="662"/>
                  <a:pt x="1468" y="662"/>
                  <a:pt x="1467" y="664"/>
                </a:cubicBezTo>
                <a:cubicBezTo>
                  <a:pt x="1450" y="681"/>
                  <a:pt x="1450" y="681"/>
                  <a:pt x="1450" y="681"/>
                </a:cubicBezTo>
                <a:cubicBezTo>
                  <a:pt x="1448" y="682"/>
                  <a:pt x="1448" y="684"/>
                  <a:pt x="1450" y="686"/>
                </a:cubicBezTo>
                <a:close/>
                <a:moveTo>
                  <a:pt x="1509" y="643"/>
                </a:moveTo>
                <a:cubicBezTo>
                  <a:pt x="1510" y="643"/>
                  <a:pt x="1511" y="642"/>
                  <a:pt x="1512" y="642"/>
                </a:cubicBezTo>
                <a:cubicBezTo>
                  <a:pt x="1515" y="638"/>
                  <a:pt x="1515" y="638"/>
                  <a:pt x="1515" y="638"/>
                </a:cubicBezTo>
                <a:cubicBezTo>
                  <a:pt x="1517" y="637"/>
                  <a:pt x="1517" y="635"/>
                  <a:pt x="1515" y="634"/>
                </a:cubicBezTo>
                <a:cubicBezTo>
                  <a:pt x="1514" y="632"/>
                  <a:pt x="1512" y="632"/>
                  <a:pt x="1511" y="634"/>
                </a:cubicBezTo>
                <a:cubicBezTo>
                  <a:pt x="1507" y="637"/>
                  <a:pt x="1507" y="637"/>
                  <a:pt x="1507" y="637"/>
                </a:cubicBezTo>
                <a:cubicBezTo>
                  <a:pt x="1506" y="639"/>
                  <a:pt x="1506" y="641"/>
                  <a:pt x="1507" y="642"/>
                </a:cubicBezTo>
                <a:cubicBezTo>
                  <a:pt x="1508" y="642"/>
                  <a:pt x="1509" y="643"/>
                  <a:pt x="1509" y="643"/>
                </a:cubicBezTo>
                <a:close/>
                <a:moveTo>
                  <a:pt x="1593" y="559"/>
                </a:moveTo>
                <a:cubicBezTo>
                  <a:pt x="1594" y="559"/>
                  <a:pt x="1595" y="558"/>
                  <a:pt x="1596" y="558"/>
                </a:cubicBezTo>
                <a:cubicBezTo>
                  <a:pt x="1614" y="539"/>
                  <a:pt x="1614" y="539"/>
                  <a:pt x="1614" y="539"/>
                </a:cubicBezTo>
                <a:cubicBezTo>
                  <a:pt x="1616" y="538"/>
                  <a:pt x="1616" y="536"/>
                  <a:pt x="1614" y="535"/>
                </a:cubicBezTo>
                <a:cubicBezTo>
                  <a:pt x="1613" y="533"/>
                  <a:pt x="1611" y="533"/>
                  <a:pt x="1610" y="535"/>
                </a:cubicBezTo>
                <a:cubicBezTo>
                  <a:pt x="1591" y="553"/>
                  <a:pt x="1591" y="553"/>
                  <a:pt x="1591" y="553"/>
                </a:cubicBezTo>
                <a:cubicBezTo>
                  <a:pt x="1590" y="555"/>
                  <a:pt x="1590" y="557"/>
                  <a:pt x="1591" y="558"/>
                </a:cubicBezTo>
                <a:cubicBezTo>
                  <a:pt x="1592" y="558"/>
                  <a:pt x="1593" y="559"/>
                  <a:pt x="1593" y="559"/>
                </a:cubicBezTo>
                <a:close/>
                <a:moveTo>
                  <a:pt x="1568" y="584"/>
                </a:moveTo>
                <a:cubicBezTo>
                  <a:pt x="1569" y="584"/>
                  <a:pt x="1570" y="583"/>
                  <a:pt x="1571" y="583"/>
                </a:cubicBezTo>
                <a:cubicBezTo>
                  <a:pt x="1572" y="582"/>
                  <a:pt x="1572" y="582"/>
                  <a:pt x="1572" y="582"/>
                </a:cubicBezTo>
                <a:cubicBezTo>
                  <a:pt x="1573" y="581"/>
                  <a:pt x="1573" y="579"/>
                  <a:pt x="1572" y="577"/>
                </a:cubicBezTo>
                <a:cubicBezTo>
                  <a:pt x="1570" y="576"/>
                  <a:pt x="1569" y="576"/>
                  <a:pt x="1567" y="577"/>
                </a:cubicBezTo>
                <a:cubicBezTo>
                  <a:pt x="1566" y="578"/>
                  <a:pt x="1566" y="578"/>
                  <a:pt x="1566" y="578"/>
                </a:cubicBezTo>
                <a:cubicBezTo>
                  <a:pt x="1565" y="580"/>
                  <a:pt x="1565" y="582"/>
                  <a:pt x="1566" y="583"/>
                </a:cubicBezTo>
                <a:cubicBezTo>
                  <a:pt x="1567" y="583"/>
                  <a:pt x="1568" y="584"/>
                  <a:pt x="1568" y="584"/>
                </a:cubicBezTo>
                <a:close/>
                <a:moveTo>
                  <a:pt x="1445" y="707"/>
                </a:moveTo>
                <a:cubicBezTo>
                  <a:pt x="1446" y="707"/>
                  <a:pt x="1446" y="707"/>
                  <a:pt x="1447" y="707"/>
                </a:cubicBezTo>
                <a:cubicBezTo>
                  <a:pt x="1451" y="702"/>
                  <a:pt x="1451" y="702"/>
                  <a:pt x="1451" y="702"/>
                </a:cubicBezTo>
                <a:cubicBezTo>
                  <a:pt x="1451" y="702"/>
                  <a:pt x="1452" y="702"/>
                  <a:pt x="1452" y="701"/>
                </a:cubicBezTo>
                <a:cubicBezTo>
                  <a:pt x="1452" y="701"/>
                  <a:pt x="1453" y="701"/>
                  <a:pt x="1453" y="700"/>
                </a:cubicBezTo>
                <a:cubicBezTo>
                  <a:pt x="1491" y="662"/>
                  <a:pt x="1491" y="662"/>
                  <a:pt x="1491" y="662"/>
                </a:cubicBezTo>
                <a:cubicBezTo>
                  <a:pt x="1492" y="661"/>
                  <a:pt x="1492" y="659"/>
                  <a:pt x="1491" y="658"/>
                </a:cubicBezTo>
                <a:cubicBezTo>
                  <a:pt x="1490" y="657"/>
                  <a:pt x="1488" y="657"/>
                  <a:pt x="1487" y="658"/>
                </a:cubicBezTo>
                <a:cubicBezTo>
                  <a:pt x="1449" y="696"/>
                  <a:pt x="1449" y="696"/>
                  <a:pt x="1449" y="696"/>
                </a:cubicBezTo>
                <a:cubicBezTo>
                  <a:pt x="1448" y="696"/>
                  <a:pt x="1448" y="697"/>
                  <a:pt x="1448" y="697"/>
                </a:cubicBezTo>
                <a:cubicBezTo>
                  <a:pt x="1447" y="697"/>
                  <a:pt x="1447" y="698"/>
                  <a:pt x="1447" y="698"/>
                </a:cubicBezTo>
                <a:cubicBezTo>
                  <a:pt x="1443" y="702"/>
                  <a:pt x="1443" y="702"/>
                  <a:pt x="1443" y="702"/>
                </a:cubicBezTo>
                <a:cubicBezTo>
                  <a:pt x="1441" y="703"/>
                  <a:pt x="1441" y="705"/>
                  <a:pt x="1443" y="707"/>
                </a:cubicBezTo>
                <a:cubicBezTo>
                  <a:pt x="1443" y="707"/>
                  <a:pt x="1444" y="707"/>
                  <a:pt x="1445" y="707"/>
                </a:cubicBezTo>
                <a:close/>
                <a:moveTo>
                  <a:pt x="1560" y="606"/>
                </a:moveTo>
                <a:cubicBezTo>
                  <a:pt x="1561" y="606"/>
                  <a:pt x="1562" y="606"/>
                  <a:pt x="1562" y="605"/>
                </a:cubicBezTo>
                <a:cubicBezTo>
                  <a:pt x="1565" y="603"/>
                  <a:pt x="1565" y="603"/>
                  <a:pt x="1565" y="603"/>
                </a:cubicBezTo>
                <a:cubicBezTo>
                  <a:pt x="1566" y="601"/>
                  <a:pt x="1566" y="599"/>
                  <a:pt x="1565" y="598"/>
                </a:cubicBezTo>
                <a:cubicBezTo>
                  <a:pt x="1564" y="597"/>
                  <a:pt x="1562" y="597"/>
                  <a:pt x="1560" y="598"/>
                </a:cubicBezTo>
                <a:cubicBezTo>
                  <a:pt x="1558" y="601"/>
                  <a:pt x="1558" y="601"/>
                  <a:pt x="1558" y="601"/>
                </a:cubicBezTo>
                <a:cubicBezTo>
                  <a:pt x="1557" y="602"/>
                  <a:pt x="1557" y="604"/>
                  <a:pt x="1558" y="605"/>
                </a:cubicBezTo>
                <a:cubicBezTo>
                  <a:pt x="1559" y="606"/>
                  <a:pt x="1560" y="606"/>
                  <a:pt x="1560" y="606"/>
                </a:cubicBezTo>
                <a:close/>
                <a:moveTo>
                  <a:pt x="1445" y="718"/>
                </a:moveTo>
                <a:cubicBezTo>
                  <a:pt x="1446" y="718"/>
                  <a:pt x="1447" y="719"/>
                  <a:pt x="1447" y="719"/>
                </a:cubicBezTo>
                <a:cubicBezTo>
                  <a:pt x="1448" y="719"/>
                  <a:pt x="1449" y="718"/>
                  <a:pt x="1450" y="718"/>
                </a:cubicBezTo>
                <a:cubicBezTo>
                  <a:pt x="1545" y="622"/>
                  <a:pt x="1545" y="622"/>
                  <a:pt x="1545" y="622"/>
                </a:cubicBezTo>
                <a:cubicBezTo>
                  <a:pt x="1546" y="621"/>
                  <a:pt x="1546" y="619"/>
                  <a:pt x="1545" y="618"/>
                </a:cubicBezTo>
                <a:cubicBezTo>
                  <a:pt x="1544" y="617"/>
                  <a:pt x="1542" y="617"/>
                  <a:pt x="1541" y="618"/>
                </a:cubicBezTo>
                <a:cubicBezTo>
                  <a:pt x="1445" y="713"/>
                  <a:pt x="1445" y="713"/>
                  <a:pt x="1445" y="713"/>
                </a:cubicBezTo>
                <a:cubicBezTo>
                  <a:pt x="1444" y="715"/>
                  <a:pt x="1444" y="717"/>
                  <a:pt x="1445" y="718"/>
                </a:cubicBezTo>
                <a:close/>
                <a:moveTo>
                  <a:pt x="1620" y="538"/>
                </a:moveTo>
                <a:cubicBezTo>
                  <a:pt x="1603" y="556"/>
                  <a:pt x="1603" y="556"/>
                  <a:pt x="1603" y="556"/>
                </a:cubicBezTo>
                <a:cubicBezTo>
                  <a:pt x="1601" y="557"/>
                  <a:pt x="1601" y="559"/>
                  <a:pt x="1603" y="560"/>
                </a:cubicBezTo>
                <a:cubicBezTo>
                  <a:pt x="1603" y="561"/>
                  <a:pt x="1604" y="561"/>
                  <a:pt x="1605" y="561"/>
                </a:cubicBezTo>
                <a:cubicBezTo>
                  <a:pt x="1606" y="561"/>
                  <a:pt x="1606" y="561"/>
                  <a:pt x="1607" y="560"/>
                </a:cubicBezTo>
                <a:cubicBezTo>
                  <a:pt x="1625" y="543"/>
                  <a:pt x="1625" y="543"/>
                  <a:pt x="1625" y="543"/>
                </a:cubicBezTo>
                <a:cubicBezTo>
                  <a:pt x="1626" y="542"/>
                  <a:pt x="1626" y="540"/>
                  <a:pt x="1625" y="538"/>
                </a:cubicBezTo>
                <a:cubicBezTo>
                  <a:pt x="1623" y="537"/>
                  <a:pt x="1622" y="537"/>
                  <a:pt x="1620" y="538"/>
                </a:cubicBezTo>
                <a:close/>
                <a:moveTo>
                  <a:pt x="1447" y="733"/>
                </a:moveTo>
                <a:cubicBezTo>
                  <a:pt x="1447" y="733"/>
                  <a:pt x="1448" y="733"/>
                  <a:pt x="1449" y="733"/>
                </a:cubicBezTo>
                <a:cubicBezTo>
                  <a:pt x="1553" y="628"/>
                  <a:pt x="1553" y="628"/>
                  <a:pt x="1553" y="628"/>
                </a:cubicBezTo>
                <a:cubicBezTo>
                  <a:pt x="1575" y="607"/>
                  <a:pt x="1575" y="607"/>
                  <a:pt x="1575" y="607"/>
                </a:cubicBezTo>
                <a:cubicBezTo>
                  <a:pt x="1578" y="604"/>
                  <a:pt x="1578" y="604"/>
                  <a:pt x="1578" y="604"/>
                </a:cubicBezTo>
                <a:cubicBezTo>
                  <a:pt x="1579" y="602"/>
                  <a:pt x="1579" y="601"/>
                  <a:pt x="1578" y="599"/>
                </a:cubicBezTo>
                <a:cubicBezTo>
                  <a:pt x="1577" y="598"/>
                  <a:pt x="1575" y="598"/>
                  <a:pt x="1573" y="599"/>
                </a:cubicBezTo>
                <a:cubicBezTo>
                  <a:pt x="1445" y="728"/>
                  <a:pt x="1445" y="728"/>
                  <a:pt x="1445" y="728"/>
                </a:cubicBezTo>
                <a:cubicBezTo>
                  <a:pt x="1443" y="729"/>
                  <a:pt x="1443" y="731"/>
                  <a:pt x="1445" y="733"/>
                </a:cubicBezTo>
                <a:cubicBezTo>
                  <a:pt x="1445" y="733"/>
                  <a:pt x="1446" y="733"/>
                  <a:pt x="1447" y="733"/>
                </a:cubicBezTo>
                <a:close/>
                <a:moveTo>
                  <a:pt x="1609" y="568"/>
                </a:moveTo>
                <a:cubicBezTo>
                  <a:pt x="1610" y="568"/>
                  <a:pt x="1611" y="569"/>
                  <a:pt x="1612" y="569"/>
                </a:cubicBezTo>
                <a:cubicBezTo>
                  <a:pt x="1612" y="569"/>
                  <a:pt x="1613" y="568"/>
                  <a:pt x="1614" y="568"/>
                </a:cubicBezTo>
                <a:cubicBezTo>
                  <a:pt x="1634" y="547"/>
                  <a:pt x="1634" y="547"/>
                  <a:pt x="1634" y="547"/>
                </a:cubicBezTo>
                <a:cubicBezTo>
                  <a:pt x="1635" y="546"/>
                  <a:pt x="1635" y="544"/>
                  <a:pt x="1634" y="543"/>
                </a:cubicBezTo>
                <a:cubicBezTo>
                  <a:pt x="1633" y="542"/>
                  <a:pt x="1631" y="542"/>
                  <a:pt x="1630" y="543"/>
                </a:cubicBezTo>
                <a:cubicBezTo>
                  <a:pt x="1609" y="563"/>
                  <a:pt x="1609" y="563"/>
                  <a:pt x="1609" y="563"/>
                </a:cubicBezTo>
                <a:cubicBezTo>
                  <a:pt x="1608" y="565"/>
                  <a:pt x="1608" y="567"/>
                  <a:pt x="1609" y="568"/>
                </a:cubicBezTo>
                <a:close/>
                <a:moveTo>
                  <a:pt x="1612" y="574"/>
                </a:moveTo>
                <a:cubicBezTo>
                  <a:pt x="1612" y="574"/>
                  <a:pt x="1612" y="574"/>
                  <a:pt x="1612" y="575"/>
                </a:cubicBezTo>
                <a:cubicBezTo>
                  <a:pt x="1608" y="579"/>
                  <a:pt x="1608" y="579"/>
                  <a:pt x="1608" y="579"/>
                </a:cubicBezTo>
                <a:cubicBezTo>
                  <a:pt x="1607" y="580"/>
                  <a:pt x="1607" y="582"/>
                  <a:pt x="1608" y="583"/>
                </a:cubicBezTo>
                <a:cubicBezTo>
                  <a:pt x="1609" y="584"/>
                  <a:pt x="1609" y="584"/>
                  <a:pt x="1610" y="584"/>
                </a:cubicBezTo>
                <a:cubicBezTo>
                  <a:pt x="1611" y="584"/>
                  <a:pt x="1612" y="584"/>
                  <a:pt x="1612" y="583"/>
                </a:cubicBezTo>
                <a:cubicBezTo>
                  <a:pt x="1616" y="579"/>
                  <a:pt x="1616" y="579"/>
                  <a:pt x="1616" y="579"/>
                </a:cubicBezTo>
                <a:cubicBezTo>
                  <a:pt x="1617" y="579"/>
                  <a:pt x="1617" y="579"/>
                  <a:pt x="1617" y="579"/>
                </a:cubicBezTo>
                <a:cubicBezTo>
                  <a:pt x="1617" y="579"/>
                  <a:pt x="1617" y="579"/>
                  <a:pt x="1617" y="579"/>
                </a:cubicBezTo>
                <a:cubicBezTo>
                  <a:pt x="1646" y="550"/>
                  <a:pt x="1646" y="550"/>
                  <a:pt x="1646" y="550"/>
                </a:cubicBezTo>
                <a:cubicBezTo>
                  <a:pt x="1647" y="548"/>
                  <a:pt x="1647" y="546"/>
                  <a:pt x="1646" y="545"/>
                </a:cubicBezTo>
                <a:cubicBezTo>
                  <a:pt x="1645" y="544"/>
                  <a:pt x="1643" y="544"/>
                  <a:pt x="1642" y="545"/>
                </a:cubicBezTo>
                <a:cubicBezTo>
                  <a:pt x="1613" y="574"/>
                  <a:pt x="1613" y="574"/>
                  <a:pt x="1613" y="574"/>
                </a:cubicBezTo>
                <a:cubicBezTo>
                  <a:pt x="1612" y="574"/>
                  <a:pt x="1612" y="574"/>
                  <a:pt x="1612" y="574"/>
                </a:cubicBezTo>
                <a:close/>
                <a:moveTo>
                  <a:pt x="1446" y="749"/>
                </a:moveTo>
                <a:cubicBezTo>
                  <a:pt x="1587" y="608"/>
                  <a:pt x="1587" y="608"/>
                  <a:pt x="1587" y="608"/>
                </a:cubicBezTo>
                <a:cubicBezTo>
                  <a:pt x="1589" y="607"/>
                  <a:pt x="1589" y="605"/>
                  <a:pt x="1587" y="604"/>
                </a:cubicBezTo>
                <a:cubicBezTo>
                  <a:pt x="1586" y="602"/>
                  <a:pt x="1584" y="602"/>
                  <a:pt x="1583" y="604"/>
                </a:cubicBezTo>
                <a:cubicBezTo>
                  <a:pt x="1442" y="745"/>
                  <a:pt x="1442" y="745"/>
                  <a:pt x="1442" y="745"/>
                </a:cubicBezTo>
                <a:cubicBezTo>
                  <a:pt x="1441" y="745"/>
                  <a:pt x="1441" y="746"/>
                  <a:pt x="1441" y="747"/>
                </a:cubicBezTo>
                <a:cubicBezTo>
                  <a:pt x="1440" y="747"/>
                  <a:pt x="1439" y="747"/>
                  <a:pt x="1439" y="748"/>
                </a:cubicBezTo>
                <a:cubicBezTo>
                  <a:pt x="1436" y="751"/>
                  <a:pt x="1436" y="751"/>
                  <a:pt x="1436" y="751"/>
                </a:cubicBezTo>
                <a:cubicBezTo>
                  <a:pt x="1434" y="752"/>
                  <a:pt x="1434" y="754"/>
                  <a:pt x="1436" y="755"/>
                </a:cubicBezTo>
                <a:cubicBezTo>
                  <a:pt x="1436" y="756"/>
                  <a:pt x="1437" y="756"/>
                  <a:pt x="1438" y="756"/>
                </a:cubicBezTo>
                <a:cubicBezTo>
                  <a:pt x="1439" y="756"/>
                  <a:pt x="1439" y="756"/>
                  <a:pt x="1440" y="755"/>
                </a:cubicBezTo>
                <a:cubicBezTo>
                  <a:pt x="1443" y="752"/>
                  <a:pt x="1443" y="752"/>
                  <a:pt x="1443" y="752"/>
                </a:cubicBezTo>
                <a:cubicBezTo>
                  <a:pt x="1444" y="752"/>
                  <a:pt x="1444" y="751"/>
                  <a:pt x="1444" y="750"/>
                </a:cubicBezTo>
                <a:cubicBezTo>
                  <a:pt x="1445" y="750"/>
                  <a:pt x="1446" y="750"/>
                  <a:pt x="1446" y="749"/>
                </a:cubicBezTo>
                <a:close/>
                <a:moveTo>
                  <a:pt x="1600" y="605"/>
                </a:moveTo>
                <a:cubicBezTo>
                  <a:pt x="1599" y="603"/>
                  <a:pt x="1597" y="603"/>
                  <a:pt x="1596" y="605"/>
                </a:cubicBezTo>
                <a:cubicBezTo>
                  <a:pt x="1445" y="756"/>
                  <a:pt x="1445" y="756"/>
                  <a:pt x="1445" y="756"/>
                </a:cubicBezTo>
                <a:cubicBezTo>
                  <a:pt x="1443" y="757"/>
                  <a:pt x="1443" y="759"/>
                  <a:pt x="1445" y="760"/>
                </a:cubicBezTo>
                <a:cubicBezTo>
                  <a:pt x="1445" y="761"/>
                  <a:pt x="1446" y="761"/>
                  <a:pt x="1447" y="761"/>
                </a:cubicBezTo>
                <a:cubicBezTo>
                  <a:pt x="1447" y="761"/>
                  <a:pt x="1448" y="761"/>
                  <a:pt x="1449" y="760"/>
                </a:cubicBezTo>
                <a:cubicBezTo>
                  <a:pt x="1600" y="609"/>
                  <a:pt x="1600" y="609"/>
                  <a:pt x="1600" y="609"/>
                </a:cubicBezTo>
                <a:cubicBezTo>
                  <a:pt x="1602" y="608"/>
                  <a:pt x="1602" y="606"/>
                  <a:pt x="1600" y="605"/>
                </a:cubicBezTo>
                <a:close/>
                <a:moveTo>
                  <a:pt x="1621" y="584"/>
                </a:moveTo>
                <a:cubicBezTo>
                  <a:pt x="1621" y="585"/>
                  <a:pt x="1622" y="585"/>
                  <a:pt x="1623" y="585"/>
                </a:cubicBezTo>
                <a:cubicBezTo>
                  <a:pt x="1624" y="585"/>
                  <a:pt x="1624" y="585"/>
                  <a:pt x="1625" y="584"/>
                </a:cubicBezTo>
                <a:cubicBezTo>
                  <a:pt x="1653" y="556"/>
                  <a:pt x="1653" y="556"/>
                  <a:pt x="1653" y="556"/>
                </a:cubicBezTo>
                <a:cubicBezTo>
                  <a:pt x="1654" y="555"/>
                  <a:pt x="1654" y="553"/>
                  <a:pt x="1653" y="552"/>
                </a:cubicBezTo>
                <a:cubicBezTo>
                  <a:pt x="1652" y="551"/>
                  <a:pt x="1650" y="551"/>
                  <a:pt x="1649" y="552"/>
                </a:cubicBezTo>
                <a:cubicBezTo>
                  <a:pt x="1621" y="580"/>
                  <a:pt x="1621" y="580"/>
                  <a:pt x="1621" y="580"/>
                </a:cubicBezTo>
                <a:cubicBezTo>
                  <a:pt x="1619" y="581"/>
                  <a:pt x="1619" y="583"/>
                  <a:pt x="1621" y="584"/>
                </a:cubicBezTo>
                <a:close/>
                <a:moveTo>
                  <a:pt x="1664" y="545"/>
                </a:moveTo>
                <a:cubicBezTo>
                  <a:pt x="1664" y="545"/>
                  <a:pt x="1665" y="544"/>
                  <a:pt x="1666" y="544"/>
                </a:cubicBezTo>
                <a:cubicBezTo>
                  <a:pt x="1669" y="540"/>
                  <a:pt x="1669" y="540"/>
                  <a:pt x="1669" y="540"/>
                </a:cubicBezTo>
                <a:cubicBezTo>
                  <a:pt x="1671" y="539"/>
                  <a:pt x="1671" y="537"/>
                  <a:pt x="1669" y="536"/>
                </a:cubicBezTo>
                <a:cubicBezTo>
                  <a:pt x="1668" y="534"/>
                  <a:pt x="1666" y="534"/>
                  <a:pt x="1665" y="536"/>
                </a:cubicBezTo>
                <a:cubicBezTo>
                  <a:pt x="1661" y="539"/>
                  <a:pt x="1661" y="539"/>
                  <a:pt x="1661" y="539"/>
                </a:cubicBezTo>
                <a:cubicBezTo>
                  <a:pt x="1660" y="540"/>
                  <a:pt x="1660" y="542"/>
                  <a:pt x="1661" y="544"/>
                </a:cubicBezTo>
                <a:cubicBezTo>
                  <a:pt x="1662" y="544"/>
                  <a:pt x="1663" y="545"/>
                  <a:pt x="1664" y="545"/>
                </a:cubicBezTo>
                <a:close/>
                <a:moveTo>
                  <a:pt x="1629" y="590"/>
                </a:moveTo>
                <a:cubicBezTo>
                  <a:pt x="1630" y="591"/>
                  <a:pt x="1630" y="591"/>
                  <a:pt x="1631" y="591"/>
                </a:cubicBezTo>
                <a:cubicBezTo>
                  <a:pt x="1632" y="591"/>
                  <a:pt x="1633" y="591"/>
                  <a:pt x="1633" y="590"/>
                </a:cubicBezTo>
                <a:cubicBezTo>
                  <a:pt x="1660" y="564"/>
                  <a:pt x="1660" y="564"/>
                  <a:pt x="1660" y="564"/>
                </a:cubicBezTo>
                <a:cubicBezTo>
                  <a:pt x="1661" y="562"/>
                  <a:pt x="1661" y="560"/>
                  <a:pt x="1660" y="559"/>
                </a:cubicBezTo>
                <a:cubicBezTo>
                  <a:pt x="1659" y="558"/>
                  <a:pt x="1657" y="558"/>
                  <a:pt x="1655" y="559"/>
                </a:cubicBezTo>
                <a:cubicBezTo>
                  <a:pt x="1629" y="586"/>
                  <a:pt x="1629" y="586"/>
                  <a:pt x="1629" y="586"/>
                </a:cubicBezTo>
                <a:cubicBezTo>
                  <a:pt x="1628" y="587"/>
                  <a:pt x="1628" y="589"/>
                  <a:pt x="1629" y="590"/>
                </a:cubicBezTo>
                <a:close/>
                <a:moveTo>
                  <a:pt x="1594" y="625"/>
                </a:moveTo>
                <a:cubicBezTo>
                  <a:pt x="1593" y="624"/>
                  <a:pt x="1591" y="624"/>
                  <a:pt x="1590" y="625"/>
                </a:cubicBezTo>
                <a:cubicBezTo>
                  <a:pt x="1465" y="750"/>
                  <a:pt x="1465" y="750"/>
                  <a:pt x="1465" y="750"/>
                </a:cubicBezTo>
                <a:cubicBezTo>
                  <a:pt x="1463" y="751"/>
                  <a:pt x="1463" y="753"/>
                  <a:pt x="1465" y="754"/>
                </a:cubicBezTo>
                <a:cubicBezTo>
                  <a:pt x="1465" y="755"/>
                  <a:pt x="1466" y="755"/>
                  <a:pt x="1467" y="755"/>
                </a:cubicBezTo>
                <a:cubicBezTo>
                  <a:pt x="1468" y="755"/>
                  <a:pt x="1468" y="755"/>
                  <a:pt x="1469" y="754"/>
                </a:cubicBezTo>
                <a:cubicBezTo>
                  <a:pt x="1594" y="629"/>
                  <a:pt x="1594" y="629"/>
                  <a:pt x="1594" y="629"/>
                </a:cubicBezTo>
                <a:cubicBezTo>
                  <a:pt x="1595" y="628"/>
                  <a:pt x="1595" y="626"/>
                  <a:pt x="1594" y="625"/>
                </a:cubicBezTo>
                <a:close/>
                <a:moveTo>
                  <a:pt x="1630" y="607"/>
                </a:moveTo>
                <a:cubicBezTo>
                  <a:pt x="1637" y="601"/>
                  <a:pt x="1637" y="601"/>
                  <a:pt x="1637" y="601"/>
                </a:cubicBezTo>
                <a:cubicBezTo>
                  <a:pt x="1638" y="600"/>
                  <a:pt x="1638" y="598"/>
                  <a:pt x="1637" y="596"/>
                </a:cubicBezTo>
                <a:cubicBezTo>
                  <a:pt x="1635" y="595"/>
                  <a:pt x="1633" y="595"/>
                  <a:pt x="1632" y="596"/>
                </a:cubicBezTo>
                <a:cubicBezTo>
                  <a:pt x="1626" y="603"/>
                  <a:pt x="1626" y="603"/>
                  <a:pt x="1626" y="603"/>
                </a:cubicBezTo>
                <a:cubicBezTo>
                  <a:pt x="1625" y="604"/>
                  <a:pt x="1625" y="606"/>
                  <a:pt x="1626" y="607"/>
                </a:cubicBezTo>
                <a:cubicBezTo>
                  <a:pt x="1626" y="608"/>
                  <a:pt x="1627" y="608"/>
                  <a:pt x="1628" y="608"/>
                </a:cubicBezTo>
                <a:cubicBezTo>
                  <a:pt x="1629" y="608"/>
                  <a:pt x="1630" y="608"/>
                  <a:pt x="1630" y="607"/>
                </a:cubicBezTo>
                <a:close/>
                <a:moveTo>
                  <a:pt x="1601" y="632"/>
                </a:moveTo>
                <a:cubicBezTo>
                  <a:pt x="1600" y="631"/>
                  <a:pt x="1598" y="631"/>
                  <a:pt x="1597" y="632"/>
                </a:cubicBezTo>
                <a:cubicBezTo>
                  <a:pt x="1479" y="749"/>
                  <a:pt x="1479" y="749"/>
                  <a:pt x="1479" y="749"/>
                </a:cubicBezTo>
                <a:cubicBezTo>
                  <a:pt x="1478" y="751"/>
                  <a:pt x="1478" y="752"/>
                  <a:pt x="1479" y="754"/>
                </a:cubicBezTo>
                <a:cubicBezTo>
                  <a:pt x="1480" y="754"/>
                  <a:pt x="1481" y="755"/>
                  <a:pt x="1481" y="755"/>
                </a:cubicBezTo>
                <a:cubicBezTo>
                  <a:pt x="1482" y="755"/>
                  <a:pt x="1483" y="754"/>
                  <a:pt x="1484" y="754"/>
                </a:cubicBezTo>
                <a:cubicBezTo>
                  <a:pt x="1601" y="636"/>
                  <a:pt x="1601" y="636"/>
                  <a:pt x="1601" y="636"/>
                </a:cubicBezTo>
                <a:cubicBezTo>
                  <a:pt x="1602" y="635"/>
                  <a:pt x="1602" y="633"/>
                  <a:pt x="1601" y="632"/>
                </a:cubicBezTo>
                <a:close/>
                <a:moveTo>
                  <a:pt x="1687" y="549"/>
                </a:moveTo>
                <a:cubicBezTo>
                  <a:pt x="1688" y="549"/>
                  <a:pt x="1689" y="548"/>
                  <a:pt x="1690" y="548"/>
                </a:cubicBezTo>
                <a:cubicBezTo>
                  <a:pt x="1691" y="546"/>
                  <a:pt x="1691" y="546"/>
                  <a:pt x="1691" y="546"/>
                </a:cubicBezTo>
                <a:cubicBezTo>
                  <a:pt x="1692" y="545"/>
                  <a:pt x="1692" y="543"/>
                  <a:pt x="1691" y="542"/>
                </a:cubicBezTo>
                <a:cubicBezTo>
                  <a:pt x="1690" y="541"/>
                  <a:pt x="1688" y="541"/>
                  <a:pt x="1687" y="542"/>
                </a:cubicBezTo>
                <a:cubicBezTo>
                  <a:pt x="1685" y="543"/>
                  <a:pt x="1685" y="543"/>
                  <a:pt x="1685" y="543"/>
                </a:cubicBezTo>
                <a:cubicBezTo>
                  <a:pt x="1684" y="545"/>
                  <a:pt x="1684" y="547"/>
                  <a:pt x="1685" y="548"/>
                </a:cubicBezTo>
                <a:cubicBezTo>
                  <a:pt x="1686" y="548"/>
                  <a:pt x="1687" y="549"/>
                  <a:pt x="1687" y="549"/>
                </a:cubicBezTo>
                <a:close/>
                <a:moveTo>
                  <a:pt x="1654" y="582"/>
                </a:moveTo>
                <a:cubicBezTo>
                  <a:pt x="1655" y="582"/>
                  <a:pt x="1655" y="582"/>
                  <a:pt x="1656" y="581"/>
                </a:cubicBezTo>
                <a:cubicBezTo>
                  <a:pt x="1668" y="570"/>
                  <a:pt x="1668" y="570"/>
                  <a:pt x="1668" y="570"/>
                </a:cubicBezTo>
                <a:cubicBezTo>
                  <a:pt x="1669" y="568"/>
                  <a:pt x="1669" y="566"/>
                  <a:pt x="1668" y="565"/>
                </a:cubicBezTo>
                <a:cubicBezTo>
                  <a:pt x="1666" y="564"/>
                  <a:pt x="1665" y="564"/>
                  <a:pt x="1663" y="565"/>
                </a:cubicBezTo>
                <a:cubicBezTo>
                  <a:pt x="1652" y="577"/>
                  <a:pt x="1652" y="577"/>
                  <a:pt x="1652" y="577"/>
                </a:cubicBezTo>
                <a:cubicBezTo>
                  <a:pt x="1650" y="578"/>
                  <a:pt x="1650" y="580"/>
                  <a:pt x="1652" y="581"/>
                </a:cubicBezTo>
                <a:cubicBezTo>
                  <a:pt x="1652" y="582"/>
                  <a:pt x="1653" y="582"/>
                  <a:pt x="1654" y="582"/>
                </a:cubicBezTo>
                <a:close/>
                <a:moveTo>
                  <a:pt x="1622" y="625"/>
                </a:moveTo>
                <a:cubicBezTo>
                  <a:pt x="1622" y="626"/>
                  <a:pt x="1623" y="626"/>
                  <a:pt x="1624" y="626"/>
                </a:cubicBezTo>
                <a:cubicBezTo>
                  <a:pt x="1625" y="626"/>
                  <a:pt x="1626" y="626"/>
                  <a:pt x="1626" y="625"/>
                </a:cubicBezTo>
                <a:cubicBezTo>
                  <a:pt x="1639" y="613"/>
                  <a:pt x="1639" y="613"/>
                  <a:pt x="1639" y="613"/>
                </a:cubicBezTo>
                <a:cubicBezTo>
                  <a:pt x="1640" y="611"/>
                  <a:pt x="1640" y="609"/>
                  <a:pt x="1639" y="608"/>
                </a:cubicBezTo>
                <a:cubicBezTo>
                  <a:pt x="1638" y="607"/>
                  <a:pt x="1636" y="607"/>
                  <a:pt x="1634" y="608"/>
                </a:cubicBezTo>
                <a:cubicBezTo>
                  <a:pt x="1622" y="621"/>
                  <a:pt x="1622" y="621"/>
                  <a:pt x="1622" y="621"/>
                </a:cubicBezTo>
                <a:cubicBezTo>
                  <a:pt x="1621" y="622"/>
                  <a:pt x="1621" y="624"/>
                  <a:pt x="1622" y="625"/>
                </a:cubicBezTo>
                <a:close/>
                <a:moveTo>
                  <a:pt x="1665" y="577"/>
                </a:moveTo>
                <a:cubicBezTo>
                  <a:pt x="1658" y="584"/>
                  <a:pt x="1658" y="584"/>
                  <a:pt x="1658" y="584"/>
                </a:cubicBezTo>
                <a:cubicBezTo>
                  <a:pt x="1657" y="585"/>
                  <a:pt x="1657" y="587"/>
                  <a:pt x="1658" y="589"/>
                </a:cubicBezTo>
                <a:cubicBezTo>
                  <a:pt x="1659" y="589"/>
                  <a:pt x="1660" y="589"/>
                  <a:pt x="1661" y="589"/>
                </a:cubicBezTo>
                <a:cubicBezTo>
                  <a:pt x="1661" y="589"/>
                  <a:pt x="1662" y="589"/>
                  <a:pt x="1663" y="589"/>
                </a:cubicBezTo>
                <a:cubicBezTo>
                  <a:pt x="1670" y="582"/>
                  <a:pt x="1670" y="582"/>
                  <a:pt x="1670" y="582"/>
                </a:cubicBezTo>
                <a:cubicBezTo>
                  <a:pt x="1671" y="581"/>
                  <a:pt x="1671" y="579"/>
                  <a:pt x="1670" y="577"/>
                </a:cubicBezTo>
                <a:cubicBezTo>
                  <a:pt x="1668" y="576"/>
                  <a:pt x="1666" y="576"/>
                  <a:pt x="1665" y="577"/>
                </a:cubicBezTo>
                <a:close/>
                <a:moveTo>
                  <a:pt x="1609" y="638"/>
                </a:moveTo>
                <a:cubicBezTo>
                  <a:pt x="1608" y="637"/>
                  <a:pt x="1606" y="637"/>
                  <a:pt x="1605" y="638"/>
                </a:cubicBezTo>
                <a:cubicBezTo>
                  <a:pt x="1504" y="738"/>
                  <a:pt x="1504" y="738"/>
                  <a:pt x="1504" y="738"/>
                </a:cubicBezTo>
                <a:cubicBezTo>
                  <a:pt x="1503" y="739"/>
                  <a:pt x="1503" y="741"/>
                  <a:pt x="1504" y="743"/>
                </a:cubicBezTo>
                <a:cubicBezTo>
                  <a:pt x="1505" y="743"/>
                  <a:pt x="1506" y="743"/>
                  <a:pt x="1507" y="743"/>
                </a:cubicBezTo>
                <a:cubicBezTo>
                  <a:pt x="1507" y="743"/>
                  <a:pt x="1508" y="743"/>
                  <a:pt x="1509" y="743"/>
                </a:cubicBezTo>
                <a:cubicBezTo>
                  <a:pt x="1609" y="642"/>
                  <a:pt x="1609" y="642"/>
                  <a:pt x="1609" y="642"/>
                </a:cubicBezTo>
                <a:cubicBezTo>
                  <a:pt x="1610" y="641"/>
                  <a:pt x="1610" y="639"/>
                  <a:pt x="1609" y="638"/>
                </a:cubicBezTo>
                <a:close/>
                <a:moveTo>
                  <a:pt x="1680" y="571"/>
                </a:moveTo>
                <a:cubicBezTo>
                  <a:pt x="1680" y="571"/>
                  <a:pt x="1681" y="570"/>
                  <a:pt x="1682" y="570"/>
                </a:cubicBezTo>
                <a:cubicBezTo>
                  <a:pt x="1688" y="563"/>
                  <a:pt x="1688" y="563"/>
                  <a:pt x="1688" y="563"/>
                </a:cubicBezTo>
                <a:cubicBezTo>
                  <a:pt x="1688" y="563"/>
                  <a:pt x="1688" y="563"/>
                  <a:pt x="1688" y="563"/>
                </a:cubicBezTo>
                <a:cubicBezTo>
                  <a:pt x="1689" y="562"/>
                  <a:pt x="1689" y="562"/>
                  <a:pt x="1689" y="562"/>
                </a:cubicBezTo>
                <a:cubicBezTo>
                  <a:pt x="1689" y="562"/>
                  <a:pt x="1689" y="562"/>
                  <a:pt x="1689" y="562"/>
                </a:cubicBezTo>
                <a:cubicBezTo>
                  <a:pt x="1691" y="561"/>
                  <a:pt x="1691" y="561"/>
                  <a:pt x="1691" y="561"/>
                </a:cubicBezTo>
                <a:cubicBezTo>
                  <a:pt x="1695" y="556"/>
                  <a:pt x="1695" y="556"/>
                  <a:pt x="1695" y="556"/>
                </a:cubicBezTo>
                <a:cubicBezTo>
                  <a:pt x="1696" y="555"/>
                  <a:pt x="1696" y="553"/>
                  <a:pt x="1695" y="552"/>
                </a:cubicBezTo>
                <a:cubicBezTo>
                  <a:pt x="1694" y="551"/>
                  <a:pt x="1692" y="551"/>
                  <a:pt x="1691" y="552"/>
                </a:cubicBezTo>
                <a:cubicBezTo>
                  <a:pt x="1677" y="565"/>
                  <a:pt x="1677" y="565"/>
                  <a:pt x="1677" y="565"/>
                </a:cubicBezTo>
                <a:cubicBezTo>
                  <a:pt x="1676" y="566"/>
                  <a:pt x="1676" y="568"/>
                  <a:pt x="1677" y="570"/>
                </a:cubicBezTo>
                <a:cubicBezTo>
                  <a:pt x="1678" y="570"/>
                  <a:pt x="1679" y="571"/>
                  <a:pt x="1680" y="571"/>
                </a:cubicBezTo>
                <a:close/>
                <a:moveTo>
                  <a:pt x="1643" y="618"/>
                </a:moveTo>
                <a:cubicBezTo>
                  <a:pt x="1642" y="617"/>
                  <a:pt x="1640" y="617"/>
                  <a:pt x="1639" y="618"/>
                </a:cubicBezTo>
                <a:cubicBezTo>
                  <a:pt x="1522" y="735"/>
                  <a:pt x="1522" y="735"/>
                  <a:pt x="1522" y="735"/>
                </a:cubicBezTo>
                <a:cubicBezTo>
                  <a:pt x="1521" y="736"/>
                  <a:pt x="1521" y="738"/>
                  <a:pt x="1522" y="739"/>
                </a:cubicBezTo>
                <a:cubicBezTo>
                  <a:pt x="1522" y="740"/>
                  <a:pt x="1523" y="740"/>
                  <a:pt x="1524" y="740"/>
                </a:cubicBezTo>
                <a:cubicBezTo>
                  <a:pt x="1525" y="740"/>
                  <a:pt x="1526" y="740"/>
                  <a:pt x="1526" y="739"/>
                </a:cubicBezTo>
                <a:cubicBezTo>
                  <a:pt x="1643" y="622"/>
                  <a:pt x="1643" y="622"/>
                  <a:pt x="1643" y="622"/>
                </a:cubicBezTo>
                <a:cubicBezTo>
                  <a:pt x="1644" y="621"/>
                  <a:pt x="1644" y="619"/>
                  <a:pt x="1643" y="618"/>
                </a:cubicBezTo>
                <a:close/>
                <a:moveTo>
                  <a:pt x="1666" y="595"/>
                </a:moveTo>
                <a:cubicBezTo>
                  <a:pt x="1666" y="596"/>
                  <a:pt x="1667" y="596"/>
                  <a:pt x="1668" y="596"/>
                </a:cubicBezTo>
                <a:cubicBezTo>
                  <a:pt x="1669" y="596"/>
                  <a:pt x="1669" y="596"/>
                  <a:pt x="1670" y="595"/>
                </a:cubicBezTo>
                <a:cubicBezTo>
                  <a:pt x="1676" y="589"/>
                  <a:pt x="1676" y="589"/>
                  <a:pt x="1676" y="589"/>
                </a:cubicBezTo>
                <a:cubicBezTo>
                  <a:pt x="1677" y="588"/>
                  <a:pt x="1677" y="586"/>
                  <a:pt x="1676" y="585"/>
                </a:cubicBezTo>
                <a:cubicBezTo>
                  <a:pt x="1675" y="584"/>
                  <a:pt x="1673" y="584"/>
                  <a:pt x="1672" y="585"/>
                </a:cubicBezTo>
                <a:cubicBezTo>
                  <a:pt x="1666" y="591"/>
                  <a:pt x="1666" y="591"/>
                  <a:pt x="1666" y="591"/>
                </a:cubicBezTo>
                <a:cubicBezTo>
                  <a:pt x="1665" y="592"/>
                  <a:pt x="1665" y="594"/>
                  <a:pt x="1666" y="595"/>
                </a:cubicBezTo>
                <a:close/>
                <a:moveTo>
                  <a:pt x="1647" y="628"/>
                </a:moveTo>
                <a:cubicBezTo>
                  <a:pt x="1646" y="627"/>
                  <a:pt x="1644" y="627"/>
                  <a:pt x="1643" y="628"/>
                </a:cubicBezTo>
                <a:cubicBezTo>
                  <a:pt x="1536" y="735"/>
                  <a:pt x="1536" y="735"/>
                  <a:pt x="1536" y="735"/>
                </a:cubicBezTo>
                <a:cubicBezTo>
                  <a:pt x="1534" y="736"/>
                  <a:pt x="1534" y="738"/>
                  <a:pt x="1536" y="739"/>
                </a:cubicBezTo>
                <a:cubicBezTo>
                  <a:pt x="1536" y="740"/>
                  <a:pt x="1537" y="740"/>
                  <a:pt x="1538" y="740"/>
                </a:cubicBezTo>
                <a:cubicBezTo>
                  <a:pt x="1538" y="740"/>
                  <a:pt x="1539" y="740"/>
                  <a:pt x="1540" y="739"/>
                </a:cubicBezTo>
                <a:cubicBezTo>
                  <a:pt x="1647" y="632"/>
                  <a:pt x="1647" y="632"/>
                  <a:pt x="1647" y="632"/>
                </a:cubicBezTo>
                <a:cubicBezTo>
                  <a:pt x="1648" y="631"/>
                  <a:pt x="1648" y="629"/>
                  <a:pt x="1647" y="628"/>
                </a:cubicBezTo>
                <a:close/>
                <a:moveTo>
                  <a:pt x="1682" y="589"/>
                </a:moveTo>
                <a:cubicBezTo>
                  <a:pt x="1681" y="589"/>
                  <a:pt x="1681" y="589"/>
                  <a:pt x="1681" y="589"/>
                </a:cubicBezTo>
                <a:cubicBezTo>
                  <a:pt x="1681" y="589"/>
                  <a:pt x="1681" y="589"/>
                  <a:pt x="1681" y="589"/>
                </a:cubicBezTo>
                <a:cubicBezTo>
                  <a:pt x="1676" y="595"/>
                  <a:pt x="1676" y="595"/>
                  <a:pt x="1676" y="595"/>
                </a:cubicBezTo>
                <a:cubicBezTo>
                  <a:pt x="1675" y="596"/>
                  <a:pt x="1675" y="598"/>
                  <a:pt x="1676" y="599"/>
                </a:cubicBezTo>
                <a:cubicBezTo>
                  <a:pt x="1676" y="600"/>
                  <a:pt x="1677" y="600"/>
                  <a:pt x="1678" y="600"/>
                </a:cubicBezTo>
                <a:cubicBezTo>
                  <a:pt x="1679" y="600"/>
                  <a:pt x="1679" y="600"/>
                  <a:pt x="1680" y="599"/>
                </a:cubicBezTo>
                <a:cubicBezTo>
                  <a:pt x="1686" y="594"/>
                  <a:pt x="1686" y="594"/>
                  <a:pt x="1686" y="594"/>
                </a:cubicBezTo>
                <a:cubicBezTo>
                  <a:pt x="1686" y="594"/>
                  <a:pt x="1686" y="594"/>
                  <a:pt x="1686" y="594"/>
                </a:cubicBezTo>
                <a:cubicBezTo>
                  <a:pt x="1686" y="593"/>
                  <a:pt x="1686" y="593"/>
                  <a:pt x="1686" y="593"/>
                </a:cubicBezTo>
                <a:cubicBezTo>
                  <a:pt x="1688" y="592"/>
                  <a:pt x="1688" y="590"/>
                  <a:pt x="1686" y="589"/>
                </a:cubicBezTo>
                <a:cubicBezTo>
                  <a:pt x="1685" y="587"/>
                  <a:pt x="1683" y="587"/>
                  <a:pt x="1682" y="589"/>
                </a:cubicBezTo>
                <a:close/>
                <a:moveTo>
                  <a:pt x="1708" y="570"/>
                </a:moveTo>
                <a:cubicBezTo>
                  <a:pt x="1709" y="570"/>
                  <a:pt x="1710" y="570"/>
                  <a:pt x="1710" y="569"/>
                </a:cubicBezTo>
                <a:cubicBezTo>
                  <a:pt x="1714" y="565"/>
                  <a:pt x="1714" y="565"/>
                  <a:pt x="1714" y="565"/>
                </a:cubicBezTo>
                <a:cubicBezTo>
                  <a:pt x="1715" y="564"/>
                  <a:pt x="1715" y="562"/>
                  <a:pt x="1714" y="561"/>
                </a:cubicBezTo>
                <a:cubicBezTo>
                  <a:pt x="1713" y="560"/>
                  <a:pt x="1711" y="560"/>
                  <a:pt x="1710" y="561"/>
                </a:cubicBezTo>
                <a:cubicBezTo>
                  <a:pt x="1706" y="565"/>
                  <a:pt x="1706" y="565"/>
                  <a:pt x="1706" y="565"/>
                </a:cubicBezTo>
                <a:cubicBezTo>
                  <a:pt x="1705" y="566"/>
                  <a:pt x="1705" y="568"/>
                  <a:pt x="1706" y="569"/>
                </a:cubicBezTo>
                <a:cubicBezTo>
                  <a:pt x="1706" y="570"/>
                  <a:pt x="1707" y="570"/>
                  <a:pt x="1708" y="570"/>
                </a:cubicBezTo>
                <a:close/>
                <a:moveTo>
                  <a:pt x="1690" y="602"/>
                </a:moveTo>
                <a:cubicBezTo>
                  <a:pt x="1690" y="602"/>
                  <a:pt x="1691" y="602"/>
                  <a:pt x="1692" y="602"/>
                </a:cubicBezTo>
                <a:cubicBezTo>
                  <a:pt x="1694" y="600"/>
                  <a:pt x="1694" y="600"/>
                  <a:pt x="1694" y="600"/>
                </a:cubicBezTo>
                <a:cubicBezTo>
                  <a:pt x="1695" y="598"/>
                  <a:pt x="1695" y="596"/>
                  <a:pt x="1694" y="595"/>
                </a:cubicBezTo>
                <a:cubicBezTo>
                  <a:pt x="1692" y="594"/>
                  <a:pt x="1691" y="594"/>
                  <a:pt x="1689" y="595"/>
                </a:cubicBezTo>
                <a:cubicBezTo>
                  <a:pt x="1687" y="597"/>
                  <a:pt x="1687" y="597"/>
                  <a:pt x="1687" y="597"/>
                </a:cubicBezTo>
                <a:cubicBezTo>
                  <a:pt x="1686" y="598"/>
                  <a:pt x="1686" y="600"/>
                  <a:pt x="1687" y="602"/>
                </a:cubicBezTo>
                <a:cubicBezTo>
                  <a:pt x="1688" y="602"/>
                  <a:pt x="1689" y="602"/>
                  <a:pt x="1690" y="602"/>
                </a:cubicBezTo>
                <a:close/>
                <a:moveTo>
                  <a:pt x="1551" y="743"/>
                </a:moveTo>
                <a:cubicBezTo>
                  <a:pt x="1648" y="645"/>
                  <a:pt x="1648" y="645"/>
                  <a:pt x="1648" y="645"/>
                </a:cubicBezTo>
                <a:cubicBezTo>
                  <a:pt x="1649" y="644"/>
                  <a:pt x="1649" y="642"/>
                  <a:pt x="1648" y="641"/>
                </a:cubicBezTo>
                <a:cubicBezTo>
                  <a:pt x="1647" y="639"/>
                  <a:pt x="1645" y="639"/>
                  <a:pt x="1644" y="641"/>
                </a:cubicBezTo>
                <a:cubicBezTo>
                  <a:pt x="1546" y="738"/>
                  <a:pt x="1546" y="738"/>
                  <a:pt x="1546" y="738"/>
                </a:cubicBezTo>
                <a:cubicBezTo>
                  <a:pt x="1545" y="740"/>
                  <a:pt x="1545" y="742"/>
                  <a:pt x="1546" y="743"/>
                </a:cubicBezTo>
                <a:cubicBezTo>
                  <a:pt x="1547" y="743"/>
                  <a:pt x="1548" y="744"/>
                  <a:pt x="1548" y="744"/>
                </a:cubicBezTo>
                <a:cubicBezTo>
                  <a:pt x="1549" y="744"/>
                  <a:pt x="1550" y="743"/>
                  <a:pt x="1551" y="743"/>
                </a:cubicBezTo>
                <a:close/>
                <a:moveTo>
                  <a:pt x="1722" y="584"/>
                </a:moveTo>
                <a:cubicBezTo>
                  <a:pt x="1723" y="584"/>
                  <a:pt x="1723" y="584"/>
                  <a:pt x="1724" y="583"/>
                </a:cubicBezTo>
                <a:cubicBezTo>
                  <a:pt x="1725" y="582"/>
                  <a:pt x="1725" y="582"/>
                  <a:pt x="1725" y="582"/>
                </a:cubicBezTo>
                <a:cubicBezTo>
                  <a:pt x="1726" y="581"/>
                  <a:pt x="1726" y="579"/>
                  <a:pt x="1725" y="578"/>
                </a:cubicBezTo>
                <a:cubicBezTo>
                  <a:pt x="1724" y="577"/>
                  <a:pt x="1722" y="577"/>
                  <a:pt x="1721" y="578"/>
                </a:cubicBezTo>
                <a:cubicBezTo>
                  <a:pt x="1720" y="579"/>
                  <a:pt x="1720" y="579"/>
                  <a:pt x="1720" y="579"/>
                </a:cubicBezTo>
                <a:cubicBezTo>
                  <a:pt x="1718" y="580"/>
                  <a:pt x="1718" y="582"/>
                  <a:pt x="1720" y="583"/>
                </a:cubicBezTo>
                <a:cubicBezTo>
                  <a:pt x="1720" y="584"/>
                  <a:pt x="1721" y="584"/>
                  <a:pt x="1722" y="584"/>
                </a:cubicBezTo>
                <a:close/>
                <a:moveTo>
                  <a:pt x="1647" y="652"/>
                </a:moveTo>
                <a:cubicBezTo>
                  <a:pt x="1549" y="750"/>
                  <a:pt x="1549" y="750"/>
                  <a:pt x="1549" y="750"/>
                </a:cubicBezTo>
                <a:cubicBezTo>
                  <a:pt x="1548" y="751"/>
                  <a:pt x="1548" y="753"/>
                  <a:pt x="1549" y="754"/>
                </a:cubicBezTo>
                <a:cubicBezTo>
                  <a:pt x="1550" y="755"/>
                  <a:pt x="1550" y="755"/>
                  <a:pt x="1551" y="755"/>
                </a:cubicBezTo>
                <a:cubicBezTo>
                  <a:pt x="1552" y="755"/>
                  <a:pt x="1553" y="755"/>
                  <a:pt x="1553" y="754"/>
                </a:cubicBezTo>
                <a:cubicBezTo>
                  <a:pt x="1651" y="656"/>
                  <a:pt x="1651" y="656"/>
                  <a:pt x="1651" y="656"/>
                </a:cubicBezTo>
                <a:cubicBezTo>
                  <a:pt x="1652" y="655"/>
                  <a:pt x="1652" y="653"/>
                  <a:pt x="1651" y="652"/>
                </a:cubicBezTo>
                <a:cubicBezTo>
                  <a:pt x="1650" y="651"/>
                  <a:pt x="1648" y="651"/>
                  <a:pt x="1647" y="652"/>
                </a:cubicBezTo>
                <a:close/>
                <a:moveTo>
                  <a:pt x="1551" y="762"/>
                </a:moveTo>
                <a:cubicBezTo>
                  <a:pt x="1549" y="764"/>
                  <a:pt x="1549" y="764"/>
                  <a:pt x="1549" y="764"/>
                </a:cubicBezTo>
                <a:cubicBezTo>
                  <a:pt x="1548" y="765"/>
                  <a:pt x="1548" y="767"/>
                  <a:pt x="1549" y="768"/>
                </a:cubicBezTo>
                <a:cubicBezTo>
                  <a:pt x="1549" y="769"/>
                  <a:pt x="1550" y="769"/>
                  <a:pt x="1551" y="769"/>
                </a:cubicBezTo>
                <a:cubicBezTo>
                  <a:pt x="1552" y="769"/>
                  <a:pt x="1553" y="769"/>
                  <a:pt x="1553" y="768"/>
                </a:cubicBezTo>
                <a:cubicBezTo>
                  <a:pt x="1555" y="766"/>
                  <a:pt x="1555" y="766"/>
                  <a:pt x="1555" y="766"/>
                </a:cubicBezTo>
                <a:cubicBezTo>
                  <a:pt x="1556" y="765"/>
                  <a:pt x="1556" y="763"/>
                  <a:pt x="1555" y="762"/>
                </a:cubicBezTo>
                <a:cubicBezTo>
                  <a:pt x="1554" y="760"/>
                  <a:pt x="1552" y="760"/>
                  <a:pt x="1551" y="762"/>
                </a:cubicBezTo>
                <a:close/>
                <a:moveTo>
                  <a:pt x="1734" y="586"/>
                </a:moveTo>
                <a:cubicBezTo>
                  <a:pt x="1735" y="586"/>
                  <a:pt x="1735" y="586"/>
                  <a:pt x="1736" y="585"/>
                </a:cubicBezTo>
                <a:cubicBezTo>
                  <a:pt x="1738" y="583"/>
                  <a:pt x="1738" y="583"/>
                  <a:pt x="1738" y="583"/>
                </a:cubicBezTo>
                <a:cubicBezTo>
                  <a:pt x="1739" y="582"/>
                  <a:pt x="1739" y="580"/>
                  <a:pt x="1738" y="579"/>
                </a:cubicBezTo>
                <a:cubicBezTo>
                  <a:pt x="1737" y="577"/>
                  <a:pt x="1735" y="577"/>
                  <a:pt x="1734" y="579"/>
                </a:cubicBezTo>
                <a:cubicBezTo>
                  <a:pt x="1732" y="581"/>
                  <a:pt x="1732" y="581"/>
                  <a:pt x="1732" y="581"/>
                </a:cubicBezTo>
                <a:cubicBezTo>
                  <a:pt x="1730" y="582"/>
                  <a:pt x="1730" y="584"/>
                  <a:pt x="1732" y="585"/>
                </a:cubicBezTo>
                <a:cubicBezTo>
                  <a:pt x="1732" y="586"/>
                  <a:pt x="1733" y="586"/>
                  <a:pt x="1734" y="586"/>
                </a:cubicBezTo>
                <a:close/>
                <a:moveTo>
                  <a:pt x="1568" y="752"/>
                </a:moveTo>
                <a:cubicBezTo>
                  <a:pt x="1569" y="752"/>
                  <a:pt x="1570" y="752"/>
                  <a:pt x="1570" y="751"/>
                </a:cubicBezTo>
                <a:cubicBezTo>
                  <a:pt x="1659" y="662"/>
                  <a:pt x="1659" y="662"/>
                  <a:pt x="1659" y="662"/>
                </a:cubicBezTo>
                <a:cubicBezTo>
                  <a:pt x="1660" y="661"/>
                  <a:pt x="1660" y="659"/>
                  <a:pt x="1659" y="658"/>
                </a:cubicBezTo>
                <a:cubicBezTo>
                  <a:pt x="1658" y="657"/>
                  <a:pt x="1656" y="657"/>
                  <a:pt x="1655" y="658"/>
                </a:cubicBezTo>
                <a:cubicBezTo>
                  <a:pt x="1566" y="747"/>
                  <a:pt x="1566" y="747"/>
                  <a:pt x="1566" y="747"/>
                </a:cubicBezTo>
                <a:cubicBezTo>
                  <a:pt x="1565" y="748"/>
                  <a:pt x="1565" y="750"/>
                  <a:pt x="1566" y="751"/>
                </a:cubicBezTo>
                <a:cubicBezTo>
                  <a:pt x="1567" y="752"/>
                  <a:pt x="1567" y="752"/>
                  <a:pt x="1568" y="752"/>
                </a:cubicBezTo>
                <a:close/>
                <a:moveTo>
                  <a:pt x="1566" y="768"/>
                </a:moveTo>
                <a:cubicBezTo>
                  <a:pt x="1567" y="768"/>
                  <a:pt x="1568" y="767"/>
                  <a:pt x="1568" y="767"/>
                </a:cubicBezTo>
                <a:cubicBezTo>
                  <a:pt x="1661" y="674"/>
                  <a:pt x="1661" y="674"/>
                  <a:pt x="1661" y="674"/>
                </a:cubicBezTo>
                <a:cubicBezTo>
                  <a:pt x="1662" y="673"/>
                  <a:pt x="1662" y="671"/>
                  <a:pt x="1661" y="670"/>
                </a:cubicBezTo>
                <a:cubicBezTo>
                  <a:pt x="1660" y="668"/>
                  <a:pt x="1658" y="668"/>
                  <a:pt x="1657" y="670"/>
                </a:cubicBezTo>
                <a:cubicBezTo>
                  <a:pt x="1564" y="762"/>
                  <a:pt x="1564" y="762"/>
                  <a:pt x="1564" y="762"/>
                </a:cubicBezTo>
                <a:cubicBezTo>
                  <a:pt x="1563" y="764"/>
                  <a:pt x="1563" y="766"/>
                  <a:pt x="1564" y="767"/>
                </a:cubicBezTo>
                <a:cubicBezTo>
                  <a:pt x="1565" y="767"/>
                  <a:pt x="1565" y="768"/>
                  <a:pt x="1566" y="768"/>
                </a:cubicBezTo>
                <a:close/>
                <a:moveTo>
                  <a:pt x="1738" y="588"/>
                </a:moveTo>
                <a:cubicBezTo>
                  <a:pt x="1736" y="591"/>
                  <a:pt x="1736" y="591"/>
                  <a:pt x="1736" y="591"/>
                </a:cubicBezTo>
                <a:cubicBezTo>
                  <a:pt x="1735" y="592"/>
                  <a:pt x="1735" y="594"/>
                  <a:pt x="1736" y="595"/>
                </a:cubicBezTo>
                <a:cubicBezTo>
                  <a:pt x="1736" y="596"/>
                  <a:pt x="1737" y="596"/>
                  <a:pt x="1738" y="596"/>
                </a:cubicBezTo>
                <a:cubicBezTo>
                  <a:pt x="1739" y="596"/>
                  <a:pt x="1739" y="596"/>
                  <a:pt x="1740" y="595"/>
                </a:cubicBezTo>
                <a:cubicBezTo>
                  <a:pt x="1743" y="592"/>
                  <a:pt x="1743" y="592"/>
                  <a:pt x="1743" y="592"/>
                </a:cubicBezTo>
                <a:cubicBezTo>
                  <a:pt x="1743" y="592"/>
                  <a:pt x="1743" y="592"/>
                  <a:pt x="1743" y="592"/>
                </a:cubicBezTo>
                <a:cubicBezTo>
                  <a:pt x="1743" y="592"/>
                  <a:pt x="1744" y="592"/>
                  <a:pt x="1744" y="591"/>
                </a:cubicBezTo>
                <a:cubicBezTo>
                  <a:pt x="1746" y="589"/>
                  <a:pt x="1746" y="589"/>
                  <a:pt x="1746" y="589"/>
                </a:cubicBezTo>
                <a:cubicBezTo>
                  <a:pt x="1747" y="588"/>
                  <a:pt x="1747" y="586"/>
                  <a:pt x="1746" y="585"/>
                </a:cubicBezTo>
                <a:cubicBezTo>
                  <a:pt x="1745" y="584"/>
                  <a:pt x="1743" y="584"/>
                  <a:pt x="1742" y="585"/>
                </a:cubicBezTo>
                <a:cubicBezTo>
                  <a:pt x="1739" y="587"/>
                  <a:pt x="1739" y="587"/>
                  <a:pt x="1739" y="587"/>
                </a:cubicBezTo>
                <a:cubicBezTo>
                  <a:pt x="1739" y="587"/>
                  <a:pt x="1739" y="587"/>
                  <a:pt x="1739" y="588"/>
                </a:cubicBezTo>
                <a:cubicBezTo>
                  <a:pt x="1739" y="588"/>
                  <a:pt x="1739" y="588"/>
                  <a:pt x="1738" y="588"/>
                </a:cubicBezTo>
                <a:close/>
                <a:moveTo>
                  <a:pt x="1667" y="677"/>
                </a:moveTo>
                <a:cubicBezTo>
                  <a:pt x="1666" y="676"/>
                  <a:pt x="1664" y="676"/>
                  <a:pt x="1663" y="677"/>
                </a:cubicBezTo>
                <a:cubicBezTo>
                  <a:pt x="1565" y="776"/>
                  <a:pt x="1565" y="776"/>
                  <a:pt x="1565" y="776"/>
                </a:cubicBezTo>
                <a:cubicBezTo>
                  <a:pt x="1563" y="777"/>
                  <a:pt x="1563" y="779"/>
                  <a:pt x="1565" y="780"/>
                </a:cubicBezTo>
                <a:cubicBezTo>
                  <a:pt x="1565" y="781"/>
                  <a:pt x="1566" y="781"/>
                  <a:pt x="1567" y="781"/>
                </a:cubicBezTo>
                <a:cubicBezTo>
                  <a:pt x="1567" y="781"/>
                  <a:pt x="1568" y="781"/>
                  <a:pt x="1569" y="780"/>
                </a:cubicBezTo>
                <a:cubicBezTo>
                  <a:pt x="1667" y="682"/>
                  <a:pt x="1667" y="682"/>
                  <a:pt x="1667" y="682"/>
                </a:cubicBezTo>
                <a:cubicBezTo>
                  <a:pt x="1669" y="681"/>
                  <a:pt x="1669" y="679"/>
                  <a:pt x="1667" y="677"/>
                </a:cubicBezTo>
                <a:close/>
                <a:moveTo>
                  <a:pt x="1737" y="612"/>
                </a:moveTo>
                <a:cubicBezTo>
                  <a:pt x="1738" y="611"/>
                  <a:pt x="1738" y="609"/>
                  <a:pt x="1737" y="608"/>
                </a:cubicBezTo>
                <a:cubicBezTo>
                  <a:pt x="1736" y="607"/>
                  <a:pt x="1734" y="607"/>
                  <a:pt x="1733" y="608"/>
                </a:cubicBezTo>
                <a:cubicBezTo>
                  <a:pt x="1732" y="609"/>
                  <a:pt x="1732" y="609"/>
                  <a:pt x="1732" y="609"/>
                </a:cubicBezTo>
                <a:cubicBezTo>
                  <a:pt x="1731" y="610"/>
                  <a:pt x="1731" y="612"/>
                  <a:pt x="1732" y="613"/>
                </a:cubicBezTo>
                <a:cubicBezTo>
                  <a:pt x="1732" y="614"/>
                  <a:pt x="1733" y="614"/>
                  <a:pt x="1734" y="614"/>
                </a:cubicBezTo>
                <a:cubicBezTo>
                  <a:pt x="1735" y="614"/>
                  <a:pt x="1736" y="614"/>
                  <a:pt x="1736" y="613"/>
                </a:cubicBezTo>
                <a:lnTo>
                  <a:pt x="1737" y="612"/>
                </a:lnTo>
                <a:close/>
                <a:moveTo>
                  <a:pt x="1743" y="597"/>
                </a:moveTo>
                <a:cubicBezTo>
                  <a:pt x="1742" y="598"/>
                  <a:pt x="1742" y="600"/>
                  <a:pt x="1743" y="602"/>
                </a:cubicBezTo>
                <a:cubicBezTo>
                  <a:pt x="1744" y="602"/>
                  <a:pt x="1745" y="602"/>
                  <a:pt x="1745" y="602"/>
                </a:cubicBezTo>
                <a:cubicBezTo>
                  <a:pt x="1746" y="602"/>
                  <a:pt x="1747" y="602"/>
                  <a:pt x="1748" y="602"/>
                </a:cubicBezTo>
                <a:cubicBezTo>
                  <a:pt x="1750" y="599"/>
                  <a:pt x="1750" y="599"/>
                  <a:pt x="1750" y="599"/>
                </a:cubicBezTo>
                <a:cubicBezTo>
                  <a:pt x="1751" y="598"/>
                  <a:pt x="1751" y="596"/>
                  <a:pt x="1750" y="595"/>
                </a:cubicBezTo>
                <a:cubicBezTo>
                  <a:pt x="1749" y="593"/>
                  <a:pt x="1747" y="593"/>
                  <a:pt x="1746" y="595"/>
                </a:cubicBezTo>
                <a:lnTo>
                  <a:pt x="1743" y="597"/>
                </a:lnTo>
                <a:close/>
                <a:moveTo>
                  <a:pt x="1668" y="687"/>
                </a:moveTo>
                <a:cubicBezTo>
                  <a:pt x="1574" y="780"/>
                  <a:pt x="1574" y="780"/>
                  <a:pt x="1574" y="780"/>
                </a:cubicBezTo>
                <a:cubicBezTo>
                  <a:pt x="1573" y="782"/>
                  <a:pt x="1573" y="784"/>
                  <a:pt x="1574" y="785"/>
                </a:cubicBezTo>
                <a:cubicBezTo>
                  <a:pt x="1575" y="785"/>
                  <a:pt x="1575" y="786"/>
                  <a:pt x="1576" y="786"/>
                </a:cubicBezTo>
                <a:cubicBezTo>
                  <a:pt x="1577" y="786"/>
                  <a:pt x="1578" y="785"/>
                  <a:pt x="1578" y="785"/>
                </a:cubicBezTo>
                <a:cubicBezTo>
                  <a:pt x="1672" y="691"/>
                  <a:pt x="1672" y="691"/>
                  <a:pt x="1672" y="691"/>
                </a:cubicBezTo>
                <a:cubicBezTo>
                  <a:pt x="1673" y="690"/>
                  <a:pt x="1673" y="688"/>
                  <a:pt x="1672" y="687"/>
                </a:cubicBezTo>
                <a:cubicBezTo>
                  <a:pt x="1671" y="686"/>
                  <a:pt x="1669" y="686"/>
                  <a:pt x="1668" y="687"/>
                </a:cubicBezTo>
                <a:close/>
                <a:moveTo>
                  <a:pt x="1674" y="699"/>
                </a:moveTo>
                <a:cubicBezTo>
                  <a:pt x="1673" y="697"/>
                  <a:pt x="1671" y="697"/>
                  <a:pt x="1670" y="699"/>
                </a:cubicBezTo>
                <a:cubicBezTo>
                  <a:pt x="1590" y="778"/>
                  <a:pt x="1590" y="778"/>
                  <a:pt x="1590" y="778"/>
                </a:cubicBezTo>
                <a:cubicBezTo>
                  <a:pt x="1589" y="779"/>
                  <a:pt x="1589" y="781"/>
                  <a:pt x="1590" y="782"/>
                </a:cubicBezTo>
                <a:cubicBezTo>
                  <a:pt x="1591" y="783"/>
                  <a:pt x="1592" y="783"/>
                  <a:pt x="1593" y="783"/>
                </a:cubicBezTo>
                <a:cubicBezTo>
                  <a:pt x="1593" y="783"/>
                  <a:pt x="1594" y="783"/>
                  <a:pt x="1595" y="782"/>
                </a:cubicBezTo>
                <a:cubicBezTo>
                  <a:pt x="1674" y="703"/>
                  <a:pt x="1674" y="703"/>
                  <a:pt x="1674" y="703"/>
                </a:cubicBezTo>
                <a:cubicBezTo>
                  <a:pt x="1675" y="702"/>
                  <a:pt x="1675" y="700"/>
                  <a:pt x="1674" y="699"/>
                </a:cubicBezTo>
                <a:close/>
                <a:moveTo>
                  <a:pt x="1584" y="798"/>
                </a:moveTo>
                <a:cubicBezTo>
                  <a:pt x="1572" y="810"/>
                  <a:pt x="1572" y="810"/>
                  <a:pt x="1572" y="810"/>
                </a:cubicBezTo>
                <a:cubicBezTo>
                  <a:pt x="1571" y="812"/>
                  <a:pt x="1571" y="814"/>
                  <a:pt x="1572" y="815"/>
                </a:cubicBezTo>
                <a:cubicBezTo>
                  <a:pt x="1573" y="815"/>
                  <a:pt x="1573" y="816"/>
                  <a:pt x="1574" y="816"/>
                </a:cubicBezTo>
                <a:cubicBezTo>
                  <a:pt x="1575" y="816"/>
                  <a:pt x="1576" y="815"/>
                  <a:pt x="1576" y="815"/>
                </a:cubicBezTo>
                <a:cubicBezTo>
                  <a:pt x="1589" y="803"/>
                  <a:pt x="1589" y="803"/>
                  <a:pt x="1589" y="803"/>
                </a:cubicBezTo>
                <a:cubicBezTo>
                  <a:pt x="1590" y="801"/>
                  <a:pt x="1590" y="799"/>
                  <a:pt x="1589" y="798"/>
                </a:cubicBezTo>
                <a:cubicBezTo>
                  <a:pt x="1587" y="797"/>
                  <a:pt x="1585" y="797"/>
                  <a:pt x="1584" y="798"/>
                </a:cubicBezTo>
                <a:close/>
                <a:moveTo>
                  <a:pt x="1668" y="715"/>
                </a:moveTo>
                <a:cubicBezTo>
                  <a:pt x="1606" y="776"/>
                  <a:pt x="1606" y="776"/>
                  <a:pt x="1606" y="776"/>
                </a:cubicBezTo>
                <a:cubicBezTo>
                  <a:pt x="1605" y="777"/>
                  <a:pt x="1605" y="779"/>
                  <a:pt x="1606" y="780"/>
                </a:cubicBezTo>
                <a:cubicBezTo>
                  <a:pt x="1607" y="781"/>
                  <a:pt x="1608" y="781"/>
                  <a:pt x="1609" y="781"/>
                </a:cubicBezTo>
                <a:cubicBezTo>
                  <a:pt x="1609" y="781"/>
                  <a:pt x="1610" y="781"/>
                  <a:pt x="1611" y="780"/>
                </a:cubicBezTo>
                <a:cubicBezTo>
                  <a:pt x="1672" y="719"/>
                  <a:pt x="1672" y="719"/>
                  <a:pt x="1672" y="719"/>
                </a:cubicBezTo>
                <a:cubicBezTo>
                  <a:pt x="1673" y="718"/>
                  <a:pt x="1673" y="716"/>
                  <a:pt x="1672" y="715"/>
                </a:cubicBezTo>
                <a:cubicBezTo>
                  <a:pt x="1671" y="714"/>
                  <a:pt x="1669" y="714"/>
                  <a:pt x="1668" y="715"/>
                </a:cubicBezTo>
                <a:close/>
                <a:moveTo>
                  <a:pt x="1746" y="655"/>
                </a:moveTo>
                <a:cubicBezTo>
                  <a:pt x="1745" y="654"/>
                  <a:pt x="1743" y="654"/>
                  <a:pt x="1742" y="655"/>
                </a:cubicBezTo>
                <a:cubicBezTo>
                  <a:pt x="1740" y="656"/>
                  <a:pt x="1740" y="656"/>
                  <a:pt x="1740" y="656"/>
                </a:cubicBezTo>
                <a:cubicBezTo>
                  <a:pt x="1739" y="657"/>
                  <a:pt x="1739" y="659"/>
                  <a:pt x="1740" y="660"/>
                </a:cubicBezTo>
                <a:cubicBezTo>
                  <a:pt x="1741" y="661"/>
                  <a:pt x="1742" y="661"/>
                  <a:pt x="1743" y="661"/>
                </a:cubicBezTo>
                <a:cubicBezTo>
                  <a:pt x="1743" y="661"/>
                  <a:pt x="1744" y="661"/>
                  <a:pt x="1745" y="660"/>
                </a:cubicBezTo>
                <a:cubicBezTo>
                  <a:pt x="1746" y="659"/>
                  <a:pt x="1746" y="659"/>
                  <a:pt x="1746" y="659"/>
                </a:cubicBezTo>
                <a:cubicBezTo>
                  <a:pt x="1747" y="658"/>
                  <a:pt x="1747" y="656"/>
                  <a:pt x="1746" y="655"/>
                </a:cubicBezTo>
                <a:close/>
                <a:moveTo>
                  <a:pt x="1769" y="635"/>
                </a:moveTo>
                <a:cubicBezTo>
                  <a:pt x="1770" y="635"/>
                  <a:pt x="1771" y="634"/>
                  <a:pt x="1771" y="634"/>
                </a:cubicBezTo>
                <a:cubicBezTo>
                  <a:pt x="1775" y="630"/>
                  <a:pt x="1775" y="630"/>
                  <a:pt x="1775" y="630"/>
                </a:cubicBezTo>
                <a:cubicBezTo>
                  <a:pt x="1777" y="629"/>
                  <a:pt x="1777" y="627"/>
                  <a:pt x="1775" y="625"/>
                </a:cubicBezTo>
                <a:cubicBezTo>
                  <a:pt x="1774" y="624"/>
                  <a:pt x="1772" y="624"/>
                  <a:pt x="1771" y="625"/>
                </a:cubicBezTo>
                <a:cubicBezTo>
                  <a:pt x="1767" y="629"/>
                  <a:pt x="1767" y="629"/>
                  <a:pt x="1767" y="629"/>
                </a:cubicBezTo>
                <a:cubicBezTo>
                  <a:pt x="1766" y="631"/>
                  <a:pt x="1766" y="633"/>
                  <a:pt x="1767" y="634"/>
                </a:cubicBezTo>
                <a:cubicBezTo>
                  <a:pt x="1768" y="634"/>
                  <a:pt x="1768" y="635"/>
                  <a:pt x="1769" y="635"/>
                </a:cubicBezTo>
                <a:close/>
                <a:moveTo>
                  <a:pt x="1745" y="665"/>
                </a:moveTo>
                <a:cubicBezTo>
                  <a:pt x="1744" y="666"/>
                  <a:pt x="1744" y="668"/>
                  <a:pt x="1745" y="670"/>
                </a:cubicBezTo>
                <a:cubicBezTo>
                  <a:pt x="1746" y="670"/>
                  <a:pt x="1747" y="671"/>
                  <a:pt x="1747" y="671"/>
                </a:cubicBezTo>
                <a:cubicBezTo>
                  <a:pt x="1748" y="671"/>
                  <a:pt x="1749" y="670"/>
                  <a:pt x="1750" y="670"/>
                </a:cubicBezTo>
                <a:cubicBezTo>
                  <a:pt x="1754" y="665"/>
                  <a:pt x="1754" y="665"/>
                  <a:pt x="1754" y="665"/>
                </a:cubicBezTo>
                <a:cubicBezTo>
                  <a:pt x="1755" y="664"/>
                  <a:pt x="1755" y="662"/>
                  <a:pt x="1754" y="661"/>
                </a:cubicBezTo>
                <a:cubicBezTo>
                  <a:pt x="1752" y="660"/>
                  <a:pt x="1750" y="660"/>
                  <a:pt x="1749" y="661"/>
                </a:cubicBezTo>
                <a:lnTo>
                  <a:pt x="1745" y="665"/>
                </a:lnTo>
                <a:close/>
                <a:moveTo>
                  <a:pt x="1751" y="677"/>
                </a:moveTo>
                <a:cubicBezTo>
                  <a:pt x="1752" y="678"/>
                  <a:pt x="1753" y="678"/>
                  <a:pt x="1754" y="678"/>
                </a:cubicBezTo>
                <a:cubicBezTo>
                  <a:pt x="1754" y="678"/>
                  <a:pt x="1755" y="678"/>
                  <a:pt x="1756" y="677"/>
                </a:cubicBezTo>
                <a:cubicBezTo>
                  <a:pt x="1760" y="673"/>
                  <a:pt x="1760" y="673"/>
                  <a:pt x="1760" y="673"/>
                </a:cubicBezTo>
                <a:cubicBezTo>
                  <a:pt x="1761" y="672"/>
                  <a:pt x="1761" y="670"/>
                  <a:pt x="1760" y="669"/>
                </a:cubicBezTo>
                <a:cubicBezTo>
                  <a:pt x="1759" y="667"/>
                  <a:pt x="1757" y="667"/>
                  <a:pt x="1756" y="669"/>
                </a:cubicBezTo>
                <a:cubicBezTo>
                  <a:pt x="1751" y="673"/>
                  <a:pt x="1751" y="673"/>
                  <a:pt x="1751" y="673"/>
                </a:cubicBezTo>
                <a:cubicBezTo>
                  <a:pt x="1750" y="674"/>
                  <a:pt x="1750" y="676"/>
                  <a:pt x="1751" y="677"/>
                </a:cubicBezTo>
                <a:close/>
                <a:moveTo>
                  <a:pt x="1692" y="817"/>
                </a:moveTo>
                <a:cubicBezTo>
                  <a:pt x="1674" y="834"/>
                  <a:pt x="1674" y="834"/>
                  <a:pt x="1674" y="834"/>
                </a:cubicBezTo>
                <a:cubicBezTo>
                  <a:pt x="1673" y="835"/>
                  <a:pt x="1673" y="837"/>
                  <a:pt x="1674" y="839"/>
                </a:cubicBezTo>
                <a:cubicBezTo>
                  <a:pt x="1675" y="839"/>
                  <a:pt x="1675" y="839"/>
                  <a:pt x="1676" y="839"/>
                </a:cubicBezTo>
                <a:cubicBezTo>
                  <a:pt x="1677" y="839"/>
                  <a:pt x="1678" y="839"/>
                  <a:pt x="1678" y="839"/>
                </a:cubicBezTo>
                <a:cubicBezTo>
                  <a:pt x="1696" y="821"/>
                  <a:pt x="1696" y="821"/>
                  <a:pt x="1696" y="821"/>
                </a:cubicBezTo>
                <a:cubicBezTo>
                  <a:pt x="1697" y="820"/>
                  <a:pt x="1697" y="818"/>
                  <a:pt x="1696" y="817"/>
                </a:cubicBezTo>
                <a:cubicBezTo>
                  <a:pt x="1695" y="815"/>
                  <a:pt x="1693" y="815"/>
                  <a:pt x="1692" y="817"/>
                </a:cubicBezTo>
                <a:close/>
                <a:moveTo>
                  <a:pt x="1756" y="766"/>
                </a:moveTo>
                <a:cubicBezTo>
                  <a:pt x="1756" y="766"/>
                  <a:pt x="1756" y="766"/>
                  <a:pt x="1756" y="766"/>
                </a:cubicBezTo>
                <a:cubicBezTo>
                  <a:pt x="1755" y="768"/>
                  <a:pt x="1755" y="768"/>
                  <a:pt x="1755" y="768"/>
                </a:cubicBezTo>
                <a:cubicBezTo>
                  <a:pt x="1753" y="769"/>
                  <a:pt x="1753" y="771"/>
                  <a:pt x="1755" y="772"/>
                </a:cubicBezTo>
                <a:cubicBezTo>
                  <a:pt x="1755" y="773"/>
                  <a:pt x="1756" y="773"/>
                  <a:pt x="1757" y="773"/>
                </a:cubicBezTo>
                <a:cubicBezTo>
                  <a:pt x="1758" y="773"/>
                  <a:pt x="1758" y="773"/>
                  <a:pt x="1759" y="772"/>
                </a:cubicBezTo>
                <a:cubicBezTo>
                  <a:pt x="1760" y="771"/>
                  <a:pt x="1760" y="771"/>
                  <a:pt x="1760" y="771"/>
                </a:cubicBezTo>
                <a:cubicBezTo>
                  <a:pt x="1760" y="771"/>
                  <a:pt x="1761" y="770"/>
                  <a:pt x="1761" y="770"/>
                </a:cubicBezTo>
                <a:cubicBezTo>
                  <a:pt x="1761" y="770"/>
                  <a:pt x="1761" y="770"/>
                  <a:pt x="1761" y="770"/>
                </a:cubicBezTo>
                <a:cubicBezTo>
                  <a:pt x="1766" y="765"/>
                  <a:pt x="1766" y="765"/>
                  <a:pt x="1766" y="765"/>
                </a:cubicBezTo>
                <a:cubicBezTo>
                  <a:pt x="1767" y="764"/>
                  <a:pt x="1767" y="762"/>
                  <a:pt x="1766" y="761"/>
                </a:cubicBezTo>
                <a:cubicBezTo>
                  <a:pt x="1765" y="760"/>
                  <a:pt x="1763" y="760"/>
                  <a:pt x="1762" y="761"/>
                </a:cubicBezTo>
                <a:cubicBezTo>
                  <a:pt x="1757" y="765"/>
                  <a:pt x="1757" y="765"/>
                  <a:pt x="1757" y="765"/>
                </a:cubicBezTo>
                <a:cubicBezTo>
                  <a:pt x="1757" y="766"/>
                  <a:pt x="1757" y="766"/>
                  <a:pt x="1756" y="766"/>
                </a:cubicBezTo>
                <a:close/>
                <a:moveTo>
                  <a:pt x="1728" y="794"/>
                </a:moveTo>
                <a:cubicBezTo>
                  <a:pt x="1703" y="820"/>
                  <a:pt x="1703" y="820"/>
                  <a:pt x="1703" y="820"/>
                </a:cubicBezTo>
                <a:cubicBezTo>
                  <a:pt x="1701" y="821"/>
                  <a:pt x="1701" y="823"/>
                  <a:pt x="1703" y="824"/>
                </a:cubicBezTo>
                <a:cubicBezTo>
                  <a:pt x="1703" y="825"/>
                  <a:pt x="1704" y="825"/>
                  <a:pt x="1705" y="825"/>
                </a:cubicBezTo>
                <a:cubicBezTo>
                  <a:pt x="1706" y="825"/>
                  <a:pt x="1706" y="825"/>
                  <a:pt x="1707" y="824"/>
                </a:cubicBezTo>
                <a:cubicBezTo>
                  <a:pt x="1732" y="799"/>
                  <a:pt x="1732" y="799"/>
                  <a:pt x="1732" y="799"/>
                </a:cubicBezTo>
                <a:cubicBezTo>
                  <a:pt x="1733" y="798"/>
                  <a:pt x="1733" y="796"/>
                  <a:pt x="1732" y="794"/>
                </a:cubicBezTo>
                <a:cubicBezTo>
                  <a:pt x="1731" y="793"/>
                  <a:pt x="1729" y="793"/>
                  <a:pt x="1728" y="794"/>
                </a:cubicBezTo>
                <a:close/>
                <a:moveTo>
                  <a:pt x="1769" y="771"/>
                </a:moveTo>
                <a:cubicBezTo>
                  <a:pt x="1768" y="770"/>
                  <a:pt x="1766" y="770"/>
                  <a:pt x="1765" y="771"/>
                </a:cubicBezTo>
                <a:cubicBezTo>
                  <a:pt x="1744" y="792"/>
                  <a:pt x="1744" y="792"/>
                  <a:pt x="1744" y="792"/>
                </a:cubicBezTo>
                <a:cubicBezTo>
                  <a:pt x="1743" y="794"/>
                  <a:pt x="1743" y="795"/>
                  <a:pt x="1744" y="797"/>
                </a:cubicBezTo>
                <a:cubicBezTo>
                  <a:pt x="1745" y="797"/>
                  <a:pt x="1745" y="798"/>
                  <a:pt x="1746" y="798"/>
                </a:cubicBezTo>
                <a:cubicBezTo>
                  <a:pt x="1747" y="798"/>
                  <a:pt x="1748" y="797"/>
                  <a:pt x="1748" y="797"/>
                </a:cubicBezTo>
                <a:cubicBezTo>
                  <a:pt x="1769" y="776"/>
                  <a:pt x="1769" y="776"/>
                  <a:pt x="1769" y="776"/>
                </a:cubicBezTo>
                <a:cubicBezTo>
                  <a:pt x="1771" y="774"/>
                  <a:pt x="1771" y="773"/>
                  <a:pt x="1769" y="771"/>
                </a:cubicBezTo>
                <a:close/>
                <a:moveTo>
                  <a:pt x="1739" y="797"/>
                </a:moveTo>
                <a:cubicBezTo>
                  <a:pt x="1737" y="799"/>
                  <a:pt x="1737" y="799"/>
                  <a:pt x="1737" y="799"/>
                </a:cubicBezTo>
                <a:cubicBezTo>
                  <a:pt x="1736" y="800"/>
                  <a:pt x="1736" y="802"/>
                  <a:pt x="1737" y="804"/>
                </a:cubicBezTo>
                <a:cubicBezTo>
                  <a:pt x="1738" y="804"/>
                  <a:pt x="1738" y="804"/>
                  <a:pt x="1739" y="804"/>
                </a:cubicBezTo>
                <a:cubicBezTo>
                  <a:pt x="1740" y="804"/>
                  <a:pt x="1741" y="804"/>
                  <a:pt x="1741" y="804"/>
                </a:cubicBezTo>
                <a:cubicBezTo>
                  <a:pt x="1743" y="802"/>
                  <a:pt x="1743" y="802"/>
                  <a:pt x="1743" y="802"/>
                </a:cubicBezTo>
                <a:cubicBezTo>
                  <a:pt x="1744" y="801"/>
                  <a:pt x="1744" y="799"/>
                  <a:pt x="1743" y="797"/>
                </a:cubicBezTo>
                <a:cubicBezTo>
                  <a:pt x="1742" y="796"/>
                  <a:pt x="1740" y="796"/>
                  <a:pt x="1739" y="797"/>
                </a:cubicBezTo>
                <a:close/>
                <a:moveTo>
                  <a:pt x="1778" y="776"/>
                </a:moveTo>
                <a:cubicBezTo>
                  <a:pt x="1777" y="775"/>
                  <a:pt x="1775" y="775"/>
                  <a:pt x="1774" y="776"/>
                </a:cubicBezTo>
                <a:cubicBezTo>
                  <a:pt x="1765" y="785"/>
                  <a:pt x="1765" y="785"/>
                  <a:pt x="1765" y="785"/>
                </a:cubicBezTo>
                <a:cubicBezTo>
                  <a:pt x="1764" y="787"/>
                  <a:pt x="1764" y="789"/>
                  <a:pt x="1765" y="790"/>
                </a:cubicBezTo>
                <a:cubicBezTo>
                  <a:pt x="1765" y="790"/>
                  <a:pt x="1766" y="791"/>
                  <a:pt x="1767" y="791"/>
                </a:cubicBezTo>
                <a:cubicBezTo>
                  <a:pt x="1768" y="791"/>
                  <a:pt x="1769" y="790"/>
                  <a:pt x="1769" y="790"/>
                </a:cubicBezTo>
                <a:cubicBezTo>
                  <a:pt x="1778" y="781"/>
                  <a:pt x="1778" y="781"/>
                  <a:pt x="1778" y="781"/>
                </a:cubicBezTo>
                <a:cubicBezTo>
                  <a:pt x="1779" y="779"/>
                  <a:pt x="1779" y="778"/>
                  <a:pt x="1778" y="776"/>
                </a:cubicBezTo>
                <a:close/>
                <a:moveTo>
                  <a:pt x="465" y="877"/>
                </a:moveTo>
                <a:cubicBezTo>
                  <a:pt x="466" y="876"/>
                  <a:pt x="466" y="874"/>
                  <a:pt x="465" y="873"/>
                </a:cubicBezTo>
                <a:cubicBezTo>
                  <a:pt x="464" y="872"/>
                  <a:pt x="462" y="872"/>
                  <a:pt x="461" y="873"/>
                </a:cubicBezTo>
                <a:cubicBezTo>
                  <a:pt x="456" y="878"/>
                  <a:pt x="456" y="878"/>
                  <a:pt x="456" y="878"/>
                </a:cubicBezTo>
                <a:cubicBezTo>
                  <a:pt x="456" y="879"/>
                  <a:pt x="456" y="879"/>
                  <a:pt x="456" y="879"/>
                </a:cubicBezTo>
                <a:cubicBezTo>
                  <a:pt x="456" y="879"/>
                  <a:pt x="456" y="879"/>
                  <a:pt x="456" y="879"/>
                </a:cubicBezTo>
                <a:cubicBezTo>
                  <a:pt x="454" y="880"/>
                  <a:pt x="454" y="880"/>
                  <a:pt x="454" y="880"/>
                </a:cubicBezTo>
                <a:cubicBezTo>
                  <a:pt x="454" y="879"/>
                  <a:pt x="454" y="879"/>
                  <a:pt x="454" y="879"/>
                </a:cubicBezTo>
                <a:cubicBezTo>
                  <a:pt x="450" y="884"/>
                  <a:pt x="450" y="884"/>
                  <a:pt x="450" y="884"/>
                </a:cubicBezTo>
                <a:cubicBezTo>
                  <a:pt x="448" y="885"/>
                  <a:pt x="448" y="887"/>
                  <a:pt x="450" y="889"/>
                </a:cubicBezTo>
                <a:cubicBezTo>
                  <a:pt x="450" y="889"/>
                  <a:pt x="451" y="889"/>
                  <a:pt x="452" y="889"/>
                </a:cubicBezTo>
                <a:cubicBezTo>
                  <a:pt x="453" y="889"/>
                  <a:pt x="453" y="889"/>
                  <a:pt x="454" y="889"/>
                </a:cubicBezTo>
                <a:cubicBezTo>
                  <a:pt x="460" y="883"/>
                  <a:pt x="460" y="883"/>
                  <a:pt x="460" y="883"/>
                </a:cubicBezTo>
                <a:cubicBezTo>
                  <a:pt x="460" y="882"/>
                  <a:pt x="460" y="882"/>
                  <a:pt x="461" y="882"/>
                </a:cubicBezTo>
                <a:lnTo>
                  <a:pt x="465" y="877"/>
                </a:lnTo>
                <a:close/>
                <a:moveTo>
                  <a:pt x="1004" y="685"/>
                </a:moveTo>
                <a:cubicBezTo>
                  <a:pt x="1004" y="685"/>
                  <a:pt x="1003" y="685"/>
                  <a:pt x="1003" y="685"/>
                </a:cubicBezTo>
                <a:cubicBezTo>
                  <a:pt x="1003" y="685"/>
                  <a:pt x="1003" y="685"/>
                  <a:pt x="1003" y="684"/>
                </a:cubicBezTo>
                <a:cubicBezTo>
                  <a:pt x="1003" y="684"/>
                  <a:pt x="1003" y="684"/>
                  <a:pt x="1003" y="684"/>
                </a:cubicBezTo>
                <a:cubicBezTo>
                  <a:pt x="1003" y="684"/>
                  <a:pt x="1003" y="684"/>
                  <a:pt x="1003" y="684"/>
                </a:cubicBezTo>
                <a:cubicBezTo>
                  <a:pt x="1003" y="684"/>
                  <a:pt x="1003" y="684"/>
                  <a:pt x="1002" y="684"/>
                </a:cubicBezTo>
                <a:cubicBezTo>
                  <a:pt x="1002" y="684"/>
                  <a:pt x="1002" y="684"/>
                  <a:pt x="1002" y="684"/>
                </a:cubicBezTo>
                <a:cubicBezTo>
                  <a:pt x="1002" y="684"/>
                  <a:pt x="1001" y="684"/>
                  <a:pt x="1001" y="684"/>
                </a:cubicBezTo>
                <a:cubicBezTo>
                  <a:pt x="1001" y="684"/>
                  <a:pt x="1001" y="684"/>
                  <a:pt x="1001" y="684"/>
                </a:cubicBezTo>
                <a:cubicBezTo>
                  <a:pt x="1000" y="684"/>
                  <a:pt x="1000" y="684"/>
                  <a:pt x="1000" y="684"/>
                </a:cubicBezTo>
                <a:cubicBezTo>
                  <a:pt x="1000" y="684"/>
                  <a:pt x="1000" y="684"/>
                  <a:pt x="1000" y="684"/>
                </a:cubicBezTo>
                <a:cubicBezTo>
                  <a:pt x="999" y="684"/>
                  <a:pt x="999" y="684"/>
                  <a:pt x="999" y="684"/>
                </a:cubicBezTo>
                <a:cubicBezTo>
                  <a:pt x="999" y="684"/>
                  <a:pt x="999" y="684"/>
                  <a:pt x="999" y="684"/>
                </a:cubicBezTo>
                <a:cubicBezTo>
                  <a:pt x="997" y="686"/>
                  <a:pt x="997" y="686"/>
                  <a:pt x="997" y="686"/>
                </a:cubicBezTo>
                <a:cubicBezTo>
                  <a:pt x="997" y="686"/>
                  <a:pt x="997" y="686"/>
                  <a:pt x="997" y="687"/>
                </a:cubicBezTo>
                <a:cubicBezTo>
                  <a:pt x="997" y="687"/>
                  <a:pt x="997" y="687"/>
                  <a:pt x="997" y="687"/>
                </a:cubicBezTo>
                <a:cubicBezTo>
                  <a:pt x="997" y="687"/>
                  <a:pt x="997" y="688"/>
                  <a:pt x="997" y="688"/>
                </a:cubicBezTo>
                <a:cubicBezTo>
                  <a:pt x="997" y="688"/>
                  <a:pt x="997" y="688"/>
                  <a:pt x="997" y="689"/>
                </a:cubicBezTo>
                <a:cubicBezTo>
                  <a:pt x="997" y="689"/>
                  <a:pt x="997" y="689"/>
                  <a:pt x="997" y="689"/>
                </a:cubicBezTo>
                <a:cubicBezTo>
                  <a:pt x="997" y="689"/>
                  <a:pt x="997" y="689"/>
                  <a:pt x="997" y="690"/>
                </a:cubicBezTo>
                <a:cubicBezTo>
                  <a:pt x="997" y="690"/>
                  <a:pt x="997" y="690"/>
                  <a:pt x="997" y="690"/>
                </a:cubicBezTo>
                <a:cubicBezTo>
                  <a:pt x="997" y="690"/>
                  <a:pt x="997" y="690"/>
                  <a:pt x="997" y="690"/>
                </a:cubicBezTo>
                <a:cubicBezTo>
                  <a:pt x="997" y="690"/>
                  <a:pt x="997" y="690"/>
                  <a:pt x="997" y="690"/>
                </a:cubicBezTo>
                <a:cubicBezTo>
                  <a:pt x="998" y="690"/>
                  <a:pt x="998" y="691"/>
                  <a:pt x="998" y="691"/>
                </a:cubicBezTo>
                <a:cubicBezTo>
                  <a:pt x="998" y="691"/>
                  <a:pt x="998" y="691"/>
                  <a:pt x="998" y="691"/>
                </a:cubicBezTo>
                <a:cubicBezTo>
                  <a:pt x="999" y="691"/>
                  <a:pt x="999" y="691"/>
                  <a:pt x="1000" y="691"/>
                </a:cubicBezTo>
                <a:cubicBezTo>
                  <a:pt x="1000" y="691"/>
                  <a:pt x="1000" y="691"/>
                  <a:pt x="1000" y="691"/>
                </a:cubicBezTo>
                <a:cubicBezTo>
                  <a:pt x="1000" y="691"/>
                  <a:pt x="1001" y="691"/>
                  <a:pt x="1001" y="691"/>
                </a:cubicBezTo>
                <a:cubicBezTo>
                  <a:pt x="1001" y="691"/>
                  <a:pt x="1001" y="691"/>
                  <a:pt x="1001" y="691"/>
                </a:cubicBezTo>
                <a:cubicBezTo>
                  <a:pt x="1001" y="690"/>
                  <a:pt x="1002" y="690"/>
                  <a:pt x="1002" y="690"/>
                </a:cubicBezTo>
                <a:cubicBezTo>
                  <a:pt x="1002" y="690"/>
                  <a:pt x="1002" y="690"/>
                  <a:pt x="1002" y="690"/>
                </a:cubicBezTo>
                <a:cubicBezTo>
                  <a:pt x="1003" y="690"/>
                  <a:pt x="1003" y="689"/>
                  <a:pt x="1004" y="688"/>
                </a:cubicBezTo>
                <a:cubicBezTo>
                  <a:pt x="1004" y="688"/>
                  <a:pt x="1004" y="688"/>
                  <a:pt x="1004" y="688"/>
                </a:cubicBezTo>
                <a:cubicBezTo>
                  <a:pt x="1004" y="688"/>
                  <a:pt x="1004" y="688"/>
                  <a:pt x="1004" y="688"/>
                </a:cubicBezTo>
                <a:cubicBezTo>
                  <a:pt x="1004" y="687"/>
                  <a:pt x="1004" y="687"/>
                  <a:pt x="1004" y="687"/>
                </a:cubicBezTo>
                <a:cubicBezTo>
                  <a:pt x="1004" y="687"/>
                  <a:pt x="1004" y="687"/>
                  <a:pt x="1004" y="686"/>
                </a:cubicBezTo>
                <a:cubicBezTo>
                  <a:pt x="1004" y="686"/>
                  <a:pt x="1004" y="686"/>
                  <a:pt x="1004" y="686"/>
                </a:cubicBezTo>
                <a:cubicBezTo>
                  <a:pt x="1004" y="686"/>
                  <a:pt x="1004" y="685"/>
                  <a:pt x="1004" y="685"/>
                </a:cubicBezTo>
                <a:close/>
                <a:moveTo>
                  <a:pt x="1471" y="579"/>
                </a:moveTo>
                <a:cubicBezTo>
                  <a:pt x="1469" y="578"/>
                  <a:pt x="1468" y="579"/>
                  <a:pt x="1467" y="580"/>
                </a:cubicBezTo>
                <a:cubicBezTo>
                  <a:pt x="1467" y="580"/>
                  <a:pt x="1467" y="580"/>
                  <a:pt x="1467" y="580"/>
                </a:cubicBezTo>
                <a:cubicBezTo>
                  <a:pt x="1466" y="581"/>
                  <a:pt x="1466" y="581"/>
                  <a:pt x="1466" y="581"/>
                </a:cubicBezTo>
                <a:cubicBezTo>
                  <a:pt x="1466" y="581"/>
                  <a:pt x="1466" y="581"/>
                  <a:pt x="1466" y="581"/>
                </a:cubicBezTo>
                <a:cubicBezTo>
                  <a:pt x="1466" y="581"/>
                  <a:pt x="1466" y="581"/>
                  <a:pt x="1466" y="581"/>
                </a:cubicBezTo>
                <a:cubicBezTo>
                  <a:pt x="1466" y="582"/>
                  <a:pt x="1466" y="582"/>
                  <a:pt x="1465" y="582"/>
                </a:cubicBezTo>
                <a:cubicBezTo>
                  <a:pt x="1465" y="582"/>
                  <a:pt x="1465" y="582"/>
                  <a:pt x="1465" y="583"/>
                </a:cubicBezTo>
                <a:cubicBezTo>
                  <a:pt x="1465" y="583"/>
                  <a:pt x="1465" y="583"/>
                  <a:pt x="1465" y="583"/>
                </a:cubicBezTo>
                <a:cubicBezTo>
                  <a:pt x="1465" y="583"/>
                  <a:pt x="1465" y="583"/>
                  <a:pt x="1465" y="584"/>
                </a:cubicBezTo>
                <a:cubicBezTo>
                  <a:pt x="1465" y="584"/>
                  <a:pt x="1464" y="584"/>
                  <a:pt x="1464" y="584"/>
                </a:cubicBezTo>
                <a:cubicBezTo>
                  <a:pt x="1464" y="584"/>
                  <a:pt x="1464" y="584"/>
                  <a:pt x="1464" y="584"/>
                </a:cubicBezTo>
                <a:cubicBezTo>
                  <a:pt x="1464" y="584"/>
                  <a:pt x="1465" y="585"/>
                  <a:pt x="1466" y="585"/>
                </a:cubicBezTo>
                <a:cubicBezTo>
                  <a:pt x="1466" y="585"/>
                  <a:pt x="1466" y="585"/>
                  <a:pt x="1466" y="585"/>
                </a:cubicBezTo>
                <a:cubicBezTo>
                  <a:pt x="1466" y="585"/>
                  <a:pt x="1466" y="585"/>
                  <a:pt x="1466" y="585"/>
                </a:cubicBezTo>
                <a:cubicBezTo>
                  <a:pt x="1466" y="585"/>
                  <a:pt x="1467" y="585"/>
                  <a:pt x="1467" y="586"/>
                </a:cubicBezTo>
                <a:cubicBezTo>
                  <a:pt x="1467" y="586"/>
                  <a:pt x="1467" y="586"/>
                  <a:pt x="1467" y="586"/>
                </a:cubicBezTo>
                <a:cubicBezTo>
                  <a:pt x="1468" y="586"/>
                  <a:pt x="1468" y="586"/>
                  <a:pt x="1468" y="586"/>
                </a:cubicBezTo>
                <a:cubicBezTo>
                  <a:pt x="1469" y="586"/>
                  <a:pt x="1469" y="586"/>
                  <a:pt x="1470" y="586"/>
                </a:cubicBezTo>
                <a:cubicBezTo>
                  <a:pt x="1470" y="586"/>
                  <a:pt x="1470" y="586"/>
                  <a:pt x="1470" y="586"/>
                </a:cubicBezTo>
                <a:cubicBezTo>
                  <a:pt x="1470" y="586"/>
                  <a:pt x="1471" y="585"/>
                  <a:pt x="1472" y="584"/>
                </a:cubicBezTo>
                <a:cubicBezTo>
                  <a:pt x="1472" y="584"/>
                  <a:pt x="1472" y="583"/>
                  <a:pt x="1472" y="583"/>
                </a:cubicBezTo>
                <a:cubicBezTo>
                  <a:pt x="1472" y="583"/>
                  <a:pt x="1472" y="583"/>
                  <a:pt x="1472" y="583"/>
                </a:cubicBezTo>
                <a:cubicBezTo>
                  <a:pt x="1472" y="583"/>
                  <a:pt x="1472" y="582"/>
                  <a:pt x="1472" y="582"/>
                </a:cubicBezTo>
                <a:cubicBezTo>
                  <a:pt x="1473" y="581"/>
                  <a:pt x="1472" y="579"/>
                  <a:pt x="1471" y="579"/>
                </a:cubicBezTo>
                <a:close/>
                <a:moveTo>
                  <a:pt x="1438" y="528"/>
                </a:moveTo>
                <a:cubicBezTo>
                  <a:pt x="1438" y="528"/>
                  <a:pt x="1438" y="529"/>
                  <a:pt x="1438" y="529"/>
                </a:cubicBezTo>
                <a:cubicBezTo>
                  <a:pt x="1438" y="529"/>
                  <a:pt x="1438" y="529"/>
                  <a:pt x="1438" y="529"/>
                </a:cubicBezTo>
                <a:cubicBezTo>
                  <a:pt x="1438" y="529"/>
                  <a:pt x="1438" y="529"/>
                  <a:pt x="1438" y="529"/>
                </a:cubicBezTo>
                <a:cubicBezTo>
                  <a:pt x="1438" y="529"/>
                  <a:pt x="1438" y="529"/>
                  <a:pt x="1439" y="529"/>
                </a:cubicBezTo>
                <a:cubicBezTo>
                  <a:pt x="1439" y="529"/>
                  <a:pt x="1439" y="529"/>
                  <a:pt x="1439" y="530"/>
                </a:cubicBezTo>
                <a:cubicBezTo>
                  <a:pt x="1439" y="530"/>
                  <a:pt x="1439" y="530"/>
                  <a:pt x="1439" y="530"/>
                </a:cubicBezTo>
                <a:cubicBezTo>
                  <a:pt x="1440" y="530"/>
                  <a:pt x="1440" y="530"/>
                  <a:pt x="1440" y="530"/>
                </a:cubicBezTo>
                <a:cubicBezTo>
                  <a:pt x="1440" y="530"/>
                  <a:pt x="1440" y="530"/>
                  <a:pt x="1440" y="530"/>
                </a:cubicBezTo>
                <a:cubicBezTo>
                  <a:pt x="1441" y="530"/>
                  <a:pt x="1441" y="530"/>
                  <a:pt x="1442" y="530"/>
                </a:cubicBezTo>
                <a:cubicBezTo>
                  <a:pt x="1442" y="530"/>
                  <a:pt x="1442" y="530"/>
                  <a:pt x="1442" y="530"/>
                </a:cubicBezTo>
                <a:cubicBezTo>
                  <a:pt x="1442" y="529"/>
                  <a:pt x="1442" y="529"/>
                  <a:pt x="1443" y="529"/>
                </a:cubicBezTo>
                <a:cubicBezTo>
                  <a:pt x="1443" y="529"/>
                  <a:pt x="1443" y="529"/>
                  <a:pt x="1444" y="528"/>
                </a:cubicBezTo>
                <a:cubicBezTo>
                  <a:pt x="1478" y="494"/>
                  <a:pt x="1478" y="494"/>
                  <a:pt x="1478" y="494"/>
                </a:cubicBezTo>
                <a:cubicBezTo>
                  <a:pt x="1478" y="494"/>
                  <a:pt x="1478" y="493"/>
                  <a:pt x="1478" y="493"/>
                </a:cubicBezTo>
                <a:cubicBezTo>
                  <a:pt x="1479" y="493"/>
                  <a:pt x="1479" y="493"/>
                  <a:pt x="1479" y="493"/>
                </a:cubicBezTo>
                <a:cubicBezTo>
                  <a:pt x="1490" y="481"/>
                  <a:pt x="1490" y="481"/>
                  <a:pt x="1490" y="481"/>
                </a:cubicBezTo>
                <a:cubicBezTo>
                  <a:pt x="1491" y="480"/>
                  <a:pt x="1491" y="478"/>
                  <a:pt x="1490" y="477"/>
                </a:cubicBezTo>
                <a:cubicBezTo>
                  <a:pt x="1489" y="476"/>
                  <a:pt x="1487" y="476"/>
                  <a:pt x="1486" y="477"/>
                </a:cubicBezTo>
                <a:cubicBezTo>
                  <a:pt x="1475" y="488"/>
                  <a:pt x="1475" y="488"/>
                  <a:pt x="1475" y="488"/>
                </a:cubicBezTo>
                <a:cubicBezTo>
                  <a:pt x="1474" y="488"/>
                  <a:pt x="1474" y="489"/>
                  <a:pt x="1474" y="489"/>
                </a:cubicBezTo>
                <a:cubicBezTo>
                  <a:pt x="1474" y="489"/>
                  <a:pt x="1474" y="489"/>
                  <a:pt x="1473" y="490"/>
                </a:cubicBezTo>
                <a:cubicBezTo>
                  <a:pt x="1439" y="524"/>
                  <a:pt x="1439" y="524"/>
                  <a:pt x="1439" y="524"/>
                </a:cubicBezTo>
                <a:cubicBezTo>
                  <a:pt x="1439" y="524"/>
                  <a:pt x="1439" y="524"/>
                  <a:pt x="1439" y="524"/>
                </a:cubicBezTo>
                <a:cubicBezTo>
                  <a:pt x="1439" y="524"/>
                  <a:pt x="1439" y="524"/>
                  <a:pt x="1439" y="524"/>
                </a:cubicBezTo>
                <a:cubicBezTo>
                  <a:pt x="1439" y="524"/>
                  <a:pt x="1439" y="524"/>
                  <a:pt x="1438" y="525"/>
                </a:cubicBezTo>
                <a:cubicBezTo>
                  <a:pt x="1438" y="525"/>
                  <a:pt x="1438" y="525"/>
                  <a:pt x="1438" y="525"/>
                </a:cubicBezTo>
                <a:cubicBezTo>
                  <a:pt x="1438" y="525"/>
                  <a:pt x="1438" y="525"/>
                  <a:pt x="1438" y="525"/>
                </a:cubicBezTo>
                <a:cubicBezTo>
                  <a:pt x="1438" y="525"/>
                  <a:pt x="1438" y="525"/>
                  <a:pt x="1438" y="525"/>
                </a:cubicBezTo>
                <a:cubicBezTo>
                  <a:pt x="1438" y="525"/>
                  <a:pt x="1438" y="525"/>
                  <a:pt x="1438" y="525"/>
                </a:cubicBezTo>
                <a:cubicBezTo>
                  <a:pt x="1438" y="525"/>
                  <a:pt x="1438" y="525"/>
                  <a:pt x="1438" y="525"/>
                </a:cubicBezTo>
                <a:cubicBezTo>
                  <a:pt x="1438" y="525"/>
                  <a:pt x="1438" y="525"/>
                  <a:pt x="1438" y="525"/>
                </a:cubicBezTo>
                <a:cubicBezTo>
                  <a:pt x="1438" y="526"/>
                  <a:pt x="1438" y="526"/>
                  <a:pt x="1438" y="526"/>
                </a:cubicBezTo>
                <a:cubicBezTo>
                  <a:pt x="1437" y="526"/>
                  <a:pt x="1437" y="526"/>
                  <a:pt x="1437" y="526"/>
                </a:cubicBezTo>
                <a:cubicBezTo>
                  <a:pt x="1437" y="527"/>
                  <a:pt x="1437" y="527"/>
                  <a:pt x="1437" y="527"/>
                </a:cubicBezTo>
                <a:cubicBezTo>
                  <a:pt x="1437" y="527"/>
                  <a:pt x="1437" y="527"/>
                  <a:pt x="1438" y="528"/>
                </a:cubicBezTo>
                <a:cubicBezTo>
                  <a:pt x="1438" y="528"/>
                  <a:pt x="1438" y="528"/>
                  <a:pt x="1438" y="528"/>
                </a:cubicBezTo>
                <a:close/>
              </a:path>
            </a:pathLst>
          </a:custGeom>
          <a:solidFill>
            <a:schemeClr val="tx2"/>
          </a:solidFill>
          <a:ln>
            <a:noFill/>
          </a:ln>
        </p:spPr>
        <p:txBody>
          <a:bodyPr vert="horz" wrap="square" lIns="98183" tIns="49092" rIns="98183" bIns="49092" numCol="1" anchor="t" anchorCtr="0" compatLnSpc="1">
            <a:prstTxWarp prst="textNoShape">
              <a:avLst/>
            </a:prstTxWarp>
          </a:bodyPr>
          <a:lstStyle/>
          <a:p>
            <a:pPr algn="ctr" defTabSz="725668" fontAlgn="base">
              <a:spcBef>
                <a:spcPct val="0"/>
              </a:spcBef>
              <a:spcAft>
                <a:spcPct val="0"/>
              </a:spcAft>
              <a:defRPr/>
            </a:pPr>
            <a:endParaRPr lang="en-US" sz="2222" kern="0">
              <a:solidFill>
                <a:srgbClr val="000000"/>
              </a:solidFill>
              <a:latin typeface="微软雅黑"/>
              <a:ea typeface="微软雅黑"/>
              <a:sym typeface="Gill Sans" charset="0"/>
            </a:endParaRPr>
          </a:p>
        </p:txBody>
      </p:sp>
      <p:sp>
        <p:nvSpPr>
          <p:cNvPr id="6" name="Title 1"/>
          <p:cNvSpPr txBox="1"/>
          <p:nvPr/>
        </p:nvSpPr>
        <p:spPr>
          <a:xfrm>
            <a:off x="857880" y="200199"/>
            <a:ext cx="2129944" cy="379477"/>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anose="020B0306030504020204" pitchFamily="34" charset="0"/>
              </a:defRPr>
            </a:lvl1pPr>
          </a:lstStyle>
          <a:p>
            <a:pPr algn="l"/>
            <a:r>
              <a:rPr lang="en-US" altLang="zh-CN" sz="1800" b="1" dirty="0">
                <a:latin typeface="Arial"/>
                <a:ea typeface="微软雅黑"/>
                <a:sym typeface="Arial"/>
              </a:rPr>
              <a:t>Add title text</a:t>
            </a:r>
            <a:endParaRPr lang="en-GB" altLang="zh-CN" sz="1800" b="1" dirty="0">
              <a:latin typeface="Arial"/>
              <a:ea typeface="微软雅黑"/>
              <a:sym typeface="Arial"/>
            </a:endParaRPr>
          </a:p>
        </p:txBody>
      </p:sp>
      <p:cxnSp>
        <p:nvCxnSpPr>
          <p:cNvPr id="74" name="直接连接符 73"/>
          <p:cNvCxnSpPr/>
          <p:nvPr/>
        </p:nvCxnSpPr>
        <p:spPr>
          <a:xfrm>
            <a:off x="4326660" y="2331096"/>
            <a:ext cx="189334" cy="186333"/>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75" name="直接连接符 74"/>
          <p:cNvCxnSpPr/>
          <p:nvPr/>
        </p:nvCxnSpPr>
        <p:spPr>
          <a:xfrm>
            <a:off x="4515994" y="2517428"/>
            <a:ext cx="1688957"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76" name="直接连接符 75"/>
          <p:cNvCxnSpPr/>
          <p:nvPr/>
        </p:nvCxnSpPr>
        <p:spPr>
          <a:xfrm>
            <a:off x="4166548" y="2713224"/>
            <a:ext cx="189334" cy="186333"/>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77" name="直接连接符 76"/>
          <p:cNvCxnSpPr/>
          <p:nvPr/>
        </p:nvCxnSpPr>
        <p:spPr>
          <a:xfrm>
            <a:off x="4355883" y="2899557"/>
            <a:ext cx="1849069"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78" name="直接连接符 77"/>
          <p:cNvCxnSpPr>
            <a:stCxn id="88" idx="40"/>
          </p:cNvCxnSpPr>
          <p:nvPr/>
        </p:nvCxnSpPr>
        <p:spPr>
          <a:xfrm>
            <a:off x="3292884" y="3106696"/>
            <a:ext cx="1223109" cy="290604"/>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79" name="直接连接符 78"/>
          <p:cNvCxnSpPr/>
          <p:nvPr/>
        </p:nvCxnSpPr>
        <p:spPr>
          <a:xfrm>
            <a:off x="4515994" y="3397300"/>
            <a:ext cx="1688957"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80" name="直接连接符 79"/>
          <p:cNvCxnSpPr>
            <a:stCxn id="88" idx="43"/>
          </p:cNvCxnSpPr>
          <p:nvPr/>
        </p:nvCxnSpPr>
        <p:spPr>
          <a:xfrm>
            <a:off x="3132415" y="3700995"/>
            <a:ext cx="841521" cy="746436"/>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81" name="直接连接符 80"/>
          <p:cNvCxnSpPr/>
          <p:nvPr/>
        </p:nvCxnSpPr>
        <p:spPr>
          <a:xfrm>
            <a:off x="3973935" y="4447431"/>
            <a:ext cx="2146068"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82" name="矩形 81"/>
          <p:cNvSpPr/>
          <p:nvPr/>
        </p:nvSpPr>
        <p:spPr>
          <a:xfrm>
            <a:off x="5027553" y="2211710"/>
            <a:ext cx="984859" cy="253904"/>
          </a:xfrm>
          <a:prstGeom prst="rect">
            <a:avLst/>
          </a:prstGeom>
        </p:spPr>
        <p:txBody>
          <a:bodyPr wrap="none" lIns="68567" tIns="34284" rIns="68567" bIns="34284">
            <a:spAutoFit/>
          </a:bodyPr>
          <a:lstStyle/>
          <a:p>
            <a:r>
              <a:rPr lang="en-US" altLang="zh-CN" sz="1200" dirty="0">
                <a:solidFill>
                  <a:schemeClr val="tx1">
                    <a:lumMod val="85000"/>
                    <a:lumOff val="15000"/>
                  </a:schemeClr>
                </a:solidFill>
                <a:latin typeface="Arial"/>
                <a:ea typeface="微软雅黑"/>
                <a:cs typeface="华文黑体" pitchFamily="2" charset="-122"/>
                <a:sym typeface="Arial"/>
              </a:rPr>
              <a:t>Add title text</a:t>
            </a:r>
            <a:endParaRPr lang="zh-CN" altLang="en-US" sz="1200" dirty="0">
              <a:solidFill>
                <a:schemeClr val="tx1">
                  <a:lumMod val="85000"/>
                  <a:lumOff val="15000"/>
                </a:schemeClr>
              </a:solidFill>
              <a:latin typeface="Arial"/>
              <a:ea typeface="微软雅黑"/>
              <a:sym typeface="Arial"/>
            </a:endParaRPr>
          </a:p>
        </p:txBody>
      </p:sp>
      <p:sp>
        <p:nvSpPr>
          <p:cNvPr id="83" name="矩形 82"/>
          <p:cNvSpPr/>
          <p:nvPr/>
        </p:nvSpPr>
        <p:spPr>
          <a:xfrm>
            <a:off x="5027553" y="2643491"/>
            <a:ext cx="984859" cy="253904"/>
          </a:xfrm>
          <a:prstGeom prst="rect">
            <a:avLst/>
          </a:prstGeom>
        </p:spPr>
        <p:txBody>
          <a:bodyPr wrap="none" lIns="68567" tIns="34284" rIns="68567" bIns="34284">
            <a:spAutoFit/>
          </a:bodyPr>
          <a:lstStyle/>
          <a:p>
            <a:r>
              <a:rPr lang="en-US" altLang="zh-CN" sz="1200" dirty="0">
                <a:solidFill>
                  <a:schemeClr val="tx1">
                    <a:lumMod val="85000"/>
                    <a:lumOff val="15000"/>
                  </a:schemeClr>
                </a:solidFill>
                <a:latin typeface="Arial"/>
                <a:ea typeface="微软雅黑"/>
                <a:cs typeface="华文黑体" pitchFamily="2" charset="-122"/>
                <a:sym typeface="Arial"/>
              </a:rPr>
              <a:t>Add title text</a:t>
            </a:r>
            <a:endParaRPr lang="zh-CN" altLang="en-US" sz="1200" dirty="0">
              <a:solidFill>
                <a:schemeClr val="tx1">
                  <a:lumMod val="85000"/>
                  <a:lumOff val="15000"/>
                </a:schemeClr>
              </a:solidFill>
              <a:latin typeface="Arial"/>
              <a:ea typeface="微软雅黑"/>
              <a:sym typeface="Arial"/>
            </a:endParaRPr>
          </a:p>
        </p:txBody>
      </p:sp>
      <p:sp>
        <p:nvSpPr>
          <p:cNvPr id="84" name="矩形 83"/>
          <p:cNvSpPr/>
          <p:nvPr/>
        </p:nvSpPr>
        <p:spPr>
          <a:xfrm>
            <a:off x="5027553" y="3142570"/>
            <a:ext cx="984859" cy="253904"/>
          </a:xfrm>
          <a:prstGeom prst="rect">
            <a:avLst/>
          </a:prstGeom>
        </p:spPr>
        <p:txBody>
          <a:bodyPr wrap="none" lIns="68567" tIns="34284" rIns="68567" bIns="34284">
            <a:spAutoFit/>
          </a:bodyPr>
          <a:lstStyle/>
          <a:p>
            <a:r>
              <a:rPr lang="en-US" altLang="zh-CN" sz="1200" dirty="0">
                <a:solidFill>
                  <a:schemeClr val="tx1">
                    <a:lumMod val="85000"/>
                    <a:lumOff val="15000"/>
                  </a:schemeClr>
                </a:solidFill>
                <a:latin typeface="Arial"/>
                <a:ea typeface="微软雅黑"/>
                <a:cs typeface="华文黑体" pitchFamily="2" charset="-122"/>
                <a:sym typeface="Arial"/>
              </a:rPr>
              <a:t>Add title text</a:t>
            </a:r>
            <a:endParaRPr lang="zh-CN" altLang="en-US" sz="1200" dirty="0">
              <a:solidFill>
                <a:schemeClr val="tx1">
                  <a:lumMod val="85000"/>
                  <a:lumOff val="15000"/>
                </a:schemeClr>
              </a:solidFill>
              <a:latin typeface="Arial"/>
              <a:ea typeface="微软雅黑"/>
              <a:sym typeface="Arial"/>
            </a:endParaRPr>
          </a:p>
        </p:txBody>
      </p:sp>
      <p:sp>
        <p:nvSpPr>
          <p:cNvPr id="85" name="矩形 84"/>
          <p:cNvSpPr/>
          <p:nvPr/>
        </p:nvSpPr>
        <p:spPr>
          <a:xfrm>
            <a:off x="4993600" y="4140047"/>
            <a:ext cx="984859" cy="253904"/>
          </a:xfrm>
          <a:prstGeom prst="rect">
            <a:avLst/>
          </a:prstGeom>
        </p:spPr>
        <p:txBody>
          <a:bodyPr wrap="none" lIns="68567" tIns="34284" rIns="68567" bIns="34284">
            <a:spAutoFit/>
          </a:bodyPr>
          <a:lstStyle/>
          <a:p>
            <a:r>
              <a:rPr lang="en-US" altLang="zh-CN" sz="1200" dirty="0">
                <a:solidFill>
                  <a:schemeClr val="tx1">
                    <a:lumMod val="85000"/>
                    <a:lumOff val="15000"/>
                  </a:schemeClr>
                </a:solidFill>
                <a:latin typeface="Arial"/>
                <a:ea typeface="微软雅黑"/>
                <a:cs typeface="华文黑体" pitchFamily="2" charset="-122"/>
                <a:sym typeface="Arial"/>
              </a:rPr>
              <a:t>Add title text</a:t>
            </a:r>
            <a:endParaRPr lang="zh-CN" altLang="en-US" sz="1200" dirty="0">
              <a:solidFill>
                <a:schemeClr val="tx1">
                  <a:lumMod val="85000"/>
                  <a:lumOff val="15000"/>
                </a:schemeClr>
              </a:solidFill>
              <a:latin typeface="Arial"/>
              <a:ea typeface="微软雅黑"/>
              <a:sym typeface="Arial"/>
            </a:endParaRPr>
          </a:p>
        </p:txBody>
      </p:sp>
      <p:sp>
        <p:nvSpPr>
          <p:cNvPr id="86" name="矩形标注 85"/>
          <p:cNvSpPr/>
          <p:nvPr/>
        </p:nvSpPr>
        <p:spPr>
          <a:xfrm>
            <a:off x="6607141" y="1836028"/>
            <a:ext cx="1957258" cy="2630982"/>
          </a:xfrm>
          <a:prstGeom prst="wedgeRectCallout">
            <a:avLst>
              <a:gd name="adj1" fmla="val -72333"/>
              <a:gd name="adj2" fmla="val 19715"/>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68567" tIns="34284" rIns="68567" bIns="34284" rtlCol="0" anchor="ctr"/>
          <a:lstStyle/>
          <a:p>
            <a:pPr algn="ctr"/>
            <a:endParaRPr lang="zh-CN" altLang="en-US">
              <a:latin typeface="Arial"/>
              <a:ea typeface="微软雅黑"/>
              <a:sym typeface="Arial"/>
            </a:endParaRPr>
          </a:p>
        </p:txBody>
      </p:sp>
      <p:sp>
        <p:nvSpPr>
          <p:cNvPr id="87" name="TextBox 86"/>
          <p:cNvSpPr txBox="1"/>
          <p:nvPr/>
        </p:nvSpPr>
        <p:spPr>
          <a:xfrm>
            <a:off x="6781196" y="2014550"/>
            <a:ext cx="1656184" cy="1724755"/>
          </a:xfrm>
          <a:prstGeom prst="rect">
            <a:avLst/>
          </a:prstGeom>
          <a:noFill/>
        </p:spPr>
        <p:txBody>
          <a:bodyPr wrap="square" lIns="68567" tIns="34284" rIns="68567" bIns="34284" rtlCol="0">
            <a:spAutoFit/>
          </a:bodyPr>
          <a:lstStyle/>
          <a:p>
            <a:pPr algn="just">
              <a:lnSpc>
                <a:spcPct val="130000"/>
              </a:lnSpc>
            </a:pPr>
            <a:r>
              <a:rPr lang="en-US" altLang="zh-CN" sz="1200" dirty="0">
                <a:solidFill>
                  <a:schemeClr val="bg1"/>
                </a:solidFill>
                <a:latin typeface="Arial"/>
                <a:ea typeface="微软雅黑"/>
                <a:sym typeface="Arial"/>
              </a:rPr>
              <a:t>We provide professional-quality free PowerPoint templates to help you with your business presentations - freeppt7.com</a:t>
            </a:r>
          </a:p>
        </p:txBody>
      </p:sp>
    </p:spTree>
  </p:cSld>
  <p:clrMapOvr>
    <a:masterClrMapping/>
  </p:clrMapOvr>
  <mc:AlternateContent xmlns:mc="http://schemas.openxmlformats.org/markup-compatibility/2006" xmlns:p14="http://schemas.microsoft.com/office/powerpoint/2010/main">
    <mc:Choice Requires="p14">
      <p:transition spd="slow" p14:dur="2000" advClick="0" advTm="0"/>
    </mc:Choice>
    <mc:Fallback xmlns="">
      <p:transition spd="slow" advClick="0"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6"/>
                                        </p:tgtEl>
                                        <p:attrNameLst>
                                          <p:attrName>ppt_y</p:attrName>
                                        </p:attrNameLst>
                                      </p:cBhvr>
                                      <p:tavLst>
                                        <p:tav tm="0">
                                          <p:val>
                                            <p:strVal val="#ppt_y"/>
                                          </p:val>
                                        </p:tav>
                                        <p:tav tm="100000">
                                          <p:val>
                                            <p:strVal val="#ppt_y"/>
                                          </p:val>
                                        </p:tav>
                                      </p:tavLst>
                                    </p:anim>
                                    <p:anim calcmode="lin" valueType="num">
                                      <p:cBhvr>
                                        <p:cTn id="9" dur="500" fill="hold"/>
                                        <p:tgtEl>
                                          <p:spTgt spid="6"/>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6"/>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6"/>
                                        </p:tgtEl>
                                      </p:cBhvr>
                                    </p:animEffect>
                                  </p:childTnLst>
                                </p:cTn>
                              </p:par>
                            </p:childTnLst>
                          </p:cTn>
                        </p:par>
                        <p:par>
                          <p:cTn id="12" fill="hold">
                            <p:stCondLst>
                              <p:cond delay="1050"/>
                            </p:stCondLst>
                            <p:childTnLst>
                              <p:par>
                                <p:cTn id="13" presetID="10" presetClass="entr" presetSubtype="0" fill="hold" nodeType="afterEffect">
                                  <p:stCondLst>
                                    <p:cond delay="0"/>
                                  </p:stCondLst>
                                  <p:childTnLst>
                                    <p:set>
                                      <p:cBhvr>
                                        <p:cTn id="14" dur="1" fill="hold">
                                          <p:stCondLst>
                                            <p:cond delay="0"/>
                                          </p:stCondLst>
                                        </p:cTn>
                                        <p:tgtEl>
                                          <p:spTgt spid="74"/>
                                        </p:tgtEl>
                                        <p:attrNameLst>
                                          <p:attrName>style.visibility</p:attrName>
                                        </p:attrNameLst>
                                      </p:cBhvr>
                                      <p:to>
                                        <p:strVal val="visible"/>
                                      </p:to>
                                    </p:set>
                                    <p:animEffect transition="in" filter="fade">
                                      <p:cBhvr>
                                        <p:cTn id="15" dur="500"/>
                                        <p:tgtEl>
                                          <p:spTgt spid="74"/>
                                        </p:tgtEl>
                                      </p:cBhvr>
                                    </p:animEffect>
                                  </p:childTnLst>
                                </p:cTn>
                              </p:par>
                              <p:par>
                                <p:cTn id="16" presetID="10" presetClass="entr" presetSubtype="0" fill="hold" nodeType="withEffect">
                                  <p:stCondLst>
                                    <p:cond delay="0"/>
                                  </p:stCondLst>
                                  <p:childTnLst>
                                    <p:set>
                                      <p:cBhvr>
                                        <p:cTn id="17" dur="1" fill="hold">
                                          <p:stCondLst>
                                            <p:cond delay="0"/>
                                          </p:stCondLst>
                                        </p:cTn>
                                        <p:tgtEl>
                                          <p:spTgt spid="75"/>
                                        </p:tgtEl>
                                        <p:attrNameLst>
                                          <p:attrName>style.visibility</p:attrName>
                                        </p:attrNameLst>
                                      </p:cBhvr>
                                      <p:to>
                                        <p:strVal val="visible"/>
                                      </p:to>
                                    </p:set>
                                    <p:animEffect transition="in" filter="fade">
                                      <p:cBhvr>
                                        <p:cTn id="18" dur="500"/>
                                        <p:tgtEl>
                                          <p:spTgt spid="75"/>
                                        </p:tgtEl>
                                      </p:cBhvr>
                                    </p:animEffect>
                                  </p:childTnLst>
                                </p:cTn>
                              </p:par>
                              <p:par>
                                <p:cTn id="19" presetID="10" presetClass="entr" presetSubtype="0" fill="hold" nodeType="withEffect">
                                  <p:stCondLst>
                                    <p:cond delay="0"/>
                                  </p:stCondLst>
                                  <p:childTnLst>
                                    <p:set>
                                      <p:cBhvr>
                                        <p:cTn id="20" dur="1" fill="hold">
                                          <p:stCondLst>
                                            <p:cond delay="0"/>
                                          </p:stCondLst>
                                        </p:cTn>
                                        <p:tgtEl>
                                          <p:spTgt spid="76"/>
                                        </p:tgtEl>
                                        <p:attrNameLst>
                                          <p:attrName>style.visibility</p:attrName>
                                        </p:attrNameLst>
                                      </p:cBhvr>
                                      <p:to>
                                        <p:strVal val="visible"/>
                                      </p:to>
                                    </p:set>
                                    <p:animEffect transition="in" filter="fade">
                                      <p:cBhvr>
                                        <p:cTn id="21" dur="500"/>
                                        <p:tgtEl>
                                          <p:spTgt spid="76"/>
                                        </p:tgtEl>
                                      </p:cBhvr>
                                    </p:animEffect>
                                  </p:childTnLst>
                                </p:cTn>
                              </p:par>
                              <p:par>
                                <p:cTn id="22" presetID="10" presetClass="entr" presetSubtype="0" fill="hold" nodeType="withEffect">
                                  <p:stCondLst>
                                    <p:cond delay="0"/>
                                  </p:stCondLst>
                                  <p:childTnLst>
                                    <p:set>
                                      <p:cBhvr>
                                        <p:cTn id="23" dur="1" fill="hold">
                                          <p:stCondLst>
                                            <p:cond delay="0"/>
                                          </p:stCondLst>
                                        </p:cTn>
                                        <p:tgtEl>
                                          <p:spTgt spid="77"/>
                                        </p:tgtEl>
                                        <p:attrNameLst>
                                          <p:attrName>style.visibility</p:attrName>
                                        </p:attrNameLst>
                                      </p:cBhvr>
                                      <p:to>
                                        <p:strVal val="visible"/>
                                      </p:to>
                                    </p:set>
                                    <p:animEffect transition="in" filter="fade">
                                      <p:cBhvr>
                                        <p:cTn id="24" dur="500"/>
                                        <p:tgtEl>
                                          <p:spTgt spid="77"/>
                                        </p:tgtEl>
                                      </p:cBhvr>
                                    </p:animEffect>
                                  </p:childTnLst>
                                </p:cTn>
                              </p:par>
                              <p:par>
                                <p:cTn id="25" presetID="10" presetClass="entr" presetSubtype="0" fill="hold" nodeType="withEffect">
                                  <p:stCondLst>
                                    <p:cond delay="0"/>
                                  </p:stCondLst>
                                  <p:childTnLst>
                                    <p:set>
                                      <p:cBhvr>
                                        <p:cTn id="26" dur="1" fill="hold">
                                          <p:stCondLst>
                                            <p:cond delay="0"/>
                                          </p:stCondLst>
                                        </p:cTn>
                                        <p:tgtEl>
                                          <p:spTgt spid="78"/>
                                        </p:tgtEl>
                                        <p:attrNameLst>
                                          <p:attrName>style.visibility</p:attrName>
                                        </p:attrNameLst>
                                      </p:cBhvr>
                                      <p:to>
                                        <p:strVal val="visible"/>
                                      </p:to>
                                    </p:set>
                                    <p:animEffect transition="in" filter="fade">
                                      <p:cBhvr>
                                        <p:cTn id="27" dur="500"/>
                                        <p:tgtEl>
                                          <p:spTgt spid="78"/>
                                        </p:tgtEl>
                                      </p:cBhvr>
                                    </p:animEffect>
                                  </p:childTnLst>
                                </p:cTn>
                              </p:par>
                              <p:par>
                                <p:cTn id="28" presetID="10" presetClass="entr" presetSubtype="0" fill="hold" nodeType="withEffect">
                                  <p:stCondLst>
                                    <p:cond delay="0"/>
                                  </p:stCondLst>
                                  <p:childTnLst>
                                    <p:set>
                                      <p:cBhvr>
                                        <p:cTn id="29" dur="1" fill="hold">
                                          <p:stCondLst>
                                            <p:cond delay="0"/>
                                          </p:stCondLst>
                                        </p:cTn>
                                        <p:tgtEl>
                                          <p:spTgt spid="79"/>
                                        </p:tgtEl>
                                        <p:attrNameLst>
                                          <p:attrName>style.visibility</p:attrName>
                                        </p:attrNameLst>
                                      </p:cBhvr>
                                      <p:to>
                                        <p:strVal val="visible"/>
                                      </p:to>
                                    </p:set>
                                    <p:animEffect transition="in" filter="fade">
                                      <p:cBhvr>
                                        <p:cTn id="30" dur="500"/>
                                        <p:tgtEl>
                                          <p:spTgt spid="79"/>
                                        </p:tgtEl>
                                      </p:cBhvr>
                                    </p:animEffect>
                                  </p:childTnLst>
                                </p:cTn>
                              </p:par>
                              <p:par>
                                <p:cTn id="31" presetID="10" presetClass="entr" presetSubtype="0" fill="hold" nodeType="withEffect">
                                  <p:stCondLst>
                                    <p:cond delay="0"/>
                                  </p:stCondLst>
                                  <p:childTnLst>
                                    <p:set>
                                      <p:cBhvr>
                                        <p:cTn id="32" dur="1" fill="hold">
                                          <p:stCondLst>
                                            <p:cond delay="0"/>
                                          </p:stCondLst>
                                        </p:cTn>
                                        <p:tgtEl>
                                          <p:spTgt spid="80"/>
                                        </p:tgtEl>
                                        <p:attrNameLst>
                                          <p:attrName>style.visibility</p:attrName>
                                        </p:attrNameLst>
                                      </p:cBhvr>
                                      <p:to>
                                        <p:strVal val="visible"/>
                                      </p:to>
                                    </p:set>
                                    <p:animEffect transition="in" filter="fade">
                                      <p:cBhvr>
                                        <p:cTn id="33" dur="500"/>
                                        <p:tgtEl>
                                          <p:spTgt spid="80"/>
                                        </p:tgtEl>
                                      </p:cBhvr>
                                    </p:animEffect>
                                  </p:childTnLst>
                                </p:cTn>
                              </p:par>
                              <p:par>
                                <p:cTn id="34" presetID="10" presetClass="entr" presetSubtype="0" fill="hold" nodeType="withEffect">
                                  <p:stCondLst>
                                    <p:cond delay="0"/>
                                  </p:stCondLst>
                                  <p:childTnLst>
                                    <p:set>
                                      <p:cBhvr>
                                        <p:cTn id="35" dur="1" fill="hold">
                                          <p:stCondLst>
                                            <p:cond delay="0"/>
                                          </p:stCondLst>
                                        </p:cTn>
                                        <p:tgtEl>
                                          <p:spTgt spid="81"/>
                                        </p:tgtEl>
                                        <p:attrNameLst>
                                          <p:attrName>style.visibility</p:attrName>
                                        </p:attrNameLst>
                                      </p:cBhvr>
                                      <p:to>
                                        <p:strVal val="visible"/>
                                      </p:to>
                                    </p:set>
                                    <p:animEffect transition="in" filter="fade">
                                      <p:cBhvr>
                                        <p:cTn id="36" dur="500"/>
                                        <p:tgtEl>
                                          <p:spTgt spid="81"/>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85"/>
                                        </p:tgtEl>
                                        <p:attrNameLst>
                                          <p:attrName>style.visibility</p:attrName>
                                        </p:attrNameLst>
                                      </p:cBhvr>
                                      <p:to>
                                        <p:strVal val="visible"/>
                                      </p:to>
                                    </p:set>
                                    <p:animEffect transition="in" filter="fade">
                                      <p:cBhvr>
                                        <p:cTn id="39" dur="500"/>
                                        <p:tgtEl>
                                          <p:spTgt spid="85"/>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84"/>
                                        </p:tgtEl>
                                        <p:attrNameLst>
                                          <p:attrName>style.visibility</p:attrName>
                                        </p:attrNameLst>
                                      </p:cBhvr>
                                      <p:to>
                                        <p:strVal val="visible"/>
                                      </p:to>
                                    </p:set>
                                    <p:animEffect transition="in" filter="fade">
                                      <p:cBhvr>
                                        <p:cTn id="42" dur="500"/>
                                        <p:tgtEl>
                                          <p:spTgt spid="84"/>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83"/>
                                        </p:tgtEl>
                                        <p:attrNameLst>
                                          <p:attrName>style.visibility</p:attrName>
                                        </p:attrNameLst>
                                      </p:cBhvr>
                                      <p:to>
                                        <p:strVal val="visible"/>
                                      </p:to>
                                    </p:set>
                                    <p:animEffect transition="in" filter="fade">
                                      <p:cBhvr>
                                        <p:cTn id="45" dur="500"/>
                                        <p:tgtEl>
                                          <p:spTgt spid="83"/>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82"/>
                                        </p:tgtEl>
                                        <p:attrNameLst>
                                          <p:attrName>style.visibility</p:attrName>
                                        </p:attrNameLst>
                                      </p:cBhvr>
                                      <p:to>
                                        <p:strVal val="visible"/>
                                      </p:to>
                                    </p:set>
                                    <p:animEffect transition="in" filter="fade">
                                      <p:cBhvr>
                                        <p:cTn id="48" dur="500"/>
                                        <p:tgtEl>
                                          <p:spTgt spid="82"/>
                                        </p:tgtEl>
                                      </p:cBhvr>
                                    </p:animEffect>
                                  </p:childTnLst>
                                </p:cTn>
                              </p:par>
                            </p:childTnLst>
                          </p:cTn>
                        </p:par>
                        <p:par>
                          <p:cTn id="49" fill="hold">
                            <p:stCondLst>
                              <p:cond delay="1550"/>
                            </p:stCondLst>
                            <p:childTnLst>
                              <p:par>
                                <p:cTn id="50" presetID="22" presetClass="entr" presetSubtype="8" fill="hold" grpId="0" nodeType="afterEffect">
                                  <p:stCondLst>
                                    <p:cond delay="0"/>
                                  </p:stCondLst>
                                  <p:childTnLst>
                                    <p:set>
                                      <p:cBhvr>
                                        <p:cTn id="51" dur="1" fill="hold">
                                          <p:stCondLst>
                                            <p:cond delay="0"/>
                                          </p:stCondLst>
                                        </p:cTn>
                                        <p:tgtEl>
                                          <p:spTgt spid="86"/>
                                        </p:tgtEl>
                                        <p:attrNameLst>
                                          <p:attrName>style.visibility</p:attrName>
                                        </p:attrNameLst>
                                      </p:cBhvr>
                                      <p:to>
                                        <p:strVal val="visible"/>
                                      </p:to>
                                    </p:set>
                                    <p:animEffect transition="in" filter="wipe(left)">
                                      <p:cBhvr>
                                        <p:cTn id="52" dur="500"/>
                                        <p:tgtEl>
                                          <p:spTgt spid="86"/>
                                        </p:tgtEl>
                                      </p:cBhvr>
                                    </p:animEffect>
                                  </p:childTnLst>
                                </p:cTn>
                              </p:par>
                            </p:childTnLst>
                          </p:cTn>
                        </p:par>
                        <p:par>
                          <p:cTn id="53" fill="hold">
                            <p:stCondLst>
                              <p:cond delay="2050"/>
                            </p:stCondLst>
                            <p:childTnLst>
                              <p:par>
                                <p:cTn id="54" presetID="22" presetClass="entr" presetSubtype="8" fill="hold" grpId="0" nodeType="afterEffect">
                                  <p:stCondLst>
                                    <p:cond delay="0"/>
                                  </p:stCondLst>
                                  <p:iterate type="lt">
                                    <p:tmPct val="30000"/>
                                  </p:iterate>
                                  <p:childTnLst>
                                    <p:set>
                                      <p:cBhvr>
                                        <p:cTn id="55" dur="1" fill="hold">
                                          <p:stCondLst>
                                            <p:cond delay="0"/>
                                          </p:stCondLst>
                                        </p:cTn>
                                        <p:tgtEl>
                                          <p:spTgt spid="87"/>
                                        </p:tgtEl>
                                        <p:attrNameLst>
                                          <p:attrName>style.visibility</p:attrName>
                                        </p:attrNameLst>
                                      </p:cBhvr>
                                      <p:to>
                                        <p:strVal val="visible"/>
                                      </p:to>
                                    </p:set>
                                    <p:animEffect transition="in" filter="wipe(left)">
                                      <p:cBhvr>
                                        <p:cTn id="56" dur="100"/>
                                        <p:tgtEl>
                                          <p:spTgt spid="87"/>
                                        </p:tgtEl>
                                      </p:cBhvr>
                                    </p:animEffect>
                                  </p:childTnLst>
                                </p:cTn>
                              </p:par>
                              <p:par>
                                <p:cTn id="57" presetID="36" presetClass="emph" presetSubtype="0" fill="hold" grpId="1" nodeType="withEffect">
                                  <p:stCondLst>
                                    <p:cond delay="0"/>
                                  </p:stCondLst>
                                  <p:iterate type="lt">
                                    <p:tmPct val="30000"/>
                                  </p:iterate>
                                  <p:childTnLst>
                                    <p:animScale>
                                      <p:cBhvr>
                                        <p:cTn id="58" dur="50" autoRev="1" fill="hold">
                                          <p:stCondLst>
                                            <p:cond delay="0"/>
                                          </p:stCondLst>
                                        </p:cTn>
                                        <p:tgtEl>
                                          <p:spTgt spid="87"/>
                                        </p:tgtEl>
                                      </p:cBhvr>
                                      <p:to x="80000" y="100000"/>
                                    </p:animScale>
                                    <p:anim by="(#ppt_w*0.10)" calcmode="lin" valueType="num">
                                      <p:cBhvr>
                                        <p:cTn id="59" dur="50" autoRev="1" fill="hold">
                                          <p:stCondLst>
                                            <p:cond delay="0"/>
                                          </p:stCondLst>
                                        </p:cTn>
                                        <p:tgtEl>
                                          <p:spTgt spid="87"/>
                                        </p:tgtEl>
                                        <p:attrNameLst>
                                          <p:attrName>ppt_x</p:attrName>
                                        </p:attrNameLst>
                                      </p:cBhvr>
                                    </p:anim>
                                    <p:anim by="(-#ppt_w*0.10)" calcmode="lin" valueType="num">
                                      <p:cBhvr>
                                        <p:cTn id="60" dur="50" autoRev="1" fill="hold">
                                          <p:stCondLst>
                                            <p:cond delay="0"/>
                                          </p:stCondLst>
                                        </p:cTn>
                                        <p:tgtEl>
                                          <p:spTgt spid="87"/>
                                        </p:tgtEl>
                                        <p:attrNameLst>
                                          <p:attrName>ppt_y</p:attrName>
                                        </p:attrNameLst>
                                      </p:cBhvr>
                                    </p:anim>
                                    <p:animRot by="-480000">
                                      <p:cBhvr>
                                        <p:cTn id="61" dur="50" autoRev="1" fill="hold">
                                          <p:stCondLst>
                                            <p:cond delay="0"/>
                                          </p:stCondLst>
                                        </p:cTn>
                                        <p:tgtEl>
                                          <p:spTgt spid="87"/>
                                        </p:tgtEl>
                                        <p:attrNameLst>
                                          <p:attrName>r</p:attrName>
                                        </p:attrNameLst>
                                      </p:cBhvr>
                                    </p:animRot>
                                  </p:childTnLst>
                                </p:cTn>
                              </p:par>
                            </p:childTnLst>
                          </p:cTn>
                        </p:par>
                        <p:par>
                          <p:cTn id="62" fill="hold">
                            <p:stCondLst>
                              <p:cond delay="5210"/>
                            </p:stCondLst>
                            <p:childTnLst>
                              <p:par>
                                <p:cTn id="63" presetID="47" presetClass="entr" presetSubtype="0" fill="hold" grpId="0" nodeType="afterEffect">
                                  <p:stCondLst>
                                    <p:cond delay="0"/>
                                  </p:stCondLst>
                                  <p:childTnLst>
                                    <p:set>
                                      <p:cBhvr>
                                        <p:cTn id="64" dur="1" fill="hold">
                                          <p:stCondLst>
                                            <p:cond delay="0"/>
                                          </p:stCondLst>
                                        </p:cTn>
                                        <p:tgtEl>
                                          <p:spTgt spid="88"/>
                                        </p:tgtEl>
                                        <p:attrNameLst>
                                          <p:attrName>style.visibility</p:attrName>
                                        </p:attrNameLst>
                                      </p:cBhvr>
                                      <p:to>
                                        <p:strVal val="visible"/>
                                      </p:to>
                                    </p:set>
                                    <p:animEffect transition="in" filter="fade">
                                      <p:cBhvr>
                                        <p:cTn id="65" dur="300"/>
                                        <p:tgtEl>
                                          <p:spTgt spid="88"/>
                                        </p:tgtEl>
                                      </p:cBhvr>
                                    </p:animEffect>
                                    <p:anim calcmode="lin" valueType="num">
                                      <p:cBhvr>
                                        <p:cTn id="66" dur="300" fill="hold"/>
                                        <p:tgtEl>
                                          <p:spTgt spid="88"/>
                                        </p:tgtEl>
                                        <p:attrNameLst>
                                          <p:attrName>ppt_x</p:attrName>
                                        </p:attrNameLst>
                                      </p:cBhvr>
                                      <p:tavLst>
                                        <p:tav tm="0">
                                          <p:val>
                                            <p:strVal val="#ppt_x"/>
                                          </p:val>
                                        </p:tav>
                                        <p:tav tm="100000">
                                          <p:val>
                                            <p:strVal val="#ppt_x"/>
                                          </p:val>
                                        </p:tav>
                                      </p:tavLst>
                                    </p:anim>
                                    <p:anim calcmode="lin" valueType="num">
                                      <p:cBhvr>
                                        <p:cTn id="67" dur="300" fill="hold"/>
                                        <p:tgtEl>
                                          <p:spTgt spid="8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 grpId="0" animBg="1"/>
      <p:bldP spid="6" grpId="0"/>
      <p:bldP spid="82" grpId="0"/>
      <p:bldP spid="83" grpId="0"/>
      <p:bldP spid="84" grpId="0"/>
      <p:bldP spid="85" grpId="0"/>
      <p:bldP spid="86" grpId="0" animBg="1"/>
      <p:bldP spid="87" grpId="0"/>
      <p:bldP spid="87" grpId="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p:nvPr/>
        </p:nvSpPr>
        <p:spPr>
          <a:xfrm>
            <a:off x="857880" y="200199"/>
            <a:ext cx="2129944" cy="379477"/>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anose="020B0306030504020204" pitchFamily="34" charset="0"/>
              </a:defRPr>
            </a:lvl1pPr>
          </a:lstStyle>
          <a:p>
            <a:pPr algn="l"/>
            <a:r>
              <a:rPr lang="en-US" altLang="zh-CN" sz="1800" b="1" dirty="0">
                <a:latin typeface="Arial"/>
                <a:ea typeface="微软雅黑"/>
                <a:sym typeface="Arial"/>
              </a:rPr>
              <a:t>Add title text</a:t>
            </a:r>
            <a:endParaRPr lang="en-GB" altLang="zh-CN" sz="1800" b="1" dirty="0">
              <a:latin typeface="Arial"/>
              <a:ea typeface="微软雅黑"/>
              <a:sym typeface="Arial"/>
            </a:endParaRPr>
          </a:p>
        </p:txBody>
      </p:sp>
      <p:sp>
        <p:nvSpPr>
          <p:cNvPr id="4" name="流程图: 数据 3"/>
          <p:cNvSpPr/>
          <p:nvPr/>
        </p:nvSpPr>
        <p:spPr>
          <a:xfrm rot="16200000" flipH="1">
            <a:off x="990353" y="1385211"/>
            <a:ext cx="504055" cy="198774"/>
          </a:xfrm>
          <a:prstGeom prst="flowChartInputOutpu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a:ea typeface="微软雅黑"/>
              <a:sym typeface="Arial"/>
            </a:endParaRPr>
          </a:p>
        </p:txBody>
      </p:sp>
      <p:sp>
        <p:nvSpPr>
          <p:cNvPr id="5" name="圆角矩形 4"/>
          <p:cNvSpPr/>
          <p:nvPr/>
        </p:nvSpPr>
        <p:spPr>
          <a:xfrm>
            <a:off x="1287010" y="1059582"/>
            <a:ext cx="3024336" cy="3600400"/>
          </a:xfrm>
          <a:prstGeom prst="roundRect">
            <a:avLst>
              <a:gd name="adj" fmla="val 6769"/>
            </a:avLst>
          </a:prstGeom>
          <a:solidFill>
            <a:schemeClr val="accent2"/>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a:ea typeface="微软雅黑"/>
              <a:sym typeface="Arial"/>
            </a:endParaRPr>
          </a:p>
        </p:txBody>
      </p:sp>
      <p:sp>
        <p:nvSpPr>
          <p:cNvPr id="6" name="五边形 5"/>
          <p:cNvSpPr/>
          <p:nvPr/>
        </p:nvSpPr>
        <p:spPr>
          <a:xfrm>
            <a:off x="1142994" y="1339079"/>
            <a:ext cx="2584057" cy="397547"/>
          </a:xfrm>
          <a:prstGeom prst="homePlate">
            <a:avLst>
              <a:gd name="adj" fmla="val 3346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a:ea typeface="微软雅黑"/>
              <a:sym typeface="Arial"/>
            </a:endParaRPr>
          </a:p>
        </p:txBody>
      </p:sp>
      <p:sp>
        <p:nvSpPr>
          <p:cNvPr id="7" name="TextBox 6"/>
          <p:cNvSpPr txBox="1"/>
          <p:nvPr/>
        </p:nvSpPr>
        <p:spPr>
          <a:xfrm>
            <a:off x="1575042" y="1995686"/>
            <a:ext cx="2520280" cy="333425"/>
          </a:xfrm>
          <a:prstGeom prst="rect">
            <a:avLst/>
          </a:prstGeom>
          <a:noFill/>
        </p:spPr>
        <p:txBody>
          <a:bodyPr wrap="square" lIns="0" tIns="0" rIns="0" bIns="0" rtlCol="0">
            <a:spAutoFit/>
          </a:bodyPr>
          <a:lstStyle>
            <a:defPPr>
              <a:defRPr lang="zh-CN"/>
            </a:defPPr>
            <a:lvl1pPr algn="just">
              <a:lnSpc>
                <a:spcPts val="1300"/>
              </a:lnSpc>
              <a:defRPr sz="1000">
                <a:solidFill>
                  <a:schemeClr val="tx1">
                    <a:lumMod val="65000"/>
                    <a:lumOff val="35000"/>
                  </a:schemeClr>
                </a:solidFill>
                <a:latin typeface="微软雅黑" panose="020B0503020204020204" pitchFamily="34" charset="-122"/>
                <a:ea typeface="微软雅黑" panose="020B0503020204020204" pitchFamily="34" charset="-122"/>
              </a:defRPr>
            </a:lvl1pPr>
          </a:lstStyle>
          <a:p>
            <a:r>
              <a:rPr lang="en-US" altLang="zh-CN" sz="1200" b="1" dirty="0">
                <a:solidFill>
                  <a:schemeClr val="bg1"/>
                </a:solidFill>
                <a:latin typeface="Arial"/>
                <a:ea typeface="微软雅黑"/>
                <a:sym typeface="Arial"/>
              </a:rPr>
              <a:t>01</a:t>
            </a:r>
            <a:r>
              <a:rPr lang="zh-CN" altLang="en-US" sz="1200" b="1" dirty="0">
                <a:solidFill>
                  <a:schemeClr val="bg1"/>
                </a:solidFill>
                <a:latin typeface="Arial"/>
                <a:ea typeface="微软雅黑"/>
                <a:sym typeface="Arial"/>
              </a:rPr>
              <a:t>：</a:t>
            </a:r>
            <a:r>
              <a:rPr lang="en-US" altLang="zh-CN" sz="1200" dirty="0">
                <a:solidFill>
                  <a:schemeClr val="bg1"/>
                </a:solidFill>
                <a:latin typeface="Arial"/>
                <a:ea typeface="微软雅黑"/>
                <a:sym typeface="Arial"/>
              </a:rPr>
              <a:t>Click here to add content, content to match the title. </a:t>
            </a:r>
          </a:p>
        </p:txBody>
      </p:sp>
      <p:sp>
        <p:nvSpPr>
          <p:cNvPr id="8" name="TextBox 7"/>
          <p:cNvSpPr txBox="1"/>
          <p:nvPr/>
        </p:nvSpPr>
        <p:spPr>
          <a:xfrm>
            <a:off x="1507783" y="1405854"/>
            <a:ext cx="1699107" cy="246221"/>
          </a:xfrm>
          <a:prstGeom prst="rect">
            <a:avLst/>
          </a:prstGeom>
          <a:noFill/>
        </p:spPr>
        <p:txBody>
          <a:bodyPr wrap="square" lIns="0" tIns="0" rIns="0" bIns="0" rtlCol="0">
            <a:spAutoFit/>
          </a:bodyPr>
          <a:lstStyle>
            <a:defPPr>
              <a:defRPr lang="zh-CN"/>
            </a:defPPr>
            <a:lvl1pPr>
              <a:defRPr sz="1400" b="1">
                <a:solidFill>
                  <a:schemeClr val="bg2">
                    <a:lumMod val="60000"/>
                    <a:lumOff val="40000"/>
                  </a:schemeClr>
                </a:solidFill>
                <a:latin typeface="微软雅黑" panose="020B0503020204020204" pitchFamily="34" charset="-122"/>
                <a:ea typeface="微软雅黑" panose="020B0503020204020204" pitchFamily="34" charset="-122"/>
              </a:defRPr>
            </a:lvl1pPr>
          </a:lstStyle>
          <a:p>
            <a:r>
              <a:rPr lang="en-US" altLang="zh-CN" sz="1600" b="0" dirty="0">
                <a:solidFill>
                  <a:schemeClr val="bg1"/>
                </a:solidFill>
                <a:latin typeface="Arial"/>
                <a:ea typeface="微软雅黑"/>
                <a:sym typeface="Arial"/>
              </a:rPr>
              <a:t>Add title text</a:t>
            </a:r>
            <a:endParaRPr lang="zh-CN" altLang="en-US" sz="1600" b="0" dirty="0">
              <a:solidFill>
                <a:schemeClr val="bg1"/>
              </a:solidFill>
              <a:latin typeface="Arial"/>
              <a:ea typeface="微软雅黑"/>
              <a:sym typeface="Arial"/>
            </a:endParaRPr>
          </a:p>
        </p:txBody>
      </p:sp>
      <p:sp>
        <p:nvSpPr>
          <p:cNvPr id="9" name="TextBox 8"/>
          <p:cNvSpPr txBox="1"/>
          <p:nvPr/>
        </p:nvSpPr>
        <p:spPr>
          <a:xfrm>
            <a:off x="1575042" y="2841005"/>
            <a:ext cx="2520280" cy="333425"/>
          </a:xfrm>
          <a:prstGeom prst="rect">
            <a:avLst/>
          </a:prstGeom>
          <a:noFill/>
        </p:spPr>
        <p:txBody>
          <a:bodyPr wrap="square" lIns="0" tIns="0" rIns="0" bIns="0" rtlCol="0">
            <a:spAutoFit/>
          </a:bodyPr>
          <a:lstStyle>
            <a:defPPr>
              <a:defRPr lang="zh-CN"/>
            </a:defPPr>
            <a:lvl1pPr algn="just">
              <a:lnSpc>
                <a:spcPts val="1300"/>
              </a:lnSpc>
              <a:defRPr sz="1000">
                <a:solidFill>
                  <a:schemeClr val="tx1">
                    <a:lumMod val="65000"/>
                    <a:lumOff val="35000"/>
                  </a:schemeClr>
                </a:solidFill>
                <a:latin typeface="微软雅黑" panose="020B0503020204020204" pitchFamily="34" charset="-122"/>
                <a:ea typeface="微软雅黑" panose="020B0503020204020204" pitchFamily="34" charset="-122"/>
              </a:defRPr>
            </a:lvl1pPr>
          </a:lstStyle>
          <a:p>
            <a:r>
              <a:rPr lang="en-US" altLang="zh-CN" sz="1200" b="1" dirty="0">
                <a:solidFill>
                  <a:schemeClr val="bg1"/>
                </a:solidFill>
                <a:latin typeface="Arial"/>
                <a:ea typeface="微软雅黑"/>
                <a:sym typeface="Arial"/>
              </a:rPr>
              <a:t>02</a:t>
            </a:r>
            <a:r>
              <a:rPr lang="zh-CN" altLang="en-US" sz="1200" b="1" dirty="0">
                <a:solidFill>
                  <a:schemeClr val="bg1"/>
                </a:solidFill>
                <a:latin typeface="Arial"/>
                <a:ea typeface="微软雅黑"/>
                <a:sym typeface="Arial"/>
              </a:rPr>
              <a:t>：</a:t>
            </a:r>
            <a:r>
              <a:rPr lang="en-US" altLang="zh-CN" sz="1200" dirty="0">
                <a:solidFill>
                  <a:schemeClr val="bg1"/>
                </a:solidFill>
                <a:latin typeface="Arial"/>
                <a:ea typeface="微软雅黑"/>
                <a:sym typeface="Arial"/>
              </a:rPr>
              <a:t>Click here to add content, content to match the title. </a:t>
            </a:r>
          </a:p>
        </p:txBody>
      </p:sp>
      <p:sp>
        <p:nvSpPr>
          <p:cNvPr id="10" name="TextBox 9"/>
          <p:cNvSpPr txBox="1"/>
          <p:nvPr/>
        </p:nvSpPr>
        <p:spPr>
          <a:xfrm>
            <a:off x="1575042" y="3705101"/>
            <a:ext cx="2520280" cy="333425"/>
          </a:xfrm>
          <a:prstGeom prst="rect">
            <a:avLst/>
          </a:prstGeom>
          <a:noFill/>
        </p:spPr>
        <p:txBody>
          <a:bodyPr wrap="square" lIns="0" tIns="0" rIns="0" bIns="0" rtlCol="0">
            <a:spAutoFit/>
          </a:bodyPr>
          <a:lstStyle>
            <a:defPPr>
              <a:defRPr lang="zh-CN"/>
            </a:defPPr>
            <a:lvl1pPr algn="just">
              <a:lnSpc>
                <a:spcPts val="1300"/>
              </a:lnSpc>
              <a:defRPr sz="1000">
                <a:solidFill>
                  <a:schemeClr val="tx1">
                    <a:lumMod val="65000"/>
                    <a:lumOff val="35000"/>
                  </a:schemeClr>
                </a:solidFill>
                <a:latin typeface="微软雅黑" panose="020B0503020204020204" pitchFamily="34" charset="-122"/>
                <a:ea typeface="微软雅黑" panose="020B0503020204020204" pitchFamily="34" charset="-122"/>
              </a:defRPr>
            </a:lvl1pPr>
          </a:lstStyle>
          <a:p>
            <a:r>
              <a:rPr lang="en-US" altLang="zh-CN" sz="1200" b="1" dirty="0">
                <a:solidFill>
                  <a:schemeClr val="bg1"/>
                </a:solidFill>
                <a:latin typeface="Arial"/>
                <a:ea typeface="微软雅黑"/>
                <a:sym typeface="Arial"/>
              </a:rPr>
              <a:t>03</a:t>
            </a:r>
            <a:r>
              <a:rPr lang="zh-CN" altLang="en-US" sz="1200" b="1" dirty="0">
                <a:solidFill>
                  <a:schemeClr val="bg1"/>
                </a:solidFill>
                <a:latin typeface="Arial"/>
                <a:ea typeface="微软雅黑"/>
                <a:sym typeface="Arial"/>
              </a:rPr>
              <a:t>：</a:t>
            </a:r>
            <a:r>
              <a:rPr lang="en-US" altLang="zh-CN" sz="1200" dirty="0">
                <a:solidFill>
                  <a:schemeClr val="bg1"/>
                </a:solidFill>
                <a:latin typeface="Arial"/>
                <a:ea typeface="微软雅黑"/>
                <a:sym typeface="Arial"/>
              </a:rPr>
              <a:t>Click here to add content, content to match the title. </a:t>
            </a:r>
          </a:p>
        </p:txBody>
      </p:sp>
      <p:sp>
        <p:nvSpPr>
          <p:cNvPr id="11" name="流程图: 数据 10"/>
          <p:cNvSpPr/>
          <p:nvPr/>
        </p:nvSpPr>
        <p:spPr>
          <a:xfrm rot="16200000" flipH="1">
            <a:off x="4662761" y="1385211"/>
            <a:ext cx="504055" cy="198774"/>
          </a:xfrm>
          <a:prstGeom prst="flowChartInputOutpu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a:ea typeface="微软雅黑"/>
              <a:sym typeface="Arial"/>
            </a:endParaRPr>
          </a:p>
        </p:txBody>
      </p:sp>
      <p:sp>
        <p:nvSpPr>
          <p:cNvPr id="12" name="圆角矩形 11"/>
          <p:cNvSpPr/>
          <p:nvPr/>
        </p:nvSpPr>
        <p:spPr>
          <a:xfrm>
            <a:off x="4959418" y="1059582"/>
            <a:ext cx="3024336" cy="3600400"/>
          </a:xfrm>
          <a:prstGeom prst="roundRect">
            <a:avLst>
              <a:gd name="adj" fmla="val 6769"/>
            </a:avLst>
          </a:prstGeom>
          <a:solidFill>
            <a:schemeClr val="accent2"/>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a:ea typeface="微软雅黑"/>
              <a:sym typeface="Arial"/>
            </a:endParaRPr>
          </a:p>
        </p:txBody>
      </p:sp>
      <p:sp>
        <p:nvSpPr>
          <p:cNvPr id="13" name="五边形 12"/>
          <p:cNvSpPr/>
          <p:nvPr/>
        </p:nvSpPr>
        <p:spPr>
          <a:xfrm>
            <a:off x="4815402" y="1339079"/>
            <a:ext cx="2584057" cy="397547"/>
          </a:xfrm>
          <a:prstGeom prst="homePlate">
            <a:avLst>
              <a:gd name="adj" fmla="val 3346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a:ea typeface="微软雅黑"/>
              <a:sym typeface="Arial"/>
            </a:endParaRPr>
          </a:p>
        </p:txBody>
      </p:sp>
      <p:sp>
        <p:nvSpPr>
          <p:cNvPr id="14" name="TextBox 13"/>
          <p:cNvSpPr txBox="1"/>
          <p:nvPr/>
        </p:nvSpPr>
        <p:spPr>
          <a:xfrm>
            <a:off x="5247450" y="1995686"/>
            <a:ext cx="2520280" cy="333425"/>
          </a:xfrm>
          <a:prstGeom prst="rect">
            <a:avLst/>
          </a:prstGeom>
          <a:noFill/>
        </p:spPr>
        <p:txBody>
          <a:bodyPr wrap="square" lIns="0" tIns="0" rIns="0" bIns="0" rtlCol="0">
            <a:spAutoFit/>
          </a:bodyPr>
          <a:lstStyle>
            <a:defPPr>
              <a:defRPr lang="zh-CN"/>
            </a:defPPr>
            <a:lvl1pPr algn="just">
              <a:lnSpc>
                <a:spcPts val="1300"/>
              </a:lnSpc>
              <a:defRPr sz="1000">
                <a:solidFill>
                  <a:schemeClr val="tx1">
                    <a:lumMod val="65000"/>
                    <a:lumOff val="35000"/>
                  </a:schemeClr>
                </a:solidFill>
                <a:latin typeface="微软雅黑" panose="020B0503020204020204" pitchFamily="34" charset="-122"/>
                <a:ea typeface="微软雅黑" panose="020B0503020204020204" pitchFamily="34" charset="-122"/>
              </a:defRPr>
            </a:lvl1pPr>
          </a:lstStyle>
          <a:p>
            <a:r>
              <a:rPr lang="en-US" altLang="zh-CN" sz="1200" b="1" dirty="0">
                <a:solidFill>
                  <a:schemeClr val="bg1"/>
                </a:solidFill>
                <a:latin typeface="Arial"/>
                <a:ea typeface="微软雅黑"/>
                <a:sym typeface="Arial"/>
              </a:rPr>
              <a:t>01</a:t>
            </a:r>
            <a:r>
              <a:rPr lang="zh-CN" altLang="en-US" sz="1200" b="1" dirty="0">
                <a:solidFill>
                  <a:schemeClr val="bg1"/>
                </a:solidFill>
                <a:latin typeface="Arial"/>
                <a:ea typeface="微软雅黑"/>
                <a:sym typeface="Arial"/>
              </a:rPr>
              <a:t>：</a:t>
            </a:r>
            <a:r>
              <a:rPr lang="en-US" altLang="zh-CN" sz="1200" dirty="0">
                <a:solidFill>
                  <a:schemeClr val="bg1"/>
                </a:solidFill>
                <a:latin typeface="Arial"/>
                <a:ea typeface="微软雅黑"/>
                <a:sym typeface="Arial"/>
              </a:rPr>
              <a:t>Click here to add content, content to match the title. </a:t>
            </a:r>
          </a:p>
        </p:txBody>
      </p:sp>
      <p:sp>
        <p:nvSpPr>
          <p:cNvPr id="15" name="TextBox 14"/>
          <p:cNvSpPr txBox="1"/>
          <p:nvPr/>
        </p:nvSpPr>
        <p:spPr>
          <a:xfrm>
            <a:off x="5180191" y="1405854"/>
            <a:ext cx="1699107" cy="246221"/>
          </a:xfrm>
          <a:prstGeom prst="rect">
            <a:avLst/>
          </a:prstGeom>
          <a:noFill/>
        </p:spPr>
        <p:txBody>
          <a:bodyPr wrap="square" lIns="0" tIns="0" rIns="0" bIns="0" rtlCol="0">
            <a:spAutoFit/>
          </a:bodyPr>
          <a:lstStyle>
            <a:defPPr>
              <a:defRPr lang="zh-CN"/>
            </a:defPPr>
            <a:lvl1pPr>
              <a:defRPr sz="1400" b="1">
                <a:solidFill>
                  <a:schemeClr val="bg2">
                    <a:lumMod val="60000"/>
                    <a:lumOff val="40000"/>
                  </a:schemeClr>
                </a:solidFill>
                <a:latin typeface="微软雅黑" panose="020B0503020204020204" pitchFamily="34" charset="-122"/>
                <a:ea typeface="微软雅黑" panose="020B0503020204020204" pitchFamily="34" charset="-122"/>
              </a:defRPr>
            </a:lvl1pPr>
          </a:lstStyle>
          <a:p>
            <a:r>
              <a:rPr lang="en-US" altLang="zh-CN" sz="1600" b="0" dirty="0">
                <a:solidFill>
                  <a:schemeClr val="bg1"/>
                </a:solidFill>
                <a:latin typeface="Arial"/>
                <a:ea typeface="微软雅黑"/>
                <a:sym typeface="Arial"/>
              </a:rPr>
              <a:t>Add title text</a:t>
            </a:r>
            <a:endParaRPr lang="zh-CN" altLang="en-US" sz="1600" b="0" dirty="0">
              <a:solidFill>
                <a:schemeClr val="bg1"/>
              </a:solidFill>
              <a:latin typeface="Arial"/>
              <a:ea typeface="微软雅黑"/>
              <a:sym typeface="Arial"/>
            </a:endParaRPr>
          </a:p>
        </p:txBody>
      </p:sp>
      <p:sp>
        <p:nvSpPr>
          <p:cNvPr id="16" name="TextBox 15"/>
          <p:cNvSpPr txBox="1"/>
          <p:nvPr/>
        </p:nvSpPr>
        <p:spPr>
          <a:xfrm>
            <a:off x="5247450" y="2841005"/>
            <a:ext cx="2520280" cy="333425"/>
          </a:xfrm>
          <a:prstGeom prst="rect">
            <a:avLst/>
          </a:prstGeom>
          <a:noFill/>
        </p:spPr>
        <p:txBody>
          <a:bodyPr wrap="square" lIns="0" tIns="0" rIns="0" bIns="0" rtlCol="0">
            <a:spAutoFit/>
          </a:bodyPr>
          <a:lstStyle>
            <a:defPPr>
              <a:defRPr lang="zh-CN"/>
            </a:defPPr>
            <a:lvl1pPr algn="just">
              <a:lnSpc>
                <a:spcPts val="1300"/>
              </a:lnSpc>
              <a:defRPr sz="1000">
                <a:solidFill>
                  <a:schemeClr val="tx1">
                    <a:lumMod val="65000"/>
                    <a:lumOff val="35000"/>
                  </a:schemeClr>
                </a:solidFill>
                <a:latin typeface="微软雅黑" panose="020B0503020204020204" pitchFamily="34" charset="-122"/>
                <a:ea typeface="微软雅黑" panose="020B0503020204020204" pitchFamily="34" charset="-122"/>
              </a:defRPr>
            </a:lvl1pPr>
          </a:lstStyle>
          <a:p>
            <a:r>
              <a:rPr lang="en-US" altLang="zh-CN" sz="1200" b="1" dirty="0">
                <a:solidFill>
                  <a:schemeClr val="bg1"/>
                </a:solidFill>
                <a:latin typeface="Arial"/>
                <a:ea typeface="微软雅黑"/>
                <a:sym typeface="Arial"/>
              </a:rPr>
              <a:t>02</a:t>
            </a:r>
            <a:r>
              <a:rPr lang="zh-CN" altLang="en-US" sz="1200" b="1" dirty="0">
                <a:solidFill>
                  <a:schemeClr val="bg1"/>
                </a:solidFill>
                <a:latin typeface="Arial"/>
                <a:ea typeface="微软雅黑"/>
                <a:sym typeface="Arial"/>
              </a:rPr>
              <a:t>：</a:t>
            </a:r>
            <a:r>
              <a:rPr lang="en-US" altLang="zh-CN" sz="1200" dirty="0">
                <a:solidFill>
                  <a:schemeClr val="bg1"/>
                </a:solidFill>
                <a:latin typeface="Arial"/>
                <a:ea typeface="微软雅黑"/>
                <a:sym typeface="Arial"/>
              </a:rPr>
              <a:t>Click here to add content, content to match the title. </a:t>
            </a:r>
          </a:p>
        </p:txBody>
      </p:sp>
      <p:sp>
        <p:nvSpPr>
          <p:cNvPr id="17" name="TextBox 16"/>
          <p:cNvSpPr txBox="1"/>
          <p:nvPr/>
        </p:nvSpPr>
        <p:spPr>
          <a:xfrm>
            <a:off x="5247450" y="3705101"/>
            <a:ext cx="2520280" cy="333425"/>
          </a:xfrm>
          <a:prstGeom prst="rect">
            <a:avLst/>
          </a:prstGeom>
          <a:noFill/>
        </p:spPr>
        <p:txBody>
          <a:bodyPr wrap="square" lIns="0" tIns="0" rIns="0" bIns="0" rtlCol="0">
            <a:spAutoFit/>
          </a:bodyPr>
          <a:lstStyle>
            <a:defPPr>
              <a:defRPr lang="zh-CN"/>
            </a:defPPr>
            <a:lvl1pPr algn="just">
              <a:lnSpc>
                <a:spcPts val="1300"/>
              </a:lnSpc>
              <a:defRPr sz="1000">
                <a:solidFill>
                  <a:schemeClr val="tx1">
                    <a:lumMod val="65000"/>
                    <a:lumOff val="35000"/>
                  </a:schemeClr>
                </a:solidFill>
                <a:latin typeface="微软雅黑" panose="020B0503020204020204" pitchFamily="34" charset="-122"/>
                <a:ea typeface="微软雅黑" panose="020B0503020204020204" pitchFamily="34" charset="-122"/>
              </a:defRPr>
            </a:lvl1pPr>
          </a:lstStyle>
          <a:p>
            <a:r>
              <a:rPr lang="en-US" altLang="zh-CN" sz="1200" b="1" dirty="0">
                <a:solidFill>
                  <a:schemeClr val="bg1"/>
                </a:solidFill>
                <a:latin typeface="Arial"/>
                <a:ea typeface="微软雅黑"/>
                <a:sym typeface="Arial"/>
              </a:rPr>
              <a:t>03</a:t>
            </a:r>
            <a:r>
              <a:rPr lang="zh-CN" altLang="en-US" sz="1200" b="1" dirty="0">
                <a:solidFill>
                  <a:schemeClr val="bg1"/>
                </a:solidFill>
                <a:latin typeface="Arial"/>
                <a:ea typeface="微软雅黑"/>
                <a:sym typeface="Arial"/>
              </a:rPr>
              <a:t>：</a:t>
            </a:r>
            <a:r>
              <a:rPr lang="en-US" altLang="zh-CN" sz="1200" dirty="0">
                <a:solidFill>
                  <a:schemeClr val="bg1"/>
                </a:solidFill>
                <a:latin typeface="Arial"/>
                <a:ea typeface="微软雅黑"/>
                <a:sym typeface="Arial"/>
              </a:rPr>
              <a:t>Click here to add content, content to match the title. </a:t>
            </a:r>
          </a:p>
        </p:txBody>
      </p:sp>
    </p:spTree>
  </p:cSld>
  <p:clrMapOvr>
    <a:masterClrMapping/>
  </p:clrMapOvr>
  <mc:AlternateContent xmlns:mc="http://schemas.openxmlformats.org/markup-compatibility/2006" xmlns:p14="http://schemas.microsoft.com/office/powerpoint/2010/main">
    <mc:Choice Requires="p14">
      <p:transition spd="slow" p14:dur="2000" advClick="0" advTm="0"/>
    </mc:Choice>
    <mc:Fallback xmlns="">
      <p:transition spd="slow" advClick="0"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gtEl>
                                        <p:attrNameLst>
                                          <p:attrName>ppt_y</p:attrName>
                                        </p:attrNameLst>
                                      </p:cBhvr>
                                      <p:tavLst>
                                        <p:tav tm="0">
                                          <p:val>
                                            <p:strVal val="#ppt_y"/>
                                          </p:val>
                                        </p:tav>
                                        <p:tav tm="100000">
                                          <p:val>
                                            <p:strVal val="#ppt_y"/>
                                          </p:val>
                                        </p:tav>
                                      </p:tavLst>
                                    </p:anim>
                                    <p:anim calcmode="lin" valueType="num">
                                      <p:cBhvr>
                                        <p:cTn id="9" dur="500" fill="hold"/>
                                        <p:tgtEl>
                                          <p:spTgt spid="3"/>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gtEl>
                                      </p:cBhvr>
                                    </p:animEffect>
                                  </p:childTnLst>
                                </p:cTn>
                              </p:par>
                              <p:par>
                                <p:cTn id="12" presetID="22" presetClass="entr" presetSubtype="1" fill="hold" grpId="0" nodeType="with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up)">
                                      <p:cBhvr>
                                        <p:cTn id="14" dur="500"/>
                                        <p:tgtEl>
                                          <p:spTgt spid="5"/>
                                        </p:tgtEl>
                                      </p:cBhvr>
                                    </p:animEffect>
                                  </p:childTnLst>
                                </p:cTn>
                              </p:par>
                            </p:childTnLst>
                          </p:cTn>
                        </p:par>
                        <p:par>
                          <p:cTn id="15" fill="hold">
                            <p:stCondLst>
                              <p:cond delay="1050"/>
                            </p:stCondLst>
                            <p:childTnLst>
                              <p:par>
                                <p:cTn id="16" presetID="22" presetClass="entr" presetSubtype="2" fill="hold" grpId="0" nodeType="after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wipe(right)">
                                      <p:cBhvr>
                                        <p:cTn id="18" dur="500"/>
                                        <p:tgtEl>
                                          <p:spTgt spid="4"/>
                                        </p:tgtEl>
                                      </p:cBhvr>
                                    </p:animEffect>
                                  </p:childTnLst>
                                </p:cTn>
                              </p:par>
                            </p:childTnLst>
                          </p:cTn>
                        </p:par>
                        <p:par>
                          <p:cTn id="19" fill="hold">
                            <p:stCondLst>
                              <p:cond delay="1550"/>
                            </p:stCondLst>
                            <p:childTnLst>
                              <p:par>
                                <p:cTn id="20" presetID="22" presetClass="entr" presetSubtype="8" fill="hold" grpId="0" nodeType="after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ipe(left)">
                                      <p:cBhvr>
                                        <p:cTn id="22" dur="500"/>
                                        <p:tgtEl>
                                          <p:spTgt spid="6"/>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wipe(left)">
                                      <p:cBhvr>
                                        <p:cTn id="25" dur="500"/>
                                        <p:tgtEl>
                                          <p:spTgt spid="8"/>
                                        </p:tgtEl>
                                      </p:cBhvr>
                                    </p:animEffect>
                                  </p:childTnLst>
                                </p:cTn>
                              </p:par>
                            </p:childTnLst>
                          </p:cTn>
                        </p:par>
                        <p:par>
                          <p:cTn id="26" fill="hold">
                            <p:stCondLst>
                              <p:cond delay="2050"/>
                            </p:stCondLst>
                            <p:childTnLst>
                              <p:par>
                                <p:cTn id="27" presetID="22" presetClass="entr" presetSubtype="8" fill="hold" grpId="0" nodeType="after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wipe(left)">
                                      <p:cBhvr>
                                        <p:cTn id="29" dur="500"/>
                                        <p:tgtEl>
                                          <p:spTgt spid="7"/>
                                        </p:tgtEl>
                                      </p:cBhvr>
                                    </p:animEffect>
                                  </p:childTnLst>
                                </p:cTn>
                              </p:par>
                              <p:par>
                                <p:cTn id="30" presetID="22" presetClass="entr" presetSubtype="8" fill="hold" grpId="0" nodeType="with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wipe(left)">
                                      <p:cBhvr>
                                        <p:cTn id="32" dur="500"/>
                                        <p:tgtEl>
                                          <p:spTgt spid="9"/>
                                        </p:tgtEl>
                                      </p:cBhvr>
                                    </p:animEffect>
                                  </p:childTnLst>
                                </p:cTn>
                              </p:par>
                              <p:par>
                                <p:cTn id="33" presetID="22" presetClass="entr" presetSubtype="8" fill="hold" grpId="0" nodeType="with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wipe(left)">
                                      <p:cBhvr>
                                        <p:cTn id="35" dur="500"/>
                                        <p:tgtEl>
                                          <p:spTgt spid="10"/>
                                        </p:tgtEl>
                                      </p:cBhvr>
                                    </p:animEffect>
                                  </p:childTnLst>
                                </p:cTn>
                              </p:par>
                            </p:childTnLst>
                          </p:cTn>
                        </p:par>
                        <p:par>
                          <p:cTn id="36" fill="hold">
                            <p:stCondLst>
                              <p:cond delay="2550"/>
                            </p:stCondLst>
                            <p:childTnLst>
                              <p:par>
                                <p:cTn id="37" presetID="22"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ipe(up)">
                                      <p:cBhvr>
                                        <p:cTn id="39" dur="500"/>
                                        <p:tgtEl>
                                          <p:spTgt spid="12"/>
                                        </p:tgtEl>
                                      </p:cBhvr>
                                    </p:animEffect>
                                  </p:childTnLst>
                                </p:cTn>
                              </p:par>
                            </p:childTnLst>
                          </p:cTn>
                        </p:par>
                        <p:par>
                          <p:cTn id="40" fill="hold">
                            <p:stCondLst>
                              <p:cond delay="3050"/>
                            </p:stCondLst>
                            <p:childTnLst>
                              <p:par>
                                <p:cTn id="41" presetID="22" presetClass="entr" presetSubtype="2" fill="hold" grpId="0" nodeType="afterEffect">
                                  <p:stCondLst>
                                    <p:cond delay="0"/>
                                  </p:stCondLst>
                                  <p:childTnLst>
                                    <p:set>
                                      <p:cBhvr>
                                        <p:cTn id="42" dur="1" fill="hold">
                                          <p:stCondLst>
                                            <p:cond delay="0"/>
                                          </p:stCondLst>
                                        </p:cTn>
                                        <p:tgtEl>
                                          <p:spTgt spid="11"/>
                                        </p:tgtEl>
                                        <p:attrNameLst>
                                          <p:attrName>style.visibility</p:attrName>
                                        </p:attrNameLst>
                                      </p:cBhvr>
                                      <p:to>
                                        <p:strVal val="visible"/>
                                      </p:to>
                                    </p:set>
                                    <p:animEffect transition="in" filter="wipe(right)">
                                      <p:cBhvr>
                                        <p:cTn id="43" dur="500"/>
                                        <p:tgtEl>
                                          <p:spTgt spid="11"/>
                                        </p:tgtEl>
                                      </p:cBhvr>
                                    </p:animEffect>
                                  </p:childTnLst>
                                </p:cTn>
                              </p:par>
                            </p:childTnLst>
                          </p:cTn>
                        </p:par>
                        <p:par>
                          <p:cTn id="44" fill="hold">
                            <p:stCondLst>
                              <p:cond delay="3550"/>
                            </p:stCondLst>
                            <p:childTnLst>
                              <p:par>
                                <p:cTn id="45" presetID="22" presetClass="entr" presetSubtype="8" fill="hold" grpId="0" nodeType="after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wipe(left)">
                                      <p:cBhvr>
                                        <p:cTn id="47" dur="500"/>
                                        <p:tgtEl>
                                          <p:spTgt spid="13"/>
                                        </p:tgtEl>
                                      </p:cBhvr>
                                    </p:animEffect>
                                  </p:childTnLst>
                                </p:cTn>
                              </p:par>
                              <p:par>
                                <p:cTn id="48" presetID="22" presetClass="entr" presetSubtype="8" fill="hold" grpId="0" nodeType="withEffect">
                                  <p:stCondLst>
                                    <p:cond delay="0"/>
                                  </p:stCondLst>
                                  <p:childTnLst>
                                    <p:set>
                                      <p:cBhvr>
                                        <p:cTn id="49" dur="1" fill="hold">
                                          <p:stCondLst>
                                            <p:cond delay="0"/>
                                          </p:stCondLst>
                                        </p:cTn>
                                        <p:tgtEl>
                                          <p:spTgt spid="15"/>
                                        </p:tgtEl>
                                        <p:attrNameLst>
                                          <p:attrName>style.visibility</p:attrName>
                                        </p:attrNameLst>
                                      </p:cBhvr>
                                      <p:to>
                                        <p:strVal val="visible"/>
                                      </p:to>
                                    </p:set>
                                    <p:animEffect transition="in" filter="wipe(left)">
                                      <p:cBhvr>
                                        <p:cTn id="50" dur="500"/>
                                        <p:tgtEl>
                                          <p:spTgt spid="15"/>
                                        </p:tgtEl>
                                      </p:cBhvr>
                                    </p:animEffect>
                                  </p:childTnLst>
                                </p:cTn>
                              </p:par>
                            </p:childTnLst>
                          </p:cTn>
                        </p:par>
                        <p:par>
                          <p:cTn id="51" fill="hold">
                            <p:stCondLst>
                              <p:cond delay="4050"/>
                            </p:stCondLst>
                            <p:childTnLst>
                              <p:par>
                                <p:cTn id="52" presetID="22" presetClass="entr" presetSubtype="8" fill="hold" grpId="0" nodeType="afterEffect">
                                  <p:stCondLst>
                                    <p:cond delay="0"/>
                                  </p:stCondLst>
                                  <p:childTnLst>
                                    <p:set>
                                      <p:cBhvr>
                                        <p:cTn id="53" dur="1" fill="hold">
                                          <p:stCondLst>
                                            <p:cond delay="0"/>
                                          </p:stCondLst>
                                        </p:cTn>
                                        <p:tgtEl>
                                          <p:spTgt spid="14"/>
                                        </p:tgtEl>
                                        <p:attrNameLst>
                                          <p:attrName>style.visibility</p:attrName>
                                        </p:attrNameLst>
                                      </p:cBhvr>
                                      <p:to>
                                        <p:strVal val="visible"/>
                                      </p:to>
                                    </p:set>
                                    <p:animEffect transition="in" filter="wipe(left)">
                                      <p:cBhvr>
                                        <p:cTn id="54" dur="500"/>
                                        <p:tgtEl>
                                          <p:spTgt spid="14"/>
                                        </p:tgtEl>
                                      </p:cBhvr>
                                    </p:animEffect>
                                  </p:childTnLst>
                                </p:cTn>
                              </p:par>
                              <p:par>
                                <p:cTn id="55" presetID="22" presetClass="entr" presetSubtype="8" fill="hold" grpId="0" nodeType="withEffect">
                                  <p:stCondLst>
                                    <p:cond delay="0"/>
                                  </p:stCondLst>
                                  <p:childTnLst>
                                    <p:set>
                                      <p:cBhvr>
                                        <p:cTn id="56" dur="1" fill="hold">
                                          <p:stCondLst>
                                            <p:cond delay="0"/>
                                          </p:stCondLst>
                                        </p:cTn>
                                        <p:tgtEl>
                                          <p:spTgt spid="16"/>
                                        </p:tgtEl>
                                        <p:attrNameLst>
                                          <p:attrName>style.visibility</p:attrName>
                                        </p:attrNameLst>
                                      </p:cBhvr>
                                      <p:to>
                                        <p:strVal val="visible"/>
                                      </p:to>
                                    </p:set>
                                    <p:animEffect transition="in" filter="wipe(left)">
                                      <p:cBhvr>
                                        <p:cTn id="57" dur="500"/>
                                        <p:tgtEl>
                                          <p:spTgt spid="16"/>
                                        </p:tgtEl>
                                      </p:cBhvr>
                                    </p:animEffect>
                                  </p:childTnLst>
                                </p:cTn>
                              </p:par>
                              <p:par>
                                <p:cTn id="58" presetID="22" presetClass="entr" presetSubtype="8" fill="hold" grpId="0" nodeType="withEffect">
                                  <p:stCondLst>
                                    <p:cond delay="0"/>
                                  </p:stCondLst>
                                  <p:childTnLst>
                                    <p:set>
                                      <p:cBhvr>
                                        <p:cTn id="59" dur="1" fill="hold">
                                          <p:stCondLst>
                                            <p:cond delay="0"/>
                                          </p:stCondLst>
                                        </p:cTn>
                                        <p:tgtEl>
                                          <p:spTgt spid="17"/>
                                        </p:tgtEl>
                                        <p:attrNameLst>
                                          <p:attrName>style.visibility</p:attrName>
                                        </p:attrNameLst>
                                      </p:cBhvr>
                                      <p:to>
                                        <p:strVal val="visible"/>
                                      </p:to>
                                    </p:set>
                                    <p:animEffect transition="in" filter="wipe(left)">
                                      <p:cBhvr>
                                        <p:cTn id="60"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P spid="5" grpId="0" animBg="1"/>
      <p:bldP spid="6" grpId="0" animBg="1"/>
      <p:bldP spid="7" grpId="0"/>
      <p:bldP spid="8" grpId="0"/>
      <p:bldP spid="9" grpId="0"/>
      <p:bldP spid="10" grpId="0"/>
      <p:bldP spid="11" grpId="0" animBg="1"/>
      <p:bldP spid="12" grpId="0" animBg="1"/>
      <p:bldP spid="13" grpId="0" animBg="1"/>
      <p:bldP spid="14" grpId="0"/>
      <p:bldP spid="15" grpId="0"/>
      <p:bldP spid="16" grpId="0"/>
      <p:bldP spid="1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6"/>
          <p:cNvSpPr txBox="1"/>
          <p:nvPr/>
        </p:nvSpPr>
        <p:spPr>
          <a:xfrm>
            <a:off x="576268" y="992379"/>
            <a:ext cx="8062181" cy="643267"/>
          </a:xfrm>
          <a:prstGeom prst="rect">
            <a:avLst/>
          </a:prstGeom>
        </p:spPr>
        <p:txBody>
          <a:bodyPr lIns="34281" tIns="17140" rIns="34281" bIns="17140"/>
          <a:lstStyle>
            <a:lvl1pPr marL="779145" indent="-779145" algn="l" defTabSz="1038860" rtl="0" eaLnBrk="1" latinLnBrk="0" hangingPunct="1">
              <a:spcBef>
                <a:spcPct val="20000"/>
              </a:spcBef>
              <a:buFont typeface="Arial" panose="020B0604020202020204"/>
              <a:buChar char="•"/>
              <a:defRPr sz="7200" kern="1200">
                <a:solidFill>
                  <a:schemeClr val="tx1"/>
                </a:solidFill>
                <a:latin typeface="+mn-lt"/>
                <a:ea typeface="+mn-ea"/>
                <a:cs typeface="+mn-cs"/>
              </a:defRPr>
            </a:lvl1pPr>
            <a:lvl2pPr marL="1687830" indent="-648970" algn="l" defTabSz="1038860" rtl="0" eaLnBrk="1" latinLnBrk="0" hangingPunct="1">
              <a:spcBef>
                <a:spcPct val="20000"/>
              </a:spcBef>
              <a:buFont typeface="Arial" panose="020B0604020202020204"/>
              <a:buChar char="–"/>
              <a:defRPr sz="6400" kern="1200">
                <a:solidFill>
                  <a:schemeClr val="tx1"/>
                </a:solidFill>
                <a:latin typeface="+mn-lt"/>
                <a:ea typeface="+mn-ea"/>
                <a:cs typeface="+mn-cs"/>
              </a:defRPr>
            </a:lvl2pPr>
            <a:lvl3pPr marL="2597150" indent="-519430" algn="l" defTabSz="1038860" rtl="0" eaLnBrk="1" latinLnBrk="0" hangingPunct="1">
              <a:spcBef>
                <a:spcPct val="20000"/>
              </a:spcBef>
              <a:buFont typeface="Arial" panose="020B0604020202020204"/>
              <a:buChar char="•"/>
              <a:defRPr sz="5300" kern="1200">
                <a:solidFill>
                  <a:schemeClr val="tx1"/>
                </a:solidFill>
                <a:latin typeface="+mn-lt"/>
                <a:ea typeface="+mn-ea"/>
                <a:cs typeface="+mn-cs"/>
              </a:defRPr>
            </a:lvl3pPr>
            <a:lvl4pPr marL="363601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4pPr>
            <a:lvl5pPr marL="467487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5pPr>
            <a:lvl6pPr marL="571373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6pPr>
            <a:lvl7pPr marL="675259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7pPr>
            <a:lvl8pPr marL="779145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8pPr>
            <a:lvl9pPr marL="8829675"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9pPr>
          </a:lstStyle>
          <a:p>
            <a:pPr marL="0" indent="0" algn="just">
              <a:lnSpc>
                <a:spcPct val="120000"/>
              </a:lnSpc>
              <a:buNone/>
            </a:pPr>
            <a:r>
              <a:rPr lang="en-US" altLang="zh-CN" sz="1000" dirty="0">
                <a:solidFill>
                  <a:schemeClr val="tx1">
                    <a:lumMod val="75000"/>
                    <a:lumOff val="25000"/>
                  </a:schemeClr>
                </a:solidFill>
                <a:latin typeface="Arial"/>
                <a:ea typeface="微软雅黑"/>
                <a:sym typeface="Arial"/>
              </a:rPr>
              <a:t>Click here to add content, content to match the title. Click here to add content, content to match the title. Click here to add content, content to match the title. </a:t>
            </a:r>
          </a:p>
        </p:txBody>
      </p:sp>
      <p:sp>
        <p:nvSpPr>
          <p:cNvPr id="3" name="Down Arrow 15"/>
          <p:cNvSpPr/>
          <p:nvPr/>
        </p:nvSpPr>
        <p:spPr>
          <a:xfrm>
            <a:off x="627081" y="1768699"/>
            <a:ext cx="1251181" cy="2728556"/>
          </a:xfrm>
          <a:prstGeom prst="downArrow">
            <a:avLst>
              <a:gd name="adj1" fmla="val 100000"/>
              <a:gd name="adj2" fmla="val 52223"/>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lIns="34281" tIns="17140" rIns="34281" bIns="17140" rtlCol="0" anchor="ctr"/>
          <a:lstStyle/>
          <a:p>
            <a:pPr algn="ctr"/>
            <a:endParaRPr lang="en-US">
              <a:latin typeface="Arial"/>
              <a:ea typeface="微软雅黑"/>
              <a:sym typeface="Arial"/>
            </a:endParaRPr>
          </a:p>
        </p:txBody>
      </p:sp>
      <p:sp>
        <p:nvSpPr>
          <p:cNvPr id="4" name="Rectangle 87"/>
          <p:cNvSpPr/>
          <p:nvPr/>
        </p:nvSpPr>
        <p:spPr>
          <a:xfrm>
            <a:off x="627081" y="1767934"/>
            <a:ext cx="1251181" cy="786221"/>
          </a:xfrm>
          <a:prstGeom prst="rect">
            <a:avLst/>
          </a:prstGeom>
          <a:solidFill>
            <a:schemeClr val="tx1">
              <a:alpha val="15000"/>
            </a:schemeClr>
          </a:solidFill>
          <a:ln>
            <a:noFill/>
          </a:ln>
          <a:effectLst/>
        </p:spPr>
        <p:style>
          <a:lnRef idx="1">
            <a:schemeClr val="accent1"/>
          </a:lnRef>
          <a:fillRef idx="3">
            <a:schemeClr val="accent1"/>
          </a:fillRef>
          <a:effectRef idx="2">
            <a:schemeClr val="accent1"/>
          </a:effectRef>
          <a:fontRef idx="minor">
            <a:schemeClr val="lt1"/>
          </a:fontRef>
        </p:style>
        <p:txBody>
          <a:bodyPr lIns="34281" tIns="17140" rIns="34281" bIns="17140" rtlCol="0" anchor="ctr"/>
          <a:lstStyle/>
          <a:p>
            <a:pPr algn="ctr"/>
            <a:endParaRPr lang="en-US" dirty="0">
              <a:latin typeface="Arial"/>
              <a:ea typeface="微软雅黑"/>
              <a:sym typeface="Arial"/>
            </a:endParaRPr>
          </a:p>
        </p:txBody>
      </p:sp>
      <p:sp>
        <p:nvSpPr>
          <p:cNvPr id="5" name="Text Placeholder 4"/>
          <p:cNvSpPr txBox="1"/>
          <p:nvPr/>
        </p:nvSpPr>
        <p:spPr>
          <a:xfrm>
            <a:off x="763925" y="1975416"/>
            <a:ext cx="992703" cy="417707"/>
          </a:xfrm>
          <a:prstGeom prst="rect">
            <a:avLst/>
          </a:prstGeom>
        </p:spPr>
        <p:txBody>
          <a:bodyPr lIns="34281" tIns="17140" rIns="34281" bIns="17140"/>
          <a:lstStyle>
            <a:lvl1pPr marL="779145" indent="-779145" algn="l" defTabSz="1038860" rtl="0" eaLnBrk="1" latinLnBrk="0" hangingPunct="1">
              <a:spcBef>
                <a:spcPct val="20000"/>
              </a:spcBef>
              <a:buFont typeface="Arial" panose="020B0604020202020204"/>
              <a:buChar char="•"/>
              <a:defRPr sz="7200" kern="1200">
                <a:solidFill>
                  <a:schemeClr val="tx1"/>
                </a:solidFill>
                <a:latin typeface="+mn-lt"/>
                <a:ea typeface="+mn-ea"/>
                <a:cs typeface="+mn-cs"/>
              </a:defRPr>
            </a:lvl1pPr>
            <a:lvl2pPr marL="1687830" indent="-648970" algn="l" defTabSz="1038860" rtl="0" eaLnBrk="1" latinLnBrk="0" hangingPunct="1">
              <a:spcBef>
                <a:spcPct val="20000"/>
              </a:spcBef>
              <a:buFont typeface="Arial" panose="020B0604020202020204"/>
              <a:buChar char="–"/>
              <a:defRPr sz="6400" kern="1200">
                <a:solidFill>
                  <a:schemeClr val="tx1"/>
                </a:solidFill>
                <a:latin typeface="+mn-lt"/>
                <a:ea typeface="+mn-ea"/>
                <a:cs typeface="+mn-cs"/>
              </a:defRPr>
            </a:lvl2pPr>
            <a:lvl3pPr marL="2597150" indent="-519430" algn="l" defTabSz="1038860" rtl="0" eaLnBrk="1" latinLnBrk="0" hangingPunct="1">
              <a:spcBef>
                <a:spcPct val="20000"/>
              </a:spcBef>
              <a:buFont typeface="Arial" panose="020B0604020202020204"/>
              <a:buChar char="•"/>
              <a:defRPr sz="5300" kern="1200">
                <a:solidFill>
                  <a:schemeClr val="tx1"/>
                </a:solidFill>
                <a:latin typeface="+mn-lt"/>
                <a:ea typeface="+mn-ea"/>
                <a:cs typeface="+mn-cs"/>
              </a:defRPr>
            </a:lvl3pPr>
            <a:lvl4pPr marL="363601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4pPr>
            <a:lvl5pPr marL="467487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5pPr>
            <a:lvl6pPr marL="571373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6pPr>
            <a:lvl7pPr marL="675259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7pPr>
            <a:lvl8pPr marL="779145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8pPr>
            <a:lvl9pPr marL="8829675"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9pPr>
          </a:lstStyle>
          <a:p>
            <a:pPr marL="0" indent="0" algn="ctr">
              <a:buNone/>
            </a:pPr>
            <a:r>
              <a:rPr lang="en-US" sz="2400" b="1" dirty="0">
                <a:solidFill>
                  <a:schemeClr val="bg1"/>
                </a:solidFill>
                <a:latin typeface="Arial"/>
                <a:ea typeface="微软雅黑"/>
                <a:cs typeface="Lato Light"/>
                <a:sym typeface="Arial"/>
              </a:rPr>
              <a:t>35%</a:t>
            </a:r>
          </a:p>
        </p:txBody>
      </p:sp>
      <p:sp>
        <p:nvSpPr>
          <p:cNvPr id="6" name="Text Placeholder 4"/>
          <p:cNvSpPr txBox="1"/>
          <p:nvPr/>
        </p:nvSpPr>
        <p:spPr>
          <a:xfrm>
            <a:off x="789961" y="2657718"/>
            <a:ext cx="946938" cy="241596"/>
          </a:xfrm>
          <a:prstGeom prst="rect">
            <a:avLst/>
          </a:prstGeom>
        </p:spPr>
        <p:txBody>
          <a:bodyPr lIns="34281" tIns="17140" rIns="34281" bIns="17140"/>
          <a:lstStyle>
            <a:lvl1pPr marL="779145" indent="-779145" algn="l" defTabSz="1038860" rtl="0" eaLnBrk="1" latinLnBrk="0" hangingPunct="1">
              <a:spcBef>
                <a:spcPct val="20000"/>
              </a:spcBef>
              <a:buFont typeface="Arial" panose="020B0604020202020204"/>
              <a:buChar char="•"/>
              <a:defRPr sz="7200" kern="1200">
                <a:solidFill>
                  <a:schemeClr val="tx1"/>
                </a:solidFill>
                <a:latin typeface="+mn-lt"/>
                <a:ea typeface="+mn-ea"/>
                <a:cs typeface="+mn-cs"/>
              </a:defRPr>
            </a:lvl1pPr>
            <a:lvl2pPr marL="1687830" indent="-648970" algn="l" defTabSz="1038860" rtl="0" eaLnBrk="1" latinLnBrk="0" hangingPunct="1">
              <a:spcBef>
                <a:spcPct val="20000"/>
              </a:spcBef>
              <a:buFont typeface="Arial" panose="020B0604020202020204"/>
              <a:buChar char="–"/>
              <a:defRPr sz="6400" kern="1200">
                <a:solidFill>
                  <a:schemeClr val="tx1"/>
                </a:solidFill>
                <a:latin typeface="+mn-lt"/>
                <a:ea typeface="+mn-ea"/>
                <a:cs typeface="+mn-cs"/>
              </a:defRPr>
            </a:lvl2pPr>
            <a:lvl3pPr marL="2597150" indent="-519430" algn="l" defTabSz="1038860" rtl="0" eaLnBrk="1" latinLnBrk="0" hangingPunct="1">
              <a:spcBef>
                <a:spcPct val="20000"/>
              </a:spcBef>
              <a:buFont typeface="Arial" panose="020B0604020202020204"/>
              <a:buChar char="•"/>
              <a:defRPr sz="5300" kern="1200">
                <a:solidFill>
                  <a:schemeClr val="tx1"/>
                </a:solidFill>
                <a:latin typeface="+mn-lt"/>
                <a:ea typeface="+mn-ea"/>
                <a:cs typeface="+mn-cs"/>
              </a:defRPr>
            </a:lvl3pPr>
            <a:lvl4pPr marL="363601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4pPr>
            <a:lvl5pPr marL="467487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5pPr>
            <a:lvl6pPr marL="571373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6pPr>
            <a:lvl7pPr marL="675259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7pPr>
            <a:lvl8pPr marL="779145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8pPr>
            <a:lvl9pPr marL="8829675"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9pPr>
          </a:lstStyle>
          <a:p>
            <a:pPr marL="0" indent="0" algn="ctr">
              <a:buNone/>
            </a:pPr>
            <a:r>
              <a:rPr lang="en-US" altLang="zh-CN" sz="1100" b="1" dirty="0">
                <a:solidFill>
                  <a:schemeClr val="bg1"/>
                </a:solidFill>
                <a:latin typeface="Arial"/>
                <a:ea typeface="微软雅黑"/>
                <a:cs typeface="Lato Regular"/>
                <a:sym typeface="Arial"/>
              </a:rPr>
              <a:t>Add title text</a:t>
            </a:r>
            <a:endParaRPr lang="id-ID" altLang="zh-CN" sz="1100" b="1" dirty="0">
              <a:solidFill>
                <a:schemeClr val="bg1"/>
              </a:solidFill>
              <a:latin typeface="Arial"/>
              <a:ea typeface="微软雅黑"/>
              <a:cs typeface="Lato Regular"/>
              <a:sym typeface="Arial"/>
            </a:endParaRPr>
          </a:p>
        </p:txBody>
      </p:sp>
      <p:sp>
        <p:nvSpPr>
          <p:cNvPr id="7" name="Text Placeholder 6"/>
          <p:cNvSpPr txBox="1"/>
          <p:nvPr/>
        </p:nvSpPr>
        <p:spPr>
          <a:xfrm>
            <a:off x="691130" y="2905284"/>
            <a:ext cx="1132582" cy="623441"/>
          </a:xfrm>
          <a:prstGeom prst="rect">
            <a:avLst/>
          </a:prstGeom>
        </p:spPr>
        <p:txBody>
          <a:bodyPr lIns="34281" tIns="17140" rIns="34281" bIns="17140"/>
          <a:lstStyle>
            <a:lvl1pPr marL="779145" indent="-779145" algn="l" defTabSz="1038860" rtl="0" eaLnBrk="1" latinLnBrk="0" hangingPunct="1">
              <a:spcBef>
                <a:spcPct val="20000"/>
              </a:spcBef>
              <a:buFont typeface="Arial" panose="020B0604020202020204"/>
              <a:buChar char="•"/>
              <a:defRPr sz="7200" kern="1200">
                <a:solidFill>
                  <a:schemeClr val="tx1"/>
                </a:solidFill>
                <a:latin typeface="+mn-lt"/>
                <a:ea typeface="+mn-ea"/>
                <a:cs typeface="+mn-cs"/>
              </a:defRPr>
            </a:lvl1pPr>
            <a:lvl2pPr marL="1687830" indent="-648970" algn="l" defTabSz="1038860" rtl="0" eaLnBrk="1" latinLnBrk="0" hangingPunct="1">
              <a:spcBef>
                <a:spcPct val="20000"/>
              </a:spcBef>
              <a:buFont typeface="Arial" panose="020B0604020202020204"/>
              <a:buChar char="–"/>
              <a:defRPr sz="6400" kern="1200">
                <a:solidFill>
                  <a:schemeClr val="tx1"/>
                </a:solidFill>
                <a:latin typeface="+mn-lt"/>
                <a:ea typeface="+mn-ea"/>
                <a:cs typeface="+mn-cs"/>
              </a:defRPr>
            </a:lvl2pPr>
            <a:lvl3pPr marL="2597150" indent="-519430" algn="l" defTabSz="1038860" rtl="0" eaLnBrk="1" latinLnBrk="0" hangingPunct="1">
              <a:spcBef>
                <a:spcPct val="20000"/>
              </a:spcBef>
              <a:buFont typeface="Arial" panose="020B0604020202020204"/>
              <a:buChar char="•"/>
              <a:defRPr sz="5300" kern="1200">
                <a:solidFill>
                  <a:schemeClr val="tx1"/>
                </a:solidFill>
                <a:latin typeface="+mn-lt"/>
                <a:ea typeface="+mn-ea"/>
                <a:cs typeface="+mn-cs"/>
              </a:defRPr>
            </a:lvl3pPr>
            <a:lvl4pPr marL="363601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4pPr>
            <a:lvl5pPr marL="467487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5pPr>
            <a:lvl6pPr marL="571373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6pPr>
            <a:lvl7pPr marL="675259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7pPr>
            <a:lvl8pPr marL="779145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8pPr>
            <a:lvl9pPr marL="8829675"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9pPr>
          </a:lstStyle>
          <a:p>
            <a:pPr marL="0" indent="0" algn="just">
              <a:buNone/>
            </a:pPr>
            <a:r>
              <a:rPr lang="en-US" altLang="zh-CN" sz="1000" dirty="0">
                <a:solidFill>
                  <a:schemeClr val="bg1"/>
                </a:solidFill>
                <a:latin typeface="Arial"/>
                <a:ea typeface="微软雅黑"/>
                <a:sym typeface="Arial"/>
              </a:rPr>
              <a:t>Click here to add content, content to match the title. </a:t>
            </a:r>
          </a:p>
        </p:txBody>
      </p:sp>
      <p:sp>
        <p:nvSpPr>
          <p:cNvPr id="8" name="Down Arrow 91"/>
          <p:cNvSpPr/>
          <p:nvPr/>
        </p:nvSpPr>
        <p:spPr>
          <a:xfrm>
            <a:off x="1970012" y="1768699"/>
            <a:ext cx="1251181" cy="2728556"/>
          </a:xfrm>
          <a:prstGeom prst="downArrow">
            <a:avLst>
              <a:gd name="adj1" fmla="val 100000"/>
              <a:gd name="adj2" fmla="val 52223"/>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lIns="34281" tIns="17140" rIns="34281" bIns="17140" rtlCol="0" anchor="ctr"/>
          <a:lstStyle/>
          <a:p>
            <a:pPr algn="ctr"/>
            <a:endParaRPr lang="en-US">
              <a:latin typeface="Arial"/>
              <a:ea typeface="微软雅黑"/>
              <a:sym typeface="Arial"/>
            </a:endParaRPr>
          </a:p>
        </p:txBody>
      </p:sp>
      <p:sp>
        <p:nvSpPr>
          <p:cNvPr id="9" name="Rectangle 92"/>
          <p:cNvSpPr/>
          <p:nvPr/>
        </p:nvSpPr>
        <p:spPr>
          <a:xfrm>
            <a:off x="1970012" y="1767934"/>
            <a:ext cx="1251181" cy="786221"/>
          </a:xfrm>
          <a:prstGeom prst="rect">
            <a:avLst/>
          </a:prstGeom>
          <a:solidFill>
            <a:schemeClr val="tx1">
              <a:alpha val="15000"/>
            </a:schemeClr>
          </a:solidFill>
          <a:ln>
            <a:noFill/>
          </a:ln>
          <a:effectLst/>
        </p:spPr>
        <p:style>
          <a:lnRef idx="1">
            <a:schemeClr val="accent1"/>
          </a:lnRef>
          <a:fillRef idx="3">
            <a:schemeClr val="accent1"/>
          </a:fillRef>
          <a:effectRef idx="2">
            <a:schemeClr val="accent1"/>
          </a:effectRef>
          <a:fontRef idx="minor">
            <a:schemeClr val="lt1"/>
          </a:fontRef>
        </p:style>
        <p:txBody>
          <a:bodyPr lIns="34281" tIns="17140" rIns="34281" bIns="17140" rtlCol="0" anchor="ctr"/>
          <a:lstStyle/>
          <a:p>
            <a:pPr algn="ctr"/>
            <a:endParaRPr lang="en-US" dirty="0">
              <a:latin typeface="Arial"/>
              <a:ea typeface="微软雅黑"/>
              <a:sym typeface="Arial"/>
            </a:endParaRPr>
          </a:p>
        </p:txBody>
      </p:sp>
      <p:sp>
        <p:nvSpPr>
          <p:cNvPr id="10" name="Text Placeholder 4"/>
          <p:cNvSpPr txBox="1"/>
          <p:nvPr/>
        </p:nvSpPr>
        <p:spPr>
          <a:xfrm>
            <a:off x="2106857" y="1975416"/>
            <a:ext cx="992703" cy="417707"/>
          </a:xfrm>
          <a:prstGeom prst="rect">
            <a:avLst/>
          </a:prstGeom>
        </p:spPr>
        <p:txBody>
          <a:bodyPr lIns="34281" tIns="17140" rIns="34281" bIns="17140"/>
          <a:lstStyle>
            <a:lvl1pPr marL="779145" indent="-779145" algn="l" defTabSz="1038860" rtl="0" eaLnBrk="1" latinLnBrk="0" hangingPunct="1">
              <a:spcBef>
                <a:spcPct val="20000"/>
              </a:spcBef>
              <a:buFont typeface="Arial" panose="020B0604020202020204"/>
              <a:buChar char="•"/>
              <a:defRPr sz="7200" kern="1200">
                <a:solidFill>
                  <a:schemeClr val="tx1"/>
                </a:solidFill>
                <a:latin typeface="+mn-lt"/>
                <a:ea typeface="+mn-ea"/>
                <a:cs typeface="+mn-cs"/>
              </a:defRPr>
            </a:lvl1pPr>
            <a:lvl2pPr marL="1687830" indent="-648970" algn="l" defTabSz="1038860" rtl="0" eaLnBrk="1" latinLnBrk="0" hangingPunct="1">
              <a:spcBef>
                <a:spcPct val="20000"/>
              </a:spcBef>
              <a:buFont typeface="Arial" panose="020B0604020202020204"/>
              <a:buChar char="–"/>
              <a:defRPr sz="6400" kern="1200">
                <a:solidFill>
                  <a:schemeClr val="tx1"/>
                </a:solidFill>
                <a:latin typeface="+mn-lt"/>
                <a:ea typeface="+mn-ea"/>
                <a:cs typeface="+mn-cs"/>
              </a:defRPr>
            </a:lvl2pPr>
            <a:lvl3pPr marL="2597150" indent="-519430" algn="l" defTabSz="1038860" rtl="0" eaLnBrk="1" latinLnBrk="0" hangingPunct="1">
              <a:spcBef>
                <a:spcPct val="20000"/>
              </a:spcBef>
              <a:buFont typeface="Arial" panose="020B0604020202020204"/>
              <a:buChar char="•"/>
              <a:defRPr sz="5300" kern="1200">
                <a:solidFill>
                  <a:schemeClr val="tx1"/>
                </a:solidFill>
                <a:latin typeface="+mn-lt"/>
                <a:ea typeface="+mn-ea"/>
                <a:cs typeface="+mn-cs"/>
              </a:defRPr>
            </a:lvl3pPr>
            <a:lvl4pPr marL="363601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4pPr>
            <a:lvl5pPr marL="467487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5pPr>
            <a:lvl6pPr marL="571373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6pPr>
            <a:lvl7pPr marL="675259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7pPr>
            <a:lvl8pPr marL="779145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8pPr>
            <a:lvl9pPr marL="8829675"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9pPr>
          </a:lstStyle>
          <a:p>
            <a:pPr marL="0" indent="0" algn="ctr">
              <a:buNone/>
            </a:pPr>
            <a:r>
              <a:rPr lang="en-US" sz="2400" b="1" dirty="0">
                <a:solidFill>
                  <a:schemeClr val="bg1"/>
                </a:solidFill>
                <a:latin typeface="Arial"/>
                <a:ea typeface="微软雅黑"/>
                <a:cs typeface="Lato Light"/>
                <a:sym typeface="Arial"/>
              </a:rPr>
              <a:t>80%</a:t>
            </a:r>
          </a:p>
        </p:txBody>
      </p:sp>
      <p:sp>
        <p:nvSpPr>
          <p:cNvPr id="11" name="Text Placeholder 4"/>
          <p:cNvSpPr txBox="1"/>
          <p:nvPr/>
        </p:nvSpPr>
        <p:spPr>
          <a:xfrm>
            <a:off x="2132892" y="2657718"/>
            <a:ext cx="946938" cy="241596"/>
          </a:xfrm>
          <a:prstGeom prst="rect">
            <a:avLst/>
          </a:prstGeom>
        </p:spPr>
        <p:txBody>
          <a:bodyPr lIns="34281" tIns="17140" rIns="34281" bIns="17140"/>
          <a:lstStyle>
            <a:lvl1pPr marL="779145" indent="-779145" algn="l" defTabSz="1038860" rtl="0" eaLnBrk="1" latinLnBrk="0" hangingPunct="1">
              <a:spcBef>
                <a:spcPct val="20000"/>
              </a:spcBef>
              <a:buFont typeface="Arial" panose="020B0604020202020204"/>
              <a:buChar char="•"/>
              <a:defRPr sz="7200" kern="1200">
                <a:solidFill>
                  <a:schemeClr val="tx1"/>
                </a:solidFill>
                <a:latin typeface="+mn-lt"/>
                <a:ea typeface="+mn-ea"/>
                <a:cs typeface="+mn-cs"/>
              </a:defRPr>
            </a:lvl1pPr>
            <a:lvl2pPr marL="1687830" indent="-648970" algn="l" defTabSz="1038860" rtl="0" eaLnBrk="1" latinLnBrk="0" hangingPunct="1">
              <a:spcBef>
                <a:spcPct val="20000"/>
              </a:spcBef>
              <a:buFont typeface="Arial" panose="020B0604020202020204"/>
              <a:buChar char="–"/>
              <a:defRPr sz="6400" kern="1200">
                <a:solidFill>
                  <a:schemeClr val="tx1"/>
                </a:solidFill>
                <a:latin typeface="+mn-lt"/>
                <a:ea typeface="+mn-ea"/>
                <a:cs typeface="+mn-cs"/>
              </a:defRPr>
            </a:lvl2pPr>
            <a:lvl3pPr marL="2597150" indent="-519430" algn="l" defTabSz="1038860" rtl="0" eaLnBrk="1" latinLnBrk="0" hangingPunct="1">
              <a:spcBef>
                <a:spcPct val="20000"/>
              </a:spcBef>
              <a:buFont typeface="Arial" panose="020B0604020202020204"/>
              <a:buChar char="•"/>
              <a:defRPr sz="5300" kern="1200">
                <a:solidFill>
                  <a:schemeClr val="tx1"/>
                </a:solidFill>
                <a:latin typeface="+mn-lt"/>
                <a:ea typeface="+mn-ea"/>
                <a:cs typeface="+mn-cs"/>
              </a:defRPr>
            </a:lvl3pPr>
            <a:lvl4pPr marL="363601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4pPr>
            <a:lvl5pPr marL="467487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5pPr>
            <a:lvl6pPr marL="571373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6pPr>
            <a:lvl7pPr marL="675259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7pPr>
            <a:lvl8pPr marL="779145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8pPr>
            <a:lvl9pPr marL="8829675"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9pPr>
          </a:lstStyle>
          <a:p>
            <a:pPr marL="0" indent="0" algn="ctr">
              <a:buNone/>
            </a:pPr>
            <a:r>
              <a:rPr lang="en-US" altLang="zh-CN" sz="1100" b="1" dirty="0">
                <a:solidFill>
                  <a:schemeClr val="bg1"/>
                </a:solidFill>
                <a:latin typeface="Arial"/>
                <a:ea typeface="微软雅黑"/>
                <a:cs typeface="Lato Regular"/>
                <a:sym typeface="Arial"/>
              </a:rPr>
              <a:t>Add title text</a:t>
            </a:r>
            <a:endParaRPr lang="id-ID" altLang="zh-CN" sz="1100" b="1" dirty="0">
              <a:solidFill>
                <a:schemeClr val="bg1"/>
              </a:solidFill>
              <a:latin typeface="Arial"/>
              <a:ea typeface="微软雅黑"/>
              <a:cs typeface="Lato Regular"/>
              <a:sym typeface="Arial"/>
            </a:endParaRPr>
          </a:p>
        </p:txBody>
      </p:sp>
      <p:sp>
        <p:nvSpPr>
          <p:cNvPr id="12" name="Text Placeholder 6"/>
          <p:cNvSpPr txBox="1"/>
          <p:nvPr/>
        </p:nvSpPr>
        <p:spPr>
          <a:xfrm>
            <a:off x="2034061" y="2905284"/>
            <a:ext cx="1132582" cy="623441"/>
          </a:xfrm>
          <a:prstGeom prst="rect">
            <a:avLst/>
          </a:prstGeom>
        </p:spPr>
        <p:txBody>
          <a:bodyPr lIns="34281" tIns="17140" rIns="34281" bIns="17140"/>
          <a:lstStyle>
            <a:lvl1pPr marL="779145" indent="-779145" algn="l" defTabSz="1038860" rtl="0" eaLnBrk="1" latinLnBrk="0" hangingPunct="1">
              <a:spcBef>
                <a:spcPct val="20000"/>
              </a:spcBef>
              <a:buFont typeface="Arial" panose="020B0604020202020204"/>
              <a:buChar char="•"/>
              <a:defRPr sz="7200" kern="1200">
                <a:solidFill>
                  <a:schemeClr val="tx1"/>
                </a:solidFill>
                <a:latin typeface="+mn-lt"/>
                <a:ea typeface="+mn-ea"/>
                <a:cs typeface="+mn-cs"/>
              </a:defRPr>
            </a:lvl1pPr>
            <a:lvl2pPr marL="1687830" indent="-648970" algn="l" defTabSz="1038860" rtl="0" eaLnBrk="1" latinLnBrk="0" hangingPunct="1">
              <a:spcBef>
                <a:spcPct val="20000"/>
              </a:spcBef>
              <a:buFont typeface="Arial" panose="020B0604020202020204"/>
              <a:buChar char="–"/>
              <a:defRPr sz="6400" kern="1200">
                <a:solidFill>
                  <a:schemeClr val="tx1"/>
                </a:solidFill>
                <a:latin typeface="+mn-lt"/>
                <a:ea typeface="+mn-ea"/>
                <a:cs typeface="+mn-cs"/>
              </a:defRPr>
            </a:lvl2pPr>
            <a:lvl3pPr marL="2597150" indent="-519430" algn="l" defTabSz="1038860" rtl="0" eaLnBrk="1" latinLnBrk="0" hangingPunct="1">
              <a:spcBef>
                <a:spcPct val="20000"/>
              </a:spcBef>
              <a:buFont typeface="Arial" panose="020B0604020202020204"/>
              <a:buChar char="•"/>
              <a:defRPr sz="5300" kern="1200">
                <a:solidFill>
                  <a:schemeClr val="tx1"/>
                </a:solidFill>
                <a:latin typeface="+mn-lt"/>
                <a:ea typeface="+mn-ea"/>
                <a:cs typeface="+mn-cs"/>
              </a:defRPr>
            </a:lvl3pPr>
            <a:lvl4pPr marL="363601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4pPr>
            <a:lvl5pPr marL="467487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5pPr>
            <a:lvl6pPr marL="571373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6pPr>
            <a:lvl7pPr marL="675259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7pPr>
            <a:lvl8pPr marL="779145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8pPr>
            <a:lvl9pPr marL="8829675"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9pPr>
          </a:lstStyle>
          <a:p>
            <a:pPr marL="0" indent="0" algn="just">
              <a:buNone/>
            </a:pPr>
            <a:r>
              <a:rPr lang="en-US" altLang="zh-CN" sz="1000" dirty="0">
                <a:solidFill>
                  <a:schemeClr val="bg1"/>
                </a:solidFill>
                <a:latin typeface="Arial"/>
                <a:ea typeface="微软雅黑"/>
                <a:sym typeface="Arial"/>
              </a:rPr>
              <a:t>Click here to add content, content to match the title. </a:t>
            </a:r>
          </a:p>
        </p:txBody>
      </p:sp>
      <p:sp>
        <p:nvSpPr>
          <p:cNvPr id="13" name="Down Arrow 96"/>
          <p:cNvSpPr/>
          <p:nvPr/>
        </p:nvSpPr>
        <p:spPr>
          <a:xfrm>
            <a:off x="3306518" y="1768699"/>
            <a:ext cx="1251181" cy="2728556"/>
          </a:xfrm>
          <a:prstGeom prst="downArrow">
            <a:avLst>
              <a:gd name="adj1" fmla="val 100000"/>
              <a:gd name="adj2" fmla="val 52223"/>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lIns="34281" tIns="17140" rIns="34281" bIns="17140" rtlCol="0" anchor="ctr"/>
          <a:lstStyle/>
          <a:p>
            <a:pPr algn="ctr"/>
            <a:endParaRPr lang="en-US">
              <a:latin typeface="Arial"/>
              <a:ea typeface="微软雅黑"/>
              <a:sym typeface="Arial"/>
            </a:endParaRPr>
          </a:p>
        </p:txBody>
      </p:sp>
      <p:sp>
        <p:nvSpPr>
          <p:cNvPr id="14" name="Rectangle 97"/>
          <p:cNvSpPr/>
          <p:nvPr/>
        </p:nvSpPr>
        <p:spPr>
          <a:xfrm>
            <a:off x="3306518" y="1767934"/>
            <a:ext cx="1251181" cy="786221"/>
          </a:xfrm>
          <a:prstGeom prst="rect">
            <a:avLst/>
          </a:prstGeom>
          <a:solidFill>
            <a:schemeClr val="tx1">
              <a:alpha val="15000"/>
            </a:schemeClr>
          </a:solidFill>
          <a:ln>
            <a:noFill/>
          </a:ln>
          <a:effectLst/>
        </p:spPr>
        <p:style>
          <a:lnRef idx="1">
            <a:schemeClr val="accent1"/>
          </a:lnRef>
          <a:fillRef idx="3">
            <a:schemeClr val="accent1"/>
          </a:fillRef>
          <a:effectRef idx="2">
            <a:schemeClr val="accent1"/>
          </a:effectRef>
          <a:fontRef idx="minor">
            <a:schemeClr val="lt1"/>
          </a:fontRef>
        </p:style>
        <p:txBody>
          <a:bodyPr lIns="34281" tIns="17140" rIns="34281" bIns="17140" rtlCol="0" anchor="ctr"/>
          <a:lstStyle/>
          <a:p>
            <a:pPr algn="ctr"/>
            <a:endParaRPr lang="en-US" dirty="0">
              <a:latin typeface="Arial"/>
              <a:ea typeface="微软雅黑"/>
              <a:sym typeface="Arial"/>
            </a:endParaRPr>
          </a:p>
        </p:txBody>
      </p:sp>
      <p:sp>
        <p:nvSpPr>
          <p:cNvPr id="15" name="Text Placeholder 4"/>
          <p:cNvSpPr txBox="1"/>
          <p:nvPr/>
        </p:nvSpPr>
        <p:spPr>
          <a:xfrm>
            <a:off x="3443362" y="1975416"/>
            <a:ext cx="992703" cy="417707"/>
          </a:xfrm>
          <a:prstGeom prst="rect">
            <a:avLst/>
          </a:prstGeom>
        </p:spPr>
        <p:txBody>
          <a:bodyPr lIns="34281" tIns="17140" rIns="34281" bIns="17140"/>
          <a:lstStyle>
            <a:lvl1pPr marL="779145" indent="-779145" algn="l" defTabSz="1038860" rtl="0" eaLnBrk="1" latinLnBrk="0" hangingPunct="1">
              <a:spcBef>
                <a:spcPct val="20000"/>
              </a:spcBef>
              <a:buFont typeface="Arial" panose="020B0604020202020204"/>
              <a:buChar char="•"/>
              <a:defRPr sz="7200" kern="1200">
                <a:solidFill>
                  <a:schemeClr val="tx1"/>
                </a:solidFill>
                <a:latin typeface="+mn-lt"/>
                <a:ea typeface="+mn-ea"/>
                <a:cs typeface="+mn-cs"/>
              </a:defRPr>
            </a:lvl1pPr>
            <a:lvl2pPr marL="1687830" indent="-648970" algn="l" defTabSz="1038860" rtl="0" eaLnBrk="1" latinLnBrk="0" hangingPunct="1">
              <a:spcBef>
                <a:spcPct val="20000"/>
              </a:spcBef>
              <a:buFont typeface="Arial" panose="020B0604020202020204"/>
              <a:buChar char="–"/>
              <a:defRPr sz="6400" kern="1200">
                <a:solidFill>
                  <a:schemeClr val="tx1"/>
                </a:solidFill>
                <a:latin typeface="+mn-lt"/>
                <a:ea typeface="+mn-ea"/>
                <a:cs typeface="+mn-cs"/>
              </a:defRPr>
            </a:lvl2pPr>
            <a:lvl3pPr marL="2597150" indent="-519430" algn="l" defTabSz="1038860" rtl="0" eaLnBrk="1" latinLnBrk="0" hangingPunct="1">
              <a:spcBef>
                <a:spcPct val="20000"/>
              </a:spcBef>
              <a:buFont typeface="Arial" panose="020B0604020202020204"/>
              <a:buChar char="•"/>
              <a:defRPr sz="5300" kern="1200">
                <a:solidFill>
                  <a:schemeClr val="tx1"/>
                </a:solidFill>
                <a:latin typeface="+mn-lt"/>
                <a:ea typeface="+mn-ea"/>
                <a:cs typeface="+mn-cs"/>
              </a:defRPr>
            </a:lvl3pPr>
            <a:lvl4pPr marL="363601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4pPr>
            <a:lvl5pPr marL="467487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5pPr>
            <a:lvl6pPr marL="571373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6pPr>
            <a:lvl7pPr marL="675259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7pPr>
            <a:lvl8pPr marL="779145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8pPr>
            <a:lvl9pPr marL="8829675"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9pPr>
          </a:lstStyle>
          <a:p>
            <a:pPr marL="0" indent="0" algn="ctr">
              <a:buNone/>
            </a:pPr>
            <a:r>
              <a:rPr lang="en-US" sz="2400" b="1" dirty="0">
                <a:solidFill>
                  <a:schemeClr val="bg1"/>
                </a:solidFill>
                <a:latin typeface="Arial"/>
                <a:ea typeface="微软雅黑"/>
                <a:cs typeface="Lato Light"/>
                <a:sym typeface="Arial"/>
              </a:rPr>
              <a:t>95%</a:t>
            </a:r>
          </a:p>
        </p:txBody>
      </p:sp>
      <p:sp>
        <p:nvSpPr>
          <p:cNvPr id="16" name="Text Placeholder 4"/>
          <p:cNvSpPr txBox="1"/>
          <p:nvPr/>
        </p:nvSpPr>
        <p:spPr>
          <a:xfrm>
            <a:off x="3469398" y="2657718"/>
            <a:ext cx="946938" cy="241596"/>
          </a:xfrm>
          <a:prstGeom prst="rect">
            <a:avLst/>
          </a:prstGeom>
        </p:spPr>
        <p:txBody>
          <a:bodyPr lIns="34281" tIns="17140" rIns="34281" bIns="17140"/>
          <a:lstStyle>
            <a:lvl1pPr marL="779145" indent="-779145" algn="l" defTabSz="1038860" rtl="0" eaLnBrk="1" latinLnBrk="0" hangingPunct="1">
              <a:spcBef>
                <a:spcPct val="20000"/>
              </a:spcBef>
              <a:buFont typeface="Arial" panose="020B0604020202020204"/>
              <a:buChar char="•"/>
              <a:defRPr sz="7200" kern="1200">
                <a:solidFill>
                  <a:schemeClr val="tx1"/>
                </a:solidFill>
                <a:latin typeface="+mn-lt"/>
                <a:ea typeface="+mn-ea"/>
                <a:cs typeface="+mn-cs"/>
              </a:defRPr>
            </a:lvl1pPr>
            <a:lvl2pPr marL="1687830" indent="-648970" algn="l" defTabSz="1038860" rtl="0" eaLnBrk="1" latinLnBrk="0" hangingPunct="1">
              <a:spcBef>
                <a:spcPct val="20000"/>
              </a:spcBef>
              <a:buFont typeface="Arial" panose="020B0604020202020204"/>
              <a:buChar char="–"/>
              <a:defRPr sz="6400" kern="1200">
                <a:solidFill>
                  <a:schemeClr val="tx1"/>
                </a:solidFill>
                <a:latin typeface="+mn-lt"/>
                <a:ea typeface="+mn-ea"/>
                <a:cs typeface="+mn-cs"/>
              </a:defRPr>
            </a:lvl2pPr>
            <a:lvl3pPr marL="2597150" indent="-519430" algn="l" defTabSz="1038860" rtl="0" eaLnBrk="1" latinLnBrk="0" hangingPunct="1">
              <a:spcBef>
                <a:spcPct val="20000"/>
              </a:spcBef>
              <a:buFont typeface="Arial" panose="020B0604020202020204"/>
              <a:buChar char="•"/>
              <a:defRPr sz="5300" kern="1200">
                <a:solidFill>
                  <a:schemeClr val="tx1"/>
                </a:solidFill>
                <a:latin typeface="+mn-lt"/>
                <a:ea typeface="+mn-ea"/>
                <a:cs typeface="+mn-cs"/>
              </a:defRPr>
            </a:lvl3pPr>
            <a:lvl4pPr marL="363601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4pPr>
            <a:lvl5pPr marL="467487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5pPr>
            <a:lvl6pPr marL="571373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6pPr>
            <a:lvl7pPr marL="675259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7pPr>
            <a:lvl8pPr marL="779145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8pPr>
            <a:lvl9pPr marL="8829675"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9pPr>
          </a:lstStyle>
          <a:p>
            <a:pPr marL="0" indent="0" algn="ctr">
              <a:buNone/>
            </a:pPr>
            <a:r>
              <a:rPr lang="en-US" altLang="zh-CN" sz="1100" b="1" dirty="0">
                <a:solidFill>
                  <a:schemeClr val="bg1"/>
                </a:solidFill>
                <a:latin typeface="Arial"/>
                <a:ea typeface="微软雅黑"/>
                <a:cs typeface="Lato Regular"/>
                <a:sym typeface="Arial"/>
              </a:rPr>
              <a:t>Add title text</a:t>
            </a:r>
            <a:endParaRPr lang="id-ID" altLang="zh-CN" sz="1100" b="1" dirty="0">
              <a:solidFill>
                <a:schemeClr val="bg1"/>
              </a:solidFill>
              <a:latin typeface="Arial"/>
              <a:ea typeface="微软雅黑"/>
              <a:cs typeface="Lato Regular"/>
              <a:sym typeface="Arial"/>
            </a:endParaRPr>
          </a:p>
        </p:txBody>
      </p:sp>
      <p:sp>
        <p:nvSpPr>
          <p:cNvPr id="17" name="Text Placeholder 6"/>
          <p:cNvSpPr txBox="1"/>
          <p:nvPr/>
        </p:nvSpPr>
        <p:spPr>
          <a:xfrm>
            <a:off x="3370566" y="2905284"/>
            <a:ext cx="1132582" cy="623441"/>
          </a:xfrm>
          <a:prstGeom prst="rect">
            <a:avLst/>
          </a:prstGeom>
        </p:spPr>
        <p:txBody>
          <a:bodyPr lIns="34281" tIns="17140" rIns="34281" bIns="17140"/>
          <a:lstStyle>
            <a:lvl1pPr marL="779145" indent="-779145" algn="l" defTabSz="1038860" rtl="0" eaLnBrk="1" latinLnBrk="0" hangingPunct="1">
              <a:spcBef>
                <a:spcPct val="20000"/>
              </a:spcBef>
              <a:buFont typeface="Arial" panose="020B0604020202020204"/>
              <a:buChar char="•"/>
              <a:defRPr sz="7200" kern="1200">
                <a:solidFill>
                  <a:schemeClr val="tx1"/>
                </a:solidFill>
                <a:latin typeface="+mn-lt"/>
                <a:ea typeface="+mn-ea"/>
                <a:cs typeface="+mn-cs"/>
              </a:defRPr>
            </a:lvl1pPr>
            <a:lvl2pPr marL="1687830" indent="-648970" algn="l" defTabSz="1038860" rtl="0" eaLnBrk="1" latinLnBrk="0" hangingPunct="1">
              <a:spcBef>
                <a:spcPct val="20000"/>
              </a:spcBef>
              <a:buFont typeface="Arial" panose="020B0604020202020204"/>
              <a:buChar char="–"/>
              <a:defRPr sz="6400" kern="1200">
                <a:solidFill>
                  <a:schemeClr val="tx1"/>
                </a:solidFill>
                <a:latin typeface="+mn-lt"/>
                <a:ea typeface="+mn-ea"/>
                <a:cs typeface="+mn-cs"/>
              </a:defRPr>
            </a:lvl2pPr>
            <a:lvl3pPr marL="2597150" indent="-519430" algn="l" defTabSz="1038860" rtl="0" eaLnBrk="1" latinLnBrk="0" hangingPunct="1">
              <a:spcBef>
                <a:spcPct val="20000"/>
              </a:spcBef>
              <a:buFont typeface="Arial" panose="020B0604020202020204"/>
              <a:buChar char="•"/>
              <a:defRPr sz="5300" kern="1200">
                <a:solidFill>
                  <a:schemeClr val="tx1"/>
                </a:solidFill>
                <a:latin typeface="+mn-lt"/>
                <a:ea typeface="+mn-ea"/>
                <a:cs typeface="+mn-cs"/>
              </a:defRPr>
            </a:lvl3pPr>
            <a:lvl4pPr marL="363601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4pPr>
            <a:lvl5pPr marL="467487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5pPr>
            <a:lvl6pPr marL="571373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6pPr>
            <a:lvl7pPr marL="675259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7pPr>
            <a:lvl8pPr marL="779145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8pPr>
            <a:lvl9pPr marL="8829675"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9pPr>
          </a:lstStyle>
          <a:p>
            <a:pPr marL="0" indent="0" algn="just">
              <a:buNone/>
            </a:pPr>
            <a:r>
              <a:rPr lang="en-US" altLang="zh-CN" sz="1000" dirty="0">
                <a:solidFill>
                  <a:schemeClr val="bg1"/>
                </a:solidFill>
                <a:latin typeface="Arial"/>
                <a:ea typeface="微软雅黑"/>
                <a:sym typeface="Arial"/>
              </a:rPr>
              <a:t>Click here to add content, content to match the title. </a:t>
            </a:r>
          </a:p>
        </p:txBody>
      </p:sp>
      <p:sp>
        <p:nvSpPr>
          <p:cNvPr id="18" name="Down Arrow 101"/>
          <p:cNvSpPr/>
          <p:nvPr/>
        </p:nvSpPr>
        <p:spPr>
          <a:xfrm>
            <a:off x="4655874" y="1768699"/>
            <a:ext cx="1251181" cy="2728556"/>
          </a:xfrm>
          <a:prstGeom prst="downArrow">
            <a:avLst>
              <a:gd name="adj1" fmla="val 100000"/>
              <a:gd name="adj2" fmla="val 52223"/>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lIns="34281" tIns="17140" rIns="34281" bIns="17140" rtlCol="0" anchor="ctr"/>
          <a:lstStyle/>
          <a:p>
            <a:pPr algn="ctr"/>
            <a:endParaRPr lang="en-US">
              <a:latin typeface="Arial"/>
              <a:ea typeface="微软雅黑"/>
              <a:sym typeface="Arial"/>
            </a:endParaRPr>
          </a:p>
        </p:txBody>
      </p:sp>
      <p:sp>
        <p:nvSpPr>
          <p:cNvPr id="19" name="Rectangle 102"/>
          <p:cNvSpPr/>
          <p:nvPr/>
        </p:nvSpPr>
        <p:spPr>
          <a:xfrm>
            <a:off x="4655874" y="1767934"/>
            <a:ext cx="1251181" cy="786221"/>
          </a:xfrm>
          <a:prstGeom prst="rect">
            <a:avLst/>
          </a:prstGeom>
          <a:solidFill>
            <a:schemeClr val="tx1">
              <a:alpha val="15000"/>
            </a:schemeClr>
          </a:solidFill>
          <a:ln>
            <a:noFill/>
          </a:ln>
          <a:effectLst/>
        </p:spPr>
        <p:style>
          <a:lnRef idx="1">
            <a:schemeClr val="accent1"/>
          </a:lnRef>
          <a:fillRef idx="3">
            <a:schemeClr val="accent1"/>
          </a:fillRef>
          <a:effectRef idx="2">
            <a:schemeClr val="accent1"/>
          </a:effectRef>
          <a:fontRef idx="minor">
            <a:schemeClr val="lt1"/>
          </a:fontRef>
        </p:style>
        <p:txBody>
          <a:bodyPr lIns="34281" tIns="17140" rIns="34281" bIns="17140" rtlCol="0" anchor="ctr"/>
          <a:lstStyle/>
          <a:p>
            <a:pPr algn="ctr"/>
            <a:endParaRPr lang="en-US" dirty="0">
              <a:latin typeface="Arial"/>
              <a:ea typeface="微软雅黑"/>
              <a:sym typeface="Arial"/>
            </a:endParaRPr>
          </a:p>
        </p:txBody>
      </p:sp>
      <p:sp>
        <p:nvSpPr>
          <p:cNvPr id="20" name="Text Placeholder 4"/>
          <p:cNvSpPr txBox="1"/>
          <p:nvPr/>
        </p:nvSpPr>
        <p:spPr>
          <a:xfrm>
            <a:off x="4792719" y="1975416"/>
            <a:ext cx="992703" cy="417707"/>
          </a:xfrm>
          <a:prstGeom prst="rect">
            <a:avLst/>
          </a:prstGeom>
        </p:spPr>
        <p:txBody>
          <a:bodyPr lIns="34281" tIns="17140" rIns="34281" bIns="17140"/>
          <a:lstStyle>
            <a:lvl1pPr marL="779145" indent="-779145" algn="l" defTabSz="1038860" rtl="0" eaLnBrk="1" latinLnBrk="0" hangingPunct="1">
              <a:spcBef>
                <a:spcPct val="20000"/>
              </a:spcBef>
              <a:buFont typeface="Arial" panose="020B0604020202020204"/>
              <a:buChar char="•"/>
              <a:defRPr sz="7200" kern="1200">
                <a:solidFill>
                  <a:schemeClr val="tx1"/>
                </a:solidFill>
                <a:latin typeface="+mn-lt"/>
                <a:ea typeface="+mn-ea"/>
                <a:cs typeface="+mn-cs"/>
              </a:defRPr>
            </a:lvl1pPr>
            <a:lvl2pPr marL="1687830" indent="-648970" algn="l" defTabSz="1038860" rtl="0" eaLnBrk="1" latinLnBrk="0" hangingPunct="1">
              <a:spcBef>
                <a:spcPct val="20000"/>
              </a:spcBef>
              <a:buFont typeface="Arial" panose="020B0604020202020204"/>
              <a:buChar char="–"/>
              <a:defRPr sz="6400" kern="1200">
                <a:solidFill>
                  <a:schemeClr val="tx1"/>
                </a:solidFill>
                <a:latin typeface="+mn-lt"/>
                <a:ea typeface="+mn-ea"/>
                <a:cs typeface="+mn-cs"/>
              </a:defRPr>
            </a:lvl2pPr>
            <a:lvl3pPr marL="2597150" indent="-519430" algn="l" defTabSz="1038860" rtl="0" eaLnBrk="1" latinLnBrk="0" hangingPunct="1">
              <a:spcBef>
                <a:spcPct val="20000"/>
              </a:spcBef>
              <a:buFont typeface="Arial" panose="020B0604020202020204"/>
              <a:buChar char="•"/>
              <a:defRPr sz="5300" kern="1200">
                <a:solidFill>
                  <a:schemeClr val="tx1"/>
                </a:solidFill>
                <a:latin typeface="+mn-lt"/>
                <a:ea typeface="+mn-ea"/>
                <a:cs typeface="+mn-cs"/>
              </a:defRPr>
            </a:lvl3pPr>
            <a:lvl4pPr marL="363601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4pPr>
            <a:lvl5pPr marL="467487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5pPr>
            <a:lvl6pPr marL="571373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6pPr>
            <a:lvl7pPr marL="675259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7pPr>
            <a:lvl8pPr marL="779145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8pPr>
            <a:lvl9pPr marL="8829675"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9pPr>
          </a:lstStyle>
          <a:p>
            <a:pPr marL="0" indent="0" algn="ctr">
              <a:buNone/>
            </a:pPr>
            <a:r>
              <a:rPr lang="en-US" sz="2400" b="1" dirty="0">
                <a:solidFill>
                  <a:schemeClr val="bg1"/>
                </a:solidFill>
                <a:latin typeface="Arial"/>
                <a:ea typeface="微软雅黑"/>
                <a:cs typeface="Lato Light"/>
                <a:sym typeface="Arial"/>
              </a:rPr>
              <a:t>25%</a:t>
            </a:r>
          </a:p>
        </p:txBody>
      </p:sp>
      <p:sp>
        <p:nvSpPr>
          <p:cNvPr id="21" name="Text Placeholder 4"/>
          <p:cNvSpPr txBox="1"/>
          <p:nvPr/>
        </p:nvSpPr>
        <p:spPr>
          <a:xfrm>
            <a:off x="4818754" y="2657718"/>
            <a:ext cx="946938" cy="241596"/>
          </a:xfrm>
          <a:prstGeom prst="rect">
            <a:avLst/>
          </a:prstGeom>
        </p:spPr>
        <p:txBody>
          <a:bodyPr lIns="34281" tIns="17140" rIns="34281" bIns="17140"/>
          <a:lstStyle>
            <a:lvl1pPr marL="779145" indent="-779145" algn="l" defTabSz="1038860" rtl="0" eaLnBrk="1" latinLnBrk="0" hangingPunct="1">
              <a:spcBef>
                <a:spcPct val="20000"/>
              </a:spcBef>
              <a:buFont typeface="Arial" panose="020B0604020202020204"/>
              <a:buChar char="•"/>
              <a:defRPr sz="7200" kern="1200">
                <a:solidFill>
                  <a:schemeClr val="tx1"/>
                </a:solidFill>
                <a:latin typeface="+mn-lt"/>
                <a:ea typeface="+mn-ea"/>
                <a:cs typeface="+mn-cs"/>
              </a:defRPr>
            </a:lvl1pPr>
            <a:lvl2pPr marL="1687830" indent="-648970" algn="l" defTabSz="1038860" rtl="0" eaLnBrk="1" latinLnBrk="0" hangingPunct="1">
              <a:spcBef>
                <a:spcPct val="20000"/>
              </a:spcBef>
              <a:buFont typeface="Arial" panose="020B0604020202020204"/>
              <a:buChar char="–"/>
              <a:defRPr sz="6400" kern="1200">
                <a:solidFill>
                  <a:schemeClr val="tx1"/>
                </a:solidFill>
                <a:latin typeface="+mn-lt"/>
                <a:ea typeface="+mn-ea"/>
                <a:cs typeface="+mn-cs"/>
              </a:defRPr>
            </a:lvl2pPr>
            <a:lvl3pPr marL="2597150" indent="-519430" algn="l" defTabSz="1038860" rtl="0" eaLnBrk="1" latinLnBrk="0" hangingPunct="1">
              <a:spcBef>
                <a:spcPct val="20000"/>
              </a:spcBef>
              <a:buFont typeface="Arial" panose="020B0604020202020204"/>
              <a:buChar char="•"/>
              <a:defRPr sz="5300" kern="1200">
                <a:solidFill>
                  <a:schemeClr val="tx1"/>
                </a:solidFill>
                <a:latin typeface="+mn-lt"/>
                <a:ea typeface="+mn-ea"/>
                <a:cs typeface="+mn-cs"/>
              </a:defRPr>
            </a:lvl3pPr>
            <a:lvl4pPr marL="363601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4pPr>
            <a:lvl5pPr marL="467487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5pPr>
            <a:lvl6pPr marL="571373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6pPr>
            <a:lvl7pPr marL="675259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7pPr>
            <a:lvl8pPr marL="779145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8pPr>
            <a:lvl9pPr marL="8829675"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9pPr>
          </a:lstStyle>
          <a:p>
            <a:pPr marL="0" indent="0" algn="ctr">
              <a:buNone/>
            </a:pPr>
            <a:r>
              <a:rPr lang="en-US" altLang="zh-CN" sz="1100" b="1" dirty="0">
                <a:solidFill>
                  <a:schemeClr val="bg1"/>
                </a:solidFill>
                <a:latin typeface="Arial"/>
                <a:ea typeface="微软雅黑"/>
                <a:cs typeface="Lato Regular"/>
                <a:sym typeface="Arial"/>
              </a:rPr>
              <a:t>Add title text</a:t>
            </a:r>
            <a:endParaRPr lang="id-ID" altLang="zh-CN" sz="1100" b="1" dirty="0">
              <a:solidFill>
                <a:schemeClr val="bg1"/>
              </a:solidFill>
              <a:latin typeface="Arial"/>
              <a:ea typeface="微软雅黑"/>
              <a:cs typeface="Lato Regular"/>
              <a:sym typeface="Arial"/>
            </a:endParaRPr>
          </a:p>
        </p:txBody>
      </p:sp>
      <p:sp>
        <p:nvSpPr>
          <p:cNvPr id="22" name="Text Placeholder 6"/>
          <p:cNvSpPr txBox="1"/>
          <p:nvPr/>
        </p:nvSpPr>
        <p:spPr>
          <a:xfrm>
            <a:off x="4719923" y="2905284"/>
            <a:ext cx="1132582" cy="623441"/>
          </a:xfrm>
          <a:prstGeom prst="rect">
            <a:avLst/>
          </a:prstGeom>
        </p:spPr>
        <p:txBody>
          <a:bodyPr lIns="34281" tIns="17140" rIns="34281" bIns="17140"/>
          <a:lstStyle>
            <a:lvl1pPr marL="779145" indent="-779145" algn="l" defTabSz="1038860" rtl="0" eaLnBrk="1" latinLnBrk="0" hangingPunct="1">
              <a:spcBef>
                <a:spcPct val="20000"/>
              </a:spcBef>
              <a:buFont typeface="Arial" panose="020B0604020202020204"/>
              <a:buChar char="•"/>
              <a:defRPr sz="7200" kern="1200">
                <a:solidFill>
                  <a:schemeClr val="tx1"/>
                </a:solidFill>
                <a:latin typeface="+mn-lt"/>
                <a:ea typeface="+mn-ea"/>
                <a:cs typeface="+mn-cs"/>
              </a:defRPr>
            </a:lvl1pPr>
            <a:lvl2pPr marL="1687830" indent="-648970" algn="l" defTabSz="1038860" rtl="0" eaLnBrk="1" latinLnBrk="0" hangingPunct="1">
              <a:spcBef>
                <a:spcPct val="20000"/>
              </a:spcBef>
              <a:buFont typeface="Arial" panose="020B0604020202020204"/>
              <a:buChar char="–"/>
              <a:defRPr sz="6400" kern="1200">
                <a:solidFill>
                  <a:schemeClr val="tx1"/>
                </a:solidFill>
                <a:latin typeface="+mn-lt"/>
                <a:ea typeface="+mn-ea"/>
                <a:cs typeface="+mn-cs"/>
              </a:defRPr>
            </a:lvl2pPr>
            <a:lvl3pPr marL="2597150" indent="-519430" algn="l" defTabSz="1038860" rtl="0" eaLnBrk="1" latinLnBrk="0" hangingPunct="1">
              <a:spcBef>
                <a:spcPct val="20000"/>
              </a:spcBef>
              <a:buFont typeface="Arial" panose="020B0604020202020204"/>
              <a:buChar char="•"/>
              <a:defRPr sz="5300" kern="1200">
                <a:solidFill>
                  <a:schemeClr val="tx1"/>
                </a:solidFill>
                <a:latin typeface="+mn-lt"/>
                <a:ea typeface="+mn-ea"/>
                <a:cs typeface="+mn-cs"/>
              </a:defRPr>
            </a:lvl3pPr>
            <a:lvl4pPr marL="363601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4pPr>
            <a:lvl5pPr marL="467487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5pPr>
            <a:lvl6pPr marL="571373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6pPr>
            <a:lvl7pPr marL="675259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7pPr>
            <a:lvl8pPr marL="779145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8pPr>
            <a:lvl9pPr marL="8829675"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9pPr>
          </a:lstStyle>
          <a:p>
            <a:pPr marL="0" indent="0" algn="just">
              <a:buNone/>
            </a:pPr>
            <a:r>
              <a:rPr lang="en-US" altLang="zh-CN" sz="1000" dirty="0">
                <a:solidFill>
                  <a:schemeClr val="bg1"/>
                </a:solidFill>
                <a:latin typeface="Arial"/>
                <a:ea typeface="微软雅黑"/>
                <a:sym typeface="Arial"/>
              </a:rPr>
              <a:t>Click here to add content, content to match the title. </a:t>
            </a:r>
          </a:p>
        </p:txBody>
      </p:sp>
      <p:sp>
        <p:nvSpPr>
          <p:cNvPr id="23" name="Down Arrow 106"/>
          <p:cNvSpPr/>
          <p:nvPr/>
        </p:nvSpPr>
        <p:spPr>
          <a:xfrm>
            <a:off x="6005231" y="1768699"/>
            <a:ext cx="1251181" cy="2728556"/>
          </a:xfrm>
          <a:prstGeom prst="downArrow">
            <a:avLst>
              <a:gd name="adj1" fmla="val 100000"/>
              <a:gd name="adj2" fmla="val 52223"/>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lIns="34281" tIns="17140" rIns="34281" bIns="17140" rtlCol="0" anchor="ctr"/>
          <a:lstStyle/>
          <a:p>
            <a:pPr algn="ctr"/>
            <a:endParaRPr lang="en-US">
              <a:latin typeface="Arial"/>
              <a:ea typeface="微软雅黑"/>
              <a:sym typeface="Arial"/>
            </a:endParaRPr>
          </a:p>
        </p:txBody>
      </p:sp>
      <p:sp>
        <p:nvSpPr>
          <p:cNvPr id="24" name="Rectangle 107"/>
          <p:cNvSpPr/>
          <p:nvPr/>
        </p:nvSpPr>
        <p:spPr>
          <a:xfrm>
            <a:off x="6005231" y="1767934"/>
            <a:ext cx="1251181" cy="786221"/>
          </a:xfrm>
          <a:prstGeom prst="rect">
            <a:avLst/>
          </a:prstGeom>
          <a:solidFill>
            <a:schemeClr val="tx1">
              <a:alpha val="15000"/>
            </a:schemeClr>
          </a:solidFill>
          <a:ln>
            <a:noFill/>
          </a:ln>
          <a:effectLst/>
        </p:spPr>
        <p:style>
          <a:lnRef idx="1">
            <a:schemeClr val="accent1"/>
          </a:lnRef>
          <a:fillRef idx="3">
            <a:schemeClr val="accent1"/>
          </a:fillRef>
          <a:effectRef idx="2">
            <a:schemeClr val="accent1"/>
          </a:effectRef>
          <a:fontRef idx="minor">
            <a:schemeClr val="lt1"/>
          </a:fontRef>
        </p:style>
        <p:txBody>
          <a:bodyPr lIns="34281" tIns="17140" rIns="34281" bIns="17140" rtlCol="0" anchor="ctr"/>
          <a:lstStyle/>
          <a:p>
            <a:pPr algn="ctr"/>
            <a:endParaRPr lang="en-US" dirty="0">
              <a:latin typeface="Arial"/>
              <a:ea typeface="微软雅黑"/>
              <a:sym typeface="Arial"/>
            </a:endParaRPr>
          </a:p>
        </p:txBody>
      </p:sp>
      <p:sp>
        <p:nvSpPr>
          <p:cNvPr id="25" name="Text Placeholder 4"/>
          <p:cNvSpPr txBox="1"/>
          <p:nvPr/>
        </p:nvSpPr>
        <p:spPr>
          <a:xfrm>
            <a:off x="6142076" y="1975416"/>
            <a:ext cx="992703" cy="417707"/>
          </a:xfrm>
          <a:prstGeom prst="rect">
            <a:avLst/>
          </a:prstGeom>
        </p:spPr>
        <p:txBody>
          <a:bodyPr lIns="34281" tIns="17140" rIns="34281" bIns="17140"/>
          <a:lstStyle>
            <a:lvl1pPr marL="779145" indent="-779145" algn="l" defTabSz="1038860" rtl="0" eaLnBrk="1" latinLnBrk="0" hangingPunct="1">
              <a:spcBef>
                <a:spcPct val="20000"/>
              </a:spcBef>
              <a:buFont typeface="Arial" panose="020B0604020202020204"/>
              <a:buChar char="•"/>
              <a:defRPr sz="7200" kern="1200">
                <a:solidFill>
                  <a:schemeClr val="tx1"/>
                </a:solidFill>
                <a:latin typeface="+mn-lt"/>
                <a:ea typeface="+mn-ea"/>
                <a:cs typeface="+mn-cs"/>
              </a:defRPr>
            </a:lvl1pPr>
            <a:lvl2pPr marL="1687830" indent="-648970" algn="l" defTabSz="1038860" rtl="0" eaLnBrk="1" latinLnBrk="0" hangingPunct="1">
              <a:spcBef>
                <a:spcPct val="20000"/>
              </a:spcBef>
              <a:buFont typeface="Arial" panose="020B0604020202020204"/>
              <a:buChar char="–"/>
              <a:defRPr sz="6400" kern="1200">
                <a:solidFill>
                  <a:schemeClr val="tx1"/>
                </a:solidFill>
                <a:latin typeface="+mn-lt"/>
                <a:ea typeface="+mn-ea"/>
                <a:cs typeface="+mn-cs"/>
              </a:defRPr>
            </a:lvl2pPr>
            <a:lvl3pPr marL="2597150" indent="-519430" algn="l" defTabSz="1038860" rtl="0" eaLnBrk="1" latinLnBrk="0" hangingPunct="1">
              <a:spcBef>
                <a:spcPct val="20000"/>
              </a:spcBef>
              <a:buFont typeface="Arial" panose="020B0604020202020204"/>
              <a:buChar char="•"/>
              <a:defRPr sz="5300" kern="1200">
                <a:solidFill>
                  <a:schemeClr val="tx1"/>
                </a:solidFill>
                <a:latin typeface="+mn-lt"/>
                <a:ea typeface="+mn-ea"/>
                <a:cs typeface="+mn-cs"/>
              </a:defRPr>
            </a:lvl3pPr>
            <a:lvl4pPr marL="363601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4pPr>
            <a:lvl5pPr marL="467487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5pPr>
            <a:lvl6pPr marL="571373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6pPr>
            <a:lvl7pPr marL="675259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7pPr>
            <a:lvl8pPr marL="779145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8pPr>
            <a:lvl9pPr marL="8829675"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9pPr>
          </a:lstStyle>
          <a:p>
            <a:pPr marL="0" indent="0" algn="ctr">
              <a:buNone/>
            </a:pPr>
            <a:r>
              <a:rPr lang="en-US" sz="2400" b="1" dirty="0">
                <a:solidFill>
                  <a:schemeClr val="bg1"/>
                </a:solidFill>
                <a:latin typeface="Arial"/>
                <a:ea typeface="微软雅黑"/>
                <a:cs typeface="Lato Light"/>
                <a:sym typeface="Arial"/>
              </a:rPr>
              <a:t>14%</a:t>
            </a:r>
          </a:p>
        </p:txBody>
      </p:sp>
      <p:sp>
        <p:nvSpPr>
          <p:cNvPr id="26" name="Text Placeholder 4"/>
          <p:cNvSpPr txBox="1"/>
          <p:nvPr/>
        </p:nvSpPr>
        <p:spPr>
          <a:xfrm>
            <a:off x="6168110" y="2657718"/>
            <a:ext cx="946938" cy="241596"/>
          </a:xfrm>
          <a:prstGeom prst="rect">
            <a:avLst/>
          </a:prstGeom>
        </p:spPr>
        <p:txBody>
          <a:bodyPr lIns="34281" tIns="17140" rIns="34281" bIns="17140"/>
          <a:lstStyle>
            <a:lvl1pPr marL="779145" indent="-779145" algn="l" defTabSz="1038860" rtl="0" eaLnBrk="1" latinLnBrk="0" hangingPunct="1">
              <a:spcBef>
                <a:spcPct val="20000"/>
              </a:spcBef>
              <a:buFont typeface="Arial" panose="020B0604020202020204"/>
              <a:buChar char="•"/>
              <a:defRPr sz="7200" kern="1200">
                <a:solidFill>
                  <a:schemeClr val="tx1"/>
                </a:solidFill>
                <a:latin typeface="+mn-lt"/>
                <a:ea typeface="+mn-ea"/>
                <a:cs typeface="+mn-cs"/>
              </a:defRPr>
            </a:lvl1pPr>
            <a:lvl2pPr marL="1687830" indent="-648970" algn="l" defTabSz="1038860" rtl="0" eaLnBrk="1" latinLnBrk="0" hangingPunct="1">
              <a:spcBef>
                <a:spcPct val="20000"/>
              </a:spcBef>
              <a:buFont typeface="Arial" panose="020B0604020202020204"/>
              <a:buChar char="–"/>
              <a:defRPr sz="6400" kern="1200">
                <a:solidFill>
                  <a:schemeClr val="tx1"/>
                </a:solidFill>
                <a:latin typeface="+mn-lt"/>
                <a:ea typeface="+mn-ea"/>
                <a:cs typeface="+mn-cs"/>
              </a:defRPr>
            </a:lvl2pPr>
            <a:lvl3pPr marL="2597150" indent="-519430" algn="l" defTabSz="1038860" rtl="0" eaLnBrk="1" latinLnBrk="0" hangingPunct="1">
              <a:spcBef>
                <a:spcPct val="20000"/>
              </a:spcBef>
              <a:buFont typeface="Arial" panose="020B0604020202020204"/>
              <a:buChar char="•"/>
              <a:defRPr sz="5300" kern="1200">
                <a:solidFill>
                  <a:schemeClr val="tx1"/>
                </a:solidFill>
                <a:latin typeface="+mn-lt"/>
                <a:ea typeface="+mn-ea"/>
                <a:cs typeface="+mn-cs"/>
              </a:defRPr>
            </a:lvl3pPr>
            <a:lvl4pPr marL="363601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4pPr>
            <a:lvl5pPr marL="467487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5pPr>
            <a:lvl6pPr marL="571373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6pPr>
            <a:lvl7pPr marL="675259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7pPr>
            <a:lvl8pPr marL="779145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8pPr>
            <a:lvl9pPr marL="8829675"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9pPr>
          </a:lstStyle>
          <a:p>
            <a:pPr marL="0" indent="0" algn="ctr">
              <a:buNone/>
            </a:pPr>
            <a:r>
              <a:rPr lang="en-US" altLang="zh-CN" sz="1100" b="1" dirty="0">
                <a:solidFill>
                  <a:schemeClr val="bg1"/>
                </a:solidFill>
                <a:latin typeface="Arial"/>
                <a:ea typeface="微软雅黑"/>
                <a:cs typeface="Lato Regular"/>
                <a:sym typeface="Arial"/>
              </a:rPr>
              <a:t>Add title text</a:t>
            </a:r>
            <a:endParaRPr lang="id-ID" altLang="zh-CN" sz="1100" b="1" dirty="0">
              <a:solidFill>
                <a:schemeClr val="bg1"/>
              </a:solidFill>
              <a:latin typeface="Arial"/>
              <a:ea typeface="微软雅黑"/>
              <a:cs typeface="Lato Regular"/>
              <a:sym typeface="Arial"/>
            </a:endParaRPr>
          </a:p>
        </p:txBody>
      </p:sp>
      <p:sp>
        <p:nvSpPr>
          <p:cNvPr id="27" name="Text Placeholder 6"/>
          <p:cNvSpPr txBox="1"/>
          <p:nvPr/>
        </p:nvSpPr>
        <p:spPr>
          <a:xfrm>
            <a:off x="6069279" y="2905284"/>
            <a:ext cx="1132582" cy="623441"/>
          </a:xfrm>
          <a:prstGeom prst="rect">
            <a:avLst/>
          </a:prstGeom>
        </p:spPr>
        <p:txBody>
          <a:bodyPr lIns="34281" tIns="17140" rIns="34281" bIns="17140"/>
          <a:lstStyle>
            <a:lvl1pPr marL="779145" indent="-779145" algn="l" defTabSz="1038860" rtl="0" eaLnBrk="1" latinLnBrk="0" hangingPunct="1">
              <a:spcBef>
                <a:spcPct val="20000"/>
              </a:spcBef>
              <a:buFont typeface="Arial" panose="020B0604020202020204"/>
              <a:buChar char="•"/>
              <a:defRPr sz="7200" kern="1200">
                <a:solidFill>
                  <a:schemeClr val="tx1"/>
                </a:solidFill>
                <a:latin typeface="+mn-lt"/>
                <a:ea typeface="+mn-ea"/>
                <a:cs typeface="+mn-cs"/>
              </a:defRPr>
            </a:lvl1pPr>
            <a:lvl2pPr marL="1687830" indent="-648970" algn="l" defTabSz="1038860" rtl="0" eaLnBrk="1" latinLnBrk="0" hangingPunct="1">
              <a:spcBef>
                <a:spcPct val="20000"/>
              </a:spcBef>
              <a:buFont typeface="Arial" panose="020B0604020202020204"/>
              <a:buChar char="–"/>
              <a:defRPr sz="6400" kern="1200">
                <a:solidFill>
                  <a:schemeClr val="tx1"/>
                </a:solidFill>
                <a:latin typeface="+mn-lt"/>
                <a:ea typeface="+mn-ea"/>
                <a:cs typeface="+mn-cs"/>
              </a:defRPr>
            </a:lvl2pPr>
            <a:lvl3pPr marL="2597150" indent="-519430" algn="l" defTabSz="1038860" rtl="0" eaLnBrk="1" latinLnBrk="0" hangingPunct="1">
              <a:spcBef>
                <a:spcPct val="20000"/>
              </a:spcBef>
              <a:buFont typeface="Arial" panose="020B0604020202020204"/>
              <a:buChar char="•"/>
              <a:defRPr sz="5300" kern="1200">
                <a:solidFill>
                  <a:schemeClr val="tx1"/>
                </a:solidFill>
                <a:latin typeface="+mn-lt"/>
                <a:ea typeface="+mn-ea"/>
                <a:cs typeface="+mn-cs"/>
              </a:defRPr>
            </a:lvl3pPr>
            <a:lvl4pPr marL="363601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4pPr>
            <a:lvl5pPr marL="467487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5pPr>
            <a:lvl6pPr marL="571373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6pPr>
            <a:lvl7pPr marL="675259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7pPr>
            <a:lvl8pPr marL="779145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8pPr>
            <a:lvl9pPr marL="8829675"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9pPr>
          </a:lstStyle>
          <a:p>
            <a:pPr marL="0" indent="0" algn="just">
              <a:buNone/>
            </a:pPr>
            <a:r>
              <a:rPr lang="en-US" altLang="zh-CN" sz="1000" dirty="0">
                <a:solidFill>
                  <a:schemeClr val="bg1"/>
                </a:solidFill>
                <a:latin typeface="Arial"/>
                <a:ea typeface="微软雅黑"/>
                <a:sym typeface="Arial"/>
              </a:rPr>
              <a:t>Click here to add content, content to match the title. </a:t>
            </a:r>
          </a:p>
        </p:txBody>
      </p:sp>
      <p:sp>
        <p:nvSpPr>
          <p:cNvPr id="28" name="Down Arrow 111"/>
          <p:cNvSpPr/>
          <p:nvPr/>
        </p:nvSpPr>
        <p:spPr>
          <a:xfrm>
            <a:off x="7361013" y="1768699"/>
            <a:ext cx="1251181" cy="2728556"/>
          </a:xfrm>
          <a:prstGeom prst="downArrow">
            <a:avLst>
              <a:gd name="adj1" fmla="val 100000"/>
              <a:gd name="adj2" fmla="val 52223"/>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lIns="34281" tIns="17140" rIns="34281" bIns="17140" rtlCol="0" anchor="ctr"/>
          <a:lstStyle/>
          <a:p>
            <a:pPr algn="ctr"/>
            <a:endParaRPr lang="en-US">
              <a:latin typeface="Arial"/>
              <a:ea typeface="微软雅黑"/>
              <a:sym typeface="Arial"/>
            </a:endParaRPr>
          </a:p>
        </p:txBody>
      </p:sp>
      <p:sp>
        <p:nvSpPr>
          <p:cNvPr id="29" name="Rectangle 112"/>
          <p:cNvSpPr/>
          <p:nvPr/>
        </p:nvSpPr>
        <p:spPr>
          <a:xfrm>
            <a:off x="7361013" y="1767934"/>
            <a:ext cx="1251181" cy="786221"/>
          </a:xfrm>
          <a:prstGeom prst="rect">
            <a:avLst/>
          </a:prstGeom>
          <a:solidFill>
            <a:schemeClr val="tx1">
              <a:alpha val="15000"/>
            </a:schemeClr>
          </a:solidFill>
          <a:ln>
            <a:noFill/>
          </a:ln>
          <a:effectLst/>
        </p:spPr>
        <p:style>
          <a:lnRef idx="1">
            <a:schemeClr val="accent1"/>
          </a:lnRef>
          <a:fillRef idx="3">
            <a:schemeClr val="accent1"/>
          </a:fillRef>
          <a:effectRef idx="2">
            <a:schemeClr val="accent1"/>
          </a:effectRef>
          <a:fontRef idx="minor">
            <a:schemeClr val="lt1"/>
          </a:fontRef>
        </p:style>
        <p:txBody>
          <a:bodyPr lIns="34281" tIns="17140" rIns="34281" bIns="17140" rtlCol="0" anchor="ctr"/>
          <a:lstStyle/>
          <a:p>
            <a:pPr algn="ctr"/>
            <a:endParaRPr lang="en-US" dirty="0">
              <a:latin typeface="Arial"/>
              <a:ea typeface="微软雅黑"/>
              <a:sym typeface="Arial"/>
            </a:endParaRPr>
          </a:p>
        </p:txBody>
      </p:sp>
      <p:sp>
        <p:nvSpPr>
          <p:cNvPr id="30" name="Text Placeholder 4"/>
          <p:cNvSpPr txBox="1"/>
          <p:nvPr/>
        </p:nvSpPr>
        <p:spPr>
          <a:xfrm>
            <a:off x="7497857" y="1975416"/>
            <a:ext cx="992703" cy="417707"/>
          </a:xfrm>
          <a:prstGeom prst="rect">
            <a:avLst/>
          </a:prstGeom>
        </p:spPr>
        <p:txBody>
          <a:bodyPr lIns="34281" tIns="17140" rIns="34281" bIns="17140"/>
          <a:lstStyle>
            <a:lvl1pPr marL="779145" indent="-779145" algn="l" defTabSz="1038860" rtl="0" eaLnBrk="1" latinLnBrk="0" hangingPunct="1">
              <a:spcBef>
                <a:spcPct val="20000"/>
              </a:spcBef>
              <a:buFont typeface="Arial" panose="020B0604020202020204"/>
              <a:buChar char="•"/>
              <a:defRPr sz="7200" kern="1200">
                <a:solidFill>
                  <a:schemeClr val="tx1"/>
                </a:solidFill>
                <a:latin typeface="+mn-lt"/>
                <a:ea typeface="+mn-ea"/>
                <a:cs typeface="+mn-cs"/>
              </a:defRPr>
            </a:lvl1pPr>
            <a:lvl2pPr marL="1687830" indent="-648970" algn="l" defTabSz="1038860" rtl="0" eaLnBrk="1" latinLnBrk="0" hangingPunct="1">
              <a:spcBef>
                <a:spcPct val="20000"/>
              </a:spcBef>
              <a:buFont typeface="Arial" panose="020B0604020202020204"/>
              <a:buChar char="–"/>
              <a:defRPr sz="6400" kern="1200">
                <a:solidFill>
                  <a:schemeClr val="tx1"/>
                </a:solidFill>
                <a:latin typeface="+mn-lt"/>
                <a:ea typeface="+mn-ea"/>
                <a:cs typeface="+mn-cs"/>
              </a:defRPr>
            </a:lvl2pPr>
            <a:lvl3pPr marL="2597150" indent="-519430" algn="l" defTabSz="1038860" rtl="0" eaLnBrk="1" latinLnBrk="0" hangingPunct="1">
              <a:spcBef>
                <a:spcPct val="20000"/>
              </a:spcBef>
              <a:buFont typeface="Arial" panose="020B0604020202020204"/>
              <a:buChar char="•"/>
              <a:defRPr sz="5300" kern="1200">
                <a:solidFill>
                  <a:schemeClr val="tx1"/>
                </a:solidFill>
                <a:latin typeface="+mn-lt"/>
                <a:ea typeface="+mn-ea"/>
                <a:cs typeface="+mn-cs"/>
              </a:defRPr>
            </a:lvl3pPr>
            <a:lvl4pPr marL="363601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4pPr>
            <a:lvl5pPr marL="467487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5pPr>
            <a:lvl6pPr marL="571373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6pPr>
            <a:lvl7pPr marL="675259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7pPr>
            <a:lvl8pPr marL="779145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8pPr>
            <a:lvl9pPr marL="8829675"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9pPr>
          </a:lstStyle>
          <a:p>
            <a:pPr marL="0" indent="0" algn="ctr">
              <a:buNone/>
            </a:pPr>
            <a:r>
              <a:rPr lang="en-US" sz="2400" b="1" dirty="0">
                <a:solidFill>
                  <a:schemeClr val="bg1"/>
                </a:solidFill>
                <a:latin typeface="Arial"/>
                <a:ea typeface="微软雅黑"/>
                <a:cs typeface="Lato Light"/>
                <a:sym typeface="Arial"/>
              </a:rPr>
              <a:t>23%</a:t>
            </a:r>
          </a:p>
        </p:txBody>
      </p:sp>
      <p:sp>
        <p:nvSpPr>
          <p:cNvPr id="31" name="Text Placeholder 4"/>
          <p:cNvSpPr txBox="1"/>
          <p:nvPr/>
        </p:nvSpPr>
        <p:spPr>
          <a:xfrm>
            <a:off x="7523893" y="2657718"/>
            <a:ext cx="946938" cy="241596"/>
          </a:xfrm>
          <a:prstGeom prst="rect">
            <a:avLst/>
          </a:prstGeom>
        </p:spPr>
        <p:txBody>
          <a:bodyPr lIns="34281" tIns="17140" rIns="34281" bIns="17140"/>
          <a:lstStyle>
            <a:lvl1pPr marL="779145" indent="-779145" algn="l" defTabSz="1038860" rtl="0" eaLnBrk="1" latinLnBrk="0" hangingPunct="1">
              <a:spcBef>
                <a:spcPct val="20000"/>
              </a:spcBef>
              <a:buFont typeface="Arial" panose="020B0604020202020204"/>
              <a:buChar char="•"/>
              <a:defRPr sz="7200" kern="1200">
                <a:solidFill>
                  <a:schemeClr val="tx1"/>
                </a:solidFill>
                <a:latin typeface="+mn-lt"/>
                <a:ea typeface="+mn-ea"/>
                <a:cs typeface="+mn-cs"/>
              </a:defRPr>
            </a:lvl1pPr>
            <a:lvl2pPr marL="1687830" indent="-648970" algn="l" defTabSz="1038860" rtl="0" eaLnBrk="1" latinLnBrk="0" hangingPunct="1">
              <a:spcBef>
                <a:spcPct val="20000"/>
              </a:spcBef>
              <a:buFont typeface="Arial" panose="020B0604020202020204"/>
              <a:buChar char="–"/>
              <a:defRPr sz="6400" kern="1200">
                <a:solidFill>
                  <a:schemeClr val="tx1"/>
                </a:solidFill>
                <a:latin typeface="+mn-lt"/>
                <a:ea typeface="+mn-ea"/>
                <a:cs typeface="+mn-cs"/>
              </a:defRPr>
            </a:lvl2pPr>
            <a:lvl3pPr marL="2597150" indent="-519430" algn="l" defTabSz="1038860" rtl="0" eaLnBrk="1" latinLnBrk="0" hangingPunct="1">
              <a:spcBef>
                <a:spcPct val="20000"/>
              </a:spcBef>
              <a:buFont typeface="Arial" panose="020B0604020202020204"/>
              <a:buChar char="•"/>
              <a:defRPr sz="5300" kern="1200">
                <a:solidFill>
                  <a:schemeClr val="tx1"/>
                </a:solidFill>
                <a:latin typeface="+mn-lt"/>
                <a:ea typeface="+mn-ea"/>
                <a:cs typeface="+mn-cs"/>
              </a:defRPr>
            </a:lvl3pPr>
            <a:lvl4pPr marL="363601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4pPr>
            <a:lvl5pPr marL="467487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5pPr>
            <a:lvl6pPr marL="571373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6pPr>
            <a:lvl7pPr marL="675259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7pPr>
            <a:lvl8pPr marL="779145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8pPr>
            <a:lvl9pPr marL="8829675"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9pPr>
          </a:lstStyle>
          <a:p>
            <a:pPr marL="0" indent="0" algn="ctr">
              <a:buNone/>
            </a:pPr>
            <a:r>
              <a:rPr lang="en-US" altLang="zh-CN" sz="1100" b="1" dirty="0">
                <a:solidFill>
                  <a:schemeClr val="bg1"/>
                </a:solidFill>
                <a:latin typeface="Arial"/>
                <a:ea typeface="微软雅黑"/>
                <a:cs typeface="Lato Regular"/>
                <a:sym typeface="Arial"/>
              </a:rPr>
              <a:t>Add title text</a:t>
            </a:r>
            <a:endParaRPr lang="id-ID" altLang="zh-CN" sz="1100" b="1" dirty="0">
              <a:solidFill>
                <a:schemeClr val="bg1"/>
              </a:solidFill>
              <a:latin typeface="Arial"/>
              <a:ea typeface="微软雅黑"/>
              <a:cs typeface="Lato Regular"/>
              <a:sym typeface="Arial"/>
            </a:endParaRPr>
          </a:p>
        </p:txBody>
      </p:sp>
      <p:sp>
        <p:nvSpPr>
          <p:cNvPr id="32" name="Text Placeholder 6"/>
          <p:cNvSpPr txBox="1"/>
          <p:nvPr/>
        </p:nvSpPr>
        <p:spPr>
          <a:xfrm>
            <a:off x="7425061" y="2905284"/>
            <a:ext cx="1132582" cy="623441"/>
          </a:xfrm>
          <a:prstGeom prst="rect">
            <a:avLst/>
          </a:prstGeom>
        </p:spPr>
        <p:txBody>
          <a:bodyPr lIns="34281" tIns="17140" rIns="34281" bIns="17140"/>
          <a:lstStyle>
            <a:lvl1pPr marL="779145" indent="-779145" algn="l" defTabSz="1038860" rtl="0" eaLnBrk="1" latinLnBrk="0" hangingPunct="1">
              <a:spcBef>
                <a:spcPct val="20000"/>
              </a:spcBef>
              <a:buFont typeface="Arial" panose="020B0604020202020204"/>
              <a:buChar char="•"/>
              <a:defRPr sz="7200" kern="1200">
                <a:solidFill>
                  <a:schemeClr val="tx1"/>
                </a:solidFill>
                <a:latin typeface="+mn-lt"/>
                <a:ea typeface="+mn-ea"/>
                <a:cs typeface="+mn-cs"/>
              </a:defRPr>
            </a:lvl1pPr>
            <a:lvl2pPr marL="1687830" indent="-648970" algn="l" defTabSz="1038860" rtl="0" eaLnBrk="1" latinLnBrk="0" hangingPunct="1">
              <a:spcBef>
                <a:spcPct val="20000"/>
              </a:spcBef>
              <a:buFont typeface="Arial" panose="020B0604020202020204"/>
              <a:buChar char="–"/>
              <a:defRPr sz="6400" kern="1200">
                <a:solidFill>
                  <a:schemeClr val="tx1"/>
                </a:solidFill>
                <a:latin typeface="+mn-lt"/>
                <a:ea typeface="+mn-ea"/>
                <a:cs typeface="+mn-cs"/>
              </a:defRPr>
            </a:lvl2pPr>
            <a:lvl3pPr marL="2597150" indent="-519430" algn="l" defTabSz="1038860" rtl="0" eaLnBrk="1" latinLnBrk="0" hangingPunct="1">
              <a:spcBef>
                <a:spcPct val="20000"/>
              </a:spcBef>
              <a:buFont typeface="Arial" panose="020B0604020202020204"/>
              <a:buChar char="•"/>
              <a:defRPr sz="5300" kern="1200">
                <a:solidFill>
                  <a:schemeClr val="tx1"/>
                </a:solidFill>
                <a:latin typeface="+mn-lt"/>
                <a:ea typeface="+mn-ea"/>
                <a:cs typeface="+mn-cs"/>
              </a:defRPr>
            </a:lvl3pPr>
            <a:lvl4pPr marL="363601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4pPr>
            <a:lvl5pPr marL="467487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5pPr>
            <a:lvl6pPr marL="571373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6pPr>
            <a:lvl7pPr marL="675259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7pPr>
            <a:lvl8pPr marL="7791450"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8pPr>
            <a:lvl9pPr marL="8829675" indent="-519430" algn="l" defTabSz="1038860" rtl="0" eaLnBrk="1" latinLnBrk="0" hangingPunct="1">
              <a:spcBef>
                <a:spcPct val="20000"/>
              </a:spcBef>
              <a:buFont typeface="Arial" panose="020B0604020202020204"/>
              <a:buChar char="•"/>
              <a:defRPr sz="4500" kern="1200">
                <a:solidFill>
                  <a:schemeClr val="tx1"/>
                </a:solidFill>
                <a:latin typeface="+mn-lt"/>
                <a:ea typeface="+mn-ea"/>
                <a:cs typeface="+mn-cs"/>
              </a:defRPr>
            </a:lvl9pPr>
          </a:lstStyle>
          <a:p>
            <a:pPr marL="0" indent="0" algn="just">
              <a:buNone/>
            </a:pPr>
            <a:r>
              <a:rPr lang="en-US" altLang="zh-CN" sz="1000" dirty="0">
                <a:solidFill>
                  <a:schemeClr val="bg1"/>
                </a:solidFill>
                <a:latin typeface="Arial"/>
                <a:ea typeface="微软雅黑"/>
                <a:sym typeface="Arial"/>
              </a:rPr>
              <a:t>Click here to add content, content to match the title. </a:t>
            </a:r>
          </a:p>
        </p:txBody>
      </p:sp>
      <p:sp>
        <p:nvSpPr>
          <p:cNvPr id="33" name="Title 1"/>
          <p:cNvSpPr txBox="1"/>
          <p:nvPr/>
        </p:nvSpPr>
        <p:spPr>
          <a:xfrm>
            <a:off x="857880" y="200199"/>
            <a:ext cx="2129944" cy="379477"/>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anose="020B0306030504020204" pitchFamily="34" charset="0"/>
              </a:defRPr>
            </a:lvl1pPr>
          </a:lstStyle>
          <a:p>
            <a:pPr algn="l"/>
            <a:r>
              <a:rPr lang="en-US" altLang="zh-CN" sz="1800" b="1" dirty="0">
                <a:latin typeface="Arial"/>
                <a:ea typeface="微软雅黑"/>
                <a:sym typeface="Arial"/>
              </a:rPr>
              <a:t>Add title text</a:t>
            </a:r>
            <a:endParaRPr lang="en-GB" altLang="zh-CN" sz="1800" b="1" dirty="0">
              <a:latin typeface="Arial"/>
              <a:ea typeface="微软雅黑"/>
              <a:sym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advClick="0" advTm="0"/>
    </mc:Choice>
    <mc:Fallback xmlns="">
      <p:transition spd="slow" advClick="0"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33"/>
                                        </p:tgtEl>
                                        <p:attrNameLst>
                                          <p:attrName>style.visibility</p:attrName>
                                        </p:attrNameLst>
                                      </p:cBhvr>
                                      <p:to>
                                        <p:strVal val="visible"/>
                                      </p:to>
                                    </p:set>
                                    <p:anim calcmode="lin" valueType="num">
                                      <p:cBhvr>
                                        <p:cTn id="7" dur="500" fill="hold"/>
                                        <p:tgtEl>
                                          <p:spTgt spid="33"/>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3"/>
                                        </p:tgtEl>
                                        <p:attrNameLst>
                                          <p:attrName>ppt_y</p:attrName>
                                        </p:attrNameLst>
                                      </p:cBhvr>
                                      <p:tavLst>
                                        <p:tav tm="0">
                                          <p:val>
                                            <p:strVal val="#ppt_y"/>
                                          </p:val>
                                        </p:tav>
                                        <p:tav tm="100000">
                                          <p:val>
                                            <p:strVal val="#ppt_y"/>
                                          </p:val>
                                        </p:tav>
                                      </p:tavLst>
                                    </p:anim>
                                    <p:anim calcmode="lin" valueType="num">
                                      <p:cBhvr>
                                        <p:cTn id="9" dur="500" fill="hold"/>
                                        <p:tgtEl>
                                          <p:spTgt spid="33"/>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3"/>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3"/>
                                        </p:tgtEl>
                                      </p:cBhvr>
                                    </p:animEffect>
                                  </p:childTnLst>
                                </p:cTn>
                              </p:par>
                            </p:childTnLst>
                          </p:cTn>
                        </p:par>
                        <p:par>
                          <p:cTn id="12" fill="hold">
                            <p:stCondLst>
                              <p:cond delay="1050"/>
                            </p:stCondLst>
                            <p:childTnLst>
                              <p:par>
                                <p:cTn id="13" presetID="22" presetClass="entr" presetSubtype="8"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left)">
                                      <p:cBhvr>
                                        <p:cTn id="15" dur="500"/>
                                        <p:tgtEl>
                                          <p:spTgt spid="2"/>
                                        </p:tgtEl>
                                      </p:cBhvr>
                                    </p:animEffect>
                                  </p:childTnLst>
                                </p:cTn>
                              </p:par>
                            </p:childTnLst>
                          </p:cTn>
                        </p:par>
                        <p:par>
                          <p:cTn id="16" fill="hold">
                            <p:stCondLst>
                              <p:cond delay="1550"/>
                            </p:stCondLst>
                            <p:childTnLst>
                              <p:par>
                                <p:cTn id="17" presetID="53" presetClass="entr" presetSubtype="16" fill="hold" grpId="0" nodeType="after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p:cTn id="19" dur="500" fill="hold"/>
                                        <p:tgtEl>
                                          <p:spTgt spid="3"/>
                                        </p:tgtEl>
                                        <p:attrNameLst>
                                          <p:attrName>ppt_w</p:attrName>
                                        </p:attrNameLst>
                                      </p:cBhvr>
                                      <p:tavLst>
                                        <p:tav tm="0">
                                          <p:val>
                                            <p:fltVal val="0"/>
                                          </p:val>
                                        </p:tav>
                                        <p:tav tm="100000">
                                          <p:val>
                                            <p:strVal val="#ppt_w"/>
                                          </p:val>
                                        </p:tav>
                                      </p:tavLst>
                                    </p:anim>
                                    <p:anim calcmode="lin" valueType="num">
                                      <p:cBhvr>
                                        <p:cTn id="20" dur="500" fill="hold"/>
                                        <p:tgtEl>
                                          <p:spTgt spid="3"/>
                                        </p:tgtEl>
                                        <p:attrNameLst>
                                          <p:attrName>ppt_h</p:attrName>
                                        </p:attrNameLst>
                                      </p:cBhvr>
                                      <p:tavLst>
                                        <p:tav tm="0">
                                          <p:val>
                                            <p:fltVal val="0"/>
                                          </p:val>
                                        </p:tav>
                                        <p:tav tm="100000">
                                          <p:val>
                                            <p:strVal val="#ppt_h"/>
                                          </p:val>
                                        </p:tav>
                                      </p:tavLst>
                                    </p:anim>
                                    <p:animEffect transition="in" filter="fade">
                                      <p:cBhvr>
                                        <p:cTn id="21" dur="500"/>
                                        <p:tgtEl>
                                          <p:spTgt spid="3"/>
                                        </p:tgtEl>
                                      </p:cBhvr>
                                    </p:animEffect>
                                  </p:childTnLst>
                                </p:cTn>
                              </p:par>
                              <p:par>
                                <p:cTn id="22" presetID="53" presetClass="entr" presetSubtype="16" fill="hold" grpId="0" nodeType="withEffect">
                                  <p:stCondLst>
                                    <p:cond delay="0"/>
                                  </p:stCondLst>
                                  <p:childTnLst>
                                    <p:set>
                                      <p:cBhvr>
                                        <p:cTn id="23" dur="1" fill="hold">
                                          <p:stCondLst>
                                            <p:cond delay="0"/>
                                          </p:stCondLst>
                                        </p:cTn>
                                        <p:tgtEl>
                                          <p:spTgt spid="4"/>
                                        </p:tgtEl>
                                        <p:attrNameLst>
                                          <p:attrName>style.visibility</p:attrName>
                                        </p:attrNameLst>
                                      </p:cBhvr>
                                      <p:to>
                                        <p:strVal val="visible"/>
                                      </p:to>
                                    </p:set>
                                    <p:anim calcmode="lin" valueType="num">
                                      <p:cBhvr>
                                        <p:cTn id="24" dur="500" fill="hold"/>
                                        <p:tgtEl>
                                          <p:spTgt spid="4"/>
                                        </p:tgtEl>
                                        <p:attrNameLst>
                                          <p:attrName>ppt_w</p:attrName>
                                        </p:attrNameLst>
                                      </p:cBhvr>
                                      <p:tavLst>
                                        <p:tav tm="0">
                                          <p:val>
                                            <p:fltVal val="0"/>
                                          </p:val>
                                        </p:tav>
                                        <p:tav tm="100000">
                                          <p:val>
                                            <p:strVal val="#ppt_w"/>
                                          </p:val>
                                        </p:tav>
                                      </p:tavLst>
                                    </p:anim>
                                    <p:anim calcmode="lin" valueType="num">
                                      <p:cBhvr>
                                        <p:cTn id="25" dur="500" fill="hold"/>
                                        <p:tgtEl>
                                          <p:spTgt spid="4"/>
                                        </p:tgtEl>
                                        <p:attrNameLst>
                                          <p:attrName>ppt_h</p:attrName>
                                        </p:attrNameLst>
                                      </p:cBhvr>
                                      <p:tavLst>
                                        <p:tav tm="0">
                                          <p:val>
                                            <p:fltVal val="0"/>
                                          </p:val>
                                        </p:tav>
                                        <p:tav tm="100000">
                                          <p:val>
                                            <p:strVal val="#ppt_h"/>
                                          </p:val>
                                        </p:tav>
                                      </p:tavLst>
                                    </p:anim>
                                    <p:animEffect transition="in" filter="fade">
                                      <p:cBhvr>
                                        <p:cTn id="26" dur="500"/>
                                        <p:tgtEl>
                                          <p:spTgt spid="4"/>
                                        </p:tgtEl>
                                      </p:cBhvr>
                                    </p:animEffect>
                                  </p:childTnLst>
                                </p:cTn>
                              </p:par>
                              <p:par>
                                <p:cTn id="27" presetID="53" presetClass="entr" presetSubtype="16" fill="hold" grpId="0" nodeType="withEffect">
                                  <p:stCondLst>
                                    <p:cond delay="0"/>
                                  </p:stCondLst>
                                  <p:childTnLst>
                                    <p:set>
                                      <p:cBhvr>
                                        <p:cTn id="28" dur="1" fill="hold">
                                          <p:stCondLst>
                                            <p:cond delay="0"/>
                                          </p:stCondLst>
                                        </p:cTn>
                                        <p:tgtEl>
                                          <p:spTgt spid="5"/>
                                        </p:tgtEl>
                                        <p:attrNameLst>
                                          <p:attrName>style.visibility</p:attrName>
                                        </p:attrNameLst>
                                      </p:cBhvr>
                                      <p:to>
                                        <p:strVal val="visible"/>
                                      </p:to>
                                    </p:set>
                                    <p:anim calcmode="lin" valueType="num">
                                      <p:cBhvr>
                                        <p:cTn id="29" dur="500" fill="hold"/>
                                        <p:tgtEl>
                                          <p:spTgt spid="5"/>
                                        </p:tgtEl>
                                        <p:attrNameLst>
                                          <p:attrName>ppt_w</p:attrName>
                                        </p:attrNameLst>
                                      </p:cBhvr>
                                      <p:tavLst>
                                        <p:tav tm="0">
                                          <p:val>
                                            <p:fltVal val="0"/>
                                          </p:val>
                                        </p:tav>
                                        <p:tav tm="100000">
                                          <p:val>
                                            <p:strVal val="#ppt_w"/>
                                          </p:val>
                                        </p:tav>
                                      </p:tavLst>
                                    </p:anim>
                                    <p:anim calcmode="lin" valueType="num">
                                      <p:cBhvr>
                                        <p:cTn id="30" dur="500" fill="hold"/>
                                        <p:tgtEl>
                                          <p:spTgt spid="5"/>
                                        </p:tgtEl>
                                        <p:attrNameLst>
                                          <p:attrName>ppt_h</p:attrName>
                                        </p:attrNameLst>
                                      </p:cBhvr>
                                      <p:tavLst>
                                        <p:tav tm="0">
                                          <p:val>
                                            <p:fltVal val="0"/>
                                          </p:val>
                                        </p:tav>
                                        <p:tav tm="100000">
                                          <p:val>
                                            <p:strVal val="#ppt_h"/>
                                          </p:val>
                                        </p:tav>
                                      </p:tavLst>
                                    </p:anim>
                                    <p:animEffect transition="in" filter="fade">
                                      <p:cBhvr>
                                        <p:cTn id="31" dur="500"/>
                                        <p:tgtEl>
                                          <p:spTgt spid="5"/>
                                        </p:tgtEl>
                                      </p:cBhvr>
                                    </p:animEffect>
                                  </p:childTnLst>
                                </p:cTn>
                              </p:par>
                              <p:par>
                                <p:cTn id="32" presetID="53" presetClass="entr" presetSubtype="16" fill="hold" grpId="0" nodeType="withEffect">
                                  <p:stCondLst>
                                    <p:cond delay="0"/>
                                  </p:stCondLst>
                                  <p:childTnLst>
                                    <p:set>
                                      <p:cBhvr>
                                        <p:cTn id="33" dur="1" fill="hold">
                                          <p:stCondLst>
                                            <p:cond delay="0"/>
                                          </p:stCondLst>
                                        </p:cTn>
                                        <p:tgtEl>
                                          <p:spTgt spid="6"/>
                                        </p:tgtEl>
                                        <p:attrNameLst>
                                          <p:attrName>style.visibility</p:attrName>
                                        </p:attrNameLst>
                                      </p:cBhvr>
                                      <p:to>
                                        <p:strVal val="visible"/>
                                      </p:to>
                                    </p:set>
                                    <p:anim calcmode="lin" valueType="num">
                                      <p:cBhvr>
                                        <p:cTn id="34" dur="500" fill="hold"/>
                                        <p:tgtEl>
                                          <p:spTgt spid="6"/>
                                        </p:tgtEl>
                                        <p:attrNameLst>
                                          <p:attrName>ppt_w</p:attrName>
                                        </p:attrNameLst>
                                      </p:cBhvr>
                                      <p:tavLst>
                                        <p:tav tm="0">
                                          <p:val>
                                            <p:fltVal val="0"/>
                                          </p:val>
                                        </p:tav>
                                        <p:tav tm="100000">
                                          <p:val>
                                            <p:strVal val="#ppt_w"/>
                                          </p:val>
                                        </p:tav>
                                      </p:tavLst>
                                    </p:anim>
                                    <p:anim calcmode="lin" valueType="num">
                                      <p:cBhvr>
                                        <p:cTn id="35" dur="500" fill="hold"/>
                                        <p:tgtEl>
                                          <p:spTgt spid="6"/>
                                        </p:tgtEl>
                                        <p:attrNameLst>
                                          <p:attrName>ppt_h</p:attrName>
                                        </p:attrNameLst>
                                      </p:cBhvr>
                                      <p:tavLst>
                                        <p:tav tm="0">
                                          <p:val>
                                            <p:fltVal val="0"/>
                                          </p:val>
                                        </p:tav>
                                        <p:tav tm="100000">
                                          <p:val>
                                            <p:strVal val="#ppt_h"/>
                                          </p:val>
                                        </p:tav>
                                      </p:tavLst>
                                    </p:anim>
                                    <p:animEffect transition="in" filter="fade">
                                      <p:cBhvr>
                                        <p:cTn id="36" dur="500"/>
                                        <p:tgtEl>
                                          <p:spTgt spid="6"/>
                                        </p:tgtEl>
                                      </p:cBhvr>
                                    </p:animEffect>
                                  </p:childTnLst>
                                </p:cTn>
                              </p:par>
                              <p:par>
                                <p:cTn id="37" presetID="53" presetClass="entr" presetSubtype="16" fill="hold" grpId="0" nodeType="withEffect">
                                  <p:stCondLst>
                                    <p:cond delay="0"/>
                                  </p:stCondLst>
                                  <p:childTnLst>
                                    <p:set>
                                      <p:cBhvr>
                                        <p:cTn id="38" dur="1" fill="hold">
                                          <p:stCondLst>
                                            <p:cond delay="0"/>
                                          </p:stCondLst>
                                        </p:cTn>
                                        <p:tgtEl>
                                          <p:spTgt spid="7"/>
                                        </p:tgtEl>
                                        <p:attrNameLst>
                                          <p:attrName>style.visibility</p:attrName>
                                        </p:attrNameLst>
                                      </p:cBhvr>
                                      <p:to>
                                        <p:strVal val="visible"/>
                                      </p:to>
                                    </p:set>
                                    <p:anim calcmode="lin" valueType="num">
                                      <p:cBhvr>
                                        <p:cTn id="39" dur="500" fill="hold"/>
                                        <p:tgtEl>
                                          <p:spTgt spid="7"/>
                                        </p:tgtEl>
                                        <p:attrNameLst>
                                          <p:attrName>ppt_w</p:attrName>
                                        </p:attrNameLst>
                                      </p:cBhvr>
                                      <p:tavLst>
                                        <p:tav tm="0">
                                          <p:val>
                                            <p:fltVal val="0"/>
                                          </p:val>
                                        </p:tav>
                                        <p:tav tm="100000">
                                          <p:val>
                                            <p:strVal val="#ppt_w"/>
                                          </p:val>
                                        </p:tav>
                                      </p:tavLst>
                                    </p:anim>
                                    <p:anim calcmode="lin" valueType="num">
                                      <p:cBhvr>
                                        <p:cTn id="40" dur="500" fill="hold"/>
                                        <p:tgtEl>
                                          <p:spTgt spid="7"/>
                                        </p:tgtEl>
                                        <p:attrNameLst>
                                          <p:attrName>ppt_h</p:attrName>
                                        </p:attrNameLst>
                                      </p:cBhvr>
                                      <p:tavLst>
                                        <p:tav tm="0">
                                          <p:val>
                                            <p:fltVal val="0"/>
                                          </p:val>
                                        </p:tav>
                                        <p:tav tm="100000">
                                          <p:val>
                                            <p:strVal val="#ppt_h"/>
                                          </p:val>
                                        </p:tav>
                                      </p:tavLst>
                                    </p:anim>
                                    <p:animEffect transition="in" filter="fade">
                                      <p:cBhvr>
                                        <p:cTn id="41" dur="500"/>
                                        <p:tgtEl>
                                          <p:spTgt spid="7"/>
                                        </p:tgtEl>
                                      </p:cBhvr>
                                    </p:animEffect>
                                  </p:childTnLst>
                                </p:cTn>
                              </p:par>
                            </p:childTnLst>
                          </p:cTn>
                        </p:par>
                        <p:par>
                          <p:cTn id="42" fill="hold">
                            <p:stCondLst>
                              <p:cond delay="2050"/>
                            </p:stCondLst>
                            <p:childTnLst>
                              <p:par>
                                <p:cTn id="43" presetID="53" presetClass="entr" presetSubtype="16" fill="hold" grpId="0" nodeType="afterEffect">
                                  <p:stCondLst>
                                    <p:cond delay="0"/>
                                  </p:stCondLst>
                                  <p:childTnLst>
                                    <p:set>
                                      <p:cBhvr>
                                        <p:cTn id="44" dur="1" fill="hold">
                                          <p:stCondLst>
                                            <p:cond delay="0"/>
                                          </p:stCondLst>
                                        </p:cTn>
                                        <p:tgtEl>
                                          <p:spTgt spid="8"/>
                                        </p:tgtEl>
                                        <p:attrNameLst>
                                          <p:attrName>style.visibility</p:attrName>
                                        </p:attrNameLst>
                                      </p:cBhvr>
                                      <p:to>
                                        <p:strVal val="visible"/>
                                      </p:to>
                                    </p:set>
                                    <p:anim calcmode="lin" valueType="num">
                                      <p:cBhvr>
                                        <p:cTn id="45" dur="500" fill="hold"/>
                                        <p:tgtEl>
                                          <p:spTgt spid="8"/>
                                        </p:tgtEl>
                                        <p:attrNameLst>
                                          <p:attrName>ppt_w</p:attrName>
                                        </p:attrNameLst>
                                      </p:cBhvr>
                                      <p:tavLst>
                                        <p:tav tm="0">
                                          <p:val>
                                            <p:fltVal val="0"/>
                                          </p:val>
                                        </p:tav>
                                        <p:tav tm="100000">
                                          <p:val>
                                            <p:strVal val="#ppt_w"/>
                                          </p:val>
                                        </p:tav>
                                      </p:tavLst>
                                    </p:anim>
                                    <p:anim calcmode="lin" valueType="num">
                                      <p:cBhvr>
                                        <p:cTn id="46" dur="500" fill="hold"/>
                                        <p:tgtEl>
                                          <p:spTgt spid="8"/>
                                        </p:tgtEl>
                                        <p:attrNameLst>
                                          <p:attrName>ppt_h</p:attrName>
                                        </p:attrNameLst>
                                      </p:cBhvr>
                                      <p:tavLst>
                                        <p:tav tm="0">
                                          <p:val>
                                            <p:fltVal val="0"/>
                                          </p:val>
                                        </p:tav>
                                        <p:tav tm="100000">
                                          <p:val>
                                            <p:strVal val="#ppt_h"/>
                                          </p:val>
                                        </p:tav>
                                      </p:tavLst>
                                    </p:anim>
                                    <p:animEffect transition="in" filter="fade">
                                      <p:cBhvr>
                                        <p:cTn id="47" dur="500"/>
                                        <p:tgtEl>
                                          <p:spTgt spid="8"/>
                                        </p:tgtEl>
                                      </p:cBhvr>
                                    </p:animEffect>
                                  </p:childTnLst>
                                </p:cTn>
                              </p:par>
                              <p:par>
                                <p:cTn id="48" presetID="53" presetClass="entr" presetSubtype="16" fill="hold" grpId="0" nodeType="withEffect">
                                  <p:stCondLst>
                                    <p:cond delay="0"/>
                                  </p:stCondLst>
                                  <p:childTnLst>
                                    <p:set>
                                      <p:cBhvr>
                                        <p:cTn id="49" dur="1" fill="hold">
                                          <p:stCondLst>
                                            <p:cond delay="0"/>
                                          </p:stCondLst>
                                        </p:cTn>
                                        <p:tgtEl>
                                          <p:spTgt spid="9"/>
                                        </p:tgtEl>
                                        <p:attrNameLst>
                                          <p:attrName>style.visibility</p:attrName>
                                        </p:attrNameLst>
                                      </p:cBhvr>
                                      <p:to>
                                        <p:strVal val="visible"/>
                                      </p:to>
                                    </p:set>
                                    <p:anim calcmode="lin" valueType="num">
                                      <p:cBhvr>
                                        <p:cTn id="50" dur="500" fill="hold"/>
                                        <p:tgtEl>
                                          <p:spTgt spid="9"/>
                                        </p:tgtEl>
                                        <p:attrNameLst>
                                          <p:attrName>ppt_w</p:attrName>
                                        </p:attrNameLst>
                                      </p:cBhvr>
                                      <p:tavLst>
                                        <p:tav tm="0">
                                          <p:val>
                                            <p:fltVal val="0"/>
                                          </p:val>
                                        </p:tav>
                                        <p:tav tm="100000">
                                          <p:val>
                                            <p:strVal val="#ppt_w"/>
                                          </p:val>
                                        </p:tav>
                                      </p:tavLst>
                                    </p:anim>
                                    <p:anim calcmode="lin" valueType="num">
                                      <p:cBhvr>
                                        <p:cTn id="51" dur="500" fill="hold"/>
                                        <p:tgtEl>
                                          <p:spTgt spid="9"/>
                                        </p:tgtEl>
                                        <p:attrNameLst>
                                          <p:attrName>ppt_h</p:attrName>
                                        </p:attrNameLst>
                                      </p:cBhvr>
                                      <p:tavLst>
                                        <p:tav tm="0">
                                          <p:val>
                                            <p:fltVal val="0"/>
                                          </p:val>
                                        </p:tav>
                                        <p:tav tm="100000">
                                          <p:val>
                                            <p:strVal val="#ppt_h"/>
                                          </p:val>
                                        </p:tav>
                                      </p:tavLst>
                                    </p:anim>
                                    <p:animEffect transition="in" filter="fade">
                                      <p:cBhvr>
                                        <p:cTn id="52" dur="500"/>
                                        <p:tgtEl>
                                          <p:spTgt spid="9"/>
                                        </p:tgtEl>
                                      </p:cBhvr>
                                    </p:animEffect>
                                  </p:childTnLst>
                                </p:cTn>
                              </p:par>
                              <p:par>
                                <p:cTn id="53" presetID="53" presetClass="entr" presetSubtype="16" fill="hold" grpId="0" nodeType="withEffect">
                                  <p:stCondLst>
                                    <p:cond delay="0"/>
                                  </p:stCondLst>
                                  <p:childTnLst>
                                    <p:set>
                                      <p:cBhvr>
                                        <p:cTn id="54" dur="1" fill="hold">
                                          <p:stCondLst>
                                            <p:cond delay="0"/>
                                          </p:stCondLst>
                                        </p:cTn>
                                        <p:tgtEl>
                                          <p:spTgt spid="10"/>
                                        </p:tgtEl>
                                        <p:attrNameLst>
                                          <p:attrName>style.visibility</p:attrName>
                                        </p:attrNameLst>
                                      </p:cBhvr>
                                      <p:to>
                                        <p:strVal val="visible"/>
                                      </p:to>
                                    </p:set>
                                    <p:anim calcmode="lin" valueType="num">
                                      <p:cBhvr>
                                        <p:cTn id="55" dur="500" fill="hold"/>
                                        <p:tgtEl>
                                          <p:spTgt spid="10"/>
                                        </p:tgtEl>
                                        <p:attrNameLst>
                                          <p:attrName>ppt_w</p:attrName>
                                        </p:attrNameLst>
                                      </p:cBhvr>
                                      <p:tavLst>
                                        <p:tav tm="0">
                                          <p:val>
                                            <p:fltVal val="0"/>
                                          </p:val>
                                        </p:tav>
                                        <p:tav tm="100000">
                                          <p:val>
                                            <p:strVal val="#ppt_w"/>
                                          </p:val>
                                        </p:tav>
                                      </p:tavLst>
                                    </p:anim>
                                    <p:anim calcmode="lin" valueType="num">
                                      <p:cBhvr>
                                        <p:cTn id="56" dur="500" fill="hold"/>
                                        <p:tgtEl>
                                          <p:spTgt spid="10"/>
                                        </p:tgtEl>
                                        <p:attrNameLst>
                                          <p:attrName>ppt_h</p:attrName>
                                        </p:attrNameLst>
                                      </p:cBhvr>
                                      <p:tavLst>
                                        <p:tav tm="0">
                                          <p:val>
                                            <p:fltVal val="0"/>
                                          </p:val>
                                        </p:tav>
                                        <p:tav tm="100000">
                                          <p:val>
                                            <p:strVal val="#ppt_h"/>
                                          </p:val>
                                        </p:tav>
                                      </p:tavLst>
                                    </p:anim>
                                    <p:animEffect transition="in" filter="fade">
                                      <p:cBhvr>
                                        <p:cTn id="57" dur="500"/>
                                        <p:tgtEl>
                                          <p:spTgt spid="10"/>
                                        </p:tgtEl>
                                      </p:cBhvr>
                                    </p:animEffect>
                                  </p:childTnLst>
                                </p:cTn>
                              </p:par>
                              <p:par>
                                <p:cTn id="58" presetID="53" presetClass="entr" presetSubtype="16" fill="hold" grpId="0" nodeType="withEffect">
                                  <p:stCondLst>
                                    <p:cond delay="0"/>
                                  </p:stCondLst>
                                  <p:childTnLst>
                                    <p:set>
                                      <p:cBhvr>
                                        <p:cTn id="59" dur="1" fill="hold">
                                          <p:stCondLst>
                                            <p:cond delay="0"/>
                                          </p:stCondLst>
                                        </p:cTn>
                                        <p:tgtEl>
                                          <p:spTgt spid="11"/>
                                        </p:tgtEl>
                                        <p:attrNameLst>
                                          <p:attrName>style.visibility</p:attrName>
                                        </p:attrNameLst>
                                      </p:cBhvr>
                                      <p:to>
                                        <p:strVal val="visible"/>
                                      </p:to>
                                    </p:set>
                                    <p:anim calcmode="lin" valueType="num">
                                      <p:cBhvr>
                                        <p:cTn id="60" dur="500" fill="hold"/>
                                        <p:tgtEl>
                                          <p:spTgt spid="11"/>
                                        </p:tgtEl>
                                        <p:attrNameLst>
                                          <p:attrName>ppt_w</p:attrName>
                                        </p:attrNameLst>
                                      </p:cBhvr>
                                      <p:tavLst>
                                        <p:tav tm="0">
                                          <p:val>
                                            <p:fltVal val="0"/>
                                          </p:val>
                                        </p:tav>
                                        <p:tav tm="100000">
                                          <p:val>
                                            <p:strVal val="#ppt_w"/>
                                          </p:val>
                                        </p:tav>
                                      </p:tavLst>
                                    </p:anim>
                                    <p:anim calcmode="lin" valueType="num">
                                      <p:cBhvr>
                                        <p:cTn id="61" dur="500" fill="hold"/>
                                        <p:tgtEl>
                                          <p:spTgt spid="11"/>
                                        </p:tgtEl>
                                        <p:attrNameLst>
                                          <p:attrName>ppt_h</p:attrName>
                                        </p:attrNameLst>
                                      </p:cBhvr>
                                      <p:tavLst>
                                        <p:tav tm="0">
                                          <p:val>
                                            <p:fltVal val="0"/>
                                          </p:val>
                                        </p:tav>
                                        <p:tav tm="100000">
                                          <p:val>
                                            <p:strVal val="#ppt_h"/>
                                          </p:val>
                                        </p:tav>
                                      </p:tavLst>
                                    </p:anim>
                                    <p:animEffect transition="in" filter="fade">
                                      <p:cBhvr>
                                        <p:cTn id="62" dur="500"/>
                                        <p:tgtEl>
                                          <p:spTgt spid="11"/>
                                        </p:tgtEl>
                                      </p:cBhvr>
                                    </p:animEffect>
                                  </p:childTnLst>
                                </p:cTn>
                              </p:par>
                              <p:par>
                                <p:cTn id="63" presetID="53" presetClass="entr" presetSubtype="16" fill="hold" grpId="0" nodeType="withEffect">
                                  <p:stCondLst>
                                    <p:cond delay="0"/>
                                  </p:stCondLst>
                                  <p:childTnLst>
                                    <p:set>
                                      <p:cBhvr>
                                        <p:cTn id="64" dur="1" fill="hold">
                                          <p:stCondLst>
                                            <p:cond delay="0"/>
                                          </p:stCondLst>
                                        </p:cTn>
                                        <p:tgtEl>
                                          <p:spTgt spid="12"/>
                                        </p:tgtEl>
                                        <p:attrNameLst>
                                          <p:attrName>style.visibility</p:attrName>
                                        </p:attrNameLst>
                                      </p:cBhvr>
                                      <p:to>
                                        <p:strVal val="visible"/>
                                      </p:to>
                                    </p:set>
                                    <p:anim calcmode="lin" valueType="num">
                                      <p:cBhvr>
                                        <p:cTn id="65" dur="500" fill="hold"/>
                                        <p:tgtEl>
                                          <p:spTgt spid="12"/>
                                        </p:tgtEl>
                                        <p:attrNameLst>
                                          <p:attrName>ppt_w</p:attrName>
                                        </p:attrNameLst>
                                      </p:cBhvr>
                                      <p:tavLst>
                                        <p:tav tm="0">
                                          <p:val>
                                            <p:fltVal val="0"/>
                                          </p:val>
                                        </p:tav>
                                        <p:tav tm="100000">
                                          <p:val>
                                            <p:strVal val="#ppt_w"/>
                                          </p:val>
                                        </p:tav>
                                      </p:tavLst>
                                    </p:anim>
                                    <p:anim calcmode="lin" valueType="num">
                                      <p:cBhvr>
                                        <p:cTn id="66" dur="500" fill="hold"/>
                                        <p:tgtEl>
                                          <p:spTgt spid="12"/>
                                        </p:tgtEl>
                                        <p:attrNameLst>
                                          <p:attrName>ppt_h</p:attrName>
                                        </p:attrNameLst>
                                      </p:cBhvr>
                                      <p:tavLst>
                                        <p:tav tm="0">
                                          <p:val>
                                            <p:fltVal val="0"/>
                                          </p:val>
                                        </p:tav>
                                        <p:tav tm="100000">
                                          <p:val>
                                            <p:strVal val="#ppt_h"/>
                                          </p:val>
                                        </p:tav>
                                      </p:tavLst>
                                    </p:anim>
                                    <p:animEffect transition="in" filter="fade">
                                      <p:cBhvr>
                                        <p:cTn id="67" dur="500"/>
                                        <p:tgtEl>
                                          <p:spTgt spid="12"/>
                                        </p:tgtEl>
                                      </p:cBhvr>
                                    </p:animEffect>
                                  </p:childTnLst>
                                </p:cTn>
                              </p:par>
                            </p:childTnLst>
                          </p:cTn>
                        </p:par>
                        <p:par>
                          <p:cTn id="68" fill="hold">
                            <p:stCondLst>
                              <p:cond delay="2550"/>
                            </p:stCondLst>
                            <p:childTnLst>
                              <p:par>
                                <p:cTn id="69" presetID="53" presetClass="entr" presetSubtype="16" fill="hold" grpId="0" nodeType="afterEffect">
                                  <p:stCondLst>
                                    <p:cond delay="0"/>
                                  </p:stCondLst>
                                  <p:childTnLst>
                                    <p:set>
                                      <p:cBhvr>
                                        <p:cTn id="70" dur="1" fill="hold">
                                          <p:stCondLst>
                                            <p:cond delay="0"/>
                                          </p:stCondLst>
                                        </p:cTn>
                                        <p:tgtEl>
                                          <p:spTgt spid="13"/>
                                        </p:tgtEl>
                                        <p:attrNameLst>
                                          <p:attrName>style.visibility</p:attrName>
                                        </p:attrNameLst>
                                      </p:cBhvr>
                                      <p:to>
                                        <p:strVal val="visible"/>
                                      </p:to>
                                    </p:set>
                                    <p:anim calcmode="lin" valueType="num">
                                      <p:cBhvr>
                                        <p:cTn id="71" dur="500" fill="hold"/>
                                        <p:tgtEl>
                                          <p:spTgt spid="13"/>
                                        </p:tgtEl>
                                        <p:attrNameLst>
                                          <p:attrName>ppt_w</p:attrName>
                                        </p:attrNameLst>
                                      </p:cBhvr>
                                      <p:tavLst>
                                        <p:tav tm="0">
                                          <p:val>
                                            <p:fltVal val="0"/>
                                          </p:val>
                                        </p:tav>
                                        <p:tav tm="100000">
                                          <p:val>
                                            <p:strVal val="#ppt_w"/>
                                          </p:val>
                                        </p:tav>
                                      </p:tavLst>
                                    </p:anim>
                                    <p:anim calcmode="lin" valueType="num">
                                      <p:cBhvr>
                                        <p:cTn id="72" dur="500" fill="hold"/>
                                        <p:tgtEl>
                                          <p:spTgt spid="13"/>
                                        </p:tgtEl>
                                        <p:attrNameLst>
                                          <p:attrName>ppt_h</p:attrName>
                                        </p:attrNameLst>
                                      </p:cBhvr>
                                      <p:tavLst>
                                        <p:tav tm="0">
                                          <p:val>
                                            <p:fltVal val="0"/>
                                          </p:val>
                                        </p:tav>
                                        <p:tav tm="100000">
                                          <p:val>
                                            <p:strVal val="#ppt_h"/>
                                          </p:val>
                                        </p:tav>
                                      </p:tavLst>
                                    </p:anim>
                                    <p:animEffect transition="in" filter="fade">
                                      <p:cBhvr>
                                        <p:cTn id="73" dur="500"/>
                                        <p:tgtEl>
                                          <p:spTgt spid="13"/>
                                        </p:tgtEl>
                                      </p:cBhvr>
                                    </p:animEffect>
                                  </p:childTnLst>
                                </p:cTn>
                              </p:par>
                              <p:par>
                                <p:cTn id="74" presetID="53" presetClass="entr" presetSubtype="16" fill="hold" grpId="0" nodeType="withEffect">
                                  <p:stCondLst>
                                    <p:cond delay="0"/>
                                  </p:stCondLst>
                                  <p:childTnLst>
                                    <p:set>
                                      <p:cBhvr>
                                        <p:cTn id="75" dur="1" fill="hold">
                                          <p:stCondLst>
                                            <p:cond delay="0"/>
                                          </p:stCondLst>
                                        </p:cTn>
                                        <p:tgtEl>
                                          <p:spTgt spid="14"/>
                                        </p:tgtEl>
                                        <p:attrNameLst>
                                          <p:attrName>style.visibility</p:attrName>
                                        </p:attrNameLst>
                                      </p:cBhvr>
                                      <p:to>
                                        <p:strVal val="visible"/>
                                      </p:to>
                                    </p:set>
                                    <p:anim calcmode="lin" valueType="num">
                                      <p:cBhvr>
                                        <p:cTn id="76" dur="500" fill="hold"/>
                                        <p:tgtEl>
                                          <p:spTgt spid="14"/>
                                        </p:tgtEl>
                                        <p:attrNameLst>
                                          <p:attrName>ppt_w</p:attrName>
                                        </p:attrNameLst>
                                      </p:cBhvr>
                                      <p:tavLst>
                                        <p:tav tm="0">
                                          <p:val>
                                            <p:fltVal val="0"/>
                                          </p:val>
                                        </p:tav>
                                        <p:tav tm="100000">
                                          <p:val>
                                            <p:strVal val="#ppt_w"/>
                                          </p:val>
                                        </p:tav>
                                      </p:tavLst>
                                    </p:anim>
                                    <p:anim calcmode="lin" valueType="num">
                                      <p:cBhvr>
                                        <p:cTn id="77" dur="500" fill="hold"/>
                                        <p:tgtEl>
                                          <p:spTgt spid="14"/>
                                        </p:tgtEl>
                                        <p:attrNameLst>
                                          <p:attrName>ppt_h</p:attrName>
                                        </p:attrNameLst>
                                      </p:cBhvr>
                                      <p:tavLst>
                                        <p:tav tm="0">
                                          <p:val>
                                            <p:fltVal val="0"/>
                                          </p:val>
                                        </p:tav>
                                        <p:tav tm="100000">
                                          <p:val>
                                            <p:strVal val="#ppt_h"/>
                                          </p:val>
                                        </p:tav>
                                      </p:tavLst>
                                    </p:anim>
                                    <p:animEffect transition="in" filter="fade">
                                      <p:cBhvr>
                                        <p:cTn id="78" dur="500"/>
                                        <p:tgtEl>
                                          <p:spTgt spid="14"/>
                                        </p:tgtEl>
                                      </p:cBhvr>
                                    </p:animEffect>
                                  </p:childTnLst>
                                </p:cTn>
                              </p:par>
                              <p:par>
                                <p:cTn id="79" presetID="53" presetClass="entr" presetSubtype="16" fill="hold" grpId="0" nodeType="withEffect">
                                  <p:stCondLst>
                                    <p:cond delay="0"/>
                                  </p:stCondLst>
                                  <p:childTnLst>
                                    <p:set>
                                      <p:cBhvr>
                                        <p:cTn id="80" dur="1" fill="hold">
                                          <p:stCondLst>
                                            <p:cond delay="0"/>
                                          </p:stCondLst>
                                        </p:cTn>
                                        <p:tgtEl>
                                          <p:spTgt spid="15"/>
                                        </p:tgtEl>
                                        <p:attrNameLst>
                                          <p:attrName>style.visibility</p:attrName>
                                        </p:attrNameLst>
                                      </p:cBhvr>
                                      <p:to>
                                        <p:strVal val="visible"/>
                                      </p:to>
                                    </p:set>
                                    <p:anim calcmode="lin" valueType="num">
                                      <p:cBhvr>
                                        <p:cTn id="81" dur="500" fill="hold"/>
                                        <p:tgtEl>
                                          <p:spTgt spid="15"/>
                                        </p:tgtEl>
                                        <p:attrNameLst>
                                          <p:attrName>ppt_w</p:attrName>
                                        </p:attrNameLst>
                                      </p:cBhvr>
                                      <p:tavLst>
                                        <p:tav tm="0">
                                          <p:val>
                                            <p:fltVal val="0"/>
                                          </p:val>
                                        </p:tav>
                                        <p:tav tm="100000">
                                          <p:val>
                                            <p:strVal val="#ppt_w"/>
                                          </p:val>
                                        </p:tav>
                                      </p:tavLst>
                                    </p:anim>
                                    <p:anim calcmode="lin" valueType="num">
                                      <p:cBhvr>
                                        <p:cTn id="82" dur="500" fill="hold"/>
                                        <p:tgtEl>
                                          <p:spTgt spid="15"/>
                                        </p:tgtEl>
                                        <p:attrNameLst>
                                          <p:attrName>ppt_h</p:attrName>
                                        </p:attrNameLst>
                                      </p:cBhvr>
                                      <p:tavLst>
                                        <p:tav tm="0">
                                          <p:val>
                                            <p:fltVal val="0"/>
                                          </p:val>
                                        </p:tav>
                                        <p:tav tm="100000">
                                          <p:val>
                                            <p:strVal val="#ppt_h"/>
                                          </p:val>
                                        </p:tav>
                                      </p:tavLst>
                                    </p:anim>
                                    <p:animEffect transition="in" filter="fade">
                                      <p:cBhvr>
                                        <p:cTn id="83" dur="500"/>
                                        <p:tgtEl>
                                          <p:spTgt spid="15"/>
                                        </p:tgtEl>
                                      </p:cBhvr>
                                    </p:animEffect>
                                  </p:childTnLst>
                                </p:cTn>
                              </p:par>
                              <p:par>
                                <p:cTn id="84" presetID="53" presetClass="entr" presetSubtype="16" fill="hold" grpId="0" nodeType="withEffect">
                                  <p:stCondLst>
                                    <p:cond delay="0"/>
                                  </p:stCondLst>
                                  <p:childTnLst>
                                    <p:set>
                                      <p:cBhvr>
                                        <p:cTn id="85" dur="1" fill="hold">
                                          <p:stCondLst>
                                            <p:cond delay="0"/>
                                          </p:stCondLst>
                                        </p:cTn>
                                        <p:tgtEl>
                                          <p:spTgt spid="16"/>
                                        </p:tgtEl>
                                        <p:attrNameLst>
                                          <p:attrName>style.visibility</p:attrName>
                                        </p:attrNameLst>
                                      </p:cBhvr>
                                      <p:to>
                                        <p:strVal val="visible"/>
                                      </p:to>
                                    </p:set>
                                    <p:anim calcmode="lin" valueType="num">
                                      <p:cBhvr>
                                        <p:cTn id="86" dur="500" fill="hold"/>
                                        <p:tgtEl>
                                          <p:spTgt spid="16"/>
                                        </p:tgtEl>
                                        <p:attrNameLst>
                                          <p:attrName>ppt_w</p:attrName>
                                        </p:attrNameLst>
                                      </p:cBhvr>
                                      <p:tavLst>
                                        <p:tav tm="0">
                                          <p:val>
                                            <p:fltVal val="0"/>
                                          </p:val>
                                        </p:tav>
                                        <p:tav tm="100000">
                                          <p:val>
                                            <p:strVal val="#ppt_w"/>
                                          </p:val>
                                        </p:tav>
                                      </p:tavLst>
                                    </p:anim>
                                    <p:anim calcmode="lin" valueType="num">
                                      <p:cBhvr>
                                        <p:cTn id="87" dur="500" fill="hold"/>
                                        <p:tgtEl>
                                          <p:spTgt spid="16"/>
                                        </p:tgtEl>
                                        <p:attrNameLst>
                                          <p:attrName>ppt_h</p:attrName>
                                        </p:attrNameLst>
                                      </p:cBhvr>
                                      <p:tavLst>
                                        <p:tav tm="0">
                                          <p:val>
                                            <p:fltVal val="0"/>
                                          </p:val>
                                        </p:tav>
                                        <p:tav tm="100000">
                                          <p:val>
                                            <p:strVal val="#ppt_h"/>
                                          </p:val>
                                        </p:tav>
                                      </p:tavLst>
                                    </p:anim>
                                    <p:animEffect transition="in" filter="fade">
                                      <p:cBhvr>
                                        <p:cTn id="88" dur="500"/>
                                        <p:tgtEl>
                                          <p:spTgt spid="16"/>
                                        </p:tgtEl>
                                      </p:cBhvr>
                                    </p:animEffect>
                                  </p:childTnLst>
                                </p:cTn>
                              </p:par>
                              <p:par>
                                <p:cTn id="89" presetID="53" presetClass="entr" presetSubtype="16" fill="hold" grpId="0" nodeType="withEffect">
                                  <p:stCondLst>
                                    <p:cond delay="0"/>
                                  </p:stCondLst>
                                  <p:childTnLst>
                                    <p:set>
                                      <p:cBhvr>
                                        <p:cTn id="90" dur="1" fill="hold">
                                          <p:stCondLst>
                                            <p:cond delay="0"/>
                                          </p:stCondLst>
                                        </p:cTn>
                                        <p:tgtEl>
                                          <p:spTgt spid="17"/>
                                        </p:tgtEl>
                                        <p:attrNameLst>
                                          <p:attrName>style.visibility</p:attrName>
                                        </p:attrNameLst>
                                      </p:cBhvr>
                                      <p:to>
                                        <p:strVal val="visible"/>
                                      </p:to>
                                    </p:set>
                                    <p:anim calcmode="lin" valueType="num">
                                      <p:cBhvr>
                                        <p:cTn id="91" dur="500" fill="hold"/>
                                        <p:tgtEl>
                                          <p:spTgt spid="17"/>
                                        </p:tgtEl>
                                        <p:attrNameLst>
                                          <p:attrName>ppt_w</p:attrName>
                                        </p:attrNameLst>
                                      </p:cBhvr>
                                      <p:tavLst>
                                        <p:tav tm="0">
                                          <p:val>
                                            <p:fltVal val="0"/>
                                          </p:val>
                                        </p:tav>
                                        <p:tav tm="100000">
                                          <p:val>
                                            <p:strVal val="#ppt_w"/>
                                          </p:val>
                                        </p:tav>
                                      </p:tavLst>
                                    </p:anim>
                                    <p:anim calcmode="lin" valueType="num">
                                      <p:cBhvr>
                                        <p:cTn id="92" dur="500" fill="hold"/>
                                        <p:tgtEl>
                                          <p:spTgt spid="17"/>
                                        </p:tgtEl>
                                        <p:attrNameLst>
                                          <p:attrName>ppt_h</p:attrName>
                                        </p:attrNameLst>
                                      </p:cBhvr>
                                      <p:tavLst>
                                        <p:tav tm="0">
                                          <p:val>
                                            <p:fltVal val="0"/>
                                          </p:val>
                                        </p:tav>
                                        <p:tav tm="100000">
                                          <p:val>
                                            <p:strVal val="#ppt_h"/>
                                          </p:val>
                                        </p:tav>
                                      </p:tavLst>
                                    </p:anim>
                                    <p:animEffect transition="in" filter="fade">
                                      <p:cBhvr>
                                        <p:cTn id="93" dur="500"/>
                                        <p:tgtEl>
                                          <p:spTgt spid="17"/>
                                        </p:tgtEl>
                                      </p:cBhvr>
                                    </p:animEffect>
                                  </p:childTnLst>
                                </p:cTn>
                              </p:par>
                            </p:childTnLst>
                          </p:cTn>
                        </p:par>
                        <p:par>
                          <p:cTn id="94" fill="hold">
                            <p:stCondLst>
                              <p:cond delay="3050"/>
                            </p:stCondLst>
                            <p:childTnLst>
                              <p:par>
                                <p:cTn id="95" presetID="53" presetClass="entr" presetSubtype="16" fill="hold" grpId="0" nodeType="afterEffect">
                                  <p:stCondLst>
                                    <p:cond delay="0"/>
                                  </p:stCondLst>
                                  <p:childTnLst>
                                    <p:set>
                                      <p:cBhvr>
                                        <p:cTn id="96" dur="1" fill="hold">
                                          <p:stCondLst>
                                            <p:cond delay="0"/>
                                          </p:stCondLst>
                                        </p:cTn>
                                        <p:tgtEl>
                                          <p:spTgt spid="18"/>
                                        </p:tgtEl>
                                        <p:attrNameLst>
                                          <p:attrName>style.visibility</p:attrName>
                                        </p:attrNameLst>
                                      </p:cBhvr>
                                      <p:to>
                                        <p:strVal val="visible"/>
                                      </p:to>
                                    </p:set>
                                    <p:anim calcmode="lin" valueType="num">
                                      <p:cBhvr>
                                        <p:cTn id="97" dur="500" fill="hold"/>
                                        <p:tgtEl>
                                          <p:spTgt spid="18"/>
                                        </p:tgtEl>
                                        <p:attrNameLst>
                                          <p:attrName>ppt_w</p:attrName>
                                        </p:attrNameLst>
                                      </p:cBhvr>
                                      <p:tavLst>
                                        <p:tav tm="0">
                                          <p:val>
                                            <p:fltVal val="0"/>
                                          </p:val>
                                        </p:tav>
                                        <p:tav tm="100000">
                                          <p:val>
                                            <p:strVal val="#ppt_w"/>
                                          </p:val>
                                        </p:tav>
                                      </p:tavLst>
                                    </p:anim>
                                    <p:anim calcmode="lin" valueType="num">
                                      <p:cBhvr>
                                        <p:cTn id="98" dur="500" fill="hold"/>
                                        <p:tgtEl>
                                          <p:spTgt spid="18"/>
                                        </p:tgtEl>
                                        <p:attrNameLst>
                                          <p:attrName>ppt_h</p:attrName>
                                        </p:attrNameLst>
                                      </p:cBhvr>
                                      <p:tavLst>
                                        <p:tav tm="0">
                                          <p:val>
                                            <p:fltVal val="0"/>
                                          </p:val>
                                        </p:tav>
                                        <p:tav tm="100000">
                                          <p:val>
                                            <p:strVal val="#ppt_h"/>
                                          </p:val>
                                        </p:tav>
                                      </p:tavLst>
                                    </p:anim>
                                    <p:animEffect transition="in" filter="fade">
                                      <p:cBhvr>
                                        <p:cTn id="99" dur="500"/>
                                        <p:tgtEl>
                                          <p:spTgt spid="18"/>
                                        </p:tgtEl>
                                      </p:cBhvr>
                                    </p:animEffect>
                                  </p:childTnLst>
                                </p:cTn>
                              </p:par>
                              <p:par>
                                <p:cTn id="100" presetID="53" presetClass="entr" presetSubtype="16" fill="hold" grpId="0" nodeType="withEffect">
                                  <p:stCondLst>
                                    <p:cond delay="0"/>
                                  </p:stCondLst>
                                  <p:childTnLst>
                                    <p:set>
                                      <p:cBhvr>
                                        <p:cTn id="101" dur="1" fill="hold">
                                          <p:stCondLst>
                                            <p:cond delay="0"/>
                                          </p:stCondLst>
                                        </p:cTn>
                                        <p:tgtEl>
                                          <p:spTgt spid="19"/>
                                        </p:tgtEl>
                                        <p:attrNameLst>
                                          <p:attrName>style.visibility</p:attrName>
                                        </p:attrNameLst>
                                      </p:cBhvr>
                                      <p:to>
                                        <p:strVal val="visible"/>
                                      </p:to>
                                    </p:set>
                                    <p:anim calcmode="lin" valueType="num">
                                      <p:cBhvr>
                                        <p:cTn id="102" dur="500" fill="hold"/>
                                        <p:tgtEl>
                                          <p:spTgt spid="19"/>
                                        </p:tgtEl>
                                        <p:attrNameLst>
                                          <p:attrName>ppt_w</p:attrName>
                                        </p:attrNameLst>
                                      </p:cBhvr>
                                      <p:tavLst>
                                        <p:tav tm="0">
                                          <p:val>
                                            <p:fltVal val="0"/>
                                          </p:val>
                                        </p:tav>
                                        <p:tav tm="100000">
                                          <p:val>
                                            <p:strVal val="#ppt_w"/>
                                          </p:val>
                                        </p:tav>
                                      </p:tavLst>
                                    </p:anim>
                                    <p:anim calcmode="lin" valueType="num">
                                      <p:cBhvr>
                                        <p:cTn id="103" dur="500" fill="hold"/>
                                        <p:tgtEl>
                                          <p:spTgt spid="19"/>
                                        </p:tgtEl>
                                        <p:attrNameLst>
                                          <p:attrName>ppt_h</p:attrName>
                                        </p:attrNameLst>
                                      </p:cBhvr>
                                      <p:tavLst>
                                        <p:tav tm="0">
                                          <p:val>
                                            <p:fltVal val="0"/>
                                          </p:val>
                                        </p:tav>
                                        <p:tav tm="100000">
                                          <p:val>
                                            <p:strVal val="#ppt_h"/>
                                          </p:val>
                                        </p:tav>
                                      </p:tavLst>
                                    </p:anim>
                                    <p:animEffect transition="in" filter="fade">
                                      <p:cBhvr>
                                        <p:cTn id="104" dur="500"/>
                                        <p:tgtEl>
                                          <p:spTgt spid="19"/>
                                        </p:tgtEl>
                                      </p:cBhvr>
                                    </p:animEffect>
                                  </p:childTnLst>
                                </p:cTn>
                              </p:par>
                              <p:par>
                                <p:cTn id="105" presetID="53" presetClass="entr" presetSubtype="16" fill="hold" grpId="0" nodeType="withEffect">
                                  <p:stCondLst>
                                    <p:cond delay="0"/>
                                  </p:stCondLst>
                                  <p:childTnLst>
                                    <p:set>
                                      <p:cBhvr>
                                        <p:cTn id="106" dur="1" fill="hold">
                                          <p:stCondLst>
                                            <p:cond delay="0"/>
                                          </p:stCondLst>
                                        </p:cTn>
                                        <p:tgtEl>
                                          <p:spTgt spid="20"/>
                                        </p:tgtEl>
                                        <p:attrNameLst>
                                          <p:attrName>style.visibility</p:attrName>
                                        </p:attrNameLst>
                                      </p:cBhvr>
                                      <p:to>
                                        <p:strVal val="visible"/>
                                      </p:to>
                                    </p:set>
                                    <p:anim calcmode="lin" valueType="num">
                                      <p:cBhvr>
                                        <p:cTn id="107" dur="500" fill="hold"/>
                                        <p:tgtEl>
                                          <p:spTgt spid="20"/>
                                        </p:tgtEl>
                                        <p:attrNameLst>
                                          <p:attrName>ppt_w</p:attrName>
                                        </p:attrNameLst>
                                      </p:cBhvr>
                                      <p:tavLst>
                                        <p:tav tm="0">
                                          <p:val>
                                            <p:fltVal val="0"/>
                                          </p:val>
                                        </p:tav>
                                        <p:tav tm="100000">
                                          <p:val>
                                            <p:strVal val="#ppt_w"/>
                                          </p:val>
                                        </p:tav>
                                      </p:tavLst>
                                    </p:anim>
                                    <p:anim calcmode="lin" valueType="num">
                                      <p:cBhvr>
                                        <p:cTn id="108" dur="500" fill="hold"/>
                                        <p:tgtEl>
                                          <p:spTgt spid="20"/>
                                        </p:tgtEl>
                                        <p:attrNameLst>
                                          <p:attrName>ppt_h</p:attrName>
                                        </p:attrNameLst>
                                      </p:cBhvr>
                                      <p:tavLst>
                                        <p:tav tm="0">
                                          <p:val>
                                            <p:fltVal val="0"/>
                                          </p:val>
                                        </p:tav>
                                        <p:tav tm="100000">
                                          <p:val>
                                            <p:strVal val="#ppt_h"/>
                                          </p:val>
                                        </p:tav>
                                      </p:tavLst>
                                    </p:anim>
                                    <p:animEffect transition="in" filter="fade">
                                      <p:cBhvr>
                                        <p:cTn id="109" dur="500"/>
                                        <p:tgtEl>
                                          <p:spTgt spid="20"/>
                                        </p:tgtEl>
                                      </p:cBhvr>
                                    </p:animEffect>
                                  </p:childTnLst>
                                </p:cTn>
                              </p:par>
                              <p:par>
                                <p:cTn id="110" presetID="53" presetClass="entr" presetSubtype="16" fill="hold" grpId="0" nodeType="withEffect">
                                  <p:stCondLst>
                                    <p:cond delay="0"/>
                                  </p:stCondLst>
                                  <p:childTnLst>
                                    <p:set>
                                      <p:cBhvr>
                                        <p:cTn id="111" dur="1" fill="hold">
                                          <p:stCondLst>
                                            <p:cond delay="0"/>
                                          </p:stCondLst>
                                        </p:cTn>
                                        <p:tgtEl>
                                          <p:spTgt spid="21"/>
                                        </p:tgtEl>
                                        <p:attrNameLst>
                                          <p:attrName>style.visibility</p:attrName>
                                        </p:attrNameLst>
                                      </p:cBhvr>
                                      <p:to>
                                        <p:strVal val="visible"/>
                                      </p:to>
                                    </p:set>
                                    <p:anim calcmode="lin" valueType="num">
                                      <p:cBhvr>
                                        <p:cTn id="112" dur="500" fill="hold"/>
                                        <p:tgtEl>
                                          <p:spTgt spid="21"/>
                                        </p:tgtEl>
                                        <p:attrNameLst>
                                          <p:attrName>ppt_w</p:attrName>
                                        </p:attrNameLst>
                                      </p:cBhvr>
                                      <p:tavLst>
                                        <p:tav tm="0">
                                          <p:val>
                                            <p:fltVal val="0"/>
                                          </p:val>
                                        </p:tav>
                                        <p:tav tm="100000">
                                          <p:val>
                                            <p:strVal val="#ppt_w"/>
                                          </p:val>
                                        </p:tav>
                                      </p:tavLst>
                                    </p:anim>
                                    <p:anim calcmode="lin" valueType="num">
                                      <p:cBhvr>
                                        <p:cTn id="113" dur="500" fill="hold"/>
                                        <p:tgtEl>
                                          <p:spTgt spid="21"/>
                                        </p:tgtEl>
                                        <p:attrNameLst>
                                          <p:attrName>ppt_h</p:attrName>
                                        </p:attrNameLst>
                                      </p:cBhvr>
                                      <p:tavLst>
                                        <p:tav tm="0">
                                          <p:val>
                                            <p:fltVal val="0"/>
                                          </p:val>
                                        </p:tav>
                                        <p:tav tm="100000">
                                          <p:val>
                                            <p:strVal val="#ppt_h"/>
                                          </p:val>
                                        </p:tav>
                                      </p:tavLst>
                                    </p:anim>
                                    <p:animEffect transition="in" filter="fade">
                                      <p:cBhvr>
                                        <p:cTn id="114" dur="500"/>
                                        <p:tgtEl>
                                          <p:spTgt spid="21"/>
                                        </p:tgtEl>
                                      </p:cBhvr>
                                    </p:animEffect>
                                  </p:childTnLst>
                                </p:cTn>
                              </p:par>
                              <p:par>
                                <p:cTn id="115" presetID="53" presetClass="entr" presetSubtype="16" fill="hold" grpId="0" nodeType="withEffect">
                                  <p:stCondLst>
                                    <p:cond delay="0"/>
                                  </p:stCondLst>
                                  <p:childTnLst>
                                    <p:set>
                                      <p:cBhvr>
                                        <p:cTn id="116" dur="1" fill="hold">
                                          <p:stCondLst>
                                            <p:cond delay="0"/>
                                          </p:stCondLst>
                                        </p:cTn>
                                        <p:tgtEl>
                                          <p:spTgt spid="22"/>
                                        </p:tgtEl>
                                        <p:attrNameLst>
                                          <p:attrName>style.visibility</p:attrName>
                                        </p:attrNameLst>
                                      </p:cBhvr>
                                      <p:to>
                                        <p:strVal val="visible"/>
                                      </p:to>
                                    </p:set>
                                    <p:anim calcmode="lin" valueType="num">
                                      <p:cBhvr>
                                        <p:cTn id="117" dur="500" fill="hold"/>
                                        <p:tgtEl>
                                          <p:spTgt spid="22"/>
                                        </p:tgtEl>
                                        <p:attrNameLst>
                                          <p:attrName>ppt_w</p:attrName>
                                        </p:attrNameLst>
                                      </p:cBhvr>
                                      <p:tavLst>
                                        <p:tav tm="0">
                                          <p:val>
                                            <p:fltVal val="0"/>
                                          </p:val>
                                        </p:tav>
                                        <p:tav tm="100000">
                                          <p:val>
                                            <p:strVal val="#ppt_w"/>
                                          </p:val>
                                        </p:tav>
                                      </p:tavLst>
                                    </p:anim>
                                    <p:anim calcmode="lin" valueType="num">
                                      <p:cBhvr>
                                        <p:cTn id="118" dur="500" fill="hold"/>
                                        <p:tgtEl>
                                          <p:spTgt spid="22"/>
                                        </p:tgtEl>
                                        <p:attrNameLst>
                                          <p:attrName>ppt_h</p:attrName>
                                        </p:attrNameLst>
                                      </p:cBhvr>
                                      <p:tavLst>
                                        <p:tav tm="0">
                                          <p:val>
                                            <p:fltVal val="0"/>
                                          </p:val>
                                        </p:tav>
                                        <p:tav tm="100000">
                                          <p:val>
                                            <p:strVal val="#ppt_h"/>
                                          </p:val>
                                        </p:tav>
                                      </p:tavLst>
                                    </p:anim>
                                    <p:animEffect transition="in" filter="fade">
                                      <p:cBhvr>
                                        <p:cTn id="119" dur="500"/>
                                        <p:tgtEl>
                                          <p:spTgt spid="22"/>
                                        </p:tgtEl>
                                      </p:cBhvr>
                                    </p:animEffect>
                                  </p:childTnLst>
                                </p:cTn>
                              </p:par>
                            </p:childTnLst>
                          </p:cTn>
                        </p:par>
                        <p:par>
                          <p:cTn id="120" fill="hold">
                            <p:stCondLst>
                              <p:cond delay="3550"/>
                            </p:stCondLst>
                            <p:childTnLst>
                              <p:par>
                                <p:cTn id="121" presetID="53" presetClass="entr" presetSubtype="16" fill="hold" grpId="0" nodeType="afterEffect">
                                  <p:stCondLst>
                                    <p:cond delay="0"/>
                                  </p:stCondLst>
                                  <p:childTnLst>
                                    <p:set>
                                      <p:cBhvr>
                                        <p:cTn id="122" dur="1" fill="hold">
                                          <p:stCondLst>
                                            <p:cond delay="0"/>
                                          </p:stCondLst>
                                        </p:cTn>
                                        <p:tgtEl>
                                          <p:spTgt spid="23"/>
                                        </p:tgtEl>
                                        <p:attrNameLst>
                                          <p:attrName>style.visibility</p:attrName>
                                        </p:attrNameLst>
                                      </p:cBhvr>
                                      <p:to>
                                        <p:strVal val="visible"/>
                                      </p:to>
                                    </p:set>
                                    <p:anim calcmode="lin" valueType="num">
                                      <p:cBhvr>
                                        <p:cTn id="123" dur="500" fill="hold"/>
                                        <p:tgtEl>
                                          <p:spTgt spid="23"/>
                                        </p:tgtEl>
                                        <p:attrNameLst>
                                          <p:attrName>ppt_w</p:attrName>
                                        </p:attrNameLst>
                                      </p:cBhvr>
                                      <p:tavLst>
                                        <p:tav tm="0">
                                          <p:val>
                                            <p:fltVal val="0"/>
                                          </p:val>
                                        </p:tav>
                                        <p:tav tm="100000">
                                          <p:val>
                                            <p:strVal val="#ppt_w"/>
                                          </p:val>
                                        </p:tav>
                                      </p:tavLst>
                                    </p:anim>
                                    <p:anim calcmode="lin" valueType="num">
                                      <p:cBhvr>
                                        <p:cTn id="124" dur="500" fill="hold"/>
                                        <p:tgtEl>
                                          <p:spTgt spid="23"/>
                                        </p:tgtEl>
                                        <p:attrNameLst>
                                          <p:attrName>ppt_h</p:attrName>
                                        </p:attrNameLst>
                                      </p:cBhvr>
                                      <p:tavLst>
                                        <p:tav tm="0">
                                          <p:val>
                                            <p:fltVal val="0"/>
                                          </p:val>
                                        </p:tav>
                                        <p:tav tm="100000">
                                          <p:val>
                                            <p:strVal val="#ppt_h"/>
                                          </p:val>
                                        </p:tav>
                                      </p:tavLst>
                                    </p:anim>
                                    <p:animEffect transition="in" filter="fade">
                                      <p:cBhvr>
                                        <p:cTn id="125" dur="500"/>
                                        <p:tgtEl>
                                          <p:spTgt spid="23"/>
                                        </p:tgtEl>
                                      </p:cBhvr>
                                    </p:animEffect>
                                  </p:childTnLst>
                                </p:cTn>
                              </p:par>
                              <p:par>
                                <p:cTn id="126" presetID="53" presetClass="entr" presetSubtype="16" fill="hold" grpId="0" nodeType="withEffect">
                                  <p:stCondLst>
                                    <p:cond delay="0"/>
                                  </p:stCondLst>
                                  <p:childTnLst>
                                    <p:set>
                                      <p:cBhvr>
                                        <p:cTn id="127" dur="1" fill="hold">
                                          <p:stCondLst>
                                            <p:cond delay="0"/>
                                          </p:stCondLst>
                                        </p:cTn>
                                        <p:tgtEl>
                                          <p:spTgt spid="24"/>
                                        </p:tgtEl>
                                        <p:attrNameLst>
                                          <p:attrName>style.visibility</p:attrName>
                                        </p:attrNameLst>
                                      </p:cBhvr>
                                      <p:to>
                                        <p:strVal val="visible"/>
                                      </p:to>
                                    </p:set>
                                    <p:anim calcmode="lin" valueType="num">
                                      <p:cBhvr>
                                        <p:cTn id="128" dur="500" fill="hold"/>
                                        <p:tgtEl>
                                          <p:spTgt spid="24"/>
                                        </p:tgtEl>
                                        <p:attrNameLst>
                                          <p:attrName>ppt_w</p:attrName>
                                        </p:attrNameLst>
                                      </p:cBhvr>
                                      <p:tavLst>
                                        <p:tav tm="0">
                                          <p:val>
                                            <p:fltVal val="0"/>
                                          </p:val>
                                        </p:tav>
                                        <p:tav tm="100000">
                                          <p:val>
                                            <p:strVal val="#ppt_w"/>
                                          </p:val>
                                        </p:tav>
                                      </p:tavLst>
                                    </p:anim>
                                    <p:anim calcmode="lin" valueType="num">
                                      <p:cBhvr>
                                        <p:cTn id="129" dur="500" fill="hold"/>
                                        <p:tgtEl>
                                          <p:spTgt spid="24"/>
                                        </p:tgtEl>
                                        <p:attrNameLst>
                                          <p:attrName>ppt_h</p:attrName>
                                        </p:attrNameLst>
                                      </p:cBhvr>
                                      <p:tavLst>
                                        <p:tav tm="0">
                                          <p:val>
                                            <p:fltVal val="0"/>
                                          </p:val>
                                        </p:tav>
                                        <p:tav tm="100000">
                                          <p:val>
                                            <p:strVal val="#ppt_h"/>
                                          </p:val>
                                        </p:tav>
                                      </p:tavLst>
                                    </p:anim>
                                    <p:animEffect transition="in" filter="fade">
                                      <p:cBhvr>
                                        <p:cTn id="130" dur="500"/>
                                        <p:tgtEl>
                                          <p:spTgt spid="24"/>
                                        </p:tgtEl>
                                      </p:cBhvr>
                                    </p:animEffect>
                                  </p:childTnLst>
                                </p:cTn>
                              </p:par>
                              <p:par>
                                <p:cTn id="131" presetID="53" presetClass="entr" presetSubtype="16" fill="hold" grpId="0" nodeType="withEffect">
                                  <p:stCondLst>
                                    <p:cond delay="0"/>
                                  </p:stCondLst>
                                  <p:childTnLst>
                                    <p:set>
                                      <p:cBhvr>
                                        <p:cTn id="132" dur="1" fill="hold">
                                          <p:stCondLst>
                                            <p:cond delay="0"/>
                                          </p:stCondLst>
                                        </p:cTn>
                                        <p:tgtEl>
                                          <p:spTgt spid="25"/>
                                        </p:tgtEl>
                                        <p:attrNameLst>
                                          <p:attrName>style.visibility</p:attrName>
                                        </p:attrNameLst>
                                      </p:cBhvr>
                                      <p:to>
                                        <p:strVal val="visible"/>
                                      </p:to>
                                    </p:set>
                                    <p:anim calcmode="lin" valueType="num">
                                      <p:cBhvr>
                                        <p:cTn id="133" dur="500" fill="hold"/>
                                        <p:tgtEl>
                                          <p:spTgt spid="25"/>
                                        </p:tgtEl>
                                        <p:attrNameLst>
                                          <p:attrName>ppt_w</p:attrName>
                                        </p:attrNameLst>
                                      </p:cBhvr>
                                      <p:tavLst>
                                        <p:tav tm="0">
                                          <p:val>
                                            <p:fltVal val="0"/>
                                          </p:val>
                                        </p:tav>
                                        <p:tav tm="100000">
                                          <p:val>
                                            <p:strVal val="#ppt_w"/>
                                          </p:val>
                                        </p:tav>
                                      </p:tavLst>
                                    </p:anim>
                                    <p:anim calcmode="lin" valueType="num">
                                      <p:cBhvr>
                                        <p:cTn id="134" dur="500" fill="hold"/>
                                        <p:tgtEl>
                                          <p:spTgt spid="25"/>
                                        </p:tgtEl>
                                        <p:attrNameLst>
                                          <p:attrName>ppt_h</p:attrName>
                                        </p:attrNameLst>
                                      </p:cBhvr>
                                      <p:tavLst>
                                        <p:tav tm="0">
                                          <p:val>
                                            <p:fltVal val="0"/>
                                          </p:val>
                                        </p:tav>
                                        <p:tav tm="100000">
                                          <p:val>
                                            <p:strVal val="#ppt_h"/>
                                          </p:val>
                                        </p:tav>
                                      </p:tavLst>
                                    </p:anim>
                                    <p:animEffect transition="in" filter="fade">
                                      <p:cBhvr>
                                        <p:cTn id="135" dur="500"/>
                                        <p:tgtEl>
                                          <p:spTgt spid="25"/>
                                        </p:tgtEl>
                                      </p:cBhvr>
                                    </p:animEffect>
                                  </p:childTnLst>
                                </p:cTn>
                              </p:par>
                              <p:par>
                                <p:cTn id="136" presetID="53" presetClass="entr" presetSubtype="16" fill="hold" grpId="0" nodeType="withEffect">
                                  <p:stCondLst>
                                    <p:cond delay="0"/>
                                  </p:stCondLst>
                                  <p:childTnLst>
                                    <p:set>
                                      <p:cBhvr>
                                        <p:cTn id="137" dur="1" fill="hold">
                                          <p:stCondLst>
                                            <p:cond delay="0"/>
                                          </p:stCondLst>
                                        </p:cTn>
                                        <p:tgtEl>
                                          <p:spTgt spid="26"/>
                                        </p:tgtEl>
                                        <p:attrNameLst>
                                          <p:attrName>style.visibility</p:attrName>
                                        </p:attrNameLst>
                                      </p:cBhvr>
                                      <p:to>
                                        <p:strVal val="visible"/>
                                      </p:to>
                                    </p:set>
                                    <p:anim calcmode="lin" valueType="num">
                                      <p:cBhvr>
                                        <p:cTn id="138" dur="500" fill="hold"/>
                                        <p:tgtEl>
                                          <p:spTgt spid="26"/>
                                        </p:tgtEl>
                                        <p:attrNameLst>
                                          <p:attrName>ppt_w</p:attrName>
                                        </p:attrNameLst>
                                      </p:cBhvr>
                                      <p:tavLst>
                                        <p:tav tm="0">
                                          <p:val>
                                            <p:fltVal val="0"/>
                                          </p:val>
                                        </p:tav>
                                        <p:tav tm="100000">
                                          <p:val>
                                            <p:strVal val="#ppt_w"/>
                                          </p:val>
                                        </p:tav>
                                      </p:tavLst>
                                    </p:anim>
                                    <p:anim calcmode="lin" valueType="num">
                                      <p:cBhvr>
                                        <p:cTn id="139" dur="500" fill="hold"/>
                                        <p:tgtEl>
                                          <p:spTgt spid="26"/>
                                        </p:tgtEl>
                                        <p:attrNameLst>
                                          <p:attrName>ppt_h</p:attrName>
                                        </p:attrNameLst>
                                      </p:cBhvr>
                                      <p:tavLst>
                                        <p:tav tm="0">
                                          <p:val>
                                            <p:fltVal val="0"/>
                                          </p:val>
                                        </p:tav>
                                        <p:tav tm="100000">
                                          <p:val>
                                            <p:strVal val="#ppt_h"/>
                                          </p:val>
                                        </p:tav>
                                      </p:tavLst>
                                    </p:anim>
                                    <p:animEffect transition="in" filter="fade">
                                      <p:cBhvr>
                                        <p:cTn id="140" dur="500"/>
                                        <p:tgtEl>
                                          <p:spTgt spid="26"/>
                                        </p:tgtEl>
                                      </p:cBhvr>
                                    </p:animEffect>
                                  </p:childTnLst>
                                </p:cTn>
                              </p:par>
                              <p:par>
                                <p:cTn id="141" presetID="53" presetClass="entr" presetSubtype="16" fill="hold" grpId="0" nodeType="withEffect">
                                  <p:stCondLst>
                                    <p:cond delay="0"/>
                                  </p:stCondLst>
                                  <p:childTnLst>
                                    <p:set>
                                      <p:cBhvr>
                                        <p:cTn id="142" dur="1" fill="hold">
                                          <p:stCondLst>
                                            <p:cond delay="0"/>
                                          </p:stCondLst>
                                        </p:cTn>
                                        <p:tgtEl>
                                          <p:spTgt spid="27"/>
                                        </p:tgtEl>
                                        <p:attrNameLst>
                                          <p:attrName>style.visibility</p:attrName>
                                        </p:attrNameLst>
                                      </p:cBhvr>
                                      <p:to>
                                        <p:strVal val="visible"/>
                                      </p:to>
                                    </p:set>
                                    <p:anim calcmode="lin" valueType="num">
                                      <p:cBhvr>
                                        <p:cTn id="143" dur="500" fill="hold"/>
                                        <p:tgtEl>
                                          <p:spTgt spid="27"/>
                                        </p:tgtEl>
                                        <p:attrNameLst>
                                          <p:attrName>ppt_w</p:attrName>
                                        </p:attrNameLst>
                                      </p:cBhvr>
                                      <p:tavLst>
                                        <p:tav tm="0">
                                          <p:val>
                                            <p:fltVal val="0"/>
                                          </p:val>
                                        </p:tav>
                                        <p:tav tm="100000">
                                          <p:val>
                                            <p:strVal val="#ppt_w"/>
                                          </p:val>
                                        </p:tav>
                                      </p:tavLst>
                                    </p:anim>
                                    <p:anim calcmode="lin" valueType="num">
                                      <p:cBhvr>
                                        <p:cTn id="144" dur="500" fill="hold"/>
                                        <p:tgtEl>
                                          <p:spTgt spid="27"/>
                                        </p:tgtEl>
                                        <p:attrNameLst>
                                          <p:attrName>ppt_h</p:attrName>
                                        </p:attrNameLst>
                                      </p:cBhvr>
                                      <p:tavLst>
                                        <p:tav tm="0">
                                          <p:val>
                                            <p:fltVal val="0"/>
                                          </p:val>
                                        </p:tav>
                                        <p:tav tm="100000">
                                          <p:val>
                                            <p:strVal val="#ppt_h"/>
                                          </p:val>
                                        </p:tav>
                                      </p:tavLst>
                                    </p:anim>
                                    <p:animEffect transition="in" filter="fade">
                                      <p:cBhvr>
                                        <p:cTn id="145" dur="500"/>
                                        <p:tgtEl>
                                          <p:spTgt spid="27"/>
                                        </p:tgtEl>
                                      </p:cBhvr>
                                    </p:animEffect>
                                  </p:childTnLst>
                                </p:cTn>
                              </p:par>
                            </p:childTnLst>
                          </p:cTn>
                        </p:par>
                        <p:par>
                          <p:cTn id="146" fill="hold">
                            <p:stCondLst>
                              <p:cond delay="4050"/>
                            </p:stCondLst>
                            <p:childTnLst>
                              <p:par>
                                <p:cTn id="147" presetID="53" presetClass="entr" presetSubtype="16" fill="hold" grpId="0" nodeType="afterEffect">
                                  <p:stCondLst>
                                    <p:cond delay="0"/>
                                  </p:stCondLst>
                                  <p:childTnLst>
                                    <p:set>
                                      <p:cBhvr>
                                        <p:cTn id="148" dur="1" fill="hold">
                                          <p:stCondLst>
                                            <p:cond delay="0"/>
                                          </p:stCondLst>
                                        </p:cTn>
                                        <p:tgtEl>
                                          <p:spTgt spid="28"/>
                                        </p:tgtEl>
                                        <p:attrNameLst>
                                          <p:attrName>style.visibility</p:attrName>
                                        </p:attrNameLst>
                                      </p:cBhvr>
                                      <p:to>
                                        <p:strVal val="visible"/>
                                      </p:to>
                                    </p:set>
                                    <p:anim calcmode="lin" valueType="num">
                                      <p:cBhvr>
                                        <p:cTn id="149" dur="500" fill="hold"/>
                                        <p:tgtEl>
                                          <p:spTgt spid="28"/>
                                        </p:tgtEl>
                                        <p:attrNameLst>
                                          <p:attrName>ppt_w</p:attrName>
                                        </p:attrNameLst>
                                      </p:cBhvr>
                                      <p:tavLst>
                                        <p:tav tm="0">
                                          <p:val>
                                            <p:fltVal val="0"/>
                                          </p:val>
                                        </p:tav>
                                        <p:tav tm="100000">
                                          <p:val>
                                            <p:strVal val="#ppt_w"/>
                                          </p:val>
                                        </p:tav>
                                      </p:tavLst>
                                    </p:anim>
                                    <p:anim calcmode="lin" valueType="num">
                                      <p:cBhvr>
                                        <p:cTn id="150" dur="500" fill="hold"/>
                                        <p:tgtEl>
                                          <p:spTgt spid="28"/>
                                        </p:tgtEl>
                                        <p:attrNameLst>
                                          <p:attrName>ppt_h</p:attrName>
                                        </p:attrNameLst>
                                      </p:cBhvr>
                                      <p:tavLst>
                                        <p:tav tm="0">
                                          <p:val>
                                            <p:fltVal val="0"/>
                                          </p:val>
                                        </p:tav>
                                        <p:tav tm="100000">
                                          <p:val>
                                            <p:strVal val="#ppt_h"/>
                                          </p:val>
                                        </p:tav>
                                      </p:tavLst>
                                    </p:anim>
                                    <p:animEffect transition="in" filter="fade">
                                      <p:cBhvr>
                                        <p:cTn id="151" dur="500"/>
                                        <p:tgtEl>
                                          <p:spTgt spid="28"/>
                                        </p:tgtEl>
                                      </p:cBhvr>
                                    </p:animEffect>
                                  </p:childTnLst>
                                </p:cTn>
                              </p:par>
                              <p:par>
                                <p:cTn id="152" presetID="53" presetClass="entr" presetSubtype="16" fill="hold" grpId="0" nodeType="withEffect">
                                  <p:stCondLst>
                                    <p:cond delay="0"/>
                                  </p:stCondLst>
                                  <p:childTnLst>
                                    <p:set>
                                      <p:cBhvr>
                                        <p:cTn id="153" dur="1" fill="hold">
                                          <p:stCondLst>
                                            <p:cond delay="0"/>
                                          </p:stCondLst>
                                        </p:cTn>
                                        <p:tgtEl>
                                          <p:spTgt spid="29"/>
                                        </p:tgtEl>
                                        <p:attrNameLst>
                                          <p:attrName>style.visibility</p:attrName>
                                        </p:attrNameLst>
                                      </p:cBhvr>
                                      <p:to>
                                        <p:strVal val="visible"/>
                                      </p:to>
                                    </p:set>
                                    <p:anim calcmode="lin" valueType="num">
                                      <p:cBhvr>
                                        <p:cTn id="154" dur="500" fill="hold"/>
                                        <p:tgtEl>
                                          <p:spTgt spid="29"/>
                                        </p:tgtEl>
                                        <p:attrNameLst>
                                          <p:attrName>ppt_w</p:attrName>
                                        </p:attrNameLst>
                                      </p:cBhvr>
                                      <p:tavLst>
                                        <p:tav tm="0">
                                          <p:val>
                                            <p:fltVal val="0"/>
                                          </p:val>
                                        </p:tav>
                                        <p:tav tm="100000">
                                          <p:val>
                                            <p:strVal val="#ppt_w"/>
                                          </p:val>
                                        </p:tav>
                                      </p:tavLst>
                                    </p:anim>
                                    <p:anim calcmode="lin" valueType="num">
                                      <p:cBhvr>
                                        <p:cTn id="155" dur="500" fill="hold"/>
                                        <p:tgtEl>
                                          <p:spTgt spid="29"/>
                                        </p:tgtEl>
                                        <p:attrNameLst>
                                          <p:attrName>ppt_h</p:attrName>
                                        </p:attrNameLst>
                                      </p:cBhvr>
                                      <p:tavLst>
                                        <p:tav tm="0">
                                          <p:val>
                                            <p:fltVal val="0"/>
                                          </p:val>
                                        </p:tav>
                                        <p:tav tm="100000">
                                          <p:val>
                                            <p:strVal val="#ppt_h"/>
                                          </p:val>
                                        </p:tav>
                                      </p:tavLst>
                                    </p:anim>
                                    <p:animEffect transition="in" filter="fade">
                                      <p:cBhvr>
                                        <p:cTn id="156" dur="500"/>
                                        <p:tgtEl>
                                          <p:spTgt spid="29"/>
                                        </p:tgtEl>
                                      </p:cBhvr>
                                    </p:animEffect>
                                  </p:childTnLst>
                                </p:cTn>
                              </p:par>
                              <p:par>
                                <p:cTn id="157" presetID="53" presetClass="entr" presetSubtype="16" fill="hold" grpId="0" nodeType="withEffect">
                                  <p:stCondLst>
                                    <p:cond delay="0"/>
                                  </p:stCondLst>
                                  <p:childTnLst>
                                    <p:set>
                                      <p:cBhvr>
                                        <p:cTn id="158" dur="1" fill="hold">
                                          <p:stCondLst>
                                            <p:cond delay="0"/>
                                          </p:stCondLst>
                                        </p:cTn>
                                        <p:tgtEl>
                                          <p:spTgt spid="30"/>
                                        </p:tgtEl>
                                        <p:attrNameLst>
                                          <p:attrName>style.visibility</p:attrName>
                                        </p:attrNameLst>
                                      </p:cBhvr>
                                      <p:to>
                                        <p:strVal val="visible"/>
                                      </p:to>
                                    </p:set>
                                    <p:anim calcmode="lin" valueType="num">
                                      <p:cBhvr>
                                        <p:cTn id="159" dur="500" fill="hold"/>
                                        <p:tgtEl>
                                          <p:spTgt spid="30"/>
                                        </p:tgtEl>
                                        <p:attrNameLst>
                                          <p:attrName>ppt_w</p:attrName>
                                        </p:attrNameLst>
                                      </p:cBhvr>
                                      <p:tavLst>
                                        <p:tav tm="0">
                                          <p:val>
                                            <p:fltVal val="0"/>
                                          </p:val>
                                        </p:tav>
                                        <p:tav tm="100000">
                                          <p:val>
                                            <p:strVal val="#ppt_w"/>
                                          </p:val>
                                        </p:tav>
                                      </p:tavLst>
                                    </p:anim>
                                    <p:anim calcmode="lin" valueType="num">
                                      <p:cBhvr>
                                        <p:cTn id="160" dur="500" fill="hold"/>
                                        <p:tgtEl>
                                          <p:spTgt spid="30"/>
                                        </p:tgtEl>
                                        <p:attrNameLst>
                                          <p:attrName>ppt_h</p:attrName>
                                        </p:attrNameLst>
                                      </p:cBhvr>
                                      <p:tavLst>
                                        <p:tav tm="0">
                                          <p:val>
                                            <p:fltVal val="0"/>
                                          </p:val>
                                        </p:tav>
                                        <p:tav tm="100000">
                                          <p:val>
                                            <p:strVal val="#ppt_h"/>
                                          </p:val>
                                        </p:tav>
                                      </p:tavLst>
                                    </p:anim>
                                    <p:animEffect transition="in" filter="fade">
                                      <p:cBhvr>
                                        <p:cTn id="161" dur="500"/>
                                        <p:tgtEl>
                                          <p:spTgt spid="30"/>
                                        </p:tgtEl>
                                      </p:cBhvr>
                                    </p:animEffect>
                                  </p:childTnLst>
                                </p:cTn>
                              </p:par>
                              <p:par>
                                <p:cTn id="162" presetID="53" presetClass="entr" presetSubtype="16" fill="hold" grpId="0" nodeType="withEffect">
                                  <p:stCondLst>
                                    <p:cond delay="0"/>
                                  </p:stCondLst>
                                  <p:childTnLst>
                                    <p:set>
                                      <p:cBhvr>
                                        <p:cTn id="163" dur="1" fill="hold">
                                          <p:stCondLst>
                                            <p:cond delay="0"/>
                                          </p:stCondLst>
                                        </p:cTn>
                                        <p:tgtEl>
                                          <p:spTgt spid="31"/>
                                        </p:tgtEl>
                                        <p:attrNameLst>
                                          <p:attrName>style.visibility</p:attrName>
                                        </p:attrNameLst>
                                      </p:cBhvr>
                                      <p:to>
                                        <p:strVal val="visible"/>
                                      </p:to>
                                    </p:set>
                                    <p:anim calcmode="lin" valueType="num">
                                      <p:cBhvr>
                                        <p:cTn id="164" dur="500" fill="hold"/>
                                        <p:tgtEl>
                                          <p:spTgt spid="31"/>
                                        </p:tgtEl>
                                        <p:attrNameLst>
                                          <p:attrName>ppt_w</p:attrName>
                                        </p:attrNameLst>
                                      </p:cBhvr>
                                      <p:tavLst>
                                        <p:tav tm="0">
                                          <p:val>
                                            <p:fltVal val="0"/>
                                          </p:val>
                                        </p:tav>
                                        <p:tav tm="100000">
                                          <p:val>
                                            <p:strVal val="#ppt_w"/>
                                          </p:val>
                                        </p:tav>
                                      </p:tavLst>
                                    </p:anim>
                                    <p:anim calcmode="lin" valueType="num">
                                      <p:cBhvr>
                                        <p:cTn id="165" dur="500" fill="hold"/>
                                        <p:tgtEl>
                                          <p:spTgt spid="31"/>
                                        </p:tgtEl>
                                        <p:attrNameLst>
                                          <p:attrName>ppt_h</p:attrName>
                                        </p:attrNameLst>
                                      </p:cBhvr>
                                      <p:tavLst>
                                        <p:tav tm="0">
                                          <p:val>
                                            <p:fltVal val="0"/>
                                          </p:val>
                                        </p:tav>
                                        <p:tav tm="100000">
                                          <p:val>
                                            <p:strVal val="#ppt_h"/>
                                          </p:val>
                                        </p:tav>
                                      </p:tavLst>
                                    </p:anim>
                                    <p:animEffect transition="in" filter="fade">
                                      <p:cBhvr>
                                        <p:cTn id="166" dur="500"/>
                                        <p:tgtEl>
                                          <p:spTgt spid="31"/>
                                        </p:tgtEl>
                                      </p:cBhvr>
                                    </p:animEffect>
                                  </p:childTnLst>
                                </p:cTn>
                              </p:par>
                              <p:par>
                                <p:cTn id="167" presetID="53" presetClass="entr" presetSubtype="16" fill="hold" grpId="0" nodeType="withEffect">
                                  <p:stCondLst>
                                    <p:cond delay="0"/>
                                  </p:stCondLst>
                                  <p:childTnLst>
                                    <p:set>
                                      <p:cBhvr>
                                        <p:cTn id="168" dur="1" fill="hold">
                                          <p:stCondLst>
                                            <p:cond delay="0"/>
                                          </p:stCondLst>
                                        </p:cTn>
                                        <p:tgtEl>
                                          <p:spTgt spid="32"/>
                                        </p:tgtEl>
                                        <p:attrNameLst>
                                          <p:attrName>style.visibility</p:attrName>
                                        </p:attrNameLst>
                                      </p:cBhvr>
                                      <p:to>
                                        <p:strVal val="visible"/>
                                      </p:to>
                                    </p:set>
                                    <p:anim calcmode="lin" valueType="num">
                                      <p:cBhvr>
                                        <p:cTn id="169" dur="500" fill="hold"/>
                                        <p:tgtEl>
                                          <p:spTgt spid="32"/>
                                        </p:tgtEl>
                                        <p:attrNameLst>
                                          <p:attrName>ppt_w</p:attrName>
                                        </p:attrNameLst>
                                      </p:cBhvr>
                                      <p:tavLst>
                                        <p:tav tm="0">
                                          <p:val>
                                            <p:fltVal val="0"/>
                                          </p:val>
                                        </p:tav>
                                        <p:tav tm="100000">
                                          <p:val>
                                            <p:strVal val="#ppt_w"/>
                                          </p:val>
                                        </p:tav>
                                      </p:tavLst>
                                    </p:anim>
                                    <p:anim calcmode="lin" valueType="num">
                                      <p:cBhvr>
                                        <p:cTn id="170" dur="500" fill="hold"/>
                                        <p:tgtEl>
                                          <p:spTgt spid="32"/>
                                        </p:tgtEl>
                                        <p:attrNameLst>
                                          <p:attrName>ppt_h</p:attrName>
                                        </p:attrNameLst>
                                      </p:cBhvr>
                                      <p:tavLst>
                                        <p:tav tm="0">
                                          <p:val>
                                            <p:fltVal val="0"/>
                                          </p:val>
                                        </p:tav>
                                        <p:tav tm="100000">
                                          <p:val>
                                            <p:strVal val="#ppt_h"/>
                                          </p:val>
                                        </p:tav>
                                      </p:tavLst>
                                    </p:anim>
                                    <p:animEffect transition="in" filter="fade">
                                      <p:cBhvr>
                                        <p:cTn id="171"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4" grpId="0" animBg="1"/>
      <p:bldP spid="5" grpId="0"/>
      <p:bldP spid="6" grpId="0"/>
      <p:bldP spid="7" grpId="0"/>
      <p:bldP spid="8" grpId="0" animBg="1"/>
      <p:bldP spid="9" grpId="0" animBg="1"/>
      <p:bldP spid="10" grpId="0"/>
      <p:bldP spid="11" grpId="0"/>
      <p:bldP spid="12" grpId="0"/>
      <p:bldP spid="13" grpId="0" animBg="1"/>
      <p:bldP spid="14" grpId="0" animBg="1"/>
      <p:bldP spid="15" grpId="0"/>
      <p:bldP spid="16" grpId="0"/>
      <p:bldP spid="17" grpId="0"/>
      <p:bldP spid="18" grpId="0" animBg="1"/>
      <p:bldP spid="19" grpId="0" animBg="1"/>
      <p:bldP spid="20" grpId="0"/>
      <p:bldP spid="21" grpId="0"/>
      <p:bldP spid="22" grpId="0"/>
      <p:bldP spid="23" grpId="0" animBg="1"/>
      <p:bldP spid="24" grpId="0" animBg="1"/>
      <p:bldP spid="25" grpId="0"/>
      <p:bldP spid="26" grpId="0"/>
      <p:bldP spid="27" grpId="0"/>
      <p:bldP spid="28" grpId="0" animBg="1"/>
      <p:bldP spid="29" grpId="0" animBg="1"/>
      <p:bldP spid="30" grpId="0"/>
      <p:bldP spid="31" grpId="0"/>
      <p:bldP spid="32" grpId="0"/>
      <p:bldP spid="3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Shape 86"/>
          <p:cNvSpPr/>
          <p:nvPr/>
        </p:nvSpPr>
        <p:spPr>
          <a:xfrm>
            <a:off x="0" y="1722623"/>
            <a:ext cx="9144000" cy="1656184"/>
          </a:xfrm>
          <a:prstGeom prst="rect">
            <a:avLst/>
          </a:prstGeom>
          <a:solidFill>
            <a:schemeClr val="accent1"/>
          </a:solidFill>
          <a:ln w="12700">
            <a:miter lim="400000"/>
          </a:ln>
        </p:spPr>
        <p:txBody>
          <a:bodyPr lIns="38100" tIns="38100" rIns="38100" bIns="38100" anchor="ctr"/>
          <a:lstStyle/>
          <a:p>
            <a:pPr lvl="0">
              <a:defRPr sz="3200">
                <a:solidFill>
                  <a:srgbClr val="FFFFFF"/>
                </a:solidFill>
                <a:latin typeface="+mn-lt"/>
                <a:ea typeface="+mn-ea"/>
                <a:cs typeface="+mn-cs"/>
                <a:sym typeface="Helvetica Light"/>
              </a:defRPr>
            </a:pPr>
            <a:endParaRPr>
              <a:latin typeface="Arial"/>
              <a:ea typeface="微软雅黑"/>
              <a:sym typeface="Arial"/>
            </a:endParaRPr>
          </a:p>
        </p:txBody>
      </p:sp>
      <p:sp>
        <p:nvSpPr>
          <p:cNvPr id="23" name="Text Placeholder 4"/>
          <p:cNvSpPr txBox="1"/>
          <p:nvPr/>
        </p:nvSpPr>
        <p:spPr>
          <a:xfrm>
            <a:off x="7241068" y="2001467"/>
            <a:ext cx="1272728" cy="1080120"/>
          </a:xfrm>
          <a:prstGeom prst="rect">
            <a:avLst/>
          </a:prstGeom>
        </p:spPr>
        <p:txBody>
          <a:bodyPr anchor="ctr">
            <a:noAutofit/>
          </a:bodyPr>
          <a:lstStyle>
            <a:defPPr>
              <a:defRPr lang="zh-CN"/>
            </a:defPPr>
            <a:lvl1pPr indent="0" algn="ctr">
              <a:spcBef>
                <a:spcPct val="20000"/>
              </a:spcBef>
              <a:buFont typeface="Arial" panose="020B0604020202020204" pitchFamily="34" charset="0"/>
              <a:buNone/>
              <a:defRPr sz="8000">
                <a:solidFill>
                  <a:schemeClr val="bg1"/>
                </a:solidFill>
                <a:latin typeface="Impact" pitchFamily="34" charset="0"/>
                <a:ea typeface="微软雅黑"/>
              </a:defRPr>
            </a:lvl1pPr>
            <a:lvl2pPr marL="742950" indent="-285750">
              <a:spcBef>
                <a:spcPct val="20000"/>
              </a:spcBef>
              <a:buFont typeface="Arial" panose="020B0604020202020204" pitchFamily="34" charset="0"/>
              <a:buChar char="–"/>
              <a:defRPr sz="2800"/>
            </a:lvl2pPr>
            <a:lvl3pPr marL="1143000" indent="-228600">
              <a:spcBef>
                <a:spcPct val="20000"/>
              </a:spcBef>
              <a:buFont typeface="Arial" panose="020B0604020202020204" pitchFamily="34" charset="0"/>
              <a:buChar char="•"/>
              <a:defRPr sz="2400"/>
            </a:lvl3pPr>
            <a:lvl4pPr marL="1600200" indent="-228600">
              <a:spcBef>
                <a:spcPct val="20000"/>
              </a:spcBef>
              <a:buFont typeface="Arial" panose="020B0604020202020204" pitchFamily="34" charset="0"/>
              <a:buChar char="–"/>
              <a:defRPr sz="2000"/>
            </a:lvl4pPr>
            <a:lvl5pPr marL="2057400" indent="-228600">
              <a:spcBef>
                <a:spcPct val="20000"/>
              </a:spcBef>
              <a:buFont typeface="Arial" panose="020B0604020202020204" pitchFamily="34" charset="0"/>
              <a:buChar char="»"/>
              <a:defRPr sz="2000"/>
            </a:lvl5pPr>
            <a:lvl6pPr marL="2514600" indent="-228600">
              <a:spcBef>
                <a:spcPct val="20000"/>
              </a:spcBef>
              <a:buFont typeface="Arial" panose="020B0604020202020204" pitchFamily="34" charset="0"/>
              <a:buChar char="•"/>
              <a:defRPr sz="2000"/>
            </a:lvl6pPr>
            <a:lvl7pPr marL="2971800" indent="-228600">
              <a:spcBef>
                <a:spcPct val="20000"/>
              </a:spcBef>
              <a:buFont typeface="Arial" panose="020B0604020202020204" pitchFamily="34" charset="0"/>
              <a:buChar char="•"/>
              <a:defRPr sz="2000"/>
            </a:lvl7pPr>
            <a:lvl8pPr marL="3429000" indent="-228600">
              <a:spcBef>
                <a:spcPct val="20000"/>
              </a:spcBef>
              <a:buFont typeface="Arial" panose="020B0604020202020204" pitchFamily="34" charset="0"/>
              <a:buChar char="•"/>
              <a:defRPr sz="2000"/>
            </a:lvl8pPr>
            <a:lvl9pPr marL="3886200" indent="-228600">
              <a:spcBef>
                <a:spcPct val="20000"/>
              </a:spcBef>
              <a:buFont typeface="Arial" panose="020B0604020202020204" pitchFamily="34" charset="0"/>
              <a:buChar char="•"/>
              <a:defRPr sz="2000"/>
            </a:lvl9pPr>
          </a:lstStyle>
          <a:p>
            <a:r>
              <a:rPr lang="en-US" altLang="zh-CN" dirty="0">
                <a:sym typeface="Arial"/>
              </a:rPr>
              <a:t>03</a:t>
            </a:r>
            <a:endParaRPr lang="en-GB" dirty="0">
              <a:sym typeface="Arial"/>
            </a:endParaRPr>
          </a:p>
        </p:txBody>
      </p:sp>
      <p:sp>
        <p:nvSpPr>
          <p:cNvPr id="24" name="TextBox 23"/>
          <p:cNvSpPr txBox="1"/>
          <p:nvPr/>
        </p:nvSpPr>
        <p:spPr>
          <a:xfrm>
            <a:off x="3450356" y="2135440"/>
            <a:ext cx="3651772" cy="500139"/>
          </a:xfrm>
          <a:prstGeom prst="rect">
            <a:avLst/>
          </a:prstGeom>
          <a:noFill/>
        </p:spPr>
        <p:txBody>
          <a:bodyPr wrap="square" lIns="68584" tIns="34291" rIns="68584" bIns="34291" rtlCol="0">
            <a:spAutoFit/>
          </a:bodyPr>
          <a:lstStyle/>
          <a:p>
            <a:pPr algn="r" eaLnBrk="0" hangingPunct="0"/>
            <a:r>
              <a:rPr lang="en-US" altLang="zh-CN" sz="2800" b="1" dirty="0">
                <a:solidFill>
                  <a:schemeClr val="bg1"/>
                </a:solidFill>
                <a:latin typeface="Arial"/>
                <a:ea typeface="微软雅黑"/>
                <a:sym typeface="Arial"/>
              </a:rPr>
              <a:t>Add title text</a:t>
            </a:r>
            <a:endParaRPr lang="zh-CN" altLang="en-US" sz="2800" b="1" dirty="0">
              <a:solidFill>
                <a:schemeClr val="bg1"/>
              </a:solidFill>
              <a:latin typeface="Arial"/>
              <a:ea typeface="微软雅黑"/>
              <a:sym typeface="Arial"/>
            </a:endParaRPr>
          </a:p>
        </p:txBody>
      </p:sp>
      <p:sp>
        <p:nvSpPr>
          <p:cNvPr id="25" name="TextBox 24"/>
          <p:cNvSpPr txBox="1"/>
          <p:nvPr/>
        </p:nvSpPr>
        <p:spPr>
          <a:xfrm>
            <a:off x="3635896" y="2633371"/>
            <a:ext cx="3466232" cy="284695"/>
          </a:xfrm>
          <a:prstGeom prst="rect">
            <a:avLst/>
          </a:prstGeom>
          <a:noFill/>
        </p:spPr>
        <p:txBody>
          <a:bodyPr wrap="square" lIns="68584" tIns="34291" rIns="68584" bIns="34291" rtlCol="0">
            <a:spAutoFit/>
          </a:bodyPr>
          <a:lstStyle/>
          <a:p>
            <a:pPr algn="r" eaLnBrk="0" hangingPunct="0"/>
            <a:r>
              <a:rPr lang="en-US" altLang="zh-CN" sz="1400" dirty="0">
                <a:solidFill>
                  <a:schemeClr val="bg1"/>
                </a:solidFill>
                <a:latin typeface="Arial"/>
                <a:ea typeface="微软雅黑"/>
                <a:sym typeface="Arial"/>
              </a:rPr>
              <a:t>Insert the Subtitle of Your Presentation</a:t>
            </a:r>
            <a:endParaRPr lang="zh-CN" altLang="en-US" sz="1400" dirty="0">
              <a:solidFill>
                <a:schemeClr val="bg1"/>
              </a:solidFill>
              <a:latin typeface="Arial"/>
              <a:ea typeface="微软雅黑"/>
              <a:sym typeface="Arial"/>
            </a:endParaRPr>
          </a:p>
        </p:txBody>
      </p:sp>
      <p:grpSp>
        <p:nvGrpSpPr>
          <p:cNvPr id="26" name="组合 25"/>
          <p:cNvGrpSpPr/>
          <p:nvPr/>
        </p:nvGrpSpPr>
        <p:grpSpPr>
          <a:xfrm>
            <a:off x="827585" y="1505590"/>
            <a:ext cx="2096339" cy="2089241"/>
            <a:chOff x="755650" y="852488"/>
            <a:chExt cx="2344738" cy="2336800"/>
          </a:xfrm>
        </p:grpSpPr>
        <p:sp>
          <p:nvSpPr>
            <p:cNvPr id="27" name="Freeform 5"/>
            <p:cNvSpPr>
              <a:spLocks noEditPoints="1"/>
            </p:cNvSpPr>
            <p:nvPr/>
          </p:nvSpPr>
          <p:spPr bwMode="auto">
            <a:xfrm>
              <a:off x="755650" y="852488"/>
              <a:ext cx="2344738" cy="2336800"/>
            </a:xfrm>
            <a:custGeom>
              <a:avLst/>
              <a:gdLst>
                <a:gd name="T0" fmla="*/ 325 w 3063"/>
                <a:gd name="T1" fmla="*/ 1531 h 3056"/>
                <a:gd name="T2" fmla="*/ 1531 w 3063"/>
                <a:gd name="T3" fmla="*/ 325 h 3056"/>
                <a:gd name="T4" fmla="*/ 2738 w 3063"/>
                <a:gd name="T5" fmla="*/ 1531 h 3056"/>
                <a:gd name="T6" fmla="*/ 1531 w 3063"/>
                <a:gd name="T7" fmla="*/ 2737 h 3056"/>
                <a:gd name="T8" fmla="*/ 325 w 3063"/>
                <a:gd name="T9" fmla="*/ 1531 h 3056"/>
                <a:gd name="T10" fmla="*/ 1291 w 3063"/>
                <a:gd name="T11" fmla="*/ 246 h 3056"/>
                <a:gd name="T12" fmla="*/ 1115 w 3063"/>
                <a:gd name="T13" fmla="*/ 57 h 3056"/>
                <a:gd name="T14" fmla="*/ 846 w 3063"/>
                <a:gd name="T15" fmla="*/ 162 h 3056"/>
                <a:gd name="T16" fmla="*/ 843 w 3063"/>
                <a:gd name="T17" fmla="*/ 419 h 3056"/>
                <a:gd name="T18" fmla="*/ 611 w 3063"/>
                <a:gd name="T19" fmla="*/ 307 h 3056"/>
                <a:gd name="T20" fmla="*/ 398 w 3063"/>
                <a:gd name="T21" fmla="*/ 502 h 3056"/>
                <a:gd name="T22" fmla="*/ 488 w 3063"/>
                <a:gd name="T23" fmla="*/ 743 h 3056"/>
                <a:gd name="T24" fmla="*/ 231 w 3063"/>
                <a:gd name="T25" fmla="*/ 722 h 3056"/>
                <a:gd name="T26" fmla="*/ 102 w 3063"/>
                <a:gd name="T27" fmla="*/ 981 h 3056"/>
                <a:gd name="T28" fmla="*/ 274 w 3063"/>
                <a:gd name="T29" fmla="*/ 1173 h 3056"/>
                <a:gd name="T30" fmla="*/ 27 w 3063"/>
                <a:gd name="T31" fmla="*/ 1247 h 3056"/>
                <a:gd name="T32" fmla="*/ 0 w 3063"/>
                <a:gd name="T33" fmla="*/ 1531 h 3056"/>
                <a:gd name="T34" fmla="*/ 0 w 3063"/>
                <a:gd name="T35" fmla="*/ 1535 h 3056"/>
                <a:gd name="T36" fmla="*/ 229 w 3063"/>
                <a:gd name="T37" fmla="*/ 1652 h 3056"/>
                <a:gd name="T38" fmla="*/ 26 w 3063"/>
                <a:gd name="T39" fmla="*/ 1809 h 3056"/>
                <a:gd name="T40" fmla="*/ 105 w 3063"/>
                <a:gd name="T41" fmla="*/ 2087 h 3056"/>
                <a:gd name="T42" fmla="*/ 361 w 3063"/>
                <a:gd name="T43" fmla="*/ 2114 h 3056"/>
                <a:gd name="T44" fmla="*/ 228 w 3063"/>
                <a:gd name="T45" fmla="*/ 2334 h 3056"/>
                <a:gd name="T46" fmla="*/ 402 w 3063"/>
                <a:gd name="T47" fmla="*/ 2565 h 3056"/>
                <a:gd name="T48" fmla="*/ 651 w 3063"/>
                <a:gd name="T49" fmla="*/ 2498 h 3056"/>
                <a:gd name="T50" fmla="*/ 606 w 3063"/>
                <a:gd name="T51" fmla="*/ 2751 h 3056"/>
                <a:gd name="T52" fmla="*/ 852 w 3063"/>
                <a:gd name="T53" fmla="*/ 2904 h 3056"/>
                <a:gd name="T54" fmla="*/ 1059 w 3063"/>
                <a:gd name="T55" fmla="*/ 2751 h 3056"/>
                <a:gd name="T56" fmla="*/ 1109 w 3063"/>
                <a:gd name="T57" fmla="*/ 3003 h 3056"/>
                <a:gd name="T58" fmla="*/ 1394 w 3063"/>
                <a:gd name="T59" fmla="*/ 3056 h 3056"/>
                <a:gd name="T60" fmla="*/ 1531 w 3063"/>
                <a:gd name="T61" fmla="*/ 2839 h 3056"/>
                <a:gd name="T62" fmla="*/ 1669 w 3063"/>
                <a:gd name="T63" fmla="*/ 3056 h 3056"/>
                <a:gd name="T64" fmla="*/ 1954 w 3063"/>
                <a:gd name="T65" fmla="*/ 3003 h 3056"/>
                <a:gd name="T66" fmla="*/ 2004 w 3063"/>
                <a:gd name="T67" fmla="*/ 2751 h 3056"/>
                <a:gd name="T68" fmla="*/ 2211 w 3063"/>
                <a:gd name="T69" fmla="*/ 2904 h 3056"/>
                <a:gd name="T70" fmla="*/ 2457 w 3063"/>
                <a:gd name="T71" fmla="*/ 2751 h 3056"/>
                <a:gd name="T72" fmla="*/ 2412 w 3063"/>
                <a:gd name="T73" fmla="*/ 2498 h 3056"/>
                <a:gd name="T74" fmla="*/ 2661 w 3063"/>
                <a:gd name="T75" fmla="*/ 2565 h 3056"/>
                <a:gd name="T76" fmla="*/ 2835 w 3063"/>
                <a:gd name="T77" fmla="*/ 2334 h 3056"/>
                <a:gd name="T78" fmla="*/ 2702 w 3063"/>
                <a:gd name="T79" fmla="*/ 2114 h 3056"/>
                <a:gd name="T80" fmla="*/ 2958 w 3063"/>
                <a:gd name="T81" fmla="*/ 2087 h 3056"/>
                <a:gd name="T82" fmla="*/ 3037 w 3063"/>
                <a:gd name="T83" fmla="*/ 1809 h 3056"/>
                <a:gd name="T84" fmla="*/ 2834 w 3063"/>
                <a:gd name="T85" fmla="*/ 1652 h 3056"/>
                <a:gd name="T86" fmla="*/ 3063 w 3063"/>
                <a:gd name="T87" fmla="*/ 1535 h 3056"/>
                <a:gd name="T88" fmla="*/ 3063 w 3063"/>
                <a:gd name="T89" fmla="*/ 1531 h 3056"/>
                <a:gd name="T90" fmla="*/ 3036 w 3063"/>
                <a:gd name="T91" fmla="*/ 1247 h 3056"/>
                <a:gd name="T92" fmla="*/ 2789 w 3063"/>
                <a:gd name="T93" fmla="*/ 1173 h 3056"/>
                <a:gd name="T94" fmla="*/ 2961 w 3063"/>
                <a:gd name="T95" fmla="*/ 981 h 3056"/>
                <a:gd name="T96" fmla="*/ 2832 w 3063"/>
                <a:gd name="T97" fmla="*/ 722 h 3056"/>
                <a:gd name="T98" fmla="*/ 2575 w 3063"/>
                <a:gd name="T99" fmla="*/ 743 h 3056"/>
                <a:gd name="T100" fmla="*/ 2665 w 3063"/>
                <a:gd name="T101" fmla="*/ 502 h 3056"/>
                <a:gd name="T102" fmla="*/ 2451 w 3063"/>
                <a:gd name="T103" fmla="*/ 307 h 3056"/>
                <a:gd name="T104" fmla="*/ 2220 w 3063"/>
                <a:gd name="T105" fmla="*/ 419 h 3056"/>
                <a:gd name="T106" fmla="*/ 2217 w 3063"/>
                <a:gd name="T107" fmla="*/ 162 h 3056"/>
                <a:gd name="T108" fmla="*/ 1948 w 3063"/>
                <a:gd name="T109" fmla="*/ 57 h 3056"/>
                <a:gd name="T110" fmla="*/ 1772 w 3063"/>
                <a:gd name="T111" fmla="*/ 246 h 3056"/>
                <a:gd name="T112" fmla="*/ 1676 w 3063"/>
                <a:gd name="T113" fmla="*/ 7 h 3056"/>
                <a:gd name="T114" fmla="*/ 1531 w 3063"/>
                <a:gd name="T115" fmla="*/ 0 h 3056"/>
                <a:gd name="T116" fmla="*/ 1387 w 3063"/>
                <a:gd name="T117" fmla="*/ 7 h 3056"/>
                <a:gd name="T118" fmla="*/ 1291 w 3063"/>
                <a:gd name="T119" fmla="*/ 246 h 30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063" h="3056">
                  <a:moveTo>
                    <a:pt x="325" y="1531"/>
                  </a:moveTo>
                  <a:cubicBezTo>
                    <a:pt x="325" y="865"/>
                    <a:pt x="865" y="325"/>
                    <a:pt x="1531" y="325"/>
                  </a:cubicBezTo>
                  <a:cubicBezTo>
                    <a:pt x="2198" y="325"/>
                    <a:pt x="2738" y="865"/>
                    <a:pt x="2738" y="1531"/>
                  </a:cubicBezTo>
                  <a:cubicBezTo>
                    <a:pt x="2738" y="2197"/>
                    <a:pt x="2198" y="2737"/>
                    <a:pt x="1531" y="2737"/>
                  </a:cubicBezTo>
                  <a:cubicBezTo>
                    <a:pt x="865" y="2737"/>
                    <a:pt x="325" y="2197"/>
                    <a:pt x="325" y="1531"/>
                  </a:cubicBezTo>
                  <a:close/>
                  <a:moveTo>
                    <a:pt x="1291" y="246"/>
                  </a:moveTo>
                  <a:cubicBezTo>
                    <a:pt x="1115" y="57"/>
                    <a:pt x="1115" y="57"/>
                    <a:pt x="1115" y="57"/>
                  </a:cubicBezTo>
                  <a:cubicBezTo>
                    <a:pt x="1022" y="84"/>
                    <a:pt x="932" y="119"/>
                    <a:pt x="846" y="162"/>
                  </a:cubicBezTo>
                  <a:cubicBezTo>
                    <a:pt x="843" y="419"/>
                    <a:pt x="843" y="419"/>
                    <a:pt x="843" y="419"/>
                  </a:cubicBezTo>
                  <a:cubicBezTo>
                    <a:pt x="611" y="307"/>
                    <a:pt x="611" y="307"/>
                    <a:pt x="611" y="307"/>
                  </a:cubicBezTo>
                  <a:cubicBezTo>
                    <a:pt x="534" y="365"/>
                    <a:pt x="463" y="431"/>
                    <a:pt x="398" y="502"/>
                  </a:cubicBezTo>
                  <a:cubicBezTo>
                    <a:pt x="488" y="743"/>
                    <a:pt x="488" y="743"/>
                    <a:pt x="488" y="743"/>
                  </a:cubicBezTo>
                  <a:cubicBezTo>
                    <a:pt x="231" y="722"/>
                    <a:pt x="231" y="722"/>
                    <a:pt x="231" y="722"/>
                  </a:cubicBezTo>
                  <a:cubicBezTo>
                    <a:pt x="181" y="804"/>
                    <a:pt x="137" y="890"/>
                    <a:pt x="102" y="981"/>
                  </a:cubicBezTo>
                  <a:cubicBezTo>
                    <a:pt x="274" y="1173"/>
                    <a:pt x="274" y="1173"/>
                    <a:pt x="274" y="1173"/>
                  </a:cubicBezTo>
                  <a:cubicBezTo>
                    <a:pt x="27" y="1247"/>
                    <a:pt x="27" y="1247"/>
                    <a:pt x="27" y="1247"/>
                  </a:cubicBezTo>
                  <a:cubicBezTo>
                    <a:pt x="9" y="1339"/>
                    <a:pt x="0" y="1434"/>
                    <a:pt x="0" y="1531"/>
                  </a:cubicBezTo>
                  <a:cubicBezTo>
                    <a:pt x="0" y="1532"/>
                    <a:pt x="0" y="1533"/>
                    <a:pt x="0" y="1535"/>
                  </a:cubicBezTo>
                  <a:cubicBezTo>
                    <a:pt x="229" y="1652"/>
                    <a:pt x="229" y="1652"/>
                    <a:pt x="229" y="1652"/>
                  </a:cubicBezTo>
                  <a:cubicBezTo>
                    <a:pt x="26" y="1809"/>
                    <a:pt x="26" y="1809"/>
                    <a:pt x="26" y="1809"/>
                  </a:cubicBezTo>
                  <a:cubicBezTo>
                    <a:pt x="43" y="1906"/>
                    <a:pt x="70" y="1999"/>
                    <a:pt x="105" y="2087"/>
                  </a:cubicBezTo>
                  <a:cubicBezTo>
                    <a:pt x="361" y="2114"/>
                    <a:pt x="361" y="2114"/>
                    <a:pt x="361" y="2114"/>
                  </a:cubicBezTo>
                  <a:cubicBezTo>
                    <a:pt x="228" y="2334"/>
                    <a:pt x="228" y="2334"/>
                    <a:pt x="228" y="2334"/>
                  </a:cubicBezTo>
                  <a:cubicBezTo>
                    <a:pt x="279" y="2417"/>
                    <a:pt x="337" y="2494"/>
                    <a:pt x="402" y="2565"/>
                  </a:cubicBezTo>
                  <a:cubicBezTo>
                    <a:pt x="651" y="2498"/>
                    <a:pt x="651" y="2498"/>
                    <a:pt x="651" y="2498"/>
                  </a:cubicBezTo>
                  <a:cubicBezTo>
                    <a:pt x="606" y="2751"/>
                    <a:pt x="606" y="2751"/>
                    <a:pt x="606" y="2751"/>
                  </a:cubicBezTo>
                  <a:cubicBezTo>
                    <a:pt x="683" y="2809"/>
                    <a:pt x="765" y="2860"/>
                    <a:pt x="852" y="2904"/>
                  </a:cubicBezTo>
                  <a:cubicBezTo>
                    <a:pt x="1059" y="2751"/>
                    <a:pt x="1059" y="2751"/>
                    <a:pt x="1059" y="2751"/>
                  </a:cubicBezTo>
                  <a:cubicBezTo>
                    <a:pt x="1109" y="3003"/>
                    <a:pt x="1109" y="3003"/>
                    <a:pt x="1109" y="3003"/>
                  </a:cubicBezTo>
                  <a:cubicBezTo>
                    <a:pt x="1201" y="3030"/>
                    <a:pt x="1296" y="3048"/>
                    <a:pt x="1394" y="3056"/>
                  </a:cubicBezTo>
                  <a:cubicBezTo>
                    <a:pt x="1531" y="2839"/>
                    <a:pt x="1531" y="2839"/>
                    <a:pt x="1531" y="2839"/>
                  </a:cubicBezTo>
                  <a:cubicBezTo>
                    <a:pt x="1669" y="3056"/>
                    <a:pt x="1669" y="3056"/>
                    <a:pt x="1669" y="3056"/>
                  </a:cubicBezTo>
                  <a:cubicBezTo>
                    <a:pt x="1767" y="3048"/>
                    <a:pt x="1862" y="3030"/>
                    <a:pt x="1954" y="3003"/>
                  </a:cubicBezTo>
                  <a:cubicBezTo>
                    <a:pt x="2004" y="2751"/>
                    <a:pt x="2004" y="2751"/>
                    <a:pt x="2004" y="2751"/>
                  </a:cubicBezTo>
                  <a:cubicBezTo>
                    <a:pt x="2211" y="2904"/>
                    <a:pt x="2211" y="2904"/>
                    <a:pt x="2211" y="2904"/>
                  </a:cubicBezTo>
                  <a:cubicBezTo>
                    <a:pt x="2298" y="2860"/>
                    <a:pt x="2380" y="2809"/>
                    <a:pt x="2457" y="2751"/>
                  </a:cubicBezTo>
                  <a:cubicBezTo>
                    <a:pt x="2412" y="2498"/>
                    <a:pt x="2412" y="2498"/>
                    <a:pt x="2412" y="2498"/>
                  </a:cubicBezTo>
                  <a:cubicBezTo>
                    <a:pt x="2661" y="2565"/>
                    <a:pt x="2661" y="2565"/>
                    <a:pt x="2661" y="2565"/>
                  </a:cubicBezTo>
                  <a:cubicBezTo>
                    <a:pt x="2726" y="2494"/>
                    <a:pt x="2784" y="2417"/>
                    <a:pt x="2835" y="2334"/>
                  </a:cubicBezTo>
                  <a:cubicBezTo>
                    <a:pt x="2702" y="2114"/>
                    <a:pt x="2702" y="2114"/>
                    <a:pt x="2702" y="2114"/>
                  </a:cubicBezTo>
                  <a:cubicBezTo>
                    <a:pt x="2958" y="2087"/>
                    <a:pt x="2958" y="2087"/>
                    <a:pt x="2958" y="2087"/>
                  </a:cubicBezTo>
                  <a:cubicBezTo>
                    <a:pt x="2993" y="1999"/>
                    <a:pt x="3020" y="1906"/>
                    <a:pt x="3037" y="1809"/>
                  </a:cubicBezTo>
                  <a:cubicBezTo>
                    <a:pt x="2834" y="1652"/>
                    <a:pt x="2834" y="1652"/>
                    <a:pt x="2834" y="1652"/>
                  </a:cubicBezTo>
                  <a:cubicBezTo>
                    <a:pt x="3063" y="1535"/>
                    <a:pt x="3063" y="1535"/>
                    <a:pt x="3063" y="1535"/>
                  </a:cubicBezTo>
                  <a:cubicBezTo>
                    <a:pt x="3063" y="1533"/>
                    <a:pt x="3063" y="1532"/>
                    <a:pt x="3063" y="1531"/>
                  </a:cubicBezTo>
                  <a:cubicBezTo>
                    <a:pt x="3063" y="1434"/>
                    <a:pt x="3054" y="1339"/>
                    <a:pt x="3036" y="1247"/>
                  </a:cubicBezTo>
                  <a:cubicBezTo>
                    <a:pt x="2789" y="1173"/>
                    <a:pt x="2789" y="1173"/>
                    <a:pt x="2789" y="1173"/>
                  </a:cubicBezTo>
                  <a:cubicBezTo>
                    <a:pt x="2961" y="981"/>
                    <a:pt x="2961" y="981"/>
                    <a:pt x="2961" y="981"/>
                  </a:cubicBezTo>
                  <a:cubicBezTo>
                    <a:pt x="2926" y="890"/>
                    <a:pt x="2883" y="804"/>
                    <a:pt x="2832" y="722"/>
                  </a:cubicBezTo>
                  <a:cubicBezTo>
                    <a:pt x="2575" y="743"/>
                    <a:pt x="2575" y="743"/>
                    <a:pt x="2575" y="743"/>
                  </a:cubicBezTo>
                  <a:cubicBezTo>
                    <a:pt x="2665" y="502"/>
                    <a:pt x="2665" y="502"/>
                    <a:pt x="2665" y="502"/>
                  </a:cubicBezTo>
                  <a:cubicBezTo>
                    <a:pt x="2600" y="431"/>
                    <a:pt x="2529" y="365"/>
                    <a:pt x="2451" y="307"/>
                  </a:cubicBezTo>
                  <a:cubicBezTo>
                    <a:pt x="2220" y="419"/>
                    <a:pt x="2220" y="419"/>
                    <a:pt x="2220" y="419"/>
                  </a:cubicBezTo>
                  <a:cubicBezTo>
                    <a:pt x="2217" y="162"/>
                    <a:pt x="2217" y="162"/>
                    <a:pt x="2217" y="162"/>
                  </a:cubicBezTo>
                  <a:cubicBezTo>
                    <a:pt x="2131" y="119"/>
                    <a:pt x="2041" y="84"/>
                    <a:pt x="1948" y="57"/>
                  </a:cubicBezTo>
                  <a:cubicBezTo>
                    <a:pt x="1772" y="246"/>
                    <a:pt x="1772" y="246"/>
                    <a:pt x="1772" y="246"/>
                  </a:cubicBezTo>
                  <a:cubicBezTo>
                    <a:pt x="1676" y="7"/>
                    <a:pt x="1676" y="7"/>
                    <a:pt x="1676" y="7"/>
                  </a:cubicBezTo>
                  <a:cubicBezTo>
                    <a:pt x="1628" y="2"/>
                    <a:pt x="1580" y="0"/>
                    <a:pt x="1531" y="0"/>
                  </a:cubicBezTo>
                  <a:cubicBezTo>
                    <a:pt x="1483" y="0"/>
                    <a:pt x="1435" y="2"/>
                    <a:pt x="1387" y="7"/>
                  </a:cubicBezTo>
                  <a:lnTo>
                    <a:pt x="1291" y="246"/>
                  </a:lnTo>
                  <a:close/>
                </a:path>
              </a:pathLst>
            </a:custGeom>
            <a:solidFill>
              <a:schemeClr val="bg1">
                <a:lumMod val="95000"/>
              </a:schemeClr>
            </a:solidFill>
            <a:ln>
              <a:noFill/>
            </a:ln>
            <a:effectLst>
              <a:outerShdw blurRad="50800" dist="38100" dir="5400000" algn="t" rotWithShape="0">
                <a:prstClr val="black">
                  <a:alpha val="40000"/>
                </a:prstClr>
              </a:outerShdw>
            </a:effectLst>
          </p:spPr>
          <p:txBody>
            <a:bodyPr vert="horz" wrap="square" lIns="91440" tIns="45720" rIns="91440" bIns="45720" numCol="1" anchor="t" anchorCtr="0" compatLnSpc="1"/>
            <a:lstStyle/>
            <a:p>
              <a:endParaRPr lang="zh-CN" altLang="en-US">
                <a:latin typeface="Arial"/>
                <a:ea typeface="微软雅黑"/>
                <a:sym typeface="Arial"/>
              </a:endParaRPr>
            </a:p>
          </p:txBody>
        </p:sp>
        <p:sp>
          <p:nvSpPr>
            <p:cNvPr id="28" name="Oval 6"/>
            <p:cNvSpPr>
              <a:spLocks noChangeArrowheads="1"/>
            </p:cNvSpPr>
            <p:nvPr/>
          </p:nvSpPr>
          <p:spPr bwMode="auto">
            <a:xfrm>
              <a:off x="1292225" y="1420813"/>
              <a:ext cx="1268413" cy="1241425"/>
            </a:xfrm>
            <a:prstGeom prst="ellipse">
              <a:avLst/>
            </a:prstGeom>
            <a:solidFill>
              <a:srgbClr val="FFFFFF"/>
            </a:solidFill>
            <a:ln>
              <a:noFill/>
            </a:ln>
            <a:effectLst>
              <a:outerShdw blurRad="50800" dist="38100" dir="5400000" algn="t" rotWithShape="0">
                <a:prstClr val="black">
                  <a:alpha val="40000"/>
                </a:prstClr>
              </a:outerShdw>
            </a:effectLst>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Arial"/>
                <a:ea typeface="微软雅黑"/>
                <a:sym typeface="Arial"/>
              </a:endParaRPr>
            </a:p>
          </p:txBody>
        </p:sp>
        <p:sp>
          <p:nvSpPr>
            <p:cNvPr id="29" name="Freeform 7"/>
            <p:cNvSpPr>
              <a:spLocks noEditPoints="1"/>
            </p:cNvSpPr>
            <p:nvPr/>
          </p:nvSpPr>
          <p:spPr bwMode="auto">
            <a:xfrm>
              <a:off x="1295400" y="1473201"/>
              <a:ext cx="1263650" cy="1104900"/>
            </a:xfrm>
            <a:custGeom>
              <a:avLst/>
              <a:gdLst>
                <a:gd name="T0" fmla="*/ 1087 w 1650"/>
                <a:gd name="T1" fmla="*/ 1248 h 1445"/>
                <a:gd name="T2" fmla="*/ 1090 w 1650"/>
                <a:gd name="T3" fmla="*/ 1249 h 1445"/>
                <a:gd name="T4" fmla="*/ 1102 w 1650"/>
                <a:gd name="T5" fmla="*/ 1246 h 1445"/>
                <a:gd name="T6" fmla="*/ 1096 w 1650"/>
                <a:gd name="T7" fmla="*/ 1234 h 1445"/>
                <a:gd name="T8" fmla="*/ 1099 w 1650"/>
                <a:gd name="T9" fmla="*/ 1230 h 1445"/>
                <a:gd name="T10" fmla="*/ 1624 w 1650"/>
                <a:gd name="T11" fmla="*/ 904 h 1445"/>
                <a:gd name="T12" fmla="*/ 47 w 1650"/>
                <a:gd name="T13" fmla="*/ 668 h 1445"/>
                <a:gd name="T14" fmla="*/ 7 w 1650"/>
                <a:gd name="T15" fmla="*/ 643 h 1445"/>
                <a:gd name="T16" fmla="*/ 9 w 1650"/>
                <a:gd name="T17" fmla="*/ 747 h 1445"/>
                <a:gd name="T18" fmla="*/ 880 w 1650"/>
                <a:gd name="T19" fmla="*/ 583 h 1445"/>
                <a:gd name="T20" fmla="*/ 740 w 1650"/>
                <a:gd name="T21" fmla="*/ 410 h 1445"/>
                <a:gd name="T22" fmla="*/ 1216 w 1650"/>
                <a:gd name="T23" fmla="*/ 522 h 1445"/>
                <a:gd name="T24" fmla="*/ 1198 w 1650"/>
                <a:gd name="T25" fmla="*/ 507 h 1445"/>
                <a:gd name="T26" fmla="*/ 675 w 1650"/>
                <a:gd name="T27" fmla="*/ 509 h 1445"/>
                <a:gd name="T28" fmla="*/ 707 w 1650"/>
                <a:gd name="T29" fmla="*/ 504 h 1445"/>
                <a:gd name="T30" fmla="*/ 710 w 1650"/>
                <a:gd name="T31" fmla="*/ 501 h 1445"/>
                <a:gd name="T32" fmla="*/ 805 w 1650"/>
                <a:gd name="T33" fmla="*/ 478 h 1445"/>
                <a:gd name="T34" fmla="*/ 798 w 1650"/>
                <a:gd name="T35" fmla="*/ 478 h 1445"/>
                <a:gd name="T36" fmla="*/ 800 w 1650"/>
                <a:gd name="T37" fmla="*/ 478 h 1445"/>
                <a:gd name="T38" fmla="*/ 801 w 1650"/>
                <a:gd name="T39" fmla="*/ 478 h 1445"/>
                <a:gd name="T40" fmla="*/ 806 w 1650"/>
                <a:gd name="T41" fmla="*/ 443 h 1445"/>
                <a:gd name="T42" fmla="*/ 936 w 1650"/>
                <a:gd name="T43" fmla="*/ 312 h 1445"/>
                <a:gd name="T44" fmla="*/ 980 w 1650"/>
                <a:gd name="T45" fmla="*/ 289 h 1445"/>
                <a:gd name="T46" fmla="*/ 1002 w 1650"/>
                <a:gd name="T47" fmla="*/ 294 h 1445"/>
                <a:gd name="T48" fmla="*/ 1032 w 1650"/>
                <a:gd name="T49" fmla="*/ 228 h 1445"/>
                <a:gd name="T50" fmla="*/ 1031 w 1650"/>
                <a:gd name="T51" fmla="*/ 227 h 1445"/>
                <a:gd name="T52" fmla="*/ 878 w 1650"/>
                <a:gd name="T53" fmla="*/ 333 h 1445"/>
                <a:gd name="T54" fmla="*/ 1122 w 1650"/>
                <a:gd name="T55" fmla="*/ 486 h 1445"/>
                <a:gd name="T56" fmla="*/ 840 w 1650"/>
                <a:gd name="T57" fmla="*/ 120 h 1445"/>
                <a:gd name="T58" fmla="*/ 879 w 1650"/>
                <a:gd name="T59" fmla="*/ 104 h 1445"/>
                <a:gd name="T60" fmla="*/ 536 w 1650"/>
                <a:gd name="T61" fmla="*/ 202 h 1445"/>
                <a:gd name="T62" fmla="*/ 530 w 1650"/>
                <a:gd name="T63" fmla="*/ 201 h 1445"/>
                <a:gd name="T64" fmla="*/ 617 w 1650"/>
                <a:gd name="T65" fmla="*/ 160 h 1445"/>
                <a:gd name="T66" fmla="*/ 612 w 1650"/>
                <a:gd name="T67" fmla="*/ 188 h 1445"/>
                <a:gd name="T68" fmla="*/ 1073 w 1650"/>
                <a:gd name="T69" fmla="*/ 700 h 1445"/>
                <a:gd name="T70" fmla="*/ 611 w 1650"/>
                <a:gd name="T71" fmla="*/ 657 h 1445"/>
                <a:gd name="T72" fmla="*/ 1200 w 1650"/>
                <a:gd name="T73" fmla="*/ 560 h 1445"/>
                <a:gd name="T74" fmla="*/ 348 w 1650"/>
                <a:gd name="T75" fmla="*/ 148 h 1445"/>
                <a:gd name="T76" fmla="*/ 136 w 1650"/>
                <a:gd name="T77" fmla="*/ 348 h 1445"/>
                <a:gd name="T78" fmla="*/ 157 w 1650"/>
                <a:gd name="T79" fmla="*/ 360 h 1445"/>
                <a:gd name="T80" fmla="*/ 161 w 1650"/>
                <a:gd name="T81" fmla="*/ 364 h 1445"/>
                <a:gd name="T82" fmla="*/ 199 w 1650"/>
                <a:gd name="T83" fmla="*/ 261 h 1445"/>
                <a:gd name="T84" fmla="*/ 152 w 1650"/>
                <a:gd name="T85" fmla="*/ 328 h 1445"/>
                <a:gd name="T86" fmla="*/ 208 w 1650"/>
                <a:gd name="T87" fmla="*/ 217 h 1445"/>
                <a:gd name="T88" fmla="*/ 315 w 1650"/>
                <a:gd name="T89" fmla="*/ 239 h 1445"/>
                <a:gd name="T90" fmla="*/ 324 w 1650"/>
                <a:gd name="T91" fmla="*/ 235 h 1445"/>
                <a:gd name="T92" fmla="*/ 318 w 1650"/>
                <a:gd name="T93" fmla="*/ 109 h 1445"/>
                <a:gd name="T94" fmla="*/ 394 w 1650"/>
                <a:gd name="T95" fmla="*/ 64 h 1445"/>
                <a:gd name="T96" fmla="*/ 451 w 1650"/>
                <a:gd name="T97" fmla="*/ 27 h 1445"/>
                <a:gd name="T98" fmla="*/ 447 w 1650"/>
                <a:gd name="T99" fmla="*/ 55 h 1445"/>
                <a:gd name="T100" fmla="*/ 466 w 1650"/>
                <a:gd name="T101" fmla="*/ 72 h 1445"/>
                <a:gd name="T102" fmla="*/ 1387 w 1650"/>
                <a:gd name="T103" fmla="*/ 395 h 1445"/>
                <a:gd name="T104" fmla="*/ 1435 w 1650"/>
                <a:gd name="T105" fmla="*/ 253 h 1445"/>
                <a:gd name="T106" fmla="*/ 1187 w 1650"/>
                <a:gd name="T107" fmla="*/ 176 h 1445"/>
                <a:gd name="T108" fmla="*/ 1186 w 1650"/>
                <a:gd name="T109" fmla="*/ 177 h 1445"/>
                <a:gd name="T110" fmla="*/ 1183 w 1650"/>
                <a:gd name="T111" fmla="*/ 178 h 1445"/>
                <a:gd name="T112" fmla="*/ 1220 w 1650"/>
                <a:gd name="T113" fmla="*/ 55 h 1445"/>
                <a:gd name="T114" fmla="*/ 1169 w 1650"/>
                <a:gd name="T115" fmla="*/ 114 h 1445"/>
                <a:gd name="T116" fmla="*/ 1184 w 1650"/>
                <a:gd name="T117" fmla="*/ 119 h 1445"/>
                <a:gd name="T118" fmla="*/ 1211 w 1650"/>
                <a:gd name="T119" fmla="*/ 46 h 1445"/>
                <a:gd name="T120" fmla="*/ 1288 w 1650"/>
                <a:gd name="T121" fmla="*/ 452 h 1445"/>
                <a:gd name="T122" fmla="*/ 1114 w 1650"/>
                <a:gd name="T123" fmla="*/ 44 h 1445"/>
                <a:gd name="T124" fmla="*/ 526 w 1650"/>
                <a:gd name="T125" fmla="*/ 82 h 14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650" h="1445">
                  <a:moveTo>
                    <a:pt x="1237" y="1254"/>
                  </a:moveTo>
                  <a:cubicBezTo>
                    <a:pt x="1246" y="1246"/>
                    <a:pt x="1246" y="1246"/>
                    <a:pt x="1246" y="1246"/>
                  </a:cubicBezTo>
                  <a:cubicBezTo>
                    <a:pt x="1237" y="1254"/>
                    <a:pt x="1237" y="1254"/>
                    <a:pt x="1237" y="1254"/>
                  </a:cubicBezTo>
                  <a:moveTo>
                    <a:pt x="1246" y="1246"/>
                  </a:moveTo>
                  <a:cubicBezTo>
                    <a:pt x="1247" y="1244"/>
                    <a:pt x="1247" y="1241"/>
                    <a:pt x="1248" y="1239"/>
                  </a:cubicBezTo>
                  <a:cubicBezTo>
                    <a:pt x="1248" y="1218"/>
                    <a:pt x="1248" y="1218"/>
                    <a:pt x="1248" y="1218"/>
                  </a:cubicBezTo>
                  <a:cubicBezTo>
                    <a:pt x="1246" y="1219"/>
                    <a:pt x="1244" y="1219"/>
                    <a:pt x="1242" y="1220"/>
                  </a:cubicBezTo>
                  <a:cubicBezTo>
                    <a:pt x="1231" y="1235"/>
                    <a:pt x="1231" y="1235"/>
                    <a:pt x="1231" y="1235"/>
                  </a:cubicBezTo>
                  <a:cubicBezTo>
                    <a:pt x="1222" y="1244"/>
                    <a:pt x="1222" y="1244"/>
                    <a:pt x="1222" y="1244"/>
                  </a:cubicBezTo>
                  <a:cubicBezTo>
                    <a:pt x="1214" y="1252"/>
                    <a:pt x="1214" y="1252"/>
                    <a:pt x="1214" y="1252"/>
                  </a:cubicBezTo>
                  <a:cubicBezTo>
                    <a:pt x="1205" y="1260"/>
                    <a:pt x="1205" y="1260"/>
                    <a:pt x="1205" y="1260"/>
                  </a:cubicBezTo>
                  <a:cubicBezTo>
                    <a:pt x="1199" y="1261"/>
                    <a:pt x="1192" y="1262"/>
                    <a:pt x="1186" y="1263"/>
                  </a:cubicBezTo>
                  <a:cubicBezTo>
                    <a:pt x="1182" y="1275"/>
                    <a:pt x="1179" y="1286"/>
                    <a:pt x="1175" y="1297"/>
                  </a:cubicBezTo>
                  <a:cubicBezTo>
                    <a:pt x="1171" y="1307"/>
                    <a:pt x="1170" y="1309"/>
                    <a:pt x="1161" y="1317"/>
                  </a:cubicBezTo>
                  <a:cubicBezTo>
                    <a:pt x="1158" y="1319"/>
                    <a:pt x="1154" y="1322"/>
                    <a:pt x="1153" y="1325"/>
                  </a:cubicBezTo>
                  <a:cubicBezTo>
                    <a:pt x="1151" y="1333"/>
                    <a:pt x="1153" y="1345"/>
                    <a:pt x="1153" y="1354"/>
                  </a:cubicBezTo>
                  <a:cubicBezTo>
                    <a:pt x="1168" y="1348"/>
                    <a:pt x="1179" y="1344"/>
                    <a:pt x="1191" y="1332"/>
                  </a:cubicBezTo>
                  <a:cubicBezTo>
                    <a:pt x="1196" y="1328"/>
                    <a:pt x="1200" y="1319"/>
                    <a:pt x="1203" y="1315"/>
                  </a:cubicBezTo>
                  <a:cubicBezTo>
                    <a:pt x="1213" y="1296"/>
                    <a:pt x="1218" y="1290"/>
                    <a:pt x="1230" y="1276"/>
                  </a:cubicBezTo>
                  <a:cubicBezTo>
                    <a:pt x="1233" y="1269"/>
                    <a:pt x="1235" y="1261"/>
                    <a:pt x="1237" y="1254"/>
                  </a:cubicBezTo>
                  <a:cubicBezTo>
                    <a:pt x="1246" y="1246"/>
                    <a:pt x="1246" y="1246"/>
                    <a:pt x="1246" y="1246"/>
                  </a:cubicBezTo>
                  <a:moveTo>
                    <a:pt x="1205" y="1260"/>
                  </a:moveTo>
                  <a:cubicBezTo>
                    <a:pt x="1214" y="1252"/>
                    <a:pt x="1214" y="1252"/>
                    <a:pt x="1214" y="1252"/>
                  </a:cubicBezTo>
                  <a:cubicBezTo>
                    <a:pt x="1205" y="1260"/>
                    <a:pt x="1205" y="1260"/>
                    <a:pt x="1205" y="1260"/>
                  </a:cubicBezTo>
                  <a:moveTo>
                    <a:pt x="1222" y="1244"/>
                  </a:moveTo>
                  <a:cubicBezTo>
                    <a:pt x="1214" y="1252"/>
                    <a:pt x="1214" y="1252"/>
                    <a:pt x="1214" y="1252"/>
                  </a:cubicBezTo>
                  <a:cubicBezTo>
                    <a:pt x="1222" y="1244"/>
                    <a:pt x="1222" y="1244"/>
                    <a:pt x="1222" y="1244"/>
                  </a:cubicBezTo>
                  <a:moveTo>
                    <a:pt x="1231" y="1235"/>
                  </a:moveTo>
                  <a:cubicBezTo>
                    <a:pt x="1222" y="1244"/>
                    <a:pt x="1222" y="1244"/>
                    <a:pt x="1222" y="1244"/>
                  </a:cubicBezTo>
                  <a:cubicBezTo>
                    <a:pt x="1231" y="1235"/>
                    <a:pt x="1231" y="1235"/>
                    <a:pt x="1231" y="1235"/>
                  </a:cubicBezTo>
                  <a:moveTo>
                    <a:pt x="1242" y="1220"/>
                  </a:moveTo>
                  <a:cubicBezTo>
                    <a:pt x="1231" y="1235"/>
                    <a:pt x="1231" y="1235"/>
                    <a:pt x="1231" y="1235"/>
                  </a:cubicBezTo>
                  <a:cubicBezTo>
                    <a:pt x="1242" y="1220"/>
                    <a:pt x="1242" y="1220"/>
                    <a:pt x="1242" y="1220"/>
                  </a:cubicBezTo>
                  <a:cubicBezTo>
                    <a:pt x="1244" y="1219"/>
                    <a:pt x="1246" y="1219"/>
                    <a:pt x="1248" y="1218"/>
                  </a:cubicBezTo>
                  <a:cubicBezTo>
                    <a:pt x="1246" y="1219"/>
                    <a:pt x="1244" y="1219"/>
                    <a:pt x="1242" y="1220"/>
                  </a:cubicBezTo>
                  <a:moveTo>
                    <a:pt x="336" y="1197"/>
                  </a:moveTo>
                  <a:cubicBezTo>
                    <a:pt x="351" y="1166"/>
                    <a:pt x="351" y="1166"/>
                    <a:pt x="351" y="1166"/>
                  </a:cubicBezTo>
                  <a:cubicBezTo>
                    <a:pt x="351" y="1164"/>
                    <a:pt x="351" y="1164"/>
                    <a:pt x="351" y="1164"/>
                  </a:cubicBezTo>
                  <a:cubicBezTo>
                    <a:pt x="275" y="1148"/>
                    <a:pt x="209" y="1128"/>
                    <a:pt x="156" y="1105"/>
                  </a:cubicBezTo>
                  <a:cubicBezTo>
                    <a:pt x="195" y="1226"/>
                    <a:pt x="262" y="1327"/>
                    <a:pt x="350" y="1401"/>
                  </a:cubicBezTo>
                  <a:cubicBezTo>
                    <a:pt x="351" y="1401"/>
                    <a:pt x="352" y="1401"/>
                    <a:pt x="353" y="1402"/>
                  </a:cubicBezTo>
                  <a:cubicBezTo>
                    <a:pt x="351" y="1396"/>
                    <a:pt x="351" y="1396"/>
                    <a:pt x="351" y="1396"/>
                  </a:cubicBezTo>
                  <a:cubicBezTo>
                    <a:pt x="353" y="1402"/>
                    <a:pt x="353" y="1402"/>
                    <a:pt x="353" y="1402"/>
                  </a:cubicBezTo>
                  <a:cubicBezTo>
                    <a:pt x="355" y="1403"/>
                    <a:pt x="357" y="1404"/>
                    <a:pt x="360" y="1404"/>
                  </a:cubicBezTo>
                  <a:cubicBezTo>
                    <a:pt x="350" y="1393"/>
                    <a:pt x="350" y="1393"/>
                    <a:pt x="350" y="1393"/>
                  </a:cubicBezTo>
                  <a:cubicBezTo>
                    <a:pt x="329" y="1376"/>
                    <a:pt x="329" y="1376"/>
                    <a:pt x="329" y="1376"/>
                  </a:cubicBezTo>
                  <a:cubicBezTo>
                    <a:pt x="340" y="1380"/>
                    <a:pt x="340" y="1380"/>
                    <a:pt x="340" y="1380"/>
                  </a:cubicBezTo>
                  <a:cubicBezTo>
                    <a:pt x="342" y="1381"/>
                    <a:pt x="345" y="1381"/>
                    <a:pt x="347" y="1382"/>
                  </a:cubicBezTo>
                  <a:cubicBezTo>
                    <a:pt x="340" y="1369"/>
                    <a:pt x="340" y="1369"/>
                    <a:pt x="340" y="1369"/>
                  </a:cubicBezTo>
                  <a:cubicBezTo>
                    <a:pt x="339" y="1371"/>
                    <a:pt x="340" y="1373"/>
                    <a:pt x="340" y="1375"/>
                  </a:cubicBezTo>
                  <a:cubicBezTo>
                    <a:pt x="338" y="1375"/>
                    <a:pt x="336" y="1375"/>
                    <a:pt x="335" y="1374"/>
                  </a:cubicBezTo>
                  <a:cubicBezTo>
                    <a:pt x="329" y="1372"/>
                    <a:pt x="323" y="1370"/>
                    <a:pt x="318" y="1367"/>
                  </a:cubicBezTo>
                  <a:cubicBezTo>
                    <a:pt x="323" y="1370"/>
                    <a:pt x="329" y="1372"/>
                    <a:pt x="335" y="1374"/>
                  </a:cubicBezTo>
                  <a:cubicBezTo>
                    <a:pt x="337" y="1375"/>
                    <a:pt x="337" y="1375"/>
                    <a:pt x="337" y="1375"/>
                  </a:cubicBezTo>
                  <a:cubicBezTo>
                    <a:pt x="338" y="1375"/>
                    <a:pt x="338" y="1375"/>
                    <a:pt x="339" y="1376"/>
                  </a:cubicBezTo>
                  <a:cubicBezTo>
                    <a:pt x="341" y="1372"/>
                    <a:pt x="341" y="1372"/>
                    <a:pt x="333" y="1351"/>
                  </a:cubicBezTo>
                  <a:cubicBezTo>
                    <a:pt x="328" y="1337"/>
                    <a:pt x="328" y="1337"/>
                    <a:pt x="323" y="1330"/>
                  </a:cubicBezTo>
                  <a:cubicBezTo>
                    <a:pt x="324" y="1331"/>
                    <a:pt x="325" y="1333"/>
                    <a:pt x="326" y="1334"/>
                  </a:cubicBezTo>
                  <a:cubicBezTo>
                    <a:pt x="328" y="1337"/>
                    <a:pt x="328" y="1337"/>
                    <a:pt x="333" y="1351"/>
                  </a:cubicBezTo>
                  <a:cubicBezTo>
                    <a:pt x="333" y="1348"/>
                    <a:pt x="334" y="1345"/>
                    <a:pt x="335" y="1342"/>
                  </a:cubicBezTo>
                  <a:cubicBezTo>
                    <a:pt x="328" y="1331"/>
                    <a:pt x="328" y="1331"/>
                    <a:pt x="328" y="1331"/>
                  </a:cubicBezTo>
                  <a:cubicBezTo>
                    <a:pt x="326" y="1329"/>
                    <a:pt x="325" y="1327"/>
                    <a:pt x="324" y="1325"/>
                  </a:cubicBezTo>
                  <a:cubicBezTo>
                    <a:pt x="321" y="1321"/>
                    <a:pt x="318" y="1317"/>
                    <a:pt x="316" y="1313"/>
                  </a:cubicBezTo>
                  <a:cubicBezTo>
                    <a:pt x="323" y="1299"/>
                    <a:pt x="323" y="1299"/>
                    <a:pt x="323" y="1299"/>
                  </a:cubicBezTo>
                  <a:cubicBezTo>
                    <a:pt x="320" y="1299"/>
                    <a:pt x="316" y="1298"/>
                    <a:pt x="313" y="1297"/>
                  </a:cubicBezTo>
                  <a:cubicBezTo>
                    <a:pt x="313" y="1313"/>
                    <a:pt x="313" y="1313"/>
                    <a:pt x="313" y="1313"/>
                  </a:cubicBezTo>
                  <a:cubicBezTo>
                    <a:pt x="319" y="1324"/>
                    <a:pt x="319" y="1324"/>
                    <a:pt x="319" y="1324"/>
                  </a:cubicBezTo>
                  <a:cubicBezTo>
                    <a:pt x="313" y="1313"/>
                    <a:pt x="313" y="1313"/>
                    <a:pt x="313" y="1313"/>
                  </a:cubicBezTo>
                  <a:cubicBezTo>
                    <a:pt x="313" y="1297"/>
                    <a:pt x="313" y="1297"/>
                    <a:pt x="313" y="1297"/>
                  </a:cubicBezTo>
                  <a:cubicBezTo>
                    <a:pt x="316" y="1298"/>
                    <a:pt x="320" y="1299"/>
                    <a:pt x="323" y="1299"/>
                  </a:cubicBezTo>
                  <a:cubicBezTo>
                    <a:pt x="324" y="1300"/>
                    <a:pt x="326" y="1300"/>
                    <a:pt x="327" y="1301"/>
                  </a:cubicBezTo>
                  <a:cubicBezTo>
                    <a:pt x="328" y="1296"/>
                    <a:pt x="328" y="1296"/>
                    <a:pt x="328" y="1296"/>
                  </a:cubicBezTo>
                  <a:cubicBezTo>
                    <a:pt x="335" y="1298"/>
                    <a:pt x="342" y="1299"/>
                    <a:pt x="348" y="1301"/>
                  </a:cubicBezTo>
                  <a:cubicBezTo>
                    <a:pt x="337" y="1249"/>
                    <a:pt x="336" y="1244"/>
                    <a:pt x="333" y="1203"/>
                  </a:cubicBezTo>
                  <a:cubicBezTo>
                    <a:pt x="336" y="1197"/>
                    <a:pt x="336" y="1197"/>
                    <a:pt x="336" y="1197"/>
                  </a:cubicBezTo>
                  <a:moveTo>
                    <a:pt x="1087" y="1247"/>
                  </a:moveTo>
                  <a:cubicBezTo>
                    <a:pt x="1087" y="1247"/>
                    <a:pt x="1087" y="1247"/>
                    <a:pt x="1087" y="1247"/>
                  </a:cubicBezTo>
                  <a:cubicBezTo>
                    <a:pt x="1087" y="1247"/>
                    <a:pt x="1087" y="1247"/>
                    <a:pt x="1087" y="1247"/>
                  </a:cubicBezTo>
                  <a:moveTo>
                    <a:pt x="1087" y="1247"/>
                  </a:moveTo>
                  <a:cubicBezTo>
                    <a:pt x="1087" y="1247"/>
                    <a:pt x="1087" y="1247"/>
                    <a:pt x="1087" y="1247"/>
                  </a:cubicBezTo>
                  <a:cubicBezTo>
                    <a:pt x="1087" y="1247"/>
                    <a:pt x="1087" y="1247"/>
                    <a:pt x="1087" y="1247"/>
                  </a:cubicBezTo>
                  <a:moveTo>
                    <a:pt x="1087" y="1247"/>
                  </a:moveTo>
                  <a:cubicBezTo>
                    <a:pt x="1087" y="1247"/>
                    <a:pt x="1087" y="1247"/>
                    <a:pt x="1087" y="1247"/>
                  </a:cubicBezTo>
                  <a:cubicBezTo>
                    <a:pt x="1087" y="1247"/>
                    <a:pt x="1087" y="1247"/>
                    <a:pt x="1087" y="1247"/>
                  </a:cubicBezTo>
                  <a:moveTo>
                    <a:pt x="1087" y="1247"/>
                  </a:moveTo>
                  <a:cubicBezTo>
                    <a:pt x="1087" y="1247"/>
                    <a:pt x="1087" y="1247"/>
                    <a:pt x="1087" y="1247"/>
                  </a:cubicBezTo>
                  <a:cubicBezTo>
                    <a:pt x="1087" y="1247"/>
                    <a:pt x="1087" y="1247"/>
                    <a:pt x="1087" y="1247"/>
                  </a:cubicBezTo>
                  <a:moveTo>
                    <a:pt x="1087" y="1247"/>
                  </a:moveTo>
                  <a:cubicBezTo>
                    <a:pt x="1087" y="1247"/>
                    <a:pt x="1087" y="1247"/>
                    <a:pt x="1087" y="1247"/>
                  </a:cubicBezTo>
                  <a:cubicBezTo>
                    <a:pt x="1087" y="1247"/>
                    <a:pt x="1087" y="1247"/>
                    <a:pt x="1087" y="1247"/>
                  </a:cubicBezTo>
                  <a:moveTo>
                    <a:pt x="1087" y="1247"/>
                  </a:moveTo>
                  <a:cubicBezTo>
                    <a:pt x="1087" y="1247"/>
                    <a:pt x="1087" y="1247"/>
                    <a:pt x="1087" y="1247"/>
                  </a:cubicBezTo>
                  <a:cubicBezTo>
                    <a:pt x="1087" y="1247"/>
                    <a:pt x="1087" y="1247"/>
                    <a:pt x="1087" y="1247"/>
                  </a:cubicBezTo>
                  <a:moveTo>
                    <a:pt x="1087" y="1247"/>
                  </a:moveTo>
                  <a:cubicBezTo>
                    <a:pt x="1087" y="1247"/>
                    <a:pt x="1087" y="1247"/>
                    <a:pt x="1087" y="1247"/>
                  </a:cubicBezTo>
                  <a:cubicBezTo>
                    <a:pt x="1087" y="1247"/>
                    <a:pt x="1087" y="1247"/>
                    <a:pt x="1087" y="1247"/>
                  </a:cubicBezTo>
                  <a:moveTo>
                    <a:pt x="1087" y="1247"/>
                  </a:moveTo>
                  <a:cubicBezTo>
                    <a:pt x="1087" y="1247"/>
                    <a:pt x="1087" y="1247"/>
                    <a:pt x="1087" y="1247"/>
                  </a:cubicBezTo>
                  <a:cubicBezTo>
                    <a:pt x="1087" y="1247"/>
                    <a:pt x="1087" y="1247"/>
                    <a:pt x="1087" y="1247"/>
                  </a:cubicBezTo>
                  <a:moveTo>
                    <a:pt x="1087" y="1248"/>
                  </a:moveTo>
                  <a:cubicBezTo>
                    <a:pt x="1087" y="1247"/>
                    <a:pt x="1087" y="1247"/>
                    <a:pt x="1087" y="1247"/>
                  </a:cubicBezTo>
                  <a:cubicBezTo>
                    <a:pt x="1087" y="1247"/>
                    <a:pt x="1087" y="1247"/>
                    <a:pt x="1087" y="1248"/>
                  </a:cubicBezTo>
                  <a:moveTo>
                    <a:pt x="1087" y="1248"/>
                  </a:moveTo>
                  <a:cubicBezTo>
                    <a:pt x="1087" y="1248"/>
                    <a:pt x="1087" y="1248"/>
                    <a:pt x="1087" y="1248"/>
                  </a:cubicBezTo>
                  <a:cubicBezTo>
                    <a:pt x="1087" y="1248"/>
                    <a:pt x="1087" y="1248"/>
                    <a:pt x="1087" y="1248"/>
                  </a:cubicBezTo>
                  <a:moveTo>
                    <a:pt x="1087" y="1248"/>
                  </a:moveTo>
                  <a:cubicBezTo>
                    <a:pt x="1087" y="1248"/>
                    <a:pt x="1087" y="1248"/>
                    <a:pt x="1087" y="1248"/>
                  </a:cubicBezTo>
                  <a:cubicBezTo>
                    <a:pt x="1087" y="1248"/>
                    <a:pt x="1087" y="1248"/>
                    <a:pt x="1087" y="1248"/>
                  </a:cubicBezTo>
                  <a:moveTo>
                    <a:pt x="1087" y="1248"/>
                  </a:moveTo>
                  <a:cubicBezTo>
                    <a:pt x="1087" y="1248"/>
                    <a:pt x="1087" y="1248"/>
                    <a:pt x="1087" y="1248"/>
                  </a:cubicBezTo>
                  <a:cubicBezTo>
                    <a:pt x="1087" y="1248"/>
                    <a:pt x="1087" y="1248"/>
                    <a:pt x="1087" y="1248"/>
                  </a:cubicBezTo>
                  <a:moveTo>
                    <a:pt x="1087" y="1248"/>
                  </a:moveTo>
                  <a:cubicBezTo>
                    <a:pt x="1087" y="1248"/>
                    <a:pt x="1087" y="1248"/>
                    <a:pt x="1087" y="1248"/>
                  </a:cubicBezTo>
                  <a:cubicBezTo>
                    <a:pt x="1087" y="1248"/>
                    <a:pt x="1087" y="1248"/>
                    <a:pt x="1087" y="1248"/>
                  </a:cubicBezTo>
                  <a:moveTo>
                    <a:pt x="1087" y="1248"/>
                  </a:moveTo>
                  <a:cubicBezTo>
                    <a:pt x="1087" y="1248"/>
                    <a:pt x="1087" y="1248"/>
                    <a:pt x="1087" y="1248"/>
                  </a:cubicBezTo>
                  <a:cubicBezTo>
                    <a:pt x="1087" y="1248"/>
                    <a:pt x="1087" y="1248"/>
                    <a:pt x="1087" y="1248"/>
                  </a:cubicBezTo>
                  <a:moveTo>
                    <a:pt x="1087" y="1248"/>
                  </a:moveTo>
                  <a:cubicBezTo>
                    <a:pt x="1087" y="1248"/>
                    <a:pt x="1087" y="1248"/>
                    <a:pt x="1087" y="1248"/>
                  </a:cubicBezTo>
                  <a:cubicBezTo>
                    <a:pt x="1087" y="1248"/>
                    <a:pt x="1087" y="1248"/>
                    <a:pt x="1087" y="1248"/>
                  </a:cubicBezTo>
                  <a:moveTo>
                    <a:pt x="1087" y="1248"/>
                  </a:moveTo>
                  <a:cubicBezTo>
                    <a:pt x="1087" y="1248"/>
                    <a:pt x="1087" y="1248"/>
                    <a:pt x="1087" y="1248"/>
                  </a:cubicBezTo>
                  <a:cubicBezTo>
                    <a:pt x="1087" y="1248"/>
                    <a:pt x="1087" y="1248"/>
                    <a:pt x="1087" y="1248"/>
                  </a:cubicBezTo>
                  <a:moveTo>
                    <a:pt x="1087" y="1248"/>
                  </a:moveTo>
                  <a:cubicBezTo>
                    <a:pt x="1087" y="1248"/>
                    <a:pt x="1087" y="1248"/>
                    <a:pt x="1087" y="1248"/>
                  </a:cubicBezTo>
                  <a:cubicBezTo>
                    <a:pt x="1087" y="1248"/>
                    <a:pt x="1087" y="1248"/>
                    <a:pt x="1087" y="1248"/>
                  </a:cubicBezTo>
                  <a:moveTo>
                    <a:pt x="1087" y="1248"/>
                  </a:moveTo>
                  <a:cubicBezTo>
                    <a:pt x="1087" y="1248"/>
                    <a:pt x="1087" y="1248"/>
                    <a:pt x="1087" y="1248"/>
                  </a:cubicBezTo>
                  <a:cubicBezTo>
                    <a:pt x="1087" y="1248"/>
                    <a:pt x="1087" y="1248"/>
                    <a:pt x="1087" y="1248"/>
                  </a:cubicBezTo>
                  <a:moveTo>
                    <a:pt x="1087" y="1248"/>
                  </a:moveTo>
                  <a:cubicBezTo>
                    <a:pt x="1087" y="1248"/>
                    <a:pt x="1087" y="1248"/>
                    <a:pt x="1087" y="1248"/>
                  </a:cubicBezTo>
                  <a:cubicBezTo>
                    <a:pt x="1087" y="1248"/>
                    <a:pt x="1087" y="1248"/>
                    <a:pt x="1087" y="1248"/>
                  </a:cubicBezTo>
                  <a:moveTo>
                    <a:pt x="1087" y="1248"/>
                  </a:moveTo>
                  <a:cubicBezTo>
                    <a:pt x="1087" y="1248"/>
                    <a:pt x="1087" y="1248"/>
                    <a:pt x="1087" y="1248"/>
                  </a:cubicBezTo>
                  <a:cubicBezTo>
                    <a:pt x="1087" y="1248"/>
                    <a:pt x="1087" y="1248"/>
                    <a:pt x="1087" y="1248"/>
                  </a:cubicBezTo>
                  <a:moveTo>
                    <a:pt x="1087" y="1248"/>
                  </a:moveTo>
                  <a:cubicBezTo>
                    <a:pt x="1087" y="1248"/>
                    <a:pt x="1087" y="1248"/>
                    <a:pt x="1087" y="1248"/>
                  </a:cubicBezTo>
                  <a:cubicBezTo>
                    <a:pt x="1087" y="1248"/>
                    <a:pt x="1087" y="1248"/>
                    <a:pt x="1087" y="1248"/>
                  </a:cubicBezTo>
                  <a:moveTo>
                    <a:pt x="1087" y="1248"/>
                  </a:moveTo>
                  <a:cubicBezTo>
                    <a:pt x="1087" y="1248"/>
                    <a:pt x="1087" y="1248"/>
                    <a:pt x="1087" y="1248"/>
                  </a:cubicBezTo>
                  <a:cubicBezTo>
                    <a:pt x="1087" y="1248"/>
                    <a:pt x="1087" y="1248"/>
                    <a:pt x="1087" y="1248"/>
                  </a:cubicBezTo>
                  <a:moveTo>
                    <a:pt x="1087" y="1248"/>
                  </a:moveTo>
                  <a:cubicBezTo>
                    <a:pt x="1087" y="1248"/>
                    <a:pt x="1087" y="1248"/>
                    <a:pt x="1087" y="1248"/>
                  </a:cubicBezTo>
                  <a:cubicBezTo>
                    <a:pt x="1087" y="1248"/>
                    <a:pt x="1087" y="1248"/>
                    <a:pt x="1087" y="1248"/>
                  </a:cubicBezTo>
                  <a:moveTo>
                    <a:pt x="1087" y="1248"/>
                  </a:moveTo>
                  <a:cubicBezTo>
                    <a:pt x="1088" y="1248"/>
                    <a:pt x="1088" y="1248"/>
                    <a:pt x="1088" y="1248"/>
                  </a:cubicBezTo>
                  <a:cubicBezTo>
                    <a:pt x="1087" y="1248"/>
                    <a:pt x="1087" y="1248"/>
                    <a:pt x="1087" y="1248"/>
                  </a:cubicBezTo>
                  <a:moveTo>
                    <a:pt x="1088" y="1248"/>
                  </a:moveTo>
                  <a:cubicBezTo>
                    <a:pt x="1088" y="1248"/>
                    <a:pt x="1088" y="1248"/>
                    <a:pt x="1088" y="1248"/>
                  </a:cubicBezTo>
                  <a:cubicBezTo>
                    <a:pt x="1088" y="1248"/>
                    <a:pt x="1088" y="1248"/>
                    <a:pt x="1088" y="1248"/>
                  </a:cubicBezTo>
                  <a:moveTo>
                    <a:pt x="1088" y="1248"/>
                  </a:moveTo>
                  <a:cubicBezTo>
                    <a:pt x="1088" y="1248"/>
                    <a:pt x="1088" y="1248"/>
                    <a:pt x="1088" y="1248"/>
                  </a:cubicBezTo>
                  <a:cubicBezTo>
                    <a:pt x="1088" y="1248"/>
                    <a:pt x="1088" y="1248"/>
                    <a:pt x="1088" y="1248"/>
                  </a:cubicBezTo>
                  <a:moveTo>
                    <a:pt x="1088" y="1248"/>
                  </a:moveTo>
                  <a:cubicBezTo>
                    <a:pt x="1088" y="1248"/>
                    <a:pt x="1088" y="1248"/>
                    <a:pt x="1088" y="1248"/>
                  </a:cubicBezTo>
                  <a:cubicBezTo>
                    <a:pt x="1088" y="1248"/>
                    <a:pt x="1088" y="1248"/>
                    <a:pt x="1088" y="1248"/>
                  </a:cubicBezTo>
                  <a:moveTo>
                    <a:pt x="1088" y="1248"/>
                  </a:moveTo>
                  <a:cubicBezTo>
                    <a:pt x="1088" y="1248"/>
                    <a:pt x="1088" y="1248"/>
                    <a:pt x="1088" y="1248"/>
                  </a:cubicBezTo>
                  <a:cubicBezTo>
                    <a:pt x="1088" y="1248"/>
                    <a:pt x="1088" y="1248"/>
                    <a:pt x="1088" y="1248"/>
                  </a:cubicBezTo>
                  <a:moveTo>
                    <a:pt x="1088" y="1248"/>
                  </a:moveTo>
                  <a:cubicBezTo>
                    <a:pt x="1088" y="1248"/>
                    <a:pt x="1088" y="1248"/>
                    <a:pt x="1088" y="1248"/>
                  </a:cubicBezTo>
                  <a:cubicBezTo>
                    <a:pt x="1088" y="1248"/>
                    <a:pt x="1088" y="1248"/>
                    <a:pt x="1088" y="1248"/>
                  </a:cubicBezTo>
                  <a:moveTo>
                    <a:pt x="1088" y="1248"/>
                  </a:moveTo>
                  <a:cubicBezTo>
                    <a:pt x="1088" y="1248"/>
                    <a:pt x="1088" y="1248"/>
                    <a:pt x="1088" y="1248"/>
                  </a:cubicBezTo>
                  <a:cubicBezTo>
                    <a:pt x="1088" y="1248"/>
                    <a:pt x="1088" y="1248"/>
                    <a:pt x="1088" y="1248"/>
                  </a:cubicBezTo>
                  <a:moveTo>
                    <a:pt x="1088" y="1248"/>
                  </a:moveTo>
                  <a:cubicBezTo>
                    <a:pt x="1088" y="1248"/>
                    <a:pt x="1088" y="1248"/>
                    <a:pt x="1088" y="1248"/>
                  </a:cubicBezTo>
                  <a:cubicBezTo>
                    <a:pt x="1088" y="1248"/>
                    <a:pt x="1088" y="1248"/>
                    <a:pt x="1088" y="1248"/>
                  </a:cubicBezTo>
                  <a:moveTo>
                    <a:pt x="1088" y="1248"/>
                  </a:moveTo>
                  <a:cubicBezTo>
                    <a:pt x="1088" y="1248"/>
                    <a:pt x="1088" y="1248"/>
                    <a:pt x="1088" y="1248"/>
                  </a:cubicBezTo>
                  <a:cubicBezTo>
                    <a:pt x="1088" y="1248"/>
                    <a:pt x="1088" y="1248"/>
                    <a:pt x="1088" y="1248"/>
                  </a:cubicBezTo>
                  <a:moveTo>
                    <a:pt x="1088" y="1248"/>
                  </a:moveTo>
                  <a:cubicBezTo>
                    <a:pt x="1088" y="1248"/>
                    <a:pt x="1088" y="1248"/>
                    <a:pt x="1088" y="1248"/>
                  </a:cubicBezTo>
                  <a:cubicBezTo>
                    <a:pt x="1088" y="1248"/>
                    <a:pt x="1088" y="1248"/>
                    <a:pt x="1088" y="1248"/>
                  </a:cubicBezTo>
                  <a:moveTo>
                    <a:pt x="1088" y="1248"/>
                  </a:moveTo>
                  <a:cubicBezTo>
                    <a:pt x="1088" y="1248"/>
                    <a:pt x="1088" y="1248"/>
                    <a:pt x="1088" y="1248"/>
                  </a:cubicBezTo>
                  <a:cubicBezTo>
                    <a:pt x="1088" y="1248"/>
                    <a:pt x="1088" y="1248"/>
                    <a:pt x="1088" y="1248"/>
                  </a:cubicBezTo>
                  <a:moveTo>
                    <a:pt x="1088" y="1248"/>
                  </a:moveTo>
                  <a:cubicBezTo>
                    <a:pt x="1088" y="1248"/>
                    <a:pt x="1088" y="1248"/>
                    <a:pt x="1088" y="1248"/>
                  </a:cubicBezTo>
                  <a:cubicBezTo>
                    <a:pt x="1088" y="1248"/>
                    <a:pt x="1088" y="1248"/>
                    <a:pt x="1088" y="1248"/>
                  </a:cubicBezTo>
                  <a:moveTo>
                    <a:pt x="1088" y="1248"/>
                  </a:moveTo>
                  <a:cubicBezTo>
                    <a:pt x="1088" y="1248"/>
                    <a:pt x="1088" y="1248"/>
                    <a:pt x="1088" y="1248"/>
                  </a:cubicBezTo>
                  <a:cubicBezTo>
                    <a:pt x="1088" y="1248"/>
                    <a:pt x="1088" y="1248"/>
                    <a:pt x="1088" y="1248"/>
                  </a:cubicBezTo>
                  <a:moveTo>
                    <a:pt x="1088" y="1248"/>
                  </a:moveTo>
                  <a:cubicBezTo>
                    <a:pt x="1088" y="1248"/>
                    <a:pt x="1088" y="1248"/>
                    <a:pt x="1088" y="1248"/>
                  </a:cubicBezTo>
                  <a:cubicBezTo>
                    <a:pt x="1088" y="1248"/>
                    <a:pt x="1088" y="1248"/>
                    <a:pt x="1088" y="1248"/>
                  </a:cubicBezTo>
                  <a:moveTo>
                    <a:pt x="1088" y="1248"/>
                  </a:moveTo>
                  <a:cubicBezTo>
                    <a:pt x="1088" y="1248"/>
                    <a:pt x="1088" y="1248"/>
                    <a:pt x="1088" y="1248"/>
                  </a:cubicBezTo>
                  <a:cubicBezTo>
                    <a:pt x="1088" y="1248"/>
                    <a:pt x="1088" y="1248"/>
                    <a:pt x="1088" y="1248"/>
                  </a:cubicBezTo>
                  <a:moveTo>
                    <a:pt x="1089" y="1248"/>
                  </a:moveTo>
                  <a:cubicBezTo>
                    <a:pt x="1088" y="1248"/>
                    <a:pt x="1088" y="1248"/>
                    <a:pt x="1088" y="1248"/>
                  </a:cubicBezTo>
                  <a:cubicBezTo>
                    <a:pt x="1088" y="1248"/>
                    <a:pt x="1088" y="1248"/>
                    <a:pt x="1089" y="1248"/>
                  </a:cubicBezTo>
                  <a:moveTo>
                    <a:pt x="1089" y="1248"/>
                  </a:moveTo>
                  <a:cubicBezTo>
                    <a:pt x="1089" y="1248"/>
                    <a:pt x="1089" y="1248"/>
                    <a:pt x="1089" y="1248"/>
                  </a:cubicBezTo>
                  <a:cubicBezTo>
                    <a:pt x="1089" y="1248"/>
                    <a:pt x="1089" y="1248"/>
                    <a:pt x="1089" y="1248"/>
                  </a:cubicBezTo>
                  <a:moveTo>
                    <a:pt x="1089" y="1248"/>
                  </a:moveTo>
                  <a:cubicBezTo>
                    <a:pt x="1089" y="1248"/>
                    <a:pt x="1089" y="1248"/>
                    <a:pt x="1089" y="1248"/>
                  </a:cubicBezTo>
                  <a:cubicBezTo>
                    <a:pt x="1089" y="1248"/>
                    <a:pt x="1089" y="1248"/>
                    <a:pt x="1089" y="1248"/>
                  </a:cubicBezTo>
                  <a:moveTo>
                    <a:pt x="1089" y="1248"/>
                  </a:moveTo>
                  <a:cubicBezTo>
                    <a:pt x="1089" y="1248"/>
                    <a:pt x="1089" y="1248"/>
                    <a:pt x="1089" y="1248"/>
                  </a:cubicBezTo>
                  <a:cubicBezTo>
                    <a:pt x="1089" y="1248"/>
                    <a:pt x="1089" y="1248"/>
                    <a:pt x="1089" y="1248"/>
                  </a:cubicBezTo>
                  <a:moveTo>
                    <a:pt x="1089" y="1248"/>
                  </a:moveTo>
                  <a:cubicBezTo>
                    <a:pt x="1089" y="1248"/>
                    <a:pt x="1089" y="1248"/>
                    <a:pt x="1089" y="1248"/>
                  </a:cubicBezTo>
                  <a:cubicBezTo>
                    <a:pt x="1089" y="1248"/>
                    <a:pt x="1089" y="1248"/>
                    <a:pt x="1089" y="1248"/>
                  </a:cubicBezTo>
                  <a:moveTo>
                    <a:pt x="1089" y="1248"/>
                  </a:moveTo>
                  <a:cubicBezTo>
                    <a:pt x="1089" y="1248"/>
                    <a:pt x="1089" y="1248"/>
                    <a:pt x="1089" y="1248"/>
                  </a:cubicBezTo>
                  <a:cubicBezTo>
                    <a:pt x="1089" y="1248"/>
                    <a:pt x="1089" y="1248"/>
                    <a:pt x="1089" y="1248"/>
                  </a:cubicBezTo>
                  <a:moveTo>
                    <a:pt x="1089" y="1248"/>
                  </a:moveTo>
                  <a:cubicBezTo>
                    <a:pt x="1089" y="1248"/>
                    <a:pt x="1089" y="1248"/>
                    <a:pt x="1089" y="1248"/>
                  </a:cubicBezTo>
                  <a:cubicBezTo>
                    <a:pt x="1089" y="1248"/>
                    <a:pt x="1089" y="1248"/>
                    <a:pt x="1089" y="1248"/>
                  </a:cubicBezTo>
                  <a:moveTo>
                    <a:pt x="1089" y="1248"/>
                  </a:moveTo>
                  <a:cubicBezTo>
                    <a:pt x="1089" y="1248"/>
                    <a:pt x="1089" y="1248"/>
                    <a:pt x="1089" y="1248"/>
                  </a:cubicBezTo>
                  <a:cubicBezTo>
                    <a:pt x="1089" y="1248"/>
                    <a:pt x="1089" y="1248"/>
                    <a:pt x="1089" y="1248"/>
                  </a:cubicBezTo>
                  <a:moveTo>
                    <a:pt x="1089" y="1248"/>
                  </a:moveTo>
                  <a:cubicBezTo>
                    <a:pt x="1089" y="1248"/>
                    <a:pt x="1089" y="1248"/>
                    <a:pt x="1089" y="1248"/>
                  </a:cubicBezTo>
                  <a:cubicBezTo>
                    <a:pt x="1089" y="1248"/>
                    <a:pt x="1089" y="1248"/>
                    <a:pt x="1089" y="1248"/>
                  </a:cubicBezTo>
                  <a:moveTo>
                    <a:pt x="1089" y="1248"/>
                  </a:moveTo>
                  <a:cubicBezTo>
                    <a:pt x="1089" y="1248"/>
                    <a:pt x="1089" y="1248"/>
                    <a:pt x="1089" y="1248"/>
                  </a:cubicBezTo>
                  <a:cubicBezTo>
                    <a:pt x="1089" y="1248"/>
                    <a:pt x="1089" y="1248"/>
                    <a:pt x="1089" y="1248"/>
                  </a:cubicBezTo>
                  <a:moveTo>
                    <a:pt x="1090" y="1248"/>
                  </a:moveTo>
                  <a:cubicBezTo>
                    <a:pt x="1089" y="1248"/>
                    <a:pt x="1089" y="1248"/>
                    <a:pt x="1089" y="1248"/>
                  </a:cubicBezTo>
                  <a:cubicBezTo>
                    <a:pt x="1090" y="1248"/>
                    <a:pt x="1090" y="1248"/>
                    <a:pt x="1090" y="1248"/>
                  </a:cubicBezTo>
                  <a:moveTo>
                    <a:pt x="1090" y="1248"/>
                  </a:moveTo>
                  <a:cubicBezTo>
                    <a:pt x="1090" y="1249"/>
                    <a:pt x="1090" y="1249"/>
                    <a:pt x="1090" y="1249"/>
                  </a:cubicBezTo>
                  <a:cubicBezTo>
                    <a:pt x="1090" y="1249"/>
                    <a:pt x="1090" y="1249"/>
                    <a:pt x="1090" y="1248"/>
                  </a:cubicBezTo>
                  <a:moveTo>
                    <a:pt x="1090" y="1249"/>
                  </a:moveTo>
                  <a:cubicBezTo>
                    <a:pt x="1090" y="1249"/>
                    <a:pt x="1090" y="1249"/>
                    <a:pt x="1090" y="1249"/>
                  </a:cubicBezTo>
                  <a:cubicBezTo>
                    <a:pt x="1090" y="1249"/>
                    <a:pt x="1090" y="1249"/>
                    <a:pt x="1090" y="1249"/>
                  </a:cubicBezTo>
                  <a:moveTo>
                    <a:pt x="1090" y="1249"/>
                  </a:moveTo>
                  <a:cubicBezTo>
                    <a:pt x="1091" y="1249"/>
                    <a:pt x="1091" y="1249"/>
                    <a:pt x="1091" y="1249"/>
                  </a:cubicBezTo>
                  <a:cubicBezTo>
                    <a:pt x="1091" y="1249"/>
                    <a:pt x="1091" y="1249"/>
                    <a:pt x="1091" y="1249"/>
                  </a:cubicBezTo>
                  <a:moveTo>
                    <a:pt x="1091" y="1249"/>
                  </a:moveTo>
                  <a:cubicBezTo>
                    <a:pt x="1091" y="1250"/>
                    <a:pt x="1091" y="1250"/>
                    <a:pt x="1091" y="1250"/>
                  </a:cubicBezTo>
                  <a:cubicBezTo>
                    <a:pt x="1091" y="1249"/>
                    <a:pt x="1091" y="1249"/>
                    <a:pt x="1091" y="1249"/>
                  </a:cubicBezTo>
                  <a:moveTo>
                    <a:pt x="1091" y="1250"/>
                  </a:moveTo>
                  <a:cubicBezTo>
                    <a:pt x="1091" y="1250"/>
                    <a:pt x="1091" y="1250"/>
                    <a:pt x="1091" y="1250"/>
                  </a:cubicBezTo>
                  <a:cubicBezTo>
                    <a:pt x="1091" y="1250"/>
                    <a:pt x="1091" y="1250"/>
                    <a:pt x="1091" y="1250"/>
                  </a:cubicBezTo>
                  <a:moveTo>
                    <a:pt x="1091" y="1250"/>
                  </a:moveTo>
                  <a:cubicBezTo>
                    <a:pt x="1092" y="1251"/>
                    <a:pt x="1092" y="1251"/>
                    <a:pt x="1092" y="1251"/>
                  </a:cubicBezTo>
                  <a:cubicBezTo>
                    <a:pt x="1092" y="1251"/>
                    <a:pt x="1092" y="1251"/>
                    <a:pt x="1091" y="1250"/>
                  </a:cubicBezTo>
                  <a:moveTo>
                    <a:pt x="1092" y="1252"/>
                  </a:moveTo>
                  <a:cubicBezTo>
                    <a:pt x="1092" y="1252"/>
                    <a:pt x="1092" y="1252"/>
                    <a:pt x="1092" y="1251"/>
                  </a:cubicBezTo>
                  <a:cubicBezTo>
                    <a:pt x="1092" y="1252"/>
                    <a:pt x="1092" y="1252"/>
                    <a:pt x="1092" y="1252"/>
                  </a:cubicBezTo>
                  <a:moveTo>
                    <a:pt x="1092" y="1252"/>
                  </a:moveTo>
                  <a:cubicBezTo>
                    <a:pt x="1092" y="1252"/>
                    <a:pt x="1092" y="1252"/>
                    <a:pt x="1092" y="1252"/>
                  </a:cubicBezTo>
                  <a:cubicBezTo>
                    <a:pt x="1092" y="1252"/>
                    <a:pt x="1092" y="1252"/>
                    <a:pt x="1092" y="1252"/>
                  </a:cubicBezTo>
                  <a:moveTo>
                    <a:pt x="1092" y="1252"/>
                  </a:moveTo>
                  <a:cubicBezTo>
                    <a:pt x="1092" y="1252"/>
                    <a:pt x="1092" y="1252"/>
                    <a:pt x="1092" y="1252"/>
                  </a:cubicBezTo>
                  <a:cubicBezTo>
                    <a:pt x="1092" y="1252"/>
                    <a:pt x="1092" y="1252"/>
                    <a:pt x="1092" y="1252"/>
                  </a:cubicBezTo>
                  <a:moveTo>
                    <a:pt x="1092" y="1252"/>
                  </a:moveTo>
                  <a:cubicBezTo>
                    <a:pt x="1092" y="1252"/>
                    <a:pt x="1092" y="1252"/>
                    <a:pt x="1092" y="1252"/>
                  </a:cubicBezTo>
                  <a:cubicBezTo>
                    <a:pt x="1092" y="1252"/>
                    <a:pt x="1092" y="1252"/>
                    <a:pt x="1092" y="1252"/>
                  </a:cubicBezTo>
                  <a:moveTo>
                    <a:pt x="1092" y="1252"/>
                  </a:moveTo>
                  <a:cubicBezTo>
                    <a:pt x="1092" y="1252"/>
                    <a:pt x="1092" y="1252"/>
                    <a:pt x="1092" y="1252"/>
                  </a:cubicBezTo>
                  <a:cubicBezTo>
                    <a:pt x="1092" y="1252"/>
                    <a:pt x="1092" y="1252"/>
                    <a:pt x="1092" y="1252"/>
                  </a:cubicBezTo>
                  <a:moveTo>
                    <a:pt x="1092" y="1252"/>
                  </a:moveTo>
                  <a:cubicBezTo>
                    <a:pt x="1092" y="1252"/>
                    <a:pt x="1092" y="1252"/>
                    <a:pt x="1092" y="1252"/>
                  </a:cubicBezTo>
                  <a:cubicBezTo>
                    <a:pt x="1092" y="1252"/>
                    <a:pt x="1092" y="1252"/>
                    <a:pt x="1092" y="1252"/>
                  </a:cubicBezTo>
                  <a:moveTo>
                    <a:pt x="1092" y="1252"/>
                  </a:moveTo>
                  <a:cubicBezTo>
                    <a:pt x="1092" y="1252"/>
                    <a:pt x="1092" y="1252"/>
                    <a:pt x="1092" y="1252"/>
                  </a:cubicBezTo>
                  <a:cubicBezTo>
                    <a:pt x="1092" y="1252"/>
                    <a:pt x="1092" y="1252"/>
                    <a:pt x="1092" y="1252"/>
                  </a:cubicBezTo>
                  <a:moveTo>
                    <a:pt x="1092" y="1252"/>
                  </a:moveTo>
                  <a:cubicBezTo>
                    <a:pt x="1092" y="1252"/>
                    <a:pt x="1092" y="1252"/>
                    <a:pt x="1092" y="1252"/>
                  </a:cubicBezTo>
                  <a:cubicBezTo>
                    <a:pt x="1092" y="1252"/>
                    <a:pt x="1092" y="1252"/>
                    <a:pt x="1092" y="1252"/>
                  </a:cubicBezTo>
                  <a:moveTo>
                    <a:pt x="1092" y="1252"/>
                  </a:moveTo>
                  <a:cubicBezTo>
                    <a:pt x="1093" y="1252"/>
                    <a:pt x="1093" y="1252"/>
                    <a:pt x="1093" y="1252"/>
                  </a:cubicBezTo>
                  <a:cubicBezTo>
                    <a:pt x="1092" y="1252"/>
                    <a:pt x="1092" y="1252"/>
                    <a:pt x="1092" y="1252"/>
                  </a:cubicBezTo>
                  <a:moveTo>
                    <a:pt x="1093" y="1252"/>
                  </a:moveTo>
                  <a:cubicBezTo>
                    <a:pt x="1093" y="1252"/>
                    <a:pt x="1093" y="1252"/>
                    <a:pt x="1093" y="1252"/>
                  </a:cubicBezTo>
                  <a:cubicBezTo>
                    <a:pt x="1093" y="1252"/>
                    <a:pt x="1093" y="1252"/>
                    <a:pt x="1093" y="1252"/>
                  </a:cubicBezTo>
                  <a:moveTo>
                    <a:pt x="1093" y="1252"/>
                  </a:moveTo>
                  <a:cubicBezTo>
                    <a:pt x="1093" y="1252"/>
                    <a:pt x="1093" y="1252"/>
                    <a:pt x="1093" y="1252"/>
                  </a:cubicBezTo>
                  <a:cubicBezTo>
                    <a:pt x="1093" y="1252"/>
                    <a:pt x="1093" y="1252"/>
                    <a:pt x="1093" y="1252"/>
                  </a:cubicBezTo>
                  <a:moveTo>
                    <a:pt x="1093" y="1253"/>
                  </a:moveTo>
                  <a:cubicBezTo>
                    <a:pt x="1093" y="1253"/>
                    <a:pt x="1093" y="1253"/>
                    <a:pt x="1093" y="1253"/>
                  </a:cubicBezTo>
                  <a:cubicBezTo>
                    <a:pt x="1093" y="1253"/>
                    <a:pt x="1093" y="1253"/>
                    <a:pt x="1093" y="1253"/>
                  </a:cubicBezTo>
                  <a:moveTo>
                    <a:pt x="1093" y="1253"/>
                  </a:moveTo>
                  <a:cubicBezTo>
                    <a:pt x="1093" y="1253"/>
                    <a:pt x="1093" y="1253"/>
                    <a:pt x="1093" y="1253"/>
                  </a:cubicBezTo>
                  <a:cubicBezTo>
                    <a:pt x="1093" y="1253"/>
                    <a:pt x="1093" y="1253"/>
                    <a:pt x="1093" y="1253"/>
                  </a:cubicBezTo>
                  <a:moveTo>
                    <a:pt x="1093" y="1253"/>
                  </a:moveTo>
                  <a:cubicBezTo>
                    <a:pt x="1093" y="1253"/>
                    <a:pt x="1093" y="1253"/>
                    <a:pt x="1093" y="1253"/>
                  </a:cubicBezTo>
                  <a:cubicBezTo>
                    <a:pt x="1093" y="1253"/>
                    <a:pt x="1093" y="1253"/>
                    <a:pt x="1093" y="1253"/>
                  </a:cubicBezTo>
                  <a:moveTo>
                    <a:pt x="1093" y="1253"/>
                  </a:moveTo>
                  <a:cubicBezTo>
                    <a:pt x="1093" y="1253"/>
                    <a:pt x="1093" y="1253"/>
                    <a:pt x="1093" y="1253"/>
                  </a:cubicBezTo>
                  <a:cubicBezTo>
                    <a:pt x="1093" y="1253"/>
                    <a:pt x="1093" y="1253"/>
                    <a:pt x="1093" y="1253"/>
                  </a:cubicBezTo>
                  <a:moveTo>
                    <a:pt x="1093" y="1253"/>
                  </a:moveTo>
                  <a:cubicBezTo>
                    <a:pt x="1093" y="1253"/>
                    <a:pt x="1093" y="1253"/>
                    <a:pt x="1093" y="1253"/>
                  </a:cubicBezTo>
                  <a:cubicBezTo>
                    <a:pt x="1093" y="1253"/>
                    <a:pt x="1093" y="1253"/>
                    <a:pt x="1093" y="1253"/>
                  </a:cubicBezTo>
                  <a:moveTo>
                    <a:pt x="1093" y="1253"/>
                  </a:moveTo>
                  <a:cubicBezTo>
                    <a:pt x="1093" y="1253"/>
                    <a:pt x="1093" y="1253"/>
                    <a:pt x="1093" y="1253"/>
                  </a:cubicBezTo>
                  <a:cubicBezTo>
                    <a:pt x="1093" y="1253"/>
                    <a:pt x="1093" y="1253"/>
                    <a:pt x="1093" y="1253"/>
                  </a:cubicBezTo>
                  <a:moveTo>
                    <a:pt x="1093" y="1254"/>
                  </a:moveTo>
                  <a:cubicBezTo>
                    <a:pt x="1093" y="1253"/>
                    <a:pt x="1093" y="1253"/>
                    <a:pt x="1093" y="1253"/>
                  </a:cubicBezTo>
                  <a:cubicBezTo>
                    <a:pt x="1093" y="1254"/>
                    <a:pt x="1093" y="1254"/>
                    <a:pt x="1093" y="1254"/>
                  </a:cubicBezTo>
                  <a:moveTo>
                    <a:pt x="1093" y="1254"/>
                  </a:moveTo>
                  <a:cubicBezTo>
                    <a:pt x="1093" y="1254"/>
                    <a:pt x="1093" y="1254"/>
                    <a:pt x="1093" y="1254"/>
                  </a:cubicBezTo>
                  <a:cubicBezTo>
                    <a:pt x="1093" y="1254"/>
                    <a:pt x="1093" y="1254"/>
                    <a:pt x="1093" y="1254"/>
                  </a:cubicBezTo>
                  <a:moveTo>
                    <a:pt x="1093" y="1254"/>
                  </a:moveTo>
                  <a:cubicBezTo>
                    <a:pt x="1093" y="1254"/>
                    <a:pt x="1093" y="1254"/>
                    <a:pt x="1093" y="1254"/>
                  </a:cubicBezTo>
                  <a:cubicBezTo>
                    <a:pt x="1093" y="1254"/>
                    <a:pt x="1093" y="1254"/>
                    <a:pt x="1093" y="1254"/>
                  </a:cubicBezTo>
                  <a:moveTo>
                    <a:pt x="1093" y="1254"/>
                  </a:moveTo>
                  <a:cubicBezTo>
                    <a:pt x="1093" y="1254"/>
                    <a:pt x="1093" y="1254"/>
                    <a:pt x="1093" y="1254"/>
                  </a:cubicBezTo>
                  <a:cubicBezTo>
                    <a:pt x="1093" y="1254"/>
                    <a:pt x="1093" y="1254"/>
                    <a:pt x="1093" y="1254"/>
                  </a:cubicBezTo>
                  <a:moveTo>
                    <a:pt x="1093" y="1254"/>
                  </a:moveTo>
                  <a:cubicBezTo>
                    <a:pt x="1093" y="1254"/>
                    <a:pt x="1093" y="1254"/>
                    <a:pt x="1093" y="1254"/>
                  </a:cubicBezTo>
                  <a:cubicBezTo>
                    <a:pt x="1093" y="1254"/>
                    <a:pt x="1093" y="1254"/>
                    <a:pt x="1093" y="1254"/>
                  </a:cubicBezTo>
                  <a:moveTo>
                    <a:pt x="1093" y="1254"/>
                  </a:moveTo>
                  <a:cubicBezTo>
                    <a:pt x="1093" y="1255"/>
                    <a:pt x="1093" y="1255"/>
                    <a:pt x="1093" y="1255"/>
                  </a:cubicBezTo>
                  <a:cubicBezTo>
                    <a:pt x="1093" y="1254"/>
                    <a:pt x="1093" y="1254"/>
                    <a:pt x="1093" y="1254"/>
                  </a:cubicBezTo>
                  <a:moveTo>
                    <a:pt x="1093" y="1255"/>
                  </a:moveTo>
                  <a:cubicBezTo>
                    <a:pt x="1093" y="1255"/>
                    <a:pt x="1093" y="1255"/>
                    <a:pt x="1093" y="1255"/>
                  </a:cubicBezTo>
                  <a:cubicBezTo>
                    <a:pt x="1093" y="1255"/>
                    <a:pt x="1093" y="1255"/>
                    <a:pt x="1093" y="1255"/>
                  </a:cubicBezTo>
                  <a:moveTo>
                    <a:pt x="1094" y="1255"/>
                  </a:moveTo>
                  <a:cubicBezTo>
                    <a:pt x="1093" y="1255"/>
                    <a:pt x="1093" y="1255"/>
                    <a:pt x="1093" y="1255"/>
                  </a:cubicBezTo>
                  <a:cubicBezTo>
                    <a:pt x="1094" y="1255"/>
                    <a:pt x="1094" y="1255"/>
                    <a:pt x="1094" y="1255"/>
                  </a:cubicBezTo>
                  <a:moveTo>
                    <a:pt x="1094" y="1255"/>
                  </a:moveTo>
                  <a:cubicBezTo>
                    <a:pt x="1101" y="1246"/>
                    <a:pt x="1101" y="1246"/>
                    <a:pt x="1101" y="1246"/>
                  </a:cubicBezTo>
                  <a:cubicBezTo>
                    <a:pt x="1099" y="1249"/>
                    <a:pt x="1096" y="1253"/>
                    <a:pt x="1094" y="1255"/>
                  </a:cubicBezTo>
                  <a:moveTo>
                    <a:pt x="1101" y="1246"/>
                  </a:moveTo>
                  <a:cubicBezTo>
                    <a:pt x="1101" y="1246"/>
                    <a:pt x="1101" y="1246"/>
                    <a:pt x="1101" y="1246"/>
                  </a:cubicBezTo>
                  <a:cubicBezTo>
                    <a:pt x="1101" y="1246"/>
                    <a:pt x="1101" y="1246"/>
                    <a:pt x="1101" y="1246"/>
                  </a:cubicBezTo>
                  <a:moveTo>
                    <a:pt x="1101" y="1246"/>
                  </a:moveTo>
                  <a:cubicBezTo>
                    <a:pt x="1101" y="1246"/>
                    <a:pt x="1101" y="1246"/>
                    <a:pt x="1101" y="1246"/>
                  </a:cubicBezTo>
                  <a:cubicBezTo>
                    <a:pt x="1101" y="1246"/>
                    <a:pt x="1101" y="1246"/>
                    <a:pt x="1101" y="1246"/>
                  </a:cubicBezTo>
                  <a:moveTo>
                    <a:pt x="1101" y="1246"/>
                  </a:moveTo>
                  <a:cubicBezTo>
                    <a:pt x="1101" y="1246"/>
                    <a:pt x="1101" y="1246"/>
                    <a:pt x="1101" y="1246"/>
                  </a:cubicBezTo>
                  <a:cubicBezTo>
                    <a:pt x="1101" y="1246"/>
                    <a:pt x="1101" y="1246"/>
                    <a:pt x="1101" y="1246"/>
                  </a:cubicBezTo>
                  <a:moveTo>
                    <a:pt x="1102" y="1246"/>
                  </a:moveTo>
                  <a:cubicBezTo>
                    <a:pt x="1101" y="1246"/>
                    <a:pt x="1101" y="1246"/>
                    <a:pt x="1101" y="1246"/>
                  </a:cubicBezTo>
                  <a:cubicBezTo>
                    <a:pt x="1102" y="1246"/>
                    <a:pt x="1102" y="1246"/>
                    <a:pt x="1102" y="1246"/>
                  </a:cubicBezTo>
                  <a:moveTo>
                    <a:pt x="1102" y="1246"/>
                  </a:moveTo>
                  <a:cubicBezTo>
                    <a:pt x="1102" y="1246"/>
                    <a:pt x="1102" y="1246"/>
                    <a:pt x="1102" y="1246"/>
                  </a:cubicBezTo>
                  <a:cubicBezTo>
                    <a:pt x="1102" y="1246"/>
                    <a:pt x="1102" y="1246"/>
                    <a:pt x="1102" y="1246"/>
                  </a:cubicBezTo>
                  <a:moveTo>
                    <a:pt x="1102" y="1246"/>
                  </a:moveTo>
                  <a:cubicBezTo>
                    <a:pt x="1102" y="1246"/>
                    <a:pt x="1102" y="1246"/>
                    <a:pt x="1102" y="1246"/>
                  </a:cubicBezTo>
                  <a:cubicBezTo>
                    <a:pt x="1102" y="1246"/>
                    <a:pt x="1102" y="1246"/>
                    <a:pt x="1102" y="1246"/>
                  </a:cubicBezTo>
                  <a:moveTo>
                    <a:pt x="1102" y="1246"/>
                  </a:moveTo>
                  <a:cubicBezTo>
                    <a:pt x="1102" y="1246"/>
                    <a:pt x="1102" y="1246"/>
                    <a:pt x="1102" y="1246"/>
                  </a:cubicBezTo>
                  <a:cubicBezTo>
                    <a:pt x="1102" y="1246"/>
                    <a:pt x="1102" y="1246"/>
                    <a:pt x="1102" y="1246"/>
                  </a:cubicBezTo>
                  <a:cubicBezTo>
                    <a:pt x="1102" y="1246"/>
                    <a:pt x="1102" y="1246"/>
                    <a:pt x="1102" y="1246"/>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4"/>
                    <a:pt x="1096" y="1234"/>
                    <a:pt x="1096" y="1234"/>
                  </a:cubicBezTo>
                  <a:cubicBezTo>
                    <a:pt x="1096" y="1233"/>
                    <a:pt x="1096" y="1233"/>
                    <a:pt x="1096" y="1233"/>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7" y="1234"/>
                  </a:moveTo>
                  <a:cubicBezTo>
                    <a:pt x="1096" y="1234"/>
                    <a:pt x="1096" y="1234"/>
                    <a:pt x="1096" y="1234"/>
                  </a:cubicBezTo>
                  <a:cubicBezTo>
                    <a:pt x="1097" y="1234"/>
                    <a:pt x="1097" y="1234"/>
                    <a:pt x="1097" y="1234"/>
                  </a:cubicBezTo>
                  <a:moveTo>
                    <a:pt x="1097" y="1233"/>
                  </a:moveTo>
                  <a:cubicBezTo>
                    <a:pt x="1097" y="1233"/>
                    <a:pt x="1097" y="1233"/>
                    <a:pt x="1097" y="1234"/>
                  </a:cubicBezTo>
                  <a:cubicBezTo>
                    <a:pt x="1097" y="1233"/>
                    <a:pt x="1097" y="1233"/>
                    <a:pt x="1097" y="1233"/>
                  </a:cubicBezTo>
                  <a:moveTo>
                    <a:pt x="1097" y="1233"/>
                  </a:moveTo>
                  <a:cubicBezTo>
                    <a:pt x="1097" y="1233"/>
                    <a:pt x="1097" y="1233"/>
                    <a:pt x="1097" y="1233"/>
                  </a:cubicBezTo>
                  <a:cubicBezTo>
                    <a:pt x="1097" y="1233"/>
                    <a:pt x="1097" y="1233"/>
                    <a:pt x="1097" y="1233"/>
                  </a:cubicBezTo>
                  <a:moveTo>
                    <a:pt x="1097" y="1233"/>
                  </a:moveTo>
                  <a:cubicBezTo>
                    <a:pt x="1097" y="1233"/>
                    <a:pt x="1097" y="1233"/>
                    <a:pt x="1097" y="1233"/>
                  </a:cubicBezTo>
                  <a:cubicBezTo>
                    <a:pt x="1097" y="1233"/>
                    <a:pt x="1097" y="1233"/>
                    <a:pt x="1097" y="1233"/>
                  </a:cubicBezTo>
                  <a:moveTo>
                    <a:pt x="1097" y="1233"/>
                  </a:moveTo>
                  <a:cubicBezTo>
                    <a:pt x="1097" y="1233"/>
                    <a:pt x="1097" y="1233"/>
                    <a:pt x="1097" y="1233"/>
                  </a:cubicBezTo>
                  <a:cubicBezTo>
                    <a:pt x="1097" y="1233"/>
                    <a:pt x="1097" y="1233"/>
                    <a:pt x="1097" y="1233"/>
                  </a:cubicBezTo>
                  <a:moveTo>
                    <a:pt x="1097" y="1233"/>
                  </a:moveTo>
                  <a:cubicBezTo>
                    <a:pt x="1097" y="1233"/>
                    <a:pt x="1097" y="1233"/>
                    <a:pt x="1097" y="1233"/>
                  </a:cubicBezTo>
                  <a:cubicBezTo>
                    <a:pt x="1097" y="1233"/>
                    <a:pt x="1097" y="1233"/>
                    <a:pt x="1097" y="1233"/>
                  </a:cubicBezTo>
                  <a:moveTo>
                    <a:pt x="1097" y="1232"/>
                  </a:moveTo>
                  <a:cubicBezTo>
                    <a:pt x="1097" y="1233"/>
                    <a:pt x="1097" y="1233"/>
                    <a:pt x="1097" y="1233"/>
                  </a:cubicBezTo>
                  <a:cubicBezTo>
                    <a:pt x="1097" y="1232"/>
                    <a:pt x="1097" y="1232"/>
                    <a:pt x="1097" y="1232"/>
                  </a:cubicBezTo>
                  <a:moveTo>
                    <a:pt x="1097" y="1232"/>
                  </a:moveTo>
                  <a:cubicBezTo>
                    <a:pt x="1097" y="1232"/>
                    <a:pt x="1097" y="1232"/>
                    <a:pt x="1097" y="1232"/>
                  </a:cubicBezTo>
                  <a:cubicBezTo>
                    <a:pt x="1097" y="1232"/>
                    <a:pt x="1097" y="1232"/>
                    <a:pt x="1097" y="1232"/>
                  </a:cubicBezTo>
                  <a:moveTo>
                    <a:pt x="1097" y="1232"/>
                  </a:moveTo>
                  <a:cubicBezTo>
                    <a:pt x="1097" y="1232"/>
                    <a:pt x="1097" y="1232"/>
                    <a:pt x="1097" y="1232"/>
                  </a:cubicBezTo>
                  <a:cubicBezTo>
                    <a:pt x="1097" y="1232"/>
                    <a:pt x="1097" y="1232"/>
                    <a:pt x="1097" y="1232"/>
                  </a:cubicBezTo>
                  <a:moveTo>
                    <a:pt x="1097" y="1232"/>
                  </a:moveTo>
                  <a:cubicBezTo>
                    <a:pt x="1097" y="1232"/>
                    <a:pt x="1097" y="1232"/>
                    <a:pt x="1097" y="1232"/>
                  </a:cubicBezTo>
                  <a:cubicBezTo>
                    <a:pt x="1097" y="1232"/>
                    <a:pt x="1097" y="1232"/>
                    <a:pt x="1097" y="1232"/>
                  </a:cubicBezTo>
                  <a:moveTo>
                    <a:pt x="1098" y="1232"/>
                  </a:moveTo>
                  <a:cubicBezTo>
                    <a:pt x="1098" y="1232"/>
                    <a:pt x="1098" y="1232"/>
                    <a:pt x="1097" y="1232"/>
                  </a:cubicBezTo>
                  <a:cubicBezTo>
                    <a:pt x="1098" y="1232"/>
                    <a:pt x="1098" y="1232"/>
                    <a:pt x="1098" y="1232"/>
                  </a:cubicBezTo>
                  <a:moveTo>
                    <a:pt x="1098" y="1232"/>
                  </a:moveTo>
                  <a:cubicBezTo>
                    <a:pt x="1098" y="1232"/>
                    <a:pt x="1098" y="1232"/>
                    <a:pt x="1098" y="1232"/>
                  </a:cubicBezTo>
                  <a:cubicBezTo>
                    <a:pt x="1098" y="1232"/>
                    <a:pt x="1098" y="1232"/>
                    <a:pt x="1098" y="1232"/>
                  </a:cubicBezTo>
                  <a:moveTo>
                    <a:pt x="1098" y="1232"/>
                  </a:moveTo>
                  <a:cubicBezTo>
                    <a:pt x="1098" y="1232"/>
                    <a:pt x="1098" y="1232"/>
                    <a:pt x="1098" y="1232"/>
                  </a:cubicBezTo>
                  <a:cubicBezTo>
                    <a:pt x="1098" y="1232"/>
                    <a:pt x="1098" y="1232"/>
                    <a:pt x="1098" y="1232"/>
                  </a:cubicBezTo>
                  <a:moveTo>
                    <a:pt x="1098" y="1232"/>
                  </a:moveTo>
                  <a:cubicBezTo>
                    <a:pt x="1098" y="1232"/>
                    <a:pt x="1098" y="1232"/>
                    <a:pt x="1098" y="1232"/>
                  </a:cubicBezTo>
                  <a:cubicBezTo>
                    <a:pt x="1098" y="1232"/>
                    <a:pt x="1098" y="1232"/>
                    <a:pt x="1098" y="1232"/>
                  </a:cubicBezTo>
                  <a:moveTo>
                    <a:pt x="1098" y="1232"/>
                  </a:moveTo>
                  <a:cubicBezTo>
                    <a:pt x="1098" y="1232"/>
                    <a:pt x="1098" y="1232"/>
                    <a:pt x="1098" y="1232"/>
                  </a:cubicBezTo>
                  <a:cubicBezTo>
                    <a:pt x="1098" y="1232"/>
                    <a:pt x="1098" y="1232"/>
                    <a:pt x="1098" y="1232"/>
                  </a:cubicBezTo>
                  <a:moveTo>
                    <a:pt x="1098" y="1232"/>
                  </a:moveTo>
                  <a:cubicBezTo>
                    <a:pt x="1098" y="1232"/>
                    <a:pt x="1098" y="1232"/>
                    <a:pt x="1098" y="1232"/>
                  </a:cubicBezTo>
                  <a:cubicBezTo>
                    <a:pt x="1098" y="1232"/>
                    <a:pt x="1098" y="1232"/>
                    <a:pt x="1098" y="1232"/>
                  </a:cubicBezTo>
                  <a:moveTo>
                    <a:pt x="1098" y="1232"/>
                  </a:moveTo>
                  <a:cubicBezTo>
                    <a:pt x="1098" y="1232"/>
                    <a:pt x="1098" y="1232"/>
                    <a:pt x="1098" y="1232"/>
                  </a:cubicBezTo>
                  <a:cubicBezTo>
                    <a:pt x="1098" y="1232"/>
                    <a:pt x="1098" y="1232"/>
                    <a:pt x="1098" y="1232"/>
                  </a:cubicBezTo>
                  <a:moveTo>
                    <a:pt x="1098" y="1231"/>
                  </a:moveTo>
                  <a:cubicBezTo>
                    <a:pt x="1098" y="1231"/>
                    <a:pt x="1098" y="1231"/>
                    <a:pt x="1098" y="1232"/>
                  </a:cubicBezTo>
                  <a:cubicBezTo>
                    <a:pt x="1098" y="1231"/>
                    <a:pt x="1098" y="1231"/>
                    <a:pt x="1098" y="1231"/>
                  </a:cubicBezTo>
                  <a:moveTo>
                    <a:pt x="1098" y="1231"/>
                  </a:moveTo>
                  <a:cubicBezTo>
                    <a:pt x="1098" y="1231"/>
                    <a:pt x="1098" y="1231"/>
                    <a:pt x="1098" y="1231"/>
                  </a:cubicBezTo>
                  <a:cubicBezTo>
                    <a:pt x="1098" y="1231"/>
                    <a:pt x="1098" y="1231"/>
                    <a:pt x="1098" y="1231"/>
                  </a:cubicBezTo>
                  <a:moveTo>
                    <a:pt x="1098" y="1231"/>
                  </a:moveTo>
                  <a:cubicBezTo>
                    <a:pt x="1098" y="1231"/>
                    <a:pt x="1098" y="1231"/>
                    <a:pt x="1098" y="1231"/>
                  </a:cubicBezTo>
                  <a:cubicBezTo>
                    <a:pt x="1098" y="1231"/>
                    <a:pt x="1098" y="1231"/>
                    <a:pt x="1098" y="1231"/>
                  </a:cubicBezTo>
                  <a:moveTo>
                    <a:pt x="1098" y="1231"/>
                  </a:moveTo>
                  <a:cubicBezTo>
                    <a:pt x="1098" y="1231"/>
                    <a:pt x="1098" y="1231"/>
                    <a:pt x="1098" y="1231"/>
                  </a:cubicBezTo>
                  <a:cubicBezTo>
                    <a:pt x="1098" y="1231"/>
                    <a:pt x="1098" y="1231"/>
                    <a:pt x="1098" y="1231"/>
                  </a:cubicBezTo>
                  <a:moveTo>
                    <a:pt x="1098" y="1231"/>
                  </a:moveTo>
                  <a:cubicBezTo>
                    <a:pt x="1098" y="1231"/>
                    <a:pt x="1098" y="1231"/>
                    <a:pt x="1098" y="1231"/>
                  </a:cubicBezTo>
                  <a:cubicBezTo>
                    <a:pt x="1098" y="1231"/>
                    <a:pt x="1098" y="1231"/>
                    <a:pt x="1098" y="1231"/>
                  </a:cubicBezTo>
                  <a:moveTo>
                    <a:pt x="1098" y="1231"/>
                  </a:moveTo>
                  <a:cubicBezTo>
                    <a:pt x="1098" y="1231"/>
                    <a:pt x="1098" y="1231"/>
                    <a:pt x="1098" y="1231"/>
                  </a:cubicBezTo>
                  <a:cubicBezTo>
                    <a:pt x="1098" y="1231"/>
                    <a:pt x="1098" y="1231"/>
                    <a:pt x="1098" y="1231"/>
                  </a:cubicBezTo>
                  <a:moveTo>
                    <a:pt x="1098" y="1231"/>
                  </a:moveTo>
                  <a:cubicBezTo>
                    <a:pt x="1098" y="1231"/>
                    <a:pt x="1098" y="1231"/>
                    <a:pt x="1098" y="1231"/>
                  </a:cubicBezTo>
                  <a:cubicBezTo>
                    <a:pt x="1098" y="1231"/>
                    <a:pt x="1098" y="1231"/>
                    <a:pt x="1098" y="1231"/>
                  </a:cubicBezTo>
                  <a:moveTo>
                    <a:pt x="1098" y="1231"/>
                  </a:moveTo>
                  <a:cubicBezTo>
                    <a:pt x="1098" y="1231"/>
                    <a:pt x="1098" y="1231"/>
                    <a:pt x="1098" y="1231"/>
                  </a:cubicBezTo>
                  <a:cubicBezTo>
                    <a:pt x="1098" y="1231"/>
                    <a:pt x="1098" y="1231"/>
                    <a:pt x="1098" y="1231"/>
                  </a:cubicBezTo>
                  <a:moveTo>
                    <a:pt x="1098" y="1231"/>
                  </a:moveTo>
                  <a:cubicBezTo>
                    <a:pt x="1098" y="1231"/>
                    <a:pt x="1098" y="1231"/>
                    <a:pt x="1098" y="1231"/>
                  </a:cubicBezTo>
                  <a:cubicBezTo>
                    <a:pt x="1098" y="1231"/>
                    <a:pt x="1098" y="1231"/>
                    <a:pt x="1098" y="1231"/>
                  </a:cubicBezTo>
                  <a:moveTo>
                    <a:pt x="1099" y="1231"/>
                  </a:moveTo>
                  <a:cubicBezTo>
                    <a:pt x="1099" y="1231"/>
                    <a:pt x="1099" y="1231"/>
                    <a:pt x="1098" y="1231"/>
                  </a:cubicBezTo>
                  <a:cubicBezTo>
                    <a:pt x="1099" y="1231"/>
                    <a:pt x="1099" y="1231"/>
                    <a:pt x="1099" y="1231"/>
                  </a:cubicBezTo>
                  <a:moveTo>
                    <a:pt x="1099" y="1230"/>
                  </a:moveTo>
                  <a:cubicBezTo>
                    <a:pt x="1099" y="1231"/>
                    <a:pt x="1099" y="1231"/>
                    <a:pt x="1099" y="1231"/>
                  </a:cubicBezTo>
                  <a:cubicBezTo>
                    <a:pt x="1099" y="1230"/>
                    <a:pt x="1099" y="1230"/>
                    <a:pt x="1099" y="1230"/>
                  </a:cubicBezTo>
                  <a:moveTo>
                    <a:pt x="1099" y="1230"/>
                  </a:moveTo>
                  <a:cubicBezTo>
                    <a:pt x="1099" y="1230"/>
                    <a:pt x="1099" y="1230"/>
                    <a:pt x="1099" y="1230"/>
                  </a:cubicBezTo>
                  <a:cubicBezTo>
                    <a:pt x="1099" y="1230"/>
                    <a:pt x="1099" y="1230"/>
                    <a:pt x="1099" y="1230"/>
                  </a:cubicBezTo>
                  <a:moveTo>
                    <a:pt x="1099" y="1230"/>
                  </a:moveTo>
                  <a:cubicBezTo>
                    <a:pt x="1099" y="1230"/>
                    <a:pt x="1099" y="1230"/>
                    <a:pt x="1099" y="1230"/>
                  </a:cubicBezTo>
                  <a:cubicBezTo>
                    <a:pt x="1099" y="1230"/>
                    <a:pt x="1099" y="1230"/>
                    <a:pt x="1099" y="1230"/>
                  </a:cubicBezTo>
                  <a:moveTo>
                    <a:pt x="1099" y="1230"/>
                  </a:moveTo>
                  <a:cubicBezTo>
                    <a:pt x="1099" y="1230"/>
                    <a:pt x="1099" y="1230"/>
                    <a:pt x="1099" y="1230"/>
                  </a:cubicBezTo>
                  <a:cubicBezTo>
                    <a:pt x="1099" y="1230"/>
                    <a:pt x="1099" y="1230"/>
                    <a:pt x="1099" y="1230"/>
                  </a:cubicBezTo>
                  <a:moveTo>
                    <a:pt x="1099" y="1230"/>
                  </a:moveTo>
                  <a:cubicBezTo>
                    <a:pt x="1099" y="1230"/>
                    <a:pt x="1099" y="1230"/>
                    <a:pt x="1099" y="1230"/>
                  </a:cubicBezTo>
                  <a:cubicBezTo>
                    <a:pt x="1099" y="1230"/>
                    <a:pt x="1099" y="1230"/>
                    <a:pt x="1099" y="1230"/>
                  </a:cubicBezTo>
                  <a:moveTo>
                    <a:pt x="1099" y="1230"/>
                  </a:moveTo>
                  <a:cubicBezTo>
                    <a:pt x="1099" y="1230"/>
                    <a:pt x="1099" y="1230"/>
                    <a:pt x="1099" y="1230"/>
                  </a:cubicBezTo>
                  <a:cubicBezTo>
                    <a:pt x="1099" y="1230"/>
                    <a:pt x="1099" y="1230"/>
                    <a:pt x="1099" y="1230"/>
                  </a:cubicBezTo>
                  <a:moveTo>
                    <a:pt x="1099" y="1230"/>
                  </a:moveTo>
                  <a:cubicBezTo>
                    <a:pt x="1099" y="1230"/>
                    <a:pt x="1099" y="1230"/>
                    <a:pt x="1099" y="1230"/>
                  </a:cubicBezTo>
                  <a:cubicBezTo>
                    <a:pt x="1099" y="1230"/>
                    <a:pt x="1099" y="1230"/>
                    <a:pt x="1099" y="1230"/>
                  </a:cubicBezTo>
                  <a:moveTo>
                    <a:pt x="1099" y="1229"/>
                  </a:moveTo>
                  <a:cubicBezTo>
                    <a:pt x="1099" y="1230"/>
                    <a:pt x="1099" y="1230"/>
                    <a:pt x="1099" y="1230"/>
                  </a:cubicBezTo>
                  <a:cubicBezTo>
                    <a:pt x="1099" y="1229"/>
                    <a:pt x="1099" y="1229"/>
                    <a:pt x="1099" y="1229"/>
                  </a:cubicBezTo>
                  <a:moveTo>
                    <a:pt x="1099" y="1229"/>
                  </a:moveTo>
                  <a:cubicBezTo>
                    <a:pt x="1099" y="1229"/>
                    <a:pt x="1099" y="1229"/>
                    <a:pt x="1099" y="1229"/>
                  </a:cubicBezTo>
                  <a:cubicBezTo>
                    <a:pt x="1099" y="1229"/>
                    <a:pt x="1099" y="1229"/>
                    <a:pt x="1099" y="1229"/>
                  </a:cubicBezTo>
                  <a:moveTo>
                    <a:pt x="1100" y="1229"/>
                  </a:moveTo>
                  <a:cubicBezTo>
                    <a:pt x="1100" y="1229"/>
                    <a:pt x="1100" y="1229"/>
                    <a:pt x="1099" y="1229"/>
                  </a:cubicBezTo>
                  <a:cubicBezTo>
                    <a:pt x="1100" y="1229"/>
                    <a:pt x="1100" y="1229"/>
                    <a:pt x="1100" y="1229"/>
                  </a:cubicBezTo>
                  <a:moveTo>
                    <a:pt x="1100" y="1229"/>
                  </a:moveTo>
                  <a:cubicBezTo>
                    <a:pt x="1100" y="1229"/>
                    <a:pt x="1100" y="1229"/>
                    <a:pt x="1100" y="1229"/>
                  </a:cubicBezTo>
                  <a:cubicBezTo>
                    <a:pt x="1100" y="1229"/>
                    <a:pt x="1100" y="1229"/>
                    <a:pt x="1100" y="1229"/>
                  </a:cubicBezTo>
                  <a:moveTo>
                    <a:pt x="1100" y="1228"/>
                  </a:moveTo>
                  <a:cubicBezTo>
                    <a:pt x="1100" y="1228"/>
                    <a:pt x="1100" y="1228"/>
                    <a:pt x="1100" y="1229"/>
                  </a:cubicBezTo>
                  <a:cubicBezTo>
                    <a:pt x="1100" y="1228"/>
                    <a:pt x="1100" y="1228"/>
                    <a:pt x="1100" y="1228"/>
                  </a:cubicBezTo>
                  <a:moveTo>
                    <a:pt x="1100" y="1228"/>
                  </a:moveTo>
                  <a:cubicBezTo>
                    <a:pt x="1100" y="1228"/>
                    <a:pt x="1100" y="1228"/>
                    <a:pt x="1100" y="1228"/>
                  </a:cubicBezTo>
                  <a:cubicBezTo>
                    <a:pt x="1100" y="1228"/>
                    <a:pt x="1100" y="1228"/>
                    <a:pt x="1100" y="1228"/>
                  </a:cubicBezTo>
                  <a:moveTo>
                    <a:pt x="1100" y="1228"/>
                  </a:moveTo>
                  <a:cubicBezTo>
                    <a:pt x="1100" y="1228"/>
                    <a:pt x="1100" y="1228"/>
                    <a:pt x="1100" y="1228"/>
                  </a:cubicBezTo>
                  <a:cubicBezTo>
                    <a:pt x="1100" y="1228"/>
                    <a:pt x="1100" y="1228"/>
                    <a:pt x="1100" y="1228"/>
                  </a:cubicBezTo>
                  <a:moveTo>
                    <a:pt x="1100" y="1228"/>
                  </a:moveTo>
                  <a:cubicBezTo>
                    <a:pt x="1100" y="1228"/>
                    <a:pt x="1100" y="1228"/>
                    <a:pt x="1100" y="1228"/>
                  </a:cubicBezTo>
                  <a:cubicBezTo>
                    <a:pt x="1100" y="1228"/>
                    <a:pt x="1100" y="1228"/>
                    <a:pt x="1100" y="1228"/>
                  </a:cubicBezTo>
                  <a:moveTo>
                    <a:pt x="1100" y="1228"/>
                  </a:moveTo>
                  <a:cubicBezTo>
                    <a:pt x="1100" y="1228"/>
                    <a:pt x="1100" y="1228"/>
                    <a:pt x="1100" y="1228"/>
                  </a:cubicBezTo>
                  <a:cubicBezTo>
                    <a:pt x="1100" y="1228"/>
                    <a:pt x="1100" y="1228"/>
                    <a:pt x="1100" y="1228"/>
                  </a:cubicBezTo>
                  <a:moveTo>
                    <a:pt x="1100" y="1227"/>
                  </a:moveTo>
                  <a:cubicBezTo>
                    <a:pt x="1100" y="1228"/>
                    <a:pt x="1100" y="1228"/>
                    <a:pt x="1100" y="1228"/>
                  </a:cubicBezTo>
                  <a:cubicBezTo>
                    <a:pt x="1100" y="1227"/>
                    <a:pt x="1100" y="1227"/>
                    <a:pt x="1100" y="1227"/>
                  </a:cubicBezTo>
                  <a:moveTo>
                    <a:pt x="1101" y="1227"/>
                  </a:moveTo>
                  <a:cubicBezTo>
                    <a:pt x="1101" y="1227"/>
                    <a:pt x="1101" y="1227"/>
                    <a:pt x="1100" y="1227"/>
                  </a:cubicBezTo>
                  <a:cubicBezTo>
                    <a:pt x="1101" y="1227"/>
                    <a:pt x="1101" y="1227"/>
                    <a:pt x="1101" y="1227"/>
                  </a:cubicBezTo>
                  <a:moveTo>
                    <a:pt x="1101" y="1226"/>
                  </a:moveTo>
                  <a:cubicBezTo>
                    <a:pt x="1101" y="1227"/>
                    <a:pt x="1101" y="1227"/>
                    <a:pt x="1101" y="1227"/>
                  </a:cubicBezTo>
                  <a:cubicBezTo>
                    <a:pt x="1101" y="1226"/>
                    <a:pt x="1101" y="1226"/>
                    <a:pt x="1101" y="1226"/>
                  </a:cubicBezTo>
                  <a:moveTo>
                    <a:pt x="1101" y="1226"/>
                  </a:moveTo>
                  <a:cubicBezTo>
                    <a:pt x="1101" y="1226"/>
                    <a:pt x="1101" y="1226"/>
                    <a:pt x="1101" y="1226"/>
                  </a:cubicBezTo>
                  <a:cubicBezTo>
                    <a:pt x="1101" y="1226"/>
                    <a:pt x="1101" y="1226"/>
                    <a:pt x="1101" y="1226"/>
                  </a:cubicBezTo>
                  <a:moveTo>
                    <a:pt x="1101" y="1226"/>
                  </a:moveTo>
                  <a:cubicBezTo>
                    <a:pt x="1101" y="1226"/>
                    <a:pt x="1101" y="1226"/>
                    <a:pt x="1101" y="1226"/>
                  </a:cubicBezTo>
                  <a:cubicBezTo>
                    <a:pt x="1101" y="1226"/>
                    <a:pt x="1101" y="1226"/>
                    <a:pt x="1101" y="1226"/>
                  </a:cubicBezTo>
                  <a:moveTo>
                    <a:pt x="1144" y="1268"/>
                  </a:moveTo>
                  <a:cubicBezTo>
                    <a:pt x="1149" y="1249"/>
                    <a:pt x="1155" y="1223"/>
                    <a:pt x="1159" y="1203"/>
                  </a:cubicBezTo>
                  <a:cubicBezTo>
                    <a:pt x="1156" y="1189"/>
                    <a:pt x="1156" y="1189"/>
                    <a:pt x="1156" y="1189"/>
                  </a:cubicBezTo>
                  <a:cubicBezTo>
                    <a:pt x="1121" y="1193"/>
                    <a:pt x="1086" y="1197"/>
                    <a:pt x="1050" y="1200"/>
                  </a:cubicBezTo>
                  <a:cubicBezTo>
                    <a:pt x="987" y="1205"/>
                    <a:pt x="923" y="1208"/>
                    <a:pt x="859" y="1209"/>
                  </a:cubicBezTo>
                  <a:cubicBezTo>
                    <a:pt x="859" y="1214"/>
                    <a:pt x="859" y="1218"/>
                    <a:pt x="859" y="1224"/>
                  </a:cubicBezTo>
                  <a:cubicBezTo>
                    <a:pt x="859" y="1229"/>
                    <a:pt x="859" y="1234"/>
                    <a:pt x="859" y="1239"/>
                  </a:cubicBezTo>
                  <a:cubicBezTo>
                    <a:pt x="858" y="1252"/>
                    <a:pt x="845" y="1261"/>
                    <a:pt x="844" y="1275"/>
                  </a:cubicBezTo>
                  <a:cubicBezTo>
                    <a:pt x="843" y="1282"/>
                    <a:pt x="843" y="1289"/>
                    <a:pt x="843" y="1296"/>
                  </a:cubicBezTo>
                  <a:cubicBezTo>
                    <a:pt x="844" y="1313"/>
                    <a:pt x="846" y="1322"/>
                    <a:pt x="865" y="1347"/>
                  </a:cubicBezTo>
                  <a:cubicBezTo>
                    <a:pt x="875" y="1361"/>
                    <a:pt x="873" y="1379"/>
                    <a:pt x="878" y="1394"/>
                  </a:cubicBezTo>
                  <a:cubicBezTo>
                    <a:pt x="882" y="1405"/>
                    <a:pt x="884" y="1409"/>
                    <a:pt x="887" y="1416"/>
                  </a:cubicBezTo>
                  <a:cubicBezTo>
                    <a:pt x="898" y="1440"/>
                    <a:pt x="906" y="1442"/>
                    <a:pt x="909" y="1442"/>
                  </a:cubicBezTo>
                  <a:cubicBezTo>
                    <a:pt x="921" y="1442"/>
                    <a:pt x="933" y="1442"/>
                    <a:pt x="945" y="1441"/>
                  </a:cubicBezTo>
                  <a:cubicBezTo>
                    <a:pt x="977" y="1437"/>
                    <a:pt x="1008" y="1413"/>
                    <a:pt x="1023" y="1398"/>
                  </a:cubicBezTo>
                  <a:cubicBezTo>
                    <a:pt x="1033" y="1390"/>
                    <a:pt x="1036" y="1376"/>
                    <a:pt x="1045" y="1367"/>
                  </a:cubicBezTo>
                  <a:cubicBezTo>
                    <a:pt x="1054" y="1359"/>
                    <a:pt x="1068" y="1360"/>
                    <a:pt x="1075" y="1350"/>
                  </a:cubicBezTo>
                  <a:cubicBezTo>
                    <a:pt x="1079" y="1343"/>
                    <a:pt x="1079" y="1343"/>
                    <a:pt x="1079" y="1316"/>
                  </a:cubicBezTo>
                  <a:cubicBezTo>
                    <a:pt x="1099" y="1302"/>
                    <a:pt x="1131" y="1288"/>
                    <a:pt x="1144" y="1268"/>
                  </a:cubicBezTo>
                  <a:moveTo>
                    <a:pt x="1607" y="1008"/>
                  </a:moveTo>
                  <a:cubicBezTo>
                    <a:pt x="1610" y="1001"/>
                    <a:pt x="1610" y="1001"/>
                    <a:pt x="1610" y="1001"/>
                  </a:cubicBezTo>
                  <a:cubicBezTo>
                    <a:pt x="1605" y="1010"/>
                    <a:pt x="1605" y="1010"/>
                    <a:pt x="1605" y="1010"/>
                  </a:cubicBezTo>
                  <a:cubicBezTo>
                    <a:pt x="1607" y="1008"/>
                    <a:pt x="1607" y="1008"/>
                    <a:pt x="1607" y="1008"/>
                  </a:cubicBezTo>
                  <a:moveTo>
                    <a:pt x="1610" y="1001"/>
                  </a:moveTo>
                  <a:cubicBezTo>
                    <a:pt x="1615" y="985"/>
                    <a:pt x="1615" y="985"/>
                    <a:pt x="1615" y="985"/>
                  </a:cubicBezTo>
                  <a:cubicBezTo>
                    <a:pt x="1613" y="988"/>
                    <a:pt x="1612" y="992"/>
                    <a:pt x="1610" y="994"/>
                  </a:cubicBezTo>
                  <a:cubicBezTo>
                    <a:pt x="1614" y="978"/>
                    <a:pt x="1619" y="960"/>
                    <a:pt x="1623" y="942"/>
                  </a:cubicBezTo>
                  <a:cubicBezTo>
                    <a:pt x="1621" y="933"/>
                    <a:pt x="1621" y="933"/>
                    <a:pt x="1621" y="933"/>
                  </a:cubicBezTo>
                  <a:cubicBezTo>
                    <a:pt x="1621" y="930"/>
                    <a:pt x="1622" y="927"/>
                    <a:pt x="1622" y="924"/>
                  </a:cubicBezTo>
                  <a:cubicBezTo>
                    <a:pt x="1622" y="917"/>
                    <a:pt x="1622" y="917"/>
                    <a:pt x="1622" y="917"/>
                  </a:cubicBezTo>
                  <a:cubicBezTo>
                    <a:pt x="1621" y="912"/>
                    <a:pt x="1621" y="912"/>
                    <a:pt x="1621" y="912"/>
                  </a:cubicBezTo>
                  <a:cubicBezTo>
                    <a:pt x="1622" y="904"/>
                    <a:pt x="1622" y="904"/>
                    <a:pt x="1622" y="904"/>
                  </a:cubicBezTo>
                  <a:cubicBezTo>
                    <a:pt x="1618" y="893"/>
                    <a:pt x="1614" y="879"/>
                    <a:pt x="1610" y="869"/>
                  </a:cubicBezTo>
                  <a:cubicBezTo>
                    <a:pt x="1611" y="896"/>
                    <a:pt x="1612" y="932"/>
                    <a:pt x="1610" y="959"/>
                  </a:cubicBezTo>
                  <a:cubicBezTo>
                    <a:pt x="1610" y="968"/>
                    <a:pt x="1611" y="980"/>
                    <a:pt x="1610" y="988"/>
                  </a:cubicBezTo>
                  <a:cubicBezTo>
                    <a:pt x="1610" y="980"/>
                    <a:pt x="1611" y="968"/>
                    <a:pt x="1610" y="959"/>
                  </a:cubicBezTo>
                  <a:cubicBezTo>
                    <a:pt x="1610" y="972"/>
                    <a:pt x="1609" y="990"/>
                    <a:pt x="1607" y="1003"/>
                  </a:cubicBezTo>
                  <a:cubicBezTo>
                    <a:pt x="1605" y="1010"/>
                    <a:pt x="1605" y="1010"/>
                    <a:pt x="1605" y="1010"/>
                  </a:cubicBezTo>
                  <a:cubicBezTo>
                    <a:pt x="1610" y="1001"/>
                    <a:pt x="1610" y="1001"/>
                    <a:pt x="1610" y="1001"/>
                  </a:cubicBezTo>
                  <a:moveTo>
                    <a:pt x="1640" y="885"/>
                  </a:moveTo>
                  <a:cubicBezTo>
                    <a:pt x="1643" y="859"/>
                    <a:pt x="1648" y="826"/>
                    <a:pt x="1650" y="800"/>
                  </a:cubicBezTo>
                  <a:cubicBezTo>
                    <a:pt x="1650" y="800"/>
                    <a:pt x="1650" y="801"/>
                    <a:pt x="1650" y="801"/>
                  </a:cubicBezTo>
                  <a:cubicBezTo>
                    <a:pt x="1648" y="826"/>
                    <a:pt x="1643" y="860"/>
                    <a:pt x="1638" y="885"/>
                  </a:cubicBezTo>
                  <a:cubicBezTo>
                    <a:pt x="1638" y="879"/>
                    <a:pt x="1638" y="879"/>
                    <a:pt x="1638" y="879"/>
                  </a:cubicBezTo>
                  <a:cubicBezTo>
                    <a:pt x="1631" y="916"/>
                    <a:pt x="1631" y="916"/>
                    <a:pt x="1631" y="916"/>
                  </a:cubicBezTo>
                  <a:cubicBezTo>
                    <a:pt x="1631" y="920"/>
                    <a:pt x="1631" y="920"/>
                    <a:pt x="1631" y="920"/>
                  </a:cubicBezTo>
                  <a:cubicBezTo>
                    <a:pt x="1633" y="912"/>
                    <a:pt x="1634" y="904"/>
                    <a:pt x="1636" y="897"/>
                  </a:cubicBezTo>
                  <a:cubicBezTo>
                    <a:pt x="1635" y="898"/>
                    <a:pt x="1635" y="899"/>
                    <a:pt x="1635" y="900"/>
                  </a:cubicBezTo>
                  <a:cubicBezTo>
                    <a:pt x="1631" y="924"/>
                    <a:pt x="1631" y="924"/>
                    <a:pt x="1630" y="931"/>
                  </a:cubicBezTo>
                  <a:cubicBezTo>
                    <a:pt x="1640" y="885"/>
                    <a:pt x="1640" y="885"/>
                    <a:pt x="1640" y="885"/>
                  </a:cubicBezTo>
                  <a:moveTo>
                    <a:pt x="1622" y="917"/>
                  </a:moveTo>
                  <a:cubicBezTo>
                    <a:pt x="1622" y="924"/>
                    <a:pt x="1622" y="924"/>
                    <a:pt x="1622" y="924"/>
                  </a:cubicBezTo>
                  <a:cubicBezTo>
                    <a:pt x="1622" y="917"/>
                    <a:pt x="1622" y="917"/>
                    <a:pt x="1622" y="917"/>
                  </a:cubicBezTo>
                  <a:moveTo>
                    <a:pt x="1624" y="904"/>
                  </a:moveTo>
                  <a:cubicBezTo>
                    <a:pt x="1627" y="904"/>
                    <a:pt x="1627" y="904"/>
                    <a:pt x="1627" y="904"/>
                  </a:cubicBezTo>
                  <a:cubicBezTo>
                    <a:pt x="1632" y="853"/>
                    <a:pt x="1632" y="853"/>
                    <a:pt x="1632" y="853"/>
                  </a:cubicBezTo>
                  <a:cubicBezTo>
                    <a:pt x="1628" y="839"/>
                    <a:pt x="1628" y="839"/>
                    <a:pt x="1628" y="839"/>
                  </a:cubicBezTo>
                  <a:cubicBezTo>
                    <a:pt x="1628" y="840"/>
                    <a:pt x="1627" y="841"/>
                    <a:pt x="1627" y="842"/>
                  </a:cubicBezTo>
                  <a:cubicBezTo>
                    <a:pt x="1625" y="835"/>
                    <a:pt x="1625" y="835"/>
                    <a:pt x="1625" y="835"/>
                  </a:cubicBezTo>
                  <a:cubicBezTo>
                    <a:pt x="1624" y="835"/>
                    <a:pt x="1624" y="836"/>
                    <a:pt x="1623" y="837"/>
                  </a:cubicBezTo>
                  <a:cubicBezTo>
                    <a:pt x="1624" y="869"/>
                    <a:pt x="1624" y="869"/>
                    <a:pt x="1624" y="869"/>
                  </a:cubicBezTo>
                  <a:cubicBezTo>
                    <a:pt x="1624" y="873"/>
                    <a:pt x="1624" y="876"/>
                    <a:pt x="1623" y="879"/>
                  </a:cubicBezTo>
                  <a:cubicBezTo>
                    <a:pt x="1625" y="900"/>
                    <a:pt x="1625" y="900"/>
                    <a:pt x="1625" y="900"/>
                  </a:cubicBezTo>
                  <a:cubicBezTo>
                    <a:pt x="1627" y="890"/>
                    <a:pt x="1627" y="890"/>
                    <a:pt x="1627" y="890"/>
                  </a:cubicBezTo>
                  <a:cubicBezTo>
                    <a:pt x="1625" y="900"/>
                    <a:pt x="1625" y="900"/>
                    <a:pt x="1625" y="900"/>
                  </a:cubicBezTo>
                  <a:cubicBezTo>
                    <a:pt x="1623" y="879"/>
                    <a:pt x="1623" y="879"/>
                    <a:pt x="1623" y="879"/>
                  </a:cubicBezTo>
                  <a:cubicBezTo>
                    <a:pt x="1622" y="904"/>
                    <a:pt x="1622" y="904"/>
                    <a:pt x="1622" y="904"/>
                  </a:cubicBezTo>
                  <a:cubicBezTo>
                    <a:pt x="1621" y="912"/>
                    <a:pt x="1621" y="912"/>
                    <a:pt x="1621" y="912"/>
                  </a:cubicBezTo>
                  <a:cubicBezTo>
                    <a:pt x="1622" y="917"/>
                    <a:pt x="1622" y="917"/>
                    <a:pt x="1622" y="917"/>
                  </a:cubicBezTo>
                  <a:cubicBezTo>
                    <a:pt x="1622" y="909"/>
                    <a:pt x="1622" y="909"/>
                    <a:pt x="1622" y="909"/>
                  </a:cubicBezTo>
                  <a:cubicBezTo>
                    <a:pt x="1624" y="904"/>
                    <a:pt x="1624" y="904"/>
                    <a:pt x="1624" y="904"/>
                  </a:cubicBezTo>
                  <a:moveTo>
                    <a:pt x="1532" y="904"/>
                  </a:moveTo>
                  <a:cubicBezTo>
                    <a:pt x="1545" y="907"/>
                    <a:pt x="1545" y="907"/>
                    <a:pt x="1545" y="907"/>
                  </a:cubicBezTo>
                  <a:cubicBezTo>
                    <a:pt x="1541" y="882"/>
                    <a:pt x="1541" y="882"/>
                    <a:pt x="1541" y="882"/>
                  </a:cubicBezTo>
                  <a:cubicBezTo>
                    <a:pt x="1541" y="876"/>
                    <a:pt x="1542" y="870"/>
                    <a:pt x="1542" y="863"/>
                  </a:cubicBezTo>
                  <a:cubicBezTo>
                    <a:pt x="1539" y="865"/>
                    <a:pt x="1536" y="866"/>
                    <a:pt x="1533" y="867"/>
                  </a:cubicBezTo>
                  <a:cubicBezTo>
                    <a:pt x="1533" y="880"/>
                    <a:pt x="1533" y="892"/>
                    <a:pt x="1532" y="904"/>
                  </a:cubicBezTo>
                  <a:cubicBezTo>
                    <a:pt x="1535" y="903"/>
                    <a:pt x="1538" y="902"/>
                    <a:pt x="1540" y="901"/>
                  </a:cubicBezTo>
                  <a:cubicBezTo>
                    <a:pt x="1538" y="902"/>
                    <a:pt x="1535" y="903"/>
                    <a:pt x="1532" y="904"/>
                  </a:cubicBezTo>
                  <a:moveTo>
                    <a:pt x="1625" y="835"/>
                  </a:moveTo>
                  <a:cubicBezTo>
                    <a:pt x="1625" y="828"/>
                    <a:pt x="1625" y="822"/>
                    <a:pt x="1625" y="816"/>
                  </a:cubicBezTo>
                  <a:cubicBezTo>
                    <a:pt x="1624" y="808"/>
                    <a:pt x="1624" y="808"/>
                    <a:pt x="1624" y="808"/>
                  </a:cubicBezTo>
                  <a:cubicBezTo>
                    <a:pt x="1621" y="829"/>
                    <a:pt x="1621" y="829"/>
                    <a:pt x="1621" y="829"/>
                  </a:cubicBezTo>
                  <a:cubicBezTo>
                    <a:pt x="1623" y="837"/>
                    <a:pt x="1623" y="837"/>
                    <a:pt x="1623" y="837"/>
                  </a:cubicBezTo>
                  <a:cubicBezTo>
                    <a:pt x="1624" y="836"/>
                    <a:pt x="1624" y="835"/>
                    <a:pt x="1625" y="835"/>
                  </a:cubicBezTo>
                  <a:moveTo>
                    <a:pt x="56" y="823"/>
                  </a:moveTo>
                  <a:cubicBezTo>
                    <a:pt x="60" y="806"/>
                    <a:pt x="60" y="806"/>
                    <a:pt x="60" y="806"/>
                  </a:cubicBezTo>
                  <a:cubicBezTo>
                    <a:pt x="57" y="783"/>
                    <a:pt x="57" y="783"/>
                    <a:pt x="57" y="783"/>
                  </a:cubicBezTo>
                  <a:cubicBezTo>
                    <a:pt x="50" y="800"/>
                    <a:pt x="50" y="800"/>
                    <a:pt x="50" y="800"/>
                  </a:cubicBezTo>
                  <a:cubicBezTo>
                    <a:pt x="53" y="830"/>
                    <a:pt x="53" y="830"/>
                    <a:pt x="53" y="830"/>
                  </a:cubicBezTo>
                  <a:cubicBezTo>
                    <a:pt x="56" y="823"/>
                    <a:pt x="56" y="823"/>
                    <a:pt x="56" y="823"/>
                  </a:cubicBezTo>
                  <a:moveTo>
                    <a:pt x="1499" y="843"/>
                  </a:moveTo>
                  <a:cubicBezTo>
                    <a:pt x="1507" y="850"/>
                    <a:pt x="1507" y="850"/>
                    <a:pt x="1507" y="850"/>
                  </a:cubicBezTo>
                  <a:cubicBezTo>
                    <a:pt x="1497" y="826"/>
                    <a:pt x="1497" y="826"/>
                    <a:pt x="1497" y="826"/>
                  </a:cubicBezTo>
                  <a:cubicBezTo>
                    <a:pt x="1499" y="843"/>
                    <a:pt x="1499" y="843"/>
                    <a:pt x="1499" y="843"/>
                  </a:cubicBezTo>
                  <a:moveTo>
                    <a:pt x="1624" y="748"/>
                  </a:moveTo>
                  <a:cubicBezTo>
                    <a:pt x="1628" y="758"/>
                    <a:pt x="1634" y="772"/>
                    <a:pt x="1638" y="782"/>
                  </a:cubicBezTo>
                  <a:cubicBezTo>
                    <a:pt x="1634" y="769"/>
                    <a:pt x="1629" y="751"/>
                    <a:pt x="1623" y="738"/>
                  </a:cubicBezTo>
                  <a:cubicBezTo>
                    <a:pt x="1621" y="773"/>
                    <a:pt x="1621" y="773"/>
                    <a:pt x="1621" y="773"/>
                  </a:cubicBezTo>
                  <a:cubicBezTo>
                    <a:pt x="1621" y="784"/>
                    <a:pt x="1621" y="790"/>
                    <a:pt x="1620" y="808"/>
                  </a:cubicBezTo>
                  <a:cubicBezTo>
                    <a:pt x="1619" y="820"/>
                    <a:pt x="1619" y="823"/>
                    <a:pt x="1621" y="829"/>
                  </a:cubicBezTo>
                  <a:cubicBezTo>
                    <a:pt x="1621" y="823"/>
                    <a:pt x="1623" y="815"/>
                    <a:pt x="1624" y="808"/>
                  </a:cubicBezTo>
                  <a:cubicBezTo>
                    <a:pt x="1624" y="748"/>
                    <a:pt x="1624" y="748"/>
                    <a:pt x="1624" y="748"/>
                  </a:cubicBezTo>
                  <a:moveTo>
                    <a:pt x="1612" y="722"/>
                  </a:moveTo>
                  <a:cubicBezTo>
                    <a:pt x="1616" y="738"/>
                    <a:pt x="1616" y="738"/>
                    <a:pt x="1616" y="738"/>
                  </a:cubicBezTo>
                  <a:cubicBezTo>
                    <a:pt x="1609" y="711"/>
                    <a:pt x="1609" y="711"/>
                    <a:pt x="1609" y="711"/>
                  </a:cubicBezTo>
                  <a:cubicBezTo>
                    <a:pt x="1607" y="725"/>
                    <a:pt x="1607" y="725"/>
                    <a:pt x="1607" y="725"/>
                  </a:cubicBezTo>
                  <a:cubicBezTo>
                    <a:pt x="1612" y="722"/>
                    <a:pt x="1612" y="722"/>
                    <a:pt x="1612" y="722"/>
                  </a:cubicBezTo>
                  <a:moveTo>
                    <a:pt x="41" y="702"/>
                  </a:moveTo>
                  <a:cubicBezTo>
                    <a:pt x="42" y="696"/>
                    <a:pt x="43" y="691"/>
                    <a:pt x="44" y="684"/>
                  </a:cubicBezTo>
                  <a:cubicBezTo>
                    <a:pt x="42" y="683"/>
                    <a:pt x="41" y="681"/>
                    <a:pt x="39" y="680"/>
                  </a:cubicBezTo>
                  <a:cubicBezTo>
                    <a:pt x="38" y="686"/>
                    <a:pt x="38" y="692"/>
                    <a:pt x="36" y="698"/>
                  </a:cubicBezTo>
                  <a:cubicBezTo>
                    <a:pt x="38" y="700"/>
                    <a:pt x="40" y="701"/>
                    <a:pt x="41" y="702"/>
                  </a:cubicBezTo>
                  <a:moveTo>
                    <a:pt x="92" y="737"/>
                  </a:moveTo>
                  <a:cubicBezTo>
                    <a:pt x="92" y="731"/>
                    <a:pt x="93" y="724"/>
                    <a:pt x="94" y="719"/>
                  </a:cubicBezTo>
                  <a:cubicBezTo>
                    <a:pt x="93" y="718"/>
                    <a:pt x="92" y="717"/>
                    <a:pt x="90" y="716"/>
                  </a:cubicBezTo>
                  <a:cubicBezTo>
                    <a:pt x="89" y="715"/>
                    <a:pt x="88" y="715"/>
                    <a:pt x="87" y="714"/>
                  </a:cubicBezTo>
                  <a:cubicBezTo>
                    <a:pt x="86" y="720"/>
                    <a:pt x="85" y="727"/>
                    <a:pt x="84" y="732"/>
                  </a:cubicBezTo>
                  <a:cubicBezTo>
                    <a:pt x="85" y="734"/>
                    <a:pt x="87" y="734"/>
                    <a:pt x="88" y="735"/>
                  </a:cubicBezTo>
                  <a:cubicBezTo>
                    <a:pt x="89" y="735"/>
                    <a:pt x="90" y="736"/>
                    <a:pt x="92" y="737"/>
                  </a:cubicBezTo>
                  <a:moveTo>
                    <a:pt x="78" y="719"/>
                  </a:moveTo>
                  <a:cubicBezTo>
                    <a:pt x="79" y="713"/>
                    <a:pt x="80" y="707"/>
                    <a:pt x="81" y="701"/>
                  </a:cubicBezTo>
                  <a:cubicBezTo>
                    <a:pt x="79" y="699"/>
                    <a:pt x="77" y="698"/>
                    <a:pt x="75" y="697"/>
                  </a:cubicBezTo>
                  <a:cubicBezTo>
                    <a:pt x="73" y="702"/>
                    <a:pt x="73" y="709"/>
                    <a:pt x="72" y="715"/>
                  </a:cubicBezTo>
                  <a:cubicBezTo>
                    <a:pt x="74" y="716"/>
                    <a:pt x="76" y="718"/>
                    <a:pt x="78" y="719"/>
                  </a:cubicBezTo>
                  <a:moveTo>
                    <a:pt x="1635" y="654"/>
                  </a:moveTo>
                  <a:cubicBezTo>
                    <a:pt x="1635" y="627"/>
                    <a:pt x="1635" y="627"/>
                    <a:pt x="1635" y="627"/>
                  </a:cubicBezTo>
                  <a:cubicBezTo>
                    <a:pt x="1633" y="620"/>
                    <a:pt x="1633" y="620"/>
                    <a:pt x="1633" y="620"/>
                  </a:cubicBezTo>
                  <a:cubicBezTo>
                    <a:pt x="1635" y="654"/>
                    <a:pt x="1635" y="654"/>
                    <a:pt x="1635" y="654"/>
                  </a:cubicBezTo>
                  <a:moveTo>
                    <a:pt x="72" y="715"/>
                  </a:moveTo>
                  <a:cubicBezTo>
                    <a:pt x="73" y="709"/>
                    <a:pt x="73" y="702"/>
                    <a:pt x="75" y="697"/>
                  </a:cubicBezTo>
                  <a:cubicBezTo>
                    <a:pt x="70" y="694"/>
                    <a:pt x="66" y="691"/>
                    <a:pt x="62" y="688"/>
                  </a:cubicBezTo>
                  <a:cubicBezTo>
                    <a:pt x="66" y="691"/>
                    <a:pt x="70" y="694"/>
                    <a:pt x="75" y="697"/>
                  </a:cubicBezTo>
                  <a:cubicBezTo>
                    <a:pt x="76" y="685"/>
                    <a:pt x="76" y="685"/>
                    <a:pt x="71" y="683"/>
                  </a:cubicBezTo>
                  <a:cubicBezTo>
                    <a:pt x="64" y="681"/>
                    <a:pt x="64" y="681"/>
                    <a:pt x="54" y="661"/>
                  </a:cubicBezTo>
                  <a:cubicBezTo>
                    <a:pt x="54" y="661"/>
                    <a:pt x="54" y="661"/>
                    <a:pt x="54" y="661"/>
                  </a:cubicBezTo>
                  <a:cubicBezTo>
                    <a:pt x="50" y="669"/>
                    <a:pt x="48" y="671"/>
                    <a:pt x="47" y="665"/>
                  </a:cubicBezTo>
                  <a:cubicBezTo>
                    <a:pt x="46" y="661"/>
                    <a:pt x="45" y="657"/>
                    <a:pt x="44" y="653"/>
                  </a:cubicBezTo>
                  <a:cubicBezTo>
                    <a:pt x="44" y="659"/>
                    <a:pt x="44" y="667"/>
                    <a:pt x="43" y="673"/>
                  </a:cubicBezTo>
                  <a:cubicBezTo>
                    <a:pt x="45" y="674"/>
                    <a:pt x="47" y="676"/>
                    <a:pt x="48" y="677"/>
                  </a:cubicBezTo>
                  <a:cubicBezTo>
                    <a:pt x="59" y="689"/>
                    <a:pt x="59" y="689"/>
                    <a:pt x="59" y="689"/>
                  </a:cubicBezTo>
                  <a:cubicBezTo>
                    <a:pt x="50" y="700"/>
                    <a:pt x="50" y="700"/>
                    <a:pt x="50" y="700"/>
                  </a:cubicBezTo>
                  <a:cubicBezTo>
                    <a:pt x="53" y="702"/>
                    <a:pt x="56" y="704"/>
                    <a:pt x="59" y="706"/>
                  </a:cubicBezTo>
                  <a:cubicBezTo>
                    <a:pt x="63" y="709"/>
                    <a:pt x="67" y="712"/>
                    <a:pt x="72" y="715"/>
                  </a:cubicBezTo>
                  <a:moveTo>
                    <a:pt x="1483" y="773"/>
                  </a:moveTo>
                  <a:cubicBezTo>
                    <a:pt x="1480" y="751"/>
                    <a:pt x="1478" y="729"/>
                    <a:pt x="1473" y="708"/>
                  </a:cubicBezTo>
                  <a:cubicBezTo>
                    <a:pt x="1466" y="720"/>
                    <a:pt x="1466" y="720"/>
                    <a:pt x="1466" y="720"/>
                  </a:cubicBezTo>
                  <a:cubicBezTo>
                    <a:pt x="1483" y="773"/>
                    <a:pt x="1483" y="773"/>
                    <a:pt x="1483" y="773"/>
                  </a:cubicBezTo>
                  <a:moveTo>
                    <a:pt x="1560" y="671"/>
                  </a:moveTo>
                  <a:cubicBezTo>
                    <a:pt x="1560" y="670"/>
                    <a:pt x="1560" y="668"/>
                    <a:pt x="1560" y="667"/>
                  </a:cubicBezTo>
                  <a:cubicBezTo>
                    <a:pt x="1560" y="667"/>
                    <a:pt x="1560" y="668"/>
                    <a:pt x="1560" y="668"/>
                  </a:cubicBezTo>
                  <a:cubicBezTo>
                    <a:pt x="1559" y="673"/>
                    <a:pt x="1550" y="722"/>
                    <a:pt x="1549" y="734"/>
                  </a:cubicBezTo>
                  <a:cubicBezTo>
                    <a:pt x="1560" y="700"/>
                    <a:pt x="1560" y="700"/>
                    <a:pt x="1560" y="671"/>
                  </a:cubicBezTo>
                  <a:moveTo>
                    <a:pt x="1632" y="599"/>
                  </a:moveTo>
                  <a:cubicBezTo>
                    <a:pt x="1629" y="579"/>
                    <a:pt x="1629" y="579"/>
                    <a:pt x="1629" y="579"/>
                  </a:cubicBezTo>
                  <a:cubicBezTo>
                    <a:pt x="1631" y="603"/>
                    <a:pt x="1631" y="603"/>
                    <a:pt x="1631" y="603"/>
                  </a:cubicBezTo>
                  <a:cubicBezTo>
                    <a:pt x="1632" y="599"/>
                    <a:pt x="1632" y="599"/>
                    <a:pt x="1632" y="599"/>
                  </a:cubicBezTo>
                  <a:moveTo>
                    <a:pt x="54" y="661"/>
                  </a:moveTo>
                  <a:cubicBezTo>
                    <a:pt x="46" y="632"/>
                    <a:pt x="46" y="632"/>
                    <a:pt x="46" y="632"/>
                  </a:cubicBezTo>
                  <a:cubicBezTo>
                    <a:pt x="45" y="631"/>
                    <a:pt x="43" y="629"/>
                    <a:pt x="42" y="628"/>
                  </a:cubicBezTo>
                  <a:cubicBezTo>
                    <a:pt x="41" y="603"/>
                    <a:pt x="41" y="603"/>
                    <a:pt x="41" y="603"/>
                  </a:cubicBezTo>
                  <a:cubicBezTo>
                    <a:pt x="39" y="602"/>
                    <a:pt x="38" y="601"/>
                    <a:pt x="37" y="599"/>
                  </a:cubicBezTo>
                  <a:cubicBezTo>
                    <a:pt x="36" y="598"/>
                    <a:pt x="35" y="597"/>
                    <a:pt x="35" y="597"/>
                  </a:cubicBezTo>
                  <a:cubicBezTo>
                    <a:pt x="34" y="597"/>
                    <a:pt x="34" y="597"/>
                    <a:pt x="28" y="611"/>
                  </a:cubicBezTo>
                  <a:cubicBezTo>
                    <a:pt x="30" y="613"/>
                    <a:pt x="31" y="615"/>
                    <a:pt x="33" y="617"/>
                  </a:cubicBezTo>
                  <a:cubicBezTo>
                    <a:pt x="35" y="620"/>
                    <a:pt x="35" y="620"/>
                    <a:pt x="44" y="653"/>
                  </a:cubicBezTo>
                  <a:cubicBezTo>
                    <a:pt x="47" y="667"/>
                    <a:pt x="47" y="667"/>
                    <a:pt x="47" y="668"/>
                  </a:cubicBezTo>
                  <a:cubicBezTo>
                    <a:pt x="49" y="670"/>
                    <a:pt x="50" y="667"/>
                    <a:pt x="51" y="666"/>
                  </a:cubicBezTo>
                  <a:cubicBezTo>
                    <a:pt x="52" y="665"/>
                    <a:pt x="52" y="665"/>
                    <a:pt x="54" y="661"/>
                  </a:cubicBezTo>
                  <a:moveTo>
                    <a:pt x="1631" y="562"/>
                  </a:moveTo>
                  <a:cubicBezTo>
                    <a:pt x="1630" y="556"/>
                    <a:pt x="1629" y="550"/>
                    <a:pt x="1627" y="544"/>
                  </a:cubicBezTo>
                  <a:cubicBezTo>
                    <a:pt x="1630" y="558"/>
                    <a:pt x="1630" y="558"/>
                    <a:pt x="1630" y="558"/>
                  </a:cubicBezTo>
                  <a:cubicBezTo>
                    <a:pt x="1631" y="562"/>
                    <a:pt x="1631" y="562"/>
                    <a:pt x="1631" y="562"/>
                  </a:cubicBezTo>
                  <a:moveTo>
                    <a:pt x="1460" y="743"/>
                  </a:moveTo>
                  <a:cubicBezTo>
                    <a:pt x="1462" y="732"/>
                    <a:pt x="1462" y="732"/>
                    <a:pt x="1462" y="732"/>
                  </a:cubicBezTo>
                  <a:cubicBezTo>
                    <a:pt x="1433" y="693"/>
                    <a:pt x="1433" y="693"/>
                    <a:pt x="1433" y="693"/>
                  </a:cubicBezTo>
                  <a:cubicBezTo>
                    <a:pt x="1424" y="695"/>
                    <a:pt x="1424" y="695"/>
                    <a:pt x="1424" y="695"/>
                  </a:cubicBezTo>
                  <a:cubicBezTo>
                    <a:pt x="1425" y="696"/>
                    <a:pt x="1425" y="696"/>
                    <a:pt x="1425" y="696"/>
                  </a:cubicBezTo>
                  <a:cubicBezTo>
                    <a:pt x="1437" y="708"/>
                    <a:pt x="1446" y="720"/>
                    <a:pt x="1460" y="743"/>
                  </a:cubicBezTo>
                  <a:moveTo>
                    <a:pt x="1630" y="558"/>
                  </a:moveTo>
                  <a:cubicBezTo>
                    <a:pt x="1627" y="544"/>
                    <a:pt x="1627" y="544"/>
                    <a:pt x="1627" y="544"/>
                  </a:cubicBezTo>
                  <a:cubicBezTo>
                    <a:pt x="1621" y="526"/>
                    <a:pt x="1621" y="526"/>
                    <a:pt x="1621" y="526"/>
                  </a:cubicBezTo>
                  <a:cubicBezTo>
                    <a:pt x="1630" y="558"/>
                    <a:pt x="1630" y="558"/>
                    <a:pt x="1630" y="558"/>
                  </a:cubicBezTo>
                  <a:moveTo>
                    <a:pt x="50" y="499"/>
                  </a:moveTo>
                  <a:cubicBezTo>
                    <a:pt x="52" y="494"/>
                    <a:pt x="54" y="488"/>
                    <a:pt x="57" y="482"/>
                  </a:cubicBezTo>
                  <a:cubicBezTo>
                    <a:pt x="56" y="482"/>
                    <a:pt x="56" y="481"/>
                    <a:pt x="56" y="480"/>
                  </a:cubicBezTo>
                  <a:cubicBezTo>
                    <a:pt x="55" y="479"/>
                    <a:pt x="55" y="478"/>
                    <a:pt x="55" y="476"/>
                  </a:cubicBezTo>
                  <a:cubicBezTo>
                    <a:pt x="51" y="482"/>
                    <a:pt x="51" y="482"/>
                    <a:pt x="51" y="482"/>
                  </a:cubicBezTo>
                  <a:cubicBezTo>
                    <a:pt x="49" y="488"/>
                    <a:pt x="46" y="494"/>
                    <a:pt x="44" y="499"/>
                  </a:cubicBezTo>
                  <a:cubicBezTo>
                    <a:pt x="45" y="502"/>
                    <a:pt x="45" y="504"/>
                    <a:pt x="46" y="506"/>
                  </a:cubicBezTo>
                  <a:cubicBezTo>
                    <a:pt x="50" y="499"/>
                    <a:pt x="50" y="499"/>
                    <a:pt x="50" y="499"/>
                  </a:cubicBezTo>
                  <a:moveTo>
                    <a:pt x="50" y="1002"/>
                  </a:moveTo>
                  <a:cubicBezTo>
                    <a:pt x="48" y="996"/>
                    <a:pt x="46" y="991"/>
                    <a:pt x="45" y="985"/>
                  </a:cubicBezTo>
                  <a:cubicBezTo>
                    <a:pt x="46" y="991"/>
                    <a:pt x="48" y="996"/>
                    <a:pt x="50" y="1002"/>
                  </a:cubicBezTo>
                  <a:moveTo>
                    <a:pt x="50" y="1002"/>
                  </a:moveTo>
                  <a:cubicBezTo>
                    <a:pt x="51" y="1003"/>
                    <a:pt x="52" y="1005"/>
                    <a:pt x="54" y="1006"/>
                  </a:cubicBezTo>
                  <a:cubicBezTo>
                    <a:pt x="52" y="1005"/>
                    <a:pt x="51" y="1003"/>
                    <a:pt x="50" y="1002"/>
                  </a:cubicBezTo>
                  <a:moveTo>
                    <a:pt x="36" y="817"/>
                  </a:moveTo>
                  <a:cubicBezTo>
                    <a:pt x="34" y="824"/>
                    <a:pt x="34" y="824"/>
                    <a:pt x="34" y="824"/>
                  </a:cubicBezTo>
                  <a:cubicBezTo>
                    <a:pt x="36" y="817"/>
                    <a:pt x="36" y="817"/>
                    <a:pt x="36" y="817"/>
                  </a:cubicBezTo>
                  <a:cubicBezTo>
                    <a:pt x="39" y="800"/>
                    <a:pt x="39" y="800"/>
                    <a:pt x="39" y="800"/>
                  </a:cubicBezTo>
                  <a:cubicBezTo>
                    <a:pt x="36" y="817"/>
                    <a:pt x="36" y="817"/>
                    <a:pt x="36" y="817"/>
                  </a:cubicBezTo>
                  <a:moveTo>
                    <a:pt x="7" y="642"/>
                  </a:moveTo>
                  <a:cubicBezTo>
                    <a:pt x="7" y="642"/>
                    <a:pt x="7" y="642"/>
                    <a:pt x="7" y="642"/>
                  </a:cubicBez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3"/>
                  </a:moveTo>
                  <a:cubicBezTo>
                    <a:pt x="7" y="643"/>
                    <a:pt x="7" y="643"/>
                    <a:pt x="7" y="642"/>
                  </a:cubicBezTo>
                  <a:cubicBezTo>
                    <a:pt x="7" y="643"/>
                    <a:pt x="7" y="643"/>
                    <a:pt x="7" y="643"/>
                  </a:cubicBezTo>
                  <a:moveTo>
                    <a:pt x="7" y="643"/>
                  </a:moveTo>
                  <a:cubicBezTo>
                    <a:pt x="7" y="643"/>
                    <a:pt x="7" y="643"/>
                    <a:pt x="7" y="643"/>
                  </a:cubicBezTo>
                  <a:cubicBezTo>
                    <a:pt x="7" y="643"/>
                    <a:pt x="7" y="643"/>
                    <a:pt x="7" y="643"/>
                  </a:cubicBezTo>
                  <a:moveTo>
                    <a:pt x="7" y="643"/>
                  </a:moveTo>
                  <a:cubicBezTo>
                    <a:pt x="7" y="643"/>
                    <a:pt x="7" y="643"/>
                    <a:pt x="7" y="643"/>
                  </a:cubicBezTo>
                  <a:cubicBezTo>
                    <a:pt x="7" y="643"/>
                    <a:pt x="7" y="643"/>
                    <a:pt x="7" y="643"/>
                  </a:cubicBezTo>
                  <a:moveTo>
                    <a:pt x="7" y="643"/>
                  </a:moveTo>
                  <a:cubicBezTo>
                    <a:pt x="7" y="643"/>
                    <a:pt x="7" y="643"/>
                    <a:pt x="7" y="643"/>
                  </a:cubicBezTo>
                  <a:cubicBezTo>
                    <a:pt x="7" y="643"/>
                    <a:pt x="7" y="643"/>
                    <a:pt x="7" y="643"/>
                  </a:cubicBezTo>
                  <a:moveTo>
                    <a:pt x="7" y="643"/>
                  </a:moveTo>
                  <a:cubicBezTo>
                    <a:pt x="7" y="643"/>
                    <a:pt x="7" y="643"/>
                    <a:pt x="7" y="643"/>
                  </a:cubicBezTo>
                  <a:cubicBezTo>
                    <a:pt x="7" y="643"/>
                    <a:pt x="7" y="643"/>
                    <a:pt x="7" y="643"/>
                  </a:cubicBezTo>
                  <a:moveTo>
                    <a:pt x="7" y="643"/>
                  </a:moveTo>
                  <a:cubicBezTo>
                    <a:pt x="7" y="643"/>
                    <a:pt x="7" y="643"/>
                    <a:pt x="7" y="643"/>
                  </a:cubicBezTo>
                  <a:cubicBezTo>
                    <a:pt x="7" y="643"/>
                    <a:pt x="7" y="643"/>
                    <a:pt x="7" y="643"/>
                  </a:cubicBezTo>
                  <a:moveTo>
                    <a:pt x="7" y="643"/>
                  </a:moveTo>
                  <a:cubicBezTo>
                    <a:pt x="7" y="643"/>
                    <a:pt x="7" y="643"/>
                    <a:pt x="7" y="643"/>
                  </a:cubicBezTo>
                  <a:cubicBezTo>
                    <a:pt x="7" y="643"/>
                    <a:pt x="7" y="643"/>
                    <a:pt x="7" y="643"/>
                  </a:cubicBezTo>
                  <a:moveTo>
                    <a:pt x="7" y="643"/>
                  </a:moveTo>
                  <a:cubicBezTo>
                    <a:pt x="7" y="643"/>
                    <a:pt x="7" y="643"/>
                    <a:pt x="7" y="643"/>
                  </a:cubicBezTo>
                  <a:cubicBezTo>
                    <a:pt x="7" y="643"/>
                    <a:pt x="7" y="643"/>
                    <a:pt x="7" y="643"/>
                  </a:cubicBezTo>
                  <a:moveTo>
                    <a:pt x="7" y="643"/>
                  </a:moveTo>
                  <a:cubicBezTo>
                    <a:pt x="7" y="643"/>
                    <a:pt x="7" y="643"/>
                    <a:pt x="7" y="643"/>
                  </a:cubicBezTo>
                  <a:cubicBezTo>
                    <a:pt x="7" y="643"/>
                    <a:pt x="7" y="643"/>
                    <a:pt x="7" y="643"/>
                  </a:cubicBezTo>
                  <a:moveTo>
                    <a:pt x="7" y="643"/>
                  </a:moveTo>
                  <a:cubicBezTo>
                    <a:pt x="7" y="643"/>
                    <a:pt x="7" y="643"/>
                    <a:pt x="7" y="643"/>
                  </a:cubicBezTo>
                  <a:cubicBezTo>
                    <a:pt x="7" y="643"/>
                    <a:pt x="7" y="643"/>
                    <a:pt x="7" y="643"/>
                  </a:cubicBezTo>
                  <a:moveTo>
                    <a:pt x="7" y="643"/>
                  </a:moveTo>
                  <a:cubicBezTo>
                    <a:pt x="7" y="643"/>
                    <a:pt x="7" y="643"/>
                    <a:pt x="7" y="643"/>
                  </a:cubicBezTo>
                  <a:cubicBezTo>
                    <a:pt x="7" y="643"/>
                    <a:pt x="7" y="643"/>
                    <a:pt x="7" y="643"/>
                  </a:cubicBezTo>
                  <a:moveTo>
                    <a:pt x="7" y="643"/>
                  </a:moveTo>
                  <a:cubicBezTo>
                    <a:pt x="7" y="643"/>
                    <a:pt x="7" y="643"/>
                    <a:pt x="7" y="643"/>
                  </a:cubicBezTo>
                  <a:cubicBezTo>
                    <a:pt x="7" y="643"/>
                    <a:pt x="7" y="643"/>
                    <a:pt x="7" y="643"/>
                  </a:cubicBezTo>
                  <a:moveTo>
                    <a:pt x="7" y="643"/>
                  </a:moveTo>
                  <a:cubicBezTo>
                    <a:pt x="7" y="643"/>
                    <a:pt x="7" y="643"/>
                    <a:pt x="7" y="643"/>
                  </a:cubicBezTo>
                  <a:cubicBezTo>
                    <a:pt x="7" y="643"/>
                    <a:pt x="7" y="643"/>
                    <a:pt x="7" y="643"/>
                  </a:cubicBezTo>
                  <a:moveTo>
                    <a:pt x="69" y="476"/>
                  </a:moveTo>
                  <a:cubicBezTo>
                    <a:pt x="72" y="468"/>
                    <a:pt x="76" y="459"/>
                    <a:pt x="80" y="451"/>
                  </a:cubicBezTo>
                  <a:cubicBezTo>
                    <a:pt x="76" y="459"/>
                    <a:pt x="72" y="468"/>
                    <a:pt x="69" y="476"/>
                  </a:cubicBezTo>
                  <a:cubicBezTo>
                    <a:pt x="72" y="468"/>
                    <a:pt x="76" y="459"/>
                    <a:pt x="80" y="451"/>
                  </a:cubicBezTo>
                  <a:cubicBezTo>
                    <a:pt x="76" y="459"/>
                    <a:pt x="72" y="468"/>
                    <a:pt x="69" y="476"/>
                  </a:cubicBezTo>
                  <a:moveTo>
                    <a:pt x="71" y="480"/>
                  </a:moveTo>
                  <a:cubicBezTo>
                    <a:pt x="70" y="479"/>
                    <a:pt x="69" y="478"/>
                    <a:pt x="69" y="476"/>
                  </a:cubicBezTo>
                  <a:cubicBezTo>
                    <a:pt x="69" y="478"/>
                    <a:pt x="70" y="479"/>
                    <a:pt x="71" y="480"/>
                  </a:cubicBezTo>
                  <a:moveTo>
                    <a:pt x="75" y="472"/>
                  </a:moveTo>
                  <a:cubicBezTo>
                    <a:pt x="77" y="467"/>
                    <a:pt x="80" y="461"/>
                    <a:pt x="83" y="455"/>
                  </a:cubicBezTo>
                  <a:cubicBezTo>
                    <a:pt x="80" y="461"/>
                    <a:pt x="77" y="467"/>
                    <a:pt x="75" y="472"/>
                  </a:cubicBezTo>
                  <a:moveTo>
                    <a:pt x="71" y="480"/>
                  </a:moveTo>
                  <a:cubicBezTo>
                    <a:pt x="76" y="474"/>
                    <a:pt x="76" y="474"/>
                    <a:pt x="76" y="474"/>
                  </a:cubicBezTo>
                  <a:cubicBezTo>
                    <a:pt x="71" y="480"/>
                    <a:pt x="71" y="480"/>
                    <a:pt x="71" y="480"/>
                  </a:cubicBezTo>
                  <a:moveTo>
                    <a:pt x="76" y="474"/>
                  </a:moveTo>
                  <a:cubicBezTo>
                    <a:pt x="76" y="473"/>
                    <a:pt x="75" y="473"/>
                    <a:pt x="75" y="472"/>
                  </a:cubicBezTo>
                  <a:cubicBezTo>
                    <a:pt x="75" y="473"/>
                    <a:pt x="76" y="473"/>
                    <a:pt x="76" y="474"/>
                  </a:cubicBezTo>
                  <a:moveTo>
                    <a:pt x="156" y="1105"/>
                  </a:moveTo>
                  <a:cubicBezTo>
                    <a:pt x="136" y="1039"/>
                    <a:pt x="123" y="967"/>
                    <a:pt x="121" y="890"/>
                  </a:cubicBezTo>
                  <a:cubicBezTo>
                    <a:pt x="111" y="869"/>
                    <a:pt x="111" y="869"/>
                    <a:pt x="117" y="849"/>
                  </a:cubicBezTo>
                  <a:cubicBezTo>
                    <a:pt x="92" y="844"/>
                    <a:pt x="92" y="844"/>
                    <a:pt x="92" y="844"/>
                  </a:cubicBezTo>
                  <a:cubicBezTo>
                    <a:pt x="88" y="842"/>
                    <a:pt x="84" y="840"/>
                    <a:pt x="80" y="838"/>
                  </a:cubicBezTo>
                  <a:cubicBezTo>
                    <a:pt x="79" y="837"/>
                    <a:pt x="78" y="837"/>
                    <a:pt x="77" y="836"/>
                  </a:cubicBezTo>
                  <a:cubicBezTo>
                    <a:pt x="60" y="806"/>
                    <a:pt x="60" y="806"/>
                    <a:pt x="60" y="806"/>
                  </a:cubicBezTo>
                  <a:cubicBezTo>
                    <a:pt x="56" y="823"/>
                    <a:pt x="56" y="823"/>
                    <a:pt x="56" y="823"/>
                  </a:cubicBezTo>
                  <a:cubicBezTo>
                    <a:pt x="60" y="844"/>
                    <a:pt x="60" y="844"/>
                    <a:pt x="60" y="844"/>
                  </a:cubicBezTo>
                  <a:cubicBezTo>
                    <a:pt x="56" y="823"/>
                    <a:pt x="56" y="823"/>
                    <a:pt x="56" y="823"/>
                  </a:cubicBezTo>
                  <a:cubicBezTo>
                    <a:pt x="53" y="830"/>
                    <a:pt x="53" y="830"/>
                    <a:pt x="53" y="830"/>
                  </a:cubicBezTo>
                  <a:cubicBezTo>
                    <a:pt x="50" y="800"/>
                    <a:pt x="50" y="800"/>
                    <a:pt x="50" y="800"/>
                  </a:cubicBezTo>
                  <a:cubicBezTo>
                    <a:pt x="49" y="798"/>
                    <a:pt x="47" y="796"/>
                    <a:pt x="45" y="795"/>
                  </a:cubicBezTo>
                  <a:cubicBezTo>
                    <a:pt x="44" y="798"/>
                    <a:pt x="44" y="801"/>
                    <a:pt x="44" y="805"/>
                  </a:cubicBezTo>
                  <a:cubicBezTo>
                    <a:pt x="44" y="801"/>
                    <a:pt x="44" y="798"/>
                    <a:pt x="45" y="795"/>
                  </a:cubicBezTo>
                  <a:cubicBezTo>
                    <a:pt x="39" y="800"/>
                    <a:pt x="39" y="800"/>
                    <a:pt x="39" y="800"/>
                  </a:cubicBezTo>
                  <a:cubicBezTo>
                    <a:pt x="36" y="817"/>
                    <a:pt x="36" y="817"/>
                    <a:pt x="36" y="817"/>
                  </a:cubicBezTo>
                  <a:cubicBezTo>
                    <a:pt x="34" y="824"/>
                    <a:pt x="34" y="824"/>
                    <a:pt x="34" y="824"/>
                  </a:cubicBezTo>
                  <a:cubicBezTo>
                    <a:pt x="30" y="812"/>
                    <a:pt x="30" y="812"/>
                    <a:pt x="22" y="804"/>
                  </a:cubicBezTo>
                  <a:cubicBezTo>
                    <a:pt x="22" y="805"/>
                    <a:pt x="21" y="807"/>
                    <a:pt x="20" y="808"/>
                  </a:cubicBezTo>
                  <a:cubicBezTo>
                    <a:pt x="20" y="810"/>
                    <a:pt x="19" y="809"/>
                    <a:pt x="18" y="809"/>
                  </a:cubicBezTo>
                  <a:cubicBezTo>
                    <a:pt x="13" y="783"/>
                    <a:pt x="13" y="783"/>
                    <a:pt x="13" y="783"/>
                  </a:cubicBezTo>
                  <a:cubicBezTo>
                    <a:pt x="13" y="780"/>
                    <a:pt x="13" y="777"/>
                    <a:pt x="13" y="774"/>
                  </a:cubicBezTo>
                  <a:cubicBezTo>
                    <a:pt x="13" y="761"/>
                    <a:pt x="14" y="748"/>
                    <a:pt x="15" y="736"/>
                  </a:cubicBezTo>
                  <a:cubicBezTo>
                    <a:pt x="15" y="730"/>
                    <a:pt x="16" y="724"/>
                    <a:pt x="16" y="718"/>
                  </a:cubicBezTo>
                  <a:cubicBezTo>
                    <a:pt x="17" y="697"/>
                    <a:pt x="17" y="697"/>
                    <a:pt x="17" y="697"/>
                  </a:cubicBezTo>
                  <a:cubicBezTo>
                    <a:pt x="16" y="695"/>
                    <a:pt x="14" y="694"/>
                    <a:pt x="14" y="692"/>
                  </a:cubicBezTo>
                  <a:cubicBezTo>
                    <a:pt x="8" y="681"/>
                    <a:pt x="8" y="681"/>
                    <a:pt x="8" y="681"/>
                  </a:cubicBezTo>
                  <a:cubicBezTo>
                    <a:pt x="12" y="664"/>
                    <a:pt x="17" y="640"/>
                    <a:pt x="22" y="623"/>
                  </a:cubicBezTo>
                  <a:cubicBezTo>
                    <a:pt x="22" y="613"/>
                    <a:pt x="22" y="613"/>
                    <a:pt x="22" y="613"/>
                  </a:cubicBezTo>
                  <a:cubicBezTo>
                    <a:pt x="11" y="656"/>
                    <a:pt x="11" y="656"/>
                    <a:pt x="6" y="691"/>
                  </a:cubicBezTo>
                  <a:cubicBezTo>
                    <a:pt x="7" y="685"/>
                    <a:pt x="8" y="678"/>
                    <a:pt x="9" y="672"/>
                  </a:cubicBezTo>
                  <a:cubicBezTo>
                    <a:pt x="12" y="652"/>
                    <a:pt x="12" y="652"/>
                    <a:pt x="22" y="613"/>
                  </a:cubicBezTo>
                  <a:cubicBezTo>
                    <a:pt x="21" y="611"/>
                    <a:pt x="20" y="609"/>
                    <a:pt x="19" y="606"/>
                  </a:cubicBezTo>
                  <a:cubicBezTo>
                    <a:pt x="10" y="636"/>
                    <a:pt x="10" y="636"/>
                    <a:pt x="10" y="636"/>
                  </a:cubicBezTo>
                  <a:cubicBezTo>
                    <a:pt x="9" y="633"/>
                    <a:pt x="8" y="630"/>
                    <a:pt x="7" y="627"/>
                  </a:cubicBezTo>
                  <a:cubicBezTo>
                    <a:pt x="7" y="625"/>
                    <a:pt x="7" y="624"/>
                    <a:pt x="7" y="622"/>
                  </a:cubicBezTo>
                  <a:cubicBezTo>
                    <a:pt x="16" y="567"/>
                    <a:pt x="16" y="567"/>
                    <a:pt x="16" y="567"/>
                  </a:cubicBezTo>
                  <a:cubicBezTo>
                    <a:pt x="19" y="555"/>
                    <a:pt x="22" y="543"/>
                    <a:pt x="25" y="532"/>
                  </a:cubicBezTo>
                  <a:cubicBezTo>
                    <a:pt x="39" y="490"/>
                    <a:pt x="39" y="490"/>
                    <a:pt x="39" y="490"/>
                  </a:cubicBezTo>
                  <a:cubicBezTo>
                    <a:pt x="49" y="474"/>
                    <a:pt x="49" y="474"/>
                    <a:pt x="49" y="474"/>
                  </a:cubicBezTo>
                  <a:cubicBezTo>
                    <a:pt x="50" y="477"/>
                    <a:pt x="50" y="480"/>
                    <a:pt x="51" y="482"/>
                  </a:cubicBezTo>
                  <a:cubicBezTo>
                    <a:pt x="55" y="476"/>
                    <a:pt x="55" y="476"/>
                    <a:pt x="55" y="476"/>
                  </a:cubicBezTo>
                  <a:cubicBezTo>
                    <a:pt x="55" y="478"/>
                    <a:pt x="55" y="479"/>
                    <a:pt x="56" y="480"/>
                  </a:cubicBezTo>
                  <a:cubicBezTo>
                    <a:pt x="56" y="481"/>
                    <a:pt x="56" y="482"/>
                    <a:pt x="57" y="482"/>
                  </a:cubicBezTo>
                  <a:cubicBezTo>
                    <a:pt x="58" y="490"/>
                    <a:pt x="60" y="500"/>
                    <a:pt x="62" y="507"/>
                  </a:cubicBezTo>
                  <a:cubicBezTo>
                    <a:pt x="51" y="557"/>
                    <a:pt x="51" y="557"/>
                    <a:pt x="51" y="557"/>
                  </a:cubicBezTo>
                  <a:cubicBezTo>
                    <a:pt x="50" y="563"/>
                    <a:pt x="48" y="569"/>
                    <a:pt x="46" y="575"/>
                  </a:cubicBezTo>
                  <a:cubicBezTo>
                    <a:pt x="47" y="576"/>
                    <a:pt x="48" y="578"/>
                    <a:pt x="50" y="579"/>
                  </a:cubicBezTo>
                  <a:cubicBezTo>
                    <a:pt x="76" y="488"/>
                    <a:pt x="76" y="488"/>
                    <a:pt x="111" y="463"/>
                  </a:cubicBezTo>
                  <a:cubicBezTo>
                    <a:pt x="114" y="456"/>
                    <a:pt x="118" y="448"/>
                    <a:pt x="122" y="441"/>
                  </a:cubicBezTo>
                  <a:cubicBezTo>
                    <a:pt x="121" y="440"/>
                    <a:pt x="120" y="439"/>
                    <a:pt x="118" y="438"/>
                  </a:cubicBezTo>
                  <a:cubicBezTo>
                    <a:pt x="115" y="443"/>
                    <a:pt x="115" y="443"/>
                    <a:pt x="115" y="443"/>
                  </a:cubicBezTo>
                  <a:cubicBezTo>
                    <a:pt x="118" y="438"/>
                    <a:pt x="118" y="438"/>
                    <a:pt x="118" y="438"/>
                  </a:cubicBezTo>
                  <a:cubicBezTo>
                    <a:pt x="88" y="409"/>
                    <a:pt x="83" y="379"/>
                    <a:pt x="99" y="351"/>
                  </a:cubicBezTo>
                  <a:cubicBezTo>
                    <a:pt x="97" y="353"/>
                    <a:pt x="97" y="353"/>
                    <a:pt x="97" y="353"/>
                  </a:cubicBezTo>
                  <a:cubicBezTo>
                    <a:pt x="61" y="426"/>
                    <a:pt x="58" y="430"/>
                    <a:pt x="42" y="475"/>
                  </a:cubicBezTo>
                  <a:cubicBezTo>
                    <a:pt x="17" y="555"/>
                    <a:pt x="16" y="558"/>
                    <a:pt x="8" y="605"/>
                  </a:cubicBezTo>
                  <a:cubicBezTo>
                    <a:pt x="3" y="636"/>
                    <a:pt x="3" y="636"/>
                    <a:pt x="3" y="636"/>
                  </a:cubicBezTo>
                  <a:cubicBezTo>
                    <a:pt x="0" y="665"/>
                    <a:pt x="0" y="665"/>
                    <a:pt x="0" y="665"/>
                  </a:cubicBezTo>
                  <a:cubicBezTo>
                    <a:pt x="2" y="665"/>
                    <a:pt x="2" y="665"/>
                    <a:pt x="2" y="665"/>
                  </a:cubicBezTo>
                  <a:cubicBezTo>
                    <a:pt x="2" y="680"/>
                    <a:pt x="2" y="701"/>
                    <a:pt x="3" y="716"/>
                  </a:cubicBezTo>
                  <a:cubicBezTo>
                    <a:pt x="4" y="718"/>
                    <a:pt x="4" y="719"/>
                    <a:pt x="5" y="721"/>
                  </a:cubicBezTo>
                  <a:cubicBezTo>
                    <a:pt x="6" y="729"/>
                    <a:pt x="6" y="729"/>
                    <a:pt x="6" y="729"/>
                  </a:cubicBezTo>
                  <a:cubicBezTo>
                    <a:pt x="7" y="743"/>
                    <a:pt x="7" y="743"/>
                    <a:pt x="11" y="752"/>
                  </a:cubicBezTo>
                  <a:cubicBezTo>
                    <a:pt x="10" y="750"/>
                    <a:pt x="9" y="748"/>
                    <a:pt x="9" y="747"/>
                  </a:cubicBezTo>
                  <a:cubicBezTo>
                    <a:pt x="7" y="742"/>
                    <a:pt x="7" y="742"/>
                    <a:pt x="5" y="721"/>
                  </a:cubicBezTo>
                  <a:cubicBezTo>
                    <a:pt x="4" y="719"/>
                    <a:pt x="4" y="718"/>
                    <a:pt x="3" y="716"/>
                  </a:cubicBezTo>
                  <a:cubicBezTo>
                    <a:pt x="6" y="765"/>
                    <a:pt x="6" y="765"/>
                    <a:pt x="7" y="784"/>
                  </a:cubicBezTo>
                  <a:cubicBezTo>
                    <a:pt x="8" y="785"/>
                    <a:pt x="9" y="786"/>
                    <a:pt x="10" y="788"/>
                  </a:cubicBezTo>
                  <a:cubicBezTo>
                    <a:pt x="9" y="775"/>
                    <a:pt x="9" y="775"/>
                    <a:pt x="9" y="775"/>
                  </a:cubicBezTo>
                  <a:cubicBezTo>
                    <a:pt x="10" y="788"/>
                    <a:pt x="10" y="788"/>
                    <a:pt x="10" y="788"/>
                  </a:cubicBezTo>
                  <a:cubicBezTo>
                    <a:pt x="10" y="789"/>
                    <a:pt x="11" y="789"/>
                    <a:pt x="11" y="790"/>
                  </a:cubicBezTo>
                  <a:cubicBezTo>
                    <a:pt x="13" y="804"/>
                    <a:pt x="13" y="804"/>
                    <a:pt x="13" y="804"/>
                  </a:cubicBezTo>
                  <a:cubicBezTo>
                    <a:pt x="14" y="796"/>
                    <a:pt x="14" y="796"/>
                    <a:pt x="14" y="796"/>
                  </a:cubicBezTo>
                  <a:cubicBezTo>
                    <a:pt x="13" y="804"/>
                    <a:pt x="13" y="804"/>
                    <a:pt x="13" y="804"/>
                  </a:cubicBezTo>
                  <a:cubicBezTo>
                    <a:pt x="11" y="790"/>
                    <a:pt x="11" y="790"/>
                    <a:pt x="11" y="790"/>
                  </a:cubicBezTo>
                  <a:cubicBezTo>
                    <a:pt x="13" y="811"/>
                    <a:pt x="13" y="811"/>
                    <a:pt x="13" y="811"/>
                  </a:cubicBezTo>
                  <a:cubicBezTo>
                    <a:pt x="15" y="814"/>
                    <a:pt x="17" y="816"/>
                    <a:pt x="18" y="818"/>
                  </a:cubicBezTo>
                  <a:cubicBezTo>
                    <a:pt x="23" y="832"/>
                    <a:pt x="23" y="832"/>
                    <a:pt x="23" y="832"/>
                  </a:cubicBezTo>
                  <a:cubicBezTo>
                    <a:pt x="22" y="812"/>
                    <a:pt x="22" y="812"/>
                    <a:pt x="22" y="812"/>
                  </a:cubicBezTo>
                  <a:cubicBezTo>
                    <a:pt x="29" y="829"/>
                    <a:pt x="29" y="829"/>
                    <a:pt x="29" y="829"/>
                  </a:cubicBezTo>
                  <a:cubicBezTo>
                    <a:pt x="31" y="846"/>
                    <a:pt x="32" y="861"/>
                    <a:pt x="34" y="878"/>
                  </a:cubicBezTo>
                  <a:cubicBezTo>
                    <a:pt x="34" y="881"/>
                    <a:pt x="35" y="884"/>
                    <a:pt x="35" y="887"/>
                  </a:cubicBezTo>
                  <a:cubicBezTo>
                    <a:pt x="37" y="910"/>
                    <a:pt x="33" y="933"/>
                    <a:pt x="37" y="957"/>
                  </a:cubicBezTo>
                  <a:cubicBezTo>
                    <a:pt x="38" y="958"/>
                    <a:pt x="39" y="960"/>
                    <a:pt x="41" y="961"/>
                  </a:cubicBezTo>
                  <a:cubicBezTo>
                    <a:pt x="39" y="960"/>
                    <a:pt x="38" y="958"/>
                    <a:pt x="37" y="957"/>
                  </a:cubicBezTo>
                  <a:cubicBezTo>
                    <a:pt x="43" y="976"/>
                    <a:pt x="43" y="976"/>
                    <a:pt x="43" y="976"/>
                  </a:cubicBezTo>
                  <a:cubicBezTo>
                    <a:pt x="39" y="994"/>
                    <a:pt x="56" y="1026"/>
                    <a:pt x="67" y="1048"/>
                  </a:cubicBezTo>
                  <a:cubicBezTo>
                    <a:pt x="66" y="1047"/>
                    <a:pt x="66" y="1046"/>
                    <a:pt x="65" y="1044"/>
                  </a:cubicBezTo>
                  <a:cubicBezTo>
                    <a:pt x="60" y="1031"/>
                    <a:pt x="55" y="1021"/>
                    <a:pt x="48" y="1002"/>
                  </a:cubicBezTo>
                  <a:cubicBezTo>
                    <a:pt x="56" y="1024"/>
                    <a:pt x="62" y="1037"/>
                    <a:pt x="67" y="1048"/>
                  </a:cubicBezTo>
                  <a:cubicBezTo>
                    <a:pt x="80" y="1061"/>
                    <a:pt x="96" y="1074"/>
                    <a:pt x="118" y="1085"/>
                  </a:cubicBezTo>
                  <a:cubicBezTo>
                    <a:pt x="130" y="1092"/>
                    <a:pt x="143" y="1099"/>
                    <a:pt x="156" y="1105"/>
                  </a:cubicBezTo>
                  <a:moveTo>
                    <a:pt x="1605" y="476"/>
                  </a:moveTo>
                  <a:cubicBezTo>
                    <a:pt x="1603" y="470"/>
                    <a:pt x="1601" y="465"/>
                    <a:pt x="1599" y="459"/>
                  </a:cubicBezTo>
                  <a:cubicBezTo>
                    <a:pt x="1589" y="436"/>
                    <a:pt x="1589" y="436"/>
                    <a:pt x="1589" y="436"/>
                  </a:cubicBezTo>
                  <a:cubicBezTo>
                    <a:pt x="1591" y="445"/>
                    <a:pt x="1591" y="445"/>
                    <a:pt x="1591" y="445"/>
                  </a:cubicBezTo>
                  <a:cubicBezTo>
                    <a:pt x="1589" y="436"/>
                    <a:pt x="1589" y="436"/>
                    <a:pt x="1589" y="436"/>
                  </a:cubicBezTo>
                  <a:cubicBezTo>
                    <a:pt x="1573" y="407"/>
                    <a:pt x="1573" y="407"/>
                    <a:pt x="1573" y="407"/>
                  </a:cubicBezTo>
                  <a:cubicBezTo>
                    <a:pt x="1565" y="388"/>
                    <a:pt x="1565" y="388"/>
                    <a:pt x="1565" y="388"/>
                  </a:cubicBezTo>
                  <a:cubicBezTo>
                    <a:pt x="1558" y="374"/>
                    <a:pt x="1558" y="374"/>
                    <a:pt x="1558" y="374"/>
                  </a:cubicBezTo>
                  <a:cubicBezTo>
                    <a:pt x="1569" y="435"/>
                    <a:pt x="1483" y="494"/>
                    <a:pt x="1319" y="535"/>
                  </a:cubicBezTo>
                  <a:cubicBezTo>
                    <a:pt x="1336" y="587"/>
                    <a:pt x="1351" y="640"/>
                    <a:pt x="1361" y="694"/>
                  </a:cubicBezTo>
                  <a:cubicBezTo>
                    <a:pt x="1382" y="688"/>
                    <a:pt x="1402" y="683"/>
                    <a:pt x="1420" y="677"/>
                  </a:cubicBezTo>
                  <a:cubicBezTo>
                    <a:pt x="1422" y="683"/>
                    <a:pt x="1423" y="689"/>
                    <a:pt x="1424" y="695"/>
                  </a:cubicBezTo>
                  <a:cubicBezTo>
                    <a:pt x="1433" y="693"/>
                    <a:pt x="1433" y="693"/>
                    <a:pt x="1433" y="693"/>
                  </a:cubicBezTo>
                  <a:cubicBezTo>
                    <a:pt x="1462" y="732"/>
                    <a:pt x="1462" y="732"/>
                    <a:pt x="1462" y="732"/>
                  </a:cubicBezTo>
                  <a:cubicBezTo>
                    <a:pt x="1466" y="720"/>
                    <a:pt x="1466" y="720"/>
                    <a:pt x="1466" y="720"/>
                  </a:cubicBezTo>
                  <a:cubicBezTo>
                    <a:pt x="1473" y="708"/>
                    <a:pt x="1473" y="708"/>
                    <a:pt x="1473" y="708"/>
                  </a:cubicBezTo>
                  <a:cubicBezTo>
                    <a:pt x="1478" y="729"/>
                    <a:pt x="1480" y="751"/>
                    <a:pt x="1483" y="773"/>
                  </a:cubicBezTo>
                  <a:cubicBezTo>
                    <a:pt x="1497" y="826"/>
                    <a:pt x="1497" y="826"/>
                    <a:pt x="1497" y="826"/>
                  </a:cubicBezTo>
                  <a:cubicBezTo>
                    <a:pt x="1507" y="850"/>
                    <a:pt x="1507" y="850"/>
                    <a:pt x="1507" y="850"/>
                  </a:cubicBezTo>
                  <a:cubicBezTo>
                    <a:pt x="1514" y="899"/>
                    <a:pt x="1514" y="899"/>
                    <a:pt x="1514" y="899"/>
                  </a:cubicBezTo>
                  <a:cubicBezTo>
                    <a:pt x="1533" y="848"/>
                    <a:pt x="1533" y="848"/>
                    <a:pt x="1533" y="848"/>
                  </a:cubicBezTo>
                  <a:cubicBezTo>
                    <a:pt x="1531" y="784"/>
                    <a:pt x="1531" y="784"/>
                    <a:pt x="1531" y="784"/>
                  </a:cubicBezTo>
                  <a:cubicBezTo>
                    <a:pt x="1549" y="734"/>
                    <a:pt x="1549" y="734"/>
                    <a:pt x="1549" y="734"/>
                  </a:cubicBezTo>
                  <a:cubicBezTo>
                    <a:pt x="1551" y="715"/>
                    <a:pt x="1559" y="672"/>
                    <a:pt x="1560" y="667"/>
                  </a:cubicBezTo>
                  <a:cubicBezTo>
                    <a:pt x="1563" y="665"/>
                    <a:pt x="1566" y="663"/>
                    <a:pt x="1569" y="661"/>
                  </a:cubicBezTo>
                  <a:cubicBezTo>
                    <a:pt x="1573" y="650"/>
                    <a:pt x="1573" y="650"/>
                    <a:pt x="1573" y="650"/>
                  </a:cubicBezTo>
                  <a:cubicBezTo>
                    <a:pt x="1593" y="685"/>
                    <a:pt x="1593" y="685"/>
                    <a:pt x="1593" y="685"/>
                  </a:cubicBezTo>
                  <a:cubicBezTo>
                    <a:pt x="1587" y="668"/>
                    <a:pt x="1579" y="645"/>
                    <a:pt x="1572" y="629"/>
                  </a:cubicBezTo>
                  <a:cubicBezTo>
                    <a:pt x="1565" y="643"/>
                    <a:pt x="1565" y="643"/>
                    <a:pt x="1565" y="643"/>
                  </a:cubicBezTo>
                  <a:cubicBezTo>
                    <a:pt x="1572" y="629"/>
                    <a:pt x="1572" y="629"/>
                    <a:pt x="1572" y="629"/>
                  </a:cubicBezTo>
                  <a:cubicBezTo>
                    <a:pt x="1578" y="645"/>
                    <a:pt x="1588" y="668"/>
                    <a:pt x="1593" y="685"/>
                  </a:cubicBezTo>
                  <a:cubicBezTo>
                    <a:pt x="1607" y="725"/>
                    <a:pt x="1607" y="725"/>
                    <a:pt x="1607" y="725"/>
                  </a:cubicBezTo>
                  <a:cubicBezTo>
                    <a:pt x="1609" y="711"/>
                    <a:pt x="1609" y="711"/>
                    <a:pt x="1609" y="711"/>
                  </a:cubicBezTo>
                  <a:cubicBezTo>
                    <a:pt x="1616" y="738"/>
                    <a:pt x="1616" y="738"/>
                    <a:pt x="1616" y="738"/>
                  </a:cubicBezTo>
                  <a:cubicBezTo>
                    <a:pt x="1616" y="741"/>
                    <a:pt x="1617" y="744"/>
                    <a:pt x="1617" y="747"/>
                  </a:cubicBezTo>
                  <a:cubicBezTo>
                    <a:pt x="1620" y="754"/>
                    <a:pt x="1620" y="754"/>
                    <a:pt x="1620" y="754"/>
                  </a:cubicBezTo>
                  <a:cubicBezTo>
                    <a:pt x="1620" y="760"/>
                    <a:pt x="1621" y="767"/>
                    <a:pt x="1621" y="773"/>
                  </a:cubicBezTo>
                  <a:cubicBezTo>
                    <a:pt x="1623" y="738"/>
                    <a:pt x="1623" y="738"/>
                    <a:pt x="1623" y="738"/>
                  </a:cubicBezTo>
                  <a:cubicBezTo>
                    <a:pt x="1628" y="751"/>
                    <a:pt x="1634" y="768"/>
                    <a:pt x="1638" y="782"/>
                  </a:cubicBezTo>
                  <a:cubicBezTo>
                    <a:pt x="1644" y="762"/>
                    <a:pt x="1644" y="762"/>
                    <a:pt x="1644" y="762"/>
                  </a:cubicBezTo>
                  <a:cubicBezTo>
                    <a:pt x="1645" y="741"/>
                    <a:pt x="1645" y="741"/>
                    <a:pt x="1645" y="741"/>
                  </a:cubicBezTo>
                  <a:cubicBezTo>
                    <a:pt x="1644" y="762"/>
                    <a:pt x="1644" y="762"/>
                    <a:pt x="1644" y="762"/>
                  </a:cubicBezTo>
                  <a:cubicBezTo>
                    <a:pt x="1646" y="748"/>
                    <a:pt x="1646" y="748"/>
                    <a:pt x="1646" y="748"/>
                  </a:cubicBezTo>
                  <a:cubicBezTo>
                    <a:pt x="1646" y="742"/>
                    <a:pt x="1645" y="735"/>
                    <a:pt x="1645" y="729"/>
                  </a:cubicBezTo>
                  <a:cubicBezTo>
                    <a:pt x="1644" y="717"/>
                    <a:pt x="1644" y="711"/>
                    <a:pt x="1643" y="704"/>
                  </a:cubicBezTo>
                  <a:cubicBezTo>
                    <a:pt x="1642" y="700"/>
                    <a:pt x="1642" y="697"/>
                    <a:pt x="1641" y="694"/>
                  </a:cubicBezTo>
                  <a:cubicBezTo>
                    <a:pt x="1640" y="690"/>
                    <a:pt x="1640" y="690"/>
                    <a:pt x="1640" y="690"/>
                  </a:cubicBezTo>
                  <a:cubicBezTo>
                    <a:pt x="1627" y="643"/>
                    <a:pt x="1627" y="643"/>
                    <a:pt x="1627" y="613"/>
                  </a:cubicBezTo>
                  <a:cubicBezTo>
                    <a:pt x="1628" y="615"/>
                    <a:pt x="1630" y="618"/>
                    <a:pt x="1631" y="620"/>
                  </a:cubicBezTo>
                  <a:cubicBezTo>
                    <a:pt x="1630" y="608"/>
                    <a:pt x="1630" y="608"/>
                    <a:pt x="1630" y="608"/>
                  </a:cubicBezTo>
                  <a:cubicBezTo>
                    <a:pt x="1624" y="603"/>
                    <a:pt x="1624" y="603"/>
                    <a:pt x="1624" y="603"/>
                  </a:cubicBezTo>
                  <a:cubicBezTo>
                    <a:pt x="1625" y="609"/>
                    <a:pt x="1625" y="609"/>
                    <a:pt x="1625" y="609"/>
                  </a:cubicBezTo>
                  <a:cubicBezTo>
                    <a:pt x="1625" y="635"/>
                    <a:pt x="1626" y="639"/>
                    <a:pt x="1629" y="659"/>
                  </a:cubicBezTo>
                  <a:cubicBezTo>
                    <a:pt x="1628" y="656"/>
                    <a:pt x="1628" y="653"/>
                    <a:pt x="1627" y="650"/>
                  </a:cubicBezTo>
                  <a:cubicBezTo>
                    <a:pt x="1626" y="638"/>
                    <a:pt x="1626" y="638"/>
                    <a:pt x="1624" y="603"/>
                  </a:cubicBezTo>
                  <a:cubicBezTo>
                    <a:pt x="1626" y="604"/>
                    <a:pt x="1628" y="607"/>
                    <a:pt x="1630" y="608"/>
                  </a:cubicBezTo>
                  <a:cubicBezTo>
                    <a:pt x="1630" y="606"/>
                    <a:pt x="1630" y="605"/>
                    <a:pt x="1631" y="603"/>
                  </a:cubicBezTo>
                  <a:cubicBezTo>
                    <a:pt x="1629" y="579"/>
                    <a:pt x="1629" y="579"/>
                    <a:pt x="1629" y="579"/>
                  </a:cubicBezTo>
                  <a:cubicBezTo>
                    <a:pt x="1630" y="576"/>
                    <a:pt x="1630" y="573"/>
                    <a:pt x="1630" y="571"/>
                  </a:cubicBezTo>
                  <a:cubicBezTo>
                    <a:pt x="1624" y="542"/>
                    <a:pt x="1614" y="506"/>
                    <a:pt x="1606" y="478"/>
                  </a:cubicBezTo>
                  <a:cubicBezTo>
                    <a:pt x="1614" y="506"/>
                    <a:pt x="1624" y="542"/>
                    <a:pt x="1630" y="571"/>
                  </a:cubicBezTo>
                  <a:cubicBezTo>
                    <a:pt x="1623" y="542"/>
                    <a:pt x="1615" y="504"/>
                    <a:pt x="1605" y="476"/>
                  </a:cubicBezTo>
                  <a:moveTo>
                    <a:pt x="1565" y="388"/>
                  </a:moveTo>
                  <a:cubicBezTo>
                    <a:pt x="1557" y="371"/>
                    <a:pt x="1557" y="371"/>
                    <a:pt x="1557" y="371"/>
                  </a:cubicBezTo>
                  <a:cubicBezTo>
                    <a:pt x="1557" y="372"/>
                    <a:pt x="1558" y="373"/>
                    <a:pt x="1558" y="374"/>
                  </a:cubicBezTo>
                  <a:cubicBezTo>
                    <a:pt x="1565" y="388"/>
                    <a:pt x="1565" y="388"/>
                    <a:pt x="1565" y="388"/>
                  </a:cubicBezTo>
                  <a:moveTo>
                    <a:pt x="1552" y="356"/>
                  </a:moveTo>
                  <a:cubicBezTo>
                    <a:pt x="1550" y="353"/>
                    <a:pt x="1550" y="353"/>
                    <a:pt x="1550" y="353"/>
                  </a:cubicBezTo>
                  <a:cubicBezTo>
                    <a:pt x="1551" y="355"/>
                    <a:pt x="1552" y="356"/>
                    <a:pt x="1553" y="357"/>
                  </a:cubicBezTo>
                  <a:cubicBezTo>
                    <a:pt x="1553" y="359"/>
                    <a:pt x="1554" y="361"/>
                    <a:pt x="1555" y="363"/>
                  </a:cubicBezTo>
                  <a:cubicBezTo>
                    <a:pt x="1560" y="370"/>
                    <a:pt x="1564" y="378"/>
                    <a:pt x="1568" y="386"/>
                  </a:cubicBezTo>
                  <a:cubicBezTo>
                    <a:pt x="1567" y="385"/>
                    <a:pt x="1567" y="385"/>
                    <a:pt x="1567" y="384"/>
                  </a:cubicBezTo>
                  <a:cubicBezTo>
                    <a:pt x="1552" y="356"/>
                    <a:pt x="1552" y="356"/>
                    <a:pt x="1552" y="356"/>
                  </a:cubicBezTo>
                  <a:moveTo>
                    <a:pt x="631" y="580"/>
                  </a:moveTo>
                  <a:cubicBezTo>
                    <a:pt x="637" y="580"/>
                    <a:pt x="642" y="581"/>
                    <a:pt x="647" y="581"/>
                  </a:cubicBezTo>
                  <a:cubicBezTo>
                    <a:pt x="642" y="576"/>
                    <a:pt x="642" y="576"/>
                    <a:pt x="642" y="576"/>
                  </a:cubicBezTo>
                  <a:cubicBezTo>
                    <a:pt x="628" y="576"/>
                    <a:pt x="628" y="576"/>
                    <a:pt x="628" y="576"/>
                  </a:cubicBezTo>
                  <a:cubicBezTo>
                    <a:pt x="631" y="580"/>
                    <a:pt x="631" y="580"/>
                    <a:pt x="631" y="580"/>
                  </a:cubicBezTo>
                  <a:moveTo>
                    <a:pt x="880" y="584"/>
                  </a:moveTo>
                  <a:cubicBezTo>
                    <a:pt x="880" y="580"/>
                    <a:pt x="875" y="577"/>
                    <a:pt x="873" y="575"/>
                  </a:cubicBezTo>
                  <a:cubicBezTo>
                    <a:pt x="865" y="575"/>
                    <a:pt x="858" y="575"/>
                    <a:pt x="851" y="575"/>
                  </a:cubicBezTo>
                  <a:cubicBezTo>
                    <a:pt x="851" y="575"/>
                    <a:pt x="855" y="580"/>
                    <a:pt x="861" y="588"/>
                  </a:cubicBezTo>
                  <a:cubicBezTo>
                    <a:pt x="867" y="588"/>
                    <a:pt x="874" y="587"/>
                    <a:pt x="880" y="587"/>
                  </a:cubicBezTo>
                  <a:cubicBezTo>
                    <a:pt x="880" y="586"/>
                    <a:pt x="880" y="585"/>
                    <a:pt x="880" y="584"/>
                  </a:cubicBezTo>
                  <a:moveTo>
                    <a:pt x="880" y="583"/>
                  </a:moveTo>
                  <a:cubicBezTo>
                    <a:pt x="894" y="574"/>
                    <a:pt x="894" y="574"/>
                    <a:pt x="894" y="574"/>
                  </a:cubicBezTo>
                  <a:cubicBezTo>
                    <a:pt x="879" y="557"/>
                    <a:pt x="879" y="557"/>
                    <a:pt x="879" y="557"/>
                  </a:cubicBezTo>
                  <a:cubicBezTo>
                    <a:pt x="873" y="575"/>
                    <a:pt x="873" y="575"/>
                    <a:pt x="873" y="575"/>
                  </a:cubicBezTo>
                  <a:cubicBezTo>
                    <a:pt x="880" y="583"/>
                    <a:pt x="880" y="583"/>
                    <a:pt x="880" y="583"/>
                  </a:cubicBezTo>
                  <a:moveTo>
                    <a:pt x="816" y="566"/>
                  </a:moveTo>
                  <a:cubicBezTo>
                    <a:pt x="816" y="557"/>
                    <a:pt x="816" y="548"/>
                    <a:pt x="816" y="539"/>
                  </a:cubicBezTo>
                  <a:cubicBezTo>
                    <a:pt x="814" y="539"/>
                    <a:pt x="811" y="539"/>
                    <a:pt x="810" y="539"/>
                  </a:cubicBezTo>
                  <a:cubicBezTo>
                    <a:pt x="809" y="548"/>
                    <a:pt x="809" y="557"/>
                    <a:pt x="809" y="566"/>
                  </a:cubicBezTo>
                  <a:cubicBezTo>
                    <a:pt x="811" y="566"/>
                    <a:pt x="814" y="566"/>
                    <a:pt x="816" y="566"/>
                  </a:cubicBezTo>
                  <a:moveTo>
                    <a:pt x="954" y="545"/>
                  </a:moveTo>
                  <a:cubicBezTo>
                    <a:pt x="968" y="535"/>
                    <a:pt x="968" y="535"/>
                    <a:pt x="968" y="535"/>
                  </a:cubicBezTo>
                  <a:cubicBezTo>
                    <a:pt x="961" y="536"/>
                    <a:pt x="954" y="536"/>
                    <a:pt x="947" y="537"/>
                  </a:cubicBezTo>
                  <a:cubicBezTo>
                    <a:pt x="948" y="566"/>
                    <a:pt x="948" y="566"/>
                    <a:pt x="948" y="566"/>
                  </a:cubicBezTo>
                  <a:cubicBezTo>
                    <a:pt x="920" y="547"/>
                    <a:pt x="920" y="547"/>
                    <a:pt x="920" y="547"/>
                  </a:cubicBezTo>
                  <a:cubicBezTo>
                    <a:pt x="946" y="585"/>
                    <a:pt x="946" y="585"/>
                    <a:pt x="946" y="585"/>
                  </a:cubicBezTo>
                  <a:cubicBezTo>
                    <a:pt x="949" y="585"/>
                    <a:pt x="952" y="585"/>
                    <a:pt x="956" y="584"/>
                  </a:cubicBezTo>
                  <a:cubicBezTo>
                    <a:pt x="965" y="581"/>
                    <a:pt x="965" y="581"/>
                    <a:pt x="965" y="581"/>
                  </a:cubicBezTo>
                  <a:cubicBezTo>
                    <a:pt x="954" y="545"/>
                    <a:pt x="954" y="545"/>
                    <a:pt x="954" y="545"/>
                  </a:cubicBezTo>
                  <a:moveTo>
                    <a:pt x="912" y="557"/>
                  </a:moveTo>
                  <a:cubicBezTo>
                    <a:pt x="912" y="556"/>
                    <a:pt x="913" y="556"/>
                    <a:pt x="914" y="556"/>
                  </a:cubicBezTo>
                  <a:cubicBezTo>
                    <a:pt x="909" y="550"/>
                    <a:pt x="903" y="543"/>
                    <a:pt x="899" y="538"/>
                  </a:cubicBezTo>
                  <a:cubicBezTo>
                    <a:pt x="897" y="538"/>
                    <a:pt x="894" y="538"/>
                    <a:pt x="892" y="538"/>
                  </a:cubicBezTo>
                  <a:cubicBezTo>
                    <a:pt x="885" y="548"/>
                    <a:pt x="885" y="548"/>
                    <a:pt x="885" y="548"/>
                  </a:cubicBezTo>
                  <a:cubicBezTo>
                    <a:pt x="871" y="539"/>
                    <a:pt x="871" y="539"/>
                    <a:pt x="871" y="539"/>
                  </a:cubicBezTo>
                  <a:cubicBezTo>
                    <a:pt x="850" y="530"/>
                    <a:pt x="850" y="530"/>
                    <a:pt x="850" y="530"/>
                  </a:cubicBezTo>
                  <a:cubicBezTo>
                    <a:pt x="872" y="548"/>
                    <a:pt x="872" y="548"/>
                    <a:pt x="872" y="548"/>
                  </a:cubicBezTo>
                  <a:cubicBezTo>
                    <a:pt x="879" y="557"/>
                    <a:pt x="879" y="557"/>
                    <a:pt x="879" y="557"/>
                  </a:cubicBezTo>
                  <a:cubicBezTo>
                    <a:pt x="894" y="574"/>
                    <a:pt x="894" y="574"/>
                    <a:pt x="894" y="574"/>
                  </a:cubicBezTo>
                  <a:cubicBezTo>
                    <a:pt x="892" y="556"/>
                    <a:pt x="892" y="556"/>
                    <a:pt x="892" y="556"/>
                  </a:cubicBezTo>
                  <a:cubicBezTo>
                    <a:pt x="894" y="574"/>
                    <a:pt x="894" y="574"/>
                    <a:pt x="894" y="574"/>
                  </a:cubicBezTo>
                  <a:cubicBezTo>
                    <a:pt x="898" y="568"/>
                    <a:pt x="900" y="564"/>
                    <a:pt x="902" y="560"/>
                  </a:cubicBezTo>
                  <a:cubicBezTo>
                    <a:pt x="898" y="561"/>
                    <a:pt x="900" y="559"/>
                    <a:pt x="900" y="559"/>
                  </a:cubicBezTo>
                  <a:cubicBezTo>
                    <a:pt x="901" y="557"/>
                    <a:pt x="902" y="557"/>
                    <a:pt x="903" y="557"/>
                  </a:cubicBezTo>
                  <a:cubicBezTo>
                    <a:pt x="903" y="557"/>
                    <a:pt x="903" y="558"/>
                    <a:pt x="902" y="560"/>
                  </a:cubicBezTo>
                  <a:cubicBezTo>
                    <a:pt x="903" y="560"/>
                    <a:pt x="905" y="560"/>
                    <a:pt x="912" y="557"/>
                  </a:cubicBezTo>
                  <a:moveTo>
                    <a:pt x="910" y="522"/>
                  </a:moveTo>
                  <a:cubicBezTo>
                    <a:pt x="919" y="529"/>
                    <a:pt x="919" y="529"/>
                    <a:pt x="919" y="529"/>
                  </a:cubicBezTo>
                  <a:cubicBezTo>
                    <a:pt x="912" y="519"/>
                    <a:pt x="912" y="519"/>
                    <a:pt x="912" y="519"/>
                  </a:cubicBezTo>
                  <a:cubicBezTo>
                    <a:pt x="904" y="511"/>
                    <a:pt x="904" y="511"/>
                    <a:pt x="904" y="511"/>
                  </a:cubicBezTo>
                  <a:cubicBezTo>
                    <a:pt x="910" y="522"/>
                    <a:pt x="910" y="522"/>
                    <a:pt x="910" y="522"/>
                  </a:cubicBezTo>
                  <a:moveTo>
                    <a:pt x="816" y="566"/>
                  </a:moveTo>
                  <a:cubicBezTo>
                    <a:pt x="816" y="557"/>
                    <a:pt x="816" y="548"/>
                    <a:pt x="816" y="539"/>
                  </a:cubicBezTo>
                  <a:cubicBezTo>
                    <a:pt x="816" y="548"/>
                    <a:pt x="816" y="557"/>
                    <a:pt x="816" y="566"/>
                  </a:cubicBezTo>
                  <a:moveTo>
                    <a:pt x="816" y="539"/>
                  </a:moveTo>
                  <a:cubicBezTo>
                    <a:pt x="823" y="522"/>
                    <a:pt x="823" y="522"/>
                    <a:pt x="823" y="522"/>
                  </a:cubicBezTo>
                  <a:cubicBezTo>
                    <a:pt x="810" y="512"/>
                    <a:pt x="810" y="512"/>
                    <a:pt x="810" y="512"/>
                  </a:cubicBezTo>
                  <a:cubicBezTo>
                    <a:pt x="804" y="523"/>
                    <a:pt x="804" y="523"/>
                    <a:pt x="804" y="523"/>
                  </a:cubicBezTo>
                  <a:cubicBezTo>
                    <a:pt x="810" y="539"/>
                    <a:pt x="810" y="539"/>
                    <a:pt x="810" y="539"/>
                  </a:cubicBezTo>
                  <a:cubicBezTo>
                    <a:pt x="811" y="539"/>
                    <a:pt x="814" y="539"/>
                    <a:pt x="816" y="539"/>
                  </a:cubicBezTo>
                  <a:moveTo>
                    <a:pt x="776" y="512"/>
                  </a:moveTo>
                  <a:cubicBezTo>
                    <a:pt x="776" y="509"/>
                    <a:pt x="777" y="506"/>
                    <a:pt x="777" y="503"/>
                  </a:cubicBezTo>
                  <a:cubicBezTo>
                    <a:pt x="770" y="503"/>
                    <a:pt x="763" y="503"/>
                    <a:pt x="757" y="503"/>
                  </a:cubicBezTo>
                  <a:cubicBezTo>
                    <a:pt x="747" y="528"/>
                    <a:pt x="747" y="528"/>
                    <a:pt x="747" y="528"/>
                  </a:cubicBezTo>
                  <a:cubicBezTo>
                    <a:pt x="733" y="530"/>
                    <a:pt x="726" y="533"/>
                    <a:pt x="720" y="540"/>
                  </a:cubicBezTo>
                  <a:cubicBezTo>
                    <a:pt x="716" y="544"/>
                    <a:pt x="713" y="552"/>
                    <a:pt x="710" y="559"/>
                  </a:cubicBezTo>
                  <a:cubicBezTo>
                    <a:pt x="706" y="571"/>
                    <a:pt x="703" y="576"/>
                    <a:pt x="699" y="584"/>
                  </a:cubicBezTo>
                  <a:cubicBezTo>
                    <a:pt x="700" y="584"/>
                    <a:pt x="701" y="584"/>
                    <a:pt x="703" y="584"/>
                  </a:cubicBezTo>
                  <a:cubicBezTo>
                    <a:pt x="724" y="547"/>
                    <a:pt x="724" y="547"/>
                    <a:pt x="725" y="546"/>
                  </a:cubicBezTo>
                  <a:cubicBezTo>
                    <a:pt x="730" y="539"/>
                    <a:pt x="734" y="535"/>
                    <a:pt x="739" y="537"/>
                  </a:cubicBezTo>
                  <a:cubicBezTo>
                    <a:pt x="747" y="540"/>
                    <a:pt x="748" y="540"/>
                    <a:pt x="756" y="511"/>
                  </a:cubicBezTo>
                  <a:cubicBezTo>
                    <a:pt x="763" y="512"/>
                    <a:pt x="769" y="512"/>
                    <a:pt x="776" y="512"/>
                  </a:cubicBezTo>
                  <a:moveTo>
                    <a:pt x="776" y="512"/>
                  </a:moveTo>
                  <a:cubicBezTo>
                    <a:pt x="790" y="504"/>
                    <a:pt x="790" y="504"/>
                    <a:pt x="790" y="504"/>
                  </a:cubicBezTo>
                  <a:cubicBezTo>
                    <a:pt x="785" y="504"/>
                    <a:pt x="781" y="503"/>
                    <a:pt x="777" y="503"/>
                  </a:cubicBezTo>
                  <a:cubicBezTo>
                    <a:pt x="777" y="506"/>
                    <a:pt x="776" y="509"/>
                    <a:pt x="776" y="512"/>
                  </a:cubicBezTo>
                  <a:moveTo>
                    <a:pt x="1010" y="497"/>
                  </a:moveTo>
                  <a:cubicBezTo>
                    <a:pt x="1009" y="491"/>
                    <a:pt x="1009" y="486"/>
                    <a:pt x="1008" y="480"/>
                  </a:cubicBezTo>
                  <a:cubicBezTo>
                    <a:pt x="998" y="507"/>
                    <a:pt x="998" y="507"/>
                    <a:pt x="998" y="507"/>
                  </a:cubicBezTo>
                  <a:cubicBezTo>
                    <a:pt x="1010" y="497"/>
                    <a:pt x="1010" y="497"/>
                    <a:pt x="1010" y="497"/>
                  </a:cubicBezTo>
                  <a:moveTo>
                    <a:pt x="856" y="478"/>
                  </a:moveTo>
                  <a:cubicBezTo>
                    <a:pt x="883" y="503"/>
                    <a:pt x="883" y="503"/>
                    <a:pt x="883" y="503"/>
                  </a:cubicBezTo>
                  <a:cubicBezTo>
                    <a:pt x="869" y="478"/>
                    <a:pt x="869" y="478"/>
                    <a:pt x="869" y="478"/>
                  </a:cubicBezTo>
                  <a:cubicBezTo>
                    <a:pt x="865" y="478"/>
                    <a:pt x="860" y="478"/>
                    <a:pt x="856" y="478"/>
                  </a:cubicBezTo>
                  <a:moveTo>
                    <a:pt x="1067" y="483"/>
                  </a:moveTo>
                  <a:cubicBezTo>
                    <a:pt x="1067" y="477"/>
                    <a:pt x="1065" y="472"/>
                    <a:pt x="1064" y="466"/>
                  </a:cubicBezTo>
                  <a:cubicBezTo>
                    <a:pt x="1062" y="466"/>
                    <a:pt x="1060" y="467"/>
                    <a:pt x="1057" y="467"/>
                  </a:cubicBezTo>
                  <a:cubicBezTo>
                    <a:pt x="1053" y="476"/>
                    <a:pt x="1053" y="476"/>
                    <a:pt x="1053" y="476"/>
                  </a:cubicBezTo>
                  <a:cubicBezTo>
                    <a:pt x="1067" y="483"/>
                    <a:pt x="1067" y="483"/>
                    <a:pt x="1067" y="483"/>
                  </a:cubicBezTo>
                  <a:moveTo>
                    <a:pt x="1057" y="467"/>
                  </a:moveTo>
                  <a:cubicBezTo>
                    <a:pt x="1057" y="464"/>
                    <a:pt x="1056" y="461"/>
                    <a:pt x="1055" y="458"/>
                  </a:cubicBezTo>
                  <a:cubicBezTo>
                    <a:pt x="1052" y="458"/>
                    <a:pt x="1047" y="459"/>
                    <a:pt x="1043" y="459"/>
                  </a:cubicBezTo>
                  <a:cubicBezTo>
                    <a:pt x="1053" y="476"/>
                    <a:pt x="1053" y="476"/>
                    <a:pt x="1053" y="476"/>
                  </a:cubicBezTo>
                  <a:cubicBezTo>
                    <a:pt x="1057" y="467"/>
                    <a:pt x="1057" y="467"/>
                    <a:pt x="1057" y="467"/>
                  </a:cubicBezTo>
                  <a:moveTo>
                    <a:pt x="297" y="387"/>
                  </a:moveTo>
                  <a:cubicBezTo>
                    <a:pt x="302" y="398"/>
                    <a:pt x="302" y="398"/>
                    <a:pt x="302" y="398"/>
                  </a:cubicBezTo>
                  <a:cubicBezTo>
                    <a:pt x="306" y="380"/>
                    <a:pt x="306" y="380"/>
                    <a:pt x="306" y="380"/>
                  </a:cubicBezTo>
                  <a:cubicBezTo>
                    <a:pt x="297" y="387"/>
                    <a:pt x="297" y="387"/>
                    <a:pt x="297" y="387"/>
                  </a:cubicBezTo>
                  <a:moveTo>
                    <a:pt x="297" y="387"/>
                  </a:moveTo>
                  <a:cubicBezTo>
                    <a:pt x="306" y="380"/>
                    <a:pt x="306" y="380"/>
                    <a:pt x="306" y="380"/>
                  </a:cubicBezTo>
                  <a:cubicBezTo>
                    <a:pt x="311" y="363"/>
                    <a:pt x="311" y="363"/>
                    <a:pt x="311" y="363"/>
                  </a:cubicBezTo>
                  <a:cubicBezTo>
                    <a:pt x="307" y="362"/>
                    <a:pt x="303" y="360"/>
                    <a:pt x="299" y="359"/>
                  </a:cubicBezTo>
                  <a:cubicBezTo>
                    <a:pt x="301" y="350"/>
                    <a:pt x="301" y="350"/>
                    <a:pt x="301" y="350"/>
                  </a:cubicBezTo>
                  <a:cubicBezTo>
                    <a:pt x="298" y="349"/>
                    <a:pt x="296" y="348"/>
                    <a:pt x="293" y="346"/>
                  </a:cubicBezTo>
                  <a:cubicBezTo>
                    <a:pt x="272" y="366"/>
                    <a:pt x="272" y="366"/>
                    <a:pt x="272" y="366"/>
                  </a:cubicBezTo>
                  <a:cubicBezTo>
                    <a:pt x="280" y="372"/>
                    <a:pt x="290" y="381"/>
                    <a:pt x="297" y="387"/>
                  </a:cubicBezTo>
                  <a:moveTo>
                    <a:pt x="720" y="415"/>
                  </a:moveTo>
                  <a:cubicBezTo>
                    <a:pt x="720" y="413"/>
                    <a:pt x="721" y="410"/>
                    <a:pt x="721" y="407"/>
                  </a:cubicBezTo>
                  <a:cubicBezTo>
                    <a:pt x="700" y="389"/>
                    <a:pt x="700" y="389"/>
                    <a:pt x="700" y="389"/>
                  </a:cubicBezTo>
                  <a:cubicBezTo>
                    <a:pt x="690" y="414"/>
                    <a:pt x="690" y="414"/>
                    <a:pt x="690" y="414"/>
                  </a:cubicBezTo>
                  <a:cubicBezTo>
                    <a:pt x="700" y="415"/>
                    <a:pt x="710" y="415"/>
                    <a:pt x="720" y="415"/>
                  </a:cubicBezTo>
                  <a:moveTo>
                    <a:pt x="740" y="410"/>
                  </a:moveTo>
                  <a:cubicBezTo>
                    <a:pt x="753" y="390"/>
                    <a:pt x="753" y="390"/>
                    <a:pt x="753" y="390"/>
                  </a:cubicBezTo>
                  <a:cubicBezTo>
                    <a:pt x="747" y="384"/>
                    <a:pt x="747" y="384"/>
                    <a:pt x="747" y="384"/>
                  </a:cubicBezTo>
                  <a:cubicBezTo>
                    <a:pt x="747" y="386"/>
                    <a:pt x="747" y="386"/>
                    <a:pt x="747" y="386"/>
                  </a:cubicBezTo>
                  <a:cubicBezTo>
                    <a:pt x="741" y="405"/>
                    <a:pt x="741" y="405"/>
                    <a:pt x="740" y="406"/>
                  </a:cubicBezTo>
                  <a:cubicBezTo>
                    <a:pt x="739" y="406"/>
                    <a:pt x="737" y="407"/>
                    <a:pt x="737" y="407"/>
                  </a:cubicBezTo>
                  <a:cubicBezTo>
                    <a:pt x="731" y="407"/>
                    <a:pt x="726" y="407"/>
                    <a:pt x="721" y="407"/>
                  </a:cubicBezTo>
                  <a:cubicBezTo>
                    <a:pt x="721" y="410"/>
                    <a:pt x="720" y="413"/>
                    <a:pt x="720" y="415"/>
                  </a:cubicBezTo>
                  <a:cubicBezTo>
                    <a:pt x="737" y="425"/>
                    <a:pt x="737" y="425"/>
                    <a:pt x="737" y="425"/>
                  </a:cubicBezTo>
                  <a:cubicBezTo>
                    <a:pt x="745" y="418"/>
                    <a:pt x="745" y="418"/>
                    <a:pt x="745" y="418"/>
                  </a:cubicBezTo>
                  <a:cubicBezTo>
                    <a:pt x="751" y="408"/>
                    <a:pt x="751" y="408"/>
                    <a:pt x="751" y="408"/>
                  </a:cubicBezTo>
                  <a:cubicBezTo>
                    <a:pt x="743" y="418"/>
                    <a:pt x="743" y="418"/>
                    <a:pt x="743" y="418"/>
                  </a:cubicBezTo>
                  <a:cubicBezTo>
                    <a:pt x="740" y="410"/>
                    <a:pt x="740" y="410"/>
                    <a:pt x="740" y="410"/>
                  </a:cubicBezTo>
                  <a:moveTo>
                    <a:pt x="664" y="395"/>
                  </a:moveTo>
                  <a:cubicBezTo>
                    <a:pt x="677" y="388"/>
                    <a:pt x="677" y="388"/>
                    <a:pt x="677" y="388"/>
                  </a:cubicBezTo>
                  <a:cubicBezTo>
                    <a:pt x="680" y="359"/>
                    <a:pt x="680" y="359"/>
                    <a:pt x="680" y="359"/>
                  </a:cubicBezTo>
                  <a:cubicBezTo>
                    <a:pt x="654" y="386"/>
                    <a:pt x="654" y="386"/>
                    <a:pt x="654" y="386"/>
                  </a:cubicBezTo>
                  <a:cubicBezTo>
                    <a:pt x="654" y="389"/>
                    <a:pt x="653" y="392"/>
                    <a:pt x="652" y="395"/>
                  </a:cubicBezTo>
                  <a:cubicBezTo>
                    <a:pt x="656" y="395"/>
                    <a:pt x="660" y="395"/>
                    <a:pt x="664" y="395"/>
                  </a:cubicBezTo>
                  <a:moveTo>
                    <a:pt x="687" y="364"/>
                  </a:moveTo>
                  <a:cubicBezTo>
                    <a:pt x="688" y="361"/>
                    <a:pt x="688" y="358"/>
                    <a:pt x="688" y="356"/>
                  </a:cubicBezTo>
                  <a:cubicBezTo>
                    <a:pt x="659" y="362"/>
                    <a:pt x="659" y="362"/>
                    <a:pt x="659" y="362"/>
                  </a:cubicBezTo>
                  <a:cubicBezTo>
                    <a:pt x="658" y="370"/>
                    <a:pt x="656" y="378"/>
                    <a:pt x="654" y="386"/>
                  </a:cubicBezTo>
                  <a:cubicBezTo>
                    <a:pt x="680" y="359"/>
                    <a:pt x="680" y="359"/>
                    <a:pt x="680" y="359"/>
                  </a:cubicBezTo>
                  <a:cubicBezTo>
                    <a:pt x="677" y="388"/>
                    <a:pt x="677" y="388"/>
                    <a:pt x="677" y="388"/>
                  </a:cubicBezTo>
                  <a:cubicBezTo>
                    <a:pt x="687" y="364"/>
                    <a:pt x="687" y="364"/>
                    <a:pt x="687" y="364"/>
                  </a:cubicBezTo>
                  <a:moveTo>
                    <a:pt x="301" y="350"/>
                  </a:moveTo>
                  <a:cubicBezTo>
                    <a:pt x="299" y="359"/>
                    <a:pt x="299" y="359"/>
                    <a:pt x="299" y="359"/>
                  </a:cubicBezTo>
                  <a:cubicBezTo>
                    <a:pt x="301" y="350"/>
                    <a:pt x="301" y="350"/>
                    <a:pt x="301" y="350"/>
                  </a:cubicBezTo>
                  <a:moveTo>
                    <a:pt x="301" y="350"/>
                  </a:moveTo>
                  <a:cubicBezTo>
                    <a:pt x="326" y="320"/>
                    <a:pt x="326" y="320"/>
                    <a:pt x="326" y="320"/>
                  </a:cubicBezTo>
                  <a:cubicBezTo>
                    <a:pt x="334" y="289"/>
                    <a:pt x="334" y="289"/>
                    <a:pt x="334" y="289"/>
                  </a:cubicBezTo>
                  <a:cubicBezTo>
                    <a:pt x="328" y="279"/>
                    <a:pt x="328" y="279"/>
                    <a:pt x="328" y="279"/>
                  </a:cubicBezTo>
                  <a:cubicBezTo>
                    <a:pt x="314" y="296"/>
                    <a:pt x="300" y="315"/>
                    <a:pt x="287" y="334"/>
                  </a:cubicBezTo>
                  <a:cubicBezTo>
                    <a:pt x="288" y="334"/>
                    <a:pt x="288" y="334"/>
                    <a:pt x="288" y="334"/>
                  </a:cubicBezTo>
                  <a:cubicBezTo>
                    <a:pt x="302" y="321"/>
                    <a:pt x="302" y="321"/>
                    <a:pt x="302" y="321"/>
                  </a:cubicBezTo>
                  <a:cubicBezTo>
                    <a:pt x="317" y="326"/>
                    <a:pt x="317" y="326"/>
                    <a:pt x="317" y="326"/>
                  </a:cubicBezTo>
                  <a:cubicBezTo>
                    <a:pt x="302" y="321"/>
                    <a:pt x="302" y="321"/>
                    <a:pt x="302" y="321"/>
                  </a:cubicBezTo>
                  <a:cubicBezTo>
                    <a:pt x="288" y="334"/>
                    <a:pt x="288" y="334"/>
                    <a:pt x="288" y="334"/>
                  </a:cubicBezTo>
                  <a:cubicBezTo>
                    <a:pt x="307" y="333"/>
                    <a:pt x="307" y="333"/>
                    <a:pt x="307" y="333"/>
                  </a:cubicBezTo>
                  <a:cubicBezTo>
                    <a:pt x="293" y="346"/>
                    <a:pt x="293" y="346"/>
                    <a:pt x="293" y="346"/>
                  </a:cubicBezTo>
                  <a:cubicBezTo>
                    <a:pt x="296" y="348"/>
                    <a:pt x="298" y="349"/>
                    <a:pt x="301" y="350"/>
                  </a:cubicBezTo>
                  <a:moveTo>
                    <a:pt x="723" y="350"/>
                  </a:moveTo>
                  <a:cubicBezTo>
                    <a:pt x="719" y="350"/>
                    <a:pt x="716" y="350"/>
                    <a:pt x="712" y="349"/>
                  </a:cubicBezTo>
                  <a:cubicBezTo>
                    <a:pt x="716" y="350"/>
                    <a:pt x="719" y="350"/>
                    <a:pt x="723" y="350"/>
                  </a:cubicBezTo>
                  <a:moveTo>
                    <a:pt x="712" y="349"/>
                  </a:moveTo>
                  <a:cubicBezTo>
                    <a:pt x="716" y="350"/>
                    <a:pt x="719" y="350"/>
                    <a:pt x="723" y="350"/>
                  </a:cubicBezTo>
                  <a:cubicBezTo>
                    <a:pt x="719" y="350"/>
                    <a:pt x="716" y="350"/>
                    <a:pt x="712" y="349"/>
                  </a:cubicBezTo>
                  <a:moveTo>
                    <a:pt x="727" y="358"/>
                  </a:moveTo>
                  <a:cubicBezTo>
                    <a:pt x="723" y="350"/>
                    <a:pt x="723" y="350"/>
                    <a:pt x="723" y="350"/>
                  </a:cubicBezTo>
                  <a:cubicBezTo>
                    <a:pt x="727" y="358"/>
                    <a:pt x="727" y="358"/>
                    <a:pt x="727" y="358"/>
                  </a:cubicBezTo>
                  <a:moveTo>
                    <a:pt x="732" y="366"/>
                  </a:moveTo>
                  <a:cubicBezTo>
                    <a:pt x="727" y="358"/>
                    <a:pt x="727" y="358"/>
                    <a:pt x="727" y="358"/>
                  </a:cubicBezTo>
                  <a:cubicBezTo>
                    <a:pt x="732" y="366"/>
                    <a:pt x="732" y="366"/>
                    <a:pt x="732" y="366"/>
                  </a:cubicBezTo>
                  <a:moveTo>
                    <a:pt x="732" y="366"/>
                  </a:moveTo>
                  <a:cubicBezTo>
                    <a:pt x="737" y="375"/>
                    <a:pt x="737" y="375"/>
                    <a:pt x="737" y="375"/>
                  </a:cubicBezTo>
                  <a:cubicBezTo>
                    <a:pt x="732" y="366"/>
                    <a:pt x="732" y="366"/>
                    <a:pt x="732" y="366"/>
                  </a:cubicBezTo>
                  <a:moveTo>
                    <a:pt x="746" y="388"/>
                  </a:moveTo>
                  <a:cubicBezTo>
                    <a:pt x="746" y="387"/>
                    <a:pt x="747" y="385"/>
                    <a:pt x="747" y="384"/>
                  </a:cubicBezTo>
                  <a:cubicBezTo>
                    <a:pt x="744" y="381"/>
                    <a:pt x="740" y="377"/>
                    <a:pt x="737" y="375"/>
                  </a:cubicBezTo>
                  <a:cubicBezTo>
                    <a:pt x="732" y="366"/>
                    <a:pt x="732" y="366"/>
                    <a:pt x="732" y="366"/>
                  </a:cubicBezTo>
                  <a:cubicBezTo>
                    <a:pt x="727" y="358"/>
                    <a:pt x="727" y="358"/>
                    <a:pt x="727" y="358"/>
                  </a:cubicBezTo>
                  <a:cubicBezTo>
                    <a:pt x="723" y="350"/>
                    <a:pt x="723" y="350"/>
                    <a:pt x="723" y="350"/>
                  </a:cubicBezTo>
                  <a:cubicBezTo>
                    <a:pt x="719" y="350"/>
                    <a:pt x="716" y="350"/>
                    <a:pt x="712" y="349"/>
                  </a:cubicBezTo>
                  <a:cubicBezTo>
                    <a:pt x="716" y="350"/>
                    <a:pt x="719" y="350"/>
                    <a:pt x="723" y="350"/>
                  </a:cubicBezTo>
                  <a:cubicBezTo>
                    <a:pt x="724" y="342"/>
                    <a:pt x="725" y="334"/>
                    <a:pt x="727" y="326"/>
                  </a:cubicBezTo>
                  <a:cubicBezTo>
                    <a:pt x="723" y="326"/>
                    <a:pt x="720" y="325"/>
                    <a:pt x="716" y="325"/>
                  </a:cubicBezTo>
                  <a:cubicBezTo>
                    <a:pt x="714" y="325"/>
                    <a:pt x="713" y="325"/>
                    <a:pt x="711" y="325"/>
                  </a:cubicBezTo>
                  <a:cubicBezTo>
                    <a:pt x="720" y="334"/>
                    <a:pt x="720" y="334"/>
                    <a:pt x="720" y="334"/>
                  </a:cubicBezTo>
                  <a:cubicBezTo>
                    <a:pt x="711" y="325"/>
                    <a:pt x="711" y="325"/>
                    <a:pt x="711" y="325"/>
                  </a:cubicBezTo>
                  <a:cubicBezTo>
                    <a:pt x="707" y="325"/>
                    <a:pt x="703" y="325"/>
                    <a:pt x="700" y="324"/>
                  </a:cubicBezTo>
                  <a:cubicBezTo>
                    <a:pt x="699" y="330"/>
                    <a:pt x="698" y="335"/>
                    <a:pt x="697" y="340"/>
                  </a:cubicBezTo>
                  <a:cubicBezTo>
                    <a:pt x="702" y="352"/>
                    <a:pt x="710" y="362"/>
                    <a:pt x="714" y="374"/>
                  </a:cubicBezTo>
                  <a:cubicBezTo>
                    <a:pt x="712" y="376"/>
                    <a:pt x="709" y="379"/>
                    <a:pt x="707" y="381"/>
                  </a:cubicBezTo>
                  <a:cubicBezTo>
                    <a:pt x="700" y="389"/>
                    <a:pt x="700" y="389"/>
                    <a:pt x="700" y="389"/>
                  </a:cubicBezTo>
                  <a:cubicBezTo>
                    <a:pt x="721" y="407"/>
                    <a:pt x="721" y="407"/>
                    <a:pt x="721" y="407"/>
                  </a:cubicBezTo>
                  <a:cubicBezTo>
                    <a:pt x="739" y="406"/>
                    <a:pt x="739" y="406"/>
                    <a:pt x="740" y="406"/>
                  </a:cubicBezTo>
                  <a:cubicBezTo>
                    <a:pt x="741" y="405"/>
                    <a:pt x="741" y="405"/>
                    <a:pt x="746" y="388"/>
                  </a:cubicBezTo>
                  <a:moveTo>
                    <a:pt x="700" y="324"/>
                  </a:moveTo>
                  <a:cubicBezTo>
                    <a:pt x="703" y="325"/>
                    <a:pt x="707" y="325"/>
                    <a:pt x="711" y="325"/>
                  </a:cubicBezTo>
                  <a:cubicBezTo>
                    <a:pt x="707" y="317"/>
                    <a:pt x="707" y="317"/>
                    <a:pt x="707" y="317"/>
                  </a:cubicBezTo>
                  <a:cubicBezTo>
                    <a:pt x="700" y="324"/>
                    <a:pt x="700" y="324"/>
                    <a:pt x="700" y="324"/>
                  </a:cubicBezTo>
                  <a:moveTo>
                    <a:pt x="835" y="329"/>
                  </a:moveTo>
                  <a:cubicBezTo>
                    <a:pt x="836" y="329"/>
                    <a:pt x="838" y="329"/>
                    <a:pt x="840" y="329"/>
                  </a:cubicBezTo>
                  <a:cubicBezTo>
                    <a:pt x="833" y="306"/>
                    <a:pt x="833" y="306"/>
                    <a:pt x="833" y="306"/>
                  </a:cubicBezTo>
                  <a:cubicBezTo>
                    <a:pt x="824" y="313"/>
                    <a:pt x="824" y="313"/>
                    <a:pt x="824" y="313"/>
                  </a:cubicBezTo>
                  <a:cubicBezTo>
                    <a:pt x="829" y="321"/>
                    <a:pt x="829" y="321"/>
                    <a:pt x="829" y="321"/>
                  </a:cubicBezTo>
                  <a:cubicBezTo>
                    <a:pt x="835" y="329"/>
                    <a:pt x="835" y="329"/>
                    <a:pt x="835" y="329"/>
                  </a:cubicBezTo>
                  <a:moveTo>
                    <a:pt x="818" y="314"/>
                  </a:moveTo>
                  <a:cubicBezTo>
                    <a:pt x="818" y="314"/>
                    <a:pt x="818" y="314"/>
                    <a:pt x="818" y="313"/>
                  </a:cubicBezTo>
                  <a:cubicBezTo>
                    <a:pt x="812" y="316"/>
                    <a:pt x="803" y="320"/>
                    <a:pt x="797" y="323"/>
                  </a:cubicBezTo>
                  <a:cubicBezTo>
                    <a:pt x="792" y="305"/>
                    <a:pt x="792" y="305"/>
                    <a:pt x="792" y="305"/>
                  </a:cubicBezTo>
                  <a:cubicBezTo>
                    <a:pt x="792" y="306"/>
                    <a:pt x="792" y="306"/>
                    <a:pt x="792" y="306"/>
                  </a:cubicBezTo>
                  <a:cubicBezTo>
                    <a:pt x="794" y="324"/>
                    <a:pt x="794" y="324"/>
                    <a:pt x="797" y="326"/>
                  </a:cubicBezTo>
                  <a:cubicBezTo>
                    <a:pt x="800" y="330"/>
                    <a:pt x="811" y="328"/>
                    <a:pt x="813" y="326"/>
                  </a:cubicBezTo>
                  <a:cubicBezTo>
                    <a:pt x="814" y="325"/>
                    <a:pt x="814" y="324"/>
                    <a:pt x="815" y="321"/>
                  </a:cubicBezTo>
                  <a:cubicBezTo>
                    <a:pt x="816" y="319"/>
                    <a:pt x="817" y="317"/>
                    <a:pt x="818" y="314"/>
                  </a:cubicBezTo>
                  <a:moveTo>
                    <a:pt x="654" y="244"/>
                  </a:moveTo>
                  <a:cubicBezTo>
                    <a:pt x="655" y="244"/>
                    <a:pt x="657" y="244"/>
                    <a:pt x="658" y="244"/>
                  </a:cubicBezTo>
                  <a:cubicBezTo>
                    <a:pt x="659" y="241"/>
                    <a:pt x="661" y="235"/>
                    <a:pt x="662" y="231"/>
                  </a:cubicBezTo>
                  <a:cubicBezTo>
                    <a:pt x="653" y="222"/>
                    <a:pt x="653" y="222"/>
                    <a:pt x="653" y="222"/>
                  </a:cubicBezTo>
                  <a:cubicBezTo>
                    <a:pt x="625" y="226"/>
                    <a:pt x="625" y="226"/>
                    <a:pt x="625" y="226"/>
                  </a:cubicBezTo>
                  <a:cubicBezTo>
                    <a:pt x="622" y="226"/>
                    <a:pt x="619" y="225"/>
                    <a:pt x="617" y="225"/>
                  </a:cubicBezTo>
                  <a:cubicBezTo>
                    <a:pt x="606" y="238"/>
                    <a:pt x="606" y="238"/>
                    <a:pt x="606" y="238"/>
                  </a:cubicBezTo>
                  <a:cubicBezTo>
                    <a:pt x="607" y="238"/>
                    <a:pt x="609" y="239"/>
                    <a:pt x="610" y="239"/>
                  </a:cubicBezTo>
                  <a:cubicBezTo>
                    <a:pt x="609" y="241"/>
                    <a:pt x="608" y="243"/>
                    <a:pt x="607" y="246"/>
                  </a:cubicBezTo>
                  <a:cubicBezTo>
                    <a:pt x="610" y="248"/>
                    <a:pt x="612" y="252"/>
                    <a:pt x="616" y="254"/>
                  </a:cubicBezTo>
                  <a:cubicBezTo>
                    <a:pt x="617" y="255"/>
                    <a:pt x="621" y="256"/>
                    <a:pt x="623" y="255"/>
                  </a:cubicBezTo>
                  <a:cubicBezTo>
                    <a:pt x="626" y="255"/>
                    <a:pt x="629" y="254"/>
                    <a:pt x="634" y="251"/>
                  </a:cubicBezTo>
                  <a:cubicBezTo>
                    <a:pt x="640" y="248"/>
                    <a:pt x="645" y="246"/>
                    <a:pt x="654" y="244"/>
                  </a:cubicBezTo>
                  <a:moveTo>
                    <a:pt x="1066" y="191"/>
                  </a:moveTo>
                  <a:cubicBezTo>
                    <a:pt x="1065" y="190"/>
                    <a:pt x="1065" y="189"/>
                    <a:pt x="1065" y="189"/>
                  </a:cubicBezTo>
                  <a:cubicBezTo>
                    <a:pt x="1065" y="189"/>
                    <a:pt x="1063" y="188"/>
                    <a:pt x="1063" y="189"/>
                  </a:cubicBezTo>
                  <a:cubicBezTo>
                    <a:pt x="1062" y="189"/>
                    <a:pt x="1065" y="192"/>
                    <a:pt x="1066" y="192"/>
                  </a:cubicBezTo>
                  <a:cubicBezTo>
                    <a:pt x="1067" y="192"/>
                    <a:pt x="1066" y="191"/>
                    <a:pt x="1066" y="191"/>
                  </a:cubicBezTo>
                  <a:moveTo>
                    <a:pt x="483" y="157"/>
                  </a:moveTo>
                  <a:cubicBezTo>
                    <a:pt x="498" y="146"/>
                    <a:pt x="498" y="146"/>
                    <a:pt x="498" y="146"/>
                  </a:cubicBezTo>
                  <a:cubicBezTo>
                    <a:pt x="497" y="146"/>
                    <a:pt x="497" y="145"/>
                    <a:pt x="496" y="145"/>
                  </a:cubicBezTo>
                  <a:cubicBezTo>
                    <a:pt x="493" y="144"/>
                    <a:pt x="490" y="143"/>
                    <a:pt x="488" y="142"/>
                  </a:cubicBezTo>
                  <a:cubicBezTo>
                    <a:pt x="478" y="155"/>
                    <a:pt x="478" y="155"/>
                    <a:pt x="478" y="155"/>
                  </a:cubicBezTo>
                  <a:cubicBezTo>
                    <a:pt x="483" y="157"/>
                    <a:pt x="483" y="157"/>
                    <a:pt x="483" y="157"/>
                  </a:cubicBezTo>
                  <a:moveTo>
                    <a:pt x="1193" y="530"/>
                  </a:moveTo>
                  <a:cubicBezTo>
                    <a:pt x="1191" y="524"/>
                    <a:pt x="1190" y="517"/>
                    <a:pt x="1188" y="512"/>
                  </a:cubicBezTo>
                  <a:cubicBezTo>
                    <a:pt x="1190" y="517"/>
                    <a:pt x="1191" y="524"/>
                    <a:pt x="1193" y="530"/>
                  </a:cubicBezTo>
                  <a:moveTo>
                    <a:pt x="1193" y="530"/>
                  </a:moveTo>
                  <a:cubicBezTo>
                    <a:pt x="1216" y="522"/>
                    <a:pt x="1216" y="522"/>
                    <a:pt x="1216" y="522"/>
                  </a:cubicBezTo>
                  <a:cubicBezTo>
                    <a:pt x="1193" y="530"/>
                    <a:pt x="1193" y="530"/>
                    <a:pt x="1193" y="530"/>
                  </a:cubicBezTo>
                  <a:moveTo>
                    <a:pt x="1152" y="508"/>
                  </a:moveTo>
                  <a:cubicBezTo>
                    <a:pt x="1147" y="509"/>
                    <a:pt x="1147" y="509"/>
                    <a:pt x="1147" y="509"/>
                  </a:cubicBezTo>
                  <a:cubicBezTo>
                    <a:pt x="1149" y="509"/>
                    <a:pt x="1150" y="509"/>
                    <a:pt x="1152" y="508"/>
                  </a:cubicBezTo>
                  <a:moveTo>
                    <a:pt x="1156" y="507"/>
                  </a:moveTo>
                  <a:cubicBezTo>
                    <a:pt x="1155" y="507"/>
                    <a:pt x="1153" y="508"/>
                    <a:pt x="1152" y="508"/>
                  </a:cubicBezTo>
                  <a:cubicBezTo>
                    <a:pt x="1153" y="508"/>
                    <a:pt x="1155" y="507"/>
                    <a:pt x="1156" y="507"/>
                  </a:cubicBezTo>
                  <a:moveTo>
                    <a:pt x="1159" y="507"/>
                  </a:moveTo>
                  <a:cubicBezTo>
                    <a:pt x="1158" y="507"/>
                    <a:pt x="1157" y="507"/>
                    <a:pt x="1156" y="507"/>
                  </a:cubicBezTo>
                  <a:cubicBezTo>
                    <a:pt x="1157" y="507"/>
                    <a:pt x="1158" y="507"/>
                    <a:pt x="1159" y="507"/>
                  </a:cubicBezTo>
                  <a:moveTo>
                    <a:pt x="1163" y="506"/>
                  </a:moveTo>
                  <a:cubicBezTo>
                    <a:pt x="1162" y="506"/>
                    <a:pt x="1160" y="506"/>
                    <a:pt x="1159" y="507"/>
                  </a:cubicBezTo>
                  <a:cubicBezTo>
                    <a:pt x="1160" y="506"/>
                    <a:pt x="1162" y="506"/>
                    <a:pt x="1163" y="506"/>
                  </a:cubicBezTo>
                  <a:moveTo>
                    <a:pt x="1166" y="505"/>
                  </a:moveTo>
                  <a:cubicBezTo>
                    <a:pt x="1165" y="505"/>
                    <a:pt x="1163" y="506"/>
                    <a:pt x="1163" y="506"/>
                  </a:cubicBezTo>
                  <a:cubicBezTo>
                    <a:pt x="1163" y="506"/>
                    <a:pt x="1165" y="505"/>
                    <a:pt x="1166" y="505"/>
                  </a:cubicBezTo>
                  <a:moveTo>
                    <a:pt x="1168" y="504"/>
                  </a:moveTo>
                  <a:cubicBezTo>
                    <a:pt x="1167" y="504"/>
                    <a:pt x="1166" y="504"/>
                    <a:pt x="1166" y="505"/>
                  </a:cubicBezTo>
                  <a:cubicBezTo>
                    <a:pt x="1166" y="504"/>
                    <a:pt x="1167" y="504"/>
                    <a:pt x="1168" y="504"/>
                  </a:cubicBezTo>
                  <a:moveTo>
                    <a:pt x="1170" y="502"/>
                  </a:moveTo>
                  <a:cubicBezTo>
                    <a:pt x="1170" y="503"/>
                    <a:pt x="1169" y="503"/>
                    <a:pt x="1168" y="504"/>
                  </a:cubicBezTo>
                  <a:cubicBezTo>
                    <a:pt x="1169" y="503"/>
                    <a:pt x="1170" y="503"/>
                    <a:pt x="1170" y="502"/>
                  </a:cubicBezTo>
                  <a:moveTo>
                    <a:pt x="1172" y="502"/>
                  </a:moveTo>
                  <a:cubicBezTo>
                    <a:pt x="1172" y="502"/>
                    <a:pt x="1171" y="502"/>
                    <a:pt x="1170" y="502"/>
                  </a:cubicBezTo>
                  <a:cubicBezTo>
                    <a:pt x="1171" y="502"/>
                    <a:pt x="1172" y="502"/>
                    <a:pt x="1172" y="502"/>
                  </a:cubicBezTo>
                  <a:moveTo>
                    <a:pt x="1174" y="501"/>
                  </a:moveTo>
                  <a:cubicBezTo>
                    <a:pt x="1174" y="501"/>
                    <a:pt x="1173" y="501"/>
                    <a:pt x="1172" y="502"/>
                  </a:cubicBezTo>
                  <a:cubicBezTo>
                    <a:pt x="1173" y="501"/>
                    <a:pt x="1174" y="501"/>
                    <a:pt x="1174" y="501"/>
                  </a:cubicBezTo>
                  <a:moveTo>
                    <a:pt x="1175" y="500"/>
                  </a:moveTo>
                  <a:cubicBezTo>
                    <a:pt x="1175" y="500"/>
                    <a:pt x="1175" y="500"/>
                    <a:pt x="1174" y="501"/>
                  </a:cubicBezTo>
                  <a:cubicBezTo>
                    <a:pt x="1175" y="500"/>
                    <a:pt x="1175" y="500"/>
                    <a:pt x="1175" y="500"/>
                  </a:cubicBezTo>
                  <a:moveTo>
                    <a:pt x="1175" y="500"/>
                  </a:moveTo>
                  <a:cubicBezTo>
                    <a:pt x="1176" y="499"/>
                    <a:pt x="1177" y="499"/>
                    <a:pt x="1177" y="499"/>
                  </a:cubicBezTo>
                  <a:cubicBezTo>
                    <a:pt x="1177" y="499"/>
                    <a:pt x="1176" y="499"/>
                    <a:pt x="1175" y="500"/>
                  </a:cubicBezTo>
                  <a:moveTo>
                    <a:pt x="1177" y="499"/>
                  </a:moveTo>
                  <a:cubicBezTo>
                    <a:pt x="1178" y="499"/>
                    <a:pt x="1178" y="499"/>
                    <a:pt x="1178" y="498"/>
                  </a:cubicBezTo>
                  <a:cubicBezTo>
                    <a:pt x="1178" y="499"/>
                    <a:pt x="1178" y="499"/>
                    <a:pt x="1177" y="499"/>
                  </a:cubicBezTo>
                  <a:moveTo>
                    <a:pt x="1178" y="498"/>
                  </a:moveTo>
                  <a:cubicBezTo>
                    <a:pt x="1179" y="498"/>
                    <a:pt x="1179" y="497"/>
                    <a:pt x="1179" y="497"/>
                  </a:cubicBezTo>
                  <a:cubicBezTo>
                    <a:pt x="1179" y="497"/>
                    <a:pt x="1179" y="498"/>
                    <a:pt x="1178" y="498"/>
                  </a:cubicBezTo>
                  <a:moveTo>
                    <a:pt x="1179" y="497"/>
                  </a:moveTo>
                  <a:cubicBezTo>
                    <a:pt x="1180" y="497"/>
                    <a:pt x="1180" y="497"/>
                    <a:pt x="1181" y="497"/>
                  </a:cubicBezTo>
                  <a:cubicBezTo>
                    <a:pt x="1180" y="497"/>
                    <a:pt x="1180" y="497"/>
                    <a:pt x="1179" y="497"/>
                  </a:cubicBezTo>
                  <a:moveTo>
                    <a:pt x="1181" y="497"/>
                  </a:moveTo>
                  <a:cubicBezTo>
                    <a:pt x="1181" y="497"/>
                    <a:pt x="1182" y="497"/>
                    <a:pt x="1182" y="497"/>
                  </a:cubicBezTo>
                  <a:cubicBezTo>
                    <a:pt x="1182" y="497"/>
                    <a:pt x="1181" y="497"/>
                    <a:pt x="1181" y="497"/>
                  </a:cubicBezTo>
                  <a:moveTo>
                    <a:pt x="1182" y="497"/>
                  </a:moveTo>
                  <a:cubicBezTo>
                    <a:pt x="1182" y="496"/>
                    <a:pt x="1182" y="496"/>
                    <a:pt x="1183" y="496"/>
                  </a:cubicBezTo>
                  <a:cubicBezTo>
                    <a:pt x="1182" y="496"/>
                    <a:pt x="1182" y="496"/>
                    <a:pt x="1182" y="497"/>
                  </a:cubicBezTo>
                  <a:moveTo>
                    <a:pt x="1183" y="496"/>
                  </a:moveTo>
                  <a:cubicBezTo>
                    <a:pt x="1183" y="496"/>
                    <a:pt x="1183" y="496"/>
                    <a:pt x="1183" y="496"/>
                  </a:cubicBezTo>
                  <a:cubicBezTo>
                    <a:pt x="1183" y="496"/>
                    <a:pt x="1183" y="496"/>
                    <a:pt x="1183" y="496"/>
                  </a:cubicBezTo>
                  <a:moveTo>
                    <a:pt x="1183" y="496"/>
                  </a:moveTo>
                  <a:cubicBezTo>
                    <a:pt x="1183" y="496"/>
                    <a:pt x="1183" y="496"/>
                    <a:pt x="1183" y="496"/>
                  </a:cubicBezTo>
                  <a:cubicBezTo>
                    <a:pt x="1183" y="496"/>
                    <a:pt x="1183" y="496"/>
                    <a:pt x="1183" y="496"/>
                  </a:cubicBezTo>
                  <a:moveTo>
                    <a:pt x="1183" y="496"/>
                  </a:moveTo>
                  <a:cubicBezTo>
                    <a:pt x="1183" y="496"/>
                    <a:pt x="1183" y="496"/>
                    <a:pt x="1183" y="496"/>
                  </a:cubicBezTo>
                  <a:cubicBezTo>
                    <a:pt x="1183" y="496"/>
                    <a:pt x="1183" y="496"/>
                    <a:pt x="1183" y="496"/>
                  </a:cubicBezTo>
                  <a:moveTo>
                    <a:pt x="1183" y="496"/>
                  </a:moveTo>
                  <a:cubicBezTo>
                    <a:pt x="1183" y="496"/>
                    <a:pt x="1183" y="496"/>
                    <a:pt x="1183" y="496"/>
                  </a:cubicBezTo>
                  <a:cubicBezTo>
                    <a:pt x="1183" y="496"/>
                    <a:pt x="1183" y="496"/>
                    <a:pt x="1183" y="496"/>
                  </a:cubicBezTo>
                  <a:moveTo>
                    <a:pt x="1183" y="496"/>
                  </a:moveTo>
                  <a:cubicBezTo>
                    <a:pt x="1183" y="496"/>
                    <a:pt x="1183" y="496"/>
                    <a:pt x="1183" y="496"/>
                  </a:cubicBezTo>
                  <a:cubicBezTo>
                    <a:pt x="1183" y="496"/>
                    <a:pt x="1183" y="496"/>
                    <a:pt x="1183" y="496"/>
                  </a:cubicBezTo>
                  <a:moveTo>
                    <a:pt x="1183" y="496"/>
                  </a:moveTo>
                  <a:cubicBezTo>
                    <a:pt x="1183" y="496"/>
                    <a:pt x="1183" y="496"/>
                    <a:pt x="1183" y="496"/>
                  </a:cubicBezTo>
                  <a:cubicBezTo>
                    <a:pt x="1183" y="496"/>
                    <a:pt x="1183" y="496"/>
                    <a:pt x="1183" y="496"/>
                  </a:cubicBezTo>
                  <a:moveTo>
                    <a:pt x="1183" y="496"/>
                  </a:moveTo>
                  <a:cubicBezTo>
                    <a:pt x="1183" y="496"/>
                    <a:pt x="1183" y="496"/>
                    <a:pt x="1183" y="496"/>
                  </a:cubicBezTo>
                  <a:cubicBezTo>
                    <a:pt x="1183" y="496"/>
                    <a:pt x="1183" y="496"/>
                    <a:pt x="1183" y="496"/>
                  </a:cubicBezTo>
                  <a:moveTo>
                    <a:pt x="1183" y="496"/>
                  </a:moveTo>
                  <a:cubicBezTo>
                    <a:pt x="1183" y="496"/>
                    <a:pt x="1183" y="496"/>
                    <a:pt x="1183" y="496"/>
                  </a:cubicBezTo>
                  <a:cubicBezTo>
                    <a:pt x="1183" y="496"/>
                    <a:pt x="1183" y="496"/>
                    <a:pt x="1183" y="496"/>
                  </a:cubicBezTo>
                  <a:moveTo>
                    <a:pt x="1184" y="496"/>
                  </a:moveTo>
                  <a:cubicBezTo>
                    <a:pt x="1184" y="496"/>
                    <a:pt x="1184" y="496"/>
                    <a:pt x="1183" y="496"/>
                  </a:cubicBezTo>
                  <a:cubicBezTo>
                    <a:pt x="1184" y="496"/>
                    <a:pt x="1184" y="496"/>
                    <a:pt x="1184" y="496"/>
                  </a:cubicBezTo>
                  <a:moveTo>
                    <a:pt x="1186" y="497"/>
                  </a:moveTo>
                  <a:cubicBezTo>
                    <a:pt x="1185" y="497"/>
                    <a:pt x="1185" y="496"/>
                    <a:pt x="1184" y="496"/>
                  </a:cubicBezTo>
                  <a:cubicBezTo>
                    <a:pt x="1185" y="496"/>
                    <a:pt x="1185" y="497"/>
                    <a:pt x="1186" y="497"/>
                  </a:cubicBezTo>
                  <a:moveTo>
                    <a:pt x="1186" y="497"/>
                  </a:moveTo>
                  <a:cubicBezTo>
                    <a:pt x="1186" y="497"/>
                    <a:pt x="1186" y="497"/>
                    <a:pt x="1186" y="497"/>
                  </a:cubicBezTo>
                  <a:cubicBezTo>
                    <a:pt x="1186" y="497"/>
                    <a:pt x="1186" y="497"/>
                    <a:pt x="1186" y="497"/>
                  </a:cubicBezTo>
                  <a:moveTo>
                    <a:pt x="1188" y="498"/>
                  </a:moveTo>
                  <a:cubicBezTo>
                    <a:pt x="1188" y="498"/>
                    <a:pt x="1187" y="497"/>
                    <a:pt x="1186" y="497"/>
                  </a:cubicBezTo>
                  <a:cubicBezTo>
                    <a:pt x="1187" y="497"/>
                    <a:pt x="1188" y="498"/>
                    <a:pt x="1188" y="498"/>
                  </a:cubicBezTo>
                  <a:moveTo>
                    <a:pt x="1190" y="499"/>
                  </a:moveTo>
                  <a:cubicBezTo>
                    <a:pt x="1190" y="499"/>
                    <a:pt x="1189" y="499"/>
                    <a:pt x="1188" y="498"/>
                  </a:cubicBezTo>
                  <a:cubicBezTo>
                    <a:pt x="1189" y="499"/>
                    <a:pt x="1190" y="499"/>
                    <a:pt x="1190" y="499"/>
                  </a:cubicBezTo>
                  <a:moveTo>
                    <a:pt x="1192" y="501"/>
                  </a:moveTo>
                  <a:cubicBezTo>
                    <a:pt x="1191" y="501"/>
                    <a:pt x="1190" y="500"/>
                    <a:pt x="1190" y="499"/>
                  </a:cubicBezTo>
                  <a:cubicBezTo>
                    <a:pt x="1190" y="500"/>
                    <a:pt x="1191" y="501"/>
                    <a:pt x="1192" y="501"/>
                  </a:cubicBezTo>
                  <a:moveTo>
                    <a:pt x="1194" y="503"/>
                  </a:moveTo>
                  <a:cubicBezTo>
                    <a:pt x="1193" y="502"/>
                    <a:pt x="1192" y="502"/>
                    <a:pt x="1192" y="501"/>
                  </a:cubicBezTo>
                  <a:cubicBezTo>
                    <a:pt x="1192" y="502"/>
                    <a:pt x="1193" y="502"/>
                    <a:pt x="1194" y="503"/>
                  </a:cubicBezTo>
                  <a:moveTo>
                    <a:pt x="1196" y="506"/>
                  </a:moveTo>
                  <a:cubicBezTo>
                    <a:pt x="1196" y="505"/>
                    <a:pt x="1195" y="504"/>
                    <a:pt x="1194" y="503"/>
                  </a:cubicBezTo>
                  <a:cubicBezTo>
                    <a:pt x="1195" y="504"/>
                    <a:pt x="1196" y="505"/>
                    <a:pt x="1196" y="506"/>
                  </a:cubicBezTo>
                  <a:moveTo>
                    <a:pt x="1197" y="506"/>
                  </a:moveTo>
                  <a:cubicBezTo>
                    <a:pt x="1196" y="506"/>
                    <a:pt x="1196" y="506"/>
                    <a:pt x="1196" y="506"/>
                  </a:cubicBezTo>
                  <a:cubicBezTo>
                    <a:pt x="1196" y="506"/>
                    <a:pt x="1196" y="506"/>
                    <a:pt x="1197" y="506"/>
                  </a:cubicBezTo>
                  <a:moveTo>
                    <a:pt x="1197" y="506"/>
                  </a:moveTo>
                  <a:cubicBezTo>
                    <a:pt x="1197" y="506"/>
                    <a:pt x="1197" y="506"/>
                    <a:pt x="1197" y="506"/>
                  </a:cubicBezTo>
                  <a:cubicBezTo>
                    <a:pt x="1197" y="506"/>
                    <a:pt x="1197" y="506"/>
                    <a:pt x="1197" y="506"/>
                  </a:cubicBezTo>
                  <a:moveTo>
                    <a:pt x="1197" y="506"/>
                  </a:moveTo>
                  <a:cubicBezTo>
                    <a:pt x="1197" y="507"/>
                    <a:pt x="1197" y="507"/>
                    <a:pt x="1197" y="507"/>
                  </a:cubicBezTo>
                  <a:cubicBezTo>
                    <a:pt x="1197" y="507"/>
                    <a:pt x="1197" y="507"/>
                    <a:pt x="1197" y="506"/>
                  </a:cubicBezTo>
                  <a:moveTo>
                    <a:pt x="1198" y="507"/>
                  </a:moveTo>
                  <a:cubicBezTo>
                    <a:pt x="1197" y="507"/>
                    <a:pt x="1197" y="507"/>
                    <a:pt x="1197" y="507"/>
                  </a:cubicBezTo>
                  <a:cubicBezTo>
                    <a:pt x="1198" y="507"/>
                    <a:pt x="1198" y="507"/>
                    <a:pt x="1198" y="507"/>
                  </a:cubicBezTo>
                  <a:moveTo>
                    <a:pt x="1198" y="507"/>
                  </a:moveTo>
                  <a:cubicBezTo>
                    <a:pt x="1198" y="507"/>
                    <a:pt x="1198" y="507"/>
                    <a:pt x="1198" y="507"/>
                  </a:cubicBezTo>
                  <a:cubicBezTo>
                    <a:pt x="1198" y="507"/>
                    <a:pt x="1198" y="507"/>
                    <a:pt x="1198" y="507"/>
                  </a:cubicBezTo>
                  <a:moveTo>
                    <a:pt x="1198" y="507"/>
                  </a:moveTo>
                  <a:cubicBezTo>
                    <a:pt x="1198" y="507"/>
                    <a:pt x="1198" y="507"/>
                    <a:pt x="1198" y="508"/>
                  </a:cubicBezTo>
                  <a:cubicBezTo>
                    <a:pt x="1198" y="507"/>
                    <a:pt x="1198" y="507"/>
                    <a:pt x="1198" y="507"/>
                  </a:cubicBezTo>
                  <a:moveTo>
                    <a:pt x="1198" y="508"/>
                  </a:moveTo>
                  <a:cubicBezTo>
                    <a:pt x="1198" y="508"/>
                    <a:pt x="1199" y="508"/>
                    <a:pt x="1199" y="508"/>
                  </a:cubicBezTo>
                  <a:cubicBezTo>
                    <a:pt x="1199" y="508"/>
                    <a:pt x="1199" y="508"/>
                    <a:pt x="1199" y="508"/>
                  </a:cubicBezTo>
                  <a:moveTo>
                    <a:pt x="1199" y="509"/>
                  </a:moveTo>
                  <a:cubicBezTo>
                    <a:pt x="1199" y="509"/>
                    <a:pt x="1199" y="509"/>
                    <a:pt x="1199" y="508"/>
                  </a:cubicBezTo>
                  <a:cubicBezTo>
                    <a:pt x="1199" y="509"/>
                    <a:pt x="1199" y="509"/>
                    <a:pt x="1199" y="509"/>
                  </a:cubicBezTo>
                  <a:moveTo>
                    <a:pt x="1199" y="509"/>
                  </a:moveTo>
                  <a:cubicBezTo>
                    <a:pt x="1199" y="509"/>
                    <a:pt x="1199" y="509"/>
                    <a:pt x="1199" y="509"/>
                  </a:cubicBezTo>
                  <a:cubicBezTo>
                    <a:pt x="1199" y="509"/>
                    <a:pt x="1199" y="509"/>
                    <a:pt x="1199" y="509"/>
                  </a:cubicBezTo>
                  <a:moveTo>
                    <a:pt x="1199" y="509"/>
                  </a:moveTo>
                  <a:cubicBezTo>
                    <a:pt x="1199" y="509"/>
                    <a:pt x="1199" y="509"/>
                    <a:pt x="1199" y="509"/>
                  </a:cubicBezTo>
                  <a:cubicBezTo>
                    <a:pt x="1199" y="509"/>
                    <a:pt x="1199" y="509"/>
                    <a:pt x="1199" y="509"/>
                  </a:cubicBezTo>
                  <a:moveTo>
                    <a:pt x="1199" y="509"/>
                  </a:moveTo>
                  <a:cubicBezTo>
                    <a:pt x="1199" y="509"/>
                    <a:pt x="1199" y="509"/>
                    <a:pt x="1199" y="509"/>
                  </a:cubicBezTo>
                  <a:cubicBezTo>
                    <a:pt x="1199" y="509"/>
                    <a:pt x="1199" y="509"/>
                    <a:pt x="1199" y="509"/>
                  </a:cubicBezTo>
                  <a:moveTo>
                    <a:pt x="1199" y="509"/>
                  </a:moveTo>
                  <a:cubicBezTo>
                    <a:pt x="1199" y="509"/>
                    <a:pt x="1199" y="509"/>
                    <a:pt x="1199" y="509"/>
                  </a:cubicBezTo>
                  <a:cubicBezTo>
                    <a:pt x="1199" y="509"/>
                    <a:pt x="1199" y="509"/>
                    <a:pt x="1199" y="509"/>
                  </a:cubicBezTo>
                  <a:moveTo>
                    <a:pt x="1199" y="509"/>
                  </a:moveTo>
                  <a:cubicBezTo>
                    <a:pt x="1199" y="509"/>
                    <a:pt x="1199" y="509"/>
                    <a:pt x="1199" y="509"/>
                  </a:cubicBezTo>
                  <a:cubicBezTo>
                    <a:pt x="1199" y="509"/>
                    <a:pt x="1199" y="509"/>
                    <a:pt x="1199" y="509"/>
                  </a:cubicBezTo>
                  <a:moveTo>
                    <a:pt x="1199" y="510"/>
                  </a:moveTo>
                  <a:cubicBezTo>
                    <a:pt x="1199" y="509"/>
                    <a:pt x="1199" y="509"/>
                    <a:pt x="1199" y="509"/>
                  </a:cubicBezTo>
                  <a:cubicBezTo>
                    <a:pt x="1199" y="509"/>
                    <a:pt x="1199" y="509"/>
                    <a:pt x="1199" y="510"/>
                  </a:cubicBezTo>
                  <a:moveTo>
                    <a:pt x="1199" y="510"/>
                  </a:moveTo>
                  <a:cubicBezTo>
                    <a:pt x="1199" y="510"/>
                    <a:pt x="1199" y="510"/>
                    <a:pt x="1199" y="510"/>
                  </a:cubicBezTo>
                  <a:cubicBezTo>
                    <a:pt x="1199" y="510"/>
                    <a:pt x="1199" y="510"/>
                    <a:pt x="1199" y="510"/>
                  </a:cubicBezTo>
                  <a:moveTo>
                    <a:pt x="1199" y="510"/>
                  </a:moveTo>
                  <a:cubicBezTo>
                    <a:pt x="1199" y="510"/>
                    <a:pt x="1199" y="510"/>
                    <a:pt x="1199" y="510"/>
                  </a:cubicBezTo>
                  <a:cubicBezTo>
                    <a:pt x="1199" y="510"/>
                    <a:pt x="1199" y="510"/>
                    <a:pt x="1199" y="510"/>
                  </a:cubicBezTo>
                  <a:moveTo>
                    <a:pt x="1199" y="510"/>
                  </a:moveTo>
                  <a:cubicBezTo>
                    <a:pt x="1199" y="510"/>
                    <a:pt x="1199" y="510"/>
                    <a:pt x="1199" y="510"/>
                  </a:cubicBezTo>
                  <a:cubicBezTo>
                    <a:pt x="1199" y="510"/>
                    <a:pt x="1199" y="510"/>
                    <a:pt x="1199" y="510"/>
                  </a:cubicBezTo>
                  <a:moveTo>
                    <a:pt x="1199" y="510"/>
                  </a:moveTo>
                  <a:cubicBezTo>
                    <a:pt x="1199" y="510"/>
                    <a:pt x="1199" y="510"/>
                    <a:pt x="1199" y="510"/>
                  </a:cubicBezTo>
                  <a:cubicBezTo>
                    <a:pt x="1199" y="510"/>
                    <a:pt x="1199" y="510"/>
                    <a:pt x="1199" y="510"/>
                  </a:cubicBezTo>
                  <a:moveTo>
                    <a:pt x="1200" y="510"/>
                  </a:moveTo>
                  <a:cubicBezTo>
                    <a:pt x="1199" y="510"/>
                    <a:pt x="1199" y="510"/>
                    <a:pt x="1199" y="510"/>
                  </a:cubicBezTo>
                  <a:cubicBezTo>
                    <a:pt x="1200" y="510"/>
                    <a:pt x="1200" y="510"/>
                    <a:pt x="1200" y="510"/>
                  </a:cubicBezTo>
                  <a:moveTo>
                    <a:pt x="1200" y="510"/>
                  </a:moveTo>
                  <a:cubicBezTo>
                    <a:pt x="1200" y="510"/>
                    <a:pt x="1200" y="510"/>
                    <a:pt x="1200" y="510"/>
                  </a:cubicBezTo>
                  <a:cubicBezTo>
                    <a:pt x="1200" y="510"/>
                    <a:pt x="1200" y="510"/>
                    <a:pt x="1200" y="510"/>
                  </a:cubicBezTo>
                  <a:moveTo>
                    <a:pt x="1200" y="510"/>
                  </a:moveTo>
                  <a:cubicBezTo>
                    <a:pt x="1200" y="510"/>
                    <a:pt x="1200" y="510"/>
                    <a:pt x="1200" y="510"/>
                  </a:cubicBezTo>
                  <a:cubicBezTo>
                    <a:pt x="1200" y="510"/>
                    <a:pt x="1200" y="510"/>
                    <a:pt x="1200" y="510"/>
                  </a:cubicBezTo>
                  <a:moveTo>
                    <a:pt x="1200" y="510"/>
                  </a:moveTo>
                  <a:cubicBezTo>
                    <a:pt x="1200" y="510"/>
                    <a:pt x="1200" y="510"/>
                    <a:pt x="1200" y="510"/>
                  </a:cubicBezTo>
                  <a:cubicBezTo>
                    <a:pt x="1200" y="510"/>
                    <a:pt x="1200" y="510"/>
                    <a:pt x="1200" y="510"/>
                  </a:cubicBezTo>
                  <a:moveTo>
                    <a:pt x="1200" y="510"/>
                  </a:moveTo>
                  <a:cubicBezTo>
                    <a:pt x="1200" y="510"/>
                    <a:pt x="1200" y="510"/>
                    <a:pt x="1200" y="510"/>
                  </a:cubicBezTo>
                  <a:cubicBezTo>
                    <a:pt x="1200" y="510"/>
                    <a:pt x="1200" y="510"/>
                    <a:pt x="1200" y="510"/>
                  </a:cubicBezTo>
                  <a:moveTo>
                    <a:pt x="1200" y="510"/>
                  </a:moveTo>
                  <a:cubicBezTo>
                    <a:pt x="1200" y="510"/>
                    <a:pt x="1200" y="510"/>
                    <a:pt x="1200" y="510"/>
                  </a:cubicBezTo>
                  <a:cubicBezTo>
                    <a:pt x="1200" y="510"/>
                    <a:pt x="1200" y="510"/>
                    <a:pt x="1200" y="510"/>
                  </a:cubicBezTo>
                  <a:moveTo>
                    <a:pt x="676" y="509"/>
                  </a:moveTo>
                  <a:cubicBezTo>
                    <a:pt x="676" y="509"/>
                    <a:pt x="676" y="509"/>
                    <a:pt x="676" y="509"/>
                  </a:cubicBezTo>
                  <a:cubicBezTo>
                    <a:pt x="676" y="509"/>
                    <a:pt x="676" y="509"/>
                    <a:pt x="676" y="509"/>
                  </a:cubicBezTo>
                  <a:moveTo>
                    <a:pt x="676" y="509"/>
                  </a:moveTo>
                  <a:cubicBezTo>
                    <a:pt x="676" y="509"/>
                    <a:pt x="676" y="509"/>
                    <a:pt x="676" y="509"/>
                  </a:cubicBezTo>
                  <a:cubicBezTo>
                    <a:pt x="676" y="509"/>
                    <a:pt x="676" y="509"/>
                    <a:pt x="676" y="509"/>
                  </a:cubicBezTo>
                  <a:moveTo>
                    <a:pt x="676" y="509"/>
                  </a:moveTo>
                  <a:cubicBezTo>
                    <a:pt x="676" y="509"/>
                    <a:pt x="676" y="509"/>
                    <a:pt x="676" y="509"/>
                  </a:cubicBezTo>
                  <a:cubicBezTo>
                    <a:pt x="676" y="509"/>
                    <a:pt x="676" y="509"/>
                    <a:pt x="676" y="509"/>
                  </a:cubicBezTo>
                  <a:moveTo>
                    <a:pt x="676" y="509"/>
                  </a:moveTo>
                  <a:cubicBezTo>
                    <a:pt x="677" y="509"/>
                    <a:pt x="677" y="509"/>
                    <a:pt x="677" y="509"/>
                  </a:cubicBezTo>
                  <a:cubicBezTo>
                    <a:pt x="676" y="509"/>
                    <a:pt x="676" y="509"/>
                    <a:pt x="676" y="509"/>
                  </a:cubicBezTo>
                  <a:moveTo>
                    <a:pt x="677" y="509"/>
                  </a:moveTo>
                  <a:cubicBezTo>
                    <a:pt x="677" y="509"/>
                    <a:pt x="677" y="509"/>
                    <a:pt x="677" y="509"/>
                  </a:cubicBezTo>
                  <a:cubicBezTo>
                    <a:pt x="677" y="509"/>
                    <a:pt x="677" y="509"/>
                    <a:pt x="677" y="509"/>
                  </a:cubicBezTo>
                  <a:moveTo>
                    <a:pt x="677" y="509"/>
                  </a:moveTo>
                  <a:cubicBezTo>
                    <a:pt x="677" y="509"/>
                    <a:pt x="677" y="509"/>
                    <a:pt x="677" y="509"/>
                  </a:cubicBezTo>
                  <a:cubicBezTo>
                    <a:pt x="677" y="509"/>
                    <a:pt x="677" y="509"/>
                    <a:pt x="677" y="509"/>
                  </a:cubicBezTo>
                  <a:moveTo>
                    <a:pt x="677" y="509"/>
                  </a:moveTo>
                  <a:cubicBezTo>
                    <a:pt x="677" y="509"/>
                    <a:pt x="677" y="509"/>
                    <a:pt x="677" y="509"/>
                  </a:cubicBezTo>
                  <a:cubicBezTo>
                    <a:pt x="677" y="509"/>
                    <a:pt x="677" y="509"/>
                    <a:pt x="677" y="509"/>
                  </a:cubicBezTo>
                  <a:moveTo>
                    <a:pt x="677" y="509"/>
                  </a:moveTo>
                  <a:cubicBezTo>
                    <a:pt x="677" y="509"/>
                    <a:pt x="677" y="509"/>
                    <a:pt x="677" y="509"/>
                  </a:cubicBezTo>
                  <a:cubicBezTo>
                    <a:pt x="677" y="509"/>
                    <a:pt x="677" y="509"/>
                    <a:pt x="677" y="509"/>
                  </a:cubicBezTo>
                  <a:moveTo>
                    <a:pt x="677" y="509"/>
                  </a:moveTo>
                  <a:cubicBezTo>
                    <a:pt x="677" y="509"/>
                    <a:pt x="677" y="509"/>
                    <a:pt x="677" y="509"/>
                  </a:cubicBezTo>
                  <a:cubicBezTo>
                    <a:pt x="677" y="509"/>
                    <a:pt x="677" y="509"/>
                    <a:pt x="677" y="509"/>
                  </a:cubicBezTo>
                  <a:moveTo>
                    <a:pt x="677" y="509"/>
                  </a:moveTo>
                  <a:cubicBezTo>
                    <a:pt x="677" y="509"/>
                    <a:pt x="677" y="509"/>
                    <a:pt x="677" y="509"/>
                  </a:cubicBezTo>
                  <a:cubicBezTo>
                    <a:pt x="677" y="509"/>
                    <a:pt x="677" y="509"/>
                    <a:pt x="677" y="509"/>
                  </a:cubicBezTo>
                  <a:moveTo>
                    <a:pt x="677" y="509"/>
                  </a:moveTo>
                  <a:cubicBezTo>
                    <a:pt x="677" y="509"/>
                    <a:pt x="677" y="509"/>
                    <a:pt x="677" y="509"/>
                  </a:cubicBezTo>
                  <a:cubicBezTo>
                    <a:pt x="677" y="509"/>
                    <a:pt x="677" y="509"/>
                    <a:pt x="677" y="509"/>
                  </a:cubicBezTo>
                  <a:moveTo>
                    <a:pt x="677" y="509"/>
                  </a:moveTo>
                  <a:cubicBezTo>
                    <a:pt x="677" y="509"/>
                    <a:pt x="677" y="509"/>
                    <a:pt x="677" y="509"/>
                  </a:cubicBezTo>
                  <a:cubicBezTo>
                    <a:pt x="677" y="509"/>
                    <a:pt x="677" y="509"/>
                    <a:pt x="677" y="509"/>
                  </a:cubicBezTo>
                  <a:moveTo>
                    <a:pt x="677" y="509"/>
                  </a:moveTo>
                  <a:cubicBezTo>
                    <a:pt x="677" y="509"/>
                    <a:pt x="677" y="509"/>
                    <a:pt x="677" y="509"/>
                  </a:cubicBezTo>
                  <a:cubicBezTo>
                    <a:pt x="677" y="509"/>
                    <a:pt x="677" y="509"/>
                    <a:pt x="677" y="509"/>
                  </a:cubicBezTo>
                  <a:moveTo>
                    <a:pt x="677" y="509"/>
                  </a:moveTo>
                  <a:cubicBezTo>
                    <a:pt x="677" y="509"/>
                    <a:pt x="677" y="509"/>
                    <a:pt x="677" y="509"/>
                  </a:cubicBezTo>
                  <a:cubicBezTo>
                    <a:pt x="677" y="509"/>
                    <a:pt x="677" y="509"/>
                    <a:pt x="677" y="509"/>
                  </a:cubicBezTo>
                  <a:moveTo>
                    <a:pt x="677" y="509"/>
                  </a:moveTo>
                  <a:cubicBezTo>
                    <a:pt x="677" y="509"/>
                    <a:pt x="677" y="509"/>
                    <a:pt x="677" y="509"/>
                  </a:cubicBezTo>
                  <a:cubicBezTo>
                    <a:pt x="677" y="509"/>
                    <a:pt x="677" y="509"/>
                    <a:pt x="677" y="509"/>
                  </a:cubicBezTo>
                  <a:moveTo>
                    <a:pt x="677" y="509"/>
                  </a:moveTo>
                  <a:cubicBezTo>
                    <a:pt x="677" y="509"/>
                    <a:pt x="677" y="509"/>
                    <a:pt x="677" y="509"/>
                  </a:cubicBezTo>
                  <a:cubicBezTo>
                    <a:pt x="677" y="509"/>
                    <a:pt x="677" y="509"/>
                    <a:pt x="677" y="509"/>
                  </a:cubicBezTo>
                  <a:moveTo>
                    <a:pt x="672" y="509"/>
                  </a:moveTo>
                  <a:cubicBezTo>
                    <a:pt x="671" y="509"/>
                    <a:pt x="671" y="509"/>
                    <a:pt x="671" y="509"/>
                  </a:cubicBezTo>
                  <a:cubicBezTo>
                    <a:pt x="672" y="509"/>
                    <a:pt x="672" y="509"/>
                    <a:pt x="672" y="509"/>
                  </a:cubicBezTo>
                  <a:moveTo>
                    <a:pt x="675" y="509"/>
                  </a:moveTo>
                  <a:cubicBezTo>
                    <a:pt x="675" y="509"/>
                    <a:pt x="675" y="509"/>
                    <a:pt x="675" y="509"/>
                  </a:cubicBezTo>
                  <a:cubicBezTo>
                    <a:pt x="674" y="509"/>
                    <a:pt x="673" y="509"/>
                    <a:pt x="672" y="509"/>
                  </a:cubicBezTo>
                  <a:cubicBezTo>
                    <a:pt x="672" y="509"/>
                    <a:pt x="674" y="509"/>
                    <a:pt x="675" y="509"/>
                  </a:cubicBezTo>
                  <a:moveTo>
                    <a:pt x="675" y="509"/>
                  </a:moveTo>
                  <a:cubicBezTo>
                    <a:pt x="675" y="509"/>
                    <a:pt x="675" y="509"/>
                    <a:pt x="675" y="509"/>
                  </a:cubicBezTo>
                  <a:cubicBezTo>
                    <a:pt x="675" y="509"/>
                    <a:pt x="675" y="509"/>
                    <a:pt x="675" y="509"/>
                  </a:cubicBezTo>
                  <a:moveTo>
                    <a:pt x="675" y="509"/>
                  </a:moveTo>
                  <a:cubicBezTo>
                    <a:pt x="675" y="509"/>
                    <a:pt x="675" y="509"/>
                    <a:pt x="675" y="509"/>
                  </a:cubicBezTo>
                  <a:cubicBezTo>
                    <a:pt x="675" y="509"/>
                    <a:pt x="675" y="509"/>
                    <a:pt x="675" y="509"/>
                  </a:cubicBezTo>
                  <a:moveTo>
                    <a:pt x="675" y="509"/>
                  </a:moveTo>
                  <a:cubicBezTo>
                    <a:pt x="675" y="509"/>
                    <a:pt x="675" y="509"/>
                    <a:pt x="675" y="509"/>
                  </a:cubicBezTo>
                  <a:cubicBezTo>
                    <a:pt x="675" y="509"/>
                    <a:pt x="675" y="509"/>
                    <a:pt x="675" y="509"/>
                  </a:cubicBezTo>
                  <a:moveTo>
                    <a:pt x="675" y="509"/>
                  </a:moveTo>
                  <a:cubicBezTo>
                    <a:pt x="675" y="509"/>
                    <a:pt x="675" y="509"/>
                    <a:pt x="675" y="509"/>
                  </a:cubicBezTo>
                  <a:cubicBezTo>
                    <a:pt x="675" y="509"/>
                    <a:pt x="675" y="509"/>
                    <a:pt x="675" y="509"/>
                  </a:cubicBezTo>
                  <a:moveTo>
                    <a:pt x="675" y="509"/>
                  </a:moveTo>
                  <a:cubicBezTo>
                    <a:pt x="675" y="509"/>
                    <a:pt x="675" y="509"/>
                    <a:pt x="675" y="509"/>
                  </a:cubicBezTo>
                  <a:cubicBezTo>
                    <a:pt x="675" y="509"/>
                    <a:pt x="675" y="509"/>
                    <a:pt x="675" y="509"/>
                  </a:cubicBezTo>
                  <a:moveTo>
                    <a:pt x="646" y="506"/>
                  </a:moveTo>
                  <a:cubicBezTo>
                    <a:pt x="646" y="506"/>
                    <a:pt x="646" y="506"/>
                    <a:pt x="646" y="506"/>
                  </a:cubicBezTo>
                  <a:cubicBezTo>
                    <a:pt x="646" y="506"/>
                    <a:pt x="646" y="506"/>
                    <a:pt x="646" y="506"/>
                  </a:cubicBezTo>
                  <a:moveTo>
                    <a:pt x="646" y="506"/>
                  </a:moveTo>
                  <a:cubicBezTo>
                    <a:pt x="646" y="506"/>
                    <a:pt x="646" y="506"/>
                    <a:pt x="646" y="506"/>
                  </a:cubicBezTo>
                  <a:cubicBezTo>
                    <a:pt x="646" y="506"/>
                    <a:pt x="646" y="506"/>
                    <a:pt x="646" y="506"/>
                  </a:cubicBezTo>
                  <a:moveTo>
                    <a:pt x="646" y="506"/>
                  </a:moveTo>
                  <a:cubicBezTo>
                    <a:pt x="646" y="506"/>
                    <a:pt x="646" y="506"/>
                    <a:pt x="646" y="506"/>
                  </a:cubicBezTo>
                  <a:cubicBezTo>
                    <a:pt x="646" y="506"/>
                    <a:pt x="646" y="506"/>
                    <a:pt x="646" y="506"/>
                  </a:cubicBezTo>
                  <a:moveTo>
                    <a:pt x="646" y="506"/>
                  </a:moveTo>
                  <a:cubicBezTo>
                    <a:pt x="646" y="506"/>
                    <a:pt x="646" y="506"/>
                    <a:pt x="646" y="506"/>
                  </a:cubicBezTo>
                  <a:cubicBezTo>
                    <a:pt x="646" y="506"/>
                    <a:pt x="646" y="506"/>
                    <a:pt x="646" y="506"/>
                  </a:cubicBezTo>
                  <a:moveTo>
                    <a:pt x="646" y="506"/>
                  </a:moveTo>
                  <a:cubicBezTo>
                    <a:pt x="646" y="506"/>
                    <a:pt x="646" y="506"/>
                    <a:pt x="646" y="506"/>
                  </a:cubicBezTo>
                  <a:cubicBezTo>
                    <a:pt x="646" y="506"/>
                    <a:pt x="646" y="506"/>
                    <a:pt x="646" y="506"/>
                  </a:cubicBezTo>
                  <a:cubicBezTo>
                    <a:pt x="646" y="506"/>
                    <a:pt x="646" y="506"/>
                    <a:pt x="646" y="506"/>
                  </a:cubicBezTo>
                  <a:moveTo>
                    <a:pt x="646" y="506"/>
                  </a:moveTo>
                  <a:cubicBezTo>
                    <a:pt x="646" y="506"/>
                    <a:pt x="646" y="506"/>
                    <a:pt x="646" y="506"/>
                  </a:cubicBezTo>
                  <a:cubicBezTo>
                    <a:pt x="646" y="506"/>
                    <a:pt x="646" y="506"/>
                    <a:pt x="646" y="506"/>
                  </a:cubicBezTo>
                  <a:moveTo>
                    <a:pt x="646" y="506"/>
                  </a:moveTo>
                  <a:cubicBezTo>
                    <a:pt x="646" y="506"/>
                    <a:pt x="646" y="506"/>
                    <a:pt x="646" y="506"/>
                  </a:cubicBezTo>
                  <a:cubicBezTo>
                    <a:pt x="646" y="506"/>
                    <a:pt x="646" y="506"/>
                    <a:pt x="646" y="506"/>
                  </a:cubicBezTo>
                  <a:moveTo>
                    <a:pt x="647" y="506"/>
                  </a:moveTo>
                  <a:cubicBezTo>
                    <a:pt x="647" y="506"/>
                    <a:pt x="647" y="506"/>
                    <a:pt x="646" y="506"/>
                  </a:cubicBezTo>
                  <a:cubicBezTo>
                    <a:pt x="647" y="506"/>
                    <a:pt x="647" y="506"/>
                    <a:pt x="647" y="506"/>
                  </a:cubicBezTo>
                  <a:cubicBezTo>
                    <a:pt x="647" y="506"/>
                    <a:pt x="647" y="506"/>
                    <a:pt x="647" y="506"/>
                  </a:cubicBezTo>
                  <a:cubicBezTo>
                    <a:pt x="647" y="506"/>
                    <a:pt x="647" y="506"/>
                    <a:pt x="647" y="506"/>
                  </a:cubicBezTo>
                  <a:moveTo>
                    <a:pt x="647" y="506"/>
                  </a:moveTo>
                  <a:cubicBezTo>
                    <a:pt x="647" y="506"/>
                    <a:pt x="647" y="506"/>
                    <a:pt x="647" y="506"/>
                  </a:cubicBezTo>
                  <a:cubicBezTo>
                    <a:pt x="647" y="506"/>
                    <a:pt x="647" y="506"/>
                    <a:pt x="647" y="506"/>
                  </a:cubicBezTo>
                  <a:moveTo>
                    <a:pt x="647" y="506"/>
                  </a:moveTo>
                  <a:cubicBezTo>
                    <a:pt x="647" y="506"/>
                    <a:pt x="647" y="506"/>
                    <a:pt x="647" y="506"/>
                  </a:cubicBezTo>
                  <a:cubicBezTo>
                    <a:pt x="647" y="506"/>
                    <a:pt x="647" y="506"/>
                    <a:pt x="647" y="506"/>
                  </a:cubicBezTo>
                  <a:moveTo>
                    <a:pt x="647" y="506"/>
                  </a:moveTo>
                  <a:cubicBezTo>
                    <a:pt x="647" y="506"/>
                    <a:pt x="647" y="506"/>
                    <a:pt x="647" y="506"/>
                  </a:cubicBezTo>
                  <a:cubicBezTo>
                    <a:pt x="647" y="506"/>
                    <a:pt x="647" y="506"/>
                    <a:pt x="647" y="506"/>
                  </a:cubicBezTo>
                  <a:moveTo>
                    <a:pt x="647" y="506"/>
                  </a:moveTo>
                  <a:cubicBezTo>
                    <a:pt x="647" y="506"/>
                    <a:pt x="647" y="506"/>
                    <a:pt x="647" y="506"/>
                  </a:cubicBezTo>
                  <a:cubicBezTo>
                    <a:pt x="647" y="506"/>
                    <a:pt x="647" y="506"/>
                    <a:pt x="647" y="506"/>
                  </a:cubicBezTo>
                  <a:moveTo>
                    <a:pt x="706" y="504"/>
                  </a:moveTo>
                  <a:cubicBezTo>
                    <a:pt x="706" y="504"/>
                    <a:pt x="706" y="504"/>
                    <a:pt x="706" y="504"/>
                  </a:cubicBezTo>
                  <a:cubicBezTo>
                    <a:pt x="706" y="504"/>
                    <a:pt x="706" y="504"/>
                    <a:pt x="706" y="504"/>
                  </a:cubicBezTo>
                  <a:moveTo>
                    <a:pt x="706" y="504"/>
                  </a:moveTo>
                  <a:cubicBezTo>
                    <a:pt x="706" y="504"/>
                    <a:pt x="706" y="504"/>
                    <a:pt x="706" y="504"/>
                  </a:cubicBezTo>
                  <a:cubicBezTo>
                    <a:pt x="706" y="504"/>
                    <a:pt x="706" y="504"/>
                    <a:pt x="706" y="504"/>
                  </a:cubicBezTo>
                  <a:moveTo>
                    <a:pt x="706" y="504"/>
                  </a:moveTo>
                  <a:cubicBezTo>
                    <a:pt x="706" y="504"/>
                    <a:pt x="706" y="504"/>
                    <a:pt x="706" y="504"/>
                  </a:cubicBezTo>
                  <a:cubicBezTo>
                    <a:pt x="706" y="504"/>
                    <a:pt x="706" y="504"/>
                    <a:pt x="706" y="504"/>
                  </a:cubicBezTo>
                  <a:moveTo>
                    <a:pt x="706" y="504"/>
                  </a:moveTo>
                  <a:cubicBezTo>
                    <a:pt x="706" y="504"/>
                    <a:pt x="706" y="504"/>
                    <a:pt x="706" y="504"/>
                  </a:cubicBezTo>
                  <a:cubicBezTo>
                    <a:pt x="706" y="504"/>
                    <a:pt x="706" y="504"/>
                    <a:pt x="706" y="504"/>
                  </a:cubicBezTo>
                  <a:moveTo>
                    <a:pt x="706" y="504"/>
                  </a:moveTo>
                  <a:cubicBezTo>
                    <a:pt x="706" y="504"/>
                    <a:pt x="706" y="504"/>
                    <a:pt x="706" y="504"/>
                  </a:cubicBezTo>
                  <a:cubicBezTo>
                    <a:pt x="706" y="504"/>
                    <a:pt x="706" y="504"/>
                    <a:pt x="706" y="504"/>
                  </a:cubicBezTo>
                  <a:moveTo>
                    <a:pt x="706" y="504"/>
                  </a:moveTo>
                  <a:cubicBezTo>
                    <a:pt x="706" y="504"/>
                    <a:pt x="706" y="504"/>
                    <a:pt x="706" y="504"/>
                  </a:cubicBezTo>
                  <a:cubicBezTo>
                    <a:pt x="706" y="504"/>
                    <a:pt x="706" y="504"/>
                    <a:pt x="706" y="504"/>
                  </a:cubicBezTo>
                  <a:moveTo>
                    <a:pt x="706" y="504"/>
                  </a:moveTo>
                  <a:cubicBezTo>
                    <a:pt x="706" y="504"/>
                    <a:pt x="706" y="504"/>
                    <a:pt x="706" y="504"/>
                  </a:cubicBezTo>
                  <a:cubicBezTo>
                    <a:pt x="706" y="504"/>
                    <a:pt x="706" y="504"/>
                    <a:pt x="706" y="504"/>
                  </a:cubicBezTo>
                  <a:moveTo>
                    <a:pt x="707" y="504"/>
                  </a:moveTo>
                  <a:cubicBezTo>
                    <a:pt x="706" y="504"/>
                    <a:pt x="706" y="504"/>
                    <a:pt x="706"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8" y="503"/>
                  </a:moveTo>
                  <a:cubicBezTo>
                    <a:pt x="708" y="503"/>
                    <a:pt x="708" y="503"/>
                    <a:pt x="708" y="503"/>
                  </a:cubicBezTo>
                  <a:cubicBezTo>
                    <a:pt x="708" y="503"/>
                    <a:pt x="708" y="503"/>
                    <a:pt x="708" y="503"/>
                  </a:cubicBezTo>
                  <a:moveTo>
                    <a:pt x="708" y="502"/>
                  </a:moveTo>
                  <a:cubicBezTo>
                    <a:pt x="708" y="503"/>
                    <a:pt x="708" y="503"/>
                    <a:pt x="708" y="503"/>
                  </a:cubicBezTo>
                  <a:cubicBezTo>
                    <a:pt x="708" y="502"/>
                    <a:pt x="708" y="502"/>
                    <a:pt x="708" y="502"/>
                  </a:cubicBezTo>
                  <a:moveTo>
                    <a:pt x="708" y="502"/>
                  </a:moveTo>
                  <a:cubicBezTo>
                    <a:pt x="708" y="502"/>
                    <a:pt x="708" y="502"/>
                    <a:pt x="708" y="502"/>
                  </a:cubicBezTo>
                  <a:cubicBezTo>
                    <a:pt x="708" y="502"/>
                    <a:pt x="708" y="502"/>
                    <a:pt x="708" y="502"/>
                  </a:cubicBezTo>
                  <a:moveTo>
                    <a:pt x="708" y="502"/>
                  </a:moveTo>
                  <a:cubicBezTo>
                    <a:pt x="708" y="502"/>
                    <a:pt x="708" y="502"/>
                    <a:pt x="708" y="502"/>
                  </a:cubicBezTo>
                  <a:cubicBezTo>
                    <a:pt x="708" y="502"/>
                    <a:pt x="708" y="502"/>
                    <a:pt x="708" y="502"/>
                  </a:cubicBezTo>
                  <a:moveTo>
                    <a:pt x="709" y="502"/>
                  </a:moveTo>
                  <a:cubicBezTo>
                    <a:pt x="708" y="502"/>
                    <a:pt x="708" y="502"/>
                    <a:pt x="708" y="502"/>
                  </a:cubicBezTo>
                  <a:cubicBezTo>
                    <a:pt x="709" y="502"/>
                    <a:pt x="709" y="502"/>
                    <a:pt x="709" y="502"/>
                  </a:cubicBezTo>
                  <a:moveTo>
                    <a:pt x="709" y="502"/>
                  </a:moveTo>
                  <a:cubicBezTo>
                    <a:pt x="709" y="502"/>
                    <a:pt x="709" y="502"/>
                    <a:pt x="709" y="502"/>
                  </a:cubicBezTo>
                  <a:cubicBezTo>
                    <a:pt x="709" y="502"/>
                    <a:pt x="709" y="502"/>
                    <a:pt x="709" y="502"/>
                  </a:cubicBezTo>
                  <a:moveTo>
                    <a:pt x="709" y="502"/>
                  </a:moveTo>
                  <a:cubicBezTo>
                    <a:pt x="709" y="502"/>
                    <a:pt x="709" y="502"/>
                    <a:pt x="709" y="502"/>
                  </a:cubicBezTo>
                  <a:cubicBezTo>
                    <a:pt x="709" y="502"/>
                    <a:pt x="709" y="502"/>
                    <a:pt x="709" y="502"/>
                  </a:cubicBezTo>
                  <a:moveTo>
                    <a:pt x="709" y="502"/>
                  </a:moveTo>
                  <a:cubicBezTo>
                    <a:pt x="709" y="502"/>
                    <a:pt x="709" y="502"/>
                    <a:pt x="709" y="502"/>
                  </a:cubicBezTo>
                  <a:cubicBezTo>
                    <a:pt x="709" y="502"/>
                    <a:pt x="709" y="502"/>
                    <a:pt x="709" y="502"/>
                  </a:cubicBezTo>
                  <a:moveTo>
                    <a:pt x="709" y="502"/>
                  </a:moveTo>
                  <a:cubicBezTo>
                    <a:pt x="709" y="502"/>
                    <a:pt x="709" y="502"/>
                    <a:pt x="709" y="502"/>
                  </a:cubicBezTo>
                  <a:cubicBezTo>
                    <a:pt x="709" y="502"/>
                    <a:pt x="709" y="502"/>
                    <a:pt x="709" y="502"/>
                  </a:cubicBezTo>
                  <a:moveTo>
                    <a:pt x="709" y="502"/>
                  </a:moveTo>
                  <a:cubicBezTo>
                    <a:pt x="709" y="502"/>
                    <a:pt x="709" y="502"/>
                    <a:pt x="709" y="502"/>
                  </a:cubicBezTo>
                  <a:cubicBezTo>
                    <a:pt x="709" y="502"/>
                    <a:pt x="709" y="502"/>
                    <a:pt x="709" y="502"/>
                  </a:cubicBezTo>
                  <a:moveTo>
                    <a:pt x="709" y="502"/>
                  </a:moveTo>
                  <a:cubicBezTo>
                    <a:pt x="709" y="502"/>
                    <a:pt x="709" y="502"/>
                    <a:pt x="709" y="502"/>
                  </a:cubicBezTo>
                  <a:cubicBezTo>
                    <a:pt x="709" y="502"/>
                    <a:pt x="709" y="502"/>
                    <a:pt x="709" y="502"/>
                  </a:cubicBezTo>
                  <a:moveTo>
                    <a:pt x="709" y="502"/>
                  </a:moveTo>
                  <a:cubicBezTo>
                    <a:pt x="709" y="502"/>
                    <a:pt x="709" y="502"/>
                    <a:pt x="709" y="502"/>
                  </a:cubicBezTo>
                  <a:cubicBezTo>
                    <a:pt x="709" y="502"/>
                    <a:pt x="709" y="502"/>
                    <a:pt x="709" y="502"/>
                  </a:cubicBezTo>
                  <a:moveTo>
                    <a:pt x="709" y="502"/>
                  </a:moveTo>
                  <a:cubicBezTo>
                    <a:pt x="709" y="502"/>
                    <a:pt x="709" y="502"/>
                    <a:pt x="709" y="502"/>
                  </a:cubicBezTo>
                  <a:cubicBezTo>
                    <a:pt x="709" y="502"/>
                    <a:pt x="709" y="502"/>
                    <a:pt x="709" y="502"/>
                  </a:cubicBezTo>
                  <a:moveTo>
                    <a:pt x="709" y="502"/>
                  </a:moveTo>
                  <a:cubicBezTo>
                    <a:pt x="709" y="502"/>
                    <a:pt x="709" y="502"/>
                    <a:pt x="709" y="502"/>
                  </a:cubicBezTo>
                  <a:cubicBezTo>
                    <a:pt x="709" y="502"/>
                    <a:pt x="709" y="502"/>
                    <a:pt x="709" y="502"/>
                  </a:cubicBezTo>
                  <a:moveTo>
                    <a:pt x="709" y="502"/>
                  </a:moveTo>
                  <a:cubicBezTo>
                    <a:pt x="709" y="502"/>
                    <a:pt x="709" y="502"/>
                    <a:pt x="709" y="502"/>
                  </a:cubicBezTo>
                  <a:cubicBezTo>
                    <a:pt x="709" y="502"/>
                    <a:pt x="709" y="502"/>
                    <a:pt x="709" y="502"/>
                  </a:cubicBezTo>
                  <a:moveTo>
                    <a:pt x="710" y="502"/>
                  </a:moveTo>
                  <a:cubicBezTo>
                    <a:pt x="709" y="502"/>
                    <a:pt x="709" y="502"/>
                    <a:pt x="709" y="502"/>
                  </a:cubicBezTo>
                  <a:cubicBezTo>
                    <a:pt x="710" y="502"/>
                    <a:pt x="710" y="502"/>
                    <a:pt x="710" y="502"/>
                  </a:cubicBezTo>
                  <a:moveTo>
                    <a:pt x="710" y="502"/>
                  </a:moveTo>
                  <a:cubicBezTo>
                    <a:pt x="710" y="502"/>
                    <a:pt x="710" y="502"/>
                    <a:pt x="710" y="502"/>
                  </a:cubicBezTo>
                  <a:cubicBezTo>
                    <a:pt x="710" y="502"/>
                    <a:pt x="710" y="502"/>
                    <a:pt x="710" y="502"/>
                  </a:cubicBezTo>
                  <a:moveTo>
                    <a:pt x="710" y="502"/>
                  </a:moveTo>
                  <a:cubicBezTo>
                    <a:pt x="710" y="502"/>
                    <a:pt x="710" y="502"/>
                    <a:pt x="710" y="502"/>
                  </a:cubicBezTo>
                  <a:cubicBezTo>
                    <a:pt x="710" y="502"/>
                    <a:pt x="710" y="502"/>
                    <a:pt x="710" y="502"/>
                  </a:cubicBezTo>
                  <a:moveTo>
                    <a:pt x="710" y="502"/>
                  </a:moveTo>
                  <a:cubicBezTo>
                    <a:pt x="710" y="502"/>
                    <a:pt x="710" y="502"/>
                    <a:pt x="710" y="502"/>
                  </a:cubicBezTo>
                  <a:cubicBezTo>
                    <a:pt x="710" y="502"/>
                    <a:pt x="710" y="502"/>
                    <a:pt x="710" y="502"/>
                  </a:cubicBezTo>
                  <a:moveTo>
                    <a:pt x="710" y="502"/>
                  </a:moveTo>
                  <a:cubicBezTo>
                    <a:pt x="710" y="502"/>
                    <a:pt x="710" y="502"/>
                    <a:pt x="710" y="502"/>
                  </a:cubicBezTo>
                  <a:cubicBezTo>
                    <a:pt x="710" y="502"/>
                    <a:pt x="710" y="502"/>
                    <a:pt x="710" y="502"/>
                  </a:cubicBezTo>
                  <a:moveTo>
                    <a:pt x="710" y="502"/>
                  </a:moveTo>
                  <a:cubicBezTo>
                    <a:pt x="710" y="502"/>
                    <a:pt x="710" y="502"/>
                    <a:pt x="710" y="502"/>
                  </a:cubicBezTo>
                  <a:cubicBezTo>
                    <a:pt x="710" y="502"/>
                    <a:pt x="710" y="502"/>
                    <a:pt x="710" y="502"/>
                  </a:cubicBezTo>
                  <a:moveTo>
                    <a:pt x="710" y="502"/>
                  </a:moveTo>
                  <a:cubicBezTo>
                    <a:pt x="710" y="502"/>
                    <a:pt x="710" y="502"/>
                    <a:pt x="710" y="502"/>
                  </a:cubicBezTo>
                  <a:cubicBezTo>
                    <a:pt x="710" y="502"/>
                    <a:pt x="710" y="502"/>
                    <a:pt x="710" y="502"/>
                  </a:cubicBezTo>
                  <a:moveTo>
                    <a:pt x="710" y="502"/>
                  </a:moveTo>
                  <a:cubicBezTo>
                    <a:pt x="710" y="502"/>
                    <a:pt x="710" y="502"/>
                    <a:pt x="710" y="502"/>
                  </a:cubicBezTo>
                  <a:cubicBezTo>
                    <a:pt x="710" y="502"/>
                    <a:pt x="710" y="502"/>
                    <a:pt x="710" y="502"/>
                  </a:cubicBezTo>
                  <a:moveTo>
                    <a:pt x="710" y="501"/>
                  </a:moveTo>
                  <a:cubicBezTo>
                    <a:pt x="710" y="502"/>
                    <a:pt x="710" y="502"/>
                    <a:pt x="710" y="502"/>
                  </a:cubicBezTo>
                  <a:cubicBezTo>
                    <a:pt x="710" y="501"/>
                    <a:pt x="710" y="501"/>
                    <a:pt x="710" y="501"/>
                  </a:cubicBezTo>
                  <a:moveTo>
                    <a:pt x="710" y="501"/>
                  </a:moveTo>
                  <a:cubicBezTo>
                    <a:pt x="710" y="501"/>
                    <a:pt x="710" y="501"/>
                    <a:pt x="710" y="501"/>
                  </a:cubicBezTo>
                  <a:cubicBezTo>
                    <a:pt x="710" y="501"/>
                    <a:pt x="710" y="501"/>
                    <a:pt x="710" y="501"/>
                  </a:cubicBezTo>
                  <a:moveTo>
                    <a:pt x="710" y="501"/>
                  </a:moveTo>
                  <a:cubicBezTo>
                    <a:pt x="710" y="501"/>
                    <a:pt x="710" y="501"/>
                    <a:pt x="710" y="501"/>
                  </a:cubicBezTo>
                  <a:cubicBezTo>
                    <a:pt x="710" y="501"/>
                    <a:pt x="710" y="501"/>
                    <a:pt x="710" y="501"/>
                  </a:cubicBezTo>
                  <a:moveTo>
                    <a:pt x="710" y="501"/>
                  </a:moveTo>
                  <a:cubicBezTo>
                    <a:pt x="710" y="501"/>
                    <a:pt x="710" y="501"/>
                    <a:pt x="710" y="501"/>
                  </a:cubicBezTo>
                  <a:cubicBezTo>
                    <a:pt x="710" y="501"/>
                    <a:pt x="710" y="501"/>
                    <a:pt x="710" y="501"/>
                  </a:cubicBezTo>
                  <a:moveTo>
                    <a:pt x="710" y="501"/>
                  </a:moveTo>
                  <a:cubicBezTo>
                    <a:pt x="710" y="501"/>
                    <a:pt x="710" y="501"/>
                    <a:pt x="710" y="501"/>
                  </a:cubicBezTo>
                  <a:cubicBezTo>
                    <a:pt x="710" y="501"/>
                    <a:pt x="710" y="501"/>
                    <a:pt x="710" y="501"/>
                  </a:cubicBezTo>
                  <a:moveTo>
                    <a:pt x="710" y="501"/>
                  </a:moveTo>
                  <a:cubicBezTo>
                    <a:pt x="710" y="501"/>
                    <a:pt x="710" y="501"/>
                    <a:pt x="710" y="501"/>
                  </a:cubicBezTo>
                  <a:cubicBezTo>
                    <a:pt x="710" y="501"/>
                    <a:pt x="710" y="501"/>
                    <a:pt x="710" y="501"/>
                  </a:cubicBezTo>
                  <a:moveTo>
                    <a:pt x="710" y="501"/>
                  </a:moveTo>
                  <a:cubicBezTo>
                    <a:pt x="710" y="501"/>
                    <a:pt x="710" y="501"/>
                    <a:pt x="710" y="501"/>
                  </a:cubicBezTo>
                  <a:cubicBezTo>
                    <a:pt x="710" y="501"/>
                    <a:pt x="710" y="501"/>
                    <a:pt x="710" y="501"/>
                  </a:cubicBezTo>
                  <a:moveTo>
                    <a:pt x="711" y="501"/>
                  </a:moveTo>
                  <a:cubicBezTo>
                    <a:pt x="711" y="501"/>
                    <a:pt x="711" y="501"/>
                    <a:pt x="711" y="501"/>
                  </a:cubicBezTo>
                  <a:cubicBezTo>
                    <a:pt x="711" y="501"/>
                    <a:pt x="711" y="501"/>
                    <a:pt x="711" y="501"/>
                  </a:cubicBezTo>
                  <a:cubicBezTo>
                    <a:pt x="711" y="501"/>
                    <a:pt x="711" y="501"/>
                    <a:pt x="711" y="501"/>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9" y="478"/>
                    <a:pt x="819" y="478"/>
                    <a:pt x="819" y="478"/>
                  </a:cubicBezTo>
                  <a:cubicBezTo>
                    <a:pt x="818" y="478"/>
                    <a:pt x="818" y="478"/>
                    <a:pt x="818" y="478"/>
                  </a:cubicBezTo>
                  <a:cubicBezTo>
                    <a:pt x="818" y="478"/>
                    <a:pt x="818" y="478"/>
                    <a:pt x="818" y="478"/>
                  </a:cubicBezTo>
                  <a:moveTo>
                    <a:pt x="805" y="478"/>
                  </a:moveTo>
                  <a:cubicBezTo>
                    <a:pt x="805" y="478"/>
                    <a:pt x="805" y="478"/>
                    <a:pt x="805" y="478"/>
                  </a:cubicBezTo>
                  <a:cubicBezTo>
                    <a:pt x="805" y="478"/>
                    <a:pt x="805" y="478"/>
                    <a:pt x="805" y="478"/>
                  </a:cubicBezTo>
                  <a:moveTo>
                    <a:pt x="805" y="478"/>
                  </a:moveTo>
                  <a:cubicBezTo>
                    <a:pt x="805" y="478"/>
                    <a:pt x="805" y="478"/>
                    <a:pt x="805" y="478"/>
                  </a:cubicBezTo>
                  <a:cubicBezTo>
                    <a:pt x="805" y="478"/>
                    <a:pt x="805" y="478"/>
                    <a:pt x="805" y="478"/>
                  </a:cubicBezTo>
                  <a:moveTo>
                    <a:pt x="805" y="478"/>
                  </a:moveTo>
                  <a:cubicBezTo>
                    <a:pt x="805" y="478"/>
                    <a:pt x="805" y="478"/>
                    <a:pt x="805" y="478"/>
                  </a:cubicBezTo>
                  <a:cubicBezTo>
                    <a:pt x="805" y="478"/>
                    <a:pt x="805" y="478"/>
                    <a:pt x="805" y="478"/>
                  </a:cubicBezTo>
                  <a:moveTo>
                    <a:pt x="806" y="478"/>
                  </a:moveTo>
                  <a:cubicBezTo>
                    <a:pt x="805" y="478"/>
                    <a:pt x="805" y="478"/>
                    <a:pt x="805" y="478"/>
                  </a:cubicBezTo>
                  <a:cubicBezTo>
                    <a:pt x="806" y="478"/>
                    <a:pt x="806" y="478"/>
                    <a:pt x="806" y="478"/>
                  </a:cubicBezTo>
                  <a:moveTo>
                    <a:pt x="806" y="478"/>
                  </a:moveTo>
                  <a:cubicBezTo>
                    <a:pt x="806" y="478"/>
                    <a:pt x="806" y="478"/>
                    <a:pt x="806" y="478"/>
                  </a:cubicBezTo>
                  <a:cubicBezTo>
                    <a:pt x="806" y="478"/>
                    <a:pt x="806" y="478"/>
                    <a:pt x="806" y="478"/>
                  </a:cubicBezTo>
                  <a:moveTo>
                    <a:pt x="806" y="478"/>
                  </a:moveTo>
                  <a:cubicBezTo>
                    <a:pt x="806" y="478"/>
                    <a:pt x="806" y="478"/>
                    <a:pt x="806" y="478"/>
                  </a:cubicBezTo>
                  <a:cubicBezTo>
                    <a:pt x="806" y="478"/>
                    <a:pt x="806" y="478"/>
                    <a:pt x="806" y="478"/>
                  </a:cubicBezTo>
                  <a:moveTo>
                    <a:pt x="806" y="478"/>
                  </a:moveTo>
                  <a:cubicBezTo>
                    <a:pt x="806" y="478"/>
                    <a:pt x="806" y="478"/>
                    <a:pt x="806" y="478"/>
                  </a:cubicBezTo>
                  <a:cubicBezTo>
                    <a:pt x="806" y="478"/>
                    <a:pt x="806" y="478"/>
                    <a:pt x="806" y="478"/>
                  </a:cubicBezTo>
                  <a:moveTo>
                    <a:pt x="806" y="478"/>
                  </a:moveTo>
                  <a:cubicBezTo>
                    <a:pt x="806" y="478"/>
                    <a:pt x="806" y="478"/>
                    <a:pt x="806" y="478"/>
                  </a:cubicBezTo>
                  <a:cubicBezTo>
                    <a:pt x="806" y="478"/>
                    <a:pt x="806" y="478"/>
                    <a:pt x="806" y="478"/>
                  </a:cubicBezTo>
                  <a:moveTo>
                    <a:pt x="807" y="478"/>
                  </a:moveTo>
                  <a:cubicBezTo>
                    <a:pt x="807" y="478"/>
                    <a:pt x="807" y="478"/>
                    <a:pt x="807" y="478"/>
                  </a:cubicBezTo>
                  <a:cubicBezTo>
                    <a:pt x="807" y="478"/>
                    <a:pt x="807" y="478"/>
                    <a:pt x="807" y="478"/>
                  </a:cubicBezTo>
                  <a:moveTo>
                    <a:pt x="807" y="478"/>
                  </a:moveTo>
                  <a:cubicBezTo>
                    <a:pt x="807" y="478"/>
                    <a:pt x="807" y="478"/>
                    <a:pt x="807" y="478"/>
                  </a:cubicBezTo>
                  <a:cubicBezTo>
                    <a:pt x="807" y="478"/>
                    <a:pt x="807" y="478"/>
                    <a:pt x="807" y="478"/>
                  </a:cubicBezTo>
                  <a:moveTo>
                    <a:pt x="807" y="478"/>
                  </a:moveTo>
                  <a:cubicBezTo>
                    <a:pt x="807" y="478"/>
                    <a:pt x="807" y="478"/>
                    <a:pt x="807" y="478"/>
                  </a:cubicBezTo>
                  <a:cubicBezTo>
                    <a:pt x="807" y="478"/>
                    <a:pt x="807" y="478"/>
                    <a:pt x="807" y="478"/>
                  </a:cubicBezTo>
                  <a:moveTo>
                    <a:pt x="807" y="478"/>
                  </a:moveTo>
                  <a:cubicBezTo>
                    <a:pt x="807" y="478"/>
                    <a:pt x="807" y="478"/>
                    <a:pt x="807" y="478"/>
                  </a:cubicBezTo>
                  <a:cubicBezTo>
                    <a:pt x="807" y="478"/>
                    <a:pt x="807" y="478"/>
                    <a:pt x="807" y="478"/>
                  </a:cubicBezTo>
                  <a:moveTo>
                    <a:pt x="807" y="478"/>
                  </a:moveTo>
                  <a:cubicBezTo>
                    <a:pt x="807" y="478"/>
                    <a:pt x="807" y="478"/>
                    <a:pt x="807" y="478"/>
                  </a:cubicBezTo>
                  <a:cubicBezTo>
                    <a:pt x="807" y="478"/>
                    <a:pt x="807" y="478"/>
                    <a:pt x="807" y="478"/>
                  </a:cubicBezTo>
                  <a:moveTo>
                    <a:pt x="807" y="478"/>
                  </a:moveTo>
                  <a:cubicBezTo>
                    <a:pt x="807" y="478"/>
                    <a:pt x="807" y="478"/>
                    <a:pt x="807" y="478"/>
                  </a:cubicBezTo>
                  <a:cubicBezTo>
                    <a:pt x="807" y="478"/>
                    <a:pt x="807" y="478"/>
                    <a:pt x="807" y="478"/>
                  </a:cubicBezTo>
                  <a:moveTo>
                    <a:pt x="807" y="478"/>
                  </a:moveTo>
                  <a:cubicBezTo>
                    <a:pt x="807" y="478"/>
                    <a:pt x="807" y="478"/>
                    <a:pt x="807" y="478"/>
                  </a:cubicBezTo>
                  <a:cubicBezTo>
                    <a:pt x="807" y="478"/>
                    <a:pt x="807" y="478"/>
                    <a:pt x="807" y="478"/>
                  </a:cubicBezTo>
                  <a:moveTo>
                    <a:pt x="807" y="478"/>
                  </a:moveTo>
                  <a:cubicBezTo>
                    <a:pt x="808" y="478"/>
                    <a:pt x="808" y="478"/>
                    <a:pt x="808" y="478"/>
                  </a:cubicBezTo>
                  <a:cubicBezTo>
                    <a:pt x="807" y="478"/>
                    <a:pt x="807" y="478"/>
                    <a:pt x="807" y="478"/>
                  </a:cubicBezTo>
                  <a:moveTo>
                    <a:pt x="808" y="478"/>
                  </a:moveTo>
                  <a:cubicBezTo>
                    <a:pt x="808" y="478"/>
                    <a:pt x="808" y="478"/>
                    <a:pt x="808" y="478"/>
                  </a:cubicBezTo>
                  <a:cubicBezTo>
                    <a:pt x="808" y="478"/>
                    <a:pt x="808" y="478"/>
                    <a:pt x="808" y="478"/>
                  </a:cubicBezTo>
                  <a:moveTo>
                    <a:pt x="808" y="478"/>
                  </a:moveTo>
                  <a:cubicBezTo>
                    <a:pt x="808" y="478"/>
                    <a:pt x="808" y="478"/>
                    <a:pt x="808" y="478"/>
                  </a:cubicBezTo>
                  <a:cubicBezTo>
                    <a:pt x="808" y="478"/>
                    <a:pt x="808" y="478"/>
                    <a:pt x="808" y="478"/>
                  </a:cubicBezTo>
                  <a:moveTo>
                    <a:pt x="808" y="478"/>
                  </a:moveTo>
                  <a:cubicBezTo>
                    <a:pt x="808" y="478"/>
                    <a:pt x="808" y="478"/>
                    <a:pt x="808" y="478"/>
                  </a:cubicBezTo>
                  <a:cubicBezTo>
                    <a:pt x="808" y="478"/>
                    <a:pt x="808" y="478"/>
                    <a:pt x="808" y="478"/>
                  </a:cubicBezTo>
                  <a:moveTo>
                    <a:pt x="808" y="478"/>
                  </a:moveTo>
                  <a:cubicBezTo>
                    <a:pt x="808" y="478"/>
                    <a:pt x="808" y="478"/>
                    <a:pt x="808" y="478"/>
                  </a:cubicBezTo>
                  <a:cubicBezTo>
                    <a:pt x="808" y="478"/>
                    <a:pt x="808" y="478"/>
                    <a:pt x="808" y="478"/>
                  </a:cubicBezTo>
                  <a:moveTo>
                    <a:pt x="808" y="478"/>
                  </a:moveTo>
                  <a:cubicBezTo>
                    <a:pt x="809" y="478"/>
                    <a:pt x="809" y="478"/>
                    <a:pt x="809" y="478"/>
                  </a:cubicBezTo>
                  <a:cubicBezTo>
                    <a:pt x="808" y="478"/>
                    <a:pt x="808" y="478"/>
                    <a:pt x="808" y="478"/>
                  </a:cubicBezTo>
                  <a:moveTo>
                    <a:pt x="809" y="478"/>
                  </a:moveTo>
                  <a:cubicBezTo>
                    <a:pt x="809" y="478"/>
                    <a:pt x="809" y="478"/>
                    <a:pt x="809" y="478"/>
                  </a:cubicBezTo>
                  <a:cubicBezTo>
                    <a:pt x="809" y="478"/>
                    <a:pt x="809" y="478"/>
                    <a:pt x="809" y="478"/>
                  </a:cubicBezTo>
                  <a:moveTo>
                    <a:pt x="809" y="478"/>
                  </a:moveTo>
                  <a:cubicBezTo>
                    <a:pt x="809" y="478"/>
                    <a:pt x="809" y="478"/>
                    <a:pt x="809" y="478"/>
                  </a:cubicBezTo>
                  <a:cubicBezTo>
                    <a:pt x="809" y="478"/>
                    <a:pt x="809" y="478"/>
                    <a:pt x="809" y="478"/>
                  </a:cubicBezTo>
                  <a:moveTo>
                    <a:pt x="809" y="478"/>
                  </a:moveTo>
                  <a:cubicBezTo>
                    <a:pt x="809" y="478"/>
                    <a:pt x="809" y="478"/>
                    <a:pt x="809" y="478"/>
                  </a:cubicBezTo>
                  <a:cubicBezTo>
                    <a:pt x="809" y="478"/>
                    <a:pt x="809" y="478"/>
                    <a:pt x="809" y="478"/>
                  </a:cubicBezTo>
                  <a:moveTo>
                    <a:pt x="809" y="478"/>
                  </a:moveTo>
                  <a:cubicBezTo>
                    <a:pt x="809" y="478"/>
                    <a:pt x="809" y="478"/>
                    <a:pt x="809" y="478"/>
                  </a:cubicBezTo>
                  <a:cubicBezTo>
                    <a:pt x="809" y="478"/>
                    <a:pt x="809" y="478"/>
                    <a:pt x="809" y="478"/>
                  </a:cubicBezTo>
                  <a:moveTo>
                    <a:pt x="810" y="478"/>
                  </a:moveTo>
                  <a:cubicBezTo>
                    <a:pt x="809" y="478"/>
                    <a:pt x="809" y="478"/>
                    <a:pt x="809" y="478"/>
                  </a:cubicBezTo>
                  <a:cubicBezTo>
                    <a:pt x="810" y="478"/>
                    <a:pt x="810" y="478"/>
                    <a:pt x="810" y="478"/>
                  </a:cubicBezTo>
                  <a:moveTo>
                    <a:pt x="810" y="478"/>
                  </a:moveTo>
                  <a:cubicBezTo>
                    <a:pt x="810" y="478"/>
                    <a:pt x="810" y="478"/>
                    <a:pt x="810" y="478"/>
                  </a:cubicBezTo>
                  <a:cubicBezTo>
                    <a:pt x="810" y="478"/>
                    <a:pt x="810" y="478"/>
                    <a:pt x="810" y="478"/>
                  </a:cubicBezTo>
                  <a:moveTo>
                    <a:pt x="810" y="478"/>
                  </a:moveTo>
                  <a:cubicBezTo>
                    <a:pt x="810" y="478"/>
                    <a:pt x="810" y="478"/>
                    <a:pt x="810" y="478"/>
                  </a:cubicBezTo>
                  <a:cubicBezTo>
                    <a:pt x="810" y="478"/>
                    <a:pt x="810" y="478"/>
                    <a:pt x="810" y="478"/>
                  </a:cubicBezTo>
                  <a:moveTo>
                    <a:pt x="810" y="478"/>
                  </a:moveTo>
                  <a:cubicBezTo>
                    <a:pt x="810" y="478"/>
                    <a:pt x="810" y="478"/>
                    <a:pt x="810" y="478"/>
                  </a:cubicBezTo>
                  <a:cubicBezTo>
                    <a:pt x="810" y="478"/>
                    <a:pt x="810" y="478"/>
                    <a:pt x="810" y="478"/>
                  </a:cubicBezTo>
                  <a:moveTo>
                    <a:pt x="810" y="478"/>
                  </a:moveTo>
                  <a:cubicBezTo>
                    <a:pt x="810" y="478"/>
                    <a:pt x="810" y="478"/>
                    <a:pt x="810" y="478"/>
                  </a:cubicBezTo>
                  <a:cubicBezTo>
                    <a:pt x="810" y="478"/>
                    <a:pt x="810" y="478"/>
                    <a:pt x="810" y="478"/>
                  </a:cubicBezTo>
                  <a:moveTo>
                    <a:pt x="810" y="478"/>
                  </a:moveTo>
                  <a:cubicBezTo>
                    <a:pt x="810" y="478"/>
                    <a:pt x="810" y="478"/>
                    <a:pt x="810" y="478"/>
                  </a:cubicBezTo>
                  <a:cubicBezTo>
                    <a:pt x="810" y="478"/>
                    <a:pt x="810" y="478"/>
                    <a:pt x="810" y="478"/>
                  </a:cubicBezTo>
                  <a:cubicBezTo>
                    <a:pt x="810" y="478"/>
                    <a:pt x="810" y="478"/>
                    <a:pt x="810" y="478"/>
                  </a:cubicBezTo>
                  <a:moveTo>
                    <a:pt x="797" y="478"/>
                  </a:moveTo>
                  <a:cubicBezTo>
                    <a:pt x="797" y="478"/>
                    <a:pt x="797" y="478"/>
                    <a:pt x="797" y="478"/>
                  </a:cubicBezTo>
                  <a:cubicBezTo>
                    <a:pt x="797" y="478"/>
                    <a:pt x="797" y="478"/>
                    <a:pt x="797" y="478"/>
                  </a:cubicBezTo>
                  <a:moveTo>
                    <a:pt x="797" y="478"/>
                  </a:moveTo>
                  <a:cubicBezTo>
                    <a:pt x="797" y="478"/>
                    <a:pt x="797" y="478"/>
                    <a:pt x="797" y="478"/>
                  </a:cubicBezTo>
                  <a:cubicBezTo>
                    <a:pt x="797" y="478"/>
                    <a:pt x="797" y="478"/>
                    <a:pt x="797" y="478"/>
                  </a:cubicBezTo>
                  <a:moveTo>
                    <a:pt x="797" y="478"/>
                  </a:moveTo>
                  <a:cubicBezTo>
                    <a:pt x="797" y="478"/>
                    <a:pt x="797" y="478"/>
                    <a:pt x="797" y="478"/>
                  </a:cubicBezTo>
                  <a:cubicBezTo>
                    <a:pt x="797" y="478"/>
                    <a:pt x="797" y="478"/>
                    <a:pt x="797" y="478"/>
                  </a:cubicBezTo>
                  <a:moveTo>
                    <a:pt x="797" y="478"/>
                  </a:moveTo>
                  <a:cubicBezTo>
                    <a:pt x="797" y="478"/>
                    <a:pt x="797" y="478"/>
                    <a:pt x="797" y="478"/>
                  </a:cubicBezTo>
                  <a:cubicBezTo>
                    <a:pt x="797" y="478"/>
                    <a:pt x="797" y="478"/>
                    <a:pt x="797" y="478"/>
                  </a:cubicBezTo>
                  <a:moveTo>
                    <a:pt x="797" y="478"/>
                  </a:moveTo>
                  <a:cubicBezTo>
                    <a:pt x="797" y="478"/>
                    <a:pt x="797" y="478"/>
                    <a:pt x="797" y="478"/>
                  </a:cubicBezTo>
                  <a:cubicBezTo>
                    <a:pt x="797" y="478"/>
                    <a:pt x="797" y="478"/>
                    <a:pt x="797" y="478"/>
                  </a:cubicBezTo>
                  <a:moveTo>
                    <a:pt x="797" y="478"/>
                  </a:moveTo>
                  <a:cubicBezTo>
                    <a:pt x="797" y="478"/>
                    <a:pt x="797" y="478"/>
                    <a:pt x="797" y="478"/>
                  </a:cubicBezTo>
                  <a:cubicBezTo>
                    <a:pt x="797" y="478"/>
                    <a:pt x="797" y="478"/>
                    <a:pt x="797" y="478"/>
                  </a:cubicBezTo>
                  <a:moveTo>
                    <a:pt x="797" y="478"/>
                  </a:moveTo>
                  <a:cubicBezTo>
                    <a:pt x="797" y="478"/>
                    <a:pt x="797" y="478"/>
                    <a:pt x="797" y="478"/>
                  </a:cubicBezTo>
                  <a:cubicBezTo>
                    <a:pt x="797" y="478"/>
                    <a:pt x="797" y="478"/>
                    <a:pt x="797" y="478"/>
                  </a:cubicBezTo>
                  <a:moveTo>
                    <a:pt x="798" y="478"/>
                  </a:moveTo>
                  <a:cubicBezTo>
                    <a:pt x="797" y="478"/>
                    <a:pt x="797" y="478"/>
                    <a:pt x="797" y="478"/>
                  </a:cubicBezTo>
                  <a:cubicBezTo>
                    <a:pt x="798" y="478"/>
                    <a:pt x="798" y="478"/>
                    <a:pt x="798" y="478"/>
                  </a:cubicBezTo>
                  <a:moveTo>
                    <a:pt x="798" y="478"/>
                  </a:moveTo>
                  <a:cubicBezTo>
                    <a:pt x="798" y="478"/>
                    <a:pt x="798" y="478"/>
                    <a:pt x="798" y="478"/>
                  </a:cubicBezTo>
                  <a:cubicBezTo>
                    <a:pt x="798" y="478"/>
                    <a:pt x="798" y="478"/>
                    <a:pt x="798" y="478"/>
                  </a:cubicBezTo>
                  <a:moveTo>
                    <a:pt x="798" y="478"/>
                  </a:moveTo>
                  <a:cubicBezTo>
                    <a:pt x="798" y="478"/>
                    <a:pt x="798" y="478"/>
                    <a:pt x="798" y="478"/>
                  </a:cubicBezTo>
                  <a:cubicBezTo>
                    <a:pt x="798" y="478"/>
                    <a:pt x="798" y="478"/>
                    <a:pt x="798" y="478"/>
                  </a:cubicBezTo>
                  <a:moveTo>
                    <a:pt x="798" y="478"/>
                  </a:moveTo>
                  <a:cubicBezTo>
                    <a:pt x="798" y="478"/>
                    <a:pt x="798" y="478"/>
                    <a:pt x="798" y="478"/>
                  </a:cubicBezTo>
                  <a:cubicBezTo>
                    <a:pt x="798" y="478"/>
                    <a:pt x="798" y="478"/>
                    <a:pt x="798" y="478"/>
                  </a:cubicBezTo>
                  <a:moveTo>
                    <a:pt x="798" y="478"/>
                  </a:moveTo>
                  <a:cubicBezTo>
                    <a:pt x="798" y="478"/>
                    <a:pt x="798" y="478"/>
                    <a:pt x="798" y="478"/>
                  </a:cubicBezTo>
                  <a:cubicBezTo>
                    <a:pt x="798" y="478"/>
                    <a:pt x="798" y="478"/>
                    <a:pt x="798" y="478"/>
                  </a:cubicBezTo>
                  <a:moveTo>
                    <a:pt x="798" y="478"/>
                  </a:moveTo>
                  <a:cubicBezTo>
                    <a:pt x="798" y="478"/>
                    <a:pt x="798" y="478"/>
                    <a:pt x="798" y="478"/>
                  </a:cubicBezTo>
                  <a:cubicBezTo>
                    <a:pt x="798" y="478"/>
                    <a:pt x="798" y="478"/>
                    <a:pt x="798" y="478"/>
                  </a:cubicBezTo>
                  <a:moveTo>
                    <a:pt x="798" y="478"/>
                  </a:moveTo>
                  <a:cubicBezTo>
                    <a:pt x="798" y="478"/>
                    <a:pt x="798" y="478"/>
                    <a:pt x="798" y="478"/>
                  </a:cubicBezTo>
                  <a:cubicBezTo>
                    <a:pt x="798" y="478"/>
                    <a:pt x="798" y="478"/>
                    <a:pt x="798" y="478"/>
                  </a:cubicBezTo>
                  <a:moveTo>
                    <a:pt x="798" y="478"/>
                  </a:moveTo>
                  <a:cubicBezTo>
                    <a:pt x="798" y="478"/>
                    <a:pt x="798" y="478"/>
                    <a:pt x="798" y="478"/>
                  </a:cubicBezTo>
                  <a:cubicBezTo>
                    <a:pt x="798" y="478"/>
                    <a:pt x="798" y="478"/>
                    <a:pt x="798" y="478"/>
                  </a:cubicBezTo>
                  <a:moveTo>
                    <a:pt x="798" y="478"/>
                  </a:moveTo>
                  <a:cubicBezTo>
                    <a:pt x="798" y="478"/>
                    <a:pt x="798" y="478"/>
                    <a:pt x="798" y="478"/>
                  </a:cubicBezTo>
                  <a:cubicBezTo>
                    <a:pt x="798" y="478"/>
                    <a:pt x="798" y="478"/>
                    <a:pt x="798" y="478"/>
                  </a:cubicBezTo>
                  <a:moveTo>
                    <a:pt x="798" y="478"/>
                  </a:moveTo>
                  <a:cubicBezTo>
                    <a:pt x="798" y="478"/>
                    <a:pt x="798" y="478"/>
                    <a:pt x="798" y="478"/>
                  </a:cubicBezTo>
                  <a:cubicBezTo>
                    <a:pt x="798" y="478"/>
                    <a:pt x="798" y="478"/>
                    <a:pt x="798" y="478"/>
                  </a:cubicBezTo>
                  <a:moveTo>
                    <a:pt x="798" y="478"/>
                  </a:moveTo>
                  <a:cubicBezTo>
                    <a:pt x="798" y="478"/>
                    <a:pt x="798" y="478"/>
                    <a:pt x="798" y="478"/>
                  </a:cubicBezTo>
                  <a:cubicBezTo>
                    <a:pt x="798" y="478"/>
                    <a:pt x="798" y="478"/>
                    <a:pt x="798" y="478"/>
                  </a:cubicBezTo>
                  <a:moveTo>
                    <a:pt x="798" y="478"/>
                  </a:moveTo>
                  <a:cubicBezTo>
                    <a:pt x="798" y="478"/>
                    <a:pt x="798" y="478"/>
                    <a:pt x="798" y="478"/>
                  </a:cubicBezTo>
                  <a:cubicBezTo>
                    <a:pt x="798" y="478"/>
                    <a:pt x="798" y="478"/>
                    <a:pt x="798" y="478"/>
                  </a:cubicBezTo>
                  <a:moveTo>
                    <a:pt x="798" y="478"/>
                  </a:moveTo>
                  <a:cubicBezTo>
                    <a:pt x="798" y="478"/>
                    <a:pt x="798" y="478"/>
                    <a:pt x="798" y="478"/>
                  </a:cubicBezTo>
                  <a:cubicBezTo>
                    <a:pt x="798" y="478"/>
                    <a:pt x="798" y="478"/>
                    <a:pt x="798" y="478"/>
                  </a:cubicBezTo>
                  <a:moveTo>
                    <a:pt x="798" y="478"/>
                  </a:moveTo>
                  <a:cubicBezTo>
                    <a:pt x="799" y="478"/>
                    <a:pt x="799" y="478"/>
                    <a:pt x="799" y="478"/>
                  </a:cubicBezTo>
                  <a:cubicBezTo>
                    <a:pt x="798" y="478"/>
                    <a:pt x="798" y="478"/>
                    <a:pt x="798" y="478"/>
                  </a:cubicBezTo>
                  <a:moveTo>
                    <a:pt x="799" y="478"/>
                  </a:moveTo>
                  <a:cubicBezTo>
                    <a:pt x="799" y="478"/>
                    <a:pt x="799" y="478"/>
                    <a:pt x="799" y="478"/>
                  </a:cubicBezTo>
                  <a:cubicBezTo>
                    <a:pt x="799" y="478"/>
                    <a:pt x="799" y="478"/>
                    <a:pt x="799" y="478"/>
                  </a:cubicBezTo>
                  <a:moveTo>
                    <a:pt x="799" y="478"/>
                  </a:moveTo>
                  <a:cubicBezTo>
                    <a:pt x="799" y="478"/>
                    <a:pt x="799" y="478"/>
                    <a:pt x="799" y="478"/>
                  </a:cubicBezTo>
                  <a:cubicBezTo>
                    <a:pt x="799" y="478"/>
                    <a:pt x="799" y="478"/>
                    <a:pt x="799" y="478"/>
                  </a:cubicBezTo>
                  <a:moveTo>
                    <a:pt x="799" y="478"/>
                  </a:moveTo>
                  <a:cubicBezTo>
                    <a:pt x="799" y="478"/>
                    <a:pt x="799" y="478"/>
                    <a:pt x="799" y="478"/>
                  </a:cubicBezTo>
                  <a:cubicBezTo>
                    <a:pt x="799" y="478"/>
                    <a:pt x="799" y="478"/>
                    <a:pt x="799" y="478"/>
                  </a:cubicBezTo>
                  <a:moveTo>
                    <a:pt x="799" y="478"/>
                  </a:moveTo>
                  <a:cubicBezTo>
                    <a:pt x="799" y="478"/>
                    <a:pt x="799" y="478"/>
                    <a:pt x="799" y="478"/>
                  </a:cubicBezTo>
                  <a:cubicBezTo>
                    <a:pt x="799" y="478"/>
                    <a:pt x="799" y="478"/>
                    <a:pt x="799" y="478"/>
                  </a:cubicBezTo>
                  <a:moveTo>
                    <a:pt x="799" y="478"/>
                  </a:moveTo>
                  <a:cubicBezTo>
                    <a:pt x="799" y="478"/>
                    <a:pt x="799" y="478"/>
                    <a:pt x="799" y="478"/>
                  </a:cubicBezTo>
                  <a:cubicBezTo>
                    <a:pt x="799" y="478"/>
                    <a:pt x="799" y="478"/>
                    <a:pt x="799" y="478"/>
                  </a:cubicBezTo>
                  <a:moveTo>
                    <a:pt x="799" y="478"/>
                  </a:moveTo>
                  <a:cubicBezTo>
                    <a:pt x="799" y="478"/>
                    <a:pt x="799" y="478"/>
                    <a:pt x="799" y="478"/>
                  </a:cubicBezTo>
                  <a:cubicBezTo>
                    <a:pt x="799" y="478"/>
                    <a:pt x="799" y="478"/>
                    <a:pt x="799" y="478"/>
                  </a:cubicBezTo>
                  <a:moveTo>
                    <a:pt x="799" y="478"/>
                  </a:moveTo>
                  <a:cubicBezTo>
                    <a:pt x="799" y="478"/>
                    <a:pt x="799" y="478"/>
                    <a:pt x="799" y="478"/>
                  </a:cubicBezTo>
                  <a:cubicBezTo>
                    <a:pt x="799" y="478"/>
                    <a:pt x="799" y="478"/>
                    <a:pt x="799" y="478"/>
                  </a:cubicBezTo>
                  <a:moveTo>
                    <a:pt x="799" y="478"/>
                  </a:moveTo>
                  <a:cubicBezTo>
                    <a:pt x="799" y="478"/>
                    <a:pt x="799" y="478"/>
                    <a:pt x="799" y="478"/>
                  </a:cubicBezTo>
                  <a:cubicBezTo>
                    <a:pt x="799" y="478"/>
                    <a:pt x="799" y="478"/>
                    <a:pt x="799" y="478"/>
                  </a:cubicBezTo>
                  <a:moveTo>
                    <a:pt x="799" y="478"/>
                  </a:moveTo>
                  <a:cubicBezTo>
                    <a:pt x="799" y="478"/>
                    <a:pt x="799" y="478"/>
                    <a:pt x="799" y="478"/>
                  </a:cubicBezTo>
                  <a:cubicBezTo>
                    <a:pt x="799" y="478"/>
                    <a:pt x="799" y="478"/>
                    <a:pt x="799" y="478"/>
                  </a:cubicBezTo>
                  <a:moveTo>
                    <a:pt x="799" y="478"/>
                  </a:moveTo>
                  <a:cubicBezTo>
                    <a:pt x="799" y="478"/>
                    <a:pt x="799" y="478"/>
                    <a:pt x="799" y="478"/>
                  </a:cubicBezTo>
                  <a:cubicBezTo>
                    <a:pt x="799" y="478"/>
                    <a:pt x="799" y="478"/>
                    <a:pt x="799" y="478"/>
                  </a:cubicBezTo>
                  <a:moveTo>
                    <a:pt x="799" y="478"/>
                  </a:moveTo>
                  <a:cubicBezTo>
                    <a:pt x="799" y="478"/>
                    <a:pt x="799" y="478"/>
                    <a:pt x="799" y="478"/>
                  </a:cubicBezTo>
                  <a:cubicBezTo>
                    <a:pt x="799" y="478"/>
                    <a:pt x="799" y="478"/>
                    <a:pt x="799"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1" y="478"/>
                    <a:pt x="801" y="478"/>
                    <a:pt x="801" y="478"/>
                  </a:cubicBezTo>
                  <a:cubicBezTo>
                    <a:pt x="800" y="478"/>
                    <a:pt x="800" y="478"/>
                    <a:pt x="800"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791" y="426"/>
                  </a:moveTo>
                  <a:cubicBezTo>
                    <a:pt x="792" y="426"/>
                    <a:pt x="792" y="426"/>
                    <a:pt x="793" y="426"/>
                  </a:cubicBezTo>
                  <a:cubicBezTo>
                    <a:pt x="792" y="426"/>
                    <a:pt x="792" y="426"/>
                    <a:pt x="791" y="426"/>
                  </a:cubicBezTo>
                  <a:moveTo>
                    <a:pt x="794" y="427"/>
                  </a:moveTo>
                  <a:cubicBezTo>
                    <a:pt x="793" y="427"/>
                    <a:pt x="793" y="426"/>
                    <a:pt x="793" y="426"/>
                  </a:cubicBezTo>
                  <a:cubicBezTo>
                    <a:pt x="793" y="426"/>
                    <a:pt x="793" y="427"/>
                    <a:pt x="794" y="427"/>
                  </a:cubicBezTo>
                  <a:moveTo>
                    <a:pt x="794" y="427"/>
                  </a:moveTo>
                  <a:cubicBezTo>
                    <a:pt x="794" y="427"/>
                    <a:pt x="795" y="427"/>
                    <a:pt x="795" y="428"/>
                  </a:cubicBezTo>
                  <a:cubicBezTo>
                    <a:pt x="795" y="427"/>
                    <a:pt x="794" y="427"/>
                    <a:pt x="794" y="427"/>
                  </a:cubicBezTo>
                  <a:moveTo>
                    <a:pt x="795" y="428"/>
                  </a:moveTo>
                  <a:cubicBezTo>
                    <a:pt x="795" y="428"/>
                    <a:pt x="796" y="428"/>
                    <a:pt x="796" y="428"/>
                  </a:cubicBezTo>
                  <a:cubicBezTo>
                    <a:pt x="796" y="428"/>
                    <a:pt x="795" y="428"/>
                    <a:pt x="795" y="428"/>
                  </a:cubicBezTo>
                  <a:moveTo>
                    <a:pt x="796" y="428"/>
                  </a:moveTo>
                  <a:cubicBezTo>
                    <a:pt x="796" y="428"/>
                    <a:pt x="797" y="429"/>
                    <a:pt x="797" y="429"/>
                  </a:cubicBezTo>
                  <a:cubicBezTo>
                    <a:pt x="797" y="429"/>
                    <a:pt x="796" y="428"/>
                    <a:pt x="796" y="428"/>
                  </a:cubicBezTo>
                  <a:moveTo>
                    <a:pt x="797" y="429"/>
                  </a:moveTo>
                  <a:cubicBezTo>
                    <a:pt x="797" y="429"/>
                    <a:pt x="798" y="429"/>
                    <a:pt x="798" y="430"/>
                  </a:cubicBezTo>
                  <a:cubicBezTo>
                    <a:pt x="798" y="429"/>
                    <a:pt x="797" y="429"/>
                    <a:pt x="797" y="429"/>
                  </a:cubicBezTo>
                  <a:moveTo>
                    <a:pt x="798" y="430"/>
                  </a:moveTo>
                  <a:cubicBezTo>
                    <a:pt x="798" y="430"/>
                    <a:pt x="799" y="430"/>
                    <a:pt x="799" y="430"/>
                  </a:cubicBezTo>
                  <a:cubicBezTo>
                    <a:pt x="799" y="430"/>
                    <a:pt x="798" y="430"/>
                    <a:pt x="798" y="430"/>
                  </a:cubicBezTo>
                  <a:moveTo>
                    <a:pt x="799" y="430"/>
                  </a:moveTo>
                  <a:cubicBezTo>
                    <a:pt x="799" y="431"/>
                    <a:pt x="800" y="431"/>
                    <a:pt x="800" y="431"/>
                  </a:cubicBezTo>
                  <a:cubicBezTo>
                    <a:pt x="800" y="431"/>
                    <a:pt x="799" y="431"/>
                    <a:pt x="799" y="430"/>
                  </a:cubicBezTo>
                  <a:moveTo>
                    <a:pt x="800" y="431"/>
                  </a:moveTo>
                  <a:cubicBezTo>
                    <a:pt x="800" y="431"/>
                    <a:pt x="800" y="432"/>
                    <a:pt x="800" y="432"/>
                  </a:cubicBezTo>
                  <a:cubicBezTo>
                    <a:pt x="800" y="432"/>
                    <a:pt x="800" y="431"/>
                    <a:pt x="800" y="431"/>
                  </a:cubicBezTo>
                  <a:moveTo>
                    <a:pt x="800" y="432"/>
                  </a:moveTo>
                  <a:cubicBezTo>
                    <a:pt x="801" y="432"/>
                    <a:pt x="801" y="432"/>
                    <a:pt x="801" y="432"/>
                  </a:cubicBezTo>
                  <a:cubicBezTo>
                    <a:pt x="801" y="432"/>
                    <a:pt x="801" y="432"/>
                    <a:pt x="800" y="432"/>
                  </a:cubicBezTo>
                  <a:moveTo>
                    <a:pt x="802" y="433"/>
                  </a:moveTo>
                  <a:cubicBezTo>
                    <a:pt x="801" y="432"/>
                    <a:pt x="801" y="432"/>
                    <a:pt x="801" y="432"/>
                  </a:cubicBezTo>
                  <a:cubicBezTo>
                    <a:pt x="802" y="433"/>
                    <a:pt x="802" y="433"/>
                    <a:pt x="802" y="433"/>
                  </a:cubicBezTo>
                  <a:moveTo>
                    <a:pt x="802" y="433"/>
                  </a:moveTo>
                  <a:cubicBezTo>
                    <a:pt x="802" y="433"/>
                    <a:pt x="802" y="433"/>
                    <a:pt x="802" y="433"/>
                  </a:cubicBezTo>
                  <a:cubicBezTo>
                    <a:pt x="802" y="433"/>
                    <a:pt x="802" y="433"/>
                    <a:pt x="802" y="433"/>
                  </a:cubicBezTo>
                  <a:moveTo>
                    <a:pt x="802" y="433"/>
                  </a:moveTo>
                  <a:cubicBezTo>
                    <a:pt x="803" y="434"/>
                    <a:pt x="803" y="434"/>
                    <a:pt x="803" y="434"/>
                  </a:cubicBezTo>
                  <a:cubicBezTo>
                    <a:pt x="803" y="434"/>
                    <a:pt x="803" y="434"/>
                    <a:pt x="802" y="433"/>
                  </a:cubicBezTo>
                  <a:moveTo>
                    <a:pt x="803" y="434"/>
                  </a:moveTo>
                  <a:cubicBezTo>
                    <a:pt x="803" y="434"/>
                    <a:pt x="803" y="434"/>
                    <a:pt x="803" y="435"/>
                  </a:cubicBezTo>
                  <a:cubicBezTo>
                    <a:pt x="803" y="434"/>
                    <a:pt x="803" y="434"/>
                    <a:pt x="803" y="434"/>
                  </a:cubicBezTo>
                  <a:moveTo>
                    <a:pt x="803" y="435"/>
                  </a:moveTo>
                  <a:cubicBezTo>
                    <a:pt x="803" y="435"/>
                    <a:pt x="804" y="435"/>
                    <a:pt x="804" y="435"/>
                  </a:cubicBezTo>
                  <a:cubicBezTo>
                    <a:pt x="804" y="435"/>
                    <a:pt x="803" y="435"/>
                    <a:pt x="803" y="435"/>
                  </a:cubicBezTo>
                  <a:moveTo>
                    <a:pt x="804" y="435"/>
                  </a:moveTo>
                  <a:cubicBezTo>
                    <a:pt x="804" y="435"/>
                    <a:pt x="804" y="436"/>
                    <a:pt x="804" y="436"/>
                  </a:cubicBezTo>
                  <a:cubicBezTo>
                    <a:pt x="804" y="436"/>
                    <a:pt x="804" y="435"/>
                    <a:pt x="804" y="435"/>
                  </a:cubicBezTo>
                  <a:moveTo>
                    <a:pt x="804" y="436"/>
                  </a:moveTo>
                  <a:cubicBezTo>
                    <a:pt x="804" y="436"/>
                    <a:pt x="804" y="436"/>
                    <a:pt x="804" y="436"/>
                  </a:cubicBezTo>
                  <a:cubicBezTo>
                    <a:pt x="804" y="436"/>
                    <a:pt x="804" y="436"/>
                    <a:pt x="804" y="436"/>
                  </a:cubicBezTo>
                  <a:moveTo>
                    <a:pt x="804" y="436"/>
                  </a:moveTo>
                  <a:cubicBezTo>
                    <a:pt x="804" y="436"/>
                    <a:pt x="805" y="436"/>
                    <a:pt x="805" y="437"/>
                  </a:cubicBezTo>
                  <a:cubicBezTo>
                    <a:pt x="805" y="436"/>
                    <a:pt x="804" y="436"/>
                    <a:pt x="804" y="436"/>
                  </a:cubicBezTo>
                  <a:moveTo>
                    <a:pt x="805" y="437"/>
                  </a:moveTo>
                  <a:cubicBezTo>
                    <a:pt x="805" y="437"/>
                    <a:pt x="805" y="437"/>
                    <a:pt x="805" y="437"/>
                  </a:cubicBezTo>
                  <a:cubicBezTo>
                    <a:pt x="805" y="437"/>
                    <a:pt x="805" y="437"/>
                    <a:pt x="805" y="437"/>
                  </a:cubicBezTo>
                  <a:moveTo>
                    <a:pt x="805" y="437"/>
                  </a:moveTo>
                  <a:cubicBezTo>
                    <a:pt x="805" y="437"/>
                    <a:pt x="805" y="437"/>
                    <a:pt x="805" y="437"/>
                  </a:cubicBezTo>
                  <a:cubicBezTo>
                    <a:pt x="805" y="437"/>
                    <a:pt x="805" y="437"/>
                    <a:pt x="805" y="437"/>
                  </a:cubicBezTo>
                  <a:moveTo>
                    <a:pt x="805" y="437"/>
                  </a:moveTo>
                  <a:cubicBezTo>
                    <a:pt x="805" y="438"/>
                    <a:pt x="805" y="438"/>
                    <a:pt x="805" y="438"/>
                  </a:cubicBezTo>
                  <a:cubicBezTo>
                    <a:pt x="805" y="437"/>
                    <a:pt x="805" y="437"/>
                    <a:pt x="805" y="437"/>
                  </a:cubicBezTo>
                  <a:moveTo>
                    <a:pt x="806" y="438"/>
                  </a:moveTo>
                  <a:cubicBezTo>
                    <a:pt x="806" y="438"/>
                    <a:pt x="805" y="438"/>
                    <a:pt x="805" y="438"/>
                  </a:cubicBezTo>
                  <a:cubicBezTo>
                    <a:pt x="805" y="438"/>
                    <a:pt x="806" y="438"/>
                    <a:pt x="806" y="438"/>
                  </a:cubicBezTo>
                  <a:moveTo>
                    <a:pt x="806" y="439"/>
                  </a:moveTo>
                  <a:cubicBezTo>
                    <a:pt x="806" y="439"/>
                    <a:pt x="806" y="439"/>
                    <a:pt x="806" y="438"/>
                  </a:cubicBezTo>
                  <a:cubicBezTo>
                    <a:pt x="806" y="439"/>
                    <a:pt x="806" y="439"/>
                    <a:pt x="806" y="439"/>
                  </a:cubicBezTo>
                  <a:moveTo>
                    <a:pt x="806" y="439"/>
                  </a:moveTo>
                  <a:cubicBezTo>
                    <a:pt x="806" y="439"/>
                    <a:pt x="806" y="439"/>
                    <a:pt x="806" y="439"/>
                  </a:cubicBezTo>
                  <a:cubicBezTo>
                    <a:pt x="806" y="439"/>
                    <a:pt x="806" y="439"/>
                    <a:pt x="806" y="439"/>
                  </a:cubicBezTo>
                  <a:moveTo>
                    <a:pt x="806" y="440"/>
                  </a:moveTo>
                  <a:cubicBezTo>
                    <a:pt x="806" y="440"/>
                    <a:pt x="806" y="439"/>
                    <a:pt x="806" y="439"/>
                  </a:cubicBezTo>
                  <a:cubicBezTo>
                    <a:pt x="806" y="439"/>
                    <a:pt x="806" y="440"/>
                    <a:pt x="806" y="440"/>
                  </a:cubicBezTo>
                  <a:moveTo>
                    <a:pt x="806" y="440"/>
                  </a:moveTo>
                  <a:cubicBezTo>
                    <a:pt x="806" y="440"/>
                    <a:pt x="806" y="440"/>
                    <a:pt x="806" y="440"/>
                  </a:cubicBezTo>
                  <a:cubicBezTo>
                    <a:pt x="806" y="440"/>
                    <a:pt x="806" y="440"/>
                    <a:pt x="806" y="440"/>
                  </a:cubicBezTo>
                  <a:moveTo>
                    <a:pt x="806" y="440"/>
                  </a:moveTo>
                  <a:cubicBezTo>
                    <a:pt x="806" y="440"/>
                    <a:pt x="806" y="440"/>
                    <a:pt x="806" y="440"/>
                  </a:cubicBezTo>
                  <a:cubicBezTo>
                    <a:pt x="806" y="440"/>
                    <a:pt x="806" y="440"/>
                    <a:pt x="806" y="440"/>
                  </a:cubicBezTo>
                  <a:moveTo>
                    <a:pt x="806" y="440"/>
                  </a:moveTo>
                  <a:cubicBezTo>
                    <a:pt x="806" y="441"/>
                    <a:pt x="806" y="441"/>
                    <a:pt x="806" y="441"/>
                  </a:cubicBezTo>
                  <a:cubicBezTo>
                    <a:pt x="806" y="440"/>
                    <a:pt x="806" y="440"/>
                    <a:pt x="806" y="440"/>
                  </a:cubicBezTo>
                  <a:moveTo>
                    <a:pt x="806" y="441"/>
                  </a:moveTo>
                  <a:cubicBezTo>
                    <a:pt x="806" y="441"/>
                    <a:pt x="806" y="441"/>
                    <a:pt x="806" y="441"/>
                  </a:cubicBezTo>
                  <a:cubicBezTo>
                    <a:pt x="806" y="441"/>
                    <a:pt x="806" y="441"/>
                    <a:pt x="806" y="441"/>
                  </a:cubicBezTo>
                  <a:moveTo>
                    <a:pt x="806" y="442"/>
                  </a:moveTo>
                  <a:cubicBezTo>
                    <a:pt x="806" y="442"/>
                    <a:pt x="806" y="442"/>
                    <a:pt x="806" y="441"/>
                  </a:cubicBezTo>
                  <a:cubicBezTo>
                    <a:pt x="806" y="442"/>
                    <a:pt x="806" y="442"/>
                    <a:pt x="806" y="442"/>
                  </a:cubicBezTo>
                  <a:moveTo>
                    <a:pt x="806" y="442"/>
                  </a:moveTo>
                  <a:cubicBezTo>
                    <a:pt x="806" y="442"/>
                    <a:pt x="806" y="442"/>
                    <a:pt x="806" y="442"/>
                  </a:cubicBezTo>
                  <a:cubicBezTo>
                    <a:pt x="806" y="442"/>
                    <a:pt x="806" y="442"/>
                    <a:pt x="806" y="442"/>
                  </a:cubicBezTo>
                  <a:moveTo>
                    <a:pt x="806" y="443"/>
                  </a:moveTo>
                  <a:cubicBezTo>
                    <a:pt x="806" y="442"/>
                    <a:pt x="806" y="442"/>
                    <a:pt x="806" y="442"/>
                  </a:cubicBezTo>
                  <a:cubicBezTo>
                    <a:pt x="806" y="443"/>
                    <a:pt x="806" y="443"/>
                    <a:pt x="806" y="443"/>
                  </a:cubicBezTo>
                  <a:moveTo>
                    <a:pt x="807" y="443"/>
                  </a:moveTo>
                  <a:cubicBezTo>
                    <a:pt x="807" y="443"/>
                    <a:pt x="807" y="443"/>
                    <a:pt x="807" y="443"/>
                  </a:cubicBezTo>
                  <a:cubicBezTo>
                    <a:pt x="807" y="443"/>
                    <a:pt x="807" y="443"/>
                    <a:pt x="807" y="443"/>
                  </a:cubicBezTo>
                  <a:moveTo>
                    <a:pt x="807" y="444"/>
                  </a:moveTo>
                  <a:cubicBezTo>
                    <a:pt x="807" y="443"/>
                    <a:pt x="807" y="443"/>
                    <a:pt x="807" y="443"/>
                  </a:cubicBezTo>
                  <a:cubicBezTo>
                    <a:pt x="807" y="443"/>
                    <a:pt x="807" y="443"/>
                    <a:pt x="807" y="443"/>
                  </a:cubicBezTo>
                  <a:moveTo>
                    <a:pt x="807" y="444"/>
                  </a:moveTo>
                  <a:cubicBezTo>
                    <a:pt x="807" y="444"/>
                    <a:pt x="807" y="444"/>
                    <a:pt x="807" y="444"/>
                  </a:cubicBezTo>
                  <a:cubicBezTo>
                    <a:pt x="807" y="444"/>
                    <a:pt x="807" y="444"/>
                    <a:pt x="807" y="444"/>
                  </a:cubicBezTo>
                  <a:moveTo>
                    <a:pt x="807" y="444"/>
                  </a:moveTo>
                  <a:cubicBezTo>
                    <a:pt x="807" y="444"/>
                    <a:pt x="807" y="444"/>
                    <a:pt x="807" y="444"/>
                  </a:cubicBezTo>
                  <a:cubicBezTo>
                    <a:pt x="807" y="444"/>
                    <a:pt x="807" y="444"/>
                    <a:pt x="807" y="444"/>
                  </a:cubicBezTo>
                  <a:moveTo>
                    <a:pt x="807" y="445"/>
                  </a:moveTo>
                  <a:cubicBezTo>
                    <a:pt x="807" y="444"/>
                    <a:pt x="807" y="444"/>
                    <a:pt x="807" y="444"/>
                  </a:cubicBezTo>
                  <a:cubicBezTo>
                    <a:pt x="807" y="445"/>
                    <a:pt x="807" y="445"/>
                    <a:pt x="807" y="445"/>
                  </a:cubicBezTo>
                  <a:moveTo>
                    <a:pt x="807" y="445"/>
                  </a:moveTo>
                  <a:cubicBezTo>
                    <a:pt x="807" y="445"/>
                    <a:pt x="807" y="445"/>
                    <a:pt x="807" y="445"/>
                  </a:cubicBezTo>
                  <a:cubicBezTo>
                    <a:pt x="807" y="445"/>
                    <a:pt x="807" y="445"/>
                    <a:pt x="807" y="445"/>
                  </a:cubicBezTo>
                  <a:moveTo>
                    <a:pt x="807" y="445"/>
                  </a:moveTo>
                  <a:cubicBezTo>
                    <a:pt x="807" y="445"/>
                    <a:pt x="807" y="445"/>
                    <a:pt x="807" y="445"/>
                  </a:cubicBezTo>
                  <a:cubicBezTo>
                    <a:pt x="807" y="445"/>
                    <a:pt x="807" y="445"/>
                    <a:pt x="807" y="445"/>
                  </a:cubicBezTo>
                  <a:moveTo>
                    <a:pt x="807" y="446"/>
                  </a:moveTo>
                  <a:cubicBezTo>
                    <a:pt x="807" y="445"/>
                    <a:pt x="807" y="445"/>
                    <a:pt x="807" y="445"/>
                  </a:cubicBezTo>
                  <a:cubicBezTo>
                    <a:pt x="807" y="446"/>
                    <a:pt x="807" y="446"/>
                    <a:pt x="807" y="446"/>
                  </a:cubicBezTo>
                  <a:moveTo>
                    <a:pt x="808" y="446"/>
                  </a:moveTo>
                  <a:cubicBezTo>
                    <a:pt x="807" y="446"/>
                    <a:pt x="807" y="446"/>
                    <a:pt x="807" y="446"/>
                  </a:cubicBezTo>
                  <a:cubicBezTo>
                    <a:pt x="807" y="446"/>
                    <a:pt x="807" y="446"/>
                    <a:pt x="808" y="446"/>
                  </a:cubicBezTo>
                  <a:moveTo>
                    <a:pt x="808" y="446"/>
                  </a:moveTo>
                  <a:cubicBezTo>
                    <a:pt x="808" y="446"/>
                    <a:pt x="808" y="446"/>
                    <a:pt x="808" y="446"/>
                  </a:cubicBezTo>
                  <a:cubicBezTo>
                    <a:pt x="808" y="446"/>
                    <a:pt x="808" y="446"/>
                    <a:pt x="808" y="446"/>
                  </a:cubicBezTo>
                  <a:moveTo>
                    <a:pt x="808" y="447"/>
                  </a:moveTo>
                  <a:cubicBezTo>
                    <a:pt x="808" y="446"/>
                    <a:pt x="808" y="446"/>
                    <a:pt x="808" y="446"/>
                  </a:cubicBezTo>
                  <a:cubicBezTo>
                    <a:pt x="808" y="447"/>
                    <a:pt x="808" y="447"/>
                    <a:pt x="808" y="447"/>
                  </a:cubicBezTo>
                  <a:moveTo>
                    <a:pt x="809" y="447"/>
                  </a:moveTo>
                  <a:cubicBezTo>
                    <a:pt x="808" y="447"/>
                    <a:pt x="808" y="447"/>
                    <a:pt x="808" y="447"/>
                  </a:cubicBezTo>
                  <a:cubicBezTo>
                    <a:pt x="809" y="447"/>
                    <a:pt x="809" y="447"/>
                    <a:pt x="809" y="447"/>
                  </a:cubicBezTo>
                  <a:moveTo>
                    <a:pt x="809" y="447"/>
                  </a:moveTo>
                  <a:cubicBezTo>
                    <a:pt x="809" y="447"/>
                    <a:pt x="809" y="447"/>
                    <a:pt x="809" y="447"/>
                  </a:cubicBezTo>
                  <a:cubicBezTo>
                    <a:pt x="809" y="447"/>
                    <a:pt x="809" y="447"/>
                    <a:pt x="809" y="447"/>
                  </a:cubicBezTo>
                  <a:moveTo>
                    <a:pt x="810" y="447"/>
                  </a:moveTo>
                  <a:cubicBezTo>
                    <a:pt x="809" y="447"/>
                    <a:pt x="809" y="447"/>
                    <a:pt x="809" y="447"/>
                  </a:cubicBezTo>
                  <a:cubicBezTo>
                    <a:pt x="809" y="447"/>
                    <a:pt x="809" y="447"/>
                    <a:pt x="810" y="447"/>
                  </a:cubicBezTo>
                  <a:moveTo>
                    <a:pt x="810" y="447"/>
                  </a:moveTo>
                  <a:cubicBezTo>
                    <a:pt x="810" y="447"/>
                    <a:pt x="810" y="447"/>
                    <a:pt x="810" y="447"/>
                  </a:cubicBezTo>
                  <a:cubicBezTo>
                    <a:pt x="810" y="447"/>
                    <a:pt x="810" y="447"/>
                    <a:pt x="810" y="447"/>
                  </a:cubicBezTo>
                  <a:moveTo>
                    <a:pt x="811" y="448"/>
                  </a:moveTo>
                  <a:cubicBezTo>
                    <a:pt x="810" y="448"/>
                    <a:pt x="810" y="448"/>
                    <a:pt x="810" y="447"/>
                  </a:cubicBezTo>
                  <a:cubicBezTo>
                    <a:pt x="810" y="448"/>
                    <a:pt x="810" y="448"/>
                    <a:pt x="811" y="448"/>
                  </a:cubicBezTo>
                  <a:moveTo>
                    <a:pt x="811" y="448"/>
                  </a:moveTo>
                  <a:cubicBezTo>
                    <a:pt x="811" y="448"/>
                    <a:pt x="811" y="448"/>
                    <a:pt x="811" y="448"/>
                  </a:cubicBezTo>
                  <a:cubicBezTo>
                    <a:pt x="811" y="448"/>
                    <a:pt x="811" y="448"/>
                    <a:pt x="811" y="448"/>
                  </a:cubicBezTo>
                  <a:moveTo>
                    <a:pt x="812" y="448"/>
                  </a:moveTo>
                  <a:cubicBezTo>
                    <a:pt x="811" y="448"/>
                    <a:pt x="811" y="448"/>
                    <a:pt x="811" y="448"/>
                  </a:cubicBezTo>
                  <a:cubicBezTo>
                    <a:pt x="811" y="448"/>
                    <a:pt x="811" y="448"/>
                    <a:pt x="812" y="448"/>
                  </a:cubicBezTo>
                  <a:moveTo>
                    <a:pt x="812" y="448"/>
                  </a:moveTo>
                  <a:cubicBezTo>
                    <a:pt x="812" y="448"/>
                    <a:pt x="812" y="448"/>
                    <a:pt x="812" y="448"/>
                  </a:cubicBezTo>
                  <a:cubicBezTo>
                    <a:pt x="812" y="448"/>
                    <a:pt x="812" y="448"/>
                    <a:pt x="812" y="448"/>
                  </a:cubicBezTo>
                  <a:moveTo>
                    <a:pt x="813" y="449"/>
                  </a:moveTo>
                  <a:cubicBezTo>
                    <a:pt x="813" y="449"/>
                    <a:pt x="813" y="449"/>
                    <a:pt x="812" y="448"/>
                  </a:cubicBezTo>
                  <a:cubicBezTo>
                    <a:pt x="813" y="449"/>
                    <a:pt x="813" y="449"/>
                    <a:pt x="813" y="449"/>
                  </a:cubicBezTo>
                  <a:moveTo>
                    <a:pt x="814" y="449"/>
                  </a:moveTo>
                  <a:cubicBezTo>
                    <a:pt x="814" y="449"/>
                    <a:pt x="814" y="449"/>
                    <a:pt x="813" y="449"/>
                  </a:cubicBezTo>
                  <a:cubicBezTo>
                    <a:pt x="814" y="449"/>
                    <a:pt x="814" y="449"/>
                    <a:pt x="814" y="449"/>
                  </a:cubicBezTo>
                  <a:moveTo>
                    <a:pt x="815" y="449"/>
                  </a:moveTo>
                  <a:cubicBezTo>
                    <a:pt x="815" y="449"/>
                    <a:pt x="815" y="449"/>
                    <a:pt x="814" y="449"/>
                  </a:cubicBezTo>
                  <a:cubicBezTo>
                    <a:pt x="815" y="449"/>
                    <a:pt x="815" y="449"/>
                    <a:pt x="815" y="449"/>
                  </a:cubicBezTo>
                  <a:moveTo>
                    <a:pt x="816" y="450"/>
                  </a:moveTo>
                  <a:cubicBezTo>
                    <a:pt x="816" y="450"/>
                    <a:pt x="815" y="449"/>
                    <a:pt x="815" y="449"/>
                  </a:cubicBezTo>
                  <a:cubicBezTo>
                    <a:pt x="815" y="449"/>
                    <a:pt x="816" y="450"/>
                    <a:pt x="816" y="450"/>
                  </a:cubicBezTo>
                  <a:moveTo>
                    <a:pt x="817" y="450"/>
                  </a:moveTo>
                  <a:cubicBezTo>
                    <a:pt x="817" y="450"/>
                    <a:pt x="817" y="450"/>
                    <a:pt x="816" y="450"/>
                  </a:cubicBezTo>
                  <a:cubicBezTo>
                    <a:pt x="817" y="450"/>
                    <a:pt x="817" y="450"/>
                    <a:pt x="817" y="450"/>
                  </a:cubicBezTo>
                  <a:moveTo>
                    <a:pt x="819" y="450"/>
                  </a:moveTo>
                  <a:cubicBezTo>
                    <a:pt x="818" y="450"/>
                    <a:pt x="818" y="450"/>
                    <a:pt x="817" y="450"/>
                  </a:cubicBezTo>
                  <a:cubicBezTo>
                    <a:pt x="818" y="450"/>
                    <a:pt x="818" y="450"/>
                    <a:pt x="819" y="450"/>
                  </a:cubicBezTo>
                  <a:moveTo>
                    <a:pt x="820" y="451"/>
                  </a:moveTo>
                  <a:cubicBezTo>
                    <a:pt x="819" y="450"/>
                    <a:pt x="819" y="450"/>
                    <a:pt x="819" y="450"/>
                  </a:cubicBezTo>
                  <a:cubicBezTo>
                    <a:pt x="819" y="450"/>
                    <a:pt x="819" y="450"/>
                    <a:pt x="820" y="451"/>
                  </a:cubicBezTo>
                  <a:moveTo>
                    <a:pt x="821" y="451"/>
                  </a:moveTo>
                  <a:cubicBezTo>
                    <a:pt x="821" y="451"/>
                    <a:pt x="820" y="451"/>
                    <a:pt x="820" y="451"/>
                  </a:cubicBezTo>
                  <a:cubicBezTo>
                    <a:pt x="820" y="451"/>
                    <a:pt x="821" y="451"/>
                    <a:pt x="821" y="451"/>
                  </a:cubicBezTo>
                  <a:moveTo>
                    <a:pt x="823" y="451"/>
                  </a:moveTo>
                  <a:cubicBezTo>
                    <a:pt x="822" y="451"/>
                    <a:pt x="822" y="451"/>
                    <a:pt x="821" y="451"/>
                  </a:cubicBezTo>
                  <a:cubicBezTo>
                    <a:pt x="822" y="451"/>
                    <a:pt x="822" y="451"/>
                    <a:pt x="823" y="451"/>
                  </a:cubicBezTo>
                  <a:moveTo>
                    <a:pt x="824" y="451"/>
                  </a:moveTo>
                  <a:cubicBezTo>
                    <a:pt x="824" y="451"/>
                    <a:pt x="823" y="451"/>
                    <a:pt x="823" y="451"/>
                  </a:cubicBezTo>
                  <a:cubicBezTo>
                    <a:pt x="823" y="451"/>
                    <a:pt x="824" y="451"/>
                    <a:pt x="824" y="451"/>
                  </a:cubicBezTo>
                  <a:moveTo>
                    <a:pt x="826" y="452"/>
                  </a:moveTo>
                  <a:cubicBezTo>
                    <a:pt x="825" y="451"/>
                    <a:pt x="825" y="451"/>
                    <a:pt x="824" y="451"/>
                  </a:cubicBezTo>
                  <a:cubicBezTo>
                    <a:pt x="825" y="451"/>
                    <a:pt x="825" y="451"/>
                    <a:pt x="826" y="452"/>
                  </a:cubicBezTo>
                  <a:moveTo>
                    <a:pt x="828" y="452"/>
                  </a:moveTo>
                  <a:cubicBezTo>
                    <a:pt x="827" y="452"/>
                    <a:pt x="827" y="452"/>
                    <a:pt x="826" y="452"/>
                  </a:cubicBezTo>
                  <a:cubicBezTo>
                    <a:pt x="827" y="452"/>
                    <a:pt x="827" y="452"/>
                    <a:pt x="828" y="452"/>
                  </a:cubicBezTo>
                  <a:moveTo>
                    <a:pt x="828" y="452"/>
                  </a:moveTo>
                  <a:cubicBezTo>
                    <a:pt x="830" y="452"/>
                    <a:pt x="830" y="452"/>
                    <a:pt x="830" y="452"/>
                  </a:cubicBezTo>
                  <a:cubicBezTo>
                    <a:pt x="829" y="452"/>
                    <a:pt x="828" y="452"/>
                    <a:pt x="828" y="452"/>
                  </a:cubicBezTo>
                  <a:moveTo>
                    <a:pt x="936" y="311"/>
                  </a:moveTo>
                  <a:cubicBezTo>
                    <a:pt x="936" y="311"/>
                    <a:pt x="936" y="311"/>
                    <a:pt x="936" y="311"/>
                  </a:cubicBezTo>
                  <a:cubicBezTo>
                    <a:pt x="936" y="311"/>
                    <a:pt x="936" y="311"/>
                    <a:pt x="936" y="311"/>
                  </a:cubicBezTo>
                  <a:moveTo>
                    <a:pt x="936" y="311"/>
                  </a:moveTo>
                  <a:cubicBezTo>
                    <a:pt x="936" y="311"/>
                    <a:pt x="936" y="311"/>
                    <a:pt x="936" y="311"/>
                  </a:cubicBezTo>
                  <a:cubicBezTo>
                    <a:pt x="936" y="311"/>
                    <a:pt x="936" y="311"/>
                    <a:pt x="936" y="311"/>
                  </a:cubicBezTo>
                  <a:moveTo>
                    <a:pt x="936" y="312"/>
                  </a:moveTo>
                  <a:cubicBezTo>
                    <a:pt x="936" y="312"/>
                    <a:pt x="936" y="312"/>
                    <a:pt x="936" y="311"/>
                  </a:cubicBezTo>
                  <a:cubicBezTo>
                    <a:pt x="936" y="312"/>
                    <a:pt x="936" y="312"/>
                    <a:pt x="936" y="312"/>
                  </a:cubicBezTo>
                  <a:moveTo>
                    <a:pt x="936" y="312"/>
                  </a:moveTo>
                  <a:cubicBezTo>
                    <a:pt x="936" y="312"/>
                    <a:pt x="936" y="312"/>
                    <a:pt x="936" y="312"/>
                  </a:cubicBezTo>
                  <a:cubicBezTo>
                    <a:pt x="936" y="312"/>
                    <a:pt x="936" y="312"/>
                    <a:pt x="936" y="312"/>
                  </a:cubicBezTo>
                  <a:moveTo>
                    <a:pt x="936" y="312"/>
                  </a:moveTo>
                  <a:cubicBezTo>
                    <a:pt x="936" y="312"/>
                    <a:pt x="936" y="312"/>
                    <a:pt x="936" y="312"/>
                  </a:cubicBezTo>
                  <a:cubicBezTo>
                    <a:pt x="936" y="312"/>
                    <a:pt x="936" y="312"/>
                    <a:pt x="936" y="312"/>
                  </a:cubicBezTo>
                  <a:moveTo>
                    <a:pt x="936" y="312"/>
                  </a:moveTo>
                  <a:cubicBezTo>
                    <a:pt x="936" y="312"/>
                    <a:pt x="936" y="312"/>
                    <a:pt x="936" y="312"/>
                  </a:cubicBezTo>
                  <a:cubicBezTo>
                    <a:pt x="936" y="312"/>
                    <a:pt x="936" y="312"/>
                    <a:pt x="936" y="312"/>
                  </a:cubicBezTo>
                  <a:moveTo>
                    <a:pt x="936" y="312"/>
                  </a:moveTo>
                  <a:cubicBezTo>
                    <a:pt x="936" y="312"/>
                    <a:pt x="936" y="312"/>
                    <a:pt x="936" y="312"/>
                  </a:cubicBezTo>
                  <a:cubicBezTo>
                    <a:pt x="936" y="312"/>
                    <a:pt x="936" y="312"/>
                    <a:pt x="936" y="312"/>
                  </a:cubicBezTo>
                  <a:moveTo>
                    <a:pt x="936" y="312"/>
                  </a:moveTo>
                  <a:cubicBezTo>
                    <a:pt x="936" y="312"/>
                    <a:pt x="936" y="312"/>
                    <a:pt x="936" y="312"/>
                  </a:cubicBezTo>
                  <a:cubicBezTo>
                    <a:pt x="936" y="312"/>
                    <a:pt x="936" y="312"/>
                    <a:pt x="936" y="312"/>
                  </a:cubicBezTo>
                  <a:moveTo>
                    <a:pt x="936" y="312"/>
                  </a:moveTo>
                  <a:cubicBezTo>
                    <a:pt x="936" y="312"/>
                    <a:pt x="936" y="312"/>
                    <a:pt x="936" y="312"/>
                  </a:cubicBezTo>
                  <a:cubicBezTo>
                    <a:pt x="936" y="312"/>
                    <a:pt x="936" y="312"/>
                    <a:pt x="936" y="312"/>
                  </a:cubicBezTo>
                  <a:moveTo>
                    <a:pt x="936" y="312"/>
                  </a:moveTo>
                  <a:cubicBezTo>
                    <a:pt x="936" y="312"/>
                    <a:pt x="936" y="312"/>
                    <a:pt x="936" y="312"/>
                  </a:cubicBezTo>
                  <a:cubicBezTo>
                    <a:pt x="936" y="312"/>
                    <a:pt x="936" y="312"/>
                    <a:pt x="936" y="312"/>
                  </a:cubicBezTo>
                  <a:moveTo>
                    <a:pt x="937" y="312"/>
                  </a:moveTo>
                  <a:cubicBezTo>
                    <a:pt x="936" y="312"/>
                    <a:pt x="936" y="312"/>
                    <a:pt x="936" y="312"/>
                  </a:cubicBezTo>
                  <a:cubicBezTo>
                    <a:pt x="936" y="312"/>
                    <a:pt x="936" y="312"/>
                    <a:pt x="936" y="312"/>
                  </a:cubicBezTo>
                  <a:moveTo>
                    <a:pt x="937" y="312"/>
                  </a:moveTo>
                  <a:cubicBezTo>
                    <a:pt x="937" y="312"/>
                    <a:pt x="937" y="312"/>
                    <a:pt x="937" y="312"/>
                  </a:cubicBezTo>
                  <a:cubicBezTo>
                    <a:pt x="937" y="312"/>
                    <a:pt x="937" y="312"/>
                    <a:pt x="937" y="312"/>
                  </a:cubicBezTo>
                  <a:moveTo>
                    <a:pt x="937" y="313"/>
                  </a:moveTo>
                  <a:cubicBezTo>
                    <a:pt x="937" y="312"/>
                    <a:pt x="937" y="312"/>
                    <a:pt x="937" y="312"/>
                  </a:cubicBezTo>
                  <a:cubicBezTo>
                    <a:pt x="937" y="313"/>
                    <a:pt x="937" y="313"/>
                    <a:pt x="937" y="313"/>
                  </a:cubicBezTo>
                  <a:moveTo>
                    <a:pt x="937" y="313"/>
                  </a:moveTo>
                  <a:cubicBezTo>
                    <a:pt x="937" y="313"/>
                    <a:pt x="937" y="313"/>
                    <a:pt x="937" y="313"/>
                  </a:cubicBezTo>
                  <a:cubicBezTo>
                    <a:pt x="937" y="313"/>
                    <a:pt x="937" y="313"/>
                    <a:pt x="937" y="313"/>
                  </a:cubicBezTo>
                  <a:moveTo>
                    <a:pt x="937" y="313"/>
                  </a:moveTo>
                  <a:cubicBezTo>
                    <a:pt x="937" y="313"/>
                    <a:pt x="937" y="313"/>
                    <a:pt x="937" y="313"/>
                  </a:cubicBezTo>
                  <a:cubicBezTo>
                    <a:pt x="937" y="313"/>
                    <a:pt x="937" y="313"/>
                    <a:pt x="937" y="313"/>
                  </a:cubicBezTo>
                  <a:moveTo>
                    <a:pt x="937" y="313"/>
                  </a:moveTo>
                  <a:cubicBezTo>
                    <a:pt x="937" y="314"/>
                    <a:pt x="937" y="314"/>
                    <a:pt x="937" y="314"/>
                  </a:cubicBezTo>
                  <a:cubicBezTo>
                    <a:pt x="937" y="313"/>
                    <a:pt x="937" y="313"/>
                    <a:pt x="937" y="313"/>
                  </a:cubicBezTo>
                  <a:moveTo>
                    <a:pt x="938" y="315"/>
                  </a:moveTo>
                  <a:cubicBezTo>
                    <a:pt x="938" y="314"/>
                    <a:pt x="937" y="314"/>
                    <a:pt x="937" y="314"/>
                  </a:cubicBezTo>
                  <a:cubicBezTo>
                    <a:pt x="937" y="314"/>
                    <a:pt x="938" y="314"/>
                    <a:pt x="938" y="315"/>
                  </a:cubicBezTo>
                  <a:moveTo>
                    <a:pt x="938" y="315"/>
                  </a:moveTo>
                  <a:cubicBezTo>
                    <a:pt x="938" y="315"/>
                    <a:pt x="938" y="316"/>
                    <a:pt x="938" y="316"/>
                  </a:cubicBezTo>
                  <a:cubicBezTo>
                    <a:pt x="938" y="316"/>
                    <a:pt x="938" y="315"/>
                    <a:pt x="938" y="315"/>
                  </a:cubicBezTo>
                  <a:moveTo>
                    <a:pt x="938" y="316"/>
                  </a:moveTo>
                  <a:cubicBezTo>
                    <a:pt x="938" y="316"/>
                    <a:pt x="939" y="317"/>
                    <a:pt x="939" y="317"/>
                  </a:cubicBezTo>
                  <a:cubicBezTo>
                    <a:pt x="939" y="317"/>
                    <a:pt x="938" y="316"/>
                    <a:pt x="938" y="316"/>
                  </a:cubicBezTo>
                  <a:moveTo>
                    <a:pt x="939" y="317"/>
                  </a:moveTo>
                  <a:cubicBezTo>
                    <a:pt x="939" y="317"/>
                    <a:pt x="939" y="318"/>
                    <a:pt x="939" y="318"/>
                  </a:cubicBezTo>
                  <a:cubicBezTo>
                    <a:pt x="939" y="318"/>
                    <a:pt x="939" y="317"/>
                    <a:pt x="939" y="317"/>
                  </a:cubicBezTo>
                  <a:moveTo>
                    <a:pt x="939" y="318"/>
                  </a:moveTo>
                  <a:cubicBezTo>
                    <a:pt x="940" y="319"/>
                    <a:pt x="940" y="319"/>
                    <a:pt x="940" y="320"/>
                  </a:cubicBezTo>
                  <a:cubicBezTo>
                    <a:pt x="940" y="319"/>
                    <a:pt x="940" y="319"/>
                    <a:pt x="939" y="318"/>
                  </a:cubicBezTo>
                  <a:moveTo>
                    <a:pt x="941" y="321"/>
                  </a:moveTo>
                  <a:cubicBezTo>
                    <a:pt x="940" y="321"/>
                    <a:pt x="940" y="320"/>
                    <a:pt x="940" y="320"/>
                  </a:cubicBezTo>
                  <a:cubicBezTo>
                    <a:pt x="940" y="320"/>
                    <a:pt x="940" y="321"/>
                    <a:pt x="941" y="321"/>
                  </a:cubicBezTo>
                  <a:moveTo>
                    <a:pt x="941" y="322"/>
                  </a:moveTo>
                  <a:cubicBezTo>
                    <a:pt x="941" y="322"/>
                    <a:pt x="941" y="321"/>
                    <a:pt x="941" y="321"/>
                  </a:cubicBezTo>
                  <a:cubicBezTo>
                    <a:pt x="941" y="321"/>
                    <a:pt x="941" y="322"/>
                    <a:pt x="941" y="322"/>
                  </a:cubicBezTo>
                  <a:moveTo>
                    <a:pt x="941" y="323"/>
                  </a:moveTo>
                  <a:cubicBezTo>
                    <a:pt x="941" y="323"/>
                    <a:pt x="941" y="322"/>
                    <a:pt x="941" y="322"/>
                  </a:cubicBezTo>
                  <a:cubicBezTo>
                    <a:pt x="941" y="322"/>
                    <a:pt x="941" y="323"/>
                    <a:pt x="941" y="323"/>
                  </a:cubicBezTo>
                  <a:moveTo>
                    <a:pt x="941" y="323"/>
                  </a:moveTo>
                  <a:cubicBezTo>
                    <a:pt x="941" y="323"/>
                    <a:pt x="941" y="324"/>
                    <a:pt x="942" y="324"/>
                  </a:cubicBezTo>
                  <a:cubicBezTo>
                    <a:pt x="941" y="324"/>
                    <a:pt x="941" y="323"/>
                    <a:pt x="941" y="323"/>
                  </a:cubicBezTo>
                  <a:moveTo>
                    <a:pt x="942" y="324"/>
                  </a:moveTo>
                  <a:cubicBezTo>
                    <a:pt x="942" y="324"/>
                    <a:pt x="942" y="324"/>
                    <a:pt x="942" y="325"/>
                  </a:cubicBezTo>
                  <a:cubicBezTo>
                    <a:pt x="942" y="324"/>
                    <a:pt x="942" y="324"/>
                    <a:pt x="942" y="324"/>
                  </a:cubicBezTo>
                  <a:moveTo>
                    <a:pt x="942" y="325"/>
                  </a:moveTo>
                  <a:cubicBezTo>
                    <a:pt x="942" y="325"/>
                    <a:pt x="942" y="325"/>
                    <a:pt x="942" y="325"/>
                  </a:cubicBezTo>
                  <a:cubicBezTo>
                    <a:pt x="942" y="325"/>
                    <a:pt x="942" y="325"/>
                    <a:pt x="942" y="325"/>
                  </a:cubicBezTo>
                  <a:moveTo>
                    <a:pt x="943" y="327"/>
                  </a:moveTo>
                  <a:cubicBezTo>
                    <a:pt x="942" y="326"/>
                    <a:pt x="942" y="326"/>
                    <a:pt x="942" y="325"/>
                  </a:cubicBezTo>
                  <a:cubicBezTo>
                    <a:pt x="942" y="326"/>
                    <a:pt x="942" y="326"/>
                    <a:pt x="943" y="327"/>
                  </a:cubicBezTo>
                  <a:moveTo>
                    <a:pt x="943" y="328"/>
                  </a:moveTo>
                  <a:cubicBezTo>
                    <a:pt x="943" y="327"/>
                    <a:pt x="943" y="327"/>
                    <a:pt x="943" y="327"/>
                  </a:cubicBezTo>
                  <a:cubicBezTo>
                    <a:pt x="943" y="327"/>
                    <a:pt x="943" y="327"/>
                    <a:pt x="943" y="328"/>
                  </a:cubicBezTo>
                  <a:moveTo>
                    <a:pt x="943" y="328"/>
                  </a:moveTo>
                  <a:cubicBezTo>
                    <a:pt x="943" y="328"/>
                    <a:pt x="943" y="328"/>
                    <a:pt x="943" y="328"/>
                  </a:cubicBezTo>
                  <a:cubicBezTo>
                    <a:pt x="943" y="328"/>
                    <a:pt x="943" y="328"/>
                    <a:pt x="943" y="328"/>
                  </a:cubicBezTo>
                  <a:moveTo>
                    <a:pt x="943" y="329"/>
                  </a:moveTo>
                  <a:cubicBezTo>
                    <a:pt x="943" y="329"/>
                    <a:pt x="943" y="328"/>
                    <a:pt x="943" y="328"/>
                  </a:cubicBezTo>
                  <a:cubicBezTo>
                    <a:pt x="943" y="329"/>
                    <a:pt x="943" y="329"/>
                    <a:pt x="943" y="330"/>
                  </a:cubicBezTo>
                  <a:cubicBezTo>
                    <a:pt x="943" y="330"/>
                    <a:pt x="943" y="329"/>
                    <a:pt x="943" y="329"/>
                  </a:cubicBezTo>
                  <a:moveTo>
                    <a:pt x="975" y="276"/>
                  </a:moveTo>
                  <a:cubicBezTo>
                    <a:pt x="976" y="278"/>
                    <a:pt x="976" y="278"/>
                    <a:pt x="976" y="278"/>
                  </a:cubicBezTo>
                  <a:cubicBezTo>
                    <a:pt x="975" y="277"/>
                    <a:pt x="975" y="277"/>
                    <a:pt x="975" y="276"/>
                  </a:cubicBezTo>
                  <a:moveTo>
                    <a:pt x="976" y="279"/>
                  </a:moveTo>
                  <a:cubicBezTo>
                    <a:pt x="976" y="279"/>
                    <a:pt x="976" y="278"/>
                    <a:pt x="976" y="278"/>
                  </a:cubicBezTo>
                  <a:cubicBezTo>
                    <a:pt x="976" y="278"/>
                    <a:pt x="976" y="279"/>
                    <a:pt x="976" y="279"/>
                  </a:cubicBezTo>
                  <a:moveTo>
                    <a:pt x="976" y="280"/>
                  </a:moveTo>
                  <a:cubicBezTo>
                    <a:pt x="976" y="280"/>
                    <a:pt x="976" y="279"/>
                    <a:pt x="976" y="279"/>
                  </a:cubicBezTo>
                  <a:cubicBezTo>
                    <a:pt x="976" y="279"/>
                    <a:pt x="976" y="280"/>
                    <a:pt x="976" y="280"/>
                  </a:cubicBezTo>
                  <a:moveTo>
                    <a:pt x="976" y="280"/>
                  </a:moveTo>
                  <a:cubicBezTo>
                    <a:pt x="976" y="280"/>
                    <a:pt x="977" y="281"/>
                    <a:pt x="977" y="281"/>
                  </a:cubicBezTo>
                  <a:cubicBezTo>
                    <a:pt x="977" y="281"/>
                    <a:pt x="976" y="280"/>
                    <a:pt x="976" y="280"/>
                  </a:cubicBezTo>
                  <a:moveTo>
                    <a:pt x="977" y="281"/>
                  </a:moveTo>
                  <a:cubicBezTo>
                    <a:pt x="977" y="281"/>
                    <a:pt x="977" y="282"/>
                    <a:pt x="977" y="282"/>
                  </a:cubicBezTo>
                  <a:cubicBezTo>
                    <a:pt x="977" y="282"/>
                    <a:pt x="977" y="281"/>
                    <a:pt x="977" y="281"/>
                  </a:cubicBezTo>
                  <a:moveTo>
                    <a:pt x="978" y="283"/>
                  </a:moveTo>
                  <a:cubicBezTo>
                    <a:pt x="977" y="283"/>
                    <a:pt x="977" y="282"/>
                    <a:pt x="977" y="282"/>
                  </a:cubicBezTo>
                  <a:cubicBezTo>
                    <a:pt x="977" y="282"/>
                    <a:pt x="977" y="283"/>
                    <a:pt x="978" y="283"/>
                  </a:cubicBezTo>
                  <a:moveTo>
                    <a:pt x="978" y="284"/>
                  </a:moveTo>
                  <a:cubicBezTo>
                    <a:pt x="978" y="283"/>
                    <a:pt x="978" y="283"/>
                    <a:pt x="978" y="283"/>
                  </a:cubicBezTo>
                  <a:cubicBezTo>
                    <a:pt x="978" y="283"/>
                    <a:pt x="978" y="283"/>
                    <a:pt x="978" y="284"/>
                  </a:cubicBezTo>
                  <a:moveTo>
                    <a:pt x="978" y="285"/>
                  </a:moveTo>
                  <a:cubicBezTo>
                    <a:pt x="978" y="284"/>
                    <a:pt x="978" y="284"/>
                    <a:pt x="978" y="284"/>
                  </a:cubicBezTo>
                  <a:cubicBezTo>
                    <a:pt x="978" y="284"/>
                    <a:pt x="978" y="284"/>
                    <a:pt x="978" y="285"/>
                  </a:cubicBezTo>
                  <a:moveTo>
                    <a:pt x="979" y="286"/>
                  </a:moveTo>
                  <a:cubicBezTo>
                    <a:pt x="979" y="285"/>
                    <a:pt x="979" y="285"/>
                    <a:pt x="978" y="285"/>
                  </a:cubicBezTo>
                  <a:cubicBezTo>
                    <a:pt x="979" y="285"/>
                    <a:pt x="979" y="285"/>
                    <a:pt x="979" y="286"/>
                  </a:cubicBezTo>
                  <a:moveTo>
                    <a:pt x="979" y="287"/>
                  </a:moveTo>
                  <a:cubicBezTo>
                    <a:pt x="979" y="286"/>
                    <a:pt x="979" y="286"/>
                    <a:pt x="979" y="286"/>
                  </a:cubicBezTo>
                  <a:cubicBezTo>
                    <a:pt x="979" y="286"/>
                    <a:pt x="979" y="286"/>
                    <a:pt x="979" y="287"/>
                  </a:cubicBezTo>
                  <a:moveTo>
                    <a:pt x="980" y="288"/>
                  </a:moveTo>
                  <a:cubicBezTo>
                    <a:pt x="979" y="288"/>
                    <a:pt x="979" y="287"/>
                    <a:pt x="979" y="287"/>
                  </a:cubicBezTo>
                  <a:cubicBezTo>
                    <a:pt x="979" y="287"/>
                    <a:pt x="979" y="288"/>
                    <a:pt x="980" y="288"/>
                  </a:cubicBezTo>
                  <a:moveTo>
                    <a:pt x="980" y="289"/>
                  </a:moveTo>
                  <a:cubicBezTo>
                    <a:pt x="980" y="288"/>
                    <a:pt x="980" y="288"/>
                    <a:pt x="980" y="288"/>
                  </a:cubicBezTo>
                  <a:cubicBezTo>
                    <a:pt x="980" y="288"/>
                    <a:pt x="980" y="288"/>
                    <a:pt x="980" y="289"/>
                  </a:cubicBezTo>
                  <a:moveTo>
                    <a:pt x="980" y="289"/>
                  </a:moveTo>
                  <a:cubicBezTo>
                    <a:pt x="980" y="289"/>
                    <a:pt x="980" y="289"/>
                    <a:pt x="980" y="289"/>
                  </a:cubicBezTo>
                  <a:cubicBezTo>
                    <a:pt x="980" y="289"/>
                    <a:pt x="980" y="289"/>
                    <a:pt x="980" y="289"/>
                  </a:cubicBezTo>
                  <a:moveTo>
                    <a:pt x="981" y="290"/>
                  </a:moveTo>
                  <a:cubicBezTo>
                    <a:pt x="981" y="290"/>
                    <a:pt x="980" y="290"/>
                    <a:pt x="980" y="289"/>
                  </a:cubicBezTo>
                  <a:cubicBezTo>
                    <a:pt x="980" y="290"/>
                    <a:pt x="981" y="290"/>
                    <a:pt x="981" y="290"/>
                  </a:cubicBezTo>
                  <a:moveTo>
                    <a:pt x="981" y="291"/>
                  </a:moveTo>
                  <a:cubicBezTo>
                    <a:pt x="981" y="291"/>
                    <a:pt x="981" y="291"/>
                    <a:pt x="981" y="290"/>
                  </a:cubicBezTo>
                  <a:cubicBezTo>
                    <a:pt x="981" y="291"/>
                    <a:pt x="981" y="291"/>
                    <a:pt x="981" y="291"/>
                  </a:cubicBezTo>
                  <a:moveTo>
                    <a:pt x="981" y="292"/>
                  </a:moveTo>
                  <a:cubicBezTo>
                    <a:pt x="981" y="292"/>
                    <a:pt x="981" y="292"/>
                    <a:pt x="981" y="291"/>
                  </a:cubicBezTo>
                  <a:cubicBezTo>
                    <a:pt x="981" y="292"/>
                    <a:pt x="981" y="292"/>
                    <a:pt x="981" y="292"/>
                  </a:cubicBezTo>
                  <a:moveTo>
                    <a:pt x="982" y="293"/>
                  </a:moveTo>
                  <a:cubicBezTo>
                    <a:pt x="982" y="292"/>
                    <a:pt x="982" y="292"/>
                    <a:pt x="981" y="292"/>
                  </a:cubicBezTo>
                  <a:cubicBezTo>
                    <a:pt x="982" y="292"/>
                    <a:pt x="982" y="292"/>
                    <a:pt x="982" y="293"/>
                  </a:cubicBezTo>
                  <a:moveTo>
                    <a:pt x="983" y="294"/>
                  </a:moveTo>
                  <a:cubicBezTo>
                    <a:pt x="982" y="293"/>
                    <a:pt x="982" y="293"/>
                    <a:pt x="982" y="293"/>
                  </a:cubicBezTo>
                  <a:cubicBezTo>
                    <a:pt x="982" y="293"/>
                    <a:pt x="982" y="293"/>
                    <a:pt x="983" y="294"/>
                  </a:cubicBezTo>
                  <a:moveTo>
                    <a:pt x="983" y="294"/>
                  </a:moveTo>
                  <a:cubicBezTo>
                    <a:pt x="983" y="294"/>
                    <a:pt x="983" y="294"/>
                    <a:pt x="983" y="294"/>
                  </a:cubicBezTo>
                  <a:cubicBezTo>
                    <a:pt x="983" y="294"/>
                    <a:pt x="983" y="294"/>
                    <a:pt x="983" y="294"/>
                  </a:cubicBezTo>
                  <a:moveTo>
                    <a:pt x="984" y="295"/>
                  </a:moveTo>
                  <a:cubicBezTo>
                    <a:pt x="983" y="294"/>
                    <a:pt x="983" y="294"/>
                    <a:pt x="983" y="294"/>
                  </a:cubicBezTo>
                  <a:cubicBezTo>
                    <a:pt x="983" y="294"/>
                    <a:pt x="983" y="294"/>
                    <a:pt x="984" y="295"/>
                  </a:cubicBezTo>
                  <a:moveTo>
                    <a:pt x="984" y="295"/>
                  </a:moveTo>
                  <a:cubicBezTo>
                    <a:pt x="984" y="295"/>
                    <a:pt x="984" y="295"/>
                    <a:pt x="984" y="295"/>
                  </a:cubicBezTo>
                  <a:cubicBezTo>
                    <a:pt x="984" y="295"/>
                    <a:pt x="984" y="295"/>
                    <a:pt x="984" y="295"/>
                  </a:cubicBezTo>
                  <a:moveTo>
                    <a:pt x="984" y="296"/>
                  </a:moveTo>
                  <a:cubicBezTo>
                    <a:pt x="984" y="296"/>
                    <a:pt x="984" y="296"/>
                    <a:pt x="984" y="295"/>
                  </a:cubicBezTo>
                  <a:cubicBezTo>
                    <a:pt x="984" y="296"/>
                    <a:pt x="984" y="296"/>
                    <a:pt x="984" y="296"/>
                  </a:cubicBezTo>
                  <a:moveTo>
                    <a:pt x="985" y="296"/>
                  </a:moveTo>
                  <a:cubicBezTo>
                    <a:pt x="985" y="296"/>
                    <a:pt x="985" y="296"/>
                    <a:pt x="984" y="296"/>
                  </a:cubicBezTo>
                  <a:cubicBezTo>
                    <a:pt x="985" y="296"/>
                    <a:pt x="985" y="296"/>
                    <a:pt x="985" y="296"/>
                  </a:cubicBezTo>
                  <a:moveTo>
                    <a:pt x="986" y="297"/>
                  </a:moveTo>
                  <a:cubicBezTo>
                    <a:pt x="986" y="297"/>
                    <a:pt x="985" y="296"/>
                    <a:pt x="985" y="296"/>
                  </a:cubicBezTo>
                  <a:cubicBezTo>
                    <a:pt x="985" y="296"/>
                    <a:pt x="986" y="297"/>
                    <a:pt x="986" y="297"/>
                  </a:cubicBezTo>
                  <a:moveTo>
                    <a:pt x="986" y="297"/>
                  </a:moveTo>
                  <a:cubicBezTo>
                    <a:pt x="986" y="297"/>
                    <a:pt x="986" y="297"/>
                    <a:pt x="986" y="297"/>
                  </a:cubicBezTo>
                  <a:cubicBezTo>
                    <a:pt x="986" y="297"/>
                    <a:pt x="986" y="297"/>
                    <a:pt x="986" y="297"/>
                  </a:cubicBezTo>
                  <a:moveTo>
                    <a:pt x="987" y="298"/>
                  </a:moveTo>
                  <a:cubicBezTo>
                    <a:pt x="987" y="297"/>
                    <a:pt x="987" y="297"/>
                    <a:pt x="986" y="297"/>
                  </a:cubicBezTo>
                  <a:cubicBezTo>
                    <a:pt x="987" y="297"/>
                    <a:pt x="987" y="297"/>
                    <a:pt x="987" y="298"/>
                  </a:cubicBezTo>
                  <a:moveTo>
                    <a:pt x="987" y="298"/>
                  </a:moveTo>
                  <a:cubicBezTo>
                    <a:pt x="987" y="298"/>
                    <a:pt x="987" y="298"/>
                    <a:pt x="987" y="298"/>
                  </a:cubicBezTo>
                  <a:cubicBezTo>
                    <a:pt x="987" y="298"/>
                    <a:pt x="987" y="298"/>
                    <a:pt x="987" y="298"/>
                  </a:cubicBezTo>
                  <a:moveTo>
                    <a:pt x="988" y="298"/>
                  </a:moveTo>
                  <a:cubicBezTo>
                    <a:pt x="988" y="298"/>
                    <a:pt x="988" y="298"/>
                    <a:pt x="987" y="298"/>
                  </a:cubicBezTo>
                  <a:cubicBezTo>
                    <a:pt x="988" y="298"/>
                    <a:pt x="988" y="298"/>
                    <a:pt x="988" y="298"/>
                  </a:cubicBezTo>
                  <a:moveTo>
                    <a:pt x="989" y="298"/>
                  </a:moveTo>
                  <a:cubicBezTo>
                    <a:pt x="989" y="298"/>
                    <a:pt x="989" y="298"/>
                    <a:pt x="988" y="298"/>
                  </a:cubicBezTo>
                  <a:cubicBezTo>
                    <a:pt x="989" y="298"/>
                    <a:pt x="989" y="298"/>
                    <a:pt x="989" y="298"/>
                  </a:cubicBezTo>
                  <a:moveTo>
                    <a:pt x="990" y="298"/>
                  </a:moveTo>
                  <a:cubicBezTo>
                    <a:pt x="990" y="298"/>
                    <a:pt x="989" y="298"/>
                    <a:pt x="989" y="298"/>
                  </a:cubicBezTo>
                  <a:cubicBezTo>
                    <a:pt x="989" y="298"/>
                    <a:pt x="990" y="298"/>
                    <a:pt x="990" y="298"/>
                  </a:cubicBezTo>
                  <a:moveTo>
                    <a:pt x="991" y="298"/>
                  </a:moveTo>
                  <a:cubicBezTo>
                    <a:pt x="991" y="298"/>
                    <a:pt x="990" y="298"/>
                    <a:pt x="990" y="298"/>
                  </a:cubicBezTo>
                  <a:cubicBezTo>
                    <a:pt x="990" y="298"/>
                    <a:pt x="991" y="298"/>
                    <a:pt x="991" y="298"/>
                  </a:cubicBezTo>
                  <a:moveTo>
                    <a:pt x="991" y="298"/>
                  </a:moveTo>
                  <a:cubicBezTo>
                    <a:pt x="991" y="298"/>
                    <a:pt x="991" y="298"/>
                    <a:pt x="991" y="298"/>
                  </a:cubicBezTo>
                  <a:cubicBezTo>
                    <a:pt x="991" y="298"/>
                    <a:pt x="991" y="298"/>
                    <a:pt x="991" y="298"/>
                  </a:cubicBezTo>
                  <a:moveTo>
                    <a:pt x="993" y="298"/>
                  </a:moveTo>
                  <a:cubicBezTo>
                    <a:pt x="992" y="298"/>
                    <a:pt x="992" y="298"/>
                    <a:pt x="991" y="298"/>
                  </a:cubicBezTo>
                  <a:cubicBezTo>
                    <a:pt x="992" y="298"/>
                    <a:pt x="992" y="298"/>
                    <a:pt x="993" y="298"/>
                  </a:cubicBezTo>
                  <a:moveTo>
                    <a:pt x="994" y="298"/>
                  </a:moveTo>
                  <a:cubicBezTo>
                    <a:pt x="994" y="298"/>
                    <a:pt x="993" y="298"/>
                    <a:pt x="993" y="298"/>
                  </a:cubicBezTo>
                  <a:cubicBezTo>
                    <a:pt x="993" y="298"/>
                    <a:pt x="994" y="298"/>
                    <a:pt x="994" y="298"/>
                  </a:cubicBezTo>
                  <a:moveTo>
                    <a:pt x="995" y="298"/>
                  </a:moveTo>
                  <a:cubicBezTo>
                    <a:pt x="995" y="298"/>
                    <a:pt x="994" y="298"/>
                    <a:pt x="994" y="298"/>
                  </a:cubicBezTo>
                  <a:cubicBezTo>
                    <a:pt x="994" y="298"/>
                    <a:pt x="995" y="298"/>
                    <a:pt x="995" y="298"/>
                  </a:cubicBezTo>
                  <a:moveTo>
                    <a:pt x="996" y="298"/>
                  </a:moveTo>
                  <a:cubicBezTo>
                    <a:pt x="996" y="298"/>
                    <a:pt x="995" y="298"/>
                    <a:pt x="995" y="298"/>
                  </a:cubicBezTo>
                  <a:cubicBezTo>
                    <a:pt x="995" y="298"/>
                    <a:pt x="996" y="298"/>
                    <a:pt x="996" y="298"/>
                  </a:cubicBezTo>
                  <a:moveTo>
                    <a:pt x="997" y="298"/>
                  </a:moveTo>
                  <a:cubicBezTo>
                    <a:pt x="997" y="298"/>
                    <a:pt x="997" y="298"/>
                    <a:pt x="996" y="298"/>
                  </a:cubicBezTo>
                  <a:cubicBezTo>
                    <a:pt x="997" y="298"/>
                    <a:pt x="997" y="298"/>
                    <a:pt x="997" y="298"/>
                  </a:cubicBezTo>
                  <a:moveTo>
                    <a:pt x="998" y="297"/>
                  </a:moveTo>
                  <a:cubicBezTo>
                    <a:pt x="997" y="297"/>
                    <a:pt x="997" y="297"/>
                    <a:pt x="997" y="298"/>
                  </a:cubicBezTo>
                  <a:cubicBezTo>
                    <a:pt x="997" y="297"/>
                    <a:pt x="997" y="297"/>
                    <a:pt x="998" y="297"/>
                  </a:cubicBezTo>
                  <a:moveTo>
                    <a:pt x="998" y="297"/>
                  </a:moveTo>
                  <a:cubicBezTo>
                    <a:pt x="998" y="297"/>
                    <a:pt x="998" y="297"/>
                    <a:pt x="998" y="297"/>
                  </a:cubicBezTo>
                  <a:cubicBezTo>
                    <a:pt x="998" y="297"/>
                    <a:pt x="998" y="297"/>
                    <a:pt x="998" y="297"/>
                  </a:cubicBezTo>
                  <a:moveTo>
                    <a:pt x="999" y="297"/>
                  </a:moveTo>
                  <a:cubicBezTo>
                    <a:pt x="999" y="297"/>
                    <a:pt x="999" y="297"/>
                    <a:pt x="998" y="297"/>
                  </a:cubicBezTo>
                  <a:cubicBezTo>
                    <a:pt x="999" y="297"/>
                    <a:pt x="999" y="297"/>
                    <a:pt x="999" y="297"/>
                  </a:cubicBezTo>
                  <a:moveTo>
                    <a:pt x="999" y="296"/>
                  </a:moveTo>
                  <a:cubicBezTo>
                    <a:pt x="999" y="296"/>
                    <a:pt x="999" y="297"/>
                    <a:pt x="999" y="297"/>
                  </a:cubicBezTo>
                  <a:cubicBezTo>
                    <a:pt x="999" y="297"/>
                    <a:pt x="999" y="297"/>
                    <a:pt x="999" y="297"/>
                  </a:cubicBezTo>
                  <a:moveTo>
                    <a:pt x="1000" y="296"/>
                  </a:moveTo>
                  <a:cubicBezTo>
                    <a:pt x="1000" y="296"/>
                    <a:pt x="1000" y="296"/>
                    <a:pt x="1000" y="296"/>
                  </a:cubicBezTo>
                  <a:cubicBezTo>
                    <a:pt x="1000" y="296"/>
                    <a:pt x="1000" y="296"/>
                    <a:pt x="1000" y="296"/>
                  </a:cubicBezTo>
                  <a:moveTo>
                    <a:pt x="1000" y="296"/>
                  </a:moveTo>
                  <a:cubicBezTo>
                    <a:pt x="1000" y="296"/>
                    <a:pt x="1000" y="296"/>
                    <a:pt x="1000" y="296"/>
                  </a:cubicBezTo>
                  <a:cubicBezTo>
                    <a:pt x="1000" y="296"/>
                    <a:pt x="1000" y="296"/>
                    <a:pt x="1000" y="296"/>
                  </a:cubicBezTo>
                  <a:moveTo>
                    <a:pt x="1001" y="296"/>
                  </a:moveTo>
                  <a:cubicBezTo>
                    <a:pt x="1000" y="296"/>
                    <a:pt x="1000" y="296"/>
                    <a:pt x="1000" y="296"/>
                  </a:cubicBezTo>
                  <a:cubicBezTo>
                    <a:pt x="1001" y="296"/>
                    <a:pt x="1001" y="296"/>
                    <a:pt x="1001" y="296"/>
                  </a:cubicBezTo>
                  <a:moveTo>
                    <a:pt x="1001" y="295"/>
                  </a:moveTo>
                  <a:cubicBezTo>
                    <a:pt x="1001" y="296"/>
                    <a:pt x="1001" y="296"/>
                    <a:pt x="1001" y="296"/>
                  </a:cubicBezTo>
                  <a:cubicBezTo>
                    <a:pt x="1001" y="295"/>
                    <a:pt x="1001" y="295"/>
                    <a:pt x="1001" y="295"/>
                  </a:cubicBezTo>
                  <a:moveTo>
                    <a:pt x="1001" y="295"/>
                  </a:moveTo>
                  <a:cubicBezTo>
                    <a:pt x="1001" y="295"/>
                    <a:pt x="1001" y="295"/>
                    <a:pt x="1001" y="295"/>
                  </a:cubicBezTo>
                  <a:cubicBezTo>
                    <a:pt x="1001" y="295"/>
                    <a:pt x="1001" y="295"/>
                    <a:pt x="1001" y="295"/>
                  </a:cubicBezTo>
                  <a:moveTo>
                    <a:pt x="1001" y="294"/>
                  </a:moveTo>
                  <a:cubicBezTo>
                    <a:pt x="1001" y="295"/>
                    <a:pt x="1001" y="295"/>
                    <a:pt x="1001" y="295"/>
                  </a:cubicBezTo>
                  <a:cubicBezTo>
                    <a:pt x="1001" y="295"/>
                    <a:pt x="1001" y="295"/>
                    <a:pt x="1001" y="294"/>
                  </a:cubicBezTo>
                  <a:moveTo>
                    <a:pt x="1002" y="294"/>
                  </a:moveTo>
                  <a:cubicBezTo>
                    <a:pt x="1002" y="294"/>
                    <a:pt x="1001" y="294"/>
                    <a:pt x="1001" y="294"/>
                  </a:cubicBezTo>
                  <a:cubicBezTo>
                    <a:pt x="1001" y="294"/>
                    <a:pt x="1002" y="294"/>
                    <a:pt x="1002" y="294"/>
                  </a:cubicBezTo>
                  <a:moveTo>
                    <a:pt x="1002" y="294"/>
                  </a:moveTo>
                  <a:cubicBezTo>
                    <a:pt x="1002" y="294"/>
                    <a:pt x="1002" y="294"/>
                    <a:pt x="1002" y="294"/>
                  </a:cubicBezTo>
                  <a:cubicBezTo>
                    <a:pt x="1002" y="294"/>
                    <a:pt x="1002" y="294"/>
                    <a:pt x="1002" y="294"/>
                  </a:cubicBezTo>
                  <a:moveTo>
                    <a:pt x="1002" y="293"/>
                  </a:moveTo>
                  <a:cubicBezTo>
                    <a:pt x="1002" y="293"/>
                    <a:pt x="1002" y="294"/>
                    <a:pt x="1002" y="294"/>
                  </a:cubicBezTo>
                  <a:cubicBezTo>
                    <a:pt x="1002" y="294"/>
                    <a:pt x="1002" y="293"/>
                    <a:pt x="1002" y="293"/>
                  </a:cubicBezTo>
                  <a:moveTo>
                    <a:pt x="1002" y="292"/>
                  </a:moveTo>
                  <a:cubicBezTo>
                    <a:pt x="1002" y="292"/>
                    <a:pt x="1002" y="293"/>
                    <a:pt x="1002" y="293"/>
                  </a:cubicBezTo>
                  <a:cubicBezTo>
                    <a:pt x="1002" y="293"/>
                    <a:pt x="1002" y="292"/>
                    <a:pt x="1002" y="292"/>
                  </a:cubicBezTo>
                  <a:moveTo>
                    <a:pt x="1002" y="292"/>
                  </a:moveTo>
                  <a:cubicBezTo>
                    <a:pt x="1002" y="292"/>
                    <a:pt x="1002" y="292"/>
                    <a:pt x="1002" y="292"/>
                  </a:cubicBezTo>
                  <a:cubicBezTo>
                    <a:pt x="1002" y="292"/>
                    <a:pt x="1002" y="292"/>
                    <a:pt x="1002" y="292"/>
                  </a:cubicBezTo>
                  <a:moveTo>
                    <a:pt x="1002" y="291"/>
                  </a:moveTo>
                  <a:cubicBezTo>
                    <a:pt x="1002" y="291"/>
                    <a:pt x="1002" y="292"/>
                    <a:pt x="1002" y="292"/>
                  </a:cubicBezTo>
                  <a:cubicBezTo>
                    <a:pt x="1002" y="292"/>
                    <a:pt x="1002" y="291"/>
                    <a:pt x="1002" y="291"/>
                  </a:cubicBezTo>
                  <a:moveTo>
                    <a:pt x="1002" y="290"/>
                  </a:moveTo>
                  <a:cubicBezTo>
                    <a:pt x="1002" y="291"/>
                    <a:pt x="1002" y="291"/>
                    <a:pt x="1002" y="291"/>
                  </a:cubicBezTo>
                  <a:cubicBezTo>
                    <a:pt x="1002" y="291"/>
                    <a:pt x="1002" y="291"/>
                    <a:pt x="1002" y="290"/>
                  </a:cubicBezTo>
                  <a:moveTo>
                    <a:pt x="1002" y="290"/>
                  </a:moveTo>
                  <a:cubicBezTo>
                    <a:pt x="1002" y="290"/>
                    <a:pt x="1002" y="290"/>
                    <a:pt x="1002" y="289"/>
                  </a:cubicBezTo>
                  <a:cubicBezTo>
                    <a:pt x="1002" y="290"/>
                    <a:pt x="1002" y="290"/>
                    <a:pt x="1002" y="290"/>
                  </a:cubicBezTo>
                  <a:moveTo>
                    <a:pt x="1002" y="289"/>
                  </a:moveTo>
                  <a:cubicBezTo>
                    <a:pt x="1002" y="289"/>
                    <a:pt x="1002" y="289"/>
                    <a:pt x="1002" y="289"/>
                  </a:cubicBezTo>
                  <a:cubicBezTo>
                    <a:pt x="1002" y="289"/>
                    <a:pt x="1002" y="289"/>
                    <a:pt x="1002" y="289"/>
                  </a:cubicBezTo>
                  <a:moveTo>
                    <a:pt x="1002" y="288"/>
                  </a:moveTo>
                  <a:cubicBezTo>
                    <a:pt x="1002" y="288"/>
                    <a:pt x="1002" y="288"/>
                    <a:pt x="1002" y="289"/>
                  </a:cubicBezTo>
                  <a:cubicBezTo>
                    <a:pt x="1002" y="288"/>
                    <a:pt x="1002" y="288"/>
                    <a:pt x="1002" y="288"/>
                  </a:cubicBezTo>
                  <a:moveTo>
                    <a:pt x="1002" y="288"/>
                  </a:moveTo>
                  <a:cubicBezTo>
                    <a:pt x="1002" y="288"/>
                    <a:pt x="1002" y="287"/>
                    <a:pt x="1002" y="287"/>
                  </a:cubicBezTo>
                  <a:cubicBezTo>
                    <a:pt x="1002" y="287"/>
                    <a:pt x="1002" y="288"/>
                    <a:pt x="1002" y="288"/>
                  </a:cubicBezTo>
                  <a:moveTo>
                    <a:pt x="1002" y="286"/>
                  </a:moveTo>
                  <a:cubicBezTo>
                    <a:pt x="1002" y="286"/>
                    <a:pt x="1002" y="286"/>
                    <a:pt x="1002" y="287"/>
                  </a:cubicBezTo>
                  <a:cubicBezTo>
                    <a:pt x="1002" y="286"/>
                    <a:pt x="1002" y="286"/>
                    <a:pt x="1002" y="286"/>
                  </a:cubicBezTo>
                  <a:moveTo>
                    <a:pt x="1002" y="286"/>
                  </a:moveTo>
                  <a:cubicBezTo>
                    <a:pt x="1002" y="285"/>
                    <a:pt x="1002" y="285"/>
                    <a:pt x="1002" y="284"/>
                  </a:cubicBezTo>
                  <a:cubicBezTo>
                    <a:pt x="1002" y="285"/>
                    <a:pt x="1002" y="285"/>
                    <a:pt x="1002" y="286"/>
                  </a:cubicBezTo>
                  <a:moveTo>
                    <a:pt x="1002" y="283"/>
                  </a:moveTo>
                  <a:cubicBezTo>
                    <a:pt x="1002" y="284"/>
                    <a:pt x="1002" y="284"/>
                    <a:pt x="1002" y="284"/>
                  </a:cubicBezTo>
                  <a:cubicBezTo>
                    <a:pt x="1002" y="284"/>
                    <a:pt x="1002" y="284"/>
                    <a:pt x="1002" y="283"/>
                  </a:cubicBezTo>
                  <a:moveTo>
                    <a:pt x="1002" y="283"/>
                  </a:moveTo>
                  <a:cubicBezTo>
                    <a:pt x="1002" y="283"/>
                    <a:pt x="1002" y="283"/>
                    <a:pt x="1002" y="283"/>
                  </a:cubicBezTo>
                  <a:cubicBezTo>
                    <a:pt x="1002" y="283"/>
                    <a:pt x="1002" y="283"/>
                    <a:pt x="1002" y="283"/>
                  </a:cubicBezTo>
                  <a:moveTo>
                    <a:pt x="1002" y="281"/>
                  </a:moveTo>
                  <a:cubicBezTo>
                    <a:pt x="1002" y="281"/>
                    <a:pt x="1002" y="280"/>
                    <a:pt x="1002" y="280"/>
                  </a:cubicBezTo>
                  <a:cubicBezTo>
                    <a:pt x="1002" y="280"/>
                    <a:pt x="1002" y="282"/>
                    <a:pt x="1002" y="281"/>
                  </a:cubicBezTo>
                  <a:cubicBezTo>
                    <a:pt x="1002" y="282"/>
                    <a:pt x="1002" y="282"/>
                    <a:pt x="1002" y="283"/>
                  </a:cubicBezTo>
                  <a:cubicBezTo>
                    <a:pt x="1002" y="282"/>
                    <a:pt x="1002" y="282"/>
                    <a:pt x="1002" y="281"/>
                  </a:cubicBezTo>
                  <a:moveTo>
                    <a:pt x="1017" y="280"/>
                  </a:moveTo>
                  <a:cubicBezTo>
                    <a:pt x="1005" y="273"/>
                    <a:pt x="1005" y="273"/>
                    <a:pt x="1005" y="273"/>
                  </a:cubicBezTo>
                  <a:cubicBezTo>
                    <a:pt x="1008" y="257"/>
                    <a:pt x="1008" y="257"/>
                    <a:pt x="1008" y="257"/>
                  </a:cubicBezTo>
                  <a:cubicBezTo>
                    <a:pt x="1020" y="272"/>
                    <a:pt x="1020" y="272"/>
                    <a:pt x="1020" y="272"/>
                  </a:cubicBezTo>
                  <a:cubicBezTo>
                    <a:pt x="1017" y="280"/>
                    <a:pt x="1017" y="280"/>
                    <a:pt x="1017" y="280"/>
                  </a:cubicBezTo>
                  <a:cubicBezTo>
                    <a:pt x="1030" y="286"/>
                    <a:pt x="1030" y="286"/>
                    <a:pt x="1030" y="286"/>
                  </a:cubicBezTo>
                  <a:cubicBezTo>
                    <a:pt x="1017" y="280"/>
                    <a:pt x="1017" y="280"/>
                    <a:pt x="1017" y="280"/>
                  </a:cubicBezTo>
                  <a:moveTo>
                    <a:pt x="1032" y="229"/>
                  </a:moveTo>
                  <a:cubicBezTo>
                    <a:pt x="1032" y="229"/>
                    <a:pt x="1032" y="229"/>
                    <a:pt x="1032" y="229"/>
                  </a:cubicBezTo>
                  <a:cubicBezTo>
                    <a:pt x="1032" y="229"/>
                    <a:pt x="1032" y="229"/>
                    <a:pt x="1032" y="229"/>
                  </a:cubicBezTo>
                  <a:moveTo>
                    <a:pt x="1032" y="229"/>
                  </a:moveTo>
                  <a:cubicBezTo>
                    <a:pt x="1032" y="229"/>
                    <a:pt x="1032" y="229"/>
                    <a:pt x="1032" y="229"/>
                  </a:cubicBezTo>
                  <a:cubicBezTo>
                    <a:pt x="1032" y="229"/>
                    <a:pt x="1032" y="229"/>
                    <a:pt x="1032" y="229"/>
                  </a:cubicBezTo>
                  <a:moveTo>
                    <a:pt x="1032" y="229"/>
                  </a:moveTo>
                  <a:cubicBezTo>
                    <a:pt x="1032" y="229"/>
                    <a:pt x="1032" y="229"/>
                    <a:pt x="1032" y="229"/>
                  </a:cubicBezTo>
                  <a:cubicBezTo>
                    <a:pt x="1032" y="229"/>
                    <a:pt x="1032" y="229"/>
                    <a:pt x="1032" y="229"/>
                  </a:cubicBezTo>
                  <a:moveTo>
                    <a:pt x="1032" y="229"/>
                  </a:moveTo>
                  <a:cubicBezTo>
                    <a:pt x="1032" y="229"/>
                    <a:pt x="1032" y="229"/>
                    <a:pt x="1032" y="229"/>
                  </a:cubicBezTo>
                  <a:cubicBezTo>
                    <a:pt x="1032" y="229"/>
                    <a:pt x="1032" y="229"/>
                    <a:pt x="1032" y="229"/>
                  </a:cubicBezTo>
                  <a:moveTo>
                    <a:pt x="1032" y="229"/>
                  </a:moveTo>
                  <a:cubicBezTo>
                    <a:pt x="1032" y="229"/>
                    <a:pt x="1032" y="229"/>
                    <a:pt x="1032" y="229"/>
                  </a:cubicBezTo>
                  <a:cubicBezTo>
                    <a:pt x="1032" y="229"/>
                    <a:pt x="1032" y="229"/>
                    <a:pt x="1032" y="229"/>
                  </a:cubicBezTo>
                  <a:moveTo>
                    <a:pt x="1032" y="229"/>
                  </a:moveTo>
                  <a:cubicBezTo>
                    <a:pt x="1032" y="229"/>
                    <a:pt x="1032" y="229"/>
                    <a:pt x="1032" y="229"/>
                  </a:cubicBezTo>
                  <a:cubicBezTo>
                    <a:pt x="1032" y="229"/>
                    <a:pt x="1032" y="229"/>
                    <a:pt x="1032" y="229"/>
                  </a:cubicBezTo>
                  <a:moveTo>
                    <a:pt x="1032" y="229"/>
                  </a:moveTo>
                  <a:cubicBezTo>
                    <a:pt x="1032" y="229"/>
                    <a:pt x="1032" y="229"/>
                    <a:pt x="1032" y="229"/>
                  </a:cubicBezTo>
                  <a:cubicBezTo>
                    <a:pt x="1032" y="229"/>
                    <a:pt x="1032" y="229"/>
                    <a:pt x="1032" y="229"/>
                  </a:cubicBezTo>
                  <a:moveTo>
                    <a:pt x="1032" y="229"/>
                  </a:moveTo>
                  <a:cubicBezTo>
                    <a:pt x="1032" y="229"/>
                    <a:pt x="1032" y="229"/>
                    <a:pt x="1032" y="229"/>
                  </a:cubicBezTo>
                  <a:cubicBezTo>
                    <a:pt x="1032" y="229"/>
                    <a:pt x="1032" y="229"/>
                    <a:pt x="1032" y="229"/>
                  </a:cubicBezTo>
                  <a:moveTo>
                    <a:pt x="1032" y="229"/>
                  </a:moveTo>
                  <a:cubicBezTo>
                    <a:pt x="1032" y="229"/>
                    <a:pt x="1032" y="229"/>
                    <a:pt x="1032" y="229"/>
                  </a:cubicBezTo>
                  <a:cubicBezTo>
                    <a:pt x="1032" y="229"/>
                    <a:pt x="1032" y="229"/>
                    <a:pt x="1032" y="229"/>
                  </a:cubicBezTo>
                  <a:moveTo>
                    <a:pt x="1032" y="229"/>
                  </a:moveTo>
                  <a:cubicBezTo>
                    <a:pt x="1032" y="229"/>
                    <a:pt x="1032" y="229"/>
                    <a:pt x="1032" y="229"/>
                  </a:cubicBezTo>
                  <a:cubicBezTo>
                    <a:pt x="1032" y="229"/>
                    <a:pt x="1032" y="229"/>
                    <a:pt x="1032" y="229"/>
                  </a:cubicBezTo>
                  <a:moveTo>
                    <a:pt x="1032" y="229"/>
                  </a:moveTo>
                  <a:cubicBezTo>
                    <a:pt x="1032" y="229"/>
                    <a:pt x="1032" y="229"/>
                    <a:pt x="1032" y="229"/>
                  </a:cubicBezTo>
                  <a:cubicBezTo>
                    <a:pt x="1032" y="229"/>
                    <a:pt x="1032" y="229"/>
                    <a:pt x="1032" y="229"/>
                  </a:cubicBezTo>
                  <a:moveTo>
                    <a:pt x="1032" y="229"/>
                  </a:moveTo>
                  <a:cubicBezTo>
                    <a:pt x="1032" y="229"/>
                    <a:pt x="1032" y="229"/>
                    <a:pt x="1032" y="229"/>
                  </a:cubicBezTo>
                  <a:cubicBezTo>
                    <a:pt x="1032" y="229"/>
                    <a:pt x="1032" y="229"/>
                    <a:pt x="1032" y="229"/>
                  </a:cubicBezTo>
                  <a:moveTo>
                    <a:pt x="1032" y="229"/>
                  </a:moveTo>
                  <a:cubicBezTo>
                    <a:pt x="1032" y="229"/>
                    <a:pt x="1032" y="229"/>
                    <a:pt x="1032" y="229"/>
                  </a:cubicBezTo>
                  <a:cubicBezTo>
                    <a:pt x="1032" y="229"/>
                    <a:pt x="1032" y="229"/>
                    <a:pt x="1032" y="229"/>
                  </a:cubicBezTo>
                  <a:moveTo>
                    <a:pt x="1032" y="229"/>
                  </a:moveTo>
                  <a:cubicBezTo>
                    <a:pt x="1032" y="229"/>
                    <a:pt x="1032" y="229"/>
                    <a:pt x="1032" y="229"/>
                  </a:cubicBezTo>
                  <a:cubicBezTo>
                    <a:pt x="1032" y="229"/>
                    <a:pt x="1032" y="229"/>
                    <a:pt x="1032" y="229"/>
                  </a:cubicBezTo>
                  <a:moveTo>
                    <a:pt x="1032" y="229"/>
                  </a:moveTo>
                  <a:cubicBezTo>
                    <a:pt x="1032" y="229"/>
                    <a:pt x="1032" y="229"/>
                    <a:pt x="1032" y="229"/>
                  </a:cubicBezTo>
                  <a:cubicBezTo>
                    <a:pt x="1032" y="229"/>
                    <a:pt x="1032" y="229"/>
                    <a:pt x="1032" y="229"/>
                  </a:cubicBezTo>
                  <a:moveTo>
                    <a:pt x="1032" y="229"/>
                  </a:moveTo>
                  <a:cubicBezTo>
                    <a:pt x="1032" y="229"/>
                    <a:pt x="1032" y="229"/>
                    <a:pt x="1032" y="229"/>
                  </a:cubicBezTo>
                  <a:cubicBezTo>
                    <a:pt x="1032" y="229"/>
                    <a:pt x="1032" y="229"/>
                    <a:pt x="1032" y="229"/>
                  </a:cubicBezTo>
                  <a:moveTo>
                    <a:pt x="1032" y="229"/>
                  </a:moveTo>
                  <a:cubicBezTo>
                    <a:pt x="1032" y="229"/>
                    <a:pt x="1032" y="229"/>
                    <a:pt x="1032" y="229"/>
                  </a:cubicBezTo>
                  <a:cubicBezTo>
                    <a:pt x="1032" y="229"/>
                    <a:pt x="1032" y="229"/>
                    <a:pt x="1032" y="229"/>
                  </a:cubicBezTo>
                  <a:moveTo>
                    <a:pt x="1032" y="228"/>
                  </a:moveTo>
                  <a:cubicBezTo>
                    <a:pt x="1032" y="229"/>
                    <a:pt x="1032" y="229"/>
                    <a:pt x="1032" y="229"/>
                  </a:cubicBezTo>
                  <a:cubicBezTo>
                    <a:pt x="1032" y="228"/>
                    <a:pt x="1032" y="228"/>
                    <a:pt x="1032" y="228"/>
                  </a:cubicBezTo>
                  <a:moveTo>
                    <a:pt x="1032" y="228"/>
                  </a:moveTo>
                  <a:cubicBezTo>
                    <a:pt x="1032" y="228"/>
                    <a:pt x="1032" y="228"/>
                    <a:pt x="1032" y="228"/>
                  </a:cubicBezTo>
                  <a:cubicBezTo>
                    <a:pt x="1032" y="228"/>
                    <a:pt x="1032" y="228"/>
                    <a:pt x="1032" y="228"/>
                  </a:cubicBezTo>
                  <a:moveTo>
                    <a:pt x="1032" y="228"/>
                  </a:moveTo>
                  <a:cubicBezTo>
                    <a:pt x="1032" y="228"/>
                    <a:pt x="1032" y="228"/>
                    <a:pt x="1032" y="228"/>
                  </a:cubicBezTo>
                  <a:cubicBezTo>
                    <a:pt x="1032" y="228"/>
                    <a:pt x="1032" y="228"/>
                    <a:pt x="1032" y="228"/>
                  </a:cubicBezTo>
                  <a:moveTo>
                    <a:pt x="1032" y="228"/>
                  </a:moveTo>
                  <a:cubicBezTo>
                    <a:pt x="1032" y="228"/>
                    <a:pt x="1032" y="228"/>
                    <a:pt x="1032" y="228"/>
                  </a:cubicBezTo>
                  <a:cubicBezTo>
                    <a:pt x="1032" y="228"/>
                    <a:pt x="1032" y="228"/>
                    <a:pt x="1032" y="228"/>
                  </a:cubicBezTo>
                  <a:moveTo>
                    <a:pt x="1032" y="228"/>
                  </a:moveTo>
                  <a:cubicBezTo>
                    <a:pt x="1032" y="228"/>
                    <a:pt x="1032" y="228"/>
                    <a:pt x="1032" y="228"/>
                  </a:cubicBezTo>
                  <a:cubicBezTo>
                    <a:pt x="1032" y="228"/>
                    <a:pt x="1032" y="228"/>
                    <a:pt x="1032" y="228"/>
                  </a:cubicBezTo>
                  <a:moveTo>
                    <a:pt x="1032" y="228"/>
                  </a:moveTo>
                  <a:cubicBezTo>
                    <a:pt x="1032" y="228"/>
                    <a:pt x="1032" y="228"/>
                    <a:pt x="1032" y="228"/>
                  </a:cubicBezTo>
                  <a:cubicBezTo>
                    <a:pt x="1032" y="228"/>
                    <a:pt x="1032" y="228"/>
                    <a:pt x="1032" y="228"/>
                  </a:cubicBezTo>
                  <a:moveTo>
                    <a:pt x="1032" y="228"/>
                  </a:moveTo>
                  <a:cubicBezTo>
                    <a:pt x="1032" y="228"/>
                    <a:pt x="1032" y="228"/>
                    <a:pt x="1032" y="228"/>
                  </a:cubicBezTo>
                  <a:cubicBezTo>
                    <a:pt x="1032" y="228"/>
                    <a:pt x="1032" y="228"/>
                    <a:pt x="1032" y="228"/>
                  </a:cubicBezTo>
                  <a:moveTo>
                    <a:pt x="1032" y="228"/>
                  </a:moveTo>
                  <a:cubicBezTo>
                    <a:pt x="1032" y="228"/>
                    <a:pt x="1032" y="228"/>
                    <a:pt x="1032" y="228"/>
                  </a:cubicBezTo>
                  <a:cubicBezTo>
                    <a:pt x="1032" y="228"/>
                    <a:pt x="1032" y="228"/>
                    <a:pt x="1032" y="228"/>
                  </a:cubicBezTo>
                  <a:moveTo>
                    <a:pt x="1032" y="228"/>
                  </a:moveTo>
                  <a:cubicBezTo>
                    <a:pt x="1032" y="228"/>
                    <a:pt x="1032" y="228"/>
                    <a:pt x="1032" y="228"/>
                  </a:cubicBezTo>
                  <a:cubicBezTo>
                    <a:pt x="1032" y="228"/>
                    <a:pt x="1032" y="228"/>
                    <a:pt x="1032" y="228"/>
                  </a:cubicBezTo>
                  <a:moveTo>
                    <a:pt x="1032" y="228"/>
                  </a:moveTo>
                  <a:cubicBezTo>
                    <a:pt x="1032" y="228"/>
                    <a:pt x="1032" y="228"/>
                    <a:pt x="1032" y="228"/>
                  </a:cubicBezTo>
                  <a:cubicBezTo>
                    <a:pt x="1032" y="228"/>
                    <a:pt x="1032" y="228"/>
                    <a:pt x="1032" y="228"/>
                  </a:cubicBezTo>
                  <a:moveTo>
                    <a:pt x="1032" y="228"/>
                  </a:moveTo>
                  <a:cubicBezTo>
                    <a:pt x="1032" y="228"/>
                    <a:pt x="1032" y="228"/>
                    <a:pt x="1032" y="228"/>
                  </a:cubicBezTo>
                  <a:cubicBezTo>
                    <a:pt x="1032" y="228"/>
                    <a:pt x="1032" y="228"/>
                    <a:pt x="1032" y="228"/>
                  </a:cubicBezTo>
                  <a:moveTo>
                    <a:pt x="1032" y="228"/>
                  </a:moveTo>
                  <a:cubicBezTo>
                    <a:pt x="1032" y="228"/>
                    <a:pt x="1032" y="228"/>
                    <a:pt x="1032" y="228"/>
                  </a:cubicBezTo>
                  <a:cubicBezTo>
                    <a:pt x="1032" y="228"/>
                    <a:pt x="1032" y="228"/>
                    <a:pt x="1032" y="228"/>
                  </a:cubicBezTo>
                  <a:moveTo>
                    <a:pt x="1032" y="228"/>
                  </a:moveTo>
                  <a:cubicBezTo>
                    <a:pt x="1032" y="228"/>
                    <a:pt x="1032" y="228"/>
                    <a:pt x="1032" y="228"/>
                  </a:cubicBezTo>
                  <a:cubicBezTo>
                    <a:pt x="1032" y="228"/>
                    <a:pt x="1032" y="228"/>
                    <a:pt x="1032" y="228"/>
                  </a:cubicBezTo>
                  <a:moveTo>
                    <a:pt x="1032" y="228"/>
                  </a:moveTo>
                  <a:cubicBezTo>
                    <a:pt x="1032" y="228"/>
                    <a:pt x="1032" y="228"/>
                    <a:pt x="1032" y="228"/>
                  </a:cubicBezTo>
                  <a:cubicBezTo>
                    <a:pt x="1032" y="228"/>
                    <a:pt x="1032" y="228"/>
                    <a:pt x="1032" y="228"/>
                  </a:cubicBezTo>
                  <a:moveTo>
                    <a:pt x="1032" y="228"/>
                  </a:moveTo>
                  <a:cubicBezTo>
                    <a:pt x="1032" y="228"/>
                    <a:pt x="1032" y="228"/>
                    <a:pt x="1032" y="228"/>
                  </a:cubicBezTo>
                  <a:cubicBezTo>
                    <a:pt x="1032" y="228"/>
                    <a:pt x="1032" y="228"/>
                    <a:pt x="1032" y="228"/>
                  </a:cubicBezTo>
                  <a:moveTo>
                    <a:pt x="1031" y="228"/>
                  </a:moveTo>
                  <a:cubicBezTo>
                    <a:pt x="1031" y="228"/>
                    <a:pt x="1031" y="228"/>
                    <a:pt x="1031" y="228"/>
                  </a:cubicBezTo>
                  <a:cubicBezTo>
                    <a:pt x="1031" y="228"/>
                    <a:pt x="1031" y="228"/>
                    <a:pt x="1031" y="228"/>
                  </a:cubicBezTo>
                  <a:moveTo>
                    <a:pt x="1031" y="228"/>
                  </a:moveTo>
                  <a:cubicBezTo>
                    <a:pt x="1031" y="228"/>
                    <a:pt x="1031" y="228"/>
                    <a:pt x="1031" y="228"/>
                  </a:cubicBezTo>
                  <a:cubicBezTo>
                    <a:pt x="1031" y="228"/>
                    <a:pt x="1031" y="228"/>
                    <a:pt x="1031" y="228"/>
                  </a:cubicBezTo>
                  <a:moveTo>
                    <a:pt x="1031" y="228"/>
                  </a:moveTo>
                  <a:cubicBezTo>
                    <a:pt x="1031" y="228"/>
                    <a:pt x="1031" y="228"/>
                    <a:pt x="1031" y="228"/>
                  </a:cubicBezTo>
                  <a:cubicBezTo>
                    <a:pt x="1031" y="228"/>
                    <a:pt x="1031" y="228"/>
                    <a:pt x="1031" y="228"/>
                  </a:cubicBezTo>
                  <a:moveTo>
                    <a:pt x="1031" y="228"/>
                  </a:moveTo>
                  <a:cubicBezTo>
                    <a:pt x="1031" y="228"/>
                    <a:pt x="1031" y="228"/>
                    <a:pt x="1031" y="228"/>
                  </a:cubicBezTo>
                  <a:cubicBezTo>
                    <a:pt x="1031" y="228"/>
                    <a:pt x="1031" y="228"/>
                    <a:pt x="1031" y="228"/>
                  </a:cubicBezTo>
                  <a:moveTo>
                    <a:pt x="1031" y="228"/>
                  </a:moveTo>
                  <a:cubicBezTo>
                    <a:pt x="1031" y="228"/>
                    <a:pt x="1031" y="228"/>
                    <a:pt x="1031" y="228"/>
                  </a:cubicBezTo>
                  <a:cubicBezTo>
                    <a:pt x="1031" y="228"/>
                    <a:pt x="1031" y="228"/>
                    <a:pt x="1031" y="228"/>
                  </a:cubicBezTo>
                  <a:moveTo>
                    <a:pt x="1031" y="228"/>
                  </a:moveTo>
                  <a:cubicBezTo>
                    <a:pt x="1031" y="228"/>
                    <a:pt x="1031" y="228"/>
                    <a:pt x="1031" y="228"/>
                  </a:cubicBezTo>
                  <a:cubicBezTo>
                    <a:pt x="1031" y="228"/>
                    <a:pt x="1031" y="228"/>
                    <a:pt x="1031" y="228"/>
                  </a:cubicBezTo>
                  <a:moveTo>
                    <a:pt x="1031" y="228"/>
                  </a:moveTo>
                  <a:cubicBezTo>
                    <a:pt x="1031" y="228"/>
                    <a:pt x="1031" y="228"/>
                    <a:pt x="1031" y="228"/>
                  </a:cubicBezTo>
                  <a:cubicBezTo>
                    <a:pt x="1031" y="228"/>
                    <a:pt x="1031" y="228"/>
                    <a:pt x="1031" y="228"/>
                  </a:cubicBezTo>
                  <a:moveTo>
                    <a:pt x="1031" y="228"/>
                  </a:moveTo>
                  <a:cubicBezTo>
                    <a:pt x="1031" y="228"/>
                    <a:pt x="1031" y="228"/>
                    <a:pt x="1031" y="228"/>
                  </a:cubicBezTo>
                  <a:cubicBezTo>
                    <a:pt x="1031" y="228"/>
                    <a:pt x="1031" y="228"/>
                    <a:pt x="1031" y="228"/>
                  </a:cubicBezTo>
                  <a:moveTo>
                    <a:pt x="1031" y="228"/>
                  </a:moveTo>
                  <a:cubicBezTo>
                    <a:pt x="1031" y="228"/>
                    <a:pt x="1031" y="228"/>
                    <a:pt x="1031" y="228"/>
                  </a:cubicBezTo>
                  <a:cubicBezTo>
                    <a:pt x="1031" y="228"/>
                    <a:pt x="1031" y="228"/>
                    <a:pt x="1031" y="228"/>
                  </a:cubicBezTo>
                  <a:moveTo>
                    <a:pt x="1031" y="228"/>
                  </a:moveTo>
                  <a:cubicBezTo>
                    <a:pt x="1031" y="228"/>
                    <a:pt x="1031" y="228"/>
                    <a:pt x="1031" y="228"/>
                  </a:cubicBezTo>
                  <a:cubicBezTo>
                    <a:pt x="1031" y="228"/>
                    <a:pt x="1031" y="228"/>
                    <a:pt x="1031" y="228"/>
                  </a:cubicBezTo>
                  <a:moveTo>
                    <a:pt x="1031" y="228"/>
                  </a:moveTo>
                  <a:cubicBezTo>
                    <a:pt x="1031" y="228"/>
                    <a:pt x="1031" y="228"/>
                    <a:pt x="1031" y="228"/>
                  </a:cubicBezTo>
                  <a:cubicBezTo>
                    <a:pt x="1031" y="228"/>
                    <a:pt x="1031" y="228"/>
                    <a:pt x="1031" y="228"/>
                  </a:cubicBezTo>
                  <a:moveTo>
                    <a:pt x="1031" y="228"/>
                  </a:moveTo>
                  <a:cubicBezTo>
                    <a:pt x="1031" y="228"/>
                    <a:pt x="1031" y="228"/>
                    <a:pt x="1031" y="228"/>
                  </a:cubicBezTo>
                  <a:cubicBezTo>
                    <a:pt x="1031" y="228"/>
                    <a:pt x="1031" y="228"/>
                    <a:pt x="1031" y="228"/>
                  </a:cubicBezTo>
                  <a:moveTo>
                    <a:pt x="1031" y="228"/>
                  </a:moveTo>
                  <a:cubicBezTo>
                    <a:pt x="1031" y="228"/>
                    <a:pt x="1031" y="228"/>
                    <a:pt x="1031" y="228"/>
                  </a:cubicBezTo>
                  <a:cubicBezTo>
                    <a:pt x="1031" y="228"/>
                    <a:pt x="1031" y="228"/>
                    <a:pt x="1031" y="228"/>
                  </a:cubicBezTo>
                  <a:moveTo>
                    <a:pt x="1031" y="228"/>
                  </a:moveTo>
                  <a:cubicBezTo>
                    <a:pt x="1031" y="228"/>
                    <a:pt x="1031" y="228"/>
                    <a:pt x="1031" y="228"/>
                  </a:cubicBezTo>
                  <a:cubicBezTo>
                    <a:pt x="1031" y="228"/>
                    <a:pt x="1031" y="228"/>
                    <a:pt x="1031" y="228"/>
                  </a:cubicBezTo>
                  <a:moveTo>
                    <a:pt x="1031" y="228"/>
                  </a:moveTo>
                  <a:cubicBezTo>
                    <a:pt x="1031" y="228"/>
                    <a:pt x="1031" y="228"/>
                    <a:pt x="1031" y="228"/>
                  </a:cubicBezTo>
                  <a:cubicBezTo>
                    <a:pt x="1031" y="228"/>
                    <a:pt x="1031" y="228"/>
                    <a:pt x="1031" y="228"/>
                  </a:cubicBezTo>
                  <a:moveTo>
                    <a:pt x="1031" y="228"/>
                  </a:moveTo>
                  <a:cubicBezTo>
                    <a:pt x="1031" y="228"/>
                    <a:pt x="1031" y="228"/>
                    <a:pt x="1031" y="228"/>
                  </a:cubicBezTo>
                  <a:cubicBezTo>
                    <a:pt x="1031" y="228"/>
                    <a:pt x="1031" y="228"/>
                    <a:pt x="1031" y="228"/>
                  </a:cubicBezTo>
                  <a:moveTo>
                    <a:pt x="1031" y="228"/>
                  </a:moveTo>
                  <a:cubicBezTo>
                    <a:pt x="1031" y="228"/>
                    <a:pt x="1031" y="228"/>
                    <a:pt x="1031" y="228"/>
                  </a:cubicBezTo>
                  <a:cubicBezTo>
                    <a:pt x="1031" y="228"/>
                    <a:pt x="1031" y="228"/>
                    <a:pt x="1031" y="228"/>
                  </a:cubicBezTo>
                  <a:moveTo>
                    <a:pt x="1031" y="228"/>
                  </a:moveTo>
                  <a:cubicBezTo>
                    <a:pt x="1031" y="228"/>
                    <a:pt x="1031" y="228"/>
                    <a:pt x="1031" y="228"/>
                  </a:cubicBezTo>
                  <a:cubicBezTo>
                    <a:pt x="1031" y="228"/>
                    <a:pt x="1031" y="228"/>
                    <a:pt x="1031" y="228"/>
                  </a:cubicBezTo>
                  <a:moveTo>
                    <a:pt x="1031" y="227"/>
                  </a:moveTo>
                  <a:cubicBezTo>
                    <a:pt x="1031" y="228"/>
                    <a:pt x="1031" y="228"/>
                    <a:pt x="1031" y="228"/>
                  </a:cubicBezTo>
                  <a:cubicBezTo>
                    <a:pt x="1031" y="227"/>
                    <a:pt x="1031" y="227"/>
                    <a:pt x="1031" y="227"/>
                  </a:cubicBezTo>
                  <a:moveTo>
                    <a:pt x="1031" y="227"/>
                  </a:moveTo>
                  <a:cubicBezTo>
                    <a:pt x="1031" y="227"/>
                    <a:pt x="1031" y="227"/>
                    <a:pt x="1031" y="227"/>
                  </a:cubicBezTo>
                  <a:cubicBezTo>
                    <a:pt x="1031" y="227"/>
                    <a:pt x="1031" y="227"/>
                    <a:pt x="1031" y="227"/>
                  </a:cubicBezTo>
                  <a:moveTo>
                    <a:pt x="1031" y="227"/>
                  </a:moveTo>
                  <a:cubicBezTo>
                    <a:pt x="1031" y="227"/>
                    <a:pt x="1031" y="227"/>
                    <a:pt x="1031" y="227"/>
                  </a:cubicBezTo>
                  <a:cubicBezTo>
                    <a:pt x="1031" y="227"/>
                    <a:pt x="1031" y="227"/>
                    <a:pt x="1031" y="227"/>
                  </a:cubicBezTo>
                  <a:moveTo>
                    <a:pt x="1031" y="227"/>
                  </a:moveTo>
                  <a:cubicBezTo>
                    <a:pt x="1031" y="227"/>
                    <a:pt x="1031" y="227"/>
                    <a:pt x="1031" y="227"/>
                  </a:cubicBezTo>
                  <a:cubicBezTo>
                    <a:pt x="1031" y="227"/>
                    <a:pt x="1031" y="227"/>
                    <a:pt x="1031" y="227"/>
                  </a:cubicBezTo>
                  <a:moveTo>
                    <a:pt x="1031" y="227"/>
                  </a:moveTo>
                  <a:cubicBezTo>
                    <a:pt x="1031" y="227"/>
                    <a:pt x="1031" y="227"/>
                    <a:pt x="1031" y="227"/>
                  </a:cubicBezTo>
                  <a:cubicBezTo>
                    <a:pt x="1031" y="227"/>
                    <a:pt x="1031" y="227"/>
                    <a:pt x="1031" y="227"/>
                  </a:cubicBezTo>
                  <a:moveTo>
                    <a:pt x="1031" y="227"/>
                  </a:moveTo>
                  <a:cubicBezTo>
                    <a:pt x="1031" y="227"/>
                    <a:pt x="1031" y="227"/>
                    <a:pt x="1031" y="227"/>
                  </a:cubicBezTo>
                  <a:cubicBezTo>
                    <a:pt x="1031" y="227"/>
                    <a:pt x="1031" y="227"/>
                    <a:pt x="1031" y="227"/>
                  </a:cubicBezTo>
                  <a:moveTo>
                    <a:pt x="1031" y="227"/>
                  </a:moveTo>
                  <a:cubicBezTo>
                    <a:pt x="1031" y="227"/>
                    <a:pt x="1031" y="227"/>
                    <a:pt x="1031" y="227"/>
                  </a:cubicBezTo>
                  <a:cubicBezTo>
                    <a:pt x="1031" y="227"/>
                    <a:pt x="1031" y="227"/>
                    <a:pt x="1031" y="227"/>
                  </a:cubicBezTo>
                  <a:moveTo>
                    <a:pt x="1031" y="227"/>
                  </a:moveTo>
                  <a:cubicBezTo>
                    <a:pt x="1031" y="227"/>
                    <a:pt x="1031" y="227"/>
                    <a:pt x="1031" y="227"/>
                  </a:cubicBezTo>
                  <a:cubicBezTo>
                    <a:pt x="1031" y="227"/>
                    <a:pt x="1031" y="227"/>
                    <a:pt x="1031" y="227"/>
                  </a:cubicBezTo>
                  <a:moveTo>
                    <a:pt x="1031" y="227"/>
                  </a:moveTo>
                  <a:cubicBezTo>
                    <a:pt x="1031" y="227"/>
                    <a:pt x="1031" y="227"/>
                    <a:pt x="1031" y="227"/>
                  </a:cubicBezTo>
                  <a:cubicBezTo>
                    <a:pt x="1031" y="227"/>
                    <a:pt x="1031" y="227"/>
                    <a:pt x="1031" y="227"/>
                  </a:cubicBezTo>
                  <a:moveTo>
                    <a:pt x="1031" y="227"/>
                  </a:moveTo>
                  <a:cubicBezTo>
                    <a:pt x="1031" y="227"/>
                    <a:pt x="1031" y="227"/>
                    <a:pt x="1031" y="227"/>
                  </a:cubicBezTo>
                  <a:cubicBezTo>
                    <a:pt x="1031" y="227"/>
                    <a:pt x="1031" y="227"/>
                    <a:pt x="1031" y="227"/>
                  </a:cubicBezTo>
                  <a:moveTo>
                    <a:pt x="1031" y="227"/>
                  </a:moveTo>
                  <a:cubicBezTo>
                    <a:pt x="1031" y="227"/>
                    <a:pt x="1031" y="227"/>
                    <a:pt x="1031" y="227"/>
                  </a:cubicBezTo>
                  <a:cubicBezTo>
                    <a:pt x="1031" y="227"/>
                    <a:pt x="1031" y="227"/>
                    <a:pt x="1031" y="227"/>
                  </a:cubicBezTo>
                  <a:moveTo>
                    <a:pt x="1031" y="227"/>
                  </a:moveTo>
                  <a:cubicBezTo>
                    <a:pt x="1031" y="227"/>
                    <a:pt x="1031" y="227"/>
                    <a:pt x="1031" y="227"/>
                  </a:cubicBezTo>
                  <a:cubicBezTo>
                    <a:pt x="1031" y="227"/>
                    <a:pt x="1031" y="227"/>
                    <a:pt x="1031" y="227"/>
                  </a:cubicBezTo>
                  <a:moveTo>
                    <a:pt x="1031" y="227"/>
                  </a:moveTo>
                  <a:cubicBezTo>
                    <a:pt x="1031" y="227"/>
                    <a:pt x="1031" y="227"/>
                    <a:pt x="1031" y="227"/>
                  </a:cubicBezTo>
                  <a:cubicBezTo>
                    <a:pt x="1031" y="227"/>
                    <a:pt x="1031" y="227"/>
                    <a:pt x="1031" y="227"/>
                  </a:cubicBezTo>
                  <a:moveTo>
                    <a:pt x="1031" y="227"/>
                  </a:moveTo>
                  <a:cubicBezTo>
                    <a:pt x="1031" y="227"/>
                    <a:pt x="1031" y="227"/>
                    <a:pt x="1031" y="227"/>
                  </a:cubicBezTo>
                  <a:cubicBezTo>
                    <a:pt x="1031" y="227"/>
                    <a:pt x="1031" y="227"/>
                    <a:pt x="1031" y="227"/>
                  </a:cubicBezTo>
                  <a:moveTo>
                    <a:pt x="1028" y="233"/>
                  </a:moveTo>
                  <a:cubicBezTo>
                    <a:pt x="1024" y="234"/>
                    <a:pt x="1019" y="235"/>
                    <a:pt x="1015" y="235"/>
                  </a:cubicBezTo>
                  <a:cubicBezTo>
                    <a:pt x="1013" y="235"/>
                    <a:pt x="1010" y="236"/>
                    <a:pt x="1009" y="237"/>
                  </a:cubicBezTo>
                  <a:cubicBezTo>
                    <a:pt x="1008" y="237"/>
                    <a:pt x="1008" y="237"/>
                    <a:pt x="1004" y="244"/>
                  </a:cubicBezTo>
                  <a:cubicBezTo>
                    <a:pt x="1005" y="246"/>
                    <a:pt x="1006" y="249"/>
                    <a:pt x="1007" y="251"/>
                  </a:cubicBezTo>
                  <a:cubicBezTo>
                    <a:pt x="1006" y="249"/>
                    <a:pt x="1005" y="246"/>
                    <a:pt x="1004" y="244"/>
                  </a:cubicBezTo>
                  <a:cubicBezTo>
                    <a:pt x="1002" y="244"/>
                    <a:pt x="1001" y="244"/>
                    <a:pt x="999" y="244"/>
                  </a:cubicBezTo>
                  <a:cubicBezTo>
                    <a:pt x="997" y="240"/>
                    <a:pt x="996" y="235"/>
                    <a:pt x="994" y="230"/>
                  </a:cubicBezTo>
                  <a:cubicBezTo>
                    <a:pt x="992" y="230"/>
                    <a:pt x="991" y="230"/>
                    <a:pt x="989" y="230"/>
                  </a:cubicBezTo>
                  <a:cubicBezTo>
                    <a:pt x="991" y="230"/>
                    <a:pt x="992" y="230"/>
                    <a:pt x="994" y="230"/>
                  </a:cubicBezTo>
                  <a:cubicBezTo>
                    <a:pt x="1004" y="229"/>
                    <a:pt x="1015" y="228"/>
                    <a:pt x="1025" y="226"/>
                  </a:cubicBezTo>
                  <a:cubicBezTo>
                    <a:pt x="1026" y="229"/>
                    <a:pt x="1027" y="231"/>
                    <a:pt x="1028" y="233"/>
                  </a:cubicBezTo>
                  <a:moveTo>
                    <a:pt x="1032" y="226"/>
                  </a:moveTo>
                  <a:cubicBezTo>
                    <a:pt x="1032" y="226"/>
                    <a:pt x="1032" y="225"/>
                    <a:pt x="1032" y="225"/>
                  </a:cubicBezTo>
                  <a:cubicBezTo>
                    <a:pt x="1032" y="225"/>
                    <a:pt x="1032" y="226"/>
                    <a:pt x="1032" y="226"/>
                  </a:cubicBezTo>
                  <a:cubicBezTo>
                    <a:pt x="1032" y="226"/>
                    <a:pt x="1032" y="226"/>
                    <a:pt x="1032" y="226"/>
                  </a:cubicBezTo>
                  <a:moveTo>
                    <a:pt x="1031" y="225"/>
                  </a:moveTo>
                  <a:cubicBezTo>
                    <a:pt x="1031" y="225"/>
                    <a:pt x="1030" y="226"/>
                    <a:pt x="1031" y="227"/>
                  </a:cubicBezTo>
                  <a:cubicBezTo>
                    <a:pt x="1031" y="226"/>
                    <a:pt x="1030" y="226"/>
                    <a:pt x="1031" y="225"/>
                  </a:cubicBezTo>
                  <a:cubicBezTo>
                    <a:pt x="1031" y="225"/>
                    <a:pt x="1031" y="225"/>
                    <a:pt x="1031" y="225"/>
                  </a:cubicBezTo>
                  <a:moveTo>
                    <a:pt x="829" y="337"/>
                  </a:moveTo>
                  <a:cubicBezTo>
                    <a:pt x="829" y="334"/>
                    <a:pt x="829" y="331"/>
                    <a:pt x="829" y="329"/>
                  </a:cubicBezTo>
                  <a:cubicBezTo>
                    <a:pt x="819" y="329"/>
                    <a:pt x="819" y="329"/>
                    <a:pt x="819" y="329"/>
                  </a:cubicBezTo>
                  <a:cubicBezTo>
                    <a:pt x="812" y="345"/>
                    <a:pt x="812" y="345"/>
                    <a:pt x="812" y="345"/>
                  </a:cubicBezTo>
                  <a:cubicBezTo>
                    <a:pt x="823" y="337"/>
                    <a:pt x="823" y="337"/>
                    <a:pt x="823" y="337"/>
                  </a:cubicBezTo>
                  <a:cubicBezTo>
                    <a:pt x="823" y="342"/>
                    <a:pt x="823" y="347"/>
                    <a:pt x="823" y="353"/>
                  </a:cubicBezTo>
                  <a:cubicBezTo>
                    <a:pt x="829" y="337"/>
                    <a:pt x="829" y="337"/>
                    <a:pt x="829" y="337"/>
                  </a:cubicBezTo>
                  <a:moveTo>
                    <a:pt x="1008" y="578"/>
                  </a:moveTo>
                  <a:cubicBezTo>
                    <a:pt x="999" y="560"/>
                    <a:pt x="999" y="560"/>
                    <a:pt x="999" y="560"/>
                  </a:cubicBezTo>
                  <a:cubicBezTo>
                    <a:pt x="1008" y="578"/>
                    <a:pt x="1008" y="578"/>
                    <a:pt x="1008" y="578"/>
                  </a:cubicBezTo>
                  <a:moveTo>
                    <a:pt x="1008" y="480"/>
                  </a:moveTo>
                  <a:cubicBezTo>
                    <a:pt x="1013" y="470"/>
                    <a:pt x="1013" y="470"/>
                    <a:pt x="1013" y="470"/>
                  </a:cubicBezTo>
                  <a:cubicBezTo>
                    <a:pt x="1008" y="480"/>
                    <a:pt x="1008" y="480"/>
                    <a:pt x="1008" y="480"/>
                  </a:cubicBezTo>
                  <a:moveTo>
                    <a:pt x="1024" y="461"/>
                  </a:moveTo>
                  <a:cubicBezTo>
                    <a:pt x="1013" y="470"/>
                    <a:pt x="1013" y="470"/>
                    <a:pt x="1013" y="470"/>
                  </a:cubicBezTo>
                  <a:cubicBezTo>
                    <a:pt x="1024" y="461"/>
                    <a:pt x="1024" y="461"/>
                    <a:pt x="1024" y="461"/>
                  </a:cubicBezTo>
                  <a:moveTo>
                    <a:pt x="1273" y="419"/>
                  </a:moveTo>
                  <a:cubicBezTo>
                    <a:pt x="1233" y="329"/>
                    <a:pt x="1182" y="248"/>
                    <a:pt x="1124" y="179"/>
                  </a:cubicBezTo>
                  <a:cubicBezTo>
                    <a:pt x="1123" y="179"/>
                    <a:pt x="1122" y="179"/>
                    <a:pt x="1120" y="179"/>
                  </a:cubicBezTo>
                  <a:cubicBezTo>
                    <a:pt x="1114" y="181"/>
                    <a:pt x="1107" y="182"/>
                    <a:pt x="1100" y="184"/>
                  </a:cubicBezTo>
                  <a:cubicBezTo>
                    <a:pt x="1091" y="186"/>
                    <a:pt x="1081" y="188"/>
                    <a:pt x="1072" y="190"/>
                  </a:cubicBezTo>
                  <a:cubicBezTo>
                    <a:pt x="1068" y="186"/>
                    <a:pt x="1066" y="181"/>
                    <a:pt x="1063" y="177"/>
                  </a:cubicBezTo>
                  <a:cubicBezTo>
                    <a:pt x="1060" y="178"/>
                    <a:pt x="1058" y="178"/>
                    <a:pt x="1055" y="178"/>
                  </a:cubicBezTo>
                  <a:cubicBezTo>
                    <a:pt x="1065" y="189"/>
                    <a:pt x="1065" y="189"/>
                    <a:pt x="1075" y="197"/>
                  </a:cubicBezTo>
                  <a:cubicBezTo>
                    <a:pt x="1075" y="197"/>
                    <a:pt x="1073" y="197"/>
                    <a:pt x="1072" y="197"/>
                  </a:cubicBezTo>
                  <a:cubicBezTo>
                    <a:pt x="1056" y="207"/>
                    <a:pt x="1056" y="207"/>
                    <a:pt x="1056" y="207"/>
                  </a:cubicBezTo>
                  <a:cubicBezTo>
                    <a:pt x="1054" y="203"/>
                    <a:pt x="1051" y="198"/>
                    <a:pt x="1048" y="194"/>
                  </a:cubicBezTo>
                  <a:cubicBezTo>
                    <a:pt x="1053" y="208"/>
                    <a:pt x="1053" y="208"/>
                    <a:pt x="1053" y="208"/>
                  </a:cubicBezTo>
                  <a:cubicBezTo>
                    <a:pt x="1048" y="194"/>
                    <a:pt x="1048" y="194"/>
                    <a:pt x="1048" y="194"/>
                  </a:cubicBezTo>
                  <a:cubicBezTo>
                    <a:pt x="1046" y="194"/>
                    <a:pt x="1043" y="195"/>
                    <a:pt x="1040" y="195"/>
                  </a:cubicBezTo>
                  <a:cubicBezTo>
                    <a:pt x="1045" y="202"/>
                    <a:pt x="1048" y="209"/>
                    <a:pt x="1052" y="215"/>
                  </a:cubicBezTo>
                  <a:cubicBezTo>
                    <a:pt x="1047" y="216"/>
                    <a:pt x="1041" y="217"/>
                    <a:pt x="1035" y="218"/>
                  </a:cubicBezTo>
                  <a:cubicBezTo>
                    <a:pt x="1034" y="218"/>
                    <a:pt x="1032" y="218"/>
                    <a:pt x="1031" y="218"/>
                  </a:cubicBezTo>
                  <a:cubicBezTo>
                    <a:pt x="1031" y="218"/>
                    <a:pt x="1031" y="218"/>
                    <a:pt x="1031" y="218"/>
                  </a:cubicBezTo>
                  <a:cubicBezTo>
                    <a:pt x="1018" y="220"/>
                    <a:pt x="1004" y="222"/>
                    <a:pt x="991" y="223"/>
                  </a:cubicBezTo>
                  <a:cubicBezTo>
                    <a:pt x="989" y="230"/>
                    <a:pt x="989" y="230"/>
                    <a:pt x="989" y="230"/>
                  </a:cubicBezTo>
                  <a:cubicBezTo>
                    <a:pt x="991" y="223"/>
                    <a:pt x="991" y="223"/>
                    <a:pt x="991" y="223"/>
                  </a:cubicBezTo>
                  <a:cubicBezTo>
                    <a:pt x="971" y="221"/>
                    <a:pt x="971" y="221"/>
                    <a:pt x="971" y="221"/>
                  </a:cubicBezTo>
                  <a:cubicBezTo>
                    <a:pt x="991" y="223"/>
                    <a:pt x="991" y="223"/>
                    <a:pt x="991" y="223"/>
                  </a:cubicBezTo>
                  <a:cubicBezTo>
                    <a:pt x="1004" y="222"/>
                    <a:pt x="1018" y="220"/>
                    <a:pt x="1031" y="218"/>
                  </a:cubicBezTo>
                  <a:cubicBezTo>
                    <a:pt x="999" y="201"/>
                    <a:pt x="999" y="201"/>
                    <a:pt x="999" y="201"/>
                  </a:cubicBezTo>
                  <a:cubicBezTo>
                    <a:pt x="988" y="195"/>
                    <a:pt x="988" y="195"/>
                    <a:pt x="988" y="195"/>
                  </a:cubicBezTo>
                  <a:cubicBezTo>
                    <a:pt x="966" y="196"/>
                    <a:pt x="944" y="187"/>
                    <a:pt x="922" y="187"/>
                  </a:cubicBezTo>
                  <a:cubicBezTo>
                    <a:pt x="921" y="187"/>
                    <a:pt x="919" y="187"/>
                    <a:pt x="918" y="187"/>
                  </a:cubicBezTo>
                  <a:cubicBezTo>
                    <a:pt x="911" y="188"/>
                    <a:pt x="911" y="188"/>
                    <a:pt x="902" y="193"/>
                  </a:cubicBezTo>
                  <a:cubicBezTo>
                    <a:pt x="908" y="196"/>
                    <a:pt x="916" y="199"/>
                    <a:pt x="922" y="201"/>
                  </a:cubicBezTo>
                  <a:cubicBezTo>
                    <a:pt x="899" y="195"/>
                    <a:pt x="899" y="195"/>
                    <a:pt x="899" y="195"/>
                  </a:cubicBezTo>
                  <a:cubicBezTo>
                    <a:pt x="872" y="210"/>
                    <a:pt x="872" y="210"/>
                    <a:pt x="872" y="210"/>
                  </a:cubicBezTo>
                  <a:cubicBezTo>
                    <a:pt x="868" y="217"/>
                    <a:pt x="868" y="217"/>
                    <a:pt x="868" y="217"/>
                  </a:cubicBezTo>
                  <a:cubicBezTo>
                    <a:pt x="860" y="224"/>
                    <a:pt x="860" y="224"/>
                    <a:pt x="860" y="224"/>
                  </a:cubicBezTo>
                  <a:cubicBezTo>
                    <a:pt x="851" y="224"/>
                    <a:pt x="851" y="224"/>
                    <a:pt x="851" y="224"/>
                  </a:cubicBezTo>
                  <a:cubicBezTo>
                    <a:pt x="847" y="231"/>
                    <a:pt x="847" y="231"/>
                    <a:pt x="847" y="231"/>
                  </a:cubicBezTo>
                  <a:cubicBezTo>
                    <a:pt x="843" y="246"/>
                    <a:pt x="843" y="246"/>
                    <a:pt x="843" y="246"/>
                  </a:cubicBezTo>
                  <a:cubicBezTo>
                    <a:pt x="829" y="253"/>
                    <a:pt x="829" y="253"/>
                    <a:pt x="829" y="253"/>
                  </a:cubicBezTo>
                  <a:cubicBezTo>
                    <a:pt x="823" y="259"/>
                    <a:pt x="823" y="259"/>
                    <a:pt x="823" y="259"/>
                  </a:cubicBezTo>
                  <a:cubicBezTo>
                    <a:pt x="819" y="268"/>
                    <a:pt x="819" y="268"/>
                    <a:pt x="819" y="268"/>
                  </a:cubicBezTo>
                  <a:cubicBezTo>
                    <a:pt x="809" y="275"/>
                    <a:pt x="809" y="275"/>
                    <a:pt x="809" y="275"/>
                  </a:cubicBezTo>
                  <a:cubicBezTo>
                    <a:pt x="806" y="275"/>
                    <a:pt x="802" y="275"/>
                    <a:pt x="799" y="275"/>
                  </a:cubicBezTo>
                  <a:cubicBezTo>
                    <a:pt x="789" y="283"/>
                    <a:pt x="789" y="283"/>
                    <a:pt x="789" y="283"/>
                  </a:cubicBezTo>
                  <a:cubicBezTo>
                    <a:pt x="788" y="297"/>
                    <a:pt x="788" y="297"/>
                    <a:pt x="788" y="297"/>
                  </a:cubicBezTo>
                  <a:cubicBezTo>
                    <a:pt x="789" y="297"/>
                    <a:pt x="791" y="297"/>
                    <a:pt x="793" y="297"/>
                  </a:cubicBezTo>
                  <a:cubicBezTo>
                    <a:pt x="793" y="300"/>
                    <a:pt x="793" y="302"/>
                    <a:pt x="792" y="305"/>
                  </a:cubicBezTo>
                  <a:cubicBezTo>
                    <a:pt x="797" y="323"/>
                    <a:pt x="797" y="323"/>
                    <a:pt x="797" y="323"/>
                  </a:cubicBezTo>
                  <a:cubicBezTo>
                    <a:pt x="818" y="313"/>
                    <a:pt x="818" y="313"/>
                    <a:pt x="818" y="313"/>
                  </a:cubicBezTo>
                  <a:cubicBezTo>
                    <a:pt x="820" y="313"/>
                    <a:pt x="822" y="313"/>
                    <a:pt x="824" y="313"/>
                  </a:cubicBezTo>
                  <a:cubicBezTo>
                    <a:pt x="833" y="306"/>
                    <a:pt x="833" y="306"/>
                    <a:pt x="833" y="306"/>
                  </a:cubicBezTo>
                  <a:cubicBezTo>
                    <a:pt x="840" y="329"/>
                    <a:pt x="840" y="329"/>
                    <a:pt x="840" y="329"/>
                  </a:cubicBezTo>
                  <a:cubicBezTo>
                    <a:pt x="840" y="331"/>
                    <a:pt x="840" y="334"/>
                    <a:pt x="840" y="337"/>
                  </a:cubicBezTo>
                  <a:cubicBezTo>
                    <a:pt x="846" y="353"/>
                    <a:pt x="846" y="353"/>
                    <a:pt x="846" y="353"/>
                  </a:cubicBezTo>
                  <a:cubicBezTo>
                    <a:pt x="872" y="343"/>
                    <a:pt x="872" y="343"/>
                    <a:pt x="872" y="343"/>
                  </a:cubicBezTo>
                  <a:cubicBezTo>
                    <a:pt x="881" y="305"/>
                    <a:pt x="881" y="305"/>
                    <a:pt x="881" y="305"/>
                  </a:cubicBezTo>
                  <a:cubicBezTo>
                    <a:pt x="872" y="343"/>
                    <a:pt x="872" y="343"/>
                    <a:pt x="872" y="343"/>
                  </a:cubicBezTo>
                  <a:cubicBezTo>
                    <a:pt x="846" y="353"/>
                    <a:pt x="846" y="353"/>
                    <a:pt x="846" y="353"/>
                  </a:cubicBezTo>
                  <a:cubicBezTo>
                    <a:pt x="840" y="337"/>
                    <a:pt x="840" y="337"/>
                    <a:pt x="840" y="337"/>
                  </a:cubicBezTo>
                  <a:cubicBezTo>
                    <a:pt x="829" y="361"/>
                    <a:pt x="829" y="361"/>
                    <a:pt x="829" y="361"/>
                  </a:cubicBezTo>
                  <a:cubicBezTo>
                    <a:pt x="870" y="357"/>
                    <a:pt x="875" y="355"/>
                    <a:pt x="878" y="333"/>
                  </a:cubicBezTo>
                  <a:cubicBezTo>
                    <a:pt x="880" y="321"/>
                    <a:pt x="882" y="320"/>
                    <a:pt x="893" y="312"/>
                  </a:cubicBezTo>
                  <a:cubicBezTo>
                    <a:pt x="893" y="307"/>
                    <a:pt x="892" y="302"/>
                    <a:pt x="891" y="296"/>
                  </a:cubicBezTo>
                  <a:cubicBezTo>
                    <a:pt x="880" y="296"/>
                    <a:pt x="880" y="296"/>
                    <a:pt x="880" y="296"/>
                  </a:cubicBezTo>
                  <a:cubicBezTo>
                    <a:pt x="883" y="267"/>
                    <a:pt x="883" y="267"/>
                    <a:pt x="883" y="267"/>
                  </a:cubicBezTo>
                  <a:cubicBezTo>
                    <a:pt x="874" y="275"/>
                    <a:pt x="874" y="275"/>
                    <a:pt x="874" y="275"/>
                  </a:cubicBezTo>
                  <a:cubicBezTo>
                    <a:pt x="883" y="267"/>
                    <a:pt x="883" y="267"/>
                    <a:pt x="883" y="267"/>
                  </a:cubicBezTo>
                  <a:cubicBezTo>
                    <a:pt x="900" y="251"/>
                    <a:pt x="900" y="251"/>
                    <a:pt x="900" y="251"/>
                  </a:cubicBezTo>
                  <a:cubicBezTo>
                    <a:pt x="903" y="237"/>
                    <a:pt x="903" y="237"/>
                    <a:pt x="903" y="237"/>
                  </a:cubicBezTo>
                  <a:cubicBezTo>
                    <a:pt x="921" y="236"/>
                    <a:pt x="921" y="236"/>
                    <a:pt x="921" y="236"/>
                  </a:cubicBezTo>
                  <a:cubicBezTo>
                    <a:pt x="924" y="236"/>
                    <a:pt x="927" y="235"/>
                    <a:pt x="930" y="235"/>
                  </a:cubicBezTo>
                  <a:cubicBezTo>
                    <a:pt x="931" y="240"/>
                    <a:pt x="932" y="245"/>
                    <a:pt x="934" y="250"/>
                  </a:cubicBezTo>
                  <a:cubicBezTo>
                    <a:pt x="932" y="245"/>
                    <a:pt x="931" y="240"/>
                    <a:pt x="930" y="235"/>
                  </a:cubicBezTo>
                  <a:cubicBezTo>
                    <a:pt x="927" y="235"/>
                    <a:pt x="924" y="236"/>
                    <a:pt x="921" y="236"/>
                  </a:cubicBezTo>
                  <a:cubicBezTo>
                    <a:pt x="903" y="237"/>
                    <a:pt x="903" y="237"/>
                    <a:pt x="903" y="237"/>
                  </a:cubicBezTo>
                  <a:cubicBezTo>
                    <a:pt x="900" y="251"/>
                    <a:pt x="900" y="251"/>
                    <a:pt x="900" y="251"/>
                  </a:cubicBezTo>
                  <a:cubicBezTo>
                    <a:pt x="902" y="250"/>
                    <a:pt x="902" y="250"/>
                    <a:pt x="902" y="250"/>
                  </a:cubicBezTo>
                  <a:cubicBezTo>
                    <a:pt x="910" y="241"/>
                    <a:pt x="913" y="239"/>
                    <a:pt x="922" y="248"/>
                  </a:cubicBezTo>
                  <a:cubicBezTo>
                    <a:pt x="922" y="251"/>
                    <a:pt x="921" y="255"/>
                    <a:pt x="921" y="258"/>
                  </a:cubicBezTo>
                  <a:cubicBezTo>
                    <a:pt x="908" y="267"/>
                    <a:pt x="908" y="267"/>
                    <a:pt x="908" y="267"/>
                  </a:cubicBezTo>
                  <a:cubicBezTo>
                    <a:pt x="912" y="296"/>
                    <a:pt x="912" y="296"/>
                    <a:pt x="912" y="296"/>
                  </a:cubicBezTo>
                  <a:cubicBezTo>
                    <a:pt x="915" y="296"/>
                    <a:pt x="919" y="296"/>
                    <a:pt x="922" y="295"/>
                  </a:cubicBezTo>
                  <a:cubicBezTo>
                    <a:pt x="929" y="295"/>
                    <a:pt x="936" y="295"/>
                    <a:pt x="943" y="294"/>
                  </a:cubicBezTo>
                  <a:cubicBezTo>
                    <a:pt x="952" y="294"/>
                    <a:pt x="960" y="293"/>
                    <a:pt x="969" y="292"/>
                  </a:cubicBezTo>
                  <a:cubicBezTo>
                    <a:pt x="970" y="295"/>
                    <a:pt x="970" y="297"/>
                    <a:pt x="971" y="300"/>
                  </a:cubicBezTo>
                  <a:cubicBezTo>
                    <a:pt x="943" y="294"/>
                    <a:pt x="943" y="294"/>
                    <a:pt x="943" y="294"/>
                  </a:cubicBezTo>
                  <a:cubicBezTo>
                    <a:pt x="936" y="295"/>
                    <a:pt x="929" y="295"/>
                    <a:pt x="922" y="295"/>
                  </a:cubicBezTo>
                  <a:cubicBezTo>
                    <a:pt x="941" y="332"/>
                    <a:pt x="941" y="332"/>
                    <a:pt x="941" y="332"/>
                  </a:cubicBezTo>
                  <a:cubicBezTo>
                    <a:pt x="917" y="326"/>
                    <a:pt x="917" y="326"/>
                    <a:pt x="917" y="326"/>
                  </a:cubicBezTo>
                  <a:cubicBezTo>
                    <a:pt x="911" y="367"/>
                    <a:pt x="911" y="367"/>
                    <a:pt x="911" y="367"/>
                  </a:cubicBezTo>
                  <a:cubicBezTo>
                    <a:pt x="881" y="368"/>
                    <a:pt x="881" y="368"/>
                    <a:pt x="881" y="368"/>
                  </a:cubicBezTo>
                  <a:cubicBezTo>
                    <a:pt x="879" y="368"/>
                    <a:pt x="878" y="368"/>
                    <a:pt x="876" y="368"/>
                  </a:cubicBezTo>
                  <a:cubicBezTo>
                    <a:pt x="859" y="376"/>
                    <a:pt x="859" y="376"/>
                    <a:pt x="859" y="376"/>
                  </a:cubicBezTo>
                  <a:cubicBezTo>
                    <a:pt x="857" y="376"/>
                    <a:pt x="855" y="376"/>
                    <a:pt x="853" y="377"/>
                  </a:cubicBezTo>
                  <a:cubicBezTo>
                    <a:pt x="829" y="369"/>
                    <a:pt x="829" y="369"/>
                    <a:pt x="829" y="369"/>
                  </a:cubicBezTo>
                  <a:cubicBezTo>
                    <a:pt x="827" y="369"/>
                    <a:pt x="825" y="369"/>
                    <a:pt x="823" y="369"/>
                  </a:cubicBezTo>
                  <a:cubicBezTo>
                    <a:pt x="823" y="363"/>
                    <a:pt x="823" y="358"/>
                    <a:pt x="823" y="353"/>
                  </a:cubicBezTo>
                  <a:cubicBezTo>
                    <a:pt x="823" y="347"/>
                    <a:pt x="823" y="342"/>
                    <a:pt x="823" y="337"/>
                  </a:cubicBezTo>
                  <a:cubicBezTo>
                    <a:pt x="812" y="345"/>
                    <a:pt x="812" y="345"/>
                    <a:pt x="812" y="345"/>
                  </a:cubicBezTo>
                  <a:cubicBezTo>
                    <a:pt x="812" y="347"/>
                    <a:pt x="812" y="350"/>
                    <a:pt x="812" y="353"/>
                  </a:cubicBezTo>
                  <a:cubicBezTo>
                    <a:pt x="812" y="355"/>
                    <a:pt x="812" y="357"/>
                    <a:pt x="812" y="361"/>
                  </a:cubicBezTo>
                  <a:cubicBezTo>
                    <a:pt x="812" y="366"/>
                    <a:pt x="812" y="371"/>
                    <a:pt x="812" y="377"/>
                  </a:cubicBezTo>
                  <a:cubicBezTo>
                    <a:pt x="789" y="377"/>
                    <a:pt x="789" y="377"/>
                    <a:pt x="789" y="377"/>
                  </a:cubicBezTo>
                  <a:cubicBezTo>
                    <a:pt x="782" y="393"/>
                    <a:pt x="782" y="393"/>
                    <a:pt x="782" y="393"/>
                  </a:cubicBezTo>
                  <a:cubicBezTo>
                    <a:pt x="800" y="385"/>
                    <a:pt x="800" y="385"/>
                    <a:pt x="800" y="385"/>
                  </a:cubicBezTo>
                  <a:cubicBezTo>
                    <a:pt x="782" y="393"/>
                    <a:pt x="782" y="393"/>
                    <a:pt x="782" y="393"/>
                  </a:cubicBezTo>
                  <a:cubicBezTo>
                    <a:pt x="778" y="393"/>
                    <a:pt x="774" y="393"/>
                    <a:pt x="770" y="392"/>
                  </a:cubicBezTo>
                  <a:cubicBezTo>
                    <a:pt x="770" y="398"/>
                    <a:pt x="769" y="403"/>
                    <a:pt x="769" y="409"/>
                  </a:cubicBezTo>
                  <a:cubicBezTo>
                    <a:pt x="782" y="412"/>
                    <a:pt x="782" y="412"/>
                    <a:pt x="782" y="412"/>
                  </a:cubicBezTo>
                  <a:cubicBezTo>
                    <a:pt x="769" y="409"/>
                    <a:pt x="769" y="409"/>
                    <a:pt x="769" y="409"/>
                  </a:cubicBezTo>
                  <a:cubicBezTo>
                    <a:pt x="763" y="409"/>
                    <a:pt x="757" y="408"/>
                    <a:pt x="751" y="408"/>
                  </a:cubicBezTo>
                  <a:cubicBezTo>
                    <a:pt x="745" y="418"/>
                    <a:pt x="745" y="418"/>
                    <a:pt x="745" y="418"/>
                  </a:cubicBezTo>
                  <a:cubicBezTo>
                    <a:pt x="737" y="425"/>
                    <a:pt x="737" y="425"/>
                    <a:pt x="737" y="425"/>
                  </a:cubicBezTo>
                  <a:cubicBezTo>
                    <a:pt x="718" y="432"/>
                    <a:pt x="718" y="432"/>
                    <a:pt x="718" y="432"/>
                  </a:cubicBezTo>
                  <a:cubicBezTo>
                    <a:pt x="687" y="431"/>
                    <a:pt x="687" y="431"/>
                    <a:pt x="687" y="431"/>
                  </a:cubicBezTo>
                  <a:cubicBezTo>
                    <a:pt x="691" y="448"/>
                    <a:pt x="691" y="448"/>
                    <a:pt x="691" y="448"/>
                  </a:cubicBezTo>
                  <a:cubicBezTo>
                    <a:pt x="695" y="448"/>
                    <a:pt x="700" y="448"/>
                    <a:pt x="704" y="448"/>
                  </a:cubicBezTo>
                  <a:cubicBezTo>
                    <a:pt x="705" y="450"/>
                    <a:pt x="705" y="450"/>
                    <a:pt x="705" y="450"/>
                  </a:cubicBezTo>
                  <a:cubicBezTo>
                    <a:pt x="721" y="472"/>
                    <a:pt x="722" y="480"/>
                    <a:pt x="722" y="486"/>
                  </a:cubicBezTo>
                  <a:cubicBezTo>
                    <a:pt x="722" y="484"/>
                    <a:pt x="722" y="482"/>
                    <a:pt x="722" y="481"/>
                  </a:cubicBezTo>
                  <a:cubicBezTo>
                    <a:pt x="720" y="474"/>
                    <a:pt x="717" y="467"/>
                    <a:pt x="705" y="450"/>
                  </a:cubicBezTo>
                  <a:cubicBezTo>
                    <a:pt x="708" y="458"/>
                    <a:pt x="711" y="467"/>
                    <a:pt x="713" y="475"/>
                  </a:cubicBezTo>
                  <a:cubicBezTo>
                    <a:pt x="713" y="481"/>
                    <a:pt x="712" y="486"/>
                    <a:pt x="712" y="492"/>
                  </a:cubicBezTo>
                  <a:cubicBezTo>
                    <a:pt x="711" y="495"/>
                    <a:pt x="711" y="498"/>
                    <a:pt x="711" y="501"/>
                  </a:cubicBezTo>
                  <a:cubicBezTo>
                    <a:pt x="687" y="500"/>
                    <a:pt x="663" y="499"/>
                    <a:pt x="640" y="497"/>
                  </a:cubicBezTo>
                  <a:cubicBezTo>
                    <a:pt x="627" y="562"/>
                    <a:pt x="627" y="562"/>
                    <a:pt x="629" y="567"/>
                  </a:cubicBezTo>
                  <a:cubicBezTo>
                    <a:pt x="629" y="570"/>
                    <a:pt x="628" y="573"/>
                    <a:pt x="628" y="576"/>
                  </a:cubicBezTo>
                  <a:cubicBezTo>
                    <a:pt x="642" y="576"/>
                    <a:pt x="642" y="576"/>
                    <a:pt x="642" y="576"/>
                  </a:cubicBezTo>
                  <a:cubicBezTo>
                    <a:pt x="647" y="581"/>
                    <a:pt x="647" y="581"/>
                    <a:pt x="647" y="581"/>
                  </a:cubicBezTo>
                  <a:cubicBezTo>
                    <a:pt x="664" y="582"/>
                    <a:pt x="681" y="583"/>
                    <a:pt x="699" y="584"/>
                  </a:cubicBezTo>
                  <a:cubicBezTo>
                    <a:pt x="725" y="532"/>
                    <a:pt x="725" y="532"/>
                    <a:pt x="747" y="528"/>
                  </a:cubicBezTo>
                  <a:cubicBezTo>
                    <a:pt x="750" y="521"/>
                    <a:pt x="754" y="510"/>
                    <a:pt x="757" y="503"/>
                  </a:cubicBezTo>
                  <a:cubicBezTo>
                    <a:pt x="763" y="503"/>
                    <a:pt x="770" y="503"/>
                    <a:pt x="777" y="503"/>
                  </a:cubicBezTo>
                  <a:cubicBezTo>
                    <a:pt x="781" y="503"/>
                    <a:pt x="785" y="504"/>
                    <a:pt x="790" y="504"/>
                  </a:cubicBezTo>
                  <a:cubicBezTo>
                    <a:pt x="785" y="468"/>
                    <a:pt x="785" y="468"/>
                    <a:pt x="785" y="468"/>
                  </a:cubicBezTo>
                  <a:cubicBezTo>
                    <a:pt x="790" y="504"/>
                    <a:pt x="790" y="504"/>
                    <a:pt x="790" y="504"/>
                  </a:cubicBezTo>
                  <a:cubicBezTo>
                    <a:pt x="803" y="495"/>
                    <a:pt x="803" y="495"/>
                    <a:pt x="803" y="495"/>
                  </a:cubicBezTo>
                  <a:cubicBezTo>
                    <a:pt x="797" y="478"/>
                    <a:pt x="797" y="478"/>
                    <a:pt x="797" y="478"/>
                  </a:cubicBezTo>
                  <a:cubicBezTo>
                    <a:pt x="803" y="495"/>
                    <a:pt x="803" y="495"/>
                    <a:pt x="803" y="495"/>
                  </a:cubicBezTo>
                  <a:cubicBezTo>
                    <a:pt x="810" y="495"/>
                    <a:pt x="817" y="495"/>
                    <a:pt x="823" y="495"/>
                  </a:cubicBezTo>
                  <a:cubicBezTo>
                    <a:pt x="850" y="530"/>
                    <a:pt x="850" y="530"/>
                    <a:pt x="850" y="530"/>
                  </a:cubicBezTo>
                  <a:cubicBezTo>
                    <a:pt x="871" y="539"/>
                    <a:pt x="871" y="539"/>
                    <a:pt x="871" y="539"/>
                  </a:cubicBezTo>
                  <a:cubicBezTo>
                    <a:pt x="885" y="548"/>
                    <a:pt x="885" y="548"/>
                    <a:pt x="885" y="548"/>
                  </a:cubicBezTo>
                  <a:cubicBezTo>
                    <a:pt x="892" y="538"/>
                    <a:pt x="892" y="538"/>
                    <a:pt x="892" y="538"/>
                  </a:cubicBezTo>
                  <a:cubicBezTo>
                    <a:pt x="894" y="538"/>
                    <a:pt x="897" y="538"/>
                    <a:pt x="899" y="538"/>
                  </a:cubicBezTo>
                  <a:cubicBezTo>
                    <a:pt x="885" y="530"/>
                    <a:pt x="885" y="530"/>
                    <a:pt x="885" y="530"/>
                  </a:cubicBezTo>
                  <a:cubicBezTo>
                    <a:pt x="882" y="530"/>
                    <a:pt x="880" y="530"/>
                    <a:pt x="878" y="530"/>
                  </a:cubicBezTo>
                  <a:cubicBezTo>
                    <a:pt x="866" y="515"/>
                    <a:pt x="851" y="497"/>
                    <a:pt x="839" y="482"/>
                  </a:cubicBezTo>
                  <a:cubicBezTo>
                    <a:pt x="856" y="478"/>
                    <a:pt x="856" y="478"/>
                    <a:pt x="856" y="478"/>
                  </a:cubicBezTo>
                  <a:cubicBezTo>
                    <a:pt x="860" y="478"/>
                    <a:pt x="865" y="478"/>
                    <a:pt x="869" y="478"/>
                  </a:cubicBezTo>
                  <a:cubicBezTo>
                    <a:pt x="883" y="503"/>
                    <a:pt x="883" y="503"/>
                    <a:pt x="883" y="503"/>
                  </a:cubicBezTo>
                  <a:cubicBezTo>
                    <a:pt x="904" y="511"/>
                    <a:pt x="904" y="511"/>
                    <a:pt x="904" y="511"/>
                  </a:cubicBezTo>
                  <a:cubicBezTo>
                    <a:pt x="912" y="519"/>
                    <a:pt x="912" y="519"/>
                    <a:pt x="912" y="519"/>
                  </a:cubicBezTo>
                  <a:cubicBezTo>
                    <a:pt x="919" y="529"/>
                    <a:pt x="919" y="529"/>
                    <a:pt x="919" y="529"/>
                  </a:cubicBezTo>
                  <a:cubicBezTo>
                    <a:pt x="919" y="535"/>
                    <a:pt x="920" y="540"/>
                    <a:pt x="920" y="547"/>
                  </a:cubicBezTo>
                  <a:cubicBezTo>
                    <a:pt x="948" y="566"/>
                    <a:pt x="948" y="566"/>
                    <a:pt x="948" y="566"/>
                  </a:cubicBezTo>
                  <a:cubicBezTo>
                    <a:pt x="947" y="537"/>
                    <a:pt x="947" y="537"/>
                    <a:pt x="947" y="537"/>
                  </a:cubicBezTo>
                  <a:cubicBezTo>
                    <a:pt x="954" y="536"/>
                    <a:pt x="961" y="536"/>
                    <a:pt x="968" y="535"/>
                  </a:cubicBezTo>
                  <a:cubicBezTo>
                    <a:pt x="970" y="535"/>
                    <a:pt x="972" y="535"/>
                    <a:pt x="975" y="535"/>
                  </a:cubicBezTo>
                  <a:cubicBezTo>
                    <a:pt x="998" y="507"/>
                    <a:pt x="998" y="507"/>
                    <a:pt x="998" y="507"/>
                  </a:cubicBezTo>
                  <a:cubicBezTo>
                    <a:pt x="1008" y="480"/>
                    <a:pt x="1008" y="480"/>
                    <a:pt x="1008" y="480"/>
                  </a:cubicBezTo>
                  <a:cubicBezTo>
                    <a:pt x="1013" y="470"/>
                    <a:pt x="1013" y="470"/>
                    <a:pt x="1013" y="470"/>
                  </a:cubicBezTo>
                  <a:cubicBezTo>
                    <a:pt x="1024" y="461"/>
                    <a:pt x="1024" y="461"/>
                    <a:pt x="1024" y="461"/>
                  </a:cubicBezTo>
                  <a:cubicBezTo>
                    <a:pt x="1028" y="452"/>
                    <a:pt x="1028" y="452"/>
                    <a:pt x="1028" y="452"/>
                  </a:cubicBezTo>
                  <a:cubicBezTo>
                    <a:pt x="1024" y="461"/>
                    <a:pt x="1024" y="461"/>
                    <a:pt x="1024" y="461"/>
                  </a:cubicBezTo>
                  <a:cubicBezTo>
                    <a:pt x="1028" y="452"/>
                    <a:pt x="1028" y="452"/>
                    <a:pt x="1028" y="452"/>
                  </a:cubicBezTo>
                  <a:cubicBezTo>
                    <a:pt x="1043" y="459"/>
                    <a:pt x="1043" y="459"/>
                    <a:pt x="1043" y="459"/>
                  </a:cubicBezTo>
                  <a:cubicBezTo>
                    <a:pt x="1047" y="459"/>
                    <a:pt x="1052" y="458"/>
                    <a:pt x="1055" y="458"/>
                  </a:cubicBezTo>
                  <a:cubicBezTo>
                    <a:pt x="1058" y="458"/>
                    <a:pt x="1060" y="458"/>
                    <a:pt x="1062" y="458"/>
                  </a:cubicBezTo>
                  <a:cubicBezTo>
                    <a:pt x="1091" y="444"/>
                    <a:pt x="1091" y="444"/>
                    <a:pt x="1091" y="444"/>
                  </a:cubicBezTo>
                  <a:cubicBezTo>
                    <a:pt x="1092" y="480"/>
                    <a:pt x="1092" y="480"/>
                    <a:pt x="1092" y="480"/>
                  </a:cubicBezTo>
                  <a:cubicBezTo>
                    <a:pt x="1122" y="486"/>
                    <a:pt x="1122" y="486"/>
                    <a:pt x="1122" y="486"/>
                  </a:cubicBezTo>
                  <a:cubicBezTo>
                    <a:pt x="1137" y="487"/>
                    <a:pt x="1159" y="489"/>
                    <a:pt x="1175" y="489"/>
                  </a:cubicBezTo>
                  <a:cubicBezTo>
                    <a:pt x="1159" y="489"/>
                    <a:pt x="1137" y="487"/>
                    <a:pt x="1122" y="486"/>
                  </a:cubicBezTo>
                  <a:cubicBezTo>
                    <a:pt x="1138" y="503"/>
                    <a:pt x="1138" y="503"/>
                    <a:pt x="1138" y="503"/>
                  </a:cubicBezTo>
                  <a:cubicBezTo>
                    <a:pt x="1137" y="519"/>
                    <a:pt x="1137" y="519"/>
                    <a:pt x="1137" y="519"/>
                  </a:cubicBezTo>
                  <a:cubicBezTo>
                    <a:pt x="1106" y="524"/>
                    <a:pt x="1075" y="527"/>
                    <a:pt x="1043" y="530"/>
                  </a:cubicBezTo>
                  <a:cubicBezTo>
                    <a:pt x="1003" y="542"/>
                    <a:pt x="1003" y="542"/>
                    <a:pt x="1003" y="542"/>
                  </a:cubicBezTo>
                  <a:cubicBezTo>
                    <a:pt x="1008" y="531"/>
                    <a:pt x="1008" y="531"/>
                    <a:pt x="1008" y="531"/>
                  </a:cubicBezTo>
                  <a:cubicBezTo>
                    <a:pt x="998" y="507"/>
                    <a:pt x="998" y="507"/>
                    <a:pt x="998" y="507"/>
                  </a:cubicBezTo>
                  <a:cubicBezTo>
                    <a:pt x="975" y="535"/>
                    <a:pt x="975" y="535"/>
                    <a:pt x="975" y="535"/>
                  </a:cubicBezTo>
                  <a:cubicBezTo>
                    <a:pt x="979" y="535"/>
                    <a:pt x="984" y="534"/>
                    <a:pt x="988" y="534"/>
                  </a:cubicBezTo>
                  <a:cubicBezTo>
                    <a:pt x="999" y="560"/>
                    <a:pt x="999" y="560"/>
                    <a:pt x="999" y="560"/>
                  </a:cubicBezTo>
                  <a:cubicBezTo>
                    <a:pt x="1008" y="578"/>
                    <a:pt x="1008" y="578"/>
                    <a:pt x="1008" y="578"/>
                  </a:cubicBezTo>
                  <a:cubicBezTo>
                    <a:pt x="1011" y="581"/>
                    <a:pt x="1011" y="581"/>
                    <a:pt x="1011" y="581"/>
                  </a:cubicBezTo>
                  <a:cubicBezTo>
                    <a:pt x="1008" y="578"/>
                    <a:pt x="1008" y="578"/>
                    <a:pt x="1008" y="578"/>
                  </a:cubicBezTo>
                  <a:cubicBezTo>
                    <a:pt x="1011" y="581"/>
                    <a:pt x="1011" y="581"/>
                    <a:pt x="1011" y="581"/>
                  </a:cubicBezTo>
                  <a:cubicBezTo>
                    <a:pt x="1057" y="578"/>
                    <a:pt x="1103" y="573"/>
                    <a:pt x="1148" y="568"/>
                  </a:cubicBezTo>
                  <a:cubicBezTo>
                    <a:pt x="1166" y="565"/>
                    <a:pt x="1183" y="562"/>
                    <a:pt x="1200" y="560"/>
                  </a:cubicBezTo>
                  <a:cubicBezTo>
                    <a:pt x="1199" y="555"/>
                    <a:pt x="1199" y="551"/>
                    <a:pt x="1197" y="547"/>
                  </a:cubicBezTo>
                  <a:cubicBezTo>
                    <a:pt x="1193" y="548"/>
                    <a:pt x="1189" y="549"/>
                    <a:pt x="1184" y="549"/>
                  </a:cubicBezTo>
                  <a:cubicBezTo>
                    <a:pt x="1189" y="549"/>
                    <a:pt x="1193" y="548"/>
                    <a:pt x="1197" y="547"/>
                  </a:cubicBezTo>
                  <a:cubicBezTo>
                    <a:pt x="1199" y="551"/>
                    <a:pt x="1199" y="555"/>
                    <a:pt x="1200" y="560"/>
                  </a:cubicBezTo>
                  <a:cubicBezTo>
                    <a:pt x="1212" y="558"/>
                    <a:pt x="1225" y="555"/>
                    <a:pt x="1236" y="553"/>
                  </a:cubicBezTo>
                  <a:cubicBezTo>
                    <a:pt x="1225" y="547"/>
                    <a:pt x="1223" y="527"/>
                    <a:pt x="1219" y="515"/>
                  </a:cubicBezTo>
                  <a:cubicBezTo>
                    <a:pt x="1184" y="477"/>
                    <a:pt x="1184" y="477"/>
                    <a:pt x="1184" y="477"/>
                  </a:cubicBezTo>
                  <a:cubicBezTo>
                    <a:pt x="1181" y="468"/>
                    <a:pt x="1178" y="459"/>
                    <a:pt x="1175" y="451"/>
                  </a:cubicBezTo>
                  <a:cubicBezTo>
                    <a:pt x="1188" y="443"/>
                    <a:pt x="1206" y="433"/>
                    <a:pt x="1219" y="425"/>
                  </a:cubicBezTo>
                  <a:cubicBezTo>
                    <a:pt x="1228" y="431"/>
                    <a:pt x="1228" y="431"/>
                    <a:pt x="1228" y="431"/>
                  </a:cubicBezTo>
                  <a:cubicBezTo>
                    <a:pt x="1219" y="425"/>
                    <a:pt x="1219" y="425"/>
                    <a:pt x="1219" y="425"/>
                  </a:cubicBezTo>
                  <a:cubicBezTo>
                    <a:pt x="1221" y="430"/>
                    <a:pt x="1223" y="435"/>
                    <a:pt x="1225" y="440"/>
                  </a:cubicBezTo>
                  <a:cubicBezTo>
                    <a:pt x="1225" y="440"/>
                    <a:pt x="1226" y="441"/>
                    <a:pt x="1226" y="442"/>
                  </a:cubicBezTo>
                  <a:cubicBezTo>
                    <a:pt x="1219" y="446"/>
                    <a:pt x="1219" y="446"/>
                    <a:pt x="1219" y="446"/>
                  </a:cubicBezTo>
                  <a:cubicBezTo>
                    <a:pt x="1218" y="447"/>
                    <a:pt x="1215" y="450"/>
                    <a:pt x="1214" y="452"/>
                  </a:cubicBezTo>
                  <a:cubicBezTo>
                    <a:pt x="1215" y="456"/>
                    <a:pt x="1215" y="456"/>
                    <a:pt x="1221" y="477"/>
                  </a:cubicBezTo>
                  <a:cubicBezTo>
                    <a:pt x="1228" y="479"/>
                    <a:pt x="1235" y="482"/>
                    <a:pt x="1241" y="484"/>
                  </a:cubicBezTo>
                  <a:cubicBezTo>
                    <a:pt x="1220" y="455"/>
                    <a:pt x="1220" y="455"/>
                    <a:pt x="1220" y="455"/>
                  </a:cubicBezTo>
                  <a:cubicBezTo>
                    <a:pt x="1241" y="484"/>
                    <a:pt x="1241" y="484"/>
                    <a:pt x="1241" y="484"/>
                  </a:cubicBezTo>
                  <a:cubicBezTo>
                    <a:pt x="1243" y="484"/>
                    <a:pt x="1245" y="483"/>
                    <a:pt x="1247" y="483"/>
                  </a:cubicBezTo>
                  <a:cubicBezTo>
                    <a:pt x="1249" y="482"/>
                    <a:pt x="1251" y="482"/>
                    <a:pt x="1252" y="481"/>
                  </a:cubicBezTo>
                  <a:cubicBezTo>
                    <a:pt x="1261" y="489"/>
                    <a:pt x="1261" y="489"/>
                    <a:pt x="1261" y="489"/>
                  </a:cubicBezTo>
                  <a:cubicBezTo>
                    <a:pt x="1252" y="481"/>
                    <a:pt x="1252" y="481"/>
                    <a:pt x="1252" y="481"/>
                  </a:cubicBezTo>
                  <a:cubicBezTo>
                    <a:pt x="1261" y="489"/>
                    <a:pt x="1261" y="489"/>
                    <a:pt x="1261" y="489"/>
                  </a:cubicBezTo>
                  <a:cubicBezTo>
                    <a:pt x="1267" y="488"/>
                    <a:pt x="1272" y="486"/>
                    <a:pt x="1278" y="486"/>
                  </a:cubicBezTo>
                  <a:cubicBezTo>
                    <a:pt x="1272" y="486"/>
                    <a:pt x="1267" y="488"/>
                    <a:pt x="1261" y="489"/>
                  </a:cubicBezTo>
                  <a:cubicBezTo>
                    <a:pt x="1252" y="481"/>
                    <a:pt x="1252" y="481"/>
                    <a:pt x="1252" y="481"/>
                  </a:cubicBezTo>
                  <a:cubicBezTo>
                    <a:pt x="1251" y="482"/>
                    <a:pt x="1249" y="482"/>
                    <a:pt x="1247" y="483"/>
                  </a:cubicBezTo>
                  <a:cubicBezTo>
                    <a:pt x="1259" y="498"/>
                    <a:pt x="1259" y="498"/>
                    <a:pt x="1259" y="498"/>
                  </a:cubicBezTo>
                  <a:cubicBezTo>
                    <a:pt x="1247" y="501"/>
                    <a:pt x="1247" y="501"/>
                    <a:pt x="1247" y="501"/>
                  </a:cubicBezTo>
                  <a:cubicBezTo>
                    <a:pt x="1269" y="547"/>
                    <a:pt x="1269" y="547"/>
                    <a:pt x="1269" y="547"/>
                  </a:cubicBezTo>
                  <a:cubicBezTo>
                    <a:pt x="1270" y="547"/>
                    <a:pt x="1272" y="546"/>
                    <a:pt x="1274" y="546"/>
                  </a:cubicBezTo>
                  <a:cubicBezTo>
                    <a:pt x="1271" y="536"/>
                    <a:pt x="1268" y="526"/>
                    <a:pt x="1264" y="516"/>
                  </a:cubicBezTo>
                  <a:cubicBezTo>
                    <a:pt x="1263" y="513"/>
                    <a:pt x="1262" y="510"/>
                    <a:pt x="1261" y="507"/>
                  </a:cubicBezTo>
                  <a:cubicBezTo>
                    <a:pt x="1262" y="510"/>
                    <a:pt x="1263" y="513"/>
                    <a:pt x="1264" y="516"/>
                  </a:cubicBezTo>
                  <a:cubicBezTo>
                    <a:pt x="1263" y="513"/>
                    <a:pt x="1262" y="510"/>
                    <a:pt x="1261" y="507"/>
                  </a:cubicBezTo>
                  <a:cubicBezTo>
                    <a:pt x="1262" y="510"/>
                    <a:pt x="1263" y="513"/>
                    <a:pt x="1264" y="516"/>
                  </a:cubicBezTo>
                  <a:cubicBezTo>
                    <a:pt x="1268" y="526"/>
                    <a:pt x="1271" y="536"/>
                    <a:pt x="1274" y="546"/>
                  </a:cubicBezTo>
                  <a:cubicBezTo>
                    <a:pt x="1290" y="542"/>
                    <a:pt x="1305" y="539"/>
                    <a:pt x="1319" y="535"/>
                  </a:cubicBezTo>
                  <a:cubicBezTo>
                    <a:pt x="1310" y="507"/>
                    <a:pt x="1299" y="479"/>
                    <a:pt x="1288" y="452"/>
                  </a:cubicBezTo>
                  <a:cubicBezTo>
                    <a:pt x="1279" y="459"/>
                    <a:pt x="1279" y="459"/>
                    <a:pt x="1279" y="459"/>
                  </a:cubicBezTo>
                  <a:cubicBezTo>
                    <a:pt x="1269" y="423"/>
                    <a:pt x="1269" y="423"/>
                    <a:pt x="1269" y="423"/>
                  </a:cubicBezTo>
                  <a:cubicBezTo>
                    <a:pt x="1255" y="455"/>
                    <a:pt x="1255" y="455"/>
                    <a:pt x="1255" y="455"/>
                  </a:cubicBezTo>
                  <a:cubicBezTo>
                    <a:pt x="1269" y="423"/>
                    <a:pt x="1269" y="423"/>
                    <a:pt x="1269" y="423"/>
                  </a:cubicBezTo>
                  <a:cubicBezTo>
                    <a:pt x="1273" y="419"/>
                    <a:pt x="1273" y="419"/>
                    <a:pt x="1273" y="419"/>
                  </a:cubicBezTo>
                  <a:moveTo>
                    <a:pt x="627" y="168"/>
                  </a:moveTo>
                  <a:cubicBezTo>
                    <a:pt x="638" y="177"/>
                    <a:pt x="638" y="177"/>
                    <a:pt x="638" y="177"/>
                  </a:cubicBezTo>
                  <a:cubicBezTo>
                    <a:pt x="641" y="164"/>
                    <a:pt x="641" y="164"/>
                    <a:pt x="641" y="164"/>
                  </a:cubicBezTo>
                  <a:cubicBezTo>
                    <a:pt x="627" y="168"/>
                    <a:pt x="627" y="168"/>
                    <a:pt x="627" y="168"/>
                  </a:cubicBezTo>
                  <a:moveTo>
                    <a:pt x="1074" y="139"/>
                  </a:moveTo>
                  <a:cubicBezTo>
                    <a:pt x="1073" y="137"/>
                    <a:pt x="1070" y="135"/>
                    <a:pt x="1069" y="133"/>
                  </a:cubicBezTo>
                  <a:cubicBezTo>
                    <a:pt x="1071" y="139"/>
                    <a:pt x="1071" y="139"/>
                    <a:pt x="1071" y="139"/>
                  </a:cubicBezTo>
                  <a:cubicBezTo>
                    <a:pt x="1072" y="139"/>
                    <a:pt x="1073" y="139"/>
                    <a:pt x="1074" y="139"/>
                  </a:cubicBezTo>
                  <a:moveTo>
                    <a:pt x="1069" y="133"/>
                  </a:moveTo>
                  <a:cubicBezTo>
                    <a:pt x="1072" y="125"/>
                    <a:pt x="1072" y="125"/>
                    <a:pt x="1072" y="125"/>
                  </a:cubicBezTo>
                  <a:cubicBezTo>
                    <a:pt x="1058" y="121"/>
                    <a:pt x="1058" y="121"/>
                    <a:pt x="1058" y="121"/>
                  </a:cubicBezTo>
                  <a:cubicBezTo>
                    <a:pt x="1061" y="127"/>
                    <a:pt x="1061" y="127"/>
                    <a:pt x="1061" y="127"/>
                  </a:cubicBezTo>
                  <a:cubicBezTo>
                    <a:pt x="1063" y="134"/>
                    <a:pt x="1063" y="134"/>
                    <a:pt x="1063" y="134"/>
                  </a:cubicBezTo>
                  <a:cubicBezTo>
                    <a:pt x="1059" y="142"/>
                    <a:pt x="1059" y="142"/>
                    <a:pt x="1059" y="142"/>
                  </a:cubicBezTo>
                  <a:cubicBezTo>
                    <a:pt x="1055" y="150"/>
                    <a:pt x="1055" y="150"/>
                    <a:pt x="1055" y="150"/>
                  </a:cubicBezTo>
                  <a:cubicBezTo>
                    <a:pt x="1063" y="161"/>
                    <a:pt x="1063" y="161"/>
                    <a:pt x="1063" y="161"/>
                  </a:cubicBezTo>
                  <a:cubicBezTo>
                    <a:pt x="1082" y="166"/>
                    <a:pt x="1082" y="166"/>
                    <a:pt x="1082" y="166"/>
                  </a:cubicBezTo>
                  <a:cubicBezTo>
                    <a:pt x="1065" y="153"/>
                    <a:pt x="1065" y="153"/>
                    <a:pt x="1065" y="153"/>
                  </a:cubicBezTo>
                  <a:cubicBezTo>
                    <a:pt x="1082" y="166"/>
                    <a:pt x="1082" y="166"/>
                    <a:pt x="1082" y="166"/>
                  </a:cubicBezTo>
                  <a:cubicBezTo>
                    <a:pt x="1092" y="163"/>
                    <a:pt x="1092" y="163"/>
                    <a:pt x="1092" y="163"/>
                  </a:cubicBezTo>
                  <a:cubicBezTo>
                    <a:pt x="1078" y="152"/>
                    <a:pt x="1078" y="152"/>
                    <a:pt x="1078" y="152"/>
                  </a:cubicBezTo>
                  <a:cubicBezTo>
                    <a:pt x="1076" y="150"/>
                    <a:pt x="1075" y="148"/>
                    <a:pt x="1073" y="146"/>
                  </a:cubicBezTo>
                  <a:cubicBezTo>
                    <a:pt x="1071" y="139"/>
                    <a:pt x="1071" y="139"/>
                    <a:pt x="1071" y="139"/>
                  </a:cubicBezTo>
                  <a:cubicBezTo>
                    <a:pt x="1069" y="133"/>
                    <a:pt x="1069" y="133"/>
                    <a:pt x="1069" y="133"/>
                  </a:cubicBezTo>
                  <a:moveTo>
                    <a:pt x="1061" y="127"/>
                  </a:moveTo>
                  <a:cubicBezTo>
                    <a:pt x="1063" y="134"/>
                    <a:pt x="1063" y="134"/>
                    <a:pt x="1063" y="134"/>
                  </a:cubicBezTo>
                  <a:cubicBezTo>
                    <a:pt x="1061" y="127"/>
                    <a:pt x="1061" y="127"/>
                    <a:pt x="1061" y="127"/>
                  </a:cubicBezTo>
                  <a:moveTo>
                    <a:pt x="1061" y="127"/>
                  </a:moveTo>
                  <a:cubicBezTo>
                    <a:pt x="1058" y="121"/>
                    <a:pt x="1058" y="121"/>
                    <a:pt x="1058" y="121"/>
                  </a:cubicBezTo>
                  <a:cubicBezTo>
                    <a:pt x="1061" y="127"/>
                    <a:pt x="1061" y="127"/>
                    <a:pt x="1061" y="127"/>
                  </a:cubicBezTo>
                  <a:moveTo>
                    <a:pt x="1074" y="123"/>
                  </a:moveTo>
                  <a:cubicBezTo>
                    <a:pt x="1071" y="120"/>
                    <a:pt x="1067" y="117"/>
                    <a:pt x="1065" y="114"/>
                  </a:cubicBezTo>
                  <a:cubicBezTo>
                    <a:pt x="1058" y="121"/>
                    <a:pt x="1058" y="121"/>
                    <a:pt x="1058" y="121"/>
                  </a:cubicBezTo>
                  <a:cubicBezTo>
                    <a:pt x="1072" y="125"/>
                    <a:pt x="1072" y="125"/>
                    <a:pt x="1072" y="125"/>
                  </a:cubicBezTo>
                  <a:cubicBezTo>
                    <a:pt x="1074" y="123"/>
                    <a:pt x="1074" y="123"/>
                    <a:pt x="1074" y="123"/>
                  </a:cubicBezTo>
                  <a:moveTo>
                    <a:pt x="877" y="125"/>
                  </a:moveTo>
                  <a:cubicBezTo>
                    <a:pt x="882" y="125"/>
                    <a:pt x="888" y="125"/>
                    <a:pt x="893" y="124"/>
                  </a:cubicBezTo>
                  <a:cubicBezTo>
                    <a:pt x="891" y="121"/>
                    <a:pt x="890" y="119"/>
                    <a:pt x="887" y="115"/>
                  </a:cubicBezTo>
                  <a:cubicBezTo>
                    <a:pt x="887" y="115"/>
                    <a:pt x="886" y="114"/>
                    <a:pt x="886" y="113"/>
                  </a:cubicBezTo>
                  <a:cubicBezTo>
                    <a:pt x="885" y="112"/>
                    <a:pt x="885" y="112"/>
                    <a:pt x="884" y="112"/>
                  </a:cubicBezTo>
                  <a:cubicBezTo>
                    <a:pt x="876" y="113"/>
                    <a:pt x="876" y="113"/>
                    <a:pt x="874" y="113"/>
                  </a:cubicBezTo>
                  <a:cubicBezTo>
                    <a:pt x="875" y="117"/>
                    <a:pt x="876" y="121"/>
                    <a:pt x="877" y="125"/>
                  </a:cubicBezTo>
                  <a:moveTo>
                    <a:pt x="866" y="119"/>
                  </a:moveTo>
                  <a:cubicBezTo>
                    <a:pt x="868" y="113"/>
                    <a:pt x="868" y="113"/>
                    <a:pt x="868" y="113"/>
                  </a:cubicBezTo>
                  <a:cubicBezTo>
                    <a:pt x="866" y="119"/>
                    <a:pt x="866" y="119"/>
                    <a:pt x="866" y="119"/>
                  </a:cubicBezTo>
                  <a:cubicBezTo>
                    <a:pt x="868" y="113"/>
                    <a:pt x="868" y="113"/>
                    <a:pt x="868" y="113"/>
                  </a:cubicBezTo>
                  <a:cubicBezTo>
                    <a:pt x="858" y="108"/>
                    <a:pt x="858" y="108"/>
                    <a:pt x="858" y="108"/>
                  </a:cubicBezTo>
                  <a:cubicBezTo>
                    <a:pt x="856" y="114"/>
                    <a:pt x="856" y="114"/>
                    <a:pt x="856" y="114"/>
                  </a:cubicBezTo>
                  <a:cubicBezTo>
                    <a:pt x="858" y="108"/>
                    <a:pt x="858" y="108"/>
                    <a:pt x="858" y="108"/>
                  </a:cubicBezTo>
                  <a:cubicBezTo>
                    <a:pt x="857" y="106"/>
                    <a:pt x="857" y="104"/>
                    <a:pt x="857" y="102"/>
                  </a:cubicBezTo>
                  <a:cubicBezTo>
                    <a:pt x="855" y="102"/>
                    <a:pt x="853" y="102"/>
                    <a:pt x="851" y="102"/>
                  </a:cubicBezTo>
                  <a:cubicBezTo>
                    <a:pt x="834" y="114"/>
                    <a:pt x="834" y="114"/>
                    <a:pt x="834" y="114"/>
                  </a:cubicBezTo>
                  <a:cubicBezTo>
                    <a:pt x="840" y="120"/>
                    <a:pt x="840" y="120"/>
                    <a:pt x="840" y="120"/>
                  </a:cubicBezTo>
                  <a:cubicBezTo>
                    <a:pt x="849" y="114"/>
                    <a:pt x="849" y="114"/>
                    <a:pt x="849" y="114"/>
                  </a:cubicBezTo>
                  <a:cubicBezTo>
                    <a:pt x="851" y="114"/>
                    <a:pt x="853" y="114"/>
                    <a:pt x="856" y="114"/>
                  </a:cubicBezTo>
                  <a:cubicBezTo>
                    <a:pt x="853" y="114"/>
                    <a:pt x="851" y="114"/>
                    <a:pt x="849" y="114"/>
                  </a:cubicBezTo>
                  <a:cubicBezTo>
                    <a:pt x="847" y="126"/>
                    <a:pt x="847" y="126"/>
                    <a:pt x="847" y="126"/>
                  </a:cubicBezTo>
                  <a:cubicBezTo>
                    <a:pt x="851" y="132"/>
                    <a:pt x="851" y="132"/>
                    <a:pt x="851" y="132"/>
                  </a:cubicBezTo>
                  <a:cubicBezTo>
                    <a:pt x="852" y="132"/>
                    <a:pt x="853" y="132"/>
                    <a:pt x="855" y="132"/>
                  </a:cubicBezTo>
                  <a:cubicBezTo>
                    <a:pt x="861" y="131"/>
                    <a:pt x="861" y="131"/>
                    <a:pt x="861" y="131"/>
                  </a:cubicBezTo>
                  <a:cubicBezTo>
                    <a:pt x="863" y="119"/>
                    <a:pt x="863" y="119"/>
                    <a:pt x="863" y="119"/>
                  </a:cubicBezTo>
                  <a:cubicBezTo>
                    <a:pt x="864" y="119"/>
                    <a:pt x="865" y="119"/>
                    <a:pt x="866" y="119"/>
                  </a:cubicBezTo>
                  <a:moveTo>
                    <a:pt x="879" y="106"/>
                  </a:moveTo>
                  <a:cubicBezTo>
                    <a:pt x="879" y="106"/>
                    <a:pt x="879" y="106"/>
                    <a:pt x="879" y="106"/>
                  </a:cubicBezTo>
                  <a:cubicBezTo>
                    <a:pt x="879" y="106"/>
                    <a:pt x="879" y="106"/>
                    <a:pt x="879" y="106"/>
                  </a:cubicBezTo>
                  <a:moveTo>
                    <a:pt x="879" y="106"/>
                  </a:moveTo>
                  <a:cubicBezTo>
                    <a:pt x="879" y="106"/>
                    <a:pt x="879" y="106"/>
                    <a:pt x="879" y="106"/>
                  </a:cubicBezTo>
                  <a:cubicBezTo>
                    <a:pt x="879" y="106"/>
                    <a:pt x="879" y="106"/>
                    <a:pt x="879" y="106"/>
                  </a:cubicBezTo>
                  <a:moveTo>
                    <a:pt x="879" y="106"/>
                  </a:moveTo>
                  <a:cubicBezTo>
                    <a:pt x="879" y="106"/>
                    <a:pt x="879" y="106"/>
                    <a:pt x="879" y="106"/>
                  </a:cubicBezTo>
                  <a:cubicBezTo>
                    <a:pt x="879" y="106"/>
                    <a:pt x="879" y="106"/>
                    <a:pt x="879" y="106"/>
                  </a:cubicBezTo>
                  <a:moveTo>
                    <a:pt x="879" y="106"/>
                  </a:moveTo>
                  <a:cubicBezTo>
                    <a:pt x="879" y="106"/>
                    <a:pt x="879" y="106"/>
                    <a:pt x="879" y="106"/>
                  </a:cubicBezTo>
                  <a:cubicBezTo>
                    <a:pt x="879" y="106"/>
                    <a:pt x="879" y="106"/>
                    <a:pt x="879" y="106"/>
                  </a:cubicBezTo>
                  <a:moveTo>
                    <a:pt x="879" y="104"/>
                  </a:moveTo>
                  <a:cubicBezTo>
                    <a:pt x="879" y="104"/>
                    <a:pt x="879" y="104"/>
                    <a:pt x="879" y="104"/>
                  </a:cubicBezTo>
                  <a:cubicBezTo>
                    <a:pt x="878" y="105"/>
                    <a:pt x="879" y="105"/>
                    <a:pt x="879" y="106"/>
                  </a:cubicBezTo>
                  <a:cubicBezTo>
                    <a:pt x="879" y="106"/>
                    <a:pt x="878" y="105"/>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97" y="106"/>
                  </a:moveTo>
                  <a:cubicBezTo>
                    <a:pt x="896" y="95"/>
                    <a:pt x="896" y="95"/>
                    <a:pt x="896" y="95"/>
                  </a:cubicBezTo>
                  <a:cubicBezTo>
                    <a:pt x="887" y="95"/>
                    <a:pt x="879" y="96"/>
                    <a:pt x="870" y="96"/>
                  </a:cubicBezTo>
                  <a:cubicBezTo>
                    <a:pt x="868" y="96"/>
                    <a:pt x="866" y="97"/>
                    <a:pt x="864" y="97"/>
                  </a:cubicBezTo>
                  <a:cubicBezTo>
                    <a:pt x="862" y="99"/>
                    <a:pt x="859" y="101"/>
                    <a:pt x="857" y="102"/>
                  </a:cubicBezTo>
                  <a:cubicBezTo>
                    <a:pt x="857" y="104"/>
                    <a:pt x="857" y="106"/>
                    <a:pt x="858" y="108"/>
                  </a:cubicBezTo>
                  <a:cubicBezTo>
                    <a:pt x="868" y="113"/>
                    <a:pt x="868" y="113"/>
                    <a:pt x="868" y="113"/>
                  </a:cubicBezTo>
                  <a:cubicBezTo>
                    <a:pt x="873" y="107"/>
                    <a:pt x="873" y="107"/>
                    <a:pt x="873" y="107"/>
                  </a:cubicBezTo>
                  <a:cubicBezTo>
                    <a:pt x="875" y="107"/>
                    <a:pt x="877" y="107"/>
                    <a:pt x="879" y="107"/>
                  </a:cubicBezTo>
                  <a:cubicBezTo>
                    <a:pt x="885" y="107"/>
                    <a:pt x="891" y="107"/>
                    <a:pt x="897" y="106"/>
                  </a:cubicBezTo>
                  <a:cubicBezTo>
                    <a:pt x="896" y="105"/>
                    <a:pt x="896" y="105"/>
                    <a:pt x="895" y="104"/>
                  </a:cubicBezTo>
                  <a:cubicBezTo>
                    <a:pt x="896" y="105"/>
                    <a:pt x="896" y="105"/>
                    <a:pt x="897" y="106"/>
                  </a:cubicBezTo>
                  <a:moveTo>
                    <a:pt x="535" y="202"/>
                  </a:moveTo>
                  <a:cubicBezTo>
                    <a:pt x="535" y="202"/>
                    <a:pt x="535" y="202"/>
                    <a:pt x="535" y="202"/>
                  </a:cubicBezTo>
                  <a:cubicBezTo>
                    <a:pt x="535" y="202"/>
                    <a:pt x="535" y="202"/>
                    <a:pt x="535" y="202"/>
                  </a:cubicBezTo>
                  <a:moveTo>
                    <a:pt x="535" y="202"/>
                  </a:moveTo>
                  <a:cubicBezTo>
                    <a:pt x="535" y="202"/>
                    <a:pt x="535" y="202"/>
                    <a:pt x="535" y="202"/>
                  </a:cubicBezTo>
                  <a:cubicBezTo>
                    <a:pt x="535" y="202"/>
                    <a:pt x="535" y="202"/>
                    <a:pt x="535" y="202"/>
                  </a:cubicBezTo>
                  <a:moveTo>
                    <a:pt x="535" y="202"/>
                  </a:moveTo>
                  <a:cubicBezTo>
                    <a:pt x="535" y="202"/>
                    <a:pt x="535" y="202"/>
                    <a:pt x="535" y="202"/>
                  </a:cubicBezTo>
                  <a:cubicBezTo>
                    <a:pt x="535" y="202"/>
                    <a:pt x="535" y="202"/>
                    <a:pt x="535" y="202"/>
                  </a:cubicBezTo>
                  <a:moveTo>
                    <a:pt x="535" y="202"/>
                  </a:moveTo>
                  <a:cubicBezTo>
                    <a:pt x="535" y="202"/>
                    <a:pt x="535" y="202"/>
                    <a:pt x="535" y="202"/>
                  </a:cubicBezTo>
                  <a:cubicBezTo>
                    <a:pt x="535" y="202"/>
                    <a:pt x="535" y="202"/>
                    <a:pt x="535" y="202"/>
                  </a:cubicBezTo>
                  <a:moveTo>
                    <a:pt x="536" y="202"/>
                  </a:moveTo>
                  <a:cubicBezTo>
                    <a:pt x="535" y="202"/>
                    <a:pt x="535" y="202"/>
                    <a:pt x="535"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1" y="201"/>
                  </a:moveTo>
                  <a:cubicBezTo>
                    <a:pt x="531" y="201"/>
                    <a:pt x="531" y="201"/>
                    <a:pt x="531" y="201"/>
                  </a:cubicBezTo>
                  <a:cubicBezTo>
                    <a:pt x="531" y="201"/>
                    <a:pt x="531" y="201"/>
                    <a:pt x="531" y="201"/>
                  </a:cubicBezTo>
                  <a:moveTo>
                    <a:pt x="531" y="201"/>
                  </a:moveTo>
                  <a:cubicBezTo>
                    <a:pt x="531" y="201"/>
                    <a:pt x="531" y="201"/>
                    <a:pt x="531" y="201"/>
                  </a:cubicBezTo>
                  <a:cubicBezTo>
                    <a:pt x="531" y="201"/>
                    <a:pt x="531" y="201"/>
                    <a:pt x="531" y="201"/>
                  </a:cubicBezTo>
                  <a:moveTo>
                    <a:pt x="531" y="201"/>
                  </a:moveTo>
                  <a:cubicBezTo>
                    <a:pt x="531" y="201"/>
                    <a:pt x="531" y="201"/>
                    <a:pt x="531" y="201"/>
                  </a:cubicBezTo>
                  <a:cubicBezTo>
                    <a:pt x="531" y="201"/>
                    <a:pt x="531" y="201"/>
                    <a:pt x="531" y="201"/>
                  </a:cubicBezTo>
                  <a:moveTo>
                    <a:pt x="531" y="201"/>
                  </a:moveTo>
                  <a:cubicBezTo>
                    <a:pt x="531" y="201"/>
                    <a:pt x="531" y="201"/>
                    <a:pt x="531" y="201"/>
                  </a:cubicBezTo>
                  <a:cubicBezTo>
                    <a:pt x="531" y="201"/>
                    <a:pt x="531" y="201"/>
                    <a:pt x="531" y="201"/>
                  </a:cubicBezTo>
                  <a:moveTo>
                    <a:pt x="531" y="201"/>
                  </a:moveTo>
                  <a:cubicBezTo>
                    <a:pt x="531" y="201"/>
                    <a:pt x="531" y="201"/>
                    <a:pt x="531" y="201"/>
                  </a:cubicBezTo>
                  <a:cubicBezTo>
                    <a:pt x="531" y="201"/>
                    <a:pt x="531" y="201"/>
                    <a:pt x="531" y="201"/>
                  </a:cubicBezTo>
                  <a:moveTo>
                    <a:pt x="531" y="201"/>
                  </a:moveTo>
                  <a:cubicBezTo>
                    <a:pt x="531" y="201"/>
                    <a:pt x="531" y="201"/>
                    <a:pt x="531" y="201"/>
                  </a:cubicBezTo>
                  <a:cubicBezTo>
                    <a:pt x="531" y="201"/>
                    <a:pt x="531" y="201"/>
                    <a:pt x="531" y="201"/>
                  </a:cubicBezTo>
                  <a:moveTo>
                    <a:pt x="531" y="201"/>
                  </a:moveTo>
                  <a:cubicBezTo>
                    <a:pt x="531" y="201"/>
                    <a:pt x="531" y="201"/>
                    <a:pt x="531" y="201"/>
                  </a:cubicBezTo>
                  <a:cubicBezTo>
                    <a:pt x="531" y="201"/>
                    <a:pt x="531" y="201"/>
                    <a:pt x="531" y="201"/>
                  </a:cubicBezTo>
                  <a:moveTo>
                    <a:pt x="531" y="201"/>
                  </a:moveTo>
                  <a:cubicBezTo>
                    <a:pt x="531" y="201"/>
                    <a:pt x="531" y="201"/>
                    <a:pt x="531" y="201"/>
                  </a:cubicBezTo>
                  <a:cubicBezTo>
                    <a:pt x="531" y="201"/>
                    <a:pt x="531" y="201"/>
                    <a:pt x="531" y="201"/>
                  </a:cubicBezTo>
                  <a:moveTo>
                    <a:pt x="532" y="201"/>
                  </a:moveTo>
                  <a:cubicBezTo>
                    <a:pt x="531" y="201"/>
                    <a:pt x="531" y="201"/>
                    <a:pt x="531" y="201"/>
                  </a:cubicBezTo>
                  <a:cubicBezTo>
                    <a:pt x="532" y="201"/>
                    <a:pt x="532" y="201"/>
                    <a:pt x="532" y="201"/>
                  </a:cubicBezTo>
                  <a:moveTo>
                    <a:pt x="532" y="201"/>
                  </a:moveTo>
                  <a:cubicBezTo>
                    <a:pt x="532" y="201"/>
                    <a:pt x="532" y="201"/>
                    <a:pt x="532" y="201"/>
                  </a:cubicBezTo>
                  <a:cubicBezTo>
                    <a:pt x="532" y="201"/>
                    <a:pt x="532" y="201"/>
                    <a:pt x="532" y="201"/>
                  </a:cubicBezTo>
                  <a:moveTo>
                    <a:pt x="532" y="201"/>
                  </a:moveTo>
                  <a:cubicBezTo>
                    <a:pt x="532" y="201"/>
                    <a:pt x="532" y="201"/>
                    <a:pt x="532" y="201"/>
                  </a:cubicBezTo>
                  <a:cubicBezTo>
                    <a:pt x="532" y="201"/>
                    <a:pt x="532" y="201"/>
                    <a:pt x="532" y="201"/>
                  </a:cubicBezTo>
                  <a:moveTo>
                    <a:pt x="532" y="201"/>
                  </a:moveTo>
                  <a:cubicBezTo>
                    <a:pt x="532" y="201"/>
                    <a:pt x="532" y="201"/>
                    <a:pt x="532" y="201"/>
                  </a:cubicBezTo>
                  <a:cubicBezTo>
                    <a:pt x="532" y="201"/>
                    <a:pt x="532" y="201"/>
                    <a:pt x="532" y="201"/>
                  </a:cubicBezTo>
                  <a:moveTo>
                    <a:pt x="532" y="201"/>
                  </a:moveTo>
                  <a:cubicBezTo>
                    <a:pt x="532" y="201"/>
                    <a:pt x="532" y="201"/>
                    <a:pt x="532" y="201"/>
                  </a:cubicBezTo>
                  <a:cubicBezTo>
                    <a:pt x="532" y="201"/>
                    <a:pt x="532" y="201"/>
                    <a:pt x="532" y="201"/>
                  </a:cubicBezTo>
                  <a:moveTo>
                    <a:pt x="532" y="201"/>
                  </a:moveTo>
                  <a:cubicBezTo>
                    <a:pt x="532" y="201"/>
                    <a:pt x="532" y="201"/>
                    <a:pt x="532" y="201"/>
                  </a:cubicBezTo>
                  <a:cubicBezTo>
                    <a:pt x="532" y="201"/>
                    <a:pt x="532" y="201"/>
                    <a:pt x="532" y="201"/>
                  </a:cubicBezTo>
                  <a:moveTo>
                    <a:pt x="532" y="201"/>
                  </a:moveTo>
                  <a:cubicBezTo>
                    <a:pt x="532" y="201"/>
                    <a:pt x="532" y="201"/>
                    <a:pt x="532" y="201"/>
                  </a:cubicBezTo>
                  <a:cubicBezTo>
                    <a:pt x="532" y="201"/>
                    <a:pt x="532" y="201"/>
                    <a:pt x="532" y="201"/>
                  </a:cubicBezTo>
                  <a:moveTo>
                    <a:pt x="532" y="201"/>
                  </a:moveTo>
                  <a:cubicBezTo>
                    <a:pt x="532" y="201"/>
                    <a:pt x="532" y="201"/>
                    <a:pt x="532" y="201"/>
                  </a:cubicBezTo>
                  <a:cubicBezTo>
                    <a:pt x="532" y="201"/>
                    <a:pt x="532" y="201"/>
                    <a:pt x="532" y="201"/>
                  </a:cubicBezTo>
                  <a:moveTo>
                    <a:pt x="532" y="201"/>
                  </a:moveTo>
                  <a:cubicBezTo>
                    <a:pt x="532" y="201"/>
                    <a:pt x="532" y="201"/>
                    <a:pt x="532" y="201"/>
                  </a:cubicBezTo>
                  <a:cubicBezTo>
                    <a:pt x="532" y="201"/>
                    <a:pt x="532" y="201"/>
                    <a:pt x="532" y="201"/>
                  </a:cubicBezTo>
                  <a:moveTo>
                    <a:pt x="532" y="201"/>
                  </a:moveTo>
                  <a:cubicBezTo>
                    <a:pt x="532" y="201"/>
                    <a:pt x="532" y="201"/>
                    <a:pt x="532" y="201"/>
                  </a:cubicBezTo>
                  <a:cubicBezTo>
                    <a:pt x="532" y="201"/>
                    <a:pt x="532" y="201"/>
                    <a:pt x="532" y="201"/>
                  </a:cubicBezTo>
                  <a:moveTo>
                    <a:pt x="532" y="201"/>
                  </a:moveTo>
                  <a:cubicBezTo>
                    <a:pt x="532" y="201"/>
                    <a:pt x="532" y="201"/>
                    <a:pt x="532" y="201"/>
                  </a:cubicBezTo>
                  <a:cubicBezTo>
                    <a:pt x="532" y="201"/>
                    <a:pt x="532" y="201"/>
                    <a:pt x="532" y="201"/>
                  </a:cubicBezTo>
                  <a:moveTo>
                    <a:pt x="532" y="201"/>
                  </a:moveTo>
                  <a:cubicBezTo>
                    <a:pt x="532" y="201"/>
                    <a:pt x="532" y="201"/>
                    <a:pt x="532" y="201"/>
                  </a:cubicBezTo>
                  <a:cubicBezTo>
                    <a:pt x="532" y="201"/>
                    <a:pt x="532" y="201"/>
                    <a:pt x="532" y="201"/>
                  </a:cubicBezTo>
                  <a:moveTo>
                    <a:pt x="532" y="201"/>
                  </a:moveTo>
                  <a:cubicBezTo>
                    <a:pt x="532" y="201"/>
                    <a:pt x="532" y="201"/>
                    <a:pt x="532" y="201"/>
                  </a:cubicBezTo>
                  <a:cubicBezTo>
                    <a:pt x="532" y="201"/>
                    <a:pt x="532" y="201"/>
                    <a:pt x="532" y="201"/>
                  </a:cubicBezTo>
                  <a:moveTo>
                    <a:pt x="532" y="201"/>
                  </a:moveTo>
                  <a:cubicBezTo>
                    <a:pt x="532" y="201"/>
                    <a:pt x="532" y="201"/>
                    <a:pt x="532" y="201"/>
                  </a:cubicBezTo>
                  <a:cubicBezTo>
                    <a:pt x="532" y="201"/>
                    <a:pt x="532" y="201"/>
                    <a:pt x="532" y="201"/>
                  </a:cubicBezTo>
                  <a:moveTo>
                    <a:pt x="532" y="201"/>
                  </a:moveTo>
                  <a:cubicBezTo>
                    <a:pt x="532" y="201"/>
                    <a:pt x="532" y="201"/>
                    <a:pt x="532" y="201"/>
                  </a:cubicBezTo>
                  <a:cubicBezTo>
                    <a:pt x="532" y="201"/>
                    <a:pt x="532" y="201"/>
                    <a:pt x="532" y="201"/>
                  </a:cubicBezTo>
                  <a:moveTo>
                    <a:pt x="532" y="201"/>
                  </a:moveTo>
                  <a:cubicBezTo>
                    <a:pt x="532" y="201"/>
                    <a:pt x="532" y="201"/>
                    <a:pt x="532" y="201"/>
                  </a:cubicBezTo>
                  <a:cubicBezTo>
                    <a:pt x="532" y="201"/>
                    <a:pt x="532" y="201"/>
                    <a:pt x="532" y="201"/>
                  </a:cubicBezTo>
                  <a:moveTo>
                    <a:pt x="533" y="201"/>
                  </a:moveTo>
                  <a:cubicBezTo>
                    <a:pt x="532" y="201"/>
                    <a:pt x="532" y="201"/>
                    <a:pt x="532" y="201"/>
                  </a:cubicBezTo>
                  <a:cubicBezTo>
                    <a:pt x="533" y="201"/>
                    <a:pt x="533" y="201"/>
                    <a:pt x="533" y="201"/>
                  </a:cubicBezTo>
                  <a:moveTo>
                    <a:pt x="533" y="201"/>
                  </a:moveTo>
                  <a:cubicBezTo>
                    <a:pt x="533" y="201"/>
                    <a:pt x="533" y="201"/>
                    <a:pt x="533" y="201"/>
                  </a:cubicBezTo>
                  <a:cubicBezTo>
                    <a:pt x="533" y="201"/>
                    <a:pt x="533" y="201"/>
                    <a:pt x="533" y="201"/>
                  </a:cubicBezTo>
                  <a:moveTo>
                    <a:pt x="533" y="201"/>
                  </a:moveTo>
                  <a:cubicBezTo>
                    <a:pt x="533" y="201"/>
                    <a:pt x="533" y="201"/>
                    <a:pt x="533" y="201"/>
                  </a:cubicBezTo>
                  <a:cubicBezTo>
                    <a:pt x="533" y="201"/>
                    <a:pt x="533" y="201"/>
                    <a:pt x="533" y="201"/>
                  </a:cubicBezTo>
                  <a:moveTo>
                    <a:pt x="533" y="201"/>
                  </a:moveTo>
                  <a:cubicBezTo>
                    <a:pt x="533" y="201"/>
                    <a:pt x="533" y="201"/>
                    <a:pt x="533" y="201"/>
                  </a:cubicBezTo>
                  <a:cubicBezTo>
                    <a:pt x="533" y="201"/>
                    <a:pt x="533" y="201"/>
                    <a:pt x="533" y="201"/>
                  </a:cubicBezTo>
                  <a:moveTo>
                    <a:pt x="533" y="201"/>
                  </a:moveTo>
                  <a:cubicBezTo>
                    <a:pt x="533" y="201"/>
                    <a:pt x="533" y="201"/>
                    <a:pt x="533" y="201"/>
                  </a:cubicBezTo>
                  <a:cubicBezTo>
                    <a:pt x="533" y="201"/>
                    <a:pt x="533" y="201"/>
                    <a:pt x="533" y="201"/>
                  </a:cubicBezTo>
                  <a:moveTo>
                    <a:pt x="533" y="201"/>
                  </a:moveTo>
                  <a:cubicBezTo>
                    <a:pt x="533" y="201"/>
                    <a:pt x="533" y="201"/>
                    <a:pt x="533" y="201"/>
                  </a:cubicBezTo>
                  <a:cubicBezTo>
                    <a:pt x="533" y="201"/>
                    <a:pt x="533" y="201"/>
                    <a:pt x="533" y="201"/>
                  </a:cubicBezTo>
                  <a:moveTo>
                    <a:pt x="533" y="201"/>
                  </a:moveTo>
                  <a:cubicBezTo>
                    <a:pt x="533" y="201"/>
                    <a:pt x="533" y="201"/>
                    <a:pt x="533" y="201"/>
                  </a:cubicBezTo>
                  <a:cubicBezTo>
                    <a:pt x="533" y="201"/>
                    <a:pt x="533" y="201"/>
                    <a:pt x="533" y="201"/>
                  </a:cubicBezTo>
                  <a:cubicBezTo>
                    <a:pt x="533" y="201"/>
                    <a:pt x="533" y="201"/>
                    <a:pt x="533" y="201"/>
                  </a:cubicBezTo>
                  <a:cubicBezTo>
                    <a:pt x="533" y="201"/>
                    <a:pt x="533" y="201"/>
                    <a:pt x="533" y="201"/>
                  </a:cubicBezTo>
                  <a:moveTo>
                    <a:pt x="530" y="201"/>
                  </a:moveTo>
                  <a:cubicBezTo>
                    <a:pt x="530" y="201"/>
                    <a:pt x="530" y="201"/>
                    <a:pt x="530" y="201"/>
                  </a:cubicBezTo>
                  <a:cubicBezTo>
                    <a:pt x="530" y="201"/>
                    <a:pt x="530" y="201"/>
                    <a:pt x="530" y="201"/>
                  </a:cubicBezTo>
                  <a:moveTo>
                    <a:pt x="530" y="201"/>
                  </a:moveTo>
                  <a:cubicBezTo>
                    <a:pt x="530" y="201"/>
                    <a:pt x="530" y="201"/>
                    <a:pt x="530" y="201"/>
                  </a:cubicBezTo>
                  <a:cubicBezTo>
                    <a:pt x="530" y="201"/>
                    <a:pt x="530" y="201"/>
                    <a:pt x="530" y="201"/>
                  </a:cubicBezTo>
                  <a:moveTo>
                    <a:pt x="530" y="201"/>
                  </a:moveTo>
                  <a:cubicBezTo>
                    <a:pt x="530" y="201"/>
                    <a:pt x="530" y="201"/>
                    <a:pt x="530" y="201"/>
                  </a:cubicBezTo>
                  <a:cubicBezTo>
                    <a:pt x="530" y="201"/>
                    <a:pt x="530" y="201"/>
                    <a:pt x="530" y="201"/>
                  </a:cubicBezTo>
                  <a:moveTo>
                    <a:pt x="530" y="201"/>
                  </a:moveTo>
                  <a:cubicBezTo>
                    <a:pt x="530" y="201"/>
                    <a:pt x="530" y="201"/>
                    <a:pt x="530" y="201"/>
                  </a:cubicBezTo>
                  <a:cubicBezTo>
                    <a:pt x="530" y="201"/>
                    <a:pt x="530" y="201"/>
                    <a:pt x="530" y="201"/>
                  </a:cubicBezTo>
                  <a:moveTo>
                    <a:pt x="530" y="201"/>
                  </a:moveTo>
                  <a:cubicBezTo>
                    <a:pt x="530" y="201"/>
                    <a:pt x="530" y="201"/>
                    <a:pt x="530" y="201"/>
                  </a:cubicBezTo>
                  <a:cubicBezTo>
                    <a:pt x="530" y="201"/>
                    <a:pt x="530" y="201"/>
                    <a:pt x="530" y="201"/>
                  </a:cubicBezTo>
                  <a:moveTo>
                    <a:pt x="530" y="201"/>
                  </a:moveTo>
                  <a:cubicBezTo>
                    <a:pt x="530" y="201"/>
                    <a:pt x="530" y="201"/>
                    <a:pt x="530" y="201"/>
                  </a:cubicBezTo>
                  <a:cubicBezTo>
                    <a:pt x="530" y="201"/>
                    <a:pt x="530" y="201"/>
                    <a:pt x="530" y="201"/>
                  </a:cubicBezTo>
                  <a:moveTo>
                    <a:pt x="530" y="201"/>
                  </a:moveTo>
                  <a:cubicBezTo>
                    <a:pt x="530" y="201"/>
                    <a:pt x="530" y="201"/>
                    <a:pt x="530" y="201"/>
                  </a:cubicBezTo>
                  <a:cubicBezTo>
                    <a:pt x="530" y="201"/>
                    <a:pt x="530" y="201"/>
                    <a:pt x="530" y="201"/>
                  </a:cubicBezTo>
                  <a:cubicBezTo>
                    <a:pt x="530" y="201"/>
                    <a:pt x="530" y="201"/>
                    <a:pt x="530" y="201"/>
                  </a:cubicBezTo>
                  <a:moveTo>
                    <a:pt x="531" y="201"/>
                  </a:moveTo>
                  <a:cubicBezTo>
                    <a:pt x="531" y="201"/>
                    <a:pt x="531" y="201"/>
                    <a:pt x="531" y="201"/>
                  </a:cubicBezTo>
                  <a:cubicBezTo>
                    <a:pt x="531" y="201"/>
                    <a:pt x="531" y="201"/>
                    <a:pt x="531" y="201"/>
                  </a:cubicBezTo>
                  <a:cubicBezTo>
                    <a:pt x="530" y="201"/>
                    <a:pt x="530" y="201"/>
                    <a:pt x="530" y="201"/>
                  </a:cubicBezTo>
                  <a:cubicBezTo>
                    <a:pt x="531" y="201"/>
                    <a:pt x="531" y="201"/>
                    <a:pt x="531" y="201"/>
                  </a:cubicBezTo>
                  <a:moveTo>
                    <a:pt x="531" y="201"/>
                  </a:moveTo>
                  <a:cubicBezTo>
                    <a:pt x="531" y="201"/>
                    <a:pt x="531" y="201"/>
                    <a:pt x="531" y="201"/>
                  </a:cubicBezTo>
                  <a:cubicBezTo>
                    <a:pt x="531" y="201"/>
                    <a:pt x="531" y="201"/>
                    <a:pt x="531" y="201"/>
                  </a:cubicBezTo>
                  <a:moveTo>
                    <a:pt x="531" y="201"/>
                  </a:moveTo>
                  <a:cubicBezTo>
                    <a:pt x="531" y="201"/>
                    <a:pt x="531" y="201"/>
                    <a:pt x="531" y="201"/>
                  </a:cubicBezTo>
                  <a:cubicBezTo>
                    <a:pt x="531" y="201"/>
                    <a:pt x="531" y="201"/>
                    <a:pt x="531" y="201"/>
                  </a:cubicBezTo>
                  <a:moveTo>
                    <a:pt x="531" y="201"/>
                  </a:moveTo>
                  <a:cubicBezTo>
                    <a:pt x="531" y="201"/>
                    <a:pt x="531" y="201"/>
                    <a:pt x="531" y="201"/>
                  </a:cubicBezTo>
                  <a:cubicBezTo>
                    <a:pt x="531" y="201"/>
                    <a:pt x="531" y="201"/>
                    <a:pt x="531" y="201"/>
                  </a:cubicBezTo>
                  <a:moveTo>
                    <a:pt x="531" y="201"/>
                  </a:moveTo>
                  <a:cubicBezTo>
                    <a:pt x="531" y="201"/>
                    <a:pt x="531" y="201"/>
                    <a:pt x="531" y="201"/>
                  </a:cubicBezTo>
                  <a:cubicBezTo>
                    <a:pt x="531" y="201"/>
                    <a:pt x="531" y="201"/>
                    <a:pt x="531" y="201"/>
                  </a:cubicBezTo>
                  <a:cubicBezTo>
                    <a:pt x="531" y="201"/>
                    <a:pt x="531" y="201"/>
                    <a:pt x="531" y="201"/>
                  </a:cubicBezTo>
                  <a:moveTo>
                    <a:pt x="608" y="180"/>
                  </a:moveTo>
                  <a:cubicBezTo>
                    <a:pt x="611" y="175"/>
                    <a:pt x="614" y="171"/>
                    <a:pt x="617" y="167"/>
                  </a:cubicBezTo>
                  <a:cubicBezTo>
                    <a:pt x="614" y="167"/>
                    <a:pt x="612" y="166"/>
                    <a:pt x="610" y="166"/>
                  </a:cubicBezTo>
                  <a:cubicBezTo>
                    <a:pt x="612" y="166"/>
                    <a:pt x="614" y="167"/>
                    <a:pt x="617" y="167"/>
                  </a:cubicBezTo>
                  <a:cubicBezTo>
                    <a:pt x="614" y="171"/>
                    <a:pt x="611" y="175"/>
                    <a:pt x="608" y="180"/>
                  </a:cubicBezTo>
                  <a:moveTo>
                    <a:pt x="601" y="172"/>
                  </a:moveTo>
                  <a:cubicBezTo>
                    <a:pt x="601" y="172"/>
                    <a:pt x="601" y="172"/>
                    <a:pt x="601" y="172"/>
                  </a:cubicBezTo>
                  <a:cubicBezTo>
                    <a:pt x="601" y="172"/>
                    <a:pt x="601" y="172"/>
                    <a:pt x="601" y="172"/>
                  </a:cubicBezTo>
                  <a:moveTo>
                    <a:pt x="602" y="171"/>
                  </a:moveTo>
                  <a:cubicBezTo>
                    <a:pt x="602" y="171"/>
                    <a:pt x="602" y="172"/>
                    <a:pt x="601" y="172"/>
                  </a:cubicBezTo>
                  <a:cubicBezTo>
                    <a:pt x="602" y="172"/>
                    <a:pt x="602" y="171"/>
                    <a:pt x="602" y="171"/>
                  </a:cubicBezTo>
                  <a:moveTo>
                    <a:pt x="603" y="171"/>
                  </a:moveTo>
                  <a:cubicBezTo>
                    <a:pt x="602" y="171"/>
                    <a:pt x="602" y="171"/>
                    <a:pt x="602" y="171"/>
                  </a:cubicBezTo>
                  <a:cubicBezTo>
                    <a:pt x="602" y="171"/>
                    <a:pt x="602" y="171"/>
                    <a:pt x="603" y="171"/>
                  </a:cubicBezTo>
                  <a:moveTo>
                    <a:pt x="603" y="170"/>
                  </a:moveTo>
                  <a:cubicBezTo>
                    <a:pt x="603" y="170"/>
                    <a:pt x="603" y="170"/>
                    <a:pt x="603" y="171"/>
                  </a:cubicBezTo>
                  <a:cubicBezTo>
                    <a:pt x="603" y="170"/>
                    <a:pt x="603" y="170"/>
                    <a:pt x="603" y="170"/>
                  </a:cubicBezTo>
                  <a:moveTo>
                    <a:pt x="604" y="170"/>
                  </a:moveTo>
                  <a:cubicBezTo>
                    <a:pt x="604" y="170"/>
                    <a:pt x="604" y="170"/>
                    <a:pt x="603" y="170"/>
                  </a:cubicBezTo>
                  <a:cubicBezTo>
                    <a:pt x="604" y="170"/>
                    <a:pt x="604" y="170"/>
                    <a:pt x="604" y="170"/>
                  </a:cubicBezTo>
                  <a:moveTo>
                    <a:pt x="604" y="169"/>
                  </a:moveTo>
                  <a:cubicBezTo>
                    <a:pt x="604" y="169"/>
                    <a:pt x="604" y="169"/>
                    <a:pt x="604" y="170"/>
                  </a:cubicBezTo>
                  <a:cubicBezTo>
                    <a:pt x="604" y="169"/>
                    <a:pt x="604" y="169"/>
                    <a:pt x="604" y="169"/>
                  </a:cubicBezTo>
                  <a:moveTo>
                    <a:pt x="605" y="169"/>
                  </a:moveTo>
                  <a:cubicBezTo>
                    <a:pt x="605" y="169"/>
                    <a:pt x="605" y="169"/>
                    <a:pt x="604" y="169"/>
                  </a:cubicBezTo>
                  <a:cubicBezTo>
                    <a:pt x="605" y="169"/>
                    <a:pt x="605" y="169"/>
                    <a:pt x="605" y="169"/>
                  </a:cubicBezTo>
                  <a:moveTo>
                    <a:pt x="605" y="168"/>
                  </a:moveTo>
                  <a:cubicBezTo>
                    <a:pt x="605" y="168"/>
                    <a:pt x="605" y="168"/>
                    <a:pt x="605" y="169"/>
                  </a:cubicBezTo>
                  <a:cubicBezTo>
                    <a:pt x="605" y="168"/>
                    <a:pt x="605" y="168"/>
                    <a:pt x="605" y="168"/>
                  </a:cubicBezTo>
                  <a:moveTo>
                    <a:pt x="607" y="167"/>
                  </a:moveTo>
                  <a:cubicBezTo>
                    <a:pt x="607" y="167"/>
                    <a:pt x="606" y="168"/>
                    <a:pt x="605" y="168"/>
                  </a:cubicBezTo>
                  <a:cubicBezTo>
                    <a:pt x="606" y="168"/>
                    <a:pt x="607" y="167"/>
                    <a:pt x="607" y="167"/>
                  </a:cubicBezTo>
                  <a:moveTo>
                    <a:pt x="608" y="166"/>
                  </a:moveTo>
                  <a:cubicBezTo>
                    <a:pt x="608" y="166"/>
                    <a:pt x="607" y="167"/>
                    <a:pt x="607" y="167"/>
                  </a:cubicBezTo>
                  <a:cubicBezTo>
                    <a:pt x="607" y="167"/>
                    <a:pt x="608" y="166"/>
                    <a:pt x="608" y="166"/>
                  </a:cubicBezTo>
                  <a:moveTo>
                    <a:pt x="609" y="165"/>
                  </a:moveTo>
                  <a:cubicBezTo>
                    <a:pt x="609" y="165"/>
                    <a:pt x="609" y="165"/>
                    <a:pt x="608" y="166"/>
                  </a:cubicBezTo>
                  <a:cubicBezTo>
                    <a:pt x="609" y="165"/>
                    <a:pt x="609" y="165"/>
                    <a:pt x="609" y="165"/>
                  </a:cubicBezTo>
                  <a:moveTo>
                    <a:pt x="610" y="164"/>
                  </a:moveTo>
                  <a:cubicBezTo>
                    <a:pt x="610" y="164"/>
                    <a:pt x="609" y="164"/>
                    <a:pt x="609" y="165"/>
                  </a:cubicBezTo>
                  <a:cubicBezTo>
                    <a:pt x="609" y="164"/>
                    <a:pt x="610" y="164"/>
                    <a:pt x="610" y="164"/>
                  </a:cubicBezTo>
                  <a:moveTo>
                    <a:pt x="611" y="163"/>
                  </a:moveTo>
                  <a:cubicBezTo>
                    <a:pt x="611" y="163"/>
                    <a:pt x="611" y="164"/>
                    <a:pt x="610" y="164"/>
                  </a:cubicBezTo>
                  <a:cubicBezTo>
                    <a:pt x="611" y="164"/>
                    <a:pt x="611" y="163"/>
                    <a:pt x="611" y="163"/>
                  </a:cubicBezTo>
                  <a:moveTo>
                    <a:pt x="611" y="163"/>
                  </a:moveTo>
                  <a:cubicBezTo>
                    <a:pt x="612" y="163"/>
                    <a:pt x="612" y="162"/>
                    <a:pt x="612" y="162"/>
                  </a:cubicBezTo>
                  <a:cubicBezTo>
                    <a:pt x="612" y="162"/>
                    <a:pt x="612" y="163"/>
                    <a:pt x="611" y="163"/>
                  </a:cubicBezTo>
                  <a:moveTo>
                    <a:pt x="612" y="162"/>
                  </a:moveTo>
                  <a:cubicBezTo>
                    <a:pt x="612" y="162"/>
                    <a:pt x="612" y="162"/>
                    <a:pt x="613" y="161"/>
                  </a:cubicBezTo>
                  <a:cubicBezTo>
                    <a:pt x="612" y="162"/>
                    <a:pt x="612" y="162"/>
                    <a:pt x="612" y="162"/>
                  </a:cubicBezTo>
                  <a:moveTo>
                    <a:pt x="613" y="161"/>
                  </a:moveTo>
                  <a:cubicBezTo>
                    <a:pt x="613" y="161"/>
                    <a:pt x="613" y="161"/>
                    <a:pt x="613" y="161"/>
                  </a:cubicBezTo>
                  <a:cubicBezTo>
                    <a:pt x="613" y="161"/>
                    <a:pt x="613" y="161"/>
                    <a:pt x="613" y="161"/>
                  </a:cubicBezTo>
                  <a:moveTo>
                    <a:pt x="613" y="161"/>
                  </a:moveTo>
                  <a:cubicBezTo>
                    <a:pt x="613" y="161"/>
                    <a:pt x="614" y="160"/>
                    <a:pt x="614" y="160"/>
                  </a:cubicBezTo>
                  <a:cubicBezTo>
                    <a:pt x="614" y="160"/>
                    <a:pt x="613" y="161"/>
                    <a:pt x="613" y="161"/>
                  </a:cubicBezTo>
                  <a:moveTo>
                    <a:pt x="614" y="160"/>
                  </a:moveTo>
                  <a:cubicBezTo>
                    <a:pt x="614" y="160"/>
                    <a:pt x="614" y="160"/>
                    <a:pt x="614" y="160"/>
                  </a:cubicBezTo>
                  <a:cubicBezTo>
                    <a:pt x="614" y="160"/>
                    <a:pt x="614" y="160"/>
                    <a:pt x="614" y="160"/>
                  </a:cubicBezTo>
                  <a:moveTo>
                    <a:pt x="615" y="160"/>
                  </a:moveTo>
                  <a:cubicBezTo>
                    <a:pt x="615" y="160"/>
                    <a:pt x="614" y="160"/>
                    <a:pt x="614" y="160"/>
                  </a:cubicBezTo>
                  <a:cubicBezTo>
                    <a:pt x="614" y="160"/>
                    <a:pt x="615" y="160"/>
                    <a:pt x="615" y="160"/>
                  </a:cubicBezTo>
                  <a:moveTo>
                    <a:pt x="615" y="160"/>
                  </a:moveTo>
                  <a:cubicBezTo>
                    <a:pt x="615" y="160"/>
                    <a:pt x="615" y="160"/>
                    <a:pt x="615" y="160"/>
                  </a:cubicBezTo>
                  <a:cubicBezTo>
                    <a:pt x="615" y="160"/>
                    <a:pt x="615" y="160"/>
                    <a:pt x="615" y="160"/>
                  </a:cubicBezTo>
                  <a:moveTo>
                    <a:pt x="616" y="160"/>
                  </a:moveTo>
                  <a:cubicBezTo>
                    <a:pt x="616" y="160"/>
                    <a:pt x="616" y="160"/>
                    <a:pt x="615" y="160"/>
                  </a:cubicBezTo>
                  <a:cubicBezTo>
                    <a:pt x="616" y="160"/>
                    <a:pt x="616" y="160"/>
                    <a:pt x="616" y="160"/>
                  </a:cubicBezTo>
                  <a:moveTo>
                    <a:pt x="616" y="160"/>
                  </a:moveTo>
                  <a:cubicBezTo>
                    <a:pt x="616" y="160"/>
                    <a:pt x="616" y="160"/>
                    <a:pt x="616" y="160"/>
                  </a:cubicBezTo>
                  <a:cubicBezTo>
                    <a:pt x="616" y="160"/>
                    <a:pt x="616" y="160"/>
                    <a:pt x="616" y="160"/>
                  </a:cubicBezTo>
                  <a:moveTo>
                    <a:pt x="616" y="160"/>
                  </a:moveTo>
                  <a:cubicBezTo>
                    <a:pt x="616" y="160"/>
                    <a:pt x="616" y="160"/>
                    <a:pt x="616" y="160"/>
                  </a:cubicBezTo>
                  <a:cubicBezTo>
                    <a:pt x="616" y="160"/>
                    <a:pt x="616" y="160"/>
                    <a:pt x="616" y="160"/>
                  </a:cubicBezTo>
                  <a:moveTo>
                    <a:pt x="616" y="160"/>
                  </a:moveTo>
                  <a:cubicBezTo>
                    <a:pt x="616" y="160"/>
                    <a:pt x="617" y="160"/>
                    <a:pt x="617" y="160"/>
                  </a:cubicBezTo>
                  <a:cubicBezTo>
                    <a:pt x="617" y="160"/>
                    <a:pt x="617" y="160"/>
                    <a:pt x="617" y="160"/>
                  </a:cubicBezTo>
                  <a:moveTo>
                    <a:pt x="617" y="160"/>
                  </a:moveTo>
                  <a:cubicBezTo>
                    <a:pt x="617" y="160"/>
                    <a:pt x="617" y="160"/>
                    <a:pt x="617" y="160"/>
                  </a:cubicBezTo>
                  <a:cubicBezTo>
                    <a:pt x="617" y="160"/>
                    <a:pt x="617" y="160"/>
                    <a:pt x="617" y="160"/>
                  </a:cubicBezTo>
                  <a:moveTo>
                    <a:pt x="617" y="160"/>
                  </a:moveTo>
                  <a:cubicBezTo>
                    <a:pt x="617" y="160"/>
                    <a:pt x="617" y="160"/>
                    <a:pt x="617" y="160"/>
                  </a:cubicBezTo>
                  <a:cubicBezTo>
                    <a:pt x="617" y="160"/>
                    <a:pt x="617" y="160"/>
                    <a:pt x="617" y="160"/>
                  </a:cubicBezTo>
                  <a:moveTo>
                    <a:pt x="617" y="160"/>
                  </a:moveTo>
                  <a:cubicBezTo>
                    <a:pt x="617" y="160"/>
                    <a:pt x="617" y="160"/>
                    <a:pt x="617" y="160"/>
                  </a:cubicBezTo>
                  <a:cubicBezTo>
                    <a:pt x="617" y="160"/>
                    <a:pt x="617" y="160"/>
                    <a:pt x="617" y="160"/>
                  </a:cubicBezTo>
                  <a:moveTo>
                    <a:pt x="617" y="160"/>
                  </a:moveTo>
                  <a:cubicBezTo>
                    <a:pt x="617" y="160"/>
                    <a:pt x="617" y="160"/>
                    <a:pt x="617" y="160"/>
                  </a:cubicBezTo>
                  <a:cubicBezTo>
                    <a:pt x="617" y="160"/>
                    <a:pt x="617" y="160"/>
                    <a:pt x="617" y="160"/>
                  </a:cubicBezTo>
                  <a:moveTo>
                    <a:pt x="617" y="160"/>
                  </a:moveTo>
                  <a:cubicBezTo>
                    <a:pt x="617" y="160"/>
                    <a:pt x="617" y="160"/>
                    <a:pt x="617" y="160"/>
                  </a:cubicBezTo>
                  <a:cubicBezTo>
                    <a:pt x="617" y="160"/>
                    <a:pt x="617" y="160"/>
                    <a:pt x="617" y="160"/>
                  </a:cubicBezTo>
                  <a:moveTo>
                    <a:pt x="617" y="160"/>
                  </a:moveTo>
                  <a:cubicBezTo>
                    <a:pt x="617" y="160"/>
                    <a:pt x="617" y="160"/>
                    <a:pt x="617" y="160"/>
                  </a:cubicBezTo>
                  <a:cubicBezTo>
                    <a:pt x="617" y="160"/>
                    <a:pt x="617" y="160"/>
                    <a:pt x="617" y="160"/>
                  </a:cubicBezTo>
                  <a:moveTo>
                    <a:pt x="617" y="160"/>
                  </a:moveTo>
                  <a:cubicBezTo>
                    <a:pt x="617" y="160"/>
                    <a:pt x="617" y="160"/>
                    <a:pt x="617" y="160"/>
                  </a:cubicBezTo>
                  <a:cubicBezTo>
                    <a:pt x="617" y="160"/>
                    <a:pt x="617" y="160"/>
                    <a:pt x="617" y="160"/>
                  </a:cubicBezTo>
                  <a:moveTo>
                    <a:pt x="617" y="160"/>
                  </a:moveTo>
                  <a:cubicBezTo>
                    <a:pt x="617" y="160"/>
                    <a:pt x="617" y="160"/>
                    <a:pt x="617" y="160"/>
                  </a:cubicBezTo>
                  <a:cubicBezTo>
                    <a:pt x="617" y="160"/>
                    <a:pt x="617" y="160"/>
                    <a:pt x="617" y="160"/>
                  </a:cubicBezTo>
                  <a:moveTo>
                    <a:pt x="626" y="161"/>
                  </a:moveTo>
                  <a:cubicBezTo>
                    <a:pt x="623" y="161"/>
                    <a:pt x="620" y="160"/>
                    <a:pt x="617" y="160"/>
                  </a:cubicBezTo>
                  <a:cubicBezTo>
                    <a:pt x="618" y="160"/>
                    <a:pt x="619" y="160"/>
                    <a:pt x="619" y="160"/>
                  </a:cubicBezTo>
                  <a:cubicBezTo>
                    <a:pt x="622" y="161"/>
                    <a:pt x="624" y="161"/>
                    <a:pt x="627" y="162"/>
                  </a:cubicBezTo>
                  <a:cubicBezTo>
                    <a:pt x="627" y="162"/>
                    <a:pt x="627" y="162"/>
                    <a:pt x="626" y="161"/>
                  </a:cubicBezTo>
                  <a:moveTo>
                    <a:pt x="630" y="141"/>
                  </a:moveTo>
                  <a:cubicBezTo>
                    <a:pt x="635" y="142"/>
                    <a:pt x="641" y="143"/>
                    <a:pt x="646" y="144"/>
                  </a:cubicBezTo>
                  <a:cubicBezTo>
                    <a:pt x="641" y="143"/>
                    <a:pt x="635" y="142"/>
                    <a:pt x="630" y="141"/>
                  </a:cubicBezTo>
                  <a:moveTo>
                    <a:pt x="653" y="145"/>
                  </a:moveTo>
                  <a:cubicBezTo>
                    <a:pt x="650" y="145"/>
                    <a:pt x="648" y="145"/>
                    <a:pt x="646" y="144"/>
                  </a:cubicBezTo>
                  <a:cubicBezTo>
                    <a:pt x="648" y="145"/>
                    <a:pt x="650" y="145"/>
                    <a:pt x="653" y="145"/>
                  </a:cubicBezTo>
                  <a:moveTo>
                    <a:pt x="652" y="152"/>
                  </a:moveTo>
                  <a:cubicBezTo>
                    <a:pt x="654" y="148"/>
                    <a:pt x="657" y="144"/>
                    <a:pt x="659" y="139"/>
                  </a:cubicBezTo>
                  <a:cubicBezTo>
                    <a:pt x="657" y="144"/>
                    <a:pt x="654" y="148"/>
                    <a:pt x="652" y="152"/>
                  </a:cubicBezTo>
                  <a:moveTo>
                    <a:pt x="659" y="139"/>
                  </a:moveTo>
                  <a:cubicBezTo>
                    <a:pt x="653" y="145"/>
                    <a:pt x="653" y="145"/>
                    <a:pt x="653" y="145"/>
                  </a:cubicBezTo>
                  <a:cubicBezTo>
                    <a:pt x="659" y="139"/>
                    <a:pt x="659" y="139"/>
                    <a:pt x="659" y="139"/>
                  </a:cubicBezTo>
                  <a:moveTo>
                    <a:pt x="687" y="87"/>
                  </a:moveTo>
                  <a:cubicBezTo>
                    <a:pt x="688" y="87"/>
                    <a:pt x="690" y="87"/>
                    <a:pt x="692" y="88"/>
                  </a:cubicBezTo>
                  <a:cubicBezTo>
                    <a:pt x="690" y="87"/>
                    <a:pt x="688" y="87"/>
                    <a:pt x="687" y="87"/>
                  </a:cubicBezTo>
                  <a:moveTo>
                    <a:pt x="692" y="88"/>
                  </a:moveTo>
                  <a:cubicBezTo>
                    <a:pt x="693" y="88"/>
                    <a:pt x="694" y="88"/>
                    <a:pt x="695" y="88"/>
                  </a:cubicBezTo>
                  <a:cubicBezTo>
                    <a:pt x="694" y="88"/>
                    <a:pt x="693" y="88"/>
                    <a:pt x="692" y="88"/>
                  </a:cubicBezTo>
                  <a:moveTo>
                    <a:pt x="689" y="81"/>
                  </a:moveTo>
                  <a:cubicBezTo>
                    <a:pt x="699" y="79"/>
                    <a:pt x="699" y="79"/>
                    <a:pt x="699" y="79"/>
                  </a:cubicBezTo>
                  <a:cubicBezTo>
                    <a:pt x="689" y="81"/>
                    <a:pt x="689" y="81"/>
                    <a:pt x="689" y="81"/>
                  </a:cubicBezTo>
                  <a:cubicBezTo>
                    <a:pt x="686" y="81"/>
                    <a:pt x="683" y="80"/>
                    <a:pt x="679" y="80"/>
                  </a:cubicBezTo>
                  <a:cubicBezTo>
                    <a:pt x="683" y="80"/>
                    <a:pt x="686" y="81"/>
                    <a:pt x="689" y="81"/>
                  </a:cubicBezTo>
                  <a:moveTo>
                    <a:pt x="632" y="63"/>
                  </a:moveTo>
                  <a:cubicBezTo>
                    <a:pt x="630" y="63"/>
                    <a:pt x="629" y="63"/>
                    <a:pt x="628" y="62"/>
                  </a:cubicBezTo>
                  <a:cubicBezTo>
                    <a:pt x="629" y="63"/>
                    <a:pt x="630" y="63"/>
                    <a:pt x="632" y="63"/>
                  </a:cubicBezTo>
                  <a:moveTo>
                    <a:pt x="632" y="63"/>
                  </a:moveTo>
                  <a:cubicBezTo>
                    <a:pt x="640" y="59"/>
                    <a:pt x="640" y="59"/>
                    <a:pt x="640" y="59"/>
                  </a:cubicBezTo>
                  <a:cubicBezTo>
                    <a:pt x="632" y="63"/>
                    <a:pt x="632" y="63"/>
                    <a:pt x="632" y="63"/>
                  </a:cubicBezTo>
                  <a:moveTo>
                    <a:pt x="697" y="100"/>
                  </a:moveTo>
                  <a:cubicBezTo>
                    <a:pt x="708" y="95"/>
                    <a:pt x="723" y="87"/>
                    <a:pt x="734" y="80"/>
                  </a:cubicBezTo>
                  <a:cubicBezTo>
                    <a:pt x="724" y="81"/>
                    <a:pt x="709" y="82"/>
                    <a:pt x="698" y="83"/>
                  </a:cubicBezTo>
                  <a:cubicBezTo>
                    <a:pt x="706" y="73"/>
                    <a:pt x="706" y="73"/>
                    <a:pt x="706" y="73"/>
                  </a:cubicBezTo>
                  <a:cubicBezTo>
                    <a:pt x="698" y="66"/>
                    <a:pt x="698" y="66"/>
                    <a:pt x="698" y="66"/>
                  </a:cubicBezTo>
                  <a:cubicBezTo>
                    <a:pt x="691" y="76"/>
                    <a:pt x="691" y="76"/>
                    <a:pt x="691" y="76"/>
                  </a:cubicBezTo>
                  <a:cubicBezTo>
                    <a:pt x="698" y="66"/>
                    <a:pt x="698" y="66"/>
                    <a:pt x="698" y="66"/>
                  </a:cubicBezTo>
                  <a:cubicBezTo>
                    <a:pt x="673" y="65"/>
                    <a:pt x="672" y="65"/>
                    <a:pt x="657" y="63"/>
                  </a:cubicBezTo>
                  <a:cubicBezTo>
                    <a:pt x="651" y="62"/>
                    <a:pt x="645" y="61"/>
                    <a:pt x="640" y="59"/>
                  </a:cubicBezTo>
                  <a:cubicBezTo>
                    <a:pt x="632" y="63"/>
                    <a:pt x="632" y="63"/>
                    <a:pt x="632" y="63"/>
                  </a:cubicBezTo>
                  <a:cubicBezTo>
                    <a:pt x="630" y="63"/>
                    <a:pt x="629" y="63"/>
                    <a:pt x="628" y="62"/>
                  </a:cubicBezTo>
                  <a:cubicBezTo>
                    <a:pt x="620" y="61"/>
                    <a:pt x="612" y="63"/>
                    <a:pt x="604" y="61"/>
                  </a:cubicBezTo>
                  <a:cubicBezTo>
                    <a:pt x="605" y="61"/>
                    <a:pt x="606" y="61"/>
                    <a:pt x="607" y="62"/>
                  </a:cubicBezTo>
                  <a:cubicBezTo>
                    <a:pt x="613" y="62"/>
                    <a:pt x="621" y="61"/>
                    <a:pt x="628" y="62"/>
                  </a:cubicBezTo>
                  <a:cubicBezTo>
                    <a:pt x="630" y="60"/>
                    <a:pt x="630" y="60"/>
                    <a:pt x="632" y="58"/>
                  </a:cubicBezTo>
                  <a:cubicBezTo>
                    <a:pt x="631" y="57"/>
                    <a:pt x="631" y="57"/>
                    <a:pt x="631" y="56"/>
                  </a:cubicBezTo>
                  <a:cubicBezTo>
                    <a:pt x="630" y="56"/>
                    <a:pt x="608" y="51"/>
                    <a:pt x="602" y="59"/>
                  </a:cubicBezTo>
                  <a:cubicBezTo>
                    <a:pt x="603" y="59"/>
                    <a:pt x="603" y="60"/>
                    <a:pt x="603" y="61"/>
                  </a:cubicBezTo>
                  <a:cubicBezTo>
                    <a:pt x="603" y="60"/>
                    <a:pt x="603" y="59"/>
                    <a:pt x="602" y="59"/>
                  </a:cubicBezTo>
                  <a:cubicBezTo>
                    <a:pt x="604" y="57"/>
                    <a:pt x="604" y="57"/>
                    <a:pt x="607" y="55"/>
                  </a:cubicBezTo>
                  <a:cubicBezTo>
                    <a:pt x="604" y="55"/>
                    <a:pt x="602" y="54"/>
                    <a:pt x="600" y="53"/>
                  </a:cubicBezTo>
                  <a:cubicBezTo>
                    <a:pt x="586" y="53"/>
                    <a:pt x="586" y="53"/>
                    <a:pt x="586" y="53"/>
                  </a:cubicBezTo>
                  <a:cubicBezTo>
                    <a:pt x="600" y="53"/>
                    <a:pt x="600" y="53"/>
                    <a:pt x="600" y="53"/>
                  </a:cubicBezTo>
                  <a:cubicBezTo>
                    <a:pt x="586" y="53"/>
                    <a:pt x="586" y="53"/>
                    <a:pt x="586" y="53"/>
                  </a:cubicBezTo>
                  <a:cubicBezTo>
                    <a:pt x="567" y="64"/>
                    <a:pt x="548" y="76"/>
                    <a:pt x="529" y="89"/>
                  </a:cubicBezTo>
                  <a:cubicBezTo>
                    <a:pt x="529" y="89"/>
                    <a:pt x="529" y="89"/>
                    <a:pt x="529" y="90"/>
                  </a:cubicBezTo>
                  <a:cubicBezTo>
                    <a:pt x="529" y="89"/>
                    <a:pt x="529" y="89"/>
                    <a:pt x="529" y="89"/>
                  </a:cubicBezTo>
                  <a:cubicBezTo>
                    <a:pt x="528" y="89"/>
                    <a:pt x="526" y="91"/>
                    <a:pt x="525" y="91"/>
                  </a:cubicBezTo>
                  <a:cubicBezTo>
                    <a:pt x="525" y="91"/>
                    <a:pt x="526" y="92"/>
                    <a:pt x="527" y="92"/>
                  </a:cubicBezTo>
                  <a:cubicBezTo>
                    <a:pt x="525" y="96"/>
                    <a:pt x="523" y="102"/>
                    <a:pt x="521" y="106"/>
                  </a:cubicBezTo>
                  <a:cubicBezTo>
                    <a:pt x="517" y="112"/>
                    <a:pt x="517" y="112"/>
                    <a:pt x="517" y="112"/>
                  </a:cubicBezTo>
                  <a:cubicBezTo>
                    <a:pt x="512" y="119"/>
                    <a:pt x="512" y="119"/>
                    <a:pt x="512" y="119"/>
                  </a:cubicBezTo>
                  <a:cubicBezTo>
                    <a:pt x="508" y="122"/>
                    <a:pt x="503" y="126"/>
                    <a:pt x="499" y="130"/>
                  </a:cubicBezTo>
                  <a:cubicBezTo>
                    <a:pt x="495" y="136"/>
                    <a:pt x="495" y="136"/>
                    <a:pt x="495" y="136"/>
                  </a:cubicBezTo>
                  <a:cubicBezTo>
                    <a:pt x="498" y="137"/>
                    <a:pt x="501" y="139"/>
                    <a:pt x="505" y="140"/>
                  </a:cubicBezTo>
                  <a:cubicBezTo>
                    <a:pt x="503" y="148"/>
                    <a:pt x="503" y="148"/>
                    <a:pt x="503" y="148"/>
                  </a:cubicBezTo>
                  <a:cubicBezTo>
                    <a:pt x="491" y="160"/>
                    <a:pt x="491" y="160"/>
                    <a:pt x="491" y="160"/>
                  </a:cubicBezTo>
                  <a:cubicBezTo>
                    <a:pt x="490" y="159"/>
                    <a:pt x="489" y="159"/>
                    <a:pt x="489" y="159"/>
                  </a:cubicBezTo>
                  <a:cubicBezTo>
                    <a:pt x="484" y="163"/>
                    <a:pt x="480" y="167"/>
                    <a:pt x="476" y="171"/>
                  </a:cubicBezTo>
                  <a:cubicBezTo>
                    <a:pt x="467" y="168"/>
                    <a:pt x="467" y="168"/>
                    <a:pt x="467" y="168"/>
                  </a:cubicBezTo>
                  <a:cubicBezTo>
                    <a:pt x="452" y="188"/>
                    <a:pt x="452" y="188"/>
                    <a:pt x="452" y="188"/>
                  </a:cubicBezTo>
                  <a:cubicBezTo>
                    <a:pt x="449" y="195"/>
                    <a:pt x="449" y="195"/>
                    <a:pt x="449" y="195"/>
                  </a:cubicBezTo>
                  <a:cubicBezTo>
                    <a:pt x="450" y="195"/>
                    <a:pt x="451" y="196"/>
                    <a:pt x="452" y="196"/>
                  </a:cubicBezTo>
                  <a:cubicBezTo>
                    <a:pt x="456" y="192"/>
                    <a:pt x="460" y="188"/>
                    <a:pt x="464" y="183"/>
                  </a:cubicBezTo>
                  <a:cubicBezTo>
                    <a:pt x="465" y="175"/>
                    <a:pt x="465" y="175"/>
                    <a:pt x="465" y="175"/>
                  </a:cubicBezTo>
                  <a:cubicBezTo>
                    <a:pt x="464" y="183"/>
                    <a:pt x="464" y="183"/>
                    <a:pt x="464" y="183"/>
                  </a:cubicBezTo>
                  <a:cubicBezTo>
                    <a:pt x="460" y="188"/>
                    <a:pt x="456" y="192"/>
                    <a:pt x="452" y="196"/>
                  </a:cubicBezTo>
                  <a:cubicBezTo>
                    <a:pt x="459" y="199"/>
                    <a:pt x="459" y="199"/>
                    <a:pt x="459" y="199"/>
                  </a:cubicBezTo>
                  <a:cubicBezTo>
                    <a:pt x="452" y="196"/>
                    <a:pt x="452" y="196"/>
                    <a:pt x="452" y="196"/>
                  </a:cubicBezTo>
                  <a:cubicBezTo>
                    <a:pt x="451" y="196"/>
                    <a:pt x="450" y="195"/>
                    <a:pt x="449" y="195"/>
                  </a:cubicBezTo>
                  <a:cubicBezTo>
                    <a:pt x="432" y="223"/>
                    <a:pt x="432" y="223"/>
                    <a:pt x="435" y="242"/>
                  </a:cubicBezTo>
                  <a:cubicBezTo>
                    <a:pt x="437" y="234"/>
                    <a:pt x="438" y="223"/>
                    <a:pt x="439" y="216"/>
                  </a:cubicBezTo>
                  <a:cubicBezTo>
                    <a:pt x="435" y="242"/>
                    <a:pt x="435" y="242"/>
                    <a:pt x="435" y="242"/>
                  </a:cubicBezTo>
                  <a:cubicBezTo>
                    <a:pt x="452" y="254"/>
                    <a:pt x="452" y="254"/>
                    <a:pt x="452" y="254"/>
                  </a:cubicBezTo>
                  <a:cubicBezTo>
                    <a:pt x="483" y="230"/>
                    <a:pt x="483" y="230"/>
                    <a:pt x="483" y="230"/>
                  </a:cubicBezTo>
                  <a:cubicBezTo>
                    <a:pt x="514" y="206"/>
                    <a:pt x="514" y="206"/>
                    <a:pt x="514" y="206"/>
                  </a:cubicBezTo>
                  <a:cubicBezTo>
                    <a:pt x="516" y="206"/>
                    <a:pt x="518" y="207"/>
                    <a:pt x="521" y="207"/>
                  </a:cubicBezTo>
                  <a:cubicBezTo>
                    <a:pt x="535" y="212"/>
                    <a:pt x="535" y="212"/>
                    <a:pt x="535" y="212"/>
                  </a:cubicBezTo>
                  <a:cubicBezTo>
                    <a:pt x="571" y="188"/>
                    <a:pt x="571" y="188"/>
                    <a:pt x="571" y="188"/>
                  </a:cubicBezTo>
                  <a:cubicBezTo>
                    <a:pt x="546" y="203"/>
                    <a:pt x="546" y="203"/>
                    <a:pt x="538" y="203"/>
                  </a:cubicBezTo>
                  <a:cubicBezTo>
                    <a:pt x="546" y="203"/>
                    <a:pt x="546" y="203"/>
                    <a:pt x="571" y="188"/>
                  </a:cubicBezTo>
                  <a:cubicBezTo>
                    <a:pt x="582" y="189"/>
                    <a:pt x="593" y="192"/>
                    <a:pt x="604" y="193"/>
                  </a:cubicBezTo>
                  <a:cubicBezTo>
                    <a:pt x="612" y="188"/>
                    <a:pt x="612" y="188"/>
                    <a:pt x="612" y="188"/>
                  </a:cubicBezTo>
                  <a:cubicBezTo>
                    <a:pt x="613" y="188"/>
                    <a:pt x="614" y="188"/>
                    <a:pt x="615" y="188"/>
                  </a:cubicBezTo>
                  <a:cubicBezTo>
                    <a:pt x="616" y="188"/>
                    <a:pt x="618" y="189"/>
                    <a:pt x="619" y="189"/>
                  </a:cubicBezTo>
                  <a:cubicBezTo>
                    <a:pt x="626" y="177"/>
                    <a:pt x="626" y="177"/>
                    <a:pt x="626" y="177"/>
                  </a:cubicBezTo>
                  <a:cubicBezTo>
                    <a:pt x="620" y="168"/>
                    <a:pt x="620" y="168"/>
                    <a:pt x="620" y="168"/>
                  </a:cubicBezTo>
                  <a:cubicBezTo>
                    <a:pt x="622" y="168"/>
                    <a:pt x="625" y="168"/>
                    <a:pt x="627" y="168"/>
                  </a:cubicBezTo>
                  <a:cubicBezTo>
                    <a:pt x="641" y="164"/>
                    <a:pt x="641" y="164"/>
                    <a:pt x="641" y="164"/>
                  </a:cubicBezTo>
                  <a:cubicBezTo>
                    <a:pt x="642" y="162"/>
                    <a:pt x="644" y="160"/>
                    <a:pt x="645" y="158"/>
                  </a:cubicBezTo>
                  <a:cubicBezTo>
                    <a:pt x="640" y="157"/>
                    <a:pt x="636" y="156"/>
                    <a:pt x="631" y="155"/>
                  </a:cubicBezTo>
                  <a:cubicBezTo>
                    <a:pt x="636" y="156"/>
                    <a:pt x="640" y="157"/>
                    <a:pt x="645" y="158"/>
                  </a:cubicBezTo>
                  <a:cubicBezTo>
                    <a:pt x="659" y="152"/>
                    <a:pt x="659" y="152"/>
                    <a:pt x="659" y="152"/>
                  </a:cubicBezTo>
                  <a:cubicBezTo>
                    <a:pt x="665" y="147"/>
                    <a:pt x="665" y="147"/>
                    <a:pt x="665" y="147"/>
                  </a:cubicBezTo>
                  <a:cubicBezTo>
                    <a:pt x="676" y="135"/>
                    <a:pt x="676" y="135"/>
                    <a:pt x="676" y="135"/>
                  </a:cubicBezTo>
                  <a:cubicBezTo>
                    <a:pt x="670" y="128"/>
                    <a:pt x="670" y="128"/>
                    <a:pt x="670" y="128"/>
                  </a:cubicBezTo>
                  <a:cubicBezTo>
                    <a:pt x="684" y="111"/>
                    <a:pt x="684" y="111"/>
                    <a:pt x="684" y="111"/>
                  </a:cubicBezTo>
                  <a:cubicBezTo>
                    <a:pt x="683" y="111"/>
                    <a:pt x="683" y="111"/>
                    <a:pt x="681" y="111"/>
                  </a:cubicBezTo>
                  <a:cubicBezTo>
                    <a:pt x="675" y="116"/>
                    <a:pt x="675" y="116"/>
                    <a:pt x="675" y="116"/>
                  </a:cubicBezTo>
                  <a:cubicBezTo>
                    <a:pt x="681" y="111"/>
                    <a:pt x="681" y="111"/>
                    <a:pt x="681" y="111"/>
                  </a:cubicBezTo>
                  <a:cubicBezTo>
                    <a:pt x="688" y="105"/>
                    <a:pt x="688" y="105"/>
                    <a:pt x="688" y="105"/>
                  </a:cubicBezTo>
                  <a:cubicBezTo>
                    <a:pt x="689" y="105"/>
                    <a:pt x="690" y="106"/>
                    <a:pt x="691" y="106"/>
                  </a:cubicBezTo>
                  <a:cubicBezTo>
                    <a:pt x="697" y="100"/>
                    <a:pt x="697" y="100"/>
                    <a:pt x="697" y="100"/>
                  </a:cubicBezTo>
                  <a:moveTo>
                    <a:pt x="93" y="1104"/>
                  </a:moveTo>
                  <a:cubicBezTo>
                    <a:pt x="98" y="1113"/>
                    <a:pt x="98" y="1113"/>
                    <a:pt x="98" y="1113"/>
                  </a:cubicBezTo>
                  <a:cubicBezTo>
                    <a:pt x="92" y="1102"/>
                    <a:pt x="92" y="1102"/>
                    <a:pt x="92" y="1102"/>
                  </a:cubicBezTo>
                  <a:cubicBezTo>
                    <a:pt x="87" y="1093"/>
                    <a:pt x="87" y="1093"/>
                    <a:pt x="87" y="1093"/>
                  </a:cubicBezTo>
                  <a:cubicBezTo>
                    <a:pt x="93" y="1104"/>
                    <a:pt x="93" y="1104"/>
                    <a:pt x="93" y="1104"/>
                  </a:cubicBezTo>
                  <a:moveTo>
                    <a:pt x="350" y="1401"/>
                  </a:moveTo>
                  <a:cubicBezTo>
                    <a:pt x="262" y="1327"/>
                    <a:pt x="195" y="1226"/>
                    <a:pt x="156" y="1105"/>
                  </a:cubicBezTo>
                  <a:cubicBezTo>
                    <a:pt x="143" y="1099"/>
                    <a:pt x="130" y="1092"/>
                    <a:pt x="118" y="1085"/>
                  </a:cubicBezTo>
                  <a:cubicBezTo>
                    <a:pt x="96" y="1074"/>
                    <a:pt x="80" y="1061"/>
                    <a:pt x="67" y="1048"/>
                  </a:cubicBezTo>
                  <a:cubicBezTo>
                    <a:pt x="78" y="1075"/>
                    <a:pt x="78" y="1075"/>
                    <a:pt x="78" y="1075"/>
                  </a:cubicBezTo>
                  <a:cubicBezTo>
                    <a:pt x="84" y="1085"/>
                    <a:pt x="84" y="1085"/>
                    <a:pt x="84" y="1085"/>
                  </a:cubicBezTo>
                  <a:cubicBezTo>
                    <a:pt x="85" y="1088"/>
                    <a:pt x="86" y="1090"/>
                    <a:pt x="87" y="1093"/>
                  </a:cubicBezTo>
                  <a:cubicBezTo>
                    <a:pt x="92" y="1102"/>
                    <a:pt x="92" y="1102"/>
                    <a:pt x="92" y="1102"/>
                  </a:cubicBezTo>
                  <a:cubicBezTo>
                    <a:pt x="98" y="1113"/>
                    <a:pt x="98" y="1113"/>
                    <a:pt x="98" y="1113"/>
                  </a:cubicBezTo>
                  <a:cubicBezTo>
                    <a:pt x="123" y="1152"/>
                    <a:pt x="123" y="1152"/>
                    <a:pt x="123" y="1152"/>
                  </a:cubicBezTo>
                  <a:cubicBezTo>
                    <a:pt x="130" y="1161"/>
                    <a:pt x="130" y="1161"/>
                    <a:pt x="130" y="1161"/>
                  </a:cubicBezTo>
                  <a:cubicBezTo>
                    <a:pt x="149" y="1185"/>
                    <a:pt x="149" y="1185"/>
                    <a:pt x="149" y="1185"/>
                  </a:cubicBezTo>
                  <a:cubicBezTo>
                    <a:pt x="198" y="1272"/>
                    <a:pt x="225" y="1309"/>
                    <a:pt x="310" y="1380"/>
                  </a:cubicBezTo>
                  <a:cubicBezTo>
                    <a:pt x="370" y="1423"/>
                    <a:pt x="371" y="1425"/>
                    <a:pt x="407" y="1445"/>
                  </a:cubicBezTo>
                  <a:cubicBezTo>
                    <a:pt x="379" y="1428"/>
                    <a:pt x="379" y="1428"/>
                    <a:pt x="379" y="1428"/>
                  </a:cubicBezTo>
                  <a:cubicBezTo>
                    <a:pt x="372" y="1423"/>
                    <a:pt x="372" y="1423"/>
                    <a:pt x="372" y="1423"/>
                  </a:cubicBezTo>
                  <a:cubicBezTo>
                    <a:pt x="364" y="1417"/>
                    <a:pt x="355" y="1411"/>
                    <a:pt x="346" y="1404"/>
                  </a:cubicBezTo>
                  <a:cubicBezTo>
                    <a:pt x="356" y="1410"/>
                    <a:pt x="356" y="1410"/>
                    <a:pt x="356" y="1410"/>
                  </a:cubicBezTo>
                  <a:cubicBezTo>
                    <a:pt x="342" y="1396"/>
                    <a:pt x="342" y="1396"/>
                    <a:pt x="342" y="1396"/>
                  </a:cubicBezTo>
                  <a:cubicBezTo>
                    <a:pt x="344" y="1398"/>
                    <a:pt x="347" y="1399"/>
                    <a:pt x="350" y="1401"/>
                  </a:cubicBezTo>
                  <a:moveTo>
                    <a:pt x="1163" y="1135"/>
                  </a:moveTo>
                  <a:cubicBezTo>
                    <a:pt x="1171" y="1124"/>
                    <a:pt x="1171" y="1124"/>
                    <a:pt x="1171" y="1124"/>
                  </a:cubicBezTo>
                  <a:cubicBezTo>
                    <a:pt x="1161" y="1132"/>
                    <a:pt x="1161" y="1132"/>
                    <a:pt x="1161" y="1132"/>
                  </a:cubicBezTo>
                  <a:cubicBezTo>
                    <a:pt x="1154" y="1142"/>
                    <a:pt x="1154" y="1142"/>
                    <a:pt x="1154" y="1142"/>
                  </a:cubicBezTo>
                  <a:cubicBezTo>
                    <a:pt x="1163" y="1135"/>
                    <a:pt x="1163" y="1135"/>
                    <a:pt x="1163" y="1135"/>
                  </a:cubicBezTo>
                  <a:moveTo>
                    <a:pt x="805" y="1119"/>
                  </a:moveTo>
                  <a:cubicBezTo>
                    <a:pt x="845" y="1161"/>
                    <a:pt x="845" y="1161"/>
                    <a:pt x="845" y="1161"/>
                  </a:cubicBezTo>
                  <a:cubicBezTo>
                    <a:pt x="836" y="1146"/>
                    <a:pt x="823" y="1127"/>
                    <a:pt x="814" y="1112"/>
                  </a:cubicBezTo>
                  <a:cubicBezTo>
                    <a:pt x="805" y="1119"/>
                    <a:pt x="805" y="1119"/>
                    <a:pt x="805" y="1119"/>
                  </a:cubicBezTo>
                  <a:moveTo>
                    <a:pt x="156" y="1105"/>
                  </a:moveTo>
                  <a:cubicBezTo>
                    <a:pt x="209" y="1128"/>
                    <a:pt x="275" y="1148"/>
                    <a:pt x="351" y="1164"/>
                  </a:cubicBezTo>
                  <a:cubicBezTo>
                    <a:pt x="343" y="1132"/>
                    <a:pt x="343" y="1132"/>
                    <a:pt x="343" y="1132"/>
                  </a:cubicBezTo>
                  <a:cubicBezTo>
                    <a:pt x="339" y="1127"/>
                    <a:pt x="339" y="1127"/>
                    <a:pt x="339" y="1127"/>
                  </a:cubicBezTo>
                  <a:cubicBezTo>
                    <a:pt x="325" y="1111"/>
                    <a:pt x="309" y="1097"/>
                    <a:pt x="293" y="1081"/>
                  </a:cubicBezTo>
                  <a:cubicBezTo>
                    <a:pt x="286" y="1079"/>
                    <a:pt x="278" y="1077"/>
                    <a:pt x="270" y="1075"/>
                  </a:cubicBezTo>
                  <a:cubicBezTo>
                    <a:pt x="266" y="1074"/>
                    <a:pt x="262" y="1074"/>
                    <a:pt x="258" y="1072"/>
                  </a:cubicBezTo>
                  <a:cubicBezTo>
                    <a:pt x="239" y="1051"/>
                    <a:pt x="239" y="1051"/>
                    <a:pt x="239" y="1051"/>
                  </a:cubicBezTo>
                  <a:cubicBezTo>
                    <a:pt x="237" y="1050"/>
                    <a:pt x="235" y="1049"/>
                    <a:pt x="233" y="1049"/>
                  </a:cubicBezTo>
                  <a:cubicBezTo>
                    <a:pt x="227" y="1039"/>
                    <a:pt x="227" y="1039"/>
                    <a:pt x="227" y="1039"/>
                  </a:cubicBezTo>
                  <a:cubicBezTo>
                    <a:pt x="225" y="1038"/>
                    <a:pt x="223" y="1038"/>
                    <a:pt x="221" y="1037"/>
                  </a:cubicBezTo>
                  <a:cubicBezTo>
                    <a:pt x="209" y="1024"/>
                    <a:pt x="209" y="1024"/>
                    <a:pt x="209" y="1024"/>
                  </a:cubicBezTo>
                  <a:cubicBezTo>
                    <a:pt x="199" y="1026"/>
                    <a:pt x="199" y="1026"/>
                    <a:pt x="199" y="1026"/>
                  </a:cubicBezTo>
                  <a:cubicBezTo>
                    <a:pt x="193" y="1021"/>
                    <a:pt x="193" y="1021"/>
                    <a:pt x="193" y="1021"/>
                  </a:cubicBezTo>
                  <a:cubicBezTo>
                    <a:pt x="203" y="1012"/>
                    <a:pt x="203" y="1012"/>
                    <a:pt x="201" y="1006"/>
                  </a:cubicBezTo>
                  <a:cubicBezTo>
                    <a:pt x="200" y="994"/>
                    <a:pt x="190" y="986"/>
                    <a:pt x="187" y="974"/>
                  </a:cubicBezTo>
                  <a:cubicBezTo>
                    <a:pt x="174" y="940"/>
                    <a:pt x="139" y="921"/>
                    <a:pt x="121" y="890"/>
                  </a:cubicBezTo>
                  <a:cubicBezTo>
                    <a:pt x="123" y="967"/>
                    <a:pt x="136" y="1039"/>
                    <a:pt x="156" y="1105"/>
                  </a:cubicBezTo>
                  <a:moveTo>
                    <a:pt x="1301" y="859"/>
                  </a:moveTo>
                  <a:cubicBezTo>
                    <a:pt x="1313" y="829"/>
                    <a:pt x="1313" y="829"/>
                    <a:pt x="1313" y="829"/>
                  </a:cubicBezTo>
                  <a:cubicBezTo>
                    <a:pt x="1289" y="862"/>
                    <a:pt x="1289" y="862"/>
                    <a:pt x="1289" y="862"/>
                  </a:cubicBezTo>
                  <a:cubicBezTo>
                    <a:pt x="1301" y="859"/>
                    <a:pt x="1301" y="859"/>
                    <a:pt x="1301" y="859"/>
                  </a:cubicBezTo>
                  <a:moveTo>
                    <a:pt x="1351" y="794"/>
                  </a:moveTo>
                  <a:cubicBezTo>
                    <a:pt x="1354" y="782"/>
                    <a:pt x="1354" y="782"/>
                    <a:pt x="1354" y="782"/>
                  </a:cubicBezTo>
                  <a:cubicBezTo>
                    <a:pt x="1348" y="791"/>
                    <a:pt x="1348" y="791"/>
                    <a:pt x="1348" y="791"/>
                  </a:cubicBezTo>
                  <a:cubicBezTo>
                    <a:pt x="1344" y="803"/>
                    <a:pt x="1344" y="803"/>
                    <a:pt x="1344" y="803"/>
                  </a:cubicBezTo>
                  <a:cubicBezTo>
                    <a:pt x="1351" y="794"/>
                    <a:pt x="1351" y="794"/>
                    <a:pt x="1351" y="794"/>
                  </a:cubicBezTo>
                  <a:moveTo>
                    <a:pt x="1096" y="700"/>
                  </a:moveTo>
                  <a:cubicBezTo>
                    <a:pt x="1112" y="707"/>
                    <a:pt x="1112" y="707"/>
                    <a:pt x="1112" y="707"/>
                  </a:cubicBezTo>
                  <a:cubicBezTo>
                    <a:pt x="1100" y="671"/>
                    <a:pt x="1100" y="671"/>
                    <a:pt x="1100" y="671"/>
                  </a:cubicBezTo>
                  <a:cubicBezTo>
                    <a:pt x="1096" y="700"/>
                    <a:pt x="1096" y="700"/>
                    <a:pt x="1096" y="700"/>
                  </a:cubicBezTo>
                  <a:moveTo>
                    <a:pt x="1102" y="1123"/>
                  </a:moveTo>
                  <a:cubicBezTo>
                    <a:pt x="1114" y="1096"/>
                    <a:pt x="1114" y="1096"/>
                    <a:pt x="1114" y="1096"/>
                  </a:cubicBezTo>
                  <a:cubicBezTo>
                    <a:pt x="1102" y="1123"/>
                    <a:pt x="1102" y="1123"/>
                    <a:pt x="1102" y="1123"/>
                  </a:cubicBezTo>
                  <a:cubicBezTo>
                    <a:pt x="1073" y="1126"/>
                    <a:pt x="1073" y="1126"/>
                    <a:pt x="1073" y="1126"/>
                  </a:cubicBezTo>
                  <a:cubicBezTo>
                    <a:pt x="1102" y="1123"/>
                    <a:pt x="1102" y="1123"/>
                    <a:pt x="1102" y="1123"/>
                  </a:cubicBezTo>
                  <a:moveTo>
                    <a:pt x="1085" y="1121"/>
                  </a:moveTo>
                  <a:cubicBezTo>
                    <a:pt x="1082" y="1092"/>
                    <a:pt x="1082" y="1092"/>
                    <a:pt x="1082" y="1092"/>
                  </a:cubicBezTo>
                  <a:cubicBezTo>
                    <a:pt x="1090" y="1091"/>
                    <a:pt x="1098" y="1090"/>
                    <a:pt x="1106" y="1090"/>
                  </a:cubicBezTo>
                  <a:cubicBezTo>
                    <a:pt x="1085" y="1121"/>
                    <a:pt x="1085" y="1121"/>
                    <a:pt x="1085" y="1121"/>
                  </a:cubicBezTo>
                  <a:moveTo>
                    <a:pt x="1136" y="1054"/>
                  </a:moveTo>
                  <a:cubicBezTo>
                    <a:pt x="1122" y="1029"/>
                    <a:pt x="1122" y="1029"/>
                    <a:pt x="1122" y="1029"/>
                  </a:cubicBezTo>
                  <a:cubicBezTo>
                    <a:pt x="1136" y="1054"/>
                    <a:pt x="1136" y="1054"/>
                    <a:pt x="1136" y="1054"/>
                  </a:cubicBezTo>
                  <a:moveTo>
                    <a:pt x="1136" y="1054"/>
                  </a:moveTo>
                  <a:cubicBezTo>
                    <a:pt x="1140" y="1025"/>
                    <a:pt x="1140" y="1025"/>
                    <a:pt x="1140" y="1025"/>
                  </a:cubicBezTo>
                  <a:cubicBezTo>
                    <a:pt x="1136" y="1054"/>
                    <a:pt x="1136" y="1054"/>
                    <a:pt x="1136" y="1054"/>
                  </a:cubicBezTo>
                  <a:moveTo>
                    <a:pt x="1142" y="932"/>
                  </a:moveTo>
                  <a:cubicBezTo>
                    <a:pt x="1141" y="926"/>
                    <a:pt x="1141" y="919"/>
                    <a:pt x="1141" y="913"/>
                  </a:cubicBezTo>
                  <a:cubicBezTo>
                    <a:pt x="1141" y="919"/>
                    <a:pt x="1141" y="926"/>
                    <a:pt x="1142" y="932"/>
                  </a:cubicBezTo>
                  <a:moveTo>
                    <a:pt x="1142" y="932"/>
                  </a:moveTo>
                  <a:cubicBezTo>
                    <a:pt x="1146" y="931"/>
                    <a:pt x="1152" y="930"/>
                    <a:pt x="1157" y="930"/>
                  </a:cubicBezTo>
                  <a:cubicBezTo>
                    <a:pt x="1152" y="930"/>
                    <a:pt x="1146" y="931"/>
                    <a:pt x="1142" y="932"/>
                  </a:cubicBezTo>
                  <a:moveTo>
                    <a:pt x="869" y="940"/>
                  </a:moveTo>
                  <a:cubicBezTo>
                    <a:pt x="860" y="902"/>
                    <a:pt x="860" y="902"/>
                    <a:pt x="860" y="902"/>
                  </a:cubicBezTo>
                  <a:cubicBezTo>
                    <a:pt x="869" y="940"/>
                    <a:pt x="869" y="940"/>
                    <a:pt x="869" y="940"/>
                  </a:cubicBezTo>
                  <a:moveTo>
                    <a:pt x="869" y="940"/>
                  </a:moveTo>
                  <a:cubicBezTo>
                    <a:pt x="888" y="928"/>
                    <a:pt x="888" y="928"/>
                    <a:pt x="888" y="928"/>
                  </a:cubicBezTo>
                  <a:cubicBezTo>
                    <a:pt x="869" y="940"/>
                    <a:pt x="869" y="940"/>
                    <a:pt x="869" y="940"/>
                  </a:cubicBezTo>
                  <a:moveTo>
                    <a:pt x="1073" y="700"/>
                  </a:moveTo>
                  <a:cubicBezTo>
                    <a:pt x="1073" y="700"/>
                    <a:pt x="1073" y="700"/>
                    <a:pt x="1073" y="700"/>
                  </a:cubicBezTo>
                  <a:cubicBezTo>
                    <a:pt x="1073" y="700"/>
                    <a:pt x="1073" y="700"/>
                    <a:pt x="1073" y="700"/>
                  </a:cubicBezTo>
                  <a:moveTo>
                    <a:pt x="1073" y="700"/>
                  </a:moveTo>
                  <a:cubicBezTo>
                    <a:pt x="1073" y="700"/>
                    <a:pt x="1073" y="700"/>
                    <a:pt x="1073" y="700"/>
                  </a:cubicBezTo>
                  <a:cubicBezTo>
                    <a:pt x="1073" y="700"/>
                    <a:pt x="1073" y="700"/>
                    <a:pt x="1073" y="700"/>
                  </a:cubicBezTo>
                  <a:moveTo>
                    <a:pt x="1073" y="700"/>
                  </a:moveTo>
                  <a:cubicBezTo>
                    <a:pt x="1073" y="700"/>
                    <a:pt x="1073" y="700"/>
                    <a:pt x="1073" y="700"/>
                  </a:cubicBezTo>
                  <a:cubicBezTo>
                    <a:pt x="1073" y="700"/>
                    <a:pt x="1073" y="700"/>
                    <a:pt x="1073" y="700"/>
                  </a:cubicBezTo>
                  <a:moveTo>
                    <a:pt x="1073" y="700"/>
                  </a:moveTo>
                  <a:cubicBezTo>
                    <a:pt x="1073" y="700"/>
                    <a:pt x="1073" y="700"/>
                    <a:pt x="1073" y="700"/>
                  </a:cubicBezTo>
                  <a:cubicBezTo>
                    <a:pt x="1073" y="700"/>
                    <a:pt x="1073" y="700"/>
                    <a:pt x="1073" y="700"/>
                  </a:cubicBezTo>
                  <a:moveTo>
                    <a:pt x="1073" y="700"/>
                  </a:moveTo>
                  <a:cubicBezTo>
                    <a:pt x="1073" y="700"/>
                    <a:pt x="1073" y="700"/>
                    <a:pt x="1073" y="700"/>
                  </a:cubicBezTo>
                  <a:cubicBezTo>
                    <a:pt x="1073" y="700"/>
                    <a:pt x="1073" y="700"/>
                    <a:pt x="1073" y="700"/>
                  </a:cubicBezTo>
                  <a:moveTo>
                    <a:pt x="1073" y="700"/>
                  </a:moveTo>
                  <a:cubicBezTo>
                    <a:pt x="1073" y="700"/>
                    <a:pt x="1073" y="700"/>
                    <a:pt x="1073" y="700"/>
                  </a:cubicBezTo>
                  <a:cubicBezTo>
                    <a:pt x="1073" y="700"/>
                    <a:pt x="1073" y="700"/>
                    <a:pt x="1073" y="700"/>
                  </a:cubicBezTo>
                  <a:moveTo>
                    <a:pt x="1073" y="700"/>
                  </a:moveTo>
                  <a:cubicBezTo>
                    <a:pt x="1073" y="700"/>
                    <a:pt x="1073" y="700"/>
                    <a:pt x="1073" y="700"/>
                  </a:cubicBezTo>
                  <a:cubicBezTo>
                    <a:pt x="1073" y="700"/>
                    <a:pt x="1073" y="700"/>
                    <a:pt x="1073" y="700"/>
                  </a:cubicBezTo>
                  <a:moveTo>
                    <a:pt x="1073" y="700"/>
                  </a:moveTo>
                  <a:cubicBezTo>
                    <a:pt x="1073" y="700"/>
                    <a:pt x="1073" y="700"/>
                    <a:pt x="1073" y="700"/>
                  </a:cubicBezTo>
                  <a:cubicBezTo>
                    <a:pt x="1073" y="700"/>
                    <a:pt x="1073" y="700"/>
                    <a:pt x="1073" y="700"/>
                  </a:cubicBezTo>
                  <a:moveTo>
                    <a:pt x="1073" y="700"/>
                  </a:moveTo>
                  <a:cubicBezTo>
                    <a:pt x="1073" y="700"/>
                    <a:pt x="1073" y="700"/>
                    <a:pt x="1073" y="700"/>
                  </a:cubicBezTo>
                  <a:cubicBezTo>
                    <a:pt x="1073" y="700"/>
                    <a:pt x="1073" y="700"/>
                    <a:pt x="1073" y="700"/>
                  </a:cubicBezTo>
                  <a:moveTo>
                    <a:pt x="1073" y="700"/>
                  </a:moveTo>
                  <a:cubicBezTo>
                    <a:pt x="1073" y="700"/>
                    <a:pt x="1073" y="700"/>
                    <a:pt x="1073" y="700"/>
                  </a:cubicBezTo>
                  <a:cubicBezTo>
                    <a:pt x="1073" y="700"/>
                    <a:pt x="1073" y="700"/>
                    <a:pt x="1073" y="700"/>
                  </a:cubicBezTo>
                  <a:moveTo>
                    <a:pt x="1073" y="700"/>
                  </a:moveTo>
                  <a:cubicBezTo>
                    <a:pt x="1073" y="700"/>
                    <a:pt x="1073" y="699"/>
                    <a:pt x="1073" y="699"/>
                  </a:cubicBezTo>
                  <a:cubicBezTo>
                    <a:pt x="1073" y="699"/>
                    <a:pt x="1073" y="700"/>
                    <a:pt x="1073" y="700"/>
                  </a:cubicBezTo>
                  <a:moveTo>
                    <a:pt x="1073" y="699"/>
                  </a:moveTo>
                  <a:cubicBezTo>
                    <a:pt x="1073" y="699"/>
                    <a:pt x="1073" y="699"/>
                    <a:pt x="1073" y="699"/>
                  </a:cubicBezTo>
                  <a:cubicBezTo>
                    <a:pt x="1073" y="699"/>
                    <a:pt x="1073" y="699"/>
                    <a:pt x="1073" y="699"/>
                  </a:cubicBezTo>
                  <a:moveTo>
                    <a:pt x="1073" y="698"/>
                  </a:moveTo>
                  <a:cubicBezTo>
                    <a:pt x="1073" y="699"/>
                    <a:pt x="1073" y="699"/>
                    <a:pt x="1073" y="699"/>
                  </a:cubicBezTo>
                  <a:cubicBezTo>
                    <a:pt x="1073" y="699"/>
                    <a:pt x="1073" y="699"/>
                    <a:pt x="1073" y="699"/>
                  </a:cubicBezTo>
                  <a:moveTo>
                    <a:pt x="1073" y="698"/>
                  </a:moveTo>
                  <a:cubicBezTo>
                    <a:pt x="1073" y="698"/>
                    <a:pt x="1073" y="698"/>
                    <a:pt x="1073" y="698"/>
                  </a:cubicBezTo>
                  <a:cubicBezTo>
                    <a:pt x="1073" y="698"/>
                    <a:pt x="1073" y="698"/>
                    <a:pt x="1073" y="698"/>
                  </a:cubicBezTo>
                  <a:moveTo>
                    <a:pt x="1073" y="697"/>
                  </a:moveTo>
                  <a:cubicBezTo>
                    <a:pt x="1073" y="698"/>
                    <a:pt x="1073" y="698"/>
                    <a:pt x="1073" y="698"/>
                  </a:cubicBezTo>
                  <a:cubicBezTo>
                    <a:pt x="1073" y="698"/>
                    <a:pt x="1073" y="698"/>
                    <a:pt x="1073" y="697"/>
                  </a:cubicBezTo>
                  <a:moveTo>
                    <a:pt x="1073" y="697"/>
                  </a:moveTo>
                  <a:cubicBezTo>
                    <a:pt x="1073" y="697"/>
                    <a:pt x="1073" y="697"/>
                    <a:pt x="1073" y="697"/>
                  </a:cubicBezTo>
                  <a:cubicBezTo>
                    <a:pt x="1073" y="697"/>
                    <a:pt x="1073" y="697"/>
                    <a:pt x="1073" y="697"/>
                  </a:cubicBezTo>
                  <a:moveTo>
                    <a:pt x="1073" y="696"/>
                  </a:moveTo>
                  <a:cubicBezTo>
                    <a:pt x="1073" y="696"/>
                    <a:pt x="1073" y="696"/>
                    <a:pt x="1073" y="697"/>
                  </a:cubicBezTo>
                  <a:cubicBezTo>
                    <a:pt x="1073" y="696"/>
                    <a:pt x="1073" y="696"/>
                    <a:pt x="1073" y="696"/>
                  </a:cubicBezTo>
                  <a:moveTo>
                    <a:pt x="1073" y="695"/>
                  </a:moveTo>
                  <a:cubicBezTo>
                    <a:pt x="1073" y="695"/>
                    <a:pt x="1073" y="696"/>
                    <a:pt x="1073" y="696"/>
                  </a:cubicBezTo>
                  <a:cubicBezTo>
                    <a:pt x="1073" y="696"/>
                    <a:pt x="1073" y="695"/>
                    <a:pt x="1073" y="695"/>
                  </a:cubicBezTo>
                  <a:moveTo>
                    <a:pt x="1073" y="694"/>
                  </a:moveTo>
                  <a:cubicBezTo>
                    <a:pt x="1073" y="694"/>
                    <a:pt x="1073" y="695"/>
                    <a:pt x="1073" y="695"/>
                  </a:cubicBezTo>
                  <a:cubicBezTo>
                    <a:pt x="1073" y="695"/>
                    <a:pt x="1073" y="694"/>
                    <a:pt x="1073" y="694"/>
                  </a:cubicBezTo>
                  <a:moveTo>
                    <a:pt x="1073" y="694"/>
                  </a:moveTo>
                  <a:cubicBezTo>
                    <a:pt x="1073" y="694"/>
                    <a:pt x="1073" y="694"/>
                    <a:pt x="1073" y="694"/>
                  </a:cubicBezTo>
                  <a:cubicBezTo>
                    <a:pt x="1073" y="694"/>
                    <a:pt x="1073" y="694"/>
                    <a:pt x="1073" y="694"/>
                  </a:cubicBezTo>
                  <a:moveTo>
                    <a:pt x="1073" y="692"/>
                  </a:moveTo>
                  <a:cubicBezTo>
                    <a:pt x="1073" y="693"/>
                    <a:pt x="1073" y="693"/>
                    <a:pt x="1073" y="694"/>
                  </a:cubicBezTo>
                  <a:cubicBezTo>
                    <a:pt x="1073" y="693"/>
                    <a:pt x="1073" y="693"/>
                    <a:pt x="1073" y="692"/>
                  </a:cubicBezTo>
                  <a:moveTo>
                    <a:pt x="1073" y="691"/>
                  </a:moveTo>
                  <a:cubicBezTo>
                    <a:pt x="1073" y="691"/>
                    <a:pt x="1073" y="692"/>
                    <a:pt x="1073" y="692"/>
                  </a:cubicBezTo>
                  <a:cubicBezTo>
                    <a:pt x="1073" y="692"/>
                    <a:pt x="1073" y="691"/>
                    <a:pt x="1073" y="691"/>
                  </a:cubicBezTo>
                  <a:moveTo>
                    <a:pt x="1073" y="690"/>
                  </a:moveTo>
                  <a:cubicBezTo>
                    <a:pt x="1073" y="690"/>
                    <a:pt x="1073" y="691"/>
                    <a:pt x="1073" y="691"/>
                  </a:cubicBezTo>
                  <a:cubicBezTo>
                    <a:pt x="1073" y="690"/>
                    <a:pt x="1073" y="689"/>
                    <a:pt x="1073" y="688"/>
                  </a:cubicBezTo>
                  <a:cubicBezTo>
                    <a:pt x="1073" y="689"/>
                    <a:pt x="1073" y="690"/>
                    <a:pt x="1073" y="690"/>
                  </a:cubicBezTo>
                  <a:moveTo>
                    <a:pt x="643" y="623"/>
                  </a:moveTo>
                  <a:cubicBezTo>
                    <a:pt x="652" y="605"/>
                    <a:pt x="652" y="605"/>
                    <a:pt x="652" y="605"/>
                  </a:cubicBezTo>
                  <a:cubicBezTo>
                    <a:pt x="643" y="623"/>
                    <a:pt x="643" y="623"/>
                    <a:pt x="643" y="623"/>
                  </a:cubicBezTo>
                  <a:cubicBezTo>
                    <a:pt x="635" y="632"/>
                    <a:pt x="635" y="632"/>
                    <a:pt x="635" y="632"/>
                  </a:cubicBezTo>
                  <a:cubicBezTo>
                    <a:pt x="643" y="623"/>
                    <a:pt x="643" y="623"/>
                    <a:pt x="643" y="623"/>
                  </a:cubicBezTo>
                  <a:moveTo>
                    <a:pt x="1290" y="910"/>
                  </a:moveTo>
                  <a:cubicBezTo>
                    <a:pt x="1293" y="909"/>
                    <a:pt x="1295" y="909"/>
                    <a:pt x="1297" y="909"/>
                  </a:cubicBezTo>
                  <a:cubicBezTo>
                    <a:pt x="1295" y="909"/>
                    <a:pt x="1293" y="909"/>
                    <a:pt x="1290" y="910"/>
                  </a:cubicBezTo>
                  <a:cubicBezTo>
                    <a:pt x="1240" y="928"/>
                    <a:pt x="1240" y="928"/>
                    <a:pt x="1240" y="928"/>
                  </a:cubicBezTo>
                  <a:cubicBezTo>
                    <a:pt x="1234" y="929"/>
                    <a:pt x="1226" y="930"/>
                    <a:pt x="1219" y="931"/>
                  </a:cubicBezTo>
                  <a:cubicBezTo>
                    <a:pt x="1218" y="922"/>
                    <a:pt x="1218" y="912"/>
                    <a:pt x="1218" y="903"/>
                  </a:cubicBezTo>
                  <a:cubicBezTo>
                    <a:pt x="1210" y="885"/>
                    <a:pt x="1210" y="885"/>
                    <a:pt x="1210" y="885"/>
                  </a:cubicBezTo>
                  <a:cubicBezTo>
                    <a:pt x="1204" y="897"/>
                    <a:pt x="1204" y="897"/>
                    <a:pt x="1204" y="897"/>
                  </a:cubicBezTo>
                  <a:cubicBezTo>
                    <a:pt x="1186" y="879"/>
                    <a:pt x="1186" y="879"/>
                    <a:pt x="1186" y="879"/>
                  </a:cubicBezTo>
                  <a:cubicBezTo>
                    <a:pt x="1173" y="862"/>
                    <a:pt x="1155" y="841"/>
                    <a:pt x="1141" y="825"/>
                  </a:cubicBezTo>
                  <a:cubicBezTo>
                    <a:pt x="1135" y="790"/>
                    <a:pt x="1135" y="790"/>
                    <a:pt x="1135" y="790"/>
                  </a:cubicBezTo>
                  <a:cubicBezTo>
                    <a:pt x="1121" y="766"/>
                    <a:pt x="1103" y="734"/>
                    <a:pt x="1089" y="710"/>
                  </a:cubicBezTo>
                  <a:cubicBezTo>
                    <a:pt x="1089" y="707"/>
                    <a:pt x="1088" y="704"/>
                    <a:pt x="1088" y="700"/>
                  </a:cubicBezTo>
                  <a:cubicBezTo>
                    <a:pt x="1070" y="674"/>
                    <a:pt x="1070" y="674"/>
                    <a:pt x="1070" y="674"/>
                  </a:cubicBezTo>
                  <a:cubicBezTo>
                    <a:pt x="1088" y="700"/>
                    <a:pt x="1088" y="700"/>
                    <a:pt x="1088" y="700"/>
                  </a:cubicBezTo>
                  <a:cubicBezTo>
                    <a:pt x="1091" y="700"/>
                    <a:pt x="1093" y="700"/>
                    <a:pt x="1096" y="700"/>
                  </a:cubicBezTo>
                  <a:cubicBezTo>
                    <a:pt x="1100" y="671"/>
                    <a:pt x="1100" y="671"/>
                    <a:pt x="1100" y="671"/>
                  </a:cubicBezTo>
                  <a:cubicBezTo>
                    <a:pt x="1100" y="668"/>
                    <a:pt x="1099" y="665"/>
                    <a:pt x="1099" y="662"/>
                  </a:cubicBezTo>
                  <a:cubicBezTo>
                    <a:pt x="1081" y="664"/>
                    <a:pt x="1065" y="665"/>
                    <a:pt x="1047" y="667"/>
                  </a:cubicBezTo>
                  <a:cubicBezTo>
                    <a:pt x="1037" y="668"/>
                    <a:pt x="1027" y="669"/>
                    <a:pt x="1017" y="669"/>
                  </a:cubicBezTo>
                  <a:cubicBezTo>
                    <a:pt x="1009" y="660"/>
                    <a:pt x="1009" y="660"/>
                    <a:pt x="1009" y="660"/>
                  </a:cubicBezTo>
                  <a:cubicBezTo>
                    <a:pt x="988" y="660"/>
                    <a:pt x="971" y="639"/>
                    <a:pt x="948" y="645"/>
                  </a:cubicBezTo>
                  <a:cubicBezTo>
                    <a:pt x="940" y="648"/>
                    <a:pt x="940" y="648"/>
                    <a:pt x="928" y="683"/>
                  </a:cubicBezTo>
                  <a:cubicBezTo>
                    <a:pt x="917" y="681"/>
                    <a:pt x="902" y="677"/>
                    <a:pt x="890" y="675"/>
                  </a:cubicBezTo>
                  <a:cubicBezTo>
                    <a:pt x="874" y="649"/>
                    <a:pt x="874" y="649"/>
                    <a:pt x="874" y="649"/>
                  </a:cubicBezTo>
                  <a:cubicBezTo>
                    <a:pt x="860" y="648"/>
                    <a:pt x="860" y="648"/>
                    <a:pt x="860" y="648"/>
                  </a:cubicBezTo>
                  <a:cubicBezTo>
                    <a:pt x="857" y="648"/>
                    <a:pt x="855" y="648"/>
                    <a:pt x="852" y="648"/>
                  </a:cubicBezTo>
                  <a:cubicBezTo>
                    <a:pt x="838" y="646"/>
                    <a:pt x="838" y="646"/>
                    <a:pt x="830" y="611"/>
                  </a:cubicBezTo>
                  <a:cubicBezTo>
                    <a:pt x="828" y="617"/>
                    <a:pt x="824" y="625"/>
                    <a:pt x="822" y="631"/>
                  </a:cubicBezTo>
                  <a:cubicBezTo>
                    <a:pt x="830" y="611"/>
                    <a:pt x="830" y="611"/>
                    <a:pt x="830" y="611"/>
                  </a:cubicBezTo>
                  <a:cubicBezTo>
                    <a:pt x="830" y="605"/>
                    <a:pt x="830" y="599"/>
                    <a:pt x="830" y="593"/>
                  </a:cubicBezTo>
                  <a:cubicBezTo>
                    <a:pt x="813" y="593"/>
                    <a:pt x="797" y="593"/>
                    <a:pt x="780" y="593"/>
                  </a:cubicBezTo>
                  <a:cubicBezTo>
                    <a:pt x="742" y="593"/>
                    <a:pt x="707" y="627"/>
                    <a:pt x="666" y="606"/>
                  </a:cubicBezTo>
                  <a:cubicBezTo>
                    <a:pt x="661" y="606"/>
                    <a:pt x="657" y="605"/>
                    <a:pt x="652" y="605"/>
                  </a:cubicBezTo>
                  <a:cubicBezTo>
                    <a:pt x="643" y="623"/>
                    <a:pt x="643" y="623"/>
                    <a:pt x="643" y="623"/>
                  </a:cubicBezTo>
                  <a:cubicBezTo>
                    <a:pt x="635" y="632"/>
                    <a:pt x="635" y="632"/>
                    <a:pt x="635" y="632"/>
                  </a:cubicBezTo>
                  <a:cubicBezTo>
                    <a:pt x="611" y="657"/>
                    <a:pt x="611" y="657"/>
                    <a:pt x="611" y="657"/>
                  </a:cubicBezTo>
                  <a:cubicBezTo>
                    <a:pt x="610" y="663"/>
                    <a:pt x="610" y="670"/>
                    <a:pt x="609" y="676"/>
                  </a:cubicBezTo>
                  <a:cubicBezTo>
                    <a:pt x="610" y="670"/>
                    <a:pt x="610" y="663"/>
                    <a:pt x="611" y="657"/>
                  </a:cubicBezTo>
                  <a:cubicBezTo>
                    <a:pt x="594" y="682"/>
                    <a:pt x="570" y="700"/>
                    <a:pt x="553" y="724"/>
                  </a:cubicBezTo>
                  <a:cubicBezTo>
                    <a:pt x="540" y="742"/>
                    <a:pt x="528" y="769"/>
                    <a:pt x="518" y="789"/>
                  </a:cubicBezTo>
                  <a:cubicBezTo>
                    <a:pt x="524" y="808"/>
                    <a:pt x="524" y="808"/>
                    <a:pt x="523" y="828"/>
                  </a:cubicBezTo>
                  <a:cubicBezTo>
                    <a:pt x="523" y="834"/>
                    <a:pt x="522" y="841"/>
                    <a:pt x="522" y="847"/>
                  </a:cubicBezTo>
                  <a:cubicBezTo>
                    <a:pt x="521" y="863"/>
                    <a:pt x="520" y="879"/>
                    <a:pt x="520" y="894"/>
                  </a:cubicBezTo>
                  <a:cubicBezTo>
                    <a:pt x="525" y="895"/>
                    <a:pt x="530" y="896"/>
                    <a:pt x="535" y="896"/>
                  </a:cubicBezTo>
                  <a:cubicBezTo>
                    <a:pt x="551" y="915"/>
                    <a:pt x="551" y="915"/>
                    <a:pt x="551" y="915"/>
                  </a:cubicBezTo>
                  <a:cubicBezTo>
                    <a:pt x="579" y="919"/>
                    <a:pt x="579" y="919"/>
                    <a:pt x="579" y="919"/>
                  </a:cubicBezTo>
                  <a:cubicBezTo>
                    <a:pt x="579" y="922"/>
                    <a:pt x="579" y="926"/>
                    <a:pt x="579" y="929"/>
                  </a:cubicBezTo>
                  <a:cubicBezTo>
                    <a:pt x="579" y="926"/>
                    <a:pt x="579" y="922"/>
                    <a:pt x="579" y="919"/>
                  </a:cubicBezTo>
                  <a:cubicBezTo>
                    <a:pt x="551" y="915"/>
                    <a:pt x="551" y="915"/>
                    <a:pt x="551" y="915"/>
                  </a:cubicBezTo>
                  <a:cubicBezTo>
                    <a:pt x="535" y="896"/>
                    <a:pt x="535" y="896"/>
                    <a:pt x="535" y="896"/>
                  </a:cubicBezTo>
                  <a:cubicBezTo>
                    <a:pt x="530" y="896"/>
                    <a:pt x="525" y="895"/>
                    <a:pt x="520" y="894"/>
                  </a:cubicBezTo>
                  <a:cubicBezTo>
                    <a:pt x="520" y="900"/>
                    <a:pt x="519" y="907"/>
                    <a:pt x="519" y="913"/>
                  </a:cubicBezTo>
                  <a:cubicBezTo>
                    <a:pt x="556" y="992"/>
                    <a:pt x="556" y="992"/>
                    <a:pt x="602" y="1033"/>
                  </a:cubicBezTo>
                  <a:cubicBezTo>
                    <a:pt x="542" y="940"/>
                    <a:pt x="542" y="940"/>
                    <a:pt x="537" y="914"/>
                  </a:cubicBezTo>
                  <a:cubicBezTo>
                    <a:pt x="539" y="921"/>
                    <a:pt x="541" y="931"/>
                    <a:pt x="542" y="939"/>
                  </a:cubicBezTo>
                  <a:cubicBezTo>
                    <a:pt x="542" y="941"/>
                    <a:pt x="542" y="941"/>
                    <a:pt x="602" y="1033"/>
                  </a:cubicBezTo>
                  <a:cubicBezTo>
                    <a:pt x="623" y="1032"/>
                    <a:pt x="651" y="1030"/>
                    <a:pt x="672" y="1029"/>
                  </a:cubicBezTo>
                  <a:cubicBezTo>
                    <a:pt x="679" y="1029"/>
                    <a:pt x="687" y="1030"/>
                    <a:pt x="695" y="1030"/>
                  </a:cubicBezTo>
                  <a:cubicBezTo>
                    <a:pt x="711" y="1022"/>
                    <a:pt x="711" y="1022"/>
                    <a:pt x="711" y="1022"/>
                  </a:cubicBezTo>
                  <a:cubicBezTo>
                    <a:pt x="742" y="1012"/>
                    <a:pt x="742" y="1012"/>
                    <a:pt x="742" y="1012"/>
                  </a:cubicBezTo>
                  <a:cubicBezTo>
                    <a:pt x="711" y="1022"/>
                    <a:pt x="711" y="1022"/>
                    <a:pt x="711" y="1022"/>
                  </a:cubicBezTo>
                  <a:cubicBezTo>
                    <a:pt x="759" y="1023"/>
                    <a:pt x="759" y="1023"/>
                    <a:pt x="759" y="1023"/>
                  </a:cubicBezTo>
                  <a:cubicBezTo>
                    <a:pt x="767" y="1052"/>
                    <a:pt x="767" y="1052"/>
                    <a:pt x="767" y="1052"/>
                  </a:cubicBezTo>
                  <a:cubicBezTo>
                    <a:pt x="782" y="1042"/>
                    <a:pt x="782" y="1042"/>
                    <a:pt x="782" y="1042"/>
                  </a:cubicBezTo>
                  <a:cubicBezTo>
                    <a:pt x="790" y="1042"/>
                    <a:pt x="798" y="1042"/>
                    <a:pt x="806" y="1042"/>
                  </a:cubicBezTo>
                  <a:cubicBezTo>
                    <a:pt x="821" y="1052"/>
                    <a:pt x="821" y="1052"/>
                    <a:pt x="821" y="1052"/>
                  </a:cubicBezTo>
                  <a:cubicBezTo>
                    <a:pt x="822" y="1069"/>
                    <a:pt x="822" y="1069"/>
                    <a:pt x="822" y="1069"/>
                  </a:cubicBezTo>
                  <a:cubicBezTo>
                    <a:pt x="821" y="1052"/>
                    <a:pt x="821" y="1052"/>
                    <a:pt x="821" y="1052"/>
                  </a:cubicBezTo>
                  <a:cubicBezTo>
                    <a:pt x="806" y="1042"/>
                    <a:pt x="806" y="1042"/>
                    <a:pt x="806" y="1042"/>
                  </a:cubicBezTo>
                  <a:cubicBezTo>
                    <a:pt x="814" y="1060"/>
                    <a:pt x="814" y="1060"/>
                    <a:pt x="814" y="1060"/>
                  </a:cubicBezTo>
                  <a:cubicBezTo>
                    <a:pt x="814" y="1069"/>
                    <a:pt x="814" y="1077"/>
                    <a:pt x="814" y="1086"/>
                  </a:cubicBezTo>
                  <a:cubicBezTo>
                    <a:pt x="814" y="1092"/>
                    <a:pt x="814" y="1097"/>
                    <a:pt x="814" y="1103"/>
                  </a:cubicBezTo>
                  <a:cubicBezTo>
                    <a:pt x="814" y="1106"/>
                    <a:pt x="814" y="1109"/>
                    <a:pt x="814" y="1112"/>
                  </a:cubicBezTo>
                  <a:cubicBezTo>
                    <a:pt x="823" y="1127"/>
                    <a:pt x="836" y="1146"/>
                    <a:pt x="845" y="1161"/>
                  </a:cubicBezTo>
                  <a:cubicBezTo>
                    <a:pt x="855" y="1183"/>
                    <a:pt x="857" y="1191"/>
                    <a:pt x="859" y="1209"/>
                  </a:cubicBezTo>
                  <a:cubicBezTo>
                    <a:pt x="923" y="1208"/>
                    <a:pt x="987" y="1205"/>
                    <a:pt x="1050" y="1200"/>
                  </a:cubicBezTo>
                  <a:cubicBezTo>
                    <a:pt x="1051" y="1195"/>
                    <a:pt x="1051" y="1190"/>
                    <a:pt x="1052" y="1185"/>
                  </a:cubicBezTo>
                  <a:cubicBezTo>
                    <a:pt x="1045" y="1177"/>
                    <a:pt x="1045" y="1177"/>
                    <a:pt x="1045" y="1177"/>
                  </a:cubicBezTo>
                  <a:cubicBezTo>
                    <a:pt x="1040" y="1129"/>
                    <a:pt x="1040" y="1129"/>
                    <a:pt x="1040" y="1129"/>
                  </a:cubicBezTo>
                  <a:cubicBezTo>
                    <a:pt x="1045" y="1177"/>
                    <a:pt x="1045" y="1177"/>
                    <a:pt x="1045" y="1177"/>
                  </a:cubicBezTo>
                  <a:cubicBezTo>
                    <a:pt x="1055" y="1144"/>
                    <a:pt x="1055" y="1144"/>
                    <a:pt x="1055" y="1144"/>
                  </a:cubicBezTo>
                  <a:cubicBezTo>
                    <a:pt x="1045" y="1177"/>
                    <a:pt x="1045" y="1177"/>
                    <a:pt x="1045" y="1177"/>
                  </a:cubicBezTo>
                  <a:cubicBezTo>
                    <a:pt x="1054" y="1161"/>
                    <a:pt x="1054" y="1161"/>
                    <a:pt x="1054" y="1161"/>
                  </a:cubicBezTo>
                  <a:cubicBezTo>
                    <a:pt x="1045" y="1177"/>
                    <a:pt x="1045" y="1177"/>
                    <a:pt x="1045" y="1177"/>
                  </a:cubicBezTo>
                  <a:cubicBezTo>
                    <a:pt x="1052" y="1185"/>
                    <a:pt x="1052" y="1185"/>
                    <a:pt x="1052" y="1185"/>
                  </a:cubicBezTo>
                  <a:cubicBezTo>
                    <a:pt x="1060" y="1176"/>
                    <a:pt x="1060" y="1176"/>
                    <a:pt x="1060" y="1176"/>
                  </a:cubicBezTo>
                  <a:cubicBezTo>
                    <a:pt x="1052" y="1185"/>
                    <a:pt x="1052" y="1185"/>
                    <a:pt x="1052" y="1185"/>
                  </a:cubicBezTo>
                  <a:cubicBezTo>
                    <a:pt x="1051" y="1190"/>
                    <a:pt x="1051" y="1195"/>
                    <a:pt x="1050" y="1200"/>
                  </a:cubicBezTo>
                  <a:cubicBezTo>
                    <a:pt x="1067" y="1198"/>
                    <a:pt x="1067" y="1198"/>
                    <a:pt x="1067" y="1198"/>
                  </a:cubicBezTo>
                  <a:cubicBezTo>
                    <a:pt x="1050" y="1200"/>
                    <a:pt x="1050" y="1200"/>
                    <a:pt x="1050" y="1200"/>
                  </a:cubicBezTo>
                  <a:cubicBezTo>
                    <a:pt x="1086" y="1197"/>
                    <a:pt x="1121" y="1193"/>
                    <a:pt x="1156" y="1189"/>
                  </a:cubicBezTo>
                  <a:cubicBezTo>
                    <a:pt x="1150" y="1167"/>
                    <a:pt x="1150" y="1167"/>
                    <a:pt x="1150" y="1167"/>
                  </a:cubicBezTo>
                  <a:cubicBezTo>
                    <a:pt x="1152" y="1158"/>
                    <a:pt x="1153" y="1150"/>
                    <a:pt x="1154" y="1142"/>
                  </a:cubicBezTo>
                  <a:cubicBezTo>
                    <a:pt x="1161" y="1132"/>
                    <a:pt x="1161" y="1132"/>
                    <a:pt x="1161" y="1132"/>
                  </a:cubicBezTo>
                  <a:cubicBezTo>
                    <a:pt x="1171" y="1124"/>
                    <a:pt x="1171" y="1124"/>
                    <a:pt x="1171" y="1124"/>
                  </a:cubicBezTo>
                  <a:cubicBezTo>
                    <a:pt x="1193" y="1098"/>
                    <a:pt x="1223" y="1064"/>
                    <a:pt x="1245" y="1037"/>
                  </a:cubicBezTo>
                  <a:cubicBezTo>
                    <a:pt x="1275" y="987"/>
                    <a:pt x="1275" y="987"/>
                    <a:pt x="1275" y="987"/>
                  </a:cubicBezTo>
                  <a:cubicBezTo>
                    <a:pt x="1245" y="1037"/>
                    <a:pt x="1245" y="1037"/>
                    <a:pt x="1245" y="1037"/>
                  </a:cubicBezTo>
                  <a:cubicBezTo>
                    <a:pt x="1275" y="987"/>
                    <a:pt x="1275" y="987"/>
                    <a:pt x="1275" y="987"/>
                  </a:cubicBezTo>
                  <a:cubicBezTo>
                    <a:pt x="1275" y="984"/>
                    <a:pt x="1275" y="981"/>
                    <a:pt x="1276" y="978"/>
                  </a:cubicBezTo>
                  <a:cubicBezTo>
                    <a:pt x="1283" y="968"/>
                    <a:pt x="1283" y="968"/>
                    <a:pt x="1283" y="968"/>
                  </a:cubicBezTo>
                  <a:cubicBezTo>
                    <a:pt x="1297" y="909"/>
                    <a:pt x="1297" y="909"/>
                    <a:pt x="1297" y="909"/>
                  </a:cubicBezTo>
                  <a:cubicBezTo>
                    <a:pt x="1295" y="909"/>
                    <a:pt x="1293" y="909"/>
                    <a:pt x="1290" y="910"/>
                  </a:cubicBezTo>
                  <a:moveTo>
                    <a:pt x="1078" y="618"/>
                  </a:moveTo>
                  <a:cubicBezTo>
                    <a:pt x="1076" y="609"/>
                    <a:pt x="1075" y="600"/>
                    <a:pt x="1074" y="591"/>
                  </a:cubicBezTo>
                  <a:cubicBezTo>
                    <a:pt x="1051" y="583"/>
                    <a:pt x="1051" y="583"/>
                    <a:pt x="1051" y="583"/>
                  </a:cubicBezTo>
                  <a:cubicBezTo>
                    <a:pt x="1065" y="618"/>
                    <a:pt x="1065" y="618"/>
                    <a:pt x="1065" y="618"/>
                  </a:cubicBezTo>
                  <a:cubicBezTo>
                    <a:pt x="1078" y="618"/>
                    <a:pt x="1078" y="618"/>
                    <a:pt x="1078" y="618"/>
                  </a:cubicBezTo>
                  <a:moveTo>
                    <a:pt x="698" y="585"/>
                  </a:moveTo>
                  <a:cubicBezTo>
                    <a:pt x="698" y="585"/>
                    <a:pt x="699" y="584"/>
                    <a:pt x="699" y="584"/>
                  </a:cubicBezTo>
                  <a:cubicBezTo>
                    <a:pt x="681" y="583"/>
                    <a:pt x="664" y="582"/>
                    <a:pt x="647" y="581"/>
                  </a:cubicBezTo>
                  <a:cubicBezTo>
                    <a:pt x="660" y="594"/>
                    <a:pt x="660" y="594"/>
                    <a:pt x="660" y="594"/>
                  </a:cubicBezTo>
                  <a:cubicBezTo>
                    <a:pt x="695" y="590"/>
                    <a:pt x="695" y="590"/>
                    <a:pt x="695" y="590"/>
                  </a:cubicBezTo>
                  <a:cubicBezTo>
                    <a:pt x="696" y="589"/>
                    <a:pt x="697" y="587"/>
                    <a:pt x="698" y="585"/>
                  </a:cubicBezTo>
                  <a:moveTo>
                    <a:pt x="666" y="606"/>
                  </a:moveTo>
                  <a:cubicBezTo>
                    <a:pt x="686" y="616"/>
                    <a:pt x="686" y="616"/>
                    <a:pt x="686" y="616"/>
                  </a:cubicBezTo>
                  <a:cubicBezTo>
                    <a:pt x="666" y="606"/>
                    <a:pt x="666" y="606"/>
                    <a:pt x="666" y="606"/>
                  </a:cubicBezTo>
                  <a:moveTo>
                    <a:pt x="701" y="587"/>
                  </a:moveTo>
                  <a:cubicBezTo>
                    <a:pt x="702" y="586"/>
                    <a:pt x="702" y="585"/>
                    <a:pt x="703" y="584"/>
                  </a:cubicBezTo>
                  <a:cubicBezTo>
                    <a:pt x="701" y="584"/>
                    <a:pt x="700" y="584"/>
                    <a:pt x="699" y="584"/>
                  </a:cubicBezTo>
                  <a:cubicBezTo>
                    <a:pt x="698" y="587"/>
                    <a:pt x="697" y="588"/>
                    <a:pt x="695" y="590"/>
                  </a:cubicBezTo>
                  <a:cubicBezTo>
                    <a:pt x="685" y="591"/>
                    <a:pt x="671" y="593"/>
                    <a:pt x="660" y="594"/>
                  </a:cubicBezTo>
                  <a:cubicBezTo>
                    <a:pt x="647" y="581"/>
                    <a:pt x="647" y="581"/>
                    <a:pt x="647" y="581"/>
                  </a:cubicBezTo>
                  <a:cubicBezTo>
                    <a:pt x="642" y="581"/>
                    <a:pt x="637" y="580"/>
                    <a:pt x="631" y="580"/>
                  </a:cubicBezTo>
                  <a:cubicBezTo>
                    <a:pt x="652" y="605"/>
                    <a:pt x="652" y="605"/>
                    <a:pt x="652" y="605"/>
                  </a:cubicBezTo>
                  <a:cubicBezTo>
                    <a:pt x="657" y="605"/>
                    <a:pt x="661" y="606"/>
                    <a:pt x="666" y="606"/>
                  </a:cubicBezTo>
                  <a:cubicBezTo>
                    <a:pt x="695" y="597"/>
                    <a:pt x="695" y="597"/>
                    <a:pt x="695" y="597"/>
                  </a:cubicBezTo>
                  <a:cubicBezTo>
                    <a:pt x="696" y="596"/>
                    <a:pt x="697" y="594"/>
                    <a:pt x="701" y="587"/>
                  </a:cubicBezTo>
                  <a:moveTo>
                    <a:pt x="880" y="589"/>
                  </a:moveTo>
                  <a:cubicBezTo>
                    <a:pt x="880" y="588"/>
                    <a:pt x="880" y="588"/>
                    <a:pt x="880" y="587"/>
                  </a:cubicBezTo>
                  <a:cubicBezTo>
                    <a:pt x="874" y="587"/>
                    <a:pt x="867" y="588"/>
                    <a:pt x="861" y="588"/>
                  </a:cubicBezTo>
                  <a:cubicBezTo>
                    <a:pt x="875" y="603"/>
                    <a:pt x="879" y="597"/>
                    <a:pt x="880" y="589"/>
                  </a:cubicBezTo>
                  <a:moveTo>
                    <a:pt x="947" y="588"/>
                  </a:moveTo>
                  <a:cubicBezTo>
                    <a:pt x="956" y="584"/>
                    <a:pt x="956" y="584"/>
                    <a:pt x="956" y="584"/>
                  </a:cubicBezTo>
                  <a:cubicBezTo>
                    <a:pt x="952" y="585"/>
                    <a:pt x="949" y="585"/>
                    <a:pt x="946" y="585"/>
                  </a:cubicBezTo>
                  <a:cubicBezTo>
                    <a:pt x="947" y="588"/>
                    <a:pt x="947" y="588"/>
                    <a:pt x="947" y="588"/>
                  </a:cubicBezTo>
                  <a:moveTo>
                    <a:pt x="1120" y="716"/>
                  </a:moveTo>
                  <a:cubicBezTo>
                    <a:pt x="1112" y="707"/>
                    <a:pt x="1112" y="707"/>
                    <a:pt x="1112" y="707"/>
                  </a:cubicBezTo>
                  <a:cubicBezTo>
                    <a:pt x="1120" y="716"/>
                    <a:pt x="1120" y="716"/>
                    <a:pt x="1120" y="716"/>
                  </a:cubicBezTo>
                  <a:moveTo>
                    <a:pt x="1361" y="694"/>
                  </a:moveTo>
                  <a:cubicBezTo>
                    <a:pt x="1351" y="640"/>
                    <a:pt x="1336" y="587"/>
                    <a:pt x="1319" y="535"/>
                  </a:cubicBezTo>
                  <a:cubicBezTo>
                    <a:pt x="1305" y="539"/>
                    <a:pt x="1290" y="542"/>
                    <a:pt x="1274" y="546"/>
                  </a:cubicBezTo>
                  <a:cubicBezTo>
                    <a:pt x="1275" y="550"/>
                    <a:pt x="1277" y="555"/>
                    <a:pt x="1278" y="560"/>
                  </a:cubicBezTo>
                  <a:cubicBezTo>
                    <a:pt x="1277" y="555"/>
                    <a:pt x="1275" y="550"/>
                    <a:pt x="1274" y="546"/>
                  </a:cubicBezTo>
                  <a:cubicBezTo>
                    <a:pt x="1272" y="546"/>
                    <a:pt x="1270" y="547"/>
                    <a:pt x="1269" y="547"/>
                  </a:cubicBezTo>
                  <a:cubicBezTo>
                    <a:pt x="1271" y="551"/>
                    <a:pt x="1271" y="551"/>
                    <a:pt x="1271" y="551"/>
                  </a:cubicBezTo>
                  <a:cubicBezTo>
                    <a:pt x="1252" y="556"/>
                    <a:pt x="1252" y="556"/>
                    <a:pt x="1252" y="556"/>
                  </a:cubicBezTo>
                  <a:cubicBezTo>
                    <a:pt x="1244" y="557"/>
                    <a:pt x="1242" y="557"/>
                    <a:pt x="1236" y="553"/>
                  </a:cubicBezTo>
                  <a:cubicBezTo>
                    <a:pt x="1225" y="555"/>
                    <a:pt x="1212" y="558"/>
                    <a:pt x="1200" y="560"/>
                  </a:cubicBezTo>
                  <a:cubicBezTo>
                    <a:pt x="1201" y="561"/>
                    <a:pt x="1201" y="563"/>
                    <a:pt x="1202" y="565"/>
                  </a:cubicBezTo>
                  <a:cubicBezTo>
                    <a:pt x="1201" y="563"/>
                    <a:pt x="1201" y="561"/>
                    <a:pt x="1200" y="560"/>
                  </a:cubicBezTo>
                  <a:cubicBezTo>
                    <a:pt x="1183" y="562"/>
                    <a:pt x="1166" y="565"/>
                    <a:pt x="1148" y="568"/>
                  </a:cubicBezTo>
                  <a:cubicBezTo>
                    <a:pt x="1103" y="573"/>
                    <a:pt x="1057" y="578"/>
                    <a:pt x="1011" y="581"/>
                  </a:cubicBezTo>
                  <a:cubicBezTo>
                    <a:pt x="1016" y="586"/>
                    <a:pt x="1016" y="586"/>
                    <a:pt x="1016" y="586"/>
                  </a:cubicBezTo>
                  <a:cubicBezTo>
                    <a:pt x="1038" y="594"/>
                    <a:pt x="1038" y="594"/>
                    <a:pt x="1038" y="594"/>
                  </a:cubicBezTo>
                  <a:cubicBezTo>
                    <a:pt x="1044" y="584"/>
                    <a:pt x="1044" y="584"/>
                    <a:pt x="1044" y="584"/>
                  </a:cubicBezTo>
                  <a:cubicBezTo>
                    <a:pt x="1047" y="584"/>
                    <a:pt x="1049" y="583"/>
                    <a:pt x="1051" y="583"/>
                  </a:cubicBezTo>
                  <a:cubicBezTo>
                    <a:pt x="1074" y="591"/>
                    <a:pt x="1074" y="591"/>
                    <a:pt x="1074" y="591"/>
                  </a:cubicBezTo>
                  <a:cubicBezTo>
                    <a:pt x="1076" y="590"/>
                    <a:pt x="1078" y="590"/>
                    <a:pt x="1081" y="590"/>
                  </a:cubicBezTo>
                  <a:cubicBezTo>
                    <a:pt x="1100" y="577"/>
                    <a:pt x="1100" y="577"/>
                    <a:pt x="1100" y="577"/>
                  </a:cubicBezTo>
                  <a:cubicBezTo>
                    <a:pt x="1081" y="590"/>
                    <a:pt x="1081" y="590"/>
                    <a:pt x="1081" y="590"/>
                  </a:cubicBezTo>
                  <a:cubicBezTo>
                    <a:pt x="1085" y="590"/>
                    <a:pt x="1090" y="589"/>
                    <a:pt x="1095" y="588"/>
                  </a:cubicBezTo>
                  <a:cubicBezTo>
                    <a:pt x="1094" y="608"/>
                    <a:pt x="1093" y="634"/>
                    <a:pt x="1092" y="654"/>
                  </a:cubicBezTo>
                  <a:cubicBezTo>
                    <a:pt x="1075" y="655"/>
                    <a:pt x="1075" y="655"/>
                    <a:pt x="1075" y="655"/>
                  </a:cubicBezTo>
                  <a:cubicBezTo>
                    <a:pt x="1047" y="667"/>
                    <a:pt x="1047" y="667"/>
                    <a:pt x="1047" y="667"/>
                  </a:cubicBezTo>
                  <a:cubicBezTo>
                    <a:pt x="1065" y="665"/>
                    <a:pt x="1081" y="664"/>
                    <a:pt x="1099" y="662"/>
                  </a:cubicBezTo>
                  <a:cubicBezTo>
                    <a:pt x="1099" y="665"/>
                    <a:pt x="1100" y="668"/>
                    <a:pt x="1100" y="671"/>
                  </a:cubicBezTo>
                  <a:cubicBezTo>
                    <a:pt x="1112" y="707"/>
                    <a:pt x="1112" y="707"/>
                    <a:pt x="1112" y="707"/>
                  </a:cubicBezTo>
                  <a:cubicBezTo>
                    <a:pt x="1120" y="716"/>
                    <a:pt x="1120" y="716"/>
                    <a:pt x="1120" y="716"/>
                  </a:cubicBezTo>
                  <a:cubicBezTo>
                    <a:pt x="1128" y="724"/>
                    <a:pt x="1128" y="724"/>
                    <a:pt x="1128" y="724"/>
                  </a:cubicBezTo>
                  <a:cubicBezTo>
                    <a:pt x="1120" y="716"/>
                    <a:pt x="1120" y="716"/>
                    <a:pt x="1120" y="716"/>
                  </a:cubicBezTo>
                  <a:cubicBezTo>
                    <a:pt x="1128" y="724"/>
                    <a:pt x="1128" y="724"/>
                    <a:pt x="1128" y="724"/>
                  </a:cubicBezTo>
                  <a:cubicBezTo>
                    <a:pt x="1142" y="748"/>
                    <a:pt x="1150" y="775"/>
                    <a:pt x="1166" y="798"/>
                  </a:cubicBezTo>
                  <a:cubicBezTo>
                    <a:pt x="1177" y="817"/>
                    <a:pt x="1196" y="830"/>
                    <a:pt x="1208" y="848"/>
                  </a:cubicBezTo>
                  <a:cubicBezTo>
                    <a:pt x="1209" y="860"/>
                    <a:pt x="1209" y="872"/>
                    <a:pt x="1210" y="885"/>
                  </a:cubicBezTo>
                  <a:cubicBezTo>
                    <a:pt x="1218" y="903"/>
                    <a:pt x="1218" y="903"/>
                    <a:pt x="1218" y="903"/>
                  </a:cubicBezTo>
                  <a:cubicBezTo>
                    <a:pt x="1223" y="902"/>
                    <a:pt x="1228" y="901"/>
                    <a:pt x="1233" y="900"/>
                  </a:cubicBezTo>
                  <a:cubicBezTo>
                    <a:pt x="1240" y="890"/>
                    <a:pt x="1240" y="890"/>
                    <a:pt x="1240" y="890"/>
                  </a:cubicBezTo>
                  <a:cubicBezTo>
                    <a:pt x="1289" y="862"/>
                    <a:pt x="1289" y="862"/>
                    <a:pt x="1289" y="862"/>
                  </a:cubicBezTo>
                  <a:cubicBezTo>
                    <a:pt x="1313" y="829"/>
                    <a:pt x="1313" y="829"/>
                    <a:pt x="1313" y="829"/>
                  </a:cubicBezTo>
                  <a:cubicBezTo>
                    <a:pt x="1344" y="803"/>
                    <a:pt x="1344" y="803"/>
                    <a:pt x="1344" y="803"/>
                  </a:cubicBezTo>
                  <a:cubicBezTo>
                    <a:pt x="1348" y="791"/>
                    <a:pt x="1348" y="791"/>
                    <a:pt x="1348" y="791"/>
                  </a:cubicBezTo>
                  <a:cubicBezTo>
                    <a:pt x="1354" y="782"/>
                    <a:pt x="1354" y="782"/>
                    <a:pt x="1354" y="782"/>
                  </a:cubicBezTo>
                  <a:cubicBezTo>
                    <a:pt x="1354" y="778"/>
                    <a:pt x="1354" y="775"/>
                    <a:pt x="1354" y="773"/>
                  </a:cubicBezTo>
                  <a:cubicBezTo>
                    <a:pt x="1362" y="745"/>
                    <a:pt x="1362" y="745"/>
                    <a:pt x="1362" y="742"/>
                  </a:cubicBezTo>
                  <a:cubicBezTo>
                    <a:pt x="1362" y="742"/>
                    <a:pt x="1362" y="743"/>
                    <a:pt x="1362" y="744"/>
                  </a:cubicBezTo>
                  <a:cubicBezTo>
                    <a:pt x="1361" y="747"/>
                    <a:pt x="1361" y="747"/>
                    <a:pt x="1354" y="773"/>
                  </a:cubicBezTo>
                  <a:cubicBezTo>
                    <a:pt x="1373" y="745"/>
                    <a:pt x="1373" y="745"/>
                    <a:pt x="1351" y="715"/>
                  </a:cubicBezTo>
                  <a:cubicBezTo>
                    <a:pt x="1347" y="716"/>
                    <a:pt x="1343" y="717"/>
                    <a:pt x="1339" y="718"/>
                  </a:cubicBezTo>
                  <a:cubicBezTo>
                    <a:pt x="1328" y="698"/>
                    <a:pt x="1328" y="698"/>
                    <a:pt x="1328" y="698"/>
                  </a:cubicBezTo>
                  <a:cubicBezTo>
                    <a:pt x="1308" y="724"/>
                    <a:pt x="1308" y="724"/>
                    <a:pt x="1308" y="724"/>
                  </a:cubicBezTo>
                  <a:cubicBezTo>
                    <a:pt x="1302" y="726"/>
                    <a:pt x="1295" y="727"/>
                    <a:pt x="1289" y="729"/>
                  </a:cubicBezTo>
                  <a:cubicBezTo>
                    <a:pt x="1288" y="725"/>
                    <a:pt x="1288" y="723"/>
                    <a:pt x="1287" y="719"/>
                  </a:cubicBezTo>
                  <a:cubicBezTo>
                    <a:pt x="1285" y="720"/>
                    <a:pt x="1283" y="720"/>
                    <a:pt x="1280" y="721"/>
                  </a:cubicBezTo>
                  <a:cubicBezTo>
                    <a:pt x="1283" y="720"/>
                    <a:pt x="1285" y="720"/>
                    <a:pt x="1287" y="719"/>
                  </a:cubicBezTo>
                  <a:cubicBezTo>
                    <a:pt x="1286" y="710"/>
                    <a:pt x="1284" y="701"/>
                    <a:pt x="1283" y="692"/>
                  </a:cubicBezTo>
                  <a:cubicBezTo>
                    <a:pt x="1276" y="693"/>
                    <a:pt x="1269" y="694"/>
                    <a:pt x="1263" y="695"/>
                  </a:cubicBezTo>
                  <a:cubicBezTo>
                    <a:pt x="1264" y="702"/>
                    <a:pt x="1265" y="707"/>
                    <a:pt x="1266" y="714"/>
                  </a:cubicBezTo>
                  <a:cubicBezTo>
                    <a:pt x="1265" y="707"/>
                    <a:pt x="1264" y="702"/>
                    <a:pt x="1263" y="695"/>
                  </a:cubicBezTo>
                  <a:cubicBezTo>
                    <a:pt x="1261" y="696"/>
                    <a:pt x="1259" y="696"/>
                    <a:pt x="1256" y="696"/>
                  </a:cubicBezTo>
                  <a:cubicBezTo>
                    <a:pt x="1259" y="696"/>
                    <a:pt x="1261" y="696"/>
                    <a:pt x="1263" y="695"/>
                  </a:cubicBezTo>
                  <a:cubicBezTo>
                    <a:pt x="1269" y="694"/>
                    <a:pt x="1276" y="693"/>
                    <a:pt x="1283" y="692"/>
                  </a:cubicBezTo>
                  <a:cubicBezTo>
                    <a:pt x="1261" y="686"/>
                    <a:pt x="1261" y="686"/>
                    <a:pt x="1261" y="686"/>
                  </a:cubicBezTo>
                  <a:cubicBezTo>
                    <a:pt x="1246" y="679"/>
                    <a:pt x="1246" y="679"/>
                    <a:pt x="1246" y="679"/>
                  </a:cubicBezTo>
                  <a:cubicBezTo>
                    <a:pt x="1245" y="670"/>
                    <a:pt x="1243" y="661"/>
                    <a:pt x="1241" y="652"/>
                  </a:cubicBezTo>
                  <a:cubicBezTo>
                    <a:pt x="1236" y="653"/>
                    <a:pt x="1235" y="655"/>
                    <a:pt x="1235" y="660"/>
                  </a:cubicBezTo>
                  <a:cubicBezTo>
                    <a:pt x="1236" y="652"/>
                    <a:pt x="1236" y="652"/>
                    <a:pt x="1259" y="652"/>
                  </a:cubicBezTo>
                  <a:cubicBezTo>
                    <a:pt x="1302" y="687"/>
                    <a:pt x="1302" y="687"/>
                    <a:pt x="1302" y="687"/>
                  </a:cubicBezTo>
                  <a:cubicBezTo>
                    <a:pt x="1334" y="690"/>
                    <a:pt x="1334" y="690"/>
                    <a:pt x="1334" y="690"/>
                  </a:cubicBezTo>
                  <a:cubicBezTo>
                    <a:pt x="1342" y="698"/>
                    <a:pt x="1342" y="698"/>
                    <a:pt x="1342" y="698"/>
                  </a:cubicBezTo>
                  <a:cubicBezTo>
                    <a:pt x="1348" y="696"/>
                    <a:pt x="1354" y="695"/>
                    <a:pt x="1361" y="694"/>
                  </a:cubicBezTo>
                  <a:moveTo>
                    <a:pt x="1557" y="371"/>
                  </a:moveTo>
                  <a:cubicBezTo>
                    <a:pt x="1555" y="366"/>
                    <a:pt x="1555" y="366"/>
                    <a:pt x="1555" y="366"/>
                  </a:cubicBezTo>
                  <a:cubicBezTo>
                    <a:pt x="1556" y="368"/>
                    <a:pt x="1556" y="369"/>
                    <a:pt x="1556" y="371"/>
                  </a:cubicBezTo>
                  <a:cubicBezTo>
                    <a:pt x="1558" y="374"/>
                    <a:pt x="1558" y="374"/>
                    <a:pt x="1558" y="374"/>
                  </a:cubicBezTo>
                  <a:cubicBezTo>
                    <a:pt x="1558" y="373"/>
                    <a:pt x="1557" y="372"/>
                    <a:pt x="1557" y="371"/>
                  </a:cubicBezTo>
                  <a:moveTo>
                    <a:pt x="123" y="438"/>
                  </a:moveTo>
                  <a:cubicBezTo>
                    <a:pt x="125" y="436"/>
                    <a:pt x="126" y="433"/>
                    <a:pt x="128" y="430"/>
                  </a:cubicBezTo>
                  <a:cubicBezTo>
                    <a:pt x="122" y="435"/>
                    <a:pt x="122" y="435"/>
                    <a:pt x="122" y="435"/>
                  </a:cubicBezTo>
                  <a:cubicBezTo>
                    <a:pt x="118" y="438"/>
                    <a:pt x="118" y="438"/>
                    <a:pt x="118" y="438"/>
                  </a:cubicBezTo>
                  <a:cubicBezTo>
                    <a:pt x="120" y="439"/>
                    <a:pt x="121" y="440"/>
                    <a:pt x="122" y="441"/>
                  </a:cubicBezTo>
                  <a:cubicBezTo>
                    <a:pt x="122" y="440"/>
                    <a:pt x="123" y="439"/>
                    <a:pt x="123" y="438"/>
                  </a:cubicBezTo>
                  <a:moveTo>
                    <a:pt x="1553" y="359"/>
                  </a:moveTo>
                  <a:cubicBezTo>
                    <a:pt x="1552" y="357"/>
                    <a:pt x="1551" y="356"/>
                    <a:pt x="1551" y="355"/>
                  </a:cubicBezTo>
                  <a:cubicBezTo>
                    <a:pt x="1542" y="340"/>
                    <a:pt x="1537" y="334"/>
                    <a:pt x="1535" y="331"/>
                  </a:cubicBezTo>
                  <a:cubicBezTo>
                    <a:pt x="1537" y="334"/>
                    <a:pt x="1539" y="338"/>
                    <a:pt x="1541" y="342"/>
                  </a:cubicBezTo>
                  <a:cubicBezTo>
                    <a:pt x="1540" y="339"/>
                    <a:pt x="1540" y="339"/>
                    <a:pt x="1540" y="339"/>
                  </a:cubicBezTo>
                  <a:cubicBezTo>
                    <a:pt x="1553" y="359"/>
                    <a:pt x="1553" y="359"/>
                    <a:pt x="1553" y="359"/>
                  </a:cubicBezTo>
                  <a:moveTo>
                    <a:pt x="1548" y="356"/>
                  </a:moveTo>
                  <a:cubicBezTo>
                    <a:pt x="1542" y="343"/>
                    <a:pt x="1542" y="343"/>
                    <a:pt x="1542" y="343"/>
                  </a:cubicBezTo>
                  <a:cubicBezTo>
                    <a:pt x="1533" y="332"/>
                    <a:pt x="1533" y="332"/>
                    <a:pt x="1533" y="332"/>
                  </a:cubicBezTo>
                  <a:cubicBezTo>
                    <a:pt x="1548" y="356"/>
                    <a:pt x="1548" y="356"/>
                    <a:pt x="1548" y="356"/>
                  </a:cubicBezTo>
                  <a:moveTo>
                    <a:pt x="181" y="379"/>
                  </a:moveTo>
                  <a:cubicBezTo>
                    <a:pt x="182" y="377"/>
                    <a:pt x="184" y="374"/>
                    <a:pt x="186" y="372"/>
                  </a:cubicBezTo>
                  <a:cubicBezTo>
                    <a:pt x="178" y="378"/>
                    <a:pt x="178" y="378"/>
                    <a:pt x="178" y="378"/>
                  </a:cubicBezTo>
                  <a:cubicBezTo>
                    <a:pt x="179" y="378"/>
                    <a:pt x="180" y="379"/>
                    <a:pt x="181" y="379"/>
                  </a:cubicBezTo>
                  <a:moveTo>
                    <a:pt x="181" y="391"/>
                  </a:moveTo>
                  <a:cubicBezTo>
                    <a:pt x="198" y="369"/>
                    <a:pt x="198" y="369"/>
                    <a:pt x="198" y="369"/>
                  </a:cubicBezTo>
                  <a:cubicBezTo>
                    <a:pt x="188" y="374"/>
                    <a:pt x="188" y="374"/>
                    <a:pt x="188" y="374"/>
                  </a:cubicBezTo>
                  <a:cubicBezTo>
                    <a:pt x="178" y="389"/>
                    <a:pt x="178" y="389"/>
                    <a:pt x="178" y="389"/>
                  </a:cubicBezTo>
                  <a:cubicBezTo>
                    <a:pt x="179" y="390"/>
                    <a:pt x="180" y="390"/>
                    <a:pt x="181" y="391"/>
                  </a:cubicBezTo>
                  <a:moveTo>
                    <a:pt x="189" y="351"/>
                  </a:moveTo>
                  <a:cubicBezTo>
                    <a:pt x="190" y="353"/>
                    <a:pt x="192" y="353"/>
                    <a:pt x="193" y="355"/>
                  </a:cubicBezTo>
                  <a:cubicBezTo>
                    <a:pt x="197" y="344"/>
                    <a:pt x="197" y="344"/>
                    <a:pt x="197" y="344"/>
                  </a:cubicBezTo>
                  <a:cubicBezTo>
                    <a:pt x="189" y="351"/>
                    <a:pt x="189" y="351"/>
                    <a:pt x="189" y="351"/>
                  </a:cubicBezTo>
                  <a:moveTo>
                    <a:pt x="316" y="181"/>
                  </a:moveTo>
                  <a:cubicBezTo>
                    <a:pt x="321" y="177"/>
                    <a:pt x="325" y="173"/>
                    <a:pt x="330" y="169"/>
                  </a:cubicBezTo>
                  <a:cubicBezTo>
                    <a:pt x="329" y="168"/>
                    <a:pt x="328" y="167"/>
                    <a:pt x="328" y="166"/>
                  </a:cubicBezTo>
                  <a:cubicBezTo>
                    <a:pt x="323" y="170"/>
                    <a:pt x="318" y="174"/>
                    <a:pt x="313" y="178"/>
                  </a:cubicBezTo>
                  <a:cubicBezTo>
                    <a:pt x="314" y="179"/>
                    <a:pt x="315" y="180"/>
                    <a:pt x="316" y="181"/>
                  </a:cubicBezTo>
                  <a:moveTo>
                    <a:pt x="378" y="193"/>
                  </a:moveTo>
                  <a:cubicBezTo>
                    <a:pt x="381" y="191"/>
                    <a:pt x="381" y="187"/>
                    <a:pt x="383" y="185"/>
                  </a:cubicBezTo>
                  <a:cubicBezTo>
                    <a:pt x="373" y="191"/>
                    <a:pt x="373" y="191"/>
                    <a:pt x="373" y="191"/>
                  </a:cubicBezTo>
                  <a:cubicBezTo>
                    <a:pt x="373" y="177"/>
                    <a:pt x="373" y="177"/>
                    <a:pt x="373" y="177"/>
                  </a:cubicBezTo>
                  <a:cubicBezTo>
                    <a:pt x="358" y="191"/>
                    <a:pt x="358" y="191"/>
                    <a:pt x="358" y="191"/>
                  </a:cubicBezTo>
                  <a:cubicBezTo>
                    <a:pt x="354" y="194"/>
                    <a:pt x="347" y="201"/>
                    <a:pt x="354" y="201"/>
                  </a:cubicBezTo>
                  <a:cubicBezTo>
                    <a:pt x="360" y="201"/>
                    <a:pt x="374" y="194"/>
                    <a:pt x="378" y="193"/>
                  </a:cubicBezTo>
                  <a:moveTo>
                    <a:pt x="316" y="167"/>
                  </a:moveTo>
                  <a:cubicBezTo>
                    <a:pt x="335" y="160"/>
                    <a:pt x="335" y="160"/>
                    <a:pt x="335" y="160"/>
                  </a:cubicBezTo>
                  <a:cubicBezTo>
                    <a:pt x="348" y="148"/>
                    <a:pt x="348" y="148"/>
                    <a:pt x="348" y="148"/>
                  </a:cubicBezTo>
                  <a:cubicBezTo>
                    <a:pt x="339" y="150"/>
                    <a:pt x="339" y="150"/>
                    <a:pt x="339" y="150"/>
                  </a:cubicBezTo>
                  <a:cubicBezTo>
                    <a:pt x="316" y="167"/>
                    <a:pt x="316" y="167"/>
                    <a:pt x="316" y="167"/>
                  </a:cubicBezTo>
                  <a:moveTo>
                    <a:pt x="339" y="150"/>
                  </a:moveTo>
                  <a:cubicBezTo>
                    <a:pt x="348" y="148"/>
                    <a:pt x="348" y="148"/>
                    <a:pt x="348" y="148"/>
                  </a:cubicBezTo>
                  <a:cubicBezTo>
                    <a:pt x="352" y="138"/>
                    <a:pt x="352" y="138"/>
                    <a:pt x="352" y="138"/>
                  </a:cubicBezTo>
                  <a:cubicBezTo>
                    <a:pt x="328" y="152"/>
                    <a:pt x="328" y="152"/>
                    <a:pt x="328" y="152"/>
                  </a:cubicBezTo>
                  <a:cubicBezTo>
                    <a:pt x="339" y="150"/>
                    <a:pt x="339" y="150"/>
                    <a:pt x="339" y="150"/>
                  </a:cubicBezTo>
                  <a:moveTo>
                    <a:pt x="359" y="158"/>
                  </a:moveTo>
                  <a:cubicBezTo>
                    <a:pt x="361" y="156"/>
                    <a:pt x="364" y="154"/>
                    <a:pt x="366" y="152"/>
                  </a:cubicBezTo>
                  <a:cubicBezTo>
                    <a:pt x="365" y="151"/>
                    <a:pt x="364" y="150"/>
                    <a:pt x="363" y="150"/>
                  </a:cubicBezTo>
                  <a:cubicBezTo>
                    <a:pt x="354" y="154"/>
                    <a:pt x="354" y="154"/>
                    <a:pt x="354" y="154"/>
                  </a:cubicBezTo>
                  <a:cubicBezTo>
                    <a:pt x="356" y="155"/>
                    <a:pt x="357" y="157"/>
                    <a:pt x="359" y="158"/>
                  </a:cubicBezTo>
                  <a:moveTo>
                    <a:pt x="360" y="159"/>
                  </a:moveTo>
                  <a:cubicBezTo>
                    <a:pt x="363" y="158"/>
                    <a:pt x="365" y="155"/>
                    <a:pt x="367" y="153"/>
                  </a:cubicBezTo>
                  <a:cubicBezTo>
                    <a:pt x="367" y="153"/>
                    <a:pt x="366" y="152"/>
                    <a:pt x="366" y="152"/>
                  </a:cubicBezTo>
                  <a:cubicBezTo>
                    <a:pt x="364" y="154"/>
                    <a:pt x="361" y="156"/>
                    <a:pt x="359" y="158"/>
                  </a:cubicBezTo>
                  <a:cubicBezTo>
                    <a:pt x="359" y="159"/>
                    <a:pt x="360" y="159"/>
                    <a:pt x="360" y="159"/>
                  </a:cubicBezTo>
                  <a:moveTo>
                    <a:pt x="365" y="163"/>
                  </a:moveTo>
                  <a:cubicBezTo>
                    <a:pt x="372" y="158"/>
                    <a:pt x="379" y="151"/>
                    <a:pt x="387" y="146"/>
                  </a:cubicBezTo>
                  <a:cubicBezTo>
                    <a:pt x="367" y="153"/>
                    <a:pt x="367" y="153"/>
                    <a:pt x="367" y="153"/>
                  </a:cubicBezTo>
                  <a:cubicBezTo>
                    <a:pt x="365" y="155"/>
                    <a:pt x="363" y="158"/>
                    <a:pt x="360" y="159"/>
                  </a:cubicBezTo>
                  <a:cubicBezTo>
                    <a:pt x="362" y="160"/>
                    <a:pt x="364" y="162"/>
                    <a:pt x="365" y="163"/>
                  </a:cubicBezTo>
                  <a:moveTo>
                    <a:pt x="328" y="152"/>
                  </a:moveTo>
                  <a:cubicBezTo>
                    <a:pt x="352" y="138"/>
                    <a:pt x="352" y="138"/>
                    <a:pt x="352" y="138"/>
                  </a:cubicBezTo>
                  <a:cubicBezTo>
                    <a:pt x="351" y="137"/>
                    <a:pt x="351" y="136"/>
                    <a:pt x="350" y="135"/>
                  </a:cubicBezTo>
                  <a:cubicBezTo>
                    <a:pt x="350" y="134"/>
                    <a:pt x="349" y="133"/>
                    <a:pt x="349" y="132"/>
                  </a:cubicBezTo>
                  <a:cubicBezTo>
                    <a:pt x="349" y="133"/>
                    <a:pt x="350" y="134"/>
                    <a:pt x="350" y="135"/>
                  </a:cubicBezTo>
                  <a:cubicBezTo>
                    <a:pt x="366" y="126"/>
                    <a:pt x="366" y="126"/>
                    <a:pt x="366" y="126"/>
                  </a:cubicBezTo>
                  <a:cubicBezTo>
                    <a:pt x="374" y="119"/>
                    <a:pt x="374" y="119"/>
                    <a:pt x="374" y="119"/>
                  </a:cubicBezTo>
                  <a:cubicBezTo>
                    <a:pt x="355" y="125"/>
                    <a:pt x="355" y="125"/>
                    <a:pt x="355" y="125"/>
                  </a:cubicBezTo>
                  <a:cubicBezTo>
                    <a:pt x="352" y="127"/>
                    <a:pt x="350" y="128"/>
                    <a:pt x="347" y="130"/>
                  </a:cubicBezTo>
                  <a:cubicBezTo>
                    <a:pt x="334" y="144"/>
                    <a:pt x="334" y="144"/>
                    <a:pt x="334" y="144"/>
                  </a:cubicBezTo>
                  <a:cubicBezTo>
                    <a:pt x="327" y="151"/>
                    <a:pt x="327" y="151"/>
                    <a:pt x="327" y="151"/>
                  </a:cubicBezTo>
                  <a:cubicBezTo>
                    <a:pt x="334" y="144"/>
                    <a:pt x="334" y="144"/>
                    <a:pt x="334" y="144"/>
                  </a:cubicBezTo>
                  <a:cubicBezTo>
                    <a:pt x="327" y="151"/>
                    <a:pt x="327" y="151"/>
                    <a:pt x="327" y="151"/>
                  </a:cubicBezTo>
                  <a:cubicBezTo>
                    <a:pt x="328" y="151"/>
                    <a:pt x="328" y="152"/>
                    <a:pt x="328" y="152"/>
                  </a:cubicBezTo>
                  <a:moveTo>
                    <a:pt x="379" y="112"/>
                  </a:moveTo>
                  <a:cubicBezTo>
                    <a:pt x="388" y="107"/>
                    <a:pt x="388" y="107"/>
                    <a:pt x="388" y="107"/>
                  </a:cubicBezTo>
                  <a:cubicBezTo>
                    <a:pt x="379" y="112"/>
                    <a:pt x="379" y="112"/>
                    <a:pt x="379" y="112"/>
                  </a:cubicBezTo>
                  <a:cubicBezTo>
                    <a:pt x="371" y="116"/>
                    <a:pt x="371" y="116"/>
                    <a:pt x="371" y="116"/>
                  </a:cubicBezTo>
                  <a:cubicBezTo>
                    <a:pt x="379" y="112"/>
                    <a:pt x="379" y="112"/>
                    <a:pt x="379" y="112"/>
                  </a:cubicBezTo>
                  <a:moveTo>
                    <a:pt x="404" y="125"/>
                  </a:moveTo>
                  <a:cubicBezTo>
                    <a:pt x="405" y="126"/>
                    <a:pt x="406" y="127"/>
                    <a:pt x="407" y="127"/>
                  </a:cubicBezTo>
                  <a:cubicBezTo>
                    <a:pt x="412" y="120"/>
                    <a:pt x="412" y="120"/>
                    <a:pt x="412" y="120"/>
                  </a:cubicBezTo>
                  <a:cubicBezTo>
                    <a:pt x="400" y="122"/>
                    <a:pt x="400" y="122"/>
                    <a:pt x="400" y="122"/>
                  </a:cubicBezTo>
                  <a:cubicBezTo>
                    <a:pt x="395" y="125"/>
                    <a:pt x="390" y="129"/>
                    <a:pt x="385" y="133"/>
                  </a:cubicBezTo>
                  <a:cubicBezTo>
                    <a:pt x="387" y="134"/>
                    <a:pt x="388" y="135"/>
                    <a:pt x="389" y="136"/>
                  </a:cubicBezTo>
                  <a:cubicBezTo>
                    <a:pt x="394" y="132"/>
                    <a:pt x="399" y="129"/>
                    <a:pt x="404" y="125"/>
                  </a:cubicBezTo>
                  <a:moveTo>
                    <a:pt x="443" y="28"/>
                  </a:moveTo>
                  <a:cubicBezTo>
                    <a:pt x="423" y="39"/>
                    <a:pt x="423" y="39"/>
                    <a:pt x="423" y="39"/>
                  </a:cubicBezTo>
                  <a:cubicBezTo>
                    <a:pt x="448" y="26"/>
                    <a:pt x="448" y="26"/>
                    <a:pt x="448" y="26"/>
                  </a:cubicBezTo>
                  <a:cubicBezTo>
                    <a:pt x="449" y="25"/>
                    <a:pt x="450" y="25"/>
                    <a:pt x="451" y="24"/>
                  </a:cubicBezTo>
                  <a:cubicBezTo>
                    <a:pt x="437" y="30"/>
                    <a:pt x="437" y="30"/>
                    <a:pt x="437" y="30"/>
                  </a:cubicBezTo>
                  <a:cubicBezTo>
                    <a:pt x="443" y="28"/>
                    <a:pt x="443" y="28"/>
                    <a:pt x="443" y="28"/>
                  </a:cubicBezTo>
                  <a:moveTo>
                    <a:pt x="456" y="87"/>
                  </a:moveTo>
                  <a:cubicBezTo>
                    <a:pt x="449" y="93"/>
                    <a:pt x="449" y="93"/>
                    <a:pt x="449" y="93"/>
                  </a:cubicBezTo>
                  <a:cubicBezTo>
                    <a:pt x="456" y="87"/>
                    <a:pt x="456" y="87"/>
                    <a:pt x="456" y="87"/>
                  </a:cubicBezTo>
                  <a:moveTo>
                    <a:pt x="442" y="99"/>
                  </a:moveTo>
                  <a:cubicBezTo>
                    <a:pt x="449" y="93"/>
                    <a:pt x="449" y="93"/>
                    <a:pt x="449" y="93"/>
                  </a:cubicBezTo>
                  <a:cubicBezTo>
                    <a:pt x="442" y="99"/>
                    <a:pt x="442" y="99"/>
                    <a:pt x="442" y="99"/>
                  </a:cubicBezTo>
                  <a:moveTo>
                    <a:pt x="442" y="99"/>
                  </a:moveTo>
                  <a:cubicBezTo>
                    <a:pt x="437" y="107"/>
                    <a:pt x="437" y="107"/>
                    <a:pt x="437" y="107"/>
                  </a:cubicBezTo>
                  <a:cubicBezTo>
                    <a:pt x="442" y="99"/>
                    <a:pt x="442" y="99"/>
                    <a:pt x="442" y="99"/>
                  </a:cubicBezTo>
                  <a:moveTo>
                    <a:pt x="125" y="413"/>
                  </a:moveTo>
                  <a:cubicBezTo>
                    <a:pt x="118" y="420"/>
                    <a:pt x="118" y="420"/>
                    <a:pt x="118" y="420"/>
                  </a:cubicBezTo>
                  <a:cubicBezTo>
                    <a:pt x="125" y="413"/>
                    <a:pt x="125" y="413"/>
                    <a:pt x="125" y="413"/>
                  </a:cubicBezTo>
                  <a:moveTo>
                    <a:pt x="130" y="408"/>
                  </a:moveTo>
                  <a:cubicBezTo>
                    <a:pt x="125" y="413"/>
                    <a:pt x="125" y="413"/>
                    <a:pt x="125" y="413"/>
                  </a:cubicBezTo>
                  <a:cubicBezTo>
                    <a:pt x="130" y="408"/>
                    <a:pt x="130" y="408"/>
                    <a:pt x="130" y="408"/>
                  </a:cubicBezTo>
                  <a:moveTo>
                    <a:pt x="132" y="410"/>
                  </a:moveTo>
                  <a:cubicBezTo>
                    <a:pt x="134" y="407"/>
                    <a:pt x="135" y="405"/>
                    <a:pt x="137" y="402"/>
                  </a:cubicBezTo>
                  <a:cubicBezTo>
                    <a:pt x="130" y="408"/>
                    <a:pt x="130" y="408"/>
                    <a:pt x="130" y="408"/>
                  </a:cubicBezTo>
                  <a:cubicBezTo>
                    <a:pt x="137" y="402"/>
                    <a:pt x="137" y="402"/>
                    <a:pt x="137" y="402"/>
                  </a:cubicBezTo>
                  <a:cubicBezTo>
                    <a:pt x="135" y="405"/>
                    <a:pt x="134" y="407"/>
                    <a:pt x="132" y="410"/>
                  </a:cubicBezTo>
                  <a:moveTo>
                    <a:pt x="139" y="404"/>
                  </a:moveTo>
                  <a:cubicBezTo>
                    <a:pt x="138" y="403"/>
                    <a:pt x="138" y="403"/>
                    <a:pt x="137" y="402"/>
                  </a:cubicBezTo>
                  <a:cubicBezTo>
                    <a:pt x="138" y="403"/>
                    <a:pt x="138" y="403"/>
                    <a:pt x="139" y="404"/>
                  </a:cubicBezTo>
                  <a:moveTo>
                    <a:pt x="146" y="398"/>
                  </a:moveTo>
                  <a:cubicBezTo>
                    <a:pt x="139" y="404"/>
                    <a:pt x="139" y="404"/>
                    <a:pt x="139" y="404"/>
                  </a:cubicBezTo>
                  <a:cubicBezTo>
                    <a:pt x="146" y="398"/>
                    <a:pt x="146" y="398"/>
                    <a:pt x="146" y="398"/>
                  </a:cubicBezTo>
                  <a:moveTo>
                    <a:pt x="146" y="398"/>
                  </a:moveTo>
                  <a:cubicBezTo>
                    <a:pt x="152" y="392"/>
                    <a:pt x="152" y="392"/>
                    <a:pt x="152" y="392"/>
                  </a:cubicBezTo>
                  <a:cubicBezTo>
                    <a:pt x="146" y="398"/>
                    <a:pt x="146" y="398"/>
                    <a:pt x="146" y="398"/>
                  </a:cubicBezTo>
                  <a:moveTo>
                    <a:pt x="150" y="402"/>
                  </a:moveTo>
                  <a:cubicBezTo>
                    <a:pt x="151" y="399"/>
                    <a:pt x="153" y="396"/>
                    <a:pt x="155" y="394"/>
                  </a:cubicBezTo>
                  <a:cubicBezTo>
                    <a:pt x="153" y="396"/>
                    <a:pt x="151" y="399"/>
                    <a:pt x="150" y="402"/>
                  </a:cubicBezTo>
                  <a:cubicBezTo>
                    <a:pt x="151" y="399"/>
                    <a:pt x="153" y="396"/>
                    <a:pt x="155" y="394"/>
                  </a:cubicBezTo>
                  <a:cubicBezTo>
                    <a:pt x="154" y="393"/>
                    <a:pt x="153" y="393"/>
                    <a:pt x="152" y="392"/>
                  </a:cubicBezTo>
                  <a:cubicBezTo>
                    <a:pt x="153" y="393"/>
                    <a:pt x="154" y="393"/>
                    <a:pt x="155" y="394"/>
                  </a:cubicBezTo>
                  <a:cubicBezTo>
                    <a:pt x="157" y="384"/>
                    <a:pt x="157" y="384"/>
                    <a:pt x="157" y="384"/>
                  </a:cubicBezTo>
                  <a:cubicBezTo>
                    <a:pt x="155" y="394"/>
                    <a:pt x="155" y="394"/>
                    <a:pt x="155" y="394"/>
                  </a:cubicBezTo>
                  <a:cubicBezTo>
                    <a:pt x="153" y="396"/>
                    <a:pt x="151" y="399"/>
                    <a:pt x="150" y="402"/>
                  </a:cubicBezTo>
                  <a:moveTo>
                    <a:pt x="130" y="353"/>
                  </a:moveTo>
                  <a:cubicBezTo>
                    <a:pt x="135" y="343"/>
                    <a:pt x="135" y="343"/>
                    <a:pt x="135" y="343"/>
                  </a:cubicBezTo>
                  <a:cubicBezTo>
                    <a:pt x="130" y="353"/>
                    <a:pt x="130" y="353"/>
                    <a:pt x="130" y="353"/>
                  </a:cubicBezTo>
                  <a:moveTo>
                    <a:pt x="131" y="353"/>
                  </a:moveTo>
                  <a:cubicBezTo>
                    <a:pt x="130" y="353"/>
                    <a:pt x="130" y="353"/>
                    <a:pt x="130" y="353"/>
                  </a:cubicBezTo>
                  <a:cubicBezTo>
                    <a:pt x="131" y="353"/>
                    <a:pt x="131" y="353"/>
                    <a:pt x="131" y="353"/>
                  </a:cubicBezTo>
                  <a:moveTo>
                    <a:pt x="132" y="352"/>
                  </a:moveTo>
                  <a:cubicBezTo>
                    <a:pt x="132" y="352"/>
                    <a:pt x="131" y="352"/>
                    <a:pt x="131" y="353"/>
                  </a:cubicBezTo>
                  <a:cubicBezTo>
                    <a:pt x="131" y="352"/>
                    <a:pt x="132" y="352"/>
                    <a:pt x="132" y="352"/>
                  </a:cubicBezTo>
                  <a:moveTo>
                    <a:pt x="133" y="351"/>
                  </a:moveTo>
                  <a:cubicBezTo>
                    <a:pt x="132" y="351"/>
                    <a:pt x="132" y="352"/>
                    <a:pt x="132" y="352"/>
                  </a:cubicBezTo>
                  <a:cubicBezTo>
                    <a:pt x="132" y="352"/>
                    <a:pt x="132" y="351"/>
                    <a:pt x="133" y="351"/>
                  </a:cubicBezTo>
                  <a:moveTo>
                    <a:pt x="133" y="351"/>
                  </a:moveTo>
                  <a:cubicBezTo>
                    <a:pt x="133" y="351"/>
                    <a:pt x="133" y="351"/>
                    <a:pt x="133" y="351"/>
                  </a:cubicBezTo>
                  <a:cubicBezTo>
                    <a:pt x="133" y="351"/>
                    <a:pt x="133" y="351"/>
                    <a:pt x="133" y="351"/>
                  </a:cubicBezTo>
                  <a:moveTo>
                    <a:pt x="134" y="350"/>
                  </a:moveTo>
                  <a:cubicBezTo>
                    <a:pt x="134" y="350"/>
                    <a:pt x="134" y="350"/>
                    <a:pt x="133" y="351"/>
                  </a:cubicBezTo>
                  <a:cubicBezTo>
                    <a:pt x="134" y="350"/>
                    <a:pt x="134" y="350"/>
                    <a:pt x="134" y="350"/>
                  </a:cubicBezTo>
                  <a:moveTo>
                    <a:pt x="135" y="349"/>
                  </a:moveTo>
                  <a:cubicBezTo>
                    <a:pt x="135" y="350"/>
                    <a:pt x="134" y="350"/>
                    <a:pt x="134" y="350"/>
                  </a:cubicBezTo>
                  <a:cubicBezTo>
                    <a:pt x="134" y="350"/>
                    <a:pt x="135" y="350"/>
                    <a:pt x="135" y="349"/>
                  </a:cubicBezTo>
                  <a:moveTo>
                    <a:pt x="135" y="349"/>
                  </a:moveTo>
                  <a:cubicBezTo>
                    <a:pt x="135" y="349"/>
                    <a:pt x="135" y="349"/>
                    <a:pt x="135" y="349"/>
                  </a:cubicBezTo>
                  <a:cubicBezTo>
                    <a:pt x="135" y="349"/>
                    <a:pt x="135" y="349"/>
                    <a:pt x="135" y="349"/>
                  </a:cubicBezTo>
                  <a:moveTo>
                    <a:pt x="136" y="348"/>
                  </a:moveTo>
                  <a:cubicBezTo>
                    <a:pt x="136" y="348"/>
                    <a:pt x="136" y="349"/>
                    <a:pt x="135" y="349"/>
                  </a:cubicBezTo>
                  <a:cubicBezTo>
                    <a:pt x="136" y="349"/>
                    <a:pt x="136" y="348"/>
                    <a:pt x="136" y="348"/>
                  </a:cubicBezTo>
                  <a:moveTo>
                    <a:pt x="137" y="347"/>
                  </a:moveTo>
                  <a:cubicBezTo>
                    <a:pt x="137" y="348"/>
                    <a:pt x="136" y="348"/>
                    <a:pt x="136" y="348"/>
                  </a:cubicBezTo>
                  <a:cubicBezTo>
                    <a:pt x="136" y="348"/>
                    <a:pt x="137" y="348"/>
                    <a:pt x="137" y="347"/>
                  </a:cubicBezTo>
                  <a:moveTo>
                    <a:pt x="138" y="347"/>
                  </a:moveTo>
                  <a:cubicBezTo>
                    <a:pt x="137" y="347"/>
                    <a:pt x="137" y="347"/>
                    <a:pt x="137" y="347"/>
                  </a:cubicBezTo>
                  <a:cubicBezTo>
                    <a:pt x="137" y="347"/>
                    <a:pt x="137" y="347"/>
                    <a:pt x="138" y="347"/>
                  </a:cubicBezTo>
                  <a:moveTo>
                    <a:pt x="138" y="346"/>
                  </a:moveTo>
                  <a:cubicBezTo>
                    <a:pt x="138" y="347"/>
                    <a:pt x="138" y="347"/>
                    <a:pt x="138" y="347"/>
                  </a:cubicBezTo>
                  <a:cubicBezTo>
                    <a:pt x="138" y="346"/>
                    <a:pt x="138" y="346"/>
                    <a:pt x="138" y="346"/>
                  </a:cubicBezTo>
                  <a:moveTo>
                    <a:pt x="139" y="346"/>
                  </a:moveTo>
                  <a:cubicBezTo>
                    <a:pt x="138" y="346"/>
                    <a:pt x="138" y="346"/>
                    <a:pt x="138" y="346"/>
                  </a:cubicBezTo>
                  <a:cubicBezTo>
                    <a:pt x="138" y="346"/>
                    <a:pt x="138" y="346"/>
                    <a:pt x="139" y="346"/>
                  </a:cubicBezTo>
                  <a:moveTo>
                    <a:pt x="139" y="345"/>
                  </a:moveTo>
                  <a:cubicBezTo>
                    <a:pt x="139" y="345"/>
                    <a:pt x="139" y="345"/>
                    <a:pt x="139" y="346"/>
                  </a:cubicBezTo>
                  <a:cubicBezTo>
                    <a:pt x="139" y="345"/>
                    <a:pt x="139" y="345"/>
                    <a:pt x="139" y="345"/>
                  </a:cubicBezTo>
                  <a:moveTo>
                    <a:pt x="140" y="345"/>
                  </a:moveTo>
                  <a:cubicBezTo>
                    <a:pt x="140" y="345"/>
                    <a:pt x="139" y="345"/>
                    <a:pt x="139" y="345"/>
                  </a:cubicBezTo>
                  <a:cubicBezTo>
                    <a:pt x="139" y="345"/>
                    <a:pt x="140" y="345"/>
                    <a:pt x="140" y="345"/>
                  </a:cubicBezTo>
                  <a:moveTo>
                    <a:pt x="140" y="344"/>
                  </a:moveTo>
                  <a:cubicBezTo>
                    <a:pt x="140" y="344"/>
                    <a:pt x="140" y="345"/>
                    <a:pt x="140" y="345"/>
                  </a:cubicBezTo>
                  <a:cubicBezTo>
                    <a:pt x="140" y="345"/>
                    <a:pt x="140" y="344"/>
                    <a:pt x="140" y="344"/>
                  </a:cubicBezTo>
                  <a:moveTo>
                    <a:pt x="141" y="343"/>
                  </a:moveTo>
                  <a:cubicBezTo>
                    <a:pt x="141" y="343"/>
                    <a:pt x="141" y="344"/>
                    <a:pt x="141" y="344"/>
                  </a:cubicBezTo>
                  <a:cubicBezTo>
                    <a:pt x="141" y="344"/>
                    <a:pt x="141" y="343"/>
                    <a:pt x="141" y="343"/>
                  </a:cubicBezTo>
                  <a:moveTo>
                    <a:pt x="141" y="343"/>
                  </a:moveTo>
                  <a:cubicBezTo>
                    <a:pt x="141" y="343"/>
                    <a:pt x="141" y="343"/>
                    <a:pt x="141" y="343"/>
                  </a:cubicBezTo>
                  <a:cubicBezTo>
                    <a:pt x="141" y="343"/>
                    <a:pt x="141" y="343"/>
                    <a:pt x="141" y="343"/>
                  </a:cubicBezTo>
                  <a:moveTo>
                    <a:pt x="142" y="343"/>
                  </a:moveTo>
                  <a:cubicBezTo>
                    <a:pt x="142" y="343"/>
                    <a:pt x="141" y="343"/>
                    <a:pt x="141" y="343"/>
                  </a:cubicBezTo>
                  <a:cubicBezTo>
                    <a:pt x="141" y="343"/>
                    <a:pt x="142" y="343"/>
                    <a:pt x="142" y="343"/>
                  </a:cubicBezTo>
                  <a:moveTo>
                    <a:pt x="142" y="342"/>
                  </a:moveTo>
                  <a:cubicBezTo>
                    <a:pt x="142" y="342"/>
                    <a:pt x="142" y="342"/>
                    <a:pt x="142" y="343"/>
                  </a:cubicBezTo>
                  <a:cubicBezTo>
                    <a:pt x="142" y="342"/>
                    <a:pt x="142" y="342"/>
                    <a:pt x="142" y="342"/>
                  </a:cubicBezTo>
                  <a:moveTo>
                    <a:pt x="143" y="342"/>
                  </a:moveTo>
                  <a:cubicBezTo>
                    <a:pt x="142" y="342"/>
                    <a:pt x="142" y="342"/>
                    <a:pt x="142" y="342"/>
                  </a:cubicBezTo>
                  <a:cubicBezTo>
                    <a:pt x="142" y="342"/>
                    <a:pt x="142" y="342"/>
                    <a:pt x="143" y="342"/>
                  </a:cubicBezTo>
                  <a:moveTo>
                    <a:pt x="143" y="341"/>
                  </a:moveTo>
                  <a:cubicBezTo>
                    <a:pt x="143" y="342"/>
                    <a:pt x="143" y="342"/>
                    <a:pt x="143" y="342"/>
                  </a:cubicBezTo>
                  <a:cubicBezTo>
                    <a:pt x="143" y="341"/>
                    <a:pt x="143" y="341"/>
                    <a:pt x="143" y="341"/>
                  </a:cubicBezTo>
                  <a:moveTo>
                    <a:pt x="143" y="341"/>
                  </a:moveTo>
                  <a:cubicBezTo>
                    <a:pt x="143" y="341"/>
                    <a:pt x="143" y="341"/>
                    <a:pt x="143" y="341"/>
                  </a:cubicBezTo>
                  <a:cubicBezTo>
                    <a:pt x="143" y="341"/>
                    <a:pt x="143" y="341"/>
                    <a:pt x="143" y="341"/>
                  </a:cubicBezTo>
                  <a:moveTo>
                    <a:pt x="144" y="340"/>
                  </a:moveTo>
                  <a:cubicBezTo>
                    <a:pt x="144" y="340"/>
                    <a:pt x="143" y="340"/>
                    <a:pt x="143" y="341"/>
                  </a:cubicBezTo>
                  <a:cubicBezTo>
                    <a:pt x="143" y="340"/>
                    <a:pt x="144" y="340"/>
                    <a:pt x="144" y="340"/>
                  </a:cubicBezTo>
                  <a:moveTo>
                    <a:pt x="144" y="340"/>
                  </a:moveTo>
                  <a:cubicBezTo>
                    <a:pt x="144" y="340"/>
                    <a:pt x="144" y="340"/>
                    <a:pt x="144" y="340"/>
                  </a:cubicBezTo>
                  <a:cubicBezTo>
                    <a:pt x="144" y="340"/>
                    <a:pt x="144" y="340"/>
                    <a:pt x="144" y="340"/>
                  </a:cubicBezTo>
                  <a:moveTo>
                    <a:pt x="145" y="339"/>
                  </a:moveTo>
                  <a:cubicBezTo>
                    <a:pt x="144" y="339"/>
                    <a:pt x="144" y="339"/>
                    <a:pt x="144" y="339"/>
                  </a:cubicBezTo>
                  <a:cubicBezTo>
                    <a:pt x="145" y="339"/>
                    <a:pt x="145" y="339"/>
                    <a:pt x="145" y="339"/>
                  </a:cubicBezTo>
                  <a:moveTo>
                    <a:pt x="145" y="338"/>
                  </a:moveTo>
                  <a:cubicBezTo>
                    <a:pt x="145" y="339"/>
                    <a:pt x="145" y="339"/>
                    <a:pt x="145" y="339"/>
                  </a:cubicBezTo>
                  <a:cubicBezTo>
                    <a:pt x="145" y="339"/>
                    <a:pt x="145" y="339"/>
                    <a:pt x="145" y="338"/>
                  </a:cubicBezTo>
                  <a:moveTo>
                    <a:pt x="145" y="338"/>
                  </a:moveTo>
                  <a:cubicBezTo>
                    <a:pt x="145" y="338"/>
                    <a:pt x="145" y="338"/>
                    <a:pt x="145" y="338"/>
                  </a:cubicBezTo>
                  <a:cubicBezTo>
                    <a:pt x="145" y="338"/>
                    <a:pt x="145" y="338"/>
                    <a:pt x="145" y="338"/>
                  </a:cubicBezTo>
                  <a:moveTo>
                    <a:pt x="146" y="337"/>
                  </a:moveTo>
                  <a:cubicBezTo>
                    <a:pt x="146" y="337"/>
                    <a:pt x="146" y="338"/>
                    <a:pt x="145" y="338"/>
                  </a:cubicBezTo>
                  <a:cubicBezTo>
                    <a:pt x="146" y="338"/>
                    <a:pt x="146" y="338"/>
                    <a:pt x="146" y="338"/>
                  </a:cubicBezTo>
                  <a:moveTo>
                    <a:pt x="146" y="337"/>
                  </a:moveTo>
                  <a:cubicBezTo>
                    <a:pt x="146" y="337"/>
                    <a:pt x="146" y="337"/>
                    <a:pt x="146" y="337"/>
                  </a:cubicBezTo>
                  <a:cubicBezTo>
                    <a:pt x="146" y="337"/>
                    <a:pt x="146" y="337"/>
                    <a:pt x="146" y="337"/>
                  </a:cubicBezTo>
                  <a:moveTo>
                    <a:pt x="146" y="337"/>
                  </a:moveTo>
                  <a:cubicBezTo>
                    <a:pt x="146" y="337"/>
                    <a:pt x="146" y="337"/>
                    <a:pt x="146" y="337"/>
                  </a:cubicBezTo>
                  <a:cubicBezTo>
                    <a:pt x="146" y="337"/>
                    <a:pt x="146" y="337"/>
                    <a:pt x="146" y="337"/>
                  </a:cubicBezTo>
                  <a:moveTo>
                    <a:pt x="146" y="336"/>
                  </a:moveTo>
                  <a:cubicBezTo>
                    <a:pt x="146" y="336"/>
                    <a:pt x="146" y="337"/>
                    <a:pt x="146" y="337"/>
                  </a:cubicBezTo>
                  <a:cubicBezTo>
                    <a:pt x="146" y="337"/>
                    <a:pt x="146" y="337"/>
                    <a:pt x="146" y="337"/>
                  </a:cubicBezTo>
                  <a:moveTo>
                    <a:pt x="146" y="336"/>
                  </a:moveTo>
                  <a:cubicBezTo>
                    <a:pt x="147" y="336"/>
                    <a:pt x="147" y="336"/>
                    <a:pt x="147" y="336"/>
                  </a:cubicBezTo>
                  <a:cubicBezTo>
                    <a:pt x="147" y="336"/>
                    <a:pt x="147" y="336"/>
                    <a:pt x="147" y="336"/>
                  </a:cubicBezTo>
                  <a:moveTo>
                    <a:pt x="157" y="384"/>
                  </a:moveTo>
                  <a:cubicBezTo>
                    <a:pt x="169" y="370"/>
                    <a:pt x="169" y="370"/>
                    <a:pt x="169" y="370"/>
                  </a:cubicBezTo>
                  <a:cubicBezTo>
                    <a:pt x="157" y="384"/>
                    <a:pt x="157" y="384"/>
                    <a:pt x="157" y="384"/>
                  </a:cubicBezTo>
                  <a:moveTo>
                    <a:pt x="174" y="374"/>
                  </a:moveTo>
                  <a:cubicBezTo>
                    <a:pt x="175" y="371"/>
                    <a:pt x="177" y="369"/>
                    <a:pt x="179" y="366"/>
                  </a:cubicBezTo>
                  <a:cubicBezTo>
                    <a:pt x="171" y="372"/>
                    <a:pt x="171" y="372"/>
                    <a:pt x="171" y="372"/>
                  </a:cubicBezTo>
                  <a:cubicBezTo>
                    <a:pt x="179" y="366"/>
                    <a:pt x="179" y="366"/>
                    <a:pt x="179" y="366"/>
                  </a:cubicBezTo>
                  <a:cubicBezTo>
                    <a:pt x="177" y="369"/>
                    <a:pt x="175" y="371"/>
                    <a:pt x="174" y="374"/>
                  </a:cubicBezTo>
                  <a:moveTo>
                    <a:pt x="179" y="366"/>
                  </a:moveTo>
                  <a:cubicBezTo>
                    <a:pt x="181" y="362"/>
                    <a:pt x="184" y="358"/>
                    <a:pt x="187" y="353"/>
                  </a:cubicBezTo>
                  <a:cubicBezTo>
                    <a:pt x="184" y="358"/>
                    <a:pt x="181" y="362"/>
                    <a:pt x="179" y="366"/>
                  </a:cubicBezTo>
                  <a:moveTo>
                    <a:pt x="187" y="353"/>
                  </a:moveTo>
                  <a:cubicBezTo>
                    <a:pt x="169" y="370"/>
                    <a:pt x="169" y="370"/>
                    <a:pt x="169" y="370"/>
                  </a:cubicBezTo>
                  <a:cubicBezTo>
                    <a:pt x="187" y="353"/>
                    <a:pt x="187" y="353"/>
                    <a:pt x="187" y="353"/>
                  </a:cubicBezTo>
                  <a:moveTo>
                    <a:pt x="138" y="363"/>
                  </a:moveTo>
                  <a:cubicBezTo>
                    <a:pt x="140" y="361"/>
                    <a:pt x="141" y="358"/>
                    <a:pt x="143" y="356"/>
                  </a:cubicBezTo>
                  <a:cubicBezTo>
                    <a:pt x="141" y="358"/>
                    <a:pt x="140" y="361"/>
                    <a:pt x="138" y="363"/>
                  </a:cubicBezTo>
                  <a:moveTo>
                    <a:pt x="138" y="363"/>
                  </a:moveTo>
                  <a:cubicBezTo>
                    <a:pt x="140" y="361"/>
                    <a:pt x="141" y="358"/>
                    <a:pt x="143" y="356"/>
                  </a:cubicBezTo>
                  <a:cubicBezTo>
                    <a:pt x="141" y="358"/>
                    <a:pt x="140" y="361"/>
                    <a:pt x="138" y="363"/>
                  </a:cubicBezTo>
                  <a:moveTo>
                    <a:pt x="142" y="369"/>
                  </a:moveTo>
                  <a:cubicBezTo>
                    <a:pt x="141" y="367"/>
                    <a:pt x="140" y="365"/>
                    <a:pt x="138" y="363"/>
                  </a:cubicBezTo>
                  <a:cubicBezTo>
                    <a:pt x="140" y="365"/>
                    <a:pt x="141" y="367"/>
                    <a:pt x="142" y="369"/>
                  </a:cubicBezTo>
                  <a:cubicBezTo>
                    <a:pt x="141" y="367"/>
                    <a:pt x="140" y="365"/>
                    <a:pt x="138" y="363"/>
                  </a:cubicBezTo>
                  <a:cubicBezTo>
                    <a:pt x="140" y="365"/>
                    <a:pt x="141" y="367"/>
                    <a:pt x="142" y="369"/>
                  </a:cubicBezTo>
                  <a:moveTo>
                    <a:pt x="146" y="373"/>
                  </a:moveTo>
                  <a:cubicBezTo>
                    <a:pt x="145" y="372"/>
                    <a:pt x="143" y="370"/>
                    <a:pt x="142" y="369"/>
                  </a:cubicBezTo>
                  <a:cubicBezTo>
                    <a:pt x="143" y="370"/>
                    <a:pt x="145" y="372"/>
                    <a:pt x="146" y="373"/>
                  </a:cubicBezTo>
                  <a:moveTo>
                    <a:pt x="157" y="360"/>
                  </a:moveTo>
                  <a:cubicBezTo>
                    <a:pt x="146" y="373"/>
                    <a:pt x="146" y="373"/>
                    <a:pt x="146" y="373"/>
                  </a:cubicBezTo>
                  <a:cubicBezTo>
                    <a:pt x="157" y="360"/>
                    <a:pt x="157" y="360"/>
                    <a:pt x="157" y="360"/>
                  </a:cubicBezTo>
                  <a:moveTo>
                    <a:pt x="157" y="360"/>
                  </a:moveTo>
                  <a:cubicBezTo>
                    <a:pt x="157" y="360"/>
                    <a:pt x="157" y="360"/>
                    <a:pt x="157" y="360"/>
                  </a:cubicBezTo>
                  <a:cubicBezTo>
                    <a:pt x="157" y="360"/>
                    <a:pt x="157" y="360"/>
                    <a:pt x="157" y="360"/>
                  </a:cubicBezTo>
                  <a:moveTo>
                    <a:pt x="157" y="360"/>
                  </a:moveTo>
                  <a:cubicBezTo>
                    <a:pt x="157" y="360"/>
                    <a:pt x="157" y="360"/>
                    <a:pt x="157" y="360"/>
                  </a:cubicBezTo>
                  <a:cubicBezTo>
                    <a:pt x="157" y="360"/>
                    <a:pt x="157" y="360"/>
                    <a:pt x="157" y="360"/>
                  </a:cubicBezTo>
                  <a:moveTo>
                    <a:pt x="157" y="360"/>
                  </a:moveTo>
                  <a:cubicBezTo>
                    <a:pt x="157" y="360"/>
                    <a:pt x="157" y="360"/>
                    <a:pt x="157" y="360"/>
                  </a:cubicBezTo>
                  <a:cubicBezTo>
                    <a:pt x="157" y="360"/>
                    <a:pt x="157" y="360"/>
                    <a:pt x="157" y="360"/>
                  </a:cubicBezTo>
                  <a:moveTo>
                    <a:pt x="158" y="360"/>
                  </a:moveTo>
                  <a:cubicBezTo>
                    <a:pt x="157" y="360"/>
                    <a:pt x="157" y="360"/>
                    <a:pt x="157" y="360"/>
                  </a:cubicBezTo>
                  <a:cubicBezTo>
                    <a:pt x="158" y="360"/>
                    <a:pt x="158" y="360"/>
                    <a:pt x="158" y="360"/>
                  </a:cubicBezTo>
                  <a:moveTo>
                    <a:pt x="158" y="360"/>
                  </a:moveTo>
                  <a:cubicBezTo>
                    <a:pt x="158" y="360"/>
                    <a:pt x="158" y="360"/>
                    <a:pt x="158" y="360"/>
                  </a:cubicBezTo>
                  <a:cubicBezTo>
                    <a:pt x="158" y="360"/>
                    <a:pt x="158" y="360"/>
                    <a:pt x="158" y="360"/>
                  </a:cubicBezTo>
                  <a:moveTo>
                    <a:pt x="158" y="360"/>
                  </a:moveTo>
                  <a:cubicBezTo>
                    <a:pt x="158" y="360"/>
                    <a:pt x="158" y="360"/>
                    <a:pt x="158" y="360"/>
                  </a:cubicBezTo>
                  <a:cubicBezTo>
                    <a:pt x="158" y="360"/>
                    <a:pt x="158" y="360"/>
                    <a:pt x="158" y="360"/>
                  </a:cubicBezTo>
                  <a:moveTo>
                    <a:pt x="158" y="360"/>
                  </a:moveTo>
                  <a:cubicBezTo>
                    <a:pt x="158" y="360"/>
                    <a:pt x="158" y="360"/>
                    <a:pt x="158" y="360"/>
                  </a:cubicBezTo>
                  <a:cubicBezTo>
                    <a:pt x="158" y="360"/>
                    <a:pt x="158" y="360"/>
                    <a:pt x="158" y="360"/>
                  </a:cubicBezTo>
                  <a:moveTo>
                    <a:pt x="158" y="360"/>
                  </a:moveTo>
                  <a:cubicBezTo>
                    <a:pt x="158" y="360"/>
                    <a:pt x="158" y="360"/>
                    <a:pt x="158" y="360"/>
                  </a:cubicBezTo>
                  <a:cubicBezTo>
                    <a:pt x="158" y="360"/>
                    <a:pt x="158" y="360"/>
                    <a:pt x="158" y="360"/>
                  </a:cubicBezTo>
                  <a:moveTo>
                    <a:pt x="158" y="360"/>
                  </a:moveTo>
                  <a:cubicBezTo>
                    <a:pt x="158" y="360"/>
                    <a:pt x="158" y="360"/>
                    <a:pt x="158" y="360"/>
                  </a:cubicBezTo>
                  <a:cubicBezTo>
                    <a:pt x="158" y="360"/>
                    <a:pt x="158" y="360"/>
                    <a:pt x="158" y="360"/>
                  </a:cubicBezTo>
                  <a:moveTo>
                    <a:pt x="158" y="360"/>
                  </a:moveTo>
                  <a:cubicBezTo>
                    <a:pt x="158" y="361"/>
                    <a:pt x="158" y="361"/>
                    <a:pt x="158" y="361"/>
                  </a:cubicBezTo>
                  <a:cubicBezTo>
                    <a:pt x="158" y="361"/>
                    <a:pt x="158" y="361"/>
                    <a:pt x="158" y="360"/>
                  </a:cubicBezTo>
                  <a:moveTo>
                    <a:pt x="158" y="361"/>
                  </a:moveTo>
                  <a:cubicBezTo>
                    <a:pt x="158" y="361"/>
                    <a:pt x="158" y="361"/>
                    <a:pt x="158" y="361"/>
                  </a:cubicBezTo>
                  <a:cubicBezTo>
                    <a:pt x="158" y="361"/>
                    <a:pt x="158" y="361"/>
                    <a:pt x="158" y="361"/>
                  </a:cubicBezTo>
                  <a:moveTo>
                    <a:pt x="158" y="361"/>
                  </a:moveTo>
                  <a:cubicBezTo>
                    <a:pt x="158" y="361"/>
                    <a:pt x="158" y="361"/>
                    <a:pt x="158" y="361"/>
                  </a:cubicBezTo>
                  <a:cubicBezTo>
                    <a:pt x="158" y="361"/>
                    <a:pt x="158" y="361"/>
                    <a:pt x="158" y="361"/>
                  </a:cubicBezTo>
                  <a:moveTo>
                    <a:pt x="158" y="361"/>
                  </a:moveTo>
                  <a:cubicBezTo>
                    <a:pt x="158" y="361"/>
                    <a:pt x="158" y="361"/>
                    <a:pt x="158" y="361"/>
                  </a:cubicBezTo>
                  <a:cubicBezTo>
                    <a:pt x="158" y="361"/>
                    <a:pt x="158" y="361"/>
                    <a:pt x="158" y="361"/>
                  </a:cubicBezTo>
                  <a:moveTo>
                    <a:pt x="158" y="361"/>
                  </a:moveTo>
                  <a:cubicBezTo>
                    <a:pt x="158" y="361"/>
                    <a:pt x="158" y="361"/>
                    <a:pt x="158" y="361"/>
                  </a:cubicBezTo>
                  <a:cubicBezTo>
                    <a:pt x="158" y="361"/>
                    <a:pt x="158" y="361"/>
                    <a:pt x="158" y="361"/>
                  </a:cubicBezTo>
                  <a:moveTo>
                    <a:pt x="158" y="361"/>
                  </a:moveTo>
                  <a:cubicBezTo>
                    <a:pt x="159" y="361"/>
                    <a:pt x="159" y="361"/>
                    <a:pt x="159" y="361"/>
                  </a:cubicBezTo>
                  <a:cubicBezTo>
                    <a:pt x="159" y="361"/>
                    <a:pt x="159" y="361"/>
                    <a:pt x="158" y="361"/>
                  </a:cubicBezTo>
                  <a:moveTo>
                    <a:pt x="159" y="361"/>
                  </a:moveTo>
                  <a:cubicBezTo>
                    <a:pt x="159" y="361"/>
                    <a:pt x="159" y="361"/>
                    <a:pt x="159" y="361"/>
                  </a:cubicBezTo>
                  <a:cubicBezTo>
                    <a:pt x="159" y="361"/>
                    <a:pt x="159" y="361"/>
                    <a:pt x="159" y="361"/>
                  </a:cubicBezTo>
                  <a:moveTo>
                    <a:pt x="159" y="361"/>
                  </a:moveTo>
                  <a:cubicBezTo>
                    <a:pt x="159" y="362"/>
                    <a:pt x="159" y="362"/>
                    <a:pt x="159" y="362"/>
                  </a:cubicBezTo>
                  <a:cubicBezTo>
                    <a:pt x="159" y="361"/>
                    <a:pt x="159" y="361"/>
                    <a:pt x="159" y="361"/>
                  </a:cubicBezTo>
                  <a:moveTo>
                    <a:pt x="159" y="362"/>
                  </a:moveTo>
                  <a:cubicBezTo>
                    <a:pt x="159" y="362"/>
                    <a:pt x="159" y="362"/>
                    <a:pt x="159" y="362"/>
                  </a:cubicBezTo>
                  <a:cubicBezTo>
                    <a:pt x="159" y="362"/>
                    <a:pt x="159" y="362"/>
                    <a:pt x="159" y="362"/>
                  </a:cubicBezTo>
                  <a:moveTo>
                    <a:pt x="159" y="362"/>
                  </a:moveTo>
                  <a:cubicBezTo>
                    <a:pt x="159" y="362"/>
                    <a:pt x="159" y="362"/>
                    <a:pt x="159" y="362"/>
                  </a:cubicBezTo>
                  <a:cubicBezTo>
                    <a:pt x="159" y="362"/>
                    <a:pt x="159" y="362"/>
                    <a:pt x="159" y="362"/>
                  </a:cubicBezTo>
                  <a:moveTo>
                    <a:pt x="159" y="362"/>
                  </a:moveTo>
                  <a:cubicBezTo>
                    <a:pt x="159" y="362"/>
                    <a:pt x="159" y="362"/>
                    <a:pt x="159" y="362"/>
                  </a:cubicBezTo>
                  <a:cubicBezTo>
                    <a:pt x="159" y="362"/>
                    <a:pt x="159" y="362"/>
                    <a:pt x="159" y="362"/>
                  </a:cubicBezTo>
                  <a:moveTo>
                    <a:pt x="159" y="362"/>
                  </a:moveTo>
                  <a:cubicBezTo>
                    <a:pt x="159" y="362"/>
                    <a:pt x="159" y="362"/>
                    <a:pt x="159" y="362"/>
                  </a:cubicBezTo>
                  <a:cubicBezTo>
                    <a:pt x="159" y="362"/>
                    <a:pt x="159" y="362"/>
                    <a:pt x="159" y="362"/>
                  </a:cubicBezTo>
                  <a:moveTo>
                    <a:pt x="159" y="362"/>
                  </a:moveTo>
                  <a:cubicBezTo>
                    <a:pt x="159" y="362"/>
                    <a:pt x="159" y="362"/>
                    <a:pt x="159" y="362"/>
                  </a:cubicBezTo>
                  <a:cubicBezTo>
                    <a:pt x="159" y="362"/>
                    <a:pt x="159" y="362"/>
                    <a:pt x="159" y="362"/>
                  </a:cubicBezTo>
                  <a:moveTo>
                    <a:pt x="159" y="362"/>
                  </a:moveTo>
                  <a:cubicBezTo>
                    <a:pt x="159" y="362"/>
                    <a:pt x="159" y="362"/>
                    <a:pt x="159" y="362"/>
                  </a:cubicBezTo>
                  <a:cubicBezTo>
                    <a:pt x="159" y="362"/>
                    <a:pt x="159" y="362"/>
                    <a:pt x="159" y="362"/>
                  </a:cubicBezTo>
                  <a:moveTo>
                    <a:pt x="159" y="362"/>
                  </a:moveTo>
                  <a:cubicBezTo>
                    <a:pt x="159" y="362"/>
                    <a:pt x="159" y="362"/>
                    <a:pt x="159" y="362"/>
                  </a:cubicBezTo>
                  <a:cubicBezTo>
                    <a:pt x="159" y="362"/>
                    <a:pt x="159" y="362"/>
                    <a:pt x="159" y="362"/>
                  </a:cubicBezTo>
                  <a:moveTo>
                    <a:pt x="159" y="362"/>
                  </a:moveTo>
                  <a:cubicBezTo>
                    <a:pt x="160" y="362"/>
                    <a:pt x="160" y="362"/>
                    <a:pt x="160" y="362"/>
                  </a:cubicBezTo>
                  <a:cubicBezTo>
                    <a:pt x="160" y="362"/>
                    <a:pt x="160" y="362"/>
                    <a:pt x="159" y="362"/>
                  </a:cubicBezTo>
                  <a:moveTo>
                    <a:pt x="160" y="362"/>
                  </a:moveTo>
                  <a:cubicBezTo>
                    <a:pt x="160" y="362"/>
                    <a:pt x="160" y="362"/>
                    <a:pt x="160" y="362"/>
                  </a:cubicBezTo>
                  <a:cubicBezTo>
                    <a:pt x="160" y="362"/>
                    <a:pt x="160" y="362"/>
                    <a:pt x="160" y="362"/>
                  </a:cubicBezTo>
                  <a:moveTo>
                    <a:pt x="160" y="363"/>
                  </a:moveTo>
                  <a:cubicBezTo>
                    <a:pt x="160" y="363"/>
                    <a:pt x="160" y="363"/>
                    <a:pt x="160" y="363"/>
                  </a:cubicBezTo>
                  <a:cubicBezTo>
                    <a:pt x="160" y="363"/>
                    <a:pt x="160" y="363"/>
                    <a:pt x="160" y="363"/>
                  </a:cubicBezTo>
                  <a:moveTo>
                    <a:pt x="160" y="363"/>
                  </a:moveTo>
                  <a:cubicBezTo>
                    <a:pt x="160" y="363"/>
                    <a:pt x="160" y="363"/>
                    <a:pt x="160" y="363"/>
                  </a:cubicBezTo>
                  <a:cubicBezTo>
                    <a:pt x="160" y="363"/>
                    <a:pt x="160" y="363"/>
                    <a:pt x="160" y="363"/>
                  </a:cubicBezTo>
                  <a:moveTo>
                    <a:pt x="160" y="363"/>
                  </a:moveTo>
                  <a:cubicBezTo>
                    <a:pt x="161" y="363"/>
                    <a:pt x="161" y="363"/>
                    <a:pt x="161" y="363"/>
                  </a:cubicBezTo>
                  <a:cubicBezTo>
                    <a:pt x="160" y="363"/>
                    <a:pt x="160" y="363"/>
                    <a:pt x="160" y="363"/>
                  </a:cubicBezTo>
                  <a:moveTo>
                    <a:pt x="161" y="363"/>
                  </a:moveTo>
                  <a:cubicBezTo>
                    <a:pt x="161" y="363"/>
                    <a:pt x="161" y="363"/>
                    <a:pt x="161" y="363"/>
                  </a:cubicBezTo>
                  <a:cubicBezTo>
                    <a:pt x="161" y="363"/>
                    <a:pt x="161" y="363"/>
                    <a:pt x="161" y="363"/>
                  </a:cubicBezTo>
                  <a:moveTo>
                    <a:pt x="161" y="363"/>
                  </a:moveTo>
                  <a:cubicBezTo>
                    <a:pt x="161" y="363"/>
                    <a:pt x="161" y="363"/>
                    <a:pt x="161" y="363"/>
                  </a:cubicBezTo>
                  <a:cubicBezTo>
                    <a:pt x="161" y="363"/>
                    <a:pt x="161" y="363"/>
                    <a:pt x="161" y="363"/>
                  </a:cubicBezTo>
                  <a:moveTo>
                    <a:pt x="161" y="363"/>
                  </a:moveTo>
                  <a:cubicBezTo>
                    <a:pt x="161" y="363"/>
                    <a:pt x="161" y="363"/>
                    <a:pt x="161" y="363"/>
                  </a:cubicBezTo>
                  <a:cubicBezTo>
                    <a:pt x="161" y="363"/>
                    <a:pt x="161" y="363"/>
                    <a:pt x="161" y="363"/>
                  </a:cubicBezTo>
                  <a:moveTo>
                    <a:pt x="161" y="363"/>
                  </a:moveTo>
                  <a:cubicBezTo>
                    <a:pt x="161" y="363"/>
                    <a:pt x="161" y="363"/>
                    <a:pt x="161" y="363"/>
                  </a:cubicBezTo>
                  <a:cubicBezTo>
                    <a:pt x="161" y="363"/>
                    <a:pt x="161" y="363"/>
                    <a:pt x="161" y="363"/>
                  </a:cubicBezTo>
                  <a:moveTo>
                    <a:pt x="161" y="363"/>
                  </a:moveTo>
                  <a:cubicBezTo>
                    <a:pt x="161" y="363"/>
                    <a:pt x="161" y="363"/>
                    <a:pt x="161" y="363"/>
                  </a:cubicBezTo>
                  <a:cubicBezTo>
                    <a:pt x="161" y="363"/>
                    <a:pt x="161" y="363"/>
                    <a:pt x="161" y="363"/>
                  </a:cubicBezTo>
                  <a:moveTo>
                    <a:pt x="161" y="363"/>
                  </a:moveTo>
                  <a:cubicBezTo>
                    <a:pt x="161" y="363"/>
                    <a:pt x="161" y="363"/>
                    <a:pt x="161" y="363"/>
                  </a:cubicBezTo>
                  <a:cubicBezTo>
                    <a:pt x="161" y="363"/>
                    <a:pt x="161" y="363"/>
                    <a:pt x="161" y="363"/>
                  </a:cubicBezTo>
                  <a:moveTo>
                    <a:pt x="161" y="364"/>
                  </a:moveTo>
                  <a:cubicBezTo>
                    <a:pt x="161" y="363"/>
                    <a:pt x="161" y="363"/>
                    <a:pt x="161" y="363"/>
                  </a:cubicBezTo>
                  <a:cubicBezTo>
                    <a:pt x="161" y="364"/>
                    <a:pt x="161" y="364"/>
                    <a:pt x="161" y="364"/>
                  </a:cubicBezTo>
                  <a:moveTo>
                    <a:pt x="161" y="364"/>
                  </a:moveTo>
                  <a:cubicBezTo>
                    <a:pt x="161" y="364"/>
                    <a:pt x="161" y="364"/>
                    <a:pt x="161" y="364"/>
                  </a:cubicBezTo>
                  <a:cubicBezTo>
                    <a:pt x="161" y="364"/>
                    <a:pt x="161" y="364"/>
                    <a:pt x="161" y="364"/>
                  </a:cubicBezTo>
                  <a:moveTo>
                    <a:pt x="161" y="364"/>
                  </a:moveTo>
                  <a:cubicBezTo>
                    <a:pt x="161" y="364"/>
                    <a:pt x="161" y="364"/>
                    <a:pt x="161" y="364"/>
                  </a:cubicBezTo>
                  <a:cubicBezTo>
                    <a:pt x="161" y="364"/>
                    <a:pt x="161" y="364"/>
                    <a:pt x="161" y="364"/>
                  </a:cubicBezTo>
                  <a:moveTo>
                    <a:pt x="161" y="364"/>
                  </a:moveTo>
                  <a:cubicBezTo>
                    <a:pt x="161" y="364"/>
                    <a:pt x="161" y="364"/>
                    <a:pt x="161" y="364"/>
                  </a:cubicBezTo>
                  <a:cubicBezTo>
                    <a:pt x="161" y="364"/>
                    <a:pt x="161" y="364"/>
                    <a:pt x="161" y="364"/>
                  </a:cubicBezTo>
                  <a:moveTo>
                    <a:pt x="161" y="364"/>
                  </a:moveTo>
                  <a:cubicBezTo>
                    <a:pt x="161" y="364"/>
                    <a:pt x="161" y="364"/>
                    <a:pt x="161" y="364"/>
                  </a:cubicBezTo>
                  <a:cubicBezTo>
                    <a:pt x="161" y="364"/>
                    <a:pt x="161" y="364"/>
                    <a:pt x="161" y="364"/>
                  </a:cubicBezTo>
                  <a:moveTo>
                    <a:pt x="161" y="364"/>
                  </a:moveTo>
                  <a:cubicBezTo>
                    <a:pt x="161" y="364"/>
                    <a:pt x="161" y="364"/>
                    <a:pt x="161" y="364"/>
                  </a:cubicBezTo>
                  <a:cubicBezTo>
                    <a:pt x="161" y="364"/>
                    <a:pt x="161" y="364"/>
                    <a:pt x="161" y="364"/>
                  </a:cubicBezTo>
                  <a:moveTo>
                    <a:pt x="161" y="364"/>
                  </a:moveTo>
                  <a:cubicBezTo>
                    <a:pt x="161" y="364"/>
                    <a:pt x="161" y="364"/>
                    <a:pt x="161" y="364"/>
                  </a:cubicBezTo>
                  <a:cubicBezTo>
                    <a:pt x="161" y="364"/>
                    <a:pt x="161" y="364"/>
                    <a:pt x="161" y="364"/>
                  </a:cubicBezTo>
                  <a:moveTo>
                    <a:pt x="161" y="364"/>
                  </a:moveTo>
                  <a:cubicBezTo>
                    <a:pt x="161" y="364"/>
                    <a:pt x="161" y="364"/>
                    <a:pt x="161" y="364"/>
                  </a:cubicBezTo>
                  <a:cubicBezTo>
                    <a:pt x="161" y="364"/>
                    <a:pt x="161" y="364"/>
                    <a:pt x="161" y="364"/>
                  </a:cubicBezTo>
                  <a:moveTo>
                    <a:pt x="161" y="364"/>
                  </a:moveTo>
                  <a:cubicBezTo>
                    <a:pt x="161" y="365"/>
                    <a:pt x="161" y="365"/>
                    <a:pt x="161" y="365"/>
                  </a:cubicBezTo>
                  <a:cubicBezTo>
                    <a:pt x="161" y="364"/>
                    <a:pt x="161" y="364"/>
                    <a:pt x="161" y="364"/>
                  </a:cubicBezTo>
                  <a:moveTo>
                    <a:pt x="162" y="365"/>
                  </a:moveTo>
                  <a:cubicBezTo>
                    <a:pt x="161" y="365"/>
                    <a:pt x="161" y="365"/>
                    <a:pt x="161" y="365"/>
                  </a:cubicBezTo>
                  <a:cubicBezTo>
                    <a:pt x="162" y="365"/>
                    <a:pt x="162" y="365"/>
                    <a:pt x="162" y="365"/>
                  </a:cubicBezTo>
                  <a:moveTo>
                    <a:pt x="162" y="365"/>
                  </a:moveTo>
                  <a:cubicBezTo>
                    <a:pt x="162" y="365"/>
                    <a:pt x="162" y="365"/>
                    <a:pt x="162" y="365"/>
                  </a:cubicBezTo>
                  <a:cubicBezTo>
                    <a:pt x="162" y="365"/>
                    <a:pt x="162" y="365"/>
                    <a:pt x="162" y="365"/>
                  </a:cubicBezTo>
                  <a:moveTo>
                    <a:pt x="162" y="365"/>
                  </a:moveTo>
                  <a:cubicBezTo>
                    <a:pt x="162" y="365"/>
                    <a:pt x="162" y="365"/>
                    <a:pt x="162" y="365"/>
                  </a:cubicBezTo>
                  <a:cubicBezTo>
                    <a:pt x="162" y="365"/>
                    <a:pt x="162" y="365"/>
                    <a:pt x="162" y="365"/>
                  </a:cubicBezTo>
                  <a:moveTo>
                    <a:pt x="162" y="365"/>
                  </a:moveTo>
                  <a:cubicBezTo>
                    <a:pt x="162" y="365"/>
                    <a:pt x="162" y="365"/>
                    <a:pt x="162" y="365"/>
                  </a:cubicBezTo>
                  <a:cubicBezTo>
                    <a:pt x="162" y="365"/>
                    <a:pt x="162" y="365"/>
                    <a:pt x="162" y="365"/>
                  </a:cubicBezTo>
                  <a:moveTo>
                    <a:pt x="162" y="365"/>
                  </a:moveTo>
                  <a:cubicBezTo>
                    <a:pt x="162" y="365"/>
                    <a:pt x="162" y="365"/>
                    <a:pt x="162" y="365"/>
                  </a:cubicBezTo>
                  <a:cubicBezTo>
                    <a:pt x="162" y="365"/>
                    <a:pt x="162" y="365"/>
                    <a:pt x="162" y="365"/>
                  </a:cubicBezTo>
                  <a:moveTo>
                    <a:pt x="162" y="365"/>
                  </a:moveTo>
                  <a:cubicBezTo>
                    <a:pt x="162" y="365"/>
                    <a:pt x="162" y="365"/>
                    <a:pt x="162" y="365"/>
                  </a:cubicBezTo>
                  <a:cubicBezTo>
                    <a:pt x="162" y="365"/>
                    <a:pt x="162" y="365"/>
                    <a:pt x="162" y="365"/>
                  </a:cubicBezTo>
                  <a:moveTo>
                    <a:pt x="162" y="365"/>
                  </a:moveTo>
                  <a:cubicBezTo>
                    <a:pt x="162" y="365"/>
                    <a:pt x="162" y="365"/>
                    <a:pt x="162" y="365"/>
                  </a:cubicBezTo>
                  <a:cubicBezTo>
                    <a:pt x="162" y="365"/>
                    <a:pt x="162" y="365"/>
                    <a:pt x="162" y="365"/>
                  </a:cubicBezTo>
                  <a:moveTo>
                    <a:pt x="162" y="365"/>
                  </a:moveTo>
                  <a:cubicBezTo>
                    <a:pt x="162" y="365"/>
                    <a:pt x="162" y="365"/>
                    <a:pt x="162" y="365"/>
                  </a:cubicBezTo>
                  <a:cubicBezTo>
                    <a:pt x="162" y="365"/>
                    <a:pt x="162" y="365"/>
                    <a:pt x="162" y="365"/>
                  </a:cubicBezTo>
                  <a:moveTo>
                    <a:pt x="162" y="365"/>
                  </a:moveTo>
                  <a:cubicBezTo>
                    <a:pt x="162" y="365"/>
                    <a:pt x="162" y="365"/>
                    <a:pt x="162" y="365"/>
                  </a:cubicBezTo>
                  <a:cubicBezTo>
                    <a:pt x="162" y="365"/>
                    <a:pt x="162" y="365"/>
                    <a:pt x="162" y="365"/>
                  </a:cubicBezTo>
                  <a:moveTo>
                    <a:pt x="162" y="365"/>
                  </a:moveTo>
                  <a:cubicBezTo>
                    <a:pt x="162" y="365"/>
                    <a:pt x="162" y="365"/>
                    <a:pt x="162" y="365"/>
                  </a:cubicBezTo>
                  <a:cubicBezTo>
                    <a:pt x="162" y="365"/>
                    <a:pt x="162" y="365"/>
                    <a:pt x="162" y="365"/>
                  </a:cubicBezTo>
                  <a:moveTo>
                    <a:pt x="163" y="365"/>
                  </a:moveTo>
                  <a:cubicBezTo>
                    <a:pt x="162" y="365"/>
                    <a:pt x="162" y="365"/>
                    <a:pt x="162" y="365"/>
                  </a:cubicBezTo>
                  <a:cubicBezTo>
                    <a:pt x="163" y="365"/>
                    <a:pt x="163" y="365"/>
                    <a:pt x="163" y="365"/>
                  </a:cubicBezTo>
                  <a:moveTo>
                    <a:pt x="163" y="365"/>
                  </a:moveTo>
                  <a:cubicBezTo>
                    <a:pt x="163" y="365"/>
                    <a:pt x="163" y="365"/>
                    <a:pt x="163" y="365"/>
                  </a:cubicBezTo>
                  <a:cubicBezTo>
                    <a:pt x="163" y="365"/>
                    <a:pt x="163" y="365"/>
                    <a:pt x="163" y="365"/>
                  </a:cubicBezTo>
                  <a:moveTo>
                    <a:pt x="163" y="365"/>
                  </a:moveTo>
                  <a:cubicBezTo>
                    <a:pt x="163" y="365"/>
                    <a:pt x="163" y="365"/>
                    <a:pt x="163" y="365"/>
                  </a:cubicBezTo>
                  <a:cubicBezTo>
                    <a:pt x="163" y="365"/>
                    <a:pt x="163" y="365"/>
                    <a:pt x="163" y="365"/>
                  </a:cubicBezTo>
                  <a:moveTo>
                    <a:pt x="163" y="365"/>
                  </a:moveTo>
                  <a:cubicBezTo>
                    <a:pt x="163" y="365"/>
                    <a:pt x="163" y="365"/>
                    <a:pt x="163" y="365"/>
                  </a:cubicBezTo>
                  <a:cubicBezTo>
                    <a:pt x="163" y="365"/>
                    <a:pt x="163" y="365"/>
                    <a:pt x="163" y="365"/>
                  </a:cubicBezTo>
                  <a:moveTo>
                    <a:pt x="163" y="365"/>
                  </a:moveTo>
                  <a:cubicBezTo>
                    <a:pt x="163" y="365"/>
                    <a:pt x="163" y="365"/>
                    <a:pt x="163" y="365"/>
                  </a:cubicBezTo>
                  <a:cubicBezTo>
                    <a:pt x="163" y="365"/>
                    <a:pt x="163" y="365"/>
                    <a:pt x="163" y="365"/>
                  </a:cubicBezTo>
                  <a:moveTo>
                    <a:pt x="163" y="365"/>
                  </a:moveTo>
                  <a:cubicBezTo>
                    <a:pt x="163" y="365"/>
                    <a:pt x="163" y="365"/>
                    <a:pt x="163" y="365"/>
                  </a:cubicBezTo>
                  <a:cubicBezTo>
                    <a:pt x="163" y="365"/>
                    <a:pt x="163" y="365"/>
                    <a:pt x="163" y="365"/>
                  </a:cubicBezTo>
                  <a:moveTo>
                    <a:pt x="163" y="365"/>
                  </a:moveTo>
                  <a:cubicBezTo>
                    <a:pt x="163" y="365"/>
                    <a:pt x="163" y="365"/>
                    <a:pt x="163" y="365"/>
                  </a:cubicBezTo>
                  <a:cubicBezTo>
                    <a:pt x="163" y="365"/>
                    <a:pt x="163" y="365"/>
                    <a:pt x="163" y="365"/>
                  </a:cubicBezTo>
                  <a:moveTo>
                    <a:pt x="163" y="365"/>
                  </a:moveTo>
                  <a:cubicBezTo>
                    <a:pt x="163" y="365"/>
                    <a:pt x="163" y="365"/>
                    <a:pt x="163" y="365"/>
                  </a:cubicBezTo>
                  <a:cubicBezTo>
                    <a:pt x="163" y="365"/>
                    <a:pt x="163" y="365"/>
                    <a:pt x="163" y="365"/>
                  </a:cubicBezTo>
                  <a:moveTo>
                    <a:pt x="163" y="365"/>
                  </a:moveTo>
                  <a:cubicBezTo>
                    <a:pt x="163" y="365"/>
                    <a:pt x="163" y="365"/>
                    <a:pt x="163" y="365"/>
                  </a:cubicBezTo>
                  <a:cubicBezTo>
                    <a:pt x="163" y="365"/>
                    <a:pt x="163" y="365"/>
                    <a:pt x="163" y="365"/>
                  </a:cubicBezTo>
                  <a:moveTo>
                    <a:pt x="163" y="365"/>
                  </a:moveTo>
                  <a:cubicBezTo>
                    <a:pt x="163" y="365"/>
                    <a:pt x="163" y="365"/>
                    <a:pt x="163" y="365"/>
                  </a:cubicBezTo>
                  <a:cubicBezTo>
                    <a:pt x="163" y="365"/>
                    <a:pt x="163" y="365"/>
                    <a:pt x="163" y="365"/>
                  </a:cubicBezTo>
                  <a:moveTo>
                    <a:pt x="163" y="365"/>
                  </a:moveTo>
                  <a:cubicBezTo>
                    <a:pt x="163" y="366"/>
                    <a:pt x="163" y="366"/>
                    <a:pt x="163" y="366"/>
                  </a:cubicBezTo>
                  <a:cubicBezTo>
                    <a:pt x="163" y="365"/>
                    <a:pt x="163" y="365"/>
                    <a:pt x="163" y="365"/>
                  </a:cubicBezTo>
                  <a:moveTo>
                    <a:pt x="163" y="366"/>
                  </a:moveTo>
                  <a:cubicBezTo>
                    <a:pt x="163" y="366"/>
                    <a:pt x="163" y="366"/>
                    <a:pt x="163" y="366"/>
                  </a:cubicBezTo>
                  <a:cubicBezTo>
                    <a:pt x="163" y="366"/>
                    <a:pt x="163" y="366"/>
                    <a:pt x="163" y="366"/>
                  </a:cubicBezTo>
                  <a:moveTo>
                    <a:pt x="163" y="366"/>
                  </a:moveTo>
                  <a:cubicBezTo>
                    <a:pt x="163" y="366"/>
                    <a:pt x="163" y="366"/>
                    <a:pt x="163" y="366"/>
                  </a:cubicBezTo>
                  <a:cubicBezTo>
                    <a:pt x="163" y="366"/>
                    <a:pt x="163" y="366"/>
                    <a:pt x="163" y="366"/>
                  </a:cubicBezTo>
                  <a:moveTo>
                    <a:pt x="163" y="366"/>
                  </a:moveTo>
                  <a:cubicBezTo>
                    <a:pt x="163" y="366"/>
                    <a:pt x="163" y="366"/>
                    <a:pt x="163" y="366"/>
                  </a:cubicBezTo>
                  <a:cubicBezTo>
                    <a:pt x="163" y="366"/>
                    <a:pt x="163" y="366"/>
                    <a:pt x="163" y="366"/>
                  </a:cubicBezTo>
                  <a:moveTo>
                    <a:pt x="163" y="366"/>
                  </a:moveTo>
                  <a:cubicBezTo>
                    <a:pt x="163" y="366"/>
                    <a:pt x="163" y="366"/>
                    <a:pt x="163" y="366"/>
                  </a:cubicBezTo>
                  <a:cubicBezTo>
                    <a:pt x="163" y="366"/>
                    <a:pt x="163" y="366"/>
                    <a:pt x="163" y="366"/>
                  </a:cubicBezTo>
                  <a:moveTo>
                    <a:pt x="163" y="366"/>
                  </a:moveTo>
                  <a:cubicBezTo>
                    <a:pt x="163" y="366"/>
                    <a:pt x="163" y="366"/>
                    <a:pt x="163" y="366"/>
                  </a:cubicBezTo>
                  <a:cubicBezTo>
                    <a:pt x="163" y="366"/>
                    <a:pt x="163" y="366"/>
                    <a:pt x="163" y="366"/>
                  </a:cubicBezTo>
                  <a:moveTo>
                    <a:pt x="177" y="352"/>
                  </a:moveTo>
                  <a:cubicBezTo>
                    <a:pt x="165" y="367"/>
                    <a:pt x="165" y="367"/>
                    <a:pt x="163" y="366"/>
                  </a:cubicBezTo>
                  <a:cubicBezTo>
                    <a:pt x="163" y="366"/>
                    <a:pt x="163" y="366"/>
                    <a:pt x="163" y="366"/>
                  </a:cubicBezTo>
                  <a:cubicBezTo>
                    <a:pt x="163" y="366"/>
                    <a:pt x="163" y="366"/>
                    <a:pt x="163" y="366"/>
                  </a:cubicBezTo>
                  <a:cubicBezTo>
                    <a:pt x="164" y="366"/>
                    <a:pt x="165" y="366"/>
                    <a:pt x="168" y="363"/>
                  </a:cubicBezTo>
                  <a:cubicBezTo>
                    <a:pt x="170" y="362"/>
                    <a:pt x="171" y="359"/>
                    <a:pt x="173" y="357"/>
                  </a:cubicBezTo>
                  <a:cubicBezTo>
                    <a:pt x="176" y="353"/>
                    <a:pt x="179" y="349"/>
                    <a:pt x="182" y="345"/>
                  </a:cubicBezTo>
                  <a:cubicBezTo>
                    <a:pt x="181" y="347"/>
                    <a:pt x="179" y="350"/>
                    <a:pt x="177" y="352"/>
                  </a:cubicBezTo>
                  <a:moveTo>
                    <a:pt x="197" y="263"/>
                  </a:moveTo>
                  <a:cubicBezTo>
                    <a:pt x="196" y="265"/>
                    <a:pt x="196" y="265"/>
                    <a:pt x="196" y="265"/>
                  </a:cubicBezTo>
                  <a:cubicBezTo>
                    <a:pt x="196" y="265"/>
                    <a:pt x="196" y="264"/>
                    <a:pt x="197" y="263"/>
                  </a:cubicBezTo>
                  <a:cubicBezTo>
                    <a:pt x="197" y="263"/>
                    <a:pt x="197" y="263"/>
                    <a:pt x="197" y="263"/>
                  </a:cubicBezTo>
                  <a:moveTo>
                    <a:pt x="196" y="265"/>
                  </a:moveTo>
                  <a:cubicBezTo>
                    <a:pt x="196" y="264"/>
                    <a:pt x="196" y="264"/>
                    <a:pt x="197" y="263"/>
                  </a:cubicBezTo>
                  <a:cubicBezTo>
                    <a:pt x="197" y="263"/>
                    <a:pt x="196" y="264"/>
                    <a:pt x="196" y="265"/>
                  </a:cubicBezTo>
                  <a:cubicBezTo>
                    <a:pt x="196" y="265"/>
                    <a:pt x="196" y="265"/>
                    <a:pt x="196" y="265"/>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2"/>
                    <a:pt x="199" y="262"/>
                    <a:pt x="199" y="262"/>
                  </a:cubicBezTo>
                  <a:cubicBezTo>
                    <a:pt x="199" y="262"/>
                    <a:pt x="199" y="262"/>
                    <a:pt x="199" y="261"/>
                  </a:cubicBezTo>
                  <a:moveTo>
                    <a:pt x="199" y="262"/>
                  </a:moveTo>
                  <a:cubicBezTo>
                    <a:pt x="199" y="262"/>
                    <a:pt x="199" y="262"/>
                    <a:pt x="199" y="262"/>
                  </a:cubicBezTo>
                  <a:cubicBezTo>
                    <a:pt x="199" y="262"/>
                    <a:pt x="199" y="262"/>
                    <a:pt x="199" y="262"/>
                  </a:cubicBezTo>
                  <a:moveTo>
                    <a:pt x="199" y="262"/>
                  </a:moveTo>
                  <a:cubicBezTo>
                    <a:pt x="199" y="262"/>
                    <a:pt x="199" y="262"/>
                    <a:pt x="199" y="262"/>
                  </a:cubicBezTo>
                  <a:cubicBezTo>
                    <a:pt x="199" y="262"/>
                    <a:pt x="199" y="262"/>
                    <a:pt x="199" y="262"/>
                  </a:cubicBezTo>
                  <a:moveTo>
                    <a:pt x="199" y="262"/>
                  </a:moveTo>
                  <a:cubicBezTo>
                    <a:pt x="199" y="262"/>
                    <a:pt x="199" y="262"/>
                    <a:pt x="199" y="262"/>
                  </a:cubicBezTo>
                  <a:cubicBezTo>
                    <a:pt x="199" y="262"/>
                    <a:pt x="199" y="262"/>
                    <a:pt x="198" y="263"/>
                  </a:cubicBezTo>
                  <a:cubicBezTo>
                    <a:pt x="199" y="262"/>
                    <a:pt x="199" y="262"/>
                    <a:pt x="199" y="262"/>
                  </a:cubicBezTo>
                  <a:moveTo>
                    <a:pt x="152" y="328"/>
                  </a:moveTo>
                  <a:cubicBezTo>
                    <a:pt x="151" y="329"/>
                    <a:pt x="151" y="329"/>
                    <a:pt x="151" y="329"/>
                  </a:cubicBezTo>
                  <a:cubicBezTo>
                    <a:pt x="152" y="329"/>
                    <a:pt x="152" y="328"/>
                    <a:pt x="152" y="328"/>
                  </a:cubicBezTo>
                  <a:moveTo>
                    <a:pt x="137" y="346"/>
                  </a:moveTo>
                  <a:cubicBezTo>
                    <a:pt x="137" y="345"/>
                    <a:pt x="136" y="344"/>
                    <a:pt x="135" y="343"/>
                  </a:cubicBezTo>
                  <a:cubicBezTo>
                    <a:pt x="163" y="308"/>
                    <a:pt x="163" y="308"/>
                    <a:pt x="163" y="308"/>
                  </a:cubicBezTo>
                  <a:cubicBezTo>
                    <a:pt x="173" y="291"/>
                    <a:pt x="173" y="291"/>
                    <a:pt x="173" y="291"/>
                  </a:cubicBezTo>
                  <a:cubicBezTo>
                    <a:pt x="163" y="308"/>
                    <a:pt x="163" y="308"/>
                    <a:pt x="163" y="308"/>
                  </a:cubicBezTo>
                  <a:cubicBezTo>
                    <a:pt x="159" y="318"/>
                    <a:pt x="159" y="318"/>
                    <a:pt x="159" y="318"/>
                  </a:cubicBezTo>
                  <a:cubicBezTo>
                    <a:pt x="137" y="346"/>
                    <a:pt x="137" y="346"/>
                    <a:pt x="137" y="346"/>
                  </a:cubicBezTo>
                  <a:moveTo>
                    <a:pt x="153" y="327"/>
                  </a:moveTo>
                  <a:cubicBezTo>
                    <a:pt x="153" y="327"/>
                    <a:pt x="152" y="328"/>
                    <a:pt x="152" y="328"/>
                  </a:cubicBezTo>
                  <a:cubicBezTo>
                    <a:pt x="152" y="328"/>
                    <a:pt x="153" y="327"/>
                    <a:pt x="153" y="327"/>
                  </a:cubicBezTo>
                  <a:moveTo>
                    <a:pt x="153" y="327"/>
                  </a:moveTo>
                  <a:cubicBezTo>
                    <a:pt x="153" y="327"/>
                    <a:pt x="154" y="326"/>
                    <a:pt x="154" y="326"/>
                  </a:cubicBezTo>
                  <a:cubicBezTo>
                    <a:pt x="154" y="326"/>
                    <a:pt x="153" y="327"/>
                    <a:pt x="153" y="327"/>
                  </a:cubicBezTo>
                  <a:moveTo>
                    <a:pt x="154" y="326"/>
                  </a:moveTo>
                  <a:cubicBezTo>
                    <a:pt x="155" y="326"/>
                    <a:pt x="155" y="325"/>
                    <a:pt x="155" y="325"/>
                  </a:cubicBezTo>
                  <a:cubicBezTo>
                    <a:pt x="155" y="325"/>
                    <a:pt x="155" y="326"/>
                    <a:pt x="154" y="326"/>
                  </a:cubicBezTo>
                  <a:moveTo>
                    <a:pt x="155" y="325"/>
                  </a:moveTo>
                  <a:cubicBezTo>
                    <a:pt x="156" y="325"/>
                    <a:pt x="156" y="325"/>
                    <a:pt x="157" y="325"/>
                  </a:cubicBezTo>
                  <a:cubicBezTo>
                    <a:pt x="156" y="325"/>
                    <a:pt x="156" y="325"/>
                    <a:pt x="155" y="325"/>
                  </a:cubicBezTo>
                  <a:moveTo>
                    <a:pt x="173" y="291"/>
                  </a:moveTo>
                  <a:cubicBezTo>
                    <a:pt x="172" y="290"/>
                    <a:pt x="172" y="288"/>
                    <a:pt x="171" y="286"/>
                  </a:cubicBezTo>
                  <a:cubicBezTo>
                    <a:pt x="165" y="285"/>
                    <a:pt x="165" y="285"/>
                    <a:pt x="165" y="285"/>
                  </a:cubicBezTo>
                  <a:cubicBezTo>
                    <a:pt x="171" y="286"/>
                    <a:pt x="171" y="286"/>
                    <a:pt x="171" y="286"/>
                  </a:cubicBezTo>
                  <a:cubicBezTo>
                    <a:pt x="171" y="284"/>
                    <a:pt x="170" y="283"/>
                    <a:pt x="170" y="283"/>
                  </a:cubicBezTo>
                  <a:cubicBezTo>
                    <a:pt x="182" y="270"/>
                    <a:pt x="182" y="270"/>
                    <a:pt x="182" y="270"/>
                  </a:cubicBezTo>
                  <a:cubicBezTo>
                    <a:pt x="182" y="271"/>
                    <a:pt x="182" y="271"/>
                    <a:pt x="183" y="272"/>
                  </a:cubicBezTo>
                  <a:cubicBezTo>
                    <a:pt x="189" y="267"/>
                    <a:pt x="189" y="267"/>
                    <a:pt x="189" y="267"/>
                  </a:cubicBezTo>
                  <a:cubicBezTo>
                    <a:pt x="183" y="272"/>
                    <a:pt x="183" y="272"/>
                    <a:pt x="183" y="272"/>
                  </a:cubicBezTo>
                  <a:cubicBezTo>
                    <a:pt x="189" y="267"/>
                    <a:pt x="189" y="267"/>
                    <a:pt x="189" y="267"/>
                  </a:cubicBezTo>
                  <a:cubicBezTo>
                    <a:pt x="201" y="251"/>
                    <a:pt x="201" y="251"/>
                    <a:pt x="201" y="251"/>
                  </a:cubicBezTo>
                  <a:cubicBezTo>
                    <a:pt x="189" y="267"/>
                    <a:pt x="189" y="267"/>
                    <a:pt x="189" y="267"/>
                  </a:cubicBezTo>
                  <a:cubicBezTo>
                    <a:pt x="190" y="269"/>
                    <a:pt x="191" y="271"/>
                    <a:pt x="192" y="273"/>
                  </a:cubicBezTo>
                  <a:cubicBezTo>
                    <a:pt x="178" y="298"/>
                    <a:pt x="178" y="298"/>
                    <a:pt x="178" y="298"/>
                  </a:cubicBezTo>
                  <a:cubicBezTo>
                    <a:pt x="173" y="291"/>
                    <a:pt x="173" y="291"/>
                    <a:pt x="173" y="291"/>
                  </a:cubicBezTo>
                  <a:moveTo>
                    <a:pt x="158" y="324"/>
                  </a:moveTo>
                  <a:cubicBezTo>
                    <a:pt x="158" y="324"/>
                    <a:pt x="157" y="325"/>
                    <a:pt x="157" y="325"/>
                  </a:cubicBezTo>
                  <a:cubicBezTo>
                    <a:pt x="157" y="325"/>
                    <a:pt x="158" y="324"/>
                    <a:pt x="158" y="324"/>
                  </a:cubicBezTo>
                  <a:moveTo>
                    <a:pt x="160" y="324"/>
                  </a:moveTo>
                  <a:cubicBezTo>
                    <a:pt x="160" y="324"/>
                    <a:pt x="159" y="324"/>
                    <a:pt x="158" y="324"/>
                  </a:cubicBezTo>
                  <a:cubicBezTo>
                    <a:pt x="159" y="324"/>
                    <a:pt x="160" y="324"/>
                    <a:pt x="160" y="324"/>
                  </a:cubicBezTo>
                  <a:moveTo>
                    <a:pt x="163" y="324"/>
                  </a:moveTo>
                  <a:cubicBezTo>
                    <a:pt x="160" y="324"/>
                    <a:pt x="160" y="324"/>
                    <a:pt x="160" y="324"/>
                  </a:cubicBezTo>
                  <a:cubicBezTo>
                    <a:pt x="161" y="324"/>
                    <a:pt x="162" y="324"/>
                    <a:pt x="163" y="324"/>
                  </a:cubicBezTo>
                  <a:moveTo>
                    <a:pt x="153" y="341"/>
                  </a:moveTo>
                  <a:cubicBezTo>
                    <a:pt x="163" y="324"/>
                    <a:pt x="163" y="324"/>
                    <a:pt x="163" y="324"/>
                  </a:cubicBezTo>
                  <a:cubicBezTo>
                    <a:pt x="160" y="329"/>
                    <a:pt x="156" y="335"/>
                    <a:pt x="153" y="341"/>
                  </a:cubicBezTo>
                  <a:moveTo>
                    <a:pt x="155" y="345"/>
                  </a:moveTo>
                  <a:cubicBezTo>
                    <a:pt x="171" y="334"/>
                    <a:pt x="171" y="334"/>
                    <a:pt x="171" y="334"/>
                  </a:cubicBezTo>
                  <a:cubicBezTo>
                    <a:pt x="170" y="333"/>
                    <a:pt x="169" y="332"/>
                    <a:pt x="168" y="331"/>
                  </a:cubicBezTo>
                  <a:cubicBezTo>
                    <a:pt x="155" y="343"/>
                    <a:pt x="155" y="343"/>
                    <a:pt x="155" y="343"/>
                  </a:cubicBezTo>
                  <a:cubicBezTo>
                    <a:pt x="154" y="342"/>
                    <a:pt x="154" y="341"/>
                    <a:pt x="153" y="341"/>
                  </a:cubicBezTo>
                  <a:cubicBezTo>
                    <a:pt x="158" y="333"/>
                    <a:pt x="164" y="325"/>
                    <a:pt x="169" y="318"/>
                  </a:cubicBezTo>
                  <a:cubicBezTo>
                    <a:pt x="168" y="317"/>
                    <a:pt x="168" y="316"/>
                    <a:pt x="167" y="314"/>
                  </a:cubicBezTo>
                  <a:cubicBezTo>
                    <a:pt x="159" y="318"/>
                    <a:pt x="159" y="318"/>
                    <a:pt x="159" y="318"/>
                  </a:cubicBezTo>
                  <a:cubicBezTo>
                    <a:pt x="167" y="314"/>
                    <a:pt x="167" y="314"/>
                    <a:pt x="167" y="314"/>
                  </a:cubicBezTo>
                  <a:cubicBezTo>
                    <a:pt x="175" y="311"/>
                    <a:pt x="175" y="311"/>
                    <a:pt x="175" y="311"/>
                  </a:cubicBezTo>
                  <a:cubicBezTo>
                    <a:pt x="180" y="318"/>
                    <a:pt x="180" y="318"/>
                    <a:pt x="180" y="318"/>
                  </a:cubicBezTo>
                  <a:cubicBezTo>
                    <a:pt x="171" y="334"/>
                    <a:pt x="171" y="334"/>
                    <a:pt x="171" y="334"/>
                  </a:cubicBezTo>
                  <a:cubicBezTo>
                    <a:pt x="155" y="345"/>
                    <a:pt x="155" y="345"/>
                    <a:pt x="155" y="345"/>
                  </a:cubicBezTo>
                  <a:moveTo>
                    <a:pt x="216" y="207"/>
                  </a:moveTo>
                  <a:cubicBezTo>
                    <a:pt x="217" y="207"/>
                    <a:pt x="217" y="207"/>
                    <a:pt x="217" y="207"/>
                  </a:cubicBezTo>
                  <a:cubicBezTo>
                    <a:pt x="217" y="207"/>
                    <a:pt x="217" y="207"/>
                    <a:pt x="216" y="207"/>
                  </a:cubicBezTo>
                  <a:moveTo>
                    <a:pt x="216" y="208"/>
                  </a:moveTo>
                  <a:cubicBezTo>
                    <a:pt x="216" y="208"/>
                    <a:pt x="216" y="208"/>
                    <a:pt x="216" y="207"/>
                  </a:cubicBezTo>
                  <a:cubicBezTo>
                    <a:pt x="216" y="208"/>
                    <a:pt x="216" y="208"/>
                    <a:pt x="216" y="208"/>
                  </a:cubicBezTo>
                  <a:moveTo>
                    <a:pt x="215" y="209"/>
                  </a:moveTo>
                  <a:cubicBezTo>
                    <a:pt x="215" y="209"/>
                    <a:pt x="215" y="208"/>
                    <a:pt x="216" y="208"/>
                  </a:cubicBezTo>
                  <a:cubicBezTo>
                    <a:pt x="215" y="208"/>
                    <a:pt x="215" y="209"/>
                    <a:pt x="215" y="209"/>
                  </a:cubicBezTo>
                  <a:moveTo>
                    <a:pt x="214" y="210"/>
                  </a:moveTo>
                  <a:cubicBezTo>
                    <a:pt x="214" y="209"/>
                    <a:pt x="215" y="209"/>
                    <a:pt x="215" y="209"/>
                  </a:cubicBezTo>
                  <a:cubicBezTo>
                    <a:pt x="215" y="209"/>
                    <a:pt x="214" y="209"/>
                    <a:pt x="214" y="210"/>
                  </a:cubicBezTo>
                  <a:moveTo>
                    <a:pt x="214" y="210"/>
                  </a:moveTo>
                  <a:cubicBezTo>
                    <a:pt x="214" y="210"/>
                    <a:pt x="214" y="210"/>
                    <a:pt x="214" y="210"/>
                  </a:cubicBezTo>
                  <a:cubicBezTo>
                    <a:pt x="214" y="210"/>
                    <a:pt x="214" y="210"/>
                    <a:pt x="214" y="210"/>
                  </a:cubicBezTo>
                  <a:moveTo>
                    <a:pt x="213" y="211"/>
                  </a:moveTo>
                  <a:cubicBezTo>
                    <a:pt x="213" y="210"/>
                    <a:pt x="214" y="210"/>
                    <a:pt x="214" y="210"/>
                  </a:cubicBezTo>
                  <a:cubicBezTo>
                    <a:pt x="214" y="210"/>
                    <a:pt x="213" y="210"/>
                    <a:pt x="213" y="211"/>
                  </a:cubicBezTo>
                  <a:moveTo>
                    <a:pt x="212" y="211"/>
                  </a:moveTo>
                  <a:cubicBezTo>
                    <a:pt x="212" y="211"/>
                    <a:pt x="213" y="211"/>
                    <a:pt x="213" y="211"/>
                  </a:cubicBezTo>
                  <a:cubicBezTo>
                    <a:pt x="213" y="211"/>
                    <a:pt x="213" y="211"/>
                    <a:pt x="213" y="211"/>
                  </a:cubicBezTo>
                  <a:moveTo>
                    <a:pt x="212" y="212"/>
                  </a:moveTo>
                  <a:cubicBezTo>
                    <a:pt x="212" y="212"/>
                    <a:pt x="212" y="211"/>
                    <a:pt x="212" y="211"/>
                  </a:cubicBezTo>
                  <a:cubicBezTo>
                    <a:pt x="212" y="211"/>
                    <a:pt x="212" y="212"/>
                    <a:pt x="212" y="212"/>
                  </a:cubicBezTo>
                  <a:moveTo>
                    <a:pt x="211" y="212"/>
                  </a:moveTo>
                  <a:cubicBezTo>
                    <a:pt x="211" y="212"/>
                    <a:pt x="212" y="212"/>
                    <a:pt x="212" y="212"/>
                  </a:cubicBezTo>
                  <a:cubicBezTo>
                    <a:pt x="212" y="212"/>
                    <a:pt x="211" y="212"/>
                    <a:pt x="211" y="212"/>
                  </a:cubicBezTo>
                  <a:moveTo>
                    <a:pt x="211" y="213"/>
                  </a:moveTo>
                  <a:cubicBezTo>
                    <a:pt x="211" y="213"/>
                    <a:pt x="211" y="213"/>
                    <a:pt x="211" y="212"/>
                  </a:cubicBezTo>
                  <a:cubicBezTo>
                    <a:pt x="211" y="213"/>
                    <a:pt x="211" y="213"/>
                    <a:pt x="211" y="213"/>
                  </a:cubicBezTo>
                  <a:moveTo>
                    <a:pt x="211" y="214"/>
                  </a:moveTo>
                  <a:cubicBezTo>
                    <a:pt x="211" y="214"/>
                    <a:pt x="211" y="213"/>
                    <a:pt x="211" y="213"/>
                  </a:cubicBezTo>
                  <a:cubicBezTo>
                    <a:pt x="211" y="213"/>
                    <a:pt x="211" y="214"/>
                    <a:pt x="211" y="214"/>
                  </a:cubicBezTo>
                  <a:moveTo>
                    <a:pt x="210" y="214"/>
                  </a:moveTo>
                  <a:cubicBezTo>
                    <a:pt x="210" y="214"/>
                    <a:pt x="210" y="214"/>
                    <a:pt x="211" y="214"/>
                  </a:cubicBezTo>
                  <a:cubicBezTo>
                    <a:pt x="210" y="214"/>
                    <a:pt x="210" y="214"/>
                    <a:pt x="210" y="214"/>
                  </a:cubicBezTo>
                  <a:moveTo>
                    <a:pt x="210" y="214"/>
                  </a:moveTo>
                  <a:cubicBezTo>
                    <a:pt x="210" y="214"/>
                    <a:pt x="210" y="214"/>
                    <a:pt x="210" y="214"/>
                  </a:cubicBezTo>
                  <a:cubicBezTo>
                    <a:pt x="210" y="214"/>
                    <a:pt x="210" y="214"/>
                    <a:pt x="210" y="214"/>
                  </a:cubicBezTo>
                  <a:moveTo>
                    <a:pt x="209" y="215"/>
                  </a:moveTo>
                  <a:cubicBezTo>
                    <a:pt x="210" y="215"/>
                    <a:pt x="210" y="215"/>
                    <a:pt x="210" y="215"/>
                  </a:cubicBezTo>
                  <a:cubicBezTo>
                    <a:pt x="209" y="215"/>
                    <a:pt x="209" y="215"/>
                    <a:pt x="209" y="215"/>
                  </a:cubicBezTo>
                  <a:moveTo>
                    <a:pt x="209" y="216"/>
                  </a:moveTo>
                  <a:cubicBezTo>
                    <a:pt x="209" y="215"/>
                    <a:pt x="209" y="215"/>
                    <a:pt x="209" y="215"/>
                  </a:cubicBezTo>
                  <a:cubicBezTo>
                    <a:pt x="209" y="215"/>
                    <a:pt x="209" y="215"/>
                    <a:pt x="209" y="216"/>
                  </a:cubicBezTo>
                  <a:moveTo>
                    <a:pt x="209" y="216"/>
                  </a:moveTo>
                  <a:cubicBezTo>
                    <a:pt x="209" y="216"/>
                    <a:pt x="209" y="216"/>
                    <a:pt x="209" y="216"/>
                  </a:cubicBezTo>
                  <a:cubicBezTo>
                    <a:pt x="209" y="216"/>
                    <a:pt x="209" y="216"/>
                    <a:pt x="209" y="216"/>
                  </a:cubicBezTo>
                  <a:moveTo>
                    <a:pt x="208" y="217"/>
                  </a:moveTo>
                  <a:cubicBezTo>
                    <a:pt x="208" y="216"/>
                    <a:pt x="208" y="216"/>
                    <a:pt x="208" y="216"/>
                  </a:cubicBezTo>
                  <a:cubicBezTo>
                    <a:pt x="208" y="216"/>
                    <a:pt x="208" y="216"/>
                    <a:pt x="208" y="217"/>
                  </a:cubicBezTo>
                  <a:moveTo>
                    <a:pt x="208" y="217"/>
                  </a:moveTo>
                  <a:cubicBezTo>
                    <a:pt x="208" y="217"/>
                    <a:pt x="208" y="217"/>
                    <a:pt x="208" y="217"/>
                  </a:cubicBezTo>
                  <a:cubicBezTo>
                    <a:pt x="208" y="217"/>
                    <a:pt x="208" y="217"/>
                    <a:pt x="208" y="217"/>
                  </a:cubicBezTo>
                  <a:moveTo>
                    <a:pt x="208" y="218"/>
                  </a:moveTo>
                  <a:cubicBezTo>
                    <a:pt x="208" y="217"/>
                    <a:pt x="208" y="217"/>
                    <a:pt x="208" y="217"/>
                  </a:cubicBezTo>
                  <a:cubicBezTo>
                    <a:pt x="208" y="217"/>
                    <a:pt x="208" y="217"/>
                    <a:pt x="208" y="218"/>
                  </a:cubicBezTo>
                  <a:moveTo>
                    <a:pt x="207" y="218"/>
                  </a:moveTo>
                  <a:cubicBezTo>
                    <a:pt x="208" y="218"/>
                    <a:pt x="208" y="218"/>
                    <a:pt x="208" y="218"/>
                  </a:cubicBezTo>
                  <a:cubicBezTo>
                    <a:pt x="208" y="218"/>
                    <a:pt x="208" y="218"/>
                    <a:pt x="207" y="218"/>
                  </a:cubicBezTo>
                  <a:moveTo>
                    <a:pt x="207" y="218"/>
                  </a:moveTo>
                  <a:cubicBezTo>
                    <a:pt x="207" y="218"/>
                    <a:pt x="207" y="218"/>
                    <a:pt x="207" y="218"/>
                  </a:cubicBezTo>
                  <a:cubicBezTo>
                    <a:pt x="207" y="218"/>
                    <a:pt x="207" y="218"/>
                    <a:pt x="207" y="218"/>
                  </a:cubicBezTo>
                  <a:moveTo>
                    <a:pt x="207" y="219"/>
                  </a:moveTo>
                  <a:cubicBezTo>
                    <a:pt x="207" y="218"/>
                    <a:pt x="207" y="218"/>
                    <a:pt x="207" y="218"/>
                  </a:cubicBezTo>
                  <a:cubicBezTo>
                    <a:pt x="207" y="218"/>
                    <a:pt x="207" y="218"/>
                    <a:pt x="207" y="219"/>
                  </a:cubicBezTo>
                  <a:moveTo>
                    <a:pt x="207" y="219"/>
                  </a:moveTo>
                  <a:cubicBezTo>
                    <a:pt x="207" y="219"/>
                    <a:pt x="207" y="219"/>
                    <a:pt x="207" y="219"/>
                  </a:cubicBezTo>
                  <a:cubicBezTo>
                    <a:pt x="207" y="219"/>
                    <a:pt x="207" y="219"/>
                    <a:pt x="207" y="219"/>
                  </a:cubicBezTo>
                  <a:moveTo>
                    <a:pt x="206" y="220"/>
                  </a:moveTo>
                  <a:cubicBezTo>
                    <a:pt x="206" y="219"/>
                    <a:pt x="207" y="219"/>
                    <a:pt x="207" y="219"/>
                  </a:cubicBezTo>
                  <a:cubicBezTo>
                    <a:pt x="207" y="219"/>
                    <a:pt x="206" y="219"/>
                    <a:pt x="206" y="220"/>
                  </a:cubicBezTo>
                  <a:moveTo>
                    <a:pt x="206" y="220"/>
                  </a:moveTo>
                  <a:cubicBezTo>
                    <a:pt x="206" y="220"/>
                    <a:pt x="206" y="220"/>
                    <a:pt x="206" y="220"/>
                  </a:cubicBezTo>
                  <a:cubicBezTo>
                    <a:pt x="206" y="220"/>
                    <a:pt x="206" y="220"/>
                    <a:pt x="206" y="220"/>
                  </a:cubicBezTo>
                  <a:moveTo>
                    <a:pt x="206" y="220"/>
                  </a:moveTo>
                  <a:cubicBezTo>
                    <a:pt x="206" y="220"/>
                    <a:pt x="206" y="220"/>
                    <a:pt x="206" y="220"/>
                  </a:cubicBezTo>
                  <a:cubicBezTo>
                    <a:pt x="206" y="220"/>
                    <a:pt x="206" y="220"/>
                    <a:pt x="206" y="220"/>
                  </a:cubicBezTo>
                  <a:moveTo>
                    <a:pt x="206" y="220"/>
                  </a:moveTo>
                  <a:cubicBezTo>
                    <a:pt x="206" y="220"/>
                    <a:pt x="205" y="220"/>
                    <a:pt x="205" y="220"/>
                  </a:cubicBezTo>
                  <a:cubicBezTo>
                    <a:pt x="205" y="220"/>
                    <a:pt x="206" y="220"/>
                    <a:pt x="206" y="220"/>
                  </a:cubicBezTo>
                  <a:moveTo>
                    <a:pt x="205" y="220"/>
                  </a:moveTo>
                  <a:cubicBezTo>
                    <a:pt x="205" y="221"/>
                    <a:pt x="205" y="221"/>
                    <a:pt x="205" y="221"/>
                  </a:cubicBezTo>
                  <a:cubicBezTo>
                    <a:pt x="205" y="220"/>
                    <a:pt x="205" y="220"/>
                    <a:pt x="205" y="220"/>
                  </a:cubicBezTo>
                  <a:moveTo>
                    <a:pt x="205" y="221"/>
                  </a:moveTo>
                  <a:cubicBezTo>
                    <a:pt x="205" y="221"/>
                    <a:pt x="205" y="222"/>
                    <a:pt x="205" y="222"/>
                  </a:cubicBezTo>
                  <a:cubicBezTo>
                    <a:pt x="205" y="222"/>
                    <a:pt x="205" y="221"/>
                    <a:pt x="205" y="221"/>
                  </a:cubicBezTo>
                  <a:moveTo>
                    <a:pt x="205" y="222"/>
                  </a:moveTo>
                  <a:cubicBezTo>
                    <a:pt x="205" y="222"/>
                    <a:pt x="205" y="222"/>
                    <a:pt x="205" y="222"/>
                  </a:cubicBezTo>
                  <a:cubicBezTo>
                    <a:pt x="205" y="222"/>
                    <a:pt x="205" y="222"/>
                    <a:pt x="205" y="222"/>
                  </a:cubicBezTo>
                  <a:moveTo>
                    <a:pt x="205" y="222"/>
                  </a:moveTo>
                  <a:cubicBezTo>
                    <a:pt x="205" y="222"/>
                    <a:pt x="205" y="222"/>
                    <a:pt x="204" y="222"/>
                  </a:cubicBezTo>
                  <a:cubicBezTo>
                    <a:pt x="205" y="222"/>
                    <a:pt x="205" y="222"/>
                    <a:pt x="205" y="222"/>
                  </a:cubicBezTo>
                  <a:moveTo>
                    <a:pt x="204" y="222"/>
                  </a:moveTo>
                  <a:cubicBezTo>
                    <a:pt x="204" y="222"/>
                    <a:pt x="204" y="222"/>
                    <a:pt x="204" y="223"/>
                  </a:cubicBezTo>
                  <a:cubicBezTo>
                    <a:pt x="204" y="222"/>
                    <a:pt x="204" y="222"/>
                    <a:pt x="204" y="222"/>
                  </a:cubicBezTo>
                  <a:moveTo>
                    <a:pt x="199" y="231"/>
                  </a:moveTo>
                  <a:cubicBezTo>
                    <a:pt x="204" y="225"/>
                    <a:pt x="211" y="216"/>
                    <a:pt x="217" y="210"/>
                  </a:cubicBezTo>
                  <a:cubicBezTo>
                    <a:pt x="211" y="216"/>
                    <a:pt x="204" y="225"/>
                    <a:pt x="199" y="231"/>
                  </a:cubicBezTo>
                  <a:moveTo>
                    <a:pt x="200" y="231"/>
                  </a:moveTo>
                  <a:cubicBezTo>
                    <a:pt x="199" y="231"/>
                    <a:pt x="199" y="231"/>
                    <a:pt x="199" y="231"/>
                  </a:cubicBezTo>
                  <a:cubicBezTo>
                    <a:pt x="199" y="231"/>
                    <a:pt x="200" y="231"/>
                    <a:pt x="200" y="231"/>
                  </a:cubicBezTo>
                  <a:moveTo>
                    <a:pt x="201" y="230"/>
                  </a:moveTo>
                  <a:cubicBezTo>
                    <a:pt x="201" y="230"/>
                    <a:pt x="200" y="231"/>
                    <a:pt x="200" y="231"/>
                  </a:cubicBezTo>
                  <a:cubicBezTo>
                    <a:pt x="200" y="231"/>
                    <a:pt x="201" y="230"/>
                    <a:pt x="201" y="230"/>
                  </a:cubicBezTo>
                  <a:moveTo>
                    <a:pt x="202" y="230"/>
                  </a:moveTo>
                  <a:cubicBezTo>
                    <a:pt x="202" y="230"/>
                    <a:pt x="201" y="230"/>
                    <a:pt x="201" y="230"/>
                  </a:cubicBezTo>
                  <a:cubicBezTo>
                    <a:pt x="201" y="230"/>
                    <a:pt x="202" y="230"/>
                    <a:pt x="202" y="230"/>
                  </a:cubicBezTo>
                  <a:moveTo>
                    <a:pt x="203" y="229"/>
                  </a:moveTo>
                  <a:cubicBezTo>
                    <a:pt x="203" y="229"/>
                    <a:pt x="202" y="229"/>
                    <a:pt x="202" y="230"/>
                  </a:cubicBezTo>
                  <a:cubicBezTo>
                    <a:pt x="202" y="229"/>
                    <a:pt x="203" y="229"/>
                    <a:pt x="203" y="229"/>
                  </a:cubicBezTo>
                  <a:moveTo>
                    <a:pt x="204" y="228"/>
                  </a:moveTo>
                  <a:cubicBezTo>
                    <a:pt x="204" y="228"/>
                    <a:pt x="203" y="228"/>
                    <a:pt x="203" y="229"/>
                  </a:cubicBezTo>
                  <a:cubicBezTo>
                    <a:pt x="203" y="228"/>
                    <a:pt x="204" y="228"/>
                    <a:pt x="204" y="228"/>
                  </a:cubicBezTo>
                  <a:moveTo>
                    <a:pt x="205" y="227"/>
                  </a:moveTo>
                  <a:cubicBezTo>
                    <a:pt x="205" y="227"/>
                    <a:pt x="205" y="228"/>
                    <a:pt x="204" y="228"/>
                  </a:cubicBezTo>
                  <a:cubicBezTo>
                    <a:pt x="205" y="228"/>
                    <a:pt x="205" y="227"/>
                    <a:pt x="205" y="227"/>
                  </a:cubicBezTo>
                  <a:moveTo>
                    <a:pt x="206" y="226"/>
                  </a:moveTo>
                  <a:cubicBezTo>
                    <a:pt x="206" y="226"/>
                    <a:pt x="205" y="227"/>
                    <a:pt x="205" y="227"/>
                  </a:cubicBezTo>
                  <a:cubicBezTo>
                    <a:pt x="205" y="227"/>
                    <a:pt x="206" y="226"/>
                    <a:pt x="206" y="226"/>
                  </a:cubicBezTo>
                  <a:moveTo>
                    <a:pt x="207" y="225"/>
                  </a:moveTo>
                  <a:cubicBezTo>
                    <a:pt x="207" y="226"/>
                    <a:pt x="206" y="226"/>
                    <a:pt x="206" y="226"/>
                  </a:cubicBezTo>
                  <a:cubicBezTo>
                    <a:pt x="206" y="226"/>
                    <a:pt x="207" y="226"/>
                    <a:pt x="207" y="225"/>
                  </a:cubicBezTo>
                  <a:moveTo>
                    <a:pt x="208" y="225"/>
                  </a:moveTo>
                  <a:cubicBezTo>
                    <a:pt x="208" y="225"/>
                    <a:pt x="207" y="225"/>
                    <a:pt x="207" y="225"/>
                  </a:cubicBezTo>
                  <a:cubicBezTo>
                    <a:pt x="207" y="225"/>
                    <a:pt x="208" y="225"/>
                    <a:pt x="208" y="225"/>
                  </a:cubicBezTo>
                  <a:moveTo>
                    <a:pt x="209" y="224"/>
                  </a:moveTo>
                  <a:cubicBezTo>
                    <a:pt x="209" y="224"/>
                    <a:pt x="208" y="224"/>
                    <a:pt x="208" y="225"/>
                  </a:cubicBezTo>
                  <a:cubicBezTo>
                    <a:pt x="208" y="224"/>
                    <a:pt x="209" y="224"/>
                    <a:pt x="209" y="224"/>
                  </a:cubicBezTo>
                  <a:moveTo>
                    <a:pt x="210" y="223"/>
                  </a:moveTo>
                  <a:cubicBezTo>
                    <a:pt x="210" y="223"/>
                    <a:pt x="209" y="223"/>
                    <a:pt x="209" y="224"/>
                  </a:cubicBezTo>
                  <a:cubicBezTo>
                    <a:pt x="209" y="223"/>
                    <a:pt x="210" y="223"/>
                    <a:pt x="210" y="223"/>
                  </a:cubicBezTo>
                  <a:moveTo>
                    <a:pt x="211" y="222"/>
                  </a:moveTo>
                  <a:cubicBezTo>
                    <a:pt x="211" y="222"/>
                    <a:pt x="210" y="223"/>
                    <a:pt x="210" y="223"/>
                  </a:cubicBezTo>
                  <a:cubicBezTo>
                    <a:pt x="210" y="223"/>
                    <a:pt x="211" y="222"/>
                    <a:pt x="211" y="222"/>
                  </a:cubicBezTo>
                  <a:moveTo>
                    <a:pt x="212" y="222"/>
                  </a:moveTo>
                  <a:cubicBezTo>
                    <a:pt x="211" y="222"/>
                    <a:pt x="211" y="222"/>
                    <a:pt x="211" y="222"/>
                  </a:cubicBezTo>
                  <a:cubicBezTo>
                    <a:pt x="211" y="222"/>
                    <a:pt x="211" y="222"/>
                    <a:pt x="212" y="222"/>
                  </a:cubicBezTo>
                  <a:moveTo>
                    <a:pt x="212" y="220"/>
                  </a:moveTo>
                  <a:cubicBezTo>
                    <a:pt x="212" y="221"/>
                    <a:pt x="212" y="221"/>
                    <a:pt x="212" y="222"/>
                  </a:cubicBezTo>
                  <a:cubicBezTo>
                    <a:pt x="212" y="221"/>
                    <a:pt x="212" y="221"/>
                    <a:pt x="212" y="220"/>
                  </a:cubicBezTo>
                  <a:moveTo>
                    <a:pt x="213" y="220"/>
                  </a:moveTo>
                  <a:cubicBezTo>
                    <a:pt x="213" y="220"/>
                    <a:pt x="213" y="220"/>
                    <a:pt x="212" y="220"/>
                  </a:cubicBezTo>
                  <a:cubicBezTo>
                    <a:pt x="213" y="220"/>
                    <a:pt x="213" y="220"/>
                    <a:pt x="213" y="220"/>
                  </a:cubicBezTo>
                  <a:moveTo>
                    <a:pt x="213" y="220"/>
                  </a:moveTo>
                  <a:cubicBezTo>
                    <a:pt x="214" y="220"/>
                    <a:pt x="214" y="219"/>
                    <a:pt x="214" y="219"/>
                  </a:cubicBezTo>
                  <a:cubicBezTo>
                    <a:pt x="214" y="219"/>
                    <a:pt x="214" y="220"/>
                    <a:pt x="213" y="220"/>
                  </a:cubicBezTo>
                  <a:moveTo>
                    <a:pt x="315" y="238"/>
                  </a:moveTo>
                  <a:cubicBezTo>
                    <a:pt x="315" y="238"/>
                    <a:pt x="315" y="238"/>
                    <a:pt x="315" y="238"/>
                  </a:cubicBezTo>
                  <a:cubicBezTo>
                    <a:pt x="315" y="238"/>
                    <a:pt x="315" y="238"/>
                    <a:pt x="315" y="238"/>
                  </a:cubicBezTo>
                  <a:moveTo>
                    <a:pt x="315" y="238"/>
                  </a:moveTo>
                  <a:cubicBezTo>
                    <a:pt x="315" y="238"/>
                    <a:pt x="315" y="238"/>
                    <a:pt x="315" y="238"/>
                  </a:cubicBezTo>
                  <a:cubicBezTo>
                    <a:pt x="315" y="238"/>
                    <a:pt x="315" y="238"/>
                    <a:pt x="315" y="238"/>
                  </a:cubicBezTo>
                  <a:moveTo>
                    <a:pt x="315" y="238"/>
                  </a:moveTo>
                  <a:cubicBezTo>
                    <a:pt x="315" y="238"/>
                    <a:pt x="315" y="238"/>
                    <a:pt x="315" y="238"/>
                  </a:cubicBezTo>
                  <a:cubicBezTo>
                    <a:pt x="315" y="238"/>
                    <a:pt x="315" y="238"/>
                    <a:pt x="315" y="238"/>
                  </a:cubicBezTo>
                  <a:moveTo>
                    <a:pt x="315" y="238"/>
                  </a:moveTo>
                  <a:cubicBezTo>
                    <a:pt x="315" y="238"/>
                    <a:pt x="315" y="238"/>
                    <a:pt x="315" y="238"/>
                  </a:cubicBezTo>
                  <a:cubicBezTo>
                    <a:pt x="315" y="238"/>
                    <a:pt x="315" y="238"/>
                    <a:pt x="315" y="238"/>
                  </a:cubicBezTo>
                  <a:moveTo>
                    <a:pt x="315" y="239"/>
                  </a:moveTo>
                  <a:cubicBezTo>
                    <a:pt x="315" y="238"/>
                    <a:pt x="315" y="238"/>
                    <a:pt x="315" y="238"/>
                  </a:cubicBezTo>
                  <a:cubicBezTo>
                    <a:pt x="315" y="239"/>
                    <a:pt x="315" y="239"/>
                    <a:pt x="315" y="239"/>
                  </a:cubicBezTo>
                  <a:moveTo>
                    <a:pt x="315" y="239"/>
                  </a:moveTo>
                  <a:cubicBezTo>
                    <a:pt x="315" y="239"/>
                    <a:pt x="315" y="239"/>
                    <a:pt x="315" y="239"/>
                  </a:cubicBezTo>
                  <a:cubicBezTo>
                    <a:pt x="315" y="239"/>
                    <a:pt x="315" y="239"/>
                    <a:pt x="315" y="239"/>
                  </a:cubicBezTo>
                  <a:moveTo>
                    <a:pt x="315" y="239"/>
                  </a:moveTo>
                  <a:cubicBezTo>
                    <a:pt x="315" y="239"/>
                    <a:pt x="315" y="239"/>
                    <a:pt x="315" y="239"/>
                  </a:cubicBezTo>
                  <a:cubicBezTo>
                    <a:pt x="315" y="239"/>
                    <a:pt x="315" y="239"/>
                    <a:pt x="315" y="239"/>
                  </a:cubicBezTo>
                  <a:moveTo>
                    <a:pt x="315" y="239"/>
                  </a:moveTo>
                  <a:cubicBezTo>
                    <a:pt x="315" y="239"/>
                    <a:pt x="315" y="239"/>
                    <a:pt x="315" y="239"/>
                  </a:cubicBezTo>
                  <a:cubicBezTo>
                    <a:pt x="315" y="239"/>
                    <a:pt x="315" y="239"/>
                    <a:pt x="315" y="239"/>
                  </a:cubicBezTo>
                  <a:moveTo>
                    <a:pt x="316" y="239"/>
                  </a:moveTo>
                  <a:cubicBezTo>
                    <a:pt x="315" y="239"/>
                    <a:pt x="315" y="239"/>
                    <a:pt x="315"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251" y="171"/>
                  </a:moveTo>
                  <a:cubicBezTo>
                    <a:pt x="255" y="167"/>
                    <a:pt x="260" y="163"/>
                    <a:pt x="264" y="160"/>
                  </a:cubicBezTo>
                  <a:cubicBezTo>
                    <a:pt x="264" y="160"/>
                    <a:pt x="264" y="161"/>
                    <a:pt x="264" y="162"/>
                  </a:cubicBezTo>
                  <a:cubicBezTo>
                    <a:pt x="251" y="171"/>
                    <a:pt x="251" y="171"/>
                    <a:pt x="251" y="171"/>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1" y="220"/>
                  </a:moveTo>
                  <a:cubicBezTo>
                    <a:pt x="321" y="220"/>
                    <a:pt x="320" y="221"/>
                    <a:pt x="320" y="222"/>
                  </a:cubicBezTo>
                  <a:cubicBezTo>
                    <a:pt x="320" y="221"/>
                    <a:pt x="321" y="221"/>
                    <a:pt x="321" y="221"/>
                  </a:cubicBezTo>
                  <a:moveTo>
                    <a:pt x="315" y="238"/>
                  </a:moveTo>
                  <a:cubicBezTo>
                    <a:pt x="313" y="235"/>
                    <a:pt x="317" y="229"/>
                    <a:pt x="320" y="222"/>
                  </a:cubicBezTo>
                  <a:cubicBezTo>
                    <a:pt x="316" y="230"/>
                    <a:pt x="313" y="236"/>
                    <a:pt x="315" y="238"/>
                  </a:cubicBezTo>
                  <a:cubicBezTo>
                    <a:pt x="315" y="238"/>
                    <a:pt x="315" y="238"/>
                    <a:pt x="315" y="238"/>
                  </a:cubicBezTo>
                  <a:moveTo>
                    <a:pt x="311" y="108"/>
                  </a:moveTo>
                  <a:cubicBezTo>
                    <a:pt x="325" y="97"/>
                    <a:pt x="325" y="97"/>
                    <a:pt x="325" y="97"/>
                  </a:cubicBezTo>
                  <a:cubicBezTo>
                    <a:pt x="311" y="108"/>
                    <a:pt x="311" y="108"/>
                    <a:pt x="311" y="108"/>
                  </a:cubicBezTo>
                  <a:moveTo>
                    <a:pt x="311" y="108"/>
                  </a:moveTo>
                  <a:cubicBezTo>
                    <a:pt x="312" y="109"/>
                    <a:pt x="312" y="109"/>
                    <a:pt x="312" y="109"/>
                  </a:cubicBezTo>
                  <a:cubicBezTo>
                    <a:pt x="311" y="108"/>
                    <a:pt x="311" y="108"/>
                    <a:pt x="311" y="108"/>
                  </a:cubicBezTo>
                  <a:moveTo>
                    <a:pt x="312" y="109"/>
                  </a:moveTo>
                  <a:cubicBezTo>
                    <a:pt x="323" y="100"/>
                    <a:pt x="323" y="100"/>
                    <a:pt x="323" y="100"/>
                  </a:cubicBezTo>
                  <a:cubicBezTo>
                    <a:pt x="312" y="109"/>
                    <a:pt x="312" y="109"/>
                    <a:pt x="312" y="109"/>
                  </a:cubicBezTo>
                  <a:moveTo>
                    <a:pt x="312" y="110"/>
                  </a:moveTo>
                  <a:cubicBezTo>
                    <a:pt x="312" y="110"/>
                    <a:pt x="312" y="109"/>
                    <a:pt x="312" y="109"/>
                  </a:cubicBezTo>
                  <a:cubicBezTo>
                    <a:pt x="312" y="109"/>
                    <a:pt x="312" y="109"/>
                    <a:pt x="312" y="109"/>
                  </a:cubicBezTo>
                  <a:moveTo>
                    <a:pt x="311" y="110"/>
                  </a:moveTo>
                  <a:cubicBezTo>
                    <a:pt x="311" y="110"/>
                    <a:pt x="312" y="110"/>
                    <a:pt x="312" y="110"/>
                  </a:cubicBezTo>
                  <a:cubicBezTo>
                    <a:pt x="312" y="110"/>
                    <a:pt x="311" y="110"/>
                    <a:pt x="311" y="110"/>
                  </a:cubicBezTo>
                  <a:moveTo>
                    <a:pt x="311" y="111"/>
                  </a:moveTo>
                  <a:cubicBezTo>
                    <a:pt x="311" y="111"/>
                    <a:pt x="311" y="110"/>
                    <a:pt x="311" y="110"/>
                  </a:cubicBezTo>
                  <a:cubicBezTo>
                    <a:pt x="311" y="110"/>
                    <a:pt x="311" y="111"/>
                    <a:pt x="311" y="111"/>
                  </a:cubicBezTo>
                  <a:moveTo>
                    <a:pt x="311" y="111"/>
                  </a:moveTo>
                  <a:cubicBezTo>
                    <a:pt x="311" y="111"/>
                    <a:pt x="311" y="111"/>
                    <a:pt x="311" y="111"/>
                  </a:cubicBezTo>
                  <a:cubicBezTo>
                    <a:pt x="311" y="111"/>
                    <a:pt x="311" y="111"/>
                    <a:pt x="311" y="111"/>
                  </a:cubicBezTo>
                  <a:moveTo>
                    <a:pt x="311" y="111"/>
                  </a:moveTo>
                  <a:cubicBezTo>
                    <a:pt x="311" y="111"/>
                    <a:pt x="311" y="111"/>
                    <a:pt x="311" y="111"/>
                  </a:cubicBezTo>
                  <a:cubicBezTo>
                    <a:pt x="311" y="111"/>
                    <a:pt x="311" y="111"/>
                    <a:pt x="311" y="111"/>
                  </a:cubicBezTo>
                  <a:moveTo>
                    <a:pt x="312" y="111"/>
                  </a:moveTo>
                  <a:cubicBezTo>
                    <a:pt x="311" y="111"/>
                    <a:pt x="311" y="111"/>
                    <a:pt x="311" y="111"/>
                  </a:cubicBezTo>
                  <a:cubicBezTo>
                    <a:pt x="312" y="111"/>
                    <a:pt x="312" y="111"/>
                    <a:pt x="312" y="111"/>
                  </a:cubicBezTo>
                  <a:moveTo>
                    <a:pt x="312" y="111"/>
                  </a:moveTo>
                  <a:cubicBezTo>
                    <a:pt x="312" y="111"/>
                    <a:pt x="312" y="111"/>
                    <a:pt x="312" y="111"/>
                  </a:cubicBezTo>
                  <a:cubicBezTo>
                    <a:pt x="312" y="111"/>
                    <a:pt x="312" y="111"/>
                    <a:pt x="312" y="111"/>
                  </a:cubicBezTo>
                  <a:moveTo>
                    <a:pt x="313" y="111"/>
                  </a:moveTo>
                  <a:cubicBezTo>
                    <a:pt x="312" y="111"/>
                    <a:pt x="312" y="111"/>
                    <a:pt x="312" y="111"/>
                  </a:cubicBezTo>
                  <a:cubicBezTo>
                    <a:pt x="313" y="111"/>
                    <a:pt x="313" y="111"/>
                    <a:pt x="313" y="111"/>
                  </a:cubicBezTo>
                  <a:moveTo>
                    <a:pt x="313" y="111"/>
                  </a:moveTo>
                  <a:cubicBezTo>
                    <a:pt x="313" y="111"/>
                    <a:pt x="313" y="111"/>
                    <a:pt x="313" y="111"/>
                  </a:cubicBezTo>
                  <a:cubicBezTo>
                    <a:pt x="313" y="111"/>
                    <a:pt x="313" y="111"/>
                    <a:pt x="313" y="111"/>
                  </a:cubicBezTo>
                  <a:moveTo>
                    <a:pt x="315" y="110"/>
                  </a:moveTo>
                  <a:cubicBezTo>
                    <a:pt x="314" y="110"/>
                    <a:pt x="314" y="111"/>
                    <a:pt x="313" y="111"/>
                  </a:cubicBezTo>
                  <a:cubicBezTo>
                    <a:pt x="314" y="111"/>
                    <a:pt x="314" y="110"/>
                    <a:pt x="315" y="110"/>
                  </a:cubicBezTo>
                  <a:moveTo>
                    <a:pt x="316" y="109"/>
                  </a:moveTo>
                  <a:cubicBezTo>
                    <a:pt x="316" y="110"/>
                    <a:pt x="315" y="110"/>
                    <a:pt x="315" y="110"/>
                  </a:cubicBezTo>
                  <a:cubicBezTo>
                    <a:pt x="315" y="110"/>
                    <a:pt x="316" y="110"/>
                    <a:pt x="316" y="109"/>
                  </a:cubicBezTo>
                  <a:moveTo>
                    <a:pt x="318" y="109"/>
                  </a:moveTo>
                  <a:cubicBezTo>
                    <a:pt x="317" y="109"/>
                    <a:pt x="317" y="109"/>
                    <a:pt x="316" y="109"/>
                  </a:cubicBezTo>
                  <a:cubicBezTo>
                    <a:pt x="317" y="109"/>
                    <a:pt x="317" y="109"/>
                    <a:pt x="318" y="109"/>
                  </a:cubicBezTo>
                  <a:moveTo>
                    <a:pt x="320" y="107"/>
                  </a:moveTo>
                  <a:cubicBezTo>
                    <a:pt x="319" y="108"/>
                    <a:pt x="318" y="108"/>
                    <a:pt x="318" y="109"/>
                  </a:cubicBezTo>
                  <a:cubicBezTo>
                    <a:pt x="318" y="108"/>
                    <a:pt x="319" y="108"/>
                    <a:pt x="320" y="107"/>
                  </a:cubicBezTo>
                  <a:moveTo>
                    <a:pt x="322" y="106"/>
                  </a:moveTo>
                  <a:cubicBezTo>
                    <a:pt x="321" y="107"/>
                    <a:pt x="320" y="107"/>
                    <a:pt x="320" y="107"/>
                  </a:cubicBezTo>
                  <a:cubicBezTo>
                    <a:pt x="320" y="107"/>
                    <a:pt x="321" y="107"/>
                    <a:pt x="322" y="106"/>
                  </a:cubicBezTo>
                  <a:moveTo>
                    <a:pt x="325" y="105"/>
                  </a:moveTo>
                  <a:cubicBezTo>
                    <a:pt x="324" y="105"/>
                    <a:pt x="323" y="106"/>
                    <a:pt x="322" y="106"/>
                  </a:cubicBezTo>
                  <a:cubicBezTo>
                    <a:pt x="324" y="105"/>
                    <a:pt x="326" y="104"/>
                    <a:pt x="328" y="103"/>
                  </a:cubicBezTo>
                  <a:cubicBezTo>
                    <a:pt x="327" y="103"/>
                    <a:pt x="325" y="104"/>
                    <a:pt x="325" y="105"/>
                  </a:cubicBezTo>
                  <a:moveTo>
                    <a:pt x="387" y="55"/>
                  </a:moveTo>
                  <a:cubicBezTo>
                    <a:pt x="389" y="54"/>
                    <a:pt x="391" y="52"/>
                    <a:pt x="394" y="51"/>
                  </a:cubicBezTo>
                  <a:cubicBezTo>
                    <a:pt x="391" y="52"/>
                    <a:pt x="389" y="54"/>
                    <a:pt x="387" y="55"/>
                  </a:cubicBezTo>
                  <a:moveTo>
                    <a:pt x="387" y="55"/>
                  </a:moveTo>
                  <a:cubicBezTo>
                    <a:pt x="385" y="56"/>
                    <a:pt x="383" y="57"/>
                    <a:pt x="381" y="58"/>
                  </a:cubicBezTo>
                  <a:cubicBezTo>
                    <a:pt x="383" y="57"/>
                    <a:pt x="385" y="56"/>
                    <a:pt x="387" y="55"/>
                  </a:cubicBezTo>
                  <a:moveTo>
                    <a:pt x="366" y="68"/>
                  </a:moveTo>
                  <a:cubicBezTo>
                    <a:pt x="381" y="58"/>
                    <a:pt x="381" y="58"/>
                    <a:pt x="381" y="58"/>
                  </a:cubicBezTo>
                  <a:cubicBezTo>
                    <a:pt x="366" y="68"/>
                    <a:pt x="366" y="68"/>
                    <a:pt x="366" y="68"/>
                  </a:cubicBezTo>
                  <a:moveTo>
                    <a:pt x="370" y="68"/>
                  </a:moveTo>
                  <a:cubicBezTo>
                    <a:pt x="365" y="70"/>
                    <a:pt x="365" y="70"/>
                    <a:pt x="365" y="70"/>
                  </a:cubicBezTo>
                  <a:cubicBezTo>
                    <a:pt x="366" y="69"/>
                    <a:pt x="367" y="68"/>
                    <a:pt x="368" y="68"/>
                  </a:cubicBezTo>
                  <a:cubicBezTo>
                    <a:pt x="366" y="68"/>
                    <a:pt x="366" y="68"/>
                    <a:pt x="366" y="68"/>
                  </a:cubicBezTo>
                  <a:cubicBezTo>
                    <a:pt x="368" y="68"/>
                    <a:pt x="368" y="68"/>
                    <a:pt x="368" y="68"/>
                  </a:cubicBezTo>
                  <a:cubicBezTo>
                    <a:pt x="369" y="66"/>
                    <a:pt x="371" y="65"/>
                    <a:pt x="373" y="64"/>
                  </a:cubicBezTo>
                  <a:cubicBezTo>
                    <a:pt x="377" y="61"/>
                    <a:pt x="379" y="60"/>
                    <a:pt x="384" y="57"/>
                  </a:cubicBezTo>
                  <a:cubicBezTo>
                    <a:pt x="384" y="57"/>
                    <a:pt x="384" y="57"/>
                    <a:pt x="384" y="57"/>
                  </a:cubicBezTo>
                  <a:cubicBezTo>
                    <a:pt x="384" y="57"/>
                    <a:pt x="387" y="56"/>
                    <a:pt x="387" y="56"/>
                  </a:cubicBezTo>
                  <a:cubicBezTo>
                    <a:pt x="387" y="56"/>
                    <a:pt x="385" y="56"/>
                    <a:pt x="384" y="57"/>
                  </a:cubicBezTo>
                  <a:cubicBezTo>
                    <a:pt x="387" y="56"/>
                    <a:pt x="389" y="55"/>
                    <a:pt x="391" y="54"/>
                  </a:cubicBezTo>
                  <a:cubicBezTo>
                    <a:pt x="390" y="54"/>
                    <a:pt x="389" y="55"/>
                    <a:pt x="389" y="56"/>
                  </a:cubicBezTo>
                  <a:cubicBezTo>
                    <a:pt x="377" y="64"/>
                    <a:pt x="377" y="64"/>
                    <a:pt x="377" y="64"/>
                  </a:cubicBezTo>
                  <a:cubicBezTo>
                    <a:pt x="375" y="65"/>
                    <a:pt x="372" y="66"/>
                    <a:pt x="370" y="68"/>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4" y="65"/>
                    <a:pt x="394" y="64"/>
                  </a:cubicBezTo>
                  <a:cubicBezTo>
                    <a:pt x="394" y="64"/>
                    <a:pt x="394" y="64"/>
                    <a:pt x="394" y="64"/>
                  </a:cubicBezTo>
                  <a:cubicBezTo>
                    <a:pt x="394" y="64"/>
                    <a:pt x="394" y="64"/>
                    <a:pt x="394" y="64"/>
                  </a:cubicBezTo>
                  <a:cubicBezTo>
                    <a:pt x="394" y="64"/>
                    <a:pt x="394" y="64"/>
                    <a:pt x="394" y="64"/>
                  </a:cubicBezTo>
                  <a:cubicBezTo>
                    <a:pt x="394" y="64"/>
                    <a:pt x="394" y="64"/>
                    <a:pt x="394" y="64"/>
                  </a:cubicBezTo>
                  <a:cubicBezTo>
                    <a:pt x="394" y="64"/>
                    <a:pt x="394" y="64"/>
                    <a:pt x="394" y="64"/>
                  </a:cubicBezTo>
                  <a:cubicBezTo>
                    <a:pt x="394" y="64"/>
                    <a:pt x="394" y="64"/>
                    <a:pt x="394" y="64"/>
                  </a:cubicBezTo>
                  <a:cubicBezTo>
                    <a:pt x="394" y="64"/>
                    <a:pt x="394" y="64"/>
                    <a:pt x="394" y="64"/>
                  </a:cubicBezTo>
                  <a:cubicBezTo>
                    <a:pt x="394" y="64"/>
                    <a:pt x="394" y="64"/>
                    <a:pt x="394" y="64"/>
                  </a:cubicBezTo>
                  <a:cubicBezTo>
                    <a:pt x="394" y="64"/>
                    <a:pt x="394" y="65"/>
                    <a:pt x="393" y="65"/>
                  </a:cubicBezTo>
                  <a:cubicBezTo>
                    <a:pt x="393" y="65"/>
                    <a:pt x="393" y="65"/>
                    <a:pt x="393" y="65"/>
                  </a:cubicBezTo>
                  <a:moveTo>
                    <a:pt x="393" y="65"/>
                  </a:moveTo>
                  <a:cubicBezTo>
                    <a:pt x="393" y="65"/>
                    <a:pt x="393" y="65"/>
                    <a:pt x="393" y="65"/>
                  </a:cubicBezTo>
                  <a:cubicBezTo>
                    <a:pt x="393" y="65"/>
                    <a:pt x="393" y="65"/>
                    <a:pt x="393" y="65"/>
                  </a:cubicBezTo>
                  <a:moveTo>
                    <a:pt x="287" y="334"/>
                  </a:moveTo>
                  <a:cubicBezTo>
                    <a:pt x="300" y="315"/>
                    <a:pt x="314" y="296"/>
                    <a:pt x="328" y="279"/>
                  </a:cubicBezTo>
                  <a:cubicBezTo>
                    <a:pt x="325" y="273"/>
                    <a:pt x="325" y="273"/>
                    <a:pt x="325" y="273"/>
                  </a:cubicBezTo>
                  <a:cubicBezTo>
                    <a:pt x="331" y="258"/>
                    <a:pt x="340" y="238"/>
                    <a:pt x="347" y="223"/>
                  </a:cubicBezTo>
                  <a:cubicBezTo>
                    <a:pt x="327" y="234"/>
                    <a:pt x="327" y="234"/>
                    <a:pt x="327" y="234"/>
                  </a:cubicBezTo>
                  <a:cubicBezTo>
                    <a:pt x="321" y="220"/>
                    <a:pt x="321" y="220"/>
                    <a:pt x="321" y="220"/>
                  </a:cubicBezTo>
                  <a:cubicBezTo>
                    <a:pt x="327" y="213"/>
                    <a:pt x="334" y="207"/>
                    <a:pt x="341" y="201"/>
                  </a:cubicBezTo>
                  <a:cubicBezTo>
                    <a:pt x="337" y="195"/>
                    <a:pt x="337" y="195"/>
                    <a:pt x="344" y="184"/>
                  </a:cubicBezTo>
                  <a:cubicBezTo>
                    <a:pt x="343" y="182"/>
                    <a:pt x="343" y="181"/>
                    <a:pt x="343" y="180"/>
                  </a:cubicBezTo>
                  <a:cubicBezTo>
                    <a:pt x="339" y="177"/>
                    <a:pt x="336" y="174"/>
                    <a:pt x="333" y="172"/>
                  </a:cubicBezTo>
                  <a:cubicBezTo>
                    <a:pt x="311" y="191"/>
                    <a:pt x="294" y="215"/>
                    <a:pt x="272" y="235"/>
                  </a:cubicBezTo>
                  <a:cubicBezTo>
                    <a:pt x="265" y="241"/>
                    <a:pt x="257" y="241"/>
                    <a:pt x="250" y="245"/>
                  </a:cubicBezTo>
                  <a:cubicBezTo>
                    <a:pt x="257" y="240"/>
                    <a:pt x="257" y="240"/>
                    <a:pt x="257" y="240"/>
                  </a:cubicBezTo>
                  <a:cubicBezTo>
                    <a:pt x="250" y="245"/>
                    <a:pt x="250" y="245"/>
                    <a:pt x="250" y="245"/>
                  </a:cubicBezTo>
                  <a:cubicBezTo>
                    <a:pt x="248" y="248"/>
                    <a:pt x="246" y="250"/>
                    <a:pt x="244" y="252"/>
                  </a:cubicBezTo>
                  <a:cubicBezTo>
                    <a:pt x="239" y="260"/>
                    <a:pt x="239" y="260"/>
                    <a:pt x="239" y="260"/>
                  </a:cubicBezTo>
                  <a:cubicBezTo>
                    <a:pt x="244" y="252"/>
                    <a:pt x="244" y="252"/>
                    <a:pt x="244" y="252"/>
                  </a:cubicBezTo>
                  <a:cubicBezTo>
                    <a:pt x="230" y="264"/>
                    <a:pt x="230" y="264"/>
                    <a:pt x="230" y="264"/>
                  </a:cubicBezTo>
                  <a:cubicBezTo>
                    <a:pt x="229" y="263"/>
                    <a:pt x="228" y="262"/>
                    <a:pt x="227" y="261"/>
                  </a:cubicBezTo>
                  <a:cubicBezTo>
                    <a:pt x="249" y="230"/>
                    <a:pt x="249" y="230"/>
                    <a:pt x="249" y="230"/>
                  </a:cubicBezTo>
                  <a:cubicBezTo>
                    <a:pt x="248" y="229"/>
                    <a:pt x="246" y="226"/>
                    <a:pt x="245" y="224"/>
                  </a:cubicBezTo>
                  <a:cubicBezTo>
                    <a:pt x="250" y="216"/>
                    <a:pt x="250" y="216"/>
                    <a:pt x="250" y="216"/>
                  </a:cubicBezTo>
                  <a:cubicBezTo>
                    <a:pt x="252" y="208"/>
                    <a:pt x="254" y="198"/>
                    <a:pt x="257" y="189"/>
                  </a:cubicBezTo>
                  <a:cubicBezTo>
                    <a:pt x="265" y="181"/>
                    <a:pt x="265" y="181"/>
                    <a:pt x="265" y="181"/>
                  </a:cubicBezTo>
                  <a:cubicBezTo>
                    <a:pt x="270" y="174"/>
                    <a:pt x="270" y="174"/>
                    <a:pt x="270" y="174"/>
                  </a:cubicBezTo>
                  <a:cubicBezTo>
                    <a:pt x="270" y="173"/>
                    <a:pt x="270" y="172"/>
                    <a:pt x="270" y="171"/>
                  </a:cubicBezTo>
                  <a:cubicBezTo>
                    <a:pt x="277" y="166"/>
                    <a:pt x="284" y="160"/>
                    <a:pt x="291" y="154"/>
                  </a:cubicBezTo>
                  <a:cubicBezTo>
                    <a:pt x="320" y="137"/>
                    <a:pt x="320" y="137"/>
                    <a:pt x="320" y="137"/>
                  </a:cubicBezTo>
                  <a:cubicBezTo>
                    <a:pt x="291" y="154"/>
                    <a:pt x="291" y="154"/>
                    <a:pt x="291" y="154"/>
                  </a:cubicBezTo>
                  <a:cubicBezTo>
                    <a:pt x="322" y="138"/>
                    <a:pt x="322" y="138"/>
                    <a:pt x="322" y="138"/>
                  </a:cubicBezTo>
                  <a:cubicBezTo>
                    <a:pt x="324" y="137"/>
                    <a:pt x="327" y="135"/>
                    <a:pt x="329" y="133"/>
                  </a:cubicBezTo>
                  <a:cubicBezTo>
                    <a:pt x="335" y="122"/>
                    <a:pt x="335" y="122"/>
                    <a:pt x="335" y="122"/>
                  </a:cubicBezTo>
                  <a:cubicBezTo>
                    <a:pt x="329" y="133"/>
                    <a:pt x="329" y="133"/>
                    <a:pt x="329" y="133"/>
                  </a:cubicBezTo>
                  <a:cubicBezTo>
                    <a:pt x="341" y="133"/>
                    <a:pt x="341" y="133"/>
                    <a:pt x="341" y="133"/>
                  </a:cubicBezTo>
                  <a:cubicBezTo>
                    <a:pt x="347" y="129"/>
                    <a:pt x="347" y="129"/>
                    <a:pt x="347" y="129"/>
                  </a:cubicBezTo>
                  <a:cubicBezTo>
                    <a:pt x="341" y="133"/>
                    <a:pt x="341" y="133"/>
                    <a:pt x="341" y="133"/>
                  </a:cubicBezTo>
                  <a:cubicBezTo>
                    <a:pt x="329" y="133"/>
                    <a:pt x="329" y="133"/>
                    <a:pt x="329" y="133"/>
                  </a:cubicBezTo>
                  <a:cubicBezTo>
                    <a:pt x="327" y="135"/>
                    <a:pt x="324" y="137"/>
                    <a:pt x="322" y="138"/>
                  </a:cubicBezTo>
                  <a:cubicBezTo>
                    <a:pt x="332" y="139"/>
                    <a:pt x="332" y="139"/>
                    <a:pt x="332" y="139"/>
                  </a:cubicBezTo>
                  <a:cubicBezTo>
                    <a:pt x="347" y="130"/>
                    <a:pt x="347" y="130"/>
                    <a:pt x="347" y="130"/>
                  </a:cubicBezTo>
                  <a:cubicBezTo>
                    <a:pt x="350" y="128"/>
                    <a:pt x="352" y="127"/>
                    <a:pt x="355" y="125"/>
                  </a:cubicBezTo>
                  <a:cubicBezTo>
                    <a:pt x="354" y="123"/>
                    <a:pt x="353" y="121"/>
                    <a:pt x="352" y="119"/>
                  </a:cubicBezTo>
                  <a:cubicBezTo>
                    <a:pt x="353" y="121"/>
                    <a:pt x="354" y="123"/>
                    <a:pt x="355" y="125"/>
                  </a:cubicBezTo>
                  <a:cubicBezTo>
                    <a:pt x="374" y="119"/>
                    <a:pt x="374" y="119"/>
                    <a:pt x="374" y="119"/>
                  </a:cubicBezTo>
                  <a:cubicBezTo>
                    <a:pt x="366" y="126"/>
                    <a:pt x="366" y="126"/>
                    <a:pt x="366" y="126"/>
                  </a:cubicBezTo>
                  <a:cubicBezTo>
                    <a:pt x="367" y="126"/>
                    <a:pt x="367" y="127"/>
                    <a:pt x="367" y="127"/>
                  </a:cubicBezTo>
                  <a:cubicBezTo>
                    <a:pt x="368" y="127"/>
                    <a:pt x="368" y="128"/>
                    <a:pt x="368" y="128"/>
                  </a:cubicBezTo>
                  <a:cubicBezTo>
                    <a:pt x="384" y="119"/>
                    <a:pt x="384" y="119"/>
                    <a:pt x="384" y="119"/>
                  </a:cubicBezTo>
                  <a:cubicBezTo>
                    <a:pt x="368" y="128"/>
                    <a:pt x="368" y="128"/>
                    <a:pt x="368" y="128"/>
                  </a:cubicBezTo>
                  <a:cubicBezTo>
                    <a:pt x="371" y="131"/>
                    <a:pt x="371" y="131"/>
                    <a:pt x="371" y="131"/>
                  </a:cubicBezTo>
                  <a:cubicBezTo>
                    <a:pt x="384" y="119"/>
                    <a:pt x="384" y="119"/>
                    <a:pt x="384" y="119"/>
                  </a:cubicBezTo>
                  <a:cubicBezTo>
                    <a:pt x="401" y="109"/>
                    <a:pt x="401" y="109"/>
                    <a:pt x="401" y="109"/>
                  </a:cubicBezTo>
                  <a:cubicBezTo>
                    <a:pt x="400" y="109"/>
                    <a:pt x="400" y="108"/>
                    <a:pt x="399" y="107"/>
                  </a:cubicBezTo>
                  <a:cubicBezTo>
                    <a:pt x="388" y="107"/>
                    <a:pt x="388" y="107"/>
                    <a:pt x="388" y="107"/>
                  </a:cubicBezTo>
                  <a:cubicBezTo>
                    <a:pt x="379" y="112"/>
                    <a:pt x="379" y="112"/>
                    <a:pt x="379" y="112"/>
                  </a:cubicBezTo>
                  <a:cubicBezTo>
                    <a:pt x="371" y="116"/>
                    <a:pt x="371" y="116"/>
                    <a:pt x="371" y="116"/>
                  </a:cubicBezTo>
                  <a:cubicBezTo>
                    <a:pt x="370" y="115"/>
                    <a:pt x="370" y="114"/>
                    <a:pt x="369" y="113"/>
                  </a:cubicBezTo>
                  <a:cubicBezTo>
                    <a:pt x="375" y="109"/>
                    <a:pt x="380" y="106"/>
                    <a:pt x="385" y="103"/>
                  </a:cubicBezTo>
                  <a:cubicBezTo>
                    <a:pt x="392" y="97"/>
                    <a:pt x="392" y="97"/>
                    <a:pt x="392" y="97"/>
                  </a:cubicBezTo>
                  <a:cubicBezTo>
                    <a:pt x="383" y="100"/>
                    <a:pt x="383" y="100"/>
                    <a:pt x="383" y="100"/>
                  </a:cubicBezTo>
                  <a:cubicBezTo>
                    <a:pt x="391" y="92"/>
                    <a:pt x="391" y="92"/>
                    <a:pt x="391" y="92"/>
                  </a:cubicBezTo>
                  <a:cubicBezTo>
                    <a:pt x="400" y="85"/>
                    <a:pt x="400" y="85"/>
                    <a:pt x="400" y="85"/>
                  </a:cubicBezTo>
                  <a:cubicBezTo>
                    <a:pt x="406" y="80"/>
                    <a:pt x="406" y="80"/>
                    <a:pt x="406" y="80"/>
                  </a:cubicBezTo>
                  <a:cubicBezTo>
                    <a:pt x="414" y="74"/>
                    <a:pt x="414" y="74"/>
                    <a:pt x="414" y="74"/>
                  </a:cubicBezTo>
                  <a:cubicBezTo>
                    <a:pt x="413" y="74"/>
                    <a:pt x="413" y="72"/>
                    <a:pt x="413" y="71"/>
                  </a:cubicBezTo>
                  <a:cubicBezTo>
                    <a:pt x="413" y="70"/>
                    <a:pt x="413" y="70"/>
                    <a:pt x="413" y="70"/>
                  </a:cubicBezTo>
                  <a:cubicBezTo>
                    <a:pt x="421" y="65"/>
                    <a:pt x="421" y="65"/>
                    <a:pt x="421" y="65"/>
                  </a:cubicBezTo>
                  <a:cubicBezTo>
                    <a:pt x="421" y="63"/>
                    <a:pt x="422" y="61"/>
                    <a:pt x="422" y="59"/>
                  </a:cubicBezTo>
                  <a:cubicBezTo>
                    <a:pt x="413" y="69"/>
                    <a:pt x="413" y="69"/>
                    <a:pt x="413" y="69"/>
                  </a:cubicBezTo>
                  <a:cubicBezTo>
                    <a:pt x="397" y="76"/>
                    <a:pt x="397" y="76"/>
                    <a:pt x="397" y="76"/>
                  </a:cubicBezTo>
                  <a:cubicBezTo>
                    <a:pt x="389" y="84"/>
                    <a:pt x="389" y="84"/>
                    <a:pt x="389" y="84"/>
                  </a:cubicBezTo>
                  <a:cubicBezTo>
                    <a:pt x="381" y="92"/>
                    <a:pt x="381" y="92"/>
                    <a:pt x="381" y="92"/>
                  </a:cubicBezTo>
                  <a:cubicBezTo>
                    <a:pt x="398" y="84"/>
                    <a:pt x="398" y="84"/>
                    <a:pt x="398" y="84"/>
                  </a:cubicBezTo>
                  <a:cubicBezTo>
                    <a:pt x="381" y="92"/>
                    <a:pt x="381" y="92"/>
                    <a:pt x="381" y="92"/>
                  </a:cubicBezTo>
                  <a:cubicBezTo>
                    <a:pt x="373" y="95"/>
                    <a:pt x="373" y="95"/>
                    <a:pt x="373" y="95"/>
                  </a:cubicBezTo>
                  <a:cubicBezTo>
                    <a:pt x="371" y="96"/>
                    <a:pt x="368" y="97"/>
                    <a:pt x="366" y="99"/>
                  </a:cubicBezTo>
                  <a:cubicBezTo>
                    <a:pt x="365" y="99"/>
                    <a:pt x="365" y="99"/>
                    <a:pt x="365" y="98"/>
                  </a:cubicBezTo>
                  <a:cubicBezTo>
                    <a:pt x="373" y="93"/>
                    <a:pt x="381" y="89"/>
                    <a:pt x="389" y="84"/>
                  </a:cubicBezTo>
                  <a:cubicBezTo>
                    <a:pt x="397" y="76"/>
                    <a:pt x="397" y="76"/>
                    <a:pt x="397" y="76"/>
                  </a:cubicBezTo>
                  <a:cubicBezTo>
                    <a:pt x="396" y="75"/>
                    <a:pt x="396" y="75"/>
                    <a:pt x="396" y="75"/>
                  </a:cubicBezTo>
                  <a:cubicBezTo>
                    <a:pt x="373" y="89"/>
                    <a:pt x="373" y="89"/>
                    <a:pt x="373" y="89"/>
                  </a:cubicBezTo>
                  <a:cubicBezTo>
                    <a:pt x="373" y="86"/>
                    <a:pt x="374" y="81"/>
                    <a:pt x="376" y="77"/>
                  </a:cubicBezTo>
                  <a:cubicBezTo>
                    <a:pt x="387" y="68"/>
                    <a:pt x="387" y="68"/>
                    <a:pt x="387" y="68"/>
                  </a:cubicBezTo>
                  <a:cubicBezTo>
                    <a:pt x="392" y="66"/>
                    <a:pt x="392" y="66"/>
                    <a:pt x="392" y="66"/>
                  </a:cubicBezTo>
                  <a:cubicBezTo>
                    <a:pt x="402" y="60"/>
                    <a:pt x="402" y="60"/>
                    <a:pt x="402" y="60"/>
                  </a:cubicBezTo>
                  <a:cubicBezTo>
                    <a:pt x="401" y="61"/>
                    <a:pt x="401" y="61"/>
                    <a:pt x="401" y="61"/>
                  </a:cubicBezTo>
                  <a:cubicBezTo>
                    <a:pt x="399" y="62"/>
                    <a:pt x="397" y="62"/>
                    <a:pt x="396" y="63"/>
                  </a:cubicBezTo>
                  <a:cubicBezTo>
                    <a:pt x="399" y="62"/>
                    <a:pt x="399" y="62"/>
                    <a:pt x="402" y="60"/>
                  </a:cubicBezTo>
                  <a:cubicBezTo>
                    <a:pt x="399" y="62"/>
                    <a:pt x="396" y="64"/>
                    <a:pt x="392" y="66"/>
                  </a:cubicBezTo>
                  <a:cubicBezTo>
                    <a:pt x="392" y="67"/>
                    <a:pt x="392" y="68"/>
                    <a:pt x="392" y="68"/>
                  </a:cubicBezTo>
                  <a:cubicBezTo>
                    <a:pt x="391" y="70"/>
                    <a:pt x="391" y="71"/>
                    <a:pt x="390" y="72"/>
                  </a:cubicBezTo>
                  <a:cubicBezTo>
                    <a:pt x="391" y="71"/>
                    <a:pt x="391" y="70"/>
                    <a:pt x="392" y="68"/>
                  </a:cubicBezTo>
                  <a:cubicBezTo>
                    <a:pt x="382" y="74"/>
                    <a:pt x="381" y="75"/>
                    <a:pt x="379" y="76"/>
                  </a:cubicBezTo>
                  <a:cubicBezTo>
                    <a:pt x="383" y="75"/>
                    <a:pt x="384" y="75"/>
                    <a:pt x="406" y="66"/>
                  </a:cubicBezTo>
                  <a:cubicBezTo>
                    <a:pt x="406" y="65"/>
                    <a:pt x="406" y="64"/>
                    <a:pt x="406" y="63"/>
                  </a:cubicBezTo>
                  <a:cubicBezTo>
                    <a:pt x="424" y="52"/>
                    <a:pt x="424" y="52"/>
                    <a:pt x="424" y="52"/>
                  </a:cubicBezTo>
                  <a:cubicBezTo>
                    <a:pt x="441" y="41"/>
                    <a:pt x="441" y="41"/>
                    <a:pt x="441" y="41"/>
                  </a:cubicBezTo>
                  <a:cubicBezTo>
                    <a:pt x="442" y="40"/>
                    <a:pt x="442" y="40"/>
                    <a:pt x="442" y="39"/>
                  </a:cubicBezTo>
                  <a:cubicBezTo>
                    <a:pt x="434" y="43"/>
                    <a:pt x="426" y="47"/>
                    <a:pt x="418" y="51"/>
                  </a:cubicBezTo>
                  <a:cubicBezTo>
                    <a:pt x="426" y="47"/>
                    <a:pt x="434" y="43"/>
                    <a:pt x="442" y="39"/>
                  </a:cubicBezTo>
                  <a:cubicBezTo>
                    <a:pt x="434" y="42"/>
                    <a:pt x="434" y="42"/>
                    <a:pt x="434" y="42"/>
                  </a:cubicBezTo>
                  <a:cubicBezTo>
                    <a:pt x="435" y="42"/>
                    <a:pt x="435" y="41"/>
                    <a:pt x="436" y="40"/>
                  </a:cubicBezTo>
                  <a:cubicBezTo>
                    <a:pt x="436" y="39"/>
                    <a:pt x="437" y="38"/>
                    <a:pt x="438" y="37"/>
                  </a:cubicBezTo>
                  <a:cubicBezTo>
                    <a:pt x="449" y="29"/>
                    <a:pt x="449" y="29"/>
                    <a:pt x="449" y="29"/>
                  </a:cubicBezTo>
                  <a:cubicBezTo>
                    <a:pt x="450" y="29"/>
                    <a:pt x="450" y="28"/>
                    <a:pt x="451" y="27"/>
                  </a:cubicBezTo>
                  <a:cubicBezTo>
                    <a:pt x="438" y="32"/>
                    <a:pt x="438" y="32"/>
                    <a:pt x="438" y="32"/>
                  </a:cubicBezTo>
                  <a:cubicBezTo>
                    <a:pt x="451" y="27"/>
                    <a:pt x="451" y="27"/>
                    <a:pt x="451" y="27"/>
                  </a:cubicBezTo>
                  <a:cubicBezTo>
                    <a:pt x="461" y="22"/>
                    <a:pt x="461" y="22"/>
                    <a:pt x="461" y="22"/>
                  </a:cubicBezTo>
                  <a:cubicBezTo>
                    <a:pt x="448" y="26"/>
                    <a:pt x="448" y="26"/>
                    <a:pt x="448" y="26"/>
                  </a:cubicBezTo>
                  <a:cubicBezTo>
                    <a:pt x="423" y="39"/>
                    <a:pt x="423" y="39"/>
                    <a:pt x="423" y="39"/>
                  </a:cubicBezTo>
                  <a:cubicBezTo>
                    <a:pt x="406" y="48"/>
                    <a:pt x="406" y="48"/>
                    <a:pt x="406" y="48"/>
                  </a:cubicBezTo>
                  <a:cubicBezTo>
                    <a:pt x="407" y="47"/>
                    <a:pt x="408" y="46"/>
                    <a:pt x="410" y="45"/>
                  </a:cubicBezTo>
                  <a:cubicBezTo>
                    <a:pt x="396" y="54"/>
                    <a:pt x="396" y="54"/>
                    <a:pt x="396" y="54"/>
                  </a:cubicBezTo>
                  <a:cubicBezTo>
                    <a:pt x="391" y="57"/>
                    <a:pt x="386" y="60"/>
                    <a:pt x="381" y="63"/>
                  </a:cubicBezTo>
                  <a:cubicBezTo>
                    <a:pt x="377" y="66"/>
                    <a:pt x="374" y="70"/>
                    <a:pt x="372" y="75"/>
                  </a:cubicBezTo>
                  <a:cubicBezTo>
                    <a:pt x="377" y="70"/>
                    <a:pt x="383" y="64"/>
                    <a:pt x="388" y="59"/>
                  </a:cubicBezTo>
                  <a:cubicBezTo>
                    <a:pt x="403" y="51"/>
                    <a:pt x="403" y="51"/>
                    <a:pt x="403" y="51"/>
                  </a:cubicBezTo>
                  <a:cubicBezTo>
                    <a:pt x="402" y="52"/>
                    <a:pt x="402" y="53"/>
                    <a:pt x="401" y="54"/>
                  </a:cubicBezTo>
                  <a:cubicBezTo>
                    <a:pt x="392" y="59"/>
                    <a:pt x="392" y="59"/>
                    <a:pt x="392" y="59"/>
                  </a:cubicBezTo>
                  <a:cubicBezTo>
                    <a:pt x="391" y="60"/>
                    <a:pt x="391" y="60"/>
                    <a:pt x="390" y="61"/>
                  </a:cubicBezTo>
                  <a:cubicBezTo>
                    <a:pt x="394" y="63"/>
                    <a:pt x="394" y="63"/>
                    <a:pt x="394" y="63"/>
                  </a:cubicBezTo>
                  <a:cubicBezTo>
                    <a:pt x="394" y="64"/>
                    <a:pt x="394" y="64"/>
                    <a:pt x="394" y="64"/>
                  </a:cubicBezTo>
                  <a:cubicBezTo>
                    <a:pt x="390" y="61"/>
                    <a:pt x="390" y="61"/>
                    <a:pt x="390" y="61"/>
                  </a:cubicBezTo>
                  <a:cubicBezTo>
                    <a:pt x="388" y="64"/>
                    <a:pt x="387" y="66"/>
                    <a:pt x="386" y="68"/>
                  </a:cubicBezTo>
                  <a:cubicBezTo>
                    <a:pt x="378" y="73"/>
                    <a:pt x="370" y="77"/>
                    <a:pt x="363" y="82"/>
                  </a:cubicBezTo>
                  <a:cubicBezTo>
                    <a:pt x="372" y="75"/>
                    <a:pt x="372" y="75"/>
                    <a:pt x="372" y="75"/>
                  </a:cubicBezTo>
                  <a:cubicBezTo>
                    <a:pt x="374" y="70"/>
                    <a:pt x="377" y="66"/>
                    <a:pt x="381" y="63"/>
                  </a:cubicBezTo>
                  <a:cubicBezTo>
                    <a:pt x="386" y="60"/>
                    <a:pt x="391" y="57"/>
                    <a:pt x="396" y="54"/>
                  </a:cubicBezTo>
                  <a:cubicBezTo>
                    <a:pt x="410" y="45"/>
                    <a:pt x="410" y="45"/>
                    <a:pt x="410" y="45"/>
                  </a:cubicBezTo>
                  <a:cubicBezTo>
                    <a:pt x="419" y="37"/>
                    <a:pt x="431" y="29"/>
                    <a:pt x="445" y="22"/>
                  </a:cubicBezTo>
                  <a:cubicBezTo>
                    <a:pt x="425" y="33"/>
                    <a:pt x="398" y="48"/>
                    <a:pt x="378" y="60"/>
                  </a:cubicBezTo>
                  <a:cubicBezTo>
                    <a:pt x="322" y="98"/>
                    <a:pt x="311" y="105"/>
                    <a:pt x="266" y="145"/>
                  </a:cubicBezTo>
                  <a:cubicBezTo>
                    <a:pt x="211" y="197"/>
                    <a:pt x="206" y="202"/>
                    <a:pt x="172" y="243"/>
                  </a:cubicBezTo>
                  <a:cubicBezTo>
                    <a:pt x="124" y="308"/>
                    <a:pt x="122" y="310"/>
                    <a:pt x="99" y="351"/>
                  </a:cubicBezTo>
                  <a:cubicBezTo>
                    <a:pt x="83" y="379"/>
                    <a:pt x="88" y="409"/>
                    <a:pt x="118" y="438"/>
                  </a:cubicBezTo>
                  <a:cubicBezTo>
                    <a:pt x="122" y="435"/>
                    <a:pt x="122" y="435"/>
                    <a:pt x="122" y="435"/>
                  </a:cubicBezTo>
                  <a:cubicBezTo>
                    <a:pt x="128" y="430"/>
                    <a:pt x="128" y="430"/>
                    <a:pt x="128" y="430"/>
                  </a:cubicBezTo>
                  <a:cubicBezTo>
                    <a:pt x="134" y="424"/>
                    <a:pt x="134" y="424"/>
                    <a:pt x="134" y="424"/>
                  </a:cubicBezTo>
                  <a:cubicBezTo>
                    <a:pt x="135" y="425"/>
                    <a:pt x="136" y="425"/>
                    <a:pt x="136" y="426"/>
                  </a:cubicBezTo>
                  <a:cubicBezTo>
                    <a:pt x="148" y="423"/>
                    <a:pt x="148" y="423"/>
                    <a:pt x="148" y="423"/>
                  </a:cubicBezTo>
                  <a:cubicBezTo>
                    <a:pt x="155" y="417"/>
                    <a:pt x="155" y="417"/>
                    <a:pt x="155" y="417"/>
                  </a:cubicBezTo>
                  <a:cubicBezTo>
                    <a:pt x="157" y="419"/>
                    <a:pt x="160" y="421"/>
                    <a:pt x="163" y="423"/>
                  </a:cubicBezTo>
                  <a:cubicBezTo>
                    <a:pt x="167" y="415"/>
                    <a:pt x="172" y="407"/>
                    <a:pt x="176" y="399"/>
                  </a:cubicBezTo>
                  <a:cubicBezTo>
                    <a:pt x="178" y="396"/>
                    <a:pt x="179" y="394"/>
                    <a:pt x="181" y="391"/>
                  </a:cubicBezTo>
                  <a:cubicBezTo>
                    <a:pt x="180" y="390"/>
                    <a:pt x="179" y="390"/>
                    <a:pt x="178" y="389"/>
                  </a:cubicBezTo>
                  <a:cubicBezTo>
                    <a:pt x="178" y="388"/>
                    <a:pt x="177" y="388"/>
                    <a:pt x="176" y="387"/>
                  </a:cubicBezTo>
                  <a:cubicBezTo>
                    <a:pt x="177" y="384"/>
                    <a:pt x="179" y="382"/>
                    <a:pt x="181" y="379"/>
                  </a:cubicBezTo>
                  <a:cubicBezTo>
                    <a:pt x="180" y="379"/>
                    <a:pt x="179" y="378"/>
                    <a:pt x="178" y="378"/>
                  </a:cubicBezTo>
                  <a:cubicBezTo>
                    <a:pt x="176" y="376"/>
                    <a:pt x="175" y="375"/>
                    <a:pt x="174" y="374"/>
                  </a:cubicBezTo>
                  <a:cubicBezTo>
                    <a:pt x="175" y="375"/>
                    <a:pt x="176" y="376"/>
                    <a:pt x="178" y="378"/>
                  </a:cubicBezTo>
                  <a:cubicBezTo>
                    <a:pt x="186" y="372"/>
                    <a:pt x="186" y="372"/>
                    <a:pt x="186" y="372"/>
                  </a:cubicBezTo>
                  <a:cubicBezTo>
                    <a:pt x="193" y="355"/>
                    <a:pt x="193" y="355"/>
                    <a:pt x="193" y="355"/>
                  </a:cubicBezTo>
                  <a:cubicBezTo>
                    <a:pt x="192" y="353"/>
                    <a:pt x="190" y="353"/>
                    <a:pt x="189" y="351"/>
                  </a:cubicBezTo>
                  <a:cubicBezTo>
                    <a:pt x="189" y="351"/>
                    <a:pt x="189" y="351"/>
                    <a:pt x="189" y="351"/>
                  </a:cubicBezTo>
                  <a:cubicBezTo>
                    <a:pt x="189" y="351"/>
                    <a:pt x="189" y="351"/>
                    <a:pt x="189" y="351"/>
                  </a:cubicBezTo>
                  <a:cubicBezTo>
                    <a:pt x="197" y="344"/>
                    <a:pt x="197" y="344"/>
                    <a:pt x="197" y="344"/>
                  </a:cubicBezTo>
                  <a:cubicBezTo>
                    <a:pt x="193" y="355"/>
                    <a:pt x="193" y="355"/>
                    <a:pt x="193" y="355"/>
                  </a:cubicBezTo>
                  <a:cubicBezTo>
                    <a:pt x="186" y="372"/>
                    <a:pt x="186" y="372"/>
                    <a:pt x="186" y="372"/>
                  </a:cubicBezTo>
                  <a:cubicBezTo>
                    <a:pt x="184" y="374"/>
                    <a:pt x="182" y="377"/>
                    <a:pt x="181" y="379"/>
                  </a:cubicBezTo>
                  <a:cubicBezTo>
                    <a:pt x="179" y="382"/>
                    <a:pt x="177" y="384"/>
                    <a:pt x="176" y="387"/>
                  </a:cubicBezTo>
                  <a:cubicBezTo>
                    <a:pt x="177" y="388"/>
                    <a:pt x="178" y="388"/>
                    <a:pt x="178" y="389"/>
                  </a:cubicBezTo>
                  <a:cubicBezTo>
                    <a:pt x="188" y="374"/>
                    <a:pt x="188" y="374"/>
                    <a:pt x="188" y="374"/>
                  </a:cubicBezTo>
                  <a:cubicBezTo>
                    <a:pt x="198" y="369"/>
                    <a:pt x="198" y="369"/>
                    <a:pt x="198" y="369"/>
                  </a:cubicBezTo>
                  <a:cubicBezTo>
                    <a:pt x="199" y="370"/>
                    <a:pt x="200" y="370"/>
                    <a:pt x="201" y="371"/>
                  </a:cubicBezTo>
                  <a:cubicBezTo>
                    <a:pt x="221" y="364"/>
                    <a:pt x="221" y="364"/>
                    <a:pt x="221" y="364"/>
                  </a:cubicBezTo>
                  <a:cubicBezTo>
                    <a:pt x="232" y="376"/>
                    <a:pt x="232" y="376"/>
                    <a:pt x="232" y="376"/>
                  </a:cubicBezTo>
                  <a:cubicBezTo>
                    <a:pt x="221" y="364"/>
                    <a:pt x="221" y="364"/>
                    <a:pt x="221" y="364"/>
                  </a:cubicBezTo>
                  <a:cubicBezTo>
                    <a:pt x="201" y="371"/>
                    <a:pt x="201" y="371"/>
                    <a:pt x="201" y="371"/>
                  </a:cubicBezTo>
                  <a:cubicBezTo>
                    <a:pt x="221" y="372"/>
                    <a:pt x="221" y="372"/>
                    <a:pt x="221" y="372"/>
                  </a:cubicBezTo>
                  <a:cubicBezTo>
                    <a:pt x="209" y="399"/>
                    <a:pt x="209" y="399"/>
                    <a:pt x="209" y="399"/>
                  </a:cubicBezTo>
                  <a:cubicBezTo>
                    <a:pt x="227" y="396"/>
                    <a:pt x="227" y="396"/>
                    <a:pt x="227" y="396"/>
                  </a:cubicBezTo>
                  <a:cubicBezTo>
                    <a:pt x="243" y="386"/>
                    <a:pt x="243" y="386"/>
                    <a:pt x="243" y="386"/>
                  </a:cubicBezTo>
                  <a:cubicBezTo>
                    <a:pt x="238" y="371"/>
                    <a:pt x="238" y="371"/>
                    <a:pt x="238" y="371"/>
                  </a:cubicBezTo>
                  <a:cubicBezTo>
                    <a:pt x="238" y="363"/>
                    <a:pt x="238" y="363"/>
                    <a:pt x="238" y="363"/>
                  </a:cubicBezTo>
                  <a:cubicBezTo>
                    <a:pt x="242" y="353"/>
                    <a:pt x="242" y="353"/>
                    <a:pt x="242" y="353"/>
                  </a:cubicBezTo>
                  <a:cubicBezTo>
                    <a:pt x="243" y="350"/>
                    <a:pt x="245" y="347"/>
                    <a:pt x="247" y="345"/>
                  </a:cubicBezTo>
                  <a:cubicBezTo>
                    <a:pt x="243" y="337"/>
                    <a:pt x="243" y="337"/>
                    <a:pt x="243" y="337"/>
                  </a:cubicBezTo>
                  <a:cubicBezTo>
                    <a:pt x="238" y="338"/>
                    <a:pt x="238" y="338"/>
                    <a:pt x="238" y="338"/>
                  </a:cubicBezTo>
                  <a:cubicBezTo>
                    <a:pt x="243" y="337"/>
                    <a:pt x="243" y="337"/>
                    <a:pt x="243" y="337"/>
                  </a:cubicBezTo>
                  <a:cubicBezTo>
                    <a:pt x="247" y="345"/>
                    <a:pt x="247" y="345"/>
                    <a:pt x="247" y="345"/>
                  </a:cubicBezTo>
                  <a:cubicBezTo>
                    <a:pt x="254" y="340"/>
                    <a:pt x="254" y="340"/>
                    <a:pt x="254" y="340"/>
                  </a:cubicBezTo>
                  <a:cubicBezTo>
                    <a:pt x="243" y="321"/>
                    <a:pt x="243" y="321"/>
                    <a:pt x="243" y="321"/>
                  </a:cubicBezTo>
                  <a:cubicBezTo>
                    <a:pt x="245" y="319"/>
                    <a:pt x="246" y="316"/>
                    <a:pt x="248" y="314"/>
                  </a:cubicBezTo>
                  <a:cubicBezTo>
                    <a:pt x="246" y="312"/>
                    <a:pt x="245" y="312"/>
                    <a:pt x="243" y="311"/>
                  </a:cubicBezTo>
                  <a:cubicBezTo>
                    <a:pt x="214" y="334"/>
                    <a:pt x="214" y="334"/>
                    <a:pt x="214" y="334"/>
                  </a:cubicBezTo>
                  <a:cubicBezTo>
                    <a:pt x="243" y="311"/>
                    <a:pt x="243" y="311"/>
                    <a:pt x="243" y="311"/>
                  </a:cubicBezTo>
                  <a:cubicBezTo>
                    <a:pt x="245" y="312"/>
                    <a:pt x="246" y="312"/>
                    <a:pt x="248" y="314"/>
                  </a:cubicBezTo>
                  <a:cubicBezTo>
                    <a:pt x="256" y="313"/>
                    <a:pt x="256" y="313"/>
                    <a:pt x="256" y="313"/>
                  </a:cubicBezTo>
                  <a:cubicBezTo>
                    <a:pt x="264" y="319"/>
                    <a:pt x="274" y="326"/>
                    <a:pt x="282" y="332"/>
                  </a:cubicBezTo>
                  <a:cubicBezTo>
                    <a:pt x="283" y="332"/>
                    <a:pt x="285" y="333"/>
                    <a:pt x="287" y="334"/>
                  </a:cubicBezTo>
                  <a:moveTo>
                    <a:pt x="448" y="26"/>
                  </a:moveTo>
                  <a:cubicBezTo>
                    <a:pt x="461" y="22"/>
                    <a:pt x="461" y="22"/>
                    <a:pt x="461" y="22"/>
                  </a:cubicBezTo>
                  <a:cubicBezTo>
                    <a:pt x="462" y="22"/>
                    <a:pt x="463" y="21"/>
                    <a:pt x="463" y="20"/>
                  </a:cubicBezTo>
                  <a:cubicBezTo>
                    <a:pt x="466" y="18"/>
                    <a:pt x="469" y="15"/>
                    <a:pt x="472" y="13"/>
                  </a:cubicBezTo>
                  <a:cubicBezTo>
                    <a:pt x="466" y="15"/>
                    <a:pt x="466" y="15"/>
                    <a:pt x="466" y="15"/>
                  </a:cubicBezTo>
                  <a:cubicBezTo>
                    <a:pt x="460" y="17"/>
                    <a:pt x="460" y="17"/>
                    <a:pt x="460" y="17"/>
                  </a:cubicBezTo>
                  <a:cubicBezTo>
                    <a:pt x="457" y="18"/>
                    <a:pt x="455" y="19"/>
                    <a:pt x="452" y="21"/>
                  </a:cubicBezTo>
                  <a:cubicBezTo>
                    <a:pt x="437" y="30"/>
                    <a:pt x="437" y="30"/>
                    <a:pt x="437" y="30"/>
                  </a:cubicBezTo>
                  <a:cubicBezTo>
                    <a:pt x="451" y="24"/>
                    <a:pt x="451" y="24"/>
                    <a:pt x="451" y="24"/>
                  </a:cubicBezTo>
                  <a:cubicBezTo>
                    <a:pt x="450" y="25"/>
                    <a:pt x="449" y="25"/>
                    <a:pt x="448" y="26"/>
                  </a:cubicBezTo>
                  <a:moveTo>
                    <a:pt x="422" y="59"/>
                  </a:moveTo>
                  <a:cubicBezTo>
                    <a:pt x="430" y="55"/>
                    <a:pt x="438" y="51"/>
                    <a:pt x="447" y="47"/>
                  </a:cubicBezTo>
                  <a:cubicBezTo>
                    <a:pt x="439" y="47"/>
                    <a:pt x="439" y="47"/>
                    <a:pt x="439" y="47"/>
                  </a:cubicBezTo>
                  <a:cubicBezTo>
                    <a:pt x="434" y="50"/>
                    <a:pt x="429" y="53"/>
                    <a:pt x="424" y="55"/>
                  </a:cubicBezTo>
                  <a:cubicBezTo>
                    <a:pt x="422" y="56"/>
                    <a:pt x="422" y="56"/>
                    <a:pt x="422" y="56"/>
                  </a:cubicBezTo>
                  <a:cubicBezTo>
                    <a:pt x="422" y="56"/>
                    <a:pt x="422" y="56"/>
                    <a:pt x="422" y="56"/>
                  </a:cubicBezTo>
                  <a:cubicBezTo>
                    <a:pt x="423" y="56"/>
                    <a:pt x="423" y="57"/>
                    <a:pt x="422" y="59"/>
                  </a:cubicBezTo>
                  <a:moveTo>
                    <a:pt x="422" y="59"/>
                  </a:moveTo>
                  <a:cubicBezTo>
                    <a:pt x="422" y="61"/>
                    <a:pt x="421" y="63"/>
                    <a:pt x="421" y="65"/>
                  </a:cubicBezTo>
                  <a:cubicBezTo>
                    <a:pt x="446" y="51"/>
                    <a:pt x="446" y="51"/>
                    <a:pt x="446" y="51"/>
                  </a:cubicBezTo>
                  <a:cubicBezTo>
                    <a:pt x="446" y="50"/>
                    <a:pt x="446" y="48"/>
                    <a:pt x="447" y="47"/>
                  </a:cubicBezTo>
                  <a:cubicBezTo>
                    <a:pt x="438" y="51"/>
                    <a:pt x="430" y="55"/>
                    <a:pt x="422" y="59"/>
                  </a:cubicBezTo>
                  <a:moveTo>
                    <a:pt x="413" y="71"/>
                  </a:moveTo>
                  <a:cubicBezTo>
                    <a:pt x="416" y="70"/>
                    <a:pt x="419" y="68"/>
                    <a:pt x="422" y="67"/>
                  </a:cubicBezTo>
                  <a:cubicBezTo>
                    <a:pt x="413" y="70"/>
                    <a:pt x="413" y="70"/>
                    <a:pt x="413" y="70"/>
                  </a:cubicBezTo>
                  <a:cubicBezTo>
                    <a:pt x="413" y="70"/>
                    <a:pt x="413" y="70"/>
                    <a:pt x="413" y="71"/>
                  </a:cubicBezTo>
                  <a:moveTo>
                    <a:pt x="431" y="69"/>
                  </a:moveTo>
                  <a:cubicBezTo>
                    <a:pt x="448" y="61"/>
                    <a:pt x="448" y="61"/>
                    <a:pt x="448" y="61"/>
                  </a:cubicBezTo>
                  <a:cubicBezTo>
                    <a:pt x="448" y="61"/>
                    <a:pt x="448" y="61"/>
                    <a:pt x="448" y="60"/>
                  </a:cubicBezTo>
                  <a:cubicBezTo>
                    <a:pt x="447" y="58"/>
                    <a:pt x="447" y="57"/>
                    <a:pt x="447" y="55"/>
                  </a:cubicBezTo>
                  <a:cubicBezTo>
                    <a:pt x="430" y="62"/>
                    <a:pt x="430" y="62"/>
                    <a:pt x="430" y="62"/>
                  </a:cubicBezTo>
                  <a:cubicBezTo>
                    <a:pt x="430" y="63"/>
                    <a:pt x="430" y="63"/>
                    <a:pt x="430" y="64"/>
                  </a:cubicBezTo>
                  <a:cubicBezTo>
                    <a:pt x="430" y="63"/>
                    <a:pt x="430" y="63"/>
                    <a:pt x="430" y="62"/>
                  </a:cubicBezTo>
                  <a:cubicBezTo>
                    <a:pt x="427" y="64"/>
                    <a:pt x="424" y="65"/>
                    <a:pt x="422" y="67"/>
                  </a:cubicBezTo>
                  <a:cubicBezTo>
                    <a:pt x="419" y="68"/>
                    <a:pt x="416" y="70"/>
                    <a:pt x="413" y="71"/>
                  </a:cubicBezTo>
                  <a:cubicBezTo>
                    <a:pt x="413" y="72"/>
                    <a:pt x="413" y="74"/>
                    <a:pt x="414" y="74"/>
                  </a:cubicBezTo>
                  <a:cubicBezTo>
                    <a:pt x="430" y="65"/>
                    <a:pt x="430" y="65"/>
                    <a:pt x="430" y="65"/>
                  </a:cubicBezTo>
                  <a:cubicBezTo>
                    <a:pt x="431" y="69"/>
                    <a:pt x="431" y="69"/>
                    <a:pt x="431" y="69"/>
                  </a:cubicBezTo>
                  <a:moveTo>
                    <a:pt x="441" y="41"/>
                  </a:moveTo>
                  <a:cubicBezTo>
                    <a:pt x="424" y="52"/>
                    <a:pt x="424" y="52"/>
                    <a:pt x="424" y="52"/>
                  </a:cubicBezTo>
                  <a:cubicBezTo>
                    <a:pt x="450" y="39"/>
                    <a:pt x="450" y="39"/>
                    <a:pt x="450" y="39"/>
                  </a:cubicBezTo>
                  <a:cubicBezTo>
                    <a:pt x="441" y="41"/>
                    <a:pt x="441" y="41"/>
                    <a:pt x="441" y="41"/>
                  </a:cubicBezTo>
                  <a:moveTo>
                    <a:pt x="385" y="155"/>
                  </a:moveTo>
                  <a:cubicBezTo>
                    <a:pt x="389" y="151"/>
                    <a:pt x="394" y="148"/>
                    <a:pt x="399" y="144"/>
                  </a:cubicBezTo>
                  <a:cubicBezTo>
                    <a:pt x="394" y="148"/>
                    <a:pt x="389" y="151"/>
                    <a:pt x="385" y="155"/>
                  </a:cubicBezTo>
                  <a:moveTo>
                    <a:pt x="385" y="155"/>
                  </a:moveTo>
                  <a:cubicBezTo>
                    <a:pt x="387" y="157"/>
                    <a:pt x="388" y="158"/>
                    <a:pt x="390" y="159"/>
                  </a:cubicBezTo>
                  <a:cubicBezTo>
                    <a:pt x="388" y="158"/>
                    <a:pt x="387" y="157"/>
                    <a:pt x="385" y="155"/>
                  </a:cubicBezTo>
                  <a:moveTo>
                    <a:pt x="417" y="112"/>
                  </a:moveTo>
                  <a:cubicBezTo>
                    <a:pt x="410" y="119"/>
                    <a:pt x="410" y="119"/>
                    <a:pt x="410" y="119"/>
                  </a:cubicBezTo>
                  <a:cubicBezTo>
                    <a:pt x="417" y="112"/>
                    <a:pt x="417" y="112"/>
                    <a:pt x="417" y="112"/>
                  </a:cubicBezTo>
                  <a:moveTo>
                    <a:pt x="403" y="176"/>
                  </a:moveTo>
                  <a:cubicBezTo>
                    <a:pt x="413" y="171"/>
                    <a:pt x="413" y="171"/>
                    <a:pt x="413" y="171"/>
                  </a:cubicBezTo>
                  <a:cubicBezTo>
                    <a:pt x="424" y="158"/>
                    <a:pt x="424" y="158"/>
                    <a:pt x="424" y="158"/>
                  </a:cubicBezTo>
                  <a:cubicBezTo>
                    <a:pt x="422" y="148"/>
                    <a:pt x="422" y="148"/>
                    <a:pt x="422" y="148"/>
                  </a:cubicBezTo>
                  <a:cubicBezTo>
                    <a:pt x="421" y="137"/>
                    <a:pt x="421" y="137"/>
                    <a:pt x="421" y="137"/>
                  </a:cubicBezTo>
                  <a:cubicBezTo>
                    <a:pt x="432" y="134"/>
                    <a:pt x="432" y="134"/>
                    <a:pt x="432" y="134"/>
                  </a:cubicBezTo>
                  <a:cubicBezTo>
                    <a:pt x="444" y="124"/>
                    <a:pt x="444" y="124"/>
                    <a:pt x="444" y="124"/>
                  </a:cubicBezTo>
                  <a:cubicBezTo>
                    <a:pt x="451" y="104"/>
                    <a:pt x="451" y="104"/>
                    <a:pt x="451" y="104"/>
                  </a:cubicBezTo>
                  <a:cubicBezTo>
                    <a:pt x="440" y="109"/>
                    <a:pt x="440" y="109"/>
                    <a:pt x="440" y="109"/>
                  </a:cubicBezTo>
                  <a:cubicBezTo>
                    <a:pt x="439" y="108"/>
                    <a:pt x="438" y="107"/>
                    <a:pt x="437" y="107"/>
                  </a:cubicBezTo>
                  <a:cubicBezTo>
                    <a:pt x="442" y="99"/>
                    <a:pt x="442" y="99"/>
                    <a:pt x="442" y="99"/>
                  </a:cubicBezTo>
                  <a:cubicBezTo>
                    <a:pt x="449" y="93"/>
                    <a:pt x="449" y="93"/>
                    <a:pt x="449" y="93"/>
                  </a:cubicBezTo>
                  <a:cubicBezTo>
                    <a:pt x="456" y="87"/>
                    <a:pt x="456" y="87"/>
                    <a:pt x="456" y="87"/>
                  </a:cubicBezTo>
                  <a:cubicBezTo>
                    <a:pt x="455" y="87"/>
                    <a:pt x="454" y="86"/>
                    <a:pt x="453" y="85"/>
                  </a:cubicBezTo>
                  <a:cubicBezTo>
                    <a:pt x="454" y="86"/>
                    <a:pt x="455" y="87"/>
                    <a:pt x="456" y="87"/>
                  </a:cubicBezTo>
                  <a:cubicBezTo>
                    <a:pt x="462" y="83"/>
                    <a:pt x="464" y="80"/>
                    <a:pt x="459" y="76"/>
                  </a:cubicBezTo>
                  <a:cubicBezTo>
                    <a:pt x="458" y="75"/>
                    <a:pt x="456" y="74"/>
                    <a:pt x="455" y="73"/>
                  </a:cubicBezTo>
                  <a:cubicBezTo>
                    <a:pt x="451" y="74"/>
                    <a:pt x="448" y="76"/>
                    <a:pt x="446" y="77"/>
                  </a:cubicBezTo>
                  <a:cubicBezTo>
                    <a:pt x="447" y="78"/>
                    <a:pt x="448" y="79"/>
                    <a:pt x="448" y="80"/>
                  </a:cubicBezTo>
                  <a:cubicBezTo>
                    <a:pt x="443" y="83"/>
                    <a:pt x="438" y="87"/>
                    <a:pt x="432" y="90"/>
                  </a:cubicBezTo>
                  <a:cubicBezTo>
                    <a:pt x="434" y="91"/>
                    <a:pt x="436" y="93"/>
                    <a:pt x="437" y="95"/>
                  </a:cubicBezTo>
                  <a:cubicBezTo>
                    <a:pt x="436" y="93"/>
                    <a:pt x="434" y="91"/>
                    <a:pt x="432" y="90"/>
                  </a:cubicBezTo>
                  <a:cubicBezTo>
                    <a:pt x="438" y="87"/>
                    <a:pt x="443" y="83"/>
                    <a:pt x="448" y="80"/>
                  </a:cubicBezTo>
                  <a:cubicBezTo>
                    <a:pt x="448" y="79"/>
                    <a:pt x="447" y="78"/>
                    <a:pt x="446" y="77"/>
                  </a:cubicBezTo>
                  <a:cubicBezTo>
                    <a:pt x="445" y="76"/>
                    <a:pt x="445" y="76"/>
                    <a:pt x="445" y="76"/>
                  </a:cubicBezTo>
                  <a:cubicBezTo>
                    <a:pt x="412" y="93"/>
                    <a:pt x="412" y="93"/>
                    <a:pt x="412" y="93"/>
                  </a:cubicBezTo>
                  <a:cubicBezTo>
                    <a:pt x="445" y="76"/>
                    <a:pt x="445" y="76"/>
                    <a:pt x="445" y="76"/>
                  </a:cubicBezTo>
                  <a:cubicBezTo>
                    <a:pt x="445" y="75"/>
                    <a:pt x="444" y="75"/>
                    <a:pt x="444" y="74"/>
                  </a:cubicBezTo>
                  <a:cubicBezTo>
                    <a:pt x="426" y="83"/>
                    <a:pt x="426" y="83"/>
                    <a:pt x="426" y="83"/>
                  </a:cubicBezTo>
                  <a:cubicBezTo>
                    <a:pt x="452" y="69"/>
                    <a:pt x="452" y="69"/>
                    <a:pt x="452" y="69"/>
                  </a:cubicBezTo>
                  <a:cubicBezTo>
                    <a:pt x="441" y="70"/>
                    <a:pt x="441" y="70"/>
                    <a:pt x="441" y="70"/>
                  </a:cubicBezTo>
                  <a:cubicBezTo>
                    <a:pt x="442" y="70"/>
                    <a:pt x="442" y="71"/>
                    <a:pt x="442" y="72"/>
                  </a:cubicBezTo>
                  <a:cubicBezTo>
                    <a:pt x="411" y="93"/>
                    <a:pt x="411" y="93"/>
                    <a:pt x="411" y="93"/>
                  </a:cubicBezTo>
                  <a:cubicBezTo>
                    <a:pt x="442" y="72"/>
                    <a:pt x="442" y="72"/>
                    <a:pt x="442" y="72"/>
                  </a:cubicBezTo>
                  <a:cubicBezTo>
                    <a:pt x="442" y="71"/>
                    <a:pt x="442" y="70"/>
                    <a:pt x="441" y="70"/>
                  </a:cubicBezTo>
                  <a:cubicBezTo>
                    <a:pt x="441" y="69"/>
                    <a:pt x="441" y="69"/>
                    <a:pt x="441" y="69"/>
                  </a:cubicBezTo>
                  <a:cubicBezTo>
                    <a:pt x="432" y="72"/>
                    <a:pt x="432" y="72"/>
                    <a:pt x="432" y="72"/>
                  </a:cubicBezTo>
                  <a:cubicBezTo>
                    <a:pt x="427" y="75"/>
                    <a:pt x="421" y="78"/>
                    <a:pt x="416" y="81"/>
                  </a:cubicBezTo>
                  <a:cubicBezTo>
                    <a:pt x="421" y="78"/>
                    <a:pt x="427" y="75"/>
                    <a:pt x="432" y="72"/>
                  </a:cubicBezTo>
                  <a:cubicBezTo>
                    <a:pt x="427" y="75"/>
                    <a:pt x="421" y="78"/>
                    <a:pt x="416" y="81"/>
                  </a:cubicBezTo>
                  <a:cubicBezTo>
                    <a:pt x="401" y="91"/>
                    <a:pt x="401" y="91"/>
                    <a:pt x="401" y="91"/>
                  </a:cubicBezTo>
                  <a:cubicBezTo>
                    <a:pt x="402" y="94"/>
                    <a:pt x="402" y="94"/>
                    <a:pt x="402" y="94"/>
                  </a:cubicBezTo>
                  <a:cubicBezTo>
                    <a:pt x="402" y="95"/>
                    <a:pt x="403" y="97"/>
                    <a:pt x="404" y="97"/>
                  </a:cubicBezTo>
                  <a:cubicBezTo>
                    <a:pt x="398" y="101"/>
                    <a:pt x="393" y="104"/>
                    <a:pt x="388" y="107"/>
                  </a:cubicBezTo>
                  <a:cubicBezTo>
                    <a:pt x="399" y="107"/>
                    <a:pt x="399" y="107"/>
                    <a:pt x="399" y="107"/>
                  </a:cubicBezTo>
                  <a:cubicBezTo>
                    <a:pt x="404" y="109"/>
                    <a:pt x="411" y="111"/>
                    <a:pt x="417" y="112"/>
                  </a:cubicBezTo>
                  <a:cubicBezTo>
                    <a:pt x="410" y="119"/>
                    <a:pt x="410" y="119"/>
                    <a:pt x="410" y="119"/>
                  </a:cubicBezTo>
                  <a:cubicBezTo>
                    <a:pt x="411" y="119"/>
                    <a:pt x="411" y="119"/>
                    <a:pt x="412" y="120"/>
                  </a:cubicBezTo>
                  <a:cubicBezTo>
                    <a:pt x="407" y="127"/>
                    <a:pt x="407" y="127"/>
                    <a:pt x="407" y="127"/>
                  </a:cubicBezTo>
                  <a:cubicBezTo>
                    <a:pt x="403" y="136"/>
                    <a:pt x="403" y="136"/>
                    <a:pt x="403" y="136"/>
                  </a:cubicBezTo>
                  <a:cubicBezTo>
                    <a:pt x="387" y="146"/>
                    <a:pt x="387" y="146"/>
                    <a:pt x="387" y="146"/>
                  </a:cubicBezTo>
                  <a:cubicBezTo>
                    <a:pt x="379" y="151"/>
                    <a:pt x="372" y="158"/>
                    <a:pt x="365" y="163"/>
                  </a:cubicBezTo>
                  <a:cubicBezTo>
                    <a:pt x="358" y="191"/>
                    <a:pt x="358" y="191"/>
                    <a:pt x="358" y="191"/>
                  </a:cubicBezTo>
                  <a:cubicBezTo>
                    <a:pt x="373" y="177"/>
                    <a:pt x="373" y="177"/>
                    <a:pt x="373" y="177"/>
                  </a:cubicBezTo>
                  <a:cubicBezTo>
                    <a:pt x="373" y="191"/>
                    <a:pt x="373" y="191"/>
                    <a:pt x="373" y="191"/>
                  </a:cubicBezTo>
                  <a:cubicBezTo>
                    <a:pt x="383" y="185"/>
                    <a:pt x="383" y="185"/>
                    <a:pt x="383" y="185"/>
                  </a:cubicBezTo>
                  <a:cubicBezTo>
                    <a:pt x="389" y="168"/>
                    <a:pt x="389" y="168"/>
                    <a:pt x="389" y="168"/>
                  </a:cubicBezTo>
                  <a:cubicBezTo>
                    <a:pt x="394" y="164"/>
                    <a:pt x="399" y="160"/>
                    <a:pt x="403" y="157"/>
                  </a:cubicBezTo>
                  <a:cubicBezTo>
                    <a:pt x="402" y="156"/>
                    <a:pt x="401" y="155"/>
                    <a:pt x="399" y="154"/>
                  </a:cubicBezTo>
                  <a:cubicBezTo>
                    <a:pt x="401" y="155"/>
                    <a:pt x="402" y="156"/>
                    <a:pt x="403" y="157"/>
                  </a:cubicBezTo>
                  <a:cubicBezTo>
                    <a:pt x="404" y="157"/>
                    <a:pt x="405" y="158"/>
                    <a:pt x="405" y="158"/>
                  </a:cubicBezTo>
                  <a:cubicBezTo>
                    <a:pt x="406" y="158"/>
                    <a:pt x="406" y="158"/>
                    <a:pt x="406" y="158"/>
                  </a:cubicBezTo>
                  <a:cubicBezTo>
                    <a:pt x="413" y="168"/>
                    <a:pt x="413" y="168"/>
                    <a:pt x="413" y="168"/>
                  </a:cubicBezTo>
                  <a:cubicBezTo>
                    <a:pt x="406" y="158"/>
                    <a:pt x="406" y="158"/>
                    <a:pt x="406" y="158"/>
                  </a:cubicBezTo>
                  <a:cubicBezTo>
                    <a:pt x="403" y="166"/>
                    <a:pt x="403" y="166"/>
                    <a:pt x="403" y="166"/>
                  </a:cubicBezTo>
                  <a:cubicBezTo>
                    <a:pt x="399" y="173"/>
                    <a:pt x="399" y="173"/>
                    <a:pt x="399" y="173"/>
                  </a:cubicBezTo>
                  <a:cubicBezTo>
                    <a:pt x="400" y="174"/>
                    <a:pt x="402" y="175"/>
                    <a:pt x="403" y="176"/>
                  </a:cubicBezTo>
                  <a:moveTo>
                    <a:pt x="1158" y="3"/>
                  </a:moveTo>
                  <a:cubicBezTo>
                    <a:pt x="1155" y="2"/>
                    <a:pt x="1153" y="1"/>
                    <a:pt x="1150" y="0"/>
                  </a:cubicBezTo>
                  <a:cubicBezTo>
                    <a:pt x="1151" y="0"/>
                    <a:pt x="1152" y="1"/>
                    <a:pt x="1152" y="1"/>
                  </a:cubicBezTo>
                  <a:cubicBezTo>
                    <a:pt x="1155" y="2"/>
                    <a:pt x="1157" y="3"/>
                    <a:pt x="1160" y="4"/>
                  </a:cubicBezTo>
                  <a:cubicBezTo>
                    <a:pt x="1159" y="4"/>
                    <a:pt x="1158" y="3"/>
                    <a:pt x="1158" y="3"/>
                  </a:cubicBezTo>
                  <a:moveTo>
                    <a:pt x="1166" y="8"/>
                  </a:moveTo>
                  <a:cubicBezTo>
                    <a:pt x="1161" y="6"/>
                    <a:pt x="1156" y="4"/>
                    <a:pt x="1150" y="2"/>
                  </a:cubicBezTo>
                  <a:cubicBezTo>
                    <a:pt x="1152" y="3"/>
                    <a:pt x="1154" y="5"/>
                    <a:pt x="1156" y="6"/>
                  </a:cubicBezTo>
                  <a:cubicBezTo>
                    <a:pt x="1159" y="8"/>
                    <a:pt x="1161" y="10"/>
                    <a:pt x="1164" y="12"/>
                  </a:cubicBezTo>
                  <a:cubicBezTo>
                    <a:pt x="1170" y="15"/>
                    <a:pt x="1175" y="16"/>
                    <a:pt x="1180" y="19"/>
                  </a:cubicBezTo>
                  <a:cubicBezTo>
                    <a:pt x="1178" y="17"/>
                    <a:pt x="1175" y="15"/>
                    <a:pt x="1173" y="13"/>
                  </a:cubicBezTo>
                  <a:cubicBezTo>
                    <a:pt x="1171" y="11"/>
                    <a:pt x="1169" y="9"/>
                    <a:pt x="1166" y="8"/>
                  </a:cubicBezTo>
                  <a:moveTo>
                    <a:pt x="463" y="42"/>
                  </a:moveTo>
                  <a:cubicBezTo>
                    <a:pt x="469" y="39"/>
                    <a:pt x="475" y="37"/>
                    <a:pt x="480" y="35"/>
                  </a:cubicBezTo>
                  <a:cubicBezTo>
                    <a:pt x="475" y="37"/>
                    <a:pt x="469" y="39"/>
                    <a:pt x="463" y="42"/>
                  </a:cubicBezTo>
                  <a:cubicBezTo>
                    <a:pt x="469" y="39"/>
                    <a:pt x="475" y="37"/>
                    <a:pt x="480" y="35"/>
                  </a:cubicBezTo>
                  <a:cubicBezTo>
                    <a:pt x="480" y="34"/>
                    <a:pt x="480" y="34"/>
                    <a:pt x="480" y="34"/>
                  </a:cubicBezTo>
                  <a:cubicBezTo>
                    <a:pt x="481" y="33"/>
                    <a:pt x="481" y="32"/>
                    <a:pt x="481" y="32"/>
                  </a:cubicBezTo>
                  <a:cubicBezTo>
                    <a:pt x="475" y="34"/>
                    <a:pt x="469" y="37"/>
                    <a:pt x="463" y="39"/>
                  </a:cubicBezTo>
                  <a:cubicBezTo>
                    <a:pt x="463" y="39"/>
                    <a:pt x="463" y="40"/>
                    <a:pt x="463" y="40"/>
                  </a:cubicBezTo>
                  <a:cubicBezTo>
                    <a:pt x="463" y="41"/>
                    <a:pt x="463" y="42"/>
                    <a:pt x="463" y="42"/>
                  </a:cubicBezTo>
                  <a:cubicBezTo>
                    <a:pt x="463" y="42"/>
                    <a:pt x="463" y="41"/>
                    <a:pt x="463" y="40"/>
                  </a:cubicBezTo>
                  <a:cubicBezTo>
                    <a:pt x="463" y="41"/>
                    <a:pt x="463" y="42"/>
                    <a:pt x="463" y="42"/>
                  </a:cubicBezTo>
                  <a:moveTo>
                    <a:pt x="462" y="67"/>
                  </a:moveTo>
                  <a:cubicBezTo>
                    <a:pt x="463" y="69"/>
                    <a:pt x="464" y="70"/>
                    <a:pt x="466" y="72"/>
                  </a:cubicBezTo>
                  <a:cubicBezTo>
                    <a:pt x="470" y="60"/>
                    <a:pt x="470" y="60"/>
                    <a:pt x="470" y="60"/>
                  </a:cubicBezTo>
                  <a:cubicBezTo>
                    <a:pt x="469" y="55"/>
                    <a:pt x="471" y="52"/>
                    <a:pt x="481" y="42"/>
                  </a:cubicBezTo>
                  <a:cubicBezTo>
                    <a:pt x="474" y="46"/>
                    <a:pt x="464" y="53"/>
                    <a:pt x="456" y="57"/>
                  </a:cubicBezTo>
                  <a:cubicBezTo>
                    <a:pt x="457" y="60"/>
                    <a:pt x="459" y="64"/>
                    <a:pt x="462" y="67"/>
                  </a:cubicBezTo>
                  <a:moveTo>
                    <a:pt x="1398" y="429"/>
                  </a:moveTo>
                  <a:cubicBezTo>
                    <a:pt x="1398" y="430"/>
                    <a:pt x="1399" y="430"/>
                    <a:pt x="1399" y="431"/>
                  </a:cubicBezTo>
                  <a:cubicBezTo>
                    <a:pt x="1399" y="430"/>
                    <a:pt x="1398" y="430"/>
                    <a:pt x="1398" y="429"/>
                  </a:cubicBezTo>
                  <a:moveTo>
                    <a:pt x="1400" y="432"/>
                  </a:moveTo>
                  <a:cubicBezTo>
                    <a:pt x="1400" y="432"/>
                    <a:pt x="1399" y="431"/>
                    <a:pt x="1399" y="431"/>
                  </a:cubicBezTo>
                  <a:cubicBezTo>
                    <a:pt x="1399" y="431"/>
                    <a:pt x="1400" y="432"/>
                    <a:pt x="1400" y="432"/>
                  </a:cubicBezTo>
                  <a:moveTo>
                    <a:pt x="1402" y="433"/>
                  </a:moveTo>
                  <a:cubicBezTo>
                    <a:pt x="1401" y="433"/>
                    <a:pt x="1401" y="432"/>
                    <a:pt x="1400" y="432"/>
                  </a:cubicBezTo>
                  <a:cubicBezTo>
                    <a:pt x="1401" y="432"/>
                    <a:pt x="1401" y="433"/>
                    <a:pt x="1402" y="433"/>
                  </a:cubicBezTo>
                  <a:moveTo>
                    <a:pt x="1402" y="435"/>
                  </a:moveTo>
                  <a:cubicBezTo>
                    <a:pt x="1402" y="434"/>
                    <a:pt x="1402" y="434"/>
                    <a:pt x="1402" y="433"/>
                  </a:cubicBezTo>
                  <a:cubicBezTo>
                    <a:pt x="1402" y="434"/>
                    <a:pt x="1402" y="434"/>
                    <a:pt x="1402" y="435"/>
                  </a:cubicBezTo>
                  <a:moveTo>
                    <a:pt x="1403" y="436"/>
                  </a:moveTo>
                  <a:cubicBezTo>
                    <a:pt x="1403" y="436"/>
                    <a:pt x="1403" y="435"/>
                    <a:pt x="1402" y="435"/>
                  </a:cubicBezTo>
                  <a:cubicBezTo>
                    <a:pt x="1403" y="435"/>
                    <a:pt x="1403" y="436"/>
                    <a:pt x="1403" y="436"/>
                  </a:cubicBezTo>
                  <a:moveTo>
                    <a:pt x="1404" y="437"/>
                  </a:moveTo>
                  <a:cubicBezTo>
                    <a:pt x="1404" y="437"/>
                    <a:pt x="1404" y="436"/>
                    <a:pt x="1403" y="436"/>
                  </a:cubicBezTo>
                  <a:cubicBezTo>
                    <a:pt x="1404" y="436"/>
                    <a:pt x="1404" y="437"/>
                    <a:pt x="1404" y="437"/>
                  </a:cubicBezTo>
                  <a:moveTo>
                    <a:pt x="1405" y="438"/>
                  </a:moveTo>
                  <a:cubicBezTo>
                    <a:pt x="1405" y="438"/>
                    <a:pt x="1404" y="437"/>
                    <a:pt x="1404" y="437"/>
                  </a:cubicBezTo>
                  <a:cubicBezTo>
                    <a:pt x="1404" y="437"/>
                    <a:pt x="1405" y="438"/>
                    <a:pt x="1405" y="438"/>
                  </a:cubicBezTo>
                  <a:moveTo>
                    <a:pt x="1406" y="439"/>
                  </a:moveTo>
                  <a:cubicBezTo>
                    <a:pt x="1406" y="439"/>
                    <a:pt x="1405" y="439"/>
                    <a:pt x="1405" y="438"/>
                  </a:cubicBezTo>
                  <a:cubicBezTo>
                    <a:pt x="1405" y="439"/>
                    <a:pt x="1406" y="439"/>
                    <a:pt x="1406" y="439"/>
                  </a:cubicBezTo>
                  <a:moveTo>
                    <a:pt x="1407" y="440"/>
                  </a:moveTo>
                  <a:cubicBezTo>
                    <a:pt x="1407" y="440"/>
                    <a:pt x="1407" y="440"/>
                    <a:pt x="1406" y="439"/>
                  </a:cubicBezTo>
                  <a:cubicBezTo>
                    <a:pt x="1407" y="440"/>
                    <a:pt x="1407" y="440"/>
                    <a:pt x="1407" y="440"/>
                  </a:cubicBezTo>
                  <a:moveTo>
                    <a:pt x="1408" y="441"/>
                  </a:moveTo>
                  <a:cubicBezTo>
                    <a:pt x="1408" y="441"/>
                    <a:pt x="1407" y="440"/>
                    <a:pt x="1407" y="440"/>
                  </a:cubicBezTo>
                  <a:cubicBezTo>
                    <a:pt x="1407" y="440"/>
                    <a:pt x="1408" y="441"/>
                    <a:pt x="1408" y="441"/>
                  </a:cubicBezTo>
                  <a:moveTo>
                    <a:pt x="1409" y="442"/>
                  </a:moveTo>
                  <a:cubicBezTo>
                    <a:pt x="1409" y="442"/>
                    <a:pt x="1409" y="441"/>
                    <a:pt x="1408" y="441"/>
                  </a:cubicBezTo>
                  <a:cubicBezTo>
                    <a:pt x="1409" y="441"/>
                    <a:pt x="1409" y="442"/>
                    <a:pt x="1409" y="442"/>
                  </a:cubicBezTo>
                  <a:moveTo>
                    <a:pt x="1410" y="443"/>
                  </a:moveTo>
                  <a:cubicBezTo>
                    <a:pt x="1410" y="443"/>
                    <a:pt x="1409" y="442"/>
                    <a:pt x="1409" y="442"/>
                  </a:cubicBezTo>
                  <a:cubicBezTo>
                    <a:pt x="1409" y="442"/>
                    <a:pt x="1410" y="443"/>
                    <a:pt x="1410" y="443"/>
                  </a:cubicBezTo>
                  <a:moveTo>
                    <a:pt x="1411" y="443"/>
                  </a:moveTo>
                  <a:cubicBezTo>
                    <a:pt x="1410" y="443"/>
                    <a:pt x="1410" y="443"/>
                    <a:pt x="1410" y="443"/>
                  </a:cubicBezTo>
                  <a:cubicBezTo>
                    <a:pt x="1411" y="443"/>
                    <a:pt x="1411" y="443"/>
                    <a:pt x="1411" y="443"/>
                  </a:cubicBezTo>
                  <a:moveTo>
                    <a:pt x="1412" y="443"/>
                  </a:moveTo>
                  <a:cubicBezTo>
                    <a:pt x="1412" y="443"/>
                    <a:pt x="1411" y="443"/>
                    <a:pt x="1411" y="443"/>
                  </a:cubicBezTo>
                  <a:cubicBezTo>
                    <a:pt x="1411" y="443"/>
                    <a:pt x="1412" y="443"/>
                    <a:pt x="1412" y="443"/>
                  </a:cubicBezTo>
                  <a:moveTo>
                    <a:pt x="1413" y="443"/>
                  </a:moveTo>
                  <a:cubicBezTo>
                    <a:pt x="1412" y="443"/>
                    <a:pt x="1412" y="443"/>
                    <a:pt x="1412" y="443"/>
                  </a:cubicBezTo>
                  <a:cubicBezTo>
                    <a:pt x="1412" y="443"/>
                    <a:pt x="1412" y="443"/>
                    <a:pt x="1413" y="443"/>
                  </a:cubicBezTo>
                  <a:moveTo>
                    <a:pt x="1414" y="443"/>
                  </a:moveTo>
                  <a:cubicBezTo>
                    <a:pt x="1413" y="443"/>
                    <a:pt x="1413" y="443"/>
                    <a:pt x="1413" y="443"/>
                  </a:cubicBezTo>
                  <a:cubicBezTo>
                    <a:pt x="1413" y="443"/>
                    <a:pt x="1413" y="443"/>
                    <a:pt x="1414" y="443"/>
                  </a:cubicBezTo>
                  <a:moveTo>
                    <a:pt x="1415" y="442"/>
                  </a:moveTo>
                  <a:cubicBezTo>
                    <a:pt x="1414" y="443"/>
                    <a:pt x="1414" y="443"/>
                    <a:pt x="1414" y="443"/>
                  </a:cubicBezTo>
                  <a:cubicBezTo>
                    <a:pt x="1414" y="443"/>
                    <a:pt x="1414" y="443"/>
                    <a:pt x="1415" y="442"/>
                  </a:cubicBezTo>
                  <a:moveTo>
                    <a:pt x="1416" y="442"/>
                  </a:moveTo>
                  <a:cubicBezTo>
                    <a:pt x="1415" y="442"/>
                    <a:pt x="1415" y="442"/>
                    <a:pt x="1415" y="442"/>
                  </a:cubicBezTo>
                  <a:cubicBezTo>
                    <a:pt x="1415" y="442"/>
                    <a:pt x="1415" y="442"/>
                    <a:pt x="1416" y="442"/>
                  </a:cubicBezTo>
                  <a:moveTo>
                    <a:pt x="1416" y="441"/>
                  </a:moveTo>
                  <a:cubicBezTo>
                    <a:pt x="1416" y="441"/>
                    <a:pt x="1416" y="441"/>
                    <a:pt x="1416" y="442"/>
                  </a:cubicBezTo>
                  <a:cubicBezTo>
                    <a:pt x="1416" y="441"/>
                    <a:pt x="1416" y="441"/>
                    <a:pt x="1416" y="441"/>
                  </a:cubicBezTo>
                  <a:moveTo>
                    <a:pt x="1416" y="440"/>
                  </a:moveTo>
                  <a:cubicBezTo>
                    <a:pt x="1416" y="440"/>
                    <a:pt x="1416" y="440"/>
                    <a:pt x="1416" y="441"/>
                  </a:cubicBezTo>
                  <a:cubicBezTo>
                    <a:pt x="1416" y="440"/>
                    <a:pt x="1416" y="440"/>
                    <a:pt x="1416" y="440"/>
                  </a:cubicBezTo>
                  <a:moveTo>
                    <a:pt x="1416" y="439"/>
                  </a:moveTo>
                  <a:cubicBezTo>
                    <a:pt x="1416" y="439"/>
                    <a:pt x="1416" y="439"/>
                    <a:pt x="1416" y="440"/>
                  </a:cubicBezTo>
                  <a:cubicBezTo>
                    <a:pt x="1416" y="439"/>
                    <a:pt x="1416" y="439"/>
                    <a:pt x="1416" y="439"/>
                  </a:cubicBezTo>
                  <a:moveTo>
                    <a:pt x="1416" y="437"/>
                  </a:moveTo>
                  <a:cubicBezTo>
                    <a:pt x="1416" y="438"/>
                    <a:pt x="1416" y="438"/>
                    <a:pt x="1416" y="439"/>
                  </a:cubicBezTo>
                  <a:cubicBezTo>
                    <a:pt x="1416" y="438"/>
                    <a:pt x="1416" y="438"/>
                    <a:pt x="1416" y="437"/>
                  </a:cubicBezTo>
                  <a:moveTo>
                    <a:pt x="1416" y="436"/>
                  </a:moveTo>
                  <a:cubicBezTo>
                    <a:pt x="1416" y="437"/>
                    <a:pt x="1416" y="437"/>
                    <a:pt x="1416" y="437"/>
                  </a:cubicBezTo>
                  <a:cubicBezTo>
                    <a:pt x="1416" y="437"/>
                    <a:pt x="1416" y="437"/>
                    <a:pt x="1416" y="436"/>
                  </a:cubicBezTo>
                  <a:moveTo>
                    <a:pt x="1416" y="435"/>
                  </a:moveTo>
                  <a:cubicBezTo>
                    <a:pt x="1416" y="436"/>
                    <a:pt x="1416" y="436"/>
                    <a:pt x="1416" y="436"/>
                  </a:cubicBezTo>
                  <a:cubicBezTo>
                    <a:pt x="1416" y="436"/>
                    <a:pt x="1416" y="436"/>
                    <a:pt x="1416" y="435"/>
                  </a:cubicBezTo>
                  <a:moveTo>
                    <a:pt x="1416" y="434"/>
                  </a:moveTo>
                  <a:cubicBezTo>
                    <a:pt x="1416" y="434"/>
                    <a:pt x="1416" y="435"/>
                    <a:pt x="1416" y="435"/>
                  </a:cubicBezTo>
                  <a:cubicBezTo>
                    <a:pt x="1416" y="435"/>
                    <a:pt x="1416" y="434"/>
                    <a:pt x="1416" y="434"/>
                  </a:cubicBezTo>
                  <a:moveTo>
                    <a:pt x="1415" y="432"/>
                  </a:moveTo>
                  <a:cubicBezTo>
                    <a:pt x="1416" y="432"/>
                    <a:pt x="1416" y="433"/>
                    <a:pt x="1416" y="434"/>
                  </a:cubicBezTo>
                  <a:cubicBezTo>
                    <a:pt x="1416" y="433"/>
                    <a:pt x="1416" y="432"/>
                    <a:pt x="1415" y="432"/>
                  </a:cubicBezTo>
                  <a:moveTo>
                    <a:pt x="1415" y="431"/>
                  </a:moveTo>
                  <a:cubicBezTo>
                    <a:pt x="1415" y="431"/>
                    <a:pt x="1415" y="432"/>
                    <a:pt x="1415" y="432"/>
                  </a:cubicBezTo>
                  <a:cubicBezTo>
                    <a:pt x="1415" y="432"/>
                    <a:pt x="1415" y="431"/>
                    <a:pt x="1415" y="431"/>
                  </a:cubicBezTo>
                  <a:moveTo>
                    <a:pt x="1415" y="431"/>
                  </a:moveTo>
                  <a:cubicBezTo>
                    <a:pt x="1415" y="430"/>
                    <a:pt x="1414" y="429"/>
                    <a:pt x="1414" y="429"/>
                  </a:cubicBezTo>
                  <a:cubicBezTo>
                    <a:pt x="1414" y="429"/>
                    <a:pt x="1415" y="430"/>
                    <a:pt x="1415" y="431"/>
                  </a:cubicBezTo>
                  <a:moveTo>
                    <a:pt x="1414" y="427"/>
                  </a:moveTo>
                  <a:cubicBezTo>
                    <a:pt x="1414" y="428"/>
                    <a:pt x="1414" y="428"/>
                    <a:pt x="1414" y="429"/>
                  </a:cubicBezTo>
                  <a:cubicBezTo>
                    <a:pt x="1414" y="428"/>
                    <a:pt x="1414" y="428"/>
                    <a:pt x="1414" y="427"/>
                  </a:cubicBezTo>
                  <a:moveTo>
                    <a:pt x="1414" y="427"/>
                  </a:moveTo>
                  <a:cubicBezTo>
                    <a:pt x="1414" y="427"/>
                    <a:pt x="1413" y="426"/>
                    <a:pt x="1413" y="426"/>
                  </a:cubicBezTo>
                  <a:cubicBezTo>
                    <a:pt x="1413" y="426"/>
                    <a:pt x="1414" y="427"/>
                    <a:pt x="1414" y="427"/>
                  </a:cubicBezTo>
                  <a:moveTo>
                    <a:pt x="1413" y="426"/>
                  </a:moveTo>
                  <a:cubicBezTo>
                    <a:pt x="1413" y="426"/>
                    <a:pt x="1413" y="425"/>
                    <a:pt x="1413" y="425"/>
                  </a:cubicBezTo>
                  <a:cubicBezTo>
                    <a:pt x="1413" y="425"/>
                    <a:pt x="1413" y="426"/>
                    <a:pt x="1413" y="426"/>
                  </a:cubicBezTo>
                  <a:moveTo>
                    <a:pt x="1413" y="425"/>
                  </a:moveTo>
                  <a:cubicBezTo>
                    <a:pt x="1413" y="424"/>
                    <a:pt x="1412" y="424"/>
                    <a:pt x="1412" y="423"/>
                  </a:cubicBezTo>
                  <a:cubicBezTo>
                    <a:pt x="1412" y="424"/>
                    <a:pt x="1413" y="424"/>
                    <a:pt x="1413" y="425"/>
                  </a:cubicBezTo>
                  <a:moveTo>
                    <a:pt x="1374" y="410"/>
                  </a:moveTo>
                  <a:cubicBezTo>
                    <a:pt x="1375" y="407"/>
                    <a:pt x="1376" y="402"/>
                    <a:pt x="1377" y="399"/>
                  </a:cubicBezTo>
                  <a:cubicBezTo>
                    <a:pt x="1376" y="402"/>
                    <a:pt x="1375" y="407"/>
                    <a:pt x="1374" y="410"/>
                  </a:cubicBezTo>
                  <a:moveTo>
                    <a:pt x="1380" y="398"/>
                  </a:moveTo>
                  <a:cubicBezTo>
                    <a:pt x="1379" y="398"/>
                    <a:pt x="1378" y="398"/>
                    <a:pt x="1377" y="399"/>
                  </a:cubicBezTo>
                  <a:cubicBezTo>
                    <a:pt x="1378" y="398"/>
                    <a:pt x="1379" y="398"/>
                    <a:pt x="1380" y="398"/>
                  </a:cubicBezTo>
                  <a:moveTo>
                    <a:pt x="1382" y="397"/>
                  </a:moveTo>
                  <a:cubicBezTo>
                    <a:pt x="1382" y="397"/>
                    <a:pt x="1381" y="397"/>
                    <a:pt x="1380" y="398"/>
                  </a:cubicBezTo>
                  <a:cubicBezTo>
                    <a:pt x="1381" y="397"/>
                    <a:pt x="1382" y="397"/>
                    <a:pt x="1382" y="397"/>
                  </a:cubicBezTo>
                  <a:moveTo>
                    <a:pt x="1382" y="397"/>
                  </a:moveTo>
                  <a:cubicBezTo>
                    <a:pt x="1383" y="396"/>
                    <a:pt x="1384" y="396"/>
                    <a:pt x="1384" y="396"/>
                  </a:cubicBezTo>
                  <a:cubicBezTo>
                    <a:pt x="1384" y="396"/>
                    <a:pt x="1383" y="396"/>
                    <a:pt x="1382" y="397"/>
                  </a:cubicBezTo>
                  <a:moveTo>
                    <a:pt x="1387" y="395"/>
                  </a:moveTo>
                  <a:cubicBezTo>
                    <a:pt x="1386" y="395"/>
                    <a:pt x="1385" y="396"/>
                    <a:pt x="1384" y="396"/>
                  </a:cubicBezTo>
                  <a:cubicBezTo>
                    <a:pt x="1385" y="396"/>
                    <a:pt x="1386" y="395"/>
                    <a:pt x="1387" y="395"/>
                  </a:cubicBezTo>
                  <a:moveTo>
                    <a:pt x="1389" y="395"/>
                  </a:moveTo>
                  <a:cubicBezTo>
                    <a:pt x="1388" y="395"/>
                    <a:pt x="1387" y="395"/>
                    <a:pt x="1387" y="395"/>
                  </a:cubicBezTo>
                  <a:cubicBezTo>
                    <a:pt x="1387" y="395"/>
                    <a:pt x="1388" y="395"/>
                    <a:pt x="1389" y="395"/>
                  </a:cubicBezTo>
                  <a:moveTo>
                    <a:pt x="1390" y="395"/>
                  </a:moveTo>
                  <a:cubicBezTo>
                    <a:pt x="1389" y="395"/>
                    <a:pt x="1389" y="395"/>
                    <a:pt x="1389" y="395"/>
                  </a:cubicBezTo>
                  <a:cubicBezTo>
                    <a:pt x="1389" y="395"/>
                    <a:pt x="1389" y="395"/>
                    <a:pt x="1390" y="395"/>
                  </a:cubicBezTo>
                  <a:moveTo>
                    <a:pt x="1392" y="394"/>
                  </a:moveTo>
                  <a:cubicBezTo>
                    <a:pt x="1391" y="395"/>
                    <a:pt x="1391" y="395"/>
                    <a:pt x="1390" y="395"/>
                  </a:cubicBezTo>
                  <a:cubicBezTo>
                    <a:pt x="1391" y="395"/>
                    <a:pt x="1391" y="395"/>
                    <a:pt x="1392" y="394"/>
                  </a:cubicBezTo>
                  <a:moveTo>
                    <a:pt x="1392" y="394"/>
                  </a:moveTo>
                  <a:cubicBezTo>
                    <a:pt x="1392" y="394"/>
                    <a:pt x="1392" y="394"/>
                    <a:pt x="1392" y="394"/>
                  </a:cubicBezTo>
                  <a:cubicBezTo>
                    <a:pt x="1392" y="394"/>
                    <a:pt x="1392" y="394"/>
                    <a:pt x="1392" y="394"/>
                  </a:cubicBezTo>
                  <a:moveTo>
                    <a:pt x="1392" y="394"/>
                  </a:moveTo>
                  <a:cubicBezTo>
                    <a:pt x="1392" y="394"/>
                    <a:pt x="1392" y="394"/>
                    <a:pt x="1392" y="394"/>
                  </a:cubicBezTo>
                  <a:cubicBezTo>
                    <a:pt x="1392" y="394"/>
                    <a:pt x="1392" y="394"/>
                    <a:pt x="1392" y="394"/>
                  </a:cubicBezTo>
                  <a:moveTo>
                    <a:pt x="1393" y="394"/>
                  </a:moveTo>
                  <a:cubicBezTo>
                    <a:pt x="1392" y="394"/>
                    <a:pt x="1392" y="394"/>
                    <a:pt x="1392" y="394"/>
                  </a:cubicBezTo>
                  <a:cubicBezTo>
                    <a:pt x="1392" y="394"/>
                    <a:pt x="1392" y="394"/>
                    <a:pt x="1393" y="394"/>
                  </a:cubicBezTo>
                  <a:moveTo>
                    <a:pt x="1393" y="394"/>
                  </a:moveTo>
                  <a:cubicBezTo>
                    <a:pt x="1393" y="394"/>
                    <a:pt x="1393" y="394"/>
                    <a:pt x="1393" y="394"/>
                  </a:cubicBezTo>
                  <a:cubicBezTo>
                    <a:pt x="1393" y="394"/>
                    <a:pt x="1393" y="394"/>
                    <a:pt x="1393" y="394"/>
                  </a:cubicBezTo>
                  <a:moveTo>
                    <a:pt x="1393" y="394"/>
                  </a:moveTo>
                  <a:cubicBezTo>
                    <a:pt x="1393" y="394"/>
                    <a:pt x="1393" y="394"/>
                    <a:pt x="1393" y="394"/>
                  </a:cubicBezTo>
                  <a:cubicBezTo>
                    <a:pt x="1393" y="394"/>
                    <a:pt x="1393" y="394"/>
                    <a:pt x="1393" y="394"/>
                  </a:cubicBezTo>
                  <a:moveTo>
                    <a:pt x="1393" y="394"/>
                  </a:moveTo>
                  <a:cubicBezTo>
                    <a:pt x="1393" y="394"/>
                    <a:pt x="1393" y="394"/>
                    <a:pt x="1393" y="394"/>
                  </a:cubicBezTo>
                  <a:cubicBezTo>
                    <a:pt x="1393" y="394"/>
                    <a:pt x="1393" y="394"/>
                    <a:pt x="1393" y="394"/>
                  </a:cubicBezTo>
                  <a:moveTo>
                    <a:pt x="1393" y="394"/>
                  </a:moveTo>
                  <a:cubicBezTo>
                    <a:pt x="1393" y="394"/>
                    <a:pt x="1393" y="394"/>
                    <a:pt x="1393" y="394"/>
                  </a:cubicBezTo>
                  <a:cubicBezTo>
                    <a:pt x="1393" y="394"/>
                    <a:pt x="1393" y="394"/>
                    <a:pt x="1393" y="394"/>
                  </a:cubicBezTo>
                  <a:moveTo>
                    <a:pt x="1393" y="394"/>
                  </a:moveTo>
                  <a:cubicBezTo>
                    <a:pt x="1393" y="394"/>
                    <a:pt x="1393" y="394"/>
                    <a:pt x="1393" y="394"/>
                  </a:cubicBezTo>
                  <a:cubicBezTo>
                    <a:pt x="1393" y="394"/>
                    <a:pt x="1393" y="394"/>
                    <a:pt x="1393" y="394"/>
                  </a:cubicBezTo>
                  <a:moveTo>
                    <a:pt x="1393" y="394"/>
                  </a:moveTo>
                  <a:cubicBezTo>
                    <a:pt x="1393" y="394"/>
                    <a:pt x="1393" y="394"/>
                    <a:pt x="1393" y="394"/>
                  </a:cubicBezTo>
                  <a:cubicBezTo>
                    <a:pt x="1393" y="394"/>
                    <a:pt x="1393" y="394"/>
                    <a:pt x="1393" y="394"/>
                  </a:cubicBezTo>
                  <a:moveTo>
                    <a:pt x="1394" y="393"/>
                  </a:moveTo>
                  <a:cubicBezTo>
                    <a:pt x="1394" y="393"/>
                    <a:pt x="1393" y="394"/>
                    <a:pt x="1393" y="394"/>
                  </a:cubicBezTo>
                  <a:cubicBezTo>
                    <a:pt x="1393" y="394"/>
                    <a:pt x="1394" y="393"/>
                    <a:pt x="1394" y="393"/>
                  </a:cubicBezTo>
                  <a:moveTo>
                    <a:pt x="1395" y="392"/>
                  </a:moveTo>
                  <a:cubicBezTo>
                    <a:pt x="1395" y="392"/>
                    <a:pt x="1395" y="393"/>
                    <a:pt x="1394" y="393"/>
                  </a:cubicBezTo>
                  <a:cubicBezTo>
                    <a:pt x="1395" y="393"/>
                    <a:pt x="1395" y="392"/>
                    <a:pt x="1395" y="392"/>
                  </a:cubicBezTo>
                  <a:moveTo>
                    <a:pt x="1396" y="390"/>
                  </a:moveTo>
                  <a:cubicBezTo>
                    <a:pt x="1396" y="391"/>
                    <a:pt x="1395" y="391"/>
                    <a:pt x="1395" y="392"/>
                  </a:cubicBezTo>
                  <a:cubicBezTo>
                    <a:pt x="1395" y="391"/>
                    <a:pt x="1396" y="391"/>
                    <a:pt x="1396" y="390"/>
                  </a:cubicBezTo>
                  <a:moveTo>
                    <a:pt x="1396" y="388"/>
                  </a:moveTo>
                  <a:cubicBezTo>
                    <a:pt x="1396" y="389"/>
                    <a:pt x="1396" y="390"/>
                    <a:pt x="1396" y="390"/>
                  </a:cubicBezTo>
                  <a:cubicBezTo>
                    <a:pt x="1396" y="390"/>
                    <a:pt x="1396" y="389"/>
                    <a:pt x="1396" y="388"/>
                  </a:cubicBezTo>
                  <a:moveTo>
                    <a:pt x="1396" y="386"/>
                  </a:moveTo>
                  <a:cubicBezTo>
                    <a:pt x="1396" y="387"/>
                    <a:pt x="1396" y="387"/>
                    <a:pt x="1396" y="388"/>
                  </a:cubicBezTo>
                  <a:cubicBezTo>
                    <a:pt x="1396" y="387"/>
                    <a:pt x="1396" y="387"/>
                    <a:pt x="1396" y="386"/>
                  </a:cubicBezTo>
                  <a:moveTo>
                    <a:pt x="1395" y="383"/>
                  </a:moveTo>
                  <a:cubicBezTo>
                    <a:pt x="1395" y="384"/>
                    <a:pt x="1395" y="385"/>
                    <a:pt x="1396" y="386"/>
                  </a:cubicBezTo>
                  <a:cubicBezTo>
                    <a:pt x="1395" y="385"/>
                    <a:pt x="1395" y="384"/>
                    <a:pt x="1395" y="383"/>
                  </a:cubicBezTo>
                  <a:moveTo>
                    <a:pt x="1394" y="378"/>
                  </a:moveTo>
                  <a:cubicBezTo>
                    <a:pt x="1394" y="380"/>
                    <a:pt x="1395" y="382"/>
                    <a:pt x="1395" y="383"/>
                  </a:cubicBezTo>
                  <a:cubicBezTo>
                    <a:pt x="1395" y="382"/>
                    <a:pt x="1394" y="380"/>
                    <a:pt x="1394" y="378"/>
                  </a:cubicBezTo>
                  <a:moveTo>
                    <a:pt x="1392" y="374"/>
                  </a:moveTo>
                  <a:cubicBezTo>
                    <a:pt x="1393" y="375"/>
                    <a:pt x="1393" y="377"/>
                    <a:pt x="1394" y="378"/>
                  </a:cubicBezTo>
                  <a:cubicBezTo>
                    <a:pt x="1393" y="377"/>
                    <a:pt x="1393" y="375"/>
                    <a:pt x="1392" y="374"/>
                  </a:cubicBezTo>
                  <a:moveTo>
                    <a:pt x="1392" y="374"/>
                  </a:moveTo>
                  <a:cubicBezTo>
                    <a:pt x="1392" y="374"/>
                    <a:pt x="1392" y="374"/>
                    <a:pt x="1392" y="374"/>
                  </a:cubicBezTo>
                  <a:cubicBezTo>
                    <a:pt x="1392" y="374"/>
                    <a:pt x="1392" y="374"/>
                    <a:pt x="1392" y="374"/>
                  </a:cubicBezTo>
                  <a:moveTo>
                    <a:pt x="1392" y="374"/>
                  </a:moveTo>
                  <a:cubicBezTo>
                    <a:pt x="1392" y="374"/>
                    <a:pt x="1392" y="374"/>
                    <a:pt x="1392" y="374"/>
                  </a:cubicBezTo>
                  <a:cubicBezTo>
                    <a:pt x="1392" y="374"/>
                    <a:pt x="1392" y="374"/>
                    <a:pt x="1392" y="374"/>
                  </a:cubicBezTo>
                  <a:moveTo>
                    <a:pt x="1392" y="373"/>
                  </a:moveTo>
                  <a:cubicBezTo>
                    <a:pt x="1392" y="374"/>
                    <a:pt x="1392" y="374"/>
                    <a:pt x="1392" y="374"/>
                  </a:cubicBezTo>
                  <a:cubicBezTo>
                    <a:pt x="1392" y="374"/>
                    <a:pt x="1392" y="374"/>
                    <a:pt x="1392" y="373"/>
                  </a:cubicBezTo>
                  <a:moveTo>
                    <a:pt x="1392" y="373"/>
                  </a:moveTo>
                  <a:cubicBezTo>
                    <a:pt x="1392" y="373"/>
                    <a:pt x="1392" y="373"/>
                    <a:pt x="1392" y="373"/>
                  </a:cubicBezTo>
                  <a:cubicBezTo>
                    <a:pt x="1392" y="373"/>
                    <a:pt x="1392" y="373"/>
                    <a:pt x="1392" y="373"/>
                  </a:cubicBezTo>
                  <a:moveTo>
                    <a:pt x="1392" y="373"/>
                  </a:moveTo>
                  <a:cubicBezTo>
                    <a:pt x="1392" y="373"/>
                    <a:pt x="1392" y="373"/>
                    <a:pt x="1392" y="373"/>
                  </a:cubicBezTo>
                  <a:cubicBezTo>
                    <a:pt x="1392" y="373"/>
                    <a:pt x="1392" y="373"/>
                    <a:pt x="1392" y="373"/>
                  </a:cubicBezTo>
                  <a:moveTo>
                    <a:pt x="1392" y="373"/>
                  </a:moveTo>
                  <a:cubicBezTo>
                    <a:pt x="1392" y="373"/>
                    <a:pt x="1392" y="373"/>
                    <a:pt x="1392" y="373"/>
                  </a:cubicBezTo>
                  <a:cubicBezTo>
                    <a:pt x="1392" y="373"/>
                    <a:pt x="1392" y="373"/>
                    <a:pt x="1392" y="373"/>
                  </a:cubicBezTo>
                  <a:moveTo>
                    <a:pt x="1392" y="373"/>
                  </a:moveTo>
                  <a:cubicBezTo>
                    <a:pt x="1392" y="373"/>
                    <a:pt x="1392" y="373"/>
                    <a:pt x="1392" y="373"/>
                  </a:cubicBezTo>
                  <a:cubicBezTo>
                    <a:pt x="1392" y="373"/>
                    <a:pt x="1392" y="373"/>
                    <a:pt x="1392" y="373"/>
                  </a:cubicBezTo>
                  <a:moveTo>
                    <a:pt x="1392" y="373"/>
                  </a:moveTo>
                  <a:cubicBezTo>
                    <a:pt x="1392" y="373"/>
                    <a:pt x="1392" y="373"/>
                    <a:pt x="1392" y="373"/>
                  </a:cubicBezTo>
                  <a:cubicBezTo>
                    <a:pt x="1392" y="373"/>
                    <a:pt x="1392" y="373"/>
                    <a:pt x="1392" y="373"/>
                  </a:cubicBezTo>
                  <a:moveTo>
                    <a:pt x="1434" y="260"/>
                  </a:moveTo>
                  <a:cubicBezTo>
                    <a:pt x="1434" y="261"/>
                    <a:pt x="1434" y="261"/>
                    <a:pt x="1434" y="261"/>
                  </a:cubicBezTo>
                  <a:cubicBezTo>
                    <a:pt x="1434" y="261"/>
                    <a:pt x="1434" y="261"/>
                    <a:pt x="1434" y="260"/>
                  </a:cubicBezTo>
                  <a:moveTo>
                    <a:pt x="1435" y="259"/>
                  </a:moveTo>
                  <a:cubicBezTo>
                    <a:pt x="1434" y="260"/>
                    <a:pt x="1434" y="260"/>
                    <a:pt x="1434" y="260"/>
                  </a:cubicBezTo>
                  <a:cubicBezTo>
                    <a:pt x="1434" y="260"/>
                    <a:pt x="1434" y="260"/>
                    <a:pt x="1435" y="259"/>
                  </a:cubicBezTo>
                  <a:moveTo>
                    <a:pt x="1435" y="259"/>
                  </a:moveTo>
                  <a:cubicBezTo>
                    <a:pt x="1435" y="259"/>
                    <a:pt x="1435" y="259"/>
                    <a:pt x="1435" y="259"/>
                  </a:cubicBezTo>
                  <a:cubicBezTo>
                    <a:pt x="1435" y="259"/>
                    <a:pt x="1435" y="259"/>
                    <a:pt x="1435" y="259"/>
                  </a:cubicBezTo>
                  <a:moveTo>
                    <a:pt x="1435" y="258"/>
                  </a:moveTo>
                  <a:cubicBezTo>
                    <a:pt x="1435" y="258"/>
                    <a:pt x="1435" y="258"/>
                    <a:pt x="1435" y="259"/>
                  </a:cubicBezTo>
                  <a:cubicBezTo>
                    <a:pt x="1435" y="258"/>
                    <a:pt x="1435" y="258"/>
                    <a:pt x="1435" y="258"/>
                  </a:cubicBezTo>
                  <a:moveTo>
                    <a:pt x="1435" y="257"/>
                  </a:moveTo>
                  <a:cubicBezTo>
                    <a:pt x="1435" y="257"/>
                    <a:pt x="1435" y="257"/>
                    <a:pt x="1435" y="258"/>
                  </a:cubicBezTo>
                  <a:cubicBezTo>
                    <a:pt x="1435" y="257"/>
                    <a:pt x="1435" y="257"/>
                    <a:pt x="1435" y="257"/>
                  </a:cubicBezTo>
                  <a:moveTo>
                    <a:pt x="1435" y="256"/>
                  </a:moveTo>
                  <a:cubicBezTo>
                    <a:pt x="1435" y="256"/>
                    <a:pt x="1435" y="256"/>
                    <a:pt x="1435" y="257"/>
                  </a:cubicBezTo>
                  <a:cubicBezTo>
                    <a:pt x="1435" y="256"/>
                    <a:pt x="1435" y="256"/>
                    <a:pt x="1435" y="256"/>
                  </a:cubicBezTo>
                  <a:moveTo>
                    <a:pt x="1435" y="255"/>
                  </a:moveTo>
                  <a:cubicBezTo>
                    <a:pt x="1435" y="255"/>
                    <a:pt x="1435" y="255"/>
                    <a:pt x="1435" y="256"/>
                  </a:cubicBezTo>
                  <a:cubicBezTo>
                    <a:pt x="1435" y="255"/>
                    <a:pt x="1435" y="255"/>
                    <a:pt x="1435" y="255"/>
                  </a:cubicBezTo>
                  <a:moveTo>
                    <a:pt x="1435" y="254"/>
                  </a:moveTo>
                  <a:cubicBezTo>
                    <a:pt x="1435" y="254"/>
                    <a:pt x="1435" y="254"/>
                    <a:pt x="1435" y="255"/>
                  </a:cubicBezTo>
                  <a:cubicBezTo>
                    <a:pt x="1435" y="254"/>
                    <a:pt x="1435" y="254"/>
                    <a:pt x="1435" y="254"/>
                  </a:cubicBezTo>
                  <a:moveTo>
                    <a:pt x="1435" y="253"/>
                  </a:moveTo>
                  <a:cubicBezTo>
                    <a:pt x="1435" y="253"/>
                    <a:pt x="1435" y="253"/>
                    <a:pt x="1435" y="254"/>
                  </a:cubicBezTo>
                  <a:cubicBezTo>
                    <a:pt x="1435" y="253"/>
                    <a:pt x="1435" y="253"/>
                    <a:pt x="1435" y="253"/>
                  </a:cubicBezTo>
                  <a:moveTo>
                    <a:pt x="1434" y="251"/>
                  </a:moveTo>
                  <a:cubicBezTo>
                    <a:pt x="1435" y="252"/>
                    <a:pt x="1435" y="252"/>
                    <a:pt x="1435" y="253"/>
                  </a:cubicBezTo>
                  <a:cubicBezTo>
                    <a:pt x="1435" y="252"/>
                    <a:pt x="1435" y="252"/>
                    <a:pt x="1434" y="251"/>
                  </a:cubicBezTo>
                  <a:moveTo>
                    <a:pt x="1434" y="250"/>
                  </a:moveTo>
                  <a:cubicBezTo>
                    <a:pt x="1434" y="251"/>
                    <a:pt x="1434" y="251"/>
                    <a:pt x="1434" y="251"/>
                  </a:cubicBezTo>
                  <a:cubicBezTo>
                    <a:pt x="1434" y="251"/>
                    <a:pt x="1434" y="251"/>
                    <a:pt x="1434" y="250"/>
                  </a:cubicBezTo>
                  <a:moveTo>
                    <a:pt x="1434" y="249"/>
                  </a:moveTo>
                  <a:cubicBezTo>
                    <a:pt x="1434" y="249"/>
                    <a:pt x="1434" y="250"/>
                    <a:pt x="1434" y="250"/>
                  </a:cubicBezTo>
                  <a:cubicBezTo>
                    <a:pt x="1434" y="250"/>
                    <a:pt x="1434" y="249"/>
                    <a:pt x="1434" y="249"/>
                  </a:cubicBezTo>
                  <a:moveTo>
                    <a:pt x="1433" y="248"/>
                  </a:moveTo>
                  <a:cubicBezTo>
                    <a:pt x="1433" y="248"/>
                    <a:pt x="1434" y="249"/>
                    <a:pt x="1434" y="249"/>
                  </a:cubicBezTo>
                  <a:cubicBezTo>
                    <a:pt x="1434" y="249"/>
                    <a:pt x="1433" y="248"/>
                    <a:pt x="1433" y="248"/>
                  </a:cubicBezTo>
                  <a:moveTo>
                    <a:pt x="1433" y="246"/>
                  </a:moveTo>
                  <a:cubicBezTo>
                    <a:pt x="1433" y="246"/>
                    <a:pt x="1433" y="247"/>
                    <a:pt x="1433" y="248"/>
                  </a:cubicBezTo>
                  <a:cubicBezTo>
                    <a:pt x="1433" y="247"/>
                    <a:pt x="1433" y="246"/>
                    <a:pt x="1433" y="246"/>
                  </a:cubicBezTo>
                  <a:moveTo>
                    <a:pt x="1432" y="245"/>
                  </a:moveTo>
                  <a:cubicBezTo>
                    <a:pt x="1433" y="245"/>
                    <a:pt x="1433" y="246"/>
                    <a:pt x="1433" y="246"/>
                  </a:cubicBezTo>
                  <a:cubicBezTo>
                    <a:pt x="1433" y="246"/>
                    <a:pt x="1433" y="245"/>
                    <a:pt x="1432" y="245"/>
                  </a:cubicBezTo>
                  <a:moveTo>
                    <a:pt x="1431" y="243"/>
                  </a:moveTo>
                  <a:cubicBezTo>
                    <a:pt x="1432" y="244"/>
                    <a:pt x="1432" y="244"/>
                    <a:pt x="1432" y="245"/>
                  </a:cubicBezTo>
                  <a:cubicBezTo>
                    <a:pt x="1432" y="244"/>
                    <a:pt x="1432" y="244"/>
                    <a:pt x="1431" y="243"/>
                  </a:cubicBezTo>
                  <a:moveTo>
                    <a:pt x="1430" y="242"/>
                  </a:moveTo>
                  <a:cubicBezTo>
                    <a:pt x="1431" y="242"/>
                    <a:pt x="1431" y="243"/>
                    <a:pt x="1431" y="243"/>
                  </a:cubicBezTo>
                  <a:cubicBezTo>
                    <a:pt x="1431" y="243"/>
                    <a:pt x="1431" y="242"/>
                    <a:pt x="1430" y="242"/>
                  </a:cubicBezTo>
                  <a:moveTo>
                    <a:pt x="1430" y="240"/>
                  </a:moveTo>
                  <a:cubicBezTo>
                    <a:pt x="1430" y="241"/>
                    <a:pt x="1430" y="241"/>
                    <a:pt x="1430" y="242"/>
                  </a:cubicBezTo>
                  <a:cubicBezTo>
                    <a:pt x="1430" y="241"/>
                    <a:pt x="1430" y="241"/>
                    <a:pt x="1430" y="240"/>
                  </a:cubicBezTo>
                  <a:moveTo>
                    <a:pt x="1429" y="239"/>
                  </a:moveTo>
                  <a:cubicBezTo>
                    <a:pt x="1429" y="239"/>
                    <a:pt x="1429" y="240"/>
                    <a:pt x="1430" y="240"/>
                  </a:cubicBezTo>
                  <a:cubicBezTo>
                    <a:pt x="1429" y="240"/>
                    <a:pt x="1429" y="239"/>
                    <a:pt x="1429" y="239"/>
                  </a:cubicBezTo>
                  <a:moveTo>
                    <a:pt x="1427" y="237"/>
                  </a:moveTo>
                  <a:cubicBezTo>
                    <a:pt x="1428" y="237"/>
                    <a:pt x="1428" y="238"/>
                    <a:pt x="1429" y="239"/>
                  </a:cubicBezTo>
                  <a:cubicBezTo>
                    <a:pt x="1428" y="238"/>
                    <a:pt x="1428" y="237"/>
                    <a:pt x="1427" y="237"/>
                  </a:cubicBezTo>
                  <a:moveTo>
                    <a:pt x="1426" y="235"/>
                  </a:moveTo>
                  <a:cubicBezTo>
                    <a:pt x="1426" y="235"/>
                    <a:pt x="1427" y="236"/>
                    <a:pt x="1427" y="237"/>
                  </a:cubicBezTo>
                  <a:cubicBezTo>
                    <a:pt x="1427" y="236"/>
                    <a:pt x="1426" y="235"/>
                    <a:pt x="1426" y="235"/>
                  </a:cubicBezTo>
                  <a:moveTo>
                    <a:pt x="1425" y="233"/>
                  </a:moveTo>
                  <a:cubicBezTo>
                    <a:pt x="1425" y="233"/>
                    <a:pt x="1426" y="234"/>
                    <a:pt x="1426" y="235"/>
                  </a:cubicBezTo>
                  <a:cubicBezTo>
                    <a:pt x="1426" y="234"/>
                    <a:pt x="1425" y="233"/>
                    <a:pt x="1425" y="233"/>
                  </a:cubicBezTo>
                  <a:moveTo>
                    <a:pt x="1423" y="231"/>
                  </a:moveTo>
                  <a:cubicBezTo>
                    <a:pt x="1424" y="231"/>
                    <a:pt x="1425" y="232"/>
                    <a:pt x="1425" y="233"/>
                  </a:cubicBezTo>
                  <a:cubicBezTo>
                    <a:pt x="1425" y="232"/>
                    <a:pt x="1424" y="231"/>
                    <a:pt x="1423" y="231"/>
                  </a:cubicBezTo>
                  <a:moveTo>
                    <a:pt x="1422" y="229"/>
                  </a:moveTo>
                  <a:cubicBezTo>
                    <a:pt x="1422" y="230"/>
                    <a:pt x="1423" y="230"/>
                    <a:pt x="1423" y="231"/>
                  </a:cubicBezTo>
                  <a:cubicBezTo>
                    <a:pt x="1423" y="230"/>
                    <a:pt x="1422" y="230"/>
                    <a:pt x="1422" y="229"/>
                  </a:cubicBezTo>
                  <a:moveTo>
                    <a:pt x="1420" y="227"/>
                  </a:moveTo>
                  <a:cubicBezTo>
                    <a:pt x="1421" y="227"/>
                    <a:pt x="1421" y="228"/>
                    <a:pt x="1422" y="229"/>
                  </a:cubicBezTo>
                  <a:cubicBezTo>
                    <a:pt x="1421" y="228"/>
                    <a:pt x="1421" y="227"/>
                    <a:pt x="1420" y="227"/>
                  </a:cubicBezTo>
                  <a:moveTo>
                    <a:pt x="1418" y="224"/>
                  </a:moveTo>
                  <a:cubicBezTo>
                    <a:pt x="1419" y="225"/>
                    <a:pt x="1419" y="226"/>
                    <a:pt x="1420" y="227"/>
                  </a:cubicBezTo>
                  <a:cubicBezTo>
                    <a:pt x="1419" y="226"/>
                    <a:pt x="1419" y="225"/>
                    <a:pt x="1418" y="224"/>
                  </a:cubicBezTo>
                  <a:moveTo>
                    <a:pt x="1416" y="222"/>
                  </a:moveTo>
                  <a:cubicBezTo>
                    <a:pt x="1416" y="223"/>
                    <a:pt x="1417" y="224"/>
                    <a:pt x="1418" y="224"/>
                  </a:cubicBezTo>
                  <a:cubicBezTo>
                    <a:pt x="1417" y="224"/>
                    <a:pt x="1416" y="223"/>
                    <a:pt x="1416" y="222"/>
                  </a:cubicBezTo>
                  <a:moveTo>
                    <a:pt x="1414" y="220"/>
                  </a:moveTo>
                  <a:cubicBezTo>
                    <a:pt x="1415" y="220"/>
                    <a:pt x="1416" y="222"/>
                    <a:pt x="1416" y="222"/>
                  </a:cubicBezTo>
                  <a:cubicBezTo>
                    <a:pt x="1416" y="222"/>
                    <a:pt x="1415" y="220"/>
                    <a:pt x="1414" y="220"/>
                  </a:cubicBezTo>
                  <a:moveTo>
                    <a:pt x="1412" y="218"/>
                  </a:moveTo>
                  <a:cubicBezTo>
                    <a:pt x="1412" y="218"/>
                    <a:pt x="1413" y="219"/>
                    <a:pt x="1414" y="220"/>
                  </a:cubicBezTo>
                  <a:cubicBezTo>
                    <a:pt x="1413" y="219"/>
                    <a:pt x="1412" y="218"/>
                    <a:pt x="1412" y="218"/>
                  </a:cubicBezTo>
                  <a:moveTo>
                    <a:pt x="1409" y="215"/>
                  </a:moveTo>
                  <a:cubicBezTo>
                    <a:pt x="1410" y="215"/>
                    <a:pt x="1411" y="217"/>
                    <a:pt x="1412" y="218"/>
                  </a:cubicBezTo>
                  <a:cubicBezTo>
                    <a:pt x="1411" y="217"/>
                    <a:pt x="1410" y="215"/>
                    <a:pt x="1409" y="215"/>
                  </a:cubicBezTo>
                  <a:moveTo>
                    <a:pt x="1407" y="212"/>
                  </a:moveTo>
                  <a:cubicBezTo>
                    <a:pt x="1407" y="213"/>
                    <a:pt x="1409" y="214"/>
                    <a:pt x="1409" y="215"/>
                  </a:cubicBezTo>
                  <a:cubicBezTo>
                    <a:pt x="1409" y="214"/>
                    <a:pt x="1407" y="213"/>
                    <a:pt x="1407" y="212"/>
                  </a:cubicBezTo>
                  <a:moveTo>
                    <a:pt x="1407" y="212"/>
                  </a:moveTo>
                  <a:cubicBezTo>
                    <a:pt x="1406" y="211"/>
                    <a:pt x="1404" y="210"/>
                    <a:pt x="1404" y="210"/>
                  </a:cubicBezTo>
                  <a:cubicBezTo>
                    <a:pt x="1404" y="210"/>
                    <a:pt x="1406" y="211"/>
                    <a:pt x="1407" y="212"/>
                  </a:cubicBezTo>
                  <a:moveTo>
                    <a:pt x="1187" y="177"/>
                  </a:moveTo>
                  <a:cubicBezTo>
                    <a:pt x="1187" y="177"/>
                    <a:pt x="1187" y="177"/>
                    <a:pt x="1187" y="177"/>
                  </a:cubicBezTo>
                  <a:cubicBezTo>
                    <a:pt x="1187" y="177"/>
                    <a:pt x="1187" y="177"/>
                    <a:pt x="1187" y="177"/>
                  </a:cubicBezTo>
                  <a:moveTo>
                    <a:pt x="1187" y="177"/>
                  </a:moveTo>
                  <a:cubicBezTo>
                    <a:pt x="1187" y="177"/>
                    <a:pt x="1187" y="177"/>
                    <a:pt x="1187" y="177"/>
                  </a:cubicBezTo>
                  <a:cubicBezTo>
                    <a:pt x="1187" y="177"/>
                    <a:pt x="1187" y="177"/>
                    <a:pt x="1187" y="177"/>
                  </a:cubicBezTo>
                  <a:moveTo>
                    <a:pt x="1187" y="177"/>
                  </a:moveTo>
                  <a:cubicBezTo>
                    <a:pt x="1187" y="177"/>
                    <a:pt x="1187" y="177"/>
                    <a:pt x="1187" y="177"/>
                  </a:cubicBezTo>
                  <a:cubicBezTo>
                    <a:pt x="1187" y="177"/>
                    <a:pt x="1187" y="177"/>
                    <a:pt x="1187" y="177"/>
                  </a:cubicBezTo>
                  <a:moveTo>
                    <a:pt x="1187" y="177"/>
                  </a:moveTo>
                  <a:cubicBezTo>
                    <a:pt x="1187" y="177"/>
                    <a:pt x="1187" y="177"/>
                    <a:pt x="1187" y="177"/>
                  </a:cubicBezTo>
                  <a:cubicBezTo>
                    <a:pt x="1187" y="177"/>
                    <a:pt x="1187" y="177"/>
                    <a:pt x="1187" y="177"/>
                  </a:cubicBezTo>
                  <a:moveTo>
                    <a:pt x="1187" y="177"/>
                  </a:moveTo>
                  <a:cubicBezTo>
                    <a:pt x="1187" y="177"/>
                    <a:pt x="1187" y="177"/>
                    <a:pt x="1187" y="177"/>
                  </a:cubicBezTo>
                  <a:cubicBezTo>
                    <a:pt x="1187" y="177"/>
                    <a:pt x="1187" y="177"/>
                    <a:pt x="1187" y="177"/>
                  </a:cubicBezTo>
                  <a:moveTo>
                    <a:pt x="1187" y="177"/>
                  </a:moveTo>
                  <a:cubicBezTo>
                    <a:pt x="1187" y="177"/>
                    <a:pt x="1187" y="177"/>
                    <a:pt x="1187" y="177"/>
                  </a:cubicBezTo>
                  <a:cubicBezTo>
                    <a:pt x="1187" y="177"/>
                    <a:pt x="1187" y="177"/>
                    <a:pt x="1187" y="177"/>
                  </a:cubicBezTo>
                  <a:moveTo>
                    <a:pt x="1187" y="176"/>
                  </a:moveTo>
                  <a:cubicBezTo>
                    <a:pt x="1187" y="177"/>
                    <a:pt x="1187" y="177"/>
                    <a:pt x="1187" y="177"/>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cubicBezTo>
                    <a:pt x="1187" y="176"/>
                    <a:pt x="1187" y="176"/>
                    <a:pt x="1187" y="176"/>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7" y="177"/>
                    <a:pt x="1187" y="177"/>
                    <a:pt x="1187" y="177"/>
                  </a:cubicBezTo>
                  <a:cubicBezTo>
                    <a:pt x="1187" y="177"/>
                    <a:pt x="1187" y="177"/>
                    <a:pt x="1186" y="177"/>
                  </a:cubicBezTo>
                  <a:moveTo>
                    <a:pt x="1187" y="177"/>
                  </a:moveTo>
                  <a:cubicBezTo>
                    <a:pt x="1187" y="177"/>
                    <a:pt x="1187" y="177"/>
                    <a:pt x="1187" y="177"/>
                  </a:cubicBezTo>
                  <a:cubicBezTo>
                    <a:pt x="1187" y="177"/>
                    <a:pt x="1187" y="177"/>
                    <a:pt x="1187" y="177"/>
                  </a:cubicBezTo>
                  <a:moveTo>
                    <a:pt x="1180" y="178"/>
                  </a:moveTo>
                  <a:cubicBezTo>
                    <a:pt x="1180" y="178"/>
                    <a:pt x="1180" y="178"/>
                    <a:pt x="1180" y="178"/>
                  </a:cubicBezTo>
                  <a:cubicBezTo>
                    <a:pt x="1180" y="178"/>
                    <a:pt x="1180" y="178"/>
                    <a:pt x="1180" y="178"/>
                  </a:cubicBezTo>
                  <a:moveTo>
                    <a:pt x="1180" y="178"/>
                  </a:moveTo>
                  <a:cubicBezTo>
                    <a:pt x="1180" y="178"/>
                    <a:pt x="1180" y="178"/>
                    <a:pt x="1180" y="178"/>
                  </a:cubicBezTo>
                  <a:cubicBezTo>
                    <a:pt x="1180" y="178"/>
                    <a:pt x="1180" y="178"/>
                    <a:pt x="1180" y="178"/>
                  </a:cubicBezTo>
                  <a:moveTo>
                    <a:pt x="1180" y="178"/>
                  </a:moveTo>
                  <a:cubicBezTo>
                    <a:pt x="1180" y="178"/>
                    <a:pt x="1180" y="178"/>
                    <a:pt x="1180" y="178"/>
                  </a:cubicBezTo>
                  <a:cubicBezTo>
                    <a:pt x="1180" y="178"/>
                    <a:pt x="1180" y="178"/>
                    <a:pt x="1180" y="178"/>
                  </a:cubicBezTo>
                  <a:moveTo>
                    <a:pt x="1180" y="178"/>
                  </a:moveTo>
                  <a:cubicBezTo>
                    <a:pt x="1180" y="178"/>
                    <a:pt x="1180" y="178"/>
                    <a:pt x="1180" y="178"/>
                  </a:cubicBezTo>
                  <a:cubicBezTo>
                    <a:pt x="1180" y="178"/>
                    <a:pt x="1180" y="178"/>
                    <a:pt x="1180" y="178"/>
                  </a:cubicBezTo>
                  <a:moveTo>
                    <a:pt x="1181" y="178"/>
                  </a:moveTo>
                  <a:cubicBezTo>
                    <a:pt x="1180" y="178"/>
                    <a:pt x="1180" y="178"/>
                    <a:pt x="1180" y="178"/>
                  </a:cubicBezTo>
                  <a:cubicBezTo>
                    <a:pt x="1181" y="178"/>
                    <a:pt x="1181" y="178"/>
                    <a:pt x="1181" y="178"/>
                  </a:cubicBezTo>
                  <a:moveTo>
                    <a:pt x="1181" y="178"/>
                  </a:moveTo>
                  <a:cubicBezTo>
                    <a:pt x="1181" y="178"/>
                    <a:pt x="1181" y="178"/>
                    <a:pt x="1181" y="178"/>
                  </a:cubicBezTo>
                  <a:cubicBezTo>
                    <a:pt x="1181" y="178"/>
                    <a:pt x="1181" y="178"/>
                    <a:pt x="1181" y="178"/>
                  </a:cubicBezTo>
                  <a:moveTo>
                    <a:pt x="1181" y="178"/>
                  </a:moveTo>
                  <a:cubicBezTo>
                    <a:pt x="1181" y="178"/>
                    <a:pt x="1181" y="178"/>
                    <a:pt x="1181" y="178"/>
                  </a:cubicBezTo>
                  <a:cubicBezTo>
                    <a:pt x="1181" y="178"/>
                    <a:pt x="1181" y="178"/>
                    <a:pt x="1181" y="178"/>
                  </a:cubicBezTo>
                  <a:moveTo>
                    <a:pt x="1181" y="178"/>
                  </a:moveTo>
                  <a:cubicBezTo>
                    <a:pt x="1181" y="178"/>
                    <a:pt x="1181" y="178"/>
                    <a:pt x="1181" y="178"/>
                  </a:cubicBezTo>
                  <a:cubicBezTo>
                    <a:pt x="1181" y="178"/>
                    <a:pt x="1181" y="178"/>
                    <a:pt x="1181" y="178"/>
                  </a:cubicBezTo>
                  <a:moveTo>
                    <a:pt x="1181" y="178"/>
                  </a:moveTo>
                  <a:cubicBezTo>
                    <a:pt x="1181" y="178"/>
                    <a:pt x="1181" y="178"/>
                    <a:pt x="1181" y="178"/>
                  </a:cubicBezTo>
                  <a:cubicBezTo>
                    <a:pt x="1181" y="178"/>
                    <a:pt x="1181" y="178"/>
                    <a:pt x="1181" y="178"/>
                  </a:cubicBezTo>
                  <a:moveTo>
                    <a:pt x="1181" y="178"/>
                  </a:moveTo>
                  <a:cubicBezTo>
                    <a:pt x="1181" y="178"/>
                    <a:pt x="1181" y="178"/>
                    <a:pt x="1181" y="178"/>
                  </a:cubicBezTo>
                  <a:cubicBezTo>
                    <a:pt x="1181" y="178"/>
                    <a:pt x="1181" y="178"/>
                    <a:pt x="1181" y="178"/>
                  </a:cubicBezTo>
                  <a:moveTo>
                    <a:pt x="1181" y="178"/>
                  </a:moveTo>
                  <a:cubicBezTo>
                    <a:pt x="1182" y="178"/>
                    <a:pt x="1182" y="178"/>
                    <a:pt x="1182" y="178"/>
                  </a:cubicBezTo>
                  <a:cubicBezTo>
                    <a:pt x="1182" y="178"/>
                    <a:pt x="1182" y="178"/>
                    <a:pt x="1181" y="178"/>
                  </a:cubicBezTo>
                  <a:moveTo>
                    <a:pt x="1182" y="178"/>
                  </a:moveTo>
                  <a:cubicBezTo>
                    <a:pt x="1182" y="178"/>
                    <a:pt x="1182" y="178"/>
                    <a:pt x="1182" y="178"/>
                  </a:cubicBezTo>
                  <a:cubicBezTo>
                    <a:pt x="1182" y="178"/>
                    <a:pt x="1182" y="178"/>
                    <a:pt x="1182" y="178"/>
                  </a:cubicBezTo>
                  <a:moveTo>
                    <a:pt x="1182" y="178"/>
                  </a:moveTo>
                  <a:cubicBezTo>
                    <a:pt x="1182" y="178"/>
                    <a:pt x="1182" y="178"/>
                    <a:pt x="1182" y="178"/>
                  </a:cubicBezTo>
                  <a:cubicBezTo>
                    <a:pt x="1182" y="178"/>
                    <a:pt x="1182" y="178"/>
                    <a:pt x="1182" y="178"/>
                  </a:cubicBezTo>
                  <a:moveTo>
                    <a:pt x="1182" y="178"/>
                  </a:moveTo>
                  <a:cubicBezTo>
                    <a:pt x="1182" y="178"/>
                    <a:pt x="1182" y="178"/>
                    <a:pt x="1182" y="178"/>
                  </a:cubicBezTo>
                  <a:cubicBezTo>
                    <a:pt x="1182" y="178"/>
                    <a:pt x="1182" y="178"/>
                    <a:pt x="1182" y="178"/>
                  </a:cubicBezTo>
                  <a:moveTo>
                    <a:pt x="1182" y="178"/>
                  </a:moveTo>
                  <a:cubicBezTo>
                    <a:pt x="1182" y="178"/>
                    <a:pt x="1182" y="178"/>
                    <a:pt x="1182" y="178"/>
                  </a:cubicBezTo>
                  <a:cubicBezTo>
                    <a:pt x="1182" y="178"/>
                    <a:pt x="1182" y="178"/>
                    <a:pt x="1182" y="178"/>
                  </a:cubicBezTo>
                  <a:moveTo>
                    <a:pt x="1182" y="178"/>
                  </a:moveTo>
                  <a:cubicBezTo>
                    <a:pt x="1182" y="178"/>
                    <a:pt x="1182" y="178"/>
                    <a:pt x="1182" y="178"/>
                  </a:cubicBezTo>
                  <a:cubicBezTo>
                    <a:pt x="1182" y="178"/>
                    <a:pt x="1182" y="178"/>
                    <a:pt x="1182" y="178"/>
                  </a:cubicBezTo>
                  <a:moveTo>
                    <a:pt x="1182" y="178"/>
                  </a:moveTo>
                  <a:cubicBezTo>
                    <a:pt x="1182" y="178"/>
                    <a:pt x="1182" y="178"/>
                    <a:pt x="1182" y="178"/>
                  </a:cubicBezTo>
                  <a:cubicBezTo>
                    <a:pt x="1182" y="178"/>
                    <a:pt x="1182" y="178"/>
                    <a:pt x="1182" y="178"/>
                  </a:cubicBezTo>
                  <a:moveTo>
                    <a:pt x="1182" y="178"/>
                  </a:moveTo>
                  <a:cubicBezTo>
                    <a:pt x="1182" y="178"/>
                    <a:pt x="1182" y="178"/>
                    <a:pt x="1182" y="178"/>
                  </a:cubicBezTo>
                  <a:cubicBezTo>
                    <a:pt x="1182" y="178"/>
                    <a:pt x="1182" y="178"/>
                    <a:pt x="1182" y="178"/>
                  </a:cubicBezTo>
                  <a:moveTo>
                    <a:pt x="1182" y="178"/>
                  </a:moveTo>
                  <a:cubicBezTo>
                    <a:pt x="1183" y="178"/>
                    <a:pt x="1183" y="178"/>
                    <a:pt x="1183" y="178"/>
                  </a:cubicBezTo>
                  <a:cubicBezTo>
                    <a:pt x="1182" y="178"/>
                    <a:pt x="1182" y="178"/>
                    <a:pt x="1182" y="178"/>
                  </a:cubicBezTo>
                  <a:moveTo>
                    <a:pt x="1183" y="178"/>
                  </a:moveTo>
                  <a:cubicBezTo>
                    <a:pt x="1183" y="178"/>
                    <a:pt x="1183" y="178"/>
                    <a:pt x="1183" y="178"/>
                  </a:cubicBezTo>
                  <a:cubicBezTo>
                    <a:pt x="1183" y="178"/>
                    <a:pt x="1183" y="178"/>
                    <a:pt x="1183" y="178"/>
                  </a:cubicBezTo>
                  <a:moveTo>
                    <a:pt x="1183" y="178"/>
                  </a:moveTo>
                  <a:cubicBezTo>
                    <a:pt x="1183" y="178"/>
                    <a:pt x="1183" y="178"/>
                    <a:pt x="1183" y="178"/>
                  </a:cubicBezTo>
                  <a:cubicBezTo>
                    <a:pt x="1183" y="178"/>
                    <a:pt x="1183" y="178"/>
                    <a:pt x="1183" y="178"/>
                  </a:cubicBezTo>
                  <a:moveTo>
                    <a:pt x="1183" y="178"/>
                  </a:moveTo>
                  <a:cubicBezTo>
                    <a:pt x="1183" y="178"/>
                    <a:pt x="1183" y="178"/>
                    <a:pt x="1183" y="178"/>
                  </a:cubicBezTo>
                  <a:cubicBezTo>
                    <a:pt x="1183" y="178"/>
                    <a:pt x="1183" y="178"/>
                    <a:pt x="1183" y="178"/>
                  </a:cubicBezTo>
                  <a:moveTo>
                    <a:pt x="1183" y="178"/>
                  </a:moveTo>
                  <a:cubicBezTo>
                    <a:pt x="1183" y="178"/>
                    <a:pt x="1183" y="178"/>
                    <a:pt x="1183" y="178"/>
                  </a:cubicBezTo>
                  <a:cubicBezTo>
                    <a:pt x="1183" y="178"/>
                    <a:pt x="1183" y="178"/>
                    <a:pt x="1183" y="178"/>
                  </a:cubicBezTo>
                  <a:moveTo>
                    <a:pt x="1183" y="178"/>
                  </a:moveTo>
                  <a:cubicBezTo>
                    <a:pt x="1183" y="178"/>
                    <a:pt x="1183" y="178"/>
                    <a:pt x="1183" y="178"/>
                  </a:cubicBezTo>
                  <a:cubicBezTo>
                    <a:pt x="1183" y="178"/>
                    <a:pt x="1183" y="178"/>
                    <a:pt x="1183" y="178"/>
                  </a:cubicBezTo>
                  <a:moveTo>
                    <a:pt x="1183" y="178"/>
                  </a:moveTo>
                  <a:cubicBezTo>
                    <a:pt x="1183" y="178"/>
                    <a:pt x="1183" y="178"/>
                    <a:pt x="1183" y="178"/>
                  </a:cubicBezTo>
                  <a:cubicBezTo>
                    <a:pt x="1183" y="178"/>
                    <a:pt x="1183" y="178"/>
                    <a:pt x="1183" y="178"/>
                  </a:cubicBezTo>
                  <a:moveTo>
                    <a:pt x="1183" y="178"/>
                  </a:moveTo>
                  <a:cubicBezTo>
                    <a:pt x="1183" y="178"/>
                    <a:pt x="1183" y="178"/>
                    <a:pt x="1183" y="178"/>
                  </a:cubicBezTo>
                  <a:cubicBezTo>
                    <a:pt x="1183" y="178"/>
                    <a:pt x="1183" y="178"/>
                    <a:pt x="1183" y="178"/>
                  </a:cubicBezTo>
                  <a:moveTo>
                    <a:pt x="1183" y="178"/>
                  </a:moveTo>
                  <a:cubicBezTo>
                    <a:pt x="1183" y="178"/>
                    <a:pt x="1183" y="178"/>
                    <a:pt x="1183" y="178"/>
                  </a:cubicBezTo>
                  <a:cubicBezTo>
                    <a:pt x="1183" y="178"/>
                    <a:pt x="1183" y="178"/>
                    <a:pt x="1183" y="178"/>
                  </a:cubicBezTo>
                  <a:moveTo>
                    <a:pt x="1183" y="178"/>
                  </a:moveTo>
                  <a:cubicBezTo>
                    <a:pt x="1184" y="178"/>
                    <a:pt x="1184" y="178"/>
                    <a:pt x="1184" y="178"/>
                  </a:cubicBezTo>
                  <a:cubicBezTo>
                    <a:pt x="1183" y="178"/>
                    <a:pt x="1183" y="178"/>
                    <a:pt x="1183" y="178"/>
                  </a:cubicBezTo>
                  <a:moveTo>
                    <a:pt x="1184" y="177"/>
                  </a:moveTo>
                  <a:cubicBezTo>
                    <a:pt x="1184" y="177"/>
                    <a:pt x="1184" y="177"/>
                    <a:pt x="1184" y="178"/>
                  </a:cubicBezTo>
                  <a:cubicBezTo>
                    <a:pt x="1184" y="177"/>
                    <a:pt x="1184" y="177"/>
                    <a:pt x="1184" y="177"/>
                  </a:cubicBezTo>
                  <a:moveTo>
                    <a:pt x="1184" y="177"/>
                  </a:moveTo>
                  <a:cubicBezTo>
                    <a:pt x="1184" y="177"/>
                    <a:pt x="1184" y="177"/>
                    <a:pt x="1184" y="177"/>
                  </a:cubicBezTo>
                  <a:cubicBezTo>
                    <a:pt x="1184" y="177"/>
                    <a:pt x="1184" y="177"/>
                    <a:pt x="1184" y="177"/>
                  </a:cubicBezTo>
                  <a:moveTo>
                    <a:pt x="1184" y="177"/>
                  </a:moveTo>
                  <a:cubicBezTo>
                    <a:pt x="1184" y="177"/>
                    <a:pt x="1184" y="177"/>
                    <a:pt x="1184" y="177"/>
                  </a:cubicBezTo>
                  <a:cubicBezTo>
                    <a:pt x="1184" y="177"/>
                    <a:pt x="1184" y="177"/>
                    <a:pt x="1184" y="177"/>
                  </a:cubicBezTo>
                  <a:moveTo>
                    <a:pt x="1184" y="177"/>
                  </a:moveTo>
                  <a:cubicBezTo>
                    <a:pt x="1184" y="177"/>
                    <a:pt x="1184" y="177"/>
                    <a:pt x="1184" y="177"/>
                  </a:cubicBezTo>
                  <a:cubicBezTo>
                    <a:pt x="1184" y="177"/>
                    <a:pt x="1184" y="177"/>
                    <a:pt x="1184" y="177"/>
                  </a:cubicBezTo>
                  <a:moveTo>
                    <a:pt x="1178" y="179"/>
                  </a:moveTo>
                  <a:cubicBezTo>
                    <a:pt x="1178" y="179"/>
                    <a:pt x="1178" y="179"/>
                    <a:pt x="1178" y="179"/>
                  </a:cubicBezTo>
                  <a:cubicBezTo>
                    <a:pt x="1178" y="179"/>
                    <a:pt x="1178" y="179"/>
                    <a:pt x="1178" y="179"/>
                  </a:cubicBezTo>
                  <a:moveTo>
                    <a:pt x="1178" y="179"/>
                  </a:moveTo>
                  <a:cubicBezTo>
                    <a:pt x="1178" y="179"/>
                    <a:pt x="1178" y="179"/>
                    <a:pt x="1178" y="179"/>
                  </a:cubicBezTo>
                  <a:cubicBezTo>
                    <a:pt x="1178" y="179"/>
                    <a:pt x="1178" y="179"/>
                    <a:pt x="1178" y="179"/>
                  </a:cubicBezTo>
                  <a:moveTo>
                    <a:pt x="1178" y="179"/>
                  </a:moveTo>
                  <a:cubicBezTo>
                    <a:pt x="1178" y="179"/>
                    <a:pt x="1178" y="179"/>
                    <a:pt x="1178" y="179"/>
                  </a:cubicBezTo>
                  <a:cubicBezTo>
                    <a:pt x="1178" y="179"/>
                    <a:pt x="1178" y="179"/>
                    <a:pt x="1178" y="179"/>
                  </a:cubicBezTo>
                  <a:moveTo>
                    <a:pt x="1178" y="179"/>
                  </a:moveTo>
                  <a:cubicBezTo>
                    <a:pt x="1178" y="179"/>
                    <a:pt x="1178" y="179"/>
                    <a:pt x="1178" y="179"/>
                  </a:cubicBezTo>
                  <a:cubicBezTo>
                    <a:pt x="1178" y="179"/>
                    <a:pt x="1178" y="179"/>
                    <a:pt x="1178" y="179"/>
                  </a:cubicBezTo>
                  <a:moveTo>
                    <a:pt x="1178" y="179"/>
                  </a:moveTo>
                  <a:cubicBezTo>
                    <a:pt x="1178" y="179"/>
                    <a:pt x="1178" y="179"/>
                    <a:pt x="1178" y="179"/>
                  </a:cubicBezTo>
                  <a:cubicBezTo>
                    <a:pt x="1178" y="179"/>
                    <a:pt x="1178" y="179"/>
                    <a:pt x="1178" y="179"/>
                  </a:cubicBezTo>
                  <a:moveTo>
                    <a:pt x="1178" y="179"/>
                  </a:moveTo>
                  <a:cubicBezTo>
                    <a:pt x="1178" y="179"/>
                    <a:pt x="1178" y="179"/>
                    <a:pt x="1178" y="179"/>
                  </a:cubicBezTo>
                  <a:cubicBezTo>
                    <a:pt x="1178" y="179"/>
                    <a:pt x="1178" y="179"/>
                    <a:pt x="1178" y="179"/>
                  </a:cubicBezTo>
                  <a:moveTo>
                    <a:pt x="1178" y="179"/>
                  </a:moveTo>
                  <a:cubicBezTo>
                    <a:pt x="1178" y="179"/>
                    <a:pt x="1178" y="179"/>
                    <a:pt x="1178" y="179"/>
                  </a:cubicBezTo>
                  <a:cubicBezTo>
                    <a:pt x="1178" y="179"/>
                    <a:pt x="1178" y="179"/>
                    <a:pt x="1178" y="179"/>
                  </a:cubicBezTo>
                  <a:moveTo>
                    <a:pt x="1178" y="179"/>
                  </a:moveTo>
                  <a:cubicBezTo>
                    <a:pt x="1178" y="179"/>
                    <a:pt x="1178" y="179"/>
                    <a:pt x="1178" y="179"/>
                  </a:cubicBezTo>
                  <a:cubicBezTo>
                    <a:pt x="1178" y="179"/>
                    <a:pt x="1178" y="179"/>
                    <a:pt x="1178" y="179"/>
                  </a:cubicBezTo>
                  <a:moveTo>
                    <a:pt x="1178" y="179"/>
                  </a:moveTo>
                  <a:cubicBezTo>
                    <a:pt x="1178" y="179"/>
                    <a:pt x="1178" y="179"/>
                    <a:pt x="1178" y="179"/>
                  </a:cubicBezTo>
                  <a:cubicBezTo>
                    <a:pt x="1178" y="179"/>
                    <a:pt x="1178" y="179"/>
                    <a:pt x="1178" y="179"/>
                  </a:cubicBezTo>
                  <a:moveTo>
                    <a:pt x="1178" y="179"/>
                  </a:moveTo>
                  <a:cubicBezTo>
                    <a:pt x="1178" y="179"/>
                    <a:pt x="1178" y="179"/>
                    <a:pt x="1178" y="179"/>
                  </a:cubicBezTo>
                  <a:cubicBezTo>
                    <a:pt x="1178" y="179"/>
                    <a:pt x="1178" y="179"/>
                    <a:pt x="1178" y="179"/>
                  </a:cubicBezTo>
                  <a:moveTo>
                    <a:pt x="1178" y="179"/>
                  </a:moveTo>
                  <a:cubicBezTo>
                    <a:pt x="1178" y="179"/>
                    <a:pt x="1178" y="179"/>
                    <a:pt x="1178" y="179"/>
                  </a:cubicBezTo>
                  <a:cubicBezTo>
                    <a:pt x="1178" y="179"/>
                    <a:pt x="1178" y="179"/>
                    <a:pt x="1178" y="179"/>
                  </a:cubicBezTo>
                  <a:moveTo>
                    <a:pt x="1178" y="179"/>
                  </a:moveTo>
                  <a:cubicBezTo>
                    <a:pt x="1178" y="179"/>
                    <a:pt x="1178" y="179"/>
                    <a:pt x="1178" y="179"/>
                  </a:cubicBezTo>
                  <a:cubicBezTo>
                    <a:pt x="1178" y="179"/>
                    <a:pt x="1178" y="179"/>
                    <a:pt x="1178" y="179"/>
                  </a:cubicBezTo>
                  <a:moveTo>
                    <a:pt x="1178" y="179"/>
                  </a:moveTo>
                  <a:cubicBezTo>
                    <a:pt x="1178" y="179"/>
                    <a:pt x="1178" y="179"/>
                    <a:pt x="1178" y="179"/>
                  </a:cubicBezTo>
                  <a:cubicBezTo>
                    <a:pt x="1178" y="179"/>
                    <a:pt x="1178" y="179"/>
                    <a:pt x="1178" y="179"/>
                  </a:cubicBezTo>
                  <a:moveTo>
                    <a:pt x="1179" y="179"/>
                  </a:moveTo>
                  <a:cubicBezTo>
                    <a:pt x="1178" y="179"/>
                    <a:pt x="1178" y="179"/>
                    <a:pt x="1178" y="179"/>
                  </a:cubicBezTo>
                  <a:cubicBezTo>
                    <a:pt x="1179" y="179"/>
                    <a:pt x="1179" y="179"/>
                    <a:pt x="1179" y="179"/>
                  </a:cubicBezTo>
                  <a:moveTo>
                    <a:pt x="1179" y="179"/>
                  </a:moveTo>
                  <a:cubicBezTo>
                    <a:pt x="1179" y="179"/>
                    <a:pt x="1179" y="179"/>
                    <a:pt x="1179" y="179"/>
                  </a:cubicBezTo>
                  <a:cubicBezTo>
                    <a:pt x="1179" y="179"/>
                    <a:pt x="1179" y="179"/>
                    <a:pt x="1179" y="179"/>
                  </a:cubicBezTo>
                  <a:moveTo>
                    <a:pt x="1179" y="179"/>
                  </a:moveTo>
                  <a:cubicBezTo>
                    <a:pt x="1179" y="179"/>
                    <a:pt x="1179" y="179"/>
                    <a:pt x="1179" y="179"/>
                  </a:cubicBezTo>
                  <a:cubicBezTo>
                    <a:pt x="1179" y="179"/>
                    <a:pt x="1179" y="179"/>
                    <a:pt x="1179" y="179"/>
                  </a:cubicBezTo>
                  <a:moveTo>
                    <a:pt x="1179" y="179"/>
                  </a:moveTo>
                  <a:cubicBezTo>
                    <a:pt x="1179" y="179"/>
                    <a:pt x="1179" y="179"/>
                    <a:pt x="1179" y="179"/>
                  </a:cubicBezTo>
                  <a:cubicBezTo>
                    <a:pt x="1179" y="179"/>
                    <a:pt x="1179" y="179"/>
                    <a:pt x="1179" y="179"/>
                  </a:cubicBezTo>
                  <a:moveTo>
                    <a:pt x="1179" y="179"/>
                  </a:moveTo>
                  <a:cubicBezTo>
                    <a:pt x="1179" y="179"/>
                    <a:pt x="1179" y="179"/>
                    <a:pt x="1179" y="179"/>
                  </a:cubicBezTo>
                  <a:cubicBezTo>
                    <a:pt x="1179" y="179"/>
                    <a:pt x="1179" y="179"/>
                    <a:pt x="1179" y="179"/>
                  </a:cubicBezTo>
                  <a:moveTo>
                    <a:pt x="1179" y="179"/>
                  </a:moveTo>
                  <a:cubicBezTo>
                    <a:pt x="1179" y="179"/>
                    <a:pt x="1179" y="179"/>
                    <a:pt x="1179" y="179"/>
                  </a:cubicBezTo>
                  <a:cubicBezTo>
                    <a:pt x="1179" y="179"/>
                    <a:pt x="1179" y="179"/>
                    <a:pt x="1179" y="179"/>
                  </a:cubicBezTo>
                  <a:moveTo>
                    <a:pt x="1179" y="179"/>
                  </a:moveTo>
                  <a:cubicBezTo>
                    <a:pt x="1179" y="179"/>
                    <a:pt x="1179" y="179"/>
                    <a:pt x="1179" y="179"/>
                  </a:cubicBezTo>
                  <a:cubicBezTo>
                    <a:pt x="1179" y="179"/>
                    <a:pt x="1179" y="179"/>
                    <a:pt x="1179" y="179"/>
                  </a:cubicBezTo>
                  <a:moveTo>
                    <a:pt x="1179" y="179"/>
                  </a:moveTo>
                  <a:cubicBezTo>
                    <a:pt x="1179" y="179"/>
                    <a:pt x="1179" y="179"/>
                    <a:pt x="1179" y="179"/>
                  </a:cubicBezTo>
                  <a:cubicBezTo>
                    <a:pt x="1179" y="179"/>
                    <a:pt x="1179" y="179"/>
                    <a:pt x="1179" y="179"/>
                  </a:cubicBezTo>
                  <a:moveTo>
                    <a:pt x="1179" y="179"/>
                  </a:moveTo>
                  <a:cubicBezTo>
                    <a:pt x="1179" y="179"/>
                    <a:pt x="1179" y="179"/>
                    <a:pt x="1179" y="179"/>
                  </a:cubicBezTo>
                  <a:cubicBezTo>
                    <a:pt x="1179" y="179"/>
                    <a:pt x="1179" y="179"/>
                    <a:pt x="1179" y="179"/>
                  </a:cubicBezTo>
                  <a:moveTo>
                    <a:pt x="1179" y="179"/>
                  </a:moveTo>
                  <a:cubicBezTo>
                    <a:pt x="1179" y="179"/>
                    <a:pt x="1179" y="179"/>
                    <a:pt x="1179" y="179"/>
                  </a:cubicBezTo>
                  <a:cubicBezTo>
                    <a:pt x="1179" y="179"/>
                    <a:pt x="1179" y="179"/>
                    <a:pt x="1179" y="179"/>
                  </a:cubicBezTo>
                  <a:moveTo>
                    <a:pt x="1179" y="179"/>
                  </a:moveTo>
                  <a:cubicBezTo>
                    <a:pt x="1179" y="179"/>
                    <a:pt x="1179" y="179"/>
                    <a:pt x="1179" y="179"/>
                  </a:cubicBezTo>
                  <a:cubicBezTo>
                    <a:pt x="1179" y="179"/>
                    <a:pt x="1179" y="179"/>
                    <a:pt x="1179" y="179"/>
                  </a:cubicBezTo>
                  <a:moveTo>
                    <a:pt x="1179" y="179"/>
                  </a:moveTo>
                  <a:cubicBezTo>
                    <a:pt x="1179" y="179"/>
                    <a:pt x="1179" y="179"/>
                    <a:pt x="1179" y="179"/>
                  </a:cubicBezTo>
                  <a:cubicBezTo>
                    <a:pt x="1179" y="179"/>
                    <a:pt x="1179" y="179"/>
                    <a:pt x="1179" y="179"/>
                  </a:cubicBezTo>
                  <a:moveTo>
                    <a:pt x="1179" y="179"/>
                  </a:moveTo>
                  <a:cubicBezTo>
                    <a:pt x="1179" y="179"/>
                    <a:pt x="1179" y="179"/>
                    <a:pt x="1179" y="179"/>
                  </a:cubicBezTo>
                  <a:cubicBezTo>
                    <a:pt x="1179" y="179"/>
                    <a:pt x="1179" y="179"/>
                    <a:pt x="1179" y="179"/>
                  </a:cubicBezTo>
                  <a:moveTo>
                    <a:pt x="1179" y="179"/>
                  </a:moveTo>
                  <a:cubicBezTo>
                    <a:pt x="1179" y="179"/>
                    <a:pt x="1179" y="179"/>
                    <a:pt x="1179" y="179"/>
                  </a:cubicBezTo>
                  <a:cubicBezTo>
                    <a:pt x="1179" y="179"/>
                    <a:pt x="1179" y="179"/>
                    <a:pt x="1179" y="179"/>
                  </a:cubicBezTo>
                  <a:moveTo>
                    <a:pt x="1179" y="179"/>
                  </a:moveTo>
                  <a:cubicBezTo>
                    <a:pt x="1179" y="179"/>
                    <a:pt x="1179" y="179"/>
                    <a:pt x="1179" y="179"/>
                  </a:cubicBezTo>
                  <a:cubicBezTo>
                    <a:pt x="1179" y="179"/>
                    <a:pt x="1179" y="179"/>
                    <a:pt x="1179" y="179"/>
                  </a:cubicBezTo>
                  <a:moveTo>
                    <a:pt x="1179" y="179"/>
                  </a:moveTo>
                  <a:cubicBezTo>
                    <a:pt x="1179" y="179"/>
                    <a:pt x="1179" y="179"/>
                    <a:pt x="1179" y="179"/>
                  </a:cubicBezTo>
                  <a:cubicBezTo>
                    <a:pt x="1179" y="179"/>
                    <a:pt x="1179" y="179"/>
                    <a:pt x="1179" y="179"/>
                  </a:cubicBezTo>
                  <a:moveTo>
                    <a:pt x="1179" y="179"/>
                  </a:moveTo>
                  <a:cubicBezTo>
                    <a:pt x="1179" y="179"/>
                    <a:pt x="1179" y="179"/>
                    <a:pt x="1179" y="179"/>
                  </a:cubicBezTo>
                  <a:cubicBezTo>
                    <a:pt x="1179" y="179"/>
                    <a:pt x="1179" y="179"/>
                    <a:pt x="1179" y="179"/>
                  </a:cubicBezTo>
                  <a:moveTo>
                    <a:pt x="1179" y="179"/>
                  </a:moveTo>
                  <a:cubicBezTo>
                    <a:pt x="1179" y="179"/>
                    <a:pt x="1179" y="179"/>
                    <a:pt x="1179" y="179"/>
                  </a:cubicBezTo>
                  <a:cubicBezTo>
                    <a:pt x="1179" y="179"/>
                    <a:pt x="1179" y="179"/>
                    <a:pt x="1179" y="179"/>
                  </a:cubicBezTo>
                  <a:cubicBezTo>
                    <a:pt x="1179" y="179"/>
                    <a:pt x="1179" y="179"/>
                    <a:pt x="1179" y="179"/>
                  </a:cubicBezTo>
                  <a:cubicBezTo>
                    <a:pt x="1179" y="179"/>
                    <a:pt x="1179" y="179"/>
                    <a:pt x="1179" y="179"/>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162" y="111"/>
                  </a:moveTo>
                  <a:cubicBezTo>
                    <a:pt x="1162" y="111"/>
                    <a:pt x="1161" y="110"/>
                    <a:pt x="1161" y="110"/>
                  </a:cubicBezTo>
                  <a:cubicBezTo>
                    <a:pt x="1161" y="110"/>
                    <a:pt x="1162" y="111"/>
                    <a:pt x="1162" y="111"/>
                  </a:cubicBezTo>
                  <a:moveTo>
                    <a:pt x="1164" y="111"/>
                  </a:moveTo>
                  <a:cubicBezTo>
                    <a:pt x="1163" y="111"/>
                    <a:pt x="1163" y="111"/>
                    <a:pt x="1162" y="111"/>
                  </a:cubicBezTo>
                  <a:cubicBezTo>
                    <a:pt x="1163" y="111"/>
                    <a:pt x="1163" y="111"/>
                    <a:pt x="1164" y="111"/>
                  </a:cubicBezTo>
                  <a:moveTo>
                    <a:pt x="1165" y="112"/>
                  </a:moveTo>
                  <a:cubicBezTo>
                    <a:pt x="1164" y="112"/>
                    <a:pt x="1164" y="112"/>
                    <a:pt x="1164" y="111"/>
                  </a:cubicBezTo>
                  <a:cubicBezTo>
                    <a:pt x="1164" y="112"/>
                    <a:pt x="1164" y="112"/>
                    <a:pt x="1165" y="112"/>
                  </a:cubicBezTo>
                  <a:moveTo>
                    <a:pt x="1166" y="112"/>
                  </a:moveTo>
                  <a:cubicBezTo>
                    <a:pt x="1166" y="112"/>
                    <a:pt x="1165" y="112"/>
                    <a:pt x="1165" y="112"/>
                  </a:cubicBezTo>
                  <a:cubicBezTo>
                    <a:pt x="1165" y="112"/>
                    <a:pt x="1166" y="112"/>
                    <a:pt x="1166" y="112"/>
                  </a:cubicBezTo>
                  <a:moveTo>
                    <a:pt x="1167" y="113"/>
                  </a:moveTo>
                  <a:cubicBezTo>
                    <a:pt x="1167" y="113"/>
                    <a:pt x="1167" y="112"/>
                    <a:pt x="1166" y="112"/>
                  </a:cubicBezTo>
                  <a:cubicBezTo>
                    <a:pt x="1167" y="112"/>
                    <a:pt x="1167" y="113"/>
                    <a:pt x="1167" y="113"/>
                  </a:cubicBezTo>
                  <a:moveTo>
                    <a:pt x="1168" y="113"/>
                  </a:moveTo>
                  <a:cubicBezTo>
                    <a:pt x="1168" y="113"/>
                    <a:pt x="1167" y="113"/>
                    <a:pt x="1167" y="113"/>
                  </a:cubicBezTo>
                  <a:cubicBezTo>
                    <a:pt x="1167" y="113"/>
                    <a:pt x="1168" y="113"/>
                    <a:pt x="1168" y="113"/>
                  </a:cubicBezTo>
                  <a:moveTo>
                    <a:pt x="1169" y="114"/>
                  </a:moveTo>
                  <a:cubicBezTo>
                    <a:pt x="1169" y="114"/>
                    <a:pt x="1168" y="114"/>
                    <a:pt x="1168" y="113"/>
                  </a:cubicBezTo>
                  <a:cubicBezTo>
                    <a:pt x="1168" y="114"/>
                    <a:pt x="1169" y="114"/>
                    <a:pt x="1169" y="114"/>
                  </a:cubicBezTo>
                  <a:moveTo>
                    <a:pt x="1170" y="114"/>
                  </a:moveTo>
                  <a:cubicBezTo>
                    <a:pt x="1170" y="114"/>
                    <a:pt x="1170" y="114"/>
                    <a:pt x="1169" y="114"/>
                  </a:cubicBezTo>
                  <a:cubicBezTo>
                    <a:pt x="1170" y="114"/>
                    <a:pt x="1170" y="114"/>
                    <a:pt x="1170" y="114"/>
                  </a:cubicBezTo>
                  <a:moveTo>
                    <a:pt x="1171" y="115"/>
                  </a:moveTo>
                  <a:cubicBezTo>
                    <a:pt x="1170" y="114"/>
                    <a:pt x="1170" y="114"/>
                    <a:pt x="1170" y="114"/>
                  </a:cubicBezTo>
                  <a:cubicBezTo>
                    <a:pt x="1170" y="114"/>
                    <a:pt x="1170" y="114"/>
                    <a:pt x="1171" y="115"/>
                  </a:cubicBezTo>
                  <a:moveTo>
                    <a:pt x="1172" y="115"/>
                  </a:moveTo>
                  <a:cubicBezTo>
                    <a:pt x="1171" y="115"/>
                    <a:pt x="1171" y="115"/>
                    <a:pt x="1171" y="115"/>
                  </a:cubicBezTo>
                  <a:cubicBezTo>
                    <a:pt x="1171" y="115"/>
                    <a:pt x="1171" y="115"/>
                    <a:pt x="1172" y="115"/>
                  </a:cubicBezTo>
                  <a:moveTo>
                    <a:pt x="1172" y="115"/>
                  </a:moveTo>
                  <a:cubicBezTo>
                    <a:pt x="1172" y="115"/>
                    <a:pt x="1172" y="115"/>
                    <a:pt x="1172" y="115"/>
                  </a:cubicBezTo>
                  <a:cubicBezTo>
                    <a:pt x="1172" y="115"/>
                    <a:pt x="1172" y="115"/>
                    <a:pt x="1172" y="115"/>
                  </a:cubicBezTo>
                  <a:moveTo>
                    <a:pt x="1173" y="116"/>
                  </a:moveTo>
                  <a:cubicBezTo>
                    <a:pt x="1173" y="115"/>
                    <a:pt x="1173" y="115"/>
                    <a:pt x="1172" y="115"/>
                  </a:cubicBezTo>
                  <a:cubicBezTo>
                    <a:pt x="1173" y="115"/>
                    <a:pt x="1173" y="115"/>
                    <a:pt x="1173" y="116"/>
                  </a:cubicBezTo>
                  <a:moveTo>
                    <a:pt x="1174" y="116"/>
                  </a:moveTo>
                  <a:cubicBezTo>
                    <a:pt x="1174" y="116"/>
                    <a:pt x="1173" y="116"/>
                    <a:pt x="1173" y="116"/>
                  </a:cubicBezTo>
                  <a:cubicBezTo>
                    <a:pt x="1173" y="116"/>
                    <a:pt x="1174" y="116"/>
                    <a:pt x="1174" y="116"/>
                  </a:cubicBezTo>
                  <a:moveTo>
                    <a:pt x="1175" y="116"/>
                  </a:moveTo>
                  <a:cubicBezTo>
                    <a:pt x="1174" y="116"/>
                    <a:pt x="1174" y="116"/>
                    <a:pt x="1174" y="116"/>
                  </a:cubicBezTo>
                  <a:cubicBezTo>
                    <a:pt x="1174" y="116"/>
                    <a:pt x="1174" y="116"/>
                    <a:pt x="1175" y="116"/>
                  </a:cubicBezTo>
                  <a:moveTo>
                    <a:pt x="1175" y="116"/>
                  </a:moveTo>
                  <a:cubicBezTo>
                    <a:pt x="1175" y="116"/>
                    <a:pt x="1175" y="116"/>
                    <a:pt x="1175" y="116"/>
                  </a:cubicBezTo>
                  <a:cubicBezTo>
                    <a:pt x="1175" y="116"/>
                    <a:pt x="1175" y="116"/>
                    <a:pt x="1175" y="116"/>
                  </a:cubicBezTo>
                  <a:moveTo>
                    <a:pt x="1175" y="116"/>
                  </a:moveTo>
                  <a:cubicBezTo>
                    <a:pt x="1175" y="116"/>
                    <a:pt x="1175" y="116"/>
                    <a:pt x="1175" y="116"/>
                  </a:cubicBezTo>
                  <a:cubicBezTo>
                    <a:pt x="1175" y="116"/>
                    <a:pt x="1175" y="116"/>
                    <a:pt x="1175" y="116"/>
                  </a:cubicBezTo>
                  <a:moveTo>
                    <a:pt x="1176" y="116"/>
                  </a:moveTo>
                  <a:cubicBezTo>
                    <a:pt x="1176" y="116"/>
                    <a:pt x="1176" y="116"/>
                    <a:pt x="1175" y="116"/>
                  </a:cubicBezTo>
                  <a:cubicBezTo>
                    <a:pt x="1176" y="116"/>
                    <a:pt x="1176" y="116"/>
                    <a:pt x="1176" y="116"/>
                  </a:cubicBezTo>
                  <a:moveTo>
                    <a:pt x="1177" y="117"/>
                  </a:moveTo>
                  <a:cubicBezTo>
                    <a:pt x="1176" y="116"/>
                    <a:pt x="1176" y="116"/>
                    <a:pt x="1176" y="116"/>
                  </a:cubicBezTo>
                  <a:cubicBezTo>
                    <a:pt x="1176" y="116"/>
                    <a:pt x="1176" y="116"/>
                    <a:pt x="1177" y="117"/>
                  </a:cubicBezTo>
                  <a:moveTo>
                    <a:pt x="1177" y="117"/>
                  </a:moveTo>
                  <a:cubicBezTo>
                    <a:pt x="1177" y="117"/>
                    <a:pt x="1177" y="117"/>
                    <a:pt x="1177" y="117"/>
                  </a:cubicBezTo>
                  <a:cubicBezTo>
                    <a:pt x="1177" y="117"/>
                    <a:pt x="1177" y="117"/>
                    <a:pt x="1177" y="117"/>
                  </a:cubicBezTo>
                  <a:moveTo>
                    <a:pt x="1177" y="117"/>
                  </a:moveTo>
                  <a:cubicBezTo>
                    <a:pt x="1177" y="117"/>
                    <a:pt x="1177" y="117"/>
                    <a:pt x="1177" y="117"/>
                  </a:cubicBezTo>
                  <a:cubicBezTo>
                    <a:pt x="1177" y="117"/>
                    <a:pt x="1177" y="117"/>
                    <a:pt x="1177" y="117"/>
                  </a:cubicBezTo>
                  <a:moveTo>
                    <a:pt x="1178" y="117"/>
                  </a:moveTo>
                  <a:cubicBezTo>
                    <a:pt x="1178" y="117"/>
                    <a:pt x="1178" y="117"/>
                    <a:pt x="1177" y="117"/>
                  </a:cubicBezTo>
                  <a:cubicBezTo>
                    <a:pt x="1178" y="117"/>
                    <a:pt x="1178" y="117"/>
                    <a:pt x="1178" y="117"/>
                  </a:cubicBezTo>
                  <a:moveTo>
                    <a:pt x="1178" y="117"/>
                  </a:moveTo>
                  <a:cubicBezTo>
                    <a:pt x="1178" y="117"/>
                    <a:pt x="1178" y="117"/>
                    <a:pt x="1178" y="117"/>
                  </a:cubicBezTo>
                  <a:cubicBezTo>
                    <a:pt x="1178" y="117"/>
                    <a:pt x="1178" y="117"/>
                    <a:pt x="1178" y="117"/>
                  </a:cubicBezTo>
                  <a:moveTo>
                    <a:pt x="1178" y="117"/>
                  </a:moveTo>
                  <a:cubicBezTo>
                    <a:pt x="1178" y="117"/>
                    <a:pt x="1178" y="117"/>
                    <a:pt x="1178" y="117"/>
                  </a:cubicBezTo>
                  <a:cubicBezTo>
                    <a:pt x="1178" y="117"/>
                    <a:pt x="1178" y="117"/>
                    <a:pt x="1178" y="117"/>
                  </a:cubicBezTo>
                  <a:moveTo>
                    <a:pt x="1179" y="117"/>
                  </a:moveTo>
                  <a:cubicBezTo>
                    <a:pt x="1178" y="117"/>
                    <a:pt x="1178" y="117"/>
                    <a:pt x="1178" y="117"/>
                  </a:cubicBezTo>
                  <a:cubicBezTo>
                    <a:pt x="1179" y="117"/>
                    <a:pt x="1179" y="117"/>
                    <a:pt x="1179" y="117"/>
                  </a:cubicBezTo>
                  <a:moveTo>
                    <a:pt x="1179" y="117"/>
                  </a:moveTo>
                  <a:cubicBezTo>
                    <a:pt x="1179" y="117"/>
                    <a:pt x="1179" y="117"/>
                    <a:pt x="1179" y="117"/>
                  </a:cubicBezTo>
                  <a:cubicBezTo>
                    <a:pt x="1179" y="117"/>
                    <a:pt x="1179" y="117"/>
                    <a:pt x="1179" y="117"/>
                  </a:cubicBezTo>
                  <a:moveTo>
                    <a:pt x="1179" y="117"/>
                  </a:moveTo>
                  <a:cubicBezTo>
                    <a:pt x="1179" y="117"/>
                    <a:pt x="1179" y="117"/>
                    <a:pt x="1179" y="117"/>
                  </a:cubicBezTo>
                  <a:cubicBezTo>
                    <a:pt x="1179" y="117"/>
                    <a:pt x="1179" y="117"/>
                    <a:pt x="1179" y="117"/>
                  </a:cubicBezTo>
                  <a:moveTo>
                    <a:pt x="1179" y="117"/>
                  </a:moveTo>
                  <a:cubicBezTo>
                    <a:pt x="1179" y="117"/>
                    <a:pt x="1179" y="117"/>
                    <a:pt x="1179" y="117"/>
                  </a:cubicBezTo>
                  <a:cubicBezTo>
                    <a:pt x="1179" y="117"/>
                    <a:pt x="1179" y="117"/>
                    <a:pt x="1179" y="117"/>
                  </a:cubicBezTo>
                  <a:moveTo>
                    <a:pt x="1179" y="117"/>
                  </a:moveTo>
                  <a:cubicBezTo>
                    <a:pt x="1179" y="117"/>
                    <a:pt x="1179" y="117"/>
                    <a:pt x="1179" y="117"/>
                  </a:cubicBezTo>
                  <a:cubicBezTo>
                    <a:pt x="1179" y="117"/>
                    <a:pt x="1179" y="117"/>
                    <a:pt x="1179" y="117"/>
                  </a:cubicBezTo>
                  <a:moveTo>
                    <a:pt x="1179" y="117"/>
                  </a:moveTo>
                  <a:cubicBezTo>
                    <a:pt x="1179" y="117"/>
                    <a:pt x="1179" y="117"/>
                    <a:pt x="1180" y="117"/>
                  </a:cubicBezTo>
                  <a:cubicBezTo>
                    <a:pt x="1179" y="117"/>
                    <a:pt x="1179" y="117"/>
                    <a:pt x="1179" y="117"/>
                  </a:cubicBezTo>
                  <a:moveTo>
                    <a:pt x="1180" y="117"/>
                  </a:moveTo>
                  <a:cubicBezTo>
                    <a:pt x="1180" y="117"/>
                    <a:pt x="1180" y="117"/>
                    <a:pt x="1180" y="117"/>
                  </a:cubicBezTo>
                  <a:cubicBezTo>
                    <a:pt x="1180" y="117"/>
                    <a:pt x="1180" y="117"/>
                    <a:pt x="1180" y="117"/>
                  </a:cubicBezTo>
                  <a:moveTo>
                    <a:pt x="1180" y="117"/>
                  </a:moveTo>
                  <a:cubicBezTo>
                    <a:pt x="1180" y="117"/>
                    <a:pt x="1180" y="117"/>
                    <a:pt x="1180" y="117"/>
                  </a:cubicBezTo>
                  <a:cubicBezTo>
                    <a:pt x="1180" y="117"/>
                    <a:pt x="1180" y="117"/>
                    <a:pt x="1180" y="117"/>
                  </a:cubicBezTo>
                  <a:moveTo>
                    <a:pt x="1180" y="117"/>
                  </a:moveTo>
                  <a:cubicBezTo>
                    <a:pt x="1180" y="117"/>
                    <a:pt x="1180" y="117"/>
                    <a:pt x="1180" y="117"/>
                  </a:cubicBezTo>
                  <a:cubicBezTo>
                    <a:pt x="1180" y="117"/>
                    <a:pt x="1180" y="117"/>
                    <a:pt x="1180" y="117"/>
                  </a:cubicBezTo>
                  <a:moveTo>
                    <a:pt x="1180" y="117"/>
                  </a:moveTo>
                  <a:cubicBezTo>
                    <a:pt x="1181" y="117"/>
                    <a:pt x="1181" y="117"/>
                    <a:pt x="1181" y="117"/>
                  </a:cubicBezTo>
                  <a:cubicBezTo>
                    <a:pt x="1180" y="117"/>
                    <a:pt x="1180" y="117"/>
                    <a:pt x="1180" y="117"/>
                  </a:cubicBezTo>
                  <a:moveTo>
                    <a:pt x="1181" y="117"/>
                  </a:moveTo>
                  <a:cubicBezTo>
                    <a:pt x="1181" y="117"/>
                    <a:pt x="1181" y="117"/>
                    <a:pt x="1181" y="117"/>
                  </a:cubicBezTo>
                  <a:cubicBezTo>
                    <a:pt x="1181" y="117"/>
                    <a:pt x="1181" y="117"/>
                    <a:pt x="1181" y="117"/>
                  </a:cubicBezTo>
                  <a:moveTo>
                    <a:pt x="1181" y="117"/>
                  </a:moveTo>
                  <a:cubicBezTo>
                    <a:pt x="1181" y="117"/>
                    <a:pt x="1181" y="117"/>
                    <a:pt x="1181" y="117"/>
                  </a:cubicBezTo>
                  <a:cubicBezTo>
                    <a:pt x="1181" y="117"/>
                    <a:pt x="1181" y="117"/>
                    <a:pt x="1181" y="117"/>
                  </a:cubicBezTo>
                  <a:moveTo>
                    <a:pt x="1181" y="117"/>
                  </a:moveTo>
                  <a:cubicBezTo>
                    <a:pt x="1181" y="117"/>
                    <a:pt x="1181" y="117"/>
                    <a:pt x="1182" y="117"/>
                  </a:cubicBezTo>
                  <a:cubicBezTo>
                    <a:pt x="1181" y="117"/>
                    <a:pt x="1181" y="117"/>
                    <a:pt x="1181" y="117"/>
                  </a:cubicBezTo>
                  <a:moveTo>
                    <a:pt x="1182" y="117"/>
                  </a:moveTo>
                  <a:cubicBezTo>
                    <a:pt x="1182" y="117"/>
                    <a:pt x="1182" y="117"/>
                    <a:pt x="1182" y="117"/>
                  </a:cubicBezTo>
                  <a:cubicBezTo>
                    <a:pt x="1182" y="117"/>
                    <a:pt x="1182" y="117"/>
                    <a:pt x="1182" y="117"/>
                  </a:cubicBezTo>
                  <a:moveTo>
                    <a:pt x="1182" y="118"/>
                  </a:moveTo>
                  <a:cubicBezTo>
                    <a:pt x="1182" y="118"/>
                    <a:pt x="1182" y="118"/>
                    <a:pt x="1182" y="118"/>
                  </a:cubicBezTo>
                  <a:cubicBezTo>
                    <a:pt x="1182" y="118"/>
                    <a:pt x="1182" y="118"/>
                    <a:pt x="1182" y="118"/>
                  </a:cubicBezTo>
                  <a:moveTo>
                    <a:pt x="1182" y="118"/>
                  </a:moveTo>
                  <a:cubicBezTo>
                    <a:pt x="1182" y="118"/>
                    <a:pt x="1182" y="118"/>
                    <a:pt x="1182" y="118"/>
                  </a:cubicBezTo>
                  <a:cubicBezTo>
                    <a:pt x="1182" y="118"/>
                    <a:pt x="1182" y="118"/>
                    <a:pt x="1182" y="118"/>
                  </a:cubicBezTo>
                  <a:moveTo>
                    <a:pt x="1183" y="118"/>
                  </a:moveTo>
                  <a:cubicBezTo>
                    <a:pt x="1182" y="118"/>
                    <a:pt x="1182" y="118"/>
                    <a:pt x="1182" y="118"/>
                  </a:cubicBezTo>
                  <a:cubicBezTo>
                    <a:pt x="1183" y="118"/>
                    <a:pt x="1183" y="118"/>
                    <a:pt x="1183" y="118"/>
                  </a:cubicBezTo>
                  <a:moveTo>
                    <a:pt x="1183" y="119"/>
                  </a:moveTo>
                  <a:cubicBezTo>
                    <a:pt x="1183" y="118"/>
                    <a:pt x="1183" y="118"/>
                    <a:pt x="1183" y="118"/>
                  </a:cubicBezTo>
                  <a:cubicBezTo>
                    <a:pt x="1183" y="119"/>
                    <a:pt x="1183" y="119"/>
                    <a:pt x="1183" y="119"/>
                  </a:cubicBezTo>
                  <a:moveTo>
                    <a:pt x="1183" y="119"/>
                  </a:moveTo>
                  <a:cubicBezTo>
                    <a:pt x="1183" y="119"/>
                    <a:pt x="1183" y="119"/>
                    <a:pt x="1183" y="119"/>
                  </a:cubicBezTo>
                  <a:cubicBezTo>
                    <a:pt x="1183" y="119"/>
                    <a:pt x="1183" y="119"/>
                    <a:pt x="1183" y="119"/>
                  </a:cubicBezTo>
                  <a:moveTo>
                    <a:pt x="1184" y="119"/>
                  </a:moveTo>
                  <a:cubicBezTo>
                    <a:pt x="1183" y="119"/>
                    <a:pt x="1183" y="119"/>
                    <a:pt x="1183" y="119"/>
                  </a:cubicBezTo>
                  <a:cubicBezTo>
                    <a:pt x="1184" y="119"/>
                    <a:pt x="1184" y="119"/>
                    <a:pt x="1184" y="119"/>
                  </a:cubicBezTo>
                  <a:moveTo>
                    <a:pt x="1184" y="119"/>
                  </a:moveTo>
                  <a:cubicBezTo>
                    <a:pt x="1184" y="119"/>
                    <a:pt x="1184" y="119"/>
                    <a:pt x="1184" y="119"/>
                  </a:cubicBezTo>
                  <a:cubicBezTo>
                    <a:pt x="1184" y="119"/>
                    <a:pt x="1184" y="119"/>
                    <a:pt x="1184" y="119"/>
                  </a:cubicBezTo>
                  <a:moveTo>
                    <a:pt x="1184" y="119"/>
                  </a:moveTo>
                  <a:cubicBezTo>
                    <a:pt x="1184" y="119"/>
                    <a:pt x="1184" y="119"/>
                    <a:pt x="1184" y="119"/>
                  </a:cubicBezTo>
                  <a:cubicBezTo>
                    <a:pt x="1184" y="119"/>
                    <a:pt x="1184" y="119"/>
                    <a:pt x="1184" y="119"/>
                  </a:cubicBezTo>
                  <a:moveTo>
                    <a:pt x="1184" y="119"/>
                  </a:moveTo>
                  <a:cubicBezTo>
                    <a:pt x="1185" y="119"/>
                    <a:pt x="1185" y="120"/>
                    <a:pt x="1185" y="120"/>
                  </a:cubicBezTo>
                  <a:cubicBezTo>
                    <a:pt x="1185" y="120"/>
                    <a:pt x="1185" y="119"/>
                    <a:pt x="1184" y="119"/>
                  </a:cubicBezTo>
                  <a:moveTo>
                    <a:pt x="1186" y="120"/>
                  </a:moveTo>
                  <a:cubicBezTo>
                    <a:pt x="1186" y="120"/>
                    <a:pt x="1185" y="120"/>
                    <a:pt x="1185" y="120"/>
                  </a:cubicBezTo>
                  <a:cubicBezTo>
                    <a:pt x="1185" y="120"/>
                    <a:pt x="1186" y="120"/>
                    <a:pt x="1186" y="120"/>
                  </a:cubicBezTo>
                  <a:moveTo>
                    <a:pt x="1186" y="120"/>
                  </a:moveTo>
                  <a:cubicBezTo>
                    <a:pt x="1186" y="120"/>
                    <a:pt x="1186" y="120"/>
                    <a:pt x="1186" y="120"/>
                  </a:cubicBezTo>
                  <a:cubicBezTo>
                    <a:pt x="1186" y="120"/>
                    <a:pt x="1186" y="120"/>
                    <a:pt x="1186" y="120"/>
                  </a:cubicBezTo>
                  <a:moveTo>
                    <a:pt x="1186" y="120"/>
                  </a:moveTo>
                  <a:cubicBezTo>
                    <a:pt x="1186" y="120"/>
                    <a:pt x="1186" y="121"/>
                    <a:pt x="1186" y="121"/>
                  </a:cubicBezTo>
                  <a:cubicBezTo>
                    <a:pt x="1186" y="121"/>
                    <a:pt x="1186" y="120"/>
                    <a:pt x="1186" y="120"/>
                  </a:cubicBezTo>
                  <a:moveTo>
                    <a:pt x="1186" y="121"/>
                  </a:moveTo>
                  <a:cubicBezTo>
                    <a:pt x="1187" y="121"/>
                    <a:pt x="1187" y="121"/>
                    <a:pt x="1187" y="121"/>
                  </a:cubicBezTo>
                  <a:cubicBezTo>
                    <a:pt x="1187" y="121"/>
                    <a:pt x="1187" y="121"/>
                    <a:pt x="1186" y="121"/>
                  </a:cubicBezTo>
                  <a:moveTo>
                    <a:pt x="1187" y="121"/>
                  </a:moveTo>
                  <a:cubicBezTo>
                    <a:pt x="1188" y="122"/>
                    <a:pt x="1188" y="122"/>
                    <a:pt x="1188" y="122"/>
                  </a:cubicBezTo>
                  <a:cubicBezTo>
                    <a:pt x="1188" y="122"/>
                    <a:pt x="1188" y="122"/>
                    <a:pt x="1187" y="121"/>
                  </a:cubicBezTo>
                  <a:moveTo>
                    <a:pt x="1189" y="123"/>
                  </a:moveTo>
                  <a:cubicBezTo>
                    <a:pt x="1189" y="123"/>
                    <a:pt x="1189" y="122"/>
                    <a:pt x="1188" y="122"/>
                  </a:cubicBezTo>
                  <a:cubicBezTo>
                    <a:pt x="1189" y="122"/>
                    <a:pt x="1189" y="123"/>
                    <a:pt x="1189" y="123"/>
                  </a:cubicBezTo>
                  <a:moveTo>
                    <a:pt x="1189" y="123"/>
                  </a:moveTo>
                  <a:cubicBezTo>
                    <a:pt x="1190" y="123"/>
                    <a:pt x="1190" y="123"/>
                    <a:pt x="1190" y="123"/>
                  </a:cubicBezTo>
                  <a:cubicBezTo>
                    <a:pt x="1190" y="123"/>
                    <a:pt x="1190" y="123"/>
                    <a:pt x="1189" y="123"/>
                  </a:cubicBezTo>
                  <a:moveTo>
                    <a:pt x="1191" y="124"/>
                  </a:moveTo>
                  <a:cubicBezTo>
                    <a:pt x="1190" y="124"/>
                    <a:pt x="1190" y="124"/>
                    <a:pt x="1190" y="123"/>
                  </a:cubicBezTo>
                  <a:cubicBezTo>
                    <a:pt x="1190" y="124"/>
                    <a:pt x="1190" y="124"/>
                    <a:pt x="1191" y="124"/>
                  </a:cubicBezTo>
                  <a:moveTo>
                    <a:pt x="1192" y="125"/>
                  </a:moveTo>
                  <a:cubicBezTo>
                    <a:pt x="1192" y="124"/>
                    <a:pt x="1191" y="124"/>
                    <a:pt x="1191" y="124"/>
                  </a:cubicBezTo>
                  <a:cubicBezTo>
                    <a:pt x="1191" y="124"/>
                    <a:pt x="1192" y="124"/>
                    <a:pt x="1192" y="125"/>
                  </a:cubicBezTo>
                  <a:moveTo>
                    <a:pt x="1192" y="125"/>
                  </a:moveTo>
                  <a:cubicBezTo>
                    <a:pt x="1192" y="125"/>
                    <a:pt x="1193" y="125"/>
                    <a:pt x="1193" y="125"/>
                  </a:cubicBezTo>
                  <a:cubicBezTo>
                    <a:pt x="1193" y="125"/>
                    <a:pt x="1192" y="125"/>
                    <a:pt x="1192" y="125"/>
                  </a:cubicBezTo>
                  <a:moveTo>
                    <a:pt x="1194" y="126"/>
                  </a:moveTo>
                  <a:cubicBezTo>
                    <a:pt x="1194" y="126"/>
                    <a:pt x="1193" y="126"/>
                    <a:pt x="1193" y="125"/>
                  </a:cubicBezTo>
                  <a:cubicBezTo>
                    <a:pt x="1193" y="126"/>
                    <a:pt x="1194" y="126"/>
                    <a:pt x="1194" y="126"/>
                  </a:cubicBezTo>
                  <a:moveTo>
                    <a:pt x="1194" y="126"/>
                  </a:moveTo>
                  <a:cubicBezTo>
                    <a:pt x="1195" y="127"/>
                    <a:pt x="1195" y="127"/>
                    <a:pt x="1196" y="127"/>
                  </a:cubicBezTo>
                  <a:cubicBezTo>
                    <a:pt x="1195" y="127"/>
                    <a:pt x="1195" y="127"/>
                    <a:pt x="1194" y="126"/>
                  </a:cubicBezTo>
                  <a:moveTo>
                    <a:pt x="1196" y="127"/>
                  </a:moveTo>
                  <a:cubicBezTo>
                    <a:pt x="1196" y="127"/>
                    <a:pt x="1196" y="127"/>
                    <a:pt x="1196" y="128"/>
                  </a:cubicBezTo>
                  <a:cubicBezTo>
                    <a:pt x="1196" y="127"/>
                    <a:pt x="1196" y="127"/>
                    <a:pt x="1196" y="127"/>
                  </a:cubicBezTo>
                  <a:moveTo>
                    <a:pt x="1198" y="129"/>
                  </a:moveTo>
                  <a:cubicBezTo>
                    <a:pt x="1198" y="129"/>
                    <a:pt x="1197" y="128"/>
                    <a:pt x="1196" y="128"/>
                  </a:cubicBezTo>
                  <a:cubicBezTo>
                    <a:pt x="1197" y="128"/>
                    <a:pt x="1198" y="129"/>
                    <a:pt x="1198" y="129"/>
                  </a:cubicBezTo>
                  <a:moveTo>
                    <a:pt x="1199" y="130"/>
                  </a:moveTo>
                  <a:cubicBezTo>
                    <a:pt x="1199" y="130"/>
                    <a:pt x="1199" y="129"/>
                    <a:pt x="1198" y="129"/>
                  </a:cubicBezTo>
                  <a:cubicBezTo>
                    <a:pt x="1199" y="129"/>
                    <a:pt x="1199" y="130"/>
                    <a:pt x="1199" y="130"/>
                  </a:cubicBezTo>
                  <a:moveTo>
                    <a:pt x="1201" y="131"/>
                  </a:moveTo>
                  <a:cubicBezTo>
                    <a:pt x="1200" y="131"/>
                    <a:pt x="1199" y="130"/>
                    <a:pt x="1199" y="130"/>
                  </a:cubicBezTo>
                  <a:cubicBezTo>
                    <a:pt x="1199" y="130"/>
                    <a:pt x="1200" y="131"/>
                    <a:pt x="1201" y="131"/>
                  </a:cubicBezTo>
                  <a:moveTo>
                    <a:pt x="1202" y="132"/>
                  </a:moveTo>
                  <a:cubicBezTo>
                    <a:pt x="1203" y="132"/>
                    <a:pt x="1204" y="133"/>
                    <a:pt x="1204" y="133"/>
                  </a:cubicBezTo>
                  <a:cubicBezTo>
                    <a:pt x="1204" y="133"/>
                    <a:pt x="1202" y="132"/>
                    <a:pt x="1202" y="132"/>
                  </a:cubicBezTo>
                  <a:cubicBezTo>
                    <a:pt x="1202" y="132"/>
                    <a:pt x="1201" y="132"/>
                    <a:pt x="1201" y="131"/>
                  </a:cubicBezTo>
                  <a:cubicBezTo>
                    <a:pt x="1201" y="132"/>
                    <a:pt x="1202" y="132"/>
                    <a:pt x="1202" y="132"/>
                  </a:cubicBezTo>
                  <a:moveTo>
                    <a:pt x="1213" y="47"/>
                  </a:moveTo>
                  <a:cubicBezTo>
                    <a:pt x="1213" y="47"/>
                    <a:pt x="1213" y="47"/>
                    <a:pt x="1213" y="47"/>
                  </a:cubicBezTo>
                  <a:cubicBezTo>
                    <a:pt x="1213" y="47"/>
                    <a:pt x="1213" y="47"/>
                    <a:pt x="1213" y="47"/>
                  </a:cubicBezTo>
                  <a:moveTo>
                    <a:pt x="1213" y="47"/>
                  </a:moveTo>
                  <a:cubicBezTo>
                    <a:pt x="1213" y="47"/>
                    <a:pt x="1213" y="47"/>
                    <a:pt x="1213" y="47"/>
                  </a:cubicBezTo>
                  <a:cubicBezTo>
                    <a:pt x="1213" y="47"/>
                    <a:pt x="1213" y="47"/>
                    <a:pt x="1213" y="47"/>
                  </a:cubicBezTo>
                  <a:moveTo>
                    <a:pt x="1213" y="47"/>
                  </a:moveTo>
                  <a:cubicBezTo>
                    <a:pt x="1213" y="47"/>
                    <a:pt x="1213" y="47"/>
                    <a:pt x="1213" y="47"/>
                  </a:cubicBezTo>
                  <a:cubicBezTo>
                    <a:pt x="1213" y="47"/>
                    <a:pt x="1213" y="47"/>
                    <a:pt x="1213" y="47"/>
                  </a:cubicBezTo>
                  <a:moveTo>
                    <a:pt x="1213" y="47"/>
                  </a:moveTo>
                  <a:cubicBezTo>
                    <a:pt x="1213" y="47"/>
                    <a:pt x="1213" y="47"/>
                    <a:pt x="1213" y="47"/>
                  </a:cubicBezTo>
                  <a:cubicBezTo>
                    <a:pt x="1213" y="47"/>
                    <a:pt x="1213" y="47"/>
                    <a:pt x="1213" y="47"/>
                  </a:cubicBezTo>
                  <a:moveTo>
                    <a:pt x="1213" y="47"/>
                  </a:moveTo>
                  <a:cubicBezTo>
                    <a:pt x="1212" y="47"/>
                    <a:pt x="1212" y="47"/>
                    <a:pt x="1212" y="47"/>
                  </a:cubicBezTo>
                  <a:cubicBezTo>
                    <a:pt x="1213" y="47"/>
                    <a:pt x="1213" y="47"/>
                    <a:pt x="1213" y="47"/>
                  </a:cubicBezTo>
                  <a:moveTo>
                    <a:pt x="1212" y="47"/>
                  </a:moveTo>
                  <a:cubicBezTo>
                    <a:pt x="1212" y="47"/>
                    <a:pt x="1212" y="47"/>
                    <a:pt x="1212" y="47"/>
                  </a:cubicBezTo>
                  <a:cubicBezTo>
                    <a:pt x="1212" y="47"/>
                    <a:pt x="1212" y="47"/>
                    <a:pt x="1212" y="47"/>
                  </a:cubicBezTo>
                  <a:moveTo>
                    <a:pt x="1212" y="47"/>
                  </a:moveTo>
                  <a:cubicBezTo>
                    <a:pt x="1212" y="47"/>
                    <a:pt x="1212" y="47"/>
                    <a:pt x="1212" y="47"/>
                  </a:cubicBezTo>
                  <a:cubicBezTo>
                    <a:pt x="1212" y="47"/>
                    <a:pt x="1212" y="47"/>
                    <a:pt x="1212" y="47"/>
                  </a:cubicBezTo>
                  <a:moveTo>
                    <a:pt x="1212" y="46"/>
                  </a:moveTo>
                  <a:cubicBezTo>
                    <a:pt x="1212" y="46"/>
                    <a:pt x="1212" y="46"/>
                    <a:pt x="1212" y="46"/>
                  </a:cubicBezTo>
                  <a:cubicBezTo>
                    <a:pt x="1212" y="46"/>
                    <a:pt x="1212" y="46"/>
                    <a:pt x="1212" y="46"/>
                  </a:cubicBezTo>
                  <a:moveTo>
                    <a:pt x="1212" y="46"/>
                  </a:moveTo>
                  <a:cubicBezTo>
                    <a:pt x="1212" y="46"/>
                    <a:pt x="1212" y="46"/>
                    <a:pt x="1212" y="46"/>
                  </a:cubicBezTo>
                  <a:cubicBezTo>
                    <a:pt x="1212" y="46"/>
                    <a:pt x="1212" y="46"/>
                    <a:pt x="1212" y="46"/>
                  </a:cubicBezTo>
                  <a:moveTo>
                    <a:pt x="1212" y="46"/>
                  </a:moveTo>
                  <a:cubicBezTo>
                    <a:pt x="1212" y="46"/>
                    <a:pt x="1212" y="46"/>
                    <a:pt x="1212" y="46"/>
                  </a:cubicBezTo>
                  <a:cubicBezTo>
                    <a:pt x="1212" y="46"/>
                    <a:pt x="1212" y="46"/>
                    <a:pt x="1212" y="46"/>
                  </a:cubicBezTo>
                  <a:moveTo>
                    <a:pt x="1212" y="46"/>
                  </a:moveTo>
                  <a:cubicBezTo>
                    <a:pt x="1212" y="46"/>
                    <a:pt x="1212" y="46"/>
                    <a:pt x="1212" y="46"/>
                  </a:cubicBezTo>
                  <a:cubicBezTo>
                    <a:pt x="1212" y="46"/>
                    <a:pt x="1212" y="46"/>
                    <a:pt x="1212" y="46"/>
                  </a:cubicBezTo>
                  <a:moveTo>
                    <a:pt x="1212" y="46"/>
                  </a:moveTo>
                  <a:cubicBezTo>
                    <a:pt x="1211" y="46"/>
                    <a:pt x="1211" y="46"/>
                    <a:pt x="1211" y="46"/>
                  </a:cubicBezTo>
                  <a:cubicBezTo>
                    <a:pt x="1211" y="46"/>
                    <a:pt x="1211" y="46"/>
                    <a:pt x="1212" y="46"/>
                  </a:cubicBezTo>
                  <a:moveTo>
                    <a:pt x="1211" y="46"/>
                  </a:moveTo>
                  <a:cubicBezTo>
                    <a:pt x="1211" y="46"/>
                    <a:pt x="1211" y="46"/>
                    <a:pt x="1211" y="46"/>
                  </a:cubicBezTo>
                  <a:cubicBezTo>
                    <a:pt x="1211" y="46"/>
                    <a:pt x="1211" y="46"/>
                    <a:pt x="1211" y="46"/>
                  </a:cubicBezTo>
                  <a:moveTo>
                    <a:pt x="1211" y="46"/>
                  </a:moveTo>
                  <a:cubicBezTo>
                    <a:pt x="1211" y="46"/>
                    <a:pt x="1211" y="46"/>
                    <a:pt x="1211" y="46"/>
                  </a:cubicBezTo>
                  <a:cubicBezTo>
                    <a:pt x="1211" y="46"/>
                    <a:pt x="1211" y="46"/>
                    <a:pt x="1211" y="46"/>
                  </a:cubicBezTo>
                  <a:moveTo>
                    <a:pt x="1211" y="46"/>
                  </a:moveTo>
                  <a:cubicBezTo>
                    <a:pt x="1211" y="46"/>
                    <a:pt x="1211" y="46"/>
                    <a:pt x="1211" y="46"/>
                  </a:cubicBezTo>
                  <a:cubicBezTo>
                    <a:pt x="1211" y="46"/>
                    <a:pt x="1211" y="46"/>
                    <a:pt x="1211" y="46"/>
                  </a:cubicBezTo>
                  <a:moveTo>
                    <a:pt x="1211" y="46"/>
                  </a:moveTo>
                  <a:cubicBezTo>
                    <a:pt x="1211" y="46"/>
                    <a:pt x="1211" y="46"/>
                    <a:pt x="1211" y="46"/>
                  </a:cubicBezTo>
                  <a:cubicBezTo>
                    <a:pt x="1211" y="46"/>
                    <a:pt x="1211" y="46"/>
                    <a:pt x="1211" y="46"/>
                  </a:cubicBezTo>
                  <a:moveTo>
                    <a:pt x="1211" y="46"/>
                  </a:moveTo>
                  <a:cubicBezTo>
                    <a:pt x="1211" y="46"/>
                    <a:pt x="1211" y="46"/>
                    <a:pt x="1211" y="46"/>
                  </a:cubicBezTo>
                  <a:cubicBezTo>
                    <a:pt x="1211" y="46"/>
                    <a:pt x="1211" y="46"/>
                    <a:pt x="1211" y="46"/>
                  </a:cubicBezTo>
                  <a:moveTo>
                    <a:pt x="1211" y="46"/>
                  </a:moveTo>
                  <a:cubicBezTo>
                    <a:pt x="1211" y="45"/>
                    <a:pt x="1211" y="45"/>
                    <a:pt x="1211" y="45"/>
                  </a:cubicBezTo>
                  <a:cubicBezTo>
                    <a:pt x="1211" y="46"/>
                    <a:pt x="1211" y="46"/>
                    <a:pt x="1211" y="46"/>
                  </a:cubicBezTo>
                  <a:moveTo>
                    <a:pt x="1211" y="45"/>
                  </a:moveTo>
                  <a:cubicBezTo>
                    <a:pt x="1211" y="45"/>
                    <a:pt x="1211" y="45"/>
                    <a:pt x="1211" y="45"/>
                  </a:cubicBezTo>
                  <a:cubicBezTo>
                    <a:pt x="1211" y="45"/>
                    <a:pt x="1211" y="45"/>
                    <a:pt x="1211" y="45"/>
                  </a:cubicBezTo>
                  <a:moveTo>
                    <a:pt x="1211" y="45"/>
                  </a:moveTo>
                  <a:cubicBezTo>
                    <a:pt x="1211" y="45"/>
                    <a:pt x="1211" y="45"/>
                    <a:pt x="1211" y="45"/>
                  </a:cubicBezTo>
                  <a:cubicBezTo>
                    <a:pt x="1211" y="45"/>
                    <a:pt x="1211" y="45"/>
                    <a:pt x="1211" y="45"/>
                  </a:cubicBezTo>
                  <a:moveTo>
                    <a:pt x="1211" y="45"/>
                  </a:moveTo>
                  <a:cubicBezTo>
                    <a:pt x="1211" y="45"/>
                    <a:pt x="1211" y="45"/>
                    <a:pt x="1211" y="45"/>
                  </a:cubicBezTo>
                  <a:cubicBezTo>
                    <a:pt x="1211" y="45"/>
                    <a:pt x="1211" y="45"/>
                    <a:pt x="1211" y="45"/>
                  </a:cubicBezTo>
                  <a:moveTo>
                    <a:pt x="1211" y="45"/>
                  </a:moveTo>
                  <a:cubicBezTo>
                    <a:pt x="1211" y="45"/>
                    <a:pt x="1211" y="45"/>
                    <a:pt x="1211" y="45"/>
                  </a:cubicBezTo>
                  <a:cubicBezTo>
                    <a:pt x="1211" y="45"/>
                    <a:pt x="1211" y="45"/>
                    <a:pt x="1211" y="45"/>
                  </a:cubicBezTo>
                  <a:moveTo>
                    <a:pt x="1211" y="45"/>
                  </a:moveTo>
                  <a:cubicBezTo>
                    <a:pt x="1211" y="45"/>
                    <a:pt x="1211" y="45"/>
                    <a:pt x="1211" y="45"/>
                  </a:cubicBezTo>
                  <a:cubicBezTo>
                    <a:pt x="1211" y="45"/>
                    <a:pt x="1211" y="45"/>
                    <a:pt x="1211" y="45"/>
                  </a:cubicBezTo>
                  <a:moveTo>
                    <a:pt x="1211" y="45"/>
                  </a:moveTo>
                  <a:cubicBezTo>
                    <a:pt x="1211" y="45"/>
                    <a:pt x="1211" y="45"/>
                    <a:pt x="1211" y="45"/>
                  </a:cubicBezTo>
                  <a:cubicBezTo>
                    <a:pt x="1211" y="45"/>
                    <a:pt x="1211" y="45"/>
                    <a:pt x="1211" y="45"/>
                  </a:cubicBezTo>
                  <a:moveTo>
                    <a:pt x="1210" y="44"/>
                  </a:moveTo>
                  <a:cubicBezTo>
                    <a:pt x="1210" y="44"/>
                    <a:pt x="1211" y="44"/>
                    <a:pt x="1211" y="45"/>
                  </a:cubicBezTo>
                  <a:cubicBezTo>
                    <a:pt x="1211" y="44"/>
                    <a:pt x="1211" y="44"/>
                    <a:pt x="1211" y="44"/>
                  </a:cubicBezTo>
                  <a:moveTo>
                    <a:pt x="1210" y="44"/>
                  </a:moveTo>
                  <a:cubicBezTo>
                    <a:pt x="1210" y="44"/>
                    <a:pt x="1210" y="44"/>
                    <a:pt x="1210" y="44"/>
                  </a:cubicBezTo>
                  <a:cubicBezTo>
                    <a:pt x="1210" y="44"/>
                    <a:pt x="1210" y="44"/>
                    <a:pt x="1210" y="44"/>
                  </a:cubicBezTo>
                  <a:moveTo>
                    <a:pt x="1210" y="44"/>
                  </a:moveTo>
                  <a:cubicBezTo>
                    <a:pt x="1210" y="44"/>
                    <a:pt x="1210" y="44"/>
                    <a:pt x="1210" y="44"/>
                  </a:cubicBezTo>
                  <a:cubicBezTo>
                    <a:pt x="1210" y="44"/>
                    <a:pt x="1210" y="44"/>
                    <a:pt x="1210" y="44"/>
                  </a:cubicBezTo>
                  <a:moveTo>
                    <a:pt x="1210" y="44"/>
                  </a:moveTo>
                  <a:cubicBezTo>
                    <a:pt x="1210" y="44"/>
                    <a:pt x="1210" y="44"/>
                    <a:pt x="1210" y="44"/>
                  </a:cubicBezTo>
                  <a:cubicBezTo>
                    <a:pt x="1210" y="44"/>
                    <a:pt x="1210" y="44"/>
                    <a:pt x="1210" y="44"/>
                  </a:cubicBezTo>
                  <a:moveTo>
                    <a:pt x="1210" y="44"/>
                  </a:moveTo>
                  <a:cubicBezTo>
                    <a:pt x="1210" y="44"/>
                    <a:pt x="1210" y="44"/>
                    <a:pt x="1210" y="44"/>
                  </a:cubicBezTo>
                  <a:cubicBezTo>
                    <a:pt x="1210" y="44"/>
                    <a:pt x="1210" y="44"/>
                    <a:pt x="1210" y="44"/>
                  </a:cubicBezTo>
                  <a:moveTo>
                    <a:pt x="1210" y="44"/>
                  </a:moveTo>
                  <a:cubicBezTo>
                    <a:pt x="1210" y="44"/>
                    <a:pt x="1210" y="44"/>
                    <a:pt x="1210" y="44"/>
                  </a:cubicBezTo>
                  <a:cubicBezTo>
                    <a:pt x="1210" y="44"/>
                    <a:pt x="1210" y="44"/>
                    <a:pt x="1210" y="44"/>
                  </a:cubicBezTo>
                  <a:moveTo>
                    <a:pt x="1210" y="44"/>
                  </a:moveTo>
                  <a:cubicBezTo>
                    <a:pt x="1210" y="44"/>
                    <a:pt x="1210" y="44"/>
                    <a:pt x="1210" y="43"/>
                  </a:cubicBezTo>
                  <a:cubicBezTo>
                    <a:pt x="1210" y="44"/>
                    <a:pt x="1210" y="44"/>
                    <a:pt x="1210" y="44"/>
                  </a:cubicBezTo>
                  <a:moveTo>
                    <a:pt x="1210" y="43"/>
                  </a:moveTo>
                  <a:cubicBezTo>
                    <a:pt x="1210" y="43"/>
                    <a:pt x="1210" y="43"/>
                    <a:pt x="1210" y="43"/>
                  </a:cubicBezTo>
                  <a:cubicBezTo>
                    <a:pt x="1210" y="43"/>
                    <a:pt x="1210" y="43"/>
                    <a:pt x="1210" y="43"/>
                  </a:cubicBezTo>
                  <a:moveTo>
                    <a:pt x="1194" y="59"/>
                  </a:moveTo>
                  <a:cubicBezTo>
                    <a:pt x="1206" y="73"/>
                    <a:pt x="1206" y="73"/>
                    <a:pt x="1206" y="73"/>
                  </a:cubicBezTo>
                  <a:cubicBezTo>
                    <a:pt x="1194" y="59"/>
                    <a:pt x="1194" y="59"/>
                    <a:pt x="1194" y="59"/>
                  </a:cubicBezTo>
                  <a:moveTo>
                    <a:pt x="1178" y="48"/>
                  </a:moveTo>
                  <a:cubicBezTo>
                    <a:pt x="1194" y="59"/>
                    <a:pt x="1194" y="59"/>
                    <a:pt x="1194" y="59"/>
                  </a:cubicBezTo>
                  <a:cubicBezTo>
                    <a:pt x="1178" y="48"/>
                    <a:pt x="1178" y="48"/>
                    <a:pt x="1178" y="48"/>
                  </a:cubicBezTo>
                  <a:cubicBezTo>
                    <a:pt x="1194" y="56"/>
                    <a:pt x="1194" y="56"/>
                    <a:pt x="1194" y="56"/>
                  </a:cubicBezTo>
                  <a:cubicBezTo>
                    <a:pt x="1178" y="48"/>
                    <a:pt x="1178" y="48"/>
                    <a:pt x="1178" y="48"/>
                  </a:cubicBezTo>
                  <a:moveTo>
                    <a:pt x="1239" y="42"/>
                  </a:moveTo>
                  <a:cubicBezTo>
                    <a:pt x="1219" y="30"/>
                    <a:pt x="1199" y="21"/>
                    <a:pt x="1179" y="12"/>
                  </a:cubicBezTo>
                  <a:cubicBezTo>
                    <a:pt x="1179" y="12"/>
                    <a:pt x="1179" y="12"/>
                    <a:pt x="1179" y="12"/>
                  </a:cubicBezTo>
                  <a:cubicBezTo>
                    <a:pt x="1181" y="13"/>
                    <a:pt x="1181" y="13"/>
                    <a:pt x="1191" y="18"/>
                  </a:cubicBezTo>
                  <a:cubicBezTo>
                    <a:pt x="1193" y="19"/>
                    <a:pt x="1195" y="20"/>
                    <a:pt x="1197" y="21"/>
                  </a:cubicBezTo>
                  <a:cubicBezTo>
                    <a:pt x="1183" y="15"/>
                    <a:pt x="1182" y="15"/>
                    <a:pt x="1179" y="14"/>
                  </a:cubicBezTo>
                  <a:cubicBezTo>
                    <a:pt x="1180" y="15"/>
                    <a:pt x="1181" y="16"/>
                    <a:pt x="1182" y="17"/>
                  </a:cubicBezTo>
                  <a:cubicBezTo>
                    <a:pt x="1187" y="19"/>
                    <a:pt x="1193" y="22"/>
                    <a:pt x="1198" y="24"/>
                  </a:cubicBezTo>
                  <a:cubicBezTo>
                    <a:pt x="1217" y="34"/>
                    <a:pt x="1217" y="34"/>
                    <a:pt x="1217" y="34"/>
                  </a:cubicBezTo>
                  <a:cubicBezTo>
                    <a:pt x="1219" y="36"/>
                    <a:pt x="1219" y="37"/>
                    <a:pt x="1221" y="37"/>
                  </a:cubicBezTo>
                  <a:cubicBezTo>
                    <a:pt x="1225" y="41"/>
                    <a:pt x="1230" y="46"/>
                    <a:pt x="1233" y="50"/>
                  </a:cubicBezTo>
                  <a:cubicBezTo>
                    <a:pt x="1203" y="38"/>
                    <a:pt x="1203" y="38"/>
                    <a:pt x="1203" y="38"/>
                  </a:cubicBezTo>
                  <a:cubicBezTo>
                    <a:pt x="1206" y="47"/>
                    <a:pt x="1206" y="49"/>
                    <a:pt x="1203" y="60"/>
                  </a:cubicBezTo>
                  <a:cubicBezTo>
                    <a:pt x="1179" y="47"/>
                    <a:pt x="1179" y="47"/>
                    <a:pt x="1179" y="47"/>
                  </a:cubicBezTo>
                  <a:cubicBezTo>
                    <a:pt x="1169" y="45"/>
                    <a:pt x="1169" y="45"/>
                    <a:pt x="1169" y="45"/>
                  </a:cubicBezTo>
                  <a:cubicBezTo>
                    <a:pt x="1169" y="45"/>
                    <a:pt x="1169" y="45"/>
                    <a:pt x="1169" y="46"/>
                  </a:cubicBezTo>
                  <a:cubicBezTo>
                    <a:pt x="1168" y="47"/>
                    <a:pt x="1167" y="50"/>
                    <a:pt x="1166" y="52"/>
                  </a:cubicBezTo>
                  <a:cubicBezTo>
                    <a:pt x="1156" y="50"/>
                    <a:pt x="1156" y="50"/>
                    <a:pt x="1156" y="50"/>
                  </a:cubicBezTo>
                  <a:cubicBezTo>
                    <a:pt x="1155" y="52"/>
                    <a:pt x="1154" y="53"/>
                    <a:pt x="1153" y="54"/>
                  </a:cubicBezTo>
                  <a:cubicBezTo>
                    <a:pt x="1155" y="60"/>
                    <a:pt x="1158" y="68"/>
                    <a:pt x="1158" y="73"/>
                  </a:cubicBezTo>
                  <a:cubicBezTo>
                    <a:pt x="1158" y="77"/>
                    <a:pt x="1157" y="82"/>
                    <a:pt x="1156" y="85"/>
                  </a:cubicBezTo>
                  <a:cubicBezTo>
                    <a:pt x="1156" y="85"/>
                    <a:pt x="1155" y="86"/>
                    <a:pt x="1155" y="86"/>
                  </a:cubicBezTo>
                  <a:cubicBezTo>
                    <a:pt x="1159" y="93"/>
                    <a:pt x="1159" y="93"/>
                    <a:pt x="1159" y="93"/>
                  </a:cubicBezTo>
                  <a:cubicBezTo>
                    <a:pt x="1164" y="99"/>
                    <a:pt x="1164" y="99"/>
                    <a:pt x="1164" y="99"/>
                  </a:cubicBezTo>
                  <a:cubicBezTo>
                    <a:pt x="1160" y="102"/>
                    <a:pt x="1156" y="104"/>
                    <a:pt x="1152" y="106"/>
                  </a:cubicBezTo>
                  <a:cubicBezTo>
                    <a:pt x="1157" y="109"/>
                    <a:pt x="1161" y="113"/>
                    <a:pt x="1166" y="116"/>
                  </a:cubicBezTo>
                  <a:cubicBezTo>
                    <a:pt x="1158" y="120"/>
                    <a:pt x="1158" y="120"/>
                    <a:pt x="1158" y="120"/>
                  </a:cubicBezTo>
                  <a:cubicBezTo>
                    <a:pt x="1150" y="133"/>
                    <a:pt x="1150" y="133"/>
                    <a:pt x="1150" y="133"/>
                  </a:cubicBezTo>
                  <a:cubicBezTo>
                    <a:pt x="1158" y="137"/>
                    <a:pt x="1158" y="137"/>
                    <a:pt x="1158" y="137"/>
                  </a:cubicBezTo>
                  <a:cubicBezTo>
                    <a:pt x="1180" y="153"/>
                    <a:pt x="1180" y="153"/>
                    <a:pt x="1180" y="153"/>
                  </a:cubicBezTo>
                  <a:cubicBezTo>
                    <a:pt x="1178" y="147"/>
                    <a:pt x="1178" y="147"/>
                    <a:pt x="1178" y="147"/>
                  </a:cubicBezTo>
                  <a:cubicBezTo>
                    <a:pt x="1199" y="154"/>
                    <a:pt x="1199" y="154"/>
                    <a:pt x="1199" y="154"/>
                  </a:cubicBezTo>
                  <a:cubicBezTo>
                    <a:pt x="1201" y="156"/>
                    <a:pt x="1203" y="158"/>
                    <a:pt x="1205" y="160"/>
                  </a:cubicBezTo>
                  <a:cubicBezTo>
                    <a:pt x="1213" y="164"/>
                    <a:pt x="1213" y="164"/>
                    <a:pt x="1213" y="164"/>
                  </a:cubicBezTo>
                  <a:cubicBezTo>
                    <a:pt x="1205" y="160"/>
                    <a:pt x="1205" y="160"/>
                    <a:pt x="1205" y="160"/>
                  </a:cubicBezTo>
                  <a:cubicBezTo>
                    <a:pt x="1205" y="160"/>
                    <a:pt x="1204" y="161"/>
                    <a:pt x="1203" y="161"/>
                  </a:cubicBezTo>
                  <a:cubicBezTo>
                    <a:pt x="1199" y="154"/>
                    <a:pt x="1199" y="154"/>
                    <a:pt x="1199" y="154"/>
                  </a:cubicBezTo>
                  <a:cubicBezTo>
                    <a:pt x="1178" y="147"/>
                    <a:pt x="1178" y="147"/>
                    <a:pt x="1178" y="147"/>
                  </a:cubicBezTo>
                  <a:cubicBezTo>
                    <a:pt x="1180" y="153"/>
                    <a:pt x="1180" y="153"/>
                    <a:pt x="1180" y="153"/>
                  </a:cubicBezTo>
                  <a:cubicBezTo>
                    <a:pt x="1194" y="165"/>
                    <a:pt x="1194" y="165"/>
                    <a:pt x="1194" y="165"/>
                  </a:cubicBezTo>
                  <a:cubicBezTo>
                    <a:pt x="1203" y="179"/>
                    <a:pt x="1203" y="179"/>
                    <a:pt x="1203" y="179"/>
                  </a:cubicBezTo>
                  <a:cubicBezTo>
                    <a:pt x="1202" y="179"/>
                    <a:pt x="1199" y="180"/>
                    <a:pt x="1198" y="180"/>
                  </a:cubicBezTo>
                  <a:cubicBezTo>
                    <a:pt x="1190" y="176"/>
                    <a:pt x="1190" y="176"/>
                    <a:pt x="1190" y="176"/>
                  </a:cubicBezTo>
                  <a:cubicBezTo>
                    <a:pt x="1181" y="160"/>
                    <a:pt x="1181" y="160"/>
                    <a:pt x="1181" y="160"/>
                  </a:cubicBezTo>
                  <a:cubicBezTo>
                    <a:pt x="1173" y="156"/>
                    <a:pt x="1173" y="156"/>
                    <a:pt x="1173" y="156"/>
                  </a:cubicBezTo>
                  <a:cubicBezTo>
                    <a:pt x="1173" y="157"/>
                    <a:pt x="1174" y="158"/>
                    <a:pt x="1175" y="158"/>
                  </a:cubicBezTo>
                  <a:cubicBezTo>
                    <a:pt x="1174" y="158"/>
                    <a:pt x="1173" y="157"/>
                    <a:pt x="1173" y="156"/>
                  </a:cubicBezTo>
                  <a:cubicBezTo>
                    <a:pt x="1162" y="146"/>
                    <a:pt x="1152" y="136"/>
                    <a:pt x="1140" y="127"/>
                  </a:cubicBezTo>
                  <a:cubicBezTo>
                    <a:pt x="1138" y="127"/>
                    <a:pt x="1136" y="128"/>
                    <a:pt x="1134" y="129"/>
                  </a:cubicBezTo>
                  <a:cubicBezTo>
                    <a:pt x="1133" y="130"/>
                    <a:pt x="1132" y="132"/>
                    <a:pt x="1131" y="133"/>
                  </a:cubicBezTo>
                  <a:cubicBezTo>
                    <a:pt x="1131" y="133"/>
                    <a:pt x="1135" y="151"/>
                    <a:pt x="1154" y="162"/>
                  </a:cubicBezTo>
                  <a:cubicBezTo>
                    <a:pt x="1146" y="157"/>
                    <a:pt x="1146" y="157"/>
                    <a:pt x="1146" y="157"/>
                  </a:cubicBezTo>
                  <a:cubicBezTo>
                    <a:pt x="1154" y="162"/>
                    <a:pt x="1154" y="162"/>
                    <a:pt x="1154" y="162"/>
                  </a:cubicBezTo>
                  <a:cubicBezTo>
                    <a:pt x="1158" y="169"/>
                    <a:pt x="1158" y="169"/>
                    <a:pt x="1158" y="169"/>
                  </a:cubicBezTo>
                  <a:cubicBezTo>
                    <a:pt x="1143" y="166"/>
                    <a:pt x="1143" y="166"/>
                    <a:pt x="1143" y="166"/>
                  </a:cubicBezTo>
                  <a:cubicBezTo>
                    <a:pt x="1142" y="166"/>
                    <a:pt x="1141" y="166"/>
                    <a:pt x="1140" y="167"/>
                  </a:cubicBezTo>
                  <a:cubicBezTo>
                    <a:pt x="1116" y="165"/>
                    <a:pt x="1116" y="165"/>
                    <a:pt x="1116" y="165"/>
                  </a:cubicBezTo>
                  <a:cubicBezTo>
                    <a:pt x="1120" y="169"/>
                    <a:pt x="1123" y="173"/>
                    <a:pt x="1127" y="178"/>
                  </a:cubicBezTo>
                  <a:cubicBezTo>
                    <a:pt x="1126" y="178"/>
                    <a:pt x="1125" y="179"/>
                    <a:pt x="1124" y="179"/>
                  </a:cubicBezTo>
                  <a:cubicBezTo>
                    <a:pt x="1182" y="248"/>
                    <a:pt x="1233" y="329"/>
                    <a:pt x="1273" y="419"/>
                  </a:cubicBezTo>
                  <a:cubicBezTo>
                    <a:pt x="1284" y="409"/>
                    <a:pt x="1284" y="409"/>
                    <a:pt x="1284" y="409"/>
                  </a:cubicBezTo>
                  <a:cubicBezTo>
                    <a:pt x="1299" y="443"/>
                    <a:pt x="1299" y="443"/>
                    <a:pt x="1299" y="443"/>
                  </a:cubicBezTo>
                  <a:cubicBezTo>
                    <a:pt x="1288" y="452"/>
                    <a:pt x="1288" y="452"/>
                    <a:pt x="1288" y="452"/>
                  </a:cubicBezTo>
                  <a:cubicBezTo>
                    <a:pt x="1299" y="479"/>
                    <a:pt x="1310" y="507"/>
                    <a:pt x="1319" y="535"/>
                  </a:cubicBezTo>
                  <a:cubicBezTo>
                    <a:pt x="1483" y="494"/>
                    <a:pt x="1569" y="435"/>
                    <a:pt x="1558" y="374"/>
                  </a:cubicBezTo>
                  <a:cubicBezTo>
                    <a:pt x="1556" y="371"/>
                    <a:pt x="1556" y="371"/>
                    <a:pt x="1556" y="371"/>
                  </a:cubicBezTo>
                  <a:cubicBezTo>
                    <a:pt x="1557" y="372"/>
                    <a:pt x="1557" y="373"/>
                    <a:pt x="1557" y="374"/>
                  </a:cubicBezTo>
                  <a:cubicBezTo>
                    <a:pt x="1550" y="367"/>
                    <a:pt x="1550" y="367"/>
                    <a:pt x="1550" y="367"/>
                  </a:cubicBezTo>
                  <a:cubicBezTo>
                    <a:pt x="1538" y="344"/>
                    <a:pt x="1538" y="344"/>
                    <a:pt x="1538" y="344"/>
                  </a:cubicBezTo>
                  <a:cubicBezTo>
                    <a:pt x="1549" y="369"/>
                    <a:pt x="1549" y="369"/>
                    <a:pt x="1549" y="369"/>
                  </a:cubicBezTo>
                  <a:cubicBezTo>
                    <a:pt x="1538" y="344"/>
                    <a:pt x="1538" y="344"/>
                    <a:pt x="1538" y="344"/>
                  </a:cubicBezTo>
                  <a:cubicBezTo>
                    <a:pt x="1533" y="332"/>
                    <a:pt x="1533" y="332"/>
                    <a:pt x="1533" y="332"/>
                  </a:cubicBezTo>
                  <a:cubicBezTo>
                    <a:pt x="1542" y="343"/>
                    <a:pt x="1542" y="343"/>
                    <a:pt x="1542" y="343"/>
                  </a:cubicBezTo>
                  <a:cubicBezTo>
                    <a:pt x="1542" y="343"/>
                    <a:pt x="1541" y="343"/>
                    <a:pt x="1541" y="342"/>
                  </a:cubicBezTo>
                  <a:cubicBezTo>
                    <a:pt x="1535" y="331"/>
                    <a:pt x="1535" y="331"/>
                    <a:pt x="1535" y="331"/>
                  </a:cubicBezTo>
                  <a:cubicBezTo>
                    <a:pt x="1538" y="336"/>
                    <a:pt x="1542" y="340"/>
                    <a:pt x="1551" y="355"/>
                  </a:cubicBezTo>
                  <a:cubicBezTo>
                    <a:pt x="1551" y="356"/>
                    <a:pt x="1552" y="357"/>
                    <a:pt x="1553" y="357"/>
                  </a:cubicBezTo>
                  <a:cubicBezTo>
                    <a:pt x="1552" y="356"/>
                    <a:pt x="1551" y="355"/>
                    <a:pt x="1550" y="353"/>
                  </a:cubicBezTo>
                  <a:cubicBezTo>
                    <a:pt x="1544" y="343"/>
                    <a:pt x="1544" y="343"/>
                    <a:pt x="1544" y="343"/>
                  </a:cubicBezTo>
                  <a:cubicBezTo>
                    <a:pt x="1543" y="341"/>
                    <a:pt x="1543" y="341"/>
                    <a:pt x="1543" y="341"/>
                  </a:cubicBezTo>
                  <a:cubicBezTo>
                    <a:pt x="1526" y="312"/>
                    <a:pt x="1522" y="306"/>
                    <a:pt x="1504" y="280"/>
                  </a:cubicBezTo>
                  <a:cubicBezTo>
                    <a:pt x="1507" y="284"/>
                    <a:pt x="1507" y="284"/>
                    <a:pt x="1507" y="284"/>
                  </a:cubicBezTo>
                  <a:cubicBezTo>
                    <a:pt x="1523" y="308"/>
                    <a:pt x="1529" y="318"/>
                    <a:pt x="1537" y="332"/>
                  </a:cubicBezTo>
                  <a:cubicBezTo>
                    <a:pt x="1536" y="329"/>
                    <a:pt x="1534" y="326"/>
                    <a:pt x="1532" y="324"/>
                  </a:cubicBezTo>
                  <a:cubicBezTo>
                    <a:pt x="1515" y="295"/>
                    <a:pt x="1510" y="289"/>
                    <a:pt x="1478" y="245"/>
                  </a:cubicBezTo>
                  <a:cubicBezTo>
                    <a:pt x="1455" y="219"/>
                    <a:pt x="1424" y="185"/>
                    <a:pt x="1399" y="160"/>
                  </a:cubicBezTo>
                  <a:cubicBezTo>
                    <a:pt x="1401" y="161"/>
                    <a:pt x="1401" y="161"/>
                    <a:pt x="1401" y="161"/>
                  </a:cubicBezTo>
                  <a:cubicBezTo>
                    <a:pt x="1374" y="137"/>
                    <a:pt x="1326" y="92"/>
                    <a:pt x="1239" y="42"/>
                  </a:cubicBezTo>
                  <a:moveTo>
                    <a:pt x="1166" y="52"/>
                  </a:moveTo>
                  <a:cubicBezTo>
                    <a:pt x="1163" y="50"/>
                    <a:pt x="1160" y="49"/>
                    <a:pt x="1158" y="48"/>
                  </a:cubicBezTo>
                  <a:cubicBezTo>
                    <a:pt x="1157" y="48"/>
                    <a:pt x="1157" y="49"/>
                    <a:pt x="1156" y="50"/>
                  </a:cubicBezTo>
                  <a:cubicBezTo>
                    <a:pt x="1156" y="50"/>
                    <a:pt x="1156" y="50"/>
                    <a:pt x="1156" y="50"/>
                  </a:cubicBezTo>
                  <a:cubicBezTo>
                    <a:pt x="1166" y="52"/>
                    <a:pt x="1166" y="52"/>
                    <a:pt x="1166" y="52"/>
                  </a:cubicBezTo>
                  <a:moveTo>
                    <a:pt x="1074" y="123"/>
                  </a:moveTo>
                  <a:cubicBezTo>
                    <a:pt x="1080" y="117"/>
                    <a:pt x="1088" y="110"/>
                    <a:pt x="1094" y="104"/>
                  </a:cubicBezTo>
                  <a:cubicBezTo>
                    <a:pt x="1079" y="92"/>
                    <a:pt x="1079" y="92"/>
                    <a:pt x="1079" y="92"/>
                  </a:cubicBezTo>
                  <a:cubicBezTo>
                    <a:pt x="1075" y="99"/>
                    <a:pt x="1070" y="108"/>
                    <a:pt x="1065" y="114"/>
                  </a:cubicBezTo>
                  <a:cubicBezTo>
                    <a:pt x="1067" y="117"/>
                    <a:pt x="1071" y="120"/>
                    <a:pt x="1074" y="123"/>
                  </a:cubicBezTo>
                  <a:moveTo>
                    <a:pt x="460" y="29"/>
                  </a:moveTo>
                  <a:cubicBezTo>
                    <a:pt x="467" y="30"/>
                    <a:pt x="467" y="30"/>
                    <a:pt x="467" y="30"/>
                  </a:cubicBezTo>
                  <a:cubicBezTo>
                    <a:pt x="475" y="26"/>
                    <a:pt x="475" y="26"/>
                    <a:pt x="475" y="26"/>
                  </a:cubicBezTo>
                  <a:cubicBezTo>
                    <a:pt x="486" y="19"/>
                    <a:pt x="486" y="19"/>
                    <a:pt x="486" y="19"/>
                  </a:cubicBezTo>
                  <a:cubicBezTo>
                    <a:pt x="477" y="22"/>
                    <a:pt x="477" y="22"/>
                    <a:pt x="477" y="22"/>
                  </a:cubicBezTo>
                  <a:cubicBezTo>
                    <a:pt x="477" y="22"/>
                    <a:pt x="478" y="21"/>
                    <a:pt x="479" y="20"/>
                  </a:cubicBezTo>
                  <a:cubicBezTo>
                    <a:pt x="491" y="12"/>
                    <a:pt x="491" y="12"/>
                    <a:pt x="491" y="12"/>
                  </a:cubicBezTo>
                  <a:cubicBezTo>
                    <a:pt x="477" y="16"/>
                    <a:pt x="477" y="16"/>
                    <a:pt x="477" y="16"/>
                  </a:cubicBezTo>
                  <a:cubicBezTo>
                    <a:pt x="491" y="12"/>
                    <a:pt x="491" y="12"/>
                    <a:pt x="491" y="12"/>
                  </a:cubicBezTo>
                  <a:cubicBezTo>
                    <a:pt x="510" y="5"/>
                    <a:pt x="510" y="5"/>
                    <a:pt x="510" y="5"/>
                  </a:cubicBezTo>
                  <a:cubicBezTo>
                    <a:pt x="502" y="6"/>
                    <a:pt x="502" y="6"/>
                    <a:pt x="502" y="6"/>
                  </a:cubicBezTo>
                  <a:cubicBezTo>
                    <a:pt x="494" y="9"/>
                    <a:pt x="494" y="9"/>
                    <a:pt x="494" y="9"/>
                  </a:cubicBezTo>
                  <a:cubicBezTo>
                    <a:pt x="502" y="6"/>
                    <a:pt x="502" y="6"/>
                    <a:pt x="502" y="6"/>
                  </a:cubicBezTo>
                  <a:cubicBezTo>
                    <a:pt x="507" y="2"/>
                    <a:pt x="507" y="2"/>
                    <a:pt x="507" y="2"/>
                  </a:cubicBezTo>
                  <a:cubicBezTo>
                    <a:pt x="494" y="5"/>
                    <a:pt x="494" y="5"/>
                    <a:pt x="494" y="5"/>
                  </a:cubicBezTo>
                  <a:cubicBezTo>
                    <a:pt x="492" y="6"/>
                    <a:pt x="490" y="8"/>
                    <a:pt x="488" y="9"/>
                  </a:cubicBezTo>
                  <a:cubicBezTo>
                    <a:pt x="470" y="18"/>
                    <a:pt x="470" y="18"/>
                    <a:pt x="470" y="18"/>
                  </a:cubicBezTo>
                  <a:cubicBezTo>
                    <a:pt x="474" y="15"/>
                    <a:pt x="477" y="12"/>
                    <a:pt x="482" y="9"/>
                  </a:cubicBezTo>
                  <a:cubicBezTo>
                    <a:pt x="477" y="10"/>
                    <a:pt x="472" y="13"/>
                    <a:pt x="466" y="15"/>
                  </a:cubicBezTo>
                  <a:cubicBezTo>
                    <a:pt x="472" y="13"/>
                    <a:pt x="472" y="13"/>
                    <a:pt x="472" y="13"/>
                  </a:cubicBezTo>
                  <a:cubicBezTo>
                    <a:pt x="469" y="15"/>
                    <a:pt x="466" y="18"/>
                    <a:pt x="463" y="20"/>
                  </a:cubicBezTo>
                  <a:cubicBezTo>
                    <a:pt x="463" y="21"/>
                    <a:pt x="462" y="22"/>
                    <a:pt x="461" y="22"/>
                  </a:cubicBezTo>
                  <a:cubicBezTo>
                    <a:pt x="451" y="27"/>
                    <a:pt x="451" y="27"/>
                    <a:pt x="451" y="27"/>
                  </a:cubicBezTo>
                  <a:cubicBezTo>
                    <a:pt x="450" y="28"/>
                    <a:pt x="450" y="29"/>
                    <a:pt x="449" y="29"/>
                  </a:cubicBezTo>
                  <a:cubicBezTo>
                    <a:pt x="467" y="21"/>
                    <a:pt x="467" y="21"/>
                    <a:pt x="467" y="21"/>
                  </a:cubicBezTo>
                  <a:cubicBezTo>
                    <a:pt x="466" y="22"/>
                    <a:pt x="466" y="23"/>
                    <a:pt x="465" y="23"/>
                  </a:cubicBezTo>
                  <a:cubicBezTo>
                    <a:pt x="463" y="25"/>
                    <a:pt x="463" y="26"/>
                    <a:pt x="462" y="27"/>
                  </a:cubicBezTo>
                  <a:cubicBezTo>
                    <a:pt x="461" y="28"/>
                    <a:pt x="461" y="29"/>
                    <a:pt x="460" y="29"/>
                  </a:cubicBezTo>
                  <a:moveTo>
                    <a:pt x="508" y="10"/>
                  </a:moveTo>
                  <a:cubicBezTo>
                    <a:pt x="509" y="10"/>
                    <a:pt x="510" y="10"/>
                    <a:pt x="511" y="9"/>
                  </a:cubicBezTo>
                  <a:cubicBezTo>
                    <a:pt x="511" y="9"/>
                    <a:pt x="511" y="9"/>
                    <a:pt x="511" y="9"/>
                  </a:cubicBezTo>
                  <a:cubicBezTo>
                    <a:pt x="511" y="9"/>
                    <a:pt x="513" y="9"/>
                    <a:pt x="512" y="7"/>
                  </a:cubicBezTo>
                  <a:cubicBezTo>
                    <a:pt x="512" y="7"/>
                    <a:pt x="511" y="7"/>
                    <a:pt x="511" y="7"/>
                  </a:cubicBezTo>
                  <a:cubicBezTo>
                    <a:pt x="507" y="8"/>
                    <a:pt x="497" y="11"/>
                    <a:pt x="497" y="11"/>
                  </a:cubicBezTo>
                  <a:cubicBezTo>
                    <a:pt x="497" y="12"/>
                    <a:pt x="496" y="13"/>
                    <a:pt x="496" y="13"/>
                  </a:cubicBezTo>
                  <a:cubicBezTo>
                    <a:pt x="496" y="14"/>
                    <a:pt x="495" y="14"/>
                    <a:pt x="494" y="15"/>
                  </a:cubicBezTo>
                  <a:cubicBezTo>
                    <a:pt x="495" y="15"/>
                    <a:pt x="495" y="15"/>
                    <a:pt x="498" y="14"/>
                  </a:cubicBezTo>
                  <a:cubicBezTo>
                    <a:pt x="499" y="13"/>
                    <a:pt x="504" y="12"/>
                    <a:pt x="508" y="10"/>
                  </a:cubicBezTo>
                  <a:moveTo>
                    <a:pt x="489" y="37"/>
                  </a:moveTo>
                  <a:cubicBezTo>
                    <a:pt x="489" y="37"/>
                    <a:pt x="489" y="37"/>
                    <a:pt x="489" y="37"/>
                  </a:cubicBezTo>
                  <a:cubicBezTo>
                    <a:pt x="489" y="37"/>
                    <a:pt x="489" y="36"/>
                    <a:pt x="489" y="35"/>
                  </a:cubicBezTo>
                  <a:cubicBezTo>
                    <a:pt x="495" y="32"/>
                    <a:pt x="501" y="30"/>
                    <a:pt x="506" y="27"/>
                  </a:cubicBezTo>
                  <a:cubicBezTo>
                    <a:pt x="498" y="28"/>
                    <a:pt x="498" y="28"/>
                    <a:pt x="498" y="28"/>
                  </a:cubicBezTo>
                  <a:cubicBezTo>
                    <a:pt x="480" y="40"/>
                    <a:pt x="480" y="40"/>
                    <a:pt x="480" y="40"/>
                  </a:cubicBezTo>
                  <a:cubicBezTo>
                    <a:pt x="455" y="49"/>
                    <a:pt x="455" y="49"/>
                    <a:pt x="455" y="49"/>
                  </a:cubicBezTo>
                  <a:cubicBezTo>
                    <a:pt x="455" y="50"/>
                    <a:pt x="455" y="50"/>
                    <a:pt x="455" y="51"/>
                  </a:cubicBezTo>
                  <a:cubicBezTo>
                    <a:pt x="455" y="52"/>
                    <a:pt x="455" y="52"/>
                    <a:pt x="455" y="53"/>
                  </a:cubicBezTo>
                  <a:cubicBezTo>
                    <a:pt x="462" y="49"/>
                    <a:pt x="463" y="48"/>
                    <a:pt x="464" y="47"/>
                  </a:cubicBezTo>
                  <a:cubicBezTo>
                    <a:pt x="464" y="47"/>
                    <a:pt x="464" y="47"/>
                    <a:pt x="464" y="48"/>
                  </a:cubicBezTo>
                  <a:cubicBezTo>
                    <a:pt x="475" y="43"/>
                    <a:pt x="475" y="43"/>
                    <a:pt x="489" y="37"/>
                  </a:cubicBezTo>
                  <a:moveTo>
                    <a:pt x="498" y="22"/>
                  </a:moveTo>
                  <a:cubicBezTo>
                    <a:pt x="498" y="23"/>
                    <a:pt x="498" y="25"/>
                    <a:pt x="498" y="25"/>
                  </a:cubicBezTo>
                  <a:cubicBezTo>
                    <a:pt x="505" y="23"/>
                    <a:pt x="505" y="23"/>
                    <a:pt x="505" y="23"/>
                  </a:cubicBezTo>
                  <a:cubicBezTo>
                    <a:pt x="516" y="14"/>
                    <a:pt x="516" y="14"/>
                    <a:pt x="516" y="14"/>
                  </a:cubicBezTo>
                  <a:cubicBezTo>
                    <a:pt x="498" y="22"/>
                    <a:pt x="498" y="22"/>
                    <a:pt x="498" y="22"/>
                  </a:cubicBezTo>
                  <a:moveTo>
                    <a:pt x="1153" y="54"/>
                  </a:moveTo>
                  <a:cubicBezTo>
                    <a:pt x="1154" y="53"/>
                    <a:pt x="1155" y="52"/>
                    <a:pt x="1156" y="50"/>
                  </a:cubicBezTo>
                  <a:cubicBezTo>
                    <a:pt x="1129" y="39"/>
                    <a:pt x="1129" y="39"/>
                    <a:pt x="1129" y="39"/>
                  </a:cubicBezTo>
                  <a:cubicBezTo>
                    <a:pt x="1128" y="41"/>
                    <a:pt x="1127" y="41"/>
                    <a:pt x="1126" y="42"/>
                  </a:cubicBezTo>
                  <a:cubicBezTo>
                    <a:pt x="1126" y="43"/>
                    <a:pt x="1126" y="43"/>
                    <a:pt x="1143" y="52"/>
                  </a:cubicBezTo>
                  <a:cubicBezTo>
                    <a:pt x="1143" y="52"/>
                    <a:pt x="1144" y="51"/>
                    <a:pt x="1145" y="50"/>
                  </a:cubicBezTo>
                  <a:cubicBezTo>
                    <a:pt x="1146" y="49"/>
                    <a:pt x="1146" y="48"/>
                    <a:pt x="1146" y="47"/>
                  </a:cubicBezTo>
                  <a:cubicBezTo>
                    <a:pt x="1146" y="48"/>
                    <a:pt x="1146" y="49"/>
                    <a:pt x="1145" y="50"/>
                  </a:cubicBezTo>
                  <a:cubicBezTo>
                    <a:pt x="1147" y="51"/>
                    <a:pt x="1150" y="53"/>
                    <a:pt x="1153" y="54"/>
                  </a:cubicBezTo>
                  <a:moveTo>
                    <a:pt x="1129" y="52"/>
                  </a:moveTo>
                  <a:cubicBezTo>
                    <a:pt x="1127" y="51"/>
                    <a:pt x="1124" y="50"/>
                    <a:pt x="1121" y="48"/>
                  </a:cubicBezTo>
                  <a:cubicBezTo>
                    <a:pt x="1121" y="49"/>
                    <a:pt x="1120" y="49"/>
                    <a:pt x="1120" y="50"/>
                  </a:cubicBezTo>
                  <a:cubicBezTo>
                    <a:pt x="1109" y="47"/>
                    <a:pt x="1109" y="47"/>
                    <a:pt x="1109" y="47"/>
                  </a:cubicBezTo>
                  <a:cubicBezTo>
                    <a:pt x="1115" y="50"/>
                    <a:pt x="1120" y="53"/>
                    <a:pt x="1125" y="56"/>
                  </a:cubicBezTo>
                  <a:cubicBezTo>
                    <a:pt x="1127" y="55"/>
                    <a:pt x="1128" y="54"/>
                    <a:pt x="1129" y="52"/>
                  </a:cubicBezTo>
                  <a:moveTo>
                    <a:pt x="1133" y="49"/>
                  </a:moveTo>
                  <a:cubicBezTo>
                    <a:pt x="1128" y="46"/>
                    <a:pt x="1122" y="44"/>
                    <a:pt x="1116" y="41"/>
                  </a:cubicBezTo>
                  <a:cubicBezTo>
                    <a:pt x="1116" y="42"/>
                    <a:pt x="1115" y="43"/>
                    <a:pt x="1114" y="44"/>
                  </a:cubicBezTo>
                  <a:cubicBezTo>
                    <a:pt x="1121" y="48"/>
                    <a:pt x="1121" y="48"/>
                    <a:pt x="1121" y="48"/>
                  </a:cubicBezTo>
                  <a:cubicBezTo>
                    <a:pt x="1124" y="50"/>
                    <a:pt x="1127" y="51"/>
                    <a:pt x="1129" y="52"/>
                  </a:cubicBezTo>
                  <a:cubicBezTo>
                    <a:pt x="1131" y="51"/>
                    <a:pt x="1132" y="50"/>
                    <a:pt x="1133" y="49"/>
                  </a:cubicBezTo>
                  <a:moveTo>
                    <a:pt x="1121" y="48"/>
                  </a:moveTo>
                  <a:cubicBezTo>
                    <a:pt x="1114" y="44"/>
                    <a:pt x="1114" y="44"/>
                    <a:pt x="1114" y="44"/>
                  </a:cubicBezTo>
                  <a:cubicBezTo>
                    <a:pt x="1105" y="40"/>
                    <a:pt x="1105" y="40"/>
                    <a:pt x="1105" y="40"/>
                  </a:cubicBezTo>
                  <a:cubicBezTo>
                    <a:pt x="1103" y="42"/>
                    <a:pt x="1102" y="43"/>
                    <a:pt x="1100" y="44"/>
                  </a:cubicBezTo>
                  <a:cubicBezTo>
                    <a:pt x="1103" y="46"/>
                    <a:pt x="1105" y="47"/>
                    <a:pt x="1108" y="48"/>
                  </a:cubicBezTo>
                  <a:cubicBezTo>
                    <a:pt x="1108" y="48"/>
                    <a:pt x="1109" y="47"/>
                    <a:pt x="1109" y="47"/>
                  </a:cubicBezTo>
                  <a:cubicBezTo>
                    <a:pt x="1120" y="50"/>
                    <a:pt x="1120" y="50"/>
                    <a:pt x="1120" y="50"/>
                  </a:cubicBezTo>
                  <a:cubicBezTo>
                    <a:pt x="1120" y="49"/>
                    <a:pt x="1121" y="49"/>
                    <a:pt x="1121" y="48"/>
                  </a:cubicBezTo>
                  <a:moveTo>
                    <a:pt x="518" y="34"/>
                  </a:moveTo>
                  <a:cubicBezTo>
                    <a:pt x="521" y="33"/>
                    <a:pt x="524" y="32"/>
                    <a:pt x="527" y="30"/>
                  </a:cubicBezTo>
                  <a:cubicBezTo>
                    <a:pt x="534" y="22"/>
                    <a:pt x="534" y="22"/>
                    <a:pt x="534" y="22"/>
                  </a:cubicBezTo>
                  <a:cubicBezTo>
                    <a:pt x="533" y="21"/>
                    <a:pt x="533" y="20"/>
                    <a:pt x="533" y="19"/>
                  </a:cubicBezTo>
                  <a:cubicBezTo>
                    <a:pt x="533" y="20"/>
                    <a:pt x="533" y="21"/>
                    <a:pt x="534" y="22"/>
                  </a:cubicBezTo>
                  <a:cubicBezTo>
                    <a:pt x="537" y="21"/>
                    <a:pt x="540" y="20"/>
                    <a:pt x="543" y="19"/>
                  </a:cubicBezTo>
                  <a:cubicBezTo>
                    <a:pt x="542" y="18"/>
                    <a:pt x="542" y="17"/>
                    <a:pt x="542" y="16"/>
                  </a:cubicBezTo>
                  <a:cubicBezTo>
                    <a:pt x="533" y="17"/>
                    <a:pt x="533" y="17"/>
                    <a:pt x="533" y="17"/>
                  </a:cubicBezTo>
                  <a:cubicBezTo>
                    <a:pt x="527" y="20"/>
                    <a:pt x="521" y="22"/>
                    <a:pt x="515" y="24"/>
                  </a:cubicBezTo>
                  <a:cubicBezTo>
                    <a:pt x="514" y="25"/>
                    <a:pt x="513" y="26"/>
                    <a:pt x="506" y="31"/>
                  </a:cubicBezTo>
                  <a:cubicBezTo>
                    <a:pt x="501" y="34"/>
                    <a:pt x="500" y="36"/>
                    <a:pt x="500" y="37"/>
                  </a:cubicBezTo>
                  <a:cubicBezTo>
                    <a:pt x="500" y="37"/>
                    <a:pt x="501" y="37"/>
                    <a:pt x="508" y="34"/>
                  </a:cubicBezTo>
                  <a:cubicBezTo>
                    <a:pt x="508" y="35"/>
                    <a:pt x="508" y="35"/>
                    <a:pt x="508" y="35"/>
                  </a:cubicBezTo>
                  <a:cubicBezTo>
                    <a:pt x="518" y="34"/>
                    <a:pt x="518" y="34"/>
                    <a:pt x="518" y="34"/>
                  </a:cubicBezTo>
                  <a:moveTo>
                    <a:pt x="1034" y="79"/>
                  </a:moveTo>
                  <a:cubicBezTo>
                    <a:pt x="1030" y="76"/>
                    <a:pt x="1026" y="73"/>
                    <a:pt x="1022" y="70"/>
                  </a:cubicBezTo>
                  <a:cubicBezTo>
                    <a:pt x="1021" y="70"/>
                    <a:pt x="1019" y="70"/>
                    <a:pt x="1018" y="70"/>
                  </a:cubicBezTo>
                  <a:cubicBezTo>
                    <a:pt x="1022" y="74"/>
                    <a:pt x="1026" y="77"/>
                    <a:pt x="1030" y="81"/>
                  </a:cubicBezTo>
                  <a:cubicBezTo>
                    <a:pt x="1032" y="80"/>
                    <a:pt x="1033" y="80"/>
                    <a:pt x="1034" y="79"/>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01" y="42"/>
                  </a:moveTo>
                  <a:cubicBezTo>
                    <a:pt x="504" y="40"/>
                    <a:pt x="507" y="39"/>
                    <a:pt x="510" y="38"/>
                  </a:cubicBezTo>
                  <a:cubicBezTo>
                    <a:pt x="507" y="39"/>
                    <a:pt x="504" y="40"/>
                    <a:pt x="501" y="42"/>
                  </a:cubicBezTo>
                  <a:moveTo>
                    <a:pt x="550" y="61"/>
                  </a:moveTo>
                  <a:cubicBezTo>
                    <a:pt x="552" y="60"/>
                    <a:pt x="555" y="58"/>
                    <a:pt x="558" y="57"/>
                  </a:cubicBezTo>
                  <a:cubicBezTo>
                    <a:pt x="555" y="58"/>
                    <a:pt x="552" y="60"/>
                    <a:pt x="550" y="61"/>
                  </a:cubicBezTo>
                  <a:moveTo>
                    <a:pt x="582" y="53"/>
                  </a:moveTo>
                  <a:cubicBezTo>
                    <a:pt x="586" y="53"/>
                    <a:pt x="586" y="53"/>
                    <a:pt x="586" y="53"/>
                  </a:cubicBezTo>
                  <a:cubicBezTo>
                    <a:pt x="582" y="53"/>
                    <a:pt x="582" y="53"/>
                    <a:pt x="582" y="53"/>
                  </a:cubicBezTo>
                  <a:moveTo>
                    <a:pt x="529" y="89"/>
                  </a:moveTo>
                  <a:cubicBezTo>
                    <a:pt x="548" y="76"/>
                    <a:pt x="567" y="64"/>
                    <a:pt x="586" y="53"/>
                  </a:cubicBezTo>
                  <a:cubicBezTo>
                    <a:pt x="582" y="53"/>
                    <a:pt x="582" y="53"/>
                    <a:pt x="582" y="53"/>
                  </a:cubicBezTo>
                  <a:cubicBezTo>
                    <a:pt x="579" y="49"/>
                    <a:pt x="579" y="49"/>
                    <a:pt x="579" y="49"/>
                  </a:cubicBezTo>
                  <a:cubicBezTo>
                    <a:pt x="596" y="43"/>
                    <a:pt x="596" y="43"/>
                    <a:pt x="596" y="43"/>
                  </a:cubicBezTo>
                  <a:cubicBezTo>
                    <a:pt x="595" y="43"/>
                    <a:pt x="593" y="42"/>
                    <a:pt x="592" y="42"/>
                  </a:cubicBezTo>
                  <a:cubicBezTo>
                    <a:pt x="575" y="35"/>
                    <a:pt x="564" y="30"/>
                    <a:pt x="554" y="20"/>
                  </a:cubicBezTo>
                  <a:cubicBezTo>
                    <a:pt x="553" y="20"/>
                    <a:pt x="553" y="19"/>
                    <a:pt x="553" y="18"/>
                  </a:cubicBezTo>
                  <a:cubicBezTo>
                    <a:pt x="538" y="30"/>
                    <a:pt x="538" y="30"/>
                    <a:pt x="538" y="30"/>
                  </a:cubicBezTo>
                  <a:cubicBezTo>
                    <a:pt x="548" y="29"/>
                    <a:pt x="548" y="29"/>
                    <a:pt x="548" y="29"/>
                  </a:cubicBezTo>
                  <a:cubicBezTo>
                    <a:pt x="549" y="31"/>
                    <a:pt x="551" y="35"/>
                    <a:pt x="552" y="37"/>
                  </a:cubicBezTo>
                  <a:cubicBezTo>
                    <a:pt x="551" y="35"/>
                    <a:pt x="549" y="31"/>
                    <a:pt x="548" y="29"/>
                  </a:cubicBezTo>
                  <a:cubicBezTo>
                    <a:pt x="538" y="30"/>
                    <a:pt x="538" y="30"/>
                    <a:pt x="538" y="30"/>
                  </a:cubicBezTo>
                  <a:cubicBezTo>
                    <a:pt x="553" y="18"/>
                    <a:pt x="553" y="18"/>
                    <a:pt x="553" y="18"/>
                  </a:cubicBezTo>
                  <a:cubicBezTo>
                    <a:pt x="545" y="21"/>
                    <a:pt x="545" y="21"/>
                    <a:pt x="545" y="21"/>
                  </a:cubicBezTo>
                  <a:cubicBezTo>
                    <a:pt x="535" y="29"/>
                    <a:pt x="535" y="29"/>
                    <a:pt x="535" y="29"/>
                  </a:cubicBezTo>
                  <a:cubicBezTo>
                    <a:pt x="527" y="30"/>
                    <a:pt x="527" y="30"/>
                    <a:pt x="527" y="30"/>
                  </a:cubicBezTo>
                  <a:cubicBezTo>
                    <a:pt x="524" y="32"/>
                    <a:pt x="521" y="33"/>
                    <a:pt x="518" y="34"/>
                  </a:cubicBezTo>
                  <a:cubicBezTo>
                    <a:pt x="510" y="39"/>
                    <a:pt x="510" y="39"/>
                    <a:pt x="510" y="39"/>
                  </a:cubicBezTo>
                  <a:cubicBezTo>
                    <a:pt x="505" y="42"/>
                    <a:pt x="499" y="45"/>
                    <a:pt x="493" y="47"/>
                  </a:cubicBezTo>
                  <a:cubicBezTo>
                    <a:pt x="496" y="50"/>
                    <a:pt x="496" y="50"/>
                    <a:pt x="496" y="50"/>
                  </a:cubicBezTo>
                  <a:cubicBezTo>
                    <a:pt x="493" y="47"/>
                    <a:pt x="493" y="47"/>
                    <a:pt x="493" y="47"/>
                  </a:cubicBezTo>
                  <a:cubicBezTo>
                    <a:pt x="499" y="45"/>
                    <a:pt x="505" y="42"/>
                    <a:pt x="510" y="39"/>
                  </a:cubicBezTo>
                  <a:cubicBezTo>
                    <a:pt x="518" y="34"/>
                    <a:pt x="518" y="34"/>
                    <a:pt x="518" y="34"/>
                  </a:cubicBezTo>
                  <a:cubicBezTo>
                    <a:pt x="508" y="35"/>
                    <a:pt x="508" y="35"/>
                    <a:pt x="508" y="35"/>
                  </a:cubicBezTo>
                  <a:cubicBezTo>
                    <a:pt x="498" y="40"/>
                    <a:pt x="498" y="40"/>
                    <a:pt x="498" y="40"/>
                  </a:cubicBezTo>
                  <a:cubicBezTo>
                    <a:pt x="510" y="38"/>
                    <a:pt x="510" y="38"/>
                    <a:pt x="510" y="38"/>
                  </a:cubicBezTo>
                  <a:cubicBezTo>
                    <a:pt x="507" y="39"/>
                    <a:pt x="504" y="40"/>
                    <a:pt x="501" y="42"/>
                  </a:cubicBezTo>
                  <a:cubicBezTo>
                    <a:pt x="485" y="46"/>
                    <a:pt x="485" y="46"/>
                    <a:pt x="485" y="46"/>
                  </a:cubicBezTo>
                  <a:cubicBezTo>
                    <a:pt x="484" y="50"/>
                    <a:pt x="484" y="50"/>
                    <a:pt x="484" y="50"/>
                  </a:cubicBezTo>
                  <a:cubicBezTo>
                    <a:pt x="486" y="53"/>
                    <a:pt x="489" y="57"/>
                    <a:pt x="492" y="61"/>
                  </a:cubicBezTo>
                  <a:cubicBezTo>
                    <a:pt x="510" y="53"/>
                    <a:pt x="510" y="53"/>
                    <a:pt x="510" y="53"/>
                  </a:cubicBezTo>
                  <a:cubicBezTo>
                    <a:pt x="510" y="54"/>
                    <a:pt x="510" y="54"/>
                    <a:pt x="511" y="54"/>
                  </a:cubicBezTo>
                  <a:cubicBezTo>
                    <a:pt x="540" y="39"/>
                    <a:pt x="540" y="39"/>
                    <a:pt x="540" y="39"/>
                  </a:cubicBezTo>
                  <a:cubicBezTo>
                    <a:pt x="506" y="49"/>
                    <a:pt x="506" y="49"/>
                    <a:pt x="506" y="49"/>
                  </a:cubicBezTo>
                  <a:cubicBezTo>
                    <a:pt x="540" y="39"/>
                    <a:pt x="540" y="39"/>
                    <a:pt x="540" y="39"/>
                  </a:cubicBezTo>
                  <a:cubicBezTo>
                    <a:pt x="511" y="54"/>
                    <a:pt x="511" y="54"/>
                    <a:pt x="511" y="54"/>
                  </a:cubicBezTo>
                  <a:cubicBezTo>
                    <a:pt x="512" y="55"/>
                    <a:pt x="513" y="56"/>
                    <a:pt x="513" y="56"/>
                  </a:cubicBezTo>
                  <a:cubicBezTo>
                    <a:pt x="529" y="47"/>
                    <a:pt x="529" y="47"/>
                    <a:pt x="529" y="47"/>
                  </a:cubicBezTo>
                  <a:cubicBezTo>
                    <a:pt x="532" y="50"/>
                    <a:pt x="532" y="50"/>
                    <a:pt x="532" y="50"/>
                  </a:cubicBezTo>
                  <a:cubicBezTo>
                    <a:pt x="535" y="48"/>
                    <a:pt x="538" y="47"/>
                    <a:pt x="541" y="46"/>
                  </a:cubicBezTo>
                  <a:cubicBezTo>
                    <a:pt x="539" y="45"/>
                    <a:pt x="537" y="43"/>
                    <a:pt x="536" y="42"/>
                  </a:cubicBezTo>
                  <a:cubicBezTo>
                    <a:pt x="537" y="43"/>
                    <a:pt x="539" y="45"/>
                    <a:pt x="541" y="46"/>
                  </a:cubicBezTo>
                  <a:cubicBezTo>
                    <a:pt x="549" y="46"/>
                    <a:pt x="561" y="46"/>
                    <a:pt x="569" y="46"/>
                  </a:cubicBezTo>
                  <a:cubicBezTo>
                    <a:pt x="570" y="46"/>
                    <a:pt x="570" y="46"/>
                    <a:pt x="571" y="47"/>
                  </a:cubicBezTo>
                  <a:cubicBezTo>
                    <a:pt x="571" y="47"/>
                    <a:pt x="571" y="47"/>
                    <a:pt x="572" y="47"/>
                  </a:cubicBezTo>
                  <a:cubicBezTo>
                    <a:pt x="566" y="53"/>
                    <a:pt x="566" y="53"/>
                    <a:pt x="566" y="53"/>
                  </a:cubicBezTo>
                  <a:cubicBezTo>
                    <a:pt x="565" y="52"/>
                    <a:pt x="564" y="51"/>
                    <a:pt x="563" y="51"/>
                  </a:cubicBezTo>
                  <a:cubicBezTo>
                    <a:pt x="560" y="53"/>
                    <a:pt x="557" y="54"/>
                    <a:pt x="555" y="56"/>
                  </a:cubicBezTo>
                  <a:cubicBezTo>
                    <a:pt x="556" y="56"/>
                    <a:pt x="556" y="56"/>
                    <a:pt x="558" y="57"/>
                  </a:cubicBezTo>
                  <a:cubicBezTo>
                    <a:pt x="560" y="56"/>
                    <a:pt x="563" y="54"/>
                    <a:pt x="566" y="53"/>
                  </a:cubicBezTo>
                  <a:cubicBezTo>
                    <a:pt x="563" y="54"/>
                    <a:pt x="560" y="56"/>
                    <a:pt x="558" y="57"/>
                  </a:cubicBezTo>
                  <a:cubicBezTo>
                    <a:pt x="555" y="58"/>
                    <a:pt x="552" y="60"/>
                    <a:pt x="550" y="61"/>
                  </a:cubicBezTo>
                  <a:cubicBezTo>
                    <a:pt x="549" y="61"/>
                    <a:pt x="548" y="60"/>
                    <a:pt x="547" y="59"/>
                  </a:cubicBezTo>
                  <a:cubicBezTo>
                    <a:pt x="545" y="59"/>
                    <a:pt x="544" y="58"/>
                    <a:pt x="543" y="57"/>
                  </a:cubicBezTo>
                  <a:cubicBezTo>
                    <a:pt x="540" y="59"/>
                    <a:pt x="537" y="60"/>
                    <a:pt x="535" y="62"/>
                  </a:cubicBezTo>
                  <a:cubicBezTo>
                    <a:pt x="533" y="60"/>
                    <a:pt x="531" y="59"/>
                    <a:pt x="530" y="58"/>
                  </a:cubicBezTo>
                  <a:cubicBezTo>
                    <a:pt x="529" y="58"/>
                    <a:pt x="529" y="58"/>
                    <a:pt x="528" y="57"/>
                  </a:cubicBezTo>
                  <a:cubicBezTo>
                    <a:pt x="526" y="59"/>
                    <a:pt x="523" y="60"/>
                    <a:pt x="520" y="62"/>
                  </a:cubicBezTo>
                  <a:cubicBezTo>
                    <a:pt x="522" y="63"/>
                    <a:pt x="523" y="64"/>
                    <a:pt x="524" y="64"/>
                  </a:cubicBezTo>
                  <a:cubicBezTo>
                    <a:pt x="526" y="66"/>
                    <a:pt x="529" y="67"/>
                    <a:pt x="531" y="68"/>
                  </a:cubicBezTo>
                  <a:cubicBezTo>
                    <a:pt x="532" y="69"/>
                    <a:pt x="532" y="69"/>
                    <a:pt x="533" y="69"/>
                  </a:cubicBezTo>
                  <a:cubicBezTo>
                    <a:pt x="528" y="73"/>
                    <a:pt x="522" y="76"/>
                    <a:pt x="517" y="79"/>
                  </a:cubicBezTo>
                  <a:cubicBezTo>
                    <a:pt x="519" y="79"/>
                    <a:pt x="519" y="79"/>
                    <a:pt x="525" y="82"/>
                  </a:cubicBezTo>
                  <a:cubicBezTo>
                    <a:pt x="519" y="79"/>
                    <a:pt x="519" y="79"/>
                    <a:pt x="517" y="79"/>
                  </a:cubicBezTo>
                  <a:cubicBezTo>
                    <a:pt x="522" y="76"/>
                    <a:pt x="528" y="73"/>
                    <a:pt x="533" y="69"/>
                  </a:cubicBezTo>
                  <a:cubicBezTo>
                    <a:pt x="532" y="69"/>
                    <a:pt x="532" y="69"/>
                    <a:pt x="531" y="68"/>
                  </a:cubicBezTo>
                  <a:cubicBezTo>
                    <a:pt x="529" y="67"/>
                    <a:pt x="526" y="66"/>
                    <a:pt x="524" y="64"/>
                  </a:cubicBezTo>
                  <a:cubicBezTo>
                    <a:pt x="496" y="82"/>
                    <a:pt x="502" y="85"/>
                    <a:pt x="525" y="91"/>
                  </a:cubicBezTo>
                  <a:cubicBezTo>
                    <a:pt x="526" y="91"/>
                    <a:pt x="528" y="89"/>
                    <a:pt x="529" y="89"/>
                  </a:cubicBezTo>
                  <a:cubicBezTo>
                    <a:pt x="530" y="86"/>
                    <a:pt x="529" y="84"/>
                    <a:pt x="527" y="82"/>
                  </a:cubicBezTo>
                  <a:cubicBezTo>
                    <a:pt x="529" y="84"/>
                    <a:pt x="530" y="86"/>
                    <a:pt x="529" y="89"/>
                  </a:cubicBezTo>
                </a:path>
              </a:pathLst>
            </a:custGeom>
            <a:solidFill>
              <a:srgbClr val="2462A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Arial"/>
                <a:ea typeface="微软雅黑"/>
                <a:sym typeface="Arial"/>
              </a:endParaRPr>
            </a:p>
          </p:txBody>
        </p:sp>
      </p:grpSp>
    </p:spTree>
  </p:cSld>
  <p:clrMapOvr>
    <a:masterClrMapping/>
  </p:clrMapOvr>
  <mc:AlternateContent xmlns:mc="http://schemas.openxmlformats.org/markup-compatibility/2006" xmlns:p14="http://schemas.microsoft.com/office/powerpoint/2010/main">
    <mc:Choice Requires="p14">
      <p:transition spd="slow" p14:dur="2000" advClick="0" advTm="0"/>
    </mc:Choice>
    <mc:Fallback xmlns="">
      <p:transition spd="slow" advClick="0"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left)">
                                      <p:cBhvr>
                                        <p:cTn id="7" dur="500"/>
                                        <p:tgtEl>
                                          <p:spTgt spid="22"/>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26"/>
                                        </p:tgtEl>
                                        <p:attrNameLst>
                                          <p:attrName>style.visibility</p:attrName>
                                        </p:attrNameLst>
                                      </p:cBhvr>
                                      <p:to>
                                        <p:strVal val="visible"/>
                                      </p:to>
                                    </p:set>
                                    <p:anim calcmode="lin" valueType="num">
                                      <p:cBhvr>
                                        <p:cTn id="11" dur="500" fill="hold"/>
                                        <p:tgtEl>
                                          <p:spTgt spid="26"/>
                                        </p:tgtEl>
                                        <p:attrNameLst>
                                          <p:attrName>ppt_w</p:attrName>
                                        </p:attrNameLst>
                                      </p:cBhvr>
                                      <p:tavLst>
                                        <p:tav tm="0">
                                          <p:val>
                                            <p:fltVal val="0"/>
                                          </p:val>
                                        </p:tav>
                                        <p:tav tm="100000">
                                          <p:val>
                                            <p:strVal val="#ppt_w"/>
                                          </p:val>
                                        </p:tav>
                                      </p:tavLst>
                                    </p:anim>
                                    <p:anim calcmode="lin" valueType="num">
                                      <p:cBhvr>
                                        <p:cTn id="12" dur="500" fill="hold"/>
                                        <p:tgtEl>
                                          <p:spTgt spid="26"/>
                                        </p:tgtEl>
                                        <p:attrNameLst>
                                          <p:attrName>ppt_h</p:attrName>
                                        </p:attrNameLst>
                                      </p:cBhvr>
                                      <p:tavLst>
                                        <p:tav tm="0">
                                          <p:val>
                                            <p:fltVal val="0"/>
                                          </p:val>
                                        </p:tav>
                                        <p:tav tm="100000">
                                          <p:val>
                                            <p:strVal val="#ppt_h"/>
                                          </p:val>
                                        </p:tav>
                                      </p:tavLst>
                                    </p:anim>
                                    <p:animEffect transition="in" filter="fade">
                                      <p:cBhvr>
                                        <p:cTn id="13" dur="500"/>
                                        <p:tgtEl>
                                          <p:spTgt spid="26"/>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23"/>
                                        </p:tgtEl>
                                        <p:attrNameLst>
                                          <p:attrName>style.visibility</p:attrName>
                                        </p:attrNameLst>
                                      </p:cBhvr>
                                      <p:to>
                                        <p:strVal val="visible"/>
                                      </p:to>
                                    </p:set>
                                    <p:anim calcmode="lin" valueType="num">
                                      <p:cBhvr>
                                        <p:cTn id="17" dur="500" fill="hold"/>
                                        <p:tgtEl>
                                          <p:spTgt spid="23"/>
                                        </p:tgtEl>
                                        <p:attrNameLst>
                                          <p:attrName>ppt_w</p:attrName>
                                        </p:attrNameLst>
                                      </p:cBhvr>
                                      <p:tavLst>
                                        <p:tav tm="0">
                                          <p:val>
                                            <p:fltVal val="0"/>
                                          </p:val>
                                        </p:tav>
                                        <p:tav tm="100000">
                                          <p:val>
                                            <p:strVal val="#ppt_w"/>
                                          </p:val>
                                        </p:tav>
                                      </p:tavLst>
                                    </p:anim>
                                    <p:anim calcmode="lin" valueType="num">
                                      <p:cBhvr>
                                        <p:cTn id="18" dur="500" fill="hold"/>
                                        <p:tgtEl>
                                          <p:spTgt spid="23"/>
                                        </p:tgtEl>
                                        <p:attrNameLst>
                                          <p:attrName>ppt_h</p:attrName>
                                        </p:attrNameLst>
                                      </p:cBhvr>
                                      <p:tavLst>
                                        <p:tav tm="0">
                                          <p:val>
                                            <p:fltVal val="0"/>
                                          </p:val>
                                        </p:tav>
                                        <p:tav tm="100000">
                                          <p:val>
                                            <p:strVal val="#ppt_h"/>
                                          </p:val>
                                        </p:tav>
                                      </p:tavLst>
                                    </p:anim>
                                    <p:animEffect transition="in" filter="fade">
                                      <p:cBhvr>
                                        <p:cTn id="19" dur="500"/>
                                        <p:tgtEl>
                                          <p:spTgt spid="23"/>
                                        </p:tgtEl>
                                      </p:cBhvr>
                                    </p:animEffect>
                                  </p:childTnLst>
                                </p:cTn>
                              </p:par>
                            </p:childTnLst>
                          </p:cTn>
                        </p:par>
                        <p:par>
                          <p:cTn id="20" fill="hold">
                            <p:stCondLst>
                              <p:cond delay="1500"/>
                            </p:stCondLst>
                            <p:childTnLst>
                              <p:par>
                                <p:cTn id="21" presetID="22" presetClass="entr" presetSubtype="8" fill="hold" grpId="0" nodeType="afterEffect">
                                  <p:stCondLst>
                                    <p:cond delay="0"/>
                                  </p:stCondLst>
                                  <p:iterate type="lt">
                                    <p:tmPct val="30000"/>
                                  </p:iterate>
                                  <p:childTnLst>
                                    <p:set>
                                      <p:cBhvr>
                                        <p:cTn id="22" dur="1" fill="hold">
                                          <p:stCondLst>
                                            <p:cond delay="0"/>
                                          </p:stCondLst>
                                        </p:cTn>
                                        <p:tgtEl>
                                          <p:spTgt spid="24"/>
                                        </p:tgtEl>
                                        <p:attrNameLst>
                                          <p:attrName>style.visibility</p:attrName>
                                        </p:attrNameLst>
                                      </p:cBhvr>
                                      <p:to>
                                        <p:strVal val="visible"/>
                                      </p:to>
                                    </p:set>
                                    <p:animEffect transition="in" filter="wipe(left)">
                                      <p:cBhvr>
                                        <p:cTn id="23" dur="200"/>
                                        <p:tgtEl>
                                          <p:spTgt spid="24"/>
                                        </p:tgtEl>
                                      </p:cBhvr>
                                    </p:animEffect>
                                  </p:childTnLst>
                                </p:cTn>
                              </p:par>
                              <p:par>
                                <p:cTn id="24" presetID="36" presetClass="emph" presetSubtype="0" fill="hold" grpId="1" nodeType="withEffect">
                                  <p:stCondLst>
                                    <p:cond delay="0"/>
                                  </p:stCondLst>
                                  <p:iterate type="lt">
                                    <p:tmPct val="30000"/>
                                  </p:iterate>
                                  <p:childTnLst>
                                    <p:animScale>
                                      <p:cBhvr>
                                        <p:cTn id="25" dur="50" autoRev="1" fill="hold">
                                          <p:stCondLst>
                                            <p:cond delay="0"/>
                                          </p:stCondLst>
                                        </p:cTn>
                                        <p:tgtEl>
                                          <p:spTgt spid="24"/>
                                        </p:tgtEl>
                                      </p:cBhvr>
                                      <p:to x="80000" y="100000"/>
                                    </p:animScale>
                                    <p:anim by="(#ppt_w*0.10)" calcmode="lin" valueType="num">
                                      <p:cBhvr>
                                        <p:cTn id="26" dur="50" autoRev="1" fill="hold">
                                          <p:stCondLst>
                                            <p:cond delay="0"/>
                                          </p:stCondLst>
                                        </p:cTn>
                                        <p:tgtEl>
                                          <p:spTgt spid="24"/>
                                        </p:tgtEl>
                                        <p:attrNameLst>
                                          <p:attrName>ppt_x</p:attrName>
                                        </p:attrNameLst>
                                      </p:cBhvr>
                                    </p:anim>
                                    <p:anim by="(-#ppt_w*0.10)" calcmode="lin" valueType="num">
                                      <p:cBhvr>
                                        <p:cTn id="27" dur="50" autoRev="1" fill="hold">
                                          <p:stCondLst>
                                            <p:cond delay="0"/>
                                          </p:stCondLst>
                                        </p:cTn>
                                        <p:tgtEl>
                                          <p:spTgt spid="24"/>
                                        </p:tgtEl>
                                        <p:attrNameLst>
                                          <p:attrName>ppt_y</p:attrName>
                                        </p:attrNameLst>
                                      </p:cBhvr>
                                    </p:anim>
                                    <p:animRot by="-480000">
                                      <p:cBhvr>
                                        <p:cTn id="28" dur="50" autoRev="1" fill="hold">
                                          <p:stCondLst>
                                            <p:cond delay="0"/>
                                          </p:stCondLst>
                                        </p:cTn>
                                        <p:tgtEl>
                                          <p:spTgt spid="24"/>
                                        </p:tgtEl>
                                        <p:attrNameLst>
                                          <p:attrName>r</p:attrName>
                                        </p:attrNameLst>
                                      </p:cBhvr>
                                    </p:animRot>
                                  </p:childTnLst>
                                </p:cTn>
                              </p:par>
                            </p:childTnLst>
                          </p:cTn>
                        </p:par>
                        <p:par>
                          <p:cTn id="29" fill="hold">
                            <p:stCondLst>
                              <p:cond delay="2360"/>
                            </p:stCondLst>
                            <p:childTnLst>
                              <p:par>
                                <p:cTn id="30" presetID="22" presetClass="entr" presetSubtype="8" fill="hold" grpId="0" nodeType="afterEffect">
                                  <p:stCondLst>
                                    <p:cond delay="0"/>
                                  </p:stCondLst>
                                  <p:iterate type="lt">
                                    <p:tmPct val="30000"/>
                                  </p:iterate>
                                  <p:childTnLst>
                                    <p:set>
                                      <p:cBhvr>
                                        <p:cTn id="31" dur="1" fill="hold">
                                          <p:stCondLst>
                                            <p:cond delay="0"/>
                                          </p:stCondLst>
                                        </p:cTn>
                                        <p:tgtEl>
                                          <p:spTgt spid="25"/>
                                        </p:tgtEl>
                                        <p:attrNameLst>
                                          <p:attrName>style.visibility</p:attrName>
                                        </p:attrNameLst>
                                      </p:cBhvr>
                                      <p:to>
                                        <p:strVal val="visible"/>
                                      </p:to>
                                    </p:set>
                                    <p:animEffect transition="in" filter="wipe(left)">
                                      <p:cBhvr>
                                        <p:cTn id="32" dur="200"/>
                                        <p:tgtEl>
                                          <p:spTgt spid="25"/>
                                        </p:tgtEl>
                                      </p:cBhvr>
                                    </p:animEffect>
                                  </p:childTnLst>
                                </p:cTn>
                              </p:par>
                              <p:par>
                                <p:cTn id="33" presetID="36" presetClass="emph" presetSubtype="0" fill="hold" grpId="1" nodeType="withEffect">
                                  <p:stCondLst>
                                    <p:cond delay="0"/>
                                  </p:stCondLst>
                                  <p:iterate type="lt">
                                    <p:tmPct val="30000"/>
                                  </p:iterate>
                                  <p:childTnLst>
                                    <p:animScale>
                                      <p:cBhvr>
                                        <p:cTn id="34" dur="50" autoRev="1" fill="hold">
                                          <p:stCondLst>
                                            <p:cond delay="0"/>
                                          </p:stCondLst>
                                        </p:cTn>
                                        <p:tgtEl>
                                          <p:spTgt spid="25"/>
                                        </p:tgtEl>
                                      </p:cBhvr>
                                      <p:to x="80000" y="100000"/>
                                    </p:animScale>
                                    <p:anim by="(#ppt_w*0.10)" calcmode="lin" valueType="num">
                                      <p:cBhvr>
                                        <p:cTn id="35" dur="50" autoRev="1" fill="hold">
                                          <p:stCondLst>
                                            <p:cond delay="0"/>
                                          </p:stCondLst>
                                        </p:cTn>
                                        <p:tgtEl>
                                          <p:spTgt spid="25"/>
                                        </p:tgtEl>
                                        <p:attrNameLst>
                                          <p:attrName>ppt_x</p:attrName>
                                        </p:attrNameLst>
                                      </p:cBhvr>
                                    </p:anim>
                                    <p:anim by="(-#ppt_w*0.10)" calcmode="lin" valueType="num">
                                      <p:cBhvr>
                                        <p:cTn id="36" dur="50" autoRev="1" fill="hold">
                                          <p:stCondLst>
                                            <p:cond delay="0"/>
                                          </p:stCondLst>
                                        </p:cTn>
                                        <p:tgtEl>
                                          <p:spTgt spid="25"/>
                                        </p:tgtEl>
                                        <p:attrNameLst>
                                          <p:attrName>ppt_y</p:attrName>
                                        </p:attrNameLst>
                                      </p:cBhvr>
                                    </p:anim>
                                    <p:animRot by="-480000">
                                      <p:cBhvr>
                                        <p:cTn id="37" dur="50" autoRev="1" fill="hold">
                                          <p:stCondLst>
                                            <p:cond delay="0"/>
                                          </p:stCondLst>
                                        </p:cTn>
                                        <p:tgtEl>
                                          <p:spTgt spid="2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3" grpId="0"/>
      <p:bldP spid="24" grpId="0"/>
      <p:bldP spid="24" grpId="1"/>
      <p:bldP spid="25" grpId="0"/>
      <p:bldP spid="25" grpId="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itle 1"/>
          <p:cNvSpPr txBox="1"/>
          <p:nvPr/>
        </p:nvSpPr>
        <p:spPr>
          <a:xfrm>
            <a:off x="857880" y="200199"/>
            <a:ext cx="2129944" cy="379477"/>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anose="020B0306030504020204" pitchFamily="34" charset="0"/>
              </a:defRPr>
            </a:lvl1pPr>
          </a:lstStyle>
          <a:p>
            <a:pPr algn="l"/>
            <a:r>
              <a:rPr lang="en-US" altLang="zh-CN" sz="1800" b="1" dirty="0">
                <a:latin typeface="Arial"/>
                <a:ea typeface="微软雅黑"/>
                <a:sym typeface="Arial"/>
              </a:rPr>
              <a:t>Add title text</a:t>
            </a:r>
            <a:endParaRPr lang="en-GB" altLang="zh-CN" sz="1800" b="1" dirty="0">
              <a:latin typeface="Arial"/>
              <a:ea typeface="微软雅黑"/>
              <a:sym typeface="Arial"/>
            </a:endParaRPr>
          </a:p>
        </p:txBody>
      </p:sp>
      <p:cxnSp>
        <p:nvCxnSpPr>
          <p:cNvPr id="11" name="直接连接符 10"/>
          <p:cNvCxnSpPr/>
          <p:nvPr/>
        </p:nvCxnSpPr>
        <p:spPr>
          <a:xfrm flipH="1">
            <a:off x="2822029" y="3972243"/>
            <a:ext cx="1756048" cy="0"/>
          </a:xfrm>
          <a:prstGeom prst="line">
            <a:avLst/>
          </a:prstGeom>
          <a:ln w="12700">
            <a:solidFill>
              <a:schemeClr val="bg1">
                <a:lumMod val="65000"/>
              </a:schemeClr>
            </a:solidFill>
            <a:prstDash val="dash"/>
            <a:headEnd type="none" w="lg" len="lg"/>
            <a:tailEnd type="triangle"/>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nvCxnSpPr>
        <p:spPr>
          <a:xfrm>
            <a:off x="4578077" y="3972243"/>
            <a:ext cx="1756048" cy="0"/>
          </a:xfrm>
          <a:prstGeom prst="line">
            <a:avLst/>
          </a:prstGeom>
          <a:ln w="12700">
            <a:solidFill>
              <a:schemeClr val="bg1">
                <a:lumMod val="65000"/>
              </a:schemeClr>
            </a:solidFill>
            <a:prstDash val="dash"/>
            <a:headEnd type="none" w="lg" len="lg"/>
            <a:tailEnd type="triangle"/>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rot="16200000" flipV="1">
            <a:off x="3700055" y="3094220"/>
            <a:ext cx="1756045" cy="0"/>
          </a:xfrm>
          <a:prstGeom prst="line">
            <a:avLst/>
          </a:prstGeom>
          <a:ln w="12700">
            <a:solidFill>
              <a:schemeClr val="bg1">
                <a:lumMod val="65000"/>
              </a:schemeClr>
            </a:solidFill>
            <a:prstDash val="dash"/>
            <a:headEnd type="none" w="lg" len="lg"/>
            <a:tailEnd type="triangle"/>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nvCxnSpPr>
        <p:spPr>
          <a:xfrm rot="2700000" flipH="1">
            <a:off x="3079195" y="3351386"/>
            <a:ext cx="1756048" cy="0"/>
          </a:xfrm>
          <a:prstGeom prst="line">
            <a:avLst/>
          </a:prstGeom>
          <a:ln w="12700">
            <a:solidFill>
              <a:schemeClr val="bg1">
                <a:lumMod val="65000"/>
              </a:schemeClr>
            </a:solidFill>
            <a:prstDash val="dash"/>
            <a:headEnd type="none" w="lg" len="lg"/>
            <a:tailEnd type="triangle"/>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a:xfrm rot="18900000">
            <a:off x="4320911" y="3351386"/>
            <a:ext cx="1756048" cy="0"/>
          </a:xfrm>
          <a:prstGeom prst="line">
            <a:avLst/>
          </a:prstGeom>
          <a:ln w="12700">
            <a:solidFill>
              <a:schemeClr val="bg1">
                <a:lumMod val="65000"/>
              </a:schemeClr>
            </a:solidFill>
            <a:prstDash val="dash"/>
            <a:headEnd type="none" w="lg" len="lg"/>
            <a:tailEnd type="triangle"/>
          </a:ln>
        </p:spPr>
        <p:style>
          <a:lnRef idx="1">
            <a:schemeClr val="accent1"/>
          </a:lnRef>
          <a:fillRef idx="0">
            <a:schemeClr val="accent1"/>
          </a:fillRef>
          <a:effectRef idx="0">
            <a:schemeClr val="accent1"/>
          </a:effectRef>
          <a:fontRef idx="minor">
            <a:schemeClr val="tx1"/>
          </a:fontRef>
        </p:style>
      </p:cxnSp>
      <p:sp>
        <p:nvSpPr>
          <p:cNvPr id="16" name="椭圆 15"/>
          <p:cNvSpPr/>
          <p:nvPr/>
        </p:nvSpPr>
        <p:spPr>
          <a:xfrm>
            <a:off x="1619672" y="3424708"/>
            <a:ext cx="1067456" cy="108427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12274" tIns="56136" rIns="112274" bIns="56136" rtlCol="0" anchor="ctr"/>
          <a:lstStyle/>
          <a:p>
            <a:pPr algn="ctr"/>
            <a:endParaRPr lang="zh-CN" altLang="en-US">
              <a:latin typeface="Arial"/>
              <a:ea typeface="微软雅黑"/>
              <a:sym typeface="Arial"/>
            </a:endParaRPr>
          </a:p>
        </p:txBody>
      </p:sp>
      <p:sp>
        <p:nvSpPr>
          <p:cNvPr id="17" name="TextBox 16"/>
          <p:cNvSpPr txBox="1"/>
          <p:nvPr/>
        </p:nvSpPr>
        <p:spPr>
          <a:xfrm>
            <a:off x="1575341" y="3593437"/>
            <a:ext cx="1111787" cy="605811"/>
          </a:xfrm>
          <a:prstGeom prst="rect">
            <a:avLst/>
          </a:prstGeom>
          <a:noFill/>
        </p:spPr>
        <p:txBody>
          <a:bodyPr wrap="square" lIns="112274" tIns="56136" rIns="112274" bIns="56136" rtlCol="0">
            <a:spAutoFit/>
          </a:bodyPr>
          <a:lstStyle/>
          <a:p>
            <a:pPr algn="ctr"/>
            <a:r>
              <a:rPr lang="en-US" altLang="zh-CN" sz="1600" b="1" dirty="0">
                <a:solidFill>
                  <a:schemeClr val="bg1"/>
                </a:solidFill>
                <a:latin typeface="Arial"/>
                <a:ea typeface="微软雅黑"/>
                <a:sym typeface="Arial"/>
              </a:rPr>
              <a:t>Add</a:t>
            </a:r>
          </a:p>
          <a:p>
            <a:pPr algn="ctr"/>
            <a:r>
              <a:rPr lang="en-US" altLang="zh-CN" sz="1600" b="1" dirty="0">
                <a:solidFill>
                  <a:schemeClr val="bg1"/>
                </a:solidFill>
                <a:latin typeface="Arial"/>
                <a:ea typeface="微软雅黑"/>
                <a:sym typeface="Arial"/>
              </a:rPr>
              <a:t>keyword</a:t>
            </a:r>
            <a:endParaRPr lang="zh-CN" altLang="en-US" sz="1600" b="1" dirty="0">
              <a:solidFill>
                <a:schemeClr val="bg1"/>
              </a:solidFill>
              <a:latin typeface="Arial"/>
              <a:ea typeface="微软雅黑"/>
              <a:sym typeface="Arial"/>
            </a:endParaRPr>
          </a:p>
        </p:txBody>
      </p:sp>
      <p:grpSp>
        <p:nvGrpSpPr>
          <p:cNvPr id="18" name="组合 17"/>
          <p:cNvGrpSpPr/>
          <p:nvPr/>
        </p:nvGrpSpPr>
        <p:grpSpPr>
          <a:xfrm>
            <a:off x="3453144" y="2663168"/>
            <a:ext cx="2237712" cy="2948289"/>
            <a:chOff x="3815003" y="3087488"/>
            <a:chExt cx="2237712" cy="2948289"/>
          </a:xfrm>
        </p:grpSpPr>
        <p:sp>
          <p:nvSpPr>
            <p:cNvPr id="19" name="椭圆 18"/>
            <p:cNvSpPr/>
            <p:nvPr/>
          </p:nvSpPr>
          <p:spPr>
            <a:xfrm>
              <a:off x="3993415" y="3271064"/>
              <a:ext cx="1872208" cy="1872208"/>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a:ea typeface="微软雅黑"/>
                <a:sym typeface="Arial"/>
              </a:endParaRPr>
            </a:p>
          </p:txBody>
        </p:sp>
        <p:grpSp>
          <p:nvGrpSpPr>
            <p:cNvPr id="20" name="组合 19"/>
            <p:cNvGrpSpPr/>
            <p:nvPr/>
          </p:nvGrpSpPr>
          <p:grpSpPr>
            <a:xfrm>
              <a:off x="3815003" y="3087488"/>
              <a:ext cx="2237712" cy="2948289"/>
              <a:chOff x="3692888" y="2889538"/>
              <a:chExt cx="2473262" cy="3258636"/>
            </a:xfrm>
          </p:grpSpPr>
          <p:sp>
            <p:nvSpPr>
              <p:cNvPr id="21" name="椭圆 4"/>
              <p:cNvSpPr/>
              <p:nvPr/>
            </p:nvSpPr>
            <p:spPr>
              <a:xfrm>
                <a:off x="3692888" y="2889538"/>
                <a:ext cx="2473262" cy="2473262"/>
              </a:xfrm>
              <a:custGeom>
                <a:avLst/>
                <a:gdLst/>
                <a:ahLst/>
                <a:cxnLst/>
                <a:rect l="l" t="t" r="r" b="b"/>
                <a:pathLst>
                  <a:path w="2473262" h="2473262">
                    <a:moveTo>
                      <a:pt x="1236631" y="235688"/>
                    </a:moveTo>
                    <a:cubicBezTo>
                      <a:pt x="683825" y="235688"/>
                      <a:pt x="235688" y="683825"/>
                      <a:pt x="235688" y="1236631"/>
                    </a:cubicBezTo>
                    <a:cubicBezTo>
                      <a:pt x="235688" y="1789437"/>
                      <a:pt x="683825" y="2237574"/>
                      <a:pt x="1236631" y="2237574"/>
                    </a:cubicBezTo>
                    <a:cubicBezTo>
                      <a:pt x="1789437" y="2237574"/>
                      <a:pt x="2237574" y="1789437"/>
                      <a:pt x="2237574" y="1236631"/>
                    </a:cubicBezTo>
                    <a:cubicBezTo>
                      <a:pt x="2237574" y="683825"/>
                      <a:pt x="1789437" y="235688"/>
                      <a:pt x="1236631" y="235688"/>
                    </a:cubicBezTo>
                    <a:close/>
                    <a:moveTo>
                      <a:pt x="1236631" y="0"/>
                    </a:moveTo>
                    <a:cubicBezTo>
                      <a:pt x="1919603" y="0"/>
                      <a:pt x="2473262" y="553659"/>
                      <a:pt x="2473262" y="1236631"/>
                    </a:cubicBezTo>
                    <a:cubicBezTo>
                      <a:pt x="2473262" y="1919603"/>
                      <a:pt x="1919603" y="2473262"/>
                      <a:pt x="1236631" y="2473262"/>
                    </a:cubicBezTo>
                    <a:cubicBezTo>
                      <a:pt x="553659" y="2473262"/>
                      <a:pt x="0" y="1919603"/>
                      <a:pt x="0" y="1236631"/>
                    </a:cubicBezTo>
                    <a:cubicBezTo>
                      <a:pt x="0" y="553659"/>
                      <a:pt x="553659" y="0"/>
                      <a:pt x="1236631"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a:ea typeface="微软雅黑"/>
                  <a:sym typeface="Arial"/>
                </a:endParaRPr>
              </a:p>
            </p:txBody>
          </p:sp>
          <p:sp>
            <p:nvSpPr>
              <p:cNvPr id="22" name="圆角矩形 21"/>
              <p:cNvSpPr/>
              <p:nvPr/>
            </p:nvSpPr>
            <p:spPr>
              <a:xfrm>
                <a:off x="4710544" y="5261738"/>
                <a:ext cx="437950" cy="886436"/>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a:ea typeface="微软雅黑"/>
                  <a:sym typeface="Arial"/>
                </a:endParaRPr>
              </a:p>
            </p:txBody>
          </p:sp>
        </p:grpSp>
      </p:grpSp>
      <p:sp>
        <p:nvSpPr>
          <p:cNvPr id="23" name="Rectangle 11"/>
          <p:cNvSpPr>
            <a:spLocks noChangeArrowheads="1"/>
          </p:cNvSpPr>
          <p:nvPr/>
        </p:nvSpPr>
        <p:spPr bwMode="gray">
          <a:xfrm>
            <a:off x="3836056" y="3376032"/>
            <a:ext cx="1463708" cy="707886"/>
          </a:xfrm>
          <a:prstGeom prst="rect">
            <a:avLst/>
          </a:prstGeom>
          <a:noFill/>
          <a:ln>
            <a:noFill/>
          </a:ln>
        </p:spPr>
        <p:txBody>
          <a:bodyPr wrap="square">
            <a:spAutoFit/>
          </a:bodyPr>
          <a:lstStyle/>
          <a:p>
            <a:pPr algn="ctr"/>
            <a:r>
              <a:rPr lang="en-US" altLang="zh-CN" sz="2000" b="1" dirty="0">
                <a:solidFill>
                  <a:schemeClr val="bg1"/>
                </a:solidFill>
                <a:latin typeface="Arial"/>
                <a:ea typeface="微软雅黑"/>
                <a:sym typeface="Arial"/>
              </a:rPr>
              <a:t>Add</a:t>
            </a:r>
          </a:p>
          <a:p>
            <a:pPr algn="ctr"/>
            <a:r>
              <a:rPr lang="en-US" altLang="zh-CN" sz="2000" b="1" dirty="0">
                <a:solidFill>
                  <a:schemeClr val="bg1"/>
                </a:solidFill>
                <a:latin typeface="Arial"/>
                <a:ea typeface="微软雅黑"/>
                <a:sym typeface="Arial"/>
              </a:rPr>
              <a:t>Title text</a:t>
            </a:r>
            <a:endParaRPr lang="zh-CN" altLang="en-US" sz="2000" b="1" dirty="0">
              <a:solidFill>
                <a:schemeClr val="bg1"/>
              </a:solidFill>
              <a:latin typeface="Arial"/>
              <a:ea typeface="微软雅黑"/>
              <a:sym typeface="Arial"/>
            </a:endParaRPr>
          </a:p>
        </p:txBody>
      </p:sp>
      <p:sp>
        <p:nvSpPr>
          <p:cNvPr id="24" name="椭圆 23"/>
          <p:cNvSpPr/>
          <p:nvPr/>
        </p:nvSpPr>
        <p:spPr>
          <a:xfrm>
            <a:off x="2280408" y="1707654"/>
            <a:ext cx="1067456" cy="108427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12274" tIns="56136" rIns="112274" bIns="56136" rtlCol="0" anchor="ctr"/>
          <a:lstStyle/>
          <a:p>
            <a:pPr algn="ctr"/>
            <a:endParaRPr lang="zh-CN" altLang="en-US">
              <a:latin typeface="Arial"/>
              <a:ea typeface="微软雅黑"/>
              <a:sym typeface="Arial"/>
            </a:endParaRPr>
          </a:p>
        </p:txBody>
      </p:sp>
      <p:sp>
        <p:nvSpPr>
          <p:cNvPr id="25" name="椭圆 24"/>
          <p:cNvSpPr/>
          <p:nvPr/>
        </p:nvSpPr>
        <p:spPr>
          <a:xfrm>
            <a:off x="4053984" y="1055424"/>
            <a:ext cx="1067456" cy="108427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12274" tIns="56136" rIns="112274" bIns="56136" rtlCol="0" anchor="ctr"/>
          <a:lstStyle/>
          <a:p>
            <a:pPr algn="ctr"/>
            <a:endParaRPr lang="zh-CN" altLang="en-US">
              <a:latin typeface="Arial"/>
              <a:ea typeface="微软雅黑"/>
              <a:sym typeface="Arial"/>
            </a:endParaRPr>
          </a:p>
        </p:txBody>
      </p:sp>
      <p:sp>
        <p:nvSpPr>
          <p:cNvPr id="35" name="椭圆 34"/>
          <p:cNvSpPr/>
          <p:nvPr/>
        </p:nvSpPr>
        <p:spPr>
          <a:xfrm>
            <a:off x="5652120" y="1707654"/>
            <a:ext cx="1067456" cy="108427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12274" tIns="56136" rIns="112274" bIns="56136" rtlCol="0" anchor="ctr"/>
          <a:lstStyle/>
          <a:p>
            <a:pPr algn="ctr"/>
            <a:endParaRPr lang="zh-CN" altLang="en-US">
              <a:latin typeface="Arial"/>
              <a:ea typeface="微软雅黑"/>
              <a:sym typeface="Arial"/>
            </a:endParaRPr>
          </a:p>
        </p:txBody>
      </p:sp>
      <p:sp>
        <p:nvSpPr>
          <p:cNvPr id="36" name="椭圆 35"/>
          <p:cNvSpPr/>
          <p:nvPr/>
        </p:nvSpPr>
        <p:spPr>
          <a:xfrm>
            <a:off x="6456872" y="3424708"/>
            <a:ext cx="1067456" cy="108427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12274" tIns="56136" rIns="112274" bIns="56136" rtlCol="0" anchor="ctr"/>
          <a:lstStyle/>
          <a:p>
            <a:pPr algn="ctr"/>
            <a:endParaRPr lang="zh-CN" altLang="en-US">
              <a:latin typeface="Arial"/>
              <a:ea typeface="微软雅黑"/>
              <a:sym typeface="Arial"/>
            </a:endParaRPr>
          </a:p>
        </p:txBody>
      </p:sp>
      <p:sp>
        <p:nvSpPr>
          <p:cNvPr id="37" name="TextBox 36"/>
          <p:cNvSpPr txBox="1"/>
          <p:nvPr/>
        </p:nvSpPr>
        <p:spPr>
          <a:xfrm>
            <a:off x="2270436" y="1886087"/>
            <a:ext cx="1111787" cy="605811"/>
          </a:xfrm>
          <a:prstGeom prst="rect">
            <a:avLst/>
          </a:prstGeom>
          <a:noFill/>
        </p:spPr>
        <p:txBody>
          <a:bodyPr wrap="square" lIns="112274" tIns="56136" rIns="112274" bIns="56136" rtlCol="0">
            <a:spAutoFit/>
          </a:bodyPr>
          <a:lstStyle/>
          <a:p>
            <a:pPr algn="ctr"/>
            <a:r>
              <a:rPr lang="en-US" altLang="zh-CN" sz="1600" b="1" dirty="0">
                <a:solidFill>
                  <a:schemeClr val="bg1"/>
                </a:solidFill>
                <a:latin typeface="Arial"/>
                <a:ea typeface="微软雅黑"/>
                <a:sym typeface="Arial"/>
              </a:rPr>
              <a:t>Add</a:t>
            </a:r>
          </a:p>
          <a:p>
            <a:pPr algn="ctr"/>
            <a:r>
              <a:rPr lang="en-US" altLang="zh-CN" sz="1600" b="1" dirty="0">
                <a:solidFill>
                  <a:schemeClr val="bg1"/>
                </a:solidFill>
                <a:latin typeface="Arial"/>
                <a:ea typeface="微软雅黑"/>
                <a:sym typeface="Arial"/>
              </a:rPr>
              <a:t>keyword</a:t>
            </a:r>
            <a:endParaRPr lang="zh-CN" altLang="en-US" sz="1600" b="1" dirty="0">
              <a:solidFill>
                <a:schemeClr val="bg1"/>
              </a:solidFill>
              <a:latin typeface="Arial"/>
              <a:ea typeface="微软雅黑"/>
              <a:sym typeface="Arial"/>
            </a:endParaRPr>
          </a:p>
        </p:txBody>
      </p:sp>
      <p:sp>
        <p:nvSpPr>
          <p:cNvPr id="38" name="TextBox 37"/>
          <p:cNvSpPr txBox="1"/>
          <p:nvPr/>
        </p:nvSpPr>
        <p:spPr>
          <a:xfrm>
            <a:off x="4018130" y="1238465"/>
            <a:ext cx="1111787" cy="605811"/>
          </a:xfrm>
          <a:prstGeom prst="rect">
            <a:avLst/>
          </a:prstGeom>
          <a:noFill/>
        </p:spPr>
        <p:txBody>
          <a:bodyPr wrap="square" lIns="112274" tIns="56136" rIns="112274" bIns="56136" rtlCol="0">
            <a:spAutoFit/>
          </a:bodyPr>
          <a:lstStyle/>
          <a:p>
            <a:pPr algn="ctr"/>
            <a:r>
              <a:rPr lang="en-US" altLang="zh-CN" sz="1600" b="1" dirty="0">
                <a:solidFill>
                  <a:schemeClr val="bg1"/>
                </a:solidFill>
                <a:latin typeface="Arial"/>
                <a:ea typeface="微软雅黑"/>
                <a:sym typeface="Arial"/>
              </a:rPr>
              <a:t>Add</a:t>
            </a:r>
          </a:p>
          <a:p>
            <a:pPr algn="ctr"/>
            <a:r>
              <a:rPr lang="en-US" altLang="zh-CN" sz="1600" b="1" dirty="0">
                <a:solidFill>
                  <a:schemeClr val="bg1"/>
                </a:solidFill>
                <a:latin typeface="Arial"/>
                <a:ea typeface="微软雅黑"/>
                <a:sym typeface="Arial"/>
              </a:rPr>
              <a:t>keyword</a:t>
            </a:r>
            <a:endParaRPr lang="zh-CN" altLang="en-US" sz="1600" b="1" dirty="0">
              <a:solidFill>
                <a:schemeClr val="bg1"/>
              </a:solidFill>
              <a:latin typeface="Arial"/>
              <a:ea typeface="微软雅黑"/>
              <a:sym typeface="Arial"/>
            </a:endParaRPr>
          </a:p>
        </p:txBody>
      </p:sp>
      <p:sp>
        <p:nvSpPr>
          <p:cNvPr id="39" name="TextBox 38"/>
          <p:cNvSpPr txBox="1"/>
          <p:nvPr/>
        </p:nvSpPr>
        <p:spPr>
          <a:xfrm>
            <a:off x="5609652" y="1904067"/>
            <a:ext cx="1111787" cy="605811"/>
          </a:xfrm>
          <a:prstGeom prst="rect">
            <a:avLst/>
          </a:prstGeom>
          <a:noFill/>
        </p:spPr>
        <p:txBody>
          <a:bodyPr wrap="square" lIns="112274" tIns="56136" rIns="112274" bIns="56136" rtlCol="0">
            <a:spAutoFit/>
          </a:bodyPr>
          <a:lstStyle/>
          <a:p>
            <a:pPr algn="ctr"/>
            <a:r>
              <a:rPr lang="en-US" altLang="zh-CN" sz="1600" b="1" dirty="0">
                <a:solidFill>
                  <a:schemeClr val="bg1"/>
                </a:solidFill>
                <a:latin typeface="Arial"/>
                <a:ea typeface="微软雅黑"/>
                <a:sym typeface="Arial"/>
              </a:rPr>
              <a:t>Add</a:t>
            </a:r>
          </a:p>
          <a:p>
            <a:pPr algn="ctr"/>
            <a:r>
              <a:rPr lang="en-US" altLang="zh-CN" sz="1600" b="1" dirty="0">
                <a:solidFill>
                  <a:schemeClr val="bg1"/>
                </a:solidFill>
                <a:latin typeface="Arial"/>
                <a:ea typeface="微软雅黑"/>
                <a:sym typeface="Arial"/>
              </a:rPr>
              <a:t>keyword</a:t>
            </a:r>
            <a:endParaRPr lang="zh-CN" altLang="en-US" sz="1600" b="1" dirty="0">
              <a:solidFill>
                <a:schemeClr val="bg1"/>
              </a:solidFill>
              <a:latin typeface="Arial"/>
              <a:ea typeface="微软雅黑"/>
              <a:sym typeface="Arial"/>
            </a:endParaRPr>
          </a:p>
        </p:txBody>
      </p:sp>
      <p:sp>
        <p:nvSpPr>
          <p:cNvPr id="40" name="TextBox 39"/>
          <p:cNvSpPr txBox="1"/>
          <p:nvPr/>
        </p:nvSpPr>
        <p:spPr>
          <a:xfrm>
            <a:off x="6434236" y="3594261"/>
            <a:ext cx="1111787" cy="605811"/>
          </a:xfrm>
          <a:prstGeom prst="rect">
            <a:avLst/>
          </a:prstGeom>
          <a:noFill/>
        </p:spPr>
        <p:txBody>
          <a:bodyPr wrap="square" lIns="112274" tIns="56136" rIns="112274" bIns="56136" rtlCol="0">
            <a:spAutoFit/>
          </a:bodyPr>
          <a:lstStyle/>
          <a:p>
            <a:pPr algn="ctr"/>
            <a:r>
              <a:rPr lang="en-US" altLang="zh-CN" sz="1600" b="1" dirty="0">
                <a:solidFill>
                  <a:schemeClr val="bg1"/>
                </a:solidFill>
                <a:latin typeface="Arial"/>
                <a:ea typeface="微软雅黑"/>
                <a:sym typeface="Arial"/>
              </a:rPr>
              <a:t>Add</a:t>
            </a:r>
          </a:p>
          <a:p>
            <a:pPr algn="ctr"/>
            <a:r>
              <a:rPr lang="en-US" altLang="zh-CN" sz="1600" b="1" dirty="0">
                <a:solidFill>
                  <a:schemeClr val="bg1"/>
                </a:solidFill>
                <a:latin typeface="Arial"/>
                <a:ea typeface="微软雅黑"/>
                <a:sym typeface="Arial"/>
              </a:rPr>
              <a:t>keyword</a:t>
            </a:r>
            <a:endParaRPr lang="zh-CN" altLang="en-US" sz="1600" b="1" dirty="0">
              <a:solidFill>
                <a:schemeClr val="bg1"/>
              </a:solidFill>
              <a:latin typeface="Arial"/>
              <a:ea typeface="微软雅黑"/>
              <a:sym typeface="Arial"/>
            </a:endParaRPr>
          </a:p>
        </p:txBody>
      </p:sp>
      <p:grpSp>
        <p:nvGrpSpPr>
          <p:cNvPr id="2" name="组合 1"/>
          <p:cNvGrpSpPr/>
          <p:nvPr/>
        </p:nvGrpSpPr>
        <p:grpSpPr>
          <a:xfrm>
            <a:off x="755576" y="1059582"/>
            <a:ext cx="2913592" cy="320922"/>
            <a:chOff x="539552" y="1182027"/>
            <a:chExt cx="2913592" cy="320922"/>
          </a:xfrm>
        </p:grpSpPr>
        <p:sp>
          <p:nvSpPr>
            <p:cNvPr id="41" name="TextBox 40"/>
            <p:cNvSpPr txBox="1"/>
            <p:nvPr/>
          </p:nvSpPr>
          <p:spPr>
            <a:xfrm>
              <a:off x="728900" y="1182027"/>
              <a:ext cx="2724244" cy="320922"/>
            </a:xfrm>
            <a:prstGeom prst="rect">
              <a:avLst/>
            </a:prstGeom>
            <a:noFill/>
          </p:spPr>
          <p:txBody>
            <a:bodyPr wrap="square" lIns="0" tIns="0" rIns="0" bIns="0" rtlCol="0">
              <a:spAutoFit/>
            </a:bodyPr>
            <a:lstStyle>
              <a:defPPr>
                <a:defRPr lang="zh-CN"/>
              </a:defPPr>
              <a:lvl1pPr algn="just">
                <a:lnSpc>
                  <a:spcPts val="1300"/>
                </a:lnSpc>
                <a:defRPr sz="1000">
                  <a:solidFill>
                    <a:schemeClr val="tx1">
                      <a:lumMod val="65000"/>
                      <a:lumOff val="35000"/>
                    </a:schemeClr>
                  </a:solidFill>
                  <a:latin typeface="微软雅黑" panose="020B0503020204020204" pitchFamily="34" charset="-122"/>
                  <a:ea typeface="微软雅黑" panose="020B0503020204020204" pitchFamily="34" charset="-122"/>
                </a:defRPr>
              </a:lvl1pPr>
            </a:lstStyle>
            <a:p>
              <a:r>
                <a:rPr lang="en-US" altLang="zh-CN" dirty="0">
                  <a:latin typeface="Arial"/>
                  <a:ea typeface="微软雅黑"/>
                  <a:sym typeface="Arial"/>
                </a:rPr>
                <a:t>Add text……Click here to add content, content to match the title. </a:t>
              </a:r>
            </a:p>
          </p:txBody>
        </p:sp>
        <p:sp>
          <p:nvSpPr>
            <p:cNvPr id="42" name="矩形 41"/>
            <p:cNvSpPr/>
            <p:nvPr/>
          </p:nvSpPr>
          <p:spPr>
            <a:xfrm>
              <a:off x="539552" y="1203485"/>
              <a:ext cx="120566" cy="12056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a:ea typeface="微软雅黑"/>
                <a:sym typeface="Arial"/>
              </a:endParaRPr>
            </a:p>
          </p:txBody>
        </p:sp>
      </p:grpSp>
    </p:spTree>
  </p:cSld>
  <p:clrMapOvr>
    <a:masterClrMapping/>
  </p:clrMapOvr>
  <mc:AlternateContent xmlns:mc="http://schemas.openxmlformats.org/markup-compatibility/2006" xmlns:p14="http://schemas.microsoft.com/office/powerpoint/2010/main">
    <mc:Choice Requires="p14">
      <p:transition spd="slow" p14:dur="2000" advClick="0" advTm="0"/>
    </mc:Choice>
    <mc:Fallback xmlns="">
      <p:transition spd="slow" advClick="0"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26"/>
                                        </p:tgtEl>
                                        <p:attrNameLst>
                                          <p:attrName>style.visibility</p:attrName>
                                        </p:attrNameLst>
                                      </p:cBhvr>
                                      <p:to>
                                        <p:strVal val="visible"/>
                                      </p:to>
                                    </p:set>
                                    <p:anim calcmode="lin" valueType="num">
                                      <p:cBhvr>
                                        <p:cTn id="7" dur="500" fill="hold"/>
                                        <p:tgtEl>
                                          <p:spTgt spid="26"/>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6"/>
                                        </p:tgtEl>
                                        <p:attrNameLst>
                                          <p:attrName>ppt_y</p:attrName>
                                        </p:attrNameLst>
                                      </p:cBhvr>
                                      <p:tavLst>
                                        <p:tav tm="0">
                                          <p:val>
                                            <p:strVal val="#ppt_y"/>
                                          </p:val>
                                        </p:tav>
                                        <p:tav tm="100000">
                                          <p:val>
                                            <p:strVal val="#ppt_y"/>
                                          </p:val>
                                        </p:tav>
                                      </p:tavLst>
                                    </p:anim>
                                    <p:anim calcmode="lin" valueType="num">
                                      <p:cBhvr>
                                        <p:cTn id="9" dur="500" fill="hold"/>
                                        <p:tgtEl>
                                          <p:spTgt spid="26"/>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6"/>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6"/>
                                        </p:tgtEl>
                                      </p:cBhvr>
                                    </p:animEffect>
                                  </p:childTnLst>
                                </p:cTn>
                              </p:par>
                            </p:childTnLst>
                          </p:cTn>
                        </p:par>
                        <p:par>
                          <p:cTn id="12" fill="hold">
                            <p:stCondLst>
                              <p:cond delay="1050"/>
                            </p:stCondLst>
                            <p:childTnLst>
                              <p:par>
                                <p:cTn id="13" presetID="2" presetClass="entr" presetSubtype="4" fill="hold" grpId="0" nodeType="afterEffect">
                                  <p:stCondLst>
                                    <p:cond delay="0"/>
                                  </p:stCondLst>
                                  <p:childTnLst>
                                    <p:set>
                                      <p:cBhvr>
                                        <p:cTn id="14" dur="1" fill="hold">
                                          <p:stCondLst>
                                            <p:cond delay="0"/>
                                          </p:stCondLst>
                                        </p:cTn>
                                        <p:tgtEl>
                                          <p:spTgt spid="23"/>
                                        </p:tgtEl>
                                        <p:attrNameLst>
                                          <p:attrName>style.visibility</p:attrName>
                                        </p:attrNameLst>
                                      </p:cBhvr>
                                      <p:to>
                                        <p:strVal val="visible"/>
                                      </p:to>
                                    </p:set>
                                    <p:anim calcmode="lin" valueType="num">
                                      <p:cBhvr additive="base">
                                        <p:cTn id="15" dur="500" fill="hold"/>
                                        <p:tgtEl>
                                          <p:spTgt spid="23"/>
                                        </p:tgtEl>
                                        <p:attrNameLst>
                                          <p:attrName>ppt_x</p:attrName>
                                        </p:attrNameLst>
                                      </p:cBhvr>
                                      <p:tavLst>
                                        <p:tav tm="0">
                                          <p:val>
                                            <p:strVal val="#ppt_x"/>
                                          </p:val>
                                        </p:tav>
                                        <p:tav tm="100000">
                                          <p:val>
                                            <p:strVal val="#ppt_x"/>
                                          </p:val>
                                        </p:tav>
                                      </p:tavLst>
                                    </p:anim>
                                    <p:anim calcmode="lin" valueType="num">
                                      <p:cBhvr additive="base">
                                        <p:cTn id="16" dur="500" fill="hold"/>
                                        <p:tgtEl>
                                          <p:spTgt spid="23"/>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8"/>
                                        </p:tgtEl>
                                        <p:attrNameLst>
                                          <p:attrName>style.visibility</p:attrName>
                                        </p:attrNameLst>
                                      </p:cBhvr>
                                      <p:to>
                                        <p:strVal val="visible"/>
                                      </p:to>
                                    </p:set>
                                    <p:anim calcmode="lin" valueType="num">
                                      <p:cBhvr additive="base">
                                        <p:cTn id="19" dur="500" fill="hold"/>
                                        <p:tgtEl>
                                          <p:spTgt spid="18"/>
                                        </p:tgtEl>
                                        <p:attrNameLst>
                                          <p:attrName>ppt_x</p:attrName>
                                        </p:attrNameLst>
                                      </p:cBhvr>
                                      <p:tavLst>
                                        <p:tav tm="0">
                                          <p:val>
                                            <p:strVal val="#ppt_x"/>
                                          </p:val>
                                        </p:tav>
                                        <p:tav tm="100000">
                                          <p:val>
                                            <p:strVal val="#ppt_x"/>
                                          </p:val>
                                        </p:tav>
                                      </p:tavLst>
                                    </p:anim>
                                    <p:anim calcmode="lin" valueType="num">
                                      <p:cBhvr additive="base">
                                        <p:cTn id="20" dur="500" fill="hold"/>
                                        <p:tgtEl>
                                          <p:spTgt spid="18"/>
                                        </p:tgtEl>
                                        <p:attrNameLst>
                                          <p:attrName>ppt_y</p:attrName>
                                        </p:attrNameLst>
                                      </p:cBhvr>
                                      <p:tavLst>
                                        <p:tav tm="0">
                                          <p:val>
                                            <p:strVal val="1+#ppt_h/2"/>
                                          </p:val>
                                        </p:tav>
                                        <p:tav tm="100000">
                                          <p:val>
                                            <p:strVal val="#ppt_y"/>
                                          </p:val>
                                        </p:tav>
                                      </p:tavLst>
                                    </p:anim>
                                  </p:childTnLst>
                                </p:cTn>
                              </p:par>
                            </p:childTnLst>
                          </p:cTn>
                        </p:par>
                        <p:par>
                          <p:cTn id="21" fill="hold">
                            <p:stCondLst>
                              <p:cond delay="1550"/>
                            </p:stCondLst>
                            <p:childTnLst>
                              <p:par>
                                <p:cTn id="22" presetID="53" presetClass="entr" presetSubtype="16" fill="hold" nodeType="afterEffect">
                                  <p:stCondLst>
                                    <p:cond delay="0"/>
                                  </p:stCondLst>
                                  <p:childTnLst>
                                    <p:set>
                                      <p:cBhvr>
                                        <p:cTn id="23" dur="1" fill="hold">
                                          <p:stCondLst>
                                            <p:cond delay="0"/>
                                          </p:stCondLst>
                                        </p:cTn>
                                        <p:tgtEl>
                                          <p:spTgt spid="11"/>
                                        </p:tgtEl>
                                        <p:attrNameLst>
                                          <p:attrName>style.visibility</p:attrName>
                                        </p:attrNameLst>
                                      </p:cBhvr>
                                      <p:to>
                                        <p:strVal val="visible"/>
                                      </p:to>
                                    </p:set>
                                    <p:anim calcmode="lin" valueType="num">
                                      <p:cBhvr>
                                        <p:cTn id="24" dur="500" fill="hold"/>
                                        <p:tgtEl>
                                          <p:spTgt spid="11"/>
                                        </p:tgtEl>
                                        <p:attrNameLst>
                                          <p:attrName>ppt_w</p:attrName>
                                        </p:attrNameLst>
                                      </p:cBhvr>
                                      <p:tavLst>
                                        <p:tav tm="0">
                                          <p:val>
                                            <p:fltVal val="0"/>
                                          </p:val>
                                        </p:tav>
                                        <p:tav tm="100000">
                                          <p:val>
                                            <p:strVal val="#ppt_w"/>
                                          </p:val>
                                        </p:tav>
                                      </p:tavLst>
                                    </p:anim>
                                    <p:anim calcmode="lin" valueType="num">
                                      <p:cBhvr>
                                        <p:cTn id="25" dur="500" fill="hold"/>
                                        <p:tgtEl>
                                          <p:spTgt spid="11"/>
                                        </p:tgtEl>
                                        <p:attrNameLst>
                                          <p:attrName>ppt_h</p:attrName>
                                        </p:attrNameLst>
                                      </p:cBhvr>
                                      <p:tavLst>
                                        <p:tav tm="0">
                                          <p:val>
                                            <p:fltVal val="0"/>
                                          </p:val>
                                        </p:tav>
                                        <p:tav tm="100000">
                                          <p:val>
                                            <p:strVal val="#ppt_h"/>
                                          </p:val>
                                        </p:tav>
                                      </p:tavLst>
                                    </p:anim>
                                    <p:animEffect transition="in" filter="fade">
                                      <p:cBhvr>
                                        <p:cTn id="26" dur="500"/>
                                        <p:tgtEl>
                                          <p:spTgt spid="11"/>
                                        </p:tgtEl>
                                      </p:cBhvr>
                                    </p:animEffect>
                                  </p:childTnLst>
                                </p:cTn>
                              </p:par>
                              <p:par>
                                <p:cTn id="27" presetID="53" presetClass="entr" presetSubtype="16" fill="hold" nodeType="withEffect">
                                  <p:stCondLst>
                                    <p:cond delay="0"/>
                                  </p:stCondLst>
                                  <p:childTnLst>
                                    <p:set>
                                      <p:cBhvr>
                                        <p:cTn id="28" dur="1" fill="hold">
                                          <p:stCondLst>
                                            <p:cond delay="0"/>
                                          </p:stCondLst>
                                        </p:cTn>
                                        <p:tgtEl>
                                          <p:spTgt spid="12"/>
                                        </p:tgtEl>
                                        <p:attrNameLst>
                                          <p:attrName>style.visibility</p:attrName>
                                        </p:attrNameLst>
                                      </p:cBhvr>
                                      <p:to>
                                        <p:strVal val="visible"/>
                                      </p:to>
                                    </p:set>
                                    <p:anim calcmode="lin" valueType="num">
                                      <p:cBhvr>
                                        <p:cTn id="29" dur="500" fill="hold"/>
                                        <p:tgtEl>
                                          <p:spTgt spid="12"/>
                                        </p:tgtEl>
                                        <p:attrNameLst>
                                          <p:attrName>ppt_w</p:attrName>
                                        </p:attrNameLst>
                                      </p:cBhvr>
                                      <p:tavLst>
                                        <p:tav tm="0">
                                          <p:val>
                                            <p:fltVal val="0"/>
                                          </p:val>
                                        </p:tav>
                                        <p:tav tm="100000">
                                          <p:val>
                                            <p:strVal val="#ppt_w"/>
                                          </p:val>
                                        </p:tav>
                                      </p:tavLst>
                                    </p:anim>
                                    <p:anim calcmode="lin" valueType="num">
                                      <p:cBhvr>
                                        <p:cTn id="30" dur="500" fill="hold"/>
                                        <p:tgtEl>
                                          <p:spTgt spid="12"/>
                                        </p:tgtEl>
                                        <p:attrNameLst>
                                          <p:attrName>ppt_h</p:attrName>
                                        </p:attrNameLst>
                                      </p:cBhvr>
                                      <p:tavLst>
                                        <p:tav tm="0">
                                          <p:val>
                                            <p:fltVal val="0"/>
                                          </p:val>
                                        </p:tav>
                                        <p:tav tm="100000">
                                          <p:val>
                                            <p:strVal val="#ppt_h"/>
                                          </p:val>
                                        </p:tav>
                                      </p:tavLst>
                                    </p:anim>
                                    <p:animEffect transition="in" filter="fade">
                                      <p:cBhvr>
                                        <p:cTn id="31" dur="500"/>
                                        <p:tgtEl>
                                          <p:spTgt spid="12"/>
                                        </p:tgtEl>
                                      </p:cBhvr>
                                    </p:animEffect>
                                  </p:childTnLst>
                                </p:cTn>
                              </p:par>
                              <p:par>
                                <p:cTn id="32" presetID="53" presetClass="entr" presetSubtype="16" fill="hold" nodeType="withEffect">
                                  <p:stCondLst>
                                    <p:cond delay="0"/>
                                  </p:stCondLst>
                                  <p:childTnLst>
                                    <p:set>
                                      <p:cBhvr>
                                        <p:cTn id="33" dur="1" fill="hold">
                                          <p:stCondLst>
                                            <p:cond delay="0"/>
                                          </p:stCondLst>
                                        </p:cTn>
                                        <p:tgtEl>
                                          <p:spTgt spid="13"/>
                                        </p:tgtEl>
                                        <p:attrNameLst>
                                          <p:attrName>style.visibility</p:attrName>
                                        </p:attrNameLst>
                                      </p:cBhvr>
                                      <p:to>
                                        <p:strVal val="visible"/>
                                      </p:to>
                                    </p:set>
                                    <p:anim calcmode="lin" valueType="num">
                                      <p:cBhvr>
                                        <p:cTn id="34" dur="500" fill="hold"/>
                                        <p:tgtEl>
                                          <p:spTgt spid="13"/>
                                        </p:tgtEl>
                                        <p:attrNameLst>
                                          <p:attrName>ppt_w</p:attrName>
                                        </p:attrNameLst>
                                      </p:cBhvr>
                                      <p:tavLst>
                                        <p:tav tm="0">
                                          <p:val>
                                            <p:fltVal val="0"/>
                                          </p:val>
                                        </p:tav>
                                        <p:tav tm="100000">
                                          <p:val>
                                            <p:strVal val="#ppt_w"/>
                                          </p:val>
                                        </p:tav>
                                      </p:tavLst>
                                    </p:anim>
                                    <p:anim calcmode="lin" valueType="num">
                                      <p:cBhvr>
                                        <p:cTn id="35" dur="500" fill="hold"/>
                                        <p:tgtEl>
                                          <p:spTgt spid="13"/>
                                        </p:tgtEl>
                                        <p:attrNameLst>
                                          <p:attrName>ppt_h</p:attrName>
                                        </p:attrNameLst>
                                      </p:cBhvr>
                                      <p:tavLst>
                                        <p:tav tm="0">
                                          <p:val>
                                            <p:fltVal val="0"/>
                                          </p:val>
                                        </p:tav>
                                        <p:tav tm="100000">
                                          <p:val>
                                            <p:strVal val="#ppt_h"/>
                                          </p:val>
                                        </p:tav>
                                      </p:tavLst>
                                    </p:anim>
                                    <p:animEffect transition="in" filter="fade">
                                      <p:cBhvr>
                                        <p:cTn id="36" dur="500"/>
                                        <p:tgtEl>
                                          <p:spTgt spid="13"/>
                                        </p:tgtEl>
                                      </p:cBhvr>
                                    </p:animEffect>
                                  </p:childTnLst>
                                </p:cTn>
                              </p:par>
                              <p:par>
                                <p:cTn id="37" presetID="53" presetClass="entr" presetSubtype="16" fill="hold" nodeType="withEffect">
                                  <p:stCondLst>
                                    <p:cond delay="0"/>
                                  </p:stCondLst>
                                  <p:childTnLst>
                                    <p:set>
                                      <p:cBhvr>
                                        <p:cTn id="38" dur="1" fill="hold">
                                          <p:stCondLst>
                                            <p:cond delay="0"/>
                                          </p:stCondLst>
                                        </p:cTn>
                                        <p:tgtEl>
                                          <p:spTgt spid="14"/>
                                        </p:tgtEl>
                                        <p:attrNameLst>
                                          <p:attrName>style.visibility</p:attrName>
                                        </p:attrNameLst>
                                      </p:cBhvr>
                                      <p:to>
                                        <p:strVal val="visible"/>
                                      </p:to>
                                    </p:set>
                                    <p:anim calcmode="lin" valueType="num">
                                      <p:cBhvr>
                                        <p:cTn id="39" dur="500" fill="hold"/>
                                        <p:tgtEl>
                                          <p:spTgt spid="14"/>
                                        </p:tgtEl>
                                        <p:attrNameLst>
                                          <p:attrName>ppt_w</p:attrName>
                                        </p:attrNameLst>
                                      </p:cBhvr>
                                      <p:tavLst>
                                        <p:tav tm="0">
                                          <p:val>
                                            <p:fltVal val="0"/>
                                          </p:val>
                                        </p:tav>
                                        <p:tav tm="100000">
                                          <p:val>
                                            <p:strVal val="#ppt_w"/>
                                          </p:val>
                                        </p:tav>
                                      </p:tavLst>
                                    </p:anim>
                                    <p:anim calcmode="lin" valueType="num">
                                      <p:cBhvr>
                                        <p:cTn id="40" dur="500" fill="hold"/>
                                        <p:tgtEl>
                                          <p:spTgt spid="14"/>
                                        </p:tgtEl>
                                        <p:attrNameLst>
                                          <p:attrName>ppt_h</p:attrName>
                                        </p:attrNameLst>
                                      </p:cBhvr>
                                      <p:tavLst>
                                        <p:tav tm="0">
                                          <p:val>
                                            <p:fltVal val="0"/>
                                          </p:val>
                                        </p:tav>
                                        <p:tav tm="100000">
                                          <p:val>
                                            <p:strVal val="#ppt_h"/>
                                          </p:val>
                                        </p:tav>
                                      </p:tavLst>
                                    </p:anim>
                                    <p:animEffect transition="in" filter="fade">
                                      <p:cBhvr>
                                        <p:cTn id="41" dur="500"/>
                                        <p:tgtEl>
                                          <p:spTgt spid="14"/>
                                        </p:tgtEl>
                                      </p:cBhvr>
                                    </p:animEffect>
                                  </p:childTnLst>
                                </p:cTn>
                              </p:par>
                              <p:par>
                                <p:cTn id="42" presetID="53" presetClass="entr" presetSubtype="16" fill="hold" nodeType="withEffect">
                                  <p:stCondLst>
                                    <p:cond delay="0"/>
                                  </p:stCondLst>
                                  <p:childTnLst>
                                    <p:set>
                                      <p:cBhvr>
                                        <p:cTn id="43" dur="1" fill="hold">
                                          <p:stCondLst>
                                            <p:cond delay="0"/>
                                          </p:stCondLst>
                                        </p:cTn>
                                        <p:tgtEl>
                                          <p:spTgt spid="15"/>
                                        </p:tgtEl>
                                        <p:attrNameLst>
                                          <p:attrName>style.visibility</p:attrName>
                                        </p:attrNameLst>
                                      </p:cBhvr>
                                      <p:to>
                                        <p:strVal val="visible"/>
                                      </p:to>
                                    </p:set>
                                    <p:anim calcmode="lin" valueType="num">
                                      <p:cBhvr>
                                        <p:cTn id="44" dur="500" fill="hold"/>
                                        <p:tgtEl>
                                          <p:spTgt spid="15"/>
                                        </p:tgtEl>
                                        <p:attrNameLst>
                                          <p:attrName>ppt_w</p:attrName>
                                        </p:attrNameLst>
                                      </p:cBhvr>
                                      <p:tavLst>
                                        <p:tav tm="0">
                                          <p:val>
                                            <p:fltVal val="0"/>
                                          </p:val>
                                        </p:tav>
                                        <p:tav tm="100000">
                                          <p:val>
                                            <p:strVal val="#ppt_w"/>
                                          </p:val>
                                        </p:tav>
                                      </p:tavLst>
                                    </p:anim>
                                    <p:anim calcmode="lin" valueType="num">
                                      <p:cBhvr>
                                        <p:cTn id="45" dur="500" fill="hold"/>
                                        <p:tgtEl>
                                          <p:spTgt spid="15"/>
                                        </p:tgtEl>
                                        <p:attrNameLst>
                                          <p:attrName>ppt_h</p:attrName>
                                        </p:attrNameLst>
                                      </p:cBhvr>
                                      <p:tavLst>
                                        <p:tav tm="0">
                                          <p:val>
                                            <p:fltVal val="0"/>
                                          </p:val>
                                        </p:tav>
                                        <p:tav tm="100000">
                                          <p:val>
                                            <p:strVal val="#ppt_h"/>
                                          </p:val>
                                        </p:tav>
                                      </p:tavLst>
                                    </p:anim>
                                    <p:animEffect transition="in" filter="fade">
                                      <p:cBhvr>
                                        <p:cTn id="46" dur="500"/>
                                        <p:tgtEl>
                                          <p:spTgt spid="15"/>
                                        </p:tgtEl>
                                      </p:cBhvr>
                                    </p:animEffect>
                                  </p:childTnLst>
                                </p:cTn>
                              </p:par>
                            </p:childTnLst>
                          </p:cTn>
                        </p:par>
                        <p:par>
                          <p:cTn id="47" fill="hold">
                            <p:stCondLst>
                              <p:cond delay="2050"/>
                            </p:stCondLst>
                            <p:childTnLst>
                              <p:par>
                                <p:cTn id="48" presetID="53" presetClass="entr" presetSubtype="16" fill="hold" grpId="0" nodeType="afterEffect">
                                  <p:stCondLst>
                                    <p:cond delay="0"/>
                                  </p:stCondLst>
                                  <p:childTnLst>
                                    <p:set>
                                      <p:cBhvr>
                                        <p:cTn id="49" dur="1" fill="hold">
                                          <p:stCondLst>
                                            <p:cond delay="0"/>
                                          </p:stCondLst>
                                        </p:cTn>
                                        <p:tgtEl>
                                          <p:spTgt spid="16"/>
                                        </p:tgtEl>
                                        <p:attrNameLst>
                                          <p:attrName>style.visibility</p:attrName>
                                        </p:attrNameLst>
                                      </p:cBhvr>
                                      <p:to>
                                        <p:strVal val="visible"/>
                                      </p:to>
                                    </p:set>
                                    <p:anim calcmode="lin" valueType="num">
                                      <p:cBhvr>
                                        <p:cTn id="50" dur="300" fill="hold"/>
                                        <p:tgtEl>
                                          <p:spTgt spid="16"/>
                                        </p:tgtEl>
                                        <p:attrNameLst>
                                          <p:attrName>ppt_w</p:attrName>
                                        </p:attrNameLst>
                                      </p:cBhvr>
                                      <p:tavLst>
                                        <p:tav tm="0">
                                          <p:val>
                                            <p:fltVal val="0"/>
                                          </p:val>
                                        </p:tav>
                                        <p:tav tm="100000">
                                          <p:val>
                                            <p:strVal val="#ppt_w"/>
                                          </p:val>
                                        </p:tav>
                                      </p:tavLst>
                                    </p:anim>
                                    <p:anim calcmode="lin" valueType="num">
                                      <p:cBhvr>
                                        <p:cTn id="51" dur="300" fill="hold"/>
                                        <p:tgtEl>
                                          <p:spTgt spid="16"/>
                                        </p:tgtEl>
                                        <p:attrNameLst>
                                          <p:attrName>ppt_h</p:attrName>
                                        </p:attrNameLst>
                                      </p:cBhvr>
                                      <p:tavLst>
                                        <p:tav tm="0">
                                          <p:val>
                                            <p:fltVal val="0"/>
                                          </p:val>
                                        </p:tav>
                                        <p:tav tm="100000">
                                          <p:val>
                                            <p:strVal val="#ppt_h"/>
                                          </p:val>
                                        </p:tav>
                                      </p:tavLst>
                                    </p:anim>
                                    <p:animEffect transition="in" filter="fade">
                                      <p:cBhvr>
                                        <p:cTn id="52" dur="300"/>
                                        <p:tgtEl>
                                          <p:spTgt spid="16"/>
                                        </p:tgtEl>
                                      </p:cBhvr>
                                    </p:animEffect>
                                  </p:childTnLst>
                                </p:cTn>
                              </p:par>
                              <p:par>
                                <p:cTn id="53" presetID="53" presetClass="entr" presetSubtype="16" fill="hold" grpId="0" nodeType="withEffect">
                                  <p:stCondLst>
                                    <p:cond delay="0"/>
                                  </p:stCondLst>
                                  <p:childTnLst>
                                    <p:set>
                                      <p:cBhvr>
                                        <p:cTn id="54" dur="1" fill="hold">
                                          <p:stCondLst>
                                            <p:cond delay="0"/>
                                          </p:stCondLst>
                                        </p:cTn>
                                        <p:tgtEl>
                                          <p:spTgt spid="17"/>
                                        </p:tgtEl>
                                        <p:attrNameLst>
                                          <p:attrName>style.visibility</p:attrName>
                                        </p:attrNameLst>
                                      </p:cBhvr>
                                      <p:to>
                                        <p:strVal val="visible"/>
                                      </p:to>
                                    </p:set>
                                    <p:anim calcmode="lin" valueType="num">
                                      <p:cBhvr>
                                        <p:cTn id="55" dur="500" fill="hold"/>
                                        <p:tgtEl>
                                          <p:spTgt spid="17"/>
                                        </p:tgtEl>
                                        <p:attrNameLst>
                                          <p:attrName>ppt_w</p:attrName>
                                        </p:attrNameLst>
                                      </p:cBhvr>
                                      <p:tavLst>
                                        <p:tav tm="0">
                                          <p:val>
                                            <p:fltVal val="0"/>
                                          </p:val>
                                        </p:tav>
                                        <p:tav tm="100000">
                                          <p:val>
                                            <p:strVal val="#ppt_w"/>
                                          </p:val>
                                        </p:tav>
                                      </p:tavLst>
                                    </p:anim>
                                    <p:anim calcmode="lin" valueType="num">
                                      <p:cBhvr>
                                        <p:cTn id="56" dur="500" fill="hold"/>
                                        <p:tgtEl>
                                          <p:spTgt spid="17"/>
                                        </p:tgtEl>
                                        <p:attrNameLst>
                                          <p:attrName>ppt_h</p:attrName>
                                        </p:attrNameLst>
                                      </p:cBhvr>
                                      <p:tavLst>
                                        <p:tav tm="0">
                                          <p:val>
                                            <p:fltVal val="0"/>
                                          </p:val>
                                        </p:tav>
                                        <p:tav tm="100000">
                                          <p:val>
                                            <p:strVal val="#ppt_h"/>
                                          </p:val>
                                        </p:tav>
                                      </p:tavLst>
                                    </p:anim>
                                    <p:animEffect transition="in" filter="fade">
                                      <p:cBhvr>
                                        <p:cTn id="57" dur="500"/>
                                        <p:tgtEl>
                                          <p:spTgt spid="17"/>
                                        </p:tgtEl>
                                      </p:cBhvr>
                                    </p:animEffect>
                                  </p:childTnLst>
                                </p:cTn>
                              </p:par>
                            </p:childTnLst>
                          </p:cTn>
                        </p:par>
                        <p:par>
                          <p:cTn id="58" fill="hold">
                            <p:stCondLst>
                              <p:cond delay="2550"/>
                            </p:stCondLst>
                            <p:childTnLst>
                              <p:par>
                                <p:cTn id="59" presetID="53" presetClass="entr" presetSubtype="16" fill="hold" grpId="0" nodeType="afterEffect">
                                  <p:stCondLst>
                                    <p:cond delay="0"/>
                                  </p:stCondLst>
                                  <p:childTnLst>
                                    <p:set>
                                      <p:cBhvr>
                                        <p:cTn id="60" dur="1" fill="hold">
                                          <p:stCondLst>
                                            <p:cond delay="0"/>
                                          </p:stCondLst>
                                        </p:cTn>
                                        <p:tgtEl>
                                          <p:spTgt spid="24"/>
                                        </p:tgtEl>
                                        <p:attrNameLst>
                                          <p:attrName>style.visibility</p:attrName>
                                        </p:attrNameLst>
                                      </p:cBhvr>
                                      <p:to>
                                        <p:strVal val="visible"/>
                                      </p:to>
                                    </p:set>
                                    <p:anim calcmode="lin" valueType="num">
                                      <p:cBhvr>
                                        <p:cTn id="61" dur="300" fill="hold"/>
                                        <p:tgtEl>
                                          <p:spTgt spid="24"/>
                                        </p:tgtEl>
                                        <p:attrNameLst>
                                          <p:attrName>ppt_w</p:attrName>
                                        </p:attrNameLst>
                                      </p:cBhvr>
                                      <p:tavLst>
                                        <p:tav tm="0">
                                          <p:val>
                                            <p:fltVal val="0"/>
                                          </p:val>
                                        </p:tav>
                                        <p:tav tm="100000">
                                          <p:val>
                                            <p:strVal val="#ppt_w"/>
                                          </p:val>
                                        </p:tav>
                                      </p:tavLst>
                                    </p:anim>
                                    <p:anim calcmode="lin" valueType="num">
                                      <p:cBhvr>
                                        <p:cTn id="62" dur="300" fill="hold"/>
                                        <p:tgtEl>
                                          <p:spTgt spid="24"/>
                                        </p:tgtEl>
                                        <p:attrNameLst>
                                          <p:attrName>ppt_h</p:attrName>
                                        </p:attrNameLst>
                                      </p:cBhvr>
                                      <p:tavLst>
                                        <p:tav tm="0">
                                          <p:val>
                                            <p:fltVal val="0"/>
                                          </p:val>
                                        </p:tav>
                                        <p:tav tm="100000">
                                          <p:val>
                                            <p:strVal val="#ppt_h"/>
                                          </p:val>
                                        </p:tav>
                                      </p:tavLst>
                                    </p:anim>
                                    <p:animEffect transition="in" filter="fade">
                                      <p:cBhvr>
                                        <p:cTn id="63" dur="300"/>
                                        <p:tgtEl>
                                          <p:spTgt spid="24"/>
                                        </p:tgtEl>
                                      </p:cBhvr>
                                    </p:animEffect>
                                  </p:childTnLst>
                                </p:cTn>
                              </p:par>
                              <p:par>
                                <p:cTn id="64" presetID="53" presetClass="entr" presetSubtype="16" fill="hold" grpId="0" nodeType="withEffect">
                                  <p:stCondLst>
                                    <p:cond delay="0"/>
                                  </p:stCondLst>
                                  <p:childTnLst>
                                    <p:set>
                                      <p:cBhvr>
                                        <p:cTn id="65" dur="1" fill="hold">
                                          <p:stCondLst>
                                            <p:cond delay="0"/>
                                          </p:stCondLst>
                                        </p:cTn>
                                        <p:tgtEl>
                                          <p:spTgt spid="37"/>
                                        </p:tgtEl>
                                        <p:attrNameLst>
                                          <p:attrName>style.visibility</p:attrName>
                                        </p:attrNameLst>
                                      </p:cBhvr>
                                      <p:to>
                                        <p:strVal val="visible"/>
                                      </p:to>
                                    </p:set>
                                    <p:anim calcmode="lin" valueType="num">
                                      <p:cBhvr>
                                        <p:cTn id="66" dur="500" fill="hold"/>
                                        <p:tgtEl>
                                          <p:spTgt spid="37"/>
                                        </p:tgtEl>
                                        <p:attrNameLst>
                                          <p:attrName>ppt_w</p:attrName>
                                        </p:attrNameLst>
                                      </p:cBhvr>
                                      <p:tavLst>
                                        <p:tav tm="0">
                                          <p:val>
                                            <p:fltVal val="0"/>
                                          </p:val>
                                        </p:tav>
                                        <p:tav tm="100000">
                                          <p:val>
                                            <p:strVal val="#ppt_w"/>
                                          </p:val>
                                        </p:tav>
                                      </p:tavLst>
                                    </p:anim>
                                    <p:anim calcmode="lin" valueType="num">
                                      <p:cBhvr>
                                        <p:cTn id="67" dur="500" fill="hold"/>
                                        <p:tgtEl>
                                          <p:spTgt spid="37"/>
                                        </p:tgtEl>
                                        <p:attrNameLst>
                                          <p:attrName>ppt_h</p:attrName>
                                        </p:attrNameLst>
                                      </p:cBhvr>
                                      <p:tavLst>
                                        <p:tav tm="0">
                                          <p:val>
                                            <p:fltVal val="0"/>
                                          </p:val>
                                        </p:tav>
                                        <p:tav tm="100000">
                                          <p:val>
                                            <p:strVal val="#ppt_h"/>
                                          </p:val>
                                        </p:tav>
                                      </p:tavLst>
                                    </p:anim>
                                    <p:animEffect transition="in" filter="fade">
                                      <p:cBhvr>
                                        <p:cTn id="68" dur="500"/>
                                        <p:tgtEl>
                                          <p:spTgt spid="37"/>
                                        </p:tgtEl>
                                      </p:cBhvr>
                                    </p:animEffect>
                                  </p:childTnLst>
                                </p:cTn>
                              </p:par>
                            </p:childTnLst>
                          </p:cTn>
                        </p:par>
                        <p:par>
                          <p:cTn id="69" fill="hold">
                            <p:stCondLst>
                              <p:cond delay="3050"/>
                            </p:stCondLst>
                            <p:childTnLst>
                              <p:par>
                                <p:cTn id="70" presetID="53" presetClass="entr" presetSubtype="16" fill="hold" grpId="0" nodeType="afterEffect">
                                  <p:stCondLst>
                                    <p:cond delay="0"/>
                                  </p:stCondLst>
                                  <p:childTnLst>
                                    <p:set>
                                      <p:cBhvr>
                                        <p:cTn id="71" dur="1" fill="hold">
                                          <p:stCondLst>
                                            <p:cond delay="0"/>
                                          </p:stCondLst>
                                        </p:cTn>
                                        <p:tgtEl>
                                          <p:spTgt spid="25"/>
                                        </p:tgtEl>
                                        <p:attrNameLst>
                                          <p:attrName>style.visibility</p:attrName>
                                        </p:attrNameLst>
                                      </p:cBhvr>
                                      <p:to>
                                        <p:strVal val="visible"/>
                                      </p:to>
                                    </p:set>
                                    <p:anim calcmode="lin" valueType="num">
                                      <p:cBhvr>
                                        <p:cTn id="72" dur="300" fill="hold"/>
                                        <p:tgtEl>
                                          <p:spTgt spid="25"/>
                                        </p:tgtEl>
                                        <p:attrNameLst>
                                          <p:attrName>ppt_w</p:attrName>
                                        </p:attrNameLst>
                                      </p:cBhvr>
                                      <p:tavLst>
                                        <p:tav tm="0">
                                          <p:val>
                                            <p:fltVal val="0"/>
                                          </p:val>
                                        </p:tav>
                                        <p:tav tm="100000">
                                          <p:val>
                                            <p:strVal val="#ppt_w"/>
                                          </p:val>
                                        </p:tav>
                                      </p:tavLst>
                                    </p:anim>
                                    <p:anim calcmode="lin" valueType="num">
                                      <p:cBhvr>
                                        <p:cTn id="73" dur="300" fill="hold"/>
                                        <p:tgtEl>
                                          <p:spTgt spid="25"/>
                                        </p:tgtEl>
                                        <p:attrNameLst>
                                          <p:attrName>ppt_h</p:attrName>
                                        </p:attrNameLst>
                                      </p:cBhvr>
                                      <p:tavLst>
                                        <p:tav tm="0">
                                          <p:val>
                                            <p:fltVal val="0"/>
                                          </p:val>
                                        </p:tav>
                                        <p:tav tm="100000">
                                          <p:val>
                                            <p:strVal val="#ppt_h"/>
                                          </p:val>
                                        </p:tav>
                                      </p:tavLst>
                                    </p:anim>
                                    <p:animEffect transition="in" filter="fade">
                                      <p:cBhvr>
                                        <p:cTn id="74" dur="300"/>
                                        <p:tgtEl>
                                          <p:spTgt spid="25"/>
                                        </p:tgtEl>
                                      </p:cBhvr>
                                    </p:animEffect>
                                  </p:childTnLst>
                                </p:cTn>
                              </p:par>
                              <p:par>
                                <p:cTn id="75" presetID="53" presetClass="entr" presetSubtype="16" fill="hold" grpId="0" nodeType="withEffect">
                                  <p:stCondLst>
                                    <p:cond delay="0"/>
                                  </p:stCondLst>
                                  <p:childTnLst>
                                    <p:set>
                                      <p:cBhvr>
                                        <p:cTn id="76" dur="1" fill="hold">
                                          <p:stCondLst>
                                            <p:cond delay="0"/>
                                          </p:stCondLst>
                                        </p:cTn>
                                        <p:tgtEl>
                                          <p:spTgt spid="38"/>
                                        </p:tgtEl>
                                        <p:attrNameLst>
                                          <p:attrName>style.visibility</p:attrName>
                                        </p:attrNameLst>
                                      </p:cBhvr>
                                      <p:to>
                                        <p:strVal val="visible"/>
                                      </p:to>
                                    </p:set>
                                    <p:anim calcmode="lin" valueType="num">
                                      <p:cBhvr>
                                        <p:cTn id="77" dur="500" fill="hold"/>
                                        <p:tgtEl>
                                          <p:spTgt spid="38"/>
                                        </p:tgtEl>
                                        <p:attrNameLst>
                                          <p:attrName>ppt_w</p:attrName>
                                        </p:attrNameLst>
                                      </p:cBhvr>
                                      <p:tavLst>
                                        <p:tav tm="0">
                                          <p:val>
                                            <p:fltVal val="0"/>
                                          </p:val>
                                        </p:tav>
                                        <p:tav tm="100000">
                                          <p:val>
                                            <p:strVal val="#ppt_w"/>
                                          </p:val>
                                        </p:tav>
                                      </p:tavLst>
                                    </p:anim>
                                    <p:anim calcmode="lin" valueType="num">
                                      <p:cBhvr>
                                        <p:cTn id="78" dur="500" fill="hold"/>
                                        <p:tgtEl>
                                          <p:spTgt spid="38"/>
                                        </p:tgtEl>
                                        <p:attrNameLst>
                                          <p:attrName>ppt_h</p:attrName>
                                        </p:attrNameLst>
                                      </p:cBhvr>
                                      <p:tavLst>
                                        <p:tav tm="0">
                                          <p:val>
                                            <p:fltVal val="0"/>
                                          </p:val>
                                        </p:tav>
                                        <p:tav tm="100000">
                                          <p:val>
                                            <p:strVal val="#ppt_h"/>
                                          </p:val>
                                        </p:tav>
                                      </p:tavLst>
                                    </p:anim>
                                    <p:animEffect transition="in" filter="fade">
                                      <p:cBhvr>
                                        <p:cTn id="79" dur="500"/>
                                        <p:tgtEl>
                                          <p:spTgt spid="38"/>
                                        </p:tgtEl>
                                      </p:cBhvr>
                                    </p:animEffect>
                                  </p:childTnLst>
                                </p:cTn>
                              </p:par>
                            </p:childTnLst>
                          </p:cTn>
                        </p:par>
                        <p:par>
                          <p:cTn id="80" fill="hold">
                            <p:stCondLst>
                              <p:cond delay="3550"/>
                            </p:stCondLst>
                            <p:childTnLst>
                              <p:par>
                                <p:cTn id="81" presetID="53" presetClass="entr" presetSubtype="16" fill="hold" grpId="0" nodeType="afterEffect">
                                  <p:stCondLst>
                                    <p:cond delay="0"/>
                                  </p:stCondLst>
                                  <p:childTnLst>
                                    <p:set>
                                      <p:cBhvr>
                                        <p:cTn id="82" dur="1" fill="hold">
                                          <p:stCondLst>
                                            <p:cond delay="0"/>
                                          </p:stCondLst>
                                        </p:cTn>
                                        <p:tgtEl>
                                          <p:spTgt spid="35"/>
                                        </p:tgtEl>
                                        <p:attrNameLst>
                                          <p:attrName>style.visibility</p:attrName>
                                        </p:attrNameLst>
                                      </p:cBhvr>
                                      <p:to>
                                        <p:strVal val="visible"/>
                                      </p:to>
                                    </p:set>
                                    <p:anim calcmode="lin" valueType="num">
                                      <p:cBhvr>
                                        <p:cTn id="83" dur="300" fill="hold"/>
                                        <p:tgtEl>
                                          <p:spTgt spid="35"/>
                                        </p:tgtEl>
                                        <p:attrNameLst>
                                          <p:attrName>ppt_w</p:attrName>
                                        </p:attrNameLst>
                                      </p:cBhvr>
                                      <p:tavLst>
                                        <p:tav tm="0">
                                          <p:val>
                                            <p:fltVal val="0"/>
                                          </p:val>
                                        </p:tav>
                                        <p:tav tm="100000">
                                          <p:val>
                                            <p:strVal val="#ppt_w"/>
                                          </p:val>
                                        </p:tav>
                                      </p:tavLst>
                                    </p:anim>
                                    <p:anim calcmode="lin" valueType="num">
                                      <p:cBhvr>
                                        <p:cTn id="84" dur="300" fill="hold"/>
                                        <p:tgtEl>
                                          <p:spTgt spid="35"/>
                                        </p:tgtEl>
                                        <p:attrNameLst>
                                          <p:attrName>ppt_h</p:attrName>
                                        </p:attrNameLst>
                                      </p:cBhvr>
                                      <p:tavLst>
                                        <p:tav tm="0">
                                          <p:val>
                                            <p:fltVal val="0"/>
                                          </p:val>
                                        </p:tav>
                                        <p:tav tm="100000">
                                          <p:val>
                                            <p:strVal val="#ppt_h"/>
                                          </p:val>
                                        </p:tav>
                                      </p:tavLst>
                                    </p:anim>
                                    <p:animEffect transition="in" filter="fade">
                                      <p:cBhvr>
                                        <p:cTn id="85" dur="300"/>
                                        <p:tgtEl>
                                          <p:spTgt spid="35"/>
                                        </p:tgtEl>
                                      </p:cBhvr>
                                    </p:animEffect>
                                  </p:childTnLst>
                                </p:cTn>
                              </p:par>
                              <p:par>
                                <p:cTn id="86" presetID="53" presetClass="entr" presetSubtype="16" fill="hold" grpId="0" nodeType="withEffect">
                                  <p:stCondLst>
                                    <p:cond delay="0"/>
                                  </p:stCondLst>
                                  <p:childTnLst>
                                    <p:set>
                                      <p:cBhvr>
                                        <p:cTn id="87" dur="1" fill="hold">
                                          <p:stCondLst>
                                            <p:cond delay="0"/>
                                          </p:stCondLst>
                                        </p:cTn>
                                        <p:tgtEl>
                                          <p:spTgt spid="39"/>
                                        </p:tgtEl>
                                        <p:attrNameLst>
                                          <p:attrName>style.visibility</p:attrName>
                                        </p:attrNameLst>
                                      </p:cBhvr>
                                      <p:to>
                                        <p:strVal val="visible"/>
                                      </p:to>
                                    </p:set>
                                    <p:anim calcmode="lin" valueType="num">
                                      <p:cBhvr>
                                        <p:cTn id="88" dur="500" fill="hold"/>
                                        <p:tgtEl>
                                          <p:spTgt spid="39"/>
                                        </p:tgtEl>
                                        <p:attrNameLst>
                                          <p:attrName>ppt_w</p:attrName>
                                        </p:attrNameLst>
                                      </p:cBhvr>
                                      <p:tavLst>
                                        <p:tav tm="0">
                                          <p:val>
                                            <p:fltVal val="0"/>
                                          </p:val>
                                        </p:tav>
                                        <p:tav tm="100000">
                                          <p:val>
                                            <p:strVal val="#ppt_w"/>
                                          </p:val>
                                        </p:tav>
                                      </p:tavLst>
                                    </p:anim>
                                    <p:anim calcmode="lin" valueType="num">
                                      <p:cBhvr>
                                        <p:cTn id="89" dur="500" fill="hold"/>
                                        <p:tgtEl>
                                          <p:spTgt spid="39"/>
                                        </p:tgtEl>
                                        <p:attrNameLst>
                                          <p:attrName>ppt_h</p:attrName>
                                        </p:attrNameLst>
                                      </p:cBhvr>
                                      <p:tavLst>
                                        <p:tav tm="0">
                                          <p:val>
                                            <p:fltVal val="0"/>
                                          </p:val>
                                        </p:tav>
                                        <p:tav tm="100000">
                                          <p:val>
                                            <p:strVal val="#ppt_h"/>
                                          </p:val>
                                        </p:tav>
                                      </p:tavLst>
                                    </p:anim>
                                    <p:animEffect transition="in" filter="fade">
                                      <p:cBhvr>
                                        <p:cTn id="90" dur="500"/>
                                        <p:tgtEl>
                                          <p:spTgt spid="39"/>
                                        </p:tgtEl>
                                      </p:cBhvr>
                                    </p:animEffect>
                                  </p:childTnLst>
                                </p:cTn>
                              </p:par>
                            </p:childTnLst>
                          </p:cTn>
                        </p:par>
                        <p:par>
                          <p:cTn id="91" fill="hold">
                            <p:stCondLst>
                              <p:cond delay="4050"/>
                            </p:stCondLst>
                            <p:childTnLst>
                              <p:par>
                                <p:cTn id="92" presetID="53" presetClass="entr" presetSubtype="16" fill="hold" grpId="0" nodeType="afterEffect">
                                  <p:stCondLst>
                                    <p:cond delay="0"/>
                                  </p:stCondLst>
                                  <p:childTnLst>
                                    <p:set>
                                      <p:cBhvr>
                                        <p:cTn id="93" dur="1" fill="hold">
                                          <p:stCondLst>
                                            <p:cond delay="0"/>
                                          </p:stCondLst>
                                        </p:cTn>
                                        <p:tgtEl>
                                          <p:spTgt spid="36"/>
                                        </p:tgtEl>
                                        <p:attrNameLst>
                                          <p:attrName>style.visibility</p:attrName>
                                        </p:attrNameLst>
                                      </p:cBhvr>
                                      <p:to>
                                        <p:strVal val="visible"/>
                                      </p:to>
                                    </p:set>
                                    <p:anim calcmode="lin" valueType="num">
                                      <p:cBhvr>
                                        <p:cTn id="94" dur="300" fill="hold"/>
                                        <p:tgtEl>
                                          <p:spTgt spid="36"/>
                                        </p:tgtEl>
                                        <p:attrNameLst>
                                          <p:attrName>ppt_w</p:attrName>
                                        </p:attrNameLst>
                                      </p:cBhvr>
                                      <p:tavLst>
                                        <p:tav tm="0">
                                          <p:val>
                                            <p:fltVal val="0"/>
                                          </p:val>
                                        </p:tav>
                                        <p:tav tm="100000">
                                          <p:val>
                                            <p:strVal val="#ppt_w"/>
                                          </p:val>
                                        </p:tav>
                                      </p:tavLst>
                                    </p:anim>
                                    <p:anim calcmode="lin" valueType="num">
                                      <p:cBhvr>
                                        <p:cTn id="95" dur="300" fill="hold"/>
                                        <p:tgtEl>
                                          <p:spTgt spid="36"/>
                                        </p:tgtEl>
                                        <p:attrNameLst>
                                          <p:attrName>ppt_h</p:attrName>
                                        </p:attrNameLst>
                                      </p:cBhvr>
                                      <p:tavLst>
                                        <p:tav tm="0">
                                          <p:val>
                                            <p:fltVal val="0"/>
                                          </p:val>
                                        </p:tav>
                                        <p:tav tm="100000">
                                          <p:val>
                                            <p:strVal val="#ppt_h"/>
                                          </p:val>
                                        </p:tav>
                                      </p:tavLst>
                                    </p:anim>
                                    <p:animEffect transition="in" filter="fade">
                                      <p:cBhvr>
                                        <p:cTn id="96" dur="300"/>
                                        <p:tgtEl>
                                          <p:spTgt spid="36"/>
                                        </p:tgtEl>
                                      </p:cBhvr>
                                    </p:animEffect>
                                  </p:childTnLst>
                                </p:cTn>
                              </p:par>
                              <p:par>
                                <p:cTn id="97" presetID="53" presetClass="entr" presetSubtype="16" fill="hold" grpId="0" nodeType="withEffect">
                                  <p:stCondLst>
                                    <p:cond delay="0"/>
                                  </p:stCondLst>
                                  <p:childTnLst>
                                    <p:set>
                                      <p:cBhvr>
                                        <p:cTn id="98" dur="1" fill="hold">
                                          <p:stCondLst>
                                            <p:cond delay="0"/>
                                          </p:stCondLst>
                                        </p:cTn>
                                        <p:tgtEl>
                                          <p:spTgt spid="40"/>
                                        </p:tgtEl>
                                        <p:attrNameLst>
                                          <p:attrName>style.visibility</p:attrName>
                                        </p:attrNameLst>
                                      </p:cBhvr>
                                      <p:to>
                                        <p:strVal val="visible"/>
                                      </p:to>
                                    </p:set>
                                    <p:anim calcmode="lin" valueType="num">
                                      <p:cBhvr>
                                        <p:cTn id="99" dur="500" fill="hold"/>
                                        <p:tgtEl>
                                          <p:spTgt spid="40"/>
                                        </p:tgtEl>
                                        <p:attrNameLst>
                                          <p:attrName>ppt_w</p:attrName>
                                        </p:attrNameLst>
                                      </p:cBhvr>
                                      <p:tavLst>
                                        <p:tav tm="0">
                                          <p:val>
                                            <p:fltVal val="0"/>
                                          </p:val>
                                        </p:tav>
                                        <p:tav tm="100000">
                                          <p:val>
                                            <p:strVal val="#ppt_w"/>
                                          </p:val>
                                        </p:tav>
                                      </p:tavLst>
                                    </p:anim>
                                    <p:anim calcmode="lin" valueType="num">
                                      <p:cBhvr>
                                        <p:cTn id="100" dur="500" fill="hold"/>
                                        <p:tgtEl>
                                          <p:spTgt spid="40"/>
                                        </p:tgtEl>
                                        <p:attrNameLst>
                                          <p:attrName>ppt_h</p:attrName>
                                        </p:attrNameLst>
                                      </p:cBhvr>
                                      <p:tavLst>
                                        <p:tav tm="0">
                                          <p:val>
                                            <p:fltVal val="0"/>
                                          </p:val>
                                        </p:tav>
                                        <p:tav tm="100000">
                                          <p:val>
                                            <p:strVal val="#ppt_h"/>
                                          </p:val>
                                        </p:tav>
                                      </p:tavLst>
                                    </p:anim>
                                    <p:animEffect transition="in" filter="fade">
                                      <p:cBhvr>
                                        <p:cTn id="101" dur="500"/>
                                        <p:tgtEl>
                                          <p:spTgt spid="40"/>
                                        </p:tgtEl>
                                      </p:cBhvr>
                                    </p:animEffect>
                                  </p:childTnLst>
                                </p:cTn>
                              </p:par>
                            </p:childTnLst>
                          </p:cTn>
                        </p:par>
                        <p:par>
                          <p:cTn id="102" fill="hold">
                            <p:stCondLst>
                              <p:cond delay="4550"/>
                            </p:stCondLst>
                            <p:childTnLst>
                              <p:par>
                                <p:cTn id="103" presetID="22" presetClass="entr" presetSubtype="8" fill="hold" nodeType="afterEffect">
                                  <p:stCondLst>
                                    <p:cond delay="0"/>
                                  </p:stCondLst>
                                  <p:childTnLst>
                                    <p:set>
                                      <p:cBhvr>
                                        <p:cTn id="104" dur="1" fill="hold">
                                          <p:stCondLst>
                                            <p:cond delay="0"/>
                                          </p:stCondLst>
                                        </p:cTn>
                                        <p:tgtEl>
                                          <p:spTgt spid="2"/>
                                        </p:tgtEl>
                                        <p:attrNameLst>
                                          <p:attrName>style.visibility</p:attrName>
                                        </p:attrNameLst>
                                      </p:cBhvr>
                                      <p:to>
                                        <p:strVal val="visible"/>
                                      </p:to>
                                    </p:set>
                                    <p:animEffect transition="in" filter="wipe(left)">
                                      <p:cBhvr>
                                        <p:cTn id="10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16" grpId="0" animBg="1"/>
      <p:bldP spid="17" grpId="0"/>
      <p:bldP spid="23" grpId="0"/>
      <p:bldP spid="24" grpId="0" animBg="1"/>
      <p:bldP spid="25" grpId="0" animBg="1"/>
      <p:bldP spid="35" grpId="0" animBg="1"/>
      <p:bldP spid="36" grpId="0" animBg="1"/>
      <p:bldP spid="37" grpId="0"/>
      <p:bldP spid="38" grpId="0"/>
      <p:bldP spid="39" grpId="0"/>
      <p:bldP spid="40"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1787"/>
          <p:cNvSpPr/>
          <p:nvPr/>
        </p:nvSpPr>
        <p:spPr>
          <a:xfrm>
            <a:off x="4596246" y="1685669"/>
            <a:ext cx="1" cy="1022660"/>
          </a:xfrm>
          <a:prstGeom prst="line">
            <a:avLst/>
          </a:prstGeom>
          <a:ln w="12700">
            <a:solidFill>
              <a:srgbClr val="A6AAA9"/>
            </a:solidFill>
            <a:miter lim="400000"/>
          </a:ln>
        </p:spPr>
        <p:txBody>
          <a:bodyPr lIns="0" tIns="0" rIns="0" bIns="0"/>
          <a:lstStyle/>
          <a:p>
            <a:pPr defTabSz="171450">
              <a:defRPr sz="1200">
                <a:solidFill>
                  <a:srgbClr val="000000"/>
                </a:solidFill>
                <a:latin typeface="Helvetica"/>
                <a:ea typeface="Helvetica"/>
                <a:cs typeface="Helvetica"/>
                <a:sym typeface="Helvetica"/>
              </a:defRPr>
            </a:pPr>
            <a:endParaRPr sz="500">
              <a:latin typeface="Arial"/>
              <a:ea typeface="微软雅黑"/>
              <a:sym typeface="Arial"/>
            </a:endParaRPr>
          </a:p>
        </p:txBody>
      </p:sp>
      <p:sp>
        <p:nvSpPr>
          <p:cNvPr id="3" name="Shape 1785"/>
          <p:cNvSpPr/>
          <p:nvPr/>
        </p:nvSpPr>
        <p:spPr>
          <a:xfrm>
            <a:off x="4596246" y="1685670"/>
            <a:ext cx="3103813" cy="1017139"/>
          </a:xfrm>
          <a:prstGeom prst="line">
            <a:avLst/>
          </a:prstGeom>
          <a:ln w="12700">
            <a:solidFill>
              <a:srgbClr val="A6AAA9"/>
            </a:solidFill>
            <a:miter lim="400000"/>
          </a:ln>
        </p:spPr>
        <p:txBody>
          <a:bodyPr lIns="0" tIns="0" rIns="0" bIns="0"/>
          <a:lstStyle/>
          <a:p>
            <a:pPr defTabSz="171450">
              <a:defRPr sz="1200">
                <a:solidFill>
                  <a:srgbClr val="000000"/>
                </a:solidFill>
                <a:latin typeface="Helvetica"/>
                <a:ea typeface="Helvetica"/>
                <a:cs typeface="Helvetica"/>
                <a:sym typeface="Helvetica"/>
              </a:defRPr>
            </a:pPr>
            <a:endParaRPr sz="500">
              <a:latin typeface="Arial"/>
              <a:ea typeface="微软雅黑"/>
              <a:sym typeface="Arial"/>
            </a:endParaRPr>
          </a:p>
        </p:txBody>
      </p:sp>
      <p:sp>
        <p:nvSpPr>
          <p:cNvPr id="4" name="Shape 1786"/>
          <p:cNvSpPr/>
          <p:nvPr/>
        </p:nvSpPr>
        <p:spPr>
          <a:xfrm>
            <a:off x="4600697" y="1685669"/>
            <a:ext cx="1561255" cy="1017140"/>
          </a:xfrm>
          <a:prstGeom prst="line">
            <a:avLst/>
          </a:prstGeom>
          <a:ln w="12700">
            <a:solidFill>
              <a:srgbClr val="A6AAA9"/>
            </a:solidFill>
            <a:miter lim="400000"/>
          </a:ln>
        </p:spPr>
        <p:txBody>
          <a:bodyPr lIns="0" tIns="0" rIns="0" bIns="0"/>
          <a:lstStyle/>
          <a:p>
            <a:pPr defTabSz="171450">
              <a:defRPr sz="1200">
                <a:solidFill>
                  <a:srgbClr val="000000"/>
                </a:solidFill>
                <a:latin typeface="Helvetica"/>
                <a:ea typeface="Helvetica"/>
                <a:cs typeface="Helvetica"/>
                <a:sym typeface="Helvetica"/>
              </a:defRPr>
            </a:pPr>
            <a:endParaRPr sz="500">
              <a:latin typeface="Arial"/>
              <a:ea typeface="微软雅黑"/>
              <a:sym typeface="Arial"/>
            </a:endParaRPr>
          </a:p>
        </p:txBody>
      </p:sp>
      <p:sp>
        <p:nvSpPr>
          <p:cNvPr id="5" name="Shape 1788"/>
          <p:cNvSpPr/>
          <p:nvPr/>
        </p:nvSpPr>
        <p:spPr>
          <a:xfrm flipH="1">
            <a:off x="3041579" y="1685669"/>
            <a:ext cx="1555238" cy="1011620"/>
          </a:xfrm>
          <a:prstGeom prst="line">
            <a:avLst/>
          </a:prstGeom>
          <a:ln w="12700">
            <a:solidFill>
              <a:srgbClr val="A6AAA9"/>
            </a:solidFill>
            <a:miter lim="400000"/>
          </a:ln>
        </p:spPr>
        <p:txBody>
          <a:bodyPr lIns="0" tIns="0" rIns="0" bIns="0"/>
          <a:lstStyle/>
          <a:p>
            <a:pPr defTabSz="171450">
              <a:defRPr sz="1200">
                <a:solidFill>
                  <a:srgbClr val="000000"/>
                </a:solidFill>
                <a:latin typeface="Helvetica"/>
                <a:ea typeface="Helvetica"/>
                <a:cs typeface="Helvetica"/>
                <a:sym typeface="Helvetica"/>
              </a:defRPr>
            </a:pPr>
            <a:endParaRPr sz="500">
              <a:latin typeface="Arial"/>
              <a:ea typeface="微软雅黑"/>
              <a:sym typeface="Arial"/>
            </a:endParaRPr>
          </a:p>
        </p:txBody>
      </p:sp>
      <p:sp>
        <p:nvSpPr>
          <p:cNvPr id="6" name="Shape 1789"/>
          <p:cNvSpPr/>
          <p:nvPr/>
        </p:nvSpPr>
        <p:spPr>
          <a:xfrm flipH="1">
            <a:off x="1486914" y="1685669"/>
            <a:ext cx="3109333" cy="1022660"/>
          </a:xfrm>
          <a:prstGeom prst="line">
            <a:avLst/>
          </a:prstGeom>
          <a:ln w="12700">
            <a:solidFill>
              <a:srgbClr val="A6AAA9"/>
            </a:solidFill>
            <a:miter lim="400000"/>
          </a:ln>
        </p:spPr>
        <p:txBody>
          <a:bodyPr lIns="0" tIns="0" rIns="0" bIns="0"/>
          <a:lstStyle/>
          <a:p>
            <a:pPr defTabSz="171450">
              <a:defRPr sz="1200">
                <a:solidFill>
                  <a:srgbClr val="000000"/>
                </a:solidFill>
                <a:latin typeface="Helvetica"/>
                <a:ea typeface="Helvetica"/>
                <a:cs typeface="Helvetica"/>
                <a:sym typeface="Helvetica"/>
              </a:defRPr>
            </a:pPr>
            <a:endParaRPr sz="500">
              <a:latin typeface="Arial"/>
              <a:ea typeface="微软雅黑"/>
              <a:sym typeface="Arial"/>
            </a:endParaRPr>
          </a:p>
        </p:txBody>
      </p:sp>
      <p:sp>
        <p:nvSpPr>
          <p:cNvPr id="7" name="Shape 1794"/>
          <p:cNvSpPr/>
          <p:nvPr/>
        </p:nvSpPr>
        <p:spPr>
          <a:xfrm>
            <a:off x="786436" y="2516515"/>
            <a:ext cx="1419101" cy="441752"/>
          </a:xfrm>
          <a:prstGeom prst="roundRect">
            <a:avLst>
              <a:gd name="adj" fmla="val 50000"/>
            </a:avLst>
          </a:prstGeom>
          <a:solidFill>
            <a:schemeClr val="accent1"/>
          </a:solidFill>
          <a:ln w="12700">
            <a:miter lim="400000"/>
          </a:ln>
        </p:spPr>
        <p:txBody>
          <a:bodyPr lIns="14288" tIns="14288" rIns="14288" bIns="14288" anchor="ctr"/>
          <a:lstStyle/>
          <a:p>
            <a:pPr lvl="0"/>
            <a:endParaRPr sz="1300">
              <a:latin typeface="Arial"/>
              <a:ea typeface="微软雅黑"/>
              <a:sym typeface="Arial"/>
            </a:endParaRPr>
          </a:p>
        </p:txBody>
      </p:sp>
      <p:sp>
        <p:nvSpPr>
          <p:cNvPr id="8" name="Shape 1796"/>
          <p:cNvSpPr/>
          <p:nvPr/>
        </p:nvSpPr>
        <p:spPr>
          <a:xfrm>
            <a:off x="2333322" y="2516515"/>
            <a:ext cx="1419101" cy="441752"/>
          </a:xfrm>
          <a:prstGeom prst="roundRect">
            <a:avLst>
              <a:gd name="adj" fmla="val 50000"/>
            </a:avLst>
          </a:prstGeom>
          <a:solidFill>
            <a:schemeClr val="accent1"/>
          </a:solidFill>
          <a:ln w="12700">
            <a:miter lim="400000"/>
          </a:ln>
        </p:spPr>
        <p:txBody>
          <a:bodyPr lIns="14288" tIns="14288" rIns="14288" bIns="14288" anchor="ctr"/>
          <a:lstStyle/>
          <a:p>
            <a:pPr lvl="0"/>
            <a:endParaRPr sz="1300">
              <a:latin typeface="Arial"/>
              <a:ea typeface="微软雅黑"/>
              <a:sym typeface="Arial"/>
            </a:endParaRPr>
          </a:p>
        </p:txBody>
      </p:sp>
      <p:sp>
        <p:nvSpPr>
          <p:cNvPr id="9" name="Shape 1798"/>
          <p:cNvSpPr/>
          <p:nvPr/>
        </p:nvSpPr>
        <p:spPr>
          <a:xfrm>
            <a:off x="3869332" y="2516515"/>
            <a:ext cx="1419101" cy="441752"/>
          </a:xfrm>
          <a:prstGeom prst="roundRect">
            <a:avLst>
              <a:gd name="adj" fmla="val 50000"/>
            </a:avLst>
          </a:prstGeom>
          <a:solidFill>
            <a:schemeClr val="accent1"/>
          </a:solidFill>
          <a:ln w="12700">
            <a:miter lim="400000"/>
          </a:ln>
        </p:spPr>
        <p:txBody>
          <a:bodyPr lIns="14288" tIns="14288" rIns="14288" bIns="14288" anchor="ctr"/>
          <a:lstStyle/>
          <a:p>
            <a:pPr lvl="0"/>
            <a:endParaRPr sz="1300">
              <a:latin typeface="Arial"/>
              <a:ea typeface="微软雅黑"/>
              <a:sym typeface="Arial"/>
            </a:endParaRPr>
          </a:p>
        </p:txBody>
      </p:sp>
      <p:sp>
        <p:nvSpPr>
          <p:cNvPr id="10" name="Shape 1800"/>
          <p:cNvSpPr/>
          <p:nvPr/>
        </p:nvSpPr>
        <p:spPr>
          <a:xfrm>
            <a:off x="5385871" y="2516515"/>
            <a:ext cx="1419101" cy="441752"/>
          </a:xfrm>
          <a:prstGeom prst="roundRect">
            <a:avLst>
              <a:gd name="adj" fmla="val 50000"/>
            </a:avLst>
          </a:prstGeom>
          <a:solidFill>
            <a:schemeClr val="accent1"/>
          </a:solidFill>
          <a:ln w="12700">
            <a:miter lim="400000"/>
          </a:ln>
        </p:spPr>
        <p:txBody>
          <a:bodyPr lIns="14288" tIns="14288" rIns="14288" bIns="14288" anchor="ctr"/>
          <a:lstStyle/>
          <a:p>
            <a:pPr lvl="0"/>
            <a:endParaRPr sz="1300">
              <a:latin typeface="Arial"/>
              <a:ea typeface="微软雅黑"/>
              <a:sym typeface="Arial"/>
            </a:endParaRPr>
          </a:p>
        </p:txBody>
      </p:sp>
      <p:sp>
        <p:nvSpPr>
          <p:cNvPr id="11" name="Shape 1802"/>
          <p:cNvSpPr/>
          <p:nvPr/>
        </p:nvSpPr>
        <p:spPr>
          <a:xfrm>
            <a:off x="6920708" y="2516515"/>
            <a:ext cx="1419101" cy="441752"/>
          </a:xfrm>
          <a:prstGeom prst="roundRect">
            <a:avLst>
              <a:gd name="adj" fmla="val 50000"/>
            </a:avLst>
          </a:prstGeom>
          <a:solidFill>
            <a:schemeClr val="accent1"/>
          </a:solidFill>
          <a:ln w="12700">
            <a:miter lim="400000"/>
          </a:ln>
        </p:spPr>
        <p:txBody>
          <a:bodyPr lIns="14288" tIns="14288" rIns="14288" bIns="14288" anchor="ctr"/>
          <a:lstStyle/>
          <a:p>
            <a:pPr lvl="0"/>
            <a:endParaRPr sz="1300">
              <a:latin typeface="Arial"/>
              <a:ea typeface="微软雅黑"/>
              <a:sym typeface="Arial"/>
            </a:endParaRPr>
          </a:p>
        </p:txBody>
      </p:sp>
      <p:sp>
        <p:nvSpPr>
          <p:cNvPr id="12" name="Shape 1805"/>
          <p:cNvSpPr/>
          <p:nvPr/>
        </p:nvSpPr>
        <p:spPr>
          <a:xfrm>
            <a:off x="1688468" y="3272419"/>
            <a:ext cx="5806032" cy="1013135"/>
          </a:xfrm>
          <a:prstGeom prst="roundRect">
            <a:avLst>
              <a:gd name="adj" fmla="val 50000"/>
            </a:avLst>
          </a:prstGeom>
          <a:solidFill>
            <a:schemeClr val="accent2"/>
          </a:solidFill>
          <a:ln w="12700">
            <a:solidFill>
              <a:srgbClr val="A6AAA9"/>
            </a:solidFill>
            <a:miter lim="400000"/>
          </a:ln>
        </p:spPr>
        <p:txBody>
          <a:bodyPr lIns="14288" tIns="14288" rIns="14288" bIns="14288" anchor="ctr"/>
          <a:lstStyle/>
          <a:p>
            <a:pPr lvl="0"/>
            <a:endParaRPr sz="1300">
              <a:latin typeface="Arial"/>
              <a:ea typeface="微软雅黑"/>
              <a:sym typeface="Arial"/>
            </a:endParaRPr>
          </a:p>
        </p:txBody>
      </p:sp>
      <p:grpSp>
        <p:nvGrpSpPr>
          <p:cNvPr id="13" name="Group 33"/>
          <p:cNvGrpSpPr/>
          <p:nvPr/>
        </p:nvGrpSpPr>
        <p:grpSpPr>
          <a:xfrm>
            <a:off x="4144806" y="1272612"/>
            <a:ext cx="893356" cy="893356"/>
            <a:chOff x="5526407" y="1696816"/>
            <a:chExt cx="1191141" cy="1191141"/>
          </a:xfrm>
        </p:grpSpPr>
        <p:sp>
          <p:nvSpPr>
            <p:cNvPr id="14" name="Shape 1790"/>
            <p:cNvSpPr/>
            <p:nvPr/>
          </p:nvSpPr>
          <p:spPr>
            <a:xfrm>
              <a:off x="5526407" y="1696816"/>
              <a:ext cx="1191141" cy="119114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w="12700">
              <a:miter lim="400000"/>
            </a:ln>
          </p:spPr>
          <p:txBody>
            <a:bodyPr lIns="19050" tIns="19050" rIns="19050" bIns="19050" anchor="ctr"/>
            <a:lstStyle/>
            <a:p>
              <a:pPr lvl="0"/>
              <a:endParaRPr sz="1300">
                <a:latin typeface="Arial"/>
                <a:ea typeface="微软雅黑"/>
                <a:sym typeface="Arial"/>
              </a:endParaRPr>
            </a:p>
          </p:txBody>
        </p:sp>
        <p:sp>
          <p:nvSpPr>
            <p:cNvPr id="15" name="Shape 1804"/>
            <p:cNvSpPr/>
            <p:nvPr/>
          </p:nvSpPr>
          <p:spPr>
            <a:xfrm>
              <a:off x="5902228" y="2068264"/>
              <a:ext cx="448246" cy="448246"/>
            </a:xfrm>
            <a:custGeom>
              <a:avLst/>
              <a:gdLst/>
              <a:ahLst/>
              <a:cxnLst>
                <a:cxn ang="0">
                  <a:pos x="wd2" y="hd2"/>
                </a:cxn>
                <a:cxn ang="5400000">
                  <a:pos x="wd2" y="hd2"/>
                </a:cxn>
                <a:cxn ang="10800000">
                  <a:pos x="wd2" y="hd2"/>
                </a:cxn>
                <a:cxn ang="16200000">
                  <a:pos x="wd2" y="hd2"/>
                </a:cxn>
              </a:cxnLst>
              <a:rect l="0" t="0" r="r" b="b"/>
              <a:pathLst>
                <a:path w="21395" h="21474" extrusionOk="0">
                  <a:moveTo>
                    <a:pt x="2578" y="8409"/>
                  </a:moveTo>
                  <a:cubicBezTo>
                    <a:pt x="2578" y="5193"/>
                    <a:pt x="5174" y="2587"/>
                    <a:pt x="8376" y="2587"/>
                  </a:cubicBezTo>
                  <a:cubicBezTo>
                    <a:pt x="11580" y="2587"/>
                    <a:pt x="14435" y="5451"/>
                    <a:pt x="14435" y="8666"/>
                  </a:cubicBezTo>
                  <a:cubicBezTo>
                    <a:pt x="14435" y="11882"/>
                    <a:pt x="11838" y="14488"/>
                    <a:pt x="8635" y="14488"/>
                  </a:cubicBezTo>
                  <a:cubicBezTo>
                    <a:pt x="5431" y="14488"/>
                    <a:pt x="2578" y="11624"/>
                    <a:pt x="2578" y="8409"/>
                  </a:cubicBezTo>
                  <a:close/>
                  <a:moveTo>
                    <a:pt x="20914" y="18167"/>
                  </a:moveTo>
                  <a:lnTo>
                    <a:pt x="15797" y="13032"/>
                  </a:lnTo>
                  <a:cubicBezTo>
                    <a:pt x="16568" y="11759"/>
                    <a:pt x="17013" y="10265"/>
                    <a:pt x="17013" y="8666"/>
                  </a:cubicBezTo>
                  <a:cubicBezTo>
                    <a:pt x="17013" y="4023"/>
                    <a:pt x="13004" y="0"/>
                    <a:pt x="8376" y="0"/>
                  </a:cubicBezTo>
                  <a:cubicBezTo>
                    <a:pt x="3750" y="0"/>
                    <a:pt x="0" y="3765"/>
                    <a:pt x="0" y="8409"/>
                  </a:cubicBezTo>
                  <a:cubicBezTo>
                    <a:pt x="0" y="13052"/>
                    <a:pt x="4008" y="17075"/>
                    <a:pt x="8635" y="17075"/>
                  </a:cubicBezTo>
                  <a:cubicBezTo>
                    <a:pt x="10173" y="17075"/>
                    <a:pt x="11614" y="16657"/>
                    <a:pt x="12852" y="15931"/>
                  </a:cubicBezTo>
                  <a:lnTo>
                    <a:pt x="17996" y="21094"/>
                  </a:lnTo>
                  <a:cubicBezTo>
                    <a:pt x="18500" y="21600"/>
                    <a:pt x="19317" y="21600"/>
                    <a:pt x="19819" y="21094"/>
                  </a:cubicBezTo>
                  <a:lnTo>
                    <a:pt x="21096" y="19815"/>
                  </a:lnTo>
                  <a:cubicBezTo>
                    <a:pt x="21600" y="19309"/>
                    <a:pt x="21417" y="18672"/>
                    <a:pt x="20914" y="18167"/>
                  </a:cubicBezTo>
                  <a:close/>
                </a:path>
              </a:pathLst>
            </a:custGeom>
            <a:solidFill>
              <a:srgbClr val="FFFFFF"/>
            </a:solidFill>
            <a:ln w="12700">
              <a:miter lim="400000"/>
            </a:ln>
          </p:spPr>
          <p:txBody>
            <a:bodyPr lIns="0" tIns="0" rIns="0" bIns="0" anchor="ctr"/>
            <a:lstStyle/>
            <a:p>
              <a:pPr lvl="0"/>
              <a:endParaRPr sz="1300">
                <a:latin typeface="Arial"/>
                <a:ea typeface="微软雅黑"/>
                <a:sym typeface="Arial"/>
              </a:endParaRPr>
            </a:p>
          </p:txBody>
        </p:sp>
      </p:grpSp>
      <p:sp>
        <p:nvSpPr>
          <p:cNvPr id="16" name="Text Placeholder 3"/>
          <p:cNvSpPr txBox="1"/>
          <p:nvPr/>
        </p:nvSpPr>
        <p:spPr>
          <a:xfrm>
            <a:off x="2166476" y="3495180"/>
            <a:ext cx="4796980" cy="567616"/>
          </a:xfrm>
          <a:prstGeom prst="rect">
            <a:avLst/>
          </a:prstGeom>
        </p:spPr>
        <p:txBody>
          <a:bodyPr vert="horz" lIns="0" tIns="0" rIns="0" bIns="0" rtlCol="0" anchor="ctr">
            <a:noAutofit/>
          </a:bodyPr>
          <a:lstStyle>
            <a:lvl1pPr marL="0" indent="0" algn="l" defTabSz="914400" rtl="0" eaLnBrk="1" latinLnBrk="0" hangingPunct="1">
              <a:lnSpc>
                <a:spcPct val="90000"/>
              </a:lnSpc>
              <a:spcBef>
                <a:spcPts val="1000"/>
              </a:spcBef>
              <a:buFont typeface="Arial" panose="020B0604020202020204" pitchFamily="34" charset="0"/>
              <a:buNone/>
              <a:defRPr sz="175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20000"/>
              </a:lnSpc>
            </a:pPr>
            <a:r>
              <a:rPr lang="en-US" altLang="zh-CN" sz="1100" dirty="0">
                <a:solidFill>
                  <a:schemeClr val="bg1"/>
                </a:solidFill>
                <a:latin typeface="Arial"/>
                <a:ea typeface="微软雅黑"/>
                <a:sym typeface="Arial"/>
              </a:rPr>
              <a:t>Click here to add content, content to match the title. Click here to add content, content to match the title. </a:t>
            </a:r>
          </a:p>
        </p:txBody>
      </p:sp>
      <p:sp>
        <p:nvSpPr>
          <p:cNvPr id="17" name="Text Placeholder 3"/>
          <p:cNvSpPr txBox="1"/>
          <p:nvPr/>
        </p:nvSpPr>
        <p:spPr>
          <a:xfrm>
            <a:off x="2339137" y="2584112"/>
            <a:ext cx="1407470" cy="306559"/>
          </a:xfrm>
          <a:prstGeom prst="rect">
            <a:avLst/>
          </a:prstGeom>
        </p:spPr>
        <p:txBody>
          <a:bodyPr anchor="ct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altLang="zh-CN" sz="1200" b="1" dirty="0">
                <a:solidFill>
                  <a:schemeClr val="bg1"/>
                </a:solidFill>
                <a:latin typeface="Arial"/>
                <a:ea typeface="微软雅黑"/>
                <a:sym typeface="Arial"/>
              </a:rPr>
              <a:t>Add title text</a:t>
            </a:r>
            <a:endParaRPr lang="en-GB" altLang="zh-CN" sz="1200" b="1" dirty="0">
              <a:solidFill>
                <a:schemeClr val="bg1"/>
              </a:solidFill>
              <a:latin typeface="Arial"/>
              <a:ea typeface="微软雅黑"/>
              <a:sym typeface="Arial"/>
            </a:endParaRPr>
          </a:p>
        </p:txBody>
      </p:sp>
      <p:sp>
        <p:nvSpPr>
          <p:cNvPr id="18" name="Text Placeholder 3"/>
          <p:cNvSpPr txBox="1"/>
          <p:nvPr/>
        </p:nvSpPr>
        <p:spPr>
          <a:xfrm>
            <a:off x="3875146" y="2584112"/>
            <a:ext cx="1407470" cy="306559"/>
          </a:xfrm>
          <a:prstGeom prst="rect">
            <a:avLst/>
          </a:prstGeom>
        </p:spPr>
        <p:txBody>
          <a:bodyPr vert="horz" lIns="0" tIns="0" rIns="0" bIns="0" rtlCol="0" anchor="ctr">
            <a:normAutofit/>
          </a:bodyPr>
          <a:lstStyle>
            <a:lvl1pPr marL="0" indent="0" algn="l" defTabSz="914400" rtl="0" eaLnBrk="1" latinLnBrk="0" hangingPunct="1">
              <a:lnSpc>
                <a:spcPct val="90000"/>
              </a:lnSpc>
              <a:spcBef>
                <a:spcPts val="1000"/>
              </a:spcBef>
              <a:buFont typeface="Arial" panose="020B0604020202020204" pitchFamily="34" charset="0"/>
              <a:buNone/>
              <a:defRPr sz="175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US" altLang="zh-CN" sz="1200" b="1" dirty="0">
                <a:solidFill>
                  <a:schemeClr val="bg1"/>
                </a:solidFill>
                <a:latin typeface="Arial"/>
                <a:ea typeface="微软雅黑"/>
                <a:sym typeface="Arial"/>
              </a:rPr>
              <a:t>Add title text</a:t>
            </a:r>
            <a:endParaRPr lang="en-GB" altLang="zh-CN" sz="1200" b="1" dirty="0">
              <a:solidFill>
                <a:schemeClr val="bg1"/>
              </a:solidFill>
              <a:latin typeface="Arial"/>
              <a:ea typeface="微软雅黑"/>
              <a:sym typeface="Arial"/>
            </a:endParaRPr>
          </a:p>
        </p:txBody>
      </p:sp>
      <p:sp>
        <p:nvSpPr>
          <p:cNvPr id="19" name="Text Placeholder 3"/>
          <p:cNvSpPr txBox="1"/>
          <p:nvPr/>
        </p:nvSpPr>
        <p:spPr>
          <a:xfrm>
            <a:off x="5391686" y="2584112"/>
            <a:ext cx="1407470" cy="306559"/>
          </a:xfrm>
          <a:prstGeom prst="rect">
            <a:avLst/>
          </a:prstGeom>
        </p:spPr>
        <p:txBody>
          <a:bodyPr vert="horz" lIns="0" tIns="0" rIns="0" bIns="0" rtlCol="0" anchor="ctr">
            <a:normAutofit/>
          </a:bodyPr>
          <a:lstStyle>
            <a:lvl1pPr marL="0" indent="0" algn="l" defTabSz="914400" rtl="0" eaLnBrk="1" latinLnBrk="0" hangingPunct="1">
              <a:lnSpc>
                <a:spcPct val="90000"/>
              </a:lnSpc>
              <a:spcBef>
                <a:spcPts val="1000"/>
              </a:spcBef>
              <a:buFont typeface="Arial" panose="020B0604020202020204" pitchFamily="34" charset="0"/>
              <a:buNone/>
              <a:defRPr sz="175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US" altLang="zh-CN" sz="1200" b="1" dirty="0">
                <a:solidFill>
                  <a:schemeClr val="bg1"/>
                </a:solidFill>
                <a:latin typeface="Arial"/>
                <a:ea typeface="微软雅黑"/>
                <a:sym typeface="Arial"/>
              </a:rPr>
              <a:t>Add title text</a:t>
            </a:r>
            <a:endParaRPr lang="en-GB" altLang="zh-CN" sz="1200" b="1" dirty="0">
              <a:solidFill>
                <a:schemeClr val="bg1"/>
              </a:solidFill>
              <a:latin typeface="Arial"/>
              <a:ea typeface="微软雅黑"/>
              <a:sym typeface="Arial"/>
            </a:endParaRPr>
          </a:p>
        </p:txBody>
      </p:sp>
      <p:sp>
        <p:nvSpPr>
          <p:cNvPr id="22" name="Text Placeholder 3"/>
          <p:cNvSpPr txBox="1"/>
          <p:nvPr/>
        </p:nvSpPr>
        <p:spPr>
          <a:xfrm>
            <a:off x="804028" y="2584112"/>
            <a:ext cx="1407470" cy="306559"/>
          </a:xfrm>
          <a:prstGeom prst="rect">
            <a:avLst/>
          </a:prstGeom>
        </p:spPr>
        <p:txBody>
          <a:bodyPr vert="horz" lIns="0" tIns="0" rIns="0" bIns="0" rtlCol="0" anchor="ctr">
            <a:normAutofit/>
          </a:bodyPr>
          <a:lstStyle>
            <a:lvl1pPr marL="0" indent="0" algn="l" defTabSz="914400" rtl="0" eaLnBrk="1" latinLnBrk="0" hangingPunct="1">
              <a:lnSpc>
                <a:spcPct val="90000"/>
              </a:lnSpc>
              <a:spcBef>
                <a:spcPts val="1000"/>
              </a:spcBef>
              <a:buFont typeface="Arial" panose="020B0604020202020204" pitchFamily="34" charset="0"/>
              <a:buNone/>
              <a:defRPr sz="175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US" altLang="zh-CN" sz="1200" b="1" dirty="0">
                <a:solidFill>
                  <a:schemeClr val="bg1"/>
                </a:solidFill>
                <a:latin typeface="Arial"/>
                <a:ea typeface="微软雅黑"/>
                <a:sym typeface="Arial"/>
              </a:rPr>
              <a:t>Add title text</a:t>
            </a:r>
            <a:endParaRPr lang="en-GB" altLang="zh-CN" sz="1200" b="1" dirty="0">
              <a:solidFill>
                <a:schemeClr val="bg1"/>
              </a:solidFill>
              <a:latin typeface="Arial"/>
              <a:ea typeface="微软雅黑"/>
              <a:sym typeface="Arial"/>
            </a:endParaRPr>
          </a:p>
        </p:txBody>
      </p:sp>
      <p:sp>
        <p:nvSpPr>
          <p:cNvPr id="23" name="Text Placeholder 3"/>
          <p:cNvSpPr txBox="1"/>
          <p:nvPr/>
        </p:nvSpPr>
        <p:spPr>
          <a:xfrm>
            <a:off x="6931285" y="2583392"/>
            <a:ext cx="1407470" cy="306559"/>
          </a:xfrm>
          <a:prstGeom prst="rect">
            <a:avLst/>
          </a:prstGeom>
        </p:spPr>
        <p:txBody>
          <a:bodyPr vert="horz" lIns="0" tIns="0" rIns="0" bIns="0" rtlCol="0" anchor="ctr">
            <a:normAutofit/>
          </a:bodyPr>
          <a:lstStyle>
            <a:lvl1pPr marL="0" indent="0" algn="l" defTabSz="914400" rtl="0" eaLnBrk="1" latinLnBrk="0" hangingPunct="1">
              <a:lnSpc>
                <a:spcPct val="90000"/>
              </a:lnSpc>
              <a:spcBef>
                <a:spcPts val="1000"/>
              </a:spcBef>
              <a:buFont typeface="Arial" panose="020B0604020202020204" pitchFamily="34" charset="0"/>
              <a:buNone/>
              <a:defRPr sz="175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US" altLang="zh-CN" sz="1200" b="1" dirty="0">
                <a:solidFill>
                  <a:schemeClr val="bg1"/>
                </a:solidFill>
                <a:latin typeface="Arial"/>
                <a:ea typeface="微软雅黑"/>
                <a:sym typeface="Arial"/>
              </a:rPr>
              <a:t>Add title text</a:t>
            </a:r>
            <a:endParaRPr lang="en-GB" altLang="zh-CN" sz="1200" b="1" dirty="0">
              <a:solidFill>
                <a:schemeClr val="bg1"/>
              </a:solidFill>
              <a:latin typeface="Arial"/>
              <a:ea typeface="微软雅黑"/>
              <a:sym typeface="Arial"/>
            </a:endParaRPr>
          </a:p>
        </p:txBody>
      </p:sp>
      <p:sp>
        <p:nvSpPr>
          <p:cNvPr id="25" name="Title 1"/>
          <p:cNvSpPr txBox="1"/>
          <p:nvPr/>
        </p:nvSpPr>
        <p:spPr>
          <a:xfrm>
            <a:off x="857880" y="200199"/>
            <a:ext cx="2129944" cy="379477"/>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anose="020B0306030504020204" pitchFamily="34" charset="0"/>
              </a:defRPr>
            </a:lvl1pPr>
          </a:lstStyle>
          <a:p>
            <a:pPr algn="l"/>
            <a:r>
              <a:rPr lang="en-US" altLang="zh-CN" sz="1800" b="1" dirty="0">
                <a:latin typeface="Arial"/>
                <a:ea typeface="微软雅黑"/>
                <a:sym typeface="Arial"/>
              </a:rPr>
              <a:t>Add title text</a:t>
            </a:r>
            <a:endParaRPr lang="en-GB" altLang="zh-CN" sz="1800" b="1" dirty="0">
              <a:latin typeface="Arial"/>
              <a:ea typeface="微软雅黑"/>
              <a:sym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advClick="0" advTm="0"/>
    </mc:Choice>
    <mc:Fallback xmlns="">
      <p:transition spd="slow" advClick="0"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25"/>
                                        </p:tgtEl>
                                        <p:attrNameLst>
                                          <p:attrName>style.visibility</p:attrName>
                                        </p:attrNameLst>
                                      </p:cBhvr>
                                      <p:to>
                                        <p:strVal val="visible"/>
                                      </p:to>
                                    </p:set>
                                    <p:anim calcmode="lin" valueType="num">
                                      <p:cBhvr>
                                        <p:cTn id="7" dur="500" fill="hold"/>
                                        <p:tgtEl>
                                          <p:spTgt spid="25"/>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5"/>
                                        </p:tgtEl>
                                        <p:attrNameLst>
                                          <p:attrName>ppt_y</p:attrName>
                                        </p:attrNameLst>
                                      </p:cBhvr>
                                      <p:tavLst>
                                        <p:tav tm="0">
                                          <p:val>
                                            <p:strVal val="#ppt_y"/>
                                          </p:val>
                                        </p:tav>
                                        <p:tav tm="100000">
                                          <p:val>
                                            <p:strVal val="#ppt_y"/>
                                          </p:val>
                                        </p:tav>
                                      </p:tavLst>
                                    </p:anim>
                                    <p:anim calcmode="lin" valueType="num">
                                      <p:cBhvr>
                                        <p:cTn id="9" dur="500" fill="hold"/>
                                        <p:tgtEl>
                                          <p:spTgt spid="25"/>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5"/>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5"/>
                                        </p:tgtEl>
                                      </p:cBhvr>
                                    </p:animEffect>
                                  </p:childTnLst>
                                </p:cTn>
                              </p:par>
                            </p:childTnLst>
                          </p:cTn>
                        </p:par>
                        <p:par>
                          <p:cTn id="12" fill="hold">
                            <p:stCondLst>
                              <p:cond delay="1050"/>
                            </p:stCondLst>
                            <p:childTnLst>
                              <p:par>
                                <p:cTn id="13" presetID="53" presetClass="entr" presetSubtype="16" fill="hold" nodeType="afterEffect">
                                  <p:stCondLst>
                                    <p:cond delay="0"/>
                                  </p:stCondLst>
                                  <p:childTnLst>
                                    <p:set>
                                      <p:cBhvr>
                                        <p:cTn id="14" dur="1" fill="hold">
                                          <p:stCondLst>
                                            <p:cond delay="0"/>
                                          </p:stCondLst>
                                        </p:cTn>
                                        <p:tgtEl>
                                          <p:spTgt spid="13"/>
                                        </p:tgtEl>
                                        <p:attrNameLst>
                                          <p:attrName>style.visibility</p:attrName>
                                        </p:attrNameLst>
                                      </p:cBhvr>
                                      <p:to>
                                        <p:strVal val="visible"/>
                                      </p:to>
                                    </p:set>
                                    <p:anim calcmode="lin" valueType="num">
                                      <p:cBhvr>
                                        <p:cTn id="15" dur="500" fill="hold"/>
                                        <p:tgtEl>
                                          <p:spTgt spid="13"/>
                                        </p:tgtEl>
                                        <p:attrNameLst>
                                          <p:attrName>ppt_w</p:attrName>
                                        </p:attrNameLst>
                                      </p:cBhvr>
                                      <p:tavLst>
                                        <p:tav tm="0">
                                          <p:val>
                                            <p:fltVal val="0"/>
                                          </p:val>
                                        </p:tav>
                                        <p:tav tm="100000">
                                          <p:val>
                                            <p:strVal val="#ppt_w"/>
                                          </p:val>
                                        </p:tav>
                                      </p:tavLst>
                                    </p:anim>
                                    <p:anim calcmode="lin" valueType="num">
                                      <p:cBhvr>
                                        <p:cTn id="16" dur="500" fill="hold"/>
                                        <p:tgtEl>
                                          <p:spTgt spid="13"/>
                                        </p:tgtEl>
                                        <p:attrNameLst>
                                          <p:attrName>ppt_h</p:attrName>
                                        </p:attrNameLst>
                                      </p:cBhvr>
                                      <p:tavLst>
                                        <p:tav tm="0">
                                          <p:val>
                                            <p:fltVal val="0"/>
                                          </p:val>
                                        </p:tav>
                                        <p:tav tm="100000">
                                          <p:val>
                                            <p:strVal val="#ppt_h"/>
                                          </p:val>
                                        </p:tav>
                                      </p:tavLst>
                                    </p:anim>
                                    <p:animEffect transition="in" filter="fade">
                                      <p:cBhvr>
                                        <p:cTn id="17" dur="500"/>
                                        <p:tgtEl>
                                          <p:spTgt spid="13"/>
                                        </p:tgtEl>
                                      </p:cBhvr>
                                    </p:animEffect>
                                  </p:childTnLst>
                                </p:cTn>
                              </p:par>
                            </p:childTnLst>
                          </p:cTn>
                        </p:par>
                        <p:par>
                          <p:cTn id="18" fill="hold">
                            <p:stCondLst>
                              <p:cond delay="1550"/>
                            </p:stCondLst>
                            <p:childTnLst>
                              <p:par>
                                <p:cTn id="19" presetID="22" presetClass="entr" presetSubtype="1" fill="hold" grpId="0" nodeType="after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wipe(up)">
                                      <p:cBhvr>
                                        <p:cTn id="21" dur="300"/>
                                        <p:tgtEl>
                                          <p:spTgt spid="6"/>
                                        </p:tgtEl>
                                      </p:cBhvr>
                                    </p:animEffect>
                                  </p:childTnLst>
                                </p:cTn>
                              </p:par>
                            </p:childTnLst>
                          </p:cTn>
                        </p:par>
                        <p:par>
                          <p:cTn id="22" fill="hold">
                            <p:stCondLst>
                              <p:cond delay="1850"/>
                            </p:stCondLst>
                            <p:childTnLst>
                              <p:par>
                                <p:cTn id="23" presetID="10" presetClass="entr" presetSubtype="0" fill="hold" grpId="0" nodeType="after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fade">
                                      <p:cBhvr>
                                        <p:cTn id="25" dur="500"/>
                                        <p:tgtEl>
                                          <p:spTgt spid="7"/>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fade">
                                      <p:cBhvr>
                                        <p:cTn id="28" dur="500"/>
                                        <p:tgtEl>
                                          <p:spTgt spid="22"/>
                                        </p:tgtEl>
                                      </p:cBhvr>
                                    </p:animEffect>
                                  </p:childTnLst>
                                </p:cTn>
                              </p:par>
                            </p:childTnLst>
                          </p:cTn>
                        </p:par>
                        <p:par>
                          <p:cTn id="29" fill="hold">
                            <p:stCondLst>
                              <p:cond delay="2350"/>
                            </p:stCondLst>
                            <p:childTnLst>
                              <p:par>
                                <p:cTn id="30" presetID="22" presetClass="entr" presetSubtype="1" fill="hold" grpId="0" nodeType="after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wipe(up)">
                                      <p:cBhvr>
                                        <p:cTn id="32" dur="300"/>
                                        <p:tgtEl>
                                          <p:spTgt spid="5"/>
                                        </p:tgtEl>
                                      </p:cBhvr>
                                    </p:animEffect>
                                  </p:childTnLst>
                                </p:cTn>
                              </p:par>
                            </p:childTnLst>
                          </p:cTn>
                        </p:par>
                        <p:par>
                          <p:cTn id="33" fill="hold">
                            <p:stCondLst>
                              <p:cond delay="2650"/>
                            </p:stCondLst>
                            <p:childTnLst>
                              <p:par>
                                <p:cTn id="34" presetID="10" presetClass="entr" presetSubtype="0" fill="hold" grpId="0" nodeType="afterEffect">
                                  <p:stCondLst>
                                    <p:cond delay="0"/>
                                  </p:stCondLst>
                                  <p:childTnLst>
                                    <p:set>
                                      <p:cBhvr>
                                        <p:cTn id="35" dur="1" fill="hold">
                                          <p:stCondLst>
                                            <p:cond delay="0"/>
                                          </p:stCondLst>
                                        </p:cTn>
                                        <p:tgtEl>
                                          <p:spTgt spid="8"/>
                                        </p:tgtEl>
                                        <p:attrNameLst>
                                          <p:attrName>style.visibility</p:attrName>
                                        </p:attrNameLst>
                                      </p:cBhvr>
                                      <p:to>
                                        <p:strVal val="visible"/>
                                      </p:to>
                                    </p:set>
                                    <p:animEffect transition="in" filter="fade">
                                      <p:cBhvr>
                                        <p:cTn id="36" dur="500"/>
                                        <p:tgtEl>
                                          <p:spTgt spid="8"/>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17">
                                            <p:txEl>
                                              <p:pRg st="0" end="0"/>
                                            </p:txEl>
                                          </p:spTgt>
                                        </p:tgtEl>
                                        <p:attrNameLst>
                                          <p:attrName>style.visibility</p:attrName>
                                        </p:attrNameLst>
                                      </p:cBhvr>
                                      <p:to>
                                        <p:strVal val="visible"/>
                                      </p:to>
                                    </p:set>
                                    <p:animEffect transition="in" filter="fade">
                                      <p:cBhvr>
                                        <p:cTn id="39" dur="500"/>
                                        <p:tgtEl>
                                          <p:spTgt spid="17">
                                            <p:txEl>
                                              <p:pRg st="0" end="0"/>
                                            </p:txEl>
                                          </p:spTgt>
                                        </p:tgtEl>
                                      </p:cBhvr>
                                    </p:animEffect>
                                  </p:childTnLst>
                                </p:cTn>
                              </p:par>
                            </p:childTnLst>
                          </p:cTn>
                        </p:par>
                        <p:par>
                          <p:cTn id="40" fill="hold">
                            <p:stCondLst>
                              <p:cond delay="3150"/>
                            </p:stCondLst>
                            <p:childTnLst>
                              <p:par>
                                <p:cTn id="41" presetID="22" presetClass="entr" presetSubtype="1" fill="hold" grpId="0" nodeType="afterEffect">
                                  <p:stCondLst>
                                    <p:cond delay="0"/>
                                  </p:stCondLst>
                                  <p:childTnLst>
                                    <p:set>
                                      <p:cBhvr>
                                        <p:cTn id="42" dur="1" fill="hold">
                                          <p:stCondLst>
                                            <p:cond delay="0"/>
                                          </p:stCondLst>
                                        </p:cTn>
                                        <p:tgtEl>
                                          <p:spTgt spid="2"/>
                                        </p:tgtEl>
                                        <p:attrNameLst>
                                          <p:attrName>style.visibility</p:attrName>
                                        </p:attrNameLst>
                                      </p:cBhvr>
                                      <p:to>
                                        <p:strVal val="visible"/>
                                      </p:to>
                                    </p:set>
                                    <p:animEffect transition="in" filter="wipe(up)">
                                      <p:cBhvr>
                                        <p:cTn id="43" dur="300"/>
                                        <p:tgtEl>
                                          <p:spTgt spid="2"/>
                                        </p:tgtEl>
                                      </p:cBhvr>
                                    </p:animEffect>
                                  </p:childTnLst>
                                </p:cTn>
                              </p:par>
                            </p:childTnLst>
                          </p:cTn>
                        </p:par>
                        <p:par>
                          <p:cTn id="44" fill="hold">
                            <p:stCondLst>
                              <p:cond delay="3450"/>
                            </p:stCondLst>
                            <p:childTnLst>
                              <p:par>
                                <p:cTn id="45" presetID="10" presetClass="entr" presetSubtype="0" fill="hold" grpId="0" nodeType="afterEffect">
                                  <p:stCondLst>
                                    <p:cond delay="0"/>
                                  </p:stCondLst>
                                  <p:childTnLst>
                                    <p:set>
                                      <p:cBhvr>
                                        <p:cTn id="46" dur="1" fill="hold">
                                          <p:stCondLst>
                                            <p:cond delay="0"/>
                                          </p:stCondLst>
                                        </p:cTn>
                                        <p:tgtEl>
                                          <p:spTgt spid="9"/>
                                        </p:tgtEl>
                                        <p:attrNameLst>
                                          <p:attrName>style.visibility</p:attrName>
                                        </p:attrNameLst>
                                      </p:cBhvr>
                                      <p:to>
                                        <p:strVal val="visible"/>
                                      </p:to>
                                    </p:set>
                                    <p:animEffect transition="in" filter="fade">
                                      <p:cBhvr>
                                        <p:cTn id="47" dur="500"/>
                                        <p:tgtEl>
                                          <p:spTgt spid="9"/>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18"/>
                                        </p:tgtEl>
                                        <p:attrNameLst>
                                          <p:attrName>style.visibility</p:attrName>
                                        </p:attrNameLst>
                                      </p:cBhvr>
                                      <p:to>
                                        <p:strVal val="visible"/>
                                      </p:to>
                                    </p:set>
                                    <p:animEffect transition="in" filter="fade">
                                      <p:cBhvr>
                                        <p:cTn id="50" dur="500"/>
                                        <p:tgtEl>
                                          <p:spTgt spid="18"/>
                                        </p:tgtEl>
                                      </p:cBhvr>
                                    </p:animEffect>
                                  </p:childTnLst>
                                </p:cTn>
                              </p:par>
                            </p:childTnLst>
                          </p:cTn>
                        </p:par>
                        <p:par>
                          <p:cTn id="51" fill="hold">
                            <p:stCondLst>
                              <p:cond delay="3950"/>
                            </p:stCondLst>
                            <p:childTnLst>
                              <p:par>
                                <p:cTn id="52" presetID="22" presetClass="entr" presetSubtype="1" fill="hold" grpId="0" nodeType="afterEffect">
                                  <p:stCondLst>
                                    <p:cond delay="0"/>
                                  </p:stCondLst>
                                  <p:childTnLst>
                                    <p:set>
                                      <p:cBhvr>
                                        <p:cTn id="53" dur="1" fill="hold">
                                          <p:stCondLst>
                                            <p:cond delay="0"/>
                                          </p:stCondLst>
                                        </p:cTn>
                                        <p:tgtEl>
                                          <p:spTgt spid="4"/>
                                        </p:tgtEl>
                                        <p:attrNameLst>
                                          <p:attrName>style.visibility</p:attrName>
                                        </p:attrNameLst>
                                      </p:cBhvr>
                                      <p:to>
                                        <p:strVal val="visible"/>
                                      </p:to>
                                    </p:set>
                                    <p:animEffect transition="in" filter="wipe(up)">
                                      <p:cBhvr>
                                        <p:cTn id="54" dur="300"/>
                                        <p:tgtEl>
                                          <p:spTgt spid="4"/>
                                        </p:tgtEl>
                                      </p:cBhvr>
                                    </p:animEffect>
                                  </p:childTnLst>
                                </p:cTn>
                              </p:par>
                            </p:childTnLst>
                          </p:cTn>
                        </p:par>
                        <p:par>
                          <p:cTn id="55" fill="hold">
                            <p:stCondLst>
                              <p:cond delay="4250"/>
                            </p:stCondLst>
                            <p:childTnLst>
                              <p:par>
                                <p:cTn id="56" presetID="10" presetClass="entr" presetSubtype="0" fill="hold" grpId="0" nodeType="afterEffect">
                                  <p:stCondLst>
                                    <p:cond delay="0"/>
                                  </p:stCondLst>
                                  <p:childTnLst>
                                    <p:set>
                                      <p:cBhvr>
                                        <p:cTn id="57" dur="1" fill="hold">
                                          <p:stCondLst>
                                            <p:cond delay="0"/>
                                          </p:stCondLst>
                                        </p:cTn>
                                        <p:tgtEl>
                                          <p:spTgt spid="10"/>
                                        </p:tgtEl>
                                        <p:attrNameLst>
                                          <p:attrName>style.visibility</p:attrName>
                                        </p:attrNameLst>
                                      </p:cBhvr>
                                      <p:to>
                                        <p:strVal val="visible"/>
                                      </p:to>
                                    </p:set>
                                    <p:animEffect transition="in" filter="fade">
                                      <p:cBhvr>
                                        <p:cTn id="58" dur="500"/>
                                        <p:tgtEl>
                                          <p:spTgt spid="10"/>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19"/>
                                        </p:tgtEl>
                                        <p:attrNameLst>
                                          <p:attrName>style.visibility</p:attrName>
                                        </p:attrNameLst>
                                      </p:cBhvr>
                                      <p:to>
                                        <p:strVal val="visible"/>
                                      </p:to>
                                    </p:set>
                                    <p:animEffect transition="in" filter="fade">
                                      <p:cBhvr>
                                        <p:cTn id="61" dur="500"/>
                                        <p:tgtEl>
                                          <p:spTgt spid="19"/>
                                        </p:tgtEl>
                                      </p:cBhvr>
                                    </p:animEffect>
                                  </p:childTnLst>
                                </p:cTn>
                              </p:par>
                            </p:childTnLst>
                          </p:cTn>
                        </p:par>
                        <p:par>
                          <p:cTn id="62" fill="hold">
                            <p:stCondLst>
                              <p:cond delay="4750"/>
                            </p:stCondLst>
                            <p:childTnLst>
                              <p:par>
                                <p:cTn id="63" presetID="22" presetClass="entr" presetSubtype="1" fill="hold" grpId="0" nodeType="afterEffect">
                                  <p:stCondLst>
                                    <p:cond delay="0"/>
                                  </p:stCondLst>
                                  <p:childTnLst>
                                    <p:set>
                                      <p:cBhvr>
                                        <p:cTn id="64" dur="1" fill="hold">
                                          <p:stCondLst>
                                            <p:cond delay="0"/>
                                          </p:stCondLst>
                                        </p:cTn>
                                        <p:tgtEl>
                                          <p:spTgt spid="3"/>
                                        </p:tgtEl>
                                        <p:attrNameLst>
                                          <p:attrName>style.visibility</p:attrName>
                                        </p:attrNameLst>
                                      </p:cBhvr>
                                      <p:to>
                                        <p:strVal val="visible"/>
                                      </p:to>
                                    </p:set>
                                    <p:animEffect transition="in" filter="wipe(up)">
                                      <p:cBhvr>
                                        <p:cTn id="65" dur="300"/>
                                        <p:tgtEl>
                                          <p:spTgt spid="3"/>
                                        </p:tgtEl>
                                      </p:cBhvr>
                                    </p:animEffect>
                                  </p:childTnLst>
                                </p:cTn>
                              </p:par>
                            </p:childTnLst>
                          </p:cTn>
                        </p:par>
                        <p:par>
                          <p:cTn id="66" fill="hold">
                            <p:stCondLst>
                              <p:cond delay="5050"/>
                            </p:stCondLst>
                            <p:childTnLst>
                              <p:par>
                                <p:cTn id="67" presetID="10" presetClass="entr" presetSubtype="0" fill="hold" grpId="0" nodeType="afterEffect">
                                  <p:stCondLst>
                                    <p:cond delay="0"/>
                                  </p:stCondLst>
                                  <p:childTnLst>
                                    <p:set>
                                      <p:cBhvr>
                                        <p:cTn id="68" dur="1" fill="hold">
                                          <p:stCondLst>
                                            <p:cond delay="0"/>
                                          </p:stCondLst>
                                        </p:cTn>
                                        <p:tgtEl>
                                          <p:spTgt spid="11"/>
                                        </p:tgtEl>
                                        <p:attrNameLst>
                                          <p:attrName>style.visibility</p:attrName>
                                        </p:attrNameLst>
                                      </p:cBhvr>
                                      <p:to>
                                        <p:strVal val="visible"/>
                                      </p:to>
                                    </p:set>
                                    <p:animEffect transition="in" filter="fade">
                                      <p:cBhvr>
                                        <p:cTn id="69" dur="500"/>
                                        <p:tgtEl>
                                          <p:spTgt spid="11"/>
                                        </p:tgtEl>
                                      </p:cBhvr>
                                    </p:animEffect>
                                  </p:childTnLst>
                                </p:cTn>
                              </p:par>
                              <p:par>
                                <p:cTn id="70" presetID="10" presetClass="entr" presetSubtype="0" fill="hold" grpId="0" nodeType="withEffect">
                                  <p:stCondLst>
                                    <p:cond delay="0"/>
                                  </p:stCondLst>
                                  <p:childTnLst>
                                    <p:set>
                                      <p:cBhvr>
                                        <p:cTn id="71" dur="1" fill="hold">
                                          <p:stCondLst>
                                            <p:cond delay="0"/>
                                          </p:stCondLst>
                                        </p:cTn>
                                        <p:tgtEl>
                                          <p:spTgt spid="23"/>
                                        </p:tgtEl>
                                        <p:attrNameLst>
                                          <p:attrName>style.visibility</p:attrName>
                                        </p:attrNameLst>
                                      </p:cBhvr>
                                      <p:to>
                                        <p:strVal val="visible"/>
                                      </p:to>
                                    </p:set>
                                    <p:animEffect transition="in" filter="fade">
                                      <p:cBhvr>
                                        <p:cTn id="72" dur="500"/>
                                        <p:tgtEl>
                                          <p:spTgt spid="23"/>
                                        </p:tgtEl>
                                      </p:cBhvr>
                                    </p:animEffect>
                                  </p:childTnLst>
                                </p:cTn>
                              </p:par>
                            </p:childTnLst>
                          </p:cTn>
                        </p:par>
                        <p:par>
                          <p:cTn id="73" fill="hold">
                            <p:stCondLst>
                              <p:cond delay="5550"/>
                            </p:stCondLst>
                            <p:childTnLst>
                              <p:par>
                                <p:cTn id="74" presetID="53" presetClass="entr" presetSubtype="528" fill="hold" grpId="0" nodeType="afterEffect">
                                  <p:stCondLst>
                                    <p:cond delay="0"/>
                                  </p:stCondLst>
                                  <p:childTnLst>
                                    <p:set>
                                      <p:cBhvr>
                                        <p:cTn id="75" dur="1" fill="hold">
                                          <p:stCondLst>
                                            <p:cond delay="0"/>
                                          </p:stCondLst>
                                        </p:cTn>
                                        <p:tgtEl>
                                          <p:spTgt spid="12"/>
                                        </p:tgtEl>
                                        <p:attrNameLst>
                                          <p:attrName>style.visibility</p:attrName>
                                        </p:attrNameLst>
                                      </p:cBhvr>
                                      <p:to>
                                        <p:strVal val="visible"/>
                                      </p:to>
                                    </p:set>
                                    <p:anim calcmode="lin" valueType="num">
                                      <p:cBhvr>
                                        <p:cTn id="76" dur="500" fill="hold"/>
                                        <p:tgtEl>
                                          <p:spTgt spid="12"/>
                                        </p:tgtEl>
                                        <p:attrNameLst>
                                          <p:attrName>ppt_w</p:attrName>
                                        </p:attrNameLst>
                                      </p:cBhvr>
                                      <p:tavLst>
                                        <p:tav tm="0">
                                          <p:val>
                                            <p:fltVal val="0"/>
                                          </p:val>
                                        </p:tav>
                                        <p:tav tm="100000">
                                          <p:val>
                                            <p:strVal val="#ppt_w"/>
                                          </p:val>
                                        </p:tav>
                                      </p:tavLst>
                                    </p:anim>
                                    <p:anim calcmode="lin" valueType="num">
                                      <p:cBhvr>
                                        <p:cTn id="77" dur="500" fill="hold"/>
                                        <p:tgtEl>
                                          <p:spTgt spid="12"/>
                                        </p:tgtEl>
                                        <p:attrNameLst>
                                          <p:attrName>ppt_h</p:attrName>
                                        </p:attrNameLst>
                                      </p:cBhvr>
                                      <p:tavLst>
                                        <p:tav tm="0">
                                          <p:val>
                                            <p:fltVal val="0"/>
                                          </p:val>
                                        </p:tav>
                                        <p:tav tm="100000">
                                          <p:val>
                                            <p:strVal val="#ppt_h"/>
                                          </p:val>
                                        </p:tav>
                                      </p:tavLst>
                                    </p:anim>
                                    <p:animEffect transition="in" filter="fade">
                                      <p:cBhvr>
                                        <p:cTn id="78" dur="500"/>
                                        <p:tgtEl>
                                          <p:spTgt spid="12"/>
                                        </p:tgtEl>
                                      </p:cBhvr>
                                    </p:animEffect>
                                    <p:anim calcmode="lin" valueType="num">
                                      <p:cBhvr>
                                        <p:cTn id="79" dur="500" fill="hold"/>
                                        <p:tgtEl>
                                          <p:spTgt spid="12"/>
                                        </p:tgtEl>
                                        <p:attrNameLst>
                                          <p:attrName>ppt_x</p:attrName>
                                        </p:attrNameLst>
                                      </p:cBhvr>
                                      <p:tavLst>
                                        <p:tav tm="0">
                                          <p:val>
                                            <p:fltVal val="0.5"/>
                                          </p:val>
                                        </p:tav>
                                        <p:tav tm="100000">
                                          <p:val>
                                            <p:strVal val="#ppt_x"/>
                                          </p:val>
                                        </p:tav>
                                      </p:tavLst>
                                    </p:anim>
                                    <p:anim calcmode="lin" valueType="num">
                                      <p:cBhvr>
                                        <p:cTn id="80" dur="500" fill="hold"/>
                                        <p:tgtEl>
                                          <p:spTgt spid="12"/>
                                        </p:tgtEl>
                                        <p:attrNameLst>
                                          <p:attrName>ppt_y</p:attrName>
                                        </p:attrNameLst>
                                      </p:cBhvr>
                                      <p:tavLst>
                                        <p:tav tm="0">
                                          <p:val>
                                            <p:fltVal val="0.5"/>
                                          </p:val>
                                        </p:tav>
                                        <p:tav tm="100000">
                                          <p:val>
                                            <p:strVal val="#ppt_y"/>
                                          </p:val>
                                        </p:tav>
                                      </p:tavLst>
                                    </p:anim>
                                  </p:childTnLst>
                                </p:cTn>
                              </p:par>
                              <p:par>
                                <p:cTn id="81" presetID="53" presetClass="entr" presetSubtype="528" fill="hold" grpId="0" nodeType="withEffect">
                                  <p:stCondLst>
                                    <p:cond delay="0"/>
                                  </p:stCondLst>
                                  <p:childTnLst>
                                    <p:set>
                                      <p:cBhvr>
                                        <p:cTn id="82" dur="1" fill="hold">
                                          <p:stCondLst>
                                            <p:cond delay="0"/>
                                          </p:stCondLst>
                                        </p:cTn>
                                        <p:tgtEl>
                                          <p:spTgt spid="16"/>
                                        </p:tgtEl>
                                        <p:attrNameLst>
                                          <p:attrName>style.visibility</p:attrName>
                                        </p:attrNameLst>
                                      </p:cBhvr>
                                      <p:to>
                                        <p:strVal val="visible"/>
                                      </p:to>
                                    </p:set>
                                    <p:anim calcmode="lin" valueType="num">
                                      <p:cBhvr>
                                        <p:cTn id="83" dur="500" fill="hold"/>
                                        <p:tgtEl>
                                          <p:spTgt spid="16"/>
                                        </p:tgtEl>
                                        <p:attrNameLst>
                                          <p:attrName>ppt_w</p:attrName>
                                        </p:attrNameLst>
                                      </p:cBhvr>
                                      <p:tavLst>
                                        <p:tav tm="0">
                                          <p:val>
                                            <p:fltVal val="0"/>
                                          </p:val>
                                        </p:tav>
                                        <p:tav tm="100000">
                                          <p:val>
                                            <p:strVal val="#ppt_w"/>
                                          </p:val>
                                        </p:tav>
                                      </p:tavLst>
                                    </p:anim>
                                    <p:anim calcmode="lin" valueType="num">
                                      <p:cBhvr>
                                        <p:cTn id="84" dur="500" fill="hold"/>
                                        <p:tgtEl>
                                          <p:spTgt spid="16"/>
                                        </p:tgtEl>
                                        <p:attrNameLst>
                                          <p:attrName>ppt_h</p:attrName>
                                        </p:attrNameLst>
                                      </p:cBhvr>
                                      <p:tavLst>
                                        <p:tav tm="0">
                                          <p:val>
                                            <p:fltVal val="0"/>
                                          </p:val>
                                        </p:tav>
                                        <p:tav tm="100000">
                                          <p:val>
                                            <p:strVal val="#ppt_h"/>
                                          </p:val>
                                        </p:tav>
                                      </p:tavLst>
                                    </p:anim>
                                    <p:animEffect transition="in" filter="fade">
                                      <p:cBhvr>
                                        <p:cTn id="85" dur="500"/>
                                        <p:tgtEl>
                                          <p:spTgt spid="16"/>
                                        </p:tgtEl>
                                      </p:cBhvr>
                                    </p:animEffect>
                                    <p:anim calcmode="lin" valueType="num">
                                      <p:cBhvr>
                                        <p:cTn id="86" dur="500" fill="hold"/>
                                        <p:tgtEl>
                                          <p:spTgt spid="16"/>
                                        </p:tgtEl>
                                        <p:attrNameLst>
                                          <p:attrName>ppt_x</p:attrName>
                                        </p:attrNameLst>
                                      </p:cBhvr>
                                      <p:tavLst>
                                        <p:tav tm="0">
                                          <p:val>
                                            <p:fltVal val="0.5"/>
                                          </p:val>
                                        </p:tav>
                                        <p:tav tm="100000">
                                          <p:val>
                                            <p:strVal val="#ppt_x"/>
                                          </p:val>
                                        </p:tav>
                                      </p:tavLst>
                                    </p:anim>
                                    <p:anim calcmode="lin" valueType="num">
                                      <p:cBhvr>
                                        <p:cTn id="87" dur="500" fill="hold"/>
                                        <p:tgtEl>
                                          <p:spTgt spid="16"/>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animBg="1"/>
      <p:bldP spid="8" grpId="0" animBg="1"/>
      <p:bldP spid="9" grpId="0" animBg="1"/>
      <p:bldP spid="10" grpId="0" animBg="1"/>
      <p:bldP spid="11" grpId="0" animBg="1"/>
      <p:bldP spid="12" grpId="0" animBg="1"/>
      <p:bldP spid="16" grpId="0"/>
      <p:bldP spid="17" grpId="0" build="p"/>
      <p:bldP spid="18" grpId="0"/>
      <p:bldP spid="19" grpId="0"/>
      <p:bldP spid="22" grpId="0"/>
      <p:bldP spid="23" grpId="0"/>
      <p:bldP spid="2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itle 1"/>
          <p:cNvSpPr txBox="1"/>
          <p:nvPr/>
        </p:nvSpPr>
        <p:spPr>
          <a:xfrm>
            <a:off x="857880" y="200199"/>
            <a:ext cx="2129944" cy="379477"/>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anose="020B0306030504020204" pitchFamily="34" charset="0"/>
              </a:defRPr>
            </a:lvl1pPr>
          </a:lstStyle>
          <a:p>
            <a:pPr algn="l"/>
            <a:r>
              <a:rPr lang="en-US" altLang="zh-CN" sz="1800" b="1" dirty="0">
                <a:latin typeface="Arial"/>
                <a:ea typeface="微软雅黑"/>
                <a:sym typeface="Arial"/>
              </a:rPr>
              <a:t>Add title text</a:t>
            </a:r>
            <a:endParaRPr lang="en-GB" altLang="zh-CN" sz="1800" b="1" dirty="0">
              <a:latin typeface="Arial"/>
              <a:ea typeface="微软雅黑"/>
              <a:sym typeface="Arial"/>
            </a:endParaRPr>
          </a:p>
        </p:txBody>
      </p:sp>
      <p:sp>
        <p:nvSpPr>
          <p:cNvPr id="31" name="TextBox 30"/>
          <p:cNvSpPr txBox="1"/>
          <p:nvPr/>
        </p:nvSpPr>
        <p:spPr>
          <a:xfrm>
            <a:off x="1025957" y="3511948"/>
            <a:ext cx="842415" cy="469323"/>
          </a:xfrm>
          <a:prstGeom prst="rect">
            <a:avLst/>
          </a:prstGeom>
          <a:noFill/>
        </p:spPr>
        <p:txBody>
          <a:bodyPr wrap="square" lIns="68543" tIns="34272" rIns="68543" bIns="34272" rtlCol="0" anchor="ctr">
            <a:spAutoFit/>
          </a:bodyPr>
          <a:lstStyle>
            <a:defPPr>
              <a:defRPr lang="zh-CN"/>
            </a:defPPr>
            <a:lvl1pPr algn="ctr">
              <a:defRPr>
                <a:gradFill>
                  <a:gsLst>
                    <a:gs pos="0">
                      <a:schemeClr val="bg1">
                        <a:shade val="30000"/>
                        <a:satMod val="115000"/>
                      </a:schemeClr>
                    </a:gs>
                    <a:gs pos="50000">
                      <a:schemeClr val="bg1">
                        <a:shade val="67500"/>
                        <a:satMod val="115000"/>
                      </a:schemeClr>
                    </a:gs>
                    <a:gs pos="100000">
                      <a:schemeClr val="bg1">
                        <a:shade val="100000"/>
                        <a:satMod val="115000"/>
                      </a:schemeClr>
                    </a:gs>
                  </a:gsLst>
                  <a:lin ang="16200000" scaled="1"/>
                </a:gradFill>
                <a:latin typeface="微软雅黑" panose="020B0503020204020204" pitchFamily="34" charset="-122"/>
                <a:ea typeface="微软雅黑" panose="020B0503020204020204" pitchFamily="34" charset="-122"/>
              </a:defRPr>
            </a:lvl1pPr>
          </a:lstStyle>
          <a:p>
            <a:r>
              <a:rPr lang="en-US" altLang="zh-CN" sz="1300" dirty="0">
                <a:solidFill>
                  <a:schemeClr val="tx1">
                    <a:lumMod val="85000"/>
                    <a:lumOff val="15000"/>
                  </a:schemeClr>
                </a:solidFill>
                <a:latin typeface="Arial"/>
                <a:ea typeface="微软雅黑"/>
                <a:sym typeface="Arial"/>
              </a:rPr>
              <a:t>Add title text</a:t>
            </a:r>
          </a:p>
        </p:txBody>
      </p:sp>
      <p:sp>
        <p:nvSpPr>
          <p:cNvPr id="32" name="TextBox 31"/>
          <p:cNvSpPr txBox="1"/>
          <p:nvPr/>
        </p:nvSpPr>
        <p:spPr>
          <a:xfrm>
            <a:off x="2123749" y="2592679"/>
            <a:ext cx="1193420" cy="284657"/>
          </a:xfrm>
          <a:prstGeom prst="rect">
            <a:avLst/>
          </a:prstGeom>
          <a:noFill/>
        </p:spPr>
        <p:txBody>
          <a:bodyPr wrap="square" lIns="68543" tIns="34272" rIns="68543" bIns="34272" rtlCol="0" anchor="ctr">
            <a:spAutoFit/>
          </a:bodyPr>
          <a:lstStyle/>
          <a:p>
            <a:pPr algn="ctr"/>
            <a:r>
              <a:rPr lang="en-US" altLang="zh-CN" sz="1400" dirty="0">
                <a:latin typeface="Arial"/>
                <a:ea typeface="微软雅黑"/>
                <a:sym typeface="Arial"/>
              </a:rPr>
              <a:t>Add title text</a:t>
            </a:r>
            <a:endParaRPr lang="zh-CN" altLang="en-US" sz="1400" dirty="0">
              <a:latin typeface="Arial"/>
              <a:ea typeface="微软雅黑"/>
              <a:sym typeface="Arial"/>
            </a:endParaRPr>
          </a:p>
        </p:txBody>
      </p:sp>
      <p:sp>
        <p:nvSpPr>
          <p:cNvPr id="34" name="TextBox 33"/>
          <p:cNvSpPr txBox="1"/>
          <p:nvPr/>
        </p:nvSpPr>
        <p:spPr>
          <a:xfrm>
            <a:off x="3607913" y="3336573"/>
            <a:ext cx="842415" cy="469323"/>
          </a:xfrm>
          <a:prstGeom prst="rect">
            <a:avLst/>
          </a:prstGeom>
          <a:noFill/>
        </p:spPr>
        <p:txBody>
          <a:bodyPr wrap="square" lIns="68543" tIns="34272" rIns="68543" bIns="34272" rtlCol="0" anchor="ctr">
            <a:spAutoFit/>
          </a:bodyPr>
          <a:lstStyle>
            <a:defPPr>
              <a:defRPr lang="zh-CN"/>
            </a:defPPr>
            <a:lvl1pPr algn="ctr">
              <a:defRPr sz="1600">
                <a:gradFill>
                  <a:gsLst>
                    <a:gs pos="0">
                      <a:schemeClr val="bg1">
                        <a:shade val="30000"/>
                        <a:satMod val="115000"/>
                      </a:schemeClr>
                    </a:gs>
                    <a:gs pos="50000">
                      <a:schemeClr val="bg1">
                        <a:shade val="67500"/>
                        <a:satMod val="115000"/>
                      </a:schemeClr>
                    </a:gs>
                    <a:gs pos="100000">
                      <a:schemeClr val="bg1">
                        <a:shade val="100000"/>
                        <a:satMod val="115000"/>
                      </a:schemeClr>
                    </a:gs>
                  </a:gsLst>
                  <a:lin ang="16200000" scaled="1"/>
                </a:gradFill>
                <a:latin typeface="微软雅黑" panose="020B0503020204020204" pitchFamily="34" charset="-122"/>
                <a:ea typeface="微软雅黑" panose="020B0503020204020204" pitchFamily="34" charset="-122"/>
              </a:defRPr>
            </a:lvl1pPr>
          </a:lstStyle>
          <a:p>
            <a:r>
              <a:rPr lang="en-US" altLang="zh-CN" sz="1300" dirty="0">
                <a:solidFill>
                  <a:schemeClr val="tx1">
                    <a:lumMod val="85000"/>
                    <a:lumOff val="15000"/>
                  </a:schemeClr>
                </a:solidFill>
                <a:latin typeface="Arial"/>
                <a:ea typeface="微软雅黑"/>
                <a:sym typeface="Arial"/>
              </a:rPr>
              <a:t>Add title text</a:t>
            </a:r>
          </a:p>
        </p:txBody>
      </p:sp>
      <p:sp>
        <p:nvSpPr>
          <p:cNvPr id="35" name="TextBox 34"/>
          <p:cNvSpPr txBox="1"/>
          <p:nvPr/>
        </p:nvSpPr>
        <p:spPr>
          <a:xfrm>
            <a:off x="4689429" y="2625673"/>
            <a:ext cx="1193420" cy="269268"/>
          </a:xfrm>
          <a:prstGeom prst="rect">
            <a:avLst/>
          </a:prstGeom>
          <a:noFill/>
        </p:spPr>
        <p:txBody>
          <a:bodyPr wrap="square" lIns="68543" tIns="34272" rIns="68543" bIns="34272" rtlCol="0" anchor="ctr">
            <a:spAutoFit/>
          </a:bodyPr>
          <a:lstStyle/>
          <a:p>
            <a:pPr algn="ctr"/>
            <a:r>
              <a:rPr lang="en-US" altLang="zh-CN" sz="1300" dirty="0">
                <a:solidFill>
                  <a:schemeClr val="tx1">
                    <a:lumMod val="85000"/>
                    <a:lumOff val="15000"/>
                  </a:schemeClr>
                </a:solidFill>
                <a:latin typeface="Arial"/>
                <a:ea typeface="微软雅黑"/>
                <a:sym typeface="Arial"/>
              </a:rPr>
              <a:t>Add title text</a:t>
            </a:r>
          </a:p>
        </p:txBody>
      </p:sp>
      <p:sp>
        <p:nvSpPr>
          <p:cNvPr id="36" name="矩形 35"/>
          <p:cNvSpPr/>
          <p:nvPr/>
        </p:nvSpPr>
        <p:spPr>
          <a:xfrm>
            <a:off x="6454228" y="1833506"/>
            <a:ext cx="1943204" cy="2043280"/>
          </a:xfrm>
          <a:prstGeom prst="rect">
            <a:avLst/>
          </a:prstGeom>
        </p:spPr>
        <p:txBody>
          <a:bodyPr wrap="square" lIns="68543" tIns="34272" rIns="68543" bIns="34272">
            <a:spAutoFit/>
          </a:bodyPr>
          <a:lstStyle/>
          <a:p>
            <a:pPr>
              <a:lnSpc>
                <a:spcPct val="150000"/>
              </a:lnSpc>
            </a:pPr>
            <a:r>
              <a:rPr lang="en-US" altLang="zh-CN" sz="1500" b="1" dirty="0">
                <a:solidFill>
                  <a:schemeClr val="accent1"/>
                </a:solidFill>
                <a:latin typeface="Arial"/>
                <a:ea typeface="微软雅黑"/>
                <a:sym typeface="Arial"/>
              </a:rPr>
              <a:t>Add title text</a:t>
            </a:r>
          </a:p>
          <a:p>
            <a:pPr>
              <a:lnSpc>
                <a:spcPct val="150000"/>
              </a:lnSpc>
            </a:pPr>
            <a:r>
              <a:rPr lang="en-US" altLang="zh-CN" sz="1200" dirty="0">
                <a:solidFill>
                  <a:schemeClr val="tx1">
                    <a:lumMod val="85000"/>
                    <a:lumOff val="15000"/>
                  </a:schemeClr>
                </a:solidFill>
                <a:latin typeface="Arial"/>
                <a:ea typeface="微软雅黑"/>
                <a:sym typeface="Arial"/>
              </a:rPr>
              <a:t>We provide professional-quality free PowerPoint templates to help you with your business presentations - freeppt7.com</a:t>
            </a:r>
            <a:endParaRPr lang="en-US" altLang="zh-CN" sz="1200" dirty="0">
              <a:solidFill>
                <a:schemeClr val="tx1">
                  <a:lumMod val="85000"/>
                  <a:lumOff val="15000"/>
                </a:schemeClr>
              </a:solidFill>
              <a:latin typeface="Arial"/>
              <a:ea typeface="微软雅黑"/>
              <a:cs typeface="华文黑体" pitchFamily="2" charset="-122"/>
              <a:sym typeface="Arial"/>
            </a:endParaRPr>
          </a:p>
        </p:txBody>
      </p:sp>
      <p:sp>
        <p:nvSpPr>
          <p:cNvPr id="37" name="Freeform 4"/>
          <p:cNvSpPr/>
          <p:nvPr/>
        </p:nvSpPr>
        <p:spPr bwMode="auto">
          <a:xfrm>
            <a:off x="1838595" y="1869787"/>
            <a:ext cx="1746805" cy="1747374"/>
          </a:xfrm>
          <a:custGeom>
            <a:avLst/>
            <a:gdLst/>
            <a:ahLst/>
            <a:cxnLst/>
            <a:rect l="l" t="t" r="r" b="b"/>
            <a:pathLst>
              <a:path w="2628619" h="2628031">
                <a:moveTo>
                  <a:pt x="1316980" y="400615"/>
                </a:moveTo>
                <a:cubicBezTo>
                  <a:pt x="813885" y="400615"/>
                  <a:pt x="406046" y="809559"/>
                  <a:pt x="406046" y="1314016"/>
                </a:cubicBezTo>
                <a:cubicBezTo>
                  <a:pt x="406046" y="1818473"/>
                  <a:pt x="813885" y="2227417"/>
                  <a:pt x="1316980" y="2227417"/>
                </a:cubicBezTo>
                <a:cubicBezTo>
                  <a:pt x="1820075" y="2227417"/>
                  <a:pt x="2227914" y="1818473"/>
                  <a:pt x="2227914" y="1314016"/>
                </a:cubicBezTo>
                <a:cubicBezTo>
                  <a:pt x="2227914" y="809559"/>
                  <a:pt x="1820075" y="400615"/>
                  <a:pt x="1316980" y="400615"/>
                </a:cubicBezTo>
                <a:close/>
                <a:moveTo>
                  <a:pt x="1151586" y="0"/>
                </a:moveTo>
                <a:lnTo>
                  <a:pt x="1254227" y="145306"/>
                </a:lnTo>
                <a:lnTo>
                  <a:pt x="1316813" y="142801"/>
                </a:lnTo>
                <a:lnTo>
                  <a:pt x="1379399" y="145306"/>
                </a:lnTo>
                <a:lnTo>
                  <a:pt x="1482041" y="0"/>
                </a:lnTo>
                <a:lnTo>
                  <a:pt x="1522096" y="5011"/>
                </a:lnTo>
                <a:lnTo>
                  <a:pt x="1564654" y="12526"/>
                </a:lnTo>
                <a:lnTo>
                  <a:pt x="1617227" y="182885"/>
                </a:lnTo>
                <a:lnTo>
                  <a:pt x="1679813" y="200422"/>
                </a:lnTo>
                <a:lnTo>
                  <a:pt x="1707351" y="210443"/>
                </a:lnTo>
                <a:lnTo>
                  <a:pt x="1737392" y="220464"/>
                </a:lnTo>
                <a:lnTo>
                  <a:pt x="1880089" y="115243"/>
                </a:lnTo>
                <a:lnTo>
                  <a:pt x="1917640" y="132780"/>
                </a:lnTo>
                <a:lnTo>
                  <a:pt x="1955192" y="152822"/>
                </a:lnTo>
                <a:lnTo>
                  <a:pt x="1952689" y="333201"/>
                </a:lnTo>
                <a:lnTo>
                  <a:pt x="2002758" y="368275"/>
                </a:lnTo>
                <a:lnTo>
                  <a:pt x="2027792" y="388317"/>
                </a:lnTo>
                <a:lnTo>
                  <a:pt x="2052827" y="405854"/>
                </a:lnTo>
                <a:lnTo>
                  <a:pt x="2223061" y="348233"/>
                </a:lnTo>
                <a:lnTo>
                  <a:pt x="2253102" y="378296"/>
                </a:lnTo>
                <a:lnTo>
                  <a:pt x="2283144" y="408360"/>
                </a:lnTo>
                <a:lnTo>
                  <a:pt x="2225564" y="578718"/>
                </a:lnTo>
                <a:lnTo>
                  <a:pt x="2263116" y="626318"/>
                </a:lnTo>
                <a:lnTo>
                  <a:pt x="2298164" y="678929"/>
                </a:lnTo>
                <a:lnTo>
                  <a:pt x="2475909" y="676424"/>
                </a:lnTo>
                <a:lnTo>
                  <a:pt x="2495937" y="711498"/>
                </a:lnTo>
                <a:lnTo>
                  <a:pt x="2515964" y="749077"/>
                </a:lnTo>
                <a:lnTo>
                  <a:pt x="2408316" y="891877"/>
                </a:lnTo>
                <a:lnTo>
                  <a:pt x="2428343" y="952004"/>
                </a:lnTo>
                <a:lnTo>
                  <a:pt x="2438357" y="984572"/>
                </a:lnTo>
                <a:lnTo>
                  <a:pt x="2445868" y="1014636"/>
                </a:lnTo>
                <a:lnTo>
                  <a:pt x="2616102" y="1067246"/>
                </a:lnTo>
                <a:lnTo>
                  <a:pt x="2628619" y="1149920"/>
                </a:lnTo>
                <a:lnTo>
                  <a:pt x="2483419" y="1252637"/>
                </a:lnTo>
                <a:lnTo>
                  <a:pt x="2485923" y="1312763"/>
                </a:lnTo>
                <a:lnTo>
                  <a:pt x="2483419" y="1375395"/>
                </a:lnTo>
                <a:lnTo>
                  <a:pt x="2628619" y="1478111"/>
                </a:lnTo>
                <a:lnTo>
                  <a:pt x="2623612" y="1520701"/>
                </a:lnTo>
                <a:lnTo>
                  <a:pt x="2616102" y="1560785"/>
                </a:lnTo>
                <a:lnTo>
                  <a:pt x="2445868" y="1615901"/>
                </a:lnTo>
                <a:lnTo>
                  <a:pt x="2428343" y="1676028"/>
                </a:lnTo>
                <a:lnTo>
                  <a:pt x="2418330" y="1706091"/>
                </a:lnTo>
                <a:lnTo>
                  <a:pt x="2408316" y="1736154"/>
                </a:lnTo>
                <a:lnTo>
                  <a:pt x="2515964" y="1878955"/>
                </a:lnTo>
                <a:lnTo>
                  <a:pt x="2495937" y="1916534"/>
                </a:lnTo>
                <a:lnTo>
                  <a:pt x="2475909" y="1951608"/>
                </a:lnTo>
                <a:lnTo>
                  <a:pt x="2298164" y="1949102"/>
                </a:lnTo>
                <a:lnTo>
                  <a:pt x="2263116" y="2001713"/>
                </a:lnTo>
                <a:lnTo>
                  <a:pt x="2245592" y="2026766"/>
                </a:lnTo>
                <a:lnTo>
                  <a:pt x="2225564" y="2049313"/>
                </a:lnTo>
                <a:lnTo>
                  <a:pt x="2283144" y="2219672"/>
                </a:lnTo>
                <a:lnTo>
                  <a:pt x="2253102" y="2252240"/>
                </a:lnTo>
                <a:lnTo>
                  <a:pt x="2223061" y="2282304"/>
                </a:lnTo>
                <a:lnTo>
                  <a:pt x="2052827" y="2224682"/>
                </a:lnTo>
                <a:lnTo>
                  <a:pt x="2002758" y="2262261"/>
                </a:lnTo>
                <a:lnTo>
                  <a:pt x="1952689" y="2297335"/>
                </a:lnTo>
                <a:lnTo>
                  <a:pt x="1955192" y="2475210"/>
                </a:lnTo>
                <a:lnTo>
                  <a:pt x="1917640" y="2495252"/>
                </a:lnTo>
                <a:lnTo>
                  <a:pt x="1880089" y="2512789"/>
                </a:lnTo>
                <a:lnTo>
                  <a:pt x="1737392" y="2407567"/>
                </a:lnTo>
                <a:lnTo>
                  <a:pt x="1679813" y="2427609"/>
                </a:lnTo>
                <a:lnTo>
                  <a:pt x="1647268" y="2435125"/>
                </a:lnTo>
                <a:lnTo>
                  <a:pt x="1617227" y="2445146"/>
                </a:lnTo>
                <a:lnTo>
                  <a:pt x="1564654" y="2615505"/>
                </a:lnTo>
                <a:lnTo>
                  <a:pt x="1482041" y="2628031"/>
                </a:lnTo>
                <a:lnTo>
                  <a:pt x="1379399" y="2482725"/>
                </a:lnTo>
                <a:lnTo>
                  <a:pt x="1316813" y="2482725"/>
                </a:lnTo>
                <a:lnTo>
                  <a:pt x="1254227" y="2482725"/>
                </a:lnTo>
                <a:lnTo>
                  <a:pt x="1151586" y="2628031"/>
                </a:lnTo>
                <a:lnTo>
                  <a:pt x="1109027" y="2623021"/>
                </a:lnTo>
                <a:lnTo>
                  <a:pt x="1066469" y="2615505"/>
                </a:lnTo>
                <a:lnTo>
                  <a:pt x="1013896" y="2445146"/>
                </a:lnTo>
                <a:lnTo>
                  <a:pt x="953813" y="2427609"/>
                </a:lnTo>
                <a:lnTo>
                  <a:pt x="923772" y="2417588"/>
                </a:lnTo>
                <a:lnTo>
                  <a:pt x="896234" y="2407567"/>
                </a:lnTo>
                <a:lnTo>
                  <a:pt x="753538" y="2512789"/>
                </a:lnTo>
                <a:lnTo>
                  <a:pt x="715986" y="2495252"/>
                </a:lnTo>
                <a:lnTo>
                  <a:pt x="678434" y="2475210"/>
                </a:lnTo>
                <a:lnTo>
                  <a:pt x="680938" y="2297335"/>
                </a:lnTo>
                <a:lnTo>
                  <a:pt x="630869" y="2262261"/>
                </a:lnTo>
                <a:lnTo>
                  <a:pt x="605834" y="2242219"/>
                </a:lnTo>
                <a:lnTo>
                  <a:pt x="580800" y="2224682"/>
                </a:lnTo>
                <a:lnTo>
                  <a:pt x="410566" y="2282304"/>
                </a:lnTo>
                <a:lnTo>
                  <a:pt x="380524" y="2252240"/>
                </a:lnTo>
                <a:lnTo>
                  <a:pt x="350483" y="2219672"/>
                </a:lnTo>
                <a:lnTo>
                  <a:pt x="408062" y="2049313"/>
                </a:lnTo>
                <a:lnTo>
                  <a:pt x="370510" y="2001713"/>
                </a:lnTo>
                <a:lnTo>
                  <a:pt x="335462" y="1949102"/>
                </a:lnTo>
                <a:lnTo>
                  <a:pt x="157717" y="1951608"/>
                </a:lnTo>
                <a:lnTo>
                  <a:pt x="137690" y="1916534"/>
                </a:lnTo>
                <a:lnTo>
                  <a:pt x="117662" y="1878955"/>
                </a:lnTo>
                <a:lnTo>
                  <a:pt x="225310" y="1736154"/>
                </a:lnTo>
                <a:lnTo>
                  <a:pt x="205283" y="1676028"/>
                </a:lnTo>
                <a:lnTo>
                  <a:pt x="195269" y="1645964"/>
                </a:lnTo>
                <a:lnTo>
                  <a:pt x="187759" y="1615901"/>
                </a:lnTo>
                <a:lnTo>
                  <a:pt x="15021" y="1560785"/>
                </a:lnTo>
                <a:lnTo>
                  <a:pt x="0" y="1478111"/>
                </a:lnTo>
                <a:lnTo>
                  <a:pt x="150207" y="1375395"/>
                </a:lnTo>
                <a:lnTo>
                  <a:pt x="147703" y="1312763"/>
                </a:lnTo>
                <a:lnTo>
                  <a:pt x="150207" y="1252637"/>
                </a:lnTo>
                <a:lnTo>
                  <a:pt x="0" y="1149920"/>
                </a:lnTo>
                <a:lnTo>
                  <a:pt x="7510" y="1107331"/>
                </a:lnTo>
                <a:lnTo>
                  <a:pt x="15021" y="1067246"/>
                </a:lnTo>
                <a:lnTo>
                  <a:pt x="187759" y="1014636"/>
                </a:lnTo>
                <a:lnTo>
                  <a:pt x="205283" y="952004"/>
                </a:lnTo>
                <a:lnTo>
                  <a:pt x="215297" y="921941"/>
                </a:lnTo>
                <a:lnTo>
                  <a:pt x="225310" y="891877"/>
                </a:lnTo>
                <a:lnTo>
                  <a:pt x="117662" y="749077"/>
                </a:lnTo>
                <a:lnTo>
                  <a:pt x="137690" y="711498"/>
                </a:lnTo>
                <a:lnTo>
                  <a:pt x="157717" y="676424"/>
                </a:lnTo>
                <a:lnTo>
                  <a:pt x="335462" y="678929"/>
                </a:lnTo>
                <a:lnTo>
                  <a:pt x="370510" y="626318"/>
                </a:lnTo>
                <a:lnTo>
                  <a:pt x="388034" y="601266"/>
                </a:lnTo>
                <a:lnTo>
                  <a:pt x="408062" y="578718"/>
                </a:lnTo>
                <a:lnTo>
                  <a:pt x="350483" y="408360"/>
                </a:lnTo>
                <a:lnTo>
                  <a:pt x="380524" y="378296"/>
                </a:lnTo>
                <a:lnTo>
                  <a:pt x="410566" y="348233"/>
                </a:lnTo>
                <a:lnTo>
                  <a:pt x="580800" y="405854"/>
                </a:lnTo>
                <a:lnTo>
                  <a:pt x="630869" y="368275"/>
                </a:lnTo>
                <a:lnTo>
                  <a:pt x="680938" y="333201"/>
                </a:lnTo>
                <a:lnTo>
                  <a:pt x="678434" y="152822"/>
                </a:lnTo>
                <a:lnTo>
                  <a:pt x="715986" y="132780"/>
                </a:lnTo>
                <a:lnTo>
                  <a:pt x="753538" y="115243"/>
                </a:lnTo>
                <a:lnTo>
                  <a:pt x="896234" y="220464"/>
                </a:lnTo>
                <a:lnTo>
                  <a:pt x="953813" y="200422"/>
                </a:lnTo>
                <a:lnTo>
                  <a:pt x="983855" y="190401"/>
                </a:lnTo>
                <a:lnTo>
                  <a:pt x="1013896" y="182885"/>
                </a:lnTo>
                <a:lnTo>
                  <a:pt x="1066469" y="12526"/>
                </a:lnTo>
                <a:close/>
              </a:path>
            </a:pathLst>
          </a:custGeom>
          <a:solidFill>
            <a:schemeClr val="accent1"/>
          </a:solidFill>
          <a:ln w="3175" cap="flat" cmpd="sng" algn="ctr">
            <a:noFill/>
            <a:prstDash val="solid"/>
          </a:ln>
          <a:effectLst/>
        </p:spPr>
        <p:txBody>
          <a:bodyPr lIns="0" tIns="34272" rIns="0" bIns="34272" anchor="ctr"/>
          <a:lstStyle/>
          <a:p>
            <a:pPr algn="ctr" defTabSz="685165" fontAlgn="base">
              <a:lnSpc>
                <a:spcPct val="120000"/>
              </a:lnSpc>
              <a:spcBef>
                <a:spcPts val="450"/>
              </a:spcBef>
              <a:spcAft>
                <a:spcPts val="450"/>
              </a:spcAft>
              <a:defRPr/>
            </a:pPr>
            <a:endParaRPr lang="en-US" sz="2100" kern="0" dirty="0">
              <a:solidFill>
                <a:sysClr val="window" lastClr="FFFFFF"/>
              </a:solidFill>
              <a:latin typeface="Arial"/>
              <a:ea typeface="微软雅黑"/>
              <a:sym typeface="Arial"/>
            </a:endParaRPr>
          </a:p>
        </p:txBody>
      </p:sp>
      <p:sp>
        <p:nvSpPr>
          <p:cNvPr id="38" name="Freeform 6"/>
          <p:cNvSpPr/>
          <p:nvPr/>
        </p:nvSpPr>
        <p:spPr bwMode="auto">
          <a:xfrm>
            <a:off x="3330306" y="2822178"/>
            <a:ext cx="1380704" cy="1381156"/>
          </a:xfrm>
          <a:custGeom>
            <a:avLst/>
            <a:gdLst/>
            <a:ahLst/>
            <a:cxnLst/>
            <a:rect l="l" t="t" r="r" b="b"/>
            <a:pathLst>
              <a:path w="1487948" h="1487615">
                <a:moveTo>
                  <a:pt x="743975" y="297790"/>
                </a:moveTo>
                <a:cubicBezTo>
                  <a:pt x="496116" y="297790"/>
                  <a:pt x="295186" y="497479"/>
                  <a:pt x="295186" y="743808"/>
                </a:cubicBezTo>
                <a:cubicBezTo>
                  <a:pt x="295186" y="990137"/>
                  <a:pt x="496116" y="1189826"/>
                  <a:pt x="743975" y="1189826"/>
                </a:cubicBezTo>
                <a:cubicBezTo>
                  <a:pt x="991834" y="1189826"/>
                  <a:pt x="1192764" y="990137"/>
                  <a:pt x="1192764" y="743808"/>
                </a:cubicBezTo>
                <a:cubicBezTo>
                  <a:pt x="1192764" y="497479"/>
                  <a:pt x="991834" y="297790"/>
                  <a:pt x="743975" y="297790"/>
                </a:cubicBezTo>
                <a:close/>
                <a:moveTo>
                  <a:pt x="693753" y="0"/>
                </a:moveTo>
                <a:lnTo>
                  <a:pt x="770837" y="149228"/>
                </a:lnTo>
                <a:lnTo>
                  <a:pt x="801203" y="151560"/>
                </a:lnTo>
                <a:lnTo>
                  <a:pt x="829233" y="153891"/>
                </a:lnTo>
                <a:lnTo>
                  <a:pt x="857264" y="158555"/>
                </a:lnTo>
                <a:lnTo>
                  <a:pt x="885294" y="163218"/>
                </a:lnTo>
                <a:lnTo>
                  <a:pt x="997416" y="41970"/>
                </a:lnTo>
                <a:lnTo>
                  <a:pt x="1018439" y="48965"/>
                </a:lnTo>
                <a:lnTo>
                  <a:pt x="1037126" y="58292"/>
                </a:lnTo>
                <a:lnTo>
                  <a:pt x="1076835" y="74614"/>
                </a:lnTo>
                <a:lnTo>
                  <a:pt x="1069828" y="240164"/>
                </a:lnTo>
                <a:lnTo>
                  <a:pt x="1093186" y="256485"/>
                </a:lnTo>
                <a:lnTo>
                  <a:pt x="1116545" y="272807"/>
                </a:lnTo>
                <a:lnTo>
                  <a:pt x="1139904" y="291461"/>
                </a:lnTo>
                <a:lnTo>
                  <a:pt x="1160927" y="312446"/>
                </a:lnTo>
                <a:lnTo>
                  <a:pt x="1312758" y="261149"/>
                </a:lnTo>
                <a:lnTo>
                  <a:pt x="1340789" y="298456"/>
                </a:lnTo>
                <a:lnTo>
                  <a:pt x="1352468" y="317109"/>
                </a:lnTo>
                <a:lnTo>
                  <a:pt x="1368819" y="335763"/>
                </a:lnTo>
                <a:lnTo>
                  <a:pt x="1280056" y="468669"/>
                </a:lnTo>
                <a:lnTo>
                  <a:pt x="1287064" y="480327"/>
                </a:lnTo>
                <a:lnTo>
                  <a:pt x="1294071" y="496649"/>
                </a:lnTo>
                <a:lnTo>
                  <a:pt x="1305750" y="522298"/>
                </a:lnTo>
                <a:lnTo>
                  <a:pt x="1315094" y="547946"/>
                </a:lnTo>
                <a:lnTo>
                  <a:pt x="1324437" y="575926"/>
                </a:lnTo>
                <a:lnTo>
                  <a:pt x="1476269" y="608570"/>
                </a:lnTo>
                <a:lnTo>
                  <a:pt x="1483276" y="652872"/>
                </a:lnTo>
                <a:lnTo>
                  <a:pt x="1487948" y="701837"/>
                </a:lnTo>
                <a:lnTo>
                  <a:pt x="1350132" y="774120"/>
                </a:lnTo>
                <a:lnTo>
                  <a:pt x="1347796" y="802100"/>
                </a:lnTo>
                <a:lnTo>
                  <a:pt x="1345460" y="830080"/>
                </a:lnTo>
                <a:lnTo>
                  <a:pt x="1340789" y="855729"/>
                </a:lnTo>
                <a:lnTo>
                  <a:pt x="1333781" y="886040"/>
                </a:lnTo>
                <a:lnTo>
                  <a:pt x="1448238" y="988635"/>
                </a:lnTo>
                <a:lnTo>
                  <a:pt x="1431887" y="1032937"/>
                </a:lnTo>
                <a:lnTo>
                  <a:pt x="1410865" y="1077239"/>
                </a:lnTo>
                <a:lnTo>
                  <a:pt x="1259033" y="1067912"/>
                </a:lnTo>
                <a:lnTo>
                  <a:pt x="1242682" y="1093560"/>
                </a:lnTo>
                <a:lnTo>
                  <a:pt x="1226331" y="1116877"/>
                </a:lnTo>
                <a:lnTo>
                  <a:pt x="1209980" y="1137862"/>
                </a:lnTo>
                <a:lnTo>
                  <a:pt x="1191293" y="1158848"/>
                </a:lnTo>
                <a:lnTo>
                  <a:pt x="1235674" y="1303412"/>
                </a:lnTo>
                <a:lnTo>
                  <a:pt x="1198301" y="1336056"/>
                </a:lnTo>
                <a:lnTo>
                  <a:pt x="1179614" y="1350046"/>
                </a:lnTo>
                <a:lnTo>
                  <a:pt x="1158591" y="1364036"/>
                </a:lnTo>
                <a:lnTo>
                  <a:pt x="1030118" y="1282427"/>
                </a:lnTo>
                <a:lnTo>
                  <a:pt x="1006759" y="1294085"/>
                </a:lnTo>
                <a:lnTo>
                  <a:pt x="981065" y="1305744"/>
                </a:lnTo>
                <a:lnTo>
                  <a:pt x="955370" y="1315071"/>
                </a:lnTo>
                <a:lnTo>
                  <a:pt x="927340" y="1324397"/>
                </a:lnTo>
                <a:lnTo>
                  <a:pt x="892302" y="1475957"/>
                </a:lnTo>
                <a:lnTo>
                  <a:pt x="845584" y="1482952"/>
                </a:lnTo>
                <a:lnTo>
                  <a:pt x="798867" y="1487615"/>
                </a:lnTo>
                <a:lnTo>
                  <a:pt x="728791" y="1350046"/>
                </a:lnTo>
                <a:lnTo>
                  <a:pt x="700761" y="1350046"/>
                </a:lnTo>
                <a:lnTo>
                  <a:pt x="672730" y="1345382"/>
                </a:lnTo>
                <a:lnTo>
                  <a:pt x="642364" y="1343051"/>
                </a:lnTo>
                <a:lnTo>
                  <a:pt x="616669" y="1336056"/>
                </a:lnTo>
                <a:lnTo>
                  <a:pt x="511555" y="1450308"/>
                </a:lnTo>
                <a:lnTo>
                  <a:pt x="488197" y="1443313"/>
                </a:lnTo>
                <a:lnTo>
                  <a:pt x="467174" y="1436318"/>
                </a:lnTo>
                <a:lnTo>
                  <a:pt x="422792" y="1417665"/>
                </a:lnTo>
                <a:lnTo>
                  <a:pt x="429800" y="1259110"/>
                </a:lnTo>
                <a:lnTo>
                  <a:pt x="406441" y="1242788"/>
                </a:lnTo>
                <a:lnTo>
                  <a:pt x="383083" y="1226467"/>
                </a:lnTo>
                <a:lnTo>
                  <a:pt x="362060" y="1210145"/>
                </a:lnTo>
                <a:lnTo>
                  <a:pt x="341037" y="1191491"/>
                </a:lnTo>
                <a:lnTo>
                  <a:pt x="184534" y="1238125"/>
                </a:lnTo>
                <a:lnTo>
                  <a:pt x="156503" y="1205481"/>
                </a:lnTo>
                <a:lnTo>
                  <a:pt x="130809" y="1170506"/>
                </a:lnTo>
                <a:lnTo>
                  <a:pt x="219572" y="1032937"/>
                </a:lnTo>
                <a:lnTo>
                  <a:pt x="207893" y="1007288"/>
                </a:lnTo>
                <a:lnTo>
                  <a:pt x="193877" y="981640"/>
                </a:lnTo>
                <a:lnTo>
                  <a:pt x="182198" y="955991"/>
                </a:lnTo>
                <a:lnTo>
                  <a:pt x="172854" y="928011"/>
                </a:lnTo>
                <a:lnTo>
                  <a:pt x="14015" y="893036"/>
                </a:lnTo>
                <a:lnTo>
                  <a:pt x="7008" y="848734"/>
                </a:lnTo>
                <a:lnTo>
                  <a:pt x="0" y="806763"/>
                </a:lnTo>
                <a:lnTo>
                  <a:pt x="147160" y="732149"/>
                </a:lnTo>
                <a:lnTo>
                  <a:pt x="149496" y="701837"/>
                </a:lnTo>
                <a:lnTo>
                  <a:pt x="151832" y="671525"/>
                </a:lnTo>
                <a:lnTo>
                  <a:pt x="156503" y="643545"/>
                </a:lnTo>
                <a:lnTo>
                  <a:pt x="161175" y="615565"/>
                </a:lnTo>
                <a:lnTo>
                  <a:pt x="39710" y="501312"/>
                </a:lnTo>
                <a:lnTo>
                  <a:pt x="53725" y="461674"/>
                </a:lnTo>
                <a:lnTo>
                  <a:pt x="70076" y="424367"/>
                </a:lnTo>
                <a:lnTo>
                  <a:pt x="238259" y="431362"/>
                </a:lnTo>
                <a:lnTo>
                  <a:pt x="254610" y="408045"/>
                </a:lnTo>
                <a:lnTo>
                  <a:pt x="273297" y="384728"/>
                </a:lnTo>
                <a:lnTo>
                  <a:pt x="289648" y="361411"/>
                </a:lnTo>
                <a:lnTo>
                  <a:pt x="310671" y="340426"/>
                </a:lnTo>
                <a:lnTo>
                  <a:pt x="259282" y="177208"/>
                </a:lnTo>
                <a:lnTo>
                  <a:pt x="289648" y="151560"/>
                </a:lnTo>
                <a:lnTo>
                  <a:pt x="322350" y="128243"/>
                </a:lnTo>
                <a:lnTo>
                  <a:pt x="467174" y="219179"/>
                </a:lnTo>
                <a:lnTo>
                  <a:pt x="492868" y="205188"/>
                </a:lnTo>
                <a:lnTo>
                  <a:pt x="518563" y="193530"/>
                </a:lnTo>
                <a:lnTo>
                  <a:pt x="546593" y="184203"/>
                </a:lnTo>
                <a:lnTo>
                  <a:pt x="574624" y="174876"/>
                </a:lnTo>
                <a:lnTo>
                  <a:pt x="609662" y="9327"/>
                </a:lnTo>
                <a:lnTo>
                  <a:pt x="630685" y="6995"/>
                </a:lnTo>
                <a:lnTo>
                  <a:pt x="651707" y="2332"/>
                </a:lnTo>
                <a:close/>
              </a:path>
            </a:pathLst>
          </a:custGeom>
          <a:solidFill>
            <a:schemeClr val="accent2"/>
          </a:solidFill>
          <a:ln w="3175" cap="flat" cmpd="sng" algn="ctr">
            <a:noFill/>
            <a:prstDash val="solid"/>
          </a:ln>
          <a:effectLst/>
        </p:spPr>
        <p:txBody>
          <a:bodyPr lIns="0" tIns="34272" rIns="0" bIns="34272" anchor="ctr"/>
          <a:lstStyle/>
          <a:p>
            <a:pPr algn="ctr" defTabSz="685165" fontAlgn="base">
              <a:lnSpc>
                <a:spcPct val="120000"/>
              </a:lnSpc>
              <a:spcBef>
                <a:spcPts val="450"/>
              </a:spcBef>
              <a:spcAft>
                <a:spcPts val="450"/>
              </a:spcAft>
              <a:defRPr/>
            </a:pPr>
            <a:endParaRPr lang="en-US" sz="2100" kern="0" dirty="0">
              <a:solidFill>
                <a:srgbClr val="414455"/>
              </a:solidFill>
              <a:latin typeface="Arial"/>
              <a:ea typeface="微软雅黑"/>
              <a:sym typeface="Arial"/>
            </a:endParaRPr>
          </a:p>
        </p:txBody>
      </p:sp>
      <p:sp>
        <p:nvSpPr>
          <p:cNvPr id="39" name="Freeform 8"/>
          <p:cNvSpPr/>
          <p:nvPr/>
        </p:nvSpPr>
        <p:spPr bwMode="auto">
          <a:xfrm>
            <a:off x="685592" y="2955687"/>
            <a:ext cx="1523907" cy="1523500"/>
          </a:xfrm>
          <a:custGeom>
            <a:avLst/>
            <a:gdLst/>
            <a:ahLst/>
            <a:cxnLst/>
            <a:rect l="l" t="t" r="r" b="b"/>
            <a:pathLst>
              <a:path w="2075647" h="2080525">
                <a:moveTo>
                  <a:pt x="1036488" y="349870"/>
                </a:moveTo>
                <a:cubicBezTo>
                  <a:pt x="655847" y="349870"/>
                  <a:pt x="347277" y="658371"/>
                  <a:pt x="347277" y="1038927"/>
                </a:cubicBezTo>
                <a:cubicBezTo>
                  <a:pt x="347277" y="1419483"/>
                  <a:pt x="655847" y="1727984"/>
                  <a:pt x="1036488" y="1727984"/>
                </a:cubicBezTo>
                <a:cubicBezTo>
                  <a:pt x="1417129" y="1727984"/>
                  <a:pt x="1725699" y="1419483"/>
                  <a:pt x="1725699" y="1038927"/>
                </a:cubicBezTo>
                <a:cubicBezTo>
                  <a:pt x="1725699" y="658371"/>
                  <a:pt x="1417129" y="349870"/>
                  <a:pt x="1036488" y="349870"/>
                </a:cubicBezTo>
                <a:close/>
                <a:moveTo>
                  <a:pt x="1096908" y="0"/>
                </a:moveTo>
                <a:lnTo>
                  <a:pt x="1138010" y="2569"/>
                </a:lnTo>
                <a:lnTo>
                  <a:pt x="1179112" y="7706"/>
                </a:lnTo>
                <a:lnTo>
                  <a:pt x="1230489" y="174661"/>
                </a:lnTo>
                <a:lnTo>
                  <a:pt x="1261315" y="182367"/>
                </a:lnTo>
                <a:lnTo>
                  <a:pt x="1292142" y="192641"/>
                </a:lnTo>
                <a:lnTo>
                  <a:pt x="1322968" y="200347"/>
                </a:lnTo>
                <a:lnTo>
                  <a:pt x="1353795" y="213190"/>
                </a:lnTo>
                <a:lnTo>
                  <a:pt x="1487376" y="100173"/>
                </a:lnTo>
                <a:lnTo>
                  <a:pt x="1523340" y="118153"/>
                </a:lnTo>
                <a:lnTo>
                  <a:pt x="1559304" y="138702"/>
                </a:lnTo>
                <a:lnTo>
                  <a:pt x="1538753" y="313363"/>
                </a:lnTo>
                <a:lnTo>
                  <a:pt x="1569580" y="333912"/>
                </a:lnTo>
                <a:lnTo>
                  <a:pt x="1595269" y="354460"/>
                </a:lnTo>
                <a:lnTo>
                  <a:pt x="1618388" y="375008"/>
                </a:lnTo>
                <a:lnTo>
                  <a:pt x="1644077" y="398125"/>
                </a:lnTo>
                <a:lnTo>
                  <a:pt x="1811054" y="344186"/>
                </a:lnTo>
                <a:lnTo>
                  <a:pt x="1836742" y="375008"/>
                </a:lnTo>
                <a:lnTo>
                  <a:pt x="1862431" y="405831"/>
                </a:lnTo>
                <a:lnTo>
                  <a:pt x="1777658" y="562512"/>
                </a:lnTo>
                <a:lnTo>
                  <a:pt x="1811054" y="619021"/>
                </a:lnTo>
                <a:lnTo>
                  <a:pt x="1823898" y="647275"/>
                </a:lnTo>
                <a:lnTo>
                  <a:pt x="1839311" y="678097"/>
                </a:lnTo>
                <a:lnTo>
                  <a:pt x="2019132" y="693508"/>
                </a:lnTo>
                <a:lnTo>
                  <a:pt x="2031976" y="732037"/>
                </a:lnTo>
                <a:lnTo>
                  <a:pt x="2042252" y="770565"/>
                </a:lnTo>
                <a:lnTo>
                  <a:pt x="1900964" y="881013"/>
                </a:lnTo>
                <a:lnTo>
                  <a:pt x="1906102" y="914404"/>
                </a:lnTo>
                <a:lnTo>
                  <a:pt x="1911240" y="945226"/>
                </a:lnTo>
                <a:lnTo>
                  <a:pt x="1913808" y="981186"/>
                </a:lnTo>
                <a:lnTo>
                  <a:pt x="1913808" y="1014577"/>
                </a:lnTo>
                <a:lnTo>
                  <a:pt x="2075647" y="1096771"/>
                </a:lnTo>
                <a:lnTo>
                  <a:pt x="2073078" y="1135299"/>
                </a:lnTo>
                <a:lnTo>
                  <a:pt x="2067941" y="1173827"/>
                </a:lnTo>
                <a:lnTo>
                  <a:pt x="1893257" y="1225198"/>
                </a:lnTo>
                <a:lnTo>
                  <a:pt x="1885551" y="1258589"/>
                </a:lnTo>
                <a:lnTo>
                  <a:pt x="1875275" y="1289412"/>
                </a:lnTo>
                <a:lnTo>
                  <a:pt x="1865000" y="1320235"/>
                </a:lnTo>
                <a:lnTo>
                  <a:pt x="1854724" y="1351057"/>
                </a:lnTo>
                <a:lnTo>
                  <a:pt x="1975461" y="1494896"/>
                </a:lnTo>
                <a:lnTo>
                  <a:pt x="1957479" y="1528287"/>
                </a:lnTo>
                <a:lnTo>
                  <a:pt x="1942066" y="1559110"/>
                </a:lnTo>
                <a:lnTo>
                  <a:pt x="1754538" y="1538561"/>
                </a:lnTo>
                <a:lnTo>
                  <a:pt x="1736556" y="1564247"/>
                </a:lnTo>
                <a:lnTo>
                  <a:pt x="1716005" y="1592501"/>
                </a:lnTo>
                <a:lnTo>
                  <a:pt x="1692886" y="1615618"/>
                </a:lnTo>
                <a:lnTo>
                  <a:pt x="1672335" y="1641303"/>
                </a:lnTo>
                <a:lnTo>
                  <a:pt x="1728850" y="1821102"/>
                </a:lnTo>
                <a:lnTo>
                  <a:pt x="1700592" y="1844219"/>
                </a:lnTo>
                <a:lnTo>
                  <a:pt x="1672335" y="1864767"/>
                </a:lnTo>
                <a:lnTo>
                  <a:pt x="1507927" y="1774868"/>
                </a:lnTo>
                <a:lnTo>
                  <a:pt x="1451412" y="1808259"/>
                </a:lnTo>
                <a:lnTo>
                  <a:pt x="1420585" y="1823670"/>
                </a:lnTo>
                <a:lnTo>
                  <a:pt x="1392328" y="1839081"/>
                </a:lnTo>
                <a:lnTo>
                  <a:pt x="1374346" y="2026586"/>
                </a:lnTo>
                <a:lnTo>
                  <a:pt x="1340950" y="2039428"/>
                </a:lnTo>
                <a:lnTo>
                  <a:pt x="1307555" y="2047134"/>
                </a:lnTo>
                <a:lnTo>
                  <a:pt x="1186818" y="1898158"/>
                </a:lnTo>
                <a:lnTo>
                  <a:pt x="1155992" y="1903295"/>
                </a:lnTo>
                <a:lnTo>
                  <a:pt x="1122596" y="1908432"/>
                </a:lnTo>
                <a:lnTo>
                  <a:pt x="1091770" y="1911001"/>
                </a:lnTo>
                <a:lnTo>
                  <a:pt x="1058375" y="1911001"/>
                </a:lnTo>
                <a:lnTo>
                  <a:pt x="971033" y="2080525"/>
                </a:lnTo>
                <a:lnTo>
                  <a:pt x="935069" y="2077957"/>
                </a:lnTo>
                <a:lnTo>
                  <a:pt x="901674" y="2072819"/>
                </a:lnTo>
                <a:lnTo>
                  <a:pt x="845158" y="1890452"/>
                </a:lnTo>
                <a:lnTo>
                  <a:pt x="814332" y="1882747"/>
                </a:lnTo>
                <a:lnTo>
                  <a:pt x="780937" y="1875041"/>
                </a:lnTo>
                <a:lnTo>
                  <a:pt x="750110" y="1864767"/>
                </a:lnTo>
                <a:lnTo>
                  <a:pt x="719284" y="1851924"/>
                </a:lnTo>
                <a:lnTo>
                  <a:pt x="577996" y="1975215"/>
                </a:lnTo>
                <a:lnTo>
                  <a:pt x="544601" y="1959803"/>
                </a:lnTo>
                <a:lnTo>
                  <a:pt x="511205" y="1939255"/>
                </a:lnTo>
                <a:lnTo>
                  <a:pt x="531756" y="1754319"/>
                </a:lnTo>
                <a:lnTo>
                  <a:pt x="506068" y="1733771"/>
                </a:lnTo>
                <a:lnTo>
                  <a:pt x="480379" y="1713223"/>
                </a:lnTo>
                <a:lnTo>
                  <a:pt x="454690" y="1690106"/>
                </a:lnTo>
                <a:lnTo>
                  <a:pt x="431570" y="1669557"/>
                </a:lnTo>
                <a:lnTo>
                  <a:pt x="254318" y="1726065"/>
                </a:lnTo>
                <a:lnTo>
                  <a:pt x="231198" y="1697811"/>
                </a:lnTo>
                <a:lnTo>
                  <a:pt x="208079" y="1666989"/>
                </a:lnTo>
                <a:lnTo>
                  <a:pt x="297989" y="1505170"/>
                </a:lnTo>
                <a:lnTo>
                  <a:pt x="264594" y="1446093"/>
                </a:lnTo>
                <a:lnTo>
                  <a:pt x="249181" y="1417839"/>
                </a:lnTo>
                <a:lnTo>
                  <a:pt x="236336" y="1387017"/>
                </a:lnTo>
                <a:lnTo>
                  <a:pt x="51378" y="1371606"/>
                </a:lnTo>
                <a:lnTo>
                  <a:pt x="41102" y="1338214"/>
                </a:lnTo>
                <a:lnTo>
                  <a:pt x="30827" y="1302255"/>
                </a:lnTo>
                <a:lnTo>
                  <a:pt x="172114" y="1184101"/>
                </a:lnTo>
                <a:lnTo>
                  <a:pt x="166977" y="1153279"/>
                </a:lnTo>
                <a:lnTo>
                  <a:pt x="164408" y="1119888"/>
                </a:lnTo>
                <a:lnTo>
                  <a:pt x="161839" y="1086497"/>
                </a:lnTo>
                <a:lnTo>
                  <a:pt x="159270" y="1053105"/>
                </a:lnTo>
                <a:lnTo>
                  <a:pt x="0" y="970912"/>
                </a:lnTo>
                <a:lnTo>
                  <a:pt x="2569" y="929815"/>
                </a:lnTo>
                <a:lnTo>
                  <a:pt x="7707" y="893855"/>
                </a:lnTo>
                <a:lnTo>
                  <a:pt x="179821" y="842484"/>
                </a:lnTo>
                <a:lnTo>
                  <a:pt x="187528" y="811662"/>
                </a:lnTo>
                <a:lnTo>
                  <a:pt x="200372" y="778271"/>
                </a:lnTo>
                <a:lnTo>
                  <a:pt x="210647" y="747448"/>
                </a:lnTo>
                <a:lnTo>
                  <a:pt x="220923" y="714057"/>
                </a:lnTo>
                <a:lnTo>
                  <a:pt x="105324" y="577924"/>
                </a:lnTo>
                <a:lnTo>
                  <a:pt x="123306" y="544533"/>
                </a:lnTo>
                <a:lnTo>
                  <a:pt x="141288" y="511141"/>
                </a:lnTo>
                <a:lnTo>
                  <a:pt x="321109" y="529121"/>
                </a:lnTo>
                <a:lnTo>
                  <a:pt x="339091" y="503436"/>
                </a:lnTo>
                <a:lnTo>
                  <a:pt x="359642" y="477750"/>
                </a:lnTo>
                <a:lnTo>
                  <a:pt x="380193" y="449496"/>
                </a:lnTo>
                <a:lnTo>
                  <a:pt x="403313" y="426379"/>
                </a:lnTo>
                <a:lnTo>
                  <a:pt x="349366" y="259424"/>
                </a:lnTo>
                <a:lnTo>
                  <a:pt x="380193" y="233738"/>
                </a:lnTo>
                <a:lnTo>
                  <a:pt x="411019" y="205484"/>
                </a:lnTo>
                <a:lnTo>
                  <a:pt x="567720" y="292815"/>
                </a:lnTo>
                <a:lnTo>
                  <a:pt x="624236" y="259424"/>
                </a:lnTo>
                <a:lnTo>
                  <a:pt x="655062" y="244012"/>
                </a:lnTo>
                <a:lnTo>
                  <a:pt x="683320" y="231170"/>
                </a:lnTo>
                <a:lnTo>
                  <a:pt x="698733" y="53940"/>
                </a:lnTo>
                <a:lnTo>
                  <a:pt x="737266" y="41097"/>
                </a:lnTo>
                <a:lnTo>
                  <a:pt x="775799" y="30823"/>
                </a:lnTo>
                <a:lnTo>
                  <a:pt x="886260" y="166956"/>
                </a:lnTo>
                <a:lnTo>
                  <a:pt x="919656" y="161819"/>
                </a:lnTo>
                <a:lnTo>
                  <a:pt x="953051" y="159250"/>
                </a:lnTo>
                <a:lnTo>
                  <a:pt x="983877" y="156682"/>
                </a:lnTo>
                <a:lnTo>
                  <a:pt x="1017273" y="154113"/>
                </a:lnTo>
                <a:close/>
              </a:path>
            </a:pathLst>
          </a:custGeom>
          <a:solidFill>
            <a:schemeClr val="accent2"/>
          </a:solidFill>
          <a:ln w="3175" cap="flat" cmpd="sng" algn="ctr">
            <a:noFill/>
            <a:prstDash val="solid"/>
          </a:ln>
          <a:effectLst/>
        </p:spPr>
        <p:txBody>
          <a:bodyPr lIns="0" tIns="34272" rIns="0" bIns="34272" anchor="ctr"/>
          <a:lstStyle/>
          <a:p>
            <a:pPr algn="ctr" defTabSz="685165" fontAlgn="base">
              <a:lnSpc>
                <a:spcPct val="120000"/>
              </a:lnSpc>
              <a:spcBef>
                <a:spcPts val="450"/>
              </a:spcBef>
              <a:spcAft>
                <a:spcPts val="450"/>
              </a:spcAft>
              <a:defRPr/>
            </a:pPr>
            <a:endParaRPr lang="en-US" sz="2100" kern="0" dirty="0">
              <a:solidFill>
                <a:sysClr val="window" lastClr="FFFFFF"/>
              </a:solidFill>
              <a:latin typeface="Arial"/>
              <a:ea typeface="微软雅黑"/>
              <a:sym typeface="Arial"/>
            </a:endParaRPr>
          </a:p>
        </p:txBody>
      </p:sp>
      <p:sp>
        <p:nvSpPr>
          <p:cNvPr id="40" name="Freeform 6"/>
          <p:cNvSpPr/>
          <p:nvPr/>
        </p:nvSpPr>
        <p:spPr bwMode="auto">
          <a:xfrm>
            <a:off x="4443769" y="1924815"/>
            <a:ext cx="1667814" cy="1668361"/>
          </a:xfrm>
          <a:custGeom>
            <a:avLst/>
            <a:gdLst/>
            <a:ahLst/>
            <a:cxnLst/>
            <a:rect l="l" t="t" r="r" b="b"/>
            <a:pathLst>
              <a:path w="1487948" h="1487615">
                <a:moveTo>
                  <a:pt x="743975" y="297790"/>
                </a:moveTo>
                <a:cubicBezTo>
                  <a:pt x="496116" y="297790"/>
                  <a:pt x="295186" y="497479"/>
                  <a:pt x="295186" y="743808"/>
                </a:cubicBezTo>
                <a:cubicBezTo>
                  <a:pt x="295186" y="990137"/>
                  <a:pt x="496116" y="1189826"/>
                  <a:pt x="743975" y="1189826"/>
                </a:cubicBezTo>
                <a:cubicBezTo>
                  <a:pt x="991834" y="1189826"/>
                  <a:pt x="1192764" y="990137"/>
                  <a:pt x="1192764" y="743808"/>
                </a:cubicBezTo>
                <a:cubicBezTo>
                  <a:pt x="1192764" y="497479"/>
                  <a:pt x="991834" y="297790"/>
                  <a:pt x="743975" y="297790"/>
                </a:cubicBezTo>
                <a:close/>
                <a:moveTo>
                  <a:pt x="693753" y="0"/>
                </a:moveTo>
                <a:lnTo>
                  <a:pt x="770837" y="149228"/>
                </a:lnTo>
                <a:lnTo>
                  <a:pt x="801203" y="151560"/>
                </a:lnTo>
                <a:lnTo>
                  <a:pt x="829233" y="153891"/>
                </a:lnTo>
                <a:lnTo>
                  <a:pt x="857264" y="158555"/>
                </a:lnTo>
                <a:lnTo>
                  <a:pt x="885294" y="163218"/>
                </a:lnTo>
                <a:lnTo>
                  <a:pt x="997416" y="41970"/>
                </a:lnTo>
                <a:lnTo>
                  <a:pt x="1018439" y="48965"/>
                </a:lnTo>
                <a:lnTo>
                  <a:pt x="1037126" y="58292"/>
                </a:lnTo>
                <a:lnTo>
                  <a:pt x="1076835" y="74614"/>
                </a:lnTo>
                <a:lnTo>
                  <a:pt x="1069828" y="240164"/>
                </a:lnTo>
                <a:lnTo>
                  <a:pt x="1093186" y="256485"/>
                </a:lnTo>
                <a:lnTo>
                  <a:pt x="1116545" y="272807"/>
                </a:lnTo>
                <a:lnTo>
                  <a:pt x="1139904" y="291461"/>
                </a:lnTo>
                <a:lnTo>
                  <a:pt x="1160927" y="312446"/>
                </a:lnTo>
                <a:lnTo>
                  <a:pt x="1312758" y="261149"/>
                </a:lnTo>
                <a:lnTo>
                  <a:pt x="1340789" y="298456"/>
                </a:lnTo>
                <a:lnTo>
                  <a:pt x="1352468" y="317109"/>
                </a:lnTo>
                <a:lnTo>
                  <a:pt x="1368819" y="335763"/>
                </a:lnTo>
                <a:lnTo>
                  <a:pt x="1280056" y="468669"/>
                </a:lnTo>
                <a:lnTo>
                  <a:pt x="1287064" y="480327"/>
                </a:lnTo>
                <a:lnTo>
                  <a:pt x="1294071" y="496649"/>
                </a:lnTo>
                <a:lnTo>
                  <a:pt x="1305750" y="522298"/>
                </a:lnTo>
                <a:lnTo>
                  <a:pt x="1315094" y="547946"/>
                </a:lnTo>
                <a:lnTo>
                  <a:pt x="1324437" y="575926"/>
                </a:lnTo>
                <a:lnTo>
                  <a:pt x="1476269" y="608570"/>
                </a:lnTo>
                <a:lnTo>
                  <a:pt x="1483276" y="652872"/>
                </a:lnTo>
                <a:lnTo>
                  <a:pt x="1487948" y="701837"/>
                </a:lnTo>
                <a:lnTo>
                  <a:pt x="1350132" y="774120"/>
                </a:lnTo>
                <a:lnTo>
                  <a:pt x="1347796" y="802100"/>
                </a:lnTo>
                <a:lnTo>
                  <a:pt x="1345460" y="830080"/>
                </a:lnTo>
                <a:lnTo>
                  <a:pt x="1340789" y="855729"/>
                </a:lnTo>
                <a:lnTo>
                  <a:pt x="1333781" y="886040"/>
                </a:lnTo>
                <a:lnTo>
                  <a:pt x="1448238" y="988635"/>
                </a:lnTo>
                <a:lnTo>
                  <a:pt x="1431887" y="1032937"/>
                </a:lnTo>
                <a:lnTo>
                  <a:pt x="1410865" y="1077239"/>
                </a:lnTo>
                <a:lnTo>
                  <a:pt x="1259033" y="1067912"/>
                </a:lnTo>
                <a:lnTo>
                  <a:pt x="1242682" y="1093560"/>
                </a:lnTo>
                <a:lnTo>
                  <a:pt x="1226331" y="1116877"/>
                </a:lnTo>
                <a:lnTo>
                  <a:pt x="1209980" y="1137862"/>
                </a:lnTo>
                <a:lnTo>
                  <a:pt x="1191293" y="1158848"/>
                </a:lnTo>
                <a:lnTo>
                  <a:pt x="1235674" y="1303412"/>
                </a:lnTo>
                <a:lnTo>
                  <a:pt x="1198301" y="1336056"/>
                </a:lnTo>
                <a:lnTo>
                  <a:pt x="1179614" y="1350046"/>
                </a:lnTo>
                <a:lnTo>
                  <a:pt x="1158591" y="1364036"/>
                </a:lnTo>
                <a:lnTo>
                  <a:pt x="1030118" y="1282427"/>
                </a:lnTo>
                <a:lnTo>
                  <a:pt x="1006759" y="1294085"/>
                </a:lnTo>
                <a:lnTo>
                  <a:pt x="981065" y="1305744"/>
                </a:lnTo>
                <a:lnTo>
                  <a:pt x="955370" y="1315071"/>
                </a:lnTo>
                <a:lnTo>
                  <a:pt x="927340" y="1324397"/>
                </a:lnTo>
                <a:lnTo>
                  <a:pt x="892302" y="1475957"/>
                </a:lnTo>
                <a:lnTo>
                  <a:pt x="845584" y="1482952"/>
                </a:lnTo>
                <a:lnTo>
                  <a:pt x="798867" y="1487615"/>
                </a:lnTo>
                <a:lnTo>
                  <a:pt x="728791" y="1350046"/>
                </a:lnTo>
                <a:lnTo>
                  <a:pt x="700761" y="1350046"/>
                </a:lnTo>
                <a:lnTo>
                  <a:pt x="672730" y="1345382"/>
                </a:lnTo>
                <a:lnTo>
                  <a:pt x="642364" y="1343051"/>
                </a:lnTo>
                <a:lnTo>
                  <a:pt x="616669" y="1336056"/>
                </a:lnTo>
                <a:lnTo>
                  <a:pt x="511555" y="1450308"/>
                </a:lnTo>
                <a:lnTo>
                  <a:pt x="488197" y="1443313"/>
                </a:lnTo>
                <a:lnTo>
                  <a:pt x="467174" y="1436318"/>
                </a:lnTo>
                <a:lnTo>
                  <a:pt x="422792" y="1417665"/>
                </a:lnTo>
                <a:lnTo>
                  <a:pt x="429800" y="1259110"/>
                </a:lnTo>
                <a:lnTo>
                  <a:pt x="406441" y="1242788"/>
                </a:lnTo>
                <a:lnTo>
                  <a:pt x="383083" y="1226467"/>
                </a:lnTo>
                <a:lnTo>
                  <a:pt x="362060" y="1210145"/>
                </a:lnTo>
                <a:lnTo>
                  <a:pt x="341037" y="1191491"/>
                </a:lnTo>
                <a:lnTo>
                  <a:pt x="184534" y="1238125"/>
                </a:lnTo>
                <a:lnTo>
                  <a:pt x="156503" y="1205481"/>
                </a:lnTo>
                <a:lnTo>
                  <a:pt x="130809" y="1170506"/>
                </a:lnTo>
                <a:lnTo>
                  <a:pt x="219572" y="1032937"/>
                </a:lnTo>
                <a:lnTo>
                  <a:pt x="207893" y="1007288"/>
                </a:lnTo>
                <a:lnTo>
                  <a:pt x="193877" y="981640"/>
                </a:lnTo>
                <a:lnTo>
                  <a:pt x="182198" y="955991"/>
                </a:lnTo>
                <a:lnTo>
                  <a:pt x="172854" y="928011"/>
                </a:lnTo>
                <a:lnTo>
                  <a:pt x="14015" y="893036"/>
                </a:lnTo>
                <a:lnTo>
                  <a:pt x="7008" y="848734"/>
                </a:lnTo>
                <a:lnTo>
                  <a:pt x="0" y="806763"/>
                </a:lnTo>
                <a:lnTo>
                  <a:pt x="147160" y="732149"/>
                </a:lnTo>
                <a:lnTo>
                  <a:pt x="149496" y="701837"/>
                </a:lnTo>
                <a:lnTo>
                  <a:pt x="151832" y="671525"/>
                </a:lnTo>
                <a:lnTo>
                  <a:pt x="156503" y="643545"/>
                </a:lnTo>
                <a:lnTo>
                  <a:pt x="161175" y="615565"/>
                </a:lnTo>
                <a:lnTo>
                  <a:pt x="39710" y="501312"/>
                </a:lnTo>
                <a:lnTo>
                  <a:pt x="53725" y="461674"/>
                </a:lnTo>
                <a:lnTo>
                  <a:pt x="70076" y="424367"/>
                </a:lnTo>
                <a:lnTo>
                  <a:pt x="238259" y="431362"/>
                </a:lnTo>
                <a:lnTo>
                  <a:pt x="254610" y="408045"/>
                </a:lnTo>
                <a:lnTo>
                  <a:pt x="273297" y="384728"/>
                </a:lnTo>
                <a:lnTo>
                  <a:pt x="289648" y="361411"/>
                </a:lnTo>
                <a:lnTo>
                  <a:pt x="310671" y="340426"/>
                </a:lnTo>
                <a:lnTo>
                  <a:pt x="259282" y="177208"/>
                </a:lnTo>
                <a:lnTo>
                  <a:pt x="289648" y="151560"/>
                </a:lnTo>
                <a:lnTo>
                  <a:pt x="322350" y="128243"/>
                </a:lnTo>
                <a:lnTo>
                  <a:pt x="467174" y="219179"/>
                </a:lnTo>
                <a:lnTo>
                  <a:pt x="492868" y="205188"/>
                </a:lnTo>
                <a:lnTo>
                  <a:pt x="518563" y="193530"/>
                </a:lnTo>
                <a:lnTo>
                  <a:pt x="546593" y="184203"/>
                </a:lnTo>
                <a:lnTo>
                  <a:pt x="574624" y="174876"/>
                </a:lnTo>
                <a:lnTo>
                  <a:pt x="609662" y="9327"/>
                </a:lnTo>
                <a:lnTo>
                  <a:pt x="630685" y="6995"/>
                </a:lnTo>
                <a:lnTo>
                  <a:pt x="651707" y="2332"/>
                </a:lnTo>
                <a:close/>
              </a:path>
            </a:pathLst>
          </a:custGeom>
          <a:solidFill>
            <a:schemeClr val="accent1"/>
          </a:solidFill>
          <a:ln w="3175" cap="flat" cmpd="sng" algn="ctr">
            <a:noFill/>
            <a:prstDash val="solid"/>
          </a:ln>
          <a:effectLst/>
        </p:spPr>
        <p:txBody>
          <a:bodyPr lIns="0" tIns="34272" rIns="0" bIns="34272" anchor="ctr"/>
          <a:lstStyle/>
          <a:p>
            <a:pPr algn="ctr" defTabSz="685165" fontAlgn="base">
              <a:lnSpc>
                <a:spcPct val="120000"/>
              </a:lnSpc>
              <a:spcBef>
                <a:spcPts val="450"/>
              </a:spcBef>
              <a:spcAft>
                <a:spcPts val="450"/>
              </a:spcAft>
            </a:pPr>
            <a:endParaRPr lang="en-US" sz="2100" kern="0" dirty="0">
              <a:solidFill>
                <a:sysClr val="window" lastClr="FFFFFF"/>
              </a:solidFill>
              <a:latin typeface="Arial"/>
              <a:ea typeface="微软雅黑"/>
              <a:sym typeface="Arial"/>
            </a:endParaRPr>
          </a:p>
        </p:txBody>
      </p:sp>
      <p:sp>
        <p:nvSpPr>
          <p:cNvPr id="41" name="矩形 40"/>
          <p:cNvSpPr/>
          <p:nvPr/>
        </p:nvSpPr>
        <p:spPr>
          <a:xfrm>
            <a:off x="3114597" y="1131590"/>
            <a:ext cx="2880301" cy="3476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8567" tIns="34284" rIns="68567" bIns="34284" rtlCol="0" anchor="ctr"/>
          <a:lstStyle/>
          <a:p>
            <a:pPr algn="ctr"/>
            <a:r>
              <a:rPr lang="en-US" altLang="zh-CN" dirty="0">
                <a:latin typeface="Arial"/>
                <a:ea typeface="微软雅黑"/>
                <a:sym typeface="Arial"/>
              </a:rPr>
              <a:t>Add title text</a:t>
            </a:r>
            <a:endParaRPr lang="zh-CN" altLang="en-US" dirty="0">
              <a:latin typeface="Arial"/>
              <a:ea typeface="微软雅黑"/>
              <a:sym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advClick="0" advTm="0"/>
    </mc:Choice>
    <mc:Fallback xmlns="">
      <p:transition spd="slow" advClick="0"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33"/>
                                        </p:tgtEl>
                                        <p:attrNameLst>
                                          <p:attrName>style.visibility</p:attrName>
                                        </p:attrNameLst>
                                      </p:cBhvr>
                                      <p:to>
                                        <p:strVal val="visible"/>
                                      </p:to>
                                    </p:set>
                                    <p:anim calcmode="lin" valueType="num">
                                      <p:cBhvr>
                                        <p:cTn id="7" dur="500" fill="hold"/>
                                        <p:tgtEl>
                                          <p:spTgt spid="33"/>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3"/>
                                        </p:tgtEl>
                                        <p:attrNameLst>
                                          <p:attrName>ppt_y</p:attrName>
                                        </p:attrNameLst>
                                      </p:cBhvr>
                                      <p:tavLst>
                                        <p:tav tm="0">
                                          <p:val>
                                            <p:strVal val="#ppt_y"/>
                                          </p:val>
                                        </p:tav>
                                        <p:tav tm="100000">
                                          <p:val>
                                            <p:strVal val="#ppt_y"/>
                                          </p:val>
                                        </p:tav>
                                      </p:tavLst>
                                    </p:anim>
                                    <p:anim calcmode="lin" valueType="num">
                                      <p:cBhvr>
                                        <p:cTn id="9" dur="500" fill="hold"/>
                                        <p:tgtEl>
                                          <p:spTgt spid="33"/>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3"/>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3"/>
                                        </p:tgtEl>
                                      </p:cBhvr>
                                    </p:animEffect>
                                  </p:childTnLst>
                                </p:cTn>
                              </p:par>
                            </p:childTnLst>
                          </p:cTn>
                        </p:par>
                        <p:par>
                          <p:cTn id="12" fill="hold">
                            <p:stCondLst>
                              <p:cond delay="1050"/>
                            </p:stCondLst>
                            <p:childTnLst>
                              <p:par>
                                <p:cTn id="13" presetID="16" presetClass="entr" presetSubtype="37" fill="hold" grpId="0" nodeType="afterEffect">
                                  <p:stCondLst>
                                    <p:cond delay="0"/>
                                  </p:stCondLst>
                                  <p:childTnLst>
                                    <p:set>
                                      <p:cBhvr>
                                        <p:cTn id="14" dur="1" fill="hold">
                                          <p:stCondLst>
                                            <p:cond delay="0"/>
                                          </p:stCondLst>
                                        </p:cTn>
                                        <p:tgtEl>
                                          <p:spTgt spid="41"/>
                                        </p:tgtEl>
                                        <p:attrNameLst>
                                          <p:attrName>style.visibility</p:attrName>
                                        </p:attrNameLst>
                                      </p:cBhvr>
                                      <p:to>
                                        <p:strVal val="visible"/>
                                      </p:to>
                                    </p:set>
                                    <p:animEffect transition="in" filter="barn(outVertical)">
                                      <p:cBhvr>
                                        <p:cTn id="15" dur="500"/>
                                        <p:tgtEl>
                                          <p:spTgt spid="41"/>
                                        </p:tgtEl>
                                      </p:cBhvr>
                                    </p:animEffect>
                                  </p:childTnLst>
                                </p:cTn>
                              </p:par>
                            </p:childTnLst>
                          </p:cTn>
                        </p:par>
                        <p:par>
                          <p:cTn id="16" fill="hold">
                            <p:stCondLst>
                              <p:cond delay="1550"/>
                            </p:stCondLst>
                            <p:childTnLst>
                              <p:par>
                                <p:cTn id="17" presetID="10" presetClass="entr" presetSubtype="0" fill="hold" grpId="0" nodeType="afterEffect">
                                  <p:stCondLst>
                                    <p:cond delay="0"/>
                                  </p:stCondLst>
                                  <p:childTnLst>
                                    <p:set>
                                      <p:cBhvr>
                                        <p:cTn id="18" dur="1" fill="hold">
                                          <p:stCondLst>
                                            <p:cond delay="0"/>
                                          </p:stCondLst>
                                        </p:cTn>
                                        <p:tgtEl>
                                          <p:spTgt spid="39"/>
                                        </p:tgtEl>
                                        <p:attrNameLst>
                                          <p:attrName>style.visibility</p:attrName>
                                        </p:attrNameLst>
                                      </p:cBhvr>
                                      <p:to>
                                        <p:strVal val="visible"/>
                                      </p:to>
                                    </p:set>
                                    <p:animEffect transition="in" filter="fade">
                                      <p:cBhvr>
                                        <p:cTn id="19" dur="500"/>
                                        <p:tgtEl>
                                          <p:spTgt spid="39"/>
                                        </p:tgtEl>
                                      </p:cBhvr>
                                    </p:animEffect>
                                  </p:childTnLst>
                                </p:cTn>
                              </p:par>
                              <p:par>
                                <p:cTn id="20" presetID="8" presetClass="emph" presetSubtype="0" repeatCount="indefinite" fill="hold" grpId="1" nodeType="withEffect">
                                  <p:stCondLst>
                                    <p:cond delay="0"/>
                                  </p:stCondLst>
                                  <p:childTnLst>
                                    <p:animRot by="-86400000">
                                      <p:cBhvr>
                                        <p:cTn id="21" dur="8000" fill="hold"/>
                                        <p:tgtEl>
                                          <p:spTgt spid="39"/>
                                        </p:tgtEl>
                                        <p:attrNameLst>
                                          <p:attrName>r</p:attrName>
                                        </p:attrNameLst>
                                      </p:cBhvr>
                                    </p:animRot>
                                  </p:childTnLst>
                                </p:cTn>
                              </p:par>
                              <p:par>
                                <p:cTn id="22" presetID="53" presetClass="entr" presetSubtype="16" fill="hold" grpId="0" nodeType="withEffect">
                                  <p:stCondLst>
                                    <p:cond delay="500"/>
                                  </p:stCondLst>
                                  <p:childTnLst>
                                    <p:set>
                                      <p:cBhvr>
                                        <p:cTn id="23" dur="1" fill="hold">
                                          <p:stCondLst>
                                            <p:cond delay="0"/>
                                          </p:stCondLst>
                                        </p:cTn>
                                        <p:tgtEl>
                                          <p:spTgt spid="31"/>
                                        </p:tgtEl>
                                        <p:attrNameLst>
                                          <p:attrName>style.visibility</p:attrName>
                                        </p:attrNameLst>
                                      </p:cBhvr>
                                      <p:to>
                                        <p:strVal val="visible"/>
                                      </p:to>
                                    </p:set>
                                    <p:anim calcmode="lin" valueType="num">
                                      <p:cBhvr>
                                        <p:cTn id="24" dur="500" fill="hold"/>
                                        <p:tgtEl>
                                          <p:spTgt spid="31"/>
                                        </p:tgtEl>
                                        <p:attrNameLst>
                                          <p:attrName>ppt_w</p:attrName>
                                        </p:attrNameLst>
                                      </p:cBhvr>
                                      <p:tavLst>
                                        <p:tav tm="0">
                                          <p:val>
                                            <p:fltVal val="0"/>
                                          </p:val>
                                        </p:tav>
                                        <p:tav tm="100000">
                                          <p:val>
                                            <p:strVal val="#ppt_w"/>
                                          </p:val>
                                        </p:tav>
                                      </p:tavLst>
                                    </p:anim>
                                    <p:anim calcmode="lin" valueType="num">
                                      <p:cBhvr>
                                        <p:cTn id="25" dur="500" fill="hold"/>
                                        <p:tgtEl>
                                          <p:spTgt spid="31"/>
                                        </p:tgtEl>
                                        <p:attrNameLst>
                                          <p:attrName>ppt_h</p:attrName>
                                        </p:attrNameLst>
                                      </p:cBhvr>
                                      <p:tavLst>
                                        <p:tav tm="0">
                                          <p:val>
                                            <p:fltVal val="0"/>
                                          </p:val>
                                        </p:tav>
                                        <p:tav tm="100000">
                                          <p:val>
                                            <p:strVal val="#ppt_h"/>
                                          </p:val>
                                        </p:tav>
                                      </p:tavLst>
                                    </p:anim>
                                    <p:animEffect transition="in" filter="fade">
                                      <p:cBhvr>
                                        <p:cTn id="26" dur="500"/>
                                        <p:tgtEl>
                                          <p:spTgt spid="31"/>
                                        </p:tgtEl>
                                      </p:cBhvr>
                                    </p:animEffect>
                                  </p:childTnLst>
                                </p:cTn>
                              </p:par>
                              <p:par>
                                <p:cTn id="27" presetID="10" presetClass="entr" presetSubtype="0" fill="hold" grpId="0" nodeType="withEffect">
                                  <p:stCondLst>
                                    <p:cond delay="1500"/>
                                  </p:stCondLst>
                                  <p:childTnLst>
                                    <p:set>
                                      <p:cBhvr>
                                        <p:cTn id="28" dur="1" fill="hold">
                                          <p:stCondLst>
                                            <p:cond delay="0"/>
                                          </p:stCondLst>
                                        </p:cTn>
                                        <p:tgtEl>
                                          <p:spTgt spid="37"/>
                                        </p:tgtEl>
                                        <p:attrNameLst>
                                          <p:attrName>style.visibility</p:attrName>
                                        </p:attrNameLst>
                                      </p:cBhvr>
                                      <p:to>
                                        <p:strVal val="visible"/>
                                      </p:to>
                                    </p:set>
                                    <p:animEffect transition="in" filter="fade">
                                      <p:cBhvr>
                                        <p:cTn id="29" dur="500"/>
                                        <p:tgtEl>
                                          <p:spTgt spid="37"/>
                                        </p:tgtEl>
                                      </p:cBhvr>
                                    </p:animEffect>
                                  </p:childTnLst>
                                </p:cTn>
                              </p:par>
                              <p:par>
                                <p:cTn id="30" presetID="8" presetClass="emph" presetSubtype="0" repeatCount="indefinite" fill="hold" grpId="1" nodeType="withEffect">
                                  <p:stCondLst>
                                    <p:cond delay="1500"/>
                                  </p:stCondLst>
                                  <p:childTnLst>
                                    <p:animRot by="64800000">
                                      <p:cBhvr>
                                        <p:cTn id="31" dur="7500" fill="hold"/>
                                        <p:tgtEl>
                                          <p:spTgt spid="37"/>
                                        </p:tgtEl>
                                        <p:attrNameLst>
                                          <p:attrName>r</p:attrName>
                                        </p:attrNameLst>
                                      </p:cBhvr>
                                    </p:animRot>
                                  </p:childTnLst>
                                </p:cTn>
                              </p:par>
                              <p:par>
                                <p:cTn id="32" presetID="53" presetClass="entr" presetSubtype="16" fill="hold" grpId="0" nodeType="withEffect">
                                  <p:stCondLst>
                                    <p:cond delay="2000"/>
                                  </p:stCondLst>
                                  <p:childTnLst>
                                    <p:set>
                                      <p:cBhvr>
                                        <p:cTn id="33" dur="1" fill="hold">
                                          <p:stCondLst>
                                            <p:cond delay="0"/>
                                          </p:stCondLst>
                                        </p:cTn>
                                        <p:tgtEl>
                                          <p:spTgt spid="32"/>
                                        </p:tgtEl>
                                        <p:attrNameLst>
                                          <p:attrName>style.visibility</p:attrName>
                                        </p:attrNameLst>
                                      </p:cBhvr>
                                      <p:to>
                                        <p:strVal val="visible"/>
                                      </p:to>
                                    </p:set>
                                    <p:anim calcmode="lin" valueType="num">
                                      <p:cBhvr>
                                        <p:cTn id="34" dur="500" fill="hold"/>
                                        <p:tgtEl>
                                          <p:spTgt spid="32"/>
                                        </p:tgtEl>
                                        <p:attrNameLst>
                                          <p:attrName>ppt_w</p:attrName>
                                        </p:attrNameLst>
                                      </p:cBhvr>
                                      <p:tavLst>
                                        <p:tav tm="0">
                                          <p:val>
                                            <p:fltVal val="0"/>
                                          </p:val>
                                        </p:tav>
                                        <p:tav tm="100000">
                                          <p:val>
                                            <p:strVal val="#ppt_w"/>
                                          </p:val>
                                        </p:tav>
                                      </p:tavLst>
                                    </p:anim>
                                    <p:anim calcmode="lin" valueType="num">
                                      <p:cBhvr>
                                        <p:cTn id="35" dur="500" fill="hold"/>
                                        <p:tgtEl>
                                          <p:spTgt spid="32"/>
                                        </p:tgtEl>
                                        <p:attrNameLst>
                                          <p:attrName>ppt_h</p:attrName>
                                        </p:attrNameLst>
                                      </p:cBhvr>
                                      <p:tavLst>
                                        <p:tav tm="0">
                                          <p:val>
                                            <p:fltVal val="0"/>
                                          </p:val>
                                        </p:tav>
                                        <p:tav tm="100000">
                                          <p:val>
                                            <p:strVal val="#ppt_h"/>
                                          </p:val>
                                        </p:tav>
                                      </p:tavLst>
                                    </p:anim>
                                    <p:animEffect transition="in" filter="fade">
                                      <p:cBhvr>
                                        <p:cTn id="36" dur="500"/>
                                        <p:tgtEl>
                                          <p:spTgt spid="32"/>
                                        </p:tgtEl>
                                      </p:cBhvr>
                                    </p:animEffect>
                                  </p:childTnLst>
                                </p:cTn>
                              </p:par>
                              <p:par>
                                <p:cTn id="37" presetID="10" presetClass="entr" presetSubtype="0" fill="hold" grpId="0" nodeType="withEffect">
                                  <p:stCondLst>
                                    <p:cond delay="3000"/>
                                  </p:stCondLst>
                                  <p:childTnLst>
                                    <p:set>
                                      <p:cBhvr>
                                        <p:cTn id="38" dur="1" fill="hold">
                                          <p:stCondLst>
                                            <p:cond delay="0"/>
                                          </p:stCondLst>
                                        </p:cTn>
                                        <p:tgtEl>
                                          <p:spTgt spid="38"/>
                                        </p:tgtEl>
                                        <p:attrNameLst>
                                          <p:attrName>style.visibility</p:attrName>
                                        </p:attrNameLst>
                                      </p:cBhvr>
                                      <p:to>
                                        <p:strVal val="visible"/>
                                      </p:to>
                                    </p:set>
                                    <p:animEffect transition="in" filter="fade">
                                      <p:cBhvr>
                                        <p:cTn id="39" dur="500"/>
                                        <p:tgtEl>
                                          <p:spTgt spid="38"/>
                                        </p:tgtEl>
                                      </p:cBhvr>
                                    </p:animEffect>
                                  </p:childTnLst>
                                </p:cTn>
                              </p:par>
                              <p:par>
                                <p:cTn id="40" presetID="8" presetClass="emph" presetSubtype="0" repeatCount="indefinite" fill="hold" grpId="1" nodeType="withEffect">
                                  <p:stCondLst>
                                    <p:cond delay="3000"/>
                                  </p:stCondLst>
                                  <p:childTnLst>
                                    <p:animRot by="-108000000">
                                      <p:cBhvr>
                                        <p:cTn id="41" dur="7500" fill="hold"/>
                                        <p:tgtEl>
                                          <p:spTgt spid="38"/>
                                        </p:tgtEl>
                                        <p:attrNameLst>
                                          <p:attrName>r</p:attrName>
                                        </p:attrNameLst>
                                      </p:cBhvr>
                                    </p:animRot>
                                  </p:childTnLst>
                                </p:cTn>
                              </p:par>
                              <p:par>
                                <p:cTn id="42" presetID="53" presetClass="entr" presetSubtype="16" fill="hold" grpId="0" nodeType="withEffect">
                                  <p:stCondLst>
                                    <p:cond delay="4000"/>
                                  </p:stCondLst>
                                  <p:childTnLst>
                                    <p:set>
                                      <p:cBhvr>
                                        <p:cTn id="43" dur="1" fill="hold">
                                          <p:stCondLst>
                                            <p:cond delay="0"/>
                                          </p:stCondLst>
                                        </p:cTn>
                                        <p:tgtEl>
                                          <p:spTgt spid="34"/>
                                        </p:tgtEl>
                                        <p:attrNameLst>
                                          <p:attrName>style.visibility</p:attrName>
                                        </p:attrNameLst>
                                      </p:cBhvr>
                                      <p:to>
                                        <p:strVal val="visible"/>
                                      </p:to>
                                    </p:set>
                                    <p:anim calcmode="lin" valueType="num">
                                      <p:cBhvr>
                                        <p:cTn id="44" dur="500" fill="hold"/>
                                        <p:tgtEl>
                                          <p:spTgt spid="34"/>
                                        </p:tgtEl>
                                        <p:attrNameLst>
                                          <p:attrName>ppt_w</p:attrName>
                                        </p:attrNameLst>
                                      </p:cBhvr>
                                      <p:tavLst>
                                        <p:tav tm="0">
                                          <p:val>
                                            <p:fltVal val="0"/>
                                          </p:val>
                                        </p:tav>
                                        <p:tav tm="100000">
                                          <p:val>
                                            <p:strVal val="#ppt_w"/>
                                          </p:val>
                                        </p:tav>
                                      </p:tavLst>
                                    </p:anim>
                                    <p:anim calcmode="lin" valueType="num">
                                      <p:cBhvr>
                                        <p:cTn id="45" dur="500" fill="hold"/>
                                        <p:tgtEl>
                                          <p:spTgt spid="34"/>
                                        </p:tgtEl>
                                        <p:attrNameLst>
                                          <p:attrName>ppt_h</p:attrName>
                                        </p:attrNameLst>
                                      </p:cBhvr>
                                      <p:tavLst>
                                        <p:tav tm="0">
                                          <p:val>
                                            <p:fltVal val="0"/>
                                          </p:val>
                                        </p:tav>
                                        <p:tav tm="100000">
                                          <p:val>
                                            <p:strVal val="#ppt_h"/>
                                          </p:val>
                                        </p:tav>
                                      </p:tavLst>
                                    </p:anim>
                                    <p:animEffect transition="in" filter="fade">
                                      <p:cBhvr>
                                        <p:cTn id="46" dur="500"/>
                                        <p:tgtEl>
                                          <p:spTgt spid="34"/>
                                        </p:tgtEl>
                                      </p:cBhvr>
                                    </p:animEffect>
                                  </p:childTnLst>
                                </p:cTn>
                              </p:par>
                              <p:par>
                                <p:cTn id="47" presetID="10" presetClass="entr" presetSubtype="0" fill="hold" grpId="0" nodeType="withEffect">
                                  <p:stCondLst>
                                    <p:cond delay="4500"/>
                                  </p:stCondLst>
                                  <p:childTnLst>
                                    <p:set>
                                      <p:cBhvr>
                                        <p:cTn id="48" dur="1" fill="hold">
                                          <p:stCondLst>
                                            <p:cond delay="0"/>
                                          </p:stCondLst>
                                        </p:cTn>
                                        <p:tgtEl>
                                          <p:spTgt spid="40"/>
                                        </p:tgtEl>
                                        <p:attrNameLst>
                                          <p:attrName>style.visibility</p:attrName>
                                        </p:attrNameLst>
                                      </p:cBhvr>
                                      <p:to>
                                        <p:strVal val="visible"/>
                                      </p:to>
                                    </p:set>
                                    <p:animEffect transition="in" filter="fade">
                                      <p:cBhvr>
                                        <p:cTn id="49" dur="500"/>
                                        <p:tgtEl>
                                          <p:spTgt spid="40"/>
                                        </p:tgtEl>
                                      </p:cBhvr>
                                    </p:animEffect>
                                  </p:childTnLst>
                                </p:cTn>
                              </p:par>
                              <p:par>
                                <p:cTn id="50" presetID="8" presetClass="emph" presetSubtype="0" repeatCount="indefinite" fill="hold" grpId="1" nodeType="withEffect">
                                  <p:stCondLst>
                                    <p:cond delay="4500"/>
                                  </p:stCondLst>
                                  <p:childTnLst>
                                    <p:animRot by="86400000">
                                      <p:cBhvr>
                                        <p:cTn id="51" dur="7000" fill="hold"/>
                                        <p:tgtEl>
                                          <p:spTgt spid="40"/>
                                        </p:tgtEl>
                                        <p:attrNameLst>
                                          <p:attrName>r</p:attrName>
                                        </p:attrNameLst>
                                      </p:cBhvr>
                                    </p:animRot>
                                  </p:childTnLst>
                                </p:cTn>
                              </p:par>
                              <p:par>
                                <p:cTn id="52" presetID="53" presetClass="entr" presetSubtype="16" fill="hold" grpId="0" nodeType="withEffect">
                                  <p:stCondLst>
                                    <p:cond delay="5000"/>
                                  </p:stCondLst>
                                  <p:childTnLst>
                                    <p:set>
                                      <p:cBhvr>
                                        <p:cTn id="53" dur="1" fill="hold">
                                          <p:stCondLst>
                                            <p:cond delay="0"/>
                                          </p:stCondLst>
                                        </p:cTn>
                                        <p:tgtEl>
                                          <p:spTgt spid="35"/>
                                        </p:tgtEl>
                                        <p:attrNameLst>
                                          <p:attrName>style.visibility</p:attrName>
                                        </p:attrNameLst>
                                      </p:cBhvr>
                                      <p:to>
                                        <p:strVal val="visible"/>
                                      </p:to>
                                    </p:set>
                                    <p:anim calcmode="lin" valueType="num">
                                      <p:cBhvr>
                                        <p:cTn id="54" dur="500" fill="hold"/>
                                        <p:tgtEl>
                                          <p:spTgt spid="35"/>
                                        </p:tgtEl>
                                        <p:attrNameLst>
                                          <p:attrName>ppt_w</p:attrName>
                                        </p:attrNameLst>
                                      </p:cBhvr>
                                      <p:tavLst>
                                        <p:tav tm="0">
                                          <p:val>
                                            <p:fltVal val="0"/>
                                          </p:val>
                                        </p:tav>
                                        <p:tav tm="100000">
                                          <p:val>
                                            <p:strVal val="#ppt_w"/>
                                          </p:val>
                                        </p:tav>
                                      </p:tavLst>
                                    </p:anim>
                                    <p:anim calcmode="lin" valueType="num">
                                      <p:cBhvr>
                                        <p:cTn id="55" dur="500" fill="hold"/>
                                        <p:tgtEl>
                                          <p:spTgt spid="35"/>
                                        </p:tgtEl>
                                        <p:attrNameLst>
                                          <p:attrName>ppt_h</p:attrName>
                                        </p:attrNameLst>
                                      </p:cBhvr>
                                      <p:tavLst>
                                        <p:tav tm="0">
                                          <p:val>
                                            <p:fltVal val="0"/>
                                          </p:val>
                                        </p:tav>
                                        <p:tav tm="100000">
                                          <p:val>
                                            <p:strVal val="#ppt_h"/>
                                          </p:val>
                                        </p:tav>
                                      </p:tavLst>
                                    </p:anim>
                                    <p:animEffect transition="in" filter="fade">
                                      <p:cBhvr>
                                        <p:cTn id="56" dur="500"/>
                                        <p:tgtEl>
                                          <p:spTgt spid="35"/>
                                        </p:tgtEl>
                                      </p:cBhvr>
                                    </p:animEffect>
                                  </p:childTnLst>
                                </p:cTn>
                              </p:par>
                              <p:par>
                                <p:cTn id="57" presetID="22" presetClass="entr" presetSubtype="8" fill="hold" grpId="0" nodeType="withEffect">
                                  <p:stCondLst>
                                    <p:cond delay="6500"/>
                                  </p:stCondLst>
                                  <p:childTnLst>
                                    <p:set>
                                      <p:cBhvr>
                                        <p:cTn id="58" dur="1" fill="hold">
                                          <p:stCondLst>
                                            <p:cond delay="0"/>
                                          </p:stCondLst>
                                        </p:cTn>
                                        <p:tgtEl>
                                          <p:spTgt spid="36"/>
                                        </p:tgtEl>
                                        <p:attrNameLst>
                                          <p:attrName>style.visibility</p:attrName>
                                        </p:attrNameLst>
                                      </p:cBhvr>
                                      <p:to>
                                        <p:strVal val="visible"/>
                                      </p:to>
                                    </p:set>
                                    <p:animEffect transition="in" filter="wipe(left)">
                                      <p:cBhvr>
                                        <p:cTn id="59"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31" grpId="0"/>
      <p:bldP spid="32" grpId="0"/>
      <p:bldP spid="34" grpId="0"/>
      <p:bldP spid="35" grpId="0"/>
      <p:bldP spid="36" grpId="0"/>
      <p:bldP spid="37" grpId="0" animBg="1"/>
      <p:bldP spid="37" grpId="1" animBg="1"/>
      <p:bldP spid="38" grpId="0" animBg="1"/>
      <p:bldP spid="38" grpId="1" animBg="1"/>
      <p:bldP spid="39" grpId="0" animBg="1"/>
      <p:bldP spid="39" grpId="1" animBg="1"/>
      <p:bldP spid="40" grpId="0" animBg="1"/>
      <p:bldP spid="40" grpId="1" animBg="1"/>
      <p:bldP spid="4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Text Placeholder 4"/>
          <p:cNvSpPr txBox="1"/>
          <p:nvPr/>
        </p:nvSpPr>
        <p:spPr>
          <a:xfrm>
            <a:off x="1235595" y="954868"/>
            <a:ext cx="2256285" cy="248730"/>
          </a:xfrm>
          <a:prstGeom prst="rect">
            <a:avLst/>
          </a:prstGeom>
        </p:spPr>
        <p:txBody>
          <a:bodyPr anchor="ct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ltLang="zh-CN" sz="2800" b="1" dirty="0">
                <a:solidFill>
                  <a:schemeClr val="bg1"/>
                </a:solidFill>
                <a:latin typeface="Arial"/>
                <a:ea typeface="微软雅黑"/>
                <a:sym typeface="Arial"/>
              </a:rPr>
              <a:t>PREFACE</a:t>
            </a:r>
            <a:endParaRPr lang="en-GB" sz="2800" b="1" dirty="0">
              <a:solidFill>
                <a:schemeClr val="bg1"/>
              </a:solidFill>
              <a:latin typeface="Arial"/>
              <a:ea typeface="微软雅黑"/>
              <a:sym typeface="Arial"/>
            </a:endParaRPr>
          </a:p>
        </p:txBody>
      </p:sp>
      <p:sp>
        <p:nvSpPr>
          <p:cNvPr id="5" name="TextBox 4"/>
          <p:cNvSpPr txBox="1"/>
          <p:nvPr/>
        </p:nvSpPr>
        <p:spPr>
          <a:xfrm>
            <a:off x="1216447" y="1617271"/>
            <a:ext cx="6727274" cy="2937794"/>
          </a:xfrm>
          <a:prstGeom prst="rect">
            <a:avLst/>
          </a:prstGeom>
          <a:noFill/>
        </p:spPr>
        <p:txBody>
          <a:bodyPr wrap="square" lIns="68584" tIns="34291" rIns="68584" bIns="34291" rtlCol="0">
            <a:spAutoFit/>
          </a:bodyPr>
          <a:lstStyle/>
          <a:p>
            <a:pPr algn="just" eaLnBrk="0" hangingPunct="0">
              <a:lnSpc>
                <a:spcPct val="150000"/>
              </a:lnSpc>
            </a:pPr>
            <a:r>
              <a:rPr lang="en-US" altLang="zh-CN" sz="1400" dirty="0">
                <a:solidFill>
                  <a:schemeClr val="bg1"/>
                </a:solidFill>
                <a:latin typeface="Arial"/>
                <a:ea typeface="微软雅黑"/>
                <a:sym typeface="Arial"/>
              </a:rPr>
              <a:t>Years go by, time flies, and the work in 2028 is coming to an end in a blink of an eye. Looking back on the work of the past year, through the joint efforts of all leaders and employees, the company's operating performance has remained good, its industry status and social image have been gradually improved, and all work has developed in an all-round way.</a:t>
            </a:r>
          </a:p>
          <a:p>
            <a:pPr algn="just" eaLnBrk="0" hangingPunct="0">
              <a:lnSpc>
                <a:spcPct val="150000"/>
              </a:lnSpc>
            </a:pPr>
            <a:endParaRPr lang="en-US" altLang="zh-CN" sz="1400" dirty="0">
              <a:solidFill>
                <a:schemeClr val="bg1"/>
              </a:solidFill>
              <a:latin typeface="Arial"/>
              <a:ea typeface="微软雅黑"/>
              <a:sym typeface="Arial"/>
            </a:endParaRPr>
          </a:p>
          <a:p>
            <a:pPr algn="just" eaLnBrk="0" hangingPunct="0">
              <a:lnSpc>
                <a:spcPct val="150000"/>
              </a:lnSpc>
            </a:pPr>
            <a:r>
              <a:rPr lang="en-US" altLang="zh-CN" sz="1400" dirty="0">
                <a:solidFill>
                  <a:schemeClr val="bg1"/>
                </a:solidFill>
                <a:latin typeface="Arial"/>
                <a:ea typeface="微软雅黑"/>
                <a:sym typeface="Arial"/>
              </a:rPr>
              <a:t>New starting point, new hope. Standing at the starting point of 2029, we will inherit and carry forward the advantages of the past work, learn from experience, abandon shortcomings, and be full of confidence. Our established goal is advancing!</a:t>
            </a:r>
            <a:endParaRPr lang="en-US" altLang="zh-CN" sz="600" dirty="0">
              <a:solidFill>
                <a:schemeClr val="bg1"/>
              </a:solidFill>
              <a:latin typeface="Arial"/>
              <a:ea typeface="微软雅黑"/>
              <a:sym typeface="Arial"/>
            </a:endParaRPr>
          </a:p>
        </p:txBody>
      </p:sp>
      <p:cxnSp>
        <p:nvCxnSpPr>
          <p:cNvPr id="6" name="直接连接符 5"/>
          <p:cNvCxnSpPr/>
          <p:nvPr/>
        </p:nvCxnSpPr>
        <p:spPr>
          <a:xfrm>
            <a:off x="1303720" y="1410434"/>
            <a:ext cx="655272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7" name="Title 1"/>
          <p:cNvSpPr txBox="1"/>
          <p:nvPr/>
        </p:nvSpPr>
        <p:spPr>
          <a:xfrm>
            <a:off x="6836171" y="896193"/>
            <a:ext cx="1192213" cy="379413"/>
          </a:xfrm>
          <a:prstGeom prst="rect">
            <a:avLst/>
          </a:prstGeom>
        </p:spPr>
        <p:txBody>
          <a:bodyPr vert="horz" lIns="0" tIns="45720" rIns="0" bIns="45720" rtlCol="0" anchor="ctr">
            <a:noAutofit/>
          </a:bodyPr>
          <a:lstStyle>
            <a:lvl1pPr algn="ctr" defTabSz="914400" rtl="0" eaLnBrk="1" latinLnBrk="0" hangingPunct="1">
              <a:spcBef>
                <a:spcPct val="0"/>
              </a:spcBef>
              <a:buNone/>
              <a:defRPr sz="1100" b="0" kern="1200">
                <a:solidFill>
                  <a:schemeClr val="accent1"/>
                </a:solidFill>
                <a:latin typeface="U.S. 101" pitchFamily="2" charset="0"/>
                <a:ea typeface="Roboto" pitchFamily="2" charset="0"/>
                <a:cs typeface="Open Sans Light" panose="020B0306030504020204" pitchFamily="34" charset="0"/>
              </a:defRPr>
            </a:lvl1pPr>
          </a:lstStyle>
          <a:p>
            <a:r>
              <a:rPr lang="en-US" altLang="zh-CN" sz="1400" dirty="0">
                <a:solidFill>
                  <a:schemeClr val="bg1"/>
                </a:solidFill>
                <a:latin typeface="Impact" pitchFamily="34" charset="0"/>
                <a:ea typeface="微软雅黑"/>
                <a:sym typeface="Arial"/>
              </a:rPr>
              <a:t>YOUR LOGO</a:t>
            </a:r>
            <a:endParaRPr lang="en-GB" sz="1400" dirty="0">
              <a:solidFill>
                <a:schemeClr val="bg1"/>
              </a:solidFill>
              <a:latin typeface="Impact" pitchFamily="34" charset="0"/>
              <a:ea typeface="微软雅黑"/>
              <a:sym typeface="Arial"/>
            </a:endParaRPr>
          </a:p>
        </p:txBody>
      </p:sp>
      <p:sp>
        <p:nvSpPr>
          <p:cNvPr id="8" name="Shape 38"/>
          <p:cNvSpPr/>
          <p:nvPr/>
        </p:nvSpPr>
        <p:spPr>
          <a:xfrm>
            <a:off x="6548139" y="843558"/>
            <a:ext cx="504056" cy="434660"/>
          </a:xfrm>
          <a:custGeom>
            <a:avLst/>
            <a:gdLst/>
            <a:ahLst/>
            <a:cxnLst>
              <a:cxn ang="0">
                <a:pos x="wd2" y="hd2"/>
              </a:cxn>
              <a:cxn ang="5400000">
                <a:pos x="wd2" y="hd2"/>
              </a:cxn>
              <a:cxn ang="10800000">
                <a:pos x="wd2" y="hd2"/>
              </a:cxn>
              <a:cxn ang="16200000">
                <a:pos x="wd2" y="hd2"/>
              </a:cxn>
            </a:cxnLst>
            <a:rect l="0" t="0" r="r" b="b"/>
            <a:pathLst>
              <a:path w="20317" h="19134" extrusionOk="0">
                <a:moveTo>
                  <a:pt x="5102" y="1944"/>
                </a:moveTo>
                <a:cubicBezTo>
                  <a:pt x="971" y="4812"/>
                  <a:pt x="1208" y="9482"/>
                  <a:pt x="1350" y="11210"/>
                </a:cubicBezTo>
                <a:cubicBezTo>
                  <a:pt x="6685" y="3649"/>
                  <a:pt x="14666" y="4016"/>
                  <a:pt x="14666" y="4016"/>
                </a:cubicBezTo>
                <a:cubicBezTo>
                  <a:pt x="14666" y="4016"/>
                  <a:pt x="3354" y="8659"/>
                  <a:pt x="31" y="17966"/>
                </a:cubicBezTo>
                <a:cubicBezTo>
                  <a:pt x="-231" y="18701"/>
                  <a:pt x="1262" y="19657"/>
                  <a:pt x="1603" y="18788"/>
                </a:cubicBezTo>
                <a:cubicBezTo>
                  <a:pt x="2620" y="16199"/>
                  <a:pt x="4039" y="14258"/>
                  <a:pt x="4039" y="14258"/>
                </a:cubicBezTo>
                <a:cubicBezTo>
                  <a:pt x="6130" y="15189"/>
                  <a:pt x="9747" y="16280"/>
                  <a:pt x="12312" y="14121"/>
                </a:cubicBezTo>
                <a:cubicBezTo>
                  <a:pt x="15719" y="11254"/>
                  <a:pt x="15370" y="4897"/>
                  <a:pt x="20233" y="1801"/>
                </a:cubicBezTo>
                <a:cubicBezTo>
                  <a:pt x="21369" y="1079"/>
                  <a:pt x="10701" y="-1943"/>
                  <a:pt x="5102" y="1944"/>
                </a:cubicBezTo>
                <a:close/>
              </a:path>
            </a:pathLst>
          </a:custGeom>
          <a:solidFill>
            <a:schemeClr val="bg1"/>
          </a:solidFill>
          <a:ln w="12700" cap="flat">
            <a:noFill/>
            <a:miter lim="400000"/>
          </a:ln>
          <a:effectLst/>
        </p:spPr>
        <p:txBody>
          <a:bodyPr wrap="square" lIns="28575" tIns="28575" rIns="28575" bIns="28575" numCol="1" anchor="ctr">
            <a:noAutofit/>
          </a:bodyPr>
          <a:lstStyle/>
          <a:p>
            <a:pPr lvl="0">
              <a:defRPr sz="3200">
                <a:solidFill>
                  <a:srgbClr val="FFFFFF"/>
                </a:solidFill>
                <a:latin typeface="+mn-lt"/>
                <a:ea typeface="+mn-ea"/>
                <a:cs typeface="+mn-cs"/>
                <a:sym typeface="Helvetica Light"/>
              </a:defRPr>
            </a:pPr>
            <a:endParaRPr>
              <a:latin typeface="Arial"/>
              <a:ea typeface="微软雅黑"/>
              <a:sym typeface="Arial"/>
            </a:endParaRPr>
          </a:p>
        </p:txBody>
      </p:sp>
      <p:sp>
        <p:nvSpPr>
          <p:cNvPr id="9" name="TextBox 4">
            <a:extLst>
              <a:ext uri="{FF2B5EF4-FFF2-40B4-BE49-F238E27FC236}">
                <a16:creationId xmlns:a16="http://schemas.microsoft.com/office/drawing/2014/main" id="{EB684C7E-20A7-9694-F2D4-694B922B40F4}"/>
              </a:ext>
            </a:extLst>
          </p:cNvPr>
          <p:cNvSpPr txBox="1"/>
          <p:nvPr/>
        </p:nvSpPr>
        <p:spPr>
          <a:xfrm>
            <a:off x="0" y="0"/>
            <a:ext cx="453650" cy="123111"/>
          </a:xfrm>
          <a:prstGeom prst="rect">
            <a:avLst/>
          </a:prstGeom>
          <a:noFill/>
        </p:spPr>
        <p:txBody>
          <a:bodyPr wrap="square" rtlCol="0">
            <a:spAutoFit/>
          </a:bodyPr>
          <a:lstStyle/>
          <a:p>
            <a:pPr>
              <a:lnSpc>
                <a:spcPct val="200000"/>
              </a:lnSpc>
            </a:pPr>
            <a:r>
              <a:rPr lang="zh-CN" altLang="en-US" sz="100" dirty="0">
                <a:solidFill>
                  <a:schemeClr val="tx1">
                    <a:alpha val="0"/>
                  </a:schemeClr>
                </a:solidFill>
                <a:latin typeface="微软雅黑" panose="020B0503020204020204" pitchFamily="34" charset="-122"/>
                <a:ea typeface="微软雅黑" panose="020B0503020204020204" pitchFamily="34" charset="-122"/>
              </a:rPr>
              <a:t>行业</a:t>
            </a:r>
            <a:r>
              <a:rPr lang="en-US" altLang="zh-CN" sz="100" dirty="0">
                <a:solidFill>
                  <a:schemeClr val="tx1">
                    <a:alpha val="0"/>
                  </a:schemeClr>
                </a:solidFill>
                <a:latin typeface="微软雅黑" panose="020B0503020204020204" pitchFamily="34" charset="-122"/>
                <a:ea typeface="微软雅黑" panose="020B0503020204020204" pitchFamily="34" charset="-122"/>
              </a:rPr>
              <a:t>PPT</a:t>
            </a:r>
            <a:r>
              <a:rPr lang="zh-CN" altLang="en-US" sz="100" dirty="0">
                <a:solidFill>
                  <a:schemeClr val="tx1">
                    <a:alpha val="0"/>
                  </a:schemeClr>
                </a:solidFill>
                <a:latin typeface="微软雅黑" panose="020B0503020204020204" pitchFamily="34" charset="-122"/>
                <a:ea typeface="微软雅黑" panose="020B0503020204020204" pitchFamily="34" charset="-122"/>
              </a:rPr>
              <a:t>模板</a:t>
            </a:r>
            <a:r>
              <a:rPr lang="en-US" altLang="zh-CN" sz="100" dirty="0">
                <a:solidFill>
                  <a:schemeClr val="tx1">
                    <a:alpha val="0"/>
                  </a:schemeClr>
                </a:solidFill>
                <a:latin typeface="微软雅黑" panose="020B0503020204020204" pitchFamily="34" charset="-122"/>
                <a:ea typeface="微软雅黑" panose="020B0503020204020204" pitchFamily="34" charset="-122"/>
              </a:rPr>
              <a:t>http://www.1ppt.com/hangye/</a:t>
            </a:r>
          </a:p>
        </p:txBody>
      </p:sp>
    </p:spTree>
  </p:cSld>
  <p:clrMapOvr>
    <a:masterClrMapping/>
  </p:clrMapOvr>
  <mc:AlternateContent xmlns:mc="http://schemas.openxmlformats.org/markup-compatibility/2006" xmlns:p14="http://schemas.microsoft.com/office/powerpoint/2010/main">
    <mc:Choice Requires="p14">
      <p:transition spd="slow" p14:dur="2000" advClick="0" advTm="0"/>
    </mc:Choice>
    <mc:Fallback xmlns="">
      <p:transition spd="slow" advClick="0"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par>
                          <p:cTn id="10" fill="hold">
                            <p:stCondLst>
                              <p:cond delay="500"/>
                            </p:stCondLst>
                            <p:childTnLst>
                              <p:par>
                                <p:cTn id="11" presetID="10" presetClass="entr" presetSubtype="0" fill="hold" grpId="0" nodeType="after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500"/>
                                        <p:tgtEl>
                                          <p:spTgt spid="7"/>
                                        </p:tgtEl>
                                      </p:cBhvr>
                                    </p:animEffect>
                                  </p:childTnLst>
                                </p:cTn>
                              </p:par>
                            </p:childTnLst>
                          </p:cTn>
                        </p:par>
                        <p:par>
                          <p:cTn id="14" fill="hold">
                            <p:stCondLst>
                              <p:cond delay="1000"/>
                            </p:stCondLst>
                            <p:childTnLst>
                              <p:par>
                                <p:cTn id="15" presetID="2" presetClass="entr" presetSubtype="1" fill="hold" grpId="0" nodeType="after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ppt_x"/>
                                          </p:val>
                                        </p:tav>
                                        <p:tav tm="100000">
                                          <p:val>
                                            <p:strVal val="#ppt_x"/>
                                          </p:val>
                                        </p:tav>
                                      </p:tavLst>
                                    </p:anim>
                                    <p:anim calcmode="lin" valueType="num">
                                      <p:cBhvr additive="base">
                                        <p:cTn id="18" dur="500" fill="hold"/>
                                        <p:tgtEl>
                                          <p:spTgt spid="4"/>
                                        </p:tgtEl>
                                        <p:attrNameLst>
                                          <p:attrName>ppt_y</p:attrName>
                                        </p:attrNameLst>
                                      </p:cBhvr>
                                      <p:tavLst>
                                        <p:tav tm="0">
                                          <p:val>
                                            <p:strVal val="0-#ppt_h/2"/>
                                          </p:val>
                                        </p:tav>
                                        <p:tav tm="100000">
                                          <p:val>
                                            <p:strVal val="#ppt_y"/>
                                          </p:val>
                                        </p:tav>
                                      </p:tavLst>
                                    </p:anim>
                                  </p:childTnLst>
                                </p:cTn>
                              </p:par>
                            </p:childTnLst>
                          </p:cTn>
                        </p:par>
                        <p:par>
                          <p:cTn id="19" fill="hold">
                            <p:stCondLst>
                              <p:cond delay="1500"/>
                            </p:stCondLst>
                            <p:childTnLst>
                              <p:par>
                                <p:cTn id="20" presetID="22" presetClass="entr" presetSubtype="8" fill="hold" nodeType="after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ipe(left)">
                                      <p:cBhvr>
                                        <p:cTn id="22" dur="500"/>
                                        <p:tgtEl>
                                          <p:spTgt spid="6"/>
                                        </p:tgtEl>
                                      </p:cBhvr>
                                    </p:animEffect>
                                  </p:childTnLst>
                                </p:cTn>
                              </p:par>
                            </p:childTnLst>
                          </p:cTn>
                        </p:par>
                        <p:par>
                          <p:cTn id="23" fill="hold">
                            <p:stCondLst>
                              <p:cond delay="2000"/>
                            </p:stCondLst>
                            <p:childTnLst>
                              <p:par>
                                <p:cTn id="24" presetID="22" presetClass="entr" presetSubtype="8" fill="hold" grpId="0" nodeType="afterEffect">
                                  <p:stCondLst>
                                    <p:cond delay="0"/>
                                  </p:stCondLst>
                                  <p:iterate type="lt">
                                    <p:tmPct val="30000"/>
                                  </p:iterate>
                                  <p:childTnLst>
                                    <p:set>
                                      <p:cBhvr>
                                        <p:cTn id="25" dur="1" fill="hold">
                                          <p:stCondLst>
                                            <p:cond delay="0"/>
                                          </p:stCondLst>
                                        </p:cTn>
                                        <p:tgtEl>
                                          <p:spTgt spid="5"/>
                                        </p:tgtEl>
                                        <p:attrNameLst>
                                          <p:attrName>style.visibility</p:attrName>
                                        </p:attrNameLst>
                                      </p:cBhvr>
                                      <p:to>
                                        <p:strVal val="visible"/>
                                      </p:to>
                                    </p:set>
                                    <p:animEffect transition="in" filter="wipe(left)">
                                      <p:cBhvr>
                                        <p:cTn id="26" dur="100"/>
                                        <p:tgtEl>
                                          <p:spTgt spid="5"/>
                                        </p:tgtEl>
                                      </p:cBhvr>
                                    </p:animEffect>
                                  </p:childTnLst>
                                </p:cTn>
                              </p:par>
                              <p:par>
                                <p:cTn id="27" presetID="36" presetClass="emph" presetSubtype="0" fill="hold" grpId="1" nodeType="withEffect">
                                  <p:stCondLst>
                                    <p:cond delay="0"/>
                                  </p:stCondLst>
                                  <p:iterate type="lt">
                                    <p:tmPct val="30000"/>
                                  </p:iterate>
                                  <p:childTnLst>
                                    <p:animScale>
                                      <p:cBhvr>
                                        <p:cTn id="28" dur="50" autoRev="1" fill="hold">
                                          <p:stCondLst>
                                            <p:cond delay="0"/>
                                          </p:stCondLst>
                                        </p:cTn>
                                        <p:tgtEl>
                                          <p:spTgt spid="5"/>
                                        </p:tgtEl>
                                      </p:cBhvr>
                                      <p:to x="80000" y="100000"/>
                                    </p:animScale>
                                    <p:anim by="(#ppt_w*0.10)" calcmode="lin" valueType="num">
                                      <p:cBhvr>
                                        <p:cTn id="29" dur="50" autoRev="1" fill="hold">
                                          <p:stCondLst>
                                            <p:cond delay="0"/>
                                          </p:stCondLst>
                                        </p:cTn>
                                        <p:tgtEl>
                                          <p:spTgt spid="5"/>
                                        </p:tgtEl>
                                        <p:attrNameLst>
                                          <p:attrName>ppt_x</p:attrName>
                                        </p:attrNameLst>
                                      </p:cBhvr>
                                    </p:anim>
                                    <p:anim by="(-#ppt_w*0.10)" calcmode="lin" valueType="num">
                                      <p:cBhvr>
                                        <p:cTn id="30" dur="50" autoRev="1" fill="hold">
                                          <p:stCondLst>
                                            <p:cond delay="0"/>
                                          </p:stCondLst>
                                        </p:cTn>
                                        <p:tgtEl>
                                          <p:spTgt spid="5"/>
                                        </p:tgtEl>
                                        <p:attrNameLst>
                                          <p:attrName>ppt_y</p:attrName>
                                        </p:attrNameLst>
                                      </p:cBhvr>
                                    </p:anim>
                                    <p:animRot by="-480000">
                                      <p:cBhvr>
                                        <p:cTn id="31" dur="50" autoRev="1" fill="hold">
                                          <p:stCondLst>
                                            <p:cond delay="0"/>
                                          </p:stCondLst>
                                        </p:cTn>
                                        <p:tgtEl>
                                          <p:spTgt spid="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5" grpId="1"/>
      <p:bldP spid="7" grpId="0"/>
      <p:bldP spid="8"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1624"/>
          <p:cNvSpPr/>
          <p:nvPr/>
        </p:nvSpPr>
        <p:spPr>
          <a:xfrm>
            <a:off x="1999738" y="1647825"/>
            <a:ext cx="5196206" cy="2909888"/>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1730" y="16970"/>
                  <a:pt x="4055" y="13284"/>
                  <a:pt x="7055" y="10308"/>
                </a:cubicBezTo>
                <a:cubicBezTo>
                  <a:pt x="10098" y="7290"/>
                  <a:pt x="13901" y="4973"/>
                  <a:pt x="18380" y="2877"/>
                </a:cubicBezTo>
                <a:lnTo>
                  <a:pt x="18198" y="0"/>
                </a:lnTo>
                <a:lnTo>
                  <a:pt x="21600" y="4603"/>
                </a:lnTo>
                <a:lnTo>
                  <a:pt x="18924" y="11507"/>
                </a:lnTo>
                <a:lnTo>
                  <a:pt x="18743" y="8630"/>
                </a:lnTo>
                <a:cubicBezTo>
                  <a:pt x="14655" y="9764"/>
                  <a:pt x="11069" y="11155"/>
                  <a:pt x="8004" y="13185"/>
                </a:cubicBezTo>
                <a:cubicBezTo>
                  <a:pt x="4885" y="15251"/>
                  <a:pt x="2242" y="17999"/>
                  <a:pt x="0" y="21600"/>
                </a:cubicBezTo>
                <a:close/>
              </a:path>
            </a:pathLst>
          </a:custGeom>
          <a:solidFill>
            <a:schemeClr val="accent1"/>
          </a:solidFill>
          <a:ln w="12700">
            <a:miter lim="400000"/>
          </a:ln>
        </p:spPr>
        <p:txBody>
          <a:bodyPr lIns="0" tIns="0" rIns="0" bIns="0"/>
          <a:lstStyle/>
          <a:p>
            <a:pPr lvl="0"/>
            <a:endParaRPr sz="1300">
              <a:latin typeface="Arial"/>
              <a:ea typeface="微软雅黑"/>
              <a:sym typeface="Arial"/>
            </a:endParaRPr>
          </a:p>
        </p:txBody>
      </p:sp>
      <p:sp>
        <p:nvSpPr>
          <p:cNvPr id="3" name="Text Placeholder 3"/>
          <p:cNvSpPr txBox="1"/>
          <p:nvPr/>
        </p:nvSpPr>
        <p:spPr>
          <a:xfrm>
            <a:off x="507448" y="2951789"/>
            <a:ext cx="1564386" cy="306559"/>
          </a:xfrm>
          <a:prstGeom prst="rect">
            <a:avLst/>
          </a:prstGeom>
        </p:spPr>
        <p:txBody>
          <a:bodyPr anchor="ct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r>
              <a:rPr lang="en-US" altLang="zh-CN" sz="1200" b="1" dirty="0">
                <a:solidFill>
                  <a:schemeClr val="accent1"/>
                </a:solidFill>
                <a:latin typeface="Arial"/>
                <a:ea typeface="微软雅黑"/>
                <a:sym typeface="Arial"/>
              </a:rPr>
              <a:t>Add title text</a:t>
            </a:r>
            <a:endParaRPr lang="zh-CN" altLang="en-US" sz="1200" b="1" dirty="0">
              <a:solidFill>
                <a:schemeClr val="accent1"/>
              </a:solidFill>
              <a:latin typeface="Arial"/>
              <a:ea typeface="微软雅黑"/>
              <a:sym typeface="Arial"/>
            </a:endParaRPr>
          </a:p>
        </p:txBody>
      </p:sp>
      <p:sp>
        <p:nvSpPr>
          <p:cNvPr id="4" name="Text Placeholder 4"/>
          <p:cNvSpPr txBox="1"/>
          <p:nvPr/>
        </p:nvSpPr>
        <p:spPr>
          <a:xfrm>
            <a:off x="579456" y="3257747"/>
            <a:ext cx="1500567" cy="465821"/>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lnSpc>
                <a:spcPct val="120000"/>
              </a:lnSpc>
              <a:buNone/>
            </a:pPr>
            <a:r>
              <a:rPr lang="en-US" altLang="zh-CN" sz="1000" dirty="0">
                <a:solidFill>
                  <a:schemeClr val="tx1">
                    <a:lumMod val="75000"/>
                    <a:lumOff val="25000"/>
                  </a:schemeClr>
                </a:solidFill>
                <a:latin typeface="Arial"/>
                <a:ea typeface="微软雅黑"/>
                <a:sym typeface="Arial"/>
              </a:rPr>
              <a:t>Click here to add content, content to match the title. </a:t>
            </a:r>
          </a:p>
        </p:txBody>
      </p:sp>
      <p:sp>
        <p:nvSpPr>
          <p:cNvPr id="5" name="Shape 1626"/>
          <p:cNvSpPr/>
          <p:nvPr/>
        </p:nvSpPr>
        <p:spPr>
          <a:xfrm flipV="1">
            <a:off x="2386775" y="3111919"/>
            <a:ext cx="1" cy="1040216"/>
          </a:xfrm>
          <a:prstGeom prst="line">
            <a:avLst/>
          </a:prstGeom>
          <a:ln w="12700">
            <a:solidFill>
              <a:srgbClr val="A6AAA9"/>
            </a:solidFill>
            <a:miter lim="400000"/>
          </a:ln>
        </p:spPr>
        <p:txBody>
          <a:bodyPr lIns="19050" tIns="19050" rIns="19050" bIns="19050" anchor="ctr"/>
          <a:lstStyle/>
          <a:p>
            <a:pPr lvl="0"/>
            <a:endParaRPr sz="1300">
              <a:latin typeface="Arial"/>
              <a:ea typeface="微软雅黑"/>
              <a:sym typeface="Arial"/>
            </a:endParaRPr>
          </a:p>
        </p:txBody>
      </p:sp>
      <p:sp>
        <p:nvSpPr>
          <p:cNvPr id="6" name="Shape 1627"/>
          <p:cNvSpPr/>
          <p:nvPr/>
        </p:nvSpPr>
        <p:spPr>
          <a:xfrm flipV="1">
            <a:off x="3382967" y="1975933"/>
            <a:ext cx="1" cy="1477275"/>
          </a:xfrm>
          <a:prstGeom prst="line">
            <a:avLst/>
          </a:prstGeom>
          <a:ln w="12700">
            <a:solidFill>
              <a:srgbClr val="A6AAA9"/>
            </a:solidFill>
            <a:miter lim="400000"/>
          </a:ln>
        </p:spPr>
        <p:txBody>
          <a:bodyPr lIns="19050" tIns="19050" rIns="19050" bIns="19050" anchor="ctr"/>
          <a:lstStyle/>
          <a:p>
            <a:pPr lvl="0"/>
            <a:endParaRPr sz="1300">
              <a:latin typeface="Arial"/>
              <a:ea typeface="微软雅黑"/>
              <a:sym typeface="Arial"/>
            </a:endParaRPr>
          </a:p>
        </p:txBody>
      </p:sp>
      <p:sp>
        <p:nvSpPr>
          <p:cNvPr id="7" name="Shape 1628"/>
          <p:cNvSpPr/>
          <p:nvPr/>
        </p:nvSpPr>
        <p:spPr>
          <a:xfrm flipV="1">
            <a:off x="4343418" y="1472577"/>
            <a:ext cx="1" cy="1537162"/>
          </a:xfrm>
          <a:prstGeom prst="line">
            <a:avLst/>
          </a:prstGeom>
          <a:ln w="12700">
            <a:solidFill>
              <a:srgbClr val="A6AAA9"/>
            </a:solidFill>
            <a:miter lim="400000"/>
          </a:ln>
        </p:spPr>
        <p:txBody>
          <a:bodyPr lIns="19050" tIns="19050" rIns="19050" bIns="19050" anchor="ctr"/>
          <a:lstStyle/>
          <a:p>
            <a:pPr lvl="0"/>
            <a:endParaRPr sz="1300">
              <a:latin typeface="Arial"/>
              <a:ea typeface="微软雅黑"/>
              <a:sym typeface="Arial"/>
            </a:endParaRPr>
          </a:p>
        </p:txBody>
      </p:sp>
      <p:sp>
        <p:nvSpPr>
          <p:cNvPr id="8" name="Shape 1629"/>
          <p:cNvSpPr/>
          <p:nvPr/>
        </p:nvSpPr>
        <p:spPr>
          <a:xfrm flipV="1">
            <a:off x="5689110" y="2592413"/>
            <a:ext cx="1" cy="1020713"/>
          </a:xfrm>
          <a:prstGeom prst="line">
            <a:avLst/>
          </a:prstGeom>
          <a:ln w="12700">
            <a:solidFill>
              <a:srgbClr val="A6AAA9"/>
            </a:solidFill>
            <a:miter lim="400000"/>
          </a:ln>
        </p:spPr>
        <p:txBody>
          <a:bodyPr lIns="19050" tIns="19050" rIns="19050" bIns="19050" anchor="ctr"/>
          <a:lstStyle/>
          <a:p>
            <a:pPr lvl="0"/>
            <a:endParaRPr sz="1300">
              <a:latin typeface="Arial"/>
              <a:ea typeface="微软雅黑"/>
              <a:sym typeface="Arial"/>
            </a:endParaRPr>
          </a:p>
        </p:txBody>
      </p:sp>
      <p:sp>
        <p:nvSpPr>
          <p:cNvPr id="9" name="Shape 1630"/>
          <p:cNvSpPr/>
          <p:nvPr/>
        </p:nvSpPr>
        <p:spPr>
          <a:xfrm>
            <a:off x="2228247" y="2954713"/>
            <a:ext cx="317057" cy="317058"/>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w="12700" cap="flat">
            <a:noFill/>
            <a:miter lim="400000"/>
          </a:ln>
          <a:effectLst/>
        </p:spPr>
        <p:txBody>
          <a:bodyPr wrap="square" lIns="14288" tIns="14288" rIns="14288" bIns="14288" numCol="1" anchor="ctr">
            <a:noAutofit/>
          </a:bodyPr>
          <a:lstStyle/>
          <a:p>
            <a:pPr lvl="0"/>
            <a:endParaRPr sz="1300">
              <a:latin typeface="Arial"/>
              <a:ea typeface="微软雅黑"/>
              <a:sym typeface="Arial"/>
            </a:endParaRPr>
          </a:p>
        </p:txBody>
      </p:sp>
      <p:sp>
        <p:nvSpPr>
          <p:cNvPr id="10" name="Shape 1636"/>
          <p:cNvSpPr/>
          <p:nvPr/>
        </p:nvSpPr>
        <p:spPr>
          <a:xfrm>
            <a:off x="3221931" y="1802836"/>
            <a:ext cx="317058" cy="317057"/>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w="12700" cap="flat">
            <a:noFill/>
            <a:miter lim="400000"/>
          </a:ln>
          <a:effectLst/>
        </p:spPr>
        <p:txBody>
          <a:bodyPr wrap="square" lIns="14288" tIns="14288" rIns="14288" bIns="14288" numCol="1" anchor="ctr">
            <a:noAutofit/>
          </a:bodyPr>
          <a:lstStyle/>
          <a:p>
            <a:pPr lvl="0"/>
            <a:endParaRPr sz="1300">
              <a:latin typeface="Arial"/>
              <a:ea typeface="微软雅黑"/>
              <a:sym typeface="Arial"/>
            </a:endParaRPr>
          </a:p>
        </p:txBody>
      </p:sp>
      <p:sp>
        <p:nvSpPr>
          <p:cNvPr id="11" name="Shape 1642"/>
          <p:cNvSpPr/>
          <p:nvPr/>
        </p:nvSpPr>
        <p:spPr>
          <a:xfrm>
            <a:off x="4187009" y="1174572"/>
            <a:ext cx="317058" cy="317058"/>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w="12700" cap="flat">
            <a:noFill/>
            <a:miter lim="400000"/>
          </a:ln>
          <a:effectLst/>
        </p:spPr>
        <p:txBody>
          <a:bodyPr wrap="square" lIns="14288" tIns="14288" rIns="14288" bIns="14288" numCol="1" anchor="ctr">
            <a:noAutofit/>
          </a:bodyPr>
          <a:lstStyle/>
          <a:p>
            <a:pPr lvl="0"/>
            <a:endParaRPr sz="1300">
              <a:latin typeface="Arial"/>
              <a:ea typeface="微软雅黑"/>
              <a:sym typeface="Arial"/>
            </a:endParaRPr>
          </a:p>
        </p:txBody>
      </p:sp>
      <p:sp>
        <p:nvSpPr>
          <p:cNvPr id="12" name="Shape 1648"/>
          <p:cNvSpPr/>
          <p:nvPr/>
        </p:nvSpPr>
        <p:spPr>
          <a:xfrm>
            <a:off x="5529248" y="3484845"/>
            <a:ext cx="317058" cy="317058"/>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w="12700" cap="flat">
            <a:noFill/>
            <a:miter lim="400000"/>
          </a:ln>
          <a:effectLst/>
        </p:spPr>
        <p:txBody>
          <a:bodyPr wrap="square" lIns="14288" tIns="14288" rIns="14288" bIns="14288" numCol="1" anchor="ctr">
            <a:noAutofit/>
          </a:bodyPr>
          <a:lstStyle/>
          <a:p>
            <a:pPr lvl="0"/>
            <a:endParaRPr sz="1300">
              <a:latin typeface="Arial"/>
              <a:ea typeface="微软雅黑"/>
              <a:sym typeface="Arial"/>
            </a:endParaRPr>
          </a:p>
        </p:txBody>
      </p:sp>
      <p:sp>
        <p:nvSpPr>
          <p:cNvPr id="13" name="Shape 1653"/>
          <p:cNvSpPr/>
          <p:nvPr/>
        </p:nvSpPr>
        <p:spPr>
          <a:xfrm>
            <a:off x="2343445" y="4114971"/>
            <a:ext cx="86660" cy="8666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rgbClr val="FFFFFF"/>
          </a:solidFill>
          <a:ln w="12700">
            <a:miter lim="400000"/>
          </a:ln>
        </p:spPr>
        <p:txBody>
          <a:bodyPr lIns="0" tIns="0" rIns="0" bIns="0"/>
          <a:lstStyle/>
          <a:p>
            <a:pPr lvl="0"/>
            <a:endParaRPr sz="1300">
              <a:latin typeface="Arial"/>
              <a:ea typeface="微软雅黑"/>
              <a:sym typeface="Arial"/>
            </a:endParaRPr>
          </a:p>
        </p:txBody>
      </p:sp>
      <p:sp>
        <p:nvSpPr>
          <p:cNvPr id="14" name="Shape 1654"/>
          <p:cNvSpPr/>
          <p:nvPr/>
        </p:nvSpPr>
        <p:spPr>
          <a:xfrm>
            <a:off x="3315555" y="3387638"/>
            <a:ext cx="134823" cy="134823"/>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rgbClr val="FFFFFF"/>
          </a:solidFill>
          <a:ln w="12700">
            <a:miter lim="400000"/>
          </a:ln>
        </p:spPr>
        <p:txBody>
          <a:bodyPr lIns="0" tIns="0" rIns="0" bIns="0"/>
          <a:lstStyle/>
          <a:p>
            <a:pPr lvl="0"/>
            <a:endParaRPr sz="1300">
              <a:latin typeface="Arial"/>
              <a:ea typeface="微软雅黑"/>
              <a:sym typeface="Arial"/>
            </a:endParaRPr>
          </a:p>
        </p:txBody>
      </p:sp>
      <p:sp>
        <p:nvSpPr>
          <p:cNvPr id="15" name="Shape 1655"/>
          <p:cNvSpPr/>
          <p:nvPr/>
        </p:nvSpPr>
        <p:spPr>
          <a:xfrm>
            <a:off x="4256766" y="2925803"/>
            <a:ext cx="173305" cy="1733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rgbClr val="FFFFFF"/>
          </a:solidFill>
          <a:ln w="12700">
            <a:miter lim="400000"/>
          </a:ln>
        </p:spPr>
        <p:txBody>
          <a:bodyPr lIns="0" tIns="0" rIns="0" bIns="0"/>
          <a:lstStyle/>
          <a:p>
            <a:pPr lvl="0"/>
            <a:endParaRPr sz="1300">
              <a:latin typeface="Arial"/>
              <a:ea typeface="微软雅黑"/>
              <a:sym typeface="Arial"/>
            </a:endParaRPr>
          </a:p>
        </p:txBody>
      </p:sp>
      <p:sp>
        <p:nvSpPr>
          <p:cNvPr id="16" name="Shape 1656"/>
          <p:cNvSpPr/>
          <p:nvPr/>
        </p:nvSpPr>
        <p:spPr>
          <a:xfrm>
            <a:off x="5579617" y="2487379"/>
            <a:ext cx="214313" cy="214313"/>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rgbClr val="FFFFFF"/>
          </a:solidFill>
          <a:ln w="12700">
            <a:miter lim="400000"/>
          </a:ln>
        </p:spPr>
        <p:txBody>
          <a:bodyPr lIns="0" tIns="0" rIns="0" bIns="0"/>
          <a:lstStyle/>
          <a:p>
            <a:pPr lvl="0"/>
            <a:endParaRPr sz="1300">
              <a:latin typeface="Arial"/>
              <a:ea typeface="微软雅黑"/>
              <a:sym typeface="Arial"/>
            </a:endParaRPr>
          </a:p>
        </p:txBody>
      </p:sp>
      <p:sp>
        <p:nvSpPr>
          <p:cNvPr id="18" name="Text Placeholder 3"/>
          <p:cNvSpPr txBox="1"/>
          <p:nvPr/>
        </p:nvSpPr>
        <p:spPr>
          <a:xfrm>
            <a:off x="1371545" y="1812023"/>
            <a:ext cx="1687871" cy="306559"/>
          </a:xfrm>
          <a:prstGeom prst="rect">
            <a:avLst/>
          </a:prstGeom>
        </p:spPr>
        <p:txBody>
          <a:bodyPr vert="horz" lIns="0" tIns="0" rIns="0" bIns="0" rtlCol="0" anchor="ctr">
            <a:noAutofit/>
          </a:bodyPr>
          <a:lstStyle>
            <a:lvl1pPr marL="0" indent="0" algn="l" defTabSz="914400" rtl="0" eaLnBrk="1" latinLnBrk="0" hangingPunct="1">
              <a:lnSpc>
                <a:spcPct val="90000"/>
              </a:lnSpc>
              <a:spcBef>
                <a:spcPts val="1000"/>
              </a:spcBef>
              <a:buFont typeface="Arial" panose="020B0604020202020204" pitchFamily="34" charset="0"/>
              <a:buNone/>
              <a:defRPr sz="175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a:r>
              <a:rPr lang="en-US" altLang="zh-CN" sz="1200" b="1" dirty="0">
                <a:solidFill>
                  <a:schemeClr val="accent1"/>
                </a:solidFill>
                <a:latin typeface="Arial"/>
                <a:ea typeface="微软雅黑"/>
                <a:sym typeface="Arial"/>
              </a:rPr>
              <a:t>Add title text</a:t>
            </a:r>
            <a:endParaRPr lang="zh-CN" altLang="en-US" sz="1200" b="1" dirty="0">
              <a:solidFill>
                <a:schemeClr val="accent1"/>
              </a:solidFill>
              <a:latin typeface="Arial"/>
              <a:ea typeface="微软雅黑"/>
              <a:sym typeface="Arial"/>
            </a:endParaRPr>
          </a:p>
        </p:txBody>
      </p:sp>
      <p:sp>
        <p:nvSpPr>
          <p:cNvPr id="19" name="Text Placeholder 4"/>
          <p:cNvSpPr txBox="1"/>
          <p:nvPr/>
        </p:nvSpPr>
        <p:spPr>
          <a:xfrm>
            <a:off x="1337990" y="2114409"/>
            <a:ext cx="1689738" cy="465821"/>
          </a:xfrm>
          <a:prstGeom prst="rect">
            <a:avLst/>
          </a:prstGeom>
        </p:spPr>
        <p:txBody>
          <a:bodyPr vert="horz" lIns="0" tIns="0" rIns="0" bIns="0" rtlCol="0">
            <a:noAutofit/>
          </a:bodyPr>
          <a:lstStyle>
            <a:lvl1pPr marL="0" indent="0" algn="l" defTabSz="914400" rtl="0" eaLnBrk="1" latinLnBrk="0" hangingPunct="1">
              <a:lnSpc>
                <a:spcPts val="1400"/>
              </a:lnSpc>
              <a:spcBef>
                <a:spcPts val="1000"/>
              </a:spcBef>
              <a:buFont typeface="Arial" panose="020B0604020202020204" pitchFamily="34" charset="0"/>
              <a:buNone/>
              <a:defRPr sz="10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20000"/>
              </a:lnSpc>
            </a:pPr>
            <a:r>
              <a:rPr lang="en-US" altLang="zh-CN" dirty="0">
                <a:solidFill>
                  <a:schemeClr val="tx1">
                    <a:lumMod val="75000"/>
                    <a:lumOff val="25000"/>
                  </a:schemeClr>
                </a:solidFill>
                <a:latin typeface="Arial"/>
                <a:ea typeface="微软雅黑"/>
                <a:sym typeface="Arial"/>
              </a:rPr>
              <a:t>Click here to add content, content to match the title. </a:t>
            </a:r>
          </a:p>
        </p:txBody>
      </p:sp>
      <p:sp>
        <p:nvSpPr>
          <p:cNvPr id="20" name="Text Placeholder 3"/>
          <p:cNvSpPr txBox="1"/>
          <p:nvPr/>
        </p:nvSpPr>
        <p:spPr>
          <a:xfrm>
            <a:off x="4660474" y="1196615"/>
            <a:ext cx="1391589" cy="306559"/>
          </a:xfrm>
          <a:prstGeom prst="rect">
            <a:avLst/>
          </a:prstGeom>
        </p:spPr>
        <p:txBody>
          <a:bodyPr vert="horz" lIns="0" tIns="0" rIns="0" bIns="0" rtlCol="0" anchor="ctr">
            <a:noAutofit/>
          </a:bodyPr>
          <a:lstStyle>
            <a:lvl1pPr marL="0" indent="0" algn="l" defTabSz="914400" rtl="0" eaLnBrk="1" latinLnBrk="0" hangingPunct="1">
              <a:lnSpc>
                <a:spcPct val="90000"/>
              </a:lnSpc>
              <a:spcBef>
                <a:spcPts val="1000"/>
              </a:spcBef>
              <a:buFont typeface="Arial" panose="020B0604020202020204" pitchFamily="34" charset="0"/>
              <a:buNone/>
              <a:defRPr sz="175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zh-CN" sz="1200" b="1" dirty="0">
                <a:solidFill>
                  <a:schemeClr val="accent1"/>
                </a:solidFill>
                <a:latin typeface="Arial"/>
                <a:ea typeface="微软雅黑"/>
                <a:sym typeface="Arial"/>
              </a:rPr>
              <a:t>Add title text</a:t>
            </a:r>
            <a:endParaRPr lang="zh-CN" altLang="en-US" sz="1200" b="1" dirty="0">
              <a:solidFill>
                <a:schemeClr val="accent1"/>
              </a:solidFill>
              <a:latin typeface="Arial"/>
              <a:ea typeface="微软雅黑"/>
              <a:sym typeface="Arial"/>
            </a:endParaRPr>
          </a:p>
        </p:txBody>
      </p:sp>
      <p:sp>
        <p:nvSpPr>
          <p:cNvPr id="21" name="Text Placeholder 4"/>
          <p:cNvSpPr txBox="1"/>
          <p:nvPr/>
        </p:nvSpPr>
        <p:spPr>
          <a:xfrm>
            <a:off x="4650358" y="1498061"/>
            <a:ext cx="1401705" cy="465821"/>
          </a:xfrm>
          <a:prstGeom prst="rect">
            <a:avLst/>
          </a:prstGeom>
        </p:spPr>
        <p:txBody>
          <a:bodyPr vert="horz" lIns="0" tIns="0" rIns="0" bIns="0" rtlCol="0">
            <a:noAutofit/>
          </a:bodyPr>
          <a:lstStyle>
            <a:lvl1pPr marL="0" indent="0" algn="l" defTabSz="914400" rtl="0" eaLnBrk="1" latinLnBrk="0" hangingPunct="1">
              <a:lnSpc>
                <a:spcPts val="1400"/>
              </a:lnSpc>
              <a:spcBef>
                <a:spcPts val="1000"/>
              </a:spcBef>
              <a:buFont typeface="Arial" panose="020B0604020202020204" pitchFamily="34" charset="0"/>
              <a:buNone/>
              <a:defRPr sz="10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20000"/>
              </a:lnSpc>
            </a:pPr>
            <a:r>
              <a:rPr lang="en-US" altLang="zh-CN" dirty="0">
                <a:solidFill>
                  <a:schemeClr val="tx1">
                    <a:lumMod val="75000"/>
                    <a:lumOff val="25000"/>
                  </a:schemeClr>
                </a:solidFill>
                <a:latin typeface="Arial"/>
                <a:ea typeface="微软雅黑"/>
                <a:sym typeface="Arial"/>
              </a:rPr>
              <a:t>Click here to add content, content to match the title. </a:t>
            </a:r>
          </a:p>
        </p:txBody>
      </p:sp>
      <p:sp>
        <p:nvSpPr>
          <p:cNvPr id="22" name="Text Placeholder 3"/>
          <p:cNvSpPr txBox="1"/>
          <p:nvPr/>
        </p:nvSpPr>
        <p:spPr>
          <a:xfrm>
            <a:off x="6004376" y="3505575"/>
            <a:ext cx="1390717" cy="306559"/>
          </a:xfrm>
          <a:prstGeom prst="rect">
            <a:avLst/>
          </a:prstGeom>
        </p:spPr>
        <p:txBody>
          <a:bodyPr vert="horz" lIns="0" tIns="0" rIns="0" bIns="0" rtlCol="0" anchor="ctr">
            <a:noAutofit/>
          </a:bodyPr>
          <a:lstStyle>
            <a:lvl1pPr marL="0" indent="0" algn="l" defTabSz="914400" rtl="0" eaLnBrk="1" latinLnBrk="0" hangingPunct="1">
              <a:lnSpc>
                <a:spcPct val="90000"/>
              </a:lnSpc>
              <a:spcBef>
                <a:spcPts val="1000"/>
              </a:spcBef>
              <a:buFont typeface="Arial" panose="020B0604020202020204" pitchFamily="34" charset="0"/>
              <a:buNone/>
              <a:defRPr sz="175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zh-CN" sz="1200" b="1" dirty="0">
                <a:solidFill>
                  <a:schemeClr val="accent1"/>
                </a:solidFill>
                <a:latin typeface="Arial"/>
                <a:ea typeface="微软雅黑"/>
                <a:sym typeface="Arial"/>
              </a:rPr>
              <a:t>Add title text</a:t>
            </a:r>
            <a:endParaRPr lang="zh-CN" altLang="en-US" sz="1200" b="1" dirty="0">
              <a:solidFill>
                <a:schemeClr val="accent1"/>
              </a:solidFill>
              <a:latin typeface="Arial"/>
              <a:ea typeface="微软雅黑"/>
              <a:sym typeface="Arial"/>
            </a:endParaRPr>
          </a:p>
        </p:txBody>
      </p:sp>
      <p:sp>
        <p:nvSpPr>
          <p:cNvPr id="23" name="Text Placeholder 4"/>
          <p:cNvSpPr txBox="1"/>
          <p:nvPr/>
        </p:nvSpPr>
        <p:spPr>
          <a:xfrm>
            <a:off x="5980056" y="3801664"/>
            <a:ext cx="1689738" cy="465821"/>
          </a:xfrm>
          <a:prstGeom prst="rect">
            <a:avLst/>
          </a:prstGeom>
        </p:spPr>
        <p:txBody>
          <a:bodyPr vert="horz" lIns="0" tIns="0" rIns="0" bIns="0" rtlCol="0">
            <a:noAutofit/>
          </a:bodyPr>
          <a:lstStyle>
            <a:lvl1pPr marL="0" indent="0" algn="l" defTabSz="914400" rtl="0" eaLnBrk="1" latinLnBrk="0" hangingPunct="1">
              <a:lnSpc>
                <a:spcPts val="1400"/>
              </a:lnSpc>
              <a:spcBef>
                <a:spcPts val="1000"/>
              </a:spcBef>
              <a:buFont typeface="Arial" panose="020B0604020202020204" pitchFamily="34" charset="0"/>
              <a:buNone/>
              <a:defRPr sz="10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20000"/>
              </a:lnSpc>
            </a:pPr>
            <a:r>
              <a:rPr lang="en-US" altLang="zh-CN" dirty="0">
                <a:solidFill>
                  <a:schemeClr val="tx1">
                    <a:lumMod val="75000"/>
                    <a:lumOff val="25000"/>
                  </a:schemeClr>
                </a:solidFill>
                <a:latin typeface="Arial"/>
                <a:ea typeface="微软雅黑"/>
                <a:sym typeface="Arial"/>
              </a:rPr>
              <a:t>Click here to add content, content to match the title. </a:t>
            </a:r>
          </a:p>
        </p:txBody>
      </p:sp>
      <p:sp>
        <p:nvSpPr>
          <p:cNvPr id="24" name="Text Placeholder 4"/>
          <p:cNvSpPr txBox="1"/>
          <p:nvPr/>
        </p:nvSpPr>
        <p:spPr>
          <a:xfrm>
            <a:off x="2290347" y="3007902"/>
            <a:ext cx="192855" cy="231789"/>
          </a:xfrm>
          <a:prstGeom prst="rect">
            <a:avLst/>
          </a:prstGeom>
        </p:spPr>
        <p:txBody>
          <a:bodyPr vert="horz" lIns="0" tIns="0" rIns="0" bIns="0" rtlCol="0" anchor="ctr">
            <a:normAutofit/>
          </a:bodyPr>
          <a:lstStyle>
            <a:lvl1pPr marL="0" indent="0" algn="l" defTabSz="914400" rtl="0" eaLnBrk="1" latinLnBrk="0" hangingPunct="1">
              <a:lnSpc>
                <a:spcPts val="1400"/>
              </a:lnSpc>
              <a:spcBef>
                <a:spcPts val="1000"/>
              </a:spcBef>
              <a:buFont typeface="Arial" panose="020B0604020202020204" pitchFamily="34" charset="0"/>
              <a:buNone/>
              <a:defRPr sz="10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id-ID" sz="1100" dirty="0">
                <a:solidFill>
                  <a:srgbClr val="FCFCFC"/>
                </a:solidFill>
                <a:latin typeface="Arial"/>
                <a:ea typeface="微软雅黑"/>
                <a:sym typeface="Arial"/>
              </a:rPr>
              <a:t>01</a:t>
            </a:r>
          </a:p>
        </p:txBody>
      </p:sp>
      <p:sp>
        <p:nvSpPr>
          <p:cNvPr id="25" name="Text Placeholder 4"/>
          <p:cNvSpPr txBox="1"/>
          <p:nvPr/>
        </p:nvSpPr>
        <p:spPr>
          <a:xfrm>
            <a:off x="3284033" y="1845469"/>
            <a:ext cx="192855" cy="231789"/>
          </a:xfrm>
          <a:prstGeom prst="rect">
            <a:avLst/>
          </a:prstGeom>
        </p:spPr>
        <p:txBody>
          <a:bodyPr vert="horz" lIns="0" tIns="0" rIns="0" bIns="0" rtlCol="0" anchor="ctr">
            <a:normAutofit/>
          </a:bodyPr>
          <a:lstStyle>
            <a:lvl1pPr marL="0" indent="0" algn="l" defTabSz="914400" rtl="0" eaLnBrk="1" latinLnBrk="0" hangingPunct="1">
              <a:lnSpc>
                <a:spcPts val="1400"/>
              </a:lnSpc>
              <a:spcBef>
                <a:spcPts val="1000"/>
              </a:spcBef>
              <a:buFont typeface="Arial" panose="020B0604020202020204" pitchFamily="34" charset="0"/>
              <a:buNone/>
              <a:defRPr sz="10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id-ID" sz="1100" dirty="0">
                <a:solidFill>
                  <a:srgbClr val="FCFCFC"/>
                </a:solidFill>
                <a:latin typeface="Arial"/>
                <a:ea typeface="微软雅黑"/>
                <a:sym typeface="Arial"/>
              </a:rPr>
              <a:t>02</a:t>
            </a:r>
          </a:p>
        </p:txBody>
      </p:sp>
      <p:sp>
        <p:nvSpPr>
          <p:cNvPr id="26" name="Text Placeholder 4"/>
          <p:cNvSpPr txBox="1"/>
          <p:nvPr/>
        </p:nvSpPr>
        <p:spPr>
          <a:xfrm>
            <a:off x="4251948" y="1217207"/>
            <a:ext cx="192855" cy="231789"/>
          </a:xfrm>
          <a:prstGeom prst="rect">
            <a:avLst/>
          </a:prstGeom>
        </p:spPr>
        <p:txBody>
          <a:bodyPr vert="horz" lIns="0" tIns="0" rIns="0" bIns="0" rtlCol="0" anchor="ctr">
            <a:normAutofit/>
          </a:bodyPr>
          <a:lstStyle>
            <a:lvl1pPr marL="0" indent="0" algn="l" defTabSz="914400" rtl="0" eaLnBrk="1" latinLnBrk="0" hangingPunct="1">
              <a:lnSpc>
                <a:spcPts val="1400"/>
              </a:lnSpc>
              <a:spcBef>
                <a:spcPts val="1000"/>
              </a:spcBef>
              <a:buFont typeface="Arial" panose="020B0604020202020204" pitchFamily="34" charset="0"/>
              <a:buNone/>
              <a:defRPr sz="10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id-ID" sz="1100" dirty="0">
                <a:solidFill>
                  <a:srgbClr val="FCFCFC"/>
                </a:solidFill>
                <a:latin typeface="Arial"/>
                <a:ea typeface="微软雅黑"/>
                <a:sym typeface="Arial"/>
              </a:rPr>
              <a:t>03</a:t>
            </a:r>
          </a:p>
        </p:txBody>
      </p:sp>
      <p:sp>
        <p:nvSpPr>
          <p:cNvPr id="27" name="Text Placeholder 4"/>
          <p:cNvSpPr txBox="1"/>
          <p:nvPr/>
        </p:nvSpPr>
        <p:spPr>
          <a:xfrm>
            <a:off x="5591350" y="3542960"/>
            <a:ext cx="192855" cy="231789"/>
          </a:xfrm>
          <a:prstGeom prst="rect">
            <a:avLst/>
          </a:prstGeom>
        </p:spPr>
        <p:txBody>
          <a:bodyPr vert="horz" lIns="0" tIns="0" rIns="0" bIns="0" rtlCol="0" anchor="ctr">
            <a:normAutofit/>
          </a:bodyPr>
          <a:lstStyle>
            <a:lvl1pPr marL="0" indent="0" algn="l" defTabSz="914400" rtl="0" eaLnBrk="1" latinLnBrk="0" hangingPunct="1">
              <a:lnSpc>
                <a:spcPts val="1400"/>
              </a:lnSpc>
              <a:spcBef>
                <a:spcPts val="1000"/>
              </a:spcBef>
              <a:buFont typeface="Arial" panose="020B0604020202020204" pitchFamily="34" charset="0"/>
              <a:buNone/>
              <a:defRPr sz="10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id-ID" sz="1100" dirty="0">
                <a:solidFill>
                  <a:srgbClr val="FCFCFC"/>
                </a:solidFill>
                <a:latin typeface="Arial"/>
                <a:ea typeface="微软雅黑"/>
                <a:sym typeface="Arial"/>
              </a:rPr>
              <a:t>04</a:t>
            </a:r>
          </a:p>
        </p:txBody>
      </p:sp>
      <p:sp>
        <p:nvSpPr>
          <p:cNvPr id="28" name="Shape 1625"/>
          <p:cNvSpPr/>
          <p:nvPr/>
        </p:nvSpPr>
        <p:spPr>
          <a:xfrm>
            <a:off x="7276200" y="1603542"/>
            <a:ext cx="1040216" cy="1040216"/>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chemeClr val="accent1"/>
          </a:solidFill>
          <a:ln w="12700">
            <a:miter lim="400000"/>
          </a:ln>
        </p:spPr>
        <p:txBody>
          <a:bodyPr lIns="0" tIns="0" rIns="0" bIns="0"/>
          <a:lstStyle/>
          <a:p>
            <a:pPr lvl="0"/>
            <a:endParaRPr sz="1300">
              <a:latin typeface="Arial"/>
              <a:ea typeface="微软雅黑"/>
              <a:sym typeface="Arial"/>
            </a:endParaRPr>
          </a:p>
        </p:txBody>
      </p:sp>
      <p:sp>
        <p:nvSpPr>
          <p:cNvPr id="29" name="Shape 1657"/>
          <p:cNvSpPr/>
          <p:nvPr/>
        </p:nvSpPr>
        <p:spPr>
          <a:xfrm>
            <a:off x="7641329" y="1743566"/>
            <a:ext cx="310148" cy="317057"/>
          </a:xfrm>
          <a:custGeom>
            <a:avLst/>
            <a:gdLst/>
            <a:ahLst/>
            <a:cxnLst>
              <a:cxn ang="0">
                <a:pos x="wd2" y="hd2"/>
              </a:cxn>
              <a:cxn ang="5400000">
                <a:pos x="wd2" y="hd2"/>
              </a:cxn>
              <a:cxn ang="10800000">
                <a:pos x="wd2" y="hd2"/>
              </a:cxn>
              <a:cxn ang="16200000">
                <a:pos x="wd2" y="hd2"/>
              </a:cxn>
            </a:cxnLst>
            <a:rect l="0" t="0" r="r" b="b"/>
            <a:pathLst>
              <a:path w="21600" h="21600" extrusionOk="0">
                <a:moveTo>
                  <a:pt x="1735" y="3821"/>
                </a:moveTo>
                <a:lnTo>
                  <a:pt x="4745" y="3821"/>
                </a:lnTo>
                <a:cubicBezTo>
                  <a:pt x="4832" y="6659"/>
                  <a:pt x="5371" y="8569"/>
                  <a:pt x="6052" y="9978"/>
                </a:cubicBezTo>
                <a:cubicBezTo>
                  <a:pt x="3968" y="8590"/>
                  <a:pt x="2022" y="6988"/>
                  <a:pt x="1735" y="3821"/>
                </a:cubicBezTo>
                <a:close/>
                <a:moveTo>
                  <a:pt x="10800" y="1439"/>
                </a:moveTo>
                <a:cubicBezTo>
                  <a:pt x="14079" y="1438"/>
                  <a:pt x="15359" y="2749"/>
                  <a:pt x="15358" y="3236"/>
                </a:cubicBezTo>
                <a:cubicBezTo>
                  <a:pt x="15358" y="3725"/>
                  <a:pt x="14080" y="5035"/>
                  <a:pt x="10800" y="5038"/>
                </a:cubicBezTo>
                <a:cubicBezTo>
                  <a:pt x="7521" y="5035"/>
                  <a:pt x="6242" y="3725"/>
                  <a:pt x="6242" y="3236"/>
                </a:cubicBezTo>
                <a:cubicBezTo>
                  <a:pt x="6241" y="2749"/>
                  <a:pt x="7521" y="1438"/>
                  <a:pt x="10800" y="1439"/>
                </a:cubicBezTo>
                <a:close/>
                <a:moveTo>
                  <a:pt x="15548" y="9978"/>
                </a:moveTo>
                <a:cubicBezTo>
                  <a:pt x="16230" y="8569"/>
                  <a:pt x="16768" y="6659"/>
                  <a:pt x="16855" y="3821"/>
                </a:cubicBezTo>
                <a:lnTo>
                  <a:pt x="19866" y="3821"/>
                </a:lnTo>
                <a:cubicBezTo>
                  <a:pt x="19580" y="6988"/>
                  <a:pt x="17632" y="8590"/>
                  <a:pt x="15548" y="9978"/>
                </a:cubicBezTo>
                <a:close/>
                <a:moveTo>
                  <a:pt x="12216" y="15911"/>
                </a:moveTo>
                <a:cubicBezTo>
                  <a:pt x="12216" y="14207"/>
                  <a:pt x="13537" y="13266"/>
                  <a:pt x="15690" y="11871"/>
                </a:cubicBezTo>
                <a:cubicBezTo>
                  <a:pt x="18323" y="10163"/>
                  <a:pt x="21600" y="8040"/>
                  <a:pt x="21600" y="2998"/>
                </a:cubicBezTo>
                <a:cubicBezTo>
                  <a:pt x="21600" y="2544"/>
                  <a:pt x="21220" y="2177"/>
                  <a:pt x="20750" y="2177"/>
                </a:cubicBezTo>
                <a:lnTo>
                  <a:pt x="16635" y="2177"/>
                </a:lnTo>
                <a:cubicBezTo>
                  <a:pt x="16053" y="1125"/>
                  <a:pt x="14320" y="0"/>
                  <a:pt x="10800" y="0"/>
                </a:cubicBezTo>
                <a:cubicBezTo>
                  <a:pt x="7281" y="0"/>
                  <a:pt x="5547" y="1125"/>
                  <a:pt x="4966" y="2177"/>
                </a:cubicBezTo>
                <a:lnTo>
                  <a:pt x="850" y="2177"/>
                </a:lnTo>
                <a:cubicBezTo>
                  <a:pt x="380" y="2177"/>
                  <a:pt x="0" y="2544"/>
                  <a:pt x="0" y="2998"/>
                </a:cubicBezTo>
                <a:cubicBezTo>
                  <a:pt x="0" y="8040"/>
                  <a:pt x="3277" y="10163"/>
                  <a:pt x="5912" y="11871"/>
                </a:cubicBezTo>
                <a:cubicBezTo>
                  <a:pt x="8065" y="13266"/>
                  <a:pt x="9384" y="14207"/>
                  <a:pt x="9384" y="15911"/>
                </a:cubicBezTo>
                <a:lnTo>
                  <a:pt x="9384" y="17450"/>
                </a:lnTo>
                <a:cubicBezTo>
                  <a:pt x="7122" y="17696"/>
                  <a:pt x="5461" y="18514"/>
                  <a:pt x="5461" y="19487"/>
                </a:cubicBezTo>
                <a:cubicBezTo>
                  <a:pt x="5461" y="20654"/>
                  <a:pt x="7851" y="21600"/>
                  <a:pt x="10800" y="21600"/>
                </a:cubicBezTo>
                <a:cubicBezTo>
                  <a:pt x="13749" y="21600"/>
                  <a:pt x="16139" y="20654"/>
                  <a:pt x="16139" y="19487"/>
                </a:cubicBezTo>
                <a:cubicBezTo>
                  <a:pt x="16139" y="18514"/>
                  <a:pt x="14478" y="17696"/>
                  <a:pt x="12216" y="17450"/>
                </a:cubicBezTo>
                <a:cubicBezTo>
                  <a:pt x="12216" y="17450"/>
                  <a:pt x="12216" y="15911"/>
                  <a:pt x="12216" y="15911"/>
                </a:cubicBezTo>
                <a:close/>
              </a:path>
            </a:pathLst>
          </a:custGeom>
          <a:solidFill>
            <a:schemeClr val="bg1"/>
          </a:solidFill>
          <a:ln w="12700">
            <a:miter lim="400000"/>
          </a:ln>
        </p:spPr>
        <p:txBody>
          <a:bodyPr lIns="0" tIns="0" rIns="0" bIns="0" anchor="ctr"/>
          <a:lstStyle/>
          <a:p>
            <a:pPr lvl="0"/>
            <a:endParaRPr sz="1300">
              <a:latin typeface="Arial"/>
              <a:ea typeface="微软雅黑"/>
              <a:sym typeface="Arial"/>
            </a:endParaRPr>
          </a:p>
        </p:txBody>
      </p:sp>
      <p:sp>
        <p:nvSpPr>
          <p:cNvPr id="30" name="Text Placeholder 3"/>
          <p:cNvSpPr txBox="1"/>
          <p:nvPr/>
        </p:nvSpPr>
        <p:spPr>
          <a:xfrm>
            <a:off x="7407388" y="2103606"/>
            <a:ext cx="765012" cy="306559"/>
          </a:xfrm>
          <a:prstGeom prst="rect">
            <a:avLst/>
          </a:prstGeom>
        </p:spPr>
        <p:txBody>
          <a:bodyPr vert="horz" lIns="0" tIns="0" rIns="0" bIns="0" rtlCol="0" anchor="ctr">
            <a:normAutofit/>
          </a:bodyPr>
          <a:lstStyle>
            <a:lvl1pPr marL="0" indent="0" algn="l" defTabSz="914400" rtl="0" eaLnBrk="1" latinLnBrk="0" hangingPunct="1">
              <a:lnSpc>
                <a:spcPct val="90000"/>
              </a:lnSpc>
              <a:spcBef>
                <a:spcPts val="1000"/>
              </a:spcBef>
              <a:buFont typeface="Arial" panose="020B0604020202020204" pitchFamily="34" charset="0"/>
              <a:buNone/>
              <a:defRPr sz="175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US" altLang="zh-CN" sz="1400" b="1" dirty="0">
                <a:solidFill>
                  <a:schemeClr val="bg1"/>
                </a:solidFill>
                <a:latin typeface="Arial"/>
                <a:ea typeface="微软雅黑"/>
                <a:sym typeface="Arial"/>
              </a:rPr>
              <a:t>Add text</a:t>
            </a:r>
            <a:endParaRPr lang="id-ID" sz="1400" b="1" dirty="0">
              <a:solidFill>
                <a:schemeClr val="bg1"/>
              </a:solidFill>
              <a:latin typeface="Arial"/>
              <a:ea typeface="微软雅黑"/>
              <a:sym typeface="Arial"/>
            </a:endParaRPr>
          </a:p>
        </p:txBody>
      </p:sp>
      <p:sp>
        <p:nvSpPr>
          <p:cNvPr id="32" name="Title 1"/>
          <p:cNvSpPr txBox="1"/>
          <p:nvPr/>
        </p:nvSpPr>
        <p:spPr>
          <a:xfrm>
            <a:off x="857880" y="200199"/>
            <a:ext cx="2129944" cy="379477"/>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anose="020B0306030504020204" pitchFamily="34" charset="0"/>
              </a:defRPr>
            </a:lvl1pPr>
          </a:lstStyle>
          <a:p>
            <a:pPr algn="l"/>
            <a:r>
              <a:rPr lang="en-US" altLang="zh-CN" sz="1800" b="1" dirty="0">
                <a:latin typeface="Arial"/>
                <a:ea typeface="微软雅黑"/>
                <a:sym typeface="Arial"/>
              </a:rPr>
              <a:t>Add title text</a:t>
            </a:r>
            <a:endParaRPr lang="en-GB" altLang="zh-CN" sz="1800" b="1" dirty="0">
              <a:latin typeface="Arial"/>
              <a:ea typeface="微软雅黑"/>
              <a:sym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advClick="0" advTm="0"/>
    </mc:Choice>
    <mc:Fallback xmlns="">
      <p:transition spd="slow" advClick="0"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32"/>
                                        </p:tgtEl>
                                        <p:attrNameLst>
                                          <p:attrName>style.visibility</p:attrName>
                                        </p:attrNameLst>
                                      </p:cBhvr>
                                      <p:to>
                                        <p:strVal val="visible"/>
                                      </p:to>
                                    </p:set>
                                    <p:anim calcmode="lin" valueType="num">
                                      <p:cBhvr>
                                        <p:cTn id="7" dur="500" fill="hold"/>
                                        <p:tgtEl>
                                          <p:spTgt spid="3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2"/>
                                        </p:tgtEl>
                                        <p:attrNameLst>
                                          <p:attrName>ppt_y</p:attrName>
                                        </p:attrNameLst>
                                      </p:cBhvr>
                                      <p:tavLst>
                                        <p:tav tm="0">
                                          <p:val>
                                            <p:strVal val="#ppt_y"/>
                                          </p:val>
                                        </p:tav>
                                        <p:tav tm="100000">
                                          <p:val>
                                            <p:strVal val="#ppt_y"/>
                                          </p:val>
                                        </p:tav>
                                      </p:tavLst>
                                    </p:anim>
                                    <p:anim calcmode="lin" valueType="num">
                                      <p:cBhvr>
                                        <p:cTn id="9" dur="500" fill="hold"/>
                                        <p:tgtEl>
                                          <p:spTgt spid="3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2"/>
                                        </p:tgtEl>
                                      </p:cBhvr>
                                    </p:animEffect>
                                  </p:childTnLst>
                                </p:cTn>
                              </p:par>
                            </p:childTnLst>
                          </p:cTn>
                        </p:par>
                        <p:par>
                          <p:cTn id="12" fill="hold">
                            <p:stCondLst>
                              <p:cond delay="1050"/>
                            </p:stCondLst>
                            <p:childTnLst>
                              <p:par>
                                <p:cTn id="13" presetID="22" presetClass="entr" presetSubtype="8"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left)">
                                      <p:cBhvr>
                                        <p:cTn id="15" dur="500"/>
                                        <p:tgtEl>
                                          <p:spTgt spid="2"/>
                                        </p:tgtEl>
                                      </p:cBhvr>
                                    </p:animEffect>
                                  </p:childTnLst>
                                </p:cTn>
                              </p:par>
                            </p:childTnLst>
                          </p:cTn>
                        </p:par>
                        <p:par>
                          <p:cTn id="16" fill="hold">
                            <p:stCondLst>
                              <p:cond delay="1550"/>
                            </p:stCondLst>
                            <p:childTnLst>
                              <p:par>
                                <p:cTn id="17" presetID="10" presetClass="entr" presetSubtype="0" fill="hold" grpId="0" nodeType="after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fade">
                                      <p:cBhvr>
                                        <p:cTn id="19" dur="500"/>
                                        <p:tgtEl>
                                          <p:spTgt spid="13"/>
                                        </p:tgtEl>
                                      </p:cBhvr>
                                    </p:animEffect>
                                  </p:childTnLst>
                                </p:cTn>
                              </p:par>
                            </p:childTnLst>
                          </p:cTn>
                        </p:par>
                        <p:par>
                          <p:cTn id="20" fill="hold">
                            <p:stCondLst>
                              <p:cond delay="2050"/>
                            </p:stCondLst>
                            <p:childTnLst>
                              <p:par>
                                <p:cTn id="21" presetID="22" presetClass="entr" presetSubtype="4" fill="hold" grpId="0" nodeType="after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wipe(down)">
                                      <p:cBhvr>
                                        <p:cTn id="23" dur="500"/>
                                        <p:tgtEl>
                                          <p:spTgt spid="5"/>
                                        </p:tgtEl>
                                      </p:cBhvr>
                                    </p:animEffect>
                                  </p:childTnLst>
                                </p:cTn>
                              </p:par>
                            </p:childTnLst>
                          </p:cTn>
                        </p:par>
                        <p:par>
                          <p:cTn id="24" fill="hold">
                            <p:stCondLst>
                              <p:cond delay="2550"/>
                            </p:stCondLst>
                            <p:childTnLst>
                              <p:par>
                                <p:cTn id="25" presetID="53" presetClass="entr" presetSubtype="16"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p:cTn id="27" dur="500" fill="hold"/>
                                        <p:tgtEl>
                                          <p:spTgt spid="9"/>
                                        </p:tgtEl>
                                        <p:attrNameLst>
                                          <p:attrName>ppt_w</p:attrName>
                                        </p:attrNameLst>
                                      </p:cBhvr>
                                      <p:tavLst>
                                        <p:tav tm="0">
                                          <p:val>
                                            <p:fltVal val="0"/>
                                          </p:val>
                                        </p:tav>
                                        <p:tav tm="100000">
                                          <p:val>
                                            <p:strVal val="#ppt_w"/>
                                          </p:val>
                                        </p:tav>
                                      </p:tavLst>
                                    </p:anim>
                                    <p:anim calcmode="lin" valueType="num">
                                      <p:cBhvr>
                                        <p:cTn id="28" dur="500" fill="hold"/>
                                        <p:tgtEl>
                                          <p:spTgt spid="9"/>
                                        </p:tgtEl>
                                        <p:attrNameLst>
                                          <p:attrName>ppt_h</p:attrName>
                                        </p:attrNameLst>
                                      </p:cBhvr>
                                      <p:tavLst>
                                        <p:tav tm="0">
                                          <p:val>
                                            <p:fltVal val="0"/>
                                          </p:val>
                                        </p:tav>
                                        <p:tav tm="100000">
                                          <p:val>
                                            <p:strVal val="#ppt_h"/>
                                          </p:val>
                                        </p:tav>
                                      </p:tavLst>
                                    </p:anim>
                                    <p:animEffect transition="in" filter="fade">
                                      <p:cBhvr>
                                        <p:cTn id="29" dur="500"/>
                                        <p:tgtEl>
                                          <p:spTgt spid="9"/>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24"/>
                                        </p:tgtEl>
                                        <p:attrNameLst>
                                          <p:attrName>style.visibility</p:attrName>
                                        </p:attrNameLst>
                                      </p:cBhvr>
                                      <p:to>
                                        <p:strVal val="visible"/>
                                      </p:to>
                                    </p:set>
                                    <p:anim calcmode="lin" valueType="num">
                                      <p:cBhvr>
                                        <p:cTn id="32" dur="500" fill="hold"/>
                                        <p:tgtEl>
                                          <p:spTgt spid="24"/>
                                        </p:tgtEl>
                                        <p:attrNameLst>
                                          <p:attrName>ppt_w</p:attrName>
                                        </p:attrNameLst>
                                      </p:cBhvr>
                                      <p:tavLst>
                                        <p:tav tm="0">
                                          <p:val>
                                            <p:fltVal val="0"/>
                                          </p:val>
                                        </p:tav>
                                        <p:tav tm="100000">
                                          <p:val>
                                            <p:strVal val="#ppt_w"/>
                                          </p:val>
                                        </p:tav>
                                      </p:tavLst>
                                    </p:anim>
                                    <p:anim calcmode="lin" valueType="num">
                                      <p:cBhvr>
                                        <p:cTn id="33" dur="500" fill="hold"/>
                                        <p:tgtEl>
                                          <p:spTgt spid="24"/>
                                        </p:tgtEl>
                                        <p:attrNameLst>
                                          <p:attrName>ppt_h</p:attrName>
                                        </p:attrNameLst>
                                      </p:cBhvr>
                                      <p:tavLst>
                                        <p:tav tm="0">
                                          <p:val>
                                            <p:fltVal val="0"/>
                                          </p:val>
                                        </p:tav>
                                        <p:tav tm="100000">
                                          <p:val>
                                            <p:strVal val="#ppt_h"/>
                                          </p:val>
                                        </p:tav>
                                      </p:tavLst>
                                    </p:anim>
                                    <p:animEffect transition="in" filter="fade">
                                      <p:cBhvr>
                                        <p:cTn id="34" dur="500"/>
                                        <p:tgtEl>
                                          <p:spTgt spid="24"/>
                                        </p:tgtEl>
                                      </p:cBhvr>
                                    </p:animEffect>
                                  </p:childTnLst>
                                </p:cTn>
                              </p:par>
                            </p:childTnLst>
                          </p:cTn>
                        </p:par>
                        <p:par>
                          <p:cTn id="35" fill="hold">
                            <p:stCondLst>
                              <p:cond delay="3050"/>
                            </p:stCondLst>
                            <p:childTnLst>
                              <p:par>
                                <p:cTn id="36" presetID="18" presetClass="entr" presetSubtype="12" fill="hold" grpId="0" nodeType="afterEffect">
                                  <p:stCondLst>
                                    <p:cond delay="0"/>
                                  </p:stCondLst>
                                  <p:childTnLst>
                                    <p:set>
                                      <p:cBhvr>
                                        <p:cTn id="37" dur="1" fill="hold">
                                          <p:stCondLst>
                                            <p:cond delay="0"/>
                                          </p:stCondLst>
                                        </p:cTn>
                                        <p:tgtEl>
                                          <p:spTgt spid="3">
                                            <p:txEl>
                                              <p:pRg st="0" end="0"/>
                                            </p:txEl>
                                          </p:spTgt>
                                        </p:tgtEl>
                                        <p:attrNameLst>
                                          <p:attrName>style.visibility</p:attrName>
                                        </p:attrNameLst>
                                      </p:cBhvr>
                                      <p:to>
                                        <p:strVal val="visible"/>
                                      </p:to>
                                    </p:set>
                                    <p:animEffect transition="in" filter="strips(downLeft)">
                                      <p:cBhvr>
                                        <p:cTn id="38" dur="500"/>
                                        <p:tgtEl>
                                          <p:spTgt spid="3">
                                            <p:txEl>
                                              <p:pRg st="0" end="0"/>
                                            </p:txEl>
                                          </p:spTgt>
                                        </p:tgtEl>
                                      </p:cBhvr>
                                    </p:animEffect>
                                  </p:childTnLst>
                                </p:cTn>
                              </p:par>
                              <p:par>
                                <p:cTn id="39" presetID="18" presetClass="entr" presetSubtype="12" fill="hold" grpId="0" nodeType="withEffect">
                                  <p:stCondLst>
                                    <p:cond delay="0"/>
                                  </p:stCondLst>
                                  <p:childTnLst>
                                    <p:set>
                                      <p:cBhvr>
                                        <p:cTn id="40" dur="1" fill="hold">
                                          <p:stCondLst>
                                            <p:cond delay="0"/>
                                          </p:stCondLst>
                                        </p:cTn>
                                        <p:tgtEl>
                                          <p:spTgt spid="4">
                                            <p:txEl>
                                              <p:pRg st="0" end="0"/>
                                            </p:txEl>
                                          </p:spTgt>
                                        </p:tgtEl>
                                        <p:attrNameLst>
                                          <p:attrName>style.visibility</p:attrName>
                                        </p:attrNameLst>
                                      </p:cBhvr>
                                      <p:to>
                                        <p:strVal val="visible"/>
                                      </p:to>
                                    </p:set>
                                    <p:animEffect transition="in" filter="strips(downLeft)">
                                      <p:cBhvr>
                                        <p:cTn id="41" dur="500"/>
                                        <p:tgtEl>
                                          <p:spTgt spid="4">
                                            <p:txEl>
                                              <p:pRg st="0" end="0"/>
                                            </p:txEl>
                                          </p:spTgt>
                                        </p:tgtEl>
                                      </p:cBhvr>
                                    </p:animEffect>
                                  </p:childTnLst>
                                </p:cTn>
                              </p:par>
                            </p:childTnLst>
                          </p:cTn>
                        </p:par>
                        <p:par>
                          <p:cTn id="42" fill="hold">
                            <p:stCondLst>
                              <p:cond delay="3550"/>
                            </p:stCondLst>
                            <p:childTnLst>
                              <p:par>
                                <p:cTn id="43" presetID="10" presetClass="entr" presetSubtype="0" fill="hold" grpId="0" nodeType="afterEffect">
                                  <p:stCondLst>
                                    <p:cond delay="0"/>
                                  </p:stCondLst>
                                  <p:childTnLst>
                                    <p:set>
                                      <p:cBhvr>
                                        <p:cTn id="44" dur="1" fill="hold">
                                          <p:stCondLst>
                                            <p:cond delay="0"/>
                                          </p:stCondLst>
                                        </p:cTn>
                                        <p:tgtEl>
                                          <p:spTgt spid="14"/>
                                        </p:tgtEl>
                                        <p:attrNameLst>
                                          <p:attrName>style.visibility</p:attrName>
                                        </p:attrNameLst>
                                      </p:cBhvr>
                                      <p:to>
                                        <p:strVal val="visible"/>
                                      </p:to>
                                    </p:set>
                                    <p:animEffect transition="in" filter="fade">
                                      <p:cBhvr>
                                        <p:cTn id="45" dur="500"/>
                                        <p:tgtEl>
                                          <p:spTgt spid="14"/>
                                        </p:tgtEl>
                                      </p:cBhvr>
                                    </p:animEffect>
                                  </p:childTnLst>
                                </p:cTn>
                              </p:par>
                            </p:childTnLst>
                          </p:cTn>
                        </p:par>
                        <p:par>
                          <p:cTn id="46" fill="hold">
                            <p:stCondLst>
                              <p:cond delay="4050"/>
                            </p:stCondLst>
                            <p:childTnLst>
                              <p:par>
                                <p:cTn id="47" presetID="22" presetClass="entr" presetSubtype="4" fill="hold" grpId="0" nodeType="afterEffect">
                                  <p:stCondLst>
                                    <p:cond delay="0"/>
                                  </p:stCondLst>
                                  <p:childTnLst>
                                    <p:set>
                                      <p:cBhvr>
                                        <p:cTn id="48" dur="1" fill="hold">
                                          <p:stCondLst>
                                            <p:cond delay="0"/>
                                          </p:stCondLst>
                                        </p:cTn>
                                        <p:tgtEl>
                                          <p:spTgt spid="6"/>
                                        </p:tgtEl>
                                        <p:attrNameLst>
                                          <p:attrName>style.visibility</p:attrName>
                                        </p:attrNameLst>
                                      </p:cBhvr>
                                      <p:to>
                                        <p:strVal val="visible"/>
                                      </p:to>
                                    </p:set>
                                    <p:animEffect transition="in" filter="wipe(down)">
                                      <p:cBhvr>
                                        <p:cTn id="49" dur="500"/>
                                        <p:tgtEl>
                                          <p:spTgt spid="6"/>
                                        </p:tgtEl>
                                      </p:cBhvr>
                                    </p:animEffect>
                                  </p:childTnLst>
                                </p:cTn>
                              </p:par>
                            </p:childTnLst>
                          </p:cTn>
                        </p:par>
                        <p:par>
                          <p:cTn id="50" fill="hold">
                            <p:stCondLst>
                              <p:cond delay="4550"/>
                            </p:stCondLst>
                            <p:childTnLst>
                              <p:par>
                                <p:cTn id="51" presetID="53" presetClass="entr" presetSubtype="16" fill="hold" grpId="0" nodeType="afterEffect">
                                  <p:stCondLst>
                                    <p:cond delay="0"/>
                                  </p:stCondLst>
                                  <p:childTnLst>
                                    <p:set>
                                      <p:cBhvr>
                                        <p:cTn id="52" dur="1" fill="hold">
                                          <p:stCondLst>
                                            <p:cond delay="0"/>
                                          </p:stCondLst>
                                        </p:cTn>
                                        <p:tgtEl>
                                          <p:spTgt spid="10"/>
                                        </p:tgtEl>
                                        <p:attrNameLst>
                                          <p:attrName>style.visibility</p:attrName>
                                        </p:attrNameLst>
                                      </p:cBhvr>
                                      <p:to>
                                        <p:strVal val="visible"/>
                                      </p:to>
                                    </p:set>
                                    <p:anim calcmode="lin" valueType="num">
                                      <p:cBhvr>
                                        <p:cTn id="53" dur="500" fill="hold"/>
                                        <p:tgtEl>
                                          <p:spTgt spid="10"/>
                                        </p:tgtEl>
                                        <p:attrNameLst>
                                          <p:attrName>ppt_w</p:attrName>
                                        </p:attrNameLst>
                                      </p:cBhvr>
                                      <p:tavLst>
                                        <p:tav tm="0">
                                          <p:val>
                                            <p:fltVal val="0"/>
                                          </p:val>
                                        </p:tav>
                                        <p:tav tm="100000">
                                          <p:val>
                                            <p:strVal val="#ppt_w"/>
                                          </p:val>
                                        </p:tav>
                                      </p:tavLst>
                                    </p:anim>
                                    <p:anim calcmode="lin" valueType="num">
                                      <p:cBhvr>
                                        <p:cTn id="54" dur="500" fill="hold"/>
                                        <p:tgtEl>
                                          <p:spTgt spid="10"/>
                                        </p:tgtEl>
                                        <p:attrNameLst>
                                          <p:attrName>ppt_h</p:attrName>
                                        </p:attrNameLst>
                                      </p:cBhvr>
                                      <p:tavLst>
                                        <p:tav tm="0">
                                          <p:val>
                                            <p:fltVal val="0"/>
                                          </p:val>
                                        </p:tav>
                                        <p:tav tm="100000">
                                          <p:val>
                                            <p:strVal val="#ppt_h"/>
                                          </p:val>
                                        </p:tav>
                                      </p:tavLst>
                                    </p:anim>
                                    <p:animEffect transition="in" filter="fade">
                                      <p:cBhvr>
                                        <p:cTn id="55" dur="500"/>
                                        <p:tgtEl>
                                          <p:spTgt spid="10"/>
                                        </p:tgtEl>
                                      </p:cBhvr>
                                    </p:animEffect>
                                  </p:childTnLst>
                                </p:cTn>
                              </p:par>
                              <p:par>
                                <p:cTn id="56" presetID="53" presetClass="entr" presetSubtype="16" fill="hold" grpId="0" nodeType="withEffect">
                                  <p:stCondLst>
                                    <p:cond delay="0"/>
                                  </p:stCondLst>
                                  <p:childTnLst>
                                    <p:set>
                                      <p:cBhvr>
                                        <p:cTn id="57" dur="1" fill="hold">
                                          <p:stCondLst>
                                            <p:cond delay="0"/>
                                          </p:stCondLst>
                                        </p:cTn>
                                        <p:tgtEl>
                                          <p:spTgt spid="25"/>
                                        </p:tgtEl>
                                        <p:attrNameLst>
                                          <p:attrName>style.visibility</p:attrName>
                                        </p:attrNameLst>
                                      </p:cBhvr>
                                      <p:to>
                                        <p:strVal val="visible"/>
                                      </p:to>
                                    </p:set>
                                    <p:anim calcmode="lin" valueType="num">
                                      <p:cBhvr>
                                        <p:cTn id="58" dur="500" fill="hold"/>
                                        <p:tgtEl>
                                          <p:spTgt spid="25"/>
                                        </p:tgtEl>
                                        <p:attrNameLst>
                                          <p:attrName>ppt_w</p:attrName>
                                        </p:attrNameLst>
                                      </p:cBhvr>
                                      <p:tavLst>
                                        <p:tav tm="0">
                                          <p:val>
                                            <p:fltVal val="0"/>
                                          </p:val>
                                        </p:tav>
                                        <p:tav tm="100000">
                                          <p:val>
                                            <p:strVal val="#ppt_w"/>
                                          </p:val>
                                        </p:tav>
                                      </p:tavLst>
                                    </p:anim>
                                    <p:anim calcmode="lin" valueType="num">
                                      <p:cBhvr>
                                        <p:cTn id="59" dur="500" fill="hold"/>
                                        <p:tgtEl>
                                          <p:spTgt spid="25"/>
                                        </p:tgtEl>
                                        <p:attrNameLst>
                                          <p:attrName>ppt_h</p:attrName>
                                        </p:attrNameLst>
                                      </p:cBhvr>
                                      <p:tavLst>
                                        <p:tav tm="0">
                                          <p:val>
                                            <p:fltVal val="0"/>
                                          </p:val>
                                        </p:tav>
                                        <p:tav tm="100000">
                                          <p:val>
                                            <p:strVal val="#ppt_h"/>
                                          </p:val>
                                        </p:tav>
                                      </p:tavLst>
                                    </p:anim>
                                    <p:animEffect transition="in" filter="fade">
                                      <p:cBhvr>
                                        <p:cTn id="60" dur="500"/>
                                        <p:tgtEl>
                                          <p:spTgt spid="25"/>
                                        </p:tgtEl>
                                      </p:cBhvr>
                                    </p:animEffect>
                                  </p:childTnLst>
                                </p:cTn>
                              </p:par>
                            </p:childTnLst>
                          </p:cTn>
                        </p:par>
                        <p:par>
                          <p:cTn id="61" fill="hold">
                            <p:stCondLst>
                              <p:cond delay="5050"/>
                            </p:stCondLst>
                            <p:childTnLst>
                              <p:par>
                                <p:cTn id="62" presetID="18" presetClass="entr" presetSubtype="12" fill="hold" grpId="0" nodeType="afterEffect">
                                  <p:stCondLst>
                                    <p:cond delay="0"/>
                                  </p:stCondLst>
                                  <p:childTnLst>
                                    <p:set>
                                      <p:cBhvr>
                                        <p:cTn id="63" dur="1" fill="hold">
                                          <p:stCondLst>
                                            <p:cond delay="0"/>
                                          </p:stCondLst>
                                        </p:cTn>
                                        <p:tgtEl>
                                          <p:spTgt spid="18"/>
                                        </p:tgtEl>
                                        <p:attrNameLst>
                                          <p:attrName>style.visibility</p:attrName>
                                        </p:attrNameLst>
                                      </p:cBhvr>
                                      <p:to>
                                        <p:strVal val="visible"/>
                                      </p:to>
                                    </p:set>
                                    <p:animEffect transition="in" filter="strips(downLeft)">
                                      <p:cBhvr>
                                        <p:cTn id="64" dur="500"/>
                                        <p:tgtEl>
                                          <p:spTgt spid="18"/>
                                        </p:tgtEl>
                                      </p:cBhvr>
                                    </p:animEffect>
                                  </p:childTnLst>
                                </p:cTn>
                              </p:par>
                              <p:par>
                                <p:cTn id="65" presetID="18" presetClass="entr" presetSubtype="12" fill="hold" grpId="0" nodeType="withEffect">
                                  <p:stCondLst>
                                    <p:cond delay="0"/>
                                  </p:stCondLst>
                                  <p:childTnLst>
                                    <p:set>
                                      <p:cBhvr>
                                        <p:cTn id="66" dur="1" fill="hold">
                                          <p:stCondLst>
                                            <p:cond delay="0"/>
                                          </p:stCondLst>
                                        </p:cTn>
                                        <p:tgtEl>
                                          <p:spTgt spid="19"/>
                                        </p:tgtEl>
                                        <p:attrNameLst>
                                          <p:attrName>style.visibility</p:attrName>
                                        </p:attrNameLst>
                                      </p:cBhvr>
                                      <p:to>
                                        <p:strVal val="visible"/>
                                      </p:to>
                                    </p:set>
                                    <p:animEffect transition="in" filter="strips(downLeft)">
                                      <p:cBhvr>
                                        <p:cTn id="67" dur="500"/>
                                        <p:tgtEl>
                                          <p:spTgt spid="19"/>
                                        </p:tgtEl>
                                      </p:cBhvr>
                                    </p:animEffect>
                                  </p:childTnLst>
                                </p:cTn>
                              </p:par>
                            </p:childTnLst>
                          </p:cTn>
                        </p:par>
                        <p:par>
                          <p:cTn id="68" fill="hold">
                            <p:stCondLst>
                              <p:cond delay="5550"/>
                            </p:stCondLst>
                            <p:childTnLst>
                              <p:par>
                                <p:cTn id="69" presetID="10" presetClass="entr" presetSubtype="0" fill="hold" grpId="0" nodeType="afterEffect">
                                  <p:stCondLst>
                                    <p:cond delay="0"/>
                                  </p:stCondLst>
                                  <p:childTnLst>
                                    <p:set>
                                      <p:cBhvr>
                                        <p:cTn id="70" dur="1" fill="hold">
                                          <p:stCondLst>
                                            <p:cond delay="0"/>
                                          </p:stCondLst>
                                        </p:cTn>
                                        <p:tgtEl>
                                          <p:spTgt spid="15"/>
                                        </p:tgtEl>
                                        <p:attrNameLst>
                                          <p:attrName>style.visibility</p:attrName>
                                        </p:attrNameLst>
                                      </p:cBhvr>
                                      <p:to>
                                        <p:strVal val="visible"/>
                                      </p:to>
                                    </p:set>
                                    <p:animEffect transition="in" filter="fade">
                                      <p:cBhvr>
                                        <p:cTn id="71" dur="500"/>
                                        <p:tgtEl>
                                          <p:spTgt spid="15"/>
                                        </p:tgtEl>
                                      </p:cBhvr>
                                    </p:animEffect>
                                  </p:childTnLst>
                                </p:cTn>
                              </p:par>
                            </p:childTnLst>
                          </p:cTn>
                        </p:par>
                        <p:par>
                          <p:cTn id="72" fill="hold">
                            <p:stCondLst>
                              <p:cond delay="6050"/>
                            </p:stCondLst>
                            <p:childTnLst>
                              <p:par>
                                <p:cTn id="73" presetID="22" presetClass="entr" presetSubtype="4" fill="hold" grpId="0" nodeType="afterEffect">
                                  <p:stCondLst>
                                    <p:cond delay="0"/>
                                  </p:stCondLst>
                                  <p:childTnLst>
                                    <p:set>
                                      <p:cBhvr>
                                        <p:cTn id="74" dur="1" fill="hold">
                                          <p:stCondLst>
                                            <p:cond delay="0"/>
                                          </p:stCondLst>
                                        </p:cTn>
                                        <p:tgtEl>
                                          <p:spTgt spid="7"/>
                                        </p:tgtEl>
                                        <p:attrNameLst>
                                          <p:attrName>style.visibility</p:attrName>
                                        </p:attrNameLst>
                                      </p:cBhvr>
                                      <p:to>
                                        <p:strVal val="visible"/>
                                      </p:to>
                                    </p:set>
                                    <p:animEffect transition="in" filter="wipe(down)">
                                      <p:cBhvr>
                                        <p:cTn id="75" dur="500"/>
                                        <p:tgtEl>
                                          <p:spTgt spid="7"/>
                                        </p:tgtEl>
                                      </p:cBhvr>
                                    </p:animEffect>
                                  </p:childTnLst>
                                </p:cTn>
                              </p:par>
                            </p:childTnLst>
                          </p:cTn>
                        </p:par>
                        <p:par>
                          <p:cTn id="76" fill="hold">
                            <p:stCondLst>
                              <p:cond delay="6550"/>
                            </p:stCondLst>
                            <p:childTnLst>
                              <p:par>
                                <p:cTn id="77" presetID="53" presetClass="entr" presetSubtype="16" fill="hold" grpId="0" nodeType="afterEffect">
                                  <p:stCondLst>
                                    <p:cond delay="0"/>
                                  </p:stCondLst>
                                  <p:childTnLst>
                                    <p:set>
                                      <p:cBhvr>
                                        <p:cTn id="78" dur="1" fill="hold">
                                          <p:stCondLst>
                                            <p:cond delay="0"/>
                                          </p:stCondLst>
                                        </p:cTn>
                                        <p:tgtEl>
                                          <p:spTgt spid="11"/>
                                        </p:tgtEl>
                                        <p:attrNameLst>
                                          <p:attrName>style.visibility</p:attrName>
                                        </p:attrNameLst>
                                      </p:cBhvr>
                                      <p:to>
                                        <p:strVal val="visible"/>
                                      </p:to>
                                    </p:set>
                                    <p:anim calcmode="lin" valueType="num">
                                      <p:cBhvr>
                                        <p:cTn id="79" dur="500" fill="hold"/>
                                        <p:tgtEl>
                                          <p:spTgt spid="11"/>
                                        </p:tgtEl>
                                        <p:attrNameLst>
                                          <p:attrName>ppt_w</p:attrName>
                                        </p:attrNameLst>
                                      </p:cBhvr>
                                      <p:tavLst>
                                        <p:tav tm="0">
                                          <p:val>
                                            <p:fltVal val="0"/>
                                          </p:val>
                                        </p:tav>
                                        <p:tav tm="100000">
                                          <p:val>
                                            <p:strVal val="#ppt_w"/>
                                          </p:val>
                                        </p:tav>
                                      </p:tavLst>
                                    </p:anim>
                                    <p:anim calcmode="lin" valueType="num">
                                      <p:cBhvr>
                                        <p:cTn id="80" dur="500" fill="hold"/>
                                        <p:tgtEl>
                                          <p:spTgt spid="11"/>
                                        </p:tgtEl>
                                        <p:attrNameLst>
                                          <p:attrName>ppt_h</p:attrName>
                                        </p:attrNameLst>
                                      </p:cBhvr>
                                      <p:tavLst>
                                        <p:tav tm="0">
                                          <p:val>
                                            <p:fltVal val="0"/>
                                          </p:val>
                                        </p:tav>
                                        <p:tav tm="100000">
                                          <p:val>
                                            <p:strVal val="#ppt_h"/>
                                          </p:val>
                                        </p:tav>
                                      </p:tavLst>
                                    </p:anim>
                                    <p:animEffect transition="in" filter="fade">
                                      <p:cBhvr>
                                        <p:cTn id="81" dur="500"/>
                                        <p:tgtEl>
                                          <p:spTgt spid="11"/>
                                        </p:tgtEl>
                                      </p:cBhvr>
                                    </p:animEffect>
                                  </p:childTnLst>
                                </p:cTn>
                              </p:par>
                              <p:par>
                                <p:cTn id="82" presetID="53" presetClass="entr" presetSubtype="16" fill="hold" grpId="0" nodeType="withEffect">
                                  <p:stCondLst>
                                    <p:cond delay="0"/>
                                  </p:stCondLst>
                                  <p:childTnLst>
                                    <p:set>
                                      <p:cBhvr>
                                        <p:cTn id="83" dur="1" fill="hold">
                                          <p:stCondLst>
                                            <p:cond delay="0"/>
                                          </p:stCondLst>
                                        </p:cTn>
                                        <p:tgtEl>
                                          <p:spTgt spid="26"/>
                                        </p:tgtEl>
                                        <p:attrNameLst>
                                          <p:attrName>style.visibility</p:attrName>
                                        </p:attrNameLst>
                                      </p:cBhvr>
                                      <p:to>
                                        <p:strVal val="visible"/>
                                      </p:to>
                                    </p:set>
                                    <p:anim calcmode="lin" valueType="num">
                                      <p:cBhvr>
                                        <p:cTn id="84" dur="500" fill="hold"/>
                                        <p:tgtEl>
                                          <p:spTgt spid="26"/>
                                        </p:tgtEl>
                                        <p:attrNameLst>
                                          <p:attrName>ppt_w</p:attrName>
                                        </p:attrNameLst>
                                      </p:cBhvr>
                                      <p:tavLst>
                                        <p:tav tm="0">
                                          <p:val>
                                            <p:fltVal val="0"/>
                                          </p:val>
                                        </p:tav>
                                        <p:tav tm="100000">
                                          <p:val>
                                            <p:strVal val="#ppt_w"/>
                                          </p:val>
                                        </p:tav>
                                      </p:tavLst>
                                    </p:anim>
                                    <p:anim calcmode="lin" valueType="num">
                                      <p:cBhvr>
                                        <p:cTn id="85" dur="500" fill="hold"/>
                                        <p:tgtEl>
                                          <p:spTgt spid="26"/>
                                        </p:tgtEl>
                                        <p:attrNameLst>
                                          <p:attrName>ppt_h</p:attrName>
                                        </p:attrNameLst>
                                      </p:cBhvr>
                                      <p:tavLst>
                                        <p:tav tm="0">
                                          <p:val>
                                            <p:fltVal val="0"/>
                                          </p:val>
                                        </p:tav>
                                        <p:tav tm="100000">
                                          <p:val>
                                            <p:strVal val="#ppt_h"/>
                                          </p:val>
                                        </p:tav>
                                      </p:tavLst>
                                    </p:anim>
                                    <p:animEffect transition="in" filter="fade">
                                      <p:cBhvr>
                                        <p:cTn id="86" dur="500"/>
                                        <p:tgtEl>
                                          <p:spTgt spid="26"/>
                                        </p:tgtEl>
                                      </p:cBhvr>
                                    </p:animEffect>
                                  </p:childTnLst>
                                </p:cTn>
                              </p:par>
                            </p:childTnLst>
                          </p:cTn>
                        </p:par>
                        <p:par>
                          <p:cTn id="87" fill="hold">
                            <p:stCondLst>
                              <p:cond delay="7050"/>
                            </p:stCondLst>
                            <p:childTnLst>
                              <p:par>
                                <p:cTn id="88" presetID="18" presetClass="entr" presetSubtype="6" fill="hold" grpId="0" nodeType="afterEffect">
                                  <p:stCondLst>
                                    <p:cond delay="0"/>
                                  </p:stCondLst>
                                  <p:childTnLst>
                                    <p:set>
                                      <p:cBhvr>
                                        <p:cTn id="89" dur="1" fill="hold">
                                          <p:stCondLst>
                                            <p:cond delay="0"/>
                                          </p:stCondLst>
                                        </p:cTn>
                                        <p:tgtEl>
                                          <p:spTgt spid="20"/>
                                        </p:tgtEl>
                                        <p:attrNameLst>
                                          <p:attrName>style.visibility</p:attrName>
                                        </p:attrNameLst>
                                      </p:cBhvr>
                                      <p:to>
                                        <p:strVal val="visible"/>
                                      </p:to>
                                    </p:set>
                                    <p:animEffect transition="in" filter="strips(downRight)">
                                      <p:cBhvr>
                                        <p:cTn id="90" dur="500"/>
                                        <p:tgtEl>
                                          <p:spTgt spid="20"/>
                                        </p:tgtEl>
                                      </p:cBhvr>
                                    </p:animEffect>
                                  </p:childTnLst>
                                </p:cTn>
                              </p:par>
                              <p:par>
                                <p:cTn id="91" presetID="18" presetClass="entr" presetSubtype="6" fill="hold" grpId="0" nodeType="withEffect">
                                  <p:stCondLst>
                                    <p:cond delay="0"/>
                                  </p:stCondLst>
                                  <p:childTnLst>
                                    <p:set>
                                      <p:cBhvr>
                                        <p:cTn id="92" dur="1" fill="hold">
                                          <p:stCondLst>
                                            <p:cond delay="0"/>
                                          </p:stCondLst>
                                        </p:cTn>
                                        <p:tgtEl>
                                          <p:spTgt spid="21"/>
                                        </p:tgtEl>
                                        <p:attrNameLst>
                                          <p:attrName>style.visibility</p:attrName>
                                        </p:attrNameLst>
                                      </p:cBhvr>
                                      <p:to>
                                        <p:strVal val="visible"/>
                                      </p:to>
                                    </p:set>
                                    <p:animEffect transition="in" filter="strips(downRight)">
                                      <p:cBhvr>
                                        <p:cTn id="93" dur="500"/>
                                        <p:tgtEl>
                                          <p:spTgt spid="21"/>
                                        </p:tgtEl>
                                      </p:cBhvr>
                                    </p:animEffect>
                                  </p:childTnLst>
                                </p:cTn>
                              </p:par>
                            </p:childTnLst>
                          </p:cTn>
                        </p:par>
                        <p:par>
                          <p:cTn id="94" fill="hold">
                            <p:stCondLst>
                              <p:cond delay="7550"/>
                            </p:stCondLst>
                            <p:childTnLst>
                              <p:par>
                                <p:cTn id="95" presetID="10" presetClass="entr" presetSubtype="0" fill="hold" grpId="0" nodeType="afterEffect">
                                  <p:stCondLst>
                                    <p:cond delay="0"/>
                                  </p:stCondLst>
                                  <p:childTnLst>
                                    <p:set>
                                      <p:cBhvr>
                                        <p:cTn id="96" dur="1" fill="hold">
                                          <p:stCondLst>
                                            <p:cond delay="0"/>
                                          </p:stCondLst>
                                        </p:cTn>
                                        <p:tgtEl>
                                          <p:spTgt spid="16"/>
                                        </p:tgtEl>
                                        <p:attrNameLst>
                                          <p:attrName>style.visibility</p:attrName>
                                        </p:attrNameLst>
                                      </p:cBhvr>
                                      <p:to>
                                        <p:strVal val="visible"/>
                                      </p:to>
                                    </p:set>
                                    <p:animEffect transition="in" filter="fade">
                                      <p:cBhvr>
                                        <p:cTn id="97" dur="500"/>
                                        <p:tgtEl>
                                          <p:spTgt spid="16"/>
                                        </p:tgtEl>
                                      </p:cBhvr>
                                    </p:animEffect>
                                  </p:childTnLst>
                                </p:cTn>
                              </p:par>
                            </p:childTnLst>
                          </p:cTn>
                        </p:par>
                        <p:par>
                          <p:cTn id="98" fill="hold">
                            <p:stCondLst>
                              <p:cond delay="8050"/>
                            </p:stCondLst>
                            <p:childTnLst>
                              <p:par>
                                <p:cTn id="99" presetID="22" presetClass="entr" presetSubtype="1" fill="hold" grpId="0" nodeType="afterEffect">
                                  <p:stCondLst>
                                    <p:cond delay="0"/>
                                  </p:stCondLst>
                                  <p:childTnLst>
                                    <p:set>
                                      <p:cBhvr>
                                        <p:cTn id="100" dur="1" fill="hold">
                                          <p:stCondLst>
                                            <p:cond delay="0"/>
                                          </p:stCondLst>
                                        </p:cTn>
                                        <p:tgtEl>
                                          <p:spTgt spid="8"/>
                                        </p:tgtEl>
                                        <p:attrNameLst>
                                          <p:attrName>style.visibility</p:attrName>
                                        </p:attrNameLst>
                                      </p:cBhvr>
                                      <p:to>
                                        <p:strVal val="visible"/>
                                      </p:to>
                                    </p:set>
                                    <p:animEffect transition="in" filter="wipe(up)">
                                      <p:cBhvr>
                                        <p:cTn id="101" dur="500"/>
                                        <p:tgtEl>
                                          <p:spTgt spid="8"/>
                                        </p:tgtEl>
                                      </p:cBhvr>
                                    </p:animEffect>
                                  </p:childTnLst>
                                </p:cTn>
                              </p:par>
                            </p:childTnLst>
                          </p:cTn>
                        </p:par>
                        <p:par>
                          <p:cTn id="102" fill="hold">
                            <p:stCondLst>
                              <p:cond delay="8550"/>
                            </p:stCondLst>
                            <p:childTnLst>
                              <p:par>
                                <p:cTn id="103" presetID="53" presetClass="entr" presetSubtype="16" fill="hold" grpId="0" nodeType="afterEffect">
                                  <p:stCondLst>
                                    <p:cond delay="0"/>
                                  </p:stCondLst>
                                  <p:childTnLst>
                                    <p:set>
                                      <p:cBhvr>
                                        <p:cTn id="104" dur="1" fill="hold">
                                          <p:stCondLst>
                                            <p:cond delay="0"/>
                                          </p:stCondLst>
                                        </p:cTn>
                                        <p:tgtEl>
                                          <p:spTgt spid="12"/>
                                        </p:tgtEl>
                                        <p:attrNameLst>
                                          <p:attrName>style.visibility</p:attrName>
                                        </p:attrNameLst>
                                      </p:cBhvr>
                                      <p:to>
                                        <p:strVal val="visible"/>
                                      </p:to>
                                    </p:set>
                                    <p:anim calcmode="lin" valueType="num">
                                      <p:cBhvr>
                                        <p:cTn id="105" dur="500" fill="hold"/>
                                        <p:tgtEl>
                                          <p:spTgt spid="12"/>
                                        </p:tgtEl>
                                        <p:attrNameLst>
                                          <p:attrName>ppt_w</p:attrName>
                                        </p:attrNameLst>
                                      </p:cBhvr>
                                      <p:tavLst>
                                        <p:tav tm="0">
                                          <p:val>
                                            <p:fltVal val="0"/>
                                          </p:val>
                                        </p:tav>
                                        <p:tav tm="100000">
                                          <p:val>
                                            <p:strVal val="#ppt_w"/>
                                          </p:val>
                                        </p:tav>
                                      </p:tavLst>
                                    </p:anim>
                                    <p:anim calcmode="lin" valueType="num">
                                      <p:cBhvr>
                                        <p:cTn id="106" dur="500" fill="hold"/>
                                        <p:tgtEl>
                                          <p:spTgt spid="12"/>
                                        </p:tgtEl>
                                        <p:attrNameLst>
                                          <p:attrName>ppt_h</p:attrName>
                                        </p:attrNameLst>
                                      </p:cBhvr>
                                      <p:tavLst>
                                        <p:tav tm="0">
                                          <p:val>
                                            <p:fltVal val="0"/>
                                          </p:val>
                                        </p:tav>
                                        <p:tav tm="100000">
                                          <p:val>
                                            <p:strVal val="#ppt_h"/>
                                          </p:val>
                                        </p:tav>
                                      </p:tavLst>
                                    </p:anim>
                                    <p:animEffect transition="in" filter="fade">
                                      <p:cBhvr>
                                        <p:cTn id="107" dur="500"/>
                                        <p:tgtEl>
                                          <p:spTgt spid="12"/>
                                        </p:tgtEl>
                                      </p:cBhvr>
                                    </p:animEffect>
                                  </p:childTnLst>
                                </p:cTn>
                              </p:par>
                              <p:par>
                                <p:cTn id="108" presetID="53" presetClass="entr" presetSubtype="16" fill="hold" grpId="0" nodeType="withEffect">
                                  <p:stCondLst>
                                    <p:cond delay="0"/>
                                  </p:stCondLst>
                                  <p:childTnLst>
                                    <p:set>
                                      <p:cBhvr>
                                        <p:cTn id="109" dur="1" fill="hold">
                                          <p:stCondLst>
                                            <p:cond delay="0"/>
                                          </p:stCondLst>
                                        </p:cTn>
                                        <p:tgtEl>
                                          <p:spTgt spid="27"/>
                                        </p:tgtEl>
                                        <p:attrNameLst>
                                          <p:attrName>style.visibility</p:attrName>
                                        </p:attrNameLst>
                                      </p:cBhvr>
                                      <p:to>
                                        <p:strVal val="visible"/>
                                      </p:to>
                                    </p:set>
                                    <p:anim calcmode="lin" valueType="num">
                                      <p:cBhvr>
                                        <p:cTn id="110" dur="500" fill="hold"/>
                                        <p:tgtEl>
                                          <p:spTgt spid="27"/>
                                        </p:tgtEl>
                                        <p:attrNameLst>
                                          <p:attrName>ppt_w</p:attrName>
                                        </p:attrNameLst>
                                      </p:cBhvr>
                                      <p:tavLst>
                                        <p:tav tm="0">
                                          <p:val>
                                            <p:fltVal val="0"/>
                                          </p:val>
                                        </p:tav>
                                        <p:tav tm="100000">
                                          <p:val>
                                            <p:strVal val="#ppt_w"/>
                                          </p:val>
                                        </p:tav>
                                      </p:tavLst>
                                    </p:anim>
                                    <p:anim calcmode="lin" valueType="num">
                                      <p:cBhvr>
                                        <p:cTn id="111" dur="500" fill="hold"/>
                                        <p:tgtEl>
                                          <p:spTgt spid="27"/>
                                        </p:tgtEl>
                                        <p:attrNameLst>
                                          <p:attrName>ppt_h</p:attrName>
                                        </p:attrNameLst>
                                      </p:cBhvr>
                                      <p:tavLst>
                                        <p:tav tm="0">
                                          <p:val>
                                            <p:fltVal val="0"/>
                                          </p:val>
                                        </p:tav>
                                        <p:tav tm="100000">
                                          <p:val>
                                            <p:strVal val="#ppt_h"/>
                                          </p:val>
                                        </p:tav>
                                      </p:tavLst>
                                    </p:anim>
                                    <p:animEffect transition="in" filter="fade">
                                      <p:cBhvr>
                                        <p:cTn id="112" dur="500"/>
                                        <p:tgtEl>
                                          <p:spTgt spid="27"/>
                                        </p:tgtEl>
                                      </p:cBhvr>
                                    </p:animEffect>
                                  </p:childTnLst>
                                </p:cTn>
                              </p:par>
                            </p:childTnLst>
                          </p:cTn>
                        </p:par>
                        <p:par>
                          <p:cTn id="113" fill="hold">
                            <p:stCondLst>
                              <p:cond delay="9050"/>
                            </p:stCondLst>
                            <p:childTnLst>
                              <p:par>
                                <p:cTn id="114" presetID="18" presetClass="entr" presetSubtype="6" fill="hold" grpId="0" nodeType="afterEffect">
                                  <p:stCondLst>
                                    <p:cond delay="0"/>
                                  </p:stCondLst>
                                  <p:childTnLst>
                                    <p:set>
                                      <p:cBhvr>
                                        <p:cTn id="115" dur="1" fill="hold">
                                          <p:stCondLst>
                                            <p:cond delay="0"/>
                                          </p:stCondLst>
                                        </p:cTn>
                                        <p:tgtEl>
                                          <p:spTgt spid="22"/>
                                        </p:tgtEl>
                                        <p:attrNameLst>
                                          <p:attrName>style.visibility</p:attrName>
                                        </p:attrNameLst>
                                      </p:cBhvr>
                                      <p:to>
                                        <p:strVal val="visible"/>
                                      </p:to>
                                    </p:set>
                                    <p:animEffect transition="in" filter="strips(downRight)">
                                      <p:cBhvr>
                                        <p:cTn id="116" dur="500"/>
                                        <p:tgtEl>
                                          <p:spTgt spid="22"/>
                                        </p:tgtEl>
                                      </p:cBhvr>
                                    </p:animEffect>
                                  </p:childTnLst>
                                </p:cTn>
                              </p:par>
                              <p:par>
                                <p:cTn id="117" presetID="18" presetClass="entr" presetSubtype="6" fill="hold" grpId="0" nodeType="withEffect">
                                  <p:stCondLst>
                                    <p:cond delay="0"/>
                                  </p:stCondLst>
                                  <p:childTnLst>
                                    <p:set>
                                      <p:cBhvr>
                                        <p:cTn id="118" dur="1" fill="hold">
                                          <p:stCondLst>
                                            <p:cond delay="0"/>
                                          </p:stCondLst>
                                        </p:cTn>
                                        <p:tgtEl>
                                          <p:spTgt spid="23"/>
                                        </p:tgtEl>
                                        <p:attrNameLst>
                                          <p:attrName>style.visibility</p:attrName>
                                        </p:attrNameLst>
                                      </p:cBhvr>
                                      <p:to>
                                        <p:strVal val="visible"/>
                                      </p:to>
                                    </p:set>
                                    <p:animEffect transition="in" filter="strips(downRight)">
                                      <p:cBhvr>
                                        <p:cTn id="119" dur="500"/>
                                        <p:tgtEl>
                                          <p:spTgt spid="23"/>
                                        </p:tgtEl>
                                      </p:cBhvr>
                                    </p:animEffect>
                                  </p:childTnLst>
                                </p:cTn>
                              </p:par>
                            </p:childTnLst>
                          </p:cTn>
                        </p:par>
                        <p:par>
                          <p:cTn id="120" fill="hold">
                            <p:stCondLst>
                              <p:cond delay="9550"/>
                            </p:stCondLst>
                            <p:childTnLst>
                              <p:par>
                                <p:cTn id="121" presetID="1" presetClass="entr" presetSubtype="0" fill="hold" grpId="0" nodeType="afterEffect">
                                  <p:stCondLst>
                                    <p:cond delay="0"/>
                                  </p:stCondLst>
                                  <p:childTnLst>
                                    <p:set>
                                      <p:cBhvr>
                                        <p:cTn id="122" dur="1" fill="hold">
                                          <p:stCondLst>
                                            <p:cond delay="0"/>
                                          </p:stCondLst>
                                        </p:cTn>
                                        <p:tgtEl>
                                          <p:spTgt spid="28"/>
                                        </p:tgtEl>
                                        <p:attrNameLst>
                                          <p:attrName>style.visibility</p:attrName>
                                        </p:attrNameLst>
                                      </p:cBhvr>
                                      <p:to>
                                        <p:strVal val="visible"/>
                                      </p:to>
                                    </p:set>
                                  </p:childTnLst>
                                </p:cTn>
                              </p:par>
                              <p:par>
                                <p:cTn id="123" presetID="27" presetClass="emph" presetSubtype="0" fill="remove" grpId="1" nodeType="withEffect">
                                  <p:stCondLst>
                                    <p:cond delay="0"/>
                                  </p:stCondLst>
                                  <p:childTnLst>
                                    <p:animClr clrSpc="rgb" dir="cw">
                                      <p:cBhvr override="childStyle">
                                        <p:cTn id="124" dur="250" autoRev="1" fill="remove"/>
                                        <p:tgtEl>
                                          <p:spTgt spid="28"/>
                                        </p:tgtEl>
                                        <p:attrNameLst>
                                          <p:attrName>style.color</p:attrName>
                                        </p:attrNameLst>
                                      </p:cBhvr>
                                      <p:to>
                                        <a:schemeClr val="bg1"/>
                                      </p:to>
                                    </p:animClr>
                                    <p:animClr clrSpc="rgb" dir="cw">
                                      <p:cBhvr>
                                        <p:cTn id="125" dur="250" autoRev="1" fill="remove"/>
                                        <p:tgtEl>
                                          <p:spTgt spid="28"/>
                                        </p:tgtEl>
                                        <p:attrNameLst>
                                          <p:attrName>fillcolor</p:attrName>
                                        </p:attrNameLst>
                                      </p:cBhvr>
                                      <p:to>
                                        <a:schemeClr val="bg1"/>
                                      </p:to>
                                    </p:animClr>
                                    <p:set>
                                      <p:cBhvr>
                                        <p:cTn id="126" dur="250" autoRev="1" fill="remove"/>
                                        <p:tgtEl>
                                          <p:spTgt spid="28"/>
                                        </p:tgtEl>
                                        <p:attrNameLst>
                                          <p:attrName>fill.type</p:attrName>
                                        </p:attrNameLst>
                                      </p:cBhvr>
                                      <p:to>
                                        <p:strVal val="solid"/>
                                      </p:to>
                                    </p:set>
                                    <p:set>
                                      <p:cBhvr>
                                        <p:cTn id="127" dur="250" autoRev="1" fill="remove"/>
                                        <p:tgtEl>
                                          <p:spTgt spid="28"/>
                                        </p:tgtEl>
                                        <p:attrNameLst>
                                          <p:attrName>fill.on</p:attrName>
                                        </p:attrNameLst>
                                      </p:cBhvr>
                                      <p:to>
                                        <p:strVal val="true"/>
                                      </p:to>
                                    </p:set>
                                  </p:childTnLst>
                                </p:cTn>
                              </p:par>
                            </p:childTnLst>
                          </p:cTn>
                        </p:par>
                        <p:par>
                          <p:cTn id="128" fill="hold">
                            <p:stCondLst>
                              <p:cond delay="10050"/>
                            </p:stCondLst>
                            <p:childTnLst>
                              <p:par>
                                <p:cTn id="129" presetID="10" presetClass="entr" presetSubtype="0" fill="hold" grpId="0" nodeType="afterEffect">
                                  <p:stCondLst>
                                    <p:cond delay="0"/>
                                  </p:stCondLst>
                                  <p:childTnLst>
                                    <p:set>
                                      <p:cBhvr>
                                        <p:cTn id="130" dur="1" fill="hold">
                                          <p:stCondLst>
                                            <p:cond delay="0"/>
                                          </p:stCondLst>
                                        </p:cTn>
                                        <p:tgtEl>
                                          <p:spTgt spid="29"/>
                                        </p:tgtEl>
                                        <p:attrNameLst>
                                          <p:attrName>style.visibility</p:attrName>
                                        </p:attrNameLst>
                                      </p:cBhvr>
                                      <p:to>
                                        <p:strVal val="visible"/>
                                      </p:to>
                                    </p:set>
                                    <p:animEffect transition="in" filter="fade">
                                      <p:cBhvr>
                                        <p:cTn id="131" dur="500"/>
                                        <p:tgtEl>
                                          <p:spTgt spid="29"/>
                                        </p:tgtEl>
                                      </p:cBhvr>
                                    </p:animEffect>
                                  </p:childTnLst>
                                </p:cTn>
                              </p:par>
                              <p:par>
                                <p:cTn id="132" presetID="10" presetClass="entr" presetSubtype="0" fill="hold" grpId="0" nodeType="withEffect">
                                  <p:stCondLst>
                                    <p:cond delay="0"/>
                                  </p:stCondLst>
                                  <p:childTnLst>
                                    <p:set>
                                      <p:cBhvr>
                                        <p:cTn id="133" dur="1" fill="hold">
                                          <p:stCondLst>
                                            <p:cond delay="0"/>
                                          </p:stCondLst>
                                        </p:cTn>
                                        <p:tgtEl>
                                          <p:spTgt spid="30"/>
                                        </p:tgtEl>
                                        <p:attrNameLst>
                                          <p:attrName>style.visibility</p:attrName>
                                        </p:attrNameLst>
                                      </p:cBhvr>
                                      <p:to>
                                        <p:strVal val="visible"/>
                                      </p:to>
                                    </p:set>
                                    <p:animEffect transition="in" filter="fade">
                                      <p:cBhvr>
                                        <p:cTn id="134"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P spid="4" grpId="0" build="p"/>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8" grpId="0"/>
      <p:bldP spid="19" grpId="0"/>
      <p:bldP spid="20" grpId="0"/>
      <p:bldP spid="21" grpId="0"/>
      <p:bldP spid="22" grpId="0"/>
      <p:bldP spid="23" grpId="0"/>
      <p:bldP spid="24" grpId="0"/>
      <p:bldP spid="25" grpId="0"/>
      <p:bldP spid="26" grpId="0"/>
      <p:bldP spid="27" grpId="0"/>
      <p:bldP spid="28" grpId="0" animBg="1"/>
      <p:bldP spid="28" grpId="1" animBg="1"/>
      <p:bldP spid="29" grpId="0" animBg="1"/>
      <p:bldP spid="30" grpId="0"/>
      <p:bldP spid="3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37"/>
          <p:cNvGrpSpPr/>
          <p:nvPr/>
        </p:nvGrpSpPr>
        <p:grpSpPr>
          <a:xfrm>
            <a:off x="827584" y="1500501"/>
            <a:ext cx="1647323" cy="1077093"/>
            <a:chOff x="1" y="0"/>
            <a:chExt cx="4392858" cy="2872248"/>
          </a:xfrm>
        </p:grpSpPr>
        <p:sp>
          <p:nvSpPr>
            <p:cNvPr id="3" name="Shape 333"/>
            <p:cNvSpPr/>
            <p:nvPr/>
          </p:nvSpPr>
          <p:spPr>
            <a:xfrm>
              <a:off x="1" y="0"/>
              <a:ext cx="4392858" cy="287224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5030" y="10904"/>
                  </a:lnTo>
                  <a:lnTo>
                    <a:pt x="0" y="21600"/>
                  </a:lnTo>
                  <a:lnTo>
                    <a:pt x="16497" y="21600"/>
                  </a:lnTo>
                  <a:lnTo>
                    <a:pt x="21600" y="10886"/>
                  </a:lnTo>
                  <a:lnTo>
                    <a:pt x="16483" y="28"/>
                  </a:lnTo>
                  <a:lnTo>
                    <a:pt x="0" y="0"/>
                  </a:lnTo>
                  <a:close/>
                </a:path>
              </a:pathLst>
            </a:custGeom>
            <a:solidFill>
              <a:schemeClr val="accent1"/>
            </a:solidFill>
            <a:ln w="12700" cap="flat">
              <a:noFill/>
              <a:miter lim="400000"/>
            </a:ln>
            <a:effectLst/>
          </p:spPr>
          <p:txBody>
            <a:bodyPr wrap="square" lIns="0" tIns="0" rIns="0" bIns="0" numCol="1" anchor="ctr">
              <a:noAutofit/>
            </a:bodyPr>
            <a:lstStyle/>
            <a:p>
              <a:pPr lvl="0">
                <a:defRPr sz="11200"/>
              </a:pPr>
              <a:endParaRPr sz="1200">
                <a:solidFill>
                  <a:schemeClr val="bg1"/>
                </a:solidFill>
                <a:latin typeface="Arial"/>
                <a:ea typeface="微软雅黑"/>
                <a:cs typeface="Arial" panose="020B0604020202020204" pitchFamily="34" charset="0"/>
                <a:sym typeface="Arial"/>
              </a:endParaRPr>
            </a:p>
          </p:txBody>
        </p:sp>
        <p:sp>
          <p:nvSpPr>
            <p:cNvPr id="6" name="Shape 335"/>
            <p:cNvSpPr/>
            <p:nvPr/>
          </p:nvSpPr>
          <p:spPr>
            <a:xfrm>
              <a:off x="1276093" y="1207643"/>
              <a:ext cx="2487859" cy="492443"/>
            </a:xfrm>
            <a:prstGeom prst="rect">
              <a:avLst/>
            </a:prstGeom>
            <a:noFill/>
            <a:ln w="12700" cap="flat">
              <a:noFill/>
              <a:miter lim="400000"/>
            </a:ln>
            <a:effectLst/>
          </p:spPr>
          <p:txBody>
            <a:bodyPr wrap="none" lIns="0" tIns="0" rIns="0" bIns="0" numCol="1" anchor="ctr">
              <a:spAutoFit/>
            </a:bodyPr>
            <a:lstStyle>
              <a:lvl1pPr>
                <a:defRPr sz="2000">
                  <a:solidFill>
                    <a:srgbClr val="FAF9FC"/>
                  </a:solidFill>
                  <a:latin typeface="STIXGeneral-Bold"/>
                  <a:ea typeface="STIXGeneral-Bold"/>
                  <a:cs typeface="STIXGeneral-Bold"/>
                  <a:sym typeface="STIXGeneral-Bold"/>
                </a:defRPr>
              </a:lvl1pPr>
            </a:lstStyle>
            <a:p>
              <a:pPr algn="ctr"/>
              <a:r>
                <a:rPr lang="en-US" altLang="zh-CN" sz="1200" b="1" dirty="0">
                  <a:solidFill>
                    <a:schemeClr val="bg1"/>
                  </a:solidFill>
                  <a:latin typeface="Arial"/>
                  <a:ea typeface="微软雅黑"/>
                  <a:cs typeface="Lato Regular"/>
                  <a:sym typeface="Arial"/>
                </a:rPr>
                <a:t>Add title text</a:t>
              </a:r>
              <a:endParaRPr lang="id-ID" altLang="zh-CN" sz="1200" b="1" dirty="0">
                <a:solidFill>
                  <a:schemeClr val="bg1"/>
                </a:solidFill>
                <a:latin typeface="Arial"/>
                <a:ea typeface="微软雅黑"/>
                <a:cs typeface="Lato Regular"/>
                <a:sym typeface="Arial"/>
              </a:endParaRPr>
            </a:p>
          </p:txBody>
        </p:sp>
      </p:grpSp>
      <p:grpSp>
        <p:nvGrpSpPr>
          <p:cNvPr id="7" name="Group 342"/>
          <p:cNvGrpSpPr/>
          <p:nvPr/>
        </p:nvGrpSpPr>
        <p:grpSpPr>
          <a:xfrm>
            <a:off x="2262318" y="1500501"/>
            <a:ext cx="1647323" cy="1077093"/>
            <a:chOff x="0" y="0"/>
            <a:chExt cx="4392859" cy="2872248"/>
          </a:xfrm>
        </p:grpSpPr>
        <p:sp>
          <p:nvSpPr>
            <p:cNvPr id="8" name="Shape 338"/>
            <p:cNvSpPr/>
            <p:nvPr/>
          </p:nvSpPr>
          <p:spPr>
            <a:xfrm>
              <a:off x="0" y="0"/>
              <a:ext cx="4392859" cy="287224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5030" y="10904"/>
                  </a:lnTo>
                  <a:lnTo>
                    <a:pt x="0" y="21600"/>
                  </a:lnTo>
                  <a:lnTo>
                    <a:pt x="16497" y="21600"/>
                  </a:lnTo>
                  <a:lnTo>
                    <a:pt x="21600" y="10886"/>
                  </a:lnTo>
                  <a:lnTo>
                    <a:pt x="16483" y="28"/>
                  </a:lnTo>
                  <a:lnTo>
                    <a:pt x="0" y="0"/>
                  </a:lnTo>
                  <a:close/>
                </a:path>
              </a:pathLst>
            </a:custGeom>
            <a:solidFill>
              <a:schemeClr val="accent2"/>
            </a:solidFill>
            <a:ln w="12700" cap="flat">
              <a:noFill/>
              <a:miter lim="400000"/>
            </a:ln>
            <a:effectLst/>
          </p:spPr>
          <p:txBody>
            <a:bodyPr wrap="square" lIns="0" tIns="0" rIns="0" bIns="0" numCol="1" anchor="ctr">
              <a:noAutofit/>
            </a:bodyPr>
            <a:lstStyle/>
            <a:p>
              <a:pPr lvl="0">
                <a:defRPr sz="11200"/>
              </a:pPr>
              <a:endParaRPr sz="1200">
                <a:solidFill>
                  <a:schemeClr val="bg1"/>
                </a:solidFill>
                <a:latin typeface="Arial"/>
                <a:ea typeface="微软雅黑"/>
                <a:cs typeface="Arial" panose="020B0604020202020204" pitchFamily="34" charset="0"/>
                <a:sym typeface="Arial"/>
              </a:endParaRPr>
            </a:p>
          </p:txBody>
        </p:sp>
        <p:sp>
          <p:nvSpPr>
            <p:cNvPr id="11" name="Shape 340"/>
            <p:cNvSpPr/>
            <p:nvPr/>
          </p:nvSpPr>
          <p:spPr>
            <a:xfrm>
              <a:off x="1194479" y="1289712"/>
              <a:ext cx="2852436" cy="431800"/>
            </a:xfrm>
            <a:prstGeom prst="rect">
              <a:avLst/>
            </a:prstGeom>
            <a:noFill/>
            <a:ln w="12700" cap="flat">
              <a:noFill/>
              <a:miter lim="400000"/>
            </a:ln>
            <a:effectLst/>
          </p:spPr>
          <p:txBody>
            <a:bodyPr wrap="square" lIns="0" tIns="0" rIns="0" bIns="0" numCol="1" anchor="ctr">
              <a:noAutofit/>
            </a:bodyPr>
            <a:lstStyle>
              <a:lvl1pPr>
                <a:defRPr sz="2000">
                  <a:solidFill>
                    <a:srgbClr val="FAF9FC"/>
                  </a:solidFill>
                  <a:latin typeface="STIXGeneral-Bold"/>
                  <a:ea typeface="STIXGeneral-Bold"/>
                  <a:cs typeface="STIXGeneral-Bold"/>
                  <a:sym typeface="STIXGeneral-Bold"/>
                </a:defRPr>
              </a:lvl1pPr>
            </a:lstStyle>
            <a:p>
              <a:pPr algn="ctr"/>
              <a:r>
                <a:rPr lang="en-US" altLang="zh-CN" sz="1200" b="1" dirty="0">
                  <a:solidFill>
                    <a:schemeClr val="bg1"/>
                  </a:solidFill>
                  <a:latin typeface="Arial"/>
                  <a:ea typeface="微软雅黑"/>
                  <a:cs typeface="Lato Regular"/>
                  <a:sym typeface="Arial"/>
                </a:rPr>
                <a:t>Add title text</a:t>
              </a:r>
              <a:endParaRPr lang="id-ID" altLang="zh-CN" sz="1200" b="1" dirty="0">
                <a:solidFill>
                  <a:schemeClr val="bg1"/>
                </a:solidFill>
                <a:latin typeface="Arial"/>
                <a:ea typeface="微软雅黑"/>
                <a:cs typeface="Lato Regular"/>
                <a:sym typeface="Arial"/>
              </a:endParaRPr>
            </a:p>
          </p:txBody>
        </p:sp>
      </p:grpSp>
      <p:grpSp>
        <p:nvGrpSpPr>
          <p:cNvPr id="12" name="Group 347"/>
          <p:cNvGrpSpPr/>
          <p:nvPr/>
        </p:nvGrpSpPr>
        <p:grpSpPr>
          <a:xfrm>
            <a:off x="3732499" y="1500501"/>
            <a:ext cx="1647323" cy="1077093"/>
            <a:chOff x="0" y="0"/>
            <a:chExt cx="4392859" cy="2872248"/>
          </a:xfrm>
        </p:grpSpPr>
        <p:sp>
          <p:nvSpPr>
            <p:cNvPr id="13" name="Shape 343"/>
            <p:cNvSpPr/>
            <p:nvPr/>
          </p:nvSpPr>
          <p:spPr>
            <a:xfrm>
              <a:off x="0" y="0"/>
              <a:ext cx="4392859" cy="287224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5030" y="10904"/>
                  </a:lnTo>
                  <a:lnTo>
                    <a:pt x="0" y="21600"/>
                  </a:lnTo>
                  <a:lnTo>
                    <a:pt x="16497" y="21600"/>
                  </a:lnTo>
                  <a:lnTo>
                    <a:pt x="21600" y="10886"/>
                  </a:lnTo>
                  <a:lnTo>
                    <a:pt x="16483" y="28"/>
                  </a:lnTo>
                  <a:lnTo>
                    <a:pt x="0" y="0"/>
                  </a:lnTo>
                  <a:close/>
                </a:path>
              </a:pathLst>
            </a:custGeom>
            <a:solidFill>
              <a:schemeClr val="accent1"/>
            </a:solidFill>
            <a:ln w="12700" cap="flat">
              <a:noFill/>
              <a:miter lim="400000"/>
            </a:ln>
            <a:effectLst/>
          </p:spPr>
          <p:txBody>
            <a:bodyPr wrap="square" lIns="0" tIns="0" rIns="0" bIns="0" numCol="1" anchor="ctr">
              <a:noAutofit/>
            </a:bodyPr>
            <a:lstStyle/>
            <a:p>
              <a:pPr lvl="0">
                <a:defRPr sz="11200"/>
              </a:pPr>
              <a:endParaRPr sz="1200">
                <a:solidFill>
                  <a:schemeClr val="bg1"/>
                </a:solidFill>
                <a:latin typeface="Arial"/>
                <a:ea typeface="微软雅黑"/>
                <a:cs typeface="Arial" panose="020B0604020202020204" pitchFamily="34" charset="0"/>
                <a:sym typeface="Arial"/>
              </a:endParaRPr>
            </a:p>
          </p:txBody>
        </p:sp>
        <p:sp>
          <p:nvSpPr>
            <p:cNvPr id="16" name="Shape 345"/>
            <p:cNvSpPr/>
            <p:nvPr/>
          </p:nvSpPr>
          <p:spPr>
            <a:xfrm>
              <a:off x="1086541" y="1289712"/>
              <a:ext cx="2972476" cy="431800"/>
            </a:xfrm>
            <a:prstGeom prst="rect">
              <a:avLst/>
            </a:prstGeom>
            <a:noFill/>
            <a:ln w="12700" cap="flat">
              <a:noFill/>
              <a:miter lim="400000"/>
            </a:ln>
            <a:effectLst/>
          </p:spPr>
          <p:txBody>
            <a:bodyPr wrap="square" lIns="0" tIns="0" rIns="0" bIns="0" numCol="1" anchor="ctr">
              <a:noAutofit/>
            </a:bodyPr>
            <a:lstStyle>
              <a:lvl1pPr>
                <a:defRPr sz="2000">
                  <a:solidFill>
                    <a:srgbClr val="FAF9FC"/>
                  </a:solidFill>
                  <a:latin typeface="STIXGeneral-Bold"/>
                  <a:ea typeface="STIXGeneral-Bold"/>
                  <a:cs typeface="STIXGeneral-Bold"/>
                  <a:sym typeface="STIXGeneral-Bold"/>
                </a:defRPr>
              </a:lvl1pPr>
            </a:lstStyle>
            <a:p>
              <a:pPr algn="ctr"/>
              <a:r>
                <a:rPr lang="en-US" altLang="zh-CN" sz="1200" b="1" dirty="0">
                  <a:solidFill>
                    <a:schemeClr val="bg1"/>
                  </a:solidFill>
                  <a:latin typeface="Arial"/>
                  <a:ea typeface="微软雅黑"/>
                  <a:cs typeface="Lato Regular"/>
                  <a:sym typeface="Arial"/>
                </a:rPr>
                <a:t>Add title text</a:t>
              </a:r>
              <a:endParaRPr lang="id-ID" altLang="zh-CN" sz="1200" b="1" dirty="0">
                <a:solidFill>
                  <a:schemeClr val="bg1"/>
                </a:solidFill>
                <a:latin typeface="Arial"/>
                <a:ea typeface="微软雅黑"/>
                <a:cs typeface="Lato Regular"/>
                <a:sym typeface="Arial"/>
              </a:endParaRPr>
            </a:p>
          </p:txBody>
        </p:sp>
      </p:grpSp>
      <p:grpSp>
        <p:nvGrpSpPr>
          <p:cNvPr id="17" name="Group 352"/>
          <p:cNvGrpSpPr/>
          <p:nvPr/>
        </p:nvGrpSpPr>
        <p:grpSpPr>
          <a:xfrm>
            <a:off x="5190569" y="1500501"/>
            <a:ext cx="1647322" cy="1077093"/>
            <a:chOff x="0" y="0"/>
            <a:chExt cx="4392859" cy="2872248"/>
          </a:xfrm>
        </p:grpSpPr>
        <p:sp>
          <p:nvSpPr>
            <p:cNvPr id="18" name="Shape 348"/>
            <p:cNvSpPr/>
            <p:nvPr/>
          </p:nvSpPr>
          <p:spPr>
            <a:xfrm>
              <a:off x="0" y="0"/>
              <a:ext cx="4392859" cy="287224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5030" y="10904"/>
                  </a:lnTo>
                  <a:lnTo>
                    <a:pt x="0" y="21600"/>
                  </a:lnTo>
                  <a:lnTo>
                    <a:pt x="16497" y="21600"/>
                  </a:lnTo>
                  <a:lnTo>
                    <a:pt x="21600" y="10886"/>
                  </a:lnTo>
                  <a:lnTo>
                    <a:pt x="16483" y="28"/>
                  </a:lnTo>
                  <a:lnTo>
                    <a:pt x="0" y="0"/>
                  </a:lnTo>
                  <a:close/>
                </a:path>
              </a:pathLst>
            </a:custGeom>
            <a:solidFill>
              <a:schemeClr val="accent2"/>
            </a:solidFill>
            <a:ln w="12700" cap="flat">
              <a:noFill/>
              <a:miter lim="400000"/>
            </a:ln>
            <a:effectLst/>
          </p:spPr>
          <p:txBody>
            <a:bodyPr wrap="square" lIns="0" tIns="0" rIns="0" bIns="0" numCol="1" anchor="ctr">
              <a:noAutofit/>
            </a:bodyPr>
            <a:lstStyle/>
            <a:p>
              <a:pPr lvl="0">
                <a:defRPr sz="11200"/>
              </a:pPr>
              <a:endParaRPr sz="1200">
                <a:solidFill>
                  <a:schemeClr val="bg1"/>
                </a:solidFill>
                <a:latin typeface="Arial"/>
                <a:ea typeface="微软雅黑"/>
                <a:cs typeface="Arial" panose="020B0604020202020204" pitchFamily="34" charset="0"/>
                <a:sym typeface="Arial"/>
              </a:endParaRPr>
            </a:p>
          </p:txBody>
        </p:sp>
        <p:sp>
          <p:nvSpPr>
            <p:cNvPr id="21" name="Shape 350"/>
            <p:cNvSpPr/>
            <p:nvPr/>
          </p:nvSpPr>
          <p:spPr>
            <a:xfrm>
              <a:off x="1186403" y="1289712"/>
              <a:ext cx="2924718" cy="431800"/>
            </a:xfrm>
            <a:prstGeom prst="rect">
              <a:avLst/>
            </a:prstGeom>
            <a:noFill/>
            <a:ln w="12700" cap="flat">
              <a:noFill/>
              <a:miter lim="400000"/>
            </a:ln>
            <a:effectLst/>
          </p:spPr>
          <p:txBody>
            <a:bodyPr wrap="square" lIns="0" tIns="0" rIns="0" bIns="0" numCol="1" anchor="ctr">
              <a:noAutofit/>
            </a:bodyPr>
            <a:lstStyle>
              <a:lvl1pPr>
                <a:defRPr sz="2000">
                  <a:solidFill>
                    <a:srgbClr val="FAF9FC"/>
                  </a:solidFill>
                  <a:latin typeface="STIXGeneral-Bold"/>
                  <a:ea typeface="STIXGeneral-Bold"/>
                  <a:cs typeface="STIXGeneral-Bold"/>
                  <a:sym typeface="STIXGeneral-Bold"/>
                </a:defRPr>
              </a:lvl1pPr>
            </a:lstStyle>
            <a:p>
              <a:pPr algn="ctr"/>
              <a:r>
                <a:rPr lang="en-US" altLang="zh-CN" sz="1200" b="1" dirty="0">
                  <a:solidFill>
                    <a:schemeClr val="bg1"/>
                  </a:solidFill>
                  <a:latin typeface="Arial"/>
                  <a:ea typeface="微软雅黑"/>
                  <a:cs typeface="Lato Regular"/>
                  <a:sym typeface="Arial"/>
                </a:rPr>
                <a:t>Add title text</a:t>
              </a:r>
              <a:endParaRPr lang="id-ID" altLang="zh-CN" sz="1200" b="1" dirty="0">
                <a:solidFill>
                  <a:schemeClr val="bg1"/>
                </a:solidFill>
                <a:latin typeface="Arial"/>
                <a:ea typeface="微软雅黑"/>
                <a:cs typeface="Lato Regular"/>
                <a:sym typeface="Arial"/>
              </a:endParaRPr>
            </a:p>
          </p:txBody>
        </p:sp>
      </p:grpSp>
      <p:grpSp>
        <p:nvGrpSpPr>
          <p:cNvPr id="22" name="Group 357"/>
          <p:cNvGrpSpPr/>
          <p:nvPr/>
        </p:nvGrpSpPr>
        <p:grpSpPr>
          <a:xfrm>
            <a:off x="6669094" y="1500501"/>
            <a:ext cx="1647322" cy="1077093"/>
            <a:chOff x="0" y="0"/>
            <a:chExt cx="4392859" cy="2872248"/>
          </a:xfrm>
        </p:grpSpPr>
        <p:sp>
          <p:nvSpPr>
            <p:cNvPr id="23" name="Shape 353"/>
            <p:cNvSpPr/>
            <p:nvPr/>
          </p:nvSpPr>
          <p:spPr>
            <a:xfrm>
              <a:off x="0" y="0"/>
              <a:ext cx="4392859" cy="287224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5030" y="10904"/>
                  </a:lnTo>
                  <a:lnTo>
                    <a:pt x="0" y="21600"/>
                  </a:lnTo>
                  <a:lnTo>
                    <a:pt x="16497" y="21600"/>
                  </a:lnTo>
                  <a:lnTo>
                    <a:pt x="21600" y="10886"/>
                  </a:lnTo>
                  <a:lnTo>
                    <a:pt x="16483" y="28"/>
                  </a:lnTo>
                  <a:lnTo>
                    <a:pt x="0" y="0"/>
                  </a:lnTo>
                  <a:close/>
                </a:path>
              </a:pathLst>
            </a:custGeom>
            <a:solidFill>
              <a:schemeClr val="accent1"/>
            </a:solidFill>
            <a:ln w="12700" cap="flat">
              <a:noFill/>
              <a:miter lim="400000"/>
            </a:ln>
            <a:effectLst/>
          </p:spPr>
          <p:txBody>
            <a:bodyPr wrap="square" lIns="0" tIns="0" rIns="0" bIns="0" numCol="1" anchor="ctr">
              <a:noAutofit/>
            </a:bodyPr>
            <a:lstStyle/>
            <a:p>
              <a:pPr lvl="0">
                <a:defRPr sz="11200"/>
              </a:pPr>
              <a:endParaRPr sz="1200">
                <a:solidFill>
                  <a:schemeClr val="bg1"/>
                </a:solidFill>
                <a:latin typeface="Arial"/>
                <a:ea typeface="微软雅黑"/>
                <a:cs typeface="Arial" panose="020B0604020202020204" pitchFamily="34" charset="0"/>
                <a:sym typeface="Arial"/>
              </a:endParaRPr>
            </a:p>
          </p:txBody>
        </p:sp>
        <p:sp>
          <p:nvSpPr>
            <p:cNvPr id="26" name="Shape 355"/>
            <p:cNvSpPr/>
            <p:nvPr/>
          </p:nvSpPr>
          <p:spPr>
            <a:xfrm>
              <a:off x="1186405" y="1289715"/>
              <a:ext cx="3014432" cy="369333"/>
            </a:xfrm>
            <a:prstGeom prst="rect">
              <a:avLst/>
            </a:prstGeom>
            <a:noFill/>
            <a:ln w="12700" cap="flat">
              <a:noFill/>
              <a:miter lim="400000"/>
            </a:ln>
            <a:effectLst/>
          </p:spPr>
          <p:txBody>
            <a:bodyPr wrap="square" lIns="0" tIns="0" rIns="0" bIns="0" numCol="1" anchor="ctr">
              <a:noAutofit/>
            </a:bodyPr>
            <a:lstStyle>
              <a:lvl1pPr>
                <a:defRPr sz="2000">
                  <a:solidFill>
                    <a:srgbClr val="FAF9FC"/>
                  </a:solidFill>
                  <a:latin typeface="STIXGeneral-Bold"/>
                  <a:ea typeface="STIXGeneral-Bold"/>
                  <a:cs typeface="STIXGeneral-Bold"/>
                  <a:sym typeface="STIXGeneral-Bold"/>
                </a:defRPr>
              </a:lvl1pPr>
            </a:lstStyle>
            <a:p>
              <a:pPr algn="ctr"/>
              <a:r>
                <a:rPr lang="en-US" altLang="zh-CN" sz="1200" b="1" dirty="0">
                  <a:solidFill>
                    <a:schemeClr val="bg1"/>
                  </a:solidFill>
                  <a:latin typeface="Arial"/>
                  <a:ea typeface="微软雅黑"/>
                  <a:cs typeface="Lato Regular"/>
                  <a:sym typeface="Arial"/>
                </a:rPr>
                <a:t>Add title text</a:t>
              </a:r>
              <a:endParaRPr lang="id-ID" altLang="zh-CN" sz="1200" b="1" dirty="0">
                <a:solidFill>
                  <a:schemeClr val="bg1"/>
                </a:solidFill>
                <a:latin typeface="Arial"/>
                <a:ea typeface="微软雅黑"/>
                <a:cs typeface="Lato Regular"/>
                <a:sym typeface="Arial"/>
              </a:endParaRPr>
            </a:p>
          </p:txBody>
        </p:sp>
      </p:grpSp>
      <p:grpSp>
        <p:nvGrpSpPr>
          <p:cNvPr id="27" name="Group 360"/>
          <p:cNvGrpSpPr/>
          <p:nvPr/>
        </p:nvGrpSpPr>
        <p:grpSpPr>
          <a:xfrm>
            <a:off x="1491759" y="2423657"/>
            <a:ext cx="318973" cy="318973"/>
            <a:chOff x="0" y="0"/>
            <a:chExt cx="850594" cy="850594"/>
          </a:xfrm>
        </p:grpSpPr>
        <p:sp>
          <p:nvSpPr>
            <p:cNvPr id="28" name="Shape 358"/>
            <p:cNvSpPr/>
            <p:nvPr/>
          </p:nvSpPr>
          <p:spPr>
            <a:xfrm>
              <a:off x="0" y="0"/>
              <a:ext cx="850594" cy="85059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w="50800" cap="flat">
              <a:solidFill>
                <a:srgbClr val="FBF9FC"/>
              </a:solidFill>
              <a:prstDash val="solid"/>
              <a:miter lim="400000"/>
            </a:ln>
            <a:effectLst/>
          </p:spPr>
          <p:txBody>
            <a:bodyPr wrap="square" lIns="0" tIns="0" rIns="0" bIns="0" numCol="1" anchor="ctr">
              <a:noAutofit/>
            </a:bodyPr>
            <a:lstStyle/>
            <a:p>
              <a:pPr lvl="0">
                <a:defRPr sz="11200"/>
              </a:pPr>
              <a:endParaRPr>
                <a:solidFill>
                  <a:schemeClr val="bg1"/>
                </a:solidFill>
                <a:latin typeface="Arial"/>
                <a:ea typeface="微软雅黑"/>
                <a:cs typeface="Arial" panose="020B0604020202020204" pitchFamily="34" charset="0"/>
                <a:sym typeface="Arial"/>
              </a:endParaRPr>
            </a:p>
          </p:txBody>
        </p:sp>
        <p:sp>
          <p:nvSpPr>
            <p:cNvPr id="29" name="Shape 359"/>
            <p:cNvSpPr/>
            <p:nvPr/>
          </p:nvSpPr>
          <p:spPr>
            <a:xfrm>
              <a:off x="300082" y="114147"/>
              <a:ext cx="250430" cy="622301"/>
            </a:xfrm>
            <a:prstGeom prst="rect">
              <a:avLst/>
            </a:prstGeom>
            <a:noFill/>
            <a:ln w="12700" cap="flat">
              <a:noFill/>
              <a:miter lim="400000"/>
            </a:ln>
            <a:effectLst/>
          </p:spPr>
          <p:txBody>
            <a:bodyPr wrap="square" lIns="0" tIns="0" rIns="0" bIns="0" numCol="1" anchor="ctr">
              <a:noAutofit/>
            </a:bodyPr>
            <a:lstStyle>
              <a:lvl1pPr>
                <a:defRPr sz="3200" b="1">
                  <a:solidFill>
                    <a:srgbClr val="FAF9FC"/>
                  </a:solidFill>
                  <a:latin typeface="Oxygen"/>
                  <a:ea typeface="Oxygen"/>
                  <a:cs typeface="Oxygen"/>
                  <a:sym typeface="Oxygen"/>
                </a:defRPr>
              </a:lvl1pPr>
            </a:lstStyle>
            <a:p>
              <a:pPr lvl="0">
                <a:defRPr sz="1800" b="0">
                  <a:solidFill>
                    <a:srgbClr val="000000"/>
                  </a:solidFill>
                </a:defRPr>
              </a:pPr>
              <a:r>
                <a:rPr sz="1200">
                  <a:solidFill>
                    <a:schemeClr val="bg1"/>
                  </a:solidFill>
                  <a:latin typeface="Arial"/>
                  <a:ea typeface="微软雅黑"/>
                  <a:cs typeface="Arial" panose="020B0604020202020204" pitchFamily="34" charset="0"/>
                  <a:sym typeface="Arial"/>
                </a:rPr>
                <a:t>1</a:t>
              </a:r>
            </a:p>
          </p:txBody>
        </p:sp>
      </p:grpSp>
      <p:grpSp>
        <p:nvGrpSpPr>
          <p:cNvPr id="30" name="Group 363"/>
          <p:cNvGrpSpPr/>
          <p:nvPr/>
        </p:nvGrpSpPr>
        <p:grpSpPr>
          <a:xfrm>
            <a:off x="2929521" y="2423657"/>
            <a:ext cx="318973" cy="318973"/>
            <a:chOff x="0" y="0"/>
            <a:chExt cx="850594" cy="850594"/>
          </a:xfrm>
        </p:grpSpPr>
        <p:sp>
          <p:nvSpPr>
            <p:cNvPr id="31" name="Shape 361"/>
            <p:cNvSpPr/>
            <p:nvPr/>
          </p:nvSpPr>
          <p:spPr>
            <a:xfrm>
              <a:off x="0" y="0"/>
              <a:ext cx="850594" cy="85059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2"/>
            </a:solidFill>
            <a:ln w="50800" cap="flat">
              <a:solidFill>
                <a:srgbClr val="FBF9FC"/>
              </a:solidFill>
              <a:prstDash val="solid"/>
              <a:miter lim="400000"/>
            </a:ln>
            <a:effectLst/>
          </p:spPr>
          <p:txBody>
            <a:bodyPr wrap="square" lIns="0" tIns="0" rIns="0" bIns="0" numCol="1" anchor="ctr">
              <a:noAutofit/>
            </a:bodyPr>
            <a:lstStyle/>
            <a:p>
              <a:pPr lvl="0">
                <a:defRPr sz="11200"/>
              </a:pPr>
              <a:endParaRPr>
                <a:solidFill>
                  <a:schemeClr val="bg1"/>
                </a:solidFill>
                <a:latin typeface="Arial"/>
                <a:ea typeface="微软雅黑"/>
                <a:cs typeface="Arial" panose="020B0604020202020204" pitchFamily="34" charset="0"/>
                <a:sym typeface="Arial"/>
              </a:endParaRPr>
            </a:p>
          </p:txBody>
        </p:sp>
        <p:sp>
          <p:nvSpPr>
            <p:cNvPr id="32" name="Shape 362"/>
            <p:cNvSpPr/>
            <p:nvPr/>
          </p:nvSpPr>
          <p:spPr>
            <a:xfrm>
              <a:off x="311484" y="179076"/>
              <a:ext cx="227626" cy="492442"/>
            </a:xfrm>
            <a:prstGeom prst="rect">
              <a:avLst/>
            </a:prstGeom>
            <a:noFill/>
            <a:ln w="12700" cap="flat">
              <a:noFill/>
              <a:miter lim="400000"/>
            </a:ln>
            <a:effectLst/>
          </p:spPr>
          <p:txBody>
            <a:bodyPr wrap="none" lIns="0" tIns="0" rIns="0" bIns="0" numCol="1" anchor="ctr">
              <a:spAutoFit/>
            </a:bodyPr>
            <a:lstStyle>
              <a:lvl1pPr>
                <a:defRPr sz="3200" b="1">
                  <a:solidFill>
                    <a:srgbClr val="FAF9FC"/>
                  </a:solidFill>
                  <a:latin typeface="Oxygen"/>
                  <a:ea typeface="Oxygen"/>
                  <a:cs typeface="Oxygen"/>
                  <a:sym typeface="Oxygen"/>
                </a:defRPr>
              </a:lvl1pPr>
            </a:lstStyle>
            <a:p>
              <a:pPr lvl="0">
                <a:defRPr sz="1800" b="0">
                  <a:solidFill>
                    <a:srgbClr val="000000"/>
                  </a:solidFill>
                </a:defRPr>
              </a:pPr>
              <a:r>
                <a:rPr sz="1200">
                  <a:solidFill>
                    <a:schemeClr val="bg1"/>
                  </a:solidFill>
                  <a:latin typeface="Arial"/>
                  <a:ea typeface="微软雅黑"/>
                  <a:cs typeface="Arial" panose="020B0604020202020204" pitchFamily="34" charset="0"/>
                  <a:sym typeface="Arial"/>
                </a:rPr>
                <a:t>2</a:t>
              </a:r>
            </a:p>
          </p:txBody>
        </p:sp>
      </p:grpSp>
      <p:grpSp>
        <p:nvGrpSpPr>
          <p:cNvPr id="33" name="Group 366"/>
          <p:cNvGrpSpPr/>
          <p:nvPr/>
        </p:nvGrpSpPr>
        <p:grpSpPr>
          <a:xfrm>
            <a:off x="4396674" y="2423657"/>
            <a:ext cx="318973" cy="318973"/>
            <a:chOff x="0" y="0"/>
            <a:chExt cx="850594" cy="850594"/>
          </a:xfrm>
        </p:grpSpPr>
        <p:sp>
          <p:nvSpPr>
            <p:cNvPr id="34" name="Shape 364"/>
            <p:cNvSpPr/>
            <p:nvPr/>
          </p:nvSpPr>
          <p:spPr>
            <a:xfrm>
              <a:off x="0" y="0"/>
              <a:ext cx="850594" cy="85059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w="50800" cap="flat">
              <a:solidFill>
                <a:srgbClr val="FBF9FC"/>
              </a:solidFill>
              <a:prstDash val="solid"/>
              <a:miter lim="400000"/>
            </a:ln>
            <a:effectLst/>
          </p:spPr>
          <p:txBody>
            <a:bodyPr wrap="square" lIns="0" tIns="0" rIns="0" bIns="0" numCol="1" anchor="ctr">
              <a:noAutofit/>
            </a:bodyPr>
            <a:lstStyle/>
            <a:p>
              <a:pPr lvl="0">
                <a:defRPr sz="11200"/>
              </a:pPr>
              <a:endParaRPr>
                <a:solidFill>
                  <a:schemeClr val="bg1"/>
                </a:solidFill>
                <a:latin typeface="Arial"/>
                <a:ea typeface="微软雅黑"/>
                <a:cs typeface="Arial" panose="020B0604020202020204" pitchFamily="34" charset="0"/>
                <a:sym typeface="Arial"/>
              </a:endParaRPr>
            </a:p>
          </p:txBody>
        </p:sp>
        <p:sp>
          <p:nvSpPr>
            <p:cNvPr id="35" name="Shape 365"/>
            <p:cNvSpPr/>
            <p:nvPr/>
          </p:nvSpPr>
          <p:spPr>
            <a:xfrm>
              <a:off x="311484" y="179076"/>
              <a:ext cx="227626" cy="492442"/>
            </a:xfrm>
            <a:prstGeom prst="rect">
              <a:avLst/>
            </a:prstGeom>
            <a:noFill/>
            <a:ln w="12700" cap="flat">
              <a:noFill/>
              <a:miter lim="400000"/>
            </a:ln>
            <a:effectLst/>
          </p:spPr>
          <p:txBody>
            <a:bodyPr wrap="none" lIns="0" tIns="0" rIns="0" bIns="0" numCol="1" anchor="ctr">
              <a:spAutoFit/>
            </a:bodyPr>
            <a:lstStyle>
              <a:lvl1pPr>
                <a:defRPr sz="3200" b="1">
                  <a:solidFill>
                    <a:srgbClr val="FAF9FC"/>
                  </a:solidFill>
                  <a:latin typeface="Oxygen"/>
                  <a:ea typeface="Oxygen"/>
                  <a:cs typeface="Oxygen"/>
                  <a:sym typeface="Oxygen"/>
                </a:defRPr>
              </a:lvl1pPr>
            </a:lstStyle>
            <a:p>
              <a:pPr lvl="0">
                <a:defRPr sz="1800" b="0">
                  <a:solidFill>
                    <a:srgbClr val="000000"/>
                  </a:solidFill>
                </a:defRPr>
              </a:pPr>
              <a:r>
                <a:rPr sz="1200">
                  <a:solidFill>
                    <a:schemeClr val="bg1"/>
                  </a:solidFill>
                  <a:latin typeface="Arial"/>
                  <a:ea typeface="微软雅黑"/>
                  <a:cs typeface="Arial" panose="020B0604020202020204" pitchFamily="34" charset="0"/>
                  <a:sym typeface="Arial"/>
                </a:rPr>
                <a:t>3</a:t>
              </a:r>
            </a:p>
          </p:txBody>
        </p:sp>
      </p:grpSp>
      <p:grpSp>
        <p:nvGrpSpPr>
          <p:cNvPr id="36" name="Group 369"/>
          <p:cNvGrpSpPr/>
          <p:nvPr/>
        </p:nvGrpSpPr>
        <p:grpSpPr>
          <a:xfrm>
            <a:off x="5854743" y="2423657"/>
            <a:ext cx="318973" cy="318973"/>
            <a:chOff x="0" y="0"/>
            <a:chExt cx="850594" cy="850594"/>
          </a:xfrm>
        </p:grpSpPr>
        <p:sp>
          <p:nvSpPr>
            <p:cNvPr id="37" name="Shape 367"/>
            <p:cNvSpPr/>
            <p:nvPr/>
          </p:nvSpPr>
          <p:spPr>
            <a:xfrm>
              <a:off x="0" y="0"/>
              <a:ext cx="850594" cy="85059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2"/>
            </a:solidFill>
            <a:ln w="50800" cap="flat">
              <a:solidFill>
                <a:srgbClr val="FBF9FC"/>
              </a:solidFill>
              <a:prstDash val="solid"/>
              <a:miter lim="400000"/>
            </a:ln>
            <a:effectLst/>
          </p:spPr>
          <p:txBody>
            <a:bodyPr wrap="square" lIns="0" tIns="0" rIns="0" bIns="0" numCol="1" anchor="ctr">
              <a:noAutofit/>
            </a:bodyPr>
            <a:lstStyle/>
            <a:p>
              <a:pPr lvl="0">
                <a:defRPr sz="11200"/>
              </a:pPr>
              <a:endParaRPr>
                <a:solidFill>
                  <a:schemeClr val="bg1"/>
                </a:solidFill>
                <a:latin typeface="Arial"/>
                <a:ea typeface="微软雅黑"/>
                <a:cs typeface="Arial" panose="020B0604020202020204" pitchFamily="34" charset="0"/>
                <a:sym typeface="Arial"/>
              </a:endParaRPr>
            </a:p>
          </p:txBody>
        </p:sp>
        <p:sp>
          <p:nvSpPr>
            <p:cNvPr id="38" name="Shape 368"/>
            <p:cNvSpPr/>
            <p:nvPr/>
          </p:nvSpPr>
          <p:spPr>
            <a:xfrm>
              <a:off x="243825" y="114147"/>
              <a:ext cx="362944" cy="622301"/>
            </a:xfrm>
            <a:prstGeom prst="rect">
              <a:avLst/>
            </a:prstGeom>
            <a:noFill/>
            <a:ln w="12700" cap="flat">
              <a:noFill/>
              <a:miter lim="400000"/>
            </a:ln>
            <a:effectLst/>
          </p:spPr>
          <p:txBody>
            <a:bodyPr wrap="square" lIns="0" tIns="0" rIns="0" bIns="0" numCol="1" anchor="ctr">
              <a:noAutofit/>
            </a:bodyPr>
            <a:lstStyle>
              <a:lvl1pPr>
                <a:defRPr sz="3200" b="1">
                  <a:solidFill>
                    <a:srgbClr val="FAF9FC"/>
                  </a:solidFill>
                  <a:latin typeface="Oxygen"/>
                  <a:ea typeface="Oxygen"/>
                  <a:cs typeface="Oxygen"/>
                  <a:sym typeface="Oxygen"/>
                </a:defRPr>
              </a:lvl1pPr>
            </a:lstStyle>
            <a:p>
              <a:pPr lvl="0">
                <a:defRPr sz="1800" b="0">
                  <a:solidFill>
                    <a:srgbClr val="000000"/>
                  </a:solidFill>
                </a:defRPr>
              </a:pPr>
              <a:r>
                <a:rPr sz="1200">
                  <a:solidFill>
                    <a:schemeClr val="bg1"/>
                  </a:solidFill>
                  <a:latin typeface="Arial"/>
                  <a:ea typeface="微软雅黑"/>
                  <a:cs typeface="Arial" panose="020B0604020202020204" pitchFamily="34" charset="0"/>
                  <a:sym typeface="Arial"/>
                </a:rPr>
                <a:t>4</a:t>
              </a:r>
            </a:p>
          </p:txBody>
        </p:sp>
      </p:grpSp>
      <p:grpSp>
        <p:nvGrpSpPr>
          <p:cNvPr id="39" name="Group 372"/>
          <p:cNvGrpSpPr/>
          <p:nvPr/>
        </p:nvGrpSpPr>
        <p:grpSpPr>
          <a:xfrm>
            <a:off x="7333269" y="2423657"/>
            <a:ext cx="318973" cy="318973"/>
            <a:chOff x="0" y="0"/>
            <a:chExt cx="850594" cy="850594"/>
          </a:xfrm>
        </p:grpSpPr>
        <p:sp>
          <p:nvSpPr>
            <p:cNvPr id="40" name="Shape 370"/>
            <p:cNvSpPr/>
            <p:nvPr/>
          </p:nvSpPr>
          <p:spPr>
            <a:xfrm>
              <a:off x="0" y="0"/>
              <a:ext cx="850594" cy="85059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w="50800" cap="flat">
              <a:solidFill>
                <a:srgbClr val="FBF9FC"/>
              </a:solidFill>
              <a:prstDash val="solid"/>
              <a:miter lim="400000"/>
            </a:ln>
            <a:effectLst/>
          </p:spPr>
          <p:txBody>
            <a:bodyPr wrap="square" lIns="0" tIns="0" rIns="0" bIns="0" numCol="1" anchor="ctr">
              <a:noAutofit/>
            </a:bodyPr>
            <a:lstStyle/>
            <a:p>
              <a:pPr lvl="0">
                <a:defRPr sz="11200"/>
              </a:pPr>
              <a:endParaRPr>
                <a:solidFill>
                  <a:schemeClr val="bg1"/>
                </a:solidFill>
                <a:latin typeface="Arial"/>
                <a:ea typeface="微软雅黑"/>
                <a:cs typeface="Arial" panose="020B0604020202020204" pitchFamily="34" charset="0"/>
                <a:sym typeface="Arial"/>
              </a:endParaRPr>
            </a:p>
          </p:txBody>
        </p:sp>
        <p:sp>
          <p:nvSpPr>
            <p:cNvPr id="41" name="Shape 371"/>
            <p:cNvSpPr/>
            <p:nvPr/>
          </p:nvSpPr>
          <p:spPr>
            <a:xfrm>
              <a:off x="311484" y="179076"/>
              <a:ext cx="227626" cy="492442"/>
            </a:xfrm>
            <a:prstGeom prst="rect">
              <a:avLst/>
            </a:prstGeom>
            <a:noFill/>
            <a:ln w="12700" cap="flat">
              <a:noFill/>
              <a:miter lim="400000"/>
            </a:ln>
            <a:effectLst/>
          </p:spPr>
          <p:txBody>
            <a:bodyPr wrap="none" lIns="0" tIns="0" rIns="0" bIns="0" numCol="1" anchor="ctr">
              <a:spAutoFit/>
            </a:bodyPr>
            <a:lstStyle>
              <a:lvl1pPr>
                <a:defRPr sz="3200" b="1">
                  <a:solidFill>
                    <a:srgbClr val="FAF9FC"/>
                  </a:solidFill>
                  <a:latin typeface="Oxygen"/>
                  <a:ea typeface="Oxygen"/>
                  <a:cs typeface="Oxygen"/>
                  <a:sym typeface="Oxygen"/>
                </a:defRPr>
              </a:lvl1pPr>
            </a:lstStyle>
            <a:p>
              <a:pPr lvl="0">
                <a:defRPr sz="1800" b="0">
                  <a:solidFill>
                    <a:srgbClr val="000000"/>
                  </a:solidFill>
                </a:defRPr>
              </a:pPr>
              <a:r>
                <a:rPr sz="1200">
                  <a:solidFill>
                    <a:schemeClr val="bg1"/>
                  </a:solidFill>
                  <a:latin typeface="Arial"/>
                  <a:ea typeface="微软雅黑"/>
                  <a:cs typeface="Arial" panose="020B0604020202020204" pitchFamily="34" charset="0"/>
                  <a:sym typeface="Arial"/>
                </a:rPr>
                <a:t>5</a:t>
              </a:r>
            </a:p>
          </p:txBody>
        </p:sp>
      </p:grpSp>
      <p:sp>
        <p:nvSpPr>
          <p:cNvPr id="43" name="Shape 373"/>
          <p:cNvSpPr/>
          <p:nvPr/>
        </p:nvSpPr>
        <p:spPr>
          <a:xfrm>
            <a:off x="1043608" y="3003798"/>
            <a:ext cx="1177714" cy="537006"/>
          </a:xfrm>
          <a:prstGeom prst="rect">
            <a:avLst/>
          </a:prstGeom>
          <a:noFill/>
          <a:ln w="12700" cap="flat">
            <a:noFill/>
            <a:miter lim="400000"/>
          </a:ln>
          <a:effectLst/>
        </p:spPr>
        <p:txBody>
          <a:bodyPr wrap="square" lIns="0" tIns="0" rIns="0" bIns="0" numCol="1" anchor="t">
            <a:spAutoFit/>
          </a:bodyPr>
          <a:lstStyle>
            <a:lvl1pPr>
              <a:defRPr sz="2000">
                <a:solidFill>
                  <a:srgbClr val="828589"/>
                </a:solidFill>
                <a:latin typeface="STIXGeneral-Bold"/>
                <a:ea typeface="STIXGeneral-Bold"/>
                <a:cs typeface="STIXGeneral-Bold"/>
                <a:sym typeface="STIXGeneral-Bold"/>
              </a:defRPr>
            </a:lvl1pPr>
          </a:lstStyle>
          <a:p>
            <a:pPr algn="just">
              <a:lnSpc>
                <a:spcPct val="120000"/>
              </a:lnSpc>
            </a:pPr>
            <a:r>
              <a:rPr lang="en-US" altLang="zh-CN" sz="1000" dirty="0">
                <a:solidFill>
                  <a:schemeClr val="tx1">
                    <a:lumMod val="75000"/>
                    <a:lumOff val="25000"/>
                  </a:schemeClr>
                </a:solidFill>
                <a:latin typeface="Arial"/>
                <a:ea typeface="微软雅黑"/>
                <a:sym typeface="Arial"/>
              </a:rPr>
              <a:t>Click here to add content, content to match the title. </a:t>
            </a:r>
          </a:p>
        </p:txBody>
      </p:sp>
      <p:sp>
        <p:nvSpPr>
          <p:cNvPr id="46" name="Shape 376"/>
          <p:cNvSpPr/>
          <p:nvPr/>
        </p:nvSpPr>
        <p:spPr>
          <a:xfrm>
            <a:off x="2509354" y="3003798"/>
            <a:ext cx="1177713" cy="537006"/>
          </a:xfrm>
          <a:prstGeom prst="rect">
            <a:avLst/>
          </a:prstGeom>
          <a:noFill/>
          <a:ln w="12700" cap="flat">
            <a:noFill/>
            <a:miter lim="400000"/>
          </a:ln>
          <a:effectLst/>
        </p:spPr>
        <p:txBody>
          <a:bodyPr wrap="square" lIns="0" tIns="0" rIns="0" bIns="0" numCol="1" anchor="t">
            <a:spAutoFit/>
          </a:bodyPr>
          <a:lstStyle>
            <a:lvl1pPr>
              <a:defRPr sz="2000">
                <a:solidFill>
                  <a:srgbClr val="828589"/>
                </a:solidFill>
                <a:latin typeface="STIXGeneral-Bold"/>
                <a:ea typeface="STIXGeneral-Bold"/>
                <a:cs typeface="STIXGeneral-Bold"/>
                <a:sym typeface="STIXGeneral-Bold"/>
              </a:defRPr>
            </a:lvl1pPr>
          </a:lstStyle>
          <a:p>
            <a:pPr algn="just">
              <a:lnSpc>
                <a:spcPct val="120000"/>
              </a:lnSpc>
            </a:pPr>
            <a:r>
              <a:rPr lang="en-US" altLang="zh-CN" sz="1000" dirty="0">
                <a:solidFill>
                  <a:schemeClr val="tx1">
                    <a:lumMod val="75000"/>
                    <a:lumOff val="25000"/>
                  </a:schemeClr>
                </a:solidFill>
                <a:latin typeface="Arial"/>
                <a:ea typeface="微软雅黑"/>
                <a:sym typeface="Arial"/>
              </a:rPr>
              <a:t>Click here to add content, content to match the title. </a:t>
            </a:r>
          </a:p>
        </p:txBody>
      </p:sp>
      <p:sp>
        <p:nvSpPr>
          <p:cNvPr id="49" name="Shape 379"/>
          <p:cNvSpPr/>
          <p:nvPr/>
        </p:nvSpPr>
        <p:spPr>
          <a:xfrm>
            <a:off x="3949514" y="3003798"/>
            <a:ext cx="1177713" cy="537006"/>
          </a:xfrm>
          <a:prstGeom prst="rect">
            <a:avLst/>
          </a:prstGeom>
          <a:noFill/>
          <a:ln w="12700" cap="flat">
            <a:noFill/>
            <a:miter lim="400000"/>
          </a:ln>
          <a:effectLst/>
        </p:spPr>
        <p:txBody>
          <a:bodyPr wrap="square" lIns="0" tIns="0" rIns="0" bIns="0" numCol="1" anchor="t">
            <a:spAutoFit/>
          </a:bodyPr>
          <a:lstStyle>
            <a:lvl1pPr>
              <a:defRPr sz="2000">
                <a:solidFill>
                  <a:srgbClr val="828589"/>
                </a:solidFill>
                <a:latin typeface="STIXGeneral-Bold"/>
                <a:ea typeface="STIXGeneral-Bold"/>
                <a:cs typeface="STIXGeneral-Bold"/>
                <a:sym typeface="STIXGeneral-Bold"/>
              </a:defRPr>
            </a:lvl1pPr>
          </a:lstStyle>
          <a:p>
            <a:pPr algn="just">
              <a:lnSpc>
                <a:spcPct val="120000"/>
              </a:lnSpc>
            </a:pPr>
            <a:r>
              <a:rPr lang="en-US" altLang="zh-CN" sz="1000" dirty="0">
                <a:solidFill>
                  <a:schemeClr val="tx1">
                    <a:lumMod val="75000"/>
                    <a:lumOff val="25000"/>
                  </a:schemeClr>
                </a:solidFill>
                <a:latin typeface="Arial"/>
                <a:ea typeface="微软雅黑"/>
                <a:sym typeface="Arial"/>
              </a:rPr>
              <a:t>Click here to add content, content to match the title. </a:t>
            </a:r>
          </a:p>
        </p:txBody>
      </p:sp>
      <p:sp>
        <p:nvSpPr>
          <p:cNvPr id="52" name="Shape 382"/>
          <p:cNvSpPr/>
          <p:nvPr/>
        </p:nvSpPr>
        <p:spPr>
          <a:xfrm>
            <a:off x="5436096" y="3003798"/>
            <a:ext cx="1177714" cy="537006"/>
          </a:xfrm>
          <a:prstGeom prst="rect">
            <a:avLst/>
          </a:prstGeom>
          <a:noFill/>
          <a:ln w="12700" cap="flat">
            <a:noFill/>
            <a:miter lim="400000"/>
          </a:ln>
          <a:effectLst/>
        </p:spPr>
        <p:txBody>
          <a:bodyPr wrap="square" lIns="0" tIns="0" rIns="0" bIns="0" numCol="1" anchor="t">
            <a:spAutoFit/>
          </a:bodyPr>
          <a:lstStyle>
            <a:lvl1pPr>
              <a:defRPr sz="2000">
                <a:solidFill>
                  <a:srgbClr val="606B83"/>
                </a:solidFill>
                <a:latin typeface="STIXGeneral-Bold"/>
                <a:ea typeface="STIXGeneral-Bold"/>
                <a:cs typeface="STIXGeneral-Bold"/>
                <a:sym typeface="STIXGeneral-Bold"/>
              </a:defRPr>
            </a:lvl1pPr>
          </a:lstStyle>
          <a:p>
            <a:pPr algn="just">
              <a:lnSpc>
                <a:spcPct val="120000"/>
              </a:lnSpc>
            </a:pPr>
            <a:r>
              <a:rPr lang="en-US" altLang="zh-CN" sz="1000" dirty="0">
                <a:solidFill>
                  <a:schemeClr val="tx1">
                    <a:lumMod val="75000"/>
                    <a:lumOff val="25000"/>
                  </a:schemeClr>
                </a:solidFill>
                <a:latin typeface="Arial"/>
                <a:ea typeface="微软雅黑"/>
                <a:sym typeface="Arial"/>
              </a:rPr>
              <a:t>Click here to add content, content to match the title. </a:t>
            </a:r>
          </a:p>
        </p:txBody>
      </p:sp>
      <p:sp>
        <p:nvSpPr>
          <p:cNvPr id="55" name="Shape 385"/>
          <p:cNvSpPr/>
          <p:nvPr/>
        </p:nvSpPr>
        <p:spPr>
          <a:xfrm>
            <a:off x="6901842" y="3003798"/>
            <a:ext cx="1177713" cy="537006"/>
          </a:xfrm>
          <a:prstGeom prst="rect">
            <a:avLst/>
          </a:prstGeom>
          <a:noFill/>
          <a:ln w="12700" cap="flat">
            <a:noFill/>
            <a:miter lim="400000"/>
          </a:ln>
          <a:effectLst/>
        </p:spPr>
        <p:txBody>
          <a:bodyPr wrap="square" lIns="0" tIns="0" rIns="0" bIns="0" numCol="1" anchor="t">
            <a:spAutoFit/>
          </a:bodyPr>
          <a:lstStyle>
            <a:lvl1pPr>
              <a:defRPr sz="2000">
                <a:solidFill>
                  <a:srgbClr val="828589"/>
                </a:solidFill>
                <a:latin typeface="STIXGeneral-Bold"/>
                <a:ea typeface="STIXGeneral-Bold"/>
                <a:cs typeface="STIXGeneral-Bold"/>
                <a:sym typeface="STIXGeneral-Bold"/>
              </a:defRPr>
            </a:lvl1pPr>
          </a:lstStyle>
          <a:p>
            <a:pPr algn="just">
              <a:lnSpc>
                <a:spcPct val="120000"/>
              </a:lnSpc>
            </a:pPr>
            <a:r>
              <a:rPr lang="en-US" altLang="zh-CN" sz="1000" dirty="0">
                <a:solidFill>
                  <a:schemeClr val="tx1">
                    <a:lumMod val="75000"/>
                    <a:lumOff val="25000"/>
                  </a:schemeClr>
                </a:solidFill>
                <a:latin typeface="Arial"/>
                <a:ea typeface="微软雅黑"/>
                <a:sym typeface="Arial"/>
              </a:rPr>
              <a:t>Click here to add content, content to match the title. </a:t>
            </a:r>
          </a:p>
        </p:txBody>
      </p:sp>
      <p:sp>
        <p:nvSpPr>
          <p:cNvPr id="58" name="Title 1"/>
          <p:cNvSpPr txBox="1"/>
          <p:nvPr/>
        </p:nvSpPr>
        <p:spPr>
          <a:xfrm>
            <a:off x="857880" y="200199"/>
            <a:ext cx="2129944" cy="379477"/>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anose="020B0306030504020204" pitchFamily="34" charset="0"/>
              </a:defRPr>
            </a:lvl1pPr>
          </a:lstStyle>
          <a:p>
            <a:pPr algn="l"/>
            <a:r>
              <a:rPr lang="en-US" altLang="zh-CN" sz="1800" b="1" dirty="0">
                <a:latin typeface="Arial"/>
                <a:ea typeface="微软雅黑"/>
                <a:sym typeface="Arial"/>
              </a:rPr>
              <a:t>Add title text</a:t>
            </a:r>
            <a:endParaRPr lang="en-GB" altLang="zh-CN" sz="1800" b="1" dirty="0">
              <a:latin typeface="Arial"/>
              <a:ea typeface="微软雅黑"/>
              <a:sym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advClick="0" advTm="0"/>
    </mc:Choice>
    <mc:Fallback xmlns="">
      <p:transition spd="slow" advClick="0"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58"/>
                                        </p:tgtEl>
                                        <p:attrNameLst>
                                          <p:attrName>style.visibility</p:attrName>
                                        </p:attrNameLst>
                                      </p:cBhvr>
                                      <p:to>
                                        <p:strVal val="visible"/>
                                      </p:to>
                                    </p:set>
                                    <p:anim calcmode="lin" valueType="num">
                                      <p:cBhvr>
                                        <p:cTn id="7" dur="500" fill="hold"/>
                                        <p:tgtEl>
                                          <p:spTgt spid="5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58"/>
                                        </p:tgtEl>
                                        <p:attrNameLst>
                                          <p:attrName>ppt_y</p:attrName>
                                        </p:attrNameLst>
                                      </p:cBhvr>
                                      <p:tavLst>
                                        <p:tav tm="0">
                                          <p:val>
                                            <p:strVal val="#ppt_y"/>
                                          </p:val>
                                        </p:tav>
                                        <p:tav tm="100000">
                                          <p:val>
                                            <p:strVal val="#ppt_y"/>
                                          </p:val>
                                        </p:tav>
                                      </p:tavLst>
                                    </p:anim>
                                    <p:anim calcmode="lin" valueType="num">
                                      <p:cBhvr>
                                        <p:cTn id="9" dur="500" fill="hold"/>
                                        <p:tgtEl>
                                          <p:spTgt spid="5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5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58"/>
                                        </p:tgtEl>
                                      </p:cBhvr>
                                    </p:animEffect>
                                  </p:childTnLst>
                                </p:cTn>
                              </p:par>
                            </p:childTnLst>
                          </p:cTn>
                        </p:par>
                        <p:par>
                          <p:cTn id="12" fill="hold">
                            <p:stCondLst>
                              <p:cond delay="1050"/>
                            </p:stCondLst>
                            <p:childTnLst>
                              <p:par>
                                <p:cTn id="13" presetID="2" presetClass="entr" presetSubtype="8" fill="hold" grpId="0" nodeType="afterEffect">
                                  <p:stCondLst>
                                    <p:cond delay="0"/>
                                  </p:stCondLst>
                                  <p:childTnLst>
                                    <p:set>
                                      <p:cBhvr>
                                        <p:cTn id="14" dur="indefinite" fill="hold"/>
                                        <p:tgtEl>
                                          <p:spTgt spid="22"/>
                                        </p:tgtEl>
                                        <p:attrNameLst>
                                          <p:attrName>style.visibility</p:attrName>
                                        </p:attrNameLst>
                                      </p:cBhvr>
                                      <p:to>
                                        <p:strVal val="visible"/>
                                      </p:to>
                                    </p:set>
                                    <p:anim calcmode="lin" valueType="num">
                                      <p:cBhvr>
                                        <p:cTn id="15" dur="800" fill="hold"/>
                                        <p:tgtEl>
                                          <p:spTgt spid="22"/>
                                        </p:tgtEl>
                                        <p:attrNameLst>
                                          <p:attrName>ppt_x</p:attrName>
                                        </p:attrNameLst>
                                      </p:cBhvr>
                                      <p:tavLst>
                                        <p:tav tm="0">
                                          <p:val>
                                            <p:strVal val="0-#ppt_w/2"/>
                                          </p:val>
                                        </p:tav>
                                        <p:tav tm="100000">
                                          <p:val>
                                            <p:strVal val="#ppt_x"/>
                                          </p:val>
                                        </p:tav>
                                      </p:tavLst>
                                    </p:anim>
                                    <p:anim calcmode="lin" valueType="num">
                                      <p:cBhvr>
                                        <p:cTn id="16" dur="800" fill="hold"/>
                                        <p:tgtEl>
                                          <p:spTgt spid="22"/>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400"/>
                                  </p:stCondLst>
                                  <p:childTnLst>
                                    <p:set>
                                      <p:cBhvr>
                                        <p:cTn id="18" dur="indefinite" fill="hold"/>
                                        <p:tgtEl>
                                          <p:spTgt spid="17"/>
                                        </p:tgtEl>
                                        <p:attrNameLst>
                                          <p:attrName>style.visibility</p:attrName>
                                        </p:attrNameLst>
                                      </p:cBhvr>
                                      <p:to>
                                        <p:strVal val="visible"/>
                                      </p:to>
                                    </p:set>
                                    <p:anim calcmode="lin" valueType="num">
                                      <p:cBhvr>
                                        <p:cTn id="19" dur="800" fill="hold"/>
                                        <p:tgtEl>
                                          <p:spTgt spid="17"/>
                                        </p:tgtEl>
                                        <p:attrNameLst>
                                          <p:attrName>ppt_x</p:attrName>
                                        </p:attrNameLst>
                                      </p:cBhvr>
                                      <p:tavLst>
                                        <p:tav tm="0">
                                          <p:val>
                                            <p:strVal val="0-#ppt_w/2"/>
                                          </p:val>
                                        </p:tav>
                                        <p:tav tm="100000">
                                          <p:val>
                                            <p:strVal val="#ppt_x"/>
                                          </p:val>
                                        </p:tav>
                                      </p:tavLst>
                                    </p:anim>
                                    <p:anim calcmode="lin" valueType="num">
                                      <p:cBhvr>
                                        <p:cTn id="20" dur="800" fill="hold"/>
                                        <p:tgtEl>
                                          <p:spTgt spid="17"/>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800"/>
                                  </p:stCondLst>
                                  <p:childTnLst>
                                    <p:set>
                                      <p:cBhvr>
                                        <p:cTn id="22" dur="indefinite" fill="hold"/>
                                        <p:tgtEl>
                                          <p:spTgt spid="12"/>
                                        </p:tgtEl>
                                        <p:attrNameLst>
                                          <p:attrName>style.visibility</p:attrName>
                                        </p:attrNameLst>
                                      </p:cBhvr>
                                      <p:to>
                                        <p:strVal val="visible"/>
                                      </p:to>
                                    </p:set>
                                    <p:anim calcmode="lin" valueType="num">
                                      <p:cBhvr>
                                        <p:cTn id="23" dur="800" fill="hold"/>
                                        <p:tgtEl>
                                          <p:spTgt spid="12"/>
                                        </p:tgtEl>
                                        <p:attrNameLst>
                                          <p:attrName>ppt_x</p:attrName>
                                        </p:attrNameLst>
                                      </p:cBhvr>
                                      <p:tavLst>
                                        <p:tav tm="0">
                                          <p:val>
                                            <p:strVal val="0-#ppt_w/2"/>
                                          </p:val>
                                        </p:tav>
                                        <p:tav tm="100000">
                                          <p:val>
                                            <p:strVal val="#ppt_x"/>
                                          </p:val>
                                        </p:tav>
                                      </p:tavLst>
                                    </p:anim>
                                    <p:anim calcmode="lin" valueType="num">
                                      <p:cBhvr>
                                        <p:cTn id="24" dur="800" fill="hold"/>
                                        <p:tgtEl>
                                          <p:spTgt spid="12"/>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1200"/>
                                  </p:stCondLst>
                                  <p:childTnLst>
                                    <p:set>
                                      <p:cBhvr>
                                        <p:cTn id="26" dur="indefinite" fill="hold"/>
                                        <p:tgtEl>
                                          <p:spTgt spid="7"/>
                                        </p:tgtEl>
                                        <p:attrNameLst>
                                          <p:attrName>style.visibility</p:attrName>
                                        </p:attrNameLst>
                                      </p:cBhvr>
                                      <p:to>
                                        <p:strVal val="visible"/>
                                      </p:to>
                                    </p:set>
                                    <p:anim calcmode="lin" valueType="num">
                                      <p:cBhvr>
                                        <p:cTn id="27" dur="800" fill="hold"/>
                                        <p:tgtEl>
                                          <p:spTgt spid="7"/>
                                        </p:tgtEl>
                                        <p:attrNameLst>
                                          <p:attrName>ppt_x</p:attrName>
                                        </p:attrNameLst>
                                      </p:cBhvr>
                                      <p:tavLst>
                                        <p:tav tm="0">
                                          <p:val>
                                            <p:strVal val="0-#ppt_w/2"/>
                                          </p:val>
                                        </p:tav>
                                        <p:tav tm="100000">
                                          <p:val>
                                            <p:strVal val="#ppt_x"/>
                                          </p:val>
                                        </p:tav>
                                      </p:tavLst>
                                    </p:anim>
                                    <p:anim calcmode="lin" valueType="num">
                                      <p:cBhvr>
                                        <p:cTn id="28" dur="800" fill="hold"/>
                                        <p:tgtEl>
                                          <p:spTgt spid="7"/>
                                        </p:tgtEl>
                                        <p:attrNameLst>
                                          <p:attrName>ppt_y</p:attrName>
                                        </p:attrNameLst>
                                      </p:cBhvr>
                                      <p:tavLst>
                                        <p:tav tm="0">
                                          <p:val>
                                            <p:strVal val="#ppt_y"/>
                                          </p:val>
                                        </p:tav>
                                        <p:tav tm="100000">
                                          <p:val>
                                            <p:strVal val="#ppt_y"/>
                                          </p:val>
                                        </p:tav>
                                      </p:tavLst>
                                    </p:anim>
                                  </p:childTnLst>
                                </p:cTn>
                              </p:par>
                              <p:par>
                                <p:cTn id="29" presetID="2" presetClass="entr" presetSubtype="8" fill="hold" grpId="0" nodeType="withEffect">
                                  <p:stCondLst>
                                    <p:cond delay="1600"/>
                                  </p:stCondLst>
                                  <p:childTnLst>
                                    <p:set>
                                      <p:cBhvr>
                                        <p:cTn id="30" dur="indefinite" fill="hold"/>
                                        <p:tgtEl>
                                          <p:spTgt spid="2"/>
                                        </p:tgtEl>
                                        <p:attrNameLst>
                                          <p:attrName>style.visibility</p:attrName>
                                        </p:attrNameLst>
                                      </p:cBhvr>
                                      <p:to>
                                        <p:strVal val="visible"/>
                                      </p:to>
                                    </p:set>
                                    <p:anim calcmode="lin" valueType="num">
                                      <p:cBhvr>
                                        <p:cTn id="31" dur="800" fill="hold"/>
                                        <p:tgtEl>
                                          <p:spTgt spid="2"/>
                                        </p:tgtEl>
                                        <p:attrNameLst>
                                          <p:attrName>ppt_x</p:attrName>
                                        </p:attrNameLst>
                                      </p:cBhvr>
                                      <p:tavLst>
                                        <p:tav tm="0">
                                          <p:val>
                                            <p:strVal val="0-#ppt_w/2"/>
                                          </p:val>
                                        </p:tav>
                                        <p:tav tm="100000">
                                          <p:val>
                                            <p:strVal val="#ppt_x"/>
                                          </p:val>
                                        </p:tav>
                                      </p:tavLst>
                                    </p:anim>
                                    <p:anim calcmode="lin" valueType="num">
                                      <p:cBhvr>
                                        <p:cTn id="32" dur="800" fill="hold"/>
                                        <p:tgtEl>
                                          <p:spTgt spid="2"/>
                                        </p:tgtEl>
                                        <p:attrNameLst>
                                          <p:attrName>ppt_y</p:attrName>
                                        </p:attrNameLst>
                                      </p:cBhvr>
                                      <p:tavLst>
                                        <p:tav tm="0">
                                          <p:val>
                                            <p:strVal val="#ppt_y"/>
                                          </p:val>
                                        </p:tav>
                                        <p:tav tm="100000">
                                          <p:val>
                                            <p:strVal val="#ppt_y"/>
                                          </p:val>
                                        </p:tav>
                                      </p:tavLst>
                                    </p:anim>
                                  </p:childTnLst>
                                </p:cTn>
                              </p:par>
                            </p:childTnLst>
                          </p:cTn>
                        </p:par>
                        <p:par>
                          <p:cTn id="33" fill="hold">
                            <p:stCondLst>
                              <p:cond delay="2650"/>
                            </p:stCondLst>
                            <p:childTnLst>
                              <p:par>
                                <p:cTn id="34" presetID="2" presetClass="entr" presetSubtype="4" fill="hold" grpId="0" nodeType="afterEffect">
                                  <p:stCondLst>
                                    <p:cond delay="0"/>
                                  </p:stCondLst>
                                  <p:childTnLst>
                                    <p:set>
                                      <p:cBhvr>
                                        <p:cTn id="35" dur="indefinite" fill="hold"/>
                                        <p:tgtEl>
                                          <p:spTgt spid="27"/>
                                        </p:tgtEl>
                                        <p:attrNameLst>
                                          <p:attrName>style.visibility</p:attrName>
                                        </p:attrNameLst>
                                      </p:cBhvr>
                                      <p:to>
                                        <p:strVal val="visible"/>
                                      </p:to>
                                    </p:set>
                                    <p:anim calcmode="lin" valueType="num">
                                      <p:cBhvr>
                                        <p:cTn id="36" dur="600" fill="hold"/>
                                        <p:tgtEl>
                                          <p:spTgt spid="27"/>
                                        </p:tgtEl>
                                        <p:attrNameLst>
                                          <p:attrName>ppt_x</p:attrName>
                                        </p:attrNameLst>
                                      </p:cBhvr>
                                      <p:tavLst>
                                        <p:tav tm="0">
                                          <p:val>
                                            <p:strVal val="#ppt_x"/>
                                          </p:val>
                                        </p:tav>
                                        <p:tav tm="100000">
                                          <p:val>
                                            <p:strVal val="#ppt_x"/>
                                          </p:val>
                                        </p:tav>
                                      </p:tavLst>
                                    </p:anim>
                                    <p:anim calcmode="lin" valueType="num">
                                      <p:cBhvr>
                                        <p:cTn id="37" dur="600" fill="hold"/>
                                        <p:tgtEl>
                                          <p:spTgt spid="27"/>
                                        </p:tgtEl>
                                        <p:attrNameLst>
                                          <p:attrName>ppt_y</p:attrName>
                                        </p:attrNameLst>
                                      </p:cBhvr>
                                      <p:tavLst>
                                        <p:tav tm="0">
                                          <p:val>
                                            <p:strVal val="1+#ppt_h/2"/>
                                          </p:val>
                                        </p:tav>
                                        <p:tav tm="100000">
                                          <p:val>
                                            <p:strVal val="#ppt_y"/>
                                          </p:val>
                                        </p:tav>
                                      </p:tavLst>
                                    </p:anim>
                                  </p:childTnLst>
                                </p:cTn>
                              </p:par>
                              <p:par>
                                <p:cTn id="38" presetID="2" presetClass="entr" presetSubtype="4" fill="hold" grpId="0" nodeType="withEffect">
                                  <p:stCondLst>
                                    <p:cond delay="200"/>
                                  </p:stCondLst>
                                  <p:childTnLst>
                                    <p:set>
                                      <p:cBhvr>
                                        <p:cTn id="39" dur="indefinite" fill="hold"/>
                                        <p:tgtEl>
                                          <p:spTgt spid="30"/>
                                        </p:tgtEl>
                                        <p:attrNameLst>
                                          <p:attrName>style.visibility</p:attrName>
                                        </p:attrNameLst>
                                      </p:cBhvr>
                                      <p:to>
                                        <p:strVal val="visible"/>
                                      </p:to>
                                    </p:set>
                                    <p:anim calcmode="lin" valueType="num">
                                      <p:cBhvr>
                                        <p:cTn id="40" dur="600" fill="hold"/>
                                        <p:tgtEl>
                                          <p:spTgt spid="30"/>
                                        </p:tgtEl>
                                        <p:attrNameLst>
                                          <p:attrName>ppt_x</p:attrName>
                                        </p:attrNameLst>
                                      </p:cBhvr>
                                      <p:tavLst>
                                        <p:tav tm="0">
                                          <p:val>
                                            <p:strVal val="#ppt_x"/>
                                          </p:val>
                                        </p:tav>
                                        <p:tav tm="100000">
                                          <p:val>
                                            <p:strVal val="#ppt_x"/>
                                          </p:val>
                                        </p:tav>
                                      </p:tavLst>
                                    </p:anim>
                                    <p:anim calcmode="lin" valueType="num">
                                      <p:cBhvr>
                                        <p:cTn id="41" dur="600" fill="hold"/>
                                        <p:tgtEl>
                                          <p:spTgt spid="30"/>
                                        </p:tgtEl>
                                        <p:attrNameLst>
                                          <p:attrName>ppt_y</p:attrName>
                                        </p:attrNameLst>
                                      </p:cBhvr>
                                      <p:tavLst>
                                        <p:tav tm="0">
                                          <p:val>
                                            <p:strVal val="1+#ppt_h/2"/>
                                          </p:val>
                                        </p:tav>
                                        <p:tav tm="100000">
                                          <p:val>
                                            <p:strVal val="#ppt_y"/>
                                          </p:val>
                                        </p:tav>
                                      </p:tavLst>
                                    </p:anim>
                                  </p:childTnLst>
                                </p:cTn>
                              </p:par>
                              <p:par>
                                <p:cTn id="42" presetID="2" presetClass="entr" presetSubtype="4" fill="hold" grpId="0" nodeType="withEffect">
                                  <p:stCondLst>
                                    <p:cond delay="400"/>
                                  </p:stCondLst>
                                  <p:childTnLst>
                                    <p:set>
                                      <p:cBhvr>
                                        <p:cTn id="43" dur="indefinite" fill="hold"/>
                                        <p:tgtEl>
                                          <p:spTgt spid="33"/>
                                        </p:tgtEl>
                                        <p:attrNameLst>
                                          <p:attrName>style.visibility</p:attrName>
                                        </p:attrNameLst>
                                      </p:cBhvr>
                                      <p:to>
                                        <p:strVal val="visible"/>
                                      </p:to>
                                    </p:set>
                                    <p:anim calcmode="lin" valueType="num">
                                      <p:cBhvr>
                                        <p:cTn id="44" dur="600" fill="hold"/>
                                        <p:tgtEl>
                                          <p:spTgt spid="33"/>
                                        </p:tgtEl>
                                        <p:attrNameLst>
                                          <p:attrName>ppt_x</p:attrName>
                                        </p:attrNameLst>
                                      </p:cBhvr>
                                      <p:tavLst>
                                        <p:tav tm="0">
                                          <p:val>
                                            <p:strVal val="#ppt_x"/>
                                          </p:val>
                                        </p:tav>
                                        <p:tav tm="100000">
                                          <p:val>
                                            <p:strVal val="#ppt_x"/>
                                          </p:val>
                                        </p:tav>
                                      </p:tavLst>
                                    </p:anim>
                                    <p:anim calcmode="lin" valueType="num">
                                      <p:cBhvr>
                                        <p:cTn id="45" dur="600" fill="hold"/>
                                        <p:tgtEl>
                                          <p:spTgt spid="33"/>
                                        </p:tgtEl>
                                        <p:attrNameLst>
                                          <p:attrName>ppt_y</p:attrName>
                                        </p:attrNameLst>
                                      </p:cBhvr>
                                      <p:tavLst>
                                        <p:tav tm="0">
                                          <p:val>
                                            <p:strVal val="1+#ppt_h/2"/>
                                          </p:val>
                                        </p:tav>
                                        <p:tav tm="100000">
                                          <p:val>
                                            <p:strVal val="#ppt_y"/>
                                          </p:val>
                                        </p:tav>
                                      </p:tavLst>
                                    </p:anim>
                                  </p:childTnLst>
                                </p:cTn>
                              </p:par>
                              <p:par>
                                <p:cTn id="46" presetID="2" presetClass="entr" presetSubtype="4" fill="hold" grpId="0" nodeType="withEffect">
                                  <p:stCondLst>
                                    <p:cond delay="600"/>
                                  </p:stCondLst>
                                  <p:childTnLst>
                                    <p:set>
                                      <p:cBhvr>
                                        <p:cTn id="47" dur="indefinite" fill="hold"/>
                                        <p:tgtEl>
                                          <p:spTgt spid="36"/>
                                        </p:tgtEl>
                                        <p:attrNameLst>
                                          <p:attrName>style.visibility</p:attrName>
                                        </p:attrNameLst>
                                      </p:cBhvr>
                                      <p:to>
                                        <p:strVal val="visible"/>
                                      </p:to>
                                    </p:set>
                                    <p:anim calcmode="lin" valueType="num">
                                      <p:cBhvr>
                                        <p:cTn id="48" dur="600" fill="hold"/>
                                        <p:tgtEl>
                                          <p:spTgt spid="36"/>
                                        </p:tgtEl>
                                        <p:attrNameLst>
                                          <p:attrName>ppt_x</p:attrName>
                                        </p:attrNameLst>
                                      </p:cBhvr>
                                      <p:tavLst>
                                        <p:tav tm="0">
                                          <p:val>
                                            <p:strVal val="#ppt_x"/>
                                          </p:val>
                                        </p:tav>
                                        <p:tav tm="100000">
                                          <p:val>
                                            <p:strVal val="#ppt_x"/>
                                          </p:val>
                                        </p:tav>
                                      </p:tavLst>
                                    </p:anim>
                                    <p:anim calcmode="lin" valueType="num">
                                      <p:cBhvr>
                                        <p:cTn id="49" dur="600" fill="hold"/>
                                        <p:tgtEl>
                                          <p:spTgt spid="36"/>
                                        </p:tgtEl>
                                        <p:attrNameLst>
                                          <p:attrName>ppt_y</p:attrName>
                                        </p:attrNameLst>
                                      </p:cBhvr>
                                      <p:tavLst>
                                        <p:tav tm="0">
                                          <p:val>
                                            <p:strVal val="1+#ppt_h/2"/>
                                          </p:val>
                                        </p:tav>
                                        <p:tav tm="100000">
                                          <p:val>
                                            <p:strVal val="#ppt_y"/>
                                          </p:val>
                                        </p:tav>
                                      </p:tavLst>
                                    </p:anim>
                                  </p:childTnLst>
                                </p:cTn>
                              </p:par>
                              <p:par>
                                <p:cTn id="50" presetID="2" presetClass="entr" presetSubtype="4" fill="hold" grpId="0" nodeType="withEffect">
                                  <p:stCondLst>
                                    <p:cond delay="800"/>
                                  </p:stCondLst>
                                  <p:childTnLst>
                                    <p:set>
                                      <p:cBhvr>
                                        <p:cTn id="51" dur="indefinite" fill="hold"/>
                                        <p:tgtEl>
                                          <p:spTgt spid="39"/>
                                        </p:tgtEl>
                                        <p:attrNameLst>
                                          <p:attrName>style.visibility</p:attrName>
                                        </p:attrNameLst>
                                      </p:cBhvr>
                                      <p:to>
                                        <p:strVal val="visible"/>
                                      </p:to>
                                    </p:set>
                                    <p:anim calcmode="lin" valueType="num">
                                      <p:cBhvr>
                                        <p:cTn id="52" dur="600" fill="hold"/>
                                        <p:tgtEl>
                                          <p:spTgt spid="39"/>
                                        </p:tgtEl>
                                        <p:attrNameLst>
                                          <p:attrName>ppt_x</p:attrName>
                                        </p:attrNameLst>
                                      </p:cBhvr>
                                      <p:tavLst>
                                        <p:tav tm="0">
                                          <p:val>
                                            <p:strVal val="#ppt_x"/>
                                          </p:val>
                                        </p:tav>
                                        <p:tav tm="100000">
                                          <p:val>
                                            <p:strVal val="#ppt_x"/>
                                          </p:val>
                                        </p:tav>
                                      </p:tavLst>
                                    </p:anim>
                                    <p:anim calcmode="lin" valueType="num">
                                      <p:cBhvr>
                                        <p:cTn id="53" dur="600" fill="hold"/>
                                        <p:tgtEl>
                                          <p:spTgt spid="39"/>
                                        </p:tgtEl>
                                        <p:attrNameLst>
                                          <p:attrName>ppt_y</p:attrName>
                                        </p:attrNameLst>
                                      </p:cBhvr>
                                      <p:tavLst>
                                        <p:tav tm="0">
                                          <p:val>
                                            <p:strVal val="1+#ppt_h/2"/>
                                          </p:val>
                                        </p:tav>
                                        <p:tav tm="100000">
                                          <p:val>
                                            <p:strVal val="#ppt_y"/>
                                          </p:val>
                                        </p:tav>
                                      </p:tavLst>
                                    </p:anim>
                                  </p:childTnLst>
                                </p:cTn>
                              </p:par>
                            </p:childTnLst>
                          </p:cTn>
                        </p:par>
                        <p:par>
                          <p:cTn id="54" fill="hold">
                            <p:stCondLst>
                              <p:cond delay="3450"/>
                            </p:stCondLst>
                            <p:childTnLst>
                              <p:par>
                                <p:cTn id="55" presetID="10" presetClass="entr" presetSubtype="0" fill="hold" grpId="0" nodeType="afterEffect">
                                  <p:stCondLst>
                                    <p:cond delay="0"/>
                                  </p:stCondLst>
                                  <p:childTnLst>
                                    <p:set>
                                      <p:cBhvr>
                                        <p:cTn id="56" dur="1" fill="hold">
                                          <p:stCondLst>
                                            <p:cond delay="0"/>
                                          </p:stCondLst>
                                        </p:cTn>
                                        <p:tgtEl>
                                          <p:spTgt spid="43"/>
                                        </p:tgtEl>
                                        <p:attrNameLst>
                                          <p:attrName>style.visibility</p:attrName>
                                        </p:attrNameLst>
                                      </p:cBhvr>
                                      <p:to>
                                        <p:strVal val="visible"/>
                                      </p:to>
                                    </p:set>
                                    <p:animEffect transition="in" filter="fade">
                                      <p:cBhvr>
                                        <p:cTn id="57" dur="500"/>
                                        <p:tgtEl>
                                          <p:spTgt spid="43"/>
                                        </p:tgtEl>
                                      </p:cBhvr>
                                    </p:animEffect>
                                  </p:childTnLst>
                                </p:cTn>
                              </p:par>
                            </p:childTnLst>
                          </p:cTn>
                        </p:par>
                        <p:par>
                          <p:cTn id="58" fill="hold">
                            <p:stCondLst>
                              <p:cond delay="3950"/>
                            </p:stCondLst>
                            <p:childTnLst>
                              <p:par>
                                <p:cTn id="59" presetID="10" presetClass="entr" presetSubtype="0" fill="hold" grpId="0" nodeType="afterEffect">
                                  <p:stCondLst>
                                    <p:cond delay="0"/>
                                  </p:stCondLst>
                                  <p:childTnLst>
                                    <p:set>
                                      <p:cBhvr>
                                        <p:cTn id="60" dur="1" fill="hold">
                                          <p:stCondLst>
                                            <p:cond delay="0"/>
                                          </p:stCondLst>
                                        </p:cTn>
                                        <p:tgtEl>
                                          <p:spTgt spid="46"/>
                                        </p:tgtEl>
                                        <p:attrNameLst>
                                          <p:attrName>style.visibility</p:attrName>
                                        </p:attrNameLst>
                                      </p:cBhvr>
                                      <p:to>
                                        <p:strVal val="visible"/>
                                      </p:to>
                                    </p:set>
                                    <p:animEffect transition="in" filter="fade">
                                      <p:cBhvr>
                                        <p:cTn id="61" dur="500"/>
                                        <p:tgtEl>
                                          <p:spTgt spid="46"/>
                                        </p:tgtEl>
                                      </p:cBhvr>
                                    </p:animEffect>
                                  </p:childTnLst>
                                </p:cTn>
                              </p:par>
                            </p:childTnLst>
                          </p:cTn>
                        </p:par>
                        <p:par>
                          <p:cTn id="62" fill="hold">
                            <p:stCondLst>
                              <p:cond delay="4450"/>
                            </p:stCondLst>
                            <p:childTnLst>
                              <p:par>
                                <p:cTn id="63" presetID="10" presetClass="entr" presetSubtype="0" fill="hold" grpId="0" nodeType="afterEffect">
                                  <p:stCondLst>
                                    <p:cond delay="0"/>
                                  </p:stCondLst>
                                  <p:childTnLst>
                                    <p:set>
                                      <p:cBhvr>
                                        <p:cTn id="64" dur="1" fill="hold">
                                          <p:stCondLst>
                                            <p:cond delay="0"/>
                                          </p:stCondLst>
                                        </p:cTn>
                                        <p:tgtEl>
                                          <p:spTgt spid="49"/>
                                        </p:tgtEl>
                                        <p:attrNameLst>
                                          <p:attrName>style.visibility</p:attrName>
                                        </p:attrNameLst>
                                      </p:cBhvr>
                                      <p:to>
                                        <p:strVal val="visible"/>
                                      </p:to>
                                    </p:set>
                                    <p:animEffect transition="in" filter="fade">
                                      <p:cBhvr>
                                        <p:cTn id="65" dur="500"/>
                                        <p:tgtEl>
                                          <p:spTgt spid="49"/>
                                        </p:tgtEl>
                                      </p:cBhvr>
                                    </p:animEffect>
                                  </p:childTnLst>
                                </p:cTn>
                              </p:par>
                            </p:childTnLst>
                          </p:cTn>
                        </p:par>
                        <p:par>
                          <p:cTn id="66" fill="hold">
                            <p:stCondLst>
                              <p:cond delay="4950"/>
                            </p:stCondLst>
                            <p:childTnLst>
                              <p:par>
                                <p:cTn id="67" presetID="10" presetClass="entr" presetSubtype="0" fill="hold" grpId="0" nodeType="afterEffect">
                                  <p:stCondLst>
                                    <p:cond delay="0"/>
                                  </p:stCondLst>
                                  <p:childTnLst>
                                    <p:set>
                                      <p:cBhvr>
                                        <p:cTn id="68" dur="1" fill="hold">
                                          <p:stCondLst>
                                            <p:cond delay="0"/>
                                          </p:stCondLst>
                                        </p:cTn>
                                        <p:tgtEl>
                                          <p:spTgt spid="52"/>
                                        </p:tgtEl>
                                        <p:attrNameLst>
                                          <p:attrName>style.visibility</p:attrName>
                                        </p:attrNameLst>
                                      </p:cBhvr>
                                      <p:to>
                                        <p:strVal val="visible"/>
                                      </p:to>
                                    </p:set>
                                    <p:animEffect transition="in" filter="fade">
                                      <p:cBhvr>
                                        <p:cTn id="69" dur="500"/>
                                        <p:tgtEl>
                                          <p:spTgt spid="52"/>
                                        </p:tgtEl>
                                      </p:cBhvr>
                                    </p:animEffect>
                                  </p:childTnLst>
                                </p:cTn>
                              </p:par>
                            </p:childTnLst>
                          </p:cTn>
                        </p:par>
                        <p:par>
                          <p:cTn id="70" fill="hold">
                            <p:stCondLst>
                              <p:cond delay="5450"/>
                            </p:stCondLst>
                            <p:childTnLst>
                              <p:par>
                                <p:cTn id="71" presetID="10" presetClass="entr" presetSubtype="0" fill="hold" grpId="0" nodeType="afterEffect">
                                  <p:stCondLst>
                                    <p:cond delay="0"/>
                                  </p:stCondLst>
                                  <p:childTnLst>
                                    <p:set>
                                      <p:cBhvr>
                                        <p:cTn id="72" dur="1" fill="hold">
                                          <p:stCondLst>
                                            <p:cond delay="0"/>
                                          </p:stCondLst>
                                        </p:cTn>
                                        <p:tgtEl>
                                          <p:spTgt spid="55"/>
                                        </p:tgtEl>
                                        <p:attrNameLst>
                                          <p:attrName>style.visibility</p:attrName>
                                        </p:attrNameLst>
                                      </p:cBhvr>
                                      <p:to>
                                        <p:strVal val="visible"/>
                                      </p:to>
                                    </p:set>
                                    <p:animEffect transition="in" filter="fade">
                                      <p:cBhvr>
                                        <p:cTn id="73"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dvAuto="0"/>
      <p:bldP spid="7" grpId="0" advAuto="0"/>
      <p:bldP spid="12" grpId="0" advAuto="0"/>
      <p:bldP spid="17" grpId="0" advAuto="0"/>
      <p:bldP spid="22" grpId="0" advAuto="0"/>
      <p:bldP spid="27" grpId="0" advAuto="0"/>
      <p:bldP spid="30" grpId="0" advAuto="0"/>
      <p:bldP spid="33" grpId="0" advAuto="0"/>
      <p:bldP spid="36" grpId="0" advAuto="0"/>
      <p:bldP spid="39" grpId="0" advAuto="0"/>
      <p:bldP spid="43" grpId="0"/>
      <p:bldP spid="46" grpId="0"/>
      <p:bldP spid="49" grpId="0"/>
      <p:bldP spid="52" grpId="0"/>
      <p:bldP spid="55" grpId="0"/>
      <p:bldP spid="58"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Shape 86"/>
          <p:cNvSpPr/>
          <p:nvPr/>
        </p:nvSpPr>
        <p:spPr>
          <a:xfrm>
            <a:off x="0" y="1722623"/>
            <a:ext cx="9144000" cy="1656184"/>
          </a:xfrm>
          <a:prstGeom prst="rect">
            <a:avLst/>
          </a:prstGeom>
          <a:solidFill>
            <a:schemeClr val="accent1"/>
          </a:solidFill>
          <a:ln w="12700">
            <a:miter lim="400000"/>
          </a:ln>
        </p:spPr>
        <p:txBody>
          <a:bodyPr lIns="38100" tIns="38100" rIns="38100" bIns="38100" anchor="ctr"/>
          <a:lstStyle/>
          <a:p>
            <a:pPr lvl="0">
              <a:defRPr sz="3200">
                <a:solidFill>
                  <a:srgbClr val="FFFFFF"/>
                </a:solidFill>
                <a:latin typeface="+mn-lt"/>
                <a:ea typeface="+mn-ea"/>
                <a:cs typeface="+mn-cs"/>
                <a:sym typeface="Helvetica Light"/>
              </a:defRPr>
            </a:pPr>
            <a:endParaRPr>
              <a:latin typeface="Arial"/>
              <a:ea typeface="微软雅黑"/>
              <a:sym typeface="Arial"/>
            </a:endParaRPr>
          </a:p>
        </p:txBody>
      </p:sp>
      <p:sp>
        <p:nvSpPr>
          <p:cNvPr id="23" name="Text Placeholder 4"/>
          <p:cNvSpPr txBox="1"/>
          <p:nvPr/>
        </p:nvSpPr>
        <p:spPr>
          <a:xfrm>
            <a:off x="7241068" y="2001467"/>
            <a:ext cx="1272728" cy="1080120"/>
          </a:xfrm>
          <a:prstGeom prst="rect">
            <a:avLst/>
          </a:prstGeom>
        </p:spPr>
        <p:txBody>
          <a:bodyPr anchor="ctr">
            <a:noAutofit/>
          </a:bodyPr>
          <a:lstStyle>
            <a:defPPr>
              <a:defRPr lang="zh-CN"/>
            </a:defPPr>
            <a:lvl1pPr indent="0" algn="ctr">
              <a:spcBef>
                <a:spcPct val="20000"/>
              </a:spcBef>
              <a:buFont typeface="Arial" panose="020B0604020202020204" pitchFamily="34" charset="0"/>
              <a:buNone/>
              <a:defRPr sz="8000">
                <a:solidFill>
                  <a:schemeClr val="bg1"/>
                </a:solidFill>
                <a:latin typeface="Impact" pitchFamily="34" charset="0"/>
                <a:ea typeface="微软雅黑"/>
              </a:defRPr>
            </a:lvl1pPr>
            <a:lvl2pPr marL="742950" indent="-285750">
              <a:spcBef>
                <a:spcPct val="20000"/>
              </a:spcBef>
              <a:buFont typeface="Arial" panose="020B0604020202020204" pitchFamily="34" charset="0"/>
              <a:buChar char="–"/>
              <a:defRPr sz="2800"/>
            </a:lvl2pPr>
            <a:lvl3pPr marL="1143000" indent="-228600">
              <a:spcBef>
                <a:spcPct val="20000"/>
              </a:spcBef>
              <a:buFont typeface="Arial" panose="020B0604020202020204" pitchFamily="34" charset="0"/>
              <a:buChar char="•"/>
              <a:defRPr sz="2400"/>
            </a:lvl3pPr>
            <a:lvl4pPr marL="1600200" indent="-228600">
              <a:spcBef>
                <a:spcPct val="20000"/>
              </a:spcBef>
              <a:buFont typeface="Arial" panose="020B0604020202020204" pitchFamily="34" charset="0"/>
              <a:buChar char="–"/>
              <a:defRPr sz="2000"/>
            </a:lvl4pPr>
            <a:lvl5pPr marL="2057400" indent="-228600">
              <a:spcBef>
                <a:spcPct val="20000"/>
              </a:spcBef>
              <a:buFont typeface="Arial" panose="020B0604020202020204" pitchFamily="34" charset="0"/>
              <a:buChar char="»"/>
              <a:defRPr sz="2000"/>
            </a:lvl5pPr>
            <a:lvl6pPr marL="2514600" indent="-228600">
              <a:spcBef>
                <a:spcPct val="20000"/>
              </a:spcBef>
              <a:buFont typeface="Arial" panose="020B0604020202020204" pitchFamily="34" charset="0"/>
              <a:buChar char="•"/>
              <a:defRPr sz="2000"/>
            </a:lvl6pPr>
            <a:lvl7pPr marL="2971800" indent="-228600">
              <a:spcBef>
                <a:spcPct val="20000"/>
              </a:spcBef>
              <a:buFont typeface="Arial" panose="020B0604020202020204" pitchFamily="34" charset="0"/>
              <a:buChar char="•"/>
              <a:defRPr sz="2000"/>
            </a:lvl7pPr>
            <a:lvl8pPr marL="3429000" indent="-228600">
              <a:spcBef>
                <a:spcPct val="20000"/>
              </a:spcBef>
              <a:buFont typeface="Arial" panose="020B0604020202020204" pitchFamily="34" charset="0"/>
              <a:buChar char="•"/>
              <a:defRPr sz="2000"/>
            </a:lvl8pPr>
            <a:lvl9pPr marL="3886200" indent="-228600">
              <a:spcBef>
                <a:spcPct val="20000"/>
              </a:spcBef>
              <a:buFont typeface="Arial" panose="020B0604020202020204" pitchFamily="34" charset="0"/>
              <a:buChar char="•"/>
              <a:defRPr sz="2000"/>
            </a:lvl9pPr>
          </a:lstStyle>
          <a:p>
            <a:r>
              <a:rPr lang="en-US" altLang="zh-CN" dirty="0">
                <a:sym typeface="Arial"/>
              </a:rPr>
              <a:t>04</a:t>
            </a:r>
            <a:endParaRPr lang="en-GB" dirty="0">
              <a:sym typeface="Arial"/>
            </a:endParaRPr>
          </a:p>
        </p:txBody>
      </p:sp>
      <p:sp>
        <p:nvSpPr>
          <p:cNvPr id="24" name="TextBox 23"/>
          <p:cNvSpPr txBox="1"/>
          <p:nvPr/>
        </p:nvSpPr>
        <p:spPr>
          <a:xfrm>
            <a:off x="3450356" y="2135440"/>
            <a:ext cx="3651772" cy="500139"/>
          </a:xfrm>
          <a:prstGeom prst="rect">
            <a:avLst/>
          </a:prstGeom>
          <a:noFill/>
        </p:spPr>
        <p:txBody>
          <a:bodyPr wrap="square" lIns="68584" tIns="34291" rIns="68584" bIns="34291" rtlCol="0">
            <a:spAutoFit/>
          </a:bodyPr>
          <a:lstStyle/>
          <a:p>
            <a:pPr algn="r" eaLnBrk="0" hangingPunct="0"/>
            <a:r>
              <a:rPr lang="en-US" altLang="zh-CN" sz="2800" b="1" dirty="0">
                <a:solidFill>
                  <a:schemeClr val="bg1"/>
                </a:solidFill>
                <a:latin typeface="Arial"/>
                <a:ea typeface="微软雅黑"/>
                <a:sym typeface="Arial"/>
              </a:rPr>
              <a:t>Add title text</a:t>
            </a:r>
            <a:endParaRPr lang="zh-CN" altLang="en-US" sz="2800" b="1" dirty="0">
              <a:solidFill>
                <a:schemeClr val="bg1"/>
              </a:solidFill>
              <a:latin typeface="Arial"/>
              <a:ea typeface="微软雅黑"/>
              <a:sym typeface="Arial"/>
            </a:endParaRPr>
          </a:p>
        </p:txBody>
      </p:sp>
      <p:sp>
        <p:nvSpPr>
          <p:cNvPr id="25" name="TextBox 24"/>
          <p:cNvSpPr txBox="1"/>
          <p:nvPr/>
        </p:nvSpPr>
        <p:spPr>
          <a:xfrm>
            <a:off x="3635896" y="2633371"/>
            <a:ext cx="3466232" cy="284695"/>
          </a:xfrm>
          <a:prstGeom prst="rect">
            <a:avLst/>
          </a:prstGeom>
          <a:noFill/>
        </p:spPr>
        <p:txBody>
          <a:bodyPr wrap="square" lIns="68584" tIns="34291" rIns="68584" bIns="34291" rtlCol="0">
            <a:spAutoFit/>
          </a:bodyPr>
          <a:lstStyle/>
          <a:p>
            <a:pPr algn="r" eaLnBrk="0" hangingPunct="0"/>
            <a:r>
              <a:rPr lang="en-US" altLang="zh-CN" sz="1400" dirty="0">
                <a:solidFill>
                  <a:schemeClr val="bg1"/>
                </a:solidFill>
                <a:latin typeface="Arial"/>
                <a:ea typeface="微软雅黑"/>
                <a:sym typeface="Arial"/>
              </a:rPr>
              <a:t>Insert the Subtitle of Your Presentation</a:t>
            </a:r>
            <a:endParaRPr lang="zh-CN" altLang="en-US" sz="1400" dirty="0">
              <a:solidFill>
                <a:schemeClr val="bg1"/>
              </a:solidFill>
              <a:latin typeface="Arial"/>
              <a:ea typeface="微软雅黑"/>
              <a:sym typeface="Arial"/>
            </a:endParaRPr>
          </a:p>
        </p:txBody>
      </p:sp>
      <p:grpSp>
        <p:nvGrpSpPr>
          <p:cNvPr id="26" name="组合 25"/>
          <p:cNvGrpSpPr/>
          <p:nvPr/>
        </p:nvGrpSpPr>
        <p:grpSpPr>
          <a:xfrm>
            <a:off x="827585" y="1505590"/>
            <a:ext cx="2096339" cy="2089241"/>
            <a:chOff x="755650" y="852488"/>
            <a:chExt cx="2344738" cy="2336800"/>
          </a:xfrm>
        </p:grpSpPr>
        <p:sp>
          <p:nvSpPr>
            <p:cNvPr id="27" name="Freeform 5"/>
            <p:cNvSpPr>
              <a:spLocks noEditPoints="1"/>
            </p:cNvSpPr>
            <p:nvPr/>
          </p:nvSpPr>
          <p:spPr bwMode="auto">
            <a:xfrm>
              <a:off x="755650" y="852488"/>
              <a:ext cx="2344738" cy="2336800"/>
            </a:xfrm>
            <a:custGeom>
              <a:avLst/>
              <a:gdLst>
                <a:gd name="T0" fmla="*/ 325 w 3063"/>
                <a:gd name="T1" fmla="*/ 1531 h 3056"/>
                <a:gd name="T2" fmla="*/ 1531 w 3063"/>
                <a:gd name="T3" fmla="*/ 325 h 3056"/>
                <a:gd name="T4" fmla="*/ 2738 w 3063"/>
                <a:gd name="T5" fmla="*/ 1531 h 3056"/>
                <a:gd name="T6" fmla="*/ 1531 w 3063"/>
                <a:gd name="T7" fmla="*/ 2737 h 3056"/>
                <a:gd name="T8" fmla="*/ 325 w 3063"/>
                <a:gd name="T9" fmla="*/ 1531 h 3056"/>
                <a:gd name="T10" fmla="*/ 1291 w 3063"/>
                <a:gd name="T11" fmla="*/ 246 h 3056"/>
                <a:gd name="T12" fmla="*/ 1115 w 3063"/>
                <a:gd name="T13" fmla="*/ 57 h 3056"/>
                <a:gd name="T14" fmla="*/ 846 w 3063"/>
                <a:gd name="T15" fmla="*/ 162 h 3056"/>
                <a:gd name="T16" fmla="*/ 843 w 3063"/>
                <a:gd name="T17" fmla="*/ 419 h 3056"/>
                <a:gd name="T18" fmla="*/ 611 w 3063"/>
                <a:gd name="T19" fmla="*/ 307 h 3056"/>
                <a:gd name="T20" fmla="*/ 398 w 3063"/>
                <a:gd name="T21" fmla="*/ 502 h 3056"/>
                <a:gd name="T22" fmla="*/ 488 w 3063"/>
                <a:gd name="T23" fmla="*/ 743 h 3056"/>
                <a:gd name="T24" fmla="*/ 231 w 3063"/>
                <a:gd name="T25" fmla="*/ 722 h 3056"/>
                <a:gd name="T26" fmla="*/ 102 w 3063"/>
                <a:gd name="T27" fmla="*/ 981 h 3056"/>
                <a:gd name="T28" fmla="*/ 274 w 3063"/>
                <a:gd name="T29" fmla="*/ 1173 h 3056"/>
                <a:gd name="T30" fmla="*/ 27 w 3063"/>
                <a:gd name="T31" fmla="*/ 1247 h 3056"/>
                <a:gd name="T32" fmla="*/ 0 w 3063"/>
                <a:gd name="T33" fmla="*/ 1531 h 3056"/>
                <a:gd name="T34" fmla="*/ 0 w 3063"/>
                <a:gd name="T35" fmla="*/ 1535 h 3056"/>
                <a:gd name="T36" fmla="*/ 229 w 3063"/>
                <a:gd name="T37" fmla="*/ 1652 h 3056"/>
                <a:gd name="T38" fmla="*/ 26 w 3063"/>
                <a:gd name="T39" fmla="*/ 1809 h 3056"/>
                <a:gd name="T40" fmla="*/ 105 w 3063"/>
                <a:gd name="T41" fmla="*/ 2087 h 3056"/>
                <a:gd name="T42" fmla="*/ 361 w 3063"/>
                <a:gd name="T43" fmla="*/ 2114 h 3056"/>
                <a:gd name="T44" fmla="*/ 228 w 3063"/>
                <a:gd name="T45" fmla="*/ 2334 h 3056"/>
                <a:gd name="T46" fmla="*/ 402 w 3063"/>
                <a:gd name="T47" fmla="*/ 2565 h 3056"/>
                <a:gd name="T48" fmla="*/ 651 w 3063"/>
                <a:gd name="T49" fmla="*/ 2498 h 3056"/>
                <a:gd name="T50" fmla="*/ 606 w 3063"/>
                <a:gd name="T51" fmla="*/ 2751 h 3056"/>
                <a:gd name="T52" fmla="*/ 852 w 3063"/>
                <a:gd name="T53" fmla="*/ 2904 h 3056"/>
                <a:gd name="T54" fmla="*/ 1059 w 3063"/>
                <a:gd name="T55" fmla="*/ 2751 h 3056"/>
                <a:gd name="T56" fmla="*/ 1109 w 3063"/>
                <a:gd name="T57" fmla="*/ 3003 h 3056"/>
                <a:gd name="T58" fmla="*/ 1394 w 3063"/>
                <a:gd name="T59" fmla="*/ 3056 h 3056"/>
                <a:gd name="T60" fmla="*/ 1531 w 3063"/>
                <a:gd name="T61" fmla="*/ 2839 h 3056"/>
                <a:gd name="T62" fmla="*/ 1669 w 3063"/>
                <a:gd name="T63" fmla="*/ 3056 h 3056"/>
                <a:gd name="T64" fmla="*/ 1954 w 3063"/>
                <a:gd name="T65" fmla="*/ 3003 h 3056"/>
                <a:gd name="T66" fmla="*/ 2004 w 3063"/>
                <a:gd name="T67" fmla="*/ 2751 h 3056"/>
                <a:gd name="T68" fmla="*/ 2211 w 3063"/>
                <a:gd name="T69" fmla="*/ 2904 h 3056"/>
                <a:gd name="T70" fmla="*/ 2457 w 3063"/>
                <a:gd name="T71" fmla="*/ 2751 h 3056"/>
                <a:gd name="T72" fmla="*/ 2412 w 3063"/>
                <a:gd name="T73" fmla="*/ 2498 h 3056"/>
                <a:gd name="T74" fmla="*/ 2661 w 3063"/>
                <a:gd name="T75" fmla="*/ 2565 h 3056"/>
                <a:gd name="T76" fmla="*/ 2835 w 3063"/>
                <a:gd name="T77" fmla="*/ 2334 h 3056"/>
                <a:gd name="T78" fmla="*/ 2702 w 3063"/>
                <a:gd name="T79" fmla="*/ 2114 h 3056"/>
                <a:gd name="T80" fmla="*/ 2958 w 3063"/>
                <a:gd name="T81" fmla="*/ 2087 h 3056"/>
                <a:gd name="T82" fmla="*/ 3037 w 3063"/>
                <a:gd name="T83" fmla="*/ 1809 h 3056"/>
                <a:gd name="T84" fmla="*/ 2834 w 3063"/>
                <a:gd name="T85" fmla="*/ 1652 h 3056"/>
                <a:gd name="T86" fmla="*/ 3063 w 3063"/>
                <a:gd name="T87" fmla="*/ 1535 h 3056"/>
                <a:gd name="T88" fmla="*/ 3063 w 3063"/>
                <a:gd name="T89" fmla="*/ 1531 h 3056"/>
                <a:gd name="T90" fmla="*/ 3036 w 3063"/>
                <a:gd name="T91" fmla="*/ 1247 h 3056"/>
                <a:gd name="T92" fmla="*/ 2789 w 3063"/>
                <a:gd name="T93" fmla="*/ 1173 h 3056"/>
                <a:gd name="T94" fmla="*/ 2961 w 3063"/>
                <a:gd name="T95" fmla="*/ 981 h 3056"/>
                <a:gd name="T96" fmla="*/ 2832 w 3063"/>
                <a:gd name="T97" fmla="*/ 722 h 3056"/>
                <a:gd name="T98" fmla="*/ 2575 w 3063"/>
                <a:gd name="T99" fmla="*/ 743 h 3056"/>
                <a:gd name="T100" fmla="*/ 2665 w 3063"/>
                <a:gd name="T101" fmla="*/ 502 h 3056"/>
                <a:gd name="T102" fmla="*/ 2451 w 3063"/>
                <a:gd name="T103" fmla="*/ 307 h 3056"/>
                <a:gd name="T104" fmla="*/ 2220 w 3063"/>
                <a:gd name="T105" fmla="*/ 419 h 3056"/>
                <a:gd name="T106" fmla="*/ 2217 w 3063"/>
                <a:gd name="T107" fmla="*/ 162 h 3056"/>
                <a:gd name="T108" fmla="*/ 1948 w 3063"/>
                <a:gd name="T109" fmla="*/ 57 h 3056"/>
                <a:gd name="T110" fmla="*/ 1772 w 3063"/>
                <a:gd name="T111" fmla="*/ 246 h 3056"/>
                <a:gd name="T112" fmla="*/ 1676 w 3063"/>
                <a:gd name="T113" fmla="*/ 7 h 3056"/>
                <a:gd name="T114" fmla="*/ 1531 w 3063"/>
                <a:gd name="T115" fmla="*/ 0 h 3056"/>
                <a:gd name="T116" fmla="*/ 1387 w 3063"/>
                <a:gd name="T117" fmla="*/ 7 h 3056"/>
                <a:gd name="T118" fmla="*/ 1291 w 3063"/>
                <a:gd name="T119" fmla="*/ 246 h 30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063" h="3056">
                  <a:moveTo>
                    <a:pt x="325" y="1531"/>
                  </a:moveTo>
                  <a:cubicBezTo>
                    <a:pt x="325" y="865"/>
                    <a:pt x="865" y="325"/>
                    <a:pt x="1531" y="325"/>
                  </a:cubicBezTo>
                  <a:cubicBezTo>
                    <a:pt x="2198" y="325"/>
                    <a:pt x="2738" y="865"/>
                    <a:pt x="2738" y="1531"/>
                  </a:cubicBezTo>
                  <a:cubicBezTo>
                    <a:pt x="2738" y="2197"/>
                    <a:pt x="2198" y="2737"/>
                    <a:pt x="1531" y="2737"/>
                  </a:cubicBezTo>
                  <a:cubicBezTo>
                    <a:pt x="865" y="2737"/>
                    <a:pt x="325" y="2197"/>
                    <a:pt x="325" y="1531"/>
                  </a:cubicBezTo>
                  <a:close/>
                  <a:moveTo>
                    <a:pt x="1291" y="246"/>
                  </a:moveTo>
                  <a:cubicBezTo>
                    <a:pt x="1115" y="57"/>
                    <a:pt x="1115" y="57"/>
                    <a:pt x="1115" y="57"/>
                  </a:cubicBezTo>
                  <a:cubicBezTo>
                    <a:pt x="1022" y="84"/>
                    <a:pt x="932" y="119"/>
                    <a:pt x="846" y="162"/>
                  </a:cubicBezTo>
                  <a:cubicBezTo>
                    <a:pt x="843" y="419"/>
                    <a:pt x="843" y="419"/>
                    <a:pt x="843" y="419"/>
                  </a:cubicBezTo>
                  <a:cubicBezTo>
                    <a:pt x="611" y="307"/>
                    <a:pt x="611" y="307"/>
                    <a:pt x="611" y="307"/>
                  </a:cubicBezTo>
                  <a:cubicBezTo>
                    <a:pt x="534" y="365"/>
                    <a:pt x="463" y="431"/>
                    <a:pt x="398" y="502"/>
                  </a:cubicBezTo>
                  <a:cubicBezTo>
                    <a:pt x="488" y="743"/>
                    <a:pt x="488" y="743"/>
                    <a:pt x="488" y="743"/>
                  </a:cubicBezTo>
                  <a:cubicBezTo>
                    <a:pt x="231" y="722"/>
                    <a:pt x="231" y="722"/>
                    <a:pt x="231" y="722"/>
                  </a:cubicBezTo>
                  <a:cubicBezTo>
                    <a:pt x="181" y="804"/>
                    <a:pt x="137" y="890"/>
                    <a:pt x="102" y="981"/>
                  </a:cubicBezTo>
                  <a:cubicBezTo>
                    <a:pt x="274" y="1173"/>
                    <a:pt x="274" y="1173"/>
                    <a:pt x="274" y="1173"/>
                  </a:cubicBezTo>
                  <a:cubicBezTo>
                    <a:pt x="27" y="1247"/>
                    <a:pt x="27" y="1247"/>
                    <a:pt x="27" y="1247"/>
                  </a:cubicBezTo>
                  <a:cubicBezTo>
                    <a:pt x="9" y="1339"/>
                    <a:pt x="0" y="1434"/>
                    <a:pt x="0" y="1531"/>
                  </a:cubicBezTo>
                  <a:cubicBezTo>
                    <a:pt x="0" y="1532"/>
                    <a:pt x="0" y="1533"/>
                    <a:pt x="0" y="1535"/>
                  </a:cubicBezTo>
                  <a:cubicBezTo>
                    <a:pt x="229" y="1652"/>
                    <a:pt x="229" y="1652"/>
                    <a:pt x="229" y="1652"/>
                  </a:cubicBezTo>
                  <a:cubicBezTo>
                    <a:pt x="26" y="1809"/>
                    <a:pt x="26" y="1809"/>
                    <a:pt x="26" y="1809"/>
                  </a:cubicBezTo>
                  <a:cubicBezTo>
                    <a:pt x="43" y="1906"/>
                    <a:pt x="70" y="1999"/>
                    <a:pt x="105" y="2087"/>
                  </a:cubicBezTo>
                  <a:cubicBezTo>
                    <a:pt x="361" y="2114"/>
                    <a:pt x="361" y="2114"/>
                    <a:pt x="361" y="2114"/>
                  </a:cubicBezTo>
                  <a:cubicBezTo>
                    <a:pt x="228" y="2334"/>
                    <a:pt x="228" y="2334"/>
                    <a:pt x="228" y="2334"/>
                  </a:cubicBezTo>
                  <a:cubicBezTo>
                    <a:pt x="279" y="2417"/>
                    <a:pt x="337" y="2494"/>
                    <a:pt x="402" y="2565"/>
                  </a:cubicBezTo>
                  <a:cubicBezTo>
                    <a:pt x="651" y="2498"/>
                    <a:pt x="651" y="2498"/>
                    <a:pt x="651" y="2498"/>
                  </a:cubicBezTo>
                  <a:cubicBezTo>
                    <a:pt x="606" y="2751"/>
                    <a:pt x="606" y="2751"/>
                    <a:pt x="606" y="2751"/>
                  </a:cubicBezTo>
                  <a:cubicBezTo>
                    <a:pt x="683" y="2809"/>
                    <a:pt x="765" y="2860"/>
                    <a:pt x="852" y="2904"/>
                  </a:cubicBezTo>
                  <a:cubicBezTo>
                    <a:pt x="1059" y="2751"/>
                    <a:pt x="1059" y="2751"/>
                    <a:pt x="1059" y="2751"/>
                  </a:cubicBezTo>
                  <a:cubicBezTo>
                    <a:pt x="1109" y="3003"/>
                    <a:pt x="1109" y="3003"/>
                    <a:pt x="1109" y="3003"/>
                  </a:cubicBezTo>
                  <a:cubicBezTo>
                    <a:pt x="1201" y="3030"/>
                    <a:pt x="1296" y="3048"/>
                    <a:pt x="1394" y="3056"/>
                  </a:cubicBezTo>
                  <a:cubicBezTo>
                    <a:pt x="1531" y="2839"/>
                    <a:pt x="1531" y="2839"/>
                    <a:pt x="1531" y="2839"/>
                  </a:cubicBezTo>
                  <a:cubicBezTo>
                    <a:pt x="1669" y="3056"/>
                    <a:pt x="1669" y="3056"/>
                    <a:pt x="1669" y="3056"/>
                  </a:cubicBezTo>
                  <a:cubicBezTo>
                    <a:pt x="1767" y="3048"/>
                    <a:pt x="1862" y="3030"/>
                    <a:pt x="1954" y="3003"/>
                  </a:cubicBezTo>
                  <a:cubicBezTo>
                    <a:pt x="2004" y="2751"/>
                    <a:pt x="2004" y="2751"/>
                    <a:pt x="2004" y="2751"/>
                  </a:cubicBezTo>
                  <a:cubicBezTo>
                    <a:pt x="2211" y="2904"/>
                    <a:pt x="2211" y="2904"/>
                    <a:pt x="2211" y="2904"/>
                  </a:cubicBezTo>
                  <a:cubicBezTo>
                    <a:pt x="2298" y="2860"/>
                    <a:pt x="2380" y="2809"/>
                    <a:pt x="2457" y="2751"/>
                  </a:cubicBezTo>
                  <a:cubicBezTo>
                    <a:pt x="2412" y="2498"/>
                    <a:pt x="2412" y="2498"/>
                    <a:pt x="2412" y="2498"/>
                  </a:cubicBezTo>
                  <a:cubicBezTo>
                    <a:pt x="2661" y="2565"/>
                    <a:pt x="2661" y="2565"/>
                    <a:pt x="2661" y="2565"/>
                  </a:cubicBezTo>
                  <a:cubicBezTo>
                    <a:pt x="2726" y="2494"/>
                    <a:pt x="2784" y="2417"/>
                    <a:pt x="2835" y="2334"/>
                  </a:cubicBezTo>
                  <a:cubicBezTo>
                    <a:pt x="2702" y="2114"/>
                    <a:pt x="2702" y="2114"/>
                    <a:pt x="2702" y="2114"/>
                  </a:cubicBezTo>
                  <a:cubicBezTo>
                    <a:pt x="2958" y="2087"/>
                    <a:pt x="2958" y="2087"/>
                    <a:pt x="2958" y="2087"/>
                  </a:cubicBezTo>
                  <a:cubicBezTo>
                    <a:pt x="2993" y="1999"/>
                    <a:pt x="3020" y="1906"/>
                    <a:pt x="3037" y="1809"/>
                  </a:cubicBezTo>
                  <a:cubicBezTo>
                    <a:pt x="2834" y="1652"/>
                    <a:pt x="2834" y="1652"/>
                    <a:pt x="2834" y="1652"/>
                  </a:cubicBezTo>
                  <a:cubicBezTo>
                    <a:pt x="3063" y="1535"/>
                    <a:pt x="3063" y="1535"/>
                    <a:pt x="3063" y="1535"/>
                  </a:cubicBezTo>
                  <a:cubicBezTo>
                    <a:pt x="3063" y="1533"/>
                    <a:pt x="3063" y="1532"/>
                    <a:pt x="3063" y="1531"/>
                  </a:cubicBezTo>
                  <a:cubicBezTo>
                    <a:pt x="3063" y="1434"/>
                    <a:pt x="3054" y="1339"/>
                    <a:pt x="3036" y="1247"/>
                  </a:cubicBezTo>
                  <a:cubicBezTo>
                    <a:pt x="2789" y="1173"/>
                    <a:pt x="2789" y="1173"/>
                    <a:pt x="2789" y="1173"/>
                  </a:cubicBezTo>
                  <a:cubicBezTo>
                    <a:pt x="2961" y="981"/>
                    <a:pt x="2961" y="981"/>
                    <a:pt x="2961" y="981"/>
                  </a:cubicBezTo>
                  <a:cubicBezTo>
                    <a:pt x="2926" y="890"/>
                    <a:pt x="2883" y="804"/>
                    <a:pt x="2832" y="722"/>
                  </a:cubicBezTo>
                  <a:cubicBezTo>
                    <a:pt x="2575" y="743"/>
                    <a:pt x="2575" y="743"/>
                    <a:pt x="2575" y="743"/>
                  </a:cubicBezTo>
                  <a:cubicBezTo>
                    <a:pt x="2665" y="502"/>
                    <a:pt x="2665" y="502"/>
                    <a:pt x="2665" y="502"/>
                  </a:cubicBezTo>
                  <a:cubicBezTo>
                    <a:pt x="2600" y="431"/>
                    <a:pt x="2529" y="365"/>
                    <a:pt x="2451" y="307"/>
                  </a:cubicBezTo>
                  <a:cubicBezTo>
                    <a:pt x="2220" y="419"/>
                    <a:pt x="2220" y="419"/>
                    <a:pt x="2220" y="419"/>
                  </a:cubicBezTo>
                  <a:cubicBezTo>
                    <a:pt x="2217" y="162"/>
                    <a:pt x="2217" y="162"/>
                    <a:pt x="2217" y="162"/>
                  </a:cubicBezTo>
                  <a:cubicBezTo>
                    <a:pt x="2131" y="119"/>
                    <a:pt x="2041" y="84"/>
                    <a:pt x="1948" y="57"/>
                  </a:cubicBezTo>
                  <a:cubicBezTo>
                    <a:pt x="1772" y="246"/>
                    <a:pt x="1772" y="246"/>
                    <a:pt x="1772" y="246"/>
                  </a:cubicBezTo>
                  <a:cubicBezTo>
                    <a:pt x="1676" y="7"/>
                    <a:pt x="1676" y="7"/>
                    <a:pt x="1676" y="7"/>
                  </a:cubicBezTo>
                  <a:cubicBezTo>
                    <a:pt x="1628" y="2"/>
                    <a:pt x="1580" y="0"/>
                    <a:pt x="1531" y="0"/>
                  </a:cubicBezTo>
                  <a:cubicBezTo>
                    <a:pt x="1483" y="0"/>
                    <a:pt x="1435" y="2"/>
                    <a:pt x="1387" y="7"/>
                  </a:cubicBezTo>
                  <a:lnTo>
                    <a:pt x="1291" y="246"/>
                  </a:lnTo>
                  <a:close/>
                </a:path>
              </a:pathLst>
            </a:custGeom>
            <a:solidFill>
              <a:schemeClr val="bg1">
                <a:lumMod val="95000"/>
              </a:schemeClr>
            </a:solidFill>
            <a:ln>
              <a:noFill/>
            </a:ln>
            <a:effectLst>
              <a:outerShdw blurRad="50800" dist="38100" dir="5400000" algn="t" rotWithShape="0">
                <a:prstClr val="black">
                  <a:alpha val="40000"/>
                </a:prstClr>
              </a:outerShdw>
            </a:effectLst>
          </p:spPr>
          <p:txBody>
            <a:bodyPr vert="horz" wrap="square" lIns="91440" tIns="45720" rIns="91440" bIns="45720" numCol="1" anchor="t" anchorCtr="0" compatLnSpc="1"/>
            <a:lstStyle/>
            <a:p>
              <a:endParaRPr lang="zh-CN" altLang="en-US">
                <a:latin typeface="Arial"/>
                <a:ea typeface="微软雅黑"/>
                <a:sym typeface="Arial"/>
              </a:endParaRPr>
            </a:p>
          </p:txBody>
        </p:sp>
        <p:sp>
          <p:nvSpPr>
            <p:cNvPr id="28" name="Oval 6"/>
            <p:cNvSpPr>
              <a:spLocks noChangeArrowheads="1"/>
            </p:cNvSpPr>
            <p:nvPr/>
          </p:nvSpPr>
          <p:spPr bwMode="auto">
            <a:xfrm>
              <a:off x="1292225" y="1420813"/>
              <a:ext cx="1268413" cy="1241425"/>
            </a:xfrm>
            <a:prstGeom prst="ellipse">
              <a:avLst/>
            </a:prstGeom>
            <a:solidFill>
              <a:srgbClr val="FFFFFF"/>
            </a:solidFill>
            <a:ln>
              <a:noFill/>
            </a:ln>
            <a:effectLst>
              <a:outerShdw blurRad="50800" dist="38100" dir="5400000" algn="t" rotWithShape="0">
                <a:prstClr val="black">
                  <a:alpha val="40000"/>
                </a:prstClr>
              </a:outerShdw>
            </a:effectLst>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Arial"/>
                <a:ea typeface="微软雅黑"/>
                <a:sym typeface="Arial"/>
              </a:endParaRPr>
            </a:p>
          </p:txBody>
        </p:sp>
        <p:sp>
          <p:nvSpPr>
            <p:cNvPr id="29" name="Freeform 7"/>
            <p:cNvSpPr>
              <a:spLocks noEditPoints="1"/>
            </p:cNvSpPr>
            <p:nvPr/>
          </p:nvSpPr>
          <p:spPr bwMode="auto">
            <a:xfrm>
              <a:off x="1295400" y="1473201"/>
              <a:ext cx="1263650" cy="1104900"/>
            </a:xfrm>
            <a:custGeom>
              <a:avLst/>
              <a:gdLst>
                <a:gd name="T0" fmla="*/ 1087 w 1650"/>
                <a:gd name="T1" fmla="*/ 1248 h 1445"/>
                <a:gd name="T2" fmla="*/ 1090 w 1650"/>
                <a:gd name="T3" fmla="*/ 1249 h 1445"/>
                <a:gd name="T4" fmla="*/ 1102 w 1650"/>
                <a:gd name="T5" fmla="*/ 1246 h 1445"/>
                <a:gd name="T6" fmla="*/ 1096 w 1650"/>
                <a:gd name="T7" fmla="*/ 1234 h 1445"/>
                <a:gd name="T8" fmla="*/ 1099 w 1650"/>
                <a:gd name="T9" fmla="*/ 1230 h 1445"/>
                <a:gd name="T10" fmla="*/ 1624 w 1650"/>
                <a:gd name="T11" fmla="*/ 904 h 1445"/>
                <a:gd name="T12" fmla="*/ 47 w 1650"/>
                <a:gd name="T13" fmla="*/ 668 h 1445"/>
                <a:gd name="T14" fmla="*/ 7 w 1650"/>
                <a:gd name="T15" fmla="*/ 643 h 1445"/>
                <a:gd name="T16" fmla="*/ 9 w 1650"/>
                <a:gd name="T17" fmla="*/ 747 h 1445"/>
                <a:gd name="T18" fmla="*/ 880 w 1650"/>
                <a:gd name="T19" fmla="*/ 583 h 1445"/>
                <a:gd name="T20" fmla="*/ 740 w 1650"/>
                <a:gd name="T21" fmla="*/ 410 h 1445"/>
                <a:gd name="T22" fmla="*/ 1216 w 1650"/>
                <a:gd name="T23" fmla="*/ 522 h 1445"/>
                <a:gd name="T24" fmla="*/ 1198 w 1650"/>
                <a:gd name="T25" fmla="*/ 507 h 1445"/>
                <a:gd name="T26" fmla="*/ 675 w 1650"/>
                <a:gd name="T27" fmla="*/ 509 h 1445"/>
                <a:gd name="T28" fmla="*/ 707 w 1650"/>
                <a:gd name="T29" fmla="*/ 504 h 1445"/>
                <a:gd name="T30" fmla="*/ 710 w 1650"/>
                <a:gd name="T31" fmla="*/ 501 h 1445"/>
                <a:gd name="T32" fmla="*/ 805 w 1650"/>
                <a:gd name="T33" fmla="*/ 478 h 1445"/>
                <a:gd name="T34" fmla="*/ 798 w 1650"/>
                <a:gd name="T35" fmla="*/ 478 h 1445"/>
                <a:gd name="T36" fmla="*/ 800 w 1650"/>
                <a:gd name="T37" fmla="*/ 478 h 1445"/>
                <a:gd name="T38" fmla="*/ 801 w 1650"/>
                <a:gd name="T39" fmla="*/ 478 h 1445"/>
                <a:gd name="T40" fmla="*/ 806 w 1650"/>
                <a:gd name="T41" fmla="*/ 443 h 1445"/>
                <a:gd name="T42" fmla="*/ 936 w 1650"/>
                <a:gd name="T43" fmla="*/ 312 h 1445"/>
                <a:gd name="T44" fmla="*/ 980 w 1650"/>
                <a:gd name="T45" fmla="*/ 289 h 1445"/>
                <a:gd name="T46" fmla="*/ 1002 w 1650"/>
                <a:gd name="T47" fmla="*/ 294 h 1445"/>
                <a:gd name="T48" fmla="*/ 1032 w 1650"/>
                <a:gd name="T49" fmla="*/ 228 h 1445"/>
                <a:gd name="T50" fmla="*/ 1031 w 1650"/>
                <a:gd name="T51" fmla="*/ 227 h 1445"/>
                <a:gd name="T52" fmla="*/ 878 w 1650"/>
                <a:gd name="T53" fmla="*/ 333 h 1445"/>
                <a:gd name="T54" fmla="*/ 1122 w 1650"/>
                <a:gd name="T55" fmla="*/ 486 h 1445"/>
                <a:gd name="T56" fmla="*/ 840 w 1650"/>
                <a:gd name="T57" fmla="*/ 120 h 1445"/>
                <a:gd name="T58" fmla="*/ 879 w 1650"/>
                <a:gd name="T59" fmla="*/ 104 h 1445"/>
                <a:gd name="T60" fmla="*/ 536 w 1650"/>
                <a:gd name="T61" fmla="*/ 202 h 1445"/>
                <a:gd name="T62" fmla="*/ 530 w 1650"/>
                <a:gd name="T63" fmla="*/ 201 h 1445"/>
                <a:gd name="T64" fmla="*/ 617 w 1650"/>
                <a:gd name="T65" fmla="*/ 160 h 1445"/>
                <a:gd name="T66" fmla="*/ 612 w 1650"/>
                <a:gd name="T67" fmla="*/ 188 h 1445"/>
                <a:gd name="T68" fmla="*/ 1073 w 1650"/>
                <a:gd name="T69" fmla="*/ 700 h 1445"/>
                <a:gd name="T70" fmla="*/ 611 w 1650"/>
                <a:gd name="T71" fmla="*/ 657 h 1445"/>
                <a:gd name="T72" fmla="*/ 1200 w 1650"/>
                <a:gd name="T73" fmla="*/ 560 h 1445"/>
                <a:gd name="T74" fmla="*/ 348 w 1650"/>
                <a:gd name="T75" fmla="*/ 148 h 1445"/>
                <a:gd name="T76" fmla="*/ 136 w 1650"/>
                <a:gd name="T77" fmla="*/ 348 h 1445"/>
                <a:gd name="T78" fmla="*/ 157 w 1650"/>
                <a:gd name="T79" fmla="*/ 360 h 1445"/>
                <a:gd name="T80" fmla="*/ 161 w 1650"/>
                <a:gd name="T81" fmla="*/ 364 h 1445"/>
                <a:gd name="T82" fmla="*/ 199 w 1650"/>
                <a:gd name="T83" fmla="*/ 261 h 1445"/>
                <a:gd name="T84" fmla="*/ 152 w 1650"/>
                <a:gd name="T85" fmla="*/ 328 h 1445"/>
                <a:gd name="T86" fmla="*/ 208 w 1650"/>
                <a:gd name="T87" fmla="*/ 217 h 1445"/>
                <a:gd name="T88" fmla="*/ 315 w 1650"/>
                <a:gd name="T89" fmla="*/ 239 h 1445"/>
                <a:gd name="T90" fmla="*/ 324 w 1650"/>
                <a:gd name="T91" fmla="*/ 235 h 1445"/>
                <a:gd name="T92" fmla="*/ 318 w 1650"/>
                <a:gd name="T93" fmla="*/ 109 h 1445"/>
                <a:gd name="T94" fmla="*/ 394 w 1650"/>
                <a:gd name="T95" fmla="*/ 64 h 1445"/>
                <a:gd name="T96" fmla="*/ 451 w 1650"/>
                <a:gd name="T97" fmla="*/ 27 h 1445"/>
                <a:gd name="T98" fmla="*/ 447 w 1650"/>
                <a:gd name="T99" fmla="*/ 55 h 1445"/>
                <a:gd name="T100" fmla="*/ 466 w 1650"/>
                <a:gd name="T101" fmla="*/ 72 h 1445"/>
                <a:gd name="T102" fmla="*/ 1387 w 1650"/>
                <a:gd name="T103" fmla="*/ 395 h 1445"/>
                <a:gd name="T104" fmla="*/ 1435 w 1650"/>
                <a:gd name="T105" fmla="*/ 253 h 1445"/>
                <a:gd name="T106" fmla="*/ 1187 w 1650"/>
                <a:gd name="T107" fmla="*/ 176 h 1445"/>
                <a:gd name="T108" fmla="*/ 1186 w 1650"/>
                <a:gd name="T109" fmla="*/ 177 h 1445"/>
                <a:gd name="T110" fmla="*/ 1183 w 1650"/>
                <a:gd name="T111" fmla="*/ 178 h 1445"/>
                <a:gd name="T112" fmla="*/ 1220 w 1650"/>
                <a:gd name="T113" fmla="*/ 55 h 1445"/>
                <a:gd name="T114" fmla="*/ 1169 w 1650"/>
                <a:gd name="T115" fmla="*/ 114 h 1445"/>
                <a:gd name="T116" fmla="*/ 1184 w 1650"/>
                <a:gd name="T117" fmla="*/ 119 h 1445"/>
                <a:gd name="T118" fmla="*/ 1211 w 1650"/>
                <a:gd name="T119" fmla="*/ 46 h 1445"/>
                <a:gd name="T120" fmla="*/ 1288 w 1650"/>
                <a:gd name="T121" fmla="*/ 452 h 1445"/>
                <a:gd name="T122" fmla="*/ 1114 w 1650"/>
                <a:gd name="T123" fmla="*/ 44 h 1445"/>
                <a:gd name="T124" fmla="*/ 526 w 1650"/>
                <a:gd name="T125" fmla="*/ 82 h 14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650" h="1445">
                  <a:moveTo>
                    <a:pt x="1237" y="1254"/>
                  </a:moveTo>
                  <a:cubicBezTo>
                    <a:pt x="1246" y="1246"/>
                    <a:pt x="1246" y="1246"/>
                    <a:pt x="1246" y="1246"/>
                  </a:cubicBezTo>
                  <a:cubicBezTo>
                    <a:pt x="1237" y="1254"/>
                    <a:pt x="1237" y="1254"/>
                    <a:pt x="1237" y="1254"/>
                  </a:cubicBezTo>
                  <a:moveTo>
                    <a:pt x="1246" y="1246"/>
                  </a:moveTo>
                  <a:cubicBezTo>
                    <a:pt x="1247" y="1244"/>
                    <a:pt x="1247" y="1241"/>
                    <a:pt x="1248" y="1239"/>
                  </a:cubicBezTo>
                  <a:cubicBezTo>
                    <a:pt x="1248" y="1218"/>
                    <a:pt x="1248" y="1218"/>
                    <a:pt x="1248" y="1218"/>
                  </a:cubicBezTo>
                  <a:cubicBezTo>
                    <a:pt x="1246" y="1219"/>
                    <a:pt x="1244" y="1219"/>
                    <a:pt x="1242" y="1220"/>
                  </a:cubicBezTo>
                  <a:cubicBezTo>
                    <a:pt x="1231" y="1235"/>
                    <a:pt x="1231" y="1235"/>
                    <a:pt x="1231" y="1235"/>
                  </a:cubicBezTo>
                  <a:cubicBezTo>
                    <a:pt x="1222" y="1244"/>
                    <a:pt x="1222" y="1244"/>
                    <a:pt x="1222" y="1244"/>
                  </a:cubicBezTo>
                  <a:cubicBezTo>
                    <a:pt x="1214" y="1252"/>
                    <a:pt x="1214" y="1252"/>
                    <a:pt x="1214" y="1252"/>
                  </a:cubicBezTo>
                  <a:cubicBezTo>
                    <a:pt x="1205" y="1260"/>
                    <a:pt x="1205" y="1260"/>
                    <a:pt x="1205" y="1260"/>
                  </a:cubicBezTo>
                  <a:cubicBezTo>
                    <a:pt x="1199" y="1261"/>
                    <a:pt x="1192" y="1262"/>
                    <a:pt x="1186" y="1263"/>
                  </a:cubicBezTo>
                  <a:cubicBezTo>
                    <a:pt x="1182" y="1275"/>
                    <a:pt x="1179" y="1286"/>
                    <a:pt x="1175" y="1297"/>
                  </a:cubicBezTo>
                  <a:cubicBezTo>
                    <a:pt x="1171" y="1307"/>
                    <a:pt x="1170" y="1309"/>
                    <a:pt x="1161" y="1317"/>
                  </a:cubicBezTo>
                  <a:cubicBezTo>
                    <a:pt x="1158" y="1319"/>
                    <a:pt x="1154" y="1322"/>
                    <a:pt x="1153" y="1325"/>
                  </a:cubicBezTo>
                  <a:cubicBezTo>
                    <a:pt x="1151" y="1333"/>
                    <a:pt x="1153" y="1345"/>
                    <a:pt x="1153" y="1354"/>
                  </a:cubicBezTo>
                  <a:cubicBezTo>
                    <a:pt x="1168" y="1348"/>
                    <a:pt x="1179" y="1344"/>
                    <a:pt x="1191" y="1332"/>
                  </a:cubicBezTo>
                  <a:cubicBezTo>
                    <a:pt x="1196" y="1328"/>
                    <a:pt x="1200" y="1319"/>
                    <a:pt x="1203" y="1315"/>
                  </a:cubicBezTo>
                  <a:cubicBezTo>
                    <a:pt x="1213" y="1296"/>
                    <a:pt x="1218" y="1290"/>
                    <a:pt x="1230" y="1276"/>
                  </a:cubicBezTo>
                  <a:cubicBezTo>
                    <a:pt x="1233" y="1269"/>
                    <a:pt x="1235" y="1261"/>
                    <a:pt x="1237" y="1254"/>
                  </a:cubicBezTo>
                  <a:cubicBezTo>
                    <a:pt x="1246" y="1246"/>
                    <a:pt x="1246" y="1246"/>
                    <a:pt x="1246" y="1246"/>
                  </a:cubicBezTo>
                  <a:moveTo>
                    <a:pt x="1205" y="1260"/>
                  </a:moveTo>
                  <a:cubicBezTo>
                    <a:pt x="1214" y="1252"/>
                    <a:pt x="1214" y="1252"/>
                    <a:pt x="1214" y="1252"/>
                  </a:cubicBezTo>
                  <a:cubicBezTo>
                    <a:pt x="1205" y="1260"/>
                    <a:pt x="1205" y="1260"/>
                    <a:pt x="1205" y="1260"/>
                  </a:cubicBezTo>
                  <a:moveTo>
                    <a:pt x="1222" y="1244"/>
                  </a:moveTo>
                  <a:cubicBezTo>
                    <a:pt x="1214" y="1252"/>
                    <a:pt x="1214" y="1252"/>
                    <a:pt x="1214" y="1252"/>
                  </a:cubicBezTo>
                  <a:cubicBezTo>
                    <a:pt x="1222" y="1244"/>
                    <a:pt x="1222" y="1244"/>
                    <a:pt x="1222" y="1244"/>
                  </a:cubicBezTo>
                  <a:moveTo>
                    <a:pt x="1231" y="1235"/>
                  </a:moveTo>
                  <a:cubicBezTo>
                    <a:pt x="1222" y="1244"/>
                    <a:pt x="1222" y="1244"/>
                    <a:pt x="1222" y="1244"/>
                  </a:cubicBezTo>
                  <a:cubicBezTo>
                    <a:pt x="1231" y="1235"/>
                    <a:pt x="1231" y="1235"/>
                    <a:pt x="1231" y="1235"/>
                  </a:cubicBezTo>
                  <a:moveTo>
                    <a:pt x="1242" y="1220"/>
                  </a:moveTo>
                  <a:cubicBezTo>
                    <a:pt x="1231" y="1235"/>
                    <a:pt x="1231" y="1235"/>
                    <a:pt x="1231" y="1235"/>
                  </a:cubicBezTo>
                  <a:cubicBezTo>
                    <a:pt x="1242" y="1220"/>
                    <a:pt x="1242" y="1220"/>
                    <a:pt x="1242" y="1220"/>
                  </a:cubicBezTo>
                  <a:cubicBezTo>
                    <a:pt x="1244" y="1219"/>
                    <a:pt x="1246" y="1219"/>
                    <a:pt x="1248" y="1218"/>
                  </a:cubicBezTo>
                  <a:cubicBezTo>
                    <a:pt x="1246" y="1219"/>
                    <a:pt x="1244" y="1219"/>
                    <a:pt x="1242" y="1220"/>
                  </a:cubicBezTo>
                  <a:moveTo>
                    <a:pt x="336" y="1197"/>
                  </a:moveTo>
                  <a:cubicBezTo>
                    <a:pt x="351" y="1166"/>
                    <a:pt x="351" y="1166"/>
                    <a:pt x="351" y="1166"/>
                  </a:cubicBezTo>
                  <a:cubicBezTo>
                    <a:pt x="351" y="1164"/>
                    <a:pt x="351" y="1164"/>
                    <a:pt x="351" y="1164"/>
                  </a:cubicBezTo>
                  <a:cubicBezTo>
                    <a:pt x="275" y="1148"/>
                    <a:pt x="209" y="1128"/>
                    <a:pt x="156" y="1105"/>
                  </a:cubicBezTo>
                  <a:cubicBezTo>
                    <a:pt x="195" y="1226"/>
                    <a:pt x="262" y="1327"/>
                    <a:pt x="350" y="1401"/>
                  </a:cubicBezTo>
                  <a:cubicBezTo>
                    <a:pt x="351" y="1401"/>
                    <a:pt x="352" y="1401"/>
                    <a:pt x="353" y="1402"/>
                  </a:cubicBezTo>
                  <a:cubicBezTo>
                    <a:pt x="351" y="1396"/>
                    <a:pt x="351" y="1396"/>
                    <a:pt x="351" y="1396"/>
                  </a:cubicBezTo>
                  <a:cubicBezTo>
                    <a:pt x="353" y="1402"/>
                    <a:pt x="353" y="1402"/>
                    <a:pt x="353" y="1402"/>
                  </a:cubicBezTo>
                  <a:cubicBezTo>
                    <a:pt x="355" y="1403"/>
                    <a:pt x="357" y="1404"/>
                    <a:pt x="360" y="1404"/>
                  </a:cubicBezTo>
                  <a:cubicBezTo>
                    <a:pt x="350" y="1393"/>
                    <a:pt x="350" y="1393"/>
                    <a:pt x="350" y="1393"/>
                  </a:cubicBezTo>
                  <a:cubicBezTo>
                    <a:pt x="329" y="1376"/>
                    <a:pt x="329" y="1376"/>
                    <a:pt x="329" y="1376"/>
                  </a:cubicBezTo>
                  <a:cubicBezTo>
                    <a:pt x="340" y="1380"/>
                    <a:pt x="340" y="1380"/>
                    <a:pt x="340" y="1380"/>
                  </a:cubicBezTo>
                  <a:cubicBezTo>
                    <a:pt x="342" y="1381"/>
                    <a:pt x="345" y="1381"/>
                    <a:pt x="347" y="1382"/>
                  </a:cubicBezTo>
                  <a:cubicBezTo>
                    <a:pt x="340" y="1369"/>
                    <a:pt x="340" y="1369"/>
                    <a:pt x="340" y="1369"/>
                  </a:cubicBezTo>
                  <a:cubicBezTo>
                    <a:pt x="339" y="1371"/>
                    <a:pt x="340" y="1373"/>
                    <a:pt x="340" y="1375"/>
                  </a:cubicBezTo>
                  <a:cubicBezTo>
                    <a:pt x="338" y="1375"/>
                    <a:pt x="336" y="1375"/>
                    <a:pt x="335" y="1374"/>
                  </a:cubicBezTo>
                  <a:cubicBezTo>
                    <a:pt x="329" y="1372"/>
                    <a:pt x="323" y="1370"/>
                    <a:pt x="318" y="1367"/>
                  </a:cubicBezTo>
                  <a:cubicBezTo>
                    <a:pt x="323" y="1370"/>
                    <a:pt x="329" y="1372"/>
                    <a:pt x="335" y="1374"/>
                  </a:cubicBezTo>
                  <a:cubicBezTo>
                    <a:pt x="337" y="1375"/>
                    <a:pt x="337" y="1375"/>
                    <a:pt x="337" y="1375"/>
                  </a:cubicBezTo>
                  <a:cubicBezTo>
                    <a:pt x="338" y="1375"/>
                    <a:pt x="338" y="1375"/>
                    <a:pt x="339" y="1376"/>
                  </a:cubicBezTo>
                  <a:cubicBezTo>
                    <a:pt x="341" y="1372"/>
                    <a:pt x="341" y="1372"/>
                    <a:pt x="333" y="1351"/>
                  </a:cubicBezTo>
                  <a:cubicBezTo>
                    <a:pt x="328" y="1337"/>
                    <a:pt x="328" y="1337"/>
                    <a:pt x="323" y="1330"/>
                  </a:cubicBezTo>
                  <a:cubicBezTo>
                    <a:pt x="324" y="1331"/>
                    <a:pt x="325" y="1333"/>
                    <a:pt x="326" y="1334"/>
                  </a:cubicBezTo>
                  <a:cubicBezTo>
                    <a:pt x="328" y="1337"/>
                    <a:pt x="328" y="1337"/>
                    <a:pt x="333" y="1351"/>
                  </a:cubicBezTo>
                  <a:cubicBezTo>
                    <a:pt x="333" y="1348"/>
                    <a:pt x="334" y="1345"/>
                    <a:pt x="335" y="1342"/>
                  </a:cubicBezTo>
                  <a:cubicBezTo>
                    <a:pt x="328" y="1331"/>
                    <a:pt x="328" y="1331"/>
                    <a:pt x="328" y="1331"/>
                  </a:cubicBezTo>
                  <a:cubicBezTo>
                    <a:pt x="326" y="1329"/>
                    <a:pt x="325" y="1327"/>
                    <a:pt x="324" y="1325"/>
                  </a:cubicBezTo>
                  <a:cubicBezTo>
                    <a:pt x="321" y="1321"/>
                    <a:pt x="318" y="1317"/>
                    <a:pt x="316" y="1313"/>
                  </a:cubicBezTo>
                  <a:cubicBezTo>
                    <a:pt x="323" y="1299"/>
                    <a:pt x="323" y="1299"/>
                    <a:pt x="323" y="1299"/>
                  </a:cubicBezTo>
                  <a:cubicBezTo>
                    <a:pt x="320" y="1299"/>
                    <a:pt x="316" y="1298"/>
                    <a:pt x="313" y="1297"/>
                  </a:cubicBezTo>
                  <a:cubicBezTo>
                    <a:pt x="313" y="1313"/>
                    <a:pt x="313" y="1313"/>
                    <a:pt x="313" y="1313"/>
                  </a:cubicBezTo>
                  <a:cubicBezTo>
                    <a:pt x="319" y="1324"/>
                    <a:pt x="319" y="1324"/>
                    <a:pt x="319" y="1324"/>
                  </a:cubicBezTo>
                  <a:cubicBezTo>
                    <a:pt x="313" y="1313"/>
                    <a:pt x="313" y="1313"/>
                    <a:pt x="313" y="1313"/>
                  </a:cubicBezTo>
                  <a:cubicBezTo>
                    <a:pt x="313" y="1297"/>
                    <a:pt x="313" y="1297"/>
                    <a:pt x="313" y="1297"/>
                  </a:cubicBezTo>
                  <a:cubicBezTo>
                    <a:pt x="316" y="1298"/>
                    <a:pt x="320" y="1299"/>
                    <a:pt x="323" y="1299"/>
                  </a:cubicBezTo>
                  <a:cubicBezTo>
                    <a:pt x="324" y="1300"/>
                    <a:pt x="326" y="1300"/>
                    <a:pt x="327" y="1301"/>
                  </a:cubicBezTo>
                  <a:cubicBezTo>
                    <a:pt x="328" y="1296"/>
                    <a:pt x="328" y="1296"/>
                    <a:pt x="328" y="1296"/>
                  </a:cubicBezTo>
                  <a:cubicBezTo>
                    <a:pt x="335" y="1298"/>
                    <a:pt x="342" y="1299"/>
                    <a:pt x="348" y="1301"/>
                  </a:cubicBezTo>
                  <a:cubicBezTo>
                    <a:pt x="337" y="1249"/>
                    <a:pt x="336" y="1244"/>
                    <a:pt x="333" y="1203"/>
                  </a:cubicBezTo>
                  <a:cubicBezTo>
                    <a:pt x="336" y="1197"/>
                    <a:pt x="336" y="1197"/>
                    <a:pt x="336" y="1197"/>
                  </a:cubicBezTo>
                  <a:moveTo>
                    <a:pt x="1087" y="1247"/>
                  </a:moveTo>
                  <a:cubicBezTo>
                    <a:pt x="1087" y="1247"/>
                    <a:pt x="1087" y="1247"/>
                    <a:pt x="1087" y="1247"/>
                  </a:cubicBezTo>
                  <a:cubicBezTo>
                    <a:pt x="1087" y="1247"/>
                    <a:pt x="1087" y="1247"/>
                    <a:pt x="1087" y="1247"/>
                  </a:cubicBezTo>
                  <a:moveTo>
                    <a:pt x="1087" y="1247"/>
                  </a:moveTo>
                  <a:cubicBezTo>
                    <a:pt x="1087" y="1247"/>
                    <a:pt x="1087" y="1247"/>
                    <a:pt x="1087" y="1247"/>
                  </a:cubicBezTo>
                  <a:cubicBezTo>
                    <a:pt x="1087" y="1247"/>
                    <a:pt x="1087" y="1247"/>
                    <a:pt x="1087" y="1247"/>
                  </a:cubicBezTo>
                  <a:moveTo>
                    <a:pt x="1087" y="1247"/>
                  </a:moveTo>
                  <a:cubicBezTo>
                    <a:pt x="1087" y="1247"/>
                    <a:pt x="1087" y="1247"/>
                    <a:pt x="1087" y="1247"/>
                  </a:cubicBezTo>
                  <a:cubicBezTo>
                    <a:pt x="1087" y="1247"/>
                    <a:pt x="1087" y="1247"/>
                    <a:pt x="1087" y="1247"/>
                  </a:cubicBezTo>
                  <a:moveTo>
                    <a:pt x="1087" y="1247"/>
                  </a:moveTo>
                  <a:cubicBezTo>
                    <a:pt x="1087" y="1247"/>
                    <a:pt x="1087" y="1247"/>
                    <a:pt x="1087" y="1247"/>
                  </a:cubicBezTo>
                  <a:cubicBezTo>
                    <a:pt x="1087" y="1247"/>
                    <a:pt x="1087" y="1247"/>
                    <a:pt x="1087" y="1247"/>
                  </a:cubicBezTo>
                  <a:moveTo>
                    <a:pt x="1087" y="1247"/>
                  </a:moveTo>
                  <a:cubicBezTo>
                    <a:pt x="1087" y="1247"/>
                    <a:pt x="1087" y="1247"/>
                    <a:pt x="1087" y="1247"/>
                  </a:cubicBezTo>
                  <a:cubicBezTo>
                    <a:pt x="1087" y="1247"/>
                    <a:pt x="1087" y="1247"/>
                    <a:pt x="1087" y="1247"/>
                  </a:cubicBezTo>
                  <a:moveTo>
                    <a:pt x="1087" y="1247"/>
                  </a:moveTo>
                  <a:cubicBezTo>
                    <a:pt x="1087" y="1247"/>
                    <a:pt x="1087" y="1247"/>
                    <a:pt x="1087" y="1247"/>
                  </a:cubicBezTo>
                  <a:cubicBezTo>
                    <a:pt x="1087" y="1247"/>
                    <a:pt x="1087" y="1247"/>
                    <a:pt x="1087" y="1247"/>
                  </a:cubicBezTo>
                  <a:moveTo>
                    <a:pt x="1087" y="1247"/>
                  </a:moveTo>
                  <a:cubicBezTo>
                    <a:pt x="1087" y="1247"/>
                    <a:pt x="1087" y="1247"/>
                    <a:pt x="1087" y="1247"/>
                  </a:cubicBezTo>
                  <a:cubicBezTo>
                    <a:pt x="1087" y="1247"/>
                    <a:pt x="1087" y="1247"/>
                    <a:pt x="1087" y="1247"/>
                  </a:cubicBezTo>
                  <a:moveTo>
                    <a:pt x="1087" y="1247"/>
                  </a:moveTo>
                  <a:cubicBezTo>
                    <a:pt x="1087" y="1247"/>
                    <a:pt x="1087" y="1247"/>
                    <a:pt x="1087" y="1247"/>
                  </a:cubicBezTo>
                  <a:cubicBezTo>
                    <a:pt x="1087" y="1247"/>
                    <a:pt x="1087" y="1247"/>
                    <a:pt x="1087" y="1247"/>
                  </a:cubicBezTo>
                  <a:moveTo>
                    <a:pt x="1087" y="1248"/>
                  </a:moveTo>
                  <a:cubicBezTo>
                    <a:pt x="1087" y="1247"/>
                    <a:pt x="1087" y="1247"/>
                    <a:pt x="1087" y="1247"/>
                  </a:cubicBezTo>
                  <a:cubicBezTo>
                    <a:pt x="1087" y="1247"/>
                    <a:pt x="1087" y="1247"/>
                    <a:pt x="1087" y="1248"/>
                  </a:cubicBezTo>
                  <a:moveTo>
                    <a:pt x="1087" y="1248"/>
                  </a:moveTo>
                  <a:cubicBezTo>
                    <a:pt x="1087" y="1248"/>
                    <a:pt x="1087" y="1248"/>
                    <a:pt x="1087" y="1248"/>
                  </a:cubicBezTo>
                  <a:cubicBezTo>
                    <a:pt x="1087" y="1248"/>
                    <a:pt x="1087" y="1248"/>
                    <a:pt x="1087" y="1248"/>
                  </a:cubicBezTo>
                  <a:moveTo>
                    <a:pt x="1087" y="1248"/>
                  </a:moveTo>
                  <a:cubicBezTo>
                    <a:pt x="1087" y="1248"/>
                    <a:pt x="1087" y="1248"/>
                    <a:pt x="1087" y="1248"/>
                  </a:cubicBezTo>
                  <a:cubicBezTo>
                    <a:pt x="1087" y="1248"/>
                    <a:pt x="1087" y="1248"/>
                    <a:pt x="1087" y="1248"/>
                  </a:cubicBezTo>
                  <a:moveTo>
                    <a:pt x="1087" y="1248"/>
                  </a:moveTo>
                  <a:cubicBezTo>
                    <a:pt x="1087" y="1248"/>
                    <a:pt x="1087" y="1248"/>
                    <a:pt x="1087" y="1248"/>
                  </a:cubicBezTo>
                  <a:cubicBezTo>
                    <a:pt x="1087" y="1248"/>
                    <a:pt x="1087" y="1248"/>
                    <a:pt x="1087" y="1248"/>
                  </a:cubicBezTo>
                  <a:moveTo>
                    <a:pt x="1087" y="1248"/>
                  </a:moveTo>
                  <a:cubicBezTo>
                    <a:pt x="1087" y="1248"/>
                    <a:pt x="1087" y="1248"/>
                    <a:pt x="1087" y="1248"/>
                  </a:cubicBezTo>
                  <a:cubicBezTo>
                    <a:pt x="1087" y="1248"/>
                    <a:pt x="1087" y="1248"/>
                    <a:pt x="1087" y="1248"/>
                  </a:cubicBezTo>
                  <a:moveTo>
                    <a:pt x="1087" y="1248"/>
                  </a:moveTo>
                  <a:cubicBezTo>
                    <a:pt x="1087" y="1248"/>
                    <a:pt x="1087" y="1248"/>
                    <a:pt x="1087" y="1248"/>
                  </a:cubicBezTo>
                  <a:cubicBezTo>
                    <a:pt x="1087" y="1248"/>
                    <a:pt x="1087" y="1248"/>
                    <a:pt x="1087" y="1248"/>
                  </a:cubicBezTo>
                  <a:moveTo>
                    <a:pt x="1087" y="1248"/>
                  </a:moveTo>
                  <a:cubicBezTo>
                    <a:pt x="1087" y="1248"/>
                    <a:pt x="1087" y="1248"/>
                    <a:pt x="1087" y="1248"/>
                  </a:cubicBezTo>
                  <a:cubicBezTo>
                    <a:pt x="1087" y="1248"/>
                    <a:pt x="1087" y="1248"/>
                    <a:pt x="1087" y="1248"/>
                  </a:cubicBezTo>
                  <a:moveTo>
                    <a:pt x="1087" y="1248"/>
                  </a:moveTo>
                  <a:cubicBezTo>
                    <a:pt x="1087" y="1248"/>
                    <a:pt x="1087" y="1248"/>
                    <a:pt x="1087" y="1248"/>
                  </a:cubicBezTo>
                  <a:cubicBezTo>
                    <a:pt x="1087" y="1248"/>
                    <a:pt x="1087" y="1248"/>
                    <a:pt x="1087" y="1248"/>
                  </a:cubicBezTo>
                  <a:moveTo>
                    <a:pt x="1087" y="1248"/>
                  </a:moveTo>
                  <a:cubicBezTo>
                    <a:pt x="1087" y="1248"/>
                    <a:pt x="1087" y="1248"/>
                    <a:pt x="1087" y="1248"/>
                  </a:cubicBezTo>
                  <a:cubicBezTo>
                    <a:pt x="1087" y="1248"/>
                    <a:pt x="1087" y="1248"/>
                    <a:pt x="1087" y="1248"/>
                  </a:cubicBezTo>
                  <a:moveTo>
                    <a:pt x="1087" y="1248"/>
                  </a:moveTo>
                  <a:cubicBezTo>
                    <a:pt x="1087" y="1248"/>
                    <a:pt x="1087" y="1248"/>
                    <a:pt x="1087" y="1248"/>
                  </a:cubicBezTo>
                  <a:cubicBezTo>
                    <a:pt x="1087" y="1248"/>
                    <a:pt x="1087" y="1248"/>
                    <a:pt x="1087" y="1248"/>
                  </a:cubicBezTo>
                  <a:moveTo>
                    <a:pt x="1087" y="1248"/>
                  </a:moveTo>
                  <a:cubicBezTo>
                    <a:pt x="1087" y="1248"/>
                    <a:pt x="1087" y="1248"/>
                    <a:pt x="1087" y="1248"/>
                  </a:cubicBezTo>
                  <a:cubicBezTo>
                    <a:pt x="1087" y="1248"/>
                    <a:pt x="1087" y="1248"/>
                    <a:pt x="1087" y="1248"/>
                  </a:cubicBezTo>
                  <a:moveTo>
                    <a:pt x="1087" y="1248"/>
                  </a:moveTo>
                  <a:cubicBezTo>
                    <a:pt x="1087" y="1248"/>
                    <a:pt x="1087" y="1248"/>
                    <a:pt x="1087" y="1248"/>
                  </a:cubicBezTo>
                  <a:cubicBezTo>
                    <a:pt x="1087" y="1248"/>
                    <a:pt x="1087" y="1248"/>
                    <a:pt x="1087" y="1248"/>
                  </a:cubicBezTo>
                  <a:moveTo>
                    <a:pt x="1087" y="1248"/>
                  </a:moveTo>
                  <a:cubicBezTo>
                    <a:pt x="1087" y="1248"/>
                    <a:pt x="1087" y="1248"/>
                    <a:pt x="1087" y="1248"/>
                  </a:cubicBezTo>
                  <a:cubicBezTo>
                    <a:pt x="1087" y="1248"/>
                    <a:pt x="1087" y="1248"/>
                    <a:pt x="1087" y="1248"/>
                  </a:cubicBezTo>
                  <a:moveTo>
                    <a:pt x="1087" y="1248"/>
                  </a:moveTo>
                  <a:cubicBezTo>
                    <a:pt x="1087" y="1248"/>
                    <a:pt x="1087" y="1248"/>
                    <a:pt x="1087" y="1248"/>
                  </a:cubicBezTo>
                  <a:cubicBezTo>
                    <a:pt x="1087" y="1248"/>
                    <a:pt x="1087" y="1248"/>
                    <a:pt x="1087" y="1248"/>
                  </a:cubicBezTo>
                  <a:moveTo>
                    <a:pt x="1087" y="1248"/>
                  </a:moveTo>
                  <a:cubicBezTo>
                    <a:pt x="1087" y="1248"/>
                    <a:pt x="1087" y="1248"/>
                    <a:pt x="1087" y="1248"/>
                  </a:cubicBezTo>
                  <a:cubicBezTo>
                    <a:pt x="1087" y="1248"/>
                    <a:pt x="1087" y="1248"/>
                    <a:pt x="1087" y="1248"/>
                  </a:cubicBezTo>
                  <a:moveTo>
                    <a:pt x="1087" y="1248"/>
                  </a:moveTo>
                  <a:cubicBezTo>
                    <a:pt x="1088" y="1248"/>
                    <a:pt x="1088" y="1248"/>
                    <a:pt x="1088" y="1248"/>
                  </a:cubicBezTo>
                  <a:cubicBezTo>
                    <a:pt x="1087" y="1248"/>
                    <a:pt x="1087" y="1248"/>
                    <a:pt x="1087" y="1248"/>
                  </a:cubicBezTo>
                  <a:moveTo>
                    <a:pt x="1088" y="1248"/>
                  </a:moveTo>
                  <a:cubicBezTo>
                    <a:pt x="1088" y="1248"/>
                    <a:pt x="1088" y="1248"/>
                    <a:pt x="1088" y="1248"/>
                  </a:cubicBezTo>
                  <a:cubicBezTo>
                    <a:pt x="1088" y="1248"/>
                    <a:pt x="1088" y="1248"/>
                    <a:pt x="1088" y="1248"/>
                  </a:cubicBezTo>
                  <a:moveTo>
                    <a:pt x="1088" y="1248"/>
                  </a:moveTo>
                  <a:cubicBezTo>
                    <a:pt x="1088" y="1248"/>
                    <a:pt x="1088" y="1248"/>
                    <a:pt x="1088" y="1248"/>
                  </a:cubicBezTo>
                  <a:cubicBezTo>
                    <a:pt x="1088" y="1248"/>
                    <a:pt x="1088" y="1248"/>
                    <a:pt x="1088" y="1248"/>
                  </a:cubicBezTo>
                  <a:moveTo>
                    <a:pt x="1088" y="1248"/>
                  </a:moveTo>
                  <a:cubicBezTo>
                    <a:pt x="1088" y="1248"/>
                    <a:pt x="1088" y="1248"/>
                    <a:pt x="1088" y="1248"/>
                  </a:cubicBezTo>
                  <a:cubicBezTo>
                    <a:pt x="1088" y="1248"/>
                    <a:pt x="1088" y="1248"/>
                    <a:pt x="1088" y="1248"/>
                  </a:cubicBezTo>
                  <a:moveTo>
                    <a:pt x="1088" y="1248"/>
                  </a:moveTo>
                  <a:cubicBezTo>
                    <a:pt x="1088" y="1248"/>
                    <a:pt x="1088" y="1248"/>
                    <a:pt x="1088" y="1248"/>
                  </a:cubicBezTo>
                  <a:cubicBezTo>
                    <a:pt x="1088" y="1248"/>
                    <a:pt x="1088" y="1248"/>
                    <a:pt x="1088" y="1248"/>
                  </a:cubicBezTo>
                  <a:moveTo>
                    <a:pt x="1088" y="1248"/>
                  </a:moveTo>
                  <a:cubicBezTo>
                    <a:pt x="1088" y="1248"/>
                    <a:pt x="1088" y="1248"/>
                    <a:pt x="1088" y="1248"/>
                  </a:cubicBezTo>
                  <a:cubicBezTo>
                    <a:pt x="1088" y="1248"/>
                    <a:pt x="1088" y="1248"/>
                    <a:pt x="1088" y="1248"/>
                  </a:cubicBezTo>
                  <a:moveTo>
                    <a:pt x="1088" y="1248"/>
                  </a:moveTo>
                  <a:cubicBezTo>
                    <a:pt x="1088" y="1248"/>
                    <a:pt x="1088" y="1248"/>
                    <a:pt x="1088" y="1248"/>
                  </a:cubicBezTo>
                  <a:cubicBezTo>
                    <a:pt x="1088" y="1248"/>
                    <a:pt x="1088" y="1248"/>
                    <a:pt x="1088" y="1248"/>
                  </a:cubicBezTo>
                  <a:moveTo>
                    <a:pt x="1088" y="1248"/>
                  </a:moveTo>
                  <a:cubicBezTo>
                    <a:pt x="1088" y="1248"/>
                    <a:pt x="1088" y="1248"/>
                    <a:pt x="1088" y="1248"/>
                  </a:cubicBezTo>
                  <a:cubicBezTo>
                    <a:pt x="1088" y="1248"/>
                    <a:pt x="1088" y="1248"/>
                    <a:pt x="1088" y="1248"/>
                  </a:cubicBezTo>
                  <a:moveTo>
                    <a:pt x="1088" y="1248"/>
                  </a:moveTo>
                  <a:cubicBezTo>
                    <a:pt x="1088" y="1248"/>
                    <a:pt x="1088" y="1248"/>
                    <a:pt x="1088" y="1248"/>
                  </a:cubicBezTo>
                  <a:cubicBezTo>
                    <a:pt x="1088" y="1248"/>
                    <a:pt x="1088" y="1248"/>
                    <a:pt x="1088" y="1248"/>
                  </a:cubicBezTo>
                  <a:moveTo>
                    <a:pt x="1088" y="1248"/>
                  </a:moveTo>
                  <a:cubicBezTo>
                    <a:pt x="1088" y="1248"/>
                    <a:pt x="1088" y="1248"/>
                    <a:pt x="1088" y="1248"/>
                  </a:cubicBezTo>
                  <a:cubicBezTo>
                    <a:pt x="1088" y="1248"/>
                    <a:pt x="1088" y="1248"/>
                    <a:pt x="1088" y="1248"/>
                  </a:cubicBezTo>
                  <a:moveTo>
                    <a:pt x="1088" y="1248"/>
                  </a:moveTo>
                  <a:cubicBezTo>
                    <a:pt x="1088" y="1248"/>
                    <a:pt x="1088" y="1248"/>
                    <a:pt x="1088" y="1248"/>
                  </a:cubicBezTo>
                  <a:cubicBezTo>
                    <a:pt x="1088" y="1248"/>
                    <a:pt x="1088" y="1248"/>
                    <a:pt x="1088" y="1248"/>
                  </a:cubicBezTo>
                  <a:moveTo>
                    <a:pt x="1088" y="1248"/>
                  </a:moveTo>
                  <a:cubicBezTo>
                    <a:pt x="1088" y="1248"/>
                    <a:pt x="1088" y="1248"/>
                    <a:pt x="1088" y="1248"/>
                  </a:cubicBezTo>
                  <a:cubicBezTo>
                    <a:pt x="1088" y="1248"/>
                    <a:pt x="1088" y="1248"/>
                    <a:pt x="1088" y="1248"/>
                  </a:cubicBezTo>
                  <a:moveTo>
                    <a:pt x="1088" y="1248"/>
                  </a:moveTo>
                  <a:cubicBezTo>
                    <a:pt x="1088" y="1248"/>
                    <a:pt x="1088" y="1248"/>
                    <a:pt x="1088" y="1248"/>
                  </a:cubicBezTo>
                  <a:cubicBezTo>
                    <a:pt x="1088" y="1248"/>
                    <a:pt x="1088" y="1248"/>
                    <a:pt x="1088" y="1248"/>
                  </a:cubicBezTo>
                  <a:moveTo>
                    <a:pt x="1088" y="1248"/>
                  </a:moveTo>
                  <a:cubicBezTo>
                    <a:pt x="1088" y="1248"/>
                    <a:pt x="1088" y="1248"/>
                    <a:pt x="1088" y="1248"/>
                  </a:cubicBezTo>
                  <a:cubicBezTo>
                    <a:pt x="1088" y="1248"/>
                    <a:pt x="1088" y="1248"/>
                    <a:pt x="1088" y="1248"/>
                  </a:cubicBezTo>
                  <a:moveTo>
                    <a:pt x="1088" y="1248"/>
                  </a:moveTo>
                  <a:cubicBezTo>
                    <a:pt x="1088" y="1248"/>
                    <a:pt x="1088" y="1248"/>
                    <a:pt x="1088" y="1248"/>
                  </a:cubicBezTo>
                  <a:cubicBezTo>
                    <a:pt x="1088" y="1248"/>
                    <a:pt x="1088" y="1248"/>
                    <a:pt x="1088" y="1248"/>
                  </a:cubicBezTo>
                  <a:moveTo>
                    <a:pt x="1089" y="1248"/>
                  </a:moveTo>
                  <a:cubicBezTo>
                    <a:pt x="1088" y="1248"/>
                    <a:pt x="1088" y="1248"/>
                    <a:pt x="1088" y="1248"/>
                  </a:cubicBezTo>
                  <a:cubicBezTo>
                    <a:pt x="1088" y="1248"/>
                    <a:pt x="1088" y="1248"/>
                    <a:pt x="1089" y="1248"/>
                  </a:cubicBezTo>
                  <a:moveTo>
                    <a:pt x="1089" y="1248"/>
                  </a:moveTo>
                  <a:cubicBezTo>
                    <a:pt x="1089" y="1248"/>
                    <a:pt x="1089" y="1248"/>
                    <a:pt x="1089" y="1248"/>
                  </a:cubicBezTo>
                  <a:cubicBezTo>
                    <a:pt x="1089" y="1248"/>
                    <a:pt x="1089" y="1248"/>
                    <a:pt x="1089" y="1248"/>
                  </a:cubicBezTo>
                  <a:moveTo>
                    <a:pt x="1089" y="1248"/>
                  </a:moveTo>
                  <a:cubicBezTo>
                    <a:pt x="1089" y="1248"/>
                    <a:pt x="1089" y="1248"/>
                    <a:pt x="1089" y="1248"/>
                  </a:cubicBezTo>
                  <a:cubicBezTo>
                    <a:pt x="1089" y="1248"/>
                    <a:pt x="1089" y="1248"/>
                    <a:pt x="1089" y="1248"/>
                  </a:cubicBezTo>
                  <a:moveTo>
                    <a:pt x="1089" y="1248"/>
                  </a:moveTo>
                  <a:cubicBezTo>
                    <a:pt x="1089" y="1248"/>
                    <a:pt x="1089" y="1248"/>
                    <a:pt x="1089" y="1248"/>
                  </a:cubicBezTo>
                  <a:cubicBezTo>
                    <a:pt x="1089" y="1248"/>
                    <a:pt x="1089" y="1248"/>
                    <a:pt x="1089" y="1248"/>
                  </a:cubicBezTo>
                  <a:moveTo>
                    <a:pt x="1089" y="1248"/>
                  </a:moveTo>
                  <a:cubicBezTo>
                    <a:pt x="1089" y="1248"/>
                    <a:pt x="1089" y="1248"/>
                    <a:pt x="1089" y="1248"/>
                  </a:cubicBezTo>
                  <a:cubicBezTo>
                    <a:pt x="1089" y="1248"/>
                    <a:pt x="1089" y="1248"/>
                    <a:pt x="1089" y="1248"/>
                  </a:cubicBezTo>
                  <a:moveTo>
                    <a:pt x="1089" y="1248"/>
                  </a:moveTo>
                  <a:cubicBezTo>
                    <a:pt x="1089" y="1248"/>
                    <a:pt x="1089" y="1248"/>
                    <a:pt x="1089" y="1248"/>
                  </a:cubicBezTo>
                  <a:cubicBezTo>
                    <a:pt x="1089" y="1248"/>
                    <a:pt x="1089" y="1248"/>
                    <a:pt x="1089" y="1248"/>
                  </a:cubicBezTo>
                  <a:moveTo>
                    <a:pt x="1089" y="1248"/>
                  </a:moveTo>
                  <a:cubicBezTo>
                    <a:pt x="1089" y="1248"/>
                    <a:pt x="1089" y="1248"/>
                    <a:pt x="1089" y="1248"/>
                  </a:cubicBezTo>
                  <a:cubicBezTo>
                    <a:pt x="1089" y="1248"/>
                    <a:pt x="1089" y="1248"/>
                    <a:pt x="1089" y="1248"/>
                  </a:cubicBezTo>
                  <a:moveTo>
                    <a:pt x="1089" y="1248"/>
                  </a:moveTo>
                  <a:cubicBezTo>
                    <a:pt x="1089" y="1248"/>
                    <a:pt x="1089" y="1248"/>
                    <a:pt x="1089" y="1248"/>
                  </a:cubicBezTo>
                  <a:cubicBezTo>
                    <a:pt x="1089" y="1248"/>
                    <a:pt x="1089" y="1248"/>
                    <a:pt x="1089" y="1248"/>
                  </a:cubicBezTo>
                  <a:moveTo>
                    <a:pt x="1089" y="1248"/>
                  </a:moveTo>
                  <a:cubicBezTo>
                    <a:pt x="1089" y="1248"/>
                    <a:pt x="1089" y="1248"/>
                    <a:pt x="1089" y="1248"/>
                  </a:cubicBezTo>
                  <a:cubicBezTo>
                    <a:pt x="1089" y="1248"/>
                    <a:pt x="1089" y="1248"/>
                    <a:pt x="1089" y="1248"/>
                  </a:cubicBezTo>
                  <a:moveTo>
                    <a:pt x="1089" y="1248"/>
                  </a:moveTo>
                  <a:cubicBezTo>
                    <a:pt x="1089" y="1248"/>
                    <a:pt x="1089" y="1248"/>
                    <a:pt x="1089" y="1248"/>
                  </a:cubicBezTo>
                  <a:cubicBezTo>
                    <a:pt x="1089" y="1248"/>
                    <a:pt x="1089" y="1248"/>
                    <a:pt x="1089" y="1248"/>
                  </a:cubicBezTo>
                  <a:moveTo>
                    <a:pt x="1090" y="1248"/>
                  </a:moveTo>
                  <a:cubicBezTo>
                    <a:pt x="1089" y="1248"/>
                    <a:pt x="1089" y="1248"/>
                    <a:pt x="1089" y="1248"/>
                  </a:cubicBezTo>
                  <a:cubicBezTo>
                    <a:pt x="1090" y="1248"/>
                    <a:pt x="1090" y="1248"/>
                    <a:pt x="1090" y="1248"/>
                  </a:cubicBezTo>
                  <a:moveTo>
                    <a:pt x="1090" y="1248"/>
                  </a:moveTo>
                  <a:cubicBezTo>
                    <a:pt x="1090" y="1249"/>
                    <a:pt x="1090" y="1249"/>
                    <a:pt x="1090" y="1249"/>
                  </a:cubicBezTo>
                  <a:cubicBezTo>
                    <a:pt x="1090" y="1249"/>
                    <a:pt x="1090" y="1249"/>
                    <a:pt x="1090" y="1248"/>
                  </a:cubicBezTo>
                  <a:moveTo>
                    <a:pt x="1090" y="1249"/>
                  </a:moveTo>
                  <a:cubicBezTo>
                    <a:pt x="1090" y="1249"/>
                    <a:pt x="1090" y="1249"/>
                    <a:pt x="1090" y="1249"/>
                  </a:cubicBezTo>
                  <a:cubicBezTo>
                    <a:pt x="1090" y="1249"/>
                    <a:pt x="1090" y="1249"/>
                    <a:pt x="1090" y="1249"/>
                  </a:cubicBezTo>
                  <a:moveTo>
                    <a:pt x="1090" y="1249"/>
                  </a:moveTo>
                  <a:cubicBezTo>
                    <a:pt x="1091" y="1249"/>
                    <a:pt x="1091" y="1249"/>
                    <a:pt x="1091" y="1249"/>
                  </a:cubicBezTo>
                  <a:cubicBezTo>
                    <a:pt x="1091" y="1249"/>
                    <a:pt x="1091" y="1249"/>
                    <a:pt x="1091" y="1249"/>
                  </a:cubicBezTo>
                  <a:moveTo>
                    <a:pt x="1091" y="1249"/>
                  </a:moveTo>
                  <a:cubicBezTo>
                    <a:pt x="1091" y="1250"/>
                    <a:pt x="1091" y="1250"/>
                    <a:pt x="1091" y="1250"/>
                  </a:cubicBezTo>
                  <a:cubicBezTo>
                    <a:pt x="1091" y="1249"/>
                    <a:pt x="1091" y="1249"/>
                    <a:pt x="1091" y="1249"/>
                  </a:cubicBezTo>
                  <a:moveTo>
                    <a:pt x="1091" y="1250"/>
                  </a:moveTo>
                  <a:cubicBezTo>
                    <a:pt x="1091" y="1250"/>
                    <a:pt x="1091" y="1250"/>
                    <a:pt x="1091" y="1250"/>
                  </a:cubicBezTo>
                  <a:cubicBezTo>
                    <a:pt x="1091" y="1250"/>
                    <a:pt x="1091" y="1250"/>
                    <a:pt x="1091" y="1250"/>
                  </a:cubicBezTo>
                  <a:moveTo>
                    <a:pt x="1091" y="1250"/>
                  </a:moveTo>
                  <a:cubicBezTo>
                    <a:pt x="1092" y="1251"/>
                    <a:pt x="1092" y="1251"/>
                    <a:pt x="1092" y="1251"/>
                  </a:cubicBezTo>
                  <a:cubicBezTo>
                    <a:pt x="1092" y="1251"/>
                    <a:pt x="1092" y="1251"/>
                    <a:pt x="1091" y="1250"/>
                  </a:cubicBezTo>
                  <a:moveTo>
                    <a:pt x="1092" y="1252"/>
                  </a:moveTo>
                  <a:cubicBezTo>
                    <a:pt x="1092" y="1252"/>
                    <a:pt x="1092" y="1252"/>
                    <a:pt x="1092" y="1251"/>
                  </a:cubicBezTo>
                  <a:cubicBezTo>
                    <a:pt x="1092" y="1252"/>
                    <a:pt x="1092" y="1252"/>
                    <a:pt x="1092" y="1252"/>
                  </a:cubicBezTo>
                  <a:moveTo>
                    <a:pt x="1092" y="1252"/>
                  </a:moveTo>
                  <a:cubicBezTo>
                    <a:pt x="1092" y="1252"/>
                    <a:pt x="1092" y="1252"/>
                    <a:pt x="1092" y="1252"/>
                  </a:cubicBezTo>
                  <a:cubicBezTo>
                    <a:pt x="1092" y="1252"/>
                    <a:pt x="1092" y="1252"/>
                    <a:pt x="1092" y="1252"/>
                  </a:cubicBezTo>
                  <a:moveTo>
                    <a:pt x="1092" y="1252"/>
                  </a:moveTo>
                  <a:cubicBezTo>
                    <a:pt x="1092" y="1252"/>
                    <a:pt x="1092" y="1252"/>
                    <a:pt x="1092" y="1252"/>
                  </a:cubicBezTo>
                  <a:cubicBezTo>
                    <a:pt x="1092" y="1252"/>
                    <a:pt x="1092" y="1252"/>
                    <a:pt x="1092" y="1252"/>
                  </a:cubicBezTo>
                  <a:moveTo>
                    <a:pt x="1092" y="1252"/>
                  </a:moveTo>
                  <a:cubicBezTo>
                    <a:pt x="1092" y="1252"/>
                    <a:pt x="1092" y="1252"/>
                    <a:pt x="1092" y="1252"/>
                  </a:cubicBezTo>
                  <a:cubicBezTo>
                    <a:pt x="1092" y="1252"/>
                    <a:pt x="1092" y="1252"/>
                    <a:pt x="1092" y="1252"/>
                  </a:cubicBezTo>
                  <a:moveTo>
                    <a:pt x="1092" y="1252"/>
                  </a:moveTo>
                  <a:cubicBezTo>
                    <a:pt x="1092" y="1252"/>
                    <a:pt x="1092" y="1252"/>
                    <a:pt x="1092" y="1252"/>
                  </a:cubicBezTo>
                  <a:cubicBezTo>
                    <a:pt x="1092" y="1252"/>
                    <a:pt x="1092" y="1252"/>
                    <a:pt x="1092" y="1252"/>
                  </a:cubicBezTo>
                  <a:moveTo>
                    <a:pt x="1092" y="1252"/>
                  </a:moveTo>
                  <a:cubicBezTo>
                    <a:pt x="1092" y="1252"/>
                    <a:pt x="1092" y="1252"/>
                    <a:pt x="1092" y="1252"/>
                  </a:cubicBezTo>
                  <a:cubicBezTo>
                    <a:pt x="1092" y="1252"/>
                    <a:pt x="1092" y="1252"/>
                    <a:pt x="1092" y="1252"/>
                  </a:cubicBezTo>
                  <a:moveTo>
                    <a:pt x="1092" y="1252"/>
                  </a:moveTo>
                  <a:cubicBezTo>
                    <a:pt x="1092" y="1252"/>
                    <a:pt x="1092" y="1252"/>
                    <a:pt x="1092" y="1252"/>
                  </a:cubicBezTo>
                  <a:cubicBezTo>
                    <a:pt x="1092" y="1252"/>
                    <a:pt x="1092" y="1252"/>
                    <a:pt x="1092" y="1252"/>
                  </a:cubicBezTo>
                  <a:moveTo>
                    <a:pt x="1092" y="1252"/>
                  </a:moveTo>
                  <a:cubicBezTo>
                    <a:pt x="1092" y="1252"/>
                    <a:pt x="1092" y="1252"/>
                    <a:pt x="1092" y="1252"/>
                  </a:cubicBezTo>
                  <a:cubicBezTo>
                    <a:pt x="1092" y="1252"/>
                    <a:pt x="1092" y="1252"/>
                    <a:pt x="1092" y="1252"/>
                  </a:cubicBezTo>
                  <a:moveTo>
                    <a:pt x="1092" y="1252"/>
                  </a:moveTo>
                  <a:cubicBezTo>
                    <a:pt x="1093" y="1252"/>
                    <a:pt x="1093" y="1252"/>
                    <a:pt x="1093" y="1252"/>
                  </a:cubicBezTo>
                  <a:cubicBezTo>
                    <a:pt x="1092" y="1252"/>
                    <a:pt x="1092" y="1252"/>
                    <a:pt x="1092" y="1252"/>
                  </a:cubicBezTo>
                  <a:moveTo>
                    <a:pt x="1093" y="1252"/>
                  </a:moveTo>
                  <a:cubicBezTo>
                    <a:pt x="1093" y="1252"/>
                    <a:pt x="1093" y="1252"/>
                    <a:pt x="1093" y="1252"/>
                  </a:cubicBezTo>
                  <a:cubicBezTo>
                    <a:pt x="1093" y="1252"/>
                    <a:pt x="1093" y="1252"/>
                    <a:pt x="1093" y="1252"/>
                  </a:cubicBezTo>
                  <a:moveTo>
                    <a:pt x="1093" y="1252"/>
                  </a:moveTo>
                  <a:cubicBezTo>
                    <a:pt x="1093" y="1252"/>
                    <a:pt x="1093" y="1252"/>
                    <a:pt x="1093" y="1252"/>
                  </a:cubicBezTo>
                  <a:cubicBezTo>
                    <a:pt x="1093" y="1252"/>
                    <a:pt x="1093" y="1252"/>
                    <a:pt x="1093" y="1252"/>
                  </a:cubicBezTo>
                  <a:moveTo>
                    <a:pt x="1093" y="1253"/>
                  </a:moveTo>
                  <a:cubicBezTo>
                    <a:pt x="1093" y="1253"/>
                    <a:pt x="1093" y="1253"/>
                    <a:pt x="1093" y="1253"/>
                  </a:cubicBezTo>
                  <a:cubicBezTo>
                    <a:pt x="1093" y="1253"/>
                    <a:pt x="1093" y="1253"/>
                    <a:pt x="1093" y="1253"/>
                  </a:cubicBezTo>
                  <a:moveTo>
                    <a:pt x="1093" y="1253"/>
                  </a:moveTo>
                  <a:cubicBezTo>
                    <a:pt x="1093" y="1253"/>
                    <a:pt x="1093" y="1253"/>
                    <a:pt x="1093" y="1253"/>
                  </a:cubicBezTo>
                  <a:cubicBezTo>
                    <a:pt x="1093" y="1253"/>
                    <a:pt x="1093" y="1253"/>
                    <a:pt x="1093" y="1253"/>
                  </a:cubicBezTo>
                  <a:moveTo>
                    <a:pt x="1093" y="1253"/>
                  </a:moveTo>
                  <a:cubicBezTo>
                    <a:pt x="1093" y="1253"/>
                    <a:pt x="1093" y="1253"/>
                    <a:pt x="1093" y="1253"/>
                  </a:cubicBezTo>
                  <a:cubicBezTo>
                    <a:pt x="1093" y="1253"/>
                    <a:pt x="1093" y="1253"/>
                    <a:pt x="1093" y="1253"/>
                  </a:cubicBezTo>
                  <a:moveTo>
                    <a:pt x="1093" y="1253"/>
                  </a:moveTo>
                  <a:cubicBezTo>
                    <a:pt x="1093" y="1253"/>
                    <a:pt x="1093" y="1253"/>
                    <a:pt x="1093" y="1253"/>
                  </a:cubicBezTo>
                  <a:cubicBezTo>
                    <a:pt x="1093" y="1253"/>
                    <a:pt x="1093" y="1253"/>
                    <a:pt x="1093" y="1253"/>
                  </a:cubicBezTo>
                  <a:moveTo>
                    <a:pt x="1093" y="1253"/>
                  </a:moveTo>
                  <a:cubicBezTo>
                    <a:pt x="1093" y="1253"/>
                    <a:pt x="1093" y="1253"/>
                    <a:pt x="1093" y="1253"/>
                  </a:cubicBezTo>
                  <a:cubicBezTo>
                    <a:pt x="1093" y="1253"/>
                    <a:pt x="1093" y="1253"/>
                    <a:pt x="1093" y="1253"/>
                  </a:cubicBezTo>
                  <a:moveTo>
                    <a:pt x="1093" y="1253"/>
                  </a:moveTo>
                  <a:cubicBezTo>
                    <a:pt x="1093" y="1253"/>
                    <a:pt x="1093" y="1253"/>
                    <a:pt x="1093" y="1253"/>
                  </a:cubicBezTo>
                  <a:cubicBezTo>
                    <a:pt x="1093" y="1253"/>
                    <a:pt x="1093" y="1253"/>
                    <a:pt x="1093" y="1253"/>
                  </a:cubicBezTo>
                  <a:moveTo>
                    <a:pt x="1093" y="1254"/>
                  </a:moveTo>
                  <a:cubicBezTo>
                    <a:pt x="1093" y="1253"/>
                    <a:pt x="1093" y="1253"/>
                    <a:pt x="1093" y="1253"/>
                  </a:cubicBezTo>
                  <a:cubicBezTo>
                    <a:pt x="1093" y="1254"/>
                    <a:pt x="1093" y="1254"/>
                    <a:pt x="1093" y="1254"/>
                  </a:cubicBezTo>
                  <a:moveTo>
                    <a:pt x="1093" y="1254"/>
                  </a:moveTo>
                  <a:cubicBezTo>
                    <a:pt x="1093" y="1254"/>
                    <a:pt x="1093" y="1254"/>
                    <a:pt x="1093" y="1254"/>
                  </a:cubicBezTo>
                  <a:cubicBezTo>
                    <a:pt x="1093" y="1254"/>
                    <a:pt x="1093" y="1254"/>
                    <a:pt x="1093" y="1254"/>
                  </a:cubicBezTo>
                  <a:moveTo>
                    <a:pt x="1093" y="1254"/>
                  </a:moveTo>
                  <a:cubicBezTo>
                    <a:pt x="1093" y="1254"/>
                    <a:pt x="1093" y="1254"/>
                    <a:pt x="1093" y="1254"/>
                  </a:cubicBezTo>
                  <a:cubicBezTo>
                    <a:pt x="1093" y="1254"/>
                    <a:pt x="1093" y="1254"/>
                    <a:pt x="1093" y="1254"/>
                  </a:cubicBezTo>
                  <a:moveTo>
                    <a:pt x="1093" y="1254"/>
                  </a:moveTo>
                  <a:cubicBezTo>
                    <a:pt x="1093" y="1254"/>
                    <a:pt x="1093" y="1254"/>
                    <a:pt x="1093" y="1254"/>
                  </a:cubicBezTo>
                  <a:cubicBezTo>
                    <a:pt x="1093" y="1254"/>
                    <a:pt x="1093" y="1254"/>
                    <a:pt x="1093" y="1254"/>
                  </a:cubicBezTo>
                  <a:moveTo>
                    <a:pt x="1093" y="1254"/>
                  </a:moveTo>
                  <a:cubicBezTo>
                    <a:pt x="1093" y="1254"/>
                    <a:pt x="1093" y="1254"/>
                    <a:pt x="1093" y="1254"/>
                  </a:cubicBezTo>
                  <a:cubicBezTo>
                    <a:pt x="1093" y="1254"/>
                    <a:pt x="1093" y="1254"/>
                    <a:pt x="1093" y="1254"/>
                  </a:cubicBezTo>
                  <a:moveTo>
                    <a:pt x="1093" y="1254"/>
                  </a:moveTo>
                  <a:cubicBezTo>
                    <a:pt x="1093" y="1255"/>
                    <a:pt x="1093" y="1255"/>
                    <a:pt x="1093" y="1255"/>
                  </a:cubicBezTo>
                  <a:cubicBezTo>
                    <a:pt x="1093" y="1254"/>
                    <a:pt x="1093" y="1254"/>
                    <a:pt x="1093" y="1254"/>
                  </a:cubicBezTo>
                  <a:moveTo>
                    <a:pt x="1093" y="1255"/>
                  </a:moveTo>
                  <a:cubicBezTo>
                    <a:pt x="1093" y="1255"/>
                    <a:pt x="1093" y="1255"/>
                    <a:pt x="1093" y="1255"/>
                  </a:cubicBezTo>
                  <a:cubicBezTo>
                    <a:pt x="1093" y="1255"/>
                    <a:pt x="1093" y="1255"/>
                    <a:pt x="1093" y="1255"/>
                  </a:cubicBezTo>
                  <a:moveTo>
                    <a:pt x="1094" y="1255"/>
                  </a:moveTo>
                  <a:cubicBezTo>
                    <a:pt x="1093" y="1255"/>
                    <a:pt x="1093" y="1255"/>
                    <a:pt x="1093" y="1255"/>
                  </a:cubicBezTo>
                  <a:cubicBezTo>
                    <a:pt x="1094" y="1255"/>
                    <a:pt x="1094" y="1255"/>
                    <a:pt x="1094" y="1255"/>
                  </a:cubicBezTo>
                  <a:moveTo>
                    <a:pt x="1094" y="1255"/>
                  </a:moveTo>
                  <a:cubicBezTo>
                    <a:pt x="1101" y="1246"/>
                    <a:pt x="1101" y="1246"/>
                    <a:pt x="1101" y="1246"/>
                  </a:cubicBezTo>
                  <a:cubicBezTo>
                    <a:pt x="1099" y="1249"/>
                    <a:pt x="1096" y="1253"/>
                    <a:pt x="1094" y="1255"/>
                  </a:cubicBezTo>
                  <a:moveTo>
                    <a:pt x="1101" y="1246"/>
                  </a:moveTo>
                  <a:cubicBezTo>
                    <a:pt x="1101" y="1246"/>
                    <a:pt x="1101" y="1246"/>
                    <a:pt x="1101" y="1246"/>
                  </a:cubicBezTo>
                  <a:cubicBezTo>
                    <a:pt x="1101" y="1246"/>
                    <a:pt x="1101" y="1246"/>
                    <a:pt x="1101" y="1246"/>
                  </a:cubicBezTo>
                  <a:moveTo>
                    <a:pt x="1101" y="1246"/>
                  </a:moveTo>
                  <a:cubicBezTo>
                    <a:pt x="1101" y="1246"/>
                    <a:pt x="1101" y="1246"/>
                    <a:pt x="1101" y="1246"/>
                  </a:cubicBezTo>
                  <a:cubicBezTo>
                    <a:pt x="1101" y="1246"/>
                    <a:pt x="1101" y="1246"/>
                    <a:pt x="1101" y="1246"/>
                  </a:cubicBezTo>
                  <a:moveTo>
                    <a:pt x="1101" y="1246"/>
                  </a:moveTo>
                  <a:cubicBezTo>
                    <a:pt x="1101" y="1246"/>
                    <a:pt x="1101" y="1246"/>
                    <a:pt x="1101" y="1246"/>
                  </a:cubicBezTo>
                  <a:cubicBezTo>
                    <a:pt x="1101" y="1246"/>
                    <a:pt x="1101" y="1246"/>
                    <a:pt x="1101" y="1246"/>
                  </a:cubicBezTo>
                  <a:moveTo>
                    <a:pt x="1102" y="1246"/>
                  </a:moveTo>
                  <a:cubicBezTo>
                    <a:pt x="1101" y="1246"/>
                    <a:pt x="1101" y="1246"/>
                    <a:pt x="1101" y="1246"/>
                  </a:cubicBezTo>
                  <a:cubicBezTo>
                    <a:pt x="1102" y="1246"/>
                    <a:pt x="1102" y="1246"/>
                    <a:pt x="1102" y="1246"/>
                  </a:cubicBezTo>
                  <a:moveTo>
                    <a:pt x="1102" y="1246"/>
                  </a:moveTo>
                  <a:cubicBezTo>
                    <a:pt x="1102" y="1246"/>
                    <a:pt x="1102" y="1246"/>
                    <a:pt x="1102" y="1246"/>
                  </a:cubicBezTo>
                  <a:cubicBezTo>
                    <a:pt x="1102" y="1246"/>
                    <a:pt x="1102" y="1246"/>
                    <a:pt x="1102" y="1246"/>
                  </a:cubicBezTo>
                  <a:moveTo>
                    <a:pt x="1102" y="1246"/>
                  </a:moveTo>
                  <a:cubicBezTo>
                    <a:pt x="1102" y="1246"/>
                    <a:pt x="1102" y="1246"/>
                    <a:pt x="1102" y="1246"/>
                  </a:cubicBezTo>
                  <a:cubicBezTo>
                    <a:pt x="1102" y="1246"/>
                    <a:pt x="1102" y="1246"/>
                    <a:pt x="1102" y="1246"/>
                  </a:cubicBezTo>
                  <a:moveTo>
                    <a:pt x="1102" y="1246"/>
                  </a:moveTo>
                  <a:cubicBezTo>
                    <a:pt x="1102" y="1246"/>
                    <a:pt x="1102" y="1246"/>
                    <a:pt x="1102" y="1246"/>
                  </a:cubicBezTo>
                  <a:cubicBezTo>
                    <a:pt x="1102" y="1246"/>
                    <a:pt x="1102" y="1246"/>
                    <a:pt x="1102" y="1246"/>
                  </a:cubicBezTo>
                  <a:cubicBezTo>
                    <a:pt x="1102" y="1246"/>
                    <a:pt x="1102" y="1246"/>
                    <a:pt x="1102" y="1246"/>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4"/>
                    <a:pt x="1096" y="1234"/>
                    <a:pt x="1096" y="1234"/>
                  </a:cubicBezTo>
                  <a:cubicBezTo>
                    <a:pt x="1096" y="1233"/>
                    <a:pt x="1096" y="1233"/>
                    <a:pt x="1096" y="1233"/>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7" y="1234"/>
                  </a:moveTo>
                  <a:cubicBezTo>
                    <a:pt x="1096" y="1234"/>
                    <a:pt x="1096" y="1234"/>
                    <a:pt x="1096" y="1234"/>
                  </a:cubicBezTo>
                  <a:cubicBezTo>
                    <a:pt x="1097" y="1234"/>
                    <a:pt x="1097" y="1234"/>
                    <a:pt x="1097" y="1234"/>
                  </a:cubicBezTo>
                  <a:moveTo>
                    <a:pt x="1097" y="1233"/>
                  </a:moveTo>
                  <a:cubicBezTo>
                    <a:pt x="1097" y="1233"/>
                    <a:pt x="1097" y="1233"/>
                    <a:pt x="1097" y="1234"/>
                  </a:cubicBezTo>
                  <a:cubicBezTo>
                    <a:pt x="1097" y="1233"/>
                    <a:pt x="1097" y="1233"/>
                    <a:pt x="1097" y="1233"/>
                  </a:cubicBezTo>
                  <a:moveTo>
                    <a:pt x="1097" y="1233"/>
                  </a:moveTo>
                  <a:cubicBezTo>
                    <a:pt x="1097" y="1233"/>
                    <a:pt x="1097" y="1233"/>
                    <a:pt x="1097" y="1233"/>
                  </a:cubicBezTo>
                  <a:cubicBezTo>
                    <a:pt x="1097" y="1233"/>
                    <a:pt x="1097" y="1233"/>
                    <a:pt x="1097" y="1233"/>
                  </a:cubicBezTo>
                  <a:moveTo>
                    <a:pt x="1097" y="1233"/>
                  </a:moveTo>
                  <a:cubicBezTo>
                    <a:pt x="1097" y="1233"/>
                    <a:pt x="1097" y="1233"/>
                    <a:pt x="1097" y="1233"/>
                  </a:cubicBezTo>
                  <a:cubicBezTo>
                    <a:pt x="1097" y="1233"/>
                    <a:pt x="1097" y="1233"/>
                    <a:pt x="1097" y="1233"/>
                  </a:cubicBezTo>
                  <a:moveTo>
                    <a:pt x="1097" y="1233"/>
                  </a:moveTo>
                  <a:cubicBezTo>
                    <a:pt x="1097" y="1233"/>
                    <a:pt x="1097" y="1233"/>
                    <a:pt x="1097" y="1233"/>
                  </a:cubicBezTo>
                  <a:cubicBezTo>
                    <a:pt x="1097" y="1233"/>
                    <a:pt x="1097" y="1233"/>
                    <a:pt x="1097" y="1233"/>
                  </a:cubicBezTo>
                  <a:moveTo>
                    <a:pt x="1097" y="1233"/>
                  </a:moveTo>
                  <a:cubicBezTo>
                    <a:pt x="1097" y="1233"/>
                    <a:pt x="1097" y="1233"/>
                    <a:pt x="1097" y="1233"/>
                  </a:cubicBezTo>
                  <a:cubicBezTo>
                    <a:pt x="1097" y="1233"/>
                    <a:pt x="1097" y="1233"/>
                    <a:pt x="1097" y="1233"/>
                  </a:cubicBezTo>
                  <a:moveTo>
                    <a:pt x="1097" y="1232"/>
                  </a:moveTo>
                  <a:cubicBezTo>
                    <a:pt x="1097" y="1233"/>
                    <a:pt x="1097" y="1233"/>
                    <a:pt x="1097" y="1233"/>
                  </a:cubicBezTo>
                  <a:cubicBezTo>
                    <a:pt x="1097" y="1232"/>
                    <a:pt x="1097" y="1232"/>
                    <a:pt x="1097" y="1232"/>
                  </a:cubicBezTo>
                  <a:moveTo>
                    <a:pt x="1097" y="1232"/>
                  </a:moveTo>
                  <a:cubicBezTo>
                    <a:pt x="1097" y="1232"/>
                    <a:pt x="1097" y="1232"/>
                    <a:pt x="1097" y="1232"/>
                  </a:cubicBezTo>
                  <a:cubicBezTo>
                    <a:pt x="1097" y="1232"/>
                    <a:pt x="1097" y="1232"/>
                    <a:pt x="1097" y="1232"/>
                  </a:cubicBezTo>
                  <a:moveTo>
                    <a:pt x="1097" y="1232"/>
                  </a:moveTo>
                  <a:cubicBezTo>
                    <a:pt x="1097" y="1232"/>
                    <a:pt x="1097" y="1232"/>
                    <a:pt x="1097" y="1232"/>
                  </a:cubicBezTo>
                  <a:cubicBezTo>
                    <a:pt x="1097" y="1232"/>
                    <a:pt x="1097" y="1232"/>
                    <a:pt x="1097" y="1232"/>
                  </a:cubicBezTo>
                  <a:moveTo>
                    <a:pt x="1097" y="1232"/>
                  </a:moveTo>
                  <a:cubicBezTo>
                    <a:pt x="1097" y="1232"/>
                    <a:pt x="1097" y="1232"/>
                    <a:pt x="1097" y="1232"/>
                  </a:cubicBezTo>
                  <a:cubicBezTo>
                    <a:pt x="1097" y="1232"/>
                    <a:pt x="1097" y="1232"/>
                    <a:pt x="1097" y="1232"/>
                  </a:cubicBezTo>
                  <a:moveTo>
                    <a:pt x="1098" y="1232"/>
                  </a:moveTo>
                  <a:cubicBezTo>
                    <a:pt x="1098" y="1232"/>
                    <a:pt x="1098" y="1232"/>
                    <a:pt x="1097" y="1232"/>
                  </a:cubicBezTo>
                  <a:cubicBezTo>
                    <a:pt x="1098" y="1232"/>
                    <a:pt x="1098" y="1232"/>
                    <a:pt x="1098" y="1232"/>
                  </a:cubicBezTo>
                  <a:moveTo>
                    <a:pt x="1098" y="1232"/>
                  </a:moveTo>
                  <a:cubicBezTo>
                    <a:pt x="1098" y="1232"/>
                    <a:pt x="1098" y="1232"/>
                    <a:pt x="1098" y="1232"/>
                  </a:cubicBezTo>
                  <a:cubicBezTo>
                    <a:pt x="1098" y="1232"/>
                    <a:pt x="1098" y="1232"/>
                    <a:pt x="1098" y="1232"/>
                  </a:cubicBezTo>
                  <a:moveTo>
                    <a:pt x="1098" y="1232"/>
                  </a:moveTo>
                  <a:cubicBezTo>
                    <a:pt x="1098" y="1232"/>
                    <a:pt x="1098" y="1232"/>
                    <a:pt x="1098" y="1232"/>
                  </a:cubicBezTo>
                  <a:cubicBezTo>
                    <a:pt x="1098" y="1232"/>
                    <a:pt x="1098" y="1232"/>
                    <a:pt x="1098" y="1232"/>
                  </a:cubicBezTo>
                  <a:moveTo>
                    <a:pt x="1098" y="1232"/>
                  </a:moveTo>
                  <a:cubicBezTo>
                    <a:pt x="1098" y="1232"/>
                    <a:pt x="1098" y="1232"/>
                    <a:pt x="1098" y="1232"/>
                  </a:cubicBezTo>
                  <a:cubicBezTo>
                    <a:pt x="1098" y="1232"/>
                    <a:pt x="1098" y="1232"/>
                    <a:pt x="1098" y="1232"/>
                  </a:cubicBezTo>
                  <a:moveTo>
                    <a:pt x="1098" y="1232"/>
                  </a:moveTo>
                  <a:cubicBezTo>
                    <a:pt x="1098" y="1232"/>
                    <a:pt x="1098" y="1232"/>
                    <a:pt x="1098" y="1232"/>
                  </a:cubicBezTo>
                  <a:cubicBezTo>
                    <a:pt x="1098" y="1232"/>
                    <a:pt x="1098" y="1232"/>
                    <a:pt x="1098" y="1232"/>
                  </a:cubicBezTo>
                  <a:moveTo>
                    <a:pt x="1098" y="1232"/>
                  </a:moveTo>
                  <a:cubicBezTo>
                    <a:pt x="1098" y="1232"/>
                    <a:pt x="1098" y="1232"/>
                    <a:pt x="1098" y="1232"/>
                  </a:cubicBezTo>
                  <a:cubicBezTo>
                    <a:pt x="1098" y="1232"/>
                    <a:pt x="1098" y="1232"/>
                    <a:pt x="1098" y="1232"/>
                  </a:cubicBezTo>
                  <a:moveTo>
                    <a:pt x="1098" y="1232"/>
                  </a:moveTo>
                  <a:cubicBezTo>
                    <a:pt x="1098" y="1232"/>
                    <a:pt x="1098" y="1232"/>
                    <a:pt x="1098" y="1232"/>
                  </a:cubicBezTo>
                  <a:cubicBezTo>
                    <a:pt x="1098" y="1232"/>
                    <a:pt x="1098" y="1232"/>
                    <a:pt x="1098" y="1232"/>
                  </a:cubicBezTo>
                  <a:moveTo>
                    <a:pt x="1098" y="1231"/>
                  </a:moveTo>
                  <a:cubicBezTo>
                    <a:pt x="1098" y="1231"/>
                    <a:pt x="1098" y="1231"/>
                    <a:pt x="1098" y="1232"/>
                  </a:cubicBezTo>
                  <a:cubicBezTo>
                    <a:pt x="1098" y="1231"/>
                    <a:pt x="1098" y="1231"/>
                    <a:pt x="1098" y="1231"/>
                  </a:cubicBezTo>
                  <a:moveTo>
                    <a:pt x="1098" y="1231"/>
                  </a:moveTo>
                  <a:cubicBezTo>
                    <a:pt x="1098" y="1231"/>
                    <a:pt x="1098" y="1231"/>
                    <a:pt x="1098" y="1231"/>
                  </a:cubicBezTo>
                  <a:cubicBezTo>
                    <a:pt x="1098" y="1231"/>
                    <a:pt x="1098" y="1231"/>
                    <a:pt x="1098" y="1231"/>
                  </a:cubicBezTo>
                  <a:moveTo>
                    <a:pt x="1098" y="1231"/>
                  </a:moveTo>
                  <a:cubicBezTo>
                    <a:pt x="1098" y="1231"/>
                    <a:pt x="1098" y="1231"/>
                    <a:pt x="1098" y="1231"/>
                  </a:cubicBezTo>
                  <a:cubicBezTo>
                    <a:pt x="1098" y="1231"/>
                    <a:pt x="1098" y="1231"/>
                    <a:pt x="1098" y="1231"/>
                  </a:cubicBezTo>
                  <a:moveTo>
                    <a:pt x="1098" y="1231"/>
                  </a:moveTo>
                  <a:cubicBezTo>
                    <a:pt x="1098" y="1231"/>
                    <a:pt x="1098" y="1231"/>
                    <a:pt x="1098" y="1231"/>
                  </a:cubicBezTo>
                  <a:cubicBezTo>
                    <a:pt x="1098" y="1231"/>
                    <a:pt x="1098" y="1231"/>
                    <a:pt x="1098" y="1231"/>
                  </a:cubicBezTo>
                  <a:moveTo>
                    <a:pt x="1098" y="1231"/>
                  </a:moveTo>
                  <a:cubicBezTo>
                    <a:pt x="1098" y="1231"/>
                    <a:pt x="1098" y="1231"/>
                    <a:pt x="1098" y="1231"/>
                  </a:cubicBezTo>
                  <a:cubicBezTo>
                    <a:pt x="1098" y="1231"/>
                    <a:pt x="1098" y="1231"/>
                    <a:pt x="1098" y="1231"/>
                  </a:cubicBezTo>
                  <a:moveTo>
                    <a:pt x="1098" y="1231"/>
                  </a:moveTo>
                  <a:cubicBezTo>
                    <a:pt x="1098" y="1231"/>
                    <a:pt x="1098" y="1231"/>
                    <a:pt x="1098" y="1231"/>
                  </a:cubicBezTo>
                  <a:cubicBezTo>
                    <a:pt x="1098" y="1231"/>
                    <a:pt x="1098" y="1231"/>
                    <a:pt x="1098" y="1231"/>
                  </a:cubicBezTo>
                  <a:moveTo>
                    <a:pt x="1098" y="1231"/>
                  </a:moveTo>
                  <a:cubicBezTo>
                    <a:pt x="1098" y="1231"/>
                    <a:pt x="1098" y="1231"/>
                    <a:pt x="1098" y="1231"/>
                  </a:cubicBezTo>
                  <a:cubicBezTo>
                    <a:pt x="1098" y="1231"/>
                    <a:pt x="1098" y="1231"/>
                    <a:pt x="1098" y="1231"/>
                  </a:cubicBezTo>
                  <a:moveTo>
                    <a:pt x="1098" y="1231"/>
                  </a:moveTo>
                  <a:cubicBezTo>
                    <a:pt x="1098" y="1231"/>
                    <a:pt x="1098" y="1231"/>
                    <a:pt x="1098" y="1231"/>
                  </a:cubicBezTo>
                  <a:cubicBezTo>
                    <a:pt x="1098" y="1231"/>
                    <a:pt x="1098" y="1231"/>
                    <a:pt x="1098" y="1231"/>
                  </a:cubicBezTo>
                  <a:moveTo>
                    <a:pt x="1098" y="1231"/>
                  </a:moveTo>
                  <a:cubicBezTo>
                    <a:pt x="1098" y="1231"/>
                    <a:pt x="1098" y="1231"/>
                    <a:pt x="1098" y="1231"/>
                  </a:cubicBezTo>
                  <a:cubicBezTo>
                    <a:pt x="1098" y="1231"/>
                    <a:pt x="1098" y="1231"/>
                    <a:pt x="1098" y="1231"/>
                  </a:cubicBezTo>
                  <a:moveTo>
                    <a:pt x="1099" y="1231"/>
                  </a:moveTo>
                  <a:cubicBezTo>
                    <a:pt x="1099" y="1231"/>
                    <a:pt x="1099" y="1231"/>
                    <a:pt x="1098" y="1231"/>
                  </a:cubicBezTo>
                  <a:cubicBezTo>
                    <a:pt x="1099" y="1231"/>
                    <a:pt x="1099" y="1231"/>
                    <a:pt x="1099" y="1231"/>
                  </a:cubicBezTo>
                  <a:moveTo>
                    <a:pt x="1099" y="1230"/>
                  </a:moveTo>
                  <a:cubicBezTo>
                    <a:pt x="1099" y="1231"/>
                    <a:pt x="1099" y="1231"/>
                    <a:pt x="1099" y="1231"/>
                  </a:cubicBezTo>
                  <a:cubicBezTo>
                    <a:pt x="1099" y="1230"/>
                    <a:pt x="1099" y="1230"/>
                    <a:pt x="1099" y="1230"/>
                  </a:cubicBezTo>
                  <a:moveTo>
                    <a:pt x="1099" y="1230"/>
                  </a:moveTo>
                  <a:cubicBezTo>
                    <a:pt x="1099" y="1230"/>
                    <a:pt x="1099" y="1230"/>
                    <a:pt x="1099" y="1230"/>
                  </a:cubicBezTo>
                  <a:cubicBezTo>
                    <a:pt x="1099" y="1230"/>
                    <a:pt x="1099" y="1230"/>
                    <a:pt x="1099" y="1230"/>
                  </a:cubicBezTo>
                  <a:moveTo>
                    <a:pt x="1099" y="1230"/>
                  </a:moveTo>
                  <a:cubicBezTo>
                    <a:pt x="1099" y="1230"/>
                    <a:pt x="1099" y="1230"/>
                    <a:pt x="1099" y="1230"/>
                  </a:cubicBezTo>
                  <a:cubicBezTo>
                    <a:pt x="1099" y="1230"/>
                    <a:pt x="1099" y="1230"/>
                    <a:pt x="1099" y="1230"/>
                  </a:cubicBezTo>
                  <a:moveTo>
                    <a:pt x="1099" y="1230"/>
                  </a:moveTo>
                  <a:cubicBezTo>
                    <a:pt x="1099" y="1230"/>
                    <a:pt x="1099" y="1230"/>
                    <a:pt x="1099" y="1230"/>
                  </a:cubicBezTo>
                  <a:cubicBezTo>
                    <a:pt x="1099" y="1230"/>
                    <a:pt x="1099" y="1230"/>
                    <a:pt x="1099" y="1230"/>
                  </a:cubicBezTo>
                  <a:moveTo>
                    <a:pt x="1099" y="1230"/>
                  </a:moveTo>
                  <a:cubicBezTo>
                    <a:pt x="1099" y="1230"/>
                    <a:pt x="1099" y="1230"/>
                    <a:pt x="1099" y="1230"/>
                  </a:cubicBezTo>
                  <a:cubicBezTo>
                    <a:pt x="1099" y="1230"/>
                    <a:pt x="1099" y="1230"/>
                    <a:pt x="1099" y="1230"/>
                  </a:cubicBezTo>
                  <a:moveTo>
                    <a:pt x="1099" y="1230"/>
                  </a:moveTo>
                  <a:cubicBezTo>
                    <a:pt x="1099" y="1230"/>
                    <a:pt x="1099" y="1230"/>
                    <a:pt x="1099" y="1230"/>
                  </a:cubicBezTo>
                  <a:cubicBezTo>
                    <a:pt x="1099" y="1230"/>
                    <a:pt x="1099" y="1230"/>
                    <a:pt x="1099" y="1230"/>
                  </a:cubicBezTo>
                  <a:moveTo>
                    <a:pt x="1099" y="1230"/>
                  </a:moveTo>
                  <a:cubicBezTo>
                    <a:pt x="1099" y="1230"/>
                    <a:pt x="1099" y="1230"/>
                    <a:pt x="1099" y="1230"/>
                  </a:cubicBezTo>
                  <a:cubicBezTo>
                    <a:pt x="1099" y="1230"/>
                    <a:pt x="1099" y="1230"/>
                    <a:pt x="1099" y="1230"/>
                  </a:cubicBezTo>
                  <a:moveTo>
                    <a:pt x="1099" y="1229"/>
                  </a:moveTo>
                  <a:cubicBezTo>
                    <a:pt x="1099" y="1230"/>
                    <a:pt x="1099" y="1230"/>
                    <a:pt x="1099" y="1230"/>
                  </a:cubicBezTo>
                  <a:cubicBezTo>
                    <a:pt x="1099" y="1229"/>
                    <a:pt x="1099" y="1229"/>
                    <a:pt x="1099" y="1229"/>
                  </a:cubicBezTo>
                  <a:moveTo>
                    <a:pt x="1099" y="1229"/>
                  </a:moveTo>
                  <a:cubicBezTo>
                    <a:pt x="1099" y="1229"/>
                    <a:pt x="1099" y="1229"/>
                    <a:pt x="1099" y="1229"/>
                  </a:cubicBezTo>
                  <a:cubicBezTo>
                    <a:pt x="1099" y="1229"/>
                    <a:pt x="1099" y="1229"/>
                    <a:pt x="1099" y="1229"/>
                  </a:cubicBezTo>
                  <a:moveTo>
                    <a:pt x="1100" y="1229"/>
                  </a:moveTo>
                  <a:cubicBezTo>
                    <a:pt x="1100" y="1229"/>
                    <a:pt x="1100" y="1229"/>
                    <a:pt x="1099" y="1229"/>
                  </a:cubicBezTo>
                  <a:cubicBezTo>
                    <a:pt x="1100" y="1229"/>
                    <a:pt x="1100" y="1229"/>
                    <a:pt x="1100" y="1229"/>
                  </a:cubicBezTo>
                  <a:moveTo>
                    <a:pt x="1100" y="1229"/>
                  </a:moveTo>
                  <a:cubicBezTo>
                    <a:pt x="1100" y="1229"/>
                    <a:pt x="1100" y="1229"/>
                    <a:pt x="1100" y="1229"/>
                  </a:cubicBezTo>
                  <a:cubicBezTo>
                    <a:pt x="1100" y="1229"/>
                    <a:pt x="1100" y="1229"/>
                    <a:pt x="1100" y="1229"/>
                  </a:cubicBezTo>
                  <a:moveTo>
                    <a:pt x="1100" y="1228"/>
                  </a:moveTo>
                  <a:cubicBezTo>
                    <a:pt x="1100" y="1228"/>
                    <a:pt x="1100" y="1228"/>
                    <a:pt x="1100" y="1229"/>
                  </a:cubicBezTo>
                  <a:cubicBezTo>
                    <a:pt x="1100" y="1228"/>
                    <a:pt x="1100" y="1228"/>
                    <a:pt x="1100" y="1228"/>
                  </a:cubicBezTo>
                  <a:moveTo>
                    <a:pt x="1100" y="1228"/>
                  </a:moveTo>
                  <a:cubicBezTo>
                    <a:pt x="1100" y="1228"/>
                    <a:pt x="1100" y="1228"/>
                    <a:pt x="1100" y="1228"/>
                  </a:cubicBezTo>
                  <a:cubicBezTo>
                    <a:pt x="1100" y="1228"/>
                    <a:pt x="1100" y="1228"/>
                    <a:pt x="1100" y="1228"/>
                  </a:cubicBezTo>
                  <a:moveTo>
                    <a:pt x="1100" y="1228"/>
                  </a:moveTo>
                  <a:cubicBezTo>
                    <a:pt x="1100" y="1228"/>
                    <a:pt x="1100" y="1228"/>
                    <a:pt x="1100" y="1228"/>
                  </a:cubicBezTo>
                  <a:cubicBezTo>
                    <a:pt x="1100" y="1228"/>
                    <a:pt x="1100" y="1228"/>
                    <a:pt x="1100" y="1228"/>
                  </a:cubicBezTo>
                  <a:moveTo>
                    <a:pt x="1100" y="1228"/>
                  </a:moveTo>
                  <a:cubicBezTo>
                    <a:pt x="1100" y="1228"/>
                    <a:pt x="1100" y="1228"/>
                    <a:pt x="1100" y="1228"/>
                  </a:cubicBezTo>
                  <a:cubicBezTo>
                    <a:pt x="1100" y="1228"/>
                    <a:pt x="1100" y="1228"/>
                    <a:pt x="1100" y="1228"/>
                  </a:cubicBezTo>
                  <a:moveTo>
                    <a:pt x="1100" y="1228"/>
                  </a:moveTo>
                  <a:cubicBezTo>
                    <a:pt x="1100" y="1228"/>
                    <a:pt x="1100" y="1228"/>
                    <a:pt x="1100" y="1228"/>
                  </a:cubicBezTo>
                  <a:cubicBezTo>
                    <a:pt x="1100" y="1228"/>
                    <a:pt x="1100" y="1228"/>
                    <a:pt x="1100" y="1228"/>
                  </a:cubicBezTo>
                  <a:moveTo>
                    <a:pt x="1100" y="1227"/>
                  </a:moveTo>
                  <a:cubicBezTo>
                    <a:pt x="1100" y="1228"/>
                    <a:pt x="1100" y="1228"/>
                    <a:pt x="1100" y="1228"/>
                  </a:cubicBezTo>
                  <a:cubicBezTo>
                    <a:pt x="1100" y="1227"/>
                    <a:pt x="1100" y="1227"/>
                    <a:pt x="1100" y="1227"/>
                  </a:cubicBezTo>
                  <a:moveTo>
                    <a:pt x="1101" y="1227"/>
                  </a:moveTo>
                  <a:cubicBezTo>
                    <a:pt x="1101" y="1227"/>
                    <a:pt x="1101" y="1227"/>
                    <a:pt x="1100" y="1227"/>
                  </a:cubicBezTo>
                  <a:cubicBezTo>
                    <a:pt x="1101" y="1227"/>
                    <a:pt x="1101" y="1227"/>
                    <a:pt x="1101" y="1227"/>
                  </a:cubicBezTo>
                  <a:moveTo>
                    <a:pt x="1101" y="1226"/>
                  </a:moveTo>
                  <a:cubicBezTo>
                    <a:pt x="1101" y="1227"/>
                    <a:pt x="1101" y="1227"/>
                    <a:pt x="1101" y="1227"/>
                  </a:cubicBezTo>
                  <a:cubicBezTo>
                    <a:pt x="1101" y="1226"/>
                    <a:pt x="1101" y="1226"/>
                    <a:pt x="1101" y="1226"/>
                  </a:cubicBezTo>
                  <a:moveTo>
                    <a:pt x="1101" y="1226"/>
                  </a:moveTo>
                  <a:cubicBezTo>
                    <a:pt x="1101" y="1226"/>
                    <a:pt x="1101" y="1226"/>
                    <a:pt x="1101" y="1226"/>
                  </a:cubicBezTo>
                  <a:cubicBezTo>
                    <a:pt x="1101" y="1226"/>
                    <a:pt x="1101" y="1226"/>
                    <a:pt x="1101" y="1226"/>
                  </a:cubicBezTo>
                  <a:moveTo>
                    <a:pt x="1101" y="1226"/>
                  </a:moveTo>
                  <a:cubicBezTo>
                    <a:pt x="1101" y="1226"/>
                    <a:pt x="1101" y="1226"/>
                    <a:pt x="1101" y="1226"/>
                  </a:cubicBezTo>
                  <a:cubicBezTo>
                    <a:pt x="1101" y="1226"/>
                    <a:pt x="1101" y="1226"/>
                    <a:pt x="1101" y="1226"/>
                  </a:cubicBezTo>
                  <a:moveTo>
                    <a:pt x="1144" y="1268"/>
                  </a:moveTo>
                  <a:cubicBezTo>
                    <a:pt x="1149" y="1249"/>
                    <a:pt x="1155" y="1223"/>
                    <a:pt x="1159" y="1203"/>
                  </a:cubicBezTo>
                  <a:cubicBezTo>
                    <a:pt x="1156" y="1189"/>
                    <a:pt x="1156" y="1189"/>
                    <a:pt x="1156" y="1189"/>
                  </a:cubicBezTo>
                  <a:cubicBezTo>
                    <a:pt x="1121" y="1193"/>
                    <a:pt x="1086" y="1197"/>
                    <a:pt x="1050" y="1200"/>
                  </a:cubicBezTo>
                  <a:cubicBezTo>
                    <a:pt x="987" y="1205"/>
                    <a:pt x="923" y="1208"/>
                    <a:pt x="859" y="1209"/>
                  </a:cubicBezTo>
                  <a:cubicBezTo>
                    <a:pt x="859" y="1214"/>
                    <a:pt x="859" y="1218"/>
                    <a:pt x="859" y="1224"/>
                  </a:cubicBezTo>
                  <a:cubicBezTo>
                    <a:pt x="859" y="1229"/>
                    <a:pt x="859" y="1234"/>
                    <a:pt x="859" y="1239"/>
                  </a:cubicBezTo>
                  <a:cubicBezTo>
                    <a:pt x="858" y="1252"/>
                    <a:pt x="845" y="1261"/>
                    <a:pt x="844" y="1275"/>
                  </a:cubicBezTo>
                  <a:cubicBezTo>
                    <a:pt x="843" y="1282"/>
                    <a:pt x="843" y="1289"/>
                    <a:pt x="843" y="1296"/>
                  </a:cubicBezTo>
                  <a:cubicBezTo>
                    <a:pt x="844" y="1313"/>
                    <a:pt x="846" y="1322"/>
                    <a:pt x="865" y="1347"/>
                  </a:cubicBezTo>
                  <a:cubicBezTo>
                    <a:pt x="875" y="1361"/>
                    <a:pt x="873" y="1379"/>
                    <a:pt x="878" y="1394"/>
                  </a:cubicBezTo>
                  <a:cubicBezTo>
                    <a:pt x="882" y="1405"/>
                    <a:pt x="884" y="1409"/>
                    <a:pt x="887" y="1416"/>
                  </a:cubicBezTo>
                  <a:cubicBezTo>
                    <a:pt x="898" y="1440"/>
                    <a:pt x="906" y="1442"/>
                    <a:pt x="909" y="1442"/>
                  </a:cubicBezTo>
                  <a:cubicBezTo>
                    <a:pt x="921" y="1442"/>
                    <a:pt x="933" y="1442"/>
                    <a:pt x="945" y="1441"/>
                  </a:cubicBezTo>
                  <a:cubicBezTo>
                    <a:pt x="977" y="1437"/>
                    <a:pt x="1008" y="1413"/>
                    <a:pt x="1023" y="1398"/>
                  </a:cubicBezTo>
                  <a:cubicBezTo>
                    <a:pt x="1033" y="1390"/>
                    <a:pt x="1036" y="1376"/>
                    <a:pt x="1045" y="1367"/>
                  </a:cubicBezTo>
                  <a:cubicBezTo>
                    <a:pt x="1054" y="1359"/>
                    <a:pt x="1068" y="1360"/>
                    <a:pt x="1075" y="1350"/>
                  </a:cubicBezTo>
                  <a:cubicBezTo>
                    <a:pt x="1079" y="1343"/>
                    <a:pt x="1079" y="1343"/>
                    <a:pt x="1079" y="1316"/>
                  </a:cubicBezTo>
                  <a:cubicBezTo>
                    <a:pt x="1099" y="1302"/>
                    <a:pt x="1131" y="1288"/>
                    <a:pt x="1144" y="1268"/>
                  </a:cubicBezTo>
                  <a:moveTo>
                    <a:pt x="1607" y="1008"/>
                  </a:moveTo>
                  <a:cubicBezTo>
                    <a:pt x="1610" y="1001"/>
                    <a:pt x="1610" y="1001"/>
                    <a:pt x="1610" y="1001"/>
                  </a:cubicBezTo>
                  <a:cubicBezTo>
                    <a:pt x="1605" y="1010"/>
                    <a:pt x="1605" y="1010"/>
                    <a:pt x="1605" y="1010"/>
                  </a:cubicBezTo>
                  <a:cubicBezTo>
                    <a:pt x="1607" y="1008"/>
                    <a:pt x="1607" y="1008"/>
                    <a:pt x="1607" y="1008"/>
                  </a:cubicBezTo>
                  <a:moveTo>
                    <a:pt x="1610" y="1001"/>
                  </a:moveTo>
                  <a:cubicBezTo>
                    <a:pt x="1615" y="985"/>
                    <a:pt x="1615" y="985"/>
                    <a:pt x="1615" y="985"/>
                  </a:cubicBezTo>
                  <a:cubicBezTo>
                    <a:pt x="1613" y="988"/>
                    <a:pt x="1612" y="992"/>
                    <a:pt x="1610" y="994"/>
                  </a:cubicBezTo>
                  <a:cubicBezTo>
                    <a:pt x="1614" y="978"/>
                    <a:pt x="1619" y="960"/>
                    <a:pt x="1623" y="942"/>
                  </a:cubicBezTo>
                  <a:cubicBezTo>
                    <a:pt x="1621" y="933"/>
                    <a:pt x="1621" y="933"/>
                    <a:pt x="1621" y="933"/>
                  </a:cubicBezTo>
                  <a:cubicBezTo>
                    <a:pt x="1621" y="930"/>
                    <a:pt x="1622" y="927"/>
                    <a:pt x="1622" y="924"/>
                  </a:cubicBezTo>
                  <a:cubicBezTo>
                    <a:pt x="1622" y="917"/>
                    <a:pt x="1622" y="917"/>
                    <a:pt x="1622" y="917"/>
                  </a:cubicBezTo>
                  <a:cubicBezTo>
                    <a:pt x="1621" y="912"/>
                    <a:pt x="1621" y="912"/>
                    <a:pt x="1621" y="912"/>
                  </a:cubicBezTo>
                  <a:cubicBezTo>
                    <a:pt x="1622" y="904"/>
                    <a:pt x="1622" y="904"/>
                    <a:pt x="1622" y="904"/>
                  </a:cubicBezTo>
                  <a:cubicBezTo>
                    <a:pt x="1618" y="893"/>
                    <a:pt x="1614" y="879"/>
                    <a:pt x="1610" y="869"/>
                  </a:cubicBezTo>
                  <a:cubicBezTo>
                    <a:pt x="1611" y="896"/>
                    <a:pt x="1612" y="932"/>
                    <a:pt x="1610" y="959"/>
                  </a:cubicBezTo>
                  <a:cubicBezTo>
                    <a:pt x="1610" y="968"/>
                    <a:pt x="1611" y="980"/>
                    <a:pt x="1610" y="988"/>
                  </a:cubicBezTo>
                  <a:cubicBezTo>
                    <a:pt x="1610" y="980"/>
                    <a:pt x="1611" y="968"/>
                    <a:pt x="1610" y="959"/>
                  </a:cubicBezTo>
                  <a:cubicBezTo>
                    <a:pt x="1610" y="972"/>
                    <a:pt x="1609" y="990"/>
                    <a:pt x="1607" y="1003"/>
                  </a:cubicBezTo>
                  <a:cubicBezTo>
                    <a:pt x="1605" y="1010"/>
                    <a:pt x="1605" y="1010"/>
                    <a:pt x="1605" y="1010"/>
                  </a:cubicBezTo>
                  <a:cubicBezTo>
                    <a:pt x="1610" y="1001"/>
                    <a:pt x="1610" y="1001"/>
                    <a:pt x="1610" y="1001"/>
                  </a:cubicBezTo>
                  <a:moveTo>
                    <a:pt x="1640" y="885"/>
                  </a:moveTo>
                  <a:cubicBezTo>
                    <a:pt x="1643" y="859"/>
                    <a:pt x="1648" y="826"/>
                    <a:pt x="1650" y="800"/>
                  </a:cubicBezTo>
                  <a:cubicBezTo>
                    <a:pt x="1650" y="800"/>
                    <a:pt x="1650" y="801"/>
                    <a:pt x="1650" y="801"/>
                  </a:cubicBezTo>
                  <a:cubicBezTo>
                    <a:pt x="1648" y="826"/>
                    <a:pt x="1643" y="860"/>
                    <a:pt x="1638" y="885"/>
                  </a:cubicBezTo>
                  <a:cubicBezTo>
                    <a:pt x="1638" y="879"/>
                    <a:pt x="1638" y="879"/>
                    <a:pt x="1638" y="879"/>
                  </a:cubicBezTo>
                  <a:cubicBezTo>
                    <a:pt x="1631" y="916"/>
                    <a:pt x="1631" y="916"/>
                    <a:pt x="1631" y="916"/>
                  </a:cubicBezTo>
                  <a:cubicBezTo>
                    <a:pt x="1631" y="920"/>
                    <a:pt x="1631" y="920"/>
                    <a:pt x="1631" y="920"/>
                  </a:cubicBezTo>
                  <a:cubicBezTo>
                    <a:pt x="1633" y="912"/>
                    <a:pt x="1634" y="904"/>
                    <a:pt x="1636" y="897"/>
                  </a:cubicBezTo>
                  <a:cubicBezTo>
                    <a:pt x="1635" y="898"/>
                    <a:pt x="1635" y="899"/>
                    <a:pt x="1635" y="900"/>
                  </a:cubicBezTo>
                  <a:cubicBezTo>
                    <a:pt x="1631" y="924"/>
                    <a:pt x="1631" y="924"/>
                    <a:pt x="1630" y="931"/>
                  </a:cubicBezTo>
                  <a:cubicBezTo>
                    <a:pt x="1640" y="885"/>
                    <a:pt x="1640" y="885"/>
                    <a:pt x="1640" y="885"/>
                  </a:cubicBezTo>
                  <a:moveTo>
                    <a:pt x="1622" y="917"/>
                  </a:moveTo>
                  <a:cubicBezTo>
                    <a:pt x="1622" y="924"/>
                    <a:pt x="1622" y="924"/>
                    <a:pt x="1622" y="924"/>
                  </a:cubicBezTo>
                  <a:cubicBezTo>
                    <a:pt x="1622" y="917"/>
                    <a:pt x="1622" y="917"/>
                    <a:pt x="1622" y="917"/>
                  </a:cubicBezTo>
                  <a:moveTo>
                    <a:pt x="1624" y="904"/>
                  </a:moveTo>
                  <a:cubicBezTo>
                    <a:pt x="1627" y="904"/>
                    <a:pt x="1627" y="904"/>
                    <a:pt x="1627" y="904"/>
                  </a:cubicBezTo>
                  <a:cubicBezTo>
                    <a:pt x="1632" y="853"/>
                    <a:pt x="1632" y="853"/>
                    <a:pt x="1632" y="853"/>
                  </a:cubicBezTo>
                  <a:cubicBezTo>
                    <a:pt x="1628" y="839"/>
                    <a:pt x="1628" y="839"/>
                    <a:pt x="1628" y="839"/>
                  </a:cubicBezTo>
                  <a:cubicBezTo>
                    <a:pt x="1628" y="840"/>
                    <a:pt x="1627" y="841"/>
                    <a:pt x="1627" y="842"/>
                  </a:cubicBezTo>
                  <a:cubicBezTo>
                    <a:pt x="1625" y="835"/>
                    <a:pt x="1625" y="835"/>
                    <a:pt x="1625" y="835"/>
                  </a:cubicBezTo>
                  <a:cubicBezTo>
                    <a:pt x="1624" y="835"/>
                    <a:pt x="1624" y="836"/>
                    <a:pt x="1623" y="837"/>
                  </a:cubicBezTo>
                  <a:cubicBezTo>
                    <a:pt x="1624" y="869"/>
                    <a:pt x="1624" y="869"/>
                    <a:pt x="1624" y="869"/>
                  </a:cubicBezTo>
                  <a:cubicBezTo>
                    <a:pt x="1624" y="873"/>
                    <a:pt x="1624" y="876"/>
                    <a:pt x="1623" y="879"/>
                  </a:cubicBezTo>
                  <a:cubicBezTo>
                    <a:pt x="1625" y="900"/>
                    <a:pt x="1625" y="900"/>
                    <a:pt x="1625" y="900"/>
                  </a:cubicBezTo>
                  <a:cubicBezTo>
                    <a:pt x="1627" y="890"/>
                    <a:pt x="1627" y="890"/>
                    <a:pt x="1627" y="890"/>
                  </a:cubicBezTo>
                  <a:cubicBezTo>
                    <a:pt x="1625" y="900"/>
                    <a:pt x="1625" y="900"/>
                    <a:pt x="1625" y="900"/>
                  </a:cubicBezTo>
                  <a:cubicBezTo>
                    <a:pt x="1623" y="879"/>
                    <a:pt x="1623" y="879"/>
                    <a:pt x="1623" y="879"/>
                  </a:cubicBezTo>
                  <a:cubicBezTo>
                    <a:pt x="1622" y="904"/>
                    <a:pt x="1622" y="904"/>
                    <a:pt x="1622" y="904"/>
                  </a:cubicBezTo>
                  <a:cubicBezTo>
                    <a:pt x="1621" y="912"/>
                    <a:pt x="1621" y="912"/>
                    <a:pt x="1621" y="912"/>
                  </a:cubicBezTo>
                  <a:cubicBezTo>
                    <a:pt x="1622" y="917"/>
                    <a:pt x="1622" y="917"/>
                    <a:pt x="1622" y="917"/>
                  </a:cubicBezTo>
                  <a:cubicBezTo>
                    <a:pt x="1622" y="909"/>
                    <a:pt x="1622" y="909"/>
                    <a:pt x="1622" y="909"/>
                  </a:cubicBezTo>
                  <a:cubicBezTo>
                    <a:pt x="1624" y="904"/>
                    <a:pt x="1624" y="904"/>
                    <a:pt x="1624" y="904"/>
                  </a:cubicBezTo>
                  <a:moveTo>
                    <a:pt x="1532" y="904"/>
                  </a:moveTo>
                  <a:cubicBezTo>
                    <a:pt x="1545" y="907"/>
                    <a:pt x="1545" y="907"/>
                    <a:pt x="1545" y="907"/>
                  </a:cubicBezTo>
                  <a:cubicBezTo>
                    <a:pt x="1541" y="882"/>
                    <a:pt x="1541" y="882"/>
                    <a:pt x="1541" y="882"/>
                  </a:cubicBezTo>
                  <a:cubicBezTo>
                    <a:pt x="1541" y="876"/>
                    <a:pt x="1542" y="870"/>
                    <a:pt x="1542" y="863"/>
                  </a:cubicBezTo>
                  <a:cubicBezTo>
                    <a:pt x="1539" y="865"/>
                    <a:pt x="1536" y="866"/>
                    <a:pt x="1533" y="867"/>
                  </a:cubicBezTo>
                  <a:cubicBezTo>
                    <a:pt x="1533" y="880"/>
                    <a:pt x="1533" y="892"/>
                    <a:pt x="1532" y="904"/>
                  </a:cubicBezTo>
                  <a:cubicBezTo>
                    <a:pt x="1535" y="903"/>
                    <a:pt x="1538" y="902"/>
                    <a:pt x="1540" y="901"/>
                  </a:cubicBezTo>
                  <a:cubicBezTo>
                    <a:pt x="1538" y="902"/>
                    <a:pt x="1535" y="903"/>
                    <a:pt x="1532" y="904"/>
                  </a:cubicBezTo>
                  <a:moveTo>
                    <a:pt x="1625" y="835"/>
                  </a:moveTo>
                  <a:cubicBezTo>
                    <a:pt x="1625" y="828"/>
                    <a:pt x="1625" y="822"/>
                    <a:pt x="1625" y="816"/>
                  </a:cubicBezTo>
                  <a:cubicBezTo>
                    <a:pt x="1624" y="808"/>
                    <a:pt x="1624" y="808"/>
                    <a:pt x="1624" y="808"/>
                  </a:cubicBezTo>
                  <a:cubicBezTo>
                    <a:pt x="1621" y="829"/>
                    <a:pt x="1621" y="829"/>
                    <a:pt x="1621" y="829"/>
                  </a:cubicBezTo>
                  <a:cubicBezTo>
                    <a:pt x="1623" y="837"/>
                    <a:pt x="1623" y="837"/>
                    <a:pt x="1623" y="837"/>
                  </a:cubicBezTo>
                  <a:cubicBezTo>
                    <a:pt x="1624" y="836"/>
                    <a:pt x="1624" y="835"/>
                    <a:pt x="1625" y="835"/>
                  </a:cubicBezTo>
                  <a:moveTo>
                    <a:pt x="56" y="823"/>
                  </a:moveTo>
                  <a:cubicBezTo>
                    <a:pt x="60" y="806"/>
                    <a:pt x="60" y="806"/>
                    <a:pt x="60" y="806"/>
                  </a:cubicBezTo>
                  <a:cubicBezTo>
                    <a:pt x="57" y="783"/>
                    <a:pt x="57" y="783"/>
                    <a:pt x="57" y="783"/>
                  </a:cubicBezTo>
                  <a:cubicBezTo>
                    <a:pt x="50" y="800"/>
                    <a:pt x="50" y="800"/>
                    <a:pt x="50" y="800"/>
                  </a:cubicBezTo>
                  <a:cubicBezTo>
                    <a:pt x="53" y="830"/>
                    <a:pt x="53" y="830"/>
                    <a:pt x="53" y="830"/>
                  </a:cubicBezTo>
                  <a:cubicBezTo>
                    <a:pt x="56" y="823"/>
                    <a:pt x="56" y="823"/>
                    <a:pt x="56" y="823"/>
                  </a:cubicBezTo>
                  <a:moveTo>
                    <a:pt x="1499" y="843"/>
                  </a:moveTo>
                  <a:cubicBezTo>
                    <a:pt x="1507" y="850"/>
                    <a:pt x="1507" y="850"/>
                    <a:pt x="1507" y="850"/>
                  </a:cubicBezTo>
                  <a:cubicBezTo>
                    <a:pt x="1497" y="826"/>
                    <a:pt x="1497" y="826"/>
                    <a:pt x="1497" y="826"/>
                  </a:cubicBezTo>
                  <a:cubicBezTo>
                    <a:pt x="1499" y="843"/>
                    <a:pt x="1499" y="843"/>
                    <a:pt x="1499" y="843"/>
                  </a:cubicBezTo>
                  <a:moveTo>
                    <a:pt x="1624" y="748"/>
                  </a:moveTo>
                  <a:cubicBezTo>
                    <a:pt x="1628" y="758"/>
                    <a:pt x="1634" y="772"/>
                    <a:pt x="1638" y="782"/>
                  </a:cubicBezTo>
                  <a:cubicBezTo>
                    <a:pt x="1634" y="769"/>
                    <a:pt x="1629" y="751"/>
                    <a:pt x="1623" y="738"/>
                  </a:cubicBezTo>
                  <a:cubicBezTo>
                    <a:pt x="1621" y="773"/>
                    <a:pt x="1621" y="773"/>
                    <a:pt x="1621" y="773"/>
                  </a:cubicBezTo>
                  <a:cubicBezTo>
                    <a:pt x="1621" y="784"/>
                    <a:pt x="1621" y="790"/>
                    <a:pt x="1620" y="808"/>
                  </a:cubicBezTo>
                  <a:cubicBezTo>
                    <a:pt x="1619" y="820"/>
                    <a:pt x="1619" y="823"/>
                    <a:pt x="1621" y="829"/>
                  </a:cubicBezTo>
                  <a:cubicBezTo>
                    <a:pt x="1621" y="823"/>
                    <a:pt x="1623" y="815"/>
                    <a:pt x="1624" y="808"/>
                  </a:cubicBezTo>
                  <a:cubicBezTo>
                    <a:pt x="1624" y="748"/>
                    <a:pt x="1624" y="748"/>
                    <a:pt x="1624" y="748"/>
                  </a:cubicBezTo>
                  <a:moveTo>
                    <a:pt x="1612" y="722"/>
                  </a:moveTo>
                  <a:cubicBezTo>
                    <a:pt x="1616" y="738"/>
                    <a:pt x="1616" y="738"/>
                    <a:pt x="1616" y="738"/>
                  </a:cubicBezTo>
                  <a:cubicBezTo>
                    <a:pt x="1609" y="711"/>
                    <a:pt x="1609" y="711"/>
                    <a:pt x="1609" y="711"/>
                  </a:cubicBezTo>
                  <a:cubicBezTo>
                    <a:pt x="1607" y="725"/>
                    <a:pt x="1607" y="725"/>
                    <a:pt x="1607" y="725"/>
                  </a:cubicBezTo>
                  <a:cubicBezTo>
                    <a:pt x="1612" y="722"/>
                    <a:pt x="1612" y="722"/>
                    <a:pt x="1612" y="722"/>
                  </a:cubicBezTo>
                  <a:moveTo>
                    <a:pt x="41" y="702"/>
                  </a:moveTo>
                  <a:cubicBezTo>
                    <a:pt x="42" y="696"/>
                    <a:pt x="43" y="691"/>
                    <a:pt x="44" y="684"/>
                  </a:cubicBezTo>
                  <a:cubicBezTo>
                    <a:pt x="42" y="683"/>
                    <a:pt x="41" y="681"/>
                    <a:pt x="39" y="680"/>
                  </a:cubicBezTo>
                  <a:cubicBezTo>
                    <a:pt x="38" y="686"/>
                    <a:pt x="38" y="692"/>
                    <a:pt x="36" y="698"/>
                  </a:cubicBezTo>
                  <a:cubicBezTo>
                    <a:pt x="38" y="700"/>
                    <a:pt x="40" y="701"/>
                    <a:pt x="41" y="702"/>
                  </a:cubicBezTo>
                  <a:moveTo>
                    <a:pt x="92" y="737"/>
                  </a:moveTo>
                  <a:cubicBezTo>
                    <a:pt x="92" y="731"/>
                    <a:pt x="93" y="724"/>
                    <a:pt x="94" y="719"/>
                  </a:cubicBezTo>
                  <a:cubicBezTo>
                    <a:pt x="93" y="718"/>
                    <a:pt x="92" y="717"/>
                    <a:pt x="90" y="716"/>
                  </a:cubicBezTo>
                  <a:cubicBezTo>
                    <a:pt x="89" y="715"/>
                    <a:pt x="88" y="715"/>
                    <a:pt x="87" y="714"/>
                  </a:cubicBezTo>
                  <a:cubicBezTo>
                    <a:pt x="86" y="720"/>
                    <a:pt x="85" y="727"/>
                    <a:pt x="84" y="732"/>
                  </a:cubicBezTo>
                  <a:cubicBezTo>
                    <a:pt x="85" y="734"/>
                    <a:pt x="87" y="734"/>
                    <a:pt x="88" y="735"/>
                  </a:cubicBezTo>
                  <a:cubicBezTo>
                    <a:pt x="89" y="735"/>
                    <a:pt x="90" y="736"/>
                    <a:pt x="92" y="737"/>
                  </a:cubicBezTo>
                  <a:moveTo>
                    <a:pt x="78" y="719"/>
                  </a:moveTo>
                  <a:cubicBezTo>
                    <a:pt x="79" y="713"/>
                    <a:pt x="80" y="707"/>
                    <a:pt x="81" y="701"/>
                  </a:cubicBezTo>
                  <a:cubicBezTo>
                    <a:pt x="79" y="699"/>
                    <a:pt x="77" y="698"/>
                    <a:pt x="75" y="697"/>
                  </a:cubicBezTo>
                  <a:cubicBezTo>
                    <a:pt x="73" y="702"/>
                    <a:pt x="73" y="709"/>
                    <a:pt x="72" y="715"/>
                  </a:cubicBezTo>
                  <a:cubicBezTo>
                    <a:pt x="74" y="716"/>
                    <a:pt x="76" y="718"/>
                    <a:pt x="78" y="719"/>
                  </a:cubicBezTo>
                  <a:moveTo>
                    <a:pt x="1635" y="654"/>
                  </a:moveTo>
                  <a:cubicBezTo>
                    <a:pt x="1635" y="627"/>
                    <a:pt x="1635" y="627"/>
                    <a:pt x="1635" y="627"/>
                  </a:cubicBezTo>
                  <a:cubicBezTo>
                    <a:pt x="1633" y="620"/>
                    <a:pt x="1633" y="620"/>
                    <a:pt x="1633" y="620"/>
                  </a:cubicBezTo>
                  <a:cubicBezTo>
                    <a:pt x="1635" y="654"/>
                    <a:pt x="1635" y="654"/>
                    <a:pt x="1635" y="654"/>
                  </a:cubicBezTo>
                  <a:moveTo>
                    <a:pt x="72" y="715"/>
                  </a:moveTo>
                  <a:cubicBezTo>
                    <a:pt x="73" y="709"/>
                    <a:pt x="73" y="702"/>
                    <a:pt x="75" y="697"/>
                  </a:cubicBezTo>
                  <a:cubicBezTo>
                    <a:pt x="70" y="694"/>
                    <a:pt x="66" y="691"/>
                    <a:pt x="62" y="688"/>
                  </a:cubicBezTo>
                  <a:cubicBezTo>
                    <a:pt x="66" y="691"/>
                    <a:pt x="70" y="694"/>
                    <a:pt x="75" y="697"/>
                  </a:cubicBezTo>
                  <a:cubicBezTo>
                    <a:pt x="76" y="685"/>
                    <a:pt x="76" y="685"/>
                    <a:pt x="71" y="683"/>
                  </a:cubicBezTo>
                  <a:cubicBezTo>
                    <a:pt x="64" y="681"/>
                    <a:pt x="64" y="681"/>
                    <a:pt x="54" y="661"/>
                  </a:cubicBezTo>
                  <a:cubicBezTo>
                    <a:pt x="54" y="661"/>
                    <a:pt x="54" y="661"/>
                    <a:pt x="54" y="661"/>
                  </a:cubicBezTo>
                  <a:cubicBezTo>
                    <a:pt x="50" y="669"/>
                    <a:pt x="48" y="671"/>
                    <a:pt x="47" y="665"/>
                  </a:cubicBezTo>
                  <a:cubicBezTo>
                    <a:pt x="46" y="661"/>
                    <a:pt x="45" y="657"/>
                    <a:pt x="44" y="653"/>
                  </a:cubicBezTo>
                  <a:cubicBezTo>
                    <a:pt x="44" y="659"/>
                    <a:pt x="44" y="667"/>
                    <a:pt x="43" y="673"/>
                  </a:cubicBezTo>
                  <a:cubicBezTo>
                    <a:pt x="45" y="674"/>
                    <a:pt x="47" y="676"/>
                    <a:pt x="48" y="677"/>
                  </a:cubicBezTo>
                  <a:cubicBezTo>
                    <a:pt x="59" y="689"/>
                    <a:pt x="59" y="689"/>
                    <a:pt x="59" y="689"/>
                  </a:cubicBezTo>
                  <a:cubicBezTo>
                    <a:pt x="50" y="700"/>
                    <a:pt x="50" y="700"/>
                    <a:pt x="50" y="700"/>
                  </a:cubicBezTo>
                  <a:cubicBezTo>
                    <a:pt x="53" y="702"/>
                    <a:pt x="56" y="704"/>
                    <a:pt x="59" y="706"/>
                  </a:cubicBezTo>
                  <a:cubicBezTo>
                    <a:pt x="63" y="709"/>
                    <a:pt x="67" y="712"/>
                    <a:pt x="72" y="715"/>
                  </a:cubicBezTo>
                  <a:moveTo>
                    <a:pt x="1483" y="773"/>
                  </a:moveTo>
                  <a:cubicBezTo>
                    <a:pt x="1480" y="751"/>
                    <a:pt x="1478" y="729"/>
                    <a:pt x="1473" y="708"/>
                  </a:cubicBezTo>
                  <a:cubicBezTo>
                    <a:pt x="1466" y="720"/>
                    <a:pt x="1466" y="720"/>
                    <a:pt x="1466" y="720"/>
                  </a:cubicBezTo>
                  <a:cubicBezTo>
                    <a:pt x="1483" y="773"/>
                    <a:pt x="1483" y="773"/>
                    <a:pt x="1483" y="773"/>
                  </a:cubicBezTo>
                  <a:moveTo>
                    <a:pt x="1560" y="671"/>
                  </a:moveTo>
                  <a:cubicBezTo>
                    <a:pt x="1560" y="670"/>
                    <a:pt x="1560" y="668"/>
                    <a:pt x="1560" y="667"/>
                  </a:cubicBezTo>
                  <a:cubicBezTo>
                    <a:pt x="1560" y="667"/>
                    <a:pt x="1560" y="668"/>
                    <a:pt x="1560" y="668"/>
                  </a:cubicBezTo>
                  <a:cubicBezTo>
                    <a:pt x="1559" y="673"/>
                    <a:pt x="1550" y="722"/>
                    <a:pt x="1549" y="734"/>
                  </a:cubicBezTo>
                  <a:cubicBezTo>
                    <a:pt x="1560" y="700"/>
                    <a:pt x="1560" y="700"/>
                    <a:pt x="1560" y="671"/>
                  </a:cubicBezTo>
                  <a:moveTo>
                    <a:pt x="1632" y="599"/>
                  </a:moveTo>
                  <a:cubicBezTo>
                    <a:pt x="1629" y="579"/>
                    <a:pt x="1629" y="579"/>
                    <a:pt x="1629" y="579"/>
                  </a:cubicBezTo>
                  <a:cubicBezTo>
                    <a:pt x="1631" y="603"/>
                    <a:pt x="1631" y="603"/>
                    <a:pt x="1631" y="603"/>
                  </a:cubicBezTo>
                  <a:cubicBezTo>
                    <a:pt x="1632" y="599"/>
                    <a:pt x="1632" y="599"/>
                    <a:pt x="1632" y="599"/>
                  </a:cubicBezTo>
                  <a:moveTo>
                    <a:pt x="54" y="661"/>
                  </a:moveTo>
                  <a:cubicBezTo>
                    <a:pt x="46" y="632"/>
                    <a:pt x="46" y="632"/>
                    <a:pt x="46" y="632"/>
                  </a:cubicBezTo>
                  <a:cubicBezTo>
                    <a:pt x="45" y="631"/>
                    <a:pt x="43" y="629"/>
                    <a:pt x="42" y="628"/>
                  </a:cubicBezTo>
                  <a:cubicBezTo>
                    <a:pt x="41" y="603"/>
                    <a:pt x="41" y="603"/>
                    <a:pt x="41" y="603"/>
                  </a:cubicBezTo>
                  <a:cubicBezTo>
                    <a:pt x="39" y="602"/>
                    <a:pt x="38" y="601"/>
                    <a:pt x="37" y="599"/>
                  </a:cubicBezTo>
                  <a:cubicBezTo>
                    <a:pt x="36" y="598"/>
                    <a:pt x="35" y="597"/>
                    <a:pt x="35" y="597"/>
                  </a:cubicBezTo>
                  <a:cubicBezTo>
                    <a:pt x="34" y="597"/>
                    <a:pt x="34" y="597"/>
                    <a:pt x="28" y="611"/>
                  </a:cubicBezTo>
                  <a:cubicBezTo>
                    <a:pt x="30" y="613"/>
                    <a:pt x="31" y="615"/>
                    <a:pt x="33" y="617"/>
                  </a:cubicBezTo>
                  <a:cubicBezTo>
                    <a:pt x="35" y="620"/>
                    <a:pt x="35" y="620"/>
                    <a:pt x="44" y="653"/>
                  </a:cubicBezTo>
                  <a:cubicBezTo>
                    <a:pt x="47" y="667"/>
                    <a:pt x="47" y="667"/>
                    <a:pt x="47" y="668"/>
                  </a:cubicBezTo>
                  <a:cubicBezTo>
                    <a:pt x="49" y="670"/>
                    <a:pt x="50" y="667"/>
                    <a:pt x="51" y="666"/>
                  </a:cubicBezTo>
                  <a:cubicBezTo>
                    <a:pt x="52" y="665"/>
                    <a:pt x="52" y="665"/>
                    <a:pt x="54" y="661"/>
                  </a:cubicBezTo>
                  <a:moveTo>
                    <a:pt x="1631" y="562"/>
                  </a:moveTo>
                  <a:cubicBezTo>
                    <a:pt x="1630" y="556"/>
                    <a:pt x="1629" y="550"/>
                    <a:pt x="1627" y="544"/>
                  </a:cubicBezTo>
                  <a:cubicBezTo>
                    <a:pt x="1630" y="558"/>
                    <a:pt x="1630" y="558"/>
                    <a:pt x="1630" y="558"/>
                  </a:cubicBezTo>
                  <a:cubicBezTo>
                    <a:pt x="1631" y="562"/>
                    <a:pt x="1631" y="562"/>
                    <a:pt x="1631" y="562"/>
                  </a:cubicBezTo>
                  <a:moveTo>
                    <a:pt x="1460" y="743"/>
                  </a:moveTo>
                  <a:cubicBezTo>
                    <a:pt x="1462" y="732"/>
                    <a:pt x="1462" y="732"/>
                    <a:pt x="1462" y="732"/>
                  </a:cubicBezTo>
                  <a:cubicBezTo>
                    <a:pt x="1433" y="693"/>
                    <a:pt x="1433" y="693"/>
                    <a:pt x="1433" y="693"/>
                  </a:cubicBezTo>
                  <a:cubicBezTo>
                    <a:pt x="1424" y="695"/>
                    <a:pt x="1424" y="695"/>
                    <a:pt x="1424" y="695"/>
                  </a:cubicBezTo>
                  <a:cubicBezTo>
                    <a:pt x="1425" y="696"/>
                    <a:pt x="1425" y="696"/>
                    <a:pt x="1425" y="696"/>
                  </a:cubicBezTo>
                  <a:cubicBezTo>
                    <a:pt x="1437" y="708"/>
                    <a:pt x="1446" y="720"/>
                    <a:pt x="1460" y="743"/>
                  </a:cubicBezTo>
                  <a:moveTo>
                    <a:pt x="1630" y="558"/>
                  </a:moveTo>
                  <a:cubicBezTo>
                    <a:pt x="1627" y="544"/>
                    <a:pt x="1627" y="544"/>
                    <a:pt x="1627" y="544"/>
                  </a:cubicBezTo>
                  <a:cubicBezTo>
                    <a:pt x="1621" y="526"/>
                    <a:pt x="1621" y="526"/>
                    <a:pt x="1621" y="526"/>
                  </a:cubicBezTo>
                  <a:cubicBezTo>
                    <a:pt x="1630" y="558"/>
                    <a:pt x="1630" y="558"/>
                    <a:pt x="1630" y="558"/>
                  </a:cubicBezTo>
                  <a:moveTo>
                    <a:pt x="50" y="499"/>
                  </a:moveTo>
                  <a:cubicBezTo>
                    <a:pt x="52" y="494"/>
                    <a:pt x="54" y="488"/>
                    <a:pt x="57" y="482"/>
                  </a:cubicBezTo>
                  <a:cubicBezTo>
                    <a:pt x="56" y="482"/>
                    <a:pt x="56" y="481"/>
                    <a:pt x="56" y="480"/>
                  </a:cubicBezTo>
                  <a:cubicBezTo>
                    <a:pt x="55" y="479"/>
                    <a:pt x="55" y="478"/>
                    <a:pt x="55" y="476"/>
                  </a:cubicBezTo>
                  <a:cubicBezTo>
                    <a:pt x="51" y="482"/>
                    <a:pt x="51" y="482"/>
                    <a:pt x="51" y="482"/>
                  </a:cubicBezTo>
                  <a:cubicBezTo>
                    <a:pt x="49" y="488"/>
                    <a:pt x="46" y="494"/>
                    <a:pt x="44" y="499"/>
                  </a:cubicBezTo>
                  <a:cubicBezTo>
                    <a:pt x="45" y="502"/>
                    <a:pt x="45" y="504"/>
                    <a:pt x="46" y="506"/>
                  </a:cubicBezTo>
                  <a:cubicBezTo>
                    <a:pt x="50" y="499"/>
                    <a:pt x="50" y="499"/>
                    <a:pt x="50" y="499"/>
                  </a:cubicBezTo>
                  <a:moveTo>
                    <a:pt x="50" y="1002"/>
                  </a:moveTo>
                  <a:cubicBezTo>
                    <a:pt x="48" y="996"/>
                    <a:pt x="46" y="991"/>
                    <a:pt x="45" y="985"/>
                  </a:cubicBezTo>
                  <a:cubicBezTo>
                    <a:pt x="46" y="991"/>
                    <a:pt x="48" y="996"/>
                    <a:pt x="50" y="1002"/>
                  </a:cubicBezTo>
                  <a:moveTo>
                    <a:pt x="50" y="1002"/>
                  </a:moveTo>
                  <a:cubicBezTo>
                    <a:pt x="51" y="1003"/>
                    <a:pt x="52" y="1005"/>
                    <a:pt x="54" y="1006"/>
                  </a:cubicBezTo>
                  <a:cubicBezTo>
                    <a:pt x="52" y="1005"/>
                    <a:pt x="51" y="1003"/>
                    <a:pt x="50" y="1002"/>
                  </a:cubicBezTo>
                  <a:moveTo>
                    <a:pt x="36" y="817"/>
                  </a:moveTo>
                  <a:cubicBezTo>
                    <a:pt x="34" y="824"/>
                    <a:pt x="34" y="824"/>
                    <a:pt x="34" y="824"/>
                  </a:cubicBezTo>
                  <a:cubicBezTo>
                    <a:pt x="36" y="817"/>
                    <a:pt x="36" y="817"/>
                    <a:pt x="36" y="817"/>
                  </a:cubicBezTo>
                  <a:cubicBezTo>
                    <a:pt x="39" y="800"/>
                    <a:pt x="39" y="800"/>
                    <a:pt x="39" y="800"/>
                  </a:cubicBezTo>
                  <a:cubicBezTo>
                    <a:pt x="36" y="817"/>
                    <a:pt x="36" y="817"/>
                    <a:pt x="36" y="817"/>
                  </a:cubicBezTo>
                  <a:moveTo>
                    <a:pt x="7" y="642"/>
                  </a:moveTo>
                  <a:cubicBezTo>
                    <a:pt x="7" y="642"/>
                    <a:pt x="7" y="642"/>
                    <a:pt x="7" y="642"/>
                  </a:cubicBez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3"/>
                  </a:moveTo>
                  <a:cubicBezTo>
                    <a:pt x="7" y="643"/>
                    <a:pt x="7" y="643"/>
                    <a:pt x="7" y="642"/>
                  </a:cubicBezTo>
                  <a:cubicBezTo>
                    <a:pt x="7" y="643"/>
                    <a:pt x="7" y="643"/>
                    <a:pt x="7" y="643"/>
                  </a:cubicBezTo>
                  <a:moveTo>
                    <a:pt x="7" y="643"/>
                  </a:moveTo>
                  <a:cubicBezTo>
                    <a:pt x="7" y="643"/>
                    <a:pt x="7" y="643"/>
                    <a:pt x="7" y="643"/>
                  </a:cubicBezTo>
                  <a:cubicBezTo>
                    <a:pt x="7" y="643"/>
                    <a:pt x="7" y="643"/>
                    <a:pt x="7" y="643"/>
                  </a:cubicBezTo>
                  <a:moveTo>
                    <a:pt x="7" y="643"/>
                  </a:moveTo>
                  <a:cubicBezTo>
                    <a:pt x="7" y="643"/>
                    <a:pt x="7" y="643"/>
                    <a:pt x="7" y="643"/>
                  </a:cubicBezTo>
                  <a:cubicBezTo>
                    <a:pt x="7" y="643"/>
                    <a:pt x="7" y="643"/>
                    <a:pt x="7" y="643"/>
                  </a:cubicBezTo>
                  <a:moveTo>
                    <a:pt x="7" y="643"/>
                  </a:moveTo>
                  <a:cubicBezTo>
                    <a:pt x="7" y="643"/>
                    <a:pt x="7" y="643"/>
                    <a:pt x="7" y="643"/>
                  </a:cubicBezTo>
                  <a:cubicBezTo>
                    <a:pt x="7" y="643"/>
                    <a:pt x="7" y="643"/>
                    <a:pt x="7" y="643"/>
                  </a:cubicBezTo>
                  <a:moveTo>
                    <a:pt x="7" y="643"/>
                  </a:moveTo>
                  <a:cubicBezTo>
                    <a:pt x="7" y="643"/>
                    <a:pt x="7" y="643"/>
                    <a:pt x="7" y="643"/>
                  </a:cubicBezTo>
                  <a:cubicBezTo>
                    <a:pt x="7" y="643"/>
                    <a:pt x="7" y="643"/>
                    <a:pt x="7" y="643"/>
                  </a:cubicBezTo>
                  <a:moveTo>
                    <a:pt x="7" y="643"/>
                  </a:moveTo>
                  <a:cubicBezTo>
                    <a:pt x="7" y="643"/>
                    <a:pt x="7" y="643"/>
                    <a:pt x="7" y="643"/>
                  </a:cubicBezTo>
                  <a:cubicBezTo>
                    <a:pt x="7" y="643"/>
                    <a:pt x="7" y="643"/>
                    <a:pt x="7" y="643"/>
                  </a:cubicBezTo>
                  <a:moveTo>
                    <a:pt x="7" y="643"/>
                  </a:moveTo>
                  <a:cubicBezTo>
                    <a:pt x="7" y="643"/>
                    <a:pt x="7" y="643"/>
                    <a:pt x="7" y="643"/>
                  </a:cubicBezTo>
                  <a:cubicBezTo>
                    <a:pt x="7" y="643"/>
                    <a:pt x="7" y="643"/>
                    <a:pt x="7" y="643"/>
                  </a:cubicBezTo>
                  <a:moveTo>
                    <a:pt x="7" y="643"/>
                  </a:moveTo>
                  <a:cubicBezTo>
                    <a:pt x="7" y="643"/>
                    <a:pt x="7" y="643"/>
                    <a:pt x="7" y="643"/>
                  </a:cubicBezTo>
                  <a:cubicBezTo>
                    <a:pt x="7" y="643"/>
                    <a:pt x="7" y="643"/>
                    <a:pt x="7" y="643"/>
                  </a:cubicBezTo>
                  <a:moveTo>
                    <a:pt x="7" y="643"/>
                  </a:moveTo>
                  <a:cubicBezTo>
                    <a:pt x="7" y="643"/>
                    <a:pt x="7" y="643"/>
                    <a:pt x="7" y="643"/>
                  </a:cubicBezTo>
                  <a:cubicBezTo>
                    <a:pt x="7" y="643"/>
                    <a:pt x="7" y="643"/>
                    <a:pt x="7" y="643"/>
                  </a:cubicBezTo>
                  <a:moveTo>
                    <a:pt x="7" y="643"/>
                  </a:moveTo>
                  <a:cubicBezTo>
                    <a:pt x="7" y="643"/>
                    <a:pt x="7" y="643"/>
                    <a:pt x="7" y="643"/>
                  </a:cubicBezTo>
                  <a:cubicBezTo>
                    <a:pt x="7" y="643"/>
                    <a:pt x="7" y="643"/>
                    <a:pt x="7" y="643"/>
                  </a:cubicBezTo>
                  <a:moveTo>
                    <a:pt x="7" y="643"/>
                  </a:moveTo>
                  <a:cubicBezTo>
                    <a:pt x="7" y="643"/>
                    <a:pt x="7" y="643"/>
                    <a:pt x="7" y="643"/>
                  </a:cubicBezTo>
                  <a:cubicBezTo>
                    <a:pt x="7" y="643"/>
                    <a:pt x="7" y="643"/>
                    <a:pt x="7" y="643"/>
                  </a:cubicBezTo>
                  <a:moveTo>
                    <a:pt x="7" y="643"/>
                  </a:moveTo>
                  <a:cubicBezTo>
                    <a:pt x="7" y="643"/>
                    <a:pt x="7" y="643"/>
                    <a:pt x="7" y="643"/>
                  </a:cubicBezTo>
                  <a:cubicBezTo>
                    <a:pt x="7" y="643"/>
                    <a:pt x="7" y="643"/>
                    <a:pt x="7" y="643"/>
                  </a:cubicBezTo>
                  <a:moveTo>
                    <a:pt x="7" y="643"/>
                  </a:moveTo>
                  <a:cubicBezTo>
                    <a:pt x="7" y="643"/>
                    <a:pt x="7" y="643"/>
                    <a:pt x="7" y="643"/>
                  </a:cubicBezTo>
                  <a:cubicBezTo>
                    <a:pt x="7" y="643"/>
                    <a:pt x="7" y="643"/>
                    <a:pt x="7" y="643"/>
                  </a:cubicBezTo>
                  <a:moveTo>
                    <a:pt x="69" y="476"/>
                  </a:moveTo>
                  <a:cubicBezTo>
                    <a:pt x="72" y="468"/>
                    <a:pt x="76" y="459"/>
                    <a:pt x="80" y="451"/>
                  </a:cubicBezTo>
                  <a:cubicBezTo>
                    <a:pt x="76" y="459"/>
                    <a:pt x="72" y="468"/>
                    <a:pt x="69" y="476"/>
                  </a:cubicBezTo>
                  <a:cubicBezTo>
                    <a:pt x="72" y="468"/>
                    <a:pt x="76" y="459"/>
                    <a:pt x="80" y="451"/>
                  </a:cubicBezTo>
                  <a:cubicBezTo>
                    <a:pt x="76" y="459"/>
                    <a:pt x="72" y="468"/>
                    <a:pt x="69" y="476"/>
                  </a:cubicBezTo>
                  <a:moveTo>
                    <a:pt x="71" y="480"/>
                  </a:moveTo>
                  <a:cubicBezTo>
                    <a:pt x="70" y="479"/>
                    <a:pt x="69" y="478"/>
                    <a:pt x="69" y="476"/>
                  </a:cubicBezTo>
                  <a:cubicBezTo>
                    <a:pt x="69" y="478"/>
                    <a:pt x="70" y="479"/>
                    <a:pt x="71" y="480"/>
                  </a:cubicBezTo>
                  <a:moveTo>
                    <a:pt x="75" y="472"/>
                  </a:moveTo>
                  <a:cubicBezTo>
                    <a:pt x="77" y="467"/>
                    <a:pt x="80" y="461"/>
                    <a:pt x="83" y="455"/>
                  </a:cubicBezTo>
                  <a:cubicBezTo>
                    <a:pt x="80" y="461"/>
                    <a:pt x="77" y="467"/>
                    <a:pt x="75" y="472"/>
                  </a:cubicBezTo>
                  <a:moveTo>
                    <a:pt x="71" y="480"/>
                  </a:moveTo>
                  <a:cubicBezTo>
                    <a:pt x="76" y="474"/>
                    <a:pt x="76" y="474"/>
                    <a:pt x="76" y="474"/>
                  </a:cubicBezTo>
                  <a:cubicBezTo>
                    <a:pt x="71" y="480"/>
                    <a:pt x="71" y="480"/>
                    <a:pt x="71" y="480"/>
                  </a:cubicBezTo>
                  <a:moveTo>
                    <a:pt x="76" y="474"/>
                  </a:moveTo>
                  <a:cubicBezTo>
                    <a:pt x="76" y="473"/>
                    <a:pt x="75" y="473"/>
                    <a:pt x="75" y="472"/>
                  </a:cubicBezTo>
                  <a:cubicBezTo>
                    <a:pt x="75" y="473"/>
                    <a:pt x="76" y="473"/>
                    <a:pt x="76" y="474"/>
                  </a:cubicBezTo>
                  <a:moveTo>
                    <a:pt x="156" y="1105"/>
                  </a:moveTo>
                  <a:cubicBezTo>
                    <a:pt x="136" y="1039"/>
                    <a:pt x="123" y="967"/>
                    <a:pt x="121" y="890"/>
                  </a:cubicBezTo>
                  <a:cubicBezTo>
                    <a:pt x="111" y="869"/>
                    <a:pt x="111" y="869"/>
                    <a:pt x="117" y="849"/>
                  </a:cubicBezTo>
                  <a:cubicBezTo>
                    <a:pt x="92" y="844"/>
                    <a:pt x="92" y="844"/>
                    <a:pt x="92" y="844"/>
                  </a:cubicBezTo>
                  <a:cubicBezTo>
                    <a:pt x="88" y="842"/>
                    <a:pt x="84" y="840"/>
                    <a:pt x="80" y="838"/>
                  </a:cubicBezTo>
                  <a:cubicBezTo>
                    <a:pt x="79" y="837"/>
                    <a:pt x="78" y="837"/>
                    <a:pt x="77" y="836"/>
                  </a:cubicBezTo>
                  <a:cubicBezTo>
                    <a:pt x="60" y="806"/>
                    <a:pt x="60" y="806"/>
                    <a:pt x="60" y="806"/>
                  </a:cubicBezTo>
                  <a:cubicBezTo>
                    <a:pt x="56" y="823"/>
                    <a:pt x="56" y="823"/>
                    <a:pt x="56" y="823"/>
                  </a:cubicBezTo>
                  <a:cubicBezTo>
                    <a:pt x="60" y="844"/>
                    <a:pt x="60" y="844"/>
                    <a:pt x="60" y="844"/>
                  </a:cubicBezTo>
                  <a:cubicBezTo>
                    <a:pt x="56" y="823"/>
                    <a:pt x="56" y="823"/>
                    <a:pt x="56" y="823"/>
                  </a:cubicBezTo>
                  <a:cubicBezTo>
                    <a:pt x="53" y="830"/>
                    <a:pt x="53" y="830"/>
                    <a:pt x="53" y="830"/>
                  </a:cubicBezTo>
                  <a:cubicBezTo>
                    <a:pt x="50" y="800"/>
                    <a:pt x="50" y="800"/>
                    <a:pt x="50" y="800"/>
                  </a:cubicBezTo>
                  <a:cubicBezTo>
                    <a:pt x="49" y="798"/>
                    <a:pt x="47" y="796"/>
                    <a:pt x="45" y="795"/>
                  </a:cubicBezTo>
                  <a:cubicBezTo>
                    <a:pt x="44" y="798"/>
                    <a:pt x="44" y="801"/>
                    <a:pt x="44" y="805"/>
                  </a:cubicBezTo>
                  <a:cubicBezTo>
                    <a:pt x="44" y="801"/>
                    <a:pt x="44" y="798"/>
                    <a:pt x="45" y="795"/>
                  </a:cubicBezTo>
                  <a:cubicBezTo>
                    <a:pt x="39" y="800"/>
                    <a:pt x="39" y="800"/>
                    <a:pt x="39" y="800"/>
                  </a:cubicBezTo>
                  <a:cubicBezTo>
                    <a:pt x="36" y="817"/>
                    <a:pt x="36" y="817"/>
                    <a:pt x="36" y="817"/>
                  </a:cubicBezTo>
                  <a:cubicBezTo>
                    <a:pt x="34" y="824"/>
                    <a:pt x="34" y="824"/>
                    <a:pt x="34" y="824"/>
                  </a:cubicBezTo>
                  <a:cubicBezTo>
                    <a:pt x="30" y="812"/>
                    <a:pt x="30" y="812"/>
                    <a:pt x="22" y="804"/>
                  </a:cubicBezTo>
                  <a:cubicBezTo>
                    <a:pt x="22" y="805"/>
                    <a:pt x="21" y="807"/>
                    <a:pt x="20" y="808"/>
                  </a:cubicBezTo>
                  <a:cubicBezTo>
                    <a:pt x="20" y="810"/>
                    <a:pt x="19" y="809"/>
                    <a:pt x="18" y="809"/>
                  </a:cubicBezTo>
                  <a:cubicBezTo>
                    <a:pt x="13" y="783"/>
                    <a:pt x="13" y="783"/>
                    <a:pt x="13" y="783"/>
                  </a:cubicBezTo>
                  <a:cubicBezTo>
                    <a:pt x="13" y="780"/>
                    <a:pt x="13" y="777"/>
                    <a:pt x="13" y="774"/>
                  </a:cubicBezTo>
                  <a:cubicBezTo>
                    <a:pt x="13" y="761"/>
                    <a:pt x="14" y="748"/>
                    <a:pt x="15" y="736"/>
                  </a:cubicBezTo>
                  <a:cubicBezTo>
                    <a:pt x="15" y="730"/>
                    <a:pt x="16" y="724"/>
                    <a:pt x="16" y="718"/>
                  </a:cubicBezTo>
                  <a:cubicBezTo>
                    <a:pt x="17" y="697"/>
                    <a:pt x="17" y="697"/>
                    <a:pt x="17" y="697"/>
                  </a:cubicBezTo>
                  <a:cubicBezTo>
                    <a:pt x="16" y="695"/>
                    <a:pt x="14" y="694"/>
                    <a:pt x="14" y="692"/>
                  </a:cubicBezTo>
                  <a:cubicBezTo>
                    <a:pt x="8" y="681"/>
                    <a:pt x="8" y="681"/>
                    <a:pt x="8" y="681"/>
                  </a:cubicBezTo>
                  <a:cubicBezTo>
                    <a:pt x="12" y="664"/>
                    <a:pt x="17" y="640"/>
                    <a:pt x="22" y="623"/>
                  </a:cubicBezTo>
                  <a:cubicBezTo>
                    <a:pt x="22" y="613"/>
                    <a:pt x="22" y="613"/>
                    <a:pt x="22" y="613"/>
                  </a:cubicBezTo>
                  <a:cubicBezTo>
                    <a:pt x="11" y="656"/>
                    <a:pt x="11" y="656"/>
                    <a:pt x="6" y="691"/>
                  </a:cubicBezTo>
                  <a:cubicBezTo>
                    <a:pt x="7" y="685"/>
                    <a:pt x="8" y="678"/>
                    <a:pt x="9" y="672"/>
                  </a:cubicBezTo>
                  <a:cubicBezTo>
                    <a:pt x="12" y="652"/>
                    <a:pt x="12" y="652"/>
                    <a:pt x="22" y="613"/>
                  </a:cubicBezTo>
                  <a:cubicBezTo>
                    <a:pt x="21" y="611"/>
                    <a:pt x="20" y="609"/>
                    <a:pt x="19" y="606"/>
                  </a:cubicBezTo>
                  <a:cubicBezTo>
                    <a:pt x="10" y="636"/>
                    <a:pt x="10" y="636"/>
                    <a:pt x="10" y="636"/>
                  </a:cubicBezTo>
                  <a:cubicBezTo>
                    <a:pt x="9" y="633"/>
                    <a:pt x="8" y="630"/>
                    <a:pt x="7" y="627"/>
                  </a:cubicBezTo>
                  <a:cubicBezTo>
                    <a:pt x="7" y="625"/>
                    <a:pt x="7" y="624"/>
                    <a:pt x="7" y="622"/>
                  </a:cubicBezTo>
                  <a:cubicBezTo>
                    <a:pt x="16" y="567"/>
                    <a:pt x="16" y="567"/>
                    <a:pt x="16" y="567"/>
                  </a:cubicBezTo>
                  <a:cubicBezTo>
                    <a:pt x="19" y="555"/>
                    <a:pt x="22" y="543"/>
                    <a:pt x="25" y="532"/>
                  </a:cubicBezTo>
                  <a:cubicBezTo>
                    <a:pt x="39" y="490"/>
                    <a:pt x="39" y="490"/>
                    <a:pt x="39" y="490"/>
                  </a:cubicBezTo>
                  <a:cubicBezTo>
                    <a:pt x="49" y="474"/>
                    <a:pt x="49" y="474"/>
                    <a:pt x="49" y="474"/>
                  </a:cubicBezTo>
                  <a:cubicBezTo>
                    <a:pt x="50" y="477"/>
                    <a:pt x="50" y="480"/>
                    <a:pt x="51" y="482"/>
                  </a:cubicBezTo>
                  <a:cubicBezTo>
                    <a:pt x="55" y="476"/>
                    <a:pt x="55" y="476"/>
                    <a:pt x="55" y="476"/>
                  </a:cubicBezTo>
                  <a:cubicBezTo>
                    <a:pt x="55" y="478"/>
                    <a:pt x="55" y="479"/>
                    <a:pt x="56" y="480"/>
                  </a:cubicBezTo>
                  <a:cubicBezTo>
                    <a:pt x="56" y="481"/>
                    <a:pt x="56" y="482"/>
                    <a:pt x="57" y="482"/>
                  </a:cubicBezTo>
                  <a:cubicBezTo>
                    <a:pt x="58" y="490"/>
                    <a:pt x="60" y="500"/>
                    <a:pt x="62" y="507"/>
                  </a:cubicBezTo>
                  <a:cubicBezTo>
                    <a:pt x="51" y="557"/>
                    <a:pt x="51" y="557"/>
                    <a:pt x="51" y="557"/>
                  </a:cubicBezTo>
                  <a:cubicBezTo>
                    <a:pt x="50" y="563"/>
                    <a:pt x="48" y="569"/>
                    <a:pt x="46" y="575"/>
                  </a:cubicBezTo>
                  <a:cubicBezTo>
                    <a:pt x="47" y="576"/>
                    <a:pt x="48" y="578"/>
                    <a:pt x="50" y="579"/>
                  </a:cubicBezTo>
                  <a:cubicBezTo>
                    <a:pt x="76" y="488"/>
                    <a:pt x="76" y="488"/>
                    <a:pt x="111" y="463"/>
                  </a:cubicBezTo>
                  <a:cubicBezTo>
                    <a:pt x="114" y="456"/>
                    <a:pt x="118" y="448"/>
                    <a:pt x="122" y="441"/>
                  </a:cubicBezTo>
                  <a:cubicBezTo>
                    <a:pt x="121" y="440"/>
                    <a:pt x="120" y="439"/>
                    <a:pt x="118" y="438"/>
                  </a:cubicBezTo>
                  <a:cubicBezTo>
                    <a:pt x="115" y="443"/>
                    <a:pt x="115" y="443"/>
                    <a:pt x="115" y="443"/>
                  </a:cubicBezTo>
                  <a:cubicBezTo>
                    <a:pt x="118" y="438"/>
                    <a:pt x="118" y="438"/>
                    <a:pt x="118" y="438"/>
                  </a:cubicBezTo>
                  <a:cubicBezTo>
                    <a:pt x="88" y="409"/>
                    <a:pt x="83" y="379"/>
                    <a:pt x="99" y="351"/>
                  </a:cubicBezTo>
                  <a:cubicBezTo>
                    <a:pt x="97" y="353"/>
                    <a:pt x="97" y="353"/>
                    <a:pt x="97" y="353"/>
                  </a:cubicBezTo>
                  <a:cubicBezTo>
                    <a:pt x="61" y="426"/>
                    <a:pt x="58" y="430"/>
                    <a:pt x="42" y="475"/>
                  </a:cubicBezTo>
                  <a:cubicBezTo>
                    <a:pt x="17" y="555"/>
                    <a:pt x="16" y="558"/>
                    <a:pt x="8" y="605"/>
                  </a:cubicBezTo>
                  <a:cubicBezTo>
                    <a:pt x="3" y="636"/>
                    <a:pt x="3" y="636"/>
                    <a:pt x="3" y="636"/>
                  </a:cubicBezTo>
                  <a:cubicBezTo>
                    <a:pt x="0" y="665"/>
                    <a:pt x="0" y="665"/>
                    <a:pt x="0" y="665"/>
                  </a:cubicBezTo>
                  <a:cubicBezTo>
                    <a:pt x="2" y="665"/>
                    <a:pt x="2" y="665"/>
                    <a:pt x="2" y="665"/>
                  </a:cubicBezTo>
                  <a:cubicBezTo>
                    <a:pt x="2" y="680"/>
                    <a:pt x="2" y="701"/>
                    <a:pt x="3" y="716"/>
                  </a:cubicBezTo>
                  <a:cubicBezTo>
                    <a:pt x="4" y="718"/>
                    <a:pt x="4" y="719"/>
                    <a:pt x="5" y="721"/>
                  </a:cubicBezTo>
                  <a:cubicBezTo>
                    <a:pt x="6" y="729"/>
                    <a:pt x="6" y="729"/>
                    <a:pt x="6" y="729"/>
                  </a:cubicBezTo>
                  <a:cubicBezTo>
                    <a:pt x="7" y="743"/>
                    <a:pt x="7" y="743"/>
                    <a:pt x="11" y="752"/>
                  </a:cubicBezTo>
                  <a:cubicBezTo>
                    <a:pt x="10" y="750"/>
                    <a:pt x="9" y="748"/>
                    <a:pt x="9" y="747"/>
                  </a:cubicBezTo>
                  <a:cubicBezTo>
                    <a:pt x="7" y="742"/>
                    <a:pt x="7" y="742"/>
                    <a:pt x="5" y="721"/>
                  </a:cubicBezTo>
                  <a:cubicBezTo>
                    <a:pt x="4" y="719"/>
                    <a:pt x="4" y="718"/>
                    <a:pt x="3" y="716"/>
                  </a:cubicBezTo>
                  <a:cubicBezTo>
                    <a:pt x="6" y="765"/>
                    <a:pt x="6" y="765"/>
                    <a:pt x="7" y="784"/>
                  </a:cubicBezTo>
                  <a:cubicBezTo>
                    <a:pt x="8" y="785"/>
                    <a:pt x="9" y="786"/>
                    <a:pt x="10" y="788"/>
                  </a:cubicBezTo>
                  <a:cubicBezTo>
                    <a:pt x="9" y="775"/>
                    <a:pt x="9" y="775"/>
                    <a:pt x="9" y="775"/>
                  </a:cubicBezTo>
                  <a:cubicBezTo>
                    <a:pt x="10" y="788"/>
                    <a:pt x="10" y="788"/>
                    <a:pt x="10" y="788"/>
                  </a:cubicBezTo>
                  <a:cubicBezTo>
                    <a:pt x="10" y="789"/>
                    <a:pt x="11" y="789"/>
                    <a:pt x="11" y="790"/>
                  </a:cubicBezTo>
                  <a:cubicBezTo>
                    <a:pt x="13" y="804"/>
                    <a:pt x="13" y="804"/>
                    <a:pt x="13" y="804"/>
                  </a:cubicBezTo>
                  <a:cubicBezTo>
                    <a:pt x="14" y="796"/>
                    <a:pt x="14" y="796"/>
                    <a:pt x="14" y="796"/>
                  </a:cubicBezTo>
                  <a:cubicBezTo>
                    <a:pt x="13" y="804"/>
                    <a:pt x="13" y="804"/>
                    <a:pt x="13" y="804"/>
                  </a:cubicBezTo>
                  <a:cubicBezTo>
                    <a:pt x="11" y="790"/>
                    <a:pt x="11" y="790"/>
                    <a:pt x="11" y="790"/>
                  </a:cubicBezTo>
                  <a:cubicBezTo>
                    <a:pt x="13" y="811"/>
                    <a:pt x="13" y="811"/>
                    <a:pt x="13" y="811"/>
                  </a:cubicBezTo>
                  <a:cubicBezTo>
                    <a:pt x="15" y="814"/>
                    <a:pt x="17" y="816"/>
                    <a:pt x="18" y="818"/>
                  </a:cubicBezTo>
                  <a:cubicBezTo>
                    <a:pt x="23" y="832"/>
                    <a:pt x="23" y="832"/>
                    <a:pt x="23" y="832"/>
                  </a:cubicBezTo>
                  <a:cubicBezTo>
                    <a:pt x="22" y="812"/>
                    <a:pt x="22" y="812"/>
                    <a:pt x="22" y="812"/>
                  </a:cubicBezTo>
                  <a:cubicBezTo>
                    <a:pt x="29" y="829"/>
                    <a:pt x="29" y="829"/>
                    <a:pt x="29" y="829"/>
                  </a:cubicBezTo>
                  <a:cubicBezTo>
                    <a:pt x="31" y="846"/>
                    <a:pt x="32" y="861"/>
                    <a:pt x="34" y="878"/>
                  </a:cubicBezTo>
                  <a:cubicBezTo>
                    <a:pt x="34" y="881"/>
                    <a:pt x="35" y="884"/>
                    <a:pt x="35" y="887"/>
                  </a:cubicBezTo>
                  <a:cubicBezTo>
                    <a:pt x="37" y="910"/>
                    <a:pt x="33" y="933"/>
                    <a:pt x="37" y="957"/>
                  </a:cubicBezTo>
                  <a:cubicBezTo>
                    <a:pt x="38" y="958"/>
                    <a:pt x="39" y="960"/>
                    <a:pt x="41" y="961"/>
                  </a:cubicBezTo>
                  <a:cubicBezTo>
                    <a:pt x="39" y="960"/>
                    <a:pt x="38" y="958"/>
                    <a:pt x="37" y="957"/>
                  </a:cubicBezTo>
                  <a:cubicBezTo>
                    <a:pt x="43" y="976"/>
                    <a:pt x="43" y="976"/>
                    <a:pt x="43" y="976"/>
                  </a:cubicBezTo>
                  <a:cubicBezTo>
                    <a:pt x="39" y="994"/>
                    <a:pt x="56" y="1026"/>
                    <a:pt x="67" y="1048"/>
                  </a:cubicBezTo>
                  <a:cubicBezTo>
                    <a:pt x="66" y="1047"/>
                    <a:pt x="66" y="1046"/>
                    <a:pt x="65" y="1044"/>
                  </a:cubicBezTo>
                  <a:cubicBezTo>
                    <a:pt x="60" y="1031"/>
                    <a:pt x="55" y="1021"/>
                    <a:pt x="48" y="1002"/>
                  </a:cubicBezTo>
                  <a:cubicBezTo>
                    <a:pt x="56" y="1024"/>
                    <a:pt x="62" y="1037"/>
                    <a:pt x="67" y="1048"/>
                  </a:cubicBezTo>
                  <a:cubicBezTo>
                    <a:pt x="80" y="1061"/>
                    <a:pt x="96" y="1074"/>
                    <a:pt x="118" y="1085"/>
                  </a:cubicBezTo>
                  <a:cubicBezTo>
                    <a:pt x="130" y="1092"/>
                    <a:pt x="143" y="1099"/>
                    <a:pt x="156" y="1105"/>
                  </a:cubicBezTo>
                  <a:moveTo>
                    <a:pt x="1605" y="476"/>
                  </a:moveTo>
                  <a:cubicBezTo>
                    <a:pt x="1603" y="470"/>
                    <a:pt x="1601" y="465"/>
                    <a:pt x="1599" y="459"/>
                  </a:cubicBezTo>
                  <a:cubicBezTo>
                    <a:pt x="1589" y="436"/>
                    <a:pt x="1589" y="436"/>
                    <a:pt x="1589" y="436"/>
                  </a:cubicBezTo>
                  <a:cubicBezTo>
                    <a:pt x="1591" y="445"/>
                    <a:pt x="1591" y="445"/>
                    <a:pt x="1591" y="445"/>
                  </a:cubicBezTo>
                  <a:cubicBezTo>
                    <a:pt x="1589" y="436"/>
                    <a:pt x="1589" y="436"/>
                    <a:pt x="1589" y="436"/>
                  </a:cubicBezTo>
                  <a:cubicBezTo>
                    <a:pt x="1573" y="407"/>
                    <a:pt x="1573" y="407"/>
                    <a:pt x="1573" y="407"/>
                  </a:cubicBezTo>
                  <a:cubicBezTo>
                    <a:pt x="1565" y="388"/>
                    <a:pt x="1565" y="388"/>
                    <a:pt x="1565" y="388"/>
                  </a:cubicBezTo>
                  <a:cubicBezTo>
                    <a:pt x="1558" y="374"/>
                    <a:pt x="1558" y="374"/>
                    <a:pt x="1558" y="374"/>
                  </a:cubicBezTo>
                  <a:cubicBezTo>
                    <a:pt x="1569" y="435"/>
                    <a:pt x="1483" y="494"/>
                    <a:pt x="1319" y="535"/>
                  </a:cubicBezTo>
                  <a:cubicBezTo>
                    <a:pt x="1336" y="587"/>
                    <a:pt x="1351" y="640"/>
                    <a:pt x="1361" y="694"/>
                  </a:cubicBezTo>
                  <a:cubicBezTo>
                    <a:pt x="1382" y="688"/>
                    <a:pt x="1402" y="683"/>
                    <a:pt x="1420" y="677"/>
                  </a:cubicBezTo>
                  <a:cubicBezTo>
                    <a:pt x="1422" y="683"/>
                    <a:pt x="1423" y="689"/>
                    <a:pt x="1424" y="695"/>
                  </a:cubicBezTo>
                  <a:cubicBezTo>
                    <a:pt x="1433" y="693"/>
                    <a:pt x="1433" y="693"/>
                    <a:pt x="1433" y="693"/>
                  </a:cubicBezTo>
                  <a:cubicBezTo>
                    <a:pt x="1462" y="732"/>
                    <a:pt x="1462" y="732"/>
                    <a:pt x="1462" y="732"/>
                  </a:cubicBezTo>
                  <a:cubicBezTo>
                    <a:pt x="1466" y="720"/>
                    <a:pt x="1466" y="720"/>
                    <a:pt x="1466" y="720"/>
                  </a:cubicBezTo>
                  <a:cubicBezTo>
                    <a:pt x="1473" y="708"/>
                    <a:pt x="1473" y="708"/>
                    <a:pt x="1473" y="708"/>
                  </a:cubicBezTo>
                  <a:cubicBezTo>
                    <a:pt x="1478" y="729"/>
                    <a:pt x="1480" y="751"/>
                    <a:pt x="1483" y="773"/>
                  </a:cubicBezTo>
                  <a:cubicBezTo>
                    <a:pt x="1497" y="826"/>
                    <a:pt x="1497" y="826"/>
                    <a:pt x="1497" y="826"/>
                  </a:cubicBezTo>
                  <a:cubicBezTo>
                    <a:pt x="1507" y="850"/>
                    <a:pt x="1507" y="850"/>
                    <a:pt x="1507" y="850"/>
                  </a:cubicBezTo>
                  <a:cubicBezTo>
                    <a:pt x="1514" y="899"/>
                    <a:pt x="1514" y="899"/>
                    <a:pt x="1514" y="899"/>
                  </a:cubicBezTo>
                  <a:cubicBezTo>
                    <a:pt x="1533" y="848"/>
                    <a:pt x="1533" y="848"/>
                    <a:pt x="1533" y="848"/>
                  </a:cubicBezTo>
                  <a:cubicBezTo>
                    <a:pt x="1531" y="784"/>
                    <a:pt x="1531" y="784"/>
                    <a:pt x="1531" y="784"/>
                  </a:cubicBezTo>
                  <a:cubicBezTo>
                    <a:pt x="1549" y="734"/>
                    <a:pt x="1549" y="734"/>
                    <a:pt x="1549" y="734"/>
                  </a:cubicBezTo>
                  <a:cubicBezTo>
                    <a:pt x="1551" y="715"/>
                    <a:pt x="1559" y="672"/>
                    <a:pt x="1560" y="667"/>
                  </a:cubicBezTo>
                  <a:cubicBezTo>
                    <a:pt x="1563" y="665"/>
                    <a:pt x="1566" y="663"/>
                    <a:pt x="1569" y="661"/>
                  </a:cubicBezTo>
                  <a:cubicBezTo>
                    <a:pt x="1573" y="650"/>
                    <a:pt x="1573" y="650"/>
                    <a:pt x="1573" y="650"/>
                  </a:cubicBezTo>
                  <a:cubicBezTo>
                    <a:pt x="1593" y="685"/>
                    <a:pt x="1593" y="685"/>
                    <a:pt x="1593" y="685"/>
                  </a:cubicBezTo>
                  <a:cubicBezTo>
                    <a:pt x="1587" y="668"/>
                    <a:pt x="1579" y="645"/>
                    <a:pt x="1572" y="629"/>
                  </a:cubicBezTo>
                  <a:cubicBezTo>
                    <a:pt x="1565" y="643"/>
                    <a:pt x="1565" y="643"/>
                    <a:pt x="1565" y="643"/>
                  </a:cubicBezTo>
                  <a:cubicBezTo>
                    <a:pt x="1572" y="629"/>
                    <a:pt x="1572" y="629"/>
                    <a:pt x="1572" y="629"/>
                  </a:cubicBezTo>
                  <a:cubicBezTo>
                    <a:pt x="1578" y="645"/>
                    <a:pt x="1588" y="668"/>
                    <a:pt x="1593" y="685"/>
                  </a:cubicBezTo>
                  <a:cubicBezTo>
                    <a:pt x="1607" y="725"/>
                    <a:pt x="1607" y="725"/>
                    <a:pt x="1607" y="725"/>
                  </a:cubicBezTo>
                  <a:cubicBezTo>
                    <a:pt x="1609" y="711"/>
                    <a:pt x="1609" y="711"/>
                    <a:pt x="1609" y="711"/>
                  </a:cubicBezTo>
                  <a:cubicBezTo>
                    <a:pt x="1616" y="738"/>
                    <a:pt x="1616" y="738"/>
                    <a:pt x="1616" y="738"/>
                  </a:cubicBezTo>
                  <a:cubicBezTo>
                    <a:pt x="1616" y="741"/>
                    <a:pt x="1617" y="744"/>
                    <a:pt x="1617" y="747"/>
                  </a:cubicBezTo>
                  <a:cubicBezTo>
                    <a:pt x="1620" y="754"/>
                    <a:pt x="1620" y="754"/>
                    <a:pt x="1620" y="754"/>
                  </a:cubicBezTo>
                  <a:cubicBezTo>
                    <a:pt x="1620" y="760"/>
                    <a:pt x="1621" y="767"/>
                    <a:pt x="1621" y="773"/>
                  </a:cubicBezTo>
                  <a:cubicBezTo>
                    <a:pt x="1623" y="738"/>
                    <a:pt x="1623" y="738"/>
                    <a:pt x="1623" y="738"/>
                  </a:cubicBezTo>
                  <a:cubicBezTo>
                    <a:pt x="1628" y="751"/>
                    <a:pt x="1634" y="768"/>
                    <a:pt x="1638" y="782"/>
                  </a:cubicBezTo>
                  <a:cubicBezTo>
                    <a:pt x="1644" y="762"/>
                    <a:pt x="1644" y="762"/>
                    <a:pt x="1644" y="762"/>
                  </a:cubicBezTo>
                  <a:cubicBezTo>
                    <a:pt x="1645" y="741"/>
                    <a:pt x="1645" y="741"/>
                    <a:pt x="1645" y="741"/>
                  </a:cubicBezTo>
                  <a:cubicBezTo>
                    <a:pt x="1644" y="762"/>
                    <a:pt x="1644" y="762"/>
                    <a:pt x="1644" y="762"/>
                  </a:cubicBezTo>
                  <a:cubicBezTo>
                    <a:pt x="1646" y="748"/>
                    <a:pt x="1646" y="748"/>
                    <a:pt x="1646" y="748"/>
                  </a:cubicBezTo>
                  <a:cubicBezTo>
                    <a:pt x="1646" y="742"/>
                    <a:pt x="1645" y="735"/>
                    <a:pt x="1645" y="729"/>
                  </a:cubicBezTo>
                  <a:cubicBezTo>
                    <a:pt x="1644" y="717"/>
                    <a:pt x="1644" y="711"/>
                    <a:pt x="1643" y="704"/>
                  </a:cubicBezTo>
                  <a:cubicBezTo>
                    <a:pt x="1642" y="700"/>
                    <a:pt x="1642" y="697"/>
                    <a:pt x="1641" y="694"/>
                  </a:cubicBezTo>
                  <a:cubicBezTo>
                    <a:pt x="1640" y="690"/>
                    <a:pt x="1640" y="690"/>
                    <a:pt x="1640" y="690"/>
                  </a:cubicBezTo>
                  <a:cubicBezTo>
                    <a:pt x="1627" y="643"/>
                    <a:pt x="1627" y="643"/>
                    <a:pt x="1627" y="613"/>
                  </a:cubicBezTo>
                  <a:cubicBezTo>
                    <a:pt x="1628" y="615"/>
                    <a:pt x="1630" y="618"/>
                    <a:pt x="1631" y="620"/>
                  </a:cubicBezTo>
                  <a:cubicBezTo>
                    <a:pt x="1630" y="608"/>
                    <a:pt x="1630" y="608"/>
                    <a:pt x="1630" y="608"/>
                  </a:cubicBezTo>
                  <a:cubicBezTo>
                    <a:pt x="1624" y="603"/>
                    <a:pt x="1624" y="603"/>
                    <a:pt x="1624" y="603"/>
                  </a:cubicBezTo>
                  <a:cubicBezTo>
                    <a:pt x="1625" y="609"/>
                    <a:pt x="1625" y="609"/>
                    <a:pt x="1625" y="609"/>
                  </a:cubicBezTo>
                  <a:cubicBezTo>
                    <a:pt x="1625" y="635"/>
                    <a:pt x="1626" y="639"/>
                    <a:pt x="1629" y="659"/>
                  </a:cubicBezTo>
                  <a:cubicBezTo>
                    <a:pt x="1628" y="656"/>
                    <a:pt x="1628" y="653"/>
                    <a:pt x="1627" y="650"/>
                  </a:cubicBezTo>
                  <a:cubicBezTo>
                    <a:pt x="1626" y="638"/>
                    <a:pt x="1626" y="638"/>
                    <a:pt x="1624" y="603"/>
                  </a:cubicBezTo>
                  <a:cubicBezTo>
                    <a:pt x="1626" y="604"/>
                    <a:pt x="1628" y="607"/>
                    <a:pt x="1630" y="608"/>
                  </a:cubicBezTo>
                  <a:cubicBezTo>
                    <a:pt x="1630" y="606"/>
                    <a:pt x="1630" y="605"/>
                    <a:pt x="1631" y="603"/>
                  </a:cubicBezTo>
                  <a:cubicBezTo>
                    <a:pt x="1629" y="579"/>
                    <a:pt x="1629" y="579"/>
                    <a:pt x="1629" y="579"/>
                  </a:cubicBezTo>
                  <a:cubicBezTo>
                    <a:pt x="1630" y="576"/>
                    <a:pt x="1630" y="573"/>
                    <a:pt x="1630" y="571"/>
                  </a:cubicBezTo>
                  <a:cubicBezTo>
                    <a:pt x="1624" y="542"/>
                    <a:pt x="1614" y="506"/>
                    <a:pt x="1606" y="478"/>
                  </a:cubicBezTo>
                  <a:cubicBezTo>
                    <a:pt x="1614" y="506"/>
                    <a:pt x="1624" y="542"/>
                    <a:pt x="1630" y="571"/>
                  </a:cubicBezTo>
                  <a:cubicBezTo>
                    <a:pt x="1623" y="542"/>
                    <a:pt x="1615" y="504"/>
                    <a:pt x="1605" y="476"/>
                  </a:cubicBezTo>
                  <a:moveTo>
                    <a:pt x="1565" y="388"/>
                  </a:moveTo>
                  <a:cubicBezTo>
                    <a:pt x="1557" y="371"/>
                    <a:pt x="1557" y="371"/>
                    <a:pt x="1557" y="371"/>
                  </a:cubicBezTo>
                  <a:cubicBezTo>
                    <a:pt x="1557" y="372"/>
                    <a:pt x="1558" y="373"/>
                    <a:pt x="1558" y="374"/>
                  </a:cubicBezTo>
                  <a:cubicBezTo>
                    <a:pt x="1565" y="388"/>
                    <a:pt x="1565" y="388"/>
                    <a:pt x="1565" y="388"/>
                  </a:cubicBezTo>
                  <a:moveTo>
                    <a:pt x="1552" y="356"/>
                  </a:moveTo>
                  <a:cubicBezTo>
                    <a:pt x="1550" y="353"/>
                    <a:pt x="1550" y="353"/>
                    <a:pt x="1550" y="353"/>
                  </a:cubicBezTo>
                  <a:cubicBezTo>
                    <a:pt x="1551" y="355"/>
                    <a:pt x="1552" y="356"/>
                    <a:pt x="1553" y="357"/>
                  </a:cubicBezTo>
                  <a:cubicBezTo>
                    <a:pt x="1553" y="359"/>
                    <a:pt x="1554" y="361"/>
                    <a:pt x="1555" y="363"/>
                  </a:cubicBezTo>
                  <a:cubicBezTo>
                    <a:pt x="1560" y="370"/>
                    <a:pt x="1564" y="378"/>
                    <a:pt x="1568" y="386"/>
                  </a:cubicBezTo>
                  <a:cubicBezTo>
                    <a:pt x="1567" y="385"/>
                    <a:pt x="1567" y="385"/>
                    <a:pt x="1567" y="384"/>
                  </a:cubicBezTo>
                  <a:cubicBezTo>
                    <a:pt x="1552" y="356"/>
                    <a:pt x="1552" y="356"/>
                    <a:pt x="1552" y="356"/>
                  </a:cubicBezTo>
                  <a:moveTo>
                    <a:pt x="631" y="580"/>
                  </a:moveTo>
                  <a:cubicBezTo>
                    <a:pt x="637" y="580"/>
                    <a:pt x="642" y="581"/>
                    <a:pt x="647" y="581"/>
                  </a:cubicBezTo>
                  <a:cubicBezTo>
                    <a:pt x="642" y="576"/>
                    <a:pt x="642" y="576"/>
                    <a:pt x="642" y="576"/>
                  </a:cubicBezTo>
                  <a:cubicBezTo>
                    <a:pt x="628" y="576"/>
                    <a:pt x="628" y="576"/>
                    <a:pt x="628" y="576"/>
                  </a:cubicBezTo>
                  <a:cubicBezTo>
                    <a:pt x="631" y="580"/>
                    <a:pt x="631" y="580"/>
                    <a:pt x="631" y="580"/>
                  </a:cubicBezTo>
                  <a:moveTo>
                    <a:pt x="880" y="584"/>
                  </a:moveTo>
                  <a:cubicBezTo>
                    <a:pt x="880" y="580"/>
                    <a:pt x="875" y="577"/>
                    <a:pt x="873" y="575"/>
                  </a:cubicBezTo>
                  <a:cubicBezTo>
                    <a:pt x="865" y="575"/>
                    <a:pt x="858" y="575"/>
                    <a:pt x="851" y="575"/>
                  </a:cubicBezTo>
                  <a:cubicBezTo>
                    <a:pt x="851" y="575"/>
                    <a:pt x="855" y="580"/>
                    <a:pt x="861" y="588"/>
                  </a:cubicBezTo>
                  <a:cubicBezTo>
                    <a:pt x="867" y="588"/>
                    <a:pt x="874" y="587"/>
                    <a:pt x="880" y="587"/>
                  </a:cubicBezTo>
                  <a:cubicBezTo>
                    <a:pt x="880" y="586"/>
                    <a:pt x="880" y="585"/>
                    <a:pt x="880" y="584"/>
                  </a:cubicBezTo>
                  <a:moveTo>
                    <a:pt x="880" y="583"/>
                  </a:moveTo>
                  <a:cubicBezTo>
                    <a:pt x="894" y="574"/>
                    <a:pt x="894" y="574"/>
                    <a:pt x="894" y="574"/>
                  </a:cubicBezTo>
                  <a:cubicBezTo>
                    <a:pt x="879" y="557"/>
                    <a:pt x="879" y="557"/>
                    <a:pt x="879" y="557"/>
                  </a:cubicBezTo>
                  <a:cubicBezTo>
                    <a:pt x="873" y="575"/>
                    <a:pt x="873" y="575"/>
                    <a:pt x="873" y="575"/>
                  </a:cubicBezTo>
                  <a:cubicBezTo>
                    <a:pt x="880" y="583"/>
                    <a:pt x="880" y="583"/>
                    <a:pt x="880" y="583"/>
                  </a:cubicBezTo>
                  <a:moveTo>
                    <a:pt x="816" y="566"/>
                  </a:moveTo>
                  <a:cubicBezTo>
                    <a:pt x="816" y="557"/>
                    <a:pt x="816" y="548"/>
                    <a:pt x="816" y="539"/>
                  </a:cubicBezTo>
                  <a:cubicBezTo>
                    <a:pt x="814" y="539"/>
                    <a:pt x="811" y="539"/>
                    <a:pt x="810" y="539"/>
                  </a:cubicBezTo>
                  <a:cubicBezTo>
                    <a:pt x="809" y="548"/>
                    <a:pt x="809" y="557"/>
                    <a:pt x="809" y="566"/>
                  </a:cubicBezTo>
                  <a:cubicBezTo>
                    <a:pt x="811" y="566"/>
                    <a:pt x="814" y="566"/>
                    <a:pt x="816" y="566"/>
                  </a:cubicBezTo>
                  <a:moveTo>
                    <a:pt x="954" y="545"/>
                  </a:moveTo>
                  <a:cubicBezTo>
                    <a:pt x="968" y="535"/>
                    <a:pt x="968" y="535"/>
                    <a:pt x="968" y="535"/>
                  </a:cubicBezTo>
                  <a:cubicBezTo>
                    <a:pt x="961" y="536"/>
                    <a:pt x="954" y="536"/>
                    <a:pt x="947" y="537"/>
                  </a:cubicBezTo>
                  <a:cubicBezTo>
                    <a:pt x="948" y="566"/>
                    <a:pt x="948" y="566"/>
                    <a:pt x="948" y="566"/>
                  </a:cubicBezTo>
                  <a:cubicBezTo>
                    <a:pt x="920" y="547"/>
                    <a:pt x="920" y="547"/>
                    <a:pt x="920" y="547"/>
                  </a:cubicBezTo>
                  <a:cubicBezTo>
                    <a:pt x="946" y="585"/>
                    <a:pt x="946" y="585"/>
                    <a:pt x="946" y="585"/>
                  </a:cubicBezTo>
                  <a:cubicBezTo>
                    <a:pt x="949" y="585"/>
                    <a:pt x="952" y="585"/>
                    <a:pt x="956" y="584"/>
                  </a:cubicBezTo>
                  <a:cubicBezTo>
                    <a:pt x="965" y="581"/>
                    <a:pt x="965" y="581"/>
                    <a:pt x="965" y="581"/>
                  </a:cubicBezTo>
                  <a:cubicBezTo>
                    <a:pt x="954" y="545"/>
                    <a:pt x="954" y="545"/>
                    <a:pt x="954" y="545"/>
                  </a:cubicBezTo>
                  <a:moveTo>
                    <a:pt x="912" y="557"/>
                  </a:moveTo>
                  <a:cubicBezTo>
                    <a:pt x="912" y="556"/>
                    <a:pt x="913" y="556"/>
                    <a:pt x="914" y="556"/>
                  </a:cubicBezTo>
                  <a:cubicBezTo>
                    <a:pt x="909" y="550"/>
                    <a:pt x="903" y="543"/>
                    <a:pt x="899" y="538"/>
                  </a:cubicBezTo>
                  <a:cubicBezTo>
                    <a:pt x="897" y="538"/>
                    <a:pt x="894" y="538"/>
                    <a:pt x="892" y="538"/>
                  </a:cubicBezTo>
                  <a:cubicBezTo>
                    <a:pt x="885" y="548"/>
                    <a:pt x="885" y="548"/>
                    <a:pt x="885" y="548"/>
                  </a:cubicBezTo>
                  <a:cubicBezTo>
                    <a:pt x="871" y="539"/>
                    <a:pt x="871" y="539"/>
                    <a:pt x="871" y="539"/>
                  </a:cubicBezTo>
                  <a:cubicBezTo>
                    <a:pt x="850" y="530"/>
                    <a:pt x="850" y="530"/>
                    <a:pt x="850" y="530"/>
                  </a:cubicBezTo>
                  <a:cubicBezTo>
                    <a:pt x="872" y="548"/>
                    <a:pt x="872" y="548"/>
                    <a:pt x="872" y="548"/>
                  </a:cubicBezTo>
                  <a:cubicBezTo>
                    <a:pt x="879" y="557"/>
                    <a:pt x="879" y="557"/>
                    <a:pt x="879" y="557"/>
                  </a:cubicBezTo>
                  <a:cubicBezTo>
                    <a:pt x="894" y="574"/>
                    <a:pt x="894" y="574"/>
                    <a:pt x="894" y="574"/>
                  </a:cubicBezTo>
                  <a:cubicBezTo>
                    <a:pt x="892" y="556"/>
                    <a:pt x="892" y="556"/>
                    <a:pt x="892" y="556"/>
                  </a:cubicBezTo>
                  <a:cubicBezTo>
                    <a:pt x="894" y="574"/>
                    <a:pt x="894" y="574"/>
                    <a:pt x="894" y="574"/>
                  </a:cubicBezTo>
                  <a:cubicBezTo>
                    <a:pt x="898" y="568"/>
                    <a:pt x="900" y="564"/>
                    <a:pt x="902" y="560"/>
                  </a:cubicBezTo>
                  <a:cubicBezTo>
                    <a:pt x="898" y="561"/>
                    <a:pt x="900" y="559"/>
                    <a:pt x="900" y="559"/>
                  </a:cubicBezTo>
                  <a:cubicBezTo>
                    <a:pt x="901" y="557"/>
                    <a:pt x="902" y="557"/>
                    <a:pt x="903" y="557"/>
                  </a:cubicBezTo>
                  <a:cubicBezTo>
                    <a:pt x="903" y="557"/>
                    <a:pt x="903" y="558"/>
                    <a:pt x="902" y="560"/>
                  </a:cubicBezTo>
                  <a:cubicBezTo>
                    <a:pt x="903" y="560"/>
                    <a:pt x="905" y="560"/>
                    <a:pt x="912" y="557"/>
                  </a:cubicBezTo>
                  <a:moveTo>
                    <a:pt x="910" y="522"/>
                  </a:moveTo>
                  <a:cubicBezTo>
                    <a:pt x="919" y="529"/>
                    <a:pt x="919" y="529"/>
                    <a:pt x="919" y="529"/>
                  </a:cubicBezTo>
                  <a:cubicBezTo>
                    <a:pt x="912" y="519"/>
                    <a:pt x="912" y="519"/>
                    <a:pt x="912" y="519"/>
                  </a:cubicBezTo>
                  <a:cubicBezTo>
                    <a:pt x="904" y="511"/>
                    <a:pt x="904" y="511"/>
                    <a:pt x="904" y="511"/>
                  </a:cubicBezTo>
                  <a:cubicBezTo>
                    <a:pt x="910" y="522"/>
                    <a:pt x="910" y="522"/>
                    <a:pt x="910" y="522"/>
                  </a:cubicBezTo>
                  <a:moveTo>
                    <a:pt x="816" y="566"/>
                  </a:moveTo>
                  <a:cubicBezTo>
                    <a:pt x="816" y="557"/>
                    <a:pt x="816" y="548"/>
                    <a:pt x="816" y="539"/>
                  </a:cubicBezTo>
                  <a:cubicBezTo>
                    <a:pt x="816" y="548"/>
                    <a:pt x="816" y="557"/>
                    <a:pt x="816" y="566"/>
                  </a:cubicBezTo>
                  <a:moveTo>
                    <a:pt x="816" y="539"/>
                  </a:moveTo>
                  <a:cubicBezTo>
                    <a:pt x="823" y="522"/>
                    <a:pt x="823" y="522"/>
                    <a:pt x="823" y="522"/>
                  </a:cubicBezTo>
                  <a:cubicBezTo>
                    <a:pt x="810" y="512"/>
                    <a:pt x="810" y="512"/>
                    <a:pt x="810" y="512"/>
                  </a:cubicBezTo>
                  <a:cubicBezTo>
                    <a:pt x="804" y="523"/>
                    <a:pt x="804" y="523"/>
                    <a:pt x="804" y="523"/>
                  </a:cubicBezTo>
                  <a:cubicBezTo>
                    <a:pt x="810" y="539"/>
                    <a:pt x="810" y="539"/>
                    <a:pt x="810" y="539"/>
                  </a:cubicBezTo>
                  <a:cubicBezTo>
                    <a:pt x="811" y="539"/>
                    <a:pt x="814" y="539"/>
                    <a:pt x="816" y="539"/>
                  </a:cubicBezTo>
                  <a:moveTo>
                    <a:pt x="776" y="512"/>
                  </a:moveTo>
                  <a:cubicBezTo>
                    <a:pt x="776" y="509"/>
                    <a:pt x="777" y="506"/>
                    <a:pt x="777" y="503"/>
                  </a:cubicBezTo>
                  <a:cubicBezTo>
                    <a:pt x="770" y="503"/>
                    <a:pt x="763" y="503"/>
                    <a:pt x="757" y="503"/>
                  </a:cubicBezTo>
                  <a:cubicBezTo>
                    <a:pt x="747" y="528"/>
                    <a:pt x="747" y="528"/>
                    <a:pt x="747" y="528"/>
                  </a:cubicBezTo>
                  <a:cubicBezTo>
                    <a:pt x="733" y="530"/>
                    <a:pt x="726" y="533"/>
                    <a:pt x="720" y="540"/>
                  </a:cubicBezTo>
                  <a:cubicBezTo>
                    <a:pt x="716" y="544"/>
                    <a:pt x="713" y="552"/>
                    <a:pt x="710" y="559"/>
                  </a:cubicBezTo>
                  <a:cubicBezTo>
                    <a:pt x="706" y="571"/>
                    <a:pt x="703" y="576"/>
                    <a:pt x="699" y="584"/>
                  </a:cubicBezTo>
                  <a:cubicBezTo>
                    <a:pt x="700" y="584"/>
                    <a:pt x="701" y="584"/>
                    <a:pt x="703" y="584"/>
                  </a:cubicBezTo>
                  <a:cubicBezTo>
                    <a:pt x="724" y="547"/>
                    <a:pt x="724" y="547"/>
                    <a:pt x="725" y="546"/>
                  </a:cubicBezTo>
                  <a:cubicBezTo>
                    <a:pt x="730" y="539"/>
                    <a:pt x="734" y="535"/>
                    <a:pt x="739" y="537"/>
                  </a:cubicBezTo>
                  <a:cubicBezTo>
                    <a:pt x="747" y="540"/>
                    <a:pt x="748" y="540"/>
                    <a:pt x="756" y="511"/>
                  </a:cubicBezTo>
                  <a:cubicBezTo>
                    <a:pt x="763" y="512"/>
                    <a:pt x="769" y="512"/>
                    <a:pt x="776" y="512"/>
                  </a:cubicBezTo>
                  <a:moveTo>
                    <a:pt x="776" y="512"/>
                  </a:moveTo>
                  <a:cubicBezTo>
                    <a:pt x="790" y="504"/>
                    <a:pt x="790" y="504"/>
                    <a:pt x="790" y="504"/>
                  </a:cubicBezTo>
                  <a:cubicBezTo>
                    <a:pt x="785" y="504"/>
                    <a:pt x="781" y="503"/>
                    <a:pt x="777" y="503"/>
                  </a:cubicBezTo>
                  <a:cubicBezTo>
                    <a:pt x="777" y="506"/>
                    <a:pt x="776" y="509"/>
                    <a:pt x="776" y="512"/>
                  </a:cubicBezTo>
                  <a:moveTo>
                    <a:pt x="1010" y="497"/>
                  </a:moveTo>
                  <a:cubicBezTo>
                    <a:pt x="1009" y="491"/>
                    <a:pt x="1009" y="486"/>
                    <a:pt x="1008" y="480"/>
                  </a:cubicBezTo>
                  <a:cubicBezTo>
                    <a:pt x="998" y="507"/>
                    <a:pt x="998" y="507"/>
                    <a:pt x="998" y="507"/>
                  </a:cubicBezTo>
                  <a:cubicBezTo>
                    <a:pt x="1010" y="497"/>
                    <a:pt x="1010" y="497"/>
                    <a:pt x="1010" y="497"/>
                  </a:cubicBezTo>
                  <a:moveTo>
                    <a:pt x="856" y="478"/>
                  </a:moveTo>
                  <a:cubicBezTo>
                    <a:pt x="883" y="503"/>
                    <a:pt x="883" y="503"/>
                    <a:pt x="883" y="503"/>
                  </a:cubicBezTo>
                  <a:cubicBezTo>
                    <a:pt x="869" y="478"/>
                    <a:pt x="869" y="478"/>
                    <a:pt x="869" y="478"/>
                  </a:cubicBezTo>
                  <a:cubicBezTo>
                    <a:pt x="865" y="478"/>
                    <a:pt x="860" y="478"/>
                    <a:pt x="856" y="478"/>
                  </a:cubicBezTo>
                  <a:moveTo>
                    <a:pt x="1067" y="483"/>
                  </a:moveTo>
                  <a:cubicBezTo>
                    <a:pt x="1067" y="477"/>
                    <a:pt x="1065" y="472"/>
                    <a:pt x="1064" y="466"/>
                  </a:cubicBezTo>
                  <a:cubicBezTo>
                    <a:pt x="1062" y="466"/>
                    <a:pt x="1060" y="467"/>
                    <a:pt x="1057" y="467"/>
                  </a:cubicBezTo>
                  <a:cubicBezTo>
                    <a:pt x="1053" y="476"/>
                    <a:pt x="1053" y="476"/>
                    <a:pt x="1053" y="476"/>
                  </a:cubicBezTo>
                  <a:cubicBezTo>
                    <a:pt x="1067" y="483"/>
                    <a:pt x="1067" y="483"/>
                    <a:pt x="1067" y="483"/>
                  </a:cubicBezTo>
                  <a:moveTo>
                    <a:pt x="1057" y="467"/>
                  </a:moveTo>
                  <a:cubicBezTo>
                    <a:pt x="1057" y="464"/>
                    <a:pt x="1056" y="461"/>
                    <a:pt x="1055" y="458"/>
                  </a:cubicBezTo>
                  <a:cubicBezTo>
                    <a:pt x="1052" y="458"/>
                    <a:pt x="1047" y="459"/>
                    <a:pt x="1043" y="459"/>
                  </a:cubicBezTo>
                  <a:cubicBezTo>
                    <a:pt x="1053" y="476"/>
                    <a:pt x="1053" y="476"/>
                    <a:pt x="1053" y="476"/>
                  </a:cubicBezTo>
                  <a:cubicBezTo>
                    <a:pt x="1057" y="467"/>
                    <a:pt x="1057" y="467"/>
                    <a:pt x="1057" y="467"/>
                  </a:cubicBezTo>
                  <a:moveTo>
                    <a:pt x="297" y="387"/>
                  </a:moveTo>
                  <a:cubicBezTo>
                    <a:pt x="302" y="398"/>
                    <a:pt x="302" y="398"/>
                    <a:pt x="302" y="398"/>
                  </a:cubicBezTo>
                  <a:cubicBezTo>
                    <a:pt x="306" y="380"/>
                    <a:pt x="306" y="380"/>
                    <a:pt x="306" y="380"/>
                  </a:cubicBezTo>
                  <a:cubicBezTo>
                    <a:pt x="297" y="387"/>
                    <a:pt x="297" y="387"/>
                    <a:pt x="297" y="387"/>
                  </a:cubicBezTo>
                  <a:moveTo>
                    <a:pt x="297" y="387"/>
                  </a:moveTo>
                  <a:cubicBezTo>
                    <a:pt x="306" y="380"/>
                    <a:pt x="306" y="380"/>
                    <a:pt x="306" y="380"/>
                  </a:cubicBezTo>
                  <a:cubicBezTo>
                    <a:pt x="311" y="363"/>
                    <a:pt x="311" y="363"/>
                    <a:pt x="311" y="363"/>
                  </a:cubicBezTo>
                  <a:cubicBezTo>
                    <a:pt x="307" y="362"/>
                    <a:pt x="303" y="360"/>
                    <a:pt x="299" y="359"/>
                  </a:cubicBezTo>
                  <a:cubicBezTo>
                    <a:pt x="301" y="350"/>
                    <a:pt x="301" y="350"/>
                    <a:pt x="301" y="350"/>
                  </a:cubicBezTo>
                  <a:cubicBezTo>
                    <a:pt x="298" y="349"/>
                    <a:pt x="296" y="348"/>
                    <a:pt x="293" y="346"/>
                  </a:cubicBezTo>
                  <a:cubicBezTo>
                    <a:pt x="272" y="366"/>
                    <a:pt x="272" y="366"/>
                    <a:pt x="272" y="366"/>
                  </a:cubicBezTo>
                  <a:cubicBezTo>
                    <a:pt x="280" y="372"/>
                    <a:pt x="290" y="381"/>
                    <a:pt x="297" y="387"/>
                  </a:cubicBezTo>
                  <a:moveTo>
                    <a:pt x="720" y="415"/>
                  </a:moveTo>
                  <a:cubicBezTo>
                    <a:pt x="720" y="413"/>
                    <a:pt x="721" y="410"/>
                    <a:pt x="721" y="407"/>
                  </a:cubicBezTo>
                  <a:cubicBezTo>
                    <a:pt x="700" y="389"/>
                    <a:pt x="700" y="389"/>
                    <a:pt x="700" y="389"/>
                  </a:cubicBezTo>
                  <a:cubicBezTo>
                    <a:pt x="690" y="414"/>
                    <a:pt x="690" y="414"/>
                    <a:pt x="690" y="414"/>
                  </a:cubicBezTo>
                  <a:cubicBezTo>
                    <a:pt x="700" y="415"/>
                    <a:pt x="710" y="415"/>
                    <a:pt x="720" y="415"/>
                  </a:cubicBezTo>
                  <a:moveTo>
                    <a:pt x="740" y="410"/>
                  </a:moveTo>
                  <a:cubicBezTo>
                    <a:pt x="753" y="390"/>
                    <a:pt x="753" y="390"/>
                    <a:pt x="753" y="390"/>
                  </a:cubicBezTo>
                  <a:cubicBezTo>
                    <a:pt x="747" y="384"/>
                    <a:pt x="747" y="384"/>
                    <a:pt x="747" y="384"/>
                  </a:cubicBezTo>
                  <a:cubicBezTo>
                    <a:pt x="747" y="386"/>
                    <a:pt x="747" y="386"/>
                    <a:pt x="747" y="386"/>
                  </a:cubicBezTo>
                  <a:cubicBezTo>
                    <a:pt x="741" y="405"/>
                    <a:pt x="741" y="405"/>
                    <a:pt x="740" y="406"/>
                  </a:cubicBezTo>
                  <a:cubicBezTo>
                    <a:pt x="739" y="406"/>
                    <a:pt x="737" y="407"/>
                    <a:pt x="737" y="407"/>
                  </a:cubicBezTo>
                  <a:cubicBezTo>
                    <a:pt x="731" y="407"/>
                    <a:pt x="726" y="407"/>
                    <a:pt x="721" y="407"/>
                  </a:cubicBezTo>
                  <a:cubicBezTo>
                    <a:pt x="721" y="410"/>
                    <a:pt x="720" y="413"/>
                    <a:pt x="720" y="415"/>
                  </a:cubicBezTo>
                  <a:cubicBezTo>
                    <a:pt x="737" y="425"/>
                    <a:pt x="737" y="425"/>
                    <a:pt x="737" y="425"/>
                  </a:cubicBezTo>
                  <a:cubicBezTo>
                    <a:pt x="745" y="418"/>
                    <a:pt x="745" y="418"/>
                    <a:pt x="745" y="418"/>
                  </a:cubicBezTo>
                  <a:cubicBezTo>
                    <a:pt x="751" y="408"/>
                    <a:pt x="751" y="408"/>
                    <a:pt x="751" y="408"/>
                  </a:cubicBezTo>
                  <a:cubicBezTo>
                    <a:pt x="743" y="418"/>
                    <a:pt x="743" y="418"/>
                    <a:pt x="743" y="418"/>
                  </a:cubicBezTo>
                  <a:cubicBezTo>
                    <a:pt x="740" y="410"/>
                    <a:pt x="740" y="410"/>
                    <a:pt x="740" y="410"/>
                  </a:cubicBezTo>
                  <a:moveTo>
                    <a:pt x="664" y="395"/>
                  </a:moveTo>
                  <a:cubicBezTo>
                    <a:pt x="677" y="388"/>
                    <a:pt x="677" y="388"/>
                    <a:pt x="677" y="388"/>
                  </a:cubicBezTo>
                  <a:cubicBezTo>
                    <a:pt x="680" y="359"/>
                    <a:pt x="680" y="359"/>
                    <a:pt x="680" y="359"/>
                  </a:cubicBezTo>
                  <a:cubicBezTo>
                    <a:pt x="654" y="386"/>
                    <a:pt x="654" y="386"/>
                    <a:pt x="654" y="386"/>
                  </a:cubicBezTo>
                  <a:cubicBezTo>
                    <a:pt x="654" y="389"/>
                    <a:pt x="653" y="392"/>
                    <a:pt x="652" y="395"/>
                  </a:cubicBezTo>
                  <a:cubicBezTo>
                    <a:pt x="656" y="395"/>
                    <a:pt x="660" y="395"/>
                    <a:pt x="664" y="395"/>
                  </a:cubicBezTo>
                  <a:moveTo>
                    <a:pt x="687" y="364"/>
                  </a:moveTo>
                  <a:cubicBezTo>
                    <a:pt x="688" y="361"/>
                    <a:pt x="688" y="358"/>
                    <a:pt x="688" y="356"/>
                  </a:cubicBezTo>
                  <a:cubicBezTo>
                    <a:pt x="659" y="362"/>
                    <a:pt x="659" y="362"/>
                    <a:pt x="659" y="362"/>
                  </a:cubicBezTo>
                  <a:cubicBezTo>
                    <a:pt x="658" y="370"/>
                    <a:pt x="656" y="378"/>
                    <a:pt x="654" y="386"/>
                  </a:cubicBezTo>
                  <a:cubicBezTo>
                    <a:pt x="680" y="359"/>
                    <a:pt x="680" y="359"/>
                    <a:pt x="680" y="359"/>
                  </a:cubicBezTo>
                  <a:cubicBezTo>
                    <a:pt x="677" y="388"/>
                    <a:pt x="677" y="388"/>
                    <a:pt x="677" y="388"/>
                  </a:cubicBezTo>
                  <a:cubicBezTo>
                    <a:pt x="687" y="364"/>
                    <a:pt x="687" y="364"/>
                    <a:pt x="687" y="364"/>
                  </a:cubicBezTo>
                  <a:moveTo>
                    <a:pt x="301" y="350"/>
                  </a:moveTo>
                  <a:cubicBezTo>
                    <a:pt x="299" y="359"/>
                    <a:pt x="299" y="359"/>
                    <a:pt x="299" y="359"/>
                  </a:cubicBezTo>
                  <a:cubicBezTo>
                    <a:pt x="301" y="350"/>
                    <a:pt x="301" y="350"/>
                    <a:pt x="301" y="350"/>
                  </a:cubicBezTo>
                  <a:moveTo>
                    <a:pt x="301" y="350"/>
                  </a:moveTo>
                  <a:cubicBezTo>
                    <a:pt x="326" y="320"/>
                    <a:pt x="326" y="320"/>
                    <a:pt x="326" y="320"/>
                  </a:cubicBezTo>
                  <a:cubicBezTo>
                    <a:pt x="334" y="289"/>
                    <a:pt x="334" y="289"/>
                    <a:pt x="334" y="289"/>
                  </a:cubicBezTo>
                  <a:cubicBezTo>
                    <a:pt x="328" y="279"/>
                    <a:pt x="328" y="279"/>
                    <a:pt x="328" y="279"/>
                  </a:cubicBezTo>
                  <a:cubicBezTo>
                    <a:pt x="314" y="296"/>
                    <a:pt x="300" y="315"/>
                    <a:pt x="287" y="334"/>
                  </a:cubicBezTo>
                  <a:cubicBezTo>
                    <a:pt x="288" y="334"/>
                    <a:pt x="288" y="334"/>
                    <a:pt x="288" y="334"/>
                  </a:cubicBezTo>
                  <a:cubicBezTo>
                    <a:pt x="302" y="321"/>
                    <a:pt x="302" y="321"/>
                    <a:pt x="302" y="321"/>
                  </a:cubicBezTo>
                  <a:cubicBezTo>
                    <a:pt x="317" y="326"/>
                    <a:pt x="317" y="326"/>
                    <a:pt x="317" y="326"/>
                  </a:cubicBezTo>
                  <a:cubicBezTo>
                    <a:pt x="302" y="321"/>
                    <a:pt x="302" y="321"/>
                    <a:pt x="302" y="321"/>
                  </a:cubicBezTo>
                  <a:cubicBezTo>
                    <a:pt x="288" y="334"/>
                    <a:pt x="288" y="334"/>
                    <a:pt x="288" y="334"/>
                  </a:cubicBezTo>
                  <a:cubicBezTo>
                    <a:pt x="307" y="333"/>
                    <a:pt x="307" y="333"/>
                    <a:pt x="307" y="333"/>
                  </a:cubicBezTo>
                  <a:cubicBezTo>
                    <a:pt x="293" y="346"/>
                    <a:pt x="293" y="346"/>
                    <a:pt x="293" y="346"/>
                  </a:cubicBezTo>
                  <a:cubicBezTo>
                    <a:pt x="296" y="348"/>
                    <a:pt x="298" y="349"/>
                    <a:pt x="301" y="350"/>
                  </a:cubicBezTo>
                  <a:moveTo>
                    <a:pt x="723" y="350"/>
                  </a:moveTo>
                  <a:cubicBezTo>
                    <a:pt x="719" y="350"/>
                    <a:pt x="716" y="350"/>
                    <a:pt x="712" y="349"/>
                  </a:cubicBezTo>
                  <a:cubicBezTo>
                    <a:pt x="716" y="350"/>
                    <a:pt x="719" y="350"/>
                    <a:pt x="723" y="350"/>
                  </a:cubicBezTo>
                  <a:moveTo>
                    <a:pt x="712" y="349"/>
                  </a:moveTo>
                  <a:cubicBezTo>
                    <a:pt x="716" y="350"/>
                    <a:pt x="719" y="350"/>
                    <a:pt x="723" y="350"/>
                  </a:cubicBezTo>
                  <a:cubicBezTo>
                    <a:pt x="719" y="350"/>
                    <a:pt x="716" y="350"/>
                    <a:pt x="712" y="349"/>
                  </a:cubicBezTo>
                  <a:moveTo>
                    <a:pt x="727" y="358"/>
                  </a:moveTo>
                  <a:cubicBezTo>
                    <a:pt x="723" y="350"/>
                    <a:pt x="723" y="350"/>
                    <a:pt x="723" y="350"/>
                  </a:cubicBezTo>
                  <a:cubicBezTo>
                    <a:pt x="727" y="358"/>
                    <a:pt x="727" y="358"/>
                    <a:pt x="727" y="358"/>
                  </a:cubicBezTo>
                  <a:moveTo>
                    <a:pt x="732" y="366"/>
                  </a:moveTo>
                  <a:cubicBezTo>
                    <a:pt x="727" y="358"/>
                    <a:pt x="727" y="358"/>
                    <a:pt x="727" y="358"/>
                  </a:cubicBezTo>
                  <a:cubicBezTo>
                    <a:pt x="732" y="366"/>
                    <a:pt x="732" y="366"/>
                    <a:pt x="732" y="366"/>
                  </a:cubicBezTo>
                  <a:moveTo>
                    <a:pt x="732" y="366"/>
                  </a:moveTo>
                  <a:cubicBezTo>
                    <a:pt x="737" y="375"/>
                    <a:pt x="737" y="375"/>
                    <a:pt x="737" y="375"/>
                  </a:cubicBezTo>
                  <a:cubicBezTo>
                    <a:pt x="732" y="366"/>
                    <a:pt x="732" y="366"/>
                    <a:pt x="732" y="366"/>
                  </a:cubicBezTo>
                  <a:moveTo>
                    <a:pt x="746" y="388"/>
                  </a:moveTo>
                  <a:cubicBezTo>
                    <a:pt x="746" y="387"/>
                    <a:pt x="747" y="385"/>
                    <a:pt x="747" y="384"/>
                  </a:cubicBezTo>
                  <a:cubicBezTo>
                    <a:pt x="744" y="381"/>
                    <a:pt x="740" y="377"/>
                    <a:pt x="737" y="375"/>
                  </a:cubicBezTo>
                  <a:cubicBezTo>
                    <a:pt x="732" y="366"/>
                    <a:pt x="732" y="366"/>
                    <a:pt x="732" y="366"/>
                  </a:cubicBezTo>
                  <a:cubicBezTo>
                    <a:pt x="727" y="358"/>
                    <a:pt x="727" y="358"/>
                    <a:pt x="727" y="358"/>
                  </a:cubicBezTo>
                  <a:cubicBezTo>
                    <a:pt x="723" y="350"/>
                    <a:pt x="723" y="350"/>
                    <a:pt x="723" y="350"/>
                  </a:cubicBezTo>
                  <a:cubicBezTo>
                    <a:pt x="719" y="350"/>
                    <a:pt x="716" y="350"/>
                    <a:pt x="712" y="349"/>
                  </a:cubicBezTo>
                  <a:cubicBezTo>
                    <a:pt x="716" y="350"/>
                    <a:pt x="719" y="350"/>
                    <a:pt x="723" y="350"/>
                  </a:cubicBezTo>
                  <a:cubicBezTo>
                    <a:pt x="724" y="342"/>
                    <a:pt x="725" y="334"/>
                    <a:pt x="727" y="326"/>
                  </a:cubicBezTo>
                  <a:cubicBezTo>
                    <a:pt x="723" y="326"/>
                    <a:pt x="720" y="325"/>
                    <a:pt x="716" y="325"/>
                  </a:cubicBezTo>
                  <a:cubicBezTo>
                    <a:pt x="714" y="325"/>
                    <a:pt x="713" y="325"/>
                    <a:pt x="711" y="325"/>
                  </a:cubicBezTo>
                  <a:cubicBezTo>
                    <a:pt x="720" y="334"/>
                    <a:pt x="720" y="334"/>
                    <a:pt x="720" y="334"/>
                  </a:cubicBezTo>
                  <a:cubicBezTo>
                    <a:pt x="711" y="325"/>
                    <a:pt x="711" y="325"/>
                    <a:pt x="711" y="325"/>
                  </a:cubicBezTo>
                  <a:cubicBezTo>
                    <a:pt x="707" y="325"/>
                    <a:pt x="703" y="325"/>
                    <a:pt x="700" y="324"/>
                  </a:cubicBezTo>
                  <a:cubicBezTo>
                    <a:pt x="699" y="330"/>
                    <a:pt x="698" y="335"/>
                    <a:pt x="697" y="340"/>
                  </a:cubicBezTo>
                  <a:cubicBezTo>
                    <a:pt x="702" y="352"/>
                    <a:pt x="710" y="362"/>
                    <a:pt x="714" y="374"/>
                  </a:cubicBezTo>
                  <a:cubicBezTo>
                    <a:pt x="712" y="376"/>
                    <a:pt x="709" y="379"/>
                    <a:pt x="707" y="381"/>
                  </a:cubicBezTo>
                  <a:cubicBezTo>
                    <a:pt x="700" y="389"/>
                    <a:pt x="700" y="389"/>
                    <a:pt x="700" y="389"/>
                  </a:cubicBezTo>
                  <a:cubicBezTo>
                    <a:pt x="721" y="407"/>
                    <a:pt x="721" y="407"/>
                    <a:pt x="721" y="407"/>
                  </a:cubicBezTo>
                  <a:cubicBezTo>
                    <a:pt x="739" y="406"/>
                    <a:pt x="739" y="406"/>
                    <a:pt x="740" y="406"/>
                  </a:cubicBezTo>
                  <a:cubicBezTo>
                    <a:pt x="741" y="405"/>
                    <a:pt x="741" y="405"/>
                    <a:pt x="746" y="388"/>
                  </a:cubicBezTo>
                  <a:moveTo>
                    <a:pt x="700" y="324"/>
                  </a:moveTo>
                  <a:cubicBezTo>
                    <a:pt x="703" y="325"/>
                    <a:pt x="707" y="325"/>
                    <a:pt x="711" y="325"/>
                  </a:cubicBezTo>
                  <a:cubicBezTo>
                    <a:pt x="707" y="317"/>
                    <a:pt x="707" y="317"/>
                    <a:pt x="707" y="317"/>
                  </a:cubicBezTo>
                  <a:cubicBezTo>
                    <a:pt x="700" y="324"/>
                    <a:pt x="700" y="324"/>
                    <a:pt x="700" y="324"/>
                  </a:cubicBezTo>
                  <a:moveTo>
                    <a:pt x="835" y="329"/>
                  </a:moveTo>
                  <a:cubicBezTo>
                    <a:pt x="836" y="329"/>
                    <a:pt x="838" y="329"/>
                    <a:pt x="840" y="329"/>
                  </a:cubicBezTo>
                  <a:cubicBezTo>
                    <a:pt x="833" y="306"/>
                    <a:pt x="833" y="306"/>
                    <a:pt x="833" y="306"/>
                  </a:cubicBezTo>
                  <a:cubicBezTo>
                    <a:pt x="824" y="313"/>
                    <a:pt x="824" y="313"/>
                    <a:pt x="824" y="313"/>
                  </a:cubicBezTo>
                  <a:cubicBezTo>
                    <a:pt x="829" y="321"/>
                    <a:pt x="829" y="321"/>
                    <a:pt x="829" y="321"/>
                  </a:cubicBezTo>
                  <a:cubicBezTo>
                    <a:pt x="835" y="329"/>
                    <a:pt x="835" y="329"/>
                    <a:pt x="835" y="329"/>
                  </a:cubicBezTo>
                  <a:moveTo>
                    <a:pt x="818" y="314"/>
                  </a:moveTo>
                  <a:cubicBezTo>
                    <a:pt x="818" y="314"/>
                    <a:pt x="818" y="314"/>
                    <a:pt x="818" y="313"/>
                  </a:cubicBezTo>
                  <a:cubicBezTo>
                    <a:pt x="812" y="316"/>
                    <a:pt x="803" y="320"/>
                    <a:pt x="797" y="323"/>
                  </a:cubicBezTo>
                  <a:cubicBezTo>
                    <a:pt x="792" y="305"/>
                    <a:pt x="792" y="305"/>
                    <a:pt x="792" y="305"/>
                  </a:cubicBezTo>
                  <a:cubicBezTo>
                    <a:pt x="792" y="306"/>
                    <a:pt x="792" y="306"/>
                    <a:pt x="792" y="306"/>
                  </a:cubicBezTo>
                  <a:cubicBezTo>
                    <a:pt x="794" y="324"/>
                    <a:pt x="794" y="324"/>
                    <a:pt x="797" y="326"/>
                  </a:cubicBezTo>
                  <a:cubicBezTo>
                    <a:pt x="800" y="330"/>
                    <a:pt x="811" y="328"/>
                    <a:pt x="813" y="326"/>
                  </a:cubicBezTo>
                  <a:cubicBezTo>
                    <a:pt x="814" y="325"/>
                    <a:pt x="814" y="324"/>
                    <a:pt x="815" y="321"/>
                  </a:cubicBezTo>
                  <a:cubicBezTo>
                    <a:pt x="816" y="319"/>
                    <a:pt x="817" y="317"/>
                    <a:pt x="818" y="314"/>
                  </a:cubicBezTo>
                  <a:moveTo>
                    <a:pt x="654" y="244"/>
                  </a:moveTo>
                  <a:cubicBezTo>
                    <a:pt x="655" y="244"/>
                    <a:pt x="657" y="244"/>
                    <a:pt x="658" y="244"/>
                  </a:cubicBezTo>
                  <a:cubicBezTo>
                    <a:pt x="659" y="241"/>
                    <a:pt x="661" y="235"/>
                    <a:pt x="662" y="231"/>
                  </a:cubicBezTo>
                  <a:cubicBezTo>
                    <a:pt x="653" y="222"/>
                    <a:pt x="653" y="222"/>
                    <a:pt x="653" y="222"/>
                  </a:cubicBezTo>
                  <a:cubicBezTo>
                    <a:pt x="625" y="226"/>
                    <a:pt x="625" y="226"/>
                    <a:pt x="625" y="226"/>
                  </a:cubicBezTo>
                  <a:cubicBezTo>
                    <a:pt x="622" y="226"/>
                    <a:pt x="619" y="225"/>
                    <a:pt x="617" y="225"/>
                  </a:cubicBezTo>
                  <a:cubicBezTo>
                    <a:pt x="606" y="238"/>
                    <a:pt x="606" y="238"/>
                    <a:pt x="606" y="238"/>
                  </a:cubicBezTo>
                  <a:cubicBezTo>
                    <a:pt x="607" y="238"/>
                    <a:pt x="609" y="239"/>
                    <a:pt x="610" y="239"/>
                  </a:cubicBezTo>
                  <a:cubicBezTo>
                    <a:pt x="609" y="241"/>
                    <a:pt x="608" y="243"/>
                    <a:pt x="607" y="246"/>
                  </a:cubicBezTo>
                  <a:cubicBezTo>
                    <a:pt x="610" y="248"/>
                    <a:pt x="612" y="252"/>
                    <a:pt x="616" y="254"/>
                  </a:cubicBezTo>
                  <a:cubicBezTo>
                    <a:pt x="617" y="255"/>
                    <a:pt x="621" y="256"/>
                    <a:pt x="623" y="255"/>
                  </a:cubicBezTo>
                  <a:cubicBezTo>
                    <a:pt x="626" y="255"/>
                    <a:pt x="629" y="254"/>
                    <a:pt x="634" y="251"/>
                  </a:cubicBezTo>
                  <a:cubicBezTo>
                    <a:pt x="640" y="248"/>
                    <a:pt x="645" y="246"/>
                    <a:pt x="654" y="244"/>
                  </a:cubicBezTo>
                  <a:moveTo>
                    <a:pt x="1066" y="191"/>
                  </a:moveTo>
                  <a:cubicBezTo>
                    <a:pt x="1065" y="190"/>
                    <a:pt x="1065" y="189"/>
                    <a:pt x="1065" y="189"/>
                  </a:cubicBezTo>
                  <a:cubicBezTo>
                    <a:pt x="1065" y="189"/>
                    <a:pt x="1063" y="188"/>
                    <a:pt x="1063" y="189"/>
                  </a:cubicBezTo>
                  <a:cubicBezTo>
                    <a:pt x="1062" y="189"/>
                    <a:pt x="1065" y="192"/>
                    <a:pt x="1066" y="192"/>
                  </a:cubicBezTo>
                  <a:cubicBezTo>
                    <a:pt x="1067" y="192"/>
                    <a:pt x="1066" y="191"/>
                    <a:pt x="1066" y="191"/>
                  </a:cubicBezTo>
                  <a:moveTo>
                    <a:pt x="483" y="157"/>
                  </a:moveTo>
                  <a:cubicBezTo>
                    <a:pt x="498" y="146"/>
                    <a:pt x="498" y="146"/>
                    <a:pt x="498" y="146"/>
                  </a:cubicBezTo>
                  <a:cubicBezTo>
                    <a:pt x="497" y="146"/>
                    <a:pt x="497" y="145"/>
                    <a:pt x="496" y="145"/>
                  </a:cubicBezTo>
                  <a:cubicBezTo>
                    <a:pt x="493" y="144"/>
                    <a:pt x="490" y="143"/>
                    <a:pt x="488" y="142"/>
                  </a:cubicBezTo>
                  <a:cubicBezTo>
                    <a:pt x="478" y="155"/>
                    <a:pt x="478" y="155"/>
                    <a:pt x="478" y="155"/>
                  </a:cubicBezTo>
                  <a:cubicBezTo>
                    <a:pt x="483" y="157"/>
                    <a:pt x="483" y="157"/>
                    <a:pt x="483" y="157"/>
                  </a:cubicBezTo>
                  <a:moveTo>
                    <a:pt x="1193" y="530"/>
                  </a:moveTo>
                  <a:cubicBezTo>
                    <a:pt x="1191" y="524"/>
                    <a:pt x="1190" y="517"/>
                    <a:pt x="1188" y="512"/>
                  </a:cubicBezTo>
                  <a:cubicBezTo>
                    <a:pt x="1190" y="517"/>
                    <a:pt x="1191" y="524"/>
                    <a:pt x="1193" y="530"/>
                  </a:cubicBezTo>
                  <a:moveTo>
                    <a:pt x="1193" y="530"/>
                  </a:moveTo>
                  <a:cubicBezTo>
                    <a:pt x="1216" y="522"/>
                    <a:pt x="1216" y="522"/>
                    <a:pt x="1216" y="522"/>
                  </a:cubicBezTo>
                  <a:cubicBezTo>
                    <a:pt x="1193" y="530"/>
                    <a:pt x="1193" y="530"/>
                    <a:pt x="1193" y="530"/>
                  </a:cubicBezTo>
                  <a:moveTo>
                    <a:pt x="1152" y="508"/>
                  </a:moveTo>
                  <a:cubicBezTo>
                    <a:pt x="1147" y="509"/>
                    <a:pt x="1147" y="509"/>
                    <a:pt x="1147" y="509"/>
                  </a:cubicBezTo>
                  <a:cubicBezTo>
                    <a:pt x="1149" y="509"/>
                    <a:pt x="1150" y="509"/>
                    <a:pt x="1152" y="508"/>
                  </a:cubicBezTo>
                  <a:moveTo>
                    <a:pt x="1156" y="507"/>
                  </a:moveTo>
                  <a:cubicBezTo>
                    <a:pt x="1155" y="507"/>
                    <a:pt x="1153" y="508"/>
                    <a:pt x="1152" y="508"/>
                  </a:cubicBezTo>
                  <a:cubicBezTo>
                    <a:pt x="1153" y="508"/>
                    <a:pt x="1155" y="507"/>
                    <a:pt x="1156" y="507"/>
                  </a:cubicBezTo>
                  <a:moveTo>
                    <a:pt x="1159" y="507"/>
                  </a:moveTo>
                  <a:cubicBezTo>
                    <a:pt x="1158" y="507"/>
                    <a:pt x="1157" y="507"/>
                    <a:pt x="1156" y="507"/>
                  </a:cubicBezTo>
                  <a:cubicBezTo>
                    <a:pt x="1157" y="507"/>
                    <a:pt x="1158" y="507"/>
                    <a:pt x="1159" y="507"/>
                  </a:cubicBezTo>
                  <a:moveTo>
                    <a:pt x="1163" y="506"/>
                  </a:moveTo>
                  <a:cubicBezTo>
                    <a:pt x="1162" y="506"/>
                    <a:pt x="1160" y="506"/>
                    <a:pt x="1159" y="507"/>
                  </a:cubicBezTo>
                  <a:cubicBezTo>
                    <a:pt x="1160" y="506"/>
                    <a:pt x="1162" y="506"/>
                    <a:pt x="1163" y="506"/>
                  </a:cubicBezTo>
                  <a:moveTo>
                    <a:pt x="1166" y="505"/>
                  </a:moveTo>
                  <a:cubicBezTo>
                    <a:pt x="1165" y="505"/>
                    <a:pt x="1163" y="506"/>
                    <a:pt x="1163" y="506"/>
                  </a:cubicBezTo>
                  <a:cubicBezTo>
                    <a:pt x="1163" y="506"/>
                    <a:pt x="1165" y="505"/>
                    <a:pt x="1166" y="505"/>
                  </a:cubicBezTo>
                  <a:moveTo>
                    <a:pt x="1168" y="504"/>
                  </a:moveTo>
                  <a:cubicBezTo>
                    <a:pt x="1167" y="504"/>
                    <a:pt x="1166" y="504"/>
                    <a:pt x="1166" y="505"/>
                  </a:cubicBezTo>
                  <a:cubicBezTo>
                    <a:pt x="1166" y="504"/>
                    <a:pt x="1167" y="504"/>
                    <a:pt x="1168" y="504"/>
                  </a:cubicBezTo>
                  <a:moveTo>
                    <a:pt x="1170" y="502"/>
                  </a:moveTo>
                  <a:cubicBezTo>
                    <a:pt x="1170" y="503"/>
                    <a:pt x="1169" y="503"/>
                    <a:pt x="1168" y="504"/>
                  </a:cubicBezTo>
                  <a:cubicBezTo>
                    <a:pt x="1169" y="503"/>
                    <a:pt x="1170" y="503"/>
                    <a:pt x="1170" y="502"/>
                  </a:cubicBezTo>
                  <a:moveTo>
                    <a:pt x="1172" y="502"/>
                  </a:moveTo>
                  <a:cubicBezTo>
                    <a:pt x="1172" y="502"/>
                    <a:pt x="1171" y="502"/>
                    <a:pt x="1170" y="502"/>
                  </a:cubicBezTo>
                  <a:cubicBezTo>
                    <a:pt x="1171" y="502"/>
                    <a:pt x="1172" y="502"/>
                    <a:pt x="1172" y="502"/>
                  </a:cubicBezTo>
                  <a:moveTo>
                    <a:pt x="1174" y="501"/>
                  </a:moveTo>
                  <a:cubicBezTo>
                    <a:pt x="1174" y="501"/>
                    <a:pt x="1173" y="501"/>
                    <a:pt x="1172" y="502"/>
                  </a:cubicBezTo>
                  <a:cubicBezTo>
                    <a:pt x="1173" y="501"/>
                    <a:pt x="1174" y="501"/>
                    <a:pt x="1174" y="501"/>
                  </a:cubicBezTo>
                  <a:moveTo>
                    <a:pt x="1175" y="500"/>
                  </a:moveTo>
                  <a:cubicBezTo>
                    <a:pt x="1175" y="500"/>
                    <a:pt x="1175" y="500"/>
                    <a:pt x="1174" y="501"/>
                  </a:cubicBezTo>
                  <a:cubicBezTo>
                    <a:pt x="1175" y="500"/>
                    <a:pt x="1175" y="500"/>
                    <a:pt x="1175" y="500"/>
                  </a:cubicBezTo>
                  <a:moveTo>
                    <a:pt x="1175" y="500"/>
                  </a:moveTo>
                  <a:cubicBezTo>
                    <a:pt x="1176" y="499"/>
                    <a:pt x="1177" y="499"/>
                    <a:pt x="1177" y="499"/>
                  </a:cubicBezTo>
                  <a:cubicBezTo>
                    <a:pt x="1177" y="499"/>
                    <a:pt x="1176" y="499"/>
                    <a:pt x="1175" y="500"/>
                  </a:cubicBezTo>
                  <a:moveTo>
                    <a:pt x="1177" y="499"/>
                  </a:moveTo>
                  <a:cubicBezTo>
                    <a:pt x="1178" y="499"/>
                    <a:pt x="1178" y="499"/>
                    <a:pt x="1178" y="498"/>
                  </a:cubicBezTo>
                  <a:cubicBezTo>
                    <a:pt x="1178" y="499"/>
                    <a:pt x="1178" y="499"/>
                    <a:pt x="1177" y="499"/>
                  </a:cubicBezTo>
                  <a:moveTo>
                    <a:pt x="1178" y="498"/>
                  </a:moveTo>
                  <a:cubicBezTo>
                    <a:pt x="1179" y="498"/>
                    <a:pt x="1179" y="497"/>
                    <a:pt x="1179" y="497"/>
                  </a:cubicBezTo>
                  <a:cubicBezTo>
                    <a:pt x="1179" y="497"/>
                    <a:pt x="1179" y="498"/>
                    <a:pt x="1178" y="498"/>
                  </a:cubicBezTo>
                  <a:moveTo>
                    <a:pt x="1179" y="497"/>
                  </a:moveTo>
                  <a:cubicBezTo>
                    <a:pt x="1180" y="497"/>
                    <a:pt x="1180" y="497"/>
                    <a:pt x="1181" y="497"/>
                  </a:cubicBezTo>
                  <a:cubicBezTo>
                    <a:pt x="1180" y="497"/>
                    <a:pt x="1180" y="497"/>
                    <a:pt x="1179" y="497"/>
                  </a:cubicBezTo>
                  <a:moveTo>
                    <a:pt x="1181" y="497"/>
                  </a:moveTo>
                  <a:cubicBezTo>
                    <a:pt x="1181" y="497"/>
                    <a:pt x="1182" y="497"/>
                    <a:pt x="1182" y="497"/>
                  </a:cubicBezTo>
                  <a:cubicBezTo>
                    <a:pt x="1182" y="497"/>
                    <a:pt x="1181" y="497"/>
                    <a:pt x="1181" y="497"/>
                  </a:cubicBezTo>
                  <a:moveTo>
                    <a:pt x="1182" y="497"/>
                  </a:moveTo>
                  <a:cubicBezTo>
                    <a:pt x="1182" y="496"/>
                    <a:pt x="1182" y="496"/>
                    <a:pt x="1183" y="496"/>
                  </a:cubicBezTo>
                  <a:cubicBezTo>
                    <a:pt x="1182" y="496"/>
                    <a:pt x="1182" y="496"/>
                    <a:pt x="1182" y="497"/>
                  </a:cubicBezTo>
                  <a:moveTo>
                    <a:pt x="1183" y="496"/>
                  </a:moveTo>
                  <a:cubicBezTo>
                    <a:pt x="1183" y="496"/>
                    <a:pt x="1183" y="496"/>
                    <a:pt x="1183" y="496"/>
                  </a:cubicBezTo>
                  <a:cubicBezTo>
                    <a:pt x="1183" y="496"/>
                    <a:pt x="1183" y="496"/>
                    <a:pt x="1183" y="496"/>
                  </a:cubicBezTo>
                  <a:moveTo>
                    <a:pt x="1183" y="496"/>
                  </a:moveTo>
                  <a:cubicBezTo>
                    <a:pt x="1183" y="496"/>
                    <a:pt x="1183" y="496"/>
                    <a:pt x="1183" y="496"/>
                  </a:cubicBezTo>
                  <a:cubicBezTo>
                    <a:pt x="1183" y="496"/>
                    <a:pt x="1183" y="496"/>
                    <a:pt x="1183" y="496"/>
                  </a:cubicBezTo>
                  <a:moveTo>
                    <a:pt x="1183" y="496"/>
                  </a:moveTo>
                  <a:cubicBezTo>
                    <a:pt x="1183" y="496"/>
                    <a:pt x="1183" y="496"/>
                    <a:pt x="1183" y="496"/>
                  </a:cubicBezTo>
                  <a:cubicBezTo>
                    <a:pt x="1183" y="496"/>
                    <a:pt x="1183" y="496"/>
                    <a:pt x="1183" y="496"/>
                  </a:cubicBezTo>
                  <a:moveTo>
                    <a:pt x="1183" y="496"/>
                  </a:moveTo>
                  <a:cubicBezTo>
                    <a:pt x="1183" y="496"/>
                    <a:pt x="1183" y="496"/>
                    <a:pt x="1183" y="496"/>
                  </a:cubicBezTo>
                  <a:cubicBezTo>
                    <a:pt x="1183" y="496"/>
                    <a:pt x="1183" y="496"/>
                    <a:pt x="1183" y="496"/>
                  </a:cubicBezTo>
                  <a:moveTo>
                    <a:pt x="1183" y="496"/>
                  </a:moveTo>
                  <a:cubicBezTo>
                    <a:pt x="1183" y="496"/>
                    <a:pt x="1183" y="496"/>
                    <a:pt x="1183" y="496"/>
                  </a:cubicBezTo>
                  <a:cubicBezTo>
                    <a:pt x="1183" y="496"/>
                    <a:pt x="1183" y="496"/>
                    <a:pt x="1183" y="496"/>
                  </a:cubicBezTo>
                  <a:moveTo>
                    <a:pt x="1183" y="496"/>
                  </a:moveTo>
                  <a:cubicBezTo>
                    <a:pt x="1183" y="496"/>
                    <a:pt x="1183" y="496"/>
                    <a:pt x="1183" y="496"/>
                  </a:cubicBezTo>
                  <a:cubicBezTo>
                    <a:pt x="1183" y="496"/>
                    <a:pt x="1183" y="496"/>
                    <a:pt x="1183" y="496"/>
                  </a:cubicBezTo>
                  <a:moveTo>
                    <a:pt x="1183" y="496"/>
                  </a:moveTo>
                  <a:cubicBezTo>
                    <a:pt x="1183" y="496"/>
                    <a:pt x="1183" y="496"/>
                    <a:pt x="1183" y="496"/>
                  </a:cubicBezTo>
                  <a:cubicBezTo>
                    <a:pt x="1183" y="496"/>
                    <a:pt x="1183" y="496"/>
                    <a:pt x="1183" y="496"/>
                  </a:cubicBezTo>
                  <a:moveTo>
                    <a:pt x="1183" y="496"/>
                  </a:moveTo>
                  <a:cubicBezTo>
                    <a:pt x="1183" y="496"/>
                    <a:pt x="1183" y="496"/>
                    <a:pt x="1183" y="496"/>
                  </a:cubicBezTo>
                  <a:cubicBezTo>
                    <a:pt x="1183" y="496"/>
                    <a:pt x="1183" y="496"/>
                    <a:pt x="1183" y="496"/>
                  </a:cubicBezTo>
                  <a:moveTo>
                    <a:pt x="1184" y="496"/>
                  </a:moveTo>
                  <a:cubicBezTo>
                    <a:pt x="1184" y="496"/>
                    <a:pt x="1184" y="496"/>
                    <a:pt x="1183" y="496"/>
                  </a:cubicBezTo>
                  <a:cubicBezTo>
                    <a:pt x="1184" y="496"/>
                    <a:pt x="1184" y="496"/>
                    <a:pt x="1184" y="496"/>
                  </a:cubicBezTo>
                  <a:moveTo>
                    <a:pt x="1186" y="497"/>
                  </a:moveTo>
                  <a:cubicBezTo>
                    <a:pt x="1185" y="497"/>
                    <a:pt x="1185" y="496"/>
                    <a:pt x="1184" y="496"/>
                  </a:cubicBezTo>
                  <a:cubicBezTo>
                    <a:pt x="1185" y="496"/>
                    <a:pt x="1185" y="497"/>
                    <a:pt x="1186" y="497"/>
                  </a:cubicBezTo>
                  <a:moveTo>
                    <a:pt x="1186" y="497"/>
                  </a:moveTo>
                  <a:cubicBezTo>
                    <a:pt x="1186" y="497"/>
                    <a:pt x="1186" y="497"/>
                    <a:pt x="1186" y="497"/>
                  </a:cubicBezTo>
                  <a:cubicBezTo>
                    <a:pt x="1186" y="497"/>
                    <a:pt x="1186" y="497"/>
                    <a:pt x="1186" y="497"/>
                  </a:cubicBezTo>
                  <a:moveTo>
                    <a:pt x="1188" y="498"/>
                  </a:moveTo>
                  <a:cubicBezTo>
                    <a:pt x="1188" y="498"/>
                    <a:pt x="1187" y="497"/>
                    <a:pt x="1186" y="497"/>
                  </a:cubicBezTo>
                  <a:cubicBezTo>
                    <a:pt x="1187" y="497"/>
                    <a:pt x="1188" y="498"/>
                    <a:pt x="1188" y="498"/>
                  </a:cubicBezTo>
                  <a:moveTo>
                    <a:pt x="1190" y="499"/>
                  </a:moveTo>
                  <a:cubicBezTo>
                    <a:pt x="1190" y="499"/>
                    <a:pt x="1189" y="499"/>
                    <a:pt x="1188" y="498"/>
                  </a:cubicBezTo>
                  <a:cubicBezTo>
                    <a:pt x="1189" y="499"/>
                    <a:pt x="1190" y="499"/>
                    <a:pt x="1190" y="499"/>
                  </a:cubicBezTo>
                  <a:moveTo>
                    <a:pt x="1192" y="501"/>
                  </a:moveTo>
                  <a:cubicBezTo>
                    <a:pt x="1191" y="501"/>
                    <a:pt x="1190" y="500"/>
                    <a:pt x="1190" y="499"/>
                  </a:cubicBezTo>
                  <a:cubicBezTo>
                    <a:pt x="1190" y="500"/>
                    <a:pt x="1191" y="501"/>
                    <a:pt x="1192" y="501"/>
                  </a:cubicBezTo>
                  <a:moveTo>
                    <a:pt x="1194" y="503"/>
                  </a:moveTo>
                  <a:cubicBezTo>
                    <a:pt x="1193" y="502"/>
                    <a:pt x="1192" y="502"/>
                    <a:pt x="1192" y="501"/>
                  </a:cubicBezTo>
                  <a:cubicBezTo>
                    <a:pt x="1192" y="502"/>
                    <a:pt x="1193" y="502"/>
                    <a:pt x="1194" y="503"/>
                  </a:cubicBezTo>
                  <a:moveTo>
                    <a:pt x="1196" y="506"/>
                  </a:moveTo>
                  <a:cubicBezTo>
                    <a:pt x="1196" y="505"/>
                    <a:pt x="1195" y="504"/>
                    <a:pt x="1194" y="503"/>
                  </a:cubicBezTo>
                  <a:cubicBezTo>
                    <a:pt x="1195" y="504"/>
                    <a:pt x="1196" y="505"/>
                    <a:pt x="1196" y="506"/>
                  </a:cubicBezTo>
                  <a:moveTo>
                    <a:pt x="1197" y="506"/>
                  </a:moveTo>
                  <a:cubicBezTo>
                    <a:pt x="1196" y="506"/>
                    <a:pt x="1196" y="506"/>
                    <a:pt x="1196" y="506"/>
                  </a:cubicBezTo>
                  <a:cubicBezTo>
                    <a:pt x="1196" y="506"/>
                    <a:pt x="1196" y="506"/>
                    <a:pt x="1197" y="506"/>
                  </a:cubicBezTo>
                  <a:moveTo>
                    <a:pt x="1197" y="506"/>
                  </a:moveTo>
                  <a:cubicBezTo>
                    <a:pt x="1197" y="506"/>
                    <a:pt x="1197" y="506"/>
                    <a:pt x="1197" y="506"/>
                  </a:cubicBezTo>
                  <a:cubicBezTo>
                    <a:pt x="1197" y="506"/>
                    <a:pt x="1197" y="506"/>
                    <a:pt x="1197" y="506"/>
                  </a:cubicBezTo>
                  <a:moveTo>
                    <a:pt x="1197" y="506"/>
                  </a:moveTo>
                  <a:cubicBezTo>
                    <a:pt x="1197" y="507"/>
                    <a:pt x="1197" y="507"/>
                    <a:pt x="1197" y="507"/>
                  </a:cubicBezTo>
                  <a:cubicBezTo>
                    <a:pt x="1197" y="507"/>
                    <a:pt x="1197" y="507"/>
                    <a:pt x="1197" y="506"/>
                  </a:cubicBezTo>
                  <a:moveTo>
                    <a:pt x="1198" y="507"/>
                  </a:moveTo>
                  <a:cubicBezTo>
                    <a:pt x="1197" y="507"/>
                    <a:pt x="1197" y="507"/>
                    <a:pt x="1197" y="507"/>
                  </a:cubicBezTo>
                  <a:cubicBezTo>
                    <a:pt x="1198" y="507"/>
                    <a:pt x="1198" y="507"/>
                    <a:pt x="1198" y="507"/>
                  </a:cubicBezTo>
                  <a:moveTo>
                    <a:pt x="1198" y="507"/>
                  </a:moveTo>
                  <a:cubicBezTo>
                    <a:pt x="1198" y="507"/>
                    <a:pt x="1198" y="507"/>
                    <a:pt x="1198" y="507"/>
                  </a:cubicBezTo>
                  <a:cubicBezTo>
                    <a:pt x="1198" y="507"/>
                    <a:pt x="1198" y="507"/>
                    <a:pt x="1198" y="507"/>
                  </a:cubicBezTo>
                  <a:moveTo>
                    <a:pt x="1198" y="507"/>
                  </a:moveTo>
                  <a:cubicBezTo>
                    <a:pt x="1198" y="507"/>
                    <a:pt x="1198" y="507"/>
                    <a:pt x="1198" y="508"/>
                  </a:cubicBezTo>
                  <a:cubicBezTo>
                    <a:pt x="1198" y="507"/>
                    <a:pt x="1198" y="507"/>
                    <a:pt x="1198" y="507"/>
                  </a:cubicBezTo>
                  <a:moveTo>
                    <a:pt x="1198" y="508"/>
                  </a:moveTo>
                  <a:cubicBezTo>
                    <a:pt x="1198" y="508"/>
                    <a:pt x="1199" y="508"/>
                    <a:pt x="1199" y="508"/>
                  </a:cubicBezTo>
                  <a:cubicBezTo>
                    <a:pt x="1199" y="508"/>
                    <a:pt x="1199" y="508"/>
                    <a:pt x="1199" y="508"/>
                  </a:cubicBezTo>
                  <a:moveTo>
                    <a:pt x="1199" y="509"/>
                  </a:moveTo>
                  <a:cubicBezTo>
                    <a:pt x="1199" y="509"/>
                    <a:pt x="1199" y="509"/>
                    <a:pt x="1199" y="508"/>
                  </a:cubicBezTo>
                  <a:cubicBezTo>
                    <a:pt x="1199" y="509"/>
                    <a:pt x="1199" y="509"/>
                    <a:pt x="1199" y="509"/>
                  </a:cubicBezTo>
                  <a:moveTo>
                    <a:pt x="1199" y="509"/>
                  </a:moveTo>
                  <a:cubicBezTo>
                    <a:pt x="1199" y="509"/>
                    <a:pt x="1199" y="509"/>
                    <a:pt x="1199" y="509"/>
                  </a:cubicBezTo>
                  <a:cubicBezTo>
                    <a:pt x="1199" y="509"/>
                    <a:pt x="1199" y="509"/>
                    <a:pt x="1199" y="509"/>
                  </a:cubicBezTo>
                  <a:moveTo>
                    <a:pt x="1199" y="509"/>
                  </a:moveTo>
                  <a:cubicBezTo>
                    <a:pt x="1199" y="509"/>
                    <a:pt x="1199" y="509"/>
                    <a:pt x="1199" y="509"/>
                  </a:cubicBezTo>
                  <a:cubicBezTo>
                    <a:pt x="1199" y="509"/>
                    <a:pt x="1199" y="509"/>
                    <a:pt x="1199" y="509"/>
                  </a:cubicBezTo>
                  <a:moveTo>
                    <a:pt x="1199" y="509"/>
                  </a:moveTo>
                  <a:cubicBezTo>
                    <a:pt x="1199" y="509"/>
                    <a:pt x="1199" y="509"/>
                    <a:pt x="1199" y="509"/>
                  </a:cubicBezTo>
                  <a:cubicBezTo>
                    <a:pt x="1199" y="509"/>
                    <a:pt x="1199" y="509"/>
                    <a:pt x="1199" y="509"/>
                  </a:cubicBezTo>
                  <a:moveTo>
                    <a:pt x="1199" y="509"/>
                  </a:moveTo>
                  <a:cubicBezTo>
                    <a:pt x="1199" y="509"/>
                    <a:pt x="1199" y="509"/>
                    <a:pt x="1199" y="509"/>
                  </a:cubicBezTo>
                  <a:cubicBezTo>
                    <a:pt x="1199" y="509"/>
                    <a:pt x="1199" y="509"/>
                    <a:pt x="1199" y="509"/>
                  </a:cubicBezTo>
                  <a:moveTo>
                    <a:pt x="1199" y="509"/>
                  </a:moveTo>
                  <a:cubicBezTo>
                    <a:pt x="1199" y="509"/>
                    <a:pt x="1199" y="509"/>
                    <a:pt x="1199" y="509"/>
                  </a:cubicBezTo>
                  <a:cubicBezTo>
                    <a:pt x="1199" y="509"/>
                    <a:pt x="1199" y="509"/>
                    <a:pt x="1199" y="509"/>
                  </a:cubicBezTo>
                  <a:moveTo>
                    <a:pt x="1199" y="510"/>
                  </a:moveTo>
                  <a:cubicBezTo>
                    <a:pt x="1199" y="509"/>
                    <a:pt x="1199" y="509"/>
                    <a:pt x="1199" y="509"/>
                  </a:cubicBezTo>
                  <a:cubicBezTo>
                    <a:pt x="1199" y="509"/>
                    <a:pt x="1199" y="509"/>
                    <a:pt x="1199" y="510"/>
                  </a:cubicBezTo>
                  <a:moveTo>
                    <a:pt x="1199" y="510"/>
                  </a:moveTo>
                  <a:cubicBezTo>
                    <a:pt x="1199" y="510"/>
                    <a:pt x="1199" y="510"/>
                    <a:pt x="1199" y="510"/>
                  </a:cubicBezTo>
                  <a:cubicBezTo>
                    <a:pt x="1199" y="510"/>
                    <a:pt x="1199" y="510"/>
                    <a:pt x="1199" y="510"/>
                  </a:cubicBezTo>
                  <a:moveTo>
                    <a:pt x="1199" y="510"/>
                  </a:moveTo>
                  <a:cubicBezTo>
                    <a:pt x="1199" y="510"/>
                    <a:pt x="1199" y="510"/>
                    <a:pt x="1199" y="510"/>
                  </a:cubicBezTo>
                  <a:cubicBezTo>
                    <a:pt x="1199" y="510"/>
                    <a:pt x="1199" y="510"/>
                    <a:pt x="1199" y="510"/>
                  </a:cubicBezTo>
                  <a:moveTo>
                    <a:pt x="1199" y="510"/>
                  </a:moveTo>
                  <a:cubicBezTo>
                    <a:pt x="1199" y="510"/>
                    <a:pt x="1199" y="510"/>
                    <a:pt x="1199" y="510"/>
                  </a:cubicBezTo>
                  <a:cubicBezTo>
                    <a:pt x="1199" y="510"/>
                    <a:pt x="1199" y="510"/>
                    <a:pt x="1199" y="510"/>
                  </a:cubicBezTo>
                  <a:moveTo>
                    <a:pt x="1199" y="510"/>
                  </a:moveTo>
                  <a:cubicBezTo>
                    <a:pt x="1199" y="510"/>
                    <a:pt x="1199" y="510"/>
                    <a:pt x="1199" y="510"/>
                  </a:cubicBezTo>
                  <a:cubicBezTo>
                    <a:pt x="1199" y="510"/>
                    <a:pt x="1199" y="510"/>
                    <a:pt x="1199" y="510"/>
                  </a:cubicBezTo>
                  <a:moveTo>
                    <a:pt x="1200" y="510"/>
                  </a:moveTo>
                  <a:cubicBezTo>
                    <a:pt x="1199" y="510"/>
                    <a:pt x="1199" y="510"/>
                    <a:pt x="1199" y="510"/>
                  </a:cubicBezTo>
                  <a:cubicBezTo>
                    <a:pt x="1200" y="510"/>
                    <a:pt x="1200" y="510"/>
                    <a:pt x="1200" y="510"/>
                  </a:cubicBezTo>
                  <a:moveTo>
                    <a:pt x="1200" y="510"/>
                  </a:moveTo>
                  <a:cubicBezTo>
                    <a:pt x="1200" y="510"/>
                    <a:pt x="1200" y="510"/>
                    <a:pt x="1200" y="510"/>
                  </a:cubicBezTo>
                  <a:cubicBezTo>
                    <a:pt x="1200" y="510"/>
                    <a:pt x="1200" y="510"/>
                    <a:pt x="1200" y="510"/>
                  </a:cubicBezTo>
                  <a:moveTo>
                    <a:pt x="1200" y="510"/>
                  </a:moveTo>
                  <a:cubicBezTo>
                    <a:pt x="1200" y="510"/>
                    <a:pt x="1200" y="510"/>
                    <a:pt x="1200" y="510"/>
                  </a:cubicBezTo>
                  <a:cubicBezTo>
                    <a:pt x="1200" y="510"/>
                    <a:pt x="1200" y="510"/>
                    <a:pt x="1200" y="510"/>
                  </a:cubicBezTo>
                  <a:moveTo>
                    <a:pt x="1200" y="510"/>
                  </a:moveTo>
                  <a:cubicBezTo>
                    <a:pt x="1200" y="510"/>
                    <a:pt x="1200" y="510"/>
                    <a:pt x="1200" y="510"/>
                  </a:cubicBezTo>
                  <a:cubicBezTo>
                    <a:pt x="1200" y="510"/>
                    <a:pt x="1200" y="510"/>
                    <a:pt x="1200" y="510"/>
                  </a:cubicBezTo>
                  <a:moveTo>
                    <a:pt x="1200" y="510"/>
                  </a:moveTo>
                  <a:cubicBezTo>
                    <a:pt x="1200" y="510"/>
                    <a:pt x="1200" y="510"/>
                    <a:pt x="1200" y="510"/>
                  </a:cubicBezTo>
                  <a:cubicBezTo>
                    <a:pt x="1200" y="510"/>
                    <a:pt x="1200" y="510"/>
                    <a:pt x="1200" y="510"/>
                  </a:cubicBezTo>
                  <a:moveTo>
                    <a:pt x="1200" y="510"/>
                  </a:moveTo>
                  <a:cubicBezTo>
                    <a:pt x="1200" y="510"/>
                    <a:pt x="1200" y="510"/>
                    <a:pt x="1200" y="510"/>
                  </a:cubicBezTo>
                  <a:cubicBezTo>
                    <a:pt x="1200" y="510"/>
                    <a:pt x="1200" y="510"/>
                    <a:pt x="1200" y="510"/>
                  </a:cubicBezTo>
                  <a:moveTo>
                    <a:pt x="676" y="509"/>
                  </a:moveTo>
                  <a:cubicBezTo>
                    <a:pt x="676" y="509"/>
                    <a:pt x="676" y="509"/>
                    <a:pt x="676" y="509"/>
                  </a:cubicBezTo>
                  <a:cubicBezTo>
                    <a:pt x="676" y="509"/>
                    <a:pt x="676" y="509"/>
                    <a:pt x="676" y="509"/>
                  </a:cubicBezTo>
                  <a:moveTo>
                    <a:pt x="676" y="509"/>
                  </a:moveTo>
                  <a:cubicBezTo>
                    <a:pt x="676" y="509"/>
                    <a:pt x="676" y="509"/>
                    <a:pt x="676" y="509"/>
                  </a:cubicBezTo>
                  <a:cubicBezTo>
                    <a:pt x="676" y="509"/>
                    <a:pt x="676" y="509"/>
                    <a:pt x="676" y="509"/>
                  </a:cubicBezTo>
                  <a:moveTo>
                    <a:pt x="676" y="509"/>
                  </a:moveTo>
                  <a:cubicBezTo>
                    <a:pt x="676" y="509"/>
                    <a:pt x="676" y="509"/>
                    <a:pt x="676" y="509"/>
                  </a:cubicBezTo>
                  <a:cubicBezTo>
                    <a:pt x="676" y="509"/>
                    <a:pt x="676" y="509"/>
                    <a:pt x="676" y="509"/>
                  </a:cubicBezTo>
                  <a:moveTo>
                    <a:pt x="676" y="509"/>
                  </a:moveTo>
                  <a:cubicBezTo>
                    <a:pt x="677" y="509"/>
                    <a:pt x="677" y="509"/>
                    <a:pt x="677" y="509"/>
                  </a:cubicBezTo>
                  <a:cubicBezTo>
                    <a:pt x="676" y="509"/>
                    <a:pt x="676" y="509"/>
                    <a:pt x="676" y="509"/>
                  </a:cubicBezTo>
                  <a:moveTo>
                    <a:pt x="677" y="509"/>
                  </a:moveTo>
                  <a:cubicBezTo>
                    <a:pt x="677" y="509"/>
                    <a:pt x="677" y="509"/>
                    <a:pt x="677" y="509"/>
                  </a:cubicBezTo>
                  <a:cubicBezTo>
                    <a:pt x="677" y="509"/>
                    <a:pt x="677" y="509"/>
                    <a:pt x="677" y="509"/>
                  </a:cubicBezTo>
                  <a:moveTo>
                    <a:pt x="677" y="509"/>
                  </a:moveTo>
                  <a:cubicBezTo>
                    <a:pt x="677" y="509"/>
                    <a:pt x="677" y="509"/>
                    <a:pt x="677" y="509"/>
                  </a:cubicBezTo>
                  <a:cubicBezTo>
                    <a:pt x="677" y="509"/>
                    <a:pt x="677" y="509"/>
                    <a:pt x="677" y="509"/>
                  </a:cubicBezTo>
                  <a:moveTo>
                    <a:pt x="677" y="509"/>
                  </a:moveTo>
                  <a:cubicBezTo>
                    <a:pt x="677" y="509"/>
                    <a:pt x="677" y="509"/>
                    <a:pt x="677" y="509"/>
                  </a:cubicBezTo>
                  <a:cubicBezTo>
                    <a:pt x="677" y="509"/>
                    <a:pt x="677" y="509"/>
                    <a:pt x="677" y="509"/>
                  </a:cubicBezTo>
                  <a:moveTo>
                    <a:pt x="677" y="509"/>
                  </a:moveTo>
                  <a:cubicBezTo>
                    <a:pt x="677" y="509"/>
                    <a:pt x="677" y="509"/>
                    <a:pt x="677" y="509"/>
                  </a:cubicBezTo>
                  <a:cubicBezTo>
                    <a:pt x="677" y="509"/>
                    <a:pt x="677" y="509"/>
                    <a:pt x="677" y="509"/>
                  </a:cubicBezTo>
                  <a:moveTo>
                    <a:pt x="677" y="509"/>
                  </a:moveTo>
                  <a:cubicBezTo>
                    <a:pt x="677" y="509"/>
                    <a:pt x="677" y="509"/>
                    <a:pt x="677" y="509"/>
                  </a:cubicBezTo>
                  <a:cubicBezTo>
                    <a:pt x="677" y="509"/>
                    <a:pt x="677" y="509"/>
                    <a:pt x="677" y="509"/>
                  </a:cubicBezTo>
                  <a:moveTo>
                    <a:pt x="677" y="509"/>
                  </a:moveTo>
                  <a:cubicBezTo>
                    <a:pt x="677" y="509"/>
                    <a:pt x="677" y="509"/>
                    <a:pt x="677" y="509"/>
                  </a:cubicBezTo>
                  <a:cubicBezTo>
                    <a:pt x="677" y="509"/>
                    <a:pt x="677" y="509"/>
                    <a:pt x="677" y="509"/>
                  </a:cubicBezTo>
                  <a:moveTo>
                    <a:pt x="677" y="509"/>
                  </a:moveTo>
                  <a:cubicBezTo>
                    <a:pt x="677" y="509"/>
                    <a:pt x="677" y="509"/>
                    <a:pt x="677" y="509"/>
                  </a:cubicBezTo>
                  <a:cubicBezTo>
                    <a:pt x="677" y="509"/>
                    <a:pt x="677" y="509"/>
                    <a:pt x="677" y="509"/>
                  </a:cubicBezTo>
                  <a:moveTo>
                    <a:pt x="677" y="509"/>
                  </a:moveTo>
                  <a:cubicBezTo>
                    <a:pt x="677" y="509"/>
                    <a:pt x="677" y="509"/>
                    <a:pt x="677" y="509"/>
                  </a:cubicBezTo>
                  <a:cubicBezTo>
                    <a:pt x="677" y="509"/>
                    <a:pt x="677" y="509"/>
                    <a:pt x="677" y="509"/>
                  </a:cubicBezTo>
                  <a:moveTo>
                    <a:pt x="677" y="509"/>
                  </a:moveTo>
                  <a:cubicBezTo>
                    <a:pt x="677" y="509"/>
                    <a:pt x="677" y="509"/>
                    <a:pt x="677" y="509"/>
                  </a:cubicBezTo>
                  <a:cubicBezTo>
                    <a:pt x="677" y="509"/>
                    <a:pt x="677" y="509"/>
                    <a:pt x="677" y="509"/>
                  </a:cubicBezTo>
                  <a:moveTo>
                    <a:pt x="677" y="509"/>
                  </a:moveTo>
                  <a:cubicBezTo>
                    <a:pt x="677" y="509"/>
                    <a:pt x="677" y="509"/>
                    <a:pt x="677" y="509"/>
                  </a:cubicBezTo>
                  <a:cubicBezTo>
                    <a:pt x="677" y="509"/>
                    <a:pt x="677" y="509"/>
                    <a:pt x="677" y="509"/>
                  </a:cubicBezTo>
                  <a:moveTo>
                    <a:pt x="677" y="509"/>
                  </a:moveTo>
                  <a:cubicBezTo>
                    <a:pt x="677" y="509"/>
                    <a:pt x="677" y="509"/>
                    <a:pt x="677" y="509"/>
                  </a:cubicBezTo>
                  <a:cubicBezTo>
                    <a:pt x="677" y="509"/>
                    <a:pt x="677" y="509"/>
                    <a:pt x="677" y="509"/>
                  </a:cubicBezTo>
                  <a:moveTo>
                    <a:pt x="677" y="509"/>
                  </a:moveTo>
                  <a:cubicBezTo>
                    <a:pt x="677" y="509"/>
                    <a:pt x="677" y="509"/>
                    <a:pt x="677" y="509"/>
                  </a:cubicBezTo>
                  <a:cubicBezTo>
                    <a:pt x="677" y="509"/>
                    <a:pt x="677" y="509"/>
                    <a:pt x="677" y="509"/>
                  </a:cubicBezTo>
                  <a:moveTo>
                    <a:pt x="672" y="509"/>
                  </a:moveTo>
                  <a:cubicBezTo>
                    <a:pt x="671" y="509"/>
                    <a:pt x="671" y="509"/>
                    <a:pt x="671" y="509"/>
                  </a:cubicBezTo>
                  <a:cubicBezTo>
                    <a:pt x="672" y="509"/>
                    <a:pt x="672" y="509"/>
                    <a:pt x="672" y="509"/>
                  </a:cubicBezTo>
                  <a:moveTo>
                    <a:pt x="675" y="509"/>
                  </a:moveTo>
                  <a:cubicBezTo>
                    <a:pt x="675" y="509"/>
                    <a:pt x="675" y="509"/>
                    <a:pt x="675" y="509"/>
                  </a:cubicBezTo>
                  <a:cubicBezTo>
                    <a:pt x="674" y="509"/>
                    <a:pt x="673" y="509"/>
                    <a:pt x="672" y="509"/>
                  </a:cubicBezTo>
                  <a:cubicBezTo>
                    <a:pt x="672" y="509"/>
                    <a:pt x="674" y="509"/>
                    <a:pt x="675" y="509"/>
                  </a:cubicBezTo>
                  <a:moveTo>
                    <a:pt x="675" y="509"/>
                  </a:moveTo>
                  <a:cubicBezTo>
                    <a:pt x="675" y="509"/>
                    <a:pt x="675" y="509"/>
                    <a:pt x="675" y="509"/>
                  </a:cubicBezTo>
                  <a:cubicBezTo>
                    <a:pt x="675" y="509"/>
                    <a:pt x="675" y="509"/>
                    <a:pt x="675" y="509"/>
                  </a:cubicBezTo>
                  <a:moveTo>
                    <a:pt x="675" y="509"/>
                  </a:moveTo>
                  <a:cubicBezTo>
                    <a:pt x="675" y="509"/>
                    <a:pt x="675" y="509"/>
                    <a:pt x="675" y="509"/>
                  </a:cubicBezTo>
                  <a:cubicBezTo>
                    <a:pt x="675" y="509"/>
                    <a:pt x="675" y="509"/>
                    <a:pt x="675" y="509"/>
                  </a:cubicBezTo>
                  <a:moveTo>
                    <a:pt x="675" y="509"/>
                  </a:moveTo>
                  <a:cubicBezTo>
                    <a:pt x="675" y="509"/>
                    <a:pt x="675" y="509"/>
                    <a:pt x="675" y="509"/>
                  </a:cubicBezTo>
                  <a:cubicBezTo>
                    <a:pt x="675" y="509"/>
                    <a:pt x="675" y="509"/>
                    <a:pt x="675" y="509"/>
                  </a:cubicBezTo>
                  <a:moveTo>
                    <a:pt x="675" y="509"/>
                  </a:moveTo>
                  <a:cubicBezTo>
                    <a:pt x="675" y="509"/>
                    <a:pt x="675" y="509"/>
                    <a:pt x="675" y="509"/>
                  </a:cubicBezTo>
                  <a:cubicBezTo>
                    <a:pt x="675" y="509"/>
                    <a:pt x="675" y="509"/>
                    <a:pt x="675" y="509"/>
                  </a:cubicBezTo>
                  <a:moveTo>
                    <a:pt x="675" y="509"/>
                  </a:moveTo>
                  <a:cubicBezTo>
                    <a:pt x="675" y="509"/>
                    <a:pt x="675" y="509"/>
                    <a:pt x="675" y="509"/>
                  </a:cubicBezTo>
                  <a:cubicBezTo>
                    <a:pt x="675" y="509"/>
                    <a:pt x="675" y="509"/>
                    <a:pt x="675" y="509"/>
                  </a:cubicBezTo>
                  <a:moveTo>
                    <a:pt x="646" y="506"/>
                  </a:moveTo>
                  <a:cubicBezTo>
                    <a:pt x="646" y="506"/>
                    <a:pt x="646" y="506"/>
                    <a:pt x="646" y="506"/>
                  </a:cubicBezTo>
                  <a:cubicBezTo>
                    <a:pt x="646" y="506"/>
                    <a:pt x="646" y="506"/>
                    <a:pt x="646" y="506"/>
                  </a:cubicBezTo>
                  <a:moveTo>
                    <a:pt x="646" y="506"/>
                  </a:moveTo>
                  <a:cubicBezTo>
                    <a:pt x="646" y="506"/>
                    <a:pt x="646" y="506"/>
                    <a:pt x="646" y="506"/>
                  </a:cubicBezTo>
                  <a:cubicBezTo>
                    <a:pt x="646" y="506"/>
                    <a:pt x="646" y="506"/>
                    <a:pt x="646" y="506"/>
                  </a:cubicBezTo>
                  <a:moveTo>
                    <a:pt x="646" y="506"/>
                  </a:moveTo>
                  <a:cubicBezTo>
                    <a:pt x="646" y="506"/>
                    <a:pt x="646" y="506"/>
                    <a:pt x="646" y="506"/>
                  </a:cubicBezTo>
                  <a:cubicBezTo>
                    <a:pt x="646" y="506"/>
                    <a:pt x="646" y="506"/>
                    <a:pt x="646" y="506"/>
                  </a:cubicBezTo>
                  <a:moveTo>
                    <a:pt x="646" y="506"/>
                  </a:moveTo>
                  <a:cubicBezTo>
                    <a:pt x="646" y="506"/>
                    <a:pt x="646" y="506"/>
                    <a:pt x="646" y="506"/>
                  </a:cubicBezTo>
                  <a:cubicBezTo>
                    <a:pt x="646" y="506"/>
                    <a:pt x="646" y="506"/>
                    <a:pt x="646" y="506"/>
                  </a:cubicBezTo>
                  <a:moveTo>
                    <a:pt x="646" y="506"/>
                  </a:moveTo>
                  <a:cubicBezTo>
                    <a:pt x="646" y="506"/>
                    <a:pt x="646" y="506"/>
                    <a:pt x="646" y="506"/>
                  </a:cubicBezTo>
                  <a:cubicBezTo>
                    <a:pt x="646" y="506"/>
                    <a:pt x="646" y="506"/>
                    <a:pt x="646" y="506"/>
                  </a:cubicBezTo>
                  <a:cubicBezTo>
                    <a:pt x="646" y="506"/>
                    <a:pt x="646" y="506"/>
                    <a:pt x="646" y="506"/>
                  </a:cubicBezTo>
                  <a:moveTo>
                    <a:pt x="646" y="506"/>
                  </a:moveTo>
                  <a:cubicBezTo>
                    <a:pt x="646" y="506"/>
                    <a:pt x="646" y="506"/>
                    <a:pt x="646" y="506"/>
                  </a:cubicBezTo>
                  <a:cubicBezTo>
                    <a:pt x="646" y="506"/>
                    <a:pt x="646" y="506"/>
                    <a:pt x="646" y="506"/>
                  </a:cubicBezTo>
                  <a:moveTo>
                    <a:pt x="646" y="506"/>
                  </a:moveTo>
                  <a:cubicBezTo>
                    <a:pt x="646" y="506"/>
                    <a:pt x="646" y="506"/>
                    <a:pt x="646" y="506"/>
                  </a:cubicBezTo>
                  <a:cubicBezTo>
                    <a:pt x="646" y="506"/>
                    <a:pt x="646" y="506"/>
                    <a:pt x="646" y="506"/>
                  </a:cubicBezTo>
                  <a:moveTo>
                    <a:pt x="647" y="506"/>
                  </a:moveTo>
                  <a:cubicBezTo>
                    <a:pt x="647" y="506"/>
                    <a:pt x="647" y="506"/>
                    <a:pt x="646" y="506"/>
                  </a:cubicBezTo>
                  <a:cubicBezTo>
                    <a:pt x="647" y="506"/>
                    <a:pt x="647" y="506"/>
                    <a:pt x="647" y="506"/>
                  </a:cubicBezTo>
                  <a:cubicBezTo>
                    <a:pt x="647" y="506"/>
                    <a:pt x="647" y="506"/>
                    <a:pt x="647" y="506"/>
                  </a:cubicBezTo>
                  <a:cubicBezTo>
                    <a:pt x="647" y="506"/>
                    <a:pt x="647" y="506"/>
                    <a:pt x="647" y="506"/>
                  </a:cubicBezTo>
                  <a:moveTo>
                    <a:pt x="647" y="506"/>
                  </a:moveTo>
                  <a:cubicBezTo>
                    <a:pt x="647" y="506"/>
                    <a:pt x="647" y="506"/>
                    <a:pt x="647" y="506"/>
                  </a:cubicBezTo>
                  <a:cubicBezTo>
                    <a:pt x="647" y="506"/>
                    <a:pt x="647" y="506"/>
                    <a:pt x="647" y="506"/>
                  </a:cubicBezTo>
                  <a:moveTo>
                    <a:pt x="647" y="506"/>
                  </a:moveTo>
                  <a:cubicBezTo>
                    <a:pt x="647" y="506"/>
                    <a:pt x="647" y="506"/>
                    <a:pt x="647" y="506"/>
                  </a:cubicBezTo>
                  <a:cubicBezTo>
                    <a:pt x="647" y="506"/>
                    <a:pt x="647" y="506"/>
                    <a:pt x="647" y="506"/>
                  </a:cubicBezTo>
                  <a:moveTo>
                    <a:pt x="647" y="506"/>
                  </a:moveTo>
                  <a:cubicBezTo>
                    <a:pt x="647" y="506"/>
                    <a:pt x="647" y="506"/>
                    <a:pt x="647" y="506"/>
                  </a:cubicBezTo>
                  <a:cubicBezTo>
                    <a:pt x="647" y="506"/>
                    <a:pt x="647" y="506"/>
                    <a:pt x="647" y="506"/>
                  </a:cubicBezTo>
                  <a:moveTo>
                    <a:pt x="647" y="506"/>
                  </a:moveTo>
                  <a:cubicBezTo>
                    <a:pt x="647" y="506"/>
                    <a:pt x="647" y="506"/>
                    <a:pt x="647" y="506"/>
                  </a:cubicBezTo>
                  <a:cubicBezTo>
                    <a:pt x="647" y="506"/>
                    <a:pt x="647" y="506"/>
                    <a:pt x="647" y="506"/>
                  </a:cubicBezTo>
                  <a:moveTo>
                    <a:pt x="706" y="504"/>
                  </a:moveTo>
                  <a:cubicBezTo>
                    <a:pt x="706" y="504"/>
                    <a:pt x="706" y="504"/>
                    <a:pt x="706" y="504"/>
                  </a:cubicBezTo>
                  <a:cubicBezTo>
                    <a:pt x="706" y="504"/>
                    <a:pt x="706" y="504"/>
                    <a:pt x="706" y="504"/>
                  </a:cubicBezTo>
                  <a:moveTo>
                    <a:pt x="706" y="504"/>
                  </a:moveTo>
                  <a:cubicBezTo>
                    <a:pt x="706" y="504"/>
                    <a:pt x="706" y="504"/>
                    <a:pt x="706" y="504"/>
                  </a:cubicBezTo>
                  <a:cubicBezTo>
                    <a:pt x="706" y="504"/>
                    <a:pt x="706" y="504"/>
                    <a:pt x="706" y="504"/>
                  </a:cubicBezTo>
                  <a:moveTo>
                    <a:pt x="706" y="504"/>
                  </a:moveTo>
                  <a:cubicBezTo>
                    <a:pt x="706" y="504"/>
                    <a:pt x="706" y="504"/>
                    <a:pt x="706" y="504"/>
                  </a:cubicBezTo>
                  <a:cubicBezTo>
                    <a:pt x="706" y="504"/>
                    <a:pt x="706" y="504"/>
                    <a:pt x="706" y="504"/>
                  </a:cubicBezTo>
                  <a:moveTo>
                    <a:pt x="706" y="504"/>
                  </a:moveTo>
                  <a:cubicBezTo>
                    <a:pt x="706" y="504"/>
                    <a:pt x="706" y="504"/>
                    <a:pt x="706" y="504"/>
                  </a:cubicBezTo>
                  <a:cubicBezTo>
                    <a:pt x="706" y="504"/>
                    <a:pt x="706" y="504"/>
                    <a:pt x="706" y="504"/>
                  </a:cubicBezTo>
                  <a:moveTo>
                    <a:pt x="706" y="504"/>
                  </a:moveTo>
                  <a:cubicBezTo>
                    <a:pt x="706" y="504"/>
                    <a:pt x="706" y="504"/>
                    <a:pt x="706" y="504"/>
                  </a:cubicBezTo>
                  <a:cubicBezTo>
                    <a:pt x="706" y="504"/>
                    <a:pt x="706" y="504"/>
                    <a:pt x="706" y="504"/>
                  </a:cubicBezTo>
                  <a:moveTo>
                    <a:pt x="706" y="504"/>
                  </a:moveTo>
                  <a:cubicBezTo>
                    <a:pt x="706" y="504"/>
                    <a:pt x="706" y="504"/>
                    <a:pt x="706" y="504"/>
                  </a:cubicBezTo>
                  <a:cubicBezTo>
                    <a:pt x="706" y="504"/>
                    <a:pt x="706" y="504"/>
                    <a:pt x="706" y="504"/>
                  </a:cubicBezTo>
                  <a:moveTo>
                    <a:pt x="706" y="504"/>
                  </a:moveTo>
                  <a:cubicBezTo>
                    <a:pt x="706" y="504"/>
                    <a:pt x="706" y="504"/>
                    <a:pt x="706" y="504"/>
                  </a:cubicBezTo>
                  <a:cubicBezTo>
                    <a:pt x="706" y="504"/>
                    <a:pt x="706" y="504"/>
                    <a:pt x="706" y="504"/>
                  </a:cubicBezTo>
                  <a:moveTo>
                    <a:pt x="707" y="504"/>
                  </a:moveTo>
                  <a:cubicBezTo>
                    <a:pt x="706" y="504"/>
                    <a:pt x="706" y="504"/>
                    <a:pt x="706"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8" y="503"/>
                  </a:moveTo>
                  <a:cubicBezTo>
                    <a:pt x="708" y="503"/>
                    <a:pt x="708" y="503"/>
                    <a:pt x="708" y="503"/>
                  </a:cubicBezTo>
                  <a:cubicBezTo>
                    <a:pt x="708" y="503"/>
                    <a:pt x="708" y="503"/>
                    <a:pt x="708" y="503"/>
                  </a:cubicBezTo>
                  <a:moveTo>
                    <a:pt x="708" y="502"/>
                  </a:moveTo>
                  <a:cubicBezTo>
                    <a:pt x="708" y="503"/>
                    <a:pt x="708" y="503"/>
                    <a:pt x="708" y="503"/>
                  </a:cubicBezTo>
                  <a:cubicBezTo>
                    <a:pt x="708" y="502"/>
                    <a:pt x="708" y="502"/>
                    <a:pt x="708" y="502"/>
                  </a:cubicBezTo>
                  <a:moveTo>
                    <a:pt x="708" y="502"/>
                  </a:moveTo>
                  <a:cubicBezTo>
                    <a:pt x="708" y="502"/>
                    <a:pt x="708" y="502"/>
                    <a:pt x="708" y="502"/>
                  </a:cubicBezTo>
                  <a:cubicBezTo>
                    <a:pt x="708" y="502"/>
                    <a:pt x="708" y="502"/>
                    <a:pt x="708" y="502"/>
                  </a:cubicBezTo>
                  <a:moveTo>
                    <a:pt x="708" y="502"/>
                  </a:moveTo>
                  <a:cubicBezTo>
                    <a:pt x="708" y="502"/>
                    <a:pt x="708" y="502"/>
                    <a:pt x="708" y="502"/>
                  </a:cubicBezTo>
                  <a:cubicBezTo>
                    <a:pt x="708" y="502"/>
                    <a:pt x="708" y="502"/>
                    <a:pt x="708" y="502"/>
                  </a:cubicBezTo>
                  <a:moveTo>
                    <a:pt x="709" y="502"/>
                  </a:moveTo>
                  <a:cubicBezTo>
                    <a:pt x="708" y="502"/>
                    <a:pt x="708" y="502"/>
                    <a:pt x="708" y="502"/>
                  </a:cubicBezTo>
                  <a:cubicBezTo>
                    <a:pt x="709" y="502"/>
                    <a:pt x="709" y="502"/>
                    <a:pt x="709" y="502"/>
                  </a:cubicBezTo>
                  <a:moveTo>
                    <a:pt x="709" y="502"/>
                  </a:moveTo>
                  <a:cubicBezTo>
                    <a:pt x="709" y="502"/>
                    <a:pt x="709" y="502"/>
                    <a:pt x="709" y="502"/>
                  </a:cubicBezTo>
                  <a:cubicBezTo>
                    <a:pt x="709" y="502"/>
                    <a:pt x="709" y="502"/>
                    <a:pt x="709" y="502"/>
                  </a:cubicBezTo>
                  <a:moveTo>
                    <a:pt x="709" y="502"/>
                  </a:moveTo>
                  <a:cubicBezTo>
                    <a:pt x="709" y="502"/>
                    <a:pt x="709" y="502"/>
                    <a:pt x="709" y="502"/>
                  </a:cubicBezTo>
                  <a:cubicBezTo>
                    <a:pt x="709" y="502"/>
                    <a:pt x="709" y="502"/>
                    <a:pt x="709" y="502"/>
                  </a:cubicBezTo>
                  <a:moveTo>
                    <a:pt x="709" y="502"/>
                  </a:moveTo>
                  <a:cubicBezTo>
                    <a:pt x="709" y="502"/>
                    <a:pt x="709" y="502"/>
                    <a:pt x="709" y="502"/>
                  </a:cubicBezTo>
                  <a:cubicBezTo>
                    <a:pt x="709" y="502"/>
                    <a:pt x="709" y="502"/>
                    <a:pt x="709" y="502"/>
                  </a:cubicBezTo>
                  <a:moveTo>
                    <a:pt x="709" y="502"/>
                  </a:moveTo>
                  <a:cubicBezTo>
                    <a:pt x="709" y="502"/>
                    <a:pt x="709" y="502"/>
                    <a:pt x="709" y="502"/>
                  </a:cubicBezTo>
                  <a:cubicBezTo>
                    <a:pt x="709" y="502"/>
                    <a:pt x="709" y="502"/>
                    <a:pt x="709" y="502"/>
                  </a:cubicBezTo>
                  <a:moveTo>
                    <a:pt x="709" y="502"/>
                  </a:moveTo>
                  <a:cubicBezTo>
                    <a:pt x="709" y="502"/>
                    <a:pt x="709" y="502"/>
                    <a:pt x="709" y="502"/>
                  </a:cubicBezTo>
                  <a:cubicBezTo>
                    <a:pt x="709" y="502"/>
                    <a:pt x="709" y="502"/>
                    <a:pt x="709" y="502"/>
                  </a:cubicBezTo>
                  <a:moveTo>
                    <a:pt x="709" y="502"/>
                  </a:moveTo>
                  <a:cubicBezTo>
                    <a:pt x="709" y="502"/>
                    <a:pt x="709" y="502"/>
                    <a:pt x="709" y="502"/>
                  </a:cubicBezTo>
                  <a:cubicBezTo>
                    <a:pt x="709" y="502"/>
                    <a:pt x="709" y="502"/>
                    <a:pt x="709" y="502"/>
                  </a:cubicBezTo>
                  <a:moveTo>
                    <a:pt x="709" y="502"/>
                  </a:moveTo>
                  <a:cubicBezTo>
                    <a:pt x="709" y="502"/>
                    <a:pt x="709" y="502"/>
                    <a:pt x="709" y="502"/>
                  </a:cubicBezTo>
                  <a:cubicBezTo>
                    <a:pt x="709" y="502"/>
                    <a:pt x="709" y="502"/>
                    <a:pt x="709" y="502"/>
                  </a:cubicBezTo>
                  <a:moveTo>
                    <a:pt x="709" y="502"/>
                  </a:moveTo>
                  <a:cubicBezTo>
                    <a:pt x="709" y="502"/>
                    <a:pt x="709" y="502"/>
                    <a:pt x="709" y="502"/>
                  </a:cubicBezTo>
                  <a:cubicBezTo>
                    <a:pt x="709" y="502"/>
                    <a:pt x="709" y="502"/>
                    <a:pt x="709" y="502"/>
                  </a:cubicBezTo>
                  <a:moveTo>
                    <a:pt x="709" y="502"/>
                  </a:moveTo>
                  <a:cubicBezTo>
                    <a:pt x="709" y="502"/>
                    <a:pt x="709" y="502"/>
                    <a:pt x="709" y="502"/>
                  </a:cubicBezTo>
                  <a:cubicBezTo>
                    <a:pt x="709" y="502"/>
                    <a:pt x="709" y="502"/>
                    <a:pt x="709" y="502"/>
                  </a:cubicBezTo>
                  <a:moveTo>
                    <a:pt x="709" y="502"/>
                  </a:moveTo>
                  <a:cubicBezTo>
                    <a:pt x="709" y="502"/>
                    <a:pt x="709" y="502"/>
                    <a:pt x="709" y="502"/>
                  </a:cubicBezTo>
                  <a:cubicBezTo>
                    <a:pt x="709" y="502"/>
                    <a:pt x="709" y="502"/>
                    <a:pt x="709" y="502"/>
                  </a:cubicBezTo>
                  <a:moveTo>
                    <a:pt x="710" y="502"/>
                  </a:moveTo>
                  <a:cubicBezTo>
                    <a:pt x="709" y="502"/>
                    <a:pt x="709" y="502"/>
                    <a:pt x="709" y="502"/>
                  </a:cubicBezTo>
                  <a:cubicBezTo>
                    <a:pt x="710" y="502"/>
                    <a:pt x="710" y="502"/>
                    <a:pt x="710" y="502"/>
                  </a:cubicBezTo>
                  <a:moveTo>
                    <a:pt x="710" y="502"/>
                  </a:moveTo>
                  <a:cubicBezTo>
                    <a:pt x="710" y="502"/>
                    <a:pt x="710" y="502"/>
                    <a:pt x="710" y="502"/>
                  </a:cubicBezTo>
                  <a:cubicBezTo>
                    <a:pt x="710" y="502"/>
                    <a:pt x="710" y="502"/>
                    <a:pt x="710" y="502"/>
                  </a:cubicBezTo>
                  <a:moveTo>
                    <a:pt x="710" y="502"/>
                  </a:moveTo>
                  <a:cubicBezTo>
                    <a:pt x="710" y="502"/>
                    <a:pt x="710" y="502"/>
                    <a:pt x="710" y="502"/>
                  </a:cubicBezTo>
                  <a:cubicBezTo>
                    <a:pt x="710" y="502"/>
                    <a:pt x="710" y="502"/>
                    <a:pt x="710" y="502"/>
                  </a:cubicBezTo>
                  <a:moveTo>
                    <a:pt x="710" y="502"/>
                  </a:moveTo>
                  <a:cubicBezTo>
                    <a:pt x="710" y="502"/>
                    <a:pt x="710" y="502"/>
                    <a:pt x="710" y="502"/>
                  </a:cubicBezTo>
                  <a:cubicBezTo>
                    <a:pt x="710" y="502"/>
                    <a:pt x="710" y="502"/>
                    <a:pt x="710" y="502"/>
                  </a:cubicBezTo>
                  <a:moveTo>
                    <a:pt x="710" y="502"/>
                  </a:moveTo>
                  <a:cubicBezTo>
                    <a:pt x="710" y="502"/>
                    <a:pt x="710" y="502"/>
                    <a:pt x="710" y="502"/>
                  </a:cubicBezTo>
                  <a:cubicBezTo>
                    <a:pt x="710" y="502"/>
                    <a:pt x="710" y="502"/>
                    <a:pt x="710" y="502"/>
                  </a:cubicBezTo>
                  <a:moveTo>
                    <a:pt x="710" y="502"/>
                  </a:moveTo>
                  <a:cubicBezTo>
                    <a:pt x="710" y="502"/>
                    <a:pt x="710" y="502"/>
                    <a:pt x="710" y="502"/>
                  </a:cubicBezTo>
                  <a:cubicBezTo>
                    <a:pt x="710" y="502"/>
                    <a:pt x="710" y="502"/>
                    <a:pt x="710" y="502"/>
                  </a:cubicBezTo>
                  <a:moveTo>
                    <a:pt x="710" y="502"/>
                  </a:moveTo>
                  <a:cubicBezTo>
                    <a:pt x="710" y="502"/>
                    <a:pt x="710" y="502"/>
                    <a:pt x="710" y="502"/>
                  </a:cubicBezTo>
                  <a:cubicBezTo>
                    <a:pt x="710" y="502"/>
                    <a:pt x="710" y="502"/>
                    <a:pt x="710" y="502"/>
                  </a:cubicBezTo>
                  <a:moveTo>
                    <a:pt x="710" y="502"/>
                  </a:moveTo>
                  <a:cubicBezTo>
                    <a:pt x="710" y="502"/>
                    <a:pt x="710" y="502"/>
                    <a:pt x="710" y="502"/>
                  </a:cubicBezTo>
                  <a:cubicBezTo>
                    <a:pt x="710" y="502"/>
                    <a:pt x="710" y="502"/>
                    <a:pt x="710" y="502"/>
                  </a:cubicBezTo>
                  <a:moveTo>
                    <a:pt x="710" y="501"/>
                  </a:moveTo>
                  <a:cubicBezTo>
                    <a:pt x="710" y="502"/>
                    <a:pt x="710" y="502"/>
                    <a:pt x="710" y="502"/>
                  </a:cubicBezTo>
                  <a:cubicBezTo>
                    <a:pt x="710" y="501"/>
                    <a:pt x="710" y="501"/>
                    <a:pt x="710" y="501"/>
                  </a:cubicBezTo>
                  <a:moveTo>
                    <a:pt x="710" y="501"/>
                  </a:moveTo>
                  <a:cubicBezTo>
                    <a:pt x="710" y="501"/>
                    <a:pt x="710" y="501"/>
                    <a:pt x="710" y="501"/>
                  </a:cubicBezTo>
                  <a:cubicBezTo>
                    <a:pt x="710" y="501"/>
                    <a:pt x="710" y="501"/>
                    <a:pt x="710" y="501"/>
                  </a:cubicBezTo>
                  <a:moveTo>
                    <a:pt x="710" y="501"/>
                  </a:moveTo>
                  <a:cubicBezTo>
                    <a:pt x="710" y="501"/>
                    <a:pt x="710" y="501"/>
                    <a:pt x="710" y="501"/>
                  </a:cubicBezTo>
                  <a:cubicBezTo>
                    <a:pt x="710" y="501"/>
                    <a:pt x="710" y="501"/>
                    <a:pt x="710" y="501"/>
                  </a:cubicBezTo>
                  <a:moveTo>
                    <a:pt x="710" y="501"/>
                  </a:moveTo>
                  <a:cubicBezTo>
                    <a:pt x="710" y="501"/>
                    <a:pt x="710" y="501"/>
                    <a:pt x="710" y="501"/>
                  </a:cubicBezTo>
                  <a:cubicBezTo>
                    <a:pt x="710" y="501"/>
                    <a:pt x="710" y="501"/>
                    <a:pt x="710" y="501"/>
                  </a:cubicBezTo>
                  <a:moveTo>
                    <a:pt x="710" y="501"/>
                  </a:moveTo>
                  <a:cubicBezTo>
                    <a:pt x="710" y="501"/>
                    <a:pt x="710" y="501"/>
                    <a:pt x="710" y="501"/>
                  </a:cubicBezTo>
                  <a:cubicBezTo>
                    <a:pt x="710" y="501"/>
                    <a:pt x="710" y="501"/>
                    <a:pt x="710" y="501"/>
                  </a:cubicBezTo>
                  <a:moveTo>
                    <a:pt x="710" y="501"/>
                  </a:moveTo>
                  <a:cubicBezTo>
                    <a:pt x="710" y="501"/>
                    <a:pt x="710" y="501"/>
                    <a:pt x="710" y="501"/>
                  </a:cubicBezTo>
                  <a:cubicBezTo>
                    <a:pt x="710" y="501"/>
                    <a:pt x="710" y="501"/>
                    <a:pt x="710" y="501"/>
                  </a:cubicBezTo>
                  <a:moveTo>
                    <a:pt x="710" y="501"/>
                  </a:moveTo>
                  <a:cubicBezTo>
                    <a:pt x="710" y="501"/>
                    <a:pt x="710" y="501"/>
                    <a:pt x="710" y="501"/>
                  </a:cubicBezTo>
                  <a:cubicBezTo>
                    <a:pt x="710" y="501"/>
                    <a:pt x="710" y="501"/>
                    <a:pt x="710" y="501"/>
                  </a:cubicBezTo>
                  <a:moveTo>
                    <a:pt x="711" y="501"/>
                  </a:moveTo>
                  <a:cubicBezTo>
                    <a:pt x="711" y="501"/>
                    <a:pt x="711" y="501"/>
                    <a:pt x="711" y="501"/>
                  </a:cubicBezTo>
                  <a:cubicBezTo>
                    <a:pt x="711" y="501"/>
                    <a:pt x="711" y="501"/>
                    <a:pt x="711" y="501"/>
                  </a:cubicBezTo>
                  <a:cubicBezTo>
                    <a:pt x="711" y="501"/>
                    <a:pt x="711" y="501"/>
                    <a:pt x="711" y="501"/>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9" y="478"/>
                    <a:pt x="819" y="478"/>
                    <a:pt x="819" y="478"/>
                  </a:cubicBezTo>
                  <a:cubicBezTo>
                    <a:pt x="818" y="478"/>
                    <a:pt x="818" y="478"/>
                    <a:pt x="818" y="478"/>
                  </a:cubicBezTo>
                  <a:cubicBezTo>
                    <a:pt x="818" y="478"/>
                    <a:pt x="818" y="478"/>
                    <a:pt x="818" y="478"/>
                  </a:cubicBezTo>
                  <a:moveTo>
                    <a:pt x="805" y="478"/>
                  </a:moveTo>
                  <a:cubicBezTo>
                    <a:pt x="805" y="478"/>
                    <a:pt x="805" y="478"/>
                    <a:pt x="805" y="478"/>
                  </a:cubicBezTo>
                  <a:cubicBezTo>
                    <a:pt x="805" y="478"/>
                    <a:pt x="805" y="478"/>
                    <a:pt x="805" y="478"/>
                  </a:cubicBezTo>
                  <a:moveTo>
                    <a:pt x="805" y="478"/>
                  </a:moveTo>
                  <a:cubicBezTo>
                    <a:pt x="805" y="478"/>
                    <a:pt x="805" y="478"/>
                    <a:pt x="805" y="478"/>
                  </a:cubicBezTo>
                  <a:cubicBezTo>
                    <a:pt x="805" y="478"/>
                    <a:pt x="805" y="478"/>
                    <a:pt x="805" y="478"/>
                  </a:cubicBezTo>
                  <a:moveTo>
                    <a:pt x="805" y="478"/>
                  </a:moveTo>
                  <a:cubicBezTo>
                    <a:pt x="805" y="478"/>
                    <a:pt x="805" y="478"/>
                    <a:pt x="805" y="478"/>
                  </a:cubicBezTo>
                  <a:cubicBezTo>
                    <a:pt x="805" y="478"/>
                    <a:pt x="805" y="478"/>
                    <a:pt x="805" y="478"/>
                  </a:cubicBezTo>
                  <a:moveTo>
                    <a:pt x="806" y="478"/>
                  </a:moveTo>
                  <a:cubicBezTo>
                    <a:pt x="805" y="478"/>
                    <a:pt x="805" y="478"/>
                    <a:pt x="805" y="478"/>
                  </a:cubicBezTo>
                  <a:cubicBezTo>
                    <a:pt x="806" y="478"/>
                    <a:pt x="806" y="478"/>
                    <a:pt x="806" y="478"/>
                  </a:cubicBezTo>
                  <a:moveTo>
                    <a:pt x="806" y="478"/>
                  </a:moveTo>
                  <a:cubicBezTo>
                    <a:pt x="806" y="478"/>
                    <a:pt x="806" y="478"/>
                    <a:pt x="806" y="478"/>
                  </a:cubicBezTo>
                  <a:cubicBezTo>
                    <a:pt x="806" y="478"/>
                    <a:pt x="806" y="478"/>
                    <a:pt x="806" y="478"/>
                  </a:cubicBezTo>
                  <a:moveTo>
                    <a:pt x="806" y="478"/>
                  </a:moveTo>
                  <a:cubicBezTo>
                    <a:pt x="806" y="478"/>
                    <a:pt x="806" y="478"/>
                    <a:pt x="806" y="478"/>
                  </a:cubicBezTo>
                  <a:cubicBezTo>
                    <a:pt x="806" y="478"/>
                    <a:pt x="806" y="478"/>
                    <a:pt x="806" y="478"/>
                  </a:cubicBezTo>
                  <a:moveTo>
                    <a:pt x="806" y="478"/>
                  </a:moveTo>
                  <a:cubicBezTo>
                    <a:pt x="806" y="478"/>
                    <a:pt x="806" y="478"/>
                    <a:pt x="806" y="478"/>
                  </a:cubicBezTo>
                  <a:cubicBezTo>
                    <a:pt x="806" y="478"/>
                    <a:pt x="806" y="478"/>
                    <a:pt x="806" y="478"/>
                  </a:cubicBezTo>
                  <a:moveTo>
                    <a:pt x="806" y="478"/>
                  </a:moveTo>
                  <a:cubicBezTo>
                    <a:pt x="806" y="478"/>
                    <a:pt x="806" y="478"/>
                    <a:pt x="806" y="478"/>
                  </a:cubicBezTo>
                  <a:cubicBezTo>
                    <a:pt x="806" y="478"/>
                    <a:pt x="806" y="478"/>
                    <a:pt x="806" y="478"/>
                  </a:cubicBezTo>
                  <a:moveTo>
                    <a:pt x="807" y="478"/>
                  </a:moveTo>
                  <a:cubicBezTo>
                    <a:pt x="807" y="478"/>
                    <a:pt x="807" y="478"/>
                    <a:pt x="807" y="478"/>
                  </a:cubicBezTo>
                  <a:cubicBezTo>
                    <a:pt x="807" y="478"/>
                    <a:pt x="807" y="478"/>
                    <a:pt x="807" y="478"/>
                  </a:cubicBezTo>
                  <a:moveTo>
                    <a:pt x="807" y="478"/>
                  </a:moveTo>
                  <a:cubicBezTo>
                    <a:pt x="807" y="478"/>
                    <a:pt x="807" y="478"/>
                    <a:pt x="807" y="478"/>
                  </a:cubicBezTo>
                  <a:cubicBezTo>
                    <a:pt x="807" y="478"/>
                    <a:pt x="807" y="478"/>
                    <a:pt x="807" y="478"/>
                  </a:cubicBezTo>
                  <a:moveTo>
                    <a:pt x="807" y="478"/>
                  </a:moveTo>
                  <a:cubicBezTo>
                    <a:pt x="807" y="478"/>
                    <a:pt x="807" y="478"/>
                    <a:pt x="807" y="478"/>
                  </a:cubicBezTo>
                  <a:cubicBezTo>
                    <a:pt x="807" y="478"/>
                    <a:pt x="807" y="478"/>
                    <a:pt x="807" y="478"/>
                  </a:cubicBezTo>
                  <a:moveTo>
                    <a:pt x="807" y="478"/>
                  </a:moveTo>
                  <a:cubicBezTo>
                    <a:pt x="807" y="478"/>
                    <a:pt x="807" y="478"/>
                    <a:pt x="807" y="478"/>
                  </a:cubicBezTo>
                  <a:cubicBezTo>
                    <a:pt x="807" y="478"/>
                    <a:pt x="807" y="478"/>
                    <a:pt x="807" y="478"/>
                  </a:cubicBezTo>
                  <a:moveTo>
                    <a:pt x="807" y="478"/>
                  </a:moveTo>
                  <a:cubicBezTo>
                    <a:pt x="807" y="478"/>
                    <a:pt x="807" y="478"/>
                    <a:pt x="807" y="478"/>
                  </a:cubicBezTo>
                  <a:cubicBezTo>
                    <a:pt x="807" y="478"/>
                    <a:pt x="807" y="478"/>
                    <a:pt x="807" y="478"/>
                  </a:cubicBezTo>
                  <a:moveTo>
                    <a:pt x="807" y="478"/>
                  </a:moveTo>
                  <a:cubicBezTo>
                    <a:pt x="807" y="478"/>
                    <a:pt x="807" y="478"/>
                    <a:pt x="807" y="478"/>
                  </a:cubicBezTo>
                  <a:cubicBezTo>
                    <a:pt x="807" y="478"/>
                    <a:pt x="807" y="478"/>
                    <a:pt x="807" y="478"/>
                  </a:cubicBezTo>
                  <a:moveTo>
                    <a:pt x="807" y="478"/>
                  </a:moveTo>
                  <a:cubicBezTo>
                    <a:pt x="807" y="478"/>
                    <a:pt x="807" y="478"/>
                    <a:pt x="807" y="478"/>
                  </a:cubicBezTo>
                  <a:cubicBezTo>
                    <a:pt x="807" y="478"/>
                    <a:pt x="807" y="478"/>
                    <a:pt x="807" y="478"/>
                  </a:cubicBezTo>
                  <a:moveTo>
                    <a:pt x="807" y="478"/>
                  </a:moveTo>
                  <a:cubicBezTo>
                    <a:pt x="808" y="478"/>
                    <a:pt x="808" y="478"/>
                    <a:pt x="808" y="478"/>
                  </a:cubicBezTo>
                  <a:cubicBezTo>
                    <a:pt x="807" y="478"/>
                    <a:pt x="807" y="478"/>
                    <a:pt x="807" y="478"/>
                  </a:cubicBezTo>
                  <a:moveTo>
                    <a:pt x="808" y="478"/>
                  </a:moveTo>
                  <a:cubicBezTo>
                    <a:pt x="808" y="478"/>
                    <a:pt x="808" y="478"/>
                    <a:pt x="808" y="478"/>
                  </a:cubicBezTo>
                  <a:cubicBezTo>
                    <a:pt x="808" y="478"/>
                    <a:pt x="808" y="478"/>
                    <a:pt x="808" y="478"/>
                  </a:cubicBezTo>
                  <a:moveTo>
                    <a:pt x="808" y="478"/>
                  </a:moveTo>
                  <a:cubicBezTo>
                    <a:pt x="808" y="478"/>
                    <a:pt x="808" y="478"/>
                    <a:pt x="808" y="478"/>
                  </a:cubicBezTo>
                  <a:cubicBezTo>
                    <a:pt x="808" y="478"/>
                    <a:pt x="808" y="478"/>
                    <a:pt x="808" y="478"/>
                  </a:cubicBezTo>
                  <a:moveTo>
                    <a:pt x="808" y="478"/>
                  </a:moveTo>
                  <a:cubicBezTo>
                    <a:pt x="808" y="478"/>
                    <a:pt x="808" y="478"/>
                    <a:pt x="808" y="478"/>
                  </a:cubicBezTo>
                  <a:cubicBezTo>
                    <a:pt x="808" y="478"/>
                    <a:pt x="808" y="478"/>
                    <a:pt x="808" y="478"/>
                  </a:cubicBezTo>
                  <a:moveTo>
                    <a:pt x="808" y="478"/>
                  </a:moveTo>
                  <a:cubicBezTo>
                    <a:pt x="808" y="478"/>
                    <a:pt x="808" y="478"/>
                    <a:pt x="808" y="478"/>
                  </a:cubicBezTo>
                  <a:cubicBezTo>
                    <a:pt x="808" y="478"/>
                    <a:pt x="808" y="478"/>
                    <a:pt x="808" y="478"/>
                  </a:cubicBezTo>
                  <a:moveTo>
                    <a:pt x="808" y="478"/>
                  </a:moveTo>
                  <a:cubicBezTo>
                    <a:pt x="809" y="478"/>
                    <a:pt x="809" y="478"/>
                    <a:pt x="809" y="478"/>
                  </a:cubicBezTo>
                  <a:cubicBezTo>
                    <a:pt x="808" y="478"/>
                    <a:pt x="808" y="478"/>
                    <a:pt x="808" y="478"/>
                  </a:cubicBezTo>
                  <a:moveTo>
                    <a:pt x="809" y="478"/>
                  </a:moveTo>
                  <a:cubicBezTo>
                    <a:pt x="809" y="478"/>
                    <a:pt x="809" y="478"/>
                    <a:pt x="809" y="478"/>
                  </a:cubicBezTo>
                  <a:cubicBezTo>
                    <a:pt x="809" y="478"/>
                    <a:pt x="809" y="478"/>
                    <a:pt x="809" y="478"/>
                  </a:cubicBezTo>
                  <a:moveTo>
                    <a:pt x="809" y="478"/>
                  </a:moveTo>
                  <a:cubicBezTo>
                    <a:pt x="809" y="478"/>
                    <a:pt x="809" y="478"/>
                    <a:pt x="809" y="478"/>
                  </a:cubicBezTo>
                  <a:cubicBezTo>
                    <a:pt x="809" y="478"/>
                    <a:pt x="809" y="478"/>
                    <a:pt x="809" y="478"/>
                  </a:cubicBezTo>
                  <a:moveTo>
                    <a:pt x="809" y="478"/>
                  </a:moveTo>
                  <a:cubicBezTo>
                    <a:pt x="809" y="478"/>
                    <a:pt x="809" y="478"/>
                    <a:pt x="809" y="478"/>
                  </a:cubicBezTo>
                  <a:cubicBezTo>
                    <a:pt x="809" y="478"/>
                    <a:pt x="809" y="478"/>
                    <a:pt x="809" y="478"/>
                  </a:cubicBezTo>
                  <a:moveTo>
                    <a:pt x="809" y="478"/>
                  </a:moveTo>
                  <a:cubicBezTo>
                    <a:pt x="809" y="478"/>
                    <a:pt x="809" y="478"/>
                    <a:pt x="809" y="478"/>
                  </a:cubicBezTo>
                  <a:cubicBezTo>
                    <a:pt x="809" y="478"/>
                    <a:pt x="809" y="478"/>
                    <a:pt x="809" y="478"/>
                  </a:cubicBezTo>
                  <a:moveTo>
                    <a:pt x="810" y="478"/>
                  </a:moveTo>
                  <a:cubicBezTo>
                    <a:pt x="809" y="478"/>
                    <a:pt x="809" y="478"/>
                    <a:pt x="809" y="478"/>
                  </a:cubicBezTo>
                  <a:cubicBezTo>
                    <a:pt x="810" y="478"/>
                    <a:pt x="810" y="478"/>
                    <a:pt x="810" y="478"/>
                  </a:cubicBezTo>
                  <a:moveTo>
                    <a:pt x="810" y="478"/>
                  </a:moveTo>
                  <a:cubicBezTo>
                    <a:pt x="810" y="478"/>
                    <a:pt x="810" y="478"/>
                    <a:pt x="810" y="478"/>
                  </a:cubicBezTo>
                  <a:cubicBezTo>
                    <a:pt x="810" y="478"/>
                    <a:pt x="810" y="478"/>
                    <a:pt x="810" y="478"/>
                  </a:cubicBezTo>
                  <a:moveTo>
                    <a:pt x="810" y="478"/>
                  </a:moveTo>
                  <a:cubicBezTo>
                    <a:pt x="810" y="478"/>
                    <a:pt x="810" y="478"/>
                    <a:pt x="810" y="478"/>
                  </a:cubicBezTo>
                  <a:cubicBezTo>
                    <a:pt x="810" y="478"/>
                    <a:pt x="810" y="478"/>
                    <a:pt x="810" y="478"/>
                  </a:cubicBezTo>
                  <a:moveTo>
                    <a:pt x="810" y="478"/>
                  </a:moveTo>
                  <a:cubicBezTo>
                    <a:pt x="810" y="478"/>
                    <a:pt x="810" y="478"/>
                    <a:pt x="810" y="478"/>
                  </a:cubicBezTo>
                  <a:cubicBezTo>
                    <a:pt x="810" y="478"/>
                    <a:pt x="810" y="478"/>
                    <a:pt x="810" y="478"/>
                  </a:cubicBezTo>
                  <a:moveTo>
                    <a:pt x="810" y="478"/>
                  </a:moveTo>
                  <a:cubicBezTo>
                    <a:pt x="810" y="478"/>
                    <a:pt x="810" y="478"/>
                    <a:pt x="810" y="478"/>
                  </a:cubicBezTo>
                  <a:cubicBezTo>
                    <a:pt x="810" y="478"/>
                    <a:pt x="810" y="478"/>
                    <a:pt x="810" y="478"/>
                  </a:cubicBezTo>
                  <a:moveTo>
                    <a:pt x="810" y="478"/>
                  </a:moveTo>
                  <a:cubicBezTo>
                    <a:pt x="810" y="478"/>
                    <a:pt x="810" y="478"/>
                    <a:pt x="810" y="478"/>
                  </a:cubicBezTo>
                  <a:cubicBezTo>
                    <a:pt x="810" y="478"/>
                    <a:pt x="810" y="478"/>
                    <a:pt x="810" y="478"/>
                  </a:cubicBezTo>
                  <a:cubicBezTo>
                    <a:pt x="810" y="478"/>
                    <a:pt x="810" y="478"/>
                    <a:pt x="810" y="478"/>
                  </a:cubicBezTo>
                  <a:moveTo>
                    <a:pt x="797" y="478"/>
                  </a:moveTo>
                  <a:cubicBezTo>
                    <a:pt x="797" y="478"/>
                    <a:pt x="797" y="478"/>
                    <a:pt x="797" y="478"/>
                  </a:cubicBezTo>
                  <a:cubicBezTo>
                    <a:pt x="797" y="478"/>
                    <a:pt x="797" y="478"/>
                    <a:pt x="797" y="478"/>
                  </a:cubicBezTo>
                  <a:moveTo>
                    <a:pt x="797" y="478"/>
                  </a:moveTo>
                  <a:cubicBezTo>
                    <a:pt x="797" y="478"/>
                    <a:pt x="797" y="478"/>
                    <a:pt x="797" y="478"/>
                  </a:cubicBezTo>
                  <a:cubicBezTo>
                    <a:pt x="797" y="478"/>
                    <a:pt x="797" y="478"/>
                    <a:pt x="797" y="478"/>
                  </a:cubicBezTo>
                  <a:moveTo>
                    <a:pt x="797" y="478"/>
                  </a:moveTo>
                  <a:cubicBezTo>
                    <a:pt x="797" y="478"/>
                    <a:pt x="797" y="478"/>
                    <a:pt x="797" y="478"/>
                  </a:cubicBezTo>
                  <a:cubicBezTo>
                    <a:pt x="797" y="478"/>
                    <a:pt x="797" y="478"/>
                    <a:pt x="797" y="478"/>
                  </a:cubicBezTo>
                  <a:moveTo>
                    <a:pt x="797" y="478"/>
                  </a:moveTo>
                  <a:cubicBezTo>
                    <a:pt x="797" y="478"/>
                    <a:pt x="797" y="478"/>
                    <a:pt x="797" y="478"/>
                  </a:cubicBezTo>
                  <a:cubicBezTo>
                    <a:pt x="797" y="478"/>
                    <a:pt x="797" y="478"/>
                    <a:pt x="797" y="478"/>
                  </a:cubicBezTo>
                  <a:moveTo>
                    <a:pt x="797" y="478"/>
                  </a:moveTo>
                  <a:cubicBezTo>
                    <a:pt x="797" y="478"/>
                    <a:pt x="797" y="478"/>
                    <a:pt x="797" y="478"/>
                  </a:cubicBezTo>
                  <a:cubicBezTo>
                    <a:pt x="797" y="478"/>
                    <a:pt x="797" y="478"/>
                    <a:pt x="797" y="478"/>
                  </a:cubicBezTo>
                  <a:moveTo>
                    <a:pt x="797" y="478"/>
                  </a:moveTo>
                  <a:cubicBezTo>
                    <a:pt x="797" y="478"/>
                    <a:pt x="797" y="478"/>
                    <a:pt x="797" y="478"/>
                  </a:cubicBezTo>
                  <a:cubicBezTo>
                    <a:pt x="797" y="478"/>
                    <a:pt x="797" y="478"/>
                    <a:pt x="797" y="478"/>
                  </a:cubicBezTo>
                  <a:moveTo>
                    <a:pt x="797" y="478"/>
                  </a:moveTo>
                  <a:cubicBezTo>
                    <a:pt x="797" y="478"/>
                    <a:pt x="797" y="478"/>
                    <a:pt x="797" y="478"/>
                  </a:cubicBezTo>
                  <a:cubicBezTo>
                    <a:pt x="797" y="478"/>
                    <a:pt x="797" y="478"/>
                    <a:pt x="797" y="478"/>
                  </a:cubicBezTo>
                  <a:moveTo>
                    <a:pt x="798" y="478"/>
                  </a:moveTo>
                  <a:cubicBezTo>
                    <a:pt x="797" y="478"/>
                    <a:pt x="797" y="478"/>
                    <a:pt x="797" y="478"/>
                  </a:cubicBezTo>
                  <a:cubicBezTo>
                    <a:pt x="798" y="478"/>
                    <a:pt x="798" y="478"/>
                    <a:pt x="798" y="478"/>
                  </a:cubicBezTo>
                  <a:moveTo>
                    <a:pt x="798" y="478"/>
                  </a:moveTo>
                  <a:cubicBezTo>
                    <a:pt x="798" y="478"/>
                    <a:pt x="798" y="478"/>
                    <a:pt x="798" y="478"/>
                  </a:cubicBezTo>
                  <a:cubicBezTo>
                    <a:pt x="798" y="478"/>
                    <a:pt x="798" y="478"/>
                    <a:pt x="798" y="478"/>
                  </a:cubicBezTo>
                  <a:moveTo>
                    <a:pt x="798" y="478"/>
                  </a:moveTo>
                  <a:cubicBezTo>
                    <a:pt x="798" y="478"/>
                    <a:pt x="798" y="478"/>
                    <a:pt x="798" y="478"/>
                  </a:cubicBezTo>
                  <a:cubicBezTo>
                    <a:pt x="798" y="478"/>
                    <a:pt x="798" y="478"/>
                    <a:pt x="798" y="478"/>
                  </a:cubicBezTo>
                  <a:moveTo>
                    <a:pt x="798" y="478"/>
                  </a:moveTo>
                  <a:cubicBezTo>
                    <a:pt x="798" y="478"/>
                    <a:pt x="798" y="478"/>
                    <a:pt x="798" y="478"/>
                  </a:cubicBezTo>
                  <a:cubicBezTo>
                    <a:pt x="798" y="478"/>
                    <a:pt x="798" y="478"/>
                    <a:pt x="798" y="478"/>
                  </a:cubicBezTo>
                  <a:moveTo>
                    <a:pt x="798" y="478"/>
                  </a:moveTo>
                  <a:cubicBezTo>
                    <a:pt x="798" y="478"/>
                    <a:pt x="798" y="478"/>
                    <a:pt x="798" y="478"/>
                  </a:cubicBezTo>
                  <a:cubicBezTo>
                    <a:pt x="798" y="478"/>
                    <a:pt x="798" y="478"/>
                    <a:pt x="798" y="478"/>
                  </a:cubicBezTo>
                  <a:moveTo>
                    <a:pt x="798" y="478"/>
                  </a:moveTo>
                  <a:cubicBezTo>
                    <a:pt x="798" y="478"/>
                    <a:pt x="798" y="478"/>
                    <a:pt x="798" y="478"/>
                  </a:cubicBezTo>
                  <a:cubicBezTo>
                    <a:pt x="798" y="478"/>
                    <a:pt x="798" y="478"/>
                    <a:pt x="798" y="478"/>
                  </a:cubicBezTo>
                  <a:moveTo>
                    <a:pt x="798" y="478"/>
                  </a:moveTo>
                  <a:cubicBezTo>
                    <a:pt x="798" y="478"/>
                    <a:pt x="798" y="478"/>
                    <a:pt x="798" y="478"/>
                  </a:cubicBezTo>
                  <a:cubicBezTo>
                    <a:pt x="798" y="478"/>
                    <a:pt x="798" y="478"/>
                    <a:pt x="798" y="478"/>
                  </a:cubicBezTo>
                  <a:moveTo>
                    <a:pt x="798" y="478"/>
                  </a:moveTo>
                  <a:cubicBezTo>
                    <a:pt x="798" y="478"/>
                    <a:pt x="798" y="478"/>
                    <a:pt x="798" y="478"/>
                  </a:cubicBezTo>
                  <a:cubicBezTo>
                    <a:pt x="798" y="478"/>
                    <a:pt x="798" y="478"/>
                    <a:pt x="798" y="478"/>
                  </a:cubicBezTo>
                  <a:moveTo>
                    <a:pt x="798" y="478"/>
                  </a:moveTo>
                  <a:cubicBezTo>
                    <a:pt x="798" y="478"/>
                    <a:pt x="798" y="478"/>
                    <a:pt x="798" y="478"/>
                  </a:cubicBezTo>
                  <a:cubicBezTo>
                    <a:pt x="798" y="478"/>
                    <a:pt x="798" y="478"/>
                    <a:pt x="798" y="478"/>
                  </a:cubicBezTo>
                  <a:moveTo>
                    <a:pt x="798" y="478"/>
                  </a:moveTo>
                  <a:cubicBezTo>
                    <a:pt x="798" y="478"/>
                    <a:pt x="798" y="478"/>
                    <a:pt x="798" y="478"/>
                  </a:cubicBezTo>
                  <a:cubicBezTo>
                    <a:pt x="798" y="478"/>
                    <a:pt x="798" y="478"/>
                    <a:pt x="798" y="478"/>
                  </a:cubicBezTo>
                  <a:moveTo>
                    <a:pt x="798" y="478"/>
                  </a:moveTo>
                  <a:cubicBezTo>
                    <a:pt x="798" y="478"/>
                    <a:pt x="798" y="478"/>
                    <a:pt x="798" y="478"/>
                  </a:cubicBezTo>
                  <a:cubicBezTo>
                    <a:pt x="798" y="478"/>
                    <a:pt x="798" y="478"/>
                    <a:pt x="798" y="478"/>
                  </a:cubicBezTo>
                  <a:moveTo>
                    <a:pt x="798" y="478"/>
                  </a:moveTo>
                  <a:cubicBezTo>
                    <a:pt x="798" y="478"/>
                    <a:pt x="798" y="478"/>
                    <a:pt x="798" y="478"/>
                  </a:cubicBezTo>
                  <a:cubicBezTo>
                    <a:pt x="798" y="478"/>
                    <a:pt x="798" y="478"/>
                    <a:pt x="798" y="478"/>
                  </a:cubicBezTo>
                  <a:moveTo>
                    <a:pt x="798" y="478"/>
                  </a:moveTo>
                  <a:cubicBezTo>
                    <a:pt x="798" y="478"/>
                    <a:pt x="798" y="478"/>
                    <a:pt x="798" y="478"/>
                  </a:cubicBezTo>
                  <a:cubicBezTo>
                    <a:pt x="798" y="478"/>
                    <a:pt x="798" y="478"/>
                    <a:pt x="798" y="478"/>
                  </a:cubicBezTo>
                  <a:moveTo>
                    <a:pt x="798" y="478"/>
                  </a:moveTo>
                  <a:cubicBezTo>
                    <a:pt x="799" y="478"/>
                    <a:pt x="799" y="478"/>
                    <a:pt x="799" y="478"/>
                  </a:cubicBezTo>
                  <a:cubicBezTo>
                    <a:pt x="798" y="478"/>
                    <a:pt x="798" y="478"/>
                    <a:pt x="798" y="478"/>
                  </a:cubicBezTo>
                  <a:moveTo>
                    <a:pt x="799" y="478"/>
                  </a:moveTo>
                  <a:cubicBezTo>
                    <a:pt x="799" y="478"/>
                    <a:pt x="799" y="478"/>
                    <a:pt x="799" y="478"/>
                  </a:cubicBezTo>
                  <a:cubicBezTo>
                    <a:pt x="799" y="478"/>
                    <a:pt x="799" y="478"/>
                    <a:pt x="799" y="478"/>
                  </a:cubicBezTo>
                  <a:moveTo>
                    <a:pt x="799" y="478"/>
                  </a:moveTo>
                  <a:cubicBezTo>
                    <a:pt x="799" y="478"/>
                    <a:pt x="799" y="478"/>
                    <a:pt x="799" y="478"/>
                  </a:cubicBezTo>
                  <a:cubicBezTo>
                    <a:pt x="799" y="478"/>
                    <a:pt x="799" y="478"/>
                    <a:pt x="799" y="478"/>
                  </a:cubicBezTo>
                  <a:moveTo>
                    <a:pt x="799" y="478"/>
                  </a:moveTo>
                  <a:cubicBezTo>
                    <a:pt x="799" y="478"/>
                    <a:pt x="799" y="478"/>
                    <a:pt x="799" y="478"/>
                  </a:cubicBezTo>
                  <a:cubicBezTo>
                    <a:pt x="799" y="478"/>
                    <a:pt x="799" y="478"/>
                    <a:pt x="799" y="478"/>
                  </a:cubicBezTo>
                  <a:moveTo>
                    <a:pt x="799" y="478"/>
                  </a:moveTo>
                  <a:cubicBezTo>
                    <a:pt x="799" y="478"/>
                    <a:pt x="799" y="478"/>
                    <a:pt x="799" y="478"/>
                  </a:cubicBezTo>
                  <a:cubicBezTo>
                    <a:pt x="799" y="478"/>
                    <a:pt x="799" y="478"/>
                    <a:pt x="799" y="478"/>
                  </a:cubicBezTo>
                  <a:moveTo>
                    <a:pt x="799" y="478"/>
                  </a:moveTo>
                  <a:cubicBezTo>
                    <a:pt x="799" y="478"/>
                    <a:pt x="799" y="478"/>
                    <a:pt x="799" y="478"/>
                  </a:cubicBezTo>
                  <a:cubicBezTo>
                    <a:pt x="799" y="478"/>
                    <a:pt x="799" y="478"/>
                    <a:pt x="799" y="478"/>
                  </a:cubicBezTo>
                  <a:moveTo>
                    <a:pt x="799" y="478"/>
                  </a:moveTo>
                  <a:cubicBezTo>
                    <a:pt x="799" y="478"/>
                    <a:pt x="799" y="478"/>
                    <a:pt x="799" y="478"/>
                  </a:cubicBezTo>
                  <a:cubicBezTo>
                    <a:pt x="799" y="478"/>
                    <a:pt x="799" y="478"/>
                    <a:pt x="799" y="478"/>
                  </a:cubicBezTo>
                  <a:moveTo>
                    <a:pt x="799" y="478"/>
                  </a:moveTo>
                  <a:cubicBezTo>
                    <a:pt x="799" y="478"/>
                    <a:pt x="799" y="478"/>
                    <a:pt x="799" y="478"/>
                  </a:cubicBezTo>
                  <a:cubicBezTo>
                    <a:pt x="799" y="478"/>
                    <a:pt x="799" y="478"/>
                    <a:pt x="799" y="478"/>
                  </a:cubicBezTo>
                  <a:moveTo>
                    <a:pt x="799" y="478"/>
                  </a:moveTo>
                  <a:cubicBezTo>
                    <a:pt x="799" y="478"/>
                    <a:pt x="799" y="478"/>
                    <a:pt x="799" y="478"/>
                  </a:cubicBezTo>
                  <a:cubicBezTo>
                    <a:pt x="799" y="478"/>
                    <a:pt x="799" y="478"/>
                    <a:pt x="799" y="478"/>
                  </a:cubicBezTo>
                  <a:moveTo>
                    <a:pt x="799" y="478"/>
                  </a:moveTo>
                  <a:cubicBezTo>
                    <a:pt x="799" y="478"/>
                    <a:pt x="799" y="478"/>
                    <a:pt x="799" y="478"/>
                  </a:cubicBezTo>
                  <a:cubicBezTo>
                    <a:pt x="799" y="478"/>
                    <a:pt x="799" y="478"/>
                    <a:pt x="799" y="478"/>
                  </a:cubicBezTo>
                  <a:moveTo>
                    <a:pt x="799" y="478"/>
                  </a:moveTo>
                  <a:cubicBezTo>
                    <a:pt x="799" y="478"/>
                    <a:pt x="799" y="478"/>
                    <a:pt x="799" y="478"/>
                  </a:cubicBezTo>
                  <a:cubicBezTo>
                    <a:pt x="799" y="478"/>
                    <a:pt x="799" y="478"/>
                    <a:pt x="799" y="478"/>
                  </a:cubicBezTo>
                  <a:moveTo>
                    <a:pt x="799" y="478"/>
                  </a:moveTo>
                  <a:cubicBezTo>
                    <a:pt x="799" y="478"/>
                    <a:pt x="799" y="478"/>
                    <a:pt x="799" y="478"/>
                  </a:cubicBezTo>
                  <a:cubicBezTo>
                    <a:pt x="799" y="478"/>
                    <a:pt x="799" y="478"/>
                    <a:pt x="799"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1" y="478"/>
                    <a:pt x="801" y="478"/>
                    <a:pt x="801" y="478"/>
                  </a:cubicBezTo>
                  <a:cubicBezTo>
                    <a:pt x="800" y="478"/>
                    <a:pt x="800" y="478"/>
                    <a:pt x="800"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791" y="426"/>
                  </a:moveTo>
                  <a:cubicBezTo>
                    <a:pt x="792" y="426"/>
                    <a:pt x="792" y="426"/>
                    <a:pt x="793" y="426"/>
                  </a:cubicBezTo>
                  <a:cubicBezTo>
                    <a:pt x="792" y="426"/>
                    <a:pt x="792" y="426"/>
                    <a:pt x="791" y="426"/>
                  </a:cubicBezTo>
                  <a:moveTo>
                    <a:pt x="794" y="427"/>
                  </a:moveTo>
                  <a:cubicBezTo>
                    <a:pt x="793" y="427"/>
                    <a:pt x="793" y="426"/>
                    <a:pt x="793" y="426"/>
                  </a:cubicBezTo>
                  <a:cubicBezTo>
                    <a:pt x="793" y="426"/>
                    <a:pt x="793" y="427"/>
                    <a:pt x="794" y="427"/>
                  </a:cubicBezTo>
                  <a:moveTo>
                    <a:pt x="794" y="427"/>
                  </a:moveTo>
                  <a:cubicBezTo>
                    <a:pt x="794" y="427"/>
                    <a:pt x="795" y="427"/>
                    <a:pt x="795" y="428"/>
                  </a:cubicBezTo>
                  <a:cubicBezTo>
                    <a:pt x="795" y="427"/>
                    <a:pt x="794" y="427"/>
                    <a:pt x="794" y="427"/>
                  </a:cubicBezTo>
                  <a:moveTo>
                    <a:pt x="795" y="428"/>
                  </a:moveTo>
                  <a:cubicBezTo>
                    <a:pt x="795" y="428"/>
                    <a:pt x="796" y="428"/>
                    <a:pt x="796" y="428"/>
                  </a:cubicBezTo>
                  <a:cubicBezTo>
                    <a:pt x="796" y="428"/>
                    <a:pt x="795" y="428"/>
                    <a:pt x="795" y="428"/>
                  </a:cubicBezTo>
                  <a:moveTo>
                    <a:pt x="796" y="428"/>
                  </a:moveTo>
                  <a:cubicBezTo>
                    <a:pt x="796" y="428"/>
                    <a:pt x="797" y="429"/>
                    <a:pt x="797" y="429"/>
                  </a:cubicBezTo>
                  <a:cubicBezTo>
                    <a:pt x="797" y="429"/>
                    <a:pt x="796" y="428"/>
                    <a:pt x="796" y="428"/>
                  </a:cubicBezTo>
                  <a:moveTo>
                    <a:pt x="797" y="429"/>
                  </a:moveTo>
                  <a:cubicBezTo>
                    <a:pt x="797" y="429"/>
                    <a:pt x="798" y="429"/>
                    <a:pt x="798" y="430"/>
                  </a:cubicBezTo>
                  <a:cubicBezTo>
                    <a:pt x="798" y="429"/>
                    <a:pt x="797" y="429"/>
                    <a:pt x="797" y="429"/>
                  </a:cubicBezTo>
                  <a:moveTo>
                    <a:pt x="798" y="430"/>
                  </a:moveTo>
                  <a:cubicBezTo>
                    <a:pt x="798" y="430"/>
                    <a:pt x="799" y="430"/>
                    <a:pt x="799" y="430"/>
                  </a:cubicBezTo>
                  <a:cubicBezTo>
                    <a:pt x="799" y="430"/>
                    <a:pt x="798" y="430"/>
                    <a:pt x="798" y="430"/>
                  </a:cubicBezTo>
                  <a:moveTo>
                    <a:pt x="799" y="430"/>
                  </a:moveTo>
                  <a:cubicBezTo>
                    <a:pt x="799" y="431"/>
                    <a:pt x="800" y="431"/>
                    <a:pt x="800" y="431"/>
                  </a:cubicBezTo>
                  <a:cubicBezTo>
                    <a:pt x="800" y="431"/>
                    <a:pt x="799" y="431"/>
                    <a:pt x="799" y="430"/>
                  </a:cubicBezTo>
                  <a:moveTo>
                    <a:pt x="800" y="431"/>
                  </a:moveTo>
                  <a:cubicBezTo>
                    <a:pt x="800" y="431"/>
                    <a:pt x="800" y="432"/>
                    <a:pt x="800" y="432"/>
                  </a:cubicBezTo>
                  <a:cubicBezTo>
                    <a:pt x="800" y="432"/>
                    <a:pt x="800" y="431"/>
                    <a:pt x="800" y="431"/>
                  </a:cubicBezTo>
                  <a:moveTo>
                    <a:pt x="800" y="432"/>
                  </a:moveTo>
                  <a:cubicBezTo>
                    <a:pt x="801" y="432"/>
                    <a:pt x="801" y="432"/>
                    <a:pt x="801" y="432"/>
                  </a:cubicBezTo>
                  <a:cubicBezTo>
                    <a:pt x="801" y="432"/>
                    <a:pt x="801" y="432"/>
                    <a:pt x="800" y="432"/>
                  </a:cubicBezTo>
                  <a:moveTo>
                    <a:pt x="802" y="433"/>
                  </a:moveTo>
                  <a:cubicBezTo>
                    <a:pt x="801" y="432"/>
                    <a:pt x="801" y="432"/>
                    <a:pt x="801" y="432"/>
                  </a:cubicBezTo>
                  <a:cubicBezTo>
                    <a:pt x="802" y="433"/>
                    <a:pt x="802" y="433"/>
                    <a:pt x="802" y="433"/>
                  </a:cubicBezTo>
                  <a:moveTo>
                    <a:pt x="802" y="433"/>
                  </a:moveTo>
                  <a:cubicBezTo>
                    <a:pt x="802" y="433"/>
                    <a:pt x="802" y="433"/>
                    <a:pt x="802" y="433"/>
                  </a:cubicBezTo>
                  <a:cubicBezTo>
                    <a:pt x="802" y="433"/>
                    <a:pt x="802" y="433"/>
                    <a:pt x="802" y="433"/>
                  </a:cubicBezTo>
                  <a:moveTo>
                    <a:pt x="802" y="433"/>
                  </a:moveTo>
                  <a:cubicBezTo>
                    <a:pt x="803" y="434"/>
                    <a:pt x="803" y="434"/>
                    <a:pt x="803" y="434"/>
                  </a:cubicBezTo>
                  <a:cubicBezTo>
                    <a:pt x="803" y="434"/>
                    <a:pt x="803" y="434"/>
                    <a:pt x="802" y="433"/>
                  </a:cubicBezTo>
                  <a:moveTo>
                    <a:pt x="803" y="434"/>
                  </a:moveTo>
                  <a:cubicBezTo>
                    <a:pt x="803" y="434"/>
                    <a:pt x="803" y="434"/>
                    <a:pt x="803" y="435"/>
                  </a:cubicBezTo>
                  <a:cubicBezTo>
                    <a:pt x="803" y="434"/>
                    <a:pt x="803" y="434"/>
                    <a:pt x="803" y="434"/>
                  </a:cubicBezTo>
                  <a:moveTo>
                    <a:pt x="803" y="435"/>
                  </a:moveTo>
                  <a:cubicBezTo>
                    <a:pt x="803" y="435"/>
                    <a:pt x="804" y="435"/>
                    <a:pt x="804" y="435"/>
                  </a:cubicBezTo>
                  <a:cubicBezTo>
                    <a:pt x="804" y="435"/>
                    <a:pt x="803" y="435"/>
                    <a:pt x="803" y="435"/>
                  </a:cubicBezTo>
                  <a:moveTo>
                    <a:pt x="804" y="435"/>
                  </a:moveTo>
                  <a:cubicBezTo>
                    <a:pt x="804" y="435"/>
                    <a:pt x="804" y="436"/>
                    <a:pt x="804" y="436"/>
                  </a:cubicBezTo>
                  <a:cubicBezTo>
                    <a:pt x="804" y="436"/>
                    <a:pt x="804" y="435"/>
                    <a:pt x="804" y="435"/>
                  </a:cubicBezTo>
                  <a:moveTo>
                    <a:pt x="804" y="436"/>
                  </a:moveTo>
                  <a:cubicBezTo>
                    <a:pt x="804" y="436"/>
                    <a:pt x="804" y="436"/>
                    <a:pt x="804" y="436"/>
                  </a:cubicBezTo>
                  <a:cubicBezTo>
                    <a:pt x="804" y="436"/>
                    <a:pt x="804" y="436"/>
                    <a:pt x="804" y="436"/>
                  </a:cubicBezTo>
                  <a:moveTo>
                    <a:pt x="804" y="436"/>
                  </a:moveTo>
                  <a:cubicBezTo>
                    <a:pt x="804" y="436"/>
                    <a:pt x="805" y="436"/>
                    <a:pt x="805" y="437"/>
                  </a:cubicBezTo>
                  <a:cubicBezTo>
                    <a:pt x="805" y="436"/>
                    <a:pt x="804" y="436"/>
                    <a:pt x="804" y="436"/>
                  </a:cubicBezTo>
                  <a:moveTo>
                    <a:pt x="805" y="437"/>
                  </a:moveTo>
                  <a:cubicBezTo>
                    <a:pt x="805" y="437"/>
                    <a:pt x="805" y="437"/>
                    <a:pt x="805" y="437"/>
                  </a:cubicBezTo>
                  <a:cubicBezTo>
                    <a:pt x="805" y="437"/>
                    <a:pt x="805" y="437"/>
                    <a:pt x="805" y="437"/>
                  </a:cubicBezTo>
                  <a:moveTo>
                    <a:pt x="805" y="437"/>
                  </a:moveTo>
                  <a:cubicBezTo>
                    <a:pt x="805" y="437"/>
                    <a:pt x="805" y="437"/>
                    <a:pt x="805" y="437"/>
                  </a:cubicBezTo>
                  <a:cubicBezTo>
                    <a:pt x="805" y="437"/>
                    <a:pt x="805" y="437"/>
                    <a:pt x="805" y="437"/>
                  </a:cubicBezTo>
                  <a:moveTo>
                    <a:pt x="805" y="437"/>
                  </a:moveTo>
                  <a:cubicBezTo>
                    <a:pt x="805" y="438"/>
                    <a:pt x="805" y="438"/>
                    <a:pt x="805" y="438"/>
                  </a:cubicBezTo>
                  <a:cubicBezTo>
                    <a:pt x="805" y="437"/>
                    <a:pt x="805" y="437"/>
                    <a:pt x="805" y="437"/>
                  </a:cubicBezTo>
                  <a:moveTo>
                    <a:pt x="806" y="438"/>
                  </a:moveTo>
                  <a:cubicBezTo>
                    <a:pt x="806" y="438"/>
                    <a:pt x="805" y="438"/>
                    <a:pt x="805" y="438"/>
                  </a:cubicBezTo>
                  <a:cubicBezTo>
                    <a:pt x="805" y="438"/>
                    <a:pt x="806" y="438"/>
                    <a:pt x="806" y="438"/>
                  </a:cubicBezTo>
                  <a:moveTo>
                    <a:pt x="806" y="439"/>
                  </a:moveTo>
                  <a:cubicBezTo>
                    <a:pt x="806" y="439"/>
                    <a:pt x="806" y="439"/>
                    <a:pt x="806" y="438"/>
                  </a:cubicBezTo>
                  <a:cubicBezTo>
                    <a:pt x="806" y="439"/>
                    <a:pt x="806" y="439"/>
                    <a:pt x="806" y="439"/>
                  </a:cubicBezTo>
                  <a:moveTo>
                    <a:pt x="806" y="439"/>
                  </a:moveTo>
                  <a:cubicBezTo>
                    <a:pt x="806" y="439"/>
                    <a:pt x="806" y="439"/>
                    <a:pt x="806" y="439"/>
                  </a:cubicBezTo>
                  <a:cubicBezTo>
                    <a:pt x="806" y="439"/>
                    <a:pt x="806" y="439"/>
                    <a:pt x="806" y="439"/>
                  </a:cubicBezTo>
                  <a:moveTo>
                    <a:pt x="806" y="440"/>
                  </a:moveTo>
                  <a:cubicBezTo>
                    <a:pt x="806" y="440"/>
                    <a:pt x="806" y="439"/>
                    <a:pt x="806" y="439"/>
                  </a:cubicBezTo>
                  <a:cubicBezTo>
                    <a:pt x="806" y="439"/>
                    <a:pt x="806" y="440"/>
                    <a:pt x="806" y="440"/>
                  </a:cubicBezTo>
                  <a:moveTo>
                    <a:pt x="806" y="440"/>
                  </a:moveTo>
                  <a:cubicBezTo>
                    <a:pt x="806" y="440"/>
                    <a:pt x="806" y="440"/>
                    <a:pt x="806" y="440"/>
                  </a:cubicBezTo>
                  <a:cubicBezTo>
                    <a:pt x="806" y="440"/>
                    <a:pt x="806" y="440"/>
                    <a:pt x="806" y="440"/>
                  </a:cubicBezTo>
                  <a:moveTo>
                    <a:pt x="806" y="440"/>
                  </a:moveTo>
                  <a:cubicBezTo>
                    <a:pt x="806" y="440"/>
                    <a:pt x="806" y="440"/>
                    <a:pt x="806" y="440"/>
                  </a:cubicBezTo>
                  <a:cubicBezTo>
                    <a:pt x="806" y="440"/>
                    <a:pt x="806" y="440"/>
                    <a:pt x="806" y="440"/>
                  </a:cubicBezTo>
                  <a:moveTo>
                    <a:pt x="806" y="440"/>
                  </a:moveTo>
                  <a:cubicBezTo>
                    <a:pt x="806" y="441"/>
                    <a:pt x="806" y="441"/>
                    <a:pt x="806" y="441"/>
                  </a:cubicBezTo>
                  <a:cubicBezTo>
                    <a:pt x="806" y="440"/>
                    <a:pt x="806" y="440"/>
                    <a:pt x="806" y="440"/>
                  </a:cubicBezTo>
                  <a:moveTo>
                    <a:pt x="806" y="441"/>
                  </a:moveTo>
                  <a:cubicBezTo>
                    <a:pt x="806" y="441"/>
                    <a:pt x="806" y="441"/>
                    <a:pt x="806" y="441"/>
                  </a:cubicBezTo>
                  <a:cubicBezTo>
                    <a:pt x="806" y="441"/>
                    <a:pt x="806" y="441"/>
                    <a:pt x="806" y="441"/>
                  </a:cubicBezTo>
                  <a:moveTo>
                    <a:pt x="806" y="442"/>
                  </a:moveTo>
                  <a:cubicBezTo>
                    <a:pt x="806" y="442"/>
                    <a:pt x="806" y="442"/>
                    <a:pt x="806" y="441"/>
                  </a:cubicBezTo>
                  <a:cubicBezTo>
                    <a:pt x="806" y="442"/>
                    <a:pt x="806" y="442"/>
                    <a:pt x="806" y="442"/>
                  </a:cubicBezTo>
                  <a:moveTo>
                    <a:pt x="806" y="442"/>
                  </a:moveTo>
                  <a:cubicBezTo>
                    <a:pt x="806" y="442"/>
                    <a:pt x="806" y="442"/>
                    <a:pt x="806" y="442"/>
                  </a:cubicBezTo>
                  <a:cubicBezTo>
                    <a:pt x="806" y="442"/>
                    <a:pt x="806" y="442"/>
                    <a:pt x="806" y="442"/>
                  </a:cubicBezTo>
                  <a:moveTo>
                    <a:pt x="806" y="443"/>
                  </a:moveTo>
                  <a:cubicBezTo>
                    <a:pt x="806" y="442"/>
                    <a:pt x="806" y="442"/>
                    <a:pt x="806" y="442"/>
                  </a:cubicBezTo>
                  <a:cubicBezTo>
                    <a:pt x="806" y="443"/>
                    <a:pt x="806" y="443"/>
                    <a:pt x="806" y="443"/>
                  </a:cubicBezTo>
                  <a:moveTo>
                    <a:pt x="807" y="443"/>
                  </a:moveTo>
                  <a:cubicBezTo>
                    <a:pt x="807" y="443"/>
                    <a:pt x="807" y="443"/>
                    <a:pt x="807" y="443"/>
                  </a:cubicBezTo>
                  <a:cubicBezTo>
                    <a:pt x="807" y="443"/>
                    <a:pt x="807" y="443"/>
                    <a:pt x="807" y="443"/>
                  </a:cubicBezTo>
                  <a:moveTo>
                    <a:pt x="807" y="444"/>
                  </a:moveTo>
                  <a:cubicBezTo>
                    <a:pt x="807" y="443"/>
                    <a:pt x="807" y="443"/>
                    <a:pt x="807" y="443"/>
                  </a:cubicBezTo>
                  <a:cubicBezTo>
                    <a:pt x="807" y="443"/>
                    <a:pt x="807" y="443"/>
                    <a:pt x="807" y="443"/>
                  </a:cubicBezTo>
                  <a:moveTo>
                    <a:pt x="807" y="444"/>
                  </a:moveTo>
                  <a:cubicBezTo>
                    <a:pt x="807" y="444"/>
                    <a:pt x="807" y="444"/>
                    <a:pt x="807" y="444"/>
                  </a:cubicBezTo>
                  <a:cubicBezTo>
                    <a:pt x="807" y="444"/>
                    <a:pt x="807" y="444"/>
                    <a:pt x="807" y="444"/>
                  </a:cubicBezTo>
                  <a:moveTo>
                    <a:pt x="807" y="444"/>
                  </a:moveTo>
                  <a:cubicBezTo>
                    <a:pt x="807" y="444"/>
                    <a:pt x="807" y="444"/>
                    <a:pt x="807" y="444"/>
                  </a:cubicBezTo>
                  <a:cubicBezTo>
                    <a:pt x="807" y="444"/>
                    <a:pt x="807" y="444"/>
                    <a:pt x="807" y="444"/>
                  </a:cubicBezTo>
                  <a:moveTo>
                    <a:pt x="807" y="445"/>
                  </a:moveTo>
                  <a:cubicBezTo>
                    <a:pt x="807" y="444"/>
                    <a:pt x="807" y="444"/>
                    <a:pt x="807" y="444"/>
                  </a:cubicBezTo>
                  <a:cubicBezTo>
                    <a:pt x="807" y="445"/>
                    <a:pt x="807" y="445"/>
                    <a:pt x="807" y="445"/>
                  </a:cubicBezTo>
                  <a:moveTo>
                    <a:pt x="807" y="445"/>
                  </a:moveTo>
                  <a:cubicBezTo>
                    <a:pt x="807" y="445"/>
                    <a:pt x="807" y="445"/>
                    <a:pt x="807" y="445"/>
                  </a:cubicBezTo>
                  <a:cubicBezTo>
                    <a:pt x="807" y="445"/>
                    <a:pt x="807" y="445"/>
                    <a:pt x="807" y="445"/>
                  </a:cubicBezTo>
                  <a:moveTo>
                    <a:pt x="807" y="445"/>
                  </a:moveTo>
                  <a:cubicBezTo>
                    <a:pt x="807" y="445"/>
                    <a:pt x="807" y="445"/>
                    <a:pt x="807" y="445"/>
                  </a:cubicBezTo>
                  <a:cubicBezTo>
                    <a:pt x="807" y="445"/>
                    <a:pt x="807" y="445"/>
                    <a:pt x="807" y="445"/>
                  </a:cubicBezTo>
                  <a:moveTo>
                    <a:pt x="807" y="446"/>
                  </a:moveTo>
                  <a:cubicBezTo>
                    <a:pt x="807" y="445"/>
                    <a:pt x="807" y="445"/>
                    <a:pt x="807" y="445"/>
                  </a:cubicBezTo>
                  <a:cubicBezTo>
                    <a:pt x="807" y="446"/>
                    <a:pt x="807" y="446"/>
                    <a:pt x="807" y="446"/>
                  </a:cubicBezTo>
                  <a:moveTo>
                    <a:pt x="808" y="446"/>
                  </a:moveTo>
                  <a:cubicBezTo>
                    <a:pt x="807" y="446"/>
                    <a:pt x="807" y="446"/>
                    <a:pt x="807" y="446"/>
                  </a:cubicBezTo>
                  <a:cubicBezTo>
                    <a:pt x="807" y="446"/>
                    <a:pt x="807" y="446"/>
                    <a:pt x="808" y="446"/>
                  </a:cubicBezTo>
                  <a:moveTo>
                    <a:pt x="808" y="446"/>
                  </a:moveTo>
                  <a:cubicBezTo>
                    <a:pt x="808" y="446"/>
                    <a:pt x="808" y="446"/>
                    <a:pt x="808" y="446"/>
                  </a:cubicBezTo>
                  <a:cubicBezTo>
                    <a:pt x="808" y="446"/>
                    <a:pt x="808" y="446"/>
                    <a:pt x="808" y="446"/>
                  </a:cubicBezTo>
                  <a:moveTo>
                    <a:pt x="808" y="447"/>
                  </a:moveTo>
                  <a:cubicBezTo>
                    <a:pt x="808" y="446"/>
                    <a:pt x="808" y="446"/>
                    <a:pt x="808" y="446"/>
                  </a:cubicBezTo>
                  <a:cubicBezTo>
                    <a:pt x="808" y="447"/>
                    <a:pt x="808" y="447"/>
                    <a:pt x="808" y="447"/>
                  </a:cubicBezTo>
                  <a:moveTo>
                    <a:pt x="809" y="447"/>
                  </a:moveTo>
                  <a:cubicBezTo>
                    <a:pt x="808" y="447"/>
                    <a:pt x="808" y="447"/>
                    <a:pt x="808" y="447"/>
                  </a:cubicBezTo>
                  <a:cubicBezTo>
                    <a:pt x="809" y="447"/>
                    <a:pt x="809" y="447"/>
                    <a:pt x="809" y="447"/>
                  </a:cubicBezTo>
                  <a:moveTo>
                    <a:pt x="809" y="447"/>
                  </a:moveTo>
                  <a:cubicBezTo>
                    <a:pt x="809" y="447"/>
                    <a:pt x="809" y="447"/>
                    <a:pt x="809" y="447"/>
                  </a:cubicBezTo>
                  <a:cubicBezTo>
                    <a:pt x="809" y="447"/>
                    <a:pt x="809" y="447"/>
                    <a:pt x="809" y="447"/>
                  </a:cubicBezTo>
                  <a:moveTo>
                    <a:pt x="810" y="447"/>
                  </a:moveTo>
                  <a:cubicBezTo>
                    <a:pt x="809" y="447"/>
                    <a:pt x="809" y="447"/>
                    <a:pt x="809" y="447"/>
                  </a:cubicBezTo>
                  <a:cubicBezTo>
                    <a:pt x="809" y="447"/>
                    <a:pt x="809" y="447"/>
                    <a:pt x="810" y="447"/>
                  </a:cubicBezTo>
                  <a:moveTo>
                    <a:pt x="810" y="447"/>
                  </a:moveTo>
                  <a:cubicBezTo>
                    <a:pt x="810" y="447"/>
                    <a:pt x="810" y="447"/>
                    <a:pt x="810" y="447"/>
                  </a:cubicBezTo>
                  <a:cubicBezTo>
                    <a:pt x="810" y="447"/>
                    <a:pt x="810" y="447"/>
                    <a:pt x="810" y="447"/>
                  </a:cubicBezTo>
                  <a:moveTo>
                    <a:pt x="811" y="448"/>
                  </a:moveTo>
                  <a:cubicBezTo>
                    <a:pt x="810" y="448"/>
                    <a:pt x="810" y="448"/>
                    <a:pt x="810" y="447"/>
                  </a:cubicBezTo>
                  <a:cubicBezTo>
                    <a:pt x="810" y="448"/>
                    <a:pt x="810" y="448"/>
                    <a:pt x="811" y="448"/>
                  </a:cubicBezTo>
                  <a:moveTo>
                    <a:pt x="811" y="448"/>
                  </a:moveTo>
                  <a:cubicBezTo>
                    <a:pt x="811" y="448"/>
                    <a:pt x="811" y="448"/>
                    <a:pt x="811" y="448"/>
                  </a:cubicBezTo>
                  <a:cubicBezTo>
                    <a:pt x="811" y="448"/>
                    <a:pt x="811" y="448"/>
                    <a:pt x="811" y="448"/>
                  </a:cubicBezTo>
                  <a:moveTo>
                    <a:pt x="812" y="448"/>
                  </a:moveTo>
                  <a:cubicBezTo>
                    <a:pt x="811" y="448"/>
                    <a:pt x="811" y="448"/>
                    <a:pt x="811" y="448"/>
                  </a:cubicBezTo>
                  <a:cubicBezTo>
                    <a:pt x="811" y="448"/>
                    <a:pt x="811" y="448"/>
                    <a:pt x="812" y="448"/>
                  </a:cubicBezTo>
                  <a:moveTo>
                    <a:pt x="812" y="448"/>
                  </a:moveTo>
                  <a:cubicBezTo>
                    <a:pt x="812" y="448"/>
                    <a:pt x="812" y="448"/>
                    <a:pt x="812" y="448"/>
                  </a:cubicBezTo>
                  <a:cubicBezTo>
                    <a:pt x="812" y="448"/>
                    <a:pt x="812" y="448"/>
                    <a:pt x="812" y="448"/>
                  </a:cubicBezTo>
                  <a:moveTo>
                    <a:pt x="813" y="449"/>
                  </a:moveTo>
                  <a:cubicBezTo>
                    <a:pt x="813" y="449"/>
                    <a:pt x="813" y="449"/>
                    <a:pt x="812" y="448"/>
                  </a:cubicBezTo>
                  <a:cubicBezTo>
                    <a:pt x="813" y="449"/>
                    <a:pt x="813" y="449"/>
                    <a:pt x="813" y="449"/>
                  </a:cubicBezTo>
                  <a:moveTo>
                    <a:pt x="814" y="449"/>
                  </a:moveTo>
                  <a:cubicBezTo>
                    <a:pt x="814" y="449"/>
                    <a:pt x="814" y="449"/>
                    <a:pt x="813" y="449"/>
                  </a:cubicBezTo>
                  <a:cubicBezTo>
                    <a:pt x="814" y="449"/>
                    <a:pt x="814" y="449"/>
                    <a:pt x="814" y="449"/>
                  </a:cubicBezTo>
                  <a:moveTo>
                    <a:pt x="815" y="449"/>
                  </a:moveTo>
                  <a:cubicBezTo>
                    <a:pt x="815" y="449"/>
                    <a:pt x="815" y="449"/>
                    <a:pt x="814" y="449"/>
                  </a:cubicBezTo>
                  <a:cubicBezTo>
                    <a:pt x="815" y="449"/>
                    <a:pt x="815" y="449"/>
                    <a:pt x="815" y="449"/>
                  </a:cubicBezTo>
                  <a:moveTo>
                    <a:pt x="816" y="450"/>
                  </a:moveTo>
                  <a:cubicBezTo>
                    <a:pt x="816" y="450"/>
                    <a:pt x="815" y="449"/>
                    <a:pt x="815" y="449"/>
                  </a:cubicBezTo>
                  <a:cubicBezTo>
                    <a:pt x="815" y="449"/>
                    <a:pt x="816" y="450"/>
                    <a:pt x="816" y="450"/>
                  </a:cubicBezTo>
                  <a:moveTo>
                    <a:pt x="817" y="450"/>
                  </a:moveTo>
                  <a:cubicBezTo>
                    <a:pt x="817" y="450"/>
                    <a:pt x="817" y="450"/>
                    <a:pt x="816" y="450"/>
                  </a:cubicBezTo>
                  <a:cubicBezTo>
                    <a:pt x="817" y="450"/>
                    <a:pt x="817" y="450"/>
                    <a:pt x="817" y="450"/>
                  </a:cubicBezTo>
                  <a:moveTo>
                    <a:pt x="819" y="450"/>
                  </a:moveTo>
                  <a:cubicBezTo>
                    <a:pt x="818" y="450"/>
                    <a:pt x="818" y="450"/>
                    <a:pt x="817" y="450"/>
                  </a:cubicBezTo>
                  <a:cubicBezTo>
                    <a:pt x="818" y="450"/>
                    <a:pt x="818" y="450"/>
                    <a:pt x="819" y="450"/>
                  </a:cubicBezTo>
                  <a:moveTo>
                    <a:pt x="820" y="451"/>
                  </a:moveTo>
                  <a:cubicBezTo>
                    <a:pt x="819" y="450"/>
                    <a:pt x="819" y="450"/>
                    <a:pt x="819" y="450"/>
                  </a:cubicBezTo>
                  <a:cubicBezTo>
                    <a:pt x="819" y="450"/>
                    <a:pt x="819" y="450"/>
                    <a:pt x="820" y="451"/>
                  </a:cubicBezTo>
                  <a:moveTo>
                    <a:pt x="821" y="451"/>
                  </a:moveTo>
                  <a:cubicBezTo>
                    <a:pt x="821" y="451"/>
                    <a:pt x="820" y="451"/>
                    <a:pt x="820" y="451"/>
                  </a:cubicBezTo>
                  <a:cubicBezTo>
                    <a:pt x="820" y="451"/>
                    <a:pt x="821" y="451"/>
                    <a:pt x="821" y="451"/>
                  </a:cubicBezTo>
                  <a:moveTo>
                    <a:pt x="823" y="451"/>
                  </a:moveTo>
                  <a:cubicBezTo>
                    <a:pt x="822" y="451"/>
                    <a:pt x="822" y="451"/>
                    <a:pt x="821" y="451"/>
                  </a:cubicBezTo>
                  <a:cubicBezTo>
                    <a:pt x="822" y="451"/>
                    <a:pt x="822" y="451"/>
                    <a:pt x="823" y="451"/>
                  </a:cubicBezTo>
                  <a:moveTo>
                    <a:pt x="824" y="451"/>
                  </a:moveTo>
                  <a:cubicBezTo>
                    <a:pt x="824" y="451"/>
                    <a:pt x="823" y="451"/>
                    <a:pt x="823" y="451"/>
                  </a:cubicBezTo>
                  <a:cubicBezTo>
                    <a:pt x="823" y="451"/>
                    <a:pt x="824" y="451"/>
                    <a:pt x="824" y="451"/>
                  </a:cubicBezTo>
                  <a:moveTo>
                    <a:pt x="826" y="452"/>
                  </a:moveTo>
                  <a:cubicBezTo>
                    <a:pt x="825" y="451"/>
                    <a:pt x="825" y="451"/>
                    <a:pt x="824" y="451"/>
                  </a:cubicBezTo>
                  <a:cubicBezTo>
                    <a:pt x="825" y="451"/>
                    <a:pt x="825" y="451"/>
                    <a:pt x="826" y="452"/>
                  </a:cubicBezTo>
                  <a:moveTo>
                    <a:pt x="828" y="452"/>
                  </a:moveTo>
                  <a:cubicBezTo>
                    <a:pt x="827" y="452"/>
                    <a:pt x="827" y="452"/>
                    <a:pt x="826" y="452"/>
                  </a:cubicBezTo>
                  <a:cubicBezTo>
                    <a:pt x="827" y="452"/>
                    <a:pt x="827" y="452"/>
                    <a:pt x="828" y="452"/>
                  </a:cubicBezTo>
                  <a:moveTo>
                    <a:pt x="828" y="452"/>
                  </a:moveTo>
                  <a:cubicBezTo>
                    <a:pt x="830" y="452"/>
                    <a:pt x="830" y="452"/>
                    <a:pt x="830" y="452"/>
                  </a:cubicBezTo>
                  <a:cubicBezTo>
                    <a:pt x="829" y="452"/>
                    <a:pt x="828" y="452"/>
                    <a:pt x="828" y="452"/>
                  </a:cubicBezTo>
                  <a:moveTo>
                    <a:pt x="936" y="311"/>
                  </a:moveTo>
                  <a:cubicBezTo>
                    <a:pt x="936" y="311"/>
                    <a:pt x="936" y="311"/>
                    <a:pt x="936" y="311"/>
                  </a:cubicBezTo>
                  <a:cubicBezTo>
                    <a:pt x="936" y="311"/>
                    <a:pt x="936" y="311"/>
                    <a:pt x="936" y="311"/>
                  </a:cubicBezTo>
                  <a:moveTo>
                    <a:pt x="936" y="311"/>
                  </a:moveTo>
                  <a:cubicBezTo>
                    <a:pt x="936" y="311"/>
                    <a:pt x="936" y="311"/>
                    <a:pt x="936" y="311"/>
                  </a:cubicBezTo>
                  <a:cubicBezTo>
                    <a:pt x="936" y="311"/>
                    <a:pt x="936" y="311"/>
                    <a:pt x="936" y="311"/>
                  </a:cubicBezTo>
                  <a:moveTo>
                    <a:pt x="936" y="312"/>
                  </a:moveTo>
                  <a:cubicBezTo>
                    <a:pt x="936" y="312"/>
                    <a:pt x="936" y="312"/>
                    <a:pt x="936" y="311"/>
                  </a:cubicBezTo>
                  <a:cubicBezTo>
                    <a:pt x="936" y="312"/>
                    <a:pt x="936" y="312"/>
                    <a:pt x="936" y="312"/>
                  </a:cubicBezTo>
                  <a:moveTo>
                    <a:pt x="936" y="312"/>
                  </a:moveTo>
                  <a:cubicBezTo>
                    <a:pt x="936" y="312"/>
                    <a:pt x="936" y="312"/>
                    <a:pt x="936" y="312"/>
                  </a:cubicBezTo>
                  <a:cubicBezTo>
                    <a:pt x="936" y="312"/>
                    <a:pt x="936" y="312"/>
                    <a:pt x="936" y="312"/>
                  </a:cubicBezTo>
                  <a:moveTo>
                    <a:pt x="936" y="312"/>
                  </a:moveTo>
                  <a:cubicBezTo>
                    <a:pt x="936" y="312"/>
                    <a:pt x="936" y="312"/>
                    <a:pt x="936" y="312"/>
                  </a:cubicBezTo>
                  <a:cubicBezTo>
                    <a:pt x="936" y="312"/>
                    <a:pt x="936" y="312"/>
                    <a:pt x="936" y="312"/>
                  </a:cubicBezTo>
                  <a:moveTo>
                    <a:pt x="936" y="312"/>
                  </a:moveTo>
                  <a:cubicBezTo>
                    <a:pt x="936" y="312"/>
                    <a:pt x="936" y="312"/>
                    <a:pt x="936" y="312"/>
                  </a:cubicBezTo>
                  <a:cubicBezTo>
                    <a:pt x="936" y="312"/>
                    <a:pt x="936" y="312"/>
                    <a:pt x="936" y="312"/>
                  </a:cubicBezTo>
                  <a:moveTo>
                    <a:pt x="936" y="312"/>
                  </a:moveTo>
                  <a:cubicBezTo>
                    <a:pt x="936" y="312"/>
                    <a:pt x="936" y="312"/>
                    <a:pt x="936" y="312"/>
                  </a:cubicBezTo>
                  <a:cubicBezTo>
                    <a:pt x="936" y="312"/>
                    <a:pt x="936" y="312"/>
                    <a:pt x="936" y="312"/>
                  </a:cubicBezTo>
                  <a:moveTo>
                    <a:pt x="936" y="312"/>
                  </a:moveTo>
                  <a:cubicBezTo>
                    <a:pt x="936" y="312"/>
                    <a:pt x="936" y="312"/>
                    <a:pt x="936" y="312"/>
                  </a:cubicBezTo>
                  <a:cubicBezTo>
                    <a:pt x="936" y="312"/>
                    <a:pt x="936" y="312"/>
                    <a:pt x="936" y="312"/>
                  </a:cubicBezTo>
                  <a:moveTo>
                    <a:pt x="936" y="312"/>
                  </a:moveTo>
                  <a:cubicBezTo>
                    <a:pt x="936" y="312"/>
                    <a:pt x="936" y="312"/>
                    <a:pt x="936" y="312"/>
                  </a:cubicBezTo>
                  <a:cubicBezTo>
                    <a:pt x="936" y="312"/>
                    <a:pt x="936" y="312"/>
                    <a:pt x="936" y="312"/>
                  </a:cubicBezTo>
                  <a:moveTo>
                    <a:pt x="936" y="312"/>
                  </a:moveTo>
                  <a:cubicBezTo>
                    <a:pt x="936" y="312"/>
                    <a:pt x="936" y="312"/>
                    <a:pt x="936" y="312"/>
                  </a:cubicBezTo>
                  <a:cubicBezTo>
                    <a:pt x="936" y="312"/>
                    <a:pt x="936" y="312"/>
                    <a:pt x="936" y="312"/>
                  </a:cubicBezTo>
                  <a:moveTo>
                    <a:pt x="937" y="312"/>
                  </a:moveTo>
                  <a:cubicBezTo>
                    <a:pt x="936" y="312"/>
                    <a:pt x="936" y="312"/>
                    <a:pt x="936" y="312"/>
                  </a:cubicBezTo>
                  <a:cubicBezTo>
                    <a:pt x="936" y="312"/>
                    <a:pt x="936" y="312"/>
                    <a:pt x="936" y="312"/>
                  </a:cubicBezTo>
                  <a:moveTo>
                    <a:pt x="937" y="312"/>
                  </a:moveTo>
                  <a:cubicBezTo>
                    <a:pt x="937" y="312"/>
                    <a:pt x="937" y="312"/>
                    <a:pt x="937" y="312"/>
                  </a:cubicBezTo>
                  <a:cubicBezTo>
                    <a:pt x="937" y="312"/>
                    <a:pt x="937" y="312"/>
                    <a:pt x="937" y="312"/>
                  </a:cubicBezTo>
                  <a:moveTo>
                    <a:pt x="937" y="313"/>
                  </a:moveTo>
                  <a:cubicBezTo>
                    <a:pt x="937" y="312"/>
                    <a:pt x="937" y="312"/>
                    <a:pt x="937" y="312"/>
                  </a:cubicBezTo>
                  <a:cubicBezTo>
                    <a:pt x="937" y="313"/>
                    <a:pt x="937" y="313"/>
                    <a:pt x="937" y="313"/>
                  </a:cubicBezTo>
                  <a:moveTo>
                    <a:pt x="937" y="313"/>
                  </a:moveTo>
                  <a:cubicBezTo>
                    <a:pt x="937" y="313"/>
                    <a:pt x="937" y="313"/>
                    <a:pt x="937" y="313"/>
                  </a:cubicBezTo>
                  <a:cubicBezTo>
                    <a:pt x="937" y="313"/>
                    <a:pt x="937" y="313"/>
                    <a:pt x="937" y="313"/>
                  </a:cubicBezTo>
                  <a:moveTo>
                    <a:pt x="937" y="313"/>
                  </a:moveTo>
                  <a:cubicBezTo>
                    <a:pt x="937" y="313"/>
                    <a:pt x="937" y="313"/>
                    <a:pt x="937" y="313"/>
                  </a:cubicBezTo>
                  <a:cubicBezTo>
                    <a:pt x="937" y="313"/>
                    <a:pt x="937" y="313"/>
                    <a:pt x="937" y="313"/>
                  </a:cubicBezTo>
                  <a:moveTo>
                    <a:pt x="937" y="313"/>
                  </a:moveTo>
                  <a:cubicBezTo>
                    <a:pt x="937" y="314"/>
                    <a:pt x="937" y="314"/>
                    <a:pt x="937" y="314"/>
                  </a:cubicBezTo>
                  <a:cubicBezTo>
                    <a:pt x="937" y="313"/>
                    <a:pt x="937" y="313"/>
                    <a:pt x="937" y="313"/>
                  </a:cubicBezTo>
                  <a:moveTo>
                    <a:pt x="938" y="315"/>
                  </a:moveTo>
                  <a:cubicBezTo>
                    <a:pt x="938" y="314"/>
                    <a:pt x="937" y="314"/>
                    <a:pt x="937" y="314"/>
                  </a:cubicBezTo>
                  <a:cubicBezTo>
                    <a:pt x="937" y="314"/>
                    <a:pt x="938" y="314"/>
                    <a:pt x="938" y="315"/>
                  </a:cubicBezTo>
                  <a:moveTo>
                    <a:pt x="938" y="315"/>
                  </a:moveTo>
                  <a:cubicBezTo>
                    <a:pt x="938" y="315"/>
                    <a:pt x="938" y="316"/>
                    <a:pt x="938" y="316"/>
                  </a:cubicBezTo>
                  <a:cubicBezTo>
                    <a:pt x="938" y="316"/>
                    <a:pt x="938" y="315"/>
                    <a:pt x="938" y="315"/>
                  </a:cubicBezTo>
                  <a:moveTo>
                    <a:pt x="938" y="316"/>
                  </a:moveTo>
                  <a:cubicBezTo>
                    <a:pt x="938" y="316"/>
                    <a:pt x="939" y="317"/>
                    <a:pt x="939" y="317"/>
                  </a:cubicBezTo>
                  <a:cubicBezTo>
                    <a:pt x="939" y="317"/>
                    <a:pt x="938" y="316"/>
                    <a:pt x="938" y="316"/>
                  </a:cubicBezTo>
                  <a:moveTo>
                    <a:pt x="939" y="317"/>
                  </a:moveTo>
                  <a:cubicBezTo>
                    <a:pt x="939" y="317"/>
                    <a:pt x="939" y="318"/>
                    <a:pt x="939" y="318"/>
                  </a:cubicBezTo>
                  <a:cubicBezTo>
                    <a:pt x="939" y="318"/>
                    <a:pt x="939" y="317"/>
                    <a:pt x="939" y="317"/>
                  </a:cubicBezTo>
                  <a:moveTo>
                    <a:pt x="939" y="318"/>
                  </a:moveTo>
                  <a:cubicBezTo>
                    <a:pt x="940" y="319"/>
                    <a:pt x="940" y="319"/>
                    <a:pt x="940" y="320"/>
                  </a:cubicBezTo>
                  <a:cubicBezTo>
                    <a:pt x="940" y="319"/>
                    <a:pt x="940" y="319"/>
                    <a:pt x="939" y="318"/>
                  </a:cubicBezTo>
                  <a:moveTo>
                    <a:pt x="941" y="321"/>
                  </a:moveTo>
                  <a:cubicBezTo>
                    <a:pt x="940" y="321"/>
                    <a:pt x="940" y="320"/>
                    <a:pt x="940" y="320"/>
                  </a:cubicBezTo>
                  <a:cubicBezTo>
                    <a:pt x="940" y="320"/>
                    <a:pt x="940" y="321"/>
                    <a:pt x="941" y="321"/>
                  </a:cubicBezTo>
                  <a:moveTo>
                    <a:pt x="941" y="322"/>
                  </a:moveTo>
                  <a:cubicBezTo>
                    <a:pt x="941" y="322"/>
                    <a:pt x="941" y="321"/>
                    <a:pt x="941" y="321"/>
                  </a:cubicBezTo>
                  <a:cubicBezTo>
                    <a:pt x="941" y="321"/>
                    <a:pt x="941" y="322"/>
                    <a:pt x="941" y="322"/>
                  </a:cubicBezTo>
                  <a:moveTo>
                    <a:pt x="941" y="323"/>
                  </a:moveTo>
                  <a:cubicBezTo>
                    <a:pt x="941" y="323"/>
                    <a:pt x="941" y="322"/>
                    <a:pt x="941" y="322"/>
                  </a:cubicBezTo>
                  <a:cubicBezTo>
                    <a:pt x="941" y="322"/>
                    <a:pt x="941" y="323"/>
                    <a:pt x="941" y="323"/>
                  </a:cubicBezTo>
                  <a:moveTo>
                    <a:pt x="941" y="323"/>
                  </a:moveTo>
                  <a:cubicBezTo>
                    <a:pt x="941" y="323"/>
                    <a:pt x="941" y="324"/>
                    <a:pt x="942" y="324"/>
                  </a:cubicBezTo>
                  <a:cubicBezTo>
                    <a:pt x="941" y="324"/>
                    <a:pt x="941" y="323"/>
                    <a:pt x="941" y="323"/>
                  </a:cubicBezTo>
                  <a:moveTo>
                    <a:pt x="942" y="324"/>
                  </a:moveTo>
                  <a:cubicBezTo>
                    <a:pt x="942" y="324"/>
                    <a:pt x="942" y="324"/>
                    <a:pt x="942" y="325"/>
                  </a:cubicBezTo>
                  <a:cubicBezTo>
                    <a:pt x="942" y="324"/>
                    <a:pt x="942" y="324"/>
                    <a:pt x="942" y="324"/>
                  </a:cubicBezTo>
                  <a:moveTo>
                    <a:pt x="942" y="325"/>
                  </a:moveTo>
                  <a:cubicBezTo>
                    <a:pt x="942" y="325"/>
                    <a:pt x="942" y="325"/>
                    <a:pt x="942" y="325"/>
                  </a:cubicBezTo>
                  <a:cubicBezTo>
                    <a:pt x="942" y="325"/>
                    <a:pt x="942" y="325"/>
                    <a:pt x="942" y="325"/>
                  </a:cubicBezTo>
                  <a:moveTo>
                    <a:pt x="943" y="327"/>
                  </a:moveTo>
                  <a:cubicBezTo>
                    <a:pt x="942" y="326"/>
                    <a:pt x="942" y="326"/>
                    <a:pt x="942" y="325"/>
                  </a:cubicBezTo>
                  <a:cubicBezTo>
                    <a:pt x="942" y="326"/>
                    <a:pt x="942" y="326"/>
                    <a:pt x="943" y="327"/>
                  </a:cubicBezTo>
                  <a:moveTo>
                    <a:pt x="943" y="328"/>
                  </a:moveTo>
                  <a:cubicBezTo>
                    <a:pt x="943" y="327"/>
                    <a:pt x="943" y="327"/>
                    <a:pt x="943" y="327"/>
                  </a:cubicBezTo>
                  <a:cubicBezTo>
                    <a:pt x="943" y="327"/>
                    <a:pt x="943" y="327"/>
                    <a:pt x="943" y="328"/>
                  </a:cubicBezTo>
                  <a:moveTo>
                    <a:pt x="943" y="328"/>
                  </a:moveTo>
                  <a:cubicBezTo>
                    <a:pt x="943" y="328"/>
                    <a:pt x="943" y="328"/>
                    <a:pt x="943" y="328"/>
                  </a:cubicBezTo>
                  <a:cubicBezTo>
                    <a:pt x="943" y="328"/>
                    <a:pt x="943" y="328"/>
                    <a:pt x="943" y="328"/>
                  </a:cubicBezTo>
                  <a:moveTo>
                    <a:pt x="943" y="329"/>
                  </a:moveTo>
                  <a:cubicBezTo>
                    <a:pt x="943" y="329"/>
                    <a:pt x="943" y="328"/>
                    <a:pt x="943" y="328"/>
                  </a:cubicBezTo>
                  <a:cubicBezTo>
                    <a:pt x="943" y="329"/>
                    <a:pt x="943" y="329"/>
                    <a:pt x="943" y="330"/>
                  </a:cubicBezTo>
                  <a:cubicBezTo>
                    <a:pt x="943" y="330"/>
                    <a:pt x="943" y="329"/>
                    <a:pt x="943" y="329"/>
                  </a:cubicBezTo>
                  <a:moveTo>
                    <a:pt x="975" y="276"/>
                  </a:moveTo>
                  <a:cubicBezTo>
                    <a:pt x="976" y="278"/>
                    <a:pt x="976" y="278"/>
                    <a:pt x="976" y="278"/>
                  </a:cubicBezTo>
                  <a:cubicBezTo>
                    <a:pt x="975" y="277"/>
                    <a:pt x="975" y="277"/>
                    <a:pt x="975" y="276"/>
                  </a:cubicBezTo>
                  <a:moveTo>
                    <a:pt x="976" y="279"/>
                  </a:moveTo>
                  <a:cubicBezTo>
                    <a:pt x="976" y="279"/>
                    <a:pt x="976" y="278"/>
                    <a:pt x="976" y="278"/>
                  </a:cubicBezTo>
                  <a:cubicBezTo>
                    <a:pt x="976" y="278"/>
                    <a:pt x="976" y="279"/>
                    <a:pt x="976" y="279"/>
                  </a:cubicBezTo>
                  <a:moveTo>
                    <a:pt x="976" y="280"/>
                  </a:moveTo>
                  <a:cubicBezTo>
                    <a:pt x="976" y="280"/>
                    <a:pt x="976" y="279"/>
                    <a:pt x="976" y="279"/>
                  </a:cubicBezTo>
                  <a:cubicBezTo>
                    <a:pt x="976" y="279"/>
                    <a:pt x="976" y="280"/>
                    <a:pt x="976" y="280"/>
                  </a:cubicBezTo>
                  <a:moveTo>
                    <a:pt x="976" y="280"/>
                  </a:moveTo>
                  <a:cubicBezTo>
                    <a:pt x="976" y="280"/>
                    <a:pt x="977" y="281"/>
                    <a:pt x="977" y="281"/>
                  </a:cubicBezTo>
                  <a:cubicBezTo>
                    <a:pt x="977" y="281"/>
                    <a:pt x="976" y="280"/>
                    <a:pt x="976" y="280"/>
                  </a:cubicBezTo>
                  <a:moveTo>
                    <a:pt x="977" y="281"/>
                  </a:moveTo>
                  <a:cubicBezTo>
                    <a:pt x="977" y="281"/>
                    <a:pt x="977" y="282"/>
                    <a:pt x="977" y="282"/>
                  </a:cubicBezTo>
                  <a:cubicBezTo>
                    <a:pt x="977" y="282"/>
                    <a:pt x="977" y="281"/>
                    <a:pt x="977" y="281"/>
                  </a:cubicBezTo>
                  <a:moveTo>
                    <a:pt x="978" y="283"/>
                  </a:moveTo>
                  <a:cubicBezTo>
                    <a:pt x="977" y="283"/>
                    <a:pt x="977" y="282"/>
                    <a:pt x="977" y="282"/>
                  </a:cubicBezTo>
                  <a:cubicBezTo>
                    <a:pt x="977" y="282"/>
                    <a:pt x="977" y="283"/>
                    <a:pt x="978" y="283"/>
                  </a:cubicBezTo>
                  <a:moveTo>
                    <a:pt x="978" y="284"/>
                  </a:moveTo>
                  <a:cubicBezTo>
                    <a:pt x="978" y="283"/>
                    <a:pt x="978" y="283"/>
                    <a:pt x="978" y="283"/>
                  </a:cubicBezTo>
                  <a:cubicBezTo>
                    <a:pt x="978" y="283"/>
                    <a:pt x="978" y="283"/>
                    <a:pt x="978" y="284"/>
                  </a:cubicBezTo>
                  <a:moveTo>
                    <a:pt x="978" y="285"/>
                  </a:moveTo>
                  <a:cubicBezTo>
                    <a:pt x="978" y="284"/>
                    <a:pt x="978" y="284"/>
                    <a:pt x="978" y="284"/>
                  </a:cubicBezTo>
                  <a:cubicBezTo>
                    <a:pt x="978" y="284"/>
                    <a:pt x="978" y="284"/>
                    <a:pt x="978" y="285"/>
                  </a:cubicBezTo>
                  <a:moveTo>
                    <a:pt x="979" y="286"/>
                  </a:moveTo>
                  <a:cubicBezTo>
                    <a:pt x="979" y="285"/>
                    <a:pt x="979" y="285"/>
                    <a:pt x="978" y="285"/>
                  </a:cubicBezTo>
                  <a:cubicBezTo>
                    <a:pt x="979" y="285"/>
                    <a:pt x="979" y="285"/>
                    <a:pt x="979" y="286"/>
                  </a:cubicBezTo>
                  <a:moveTo>
                    <a:pt x="979" y="287"/>
                  </a:moveTo>
                  <a:cubicBezTo>
                    <a:pt x="979" y="286"/>
                    <a:pt x="979" y="286"/>
                    <a:pt x="979" y="286"/>
                  </a:cubicBezTo>
                  <a:cubicBezTo>
                    <a:pt x="979" y="286"/>
                    <a:pt x="979" y="286"/>
                    <a:pt x="979" y="287"/>
                  </a:cubicBezTo>
                  <a:moveTo>
                    <a:pt x="980" y="288"/>
                  </a:moveTo>
                  <a:cubicBezTo>
                    <a:pt x="979" y="288"/>
                    <a:pt x="979" y="287"/>
                    <a:pt x="979" y="287"/>
                  </a:cubicBezTo>
                  <a:cubicBezTo>
                    <a:pt x="979" y="287"/>
                    <a:pt x="979" y="288"/>
                    <a:pt x="980" y="288"/>
                  </a:cubicBezTo>
                  <a:moveTo>
                    <a:pt x="980" y="289"/>
                  </a:moveTo>
                  <a:cubicBezTo>
                    <a:pt x="980" y="288"/>
                    <a:pt x="980" y="288"/>
                    <a:pt x="980" y="288"/>
                  </a:cubicBezTo>
                  <a:cubicBezTo>
                    <a:pt x="980" y="288"/>
                    <a:pt x="980" y="288"/>
                    <a:pt x="980" y="289"/>
                  </a:cubicBezTo>
                  <a:moveTo>
                    <a:pt x="980" y="289"/>
                  </a:moveTo>
                  <a:cubicBezTo>
                    <a:pt x="980" y="289"/>
                    <a:pt x="980" y="289"/>
                    <a:pt x="980" y="289"/>
                  </a:cubicBezTo>
                  <a:cubicBezTo>
                    <a:pt x="980" y="289"/>
                    <a:pt x="980" y="289"/>
                    <a:pt x="980" y="289"/>
                  </a:cubicBezTo>
                  <a:moveTo>
                    <a:pt x="981" y="290"/>
                  </a:moveTo>
                  <a:cubicBezTo>
                    <a:pt x="981" y="290"/>
                    <a:pt x="980" y="290"/>
                    <a:pt x="980" y="289"/>
                  </a:cubicBezTo>
                  <a:cubicBezTo>
                    <a:pt x="980" y="290"/>
                    <a:pt x="981" y="290"/>
                    <a:pt x="981" y="290"/>
                  </a:cubicBezTo>
                  <a:moveTo>
                    <a:pt x="981" y="291"/>
                  </a:moveTo>
                  <a:cubicBezTo>
                    <a:pt x="981" y="291"/>
                    <a:pt x="981" y="291"/>
                    <a:pt x="981" y="290"/>
                  </a:cubicBezTo>
                  <a:cubicBezTo>
                    <a:pt x="981" y="291"/>
                    <a:pt x="981" y="291"/>
                    <a:pt x="981" y="291"/>
                  </a:cubicBezTo>
                  <a:moveTo>
                    <a:pt x="981" y="292"/>
                  </a:moveTo>
                  <a:cubicBezTo>
                    <a:pt x="981" y="292"/>
                    <a:pt x="981" y="292"/>
                    <a:pt x="981" y="291"/>
                  </a:cubicBezTo>
                  <a:cubicBezTo>
                    <a:pt x="981" y="292"/>
                    <a:pt x="981" y="292"/>
                    <a:pt x="981" y="292"/>
                  </a:cubicBezTo>
                  <a:moveTo>
                    <a:pt x="982" y="293"/>
                  </a:moveTo>
                  <a:cubicBezTo>
                    <a:pt x="982" y="292"/>
                    <a:pt x="982" y="292"/>
                    <a:pt x="981" y="292"/>
                  </a:cubicBezTo>
                  <a:cubicBezTo>
                    <a:pt x="982" y="292"/>
                    <a:pt x="982" y="292"/>
                    <a:pt x="982" y="293"/>
                  </a:cubicBezTo>
                  <a:moveTo>
                    <a:pt x="983" y="294"/>
                  </a:moveTo>
                  <a:cubicBezTo>
                    <a:pt x="982" y="293"/>
                    <a:pt x="982" y="293"/>
                    <a:pt x="982" y="293"/>
                  </a:cubicBezTo>
                  <a:cubicBezTo>
                    <a:pt x="982" y="293"/>
                    <a:pt x="982" y="293"/>
                    <a:pt x="983" y="294"/>
                  </a:cubicBezTo>
                  <a:moveTo>
                    <a:pt x="983" y="294"/>
                  </a:moveTo>
                  <a:cubicBezTo>
                    <a:pt x="983" y="294"/>
                    <a:pt x="983" y="294"/>
                    <a:pt x="983" y="294"/>
                  </a:cubicBezTo>
                  <a:cubicBezTo>
                    <a:pt x="983" y="294"/>
                    <a:pt x="983" y="294"/>
                    <a:pt x="983" y="294"/>
                  </a:cubicBezTo>
                  <a:moveTo>
                    <a:pt x="984" y="295"/>
                  </a:moveTo>
                  <a:cubicBezTo>
                    <a:pt x="983" y="294"/>
                    <a:pt x="983" y="294"/>
                    <a:pt x="983" y="294"/>
                  </a:cubicBezTo>
                  <a:cubicBezTo>
                    <a:pt x="983" y="294"/>
                    <a:pt x="983" y="294"/>
                    <a:pt x="984" y="295"/>
                  </a:cubicBezTo>
                  <a:moveTo>
                    <a:pt x="984" y="295"/>
                  </a:moveTo>
                  <a:cubicBezTo>
                    <a:pt x="984" y="295"/>
                    <a:pt x="984" y="295"/>
                    <a:pt x="984" y="295"/>
                  </a:cubicBezTo>
                  <a:cubicBezTo>
                    <a:pt x="984" y="295"/>
                    <a:pt x="984" y="295"/>
                    <a:pt x="984" y="295"/>
                  </a:cubicBezTo>
                  <a:moveTo>
                    <a:pt x="984" y="296"/>
                  </a:moveTo>
                  <a:cubicBezTo>
                    <a:pt x="984" y="296"/>
                    <a:pt x="984" y="296"/>
                    <a:pt x="984" y="295"/>
                  </a:cubicBezTo>
                  <a:cubicBezTo>
                    <a:pt x="984" y="296"/>
                    <a:pt x="984" y="296"/>
                    <a:pt x="984" y="296"/>
                  </a:cubicBezTo>
                  <a:moveTo>
                    <a:pt x="985" y="296"/>
                  </a:moveTo>
                  <a:cubicBezTo>
                    <a:pt x="985" y="296"/>
                    <a:pt x="985" y="296"/>
                    <a:pt x="984" y="296"/>
                  </a:cubicBezTo>
                  <a:cubicBezTo>
                    <a:pt x="985" y="296"/>
                    <a:pt x="985" y="296"/>
                    <a:pt x="985" y="296"/>
                  </a:cubicBezTo>
                  <a:moveTo>
                    <a:pt x="986" y="297"/>
                  </a:moveTo>
                  <a:cubicBezTo>
                    <a:pt x="986" y="297"/>
                    <a:pt x="985" y="296"/>
                    <a:pt x="985" y="296"/>
                  </a:cubicBezTo>
                  <a:cubicBezTo>
                    <a:pt x="985" y="296"/>
                    <a:pt x="986" y="297"/>
                    <a:pt x="986" y="297"/>
                  </a:cubicBezTo>
                  <a:moveTo>
                    <a:pt x="986" y="297"/>
                  </a:moveTo>
                  <a:cubicBezTo>
                    <a:pt x="986" y="297"/>
                    <a:pt x="986" y="297"/>
                    <a:pt x="986" y="297"/>
                  </a:cubicBezTo>
                  <a:cubicBezTo>
                    <a:pt x="986" y="297"/>
                    <a:pt x="986" y="297"/>
                    <a:pt x="986" y="297"/>
                  </a:cubicBezTo>
                  <a:moveTo>
                    <a:pt x="987" y="298"/>
                  </a:moveTo>
                  <a:cubicBezTo>
                    <a:pt x="987" y="297"/>
                    <a:pt x="987" y="297"/>
                    <a:pt x="986" y="297"/>
                  </a:cubicBezTo>
                  <a:cubicBezTo>
                    <a:pt x="987" y="297"/>
                    <a:pt x="987" y="297"/>
                    <a:pt x="987" y="298"/>
                  </a:cubicBezTo>
                  <a:moveTo>
                    <a:pt x="987" y="298"/>
                  </a:moveTo>
                  <a:cubicBezTo>
                    <a:pt x="987" y="298"/>
                    <a:pt x="987" y="298"/>
                    <a:pt x="987" y="298"/>
                  </a:cubicBezTo>
                  <a:cubicBezTo>
                    <a:pt x="987" y="298"/>
                    <a:pt x="987" y="298"/>
                    <a:pt x="987" y="298"/>
                  </a:cubicBezTo>
                  <a:moveTo>
                    <a:pt x="988" y="298"/>
                  </a:moveTo>
                  <a:cubicBezTo>
                    <a:pt x="988" y="298"/>
                    <a:pt x="988" y="298"/>
                    <a:pt x="987" y="298"/>
                  </a:cubicBezTo>
                  <a:cubicBezTo>
                    <a:pt x="988" y="298"/>
                    <a:pt x="988" y="298"/>
                    <a:pt x="988" y="298"/>
                  </a:cubicBezTo>
                  <a:moveTo>
                    <a:pt x="989" y="298"/>
                  </a:moveTo>
                  <a:cubicBezTo>
                    <a:pt x="989" y="298"/>
                    <a:pt x="989" y="298"/>
                    <a:pt x="988" y="298"/>
                  </a:cubicBezTo>
                  <a:cubicBezTo>
                    <a:pt x="989" y="298"/>
                    <a:pt x="989" y="298"/>
                    <a:pt x="989" y="298"/>
                  </a:cubicBezTo>
                  <a:moveTo>
                    <a:pt x="990" y="298"/>
                  </a:moveTo>
                  <a:cubicBezTo>
                    <a:pt x="990" y="298"/>
                    <a:pt x="989" y="298"/>
                    <a:pt x="989" y="298"/>
                  </a:cubicBezTo>
                  <a:cubicBezTo>
                    <a:pt x="989" y="298"/>
                    <a:pt x="990" y="298"/>
                    <a:pt x="990" y="298"/>
                  </a:cubicBezTo>
                  <a:moveTo>
                    <a:pt x="991" y="298"/>
                  </a:moveTo>
                  <a:cubicBezTo>
                    <a:pt x="991" y="298"/>
                    <a:pt x="990" y="298"/>
                    <a:pt x="990" y="298"/>
                  </a:cubicBezTo>
                  <a:cubicBezTo>
                    <a:pt x="990" y="298"/>
                    <a:pt x="991" y="298"/>
                    <a:pt x="991" y="298"/>
                  </a:cubicBezTo>
                  <a:moveTo>
                    <a:pt x="991" y="298"/>
                  </a:moveTo>
                  <a:cubicBezTo>
                    <a:pt x="991" y="298"/>
                    <a:pt x="991" y="298"/>
                    <a:pt x="991" y="298"/>
                  </a:cubicBezTo>
                  <a:cubicBezTo>
                    <a:pt x="991" y="298"/>
                    <a:pt x="991" y="298"/>
                    <a:pt x="991" y="298"/>
                  </a:cubicBezTo>
                  <a:moveTo>
                    <a:pt x="993" y="298"/>
                  </a:moveTo>
                  <a:cubicBezTo>
                    <a:pt x="992" y="298"/>
                    <a:pt x="992" y="298"/>
                    <a:pt x="991" y="298"/>
                  </a:cubicBezTo>
                  <a:cubicBezTo>
                    <a:pt x="992" y="298"/>
                    <a:pt x="992" y="298"/>
                    <a:pt x="993" y="298"/>
                  </a:cubicBezTo>
                  <a:moveTo>
                    <a:pt x="994" y="298"/>
                  </a:moveTo>
                  <a:cubicBezTo>
                    <a:pt x="994" y="298"/>
                    <a:pt x="993" y="298"/>
                    <a:pt x="993" y="298"/>
                  </a:cubicBezTo>
                  <a:cubicBezTo>
                    <a:pt x="993" y="298"/>
                    <a:pt x="994" y="298"/>
                    <a:pt x="994" y="298"/>
                  </a:cubicBezTo>
                  <a:moveTo>
                    <a:pt x="995" y="298"/>
                  </a:moveTo>
                  <a:cubicBezTo>
                    <a:pt x="995" y="298"/>
                    <a:pt x="994" y="298"/>
                    <a:pt x="994" y="298"/>
                  </a:cubicBezTo>
                  <a:cubicBezTo>
                    <a:pt x="994" y="298"/>
                    <a:pt x="995" y="298"/>
                    <a:pt x="995" y="298"/>
                  </a:cubicBezTo>
                  <a:moveTo>
                    <a:pt x="996" y="298"/>
                  </a:moveTo>
                  <a:cubicBezTo>
                    <a:pt x="996" y="298"/>
                    <a:pt x="995" y="298"/>
                    <a:pt x="995" y="298"/>
                  </a:cubicBezTo>
                  <a:cubicBezTo>
                    <a:pt x="995" y="298"/>
                    <a:pt x="996" y="298"/>
                    <a:pt x="996" y="298"/>
                  </a:cubicBezTo>
                  <a:moveTo>
                    <a:pt x="997" y="298"/>
                  </a:moveTo>
                  <a:cubicBezTo>
                    <a:pt x="997" y="298"/>
                    <a:pt x="997" y="298"/>
                    <a:pt x="996" y="298"/>
                  </a:cubicBezTo>
                  <a:cubicBezTo>
                    <a:pt x="997" y="298"/>
                    <a:pt x="997" y="298"/>
                    <a:pt x="997" y="298"/>
                  </a:cubicBezTo>
                  <a:moveTo>
                    <a:pt x="998" y="297"/>
                  </a:moveTo>
                  <a:cubicBezTo>
                    <a:pt x="997" y="297"/>
                    <a:pt x="997" y="297"/>
                    <a:pt x="997" y="298"/>
                  </a:cubicBezTo>
                  <a:cubicBezTo>
                    <a:pt x="997" y="297"/>
                    <a:pt x="997" y="297"/>
                    <a:pt x="998" y="297"/>
                  </a:cubicBezTo>
                  <a:moveTo>
                    <a:pt x="998" y="297"/>
                  </a:moveTo>
                  <a:cubicBezTo>
                    <a:pt x="998" y="297"/>
                    <a:pt x="998" y="297"/>
                    <a:pt x="998" y="297"/>
                  </a:cubicBezTo>
                  <a:cubicBezTo>
                    <a:pt x="998" y="297"/>
                    <a:pt x="998" y="297"/>
                    <a:pt x="998" y="297"/>
                  </a:cubicBezTo>
                  <a:moveTo>
                    <a:pt x="999" y="297"/>
                  </a:moveTo>
                  <a:cubicBezTo>
                    <a:pt x="999" y="297"/>
                    <a:pt x="999" y="297"/>
                    <a:pt x="998" y="297"/>
                  </a:cubicBezTo>
                  <a:cubicBezTo>
                    <a:pt x="999" y="297"/>
                    <a:pt x="999" y="297"/>
                    <a:pt x="999" y="297"/>
                  </a:cubicBezTo>
                  <a:moveTo>
                    <a:pt x="999" y="296"/>
                  </a:moveTo>
                  <a:cubicBezTo>
                    <a:pt x="999" y="296"/>
                    <a:pt x="999" y="297"/>
                    <a:pt x="999" y="297"/>
                  </a:cubicBezTo>
                  <a:cubicBezTo>
                    <a:pt x="999" y="297"/>
                    <a:pt x="999" y="297"/>
                    <a:pt x="999" y="297"/>
                  </a:cubicBezTo>
                  <a:moveTo>
                    <a:pt x="1000" y="296"/>
                  </a:moveTo>
                  <a:cubicBezTo>
                    <a:pt x="1000" y="296"/>
                    <a:pt x="1000" y="296"/>
                    <a:pt x="1000" y="296"/>
                  </a:cubicBezTo>
                  <a:cubicBezTo>
                    <a:pt x="1000" y="296"/>
                    <a:pt x="1000" y="296"/>
                    <a:pt x="1000" y="296"/>
                  </a:cubicBezTo>
                  <a:moveTo>
                    <a:pt x="1000" y="296"/>
                  </a:moveTo>
                  <a:cubicBezTo>
                    <a:pt x="1000" y="296"/>
                    <a:pt x="1000" y="296"/>
                    <a:pt x="1000" y="296"/>
                  </a:cubicBezTo>
                  <a:cubicBezTo>
                    <a:pt x="1000" y="296"/>
                    <a:pt x="1000" y="296"/>
                    <a:pt x="1000" y="296"/>
                  </a:cubicBezTo>
                  <a:moveTo>
                    <a:pt x="1001" y="296"/>
                  </a:moveTo>
                  <a:cubicBezTo>
                    <a:pt x="1000" y="296"/>
                    <a:pt x="1000" y="296"/>
                    <a:pt x="1000" y="296"/>
                  </a:cubicBezTo>
                  <a:cubicBezTo>
                    <a:pt x="1001" y="296"/>
                    <a:pt x="1001" y="296"/>
                    <a:pt x="1001" y="296"/>
                  </a:cubicBezTo>
                  <a:moveTo>
                    <a:pt x="1001" y="295"/>
                  </a:moveTo>
                  <a:cubicBezTo>
                    <a:pt x="1001" y="296"/>
                    <a:pt x="1001" y="296"/>
                    <a:pt x="1001" y="296"/>
                  </a:cubicBezTo>
                  <a:cubicBezTo>
                    <a:pt x="1001" y="295"/>
                    <a:pt x="1001" y="295"/>
                    <a:pt x="1001" y="295"/>
                  </a:cubicBezTo>
                  <a:moveTo>
                    <a:pt x="1001" y="295"/>
                  </a:moveTo>
                  <a:cubicBezTo>
                    <a:pt x="1001" y="295"/>
                    <a:pt x="1001" y="295"/>
                    <a:pt x="1001" y="295"/>
                  </a:cubicBezTo>
                  <a:cubicBezTo>
                    <a:pt x="1001" y="295"/>
                    <a:pt x="1001" y="295"/>
                    <a:pt x="1001" y="295"/>
                  </a:cubicBezTo>
                  <a:moveTo>
                    <a:pt x="1001" y="294"/>
                  </a:moveTo>
                  <a:cubicBezTo>
                    <a:pt x="1001" y="295"/>
                    <a:pt x="1001" y="295"/>
                    <a:pt x="1001" y="295"/>
                  </a:cubicBezTo>
                  <a:cubicBezTo>
                    <a:pt x="1001" y="295"/>
                    <a:pt x="1001" y="295"/>
                    <a:pt x="1001" y="294"/>
                  </a:cubicBezTo>
                  <a:moveTo>
                    <a:pt x="1002" y="294"/>
                  </a:moveTo>
                  <a:cubicBezTo>
                    <a:pt x="1002" y="294"/>
                    <a:pt x="1001" y="294"/>
                    <a:pt x="1001" y="294"/>
                  </a:cubicBezTo>
                  <a:cubicBezTo>
                    <a:pt x="1001" y="294"/>
                    <a:pt x="1002" y="294"/>
                    <a:pt x="1002" y="294"/>
                  </a:cubicBezTo>
                  <a:moveTo>
                    <a:pt x="1002" y="294"/>
                  </a:moveTo>
                  <a:cubicBezTo>
                    <a:pt x="1002" y="294"/>
                    <a:pt x="1002" y="294"/>
                    <a:pt x="1002" y="294"/>
                  </a:cubicBezTo>
                  <a:cubicBezTo>
                    <a:pt x="1002" y="294"/>
                    <a:pt x="1002" y="294"/>
                    <a:pt x="1002" y="294"/>
                  </a:cubicBezTo>
                  <a:moveTo>
                    <a:pt x="1002" y="293"/>
                  </a:moveTo>
                  <a:cubicBezTo>
                    <a:pt x="1002" y="293"/>
                    <a:pt x="1002" y="294"/>
                    <a:pt x="1002" y="294"/>
                  </a:cubicBezTo>
                  <a:cubicBezTo>
                    <a:pt x="1002" y="294"/>
                    <a:pt x="1002" y="293"/>
                    <a:pt x="1002" y="293"/>
                  </a:cubicBezTo>
                  <a:moveTo>
                    <a:pt x="1002" y="292"/>
                  </a:moveTo>
                  <a:cubicBezTo>
                    <a:pt x="1002" y="292"/>
                    <a:pt x="1002" y="293"/>
                    <a:pt x="1002" y="293"/>
                  </a:cubicBezTo>
                  <a:cubicBezTo>
                    <a:pt x="1002" y="293"/>
                    <a:pt x="1002" y="292"/>
                    <a:pt x="1002" y="292"/>
                  </a:cubicBezTo>
                  <a:moveTo>
                    <a:pt x="1002" y="292"/>
                  </a:moveTo>
                  <a:cubicBezTo>
                    <a:pt x="1002" y="292"/>
                    <a:pt x="1002" y="292"/>
                    <a:pt x="1002" y="292"/>
                  </a:cubicBezTo>
                  <a:cubicBezTo>
                    <a:pt x="1002" y="292"/>
                    <a:pt x="1002" y="292"/>
                    <a:pt x="1002" y="292"/>
                  </a:cubicBezTo>
                  <a:moveTo>
                    <a:pt x="1002" y="291"/>
                  </a:moveTo>
                  <a:cubicBezTo>
                    <a:pt x="1002" y="291"/>
                    <a:pt x="1002" y="292"/>
                    <a:pt x="1002" y="292"/>
                  </a:cubicBezTo>
                  <a:cubicBezTo>
                    <a:pt x="1002" y="292"/>
                    <a:pt x="1002" y="291"/>
                    <a:pt x="1002" y="291"/>
                  </a:cubicBezTo>
                  <a:moveTo>
                    <a:pt x="1002" y="290"/>
                  </a:moveTo>
                  <a:cubicBezTo>
                    <a:pt x="1002" y="291"/>
                    <a:pt x="1002" y="291"/>
                    <a:pt x="1002" y="291"/>
                  </a:cubicBezTo>
                  <a:cubicBezTo>
                    <a:pt x="1002" y="291"/>
                    <a:pt x="1002" y="291"/>
                    <a:pt x="1002" y="290"/>
                  </a:cubicBezTo>
                  <a:moveTo>
                    <a:pt x="1002" y="290"/>
                  </a:moveTo>
                  <a:cubicBezTo>
                    <a:pt x="1002" y="290"/>
                    <a:pt x="1002" y="290"/>
                    <a:pt x="1002" y="289"/>
                  </a:cubicBezTo>
                  <a:cubicBezTo>
                    <a:pt x="1002" y="290"/>
                    <a:pt x="1002" y="290"/>
                    <a:pt x="1002" y="290"/>
                  </a:cubicBezTo>
                  <a:moveTo>
                    <a:pt x="1002" y="289"/>
                  </a:moveTo>
                  <a:cubicBezTo>
                    <a:pt x="1002" y="289"/>
                    <a:pt x="1002" y="289"/>
                    <a:pt x="1002" y="289"/>
                  </a:cubicBezTo>
                  <a:cubicBezTo>
                    <a:pt x="1002" y="289"/>
                    <a:pt x="1002" y="289"/>
                    <a:pt x="1002" y="289"/>
                  </a:cubicBezTo>
                  <a:moveTo>
                    <a:pt x="1002" y="288"/>
                  </a:moveTo>
                  <a:cubicBezTo>
                    <a:pt x="1002" y="288"/>
                    <a:pt x="1002" y="288"/>
                    <a:pt x="1002" y="289"/>
                  </a:cubicBezTo>
                  <a:cubicBezTo>
                    <a:pt x="1002" y="288"/>
                    <a:pt x="1002" y="288"/>
                    <a:pt x="1002" y="288"/>
                  </a:cubicBezTo>
                  <a:moveTo>
                    <a:pt x="1002" y="288"/>
                  </a:moveTo>
                  <a:cubicBezTo>
                    <a:pt x="1002" y="288"/>
                    <a:pt x="1002" y="287"/>
                    <a:pt x="1002" y="287"/>
                  </a:cubicBezTo>
                  <a:cubicBezTo>
                    <a:pt x="1002" y="287"/>
                    <a:pt x="1002" y="288"/>
                    <a:pt x="1002" y="288"/>
                  </a:cubicBezTo>
                  <a:moveTo>
                    <a:pt x="1002" y="286"/>
                  </a:moveTo>
                  <a:cubicBezTo>
                    <a:pt x="1002" y="286"/>
                    <a:pt x="1002" y="286"/>
                    <a:pt x="1002" y="287"/>
                  </a:cubicBezTo>
                  <a:cubicBezTo>
                    <a:pt x="1002" y="286"/>
                    <a:pt x="1002" y="286"/>
                    <a:pt x="1002" y="286"/>
                  </a:cubicBezTo>
                  <a:moveTo>
                    <a:pt x="1002" y="286"/>
                  </a:moveTo>
                  <a:cubicBezTo>
                    <a:pt x="1002" y="285"/>
                    <a:pt x="1002" y="285"/>
                    <a:pt x="1002" y="284"/>
                  </a:cubicBezTo>
                  <a:cubicBezTo>
                    <a:pt x="1002" y="285"/>
                    <a:pt x="1002" y="285"/>
                    <a:pt x="1002" y="286"/>
                  </a:cubicBezTo>
                  <a:moveTo>
                    <a:pt x="1002" y="283"/>
                  </a:moveTo>
                  <a:cubicBezTo>
                    <a:pt x="1002" y="284"/>
                    <a:pt x="1002" y="284"/>
                    <a:pt x="1002" y="284"/>
                  </a:cubicBezTo>
                  <a:cubicBezTo>
                    <a:pt x="1002" y="284"/>
                    <a:pt x="1002" y="284"/>
                    <a:pt x="1002" y="283"/>
                  </a:cubicBezTo>
                  <a:moveTo>
                    <a:pt x="1002" y="283"/>
                  </a:moveTo>
                  <a:cubicBezTo>
                    <a:pt x="1002" y="283"/>
                    <a:pt x="1002" y="283"/>
                    <a:pt x="1002" y="283"/>
                  </a:cubicBezTo>
                  <a:cubicBezTo>
                    <a:pt x="1002" y="283"/>
                    <a:pt x="1002" y="283"/>
                    <a:pt x="1002" y="283"/>
                  </a:cubicBezTo>
                  <a:moveTo>
                    <a:pt x="1002" y="281"/>
                  </a:moveTo>
                  <a:cubicBezTo>
                    <a:pt x="1002" y="281"/>
                    <a:pt x="1002" y="280"/>
                    <a:pt x="1002" y="280"/>
                  </a:cubicBezTo>
                  <a:cubicBezTo>
                    <a:pt x="1002" y="280"/>
                    <a:pt x="1002" y="282"/>
                    <a:pt x="1002" y="281"/>
                  </a:cubicBezTo>
                  <a:cubicBezTo>
                    <a:pt x="1002" y="282"/>
                    <a:pt x="1002" y="282"/>
                    <a:pt x="1002" y="283"/>
                  </a:cubicBezTo>
                  <a:cubicBezTo>
                    <a:pt x="1002" y="282"/>
                    <a:pt x="1002" y="282"/>
                    <a:pt x="1002" y="281"/>
                  </a:cubicBezTo>
                  <a:moveTo>
                    <a:pt x="1017" y="280"/>
                  </a:moveTo>
                  <a:cubicBezTo>
                    <a:pt x="1005" y="273"/>
                    <a:pt x="1005" y="273"/>
                    <a:pt x="1005" y="273"/>
                  </a:cubicBezTo>
                  <a:cubicBezTo>
                    <a:pt x="1008" y="257"/>
                    <a:pt x="1008" y="257"/>
                    <a:pt x="1008" y="257"/>
                  </a:cubicBezTo>
                  <a:cubicBezTo>
                    <a:pt x="1020" y="272"/>
                    <a:pt x="1020" y="272"/>
                    <a:pt x="1020" y="272"/>
                  </a:cubicBezTo>
                  <a:cubicBezTo>
                    <a:pt x="1017" y="280"/>
                    <a:pt x="1017" y="280"/>
                    <a:pt x="1017" y="280"/>
                  </a:cubicBezTo>
                  <a:cubicBezTo>
                    <a:pt x="1030" y="286"/>
                    <a:pt x="1030" y="286"/>
                    <a:pt x="1030" y="286"/>
                  </a:cubicBezTo>
                  <a:cubicBezTo>
                    <a:pt x="1017" y="280"/>
                    <a:pt x="1017" y="280"/>
                    <a:pt x="1017" y="280"/>
                  </a:cubicBezTo>
                  <a:moveTo>
                    <a:pt x="1032" y="229"/>
                  </a:moveTo>
                  <a:cubicBezTo>
                    <a:pt x="1032" y="229"/>
                    <a:pt x="1032" y="229"/>
                    <a:pt x="1032" y="229"/>
                  </a:cubicBezTo>
                  <a:cubicBezTo>
                    <a:pt x="1032" y="229"/>
                    <a:pt x="1032" y="229"/>
                    <a:pt x="1032" y="229"/>
                  </a:cubicBezTo>
                  <a:moveTo>
                    <a:pt x="1032" y="229"/>
                  </a:moveTo>
                  <a:cubicBezTo>
                    <a:pt x="1032" y="229"/>
                    <a:pt x="1032" y="229"/>
                    <a:pt x="1032" y="229"/>
                  </a:cubicBezTo>
                  <a:cubicBezTo>
                    <a:pt x="1032" y="229"/>
                    <a:pt x="1032" y="229"/>
                    <a:pt x="1032" y="229"/>
                  </a:cubicBezTo>
                  <a:moveTo>
                    <a:pt x="1032" y="229"/>
                  </a:moveTo>
                  <a:cubicBezTo>
                    <a:pt x="1032" y="229"/>
                    <a:pt x="1032" y="229"/>
                    <a:pt x="1032" y="229"/>
                  </a:cubicBezTo>
                  <a:cubicBezTo>
                    <a:pt x="1032" y="229"/>
                    <a:pt x="1032" y="229"/>
                    <a:pt x="1032" y="229"/>
                  </a:cubicBezTo>
                  <a:moveTo>
                    <a:pt x="1032" y="229"/>
                  </a:moveTo>
                  <a:cubicBezTo>
                    <a:pt x="1032" y="229"/>
                    <a:pt x="1032" y="229"/>
                    <a:pt x="1032" y="229"/>
                  </a:cubicBezTo>
                  <a:cubicBezTo>
                    <a:pt x="1032" y="229"/>
                    <a:pt x="1032" y="229"/>
                    <a:pt x="1032" y="229"/>
                  </a:cubicBezTo>
                  <a:moveTo>
                    <a:pt x="1032" y="229"/>
                  </a:moveTo>
                  <a:cubicBezTo>
                    <a:pt x="1032" y="229"/>
                    <a:pt x="1032" y="229"/>
                    <a:pt x="1032" y="229"/>
                  </a:cubicBezTo>
                  <a:cubicBezTo>
                    <a:pt x="1032" y="229"/>
                    <a:pt x="1032" y="229"/>
                    <a:pt x="1032" y="229"/>
                  </a:cubicBezTo>
                  <a:moveTo>
                    <a:pt x="1032" y="229"/>
                  </a:moveTo>
                  <a:cubicBezTo>
                    <a:pt x="1032" y="229"/>
                    <a:pt x="1032" y="229"/>
                    <a:pt x="1032" y="229"/>
                  </a:cubicBezTo>
                  <a:cubicBezTo>
                    <a:pt x="1032" y="229"/>
                    <a:pt x="1032" y="229"/>
                    <a:pt x="1032" y="229"/>
                  </a:cubicBezTo>
                  <a:moveTo>
                    <a:pt x="1032" y="229"/>
                  </a:moveTo>
                  <a:cubicBezTo>
                    <a:pt x="1032" y="229"/>
                    <a:pt x="1032" y="229"/>
                    <a:pt x="1032" y="229"/>
                  </a:cubicBezTo>
                  <a:cubicBezTo>
                    <a:pt x="1032" y="229"/>
                    <a:pt x="1032" y="229"/>
                    <a:pt x="1032" y="229"/>
                  </a:cubicBezTo>
                  <a:moveTo>
                    <a:pt x="1032" y="229"/>
                  </a:moveTo>
                  <a:cubicBezTo>
                    <a:pt x="1032" y="229"/>
                    <a:pt x="1032" y="229"/>
                    <a:pt x="1032" y="229"/>
                  </a:cubicBezTo>
                  <a:cubicBezTo>
                    <a:pt x="1032" y="229"/>
                    <a:pt x="1032" y="229"/>
                    <a:pt x="1032" y="229"/>
                  </a:cubicBezTo>
                  <a:moveTo>
                    <a:pt x="1032" y="229"/>
                  </a:moveTo>
                  <a:cubicBezTo>
                    <a:pt x="1032" y="229"/>
                    <a:pt x="1032" y="229"/>
                    <a:pt x="1032" y="229"/>
                  </a:cubicBezTo>
                  <a:cubicBezTo>
                    <a:pt x="1032" y="229"/>
                    <a:pt x="1032" y="229"/>
                    <a:pt x="1032" y="229"/>
                  </a:cubicBezTo>
                  <a:moveTo>
                    <a:pt x="1032" y="229"/>
                  </a:moveTo>
                  <a:cubicBezTo>
                    <a:pt x="1032" y="229"/>
                    <a:pt x="1032" y="229"/>
                    <a:pt x="1032" y="229"/>
                  </a:cubicBezTo>
                  <a:cubicBezTo>
                    <a:pt x="1032" y="229"/>
                    <a:pt x="1032" y="229"/>
                    <a:pt x="1032" y="229"/>
                  </a:cubicBezTo>
                  <a:moveTo>
                    <a:pt x="1032" y="229"/>
                  </a:moveTo>
                  <a:cubicBezTo>
                    <a:pt x="1032" y="229"/>
                    <a:pt x="1032" y="229"/>
                    <a:pt x="1032" y="229"/>
                  </a:cubicBezTo>
                  <a:cubicBezTo>
                    <a:pt x="1032" y="229"/>
                    <a:pt x="1032" y="229"/>
                    <a:pt x="1032" y="229"/>
                  </a:cubicBezTo>
                  <a:moveTo>
                    <a:pt x="1032" y="229"/>
                  </a:moveTo>
                  <a:cubicBezTo>
                    <a:pt x="1032" y="229"/>
                    <a:pt x="1032" y="229"/>
                    <a:pt x="1032" y="229"/>
                  </a:cubicBezTo>
                  <a:cubicBezTo>
                    <a:pt x="1032" y="229"/>
                    <a:pt x="1032" y="229"/>
                    <a:pt x="1032" y="229"/>
                  </a:cubicBezTo>
                  <a:moveTo>
                    <a:pt x="1032" y="229"/>
                  </a:moveTo>
                  <a:cubicBezTo>
                    <a:pt x="1032" y="229"/>
                    <a:pt x="1032" y="229"/>
                    <a:pt x="1032" y="229"/>
                  </a:cubicBezTo>
                  <a:cubicBezTo>
                    <a:pt x="1032" y="229"/>
                    <a:pt x="1032" y="229"/>
                    <a:pt x="1032" y="229"/>
                  </a:cubicBezTo>
                  <a:moveTo>
                    <a:pt x="1032" y="229"/>
                  </a:moveTo>
                  <a:cubicBezTo>
                    <a:pt x="1032" y="229"/>
                    <a:pt x="1032" y="229"/>
                    <a:pt x="1032" y="229"/>
                  </a:cubicBezTo>
                  <a:cubicBezTo>
                    <a:pt x="1032" y="229"/>
                    <a:pt x="1032" y="229"/>
                    <a:pt x="1032" y="229"/>
                  </a:cubicBezTo>
                  <a:moveTo>
                    <a:pt x="1032" y="229"/>
                  </a:moveTo>
                  <a:cubicBezTo>
                    <a:pt x="1032" y="229"/>
                    <a:pt x="1032" y="229"/>
                    <a:pt x="1032" y="229"/>
                  </a:cubicBezTo>
                  <a:cubicBezTo>
                    <a:pt x="1032" y="229"/>
                    <a:pt x="1032" y="229"/>
                    <a:pt x="1032" y="229"/>
                  </a:cubicBezTo>
                  <a:moveTo>
                    <a:pt x="1032" y="229"/>
                  </a:moveTo>
                  <a:cubicBezTo>
                    <a:pt x="1032" y="229"/>
                    <a:pt x="1032" y="229"/>
                    <a:pt x="1032" y="229"/>
                  </a:cubicBezTo>
                  <a:cubicBezTo>
                    <a:pt x="1032" y="229"/>
                    <a:pt x="1032" y="229"/>
                    <a:pt x="1032" y="229"/>
                  </a:cubicBezTo>
                  <a:moveTo>
                    <a:pt x="1032" y="229"/>
                  </a:moveTo>
                  <a:cubicBezTo>
                    <a:pt x="1032" y="229"/>
                    <a:pt x="1032" y="229"/>
                    <a:pt x="1032" y="229"/>
                  </a:cubicBezTo>
                  <a:cubicBezTo>
                    <a:pt x="1032" y="229"/>
                    <a:pt x="1032" y="229"/>
                    <a:pt x="1032" y="229"/>
                  </a:cubicBezTo>
                  <a:moveTo>
                    <a:pt x="1032" y="228"/>
                  </a:moveTo>
                  <a:cubicBezTo>
                    <a:pt x="1032" y="229"/>
                    <a:pt x="1032" y="229"/>
                    <a:pt x="1032" y="229"/>
                  </a:cubicBezTo>
                  <a:cubicBezTo>
                    <a:pt x="1032" y="228"/>
                    <a:pt x="1032" y="228"/>
                    <a:pt x="1032" y="228"/>
                  </a:cubicBezTo>
                  <a:moveTo>
                    <a:pt x="1032" y="228"/>
                  </a:moveTo>
                  <a:cubicBezTo>
                    <a:pt x="1032" y="228"/>
                    <a:pt x="1032" y="228"/>
                    <a:pt x="1032" y="228"/>
                  </a:cubicBezTo>
                  <a:cubicBezTo>
                    <a:pt x="1032" y="228"/>
                    <a:pt x="1032" y="228"/>
                    <a:pt x="1032" y="228"/>
                  </a:cubicBezTo>
                  <a:moveTo>
                    <a:pt x="1032" y="228"/>
                  </a:moveTo>
                  <a:cubicBezTo>
                    <a:pt x="1032" y="228"/>
                    <a:pt x="1032" y="228"/>
                    <a:pt x="1032" y="228"/>
                  </a:cubicBezTo>
                  <a:cubicBezTo>
                    <a:pt x="1032" y="228"/>
                    <a:pt x="1032" y="228"/>
                    <a:pt x="1032" y="228"/>
                  </a:cubicBezTo>
                  <a:moveTo>
                    <a:pt x="1032" y="228"/>
                  </a:moveTo>
                  <a:cubicBezTo>
                    <a:pt x="1032" y="228"/>
                    <a:pt x="1032" y="228"/>
                    <a:pt x="1032" y="228"/>
                  </a:cubicBezTo>
                  <a:cubicBezTo>
                    <a:pt x="1032" y="228"/>
                    <a:pt x="1032" y="228"/>
                    <a:pt x="1032" y="228"/>
                  </a:cubicBezTo>
                  <a:moveTo>
                    <a:pt x="1032" y="228"/>
                  </a:moveTo>
                  <a:cubicBezTo>
                    <a:pt x="1032" y="228"/>
                    <a:pt x="1032" y="228"/>
                    <a:pt x="1032" y="228"/>
                  </a:cubicBezTo>
                  <a:cubicBezTo>
                    <a:pt x="1032" y="228"/>
                    <a:pt x="1032" y="228"/>
                    <a:pt x="1032" y="228"/>
                  </a:cubicBezTo>
                  <a:moveTo>
                    <a:pt x="1032" y="228"/>
                  </a:moveTo>
                  <a:cubicBezTo>
                    <a:pt x="1032" y="228"/>
                    <a:pt x="1032" y="228"/>
                    <a:pt x="1032" y="228"/>
                  </a:cubicBezTo>
                  <a:cubicBezTo>
                    <a:pt x="1032" y="228"/>
                    <a:pt x="1032" y="228"/>
                    <a:pt x="1032" y="228"/>
                  </a:cubicBezTo>
                  <a:moveTo>
                    <a:pt x="1032" y="228"/>
                  </a:moveTo>
                  <a:cubicBezTo>
                    <a:pt x="1032" y="228"/>
                    <a:pt x="1032" y="228"/>
                    <a:pt x="1032" y="228"/>
                  </a:cubicBezTo>
                  <a:cubicBezTo>
                    <a:pt x="1032" y="228"/>
                    <a:pt x="1032" y="228"/>
                    <a:pt x="1032" y="228"/>
                  </a:cubicBezTo>
                  <a:moveTo>
                    <a:pt x="1032" y="228"/>
                  </a:moveTo>
                  <a:cubicBezTo>
                    <a:pt x="1032" y="228"/>
                    <a:pt x="1032" y="228"/>
                    <a:pt x="1032" y="228"/>
                  </a:cubicBezTo>
                  <a:cubicBezTo>
                    <a:pt x="1032" y="228"/>
                    <a:pt x="1032" y="228"/>
                    <a:pt x="1032" y="228"/>
                  </a:cubicBezTo>
                  <a:moveTo>
                    <a:pt x="1032" y="228"/>
                  </a:moveTo>
                  <a:cubicBezTo>
                    <a:pt x="1032" y="228"/>
                    <a:pt x="1032" y="228"/>
                    <a:pt x="1032" y="228"/>
                  </a:cubicBezTo>
                  <a:cubicBezTo>
                    <a:pt x="1032" y="228"/>
                    <a:pt x="1032" y="228"/>
                    <a:pt x="1032" y="228"/>
                  </a:cubicBezTo>
                  <a:moveTo>
                    <a:pt x="1032" y="228"/>
                  </a:moveTo>
                  <a:cubicBezTo>
                    <a:pt x="1032" y="228"/>
                    <a:pt x="1032" y="228"/>
                    <a:pt x="1032" y="228"/>
                  </a:cubicBezTo>
                  <a:cubicBezTo>
                    <a:pt x="1032" y="228"/>
                    <a:pt x="1032" y="228"/>
                    <a:pt x="1032" y="228"/>
                  </a:cubicBezTo>
                  <a:moveTo>
                    <a:pt x="1032" y="228"/>
                  </a:moveTo>
                  <a:cubicBezTo>
                    <a:pt x="1032" y="228"/>
                    <a:pt x="1032" y="228"/>
                    <a:pt x="1032" y="228"/>
                  </a:cubicBezTo>
                  <a:cubicBezTo>
                    <a:pt x="1032" y="228"/>
                    <a:pt x="1032" y="228"/>
                    <a:pt x="1032" y="228"/>
                  </a:cubicBezTo>
                  <a:moveTo>
                    <a:pt x="1032" y="228"/>
                  </a:moveTo>
                  <a:cubicBezTo>
                    <a:pt x="1032" y="228"/>
                    <a:pt x="1032" y="228"/>
                    <a:pt x="1032" y="228"/>
                  </a:cubicBezTo>
                  <a:cubicBezTo>
                    <a:pt x="1032" y="228"/>
                    <a:pt x="1032" y="228"/>
                    <a:pt x="1032" y="228"/>
                  </a:cubicBezTo>
                  <a:moveTo>
                    <a:pt x="1032" y="228"/>
                  </a:moveTo>
                  <a:cubicBezTo>
                    <a:pt x="1032" y="228"/>
                    <a:pt x="1032" y="228"/>
                    <a:pt x="1032" y="228"/>
                  </a:cubicBezTo>
                  <a:cubicBezTo>
                    <a:pt x="1032" y="228"/>
                    <a:pt x="1032" y="228"/>
                    <a:pt x="1032" y="228"/>
                  </a:cubicBezTo>
                  <a:moveTo>
                    <a:pt x="1032" y="228"/>
                  </a:moveTo>
                  <a:cubicBezTo>
                    <a:pt x="1032" y="228"/>
                    <a:pt x="1032" y="228"/>
                    <a:pt x="1032" y="228"/>
                  </a:cubicBezTo>
                  <a:cubicBezTo>
                    <a:pt x="1032" y="228"/>
                    <a:pt x="1032" y="228"/>
                    <a:pt x="1032" y="228"/>
                  </a:cubicBezTo>
                  <a:moveTo>
                    <a:pt x="1032" y="228"/>
                  </a:moveTo>
                  <a:cubicBezTo>
                    <a:pt x="1032" y="228"/>
                    <a:pt x="1032" y="228"/>
                    <a:pt x="1032" y="228"/>
                  </a:cubicBezTo>
                  <a:cubicBezTo>
                    <a:pt x="1032" y="228"/>
                    <a:pt x="1032" y="228"/>
                    <a:pt x="1032" y="228"/>
                  </a:cubicBezTo>
                  <a:moveTo>
                    <a:pt x="1031" y="228"/>
                  </a:moveTo>
                  <a:cubicBezTo>
                    <a:pt x="1031" y="228"/>
                    <a:pt x="1031" y="228"/>
                    <a:pt x="1031" y="228"/>
                  </a:cubicBezTo>
                  <a:cubicBezTo>
                    <a:pt x="1031" y="228"/>
                    <a:pt x="1031" y="228"/>
                    <a:pt x="1031" y="228"/>
                  </a:cubicBezTo>
                  <a:moveTo>
                    <a:pt x="1031" y="228"/>
                  </a:moveTo>
                  <a:cubicBezTo>
                    <a:pt x="1031" y="228"/>
                    <a:pt x="1031" y="228"/>
                    <a:pt x="1031" y="228"/>
                  </a:cubicBezTo>
                  <a:cubicBezTo>
                    <a:pt x="1031" y="228"/>
                    <a:pt x="1031" y="228"/>
                    <a:pt x="1031" y="228"/>
                  </a:cubicBezTo>
                  <a:moveTo>
                    <a:pt x="1031" y="228"/>
                  </a:moveTo>
                  <a:cubicBezTo>
                    <a:pt x="1031" y="228"/>
                    <a:pt x="1031" y="228"/>
                    <a:pt x="1031" y="228"/>
                  </a:cubicBezTo>
                  <a:cubicBezTo>
                    <a:pt x="1031" y="228"/>
                    <a:pt x="1031" y="228"/>
                    <a:pt x="1031" y="228"/>
                  </a:cubicBezTo>
                  <a:moveTo>
                    <a:pt x="1031" y="228"/>
                  </a:moveTo>
                  <a:cubicBezTo>
                    <a:pt x="1031" y="228"/>
                    <a:pt x="1031" y="228"/>
                    <a:pt x="1031" y="228"/>
                  </a:cubicBezTo>
                  <a:cubicBezTo>
                    <a:pt x="1031" y="228"/>
                    <a:pt x="1031" y="228"/>
                    <a:pt x="1031" y="228"/>
                  </a:cubicBezTo>
                  <a:moveTo>
                    <a:pt x="1031" y="228"/>
                  </a:moveTo>
                  <a:cubicBezTo>
                    <a:pt x="1031" y="228"/>
                    <a:pt x="1031" y="228"/>
                    <a:pt x="1031" y="228"/>
                  </a:cubicBezTo>
                  <a:cubicBezTo>
                    <a:pt x="1031" y="228"/>
                    <a:pt x="1031" y="228"/>
                    <a:pt x="1031" y="228"/>
                  </a:cubicBezTo>
                  <a:moveTo>
                    <a:pt x="1031" y="228"/>
                  </a:moveTo>
                  <a:cubicBezTo>
                    <a:pt x="1031" y="228"/>
                    <a:pt x="1031" y="228"/>
                    <a:pt x="1031" y="228"/>
                  </a:cubicBezTo>
                  <a:cubicBezTo>
                    <a:pt x="1031" y="228"/>
                    <a:pt x="1031" y="228"/>
                    <a:pt x="1031" y="228"/>
                  </a:cubicBezTo>
                  <a:moveTo>
                    <a:pt x="1031" y="228"/>
                  </a:moveTo>
                  <a:cubicBezTo>
                    <a:pt x="1031" y="228"/>
                    <a:pt x="1031" y="228"/>
                    <a:pt x="1031" y="228"/>
                  </a:cubicBezTo>
                  <a:cubicBezTo>
                    <a:pt x="1031" y="228"/>
                    <a:pt x="1031" y="228"/>
                    <a:pt x="1031" y="228"/>
                  </a:cubicBezTo>
                  <a:moveTo>
                    <a:pt x="1031" y="228"/>
                  </a:moveTo>
                  <a:cubicBezTo>
                    <a:pt x="1031" y="228"/>
                    <a:pt x="1031" y="228"/>
                    <a:pt x="1031" y="228"/>
                  </a:cubicBezTo>
                  <a:cubicBezTo>
                    <a:pt x="1031" y="228"/>
                    <a:pt x="1031" y="228"/>
                    <a:pt x="1031" y="228"/>
                  </a:cubicBezTo>
                  <a:moveTo>
                    <a:pt x="1031" y="228"/>
                  </a:moveTo>
                  <a:cubicBezTo>
                    <a:pt x="1031" y="228"/>
                    <a:pt x="1031" y="228"/>
                    <a:pt x="1031" y="228"/>
                  </a:cubicBezTo>
                  <a:cubicBezTo>
                    <a:pt x="1031" y="228"/>
                    <a:pt x="1031" y="228"/>
                    <a:pt x="1031" y="228"/>
                  </a:cubicBezTo>
                  <a:moveTo>
                    <a:pt x="1031" y="228"/>
                  </a:moveTo>
                  <a:cubicBezTo>
                    <a:pt x="1031" y="228"/>
                    <a:pt x="1031" y="228"/>
                    <a:pt x="1031" y="228"/>
                  </a:cubicBezTo>
                  <a:cubicBezTo>
                    <a:pt x="1031" y="228"/>
                    <a:pt x="1031" y="228"/>
                    <a:pt x="1031" y="228"/>
                  </a:cubicBezTo>
                  <a:moveTo>
                    <a:pt x="1031" y="228"/>
                  </a:moveTo>
                  <a:cubicBezTo>
                    <a:pt x="1031" y="228"/>
                    <a:pt x="1031" y="228"/>
                    <a:pt x="1031" y="228"/>
                  </a:cubicBezTo>
                  <a:cubicBezTo>
                    <a:pt x="1031" y="228"/>
                    <a:pt x="1031" y="228"/>
                    <a:pt x="1031" y="228"/>
                  </a:cubicBezTo>
                  <a:moveTo>
                    <a:pt x="1031" y="228"/>
                  </a:moveTo>
                  <a:cubicBezTo>
                    <a:pt x="1031" y="228"/>
                    <a:pt x="1031" y="228"/>
                    <a:pt x="1031" y="228"/>
                  </a:cubicBezTo>
                  <a:cubicBezTo>
                    <a:pt x="1031" y="228"/>
                    <a:pt x="1031" y="228"/>
                    <a:pt x="1031" y="228"/>
                  </a:cubicBezTo>
                  <a:moveTo>
                    <a:pt x="1031" y="228"/>
                  </a:moveTo>
                  <a:cubicBezTo>
                    <a:pt x="1031" y="228"/>
                    <a:pt x="1031" y="228"/>
                    <a:pt x="1031" y="228"/>
                  </a:cubicBezTo>
                  <a:cubicBezTo>
                    <a:pt x="1031" y="228"/>
                    <a:pt x="1031" y="228"/>
                    <a:pt x="1031" y="228"/>
                  </a:cubicBezTo>
                  <a:moveTo>
                    <a:pt x="1031" y="228"/>
                  </a:moveTo>
                  <a:cubicBezTo>
                    <a:pt x="1031" y="228"/>
                    <a:pt x="1031" y="228"/>
                    <a:pt x="1031" y="228"/>
                  </a:cubicBezTo>
                  <a:cubicBezTo>
                    <a:pt x="1031" y="228"/>
                    <a:pt x="1031" y="228"/>
                    <a:pt x="1031" y="228"/>
                  </a:cubicBezTo>
                  <a:moveTo>
                    <a:pt x="1031" y="228"/>
                  </a:moveTo>
                  <a:cubicBezTo>
                    <a:pt x="1031" y="228"/>
                    <a:pt x="1031" y="228"/>
                    <a:pt x="1031" y="228"/>
                  </a:cubicBezTo>
                  <a:cubicBezTo>
                    <a:pt x="1031" y="228"/>
                    <a:pt x="1031" y="228"/>
                    <a:pt x="1031" y="228"/>
                  </a:cubicBezTo>
                  <a:moveTo>
                    <a:pt x="1031" y="228"/>
                  </a:moveTo>
                  <a:cubicBezTo>
                    <a:pt x="1031" y="228"/>
                    <a:pt x="1031" y="228"/>
                    <a:pt x="1031" y="228"/>
                  </a:cubicBezTo>
                  <a:cubicBezTo>
                    <a:pt x="1031" y="228"/>
                    <a:pt x="1031" y="228"/>
                    <a:pt x="1031" y="228"/>
                  </a:cubicBezTo>
                  <a:moveTo>
                    <a:pt x="1031" y="228"/>
                  </a:moveTo>
                  <a:cubicBezTo>
                    <a:pt x="1031" y="228"/>
                    <a:pt x="1031" y="228"/>
                    <a:pt x="1031" y="228"/>
                  </a:cubicBezTo>
                  <a:cubicBezTo>
                    <a:pt x="1031" y="228"/>
                    <a:pt x="1031" y="228"/>
                    <a:pt x="1031" y="228"/>
                  </a:cubicBezTo>
                  <a:moveTo>
                    <a:pt x="1031" y="228"/>
                  </a:moveTo>
                  <a:cubicBezTo>
                    <a:pt x="1031" y="228"/>
                    <a:pt x="1031" y="228"/>
                    <a:pt x="1031" y="228"/>
                  </a:cubicBezTo>
                  <a:cubicBezTo>
                    <a:pt x="1031" y="228"/>
                    <a:pt x="1031" y="228"/>
                    <a:pt x="1031" y="228"/>
                  </a:cubicBezTo>
                  <a:moveTo>
                    <a:pt x="1031" y="227"/>
                  </a:moveTo>
                  <a:cubicBezTo>
                    <a:pt x="1031" y="228"/>
                    <a:pt x="1031" y="228"/>
                    <a:pt x="1031" y="228"/>
                  </a:cubicBezTo>
                  <a:cubicBezTo>
                    <a:pt x="1031" y="227"/>
                    <a:pt x="1031" y="227"/>
                    <a:pt x="1031" y="227"/>
                  </a:cubicBezTo>
                  <a:moveTo>
                    <a:pt x="1031" y="227"/>
                  </a:moveTo>
                  <a:cubicBezTo>
                    <a:pt x="1031" y="227"/>
                    <a:pt x="1031" y="227"/>
                    <a:pt x="1031" y="227"/>
                  </a:cubicBezTo>
                  <a:cubicBezTo>
                    <a:pt x="1031" y="227"/>
                    <a:pt x="1031" y="227"/>
                    <a:pt x="1031" y="227"/>
                  </a:cubicBezTo>
                  <a:moveTo>
                    <a:pt x="1031" y="227"/>
                  </a:moveTo>
                  <a:cubicBezTo>
                    <a:pt x="1031" y="227"/>
                    <a:pt x="1031" y="227"/>
                    <a:pt x="1031" y="227"/>
                  </a:cubicBezTo>
                  <a:cubicBezTo>
                    <a:pt x="1031" y="227"/>
                    <a:pt x="1031" y="227"/>
                    <a:pt x="1031" y="227"/>
                  </a:cubicBezTo>
                  <a:moveTo>
                    <a:pt x="1031" y="227"/>
                  </a:moveTo>
                  <a:cubicBezTo>
                    <a:pt x="1031" y="227"/>
                    <a:pt x="1031" y="227"/>
                    <a:pt x="1031" y="227"/>
                  </a:cubicBezTo>
                  <a:cubicBezTo>
                    <a:pt x="1031" y="227"/>
                    <a:pt x="1031" y="227"/>
                    <a:pt x="1031" y="227"/>
                  </a:cubicBezTo>
                  <a:moveTo>
                    <a:pt x="1031" y="227"/>
                  </a:moveTo>
                  <a:cubicBezTo>
                    <a:pt x="1031" y="227"/>
                    <a:pt x="1031" y="227"/>
                    <a:pt x="1031" y="227"/>
                  </a:cubicBezTo>
                  <a:cubicBezTo>
                    <a:pt x="1031" y="227"/>
                    <a:pt x="1031" y="227"/>
                    <a:pt x="1031" y="227"/>
                  </a:cubicBezTo>
                  <a:moveTo>
                    <a:pt x="1031" y="227"/>
                  </a:moveTo>
                  <a:cubicBezTo>
                    <a:pt x="1031" y="227"/>
                    <a:pt x="1031" y="227"/>
                    <a:pt x="1031" y="227"/>
                  </a:cubicBezTo>
                  <a:cubicBezTo>
                    <a:pt x="1031" y="227"/>
                    <a:pt x="1031" y="227"/>
                    <a:pt x="1031" y="227"/>
                  </a:cubicBezTo>
                  <a:moveTo>
                    <a:pt x="1031" y="227"/>
                  </a:moveTo>
                  <a:cubicBezTo>
                    <a:pt x="1031" y="227"/>
                    <a:pt x="1031" y="227"/>
                    <a:pt x="1031" y="227"/>
                  </a:cubicBezTo>
                  <a:cubicBezTo>
                    <a:pt x="1031" y="227"/>
                    <a:pt x="1031" y="227"/>
                    <a:pt x="1031" y="227"/>
                  </a:cubicBezTo>
                  <a:moveTo>
                    <a:pt x="1031" y="227"/>
                  </a:moveTo>
                  <a:cubicBezTo>
                    <a:pt x="1031" y="227"/>
                    <a:pt x="1031" y="227"/>
                    <a:pt x="1031" y="227"/>
                  </a:cubicBezTo>
                  <a:cubicBezTo>
                    <a:pt x="1031" y="227"/>
                    <a:pt x="1031" y="227"/>
                    <a:pt x="1031" y="227"/>
                  </a:cubicBezTo>
                  <a:moveTo>
                    <a:pt x="1031" y="227"/>
                  </a:moveTo>
                  <a:cubicBezTo>
                    <a:pt x="1031" y="227"/>
                    <a:pt x="1031" y="227"/>
                    <a:pt x="1031" y="227"/>
                  </a:cubicBezTo>
                  <a:cubicBezTo>
                    <a:pt x="1031" y="227"/>
                    <a:pt x="1031" y="227"/>
                    <a:pt x="1031" y="227"/>
                  </a:cubicBezTo>
                  <a:moveTo>
                    <a:pt x="1031" y="227"/>
                  </a:moveTo>
                  <a:cubicBezTo>
                    <a:pt x="1031" y="227"/>
                    <a:pt x="1031" y="227"/>
                    <a:pt x="1031" y="227"/>
                  </a:cubicBezTo>
                  <a:cubicBezTo>
                    <a:pt x="1031" y="227"/>
                    <a:pt x="1031" y="227"/>
                    <a:pt x="1031" y="227"/>
                  </a:cubicBezTo>
                  <a:moveTo>
                    <a:pt x="1031" y="227"/>
                  </a:moveTo>
                  <a:cubicBezTo>
                    <a:pt x="1031" y="227"/>
                    <a:pt x="1031" y="227"/>
                    <a:pt x="1031" y="227"/>
                  </a:cubicBezTo>
                  <a:cubicBezTo>
                    <a:pt x="1031" y="227"/>
                    <a:pt x="1031" y="227"/>
                    <a:pt x="1031" y="227"/>
                  </a:cubicBezTo>
                  <a:moveTo>
                    <a:pt x="1031" y="227"/>
                  </a:moveTo>
                  <a:cubicBezTo>
                    <a:pt x="1031" y="227"/>
                    <a:pt x="1031" y="227"/>
                    <a:pt x="1031" y="227"/>
                  </a:cubicBezTo>
                  <a:cubicBezTo>
                    <a:pt x="1031" y="227"/>
                    <a:pt x="1031" y="227"/>
                    <a:pt x="1031" y="227"/>
                  </a:cubicBezTo>
                  <a:moveTo>
                    <a:pt x="1031" y="227"/>
                  </a:moveTo>
                  <a:cubicBezTo>
                    <a:pt x="1031" y="227"/>
                    <a:pt x="1031" y="227"/>
                    <a:pt x="1031" y="227"/>
                  </a:cubicBezTo>
                  <a:cubicBezTo>
                    <a:pt x="1031" y="227"/>
                    <a:pt x="1031" y="227"/>
                    <a:pt x="1031" y="227"/>
                  </a:cubicBezTo>
                  <a:moveTo>
                    <a:pt x="1031" y="227"/>
                  </a:moveTo>
                  <a:cubicBezTo>
                    <a:pt x="1031" y="227"/>
                    <a:pt x="1031" y="227"/>
                    <a:pt x="1031" y="227"/>
                  </a:cubicBezTo>
                  <a:cubicBezTo>
                    <a:pt x="1031" y="227"/>
                    <a:pt x="1031" y="227"/>
                    <a:pt x="1031" y="227"/>
                  </a:cubicBezTo>
                  <a:moveTo>
                    <a:pt x="1028" y="233"/>
                  </a:moveTo>
                  <a:cubicBezTo>
                    <a:pt x="1024" y="234"/>
                    <a:pt x="1019" y="235"/>
                    <a:pt x="1015" y="235"/>
                  </a:cubicBezTo>
                  <a:cubicBezTo>
                    <a:pt x="1013" y="235"/>
                    <a:pt x="1010" y="236"/>
                    <a:pt x="1009" y="237"/>
                  </a:cubicBezTo>
                  <a:cubicBezTo>
                    <a:pt x="1008" y="237"/>
                    <a:pt x="1008" y="237"/>
                    <a:pt x="1004" y="244"/>
                  </a:cubicBezTo>
                  <a:cubicBezTo>
                    <a:pt x="1005" y="246"/>
                    <a:pt x="1006" y="249"/>
                    <a:pt x="1007" y="251"/>
                  </a:cubicBezTo>
                  <a:cubicBezTo>
                    <a:pt x="1006" y="249"/>
                    <a:pt x="1005" y="246"/>
                    <a:pt x="1004" y="244"/>
                  </a:cubicBezTo>
                  <a:cubicBezTo>
                    <a:pt x="1002" y="244"/>
                    <a:pt x="1001" y="244"/>
                    <a:pt x="999" y="244"/>
                  </a:cubicBezTo>
                  <a:cubicBezTo>
                    <a:pt x="997" y="240"/>
                    <a:pt x="996" y="235"/>
                    <a:pt x="994" y="230"/>
                  </a:cubicBezTo>
                  <a:cubicBezTo>
                    <a:pt x="992" y="230"/>
                    <a:pt x="991" y="230"/>
                    <a:pt x="989" y="230"/>
                  </a:cubicBezTo>
                  <a:cubicBezTo>
                    <a:pt x="991" y="230"/>
                    <a:pt x="992" y="230"/>
                    <a:pt x="994" y="230"/>
                  </a:cubicBezTo>
                  <a:cubicBezTo>
                    <a:pt x="1004" y="229"/>
                    <a:pt x="1015" y="228"/>
                    <a:pt x="1025" y="226"/>
                  </a:cubicBezTo>
                  <a:cubicBezTo>
                    <a:pt x="1026" y="229"/>
                    <a:pt x="1027" y="231"/>
                    <a:pt x="1028" y="233"/>
                  </a:cubicBezTo>
                  <a:moveTo>
                    <a:pt x="1032" y="226"/>
                  </a:moveTo>
                  <a:cubicBezTo>
                    <a:pt x="1032" y="226"/>
                    <a:pt x="1032" y="225"/>
                    <a:pt x="1032" y="225"/>
                  </a:cubicBezTo>
                  <a:cubicBezTo>
                    <a:pt x="1032" y="225"/>
                    <a:pt x="1032" y="226"/>
                    <a:pt x="1032" y="226"/>
                  </a:cubicBezTo>
                  <a:cubicBezTo>
                    <a:pt x="1032" y="226"/>
                    <a:pt x="1032" y="226"/>
                    <a:pt x="1032" y="226"/>
                  </a:cubicBezTo>
                  <a:moveTo>
                    <a:pt x="1031" y="225"/>
                  </a:moveTo>
                  <a:cubicBezTo>
                    <a:pt x="1031" y="225"/>
                    <a:pt x="1030" y="226"/>
                    <a:pt x="1031" y="227"/>
                  </a:cubicBezTo>
                  <a:cubicBezTo>
                    <a:pt x="1031" y="226"/>
                    <a:pt x="1030" y="226"/>
                    <a:pt x="1031" y="225"/>
                  </a:cubicBezTo>
                  <a:cubicBezTo>
                    <a:pt x="1031" y="225"/>
                    <a:pt x="1031" y="225"/>
                    <a:pt x="1031" y="225"/>
                  </a:cubicBezTo>
                  <a:moveTo>
                    <a:pt x="829" y="337"/>
                  </a:moveTo>
                  <a:cubicBezTo>
                    <a:pt x="829" y="334"/>
                    <a:pt x="829" y="331"/>
                    <a:pt x="829" y="329"/>
                  </a:cubicBezTo>
                  <a:cubicBezTo>
                    <a:pt x="819" y="329"/>
                    <a:pt x="819" y="329"/>
                    <a:pt x="819" y="329"/>
                  </a:cubicBezTo>
                  <a:cubicBezTo>
                    <a:pt x="812" y="345"/>
                    <a:pt x="812" y="345"/>
                    <a:pt x="812" y="345"/>
                  </a:cubicBezTo>
                  <a:cubicBezTo>
                    <a:pt x="823" y="337"/>
                    <a:pt x="823" y="337"/>
                    <a:pt x="823" y="337"/>
                  </a:cubicBezTo>
                  <a:cubicBezTo>
                    <a:pt x="823" y="342"/>
                    <a:pt x="823" y="347"/>
                    <a:pt x="823" y="353"/>
                  </a:cubicBezTo>
                  <a:cubicBezTo>
                    <a:pt x="829" y="337"/>
                    <a:pt x="829" y="337"/>
                    <a:pt x="829" y="337"/>
                  </a:cubicBezTo>
                  <a:moveTo>
                    <a:pt x="1008" y="578"/>
                  </a:moveTo>
                  <a:cubicBezTo>
                    <a:pt x="999" y="560"/>
                    <a:pt x="999" y="560"/>
                    <a:pt x="999" y="560"/>
                  </a:cubicBezTo>
                  <a:cubicBezTo>
                    <a:pt x="1008" y="578"/>
                    <a:pt x="1008" y="578"/>
                    <a:pt x="1008" y="578"/>
                  </a:cubicBezTo>
                  <a:moveTo>
                    <a:pt x="1008" y="480"/>
                  </a:moveTo>
                  <a:cubicBezTo>
                    <a:pt x="1013" y="470"/>
                    <a:pt x="1013" y="470"/>
                    <a:pt x="1013" y="470"/>
                  </a:cubicBezTo>
                  <a:cubicBezTo>
                    <a:pt x="1008" y="480"/>
                    <a:pt x="1008" y="480"/>
                    <a:pt x="1008" y="480"/>
                  </a:cubicBezTo>
                  <a:moveTo>
                    <a:pt x="1024" y="461"/>
                  </a:moveTo>
                  <a:cubicBezTo>
                    <a:pt x="1013" y="470"/>
                    <a:pt x="1013" y="470"/>
                    <a:pt x="1013" y="470"/>
                  </a:cubicBezTo>
                  <a:cubicBezTo>
                    <a:pt x="1024" y="461"/>
                    <a:pt x="1024" y="461"/>
                    <a:pt x="1024" y="461"/>
                  </a:cubicBezTo>
                  <a:moveTo>
                    <a:pt x="1273" y="419"/>
                  </a:moveTo>
                  <a:cubicBezTo>
                    <a:pt x="1233" y="329"/>
                    <a:pt x="1182" y="248"/>
                    <a:pt x="1124" y="179"/>
                  </a:cubicBezTo>
                  <a:cubicBezTo>
                    <a:pt x="1123" y="179"/>
                    <a:pt x="1122" y="179"/>
                    <a:pt x="1120" y="179"/>
                  </a:cubicBezTo>
                  <a:cubicBezTo>
                    <a:pt x="1114" y="181"/>
                    <a:pt x="1107" y="182"/>
                    <a:pt x="1100" y="184"/>
                  </a:cubicBezTo>
                  <a:cubicBezTo>
                    <a:pt x="1091" y="186"/>
                    <a:pt x="1081" y="188"/>
                    <a:pt x="1072" y="190"/>
                  </a:cubicBezTo>
                  <a:cubicBezTo>
                    <a:pt x="1068" y="186"/>
                    <a:pt x="1066" y="181"/>
                    <a:pt x="1063" y="177"/>
                  </a:cubicBezTo>
                  <a:cubicBezTo>
                    <a:pt x="1060" y="178"/>
                    <a:pt x="1058" y="178"/>
                    <a:pt x="1055" y="178"/>
                  </a:cubicBezTo>
                  <a:cubicBezTo>
                    <a:pt x="1065" y="189"/>
                    <a:pt x="1065" y="189"/>
                    <a:pt x="1075" y="197"/>
                  </a:cubicBezTo>
                  <a:cubicBezTo>
                    <a:pt x="1075" y="197"/>
                    <a:pt x="1073" y="197"/>
                    <a:pt x="1072" y="197"/>
                  </a:cubicBezTo>
                  <a:cubicBezTo>
                    <a:pt x="1056" y="207"/>
                    <a:pt x="1056" y="207"/>
                    <a:pt x="1056" y="207"/>
                  </a:cubicBezTo>
                  <a:cubicBezTo>
                    <a:pt x="1054" y="203"/>
                    <a:pt x="1051" y="198"/>
                    <a:pt x="1048" y="194"/>
                  </a:cubicBezTo>
                  <a:cubicBezTo>
                    <a:pt x="1053" y="208"/>
                    <a:pt x="1053" y="208"/>
                    <a:pt x="1053" y="208"/>
                  </a:cubicBezTo>
                  <a:cubicBezTo>
                    <a:pt x="1048" y="194"/>
                    <a:pt x="1048" y="194"/>
                    <a:pt x="1048" y="194"/>
                  </a:cubicBezTo>
                  <a:cubicBezTo>
                    <a:pt x="1046" y="194"/>
                    <a:pt x="1043" y="195"/>
                    <a:pt x="1040" y="195"/>
                  </a:cubicBezTo>
                  <a:cubicBezTo>
                    <a:pt x="1045" y="202"/>
                    <a:pt x="1048" y="209"/>
                    <a:pt x="1052" y="215"/>
                  </a:cubicBezTo>
                  <a:cubicBezTo>
                    <a:pt x="1047" y="216"/>
                    <a:pt x="1041" y="217"/>
                    <a:pt x="1035" y="218"/>
                  </a:cubicBezTo>
                  <a:cubicBezTo>
                    <a:pt x="1034" y="218"/>
                    <a:pt x="1032" y="218"/>
                    <a:pt x="1031" y="218"/>
                  </a:cubicBezTo>
                  <a:cubicBezTo>
                    <a:pt x="1031" y="218"/>
                    <a:pt x="1031" y="218"/>
                    <a:pt x="1031" y="218"/>
                  </a:cubicBezTo>
                  <a:cubicBezTo>
                    <a:pt x="1018" y="220"/>
                    <a:pt x="1004" y="222"/>
                    <a:pt x="991" y="223"/>
                  </a:cubicBezTo>
                  <a:cubicBezTo>
                    <a:pt x="989" y="230"/>
                    <a:pt x="989" y="230"/>
                    <a:pt x="989" y="230"/>
                  </a:cubicBezTo>
                  <a:cubicBezTo>
                    <a:pt x="991" y="223"/>
                    <a:pt x="991" y="223"/>
                    <a:pt x="991" y="223"/>
                  </a:cubicBezTo>
                  <a:cubicBezTo>
                    <a:pt x="971" y="221"/>
                    <a:pt x="971" y="221"/>
                    <a:pt x="971" y="221"/>
                  </a:cubicBezTo>
                  <a:cubicBezTo>
                    <a:pt x="991" y="223"/>
                    <a:pt x="991" y="223"/>
                    <a:pt x="991" y="223"/>
                  </a:cubicBezTo>
                  <a:cubicBezTo>
                    <a:pt x="1004" y="222"/>
                    <a:pt x="1018" y="220"/>
                    <a:pt x="1031" y="218"/>
                  </a:cubicBezTo>
                  <a:cubicBezTo>
                    <a:pt x="999" y="201"/>
                    <a:pt x="999" y="201"/>
                    <a:pt x="999" y="201"/>
                  </a:cubicBezTo>
                  <a:cubicBezTo>
                    <a:pt x="988" y="195"/>
                    <a:pt x="988" y="195"/>
                    <a:pt x="988" y="195"/>
                  </a:cubicBezTo>
                  <a:cubicBezTo>
                    <a:pt x="966" y="196"/>
                    <a:pt x="944" y="187"/>
                    <a:pt x="922" y="187"/>
                  </a:cubicBezTo>
                  <a:cubicBezTo>
                    <a:pt x="921" y="187"/>
                    <a:pt x="919" y="187"/>
                    <a:pt x="918" y="187"/>
                  </a:cubicBezTo>
                  <a:cubicBezTo>
                    <a:pt x="911" y="188"/>
                    <a:pt x="911" y="188"/>
                    <a:pt x="902" y="193"/>
                  </a:cubicBezTo>
                  <a:cubicBezTo>
                    <a:pt x="908" y="196"/>
                    <a:pt x="916" y="199"/>
                    <a:pt x="922" y="201"/>
                  </a:cubicBezTo>
                  <a:cubicBezTo>
                    <a:pt x="899" y="195"/>
                    <a:pt x="899" y="195"/>
                    <a:pt x="899" y="195"/>
                  </a:cubicBezTo>
                  <a:cubicBezTo>
                    <a:pt x="872" y="210"/>
                    <a:pt x="872" y="210"/>
                    <a:pt x="872" y="210"/>
                  </a:cubicBezTo>
                  <a:cubicBezTo>
                    <a:pt x="868" y="217"/>
                    <a:pt x="868" y="217"/>
                    <a:pt x="868" y="217"/>
                  </a:cubicBezTo>
                  <a:cubicBezTo>
                    <a:pt x="860" y="224"/>
                    <a:pt x="860" y="224"/>
                    <a:pt x="860" y="224"/>
                  </a:cubicBezTo>
                  <a:cubicBezTo>
                    <a:pt x="851" y="224"/>
                    <a:pt x="851" y="224"/>
                    <a:pt x="851" y="224"/>
                  </a:cubicBezTo>
                  <a:cubicBezTo>
                    <a:pt x="847" y="231"/>
                    <a:pt x="847" y="231"/>
                    <a:pt x="847" y="231"/>
                  </a:cubicBezTo>
                  <a:cubicBezTo>
                    <a:pt x="843" y="246"/>
                    <a:pt x="843" y="246"/>
                    <a:pt x="843" y="246"/>
                  </a:cubicBezTo>
                  <a:cubicBezTo>
                    <a:pt x="829" y="253"/>
                    <a:pt x="829" y="253"/>
                    <a:pt x="829" y="253"/>
                  </a:cubicBezTo>
                  <a:cubicBezTo>
                    <a:pt x="823" y="259"/>
                    <a:pt x="823" y="259"/>
                    <a:pt x="823" y="259"/>
                  </a:cubicBezTo>
                  <a:cubicBezTo>
                    <a:pt x="819" y="268"/>
                    <a:pt x="819" y="268"/>
                    <a:pt x="819" y="268"/>
                  </a:cubicBezTo>
                  <a:cubicBezTo>
                    <a:pt x="809" y="275"/>
                    <a:pt x="809" y="275"/>
                    <a:pt x="809" y="275"/>
                  </a:cubicBezTo>
                  <a:cubicBezTo>
                    <a:pt x="806" y="275"/>
                    <a:pt x="802" y="275"/>
                    <a:pt x="799" y="275"/>
                  </a:cubicBezTo>
                  <a:cubicBezTo>
                    <a:pt x="789" y="283"/>
                    <a:pt x="789" y="283"/>
                    <a:pt x="789" y="283"/>
                  </a:cubicBezTo>
                  <a:cubicBezTo>
                    <a:pt x="788" y="297"/>
                    <a:pt x="788" y="297"/>
                    <a:pt x="788" y="297"/>
                  </a:cubicBezTo>
                  <a:cubicBezTo>
                    <a:pt x="789" y="297"/>
                    <a:pt x="791" y="297"/>
                    <a:pt x="793" y="297"/>
                  </a:cubicBezTo>
                  <a:cubicBezTo>
                    <a:pt x="793" y="300"/>
                    <a:pt x="793" y="302"/>
                    <a:pt x="792" y="305"/>
                  </a:cubicBezTo>
                  <a:cubicBezTo>
                    <a:pt x="797" y="323"/>
                    <a:pt x="797" y="323"/>
                    <a:pt x="797" y="323"/>
                  </a:cubicBezTo>
                  <a:cubicBezTo>
                    <a:pt x="818" y="313"/>
                    <a:pt x="818" y="313"/>
                    <a:pt x="818" y="313"/>
                  </a:cubicBezTo>
                  <a:cubicBezTo>
                    <a:pt x="820" y="313"/>
                    <a:pt x="822" y="313"/>
                    <a:pt x="824" y="313"/>
                  </a:cubicBezTo>
                  <a:cubicBezTo>
                    <a:pt x="833" y="306"/>
                    <a:pt x="833" y="306"/>
                    <a:pt x="833" y="306"/>
                  </a:cubicBezTo>
                  <a:cubicBezTo>
                    <a:pt x="840" y="329"/>
                    <a:pt x="840" y="329"/>
                    <a:pt x="840" y="329"/>
                  </a:cubicBezTo>
                  <a:cubicBezTo>
                    <a:pt x="840" y="331"/>
                    <a:pt x="840" y="334"/>
                    <a:pt x="840" y="337"/>
                  </a:cubicBezTo>
                  <a:cubicBezTo>
                    <a:pt x="846" y="353"/>
                    <a:pt x="846" y="353"/>
                    <a:pt x="846" y="353"/>
                  </a:cubicBezTo>
                  <a:cubicBezTo>
                    <a:pt x="872" y="343"/>
                    <a:pt x="872" y="343"/>
                    <a:pt x="872" y="343"/>
                  </a:cubicBezTo>
                  <a:cubicBezTo>
                    <a:pt x="881" y="305"/>
                    <a:pt x="881" y="305"/>
                    <a:pt x="881" y="305"/>
                  </a:cubicBezTo>
                  <a:cubicBezTo>
                    <a:pt x="872" y="343"/>
                    <a:pt x="872" y="343"/>
                    <a:pt x="872" y="343"/>
                  </a:cubicBezTo>
                  <a:cubicBezTo>
                    <a:pt x="846" y="353"/>
                    <a:pt x="846" y="353"/>
                    <a:pt x="846" y="353"/>
                  </a:cubicBezTo>
                  <a:cubicBezTo>
                    <a:pt x="840" y="337"/>
                    <a:pt x="840" y="337"/>
                    <a:pt x="840" y="337"/>
                  </a:cubicBezTo>
                  <a:cubicBezTo>
                    <a:pt x="829" y="361"/>
                    <a:pt x="829" y="361"/>
                    <a:pt x="829" y="361"/>
                  </a:cubicBezTo>
                  <a:cubicBezTo>
                    <a:pt x="870" y="357"/>
                    <a:pt x="875" y="355"/>
                    <a:pt x="878" y="333"/>
                  </a:cubicBezTo>
                  <a:cubicBezTo>
                    <a:pt x="880" y="321"/>
                    <a:pt x="882" y="320"/>
                    <a:pt x="893" y="312"/>
                  </a:cubicBezTo>
                  <a:cubicBezTo>
                    <a:pt x="893" y="307"/>
                    <a:pt x="892" y="302"/>
                    <a:pt x="891" y="296"/>
                  </a:cubicBezTo>
                  <a:cubicBezTo>
                    <a:pt x="880" y="296"/>
                    <a:pt x="880" y="296"/>
                    <a:pt x="880" y="296"/>
                  </a:cubicBezTo>
                  <a:cubicBezTo>
                    <a:pt x="883" y="267"/>
                    <a:pt x="883" y="267"/>
                    <a:pt x="883" y="267"/>
                  </a:cubicBezTo>
                  <a:cubicBezTo>
                    <a:pt x="874" y="275"/>
                    <a:pt x="874" y="275"/>
                    <a:pt x="874" y="275"/>
                  </a:cubicBezTo>
                  <a:cubicBezTo>
                    <a:pt x="883" y="267"/>
                    <a:pt x="883" y="267"/>
                    <a:pt x="883" y="267"/>
                  </a:cubicBezTo>
                  <a:cubicBezTo>
                    <a:pt x="900" y="251"/>
                    <a:pt x="900" y="251"/>
                    <a:pt x="900" y="251"/>
                  </a:cubicBezTo>
                  <a:cubicBezTo>
                    <a:pt x="903" y="237"/>
                    <a:pt x="903" y="237"/>
                    <a:pt x="903" y="237"/>
                  </a:cubicBezTo>
                  <a:cubicBezTo>
                    <a:pt x="921" y="236"/>
                    <a:pt x="921" y="236"/>
                    <a:pt x="921" y="236"/>
                  </a:cubicBezTo>
                  <a:cubicBezTo>
                    <a:pt x="924" y="236"/>
                    <a:pt x="927" y="235"/>
                    <a:pt x="930" y="235"/>
                  </a:cubicBezTo>
                  <a:cubicBezTo>
                    <a:pt x="931" y="240"/>
                    <a:pt x="932" y="245"/>
                    <a:pt x="934" y="250"/>
                  </a:cubicBezTo>
                  <a:cubicBezTo>
                    <a:pt x="932" y="245"/>
                    <a:pt x="931" y="240"/>
                    <a:pt x="930" y="235"/>
                  </a:cubicBezTo>
                  <a:cubicBezTo>
                    <a:pt x="927" y="235"/>
                    <a:pt x="924" y="236"/>
                    <a:pt x="921" y="236"/>
                  </a:cubicBezTo>
                  <a:cubicBezTo>
                    <a:pt x="903" y="237"/>
                    <a:pt x="903" y="237"/>
                    <a:pt x="903" y="237"/>
                  </a:cubicBezTo>
                  <a:cubicBezTo>
                    <a:pt x="900" y="251"/>
                    <a:pt x="900" y="251"/>
                    <a:pt x="900" y="251"/>
                  </a:cubicBezTo>
                  <a:cubicBezTo>
                    <a:pt x="902" y="250"/>
                    <a:pt x="902" y="250"/>
                    <a:pt x="902" y="250"/>
                  </a:cubicBezTo>
                  <a:cubicBezTo>
                    <a:pt x="910" y="241"/>
                    <a:pt x="913" y="239"/>
                    <a:pt x="922" y="248"/>
                  </a:cubicBezTo>
                  <a:cubicBezTo>
                    <a:pt x="922" y="251"/>
                    <a:pt x="921" y="255"/>
                    <a:pt x="921" y="258"/>
                  </a:cubicBezTo>
                  <a:cubicBezTo>
                    <a:pt x="908" y="267"/>
                    <a:pt x="908" y="267"/>
                    <a:pt x="908" y="267"/>
                  </a:cubicBezTo>
                  <a:cubicBezTo>
                    <a:pt x="912" y="296"/>
                    <a:pt x="912" y="296"/>
                    <a:pt x="912" y="296"/>
                  </a:cubicBezTo>
                  <a:cubicBezTo>
                    <a:pt x="915" y="296"/>
                    <a:pt x="919" y="296"/>
                    <a:pt x="922" y="295"/>
                  </a:cubicBezTo>
                  <a:cubicBezTo>
                    <a:pt x="929" y="295"/>
                    <a:pt x="936" y="295"/>
                    <a:pt x="943" y="294"/>
                  </a:cubicBezTo>
                  <a:cubicBezTo>
                    <a:pt x="952" y="294"/>
                    <a:pt x="960" y="293"/>
                    <a:pt x="969" y="292"/>
                  </a:cubicBezTo>
                  <a:cubicBezTo>
                    <a:pt x="970" y="295"/>
                    <a:pt x="970" y="297"/>
                    <a:pt x="971" y="300"/>
                  </a:cubicBezTo>
                  <a:cubicBezTo>
                    <a:pt x="943" y="294"/>
                    <a:pt x="943" y="294"/>
                    <a:pt x="943" y="294"/>
                  </a:cubicBezTo>
                  <a:cubicBezTo>
                    <a:pt x="936" y="295"/>
                    <a:pt x="929" y="295"/>
                    <a:pt x="922" y="295"/>
                  </a:cubicBezTo>
                  <a:cubicBezTo>
                    <a:pt x="941" y="332"/>
                    <a:pt x="941" y="332"/>
                    <a:pt x="941" y="332"/>
                  </a:cubicBezTo>
                  <a:cubicBezTo>
                    <a:pt x="917" y="326"/>
                    <a:pt x="917" y="326"/>
                    <a:pt x="917" y="326"/>
                  </a:cubicBezTo>
                  <a:cubicBezTo>
                    <a:pt x="911" y="367"/>
                    <a:pt x="911" y="367"/>
                    <a:pt x="911" y="367"/>
                  </a:cubicBezTo>
                  <a:cubicBezTo>
                    <a:pt x="881" y="368"/>
                    <a:pt x="881" y="368"/>
                    <a:pt x="881" y="368"/>
                  </a:cubicBezTo>
                  <a:cubicBezTo>
                    <a:pt x="879" y="368"/>
                    <a:pt x="878" y="368"/>
                    <a:pt x="876" y="368"/>
                  </a:cubicBezTo>
                  <a:cubicBezTo>
                    <a:pt x="859" y="376"/>
                    <a:pt x="859" y="376"/>
                    <a:pt x="859" y="376"/>
                  </a:cubicBezTo>
                  <a:cubicBezTo>
                    <a:pt x="857" y="376"/>
                    <a:pt x="855" y="376"/>
                    <a:pt x="853" y="377"/>
                  </a:cubicBezTo>
                  <a:cubicBezTo>
                    <a:pt x="829" y="369"/>
                    <a:pt x="829" y="369"/>
                    <a:pt x="829" y="369"/>
                  </a:cubicBezTo>
                  <a:cubicBezTo>
                    <a:pt x="827" y="369"/>
                    <a:pt x="825" y="369"/>
                    <a:pt x="823" y="369"/>
                  </a:cubicBezTo>
                  <a:cubicBezTo>
                    <a:pt x="823" y="363"/>
                    <a:pt x="823" y="358"/>
                    <a:pt x="823" y="353"/>
                  </a:cubicBezTo>
                  <a:cubicBezTo>
                    <a:pt x="823" y="347"/>
                    <a:pt x="823" y="342"/>
                    <a:pt x="823" y="337"/>
                  </a:cubicBezTo>
                  <a:cubicBezTo>
                    <a:pt x="812" y="345"/>
                    <a:pt x="812" y="345"/>
                    <a:pt x="812" y="345"/>
                  </a:cubicBezTo>
                  <a:cubicBezTo>
                    <a:pt x="812" y="347"/>
                    <a:pt x="812" y="350"/>
                    <a:pt x="812" y="353"/>
                  </a:cubicBezTo>
                  <a:cubicBezTo>
                    <a:pt x="812" y="355"/>
                    <a:pt x="812" y="357"/>
                    <a:pt x="812" y="361"/>
                  </a:cubicBezTo>
                  <a:cubicBezTo>
                    <a:pt x="812" y="366"/>
                    <a:pt x="812" y="371"/>
                    <a:pt x="812" y="377"/>
                  </a:cubicBezTo>
                  <a:cubicBezTo>
                    <a:pt x="789" y="377"/>
                    <a:pt x="789" y="377"/>
                    <a:pt x="789" y="377"/>
                  </a:cubicBezTo>
                  <a:cubicBezTo>
                    <a:pt x="782" y="393"/>
                    <a:pt x="782" y="393"/>
                    <a:pt x="782" y="393"/>
                  </a:cubicBezTo>
                  <a:cubicBezTo>
                    <a:pt x="800" y="385"/>
                    <a:pt x="800" y="385"/>
                    <a:pt x="800" y="385"/>
                  </a:cubicBezTo>
                  <a:cubicBezTo>
                    <a:pt x="782" y="393"/>
                    <a:pt x="782" y="393"/>
                    <a:pt x="782" y="393"/>
                  </a:cubicBezTo>
                  <a:cubicBezTo>
                    <a:pt x="778" y="393"/>
                    <a:pt x="774" y="393"/>
                    <a:pt x="770" y="392"/>
                  </a:cubicBezTo>
                  <a:cubicBezTo>
                    <a:pt x="770" y="398"/>
                    <a:pt x="769" y="403"/>
                    <a:pt x="769" y="409"/>
                  </a:cubicBezTo>
                  <a:cubicBezTo>
                    <a:pt x="782" y="412"/>
                    <a:pt x="782" y="412"/>
                    <a:pt x="782" y="412"/>
                  </a:cubicBezTo>
                  <a:cubicBezTo>
                    <a:pt x="769" y="409"/>
                    <a:pt x="769" y="409"/>
                    <a:pt x="769" y="409"/>
                  </a:cubicBezTo>
                  <a:cubicBezTo>
                    <a:pt x="763" y="409"/>
                    <a:pt x="757" y="408"/>
                    <a:pt x="751" y="408"/>
                  </a:cubicBezTo>
                  <a:cubicBezTo>
                    <a:pt x="745" y="418"/>
                    <a:pt x="745" y="418"/>
                    <a:pt x="745" y="418"/>
                  </a:cubicBezTo>
                  <a:cubicBezTo>
                    <a:pt x="737" y="425"/>
                    <a:pt x="737" y="425"/>
                    <a:pt x="737" y="425"/>
                  </a:cubicBezTo>
                  <a:cubicBezTo>
                    <a:pt x="718" y="432"/>
                    <a:pt x="718" y="432"/>
                    <a:pt x="718" y="432"/>
                  </a:cubicBezTo>
                  <a:cubicBezTo>
                    <a:pt x="687" y="431"/>
                    <a:pt x="687" y="431"/>
                    <a:pt x="687" y="431"/>
                  </a:cubicBezTo>
                  <a:cubicBezTo>
                    <a:pt x="691" y="448"/>
                    <a:pt x="691" y="448"/>
                    <a:pt x="691" y="448"/>
                  </a:cubicBezTo>
                  <a:cubicBezTo>
                    <a:pt x="695" y="448"/>
                    <a:pt x="700" y="448"/>
                    <a:pt x="704" y="448"/>
                  </a:cubicBezTo>
                  <a:cubicBezTo>
                    <a:pt x="705" y="450"/>
                    <a:pt x="705" y="450"/>
                    <a:pt x="705" y="450"/>
                  </a:cubicBezTo>
                  <a:cubicBezTo>
                    <a:pt x="721" y="472"/>
                    <a:pt x="722" y="480"/>
                    <a:pt x="722" y="486"/>
                  </a:cubicBezTo>
                  <a:cubicBezTo>
                    <a:pt x="722" y="484"/>
                    <a:pt x="722" y="482"/>
                    <a:pt x="722" y="481"/>
                  </a:cubicBezTo>
                  <a:cubicBezTo>
                    <a:pt x="720" y="474"/>
                    <a:pt x="717" y="467"/>
                    <a:pt x="705" y="450"/>
                  </a:cubicBezTo>
                  <a:cubicBezTo>
                    <a:pt x="708" y="458"/>
                    <a:pt x="711" y="467"/>
                    <a:pt x="713" y="475"/>
                  </a:cubicBezTo>
                  <a:cubicBezTo>
                    <a:pt x="713" y="481"/>
                    <a:pt x="712" y="486"/>
                    <a:pt x="712" y="492"/>
                  </a:cubicBezTo>
                  <a:cubicBezTo>
                    <a:pt x="711" y="495"/>
                    <a:pt x="711" y="498"/>
                    <a:pt x="711" y="501"/>
                  </a:cubicBezTo>
                  <a:cubicBezTo>
                    <a:pt x="687" y="500"/>
                    <a:pt x="663" y="499"/>
                    <a:pt x="640" y="497"/>
                  </a:cubicBezTo>
                  <a:cubicBezTo>
                    <a:pt x="627" y="562"/>
                    <a:pt x="627" y="562"/>
                    <a:pt x="629" y="567"/>
                  </a:cubicBezTo>
                  <a:cubicBezTo>
                    <a:pt x="629" y="570"/>
                    <a:pt x="628" y="573"/>
                    <a:pt x="628" y="576"/>
                  </a:cubicBezTo>
                  <a:cubicBezTo>
                    <a:pt x="642" y="576"/>
                    <a:pt x="642" y="576"/>
                    <a:pt x="642" y="576"/>
                  </a:cubicBezTo>
                  <a:cubicBezTo>
                    <a:pt x="647" y="581"/>
                    <a:pt x="647" y="581"/>
                    <a:pt x="647" y="581"/>
                  </a:cubicBezTo>
                  <a:cubicBezTo>
                    <a:pt x="664" y="582"/>
                    <a:pt x="681" y="583"/>
                    <a:pt x="699" y="584"/>
                  </a:cubicBezTo>
                  <a:cubicBezTo>
                    <a:pt x="725" y="532"/>
                    <a:pt x="725" y="532"/>
                    <a:pt x="747" y="528"/>
                  </a:cubicBezTo>
                  <a:cubicBezTo>
                    <a:pt x="750" y="521"/>
                    <a:pt x="754" y="510"/>
                    <a:pt x="757" y="503"/>
                  </a:cubicBezTo>
                  <a:cubicBezTo>
                    <a:pt x="763" y="503"/>
                    <a:pt x="770" y="503"/>
                    <a:pt x="777" y="503"/>
                  </a:cubicBezTo>
                  <a:cubicBezTo>
                    <a:pt x="781" y="503"/>
                    <a:pt x="785" y="504"/>
                    <a:pt x="790" y="504"/>
                  </a:cubicBezTo>
                  <a:cubicBezTo>
                    <a:pt x="785" y="468"/>
                    <a:pt x="785" y="468"/>
                    <a:pt x="785" y="468"/>
                  </a:cubicBezTo>
                  <a:cubicBezTo>
                    <a:pt x="790" y="504"/>
                    <a:pt x="790" y="504"/>
                    <a:pt x="790" y="504"/>
                  </a:cubicBezTo>
                  <a:cubicBezTo>
                    <a:pt x="803" y="495"/>
                    <a:pt x="803" y="495"/>
                    <a:pt x="803" y="495"/>
                  </a:cubicBezTo>
                  <a:cubicBezTo>
                    <a:pt x="797" y="478"/>
                    <a:pt x="797" y="478"/>
                    <a:pt x="797" y="478"/>
                  </a:cubicBezTo>
                  <a:cubicBezTo>
                    <a:pt x="803" y="495"/>
                    <a:pt x="803" y="495"/>
                    <a:pt x="803" y="495"/>
                  </a:cubicBezTo>
                  <a:cubicBezTo>
                    <a:pt x="810" y="495"/>
                    <a:pt x="817" y="495"/>
                    <a:pt x="823" y="495"/>
                  </a:cubicBezTo>
                  <a:cubicBezTo>
                    <a:pt x="850" y="530"/>
                    <a:pt x="850" y="530"/>
                    <a:pt x="850" y="530"/>
                  </a:cubicBezTo>
                  <a:cubicBezTo>
                    <a:pt x="871" y="539"/>
                    <a:pt x="871" y="539"/>
                    <a:pt x="871" y="539"/>
                  </a:cubicBezTo>
                  <a:cubicBezTo>
                    <a:pt x="885" y="548"/>
                    <a:pt x="885" y="548"/>
                    <a:pt x="885" y="548"/>
                  </a:cubicBezTo>
                  <a:cubicBezTo>
                    <a:pt x="892" y="538"/>
                    <a:pt x="892" y="538"/>
                    <a:pt x="892" y="538"/>
                  </a:cubicBezTo>
                  <a:cubicBezTo>
                    <a:pt x="894" y="538"/>
                    <a:pt x="897" y="538"/>
                    <a:pt x="899" y="538"/>
                  </a:cubicBezTo>
                  <a:cubicBezTo>
                    <a:pt x="885" y="530"/>
                    <a:pt x="885" y="530"/>
                    <a:pt x="885" y="530"/>
                  </a:cubicBezTo>
                  <a:cubicBezTo>
                    <a:pt x="882" y="530"/>
                    <a:pt x="880" y="530"/>
                    <a:pt x="878" y="530"/>
                  </a:cubicBezTo>
                  <a:cubicBezTo>
                    <a:pt x="866" y="515"/>
                    <a:pt x="851" y="497"/>
                    <a:pt x="839" y="482"/>
                  </a:cubicBezTo>
                  <a:cubicBezTo>
                    <a:pt x="856" y="478"/>
                    <a:pt x="856" y="478"/>
                    <a:pt x="856" y="478"/>
                  </a:cubicBezTo>
                  <a:cubicBezTo>
                    <a:pt x="860" y="478"/>
                    <a:pt x="865" y="478"/>
                    <a:pt x="869" y="478"/>
                  </a:cubicBezTo>
                  <a:cubicBezTo>
                    <a:pt x="883" y="503"/>
                    <a:pt x="883" y="503"/>
                    <a:pt x="883" y="503"/>
                  </a:cubicBezTo>
                  <a:cubicBezTo>
                    <a:pt x="904" y="511"/>
                    <a:pt x="904" y="511"/>
                    <a:pt x="904" y="511"/>
                  </a:cubicBezTo>
                  <a:cubicBezTo>
                    <a:pt x="912" y="519"/>
                    <a:pt x="912" y="519"/>
                    <a:pt x="912" y="519"/>
                  </a:cubicBezTo>
                  <a:cubicBezTo>
                    <a:pt x="919" y="529"/>
                    <a:pt x="919" y="529"/>
                    <a:pt x="919" y="529"/>
                  </a:cubicBezTo>
                  <a:cubicBezTo>
                    <a:pt x="919" y="535"/>
                    <a:pt x="920" y="540"/>
                    <a:pt x="920" y="547"/>
                  </a:cubicBezTo>
                  <a:cubicBezTo>
                    <a:pt x="948" y="566"/>
                    <a:pt x="948" y="566"/>
                    <a:pt x="948" y="566"/>
                  </a:cubicBezTo>
                  <a:cubicBezTo>
                    <a:pt x="947" y="537"/>
                    <a:pt x="947" y="537"/>
                    <a:pt x="947" y="537"/>
                  </a:cubicBezTo>
                  <a:cubicBezTo>
                    <a:pt x="954" y="536"/>
                    <a:pt x="961" y="536"/>
                    <a:pt x="968" y="535"/>
                  </a:cubicBezTo>
                  <a:cubicBezTo>
                    <a:pt x="970" y="535"/>
                    <a:pt x="972" y="535"/>
                    <a:pt x="975" y="535"/>
                  </a:cubicBezTo>
                  <a:cubicBezTo>
                    <a:pt x="998" y="507"/>
                    <a:pt x="998" y="507"/>
                    <a:pt x="998" y="507"/>
                  </a:cubicBezTo>
                  <a:cubicBezTo>
                    <a:pt x="1008" y="480"/>
                    <a:pt x="1008" y="480"/>
                    <a:pt x="1008" y="480"/>
                  </a:cubicBezTo>
                  <a:cubicBezTo>
                    <a:pt x="1013" y="470"/>
                    <a:pt x="1013" y="470"/>
                    <a:pt x="1013" y="470"/>
                  </a:cubicBezTo>
                  <a:cubicBezTo>
                    <a:pt x="1024" y="461"/>
                    <a:pt x="1024" y="461"/>
                    <a:pt x="1024" y="461"/>
                  </a:cubicBezTo>
                  <a:cubicBezTo>
                    <a:pt x="1028" y="452"/>
                    <a:pt x="1028" y="452"/>
                    <a:pt x="1028" y="452"/>
                  </a:cubicBezTo>
                  <a:cubicBezTo>
                    <a:pt x="1024" y="461"/>
                    <a:pt x="1024" y="461"/>
                    <a:pt x="1024" y="461"/>
                  </a:cubicBezTo>
                  <a:cubicBezTo>
                    <a:pt x="1028" y="452"/>
                    <a:pt x="1028" y="452"/>
                    <a:pt x="1028" y="452"/>
                  </a:cubicBezTo>
                  <a:cubicBezTo>
                    <a:pt x="1043" y="459"/>
                    <a:pt x="1043" y="459"/>
                    <a:pt x="1043" y="459"/>
                  </a:cubicBezTo>
                  <a:cubicBezTo>
                    <a:pt x="1047" y="459"/>
                    <a:pt x="1052" y="458"/>
                    <a:pt x="1055" y="458"/>
                  </a:cubicBezTo>
                  <a:cubicBezTo>
                    <a:pt x="1058" y="458"/>
                    <a:pt x="1060" y="458"/>
                    <a:pt x="1062" y="458"/>
                  </a:cubicBezTo>
                  <a:cubicBezTo>
                    <a:pt x="1091" y="444"/>
                    <a:pt x="1091" y="444"/>
                    <a:pt x="1091" y="444"/>
                  </a:cubicBezTo>
                  <a:cubicBezTo>
                    <a:pt x="1092" y="480"/>
                    <a:pt x="1092" y="480"/>
                    <a:pt x="1092" y="480"/>
                  </a:cubicBezTo>
                  <a:cubicBezTo>
                    <a:pt x="1122" y="486"/>
                    <a:pt x="1122" y="486"/>
                    <a:pt x="1122" y="486"/>
                  </a:cubicBezTo>
                  <a:cubicBezTo>
                    <a:pt x="1137" y="487"/>
                    <a:pt x="1159" y="489"/>
                    <a:pt x="1175" y="489"/>
                  </a:cubicBezTo>
                  <a:cubicBezTo>
                    <a:pt x="1159" y="489"/>
                    <a:pt x="1137" y="487"/>
                    <a:pt x="1122" y="486"/>
                  </a:cubicBezTo>
                  <a:cubicBezTo>
                    <a:pt x="1138" y="503"/>
                    <a:pt x="1138" y="503"/>
                    <a:pt x="1138" y="503"/>
                  </a:cubicBezTo>
                  <a:cubicBezTo>
                    <a:pt x="1137" y="519"/>
                    <a:pt x="1137" y="519"/>
                    <a:pt x="1137" y="519"/>
                  </a:cubicBezTo>
                  <a:cubicBezTo>
                    <a:pt x="1106" y="524"/>
                    <a:pt x="1075" y="527"/>
                    <a:pt x="1043" y="530"/>
                  </a:cubicBezTo>
                  <a:cubicBezTo>
                    <a:pt x="1003" y="542"/>
                    <a:pt x="1003" y="542"/>
                    <a:pt x="1003" y="542"/>
                  </a:cubicBezTo>
                  <a:cubicBezTo>
                    <a:pt x="1008" y="531"/>
                    <a:pt x="1008" y="531"/>
                    <a:pt x="1008" y="531"/>
                  </a:cubicBezTo>
                  <a:cubicBezTo>
                    <a:pt x="998" y="507"/>
                    <a:pt x="998" y="507"/>
                    <a:pt x="998" y="507"/>
                  </a:cubicBezTo>
                  <a:cubicBezTo>
                    <a:pt x="975" y="535"/>
                    <a:pt x="975" y="535"/>
                    <a:pt x="975" y="535"/>
                  </a:cubicBezTo>
                  <a:cubicBezTo>
                    <a:pt x="979" y="535"/>
                    <a:pt x="984" y="534"/>
                    <a:pt x="988" y="534"/>
                  </a:cubicBezTo>
                  <a:cubicBezTo>
                    <a:pt x="999" y="560"/>
                    <a:pt x="999" y="560"/>
                    <a:pt x="999" y="560"/>
                  </a:cubicBezTo>
                  <a:cubicBezTo>
                    <a:pt x="1008" y="578"/>
                    <a:pt x="1008" y="578"/>
                    <a:pt x="1008" y="578"/>
                  </a:cubicBezTo>
                  <a:cubicBezTo>
                    <a:pt x="1011" y="581"/>
                    <a:pt x="1011" y="581"/>
                    <a:pt x="1011" y="581"/>
                  </a:cubicBezTo>
                  <a:cubicBezTo>
                    <a:pt x="1008" y="578"/>
                    <a:pt x="1008" y="578"/>
                    <a:pt x="1008" y="578"/>
                  </a:cubicBezTo>
                  <a:cubicBezTo>
                    <a:pt x="1011" y="581"/>
                    <a:pt x="1011" y="581"/>
                    <a:pt x="1011" y="581"/>
                  </a:cubicBezTo>
                  <a:cubicBezTo>
                    <a:pt x="1057" y="578"/>
                    <a:pt x="1103" y="573"/>
                    <a:pt x="1148" y="568"/>
                  </a:cubicBezTo>
                  <a:cubicBezTo>
                    <a:pt x="1166" y="565"/>
                    <a:pt x="1183" y="562"/>
                    <a:pt x="1200" y="560"/>
                  </a:cubicBezTo>
                  <a:cubicBezTo>
                    <a:pt x="1199" y="555"/>
                    <a:pt x="1199" y="551"/>
                    <a:pt x="1197" y="547"/>
                  </a:cubicBezTo>
                  <a:cubicBezTo>
                    <a:pt x="1193" y="548"/>
                    <a:pt x="1189" y="549"/>
                    <a:pt x="1184" y="549"/>
                  </a:cubicBezTo>
                  <a:cubicBezTo>
                    <a:pt x="1189" y="549"/>
                    <a:pt x="1193" y="548"/>
                    <a:pt x="1197" y="547"/>
                  </a:cubicBezTo>
                  <a:cubicBezTo>
                    <a:pt x="1199" y="551"/>
                    <a:pt x="1199" y="555"/>
                    <a:pt x="1200" y="560"/>
                  </a:cubicBezTo>
                  <a:cubicBezTo>
                    <a:pt x="1212" y="558"/>
                    <a:pt x="1225" y="555"/>
                    <a:pt x="1236" y="553"/>
                  </a:cubicBezTo>
                  <a:cubicBezTo>
                    <a:pt x="1225" y="547"/>
                    <a:pt x="1223" y="527"/>
                    <a:pt x="1219" y="515"/>
                  </a:cubicBezTo>
                  <a:cubicBezTo>
                    <a:pt x="1184" y="477"/>
                    <a:pt x="1184" y="477"/>
                    <a:pt x="1184" y="477"/>
                  </a:cubicBezTo>
                  <a:cubicBezTo>
                    <a:pt x="1181" y="468"/>
                    <a:pt x="1178" y="459"/>
                    <a:pt x="1175" y="451"/>
                  </a:cubicBezTo>
                  <a:cubicBezTo>
                    <a:pt x="1188" y="443"/>
                    <a:pt x="1206" y="433"/>
                    <a:pt x="1219" y="425"/>
                  </a:cubicBezTo>
                  <a:cubicBezTo>
                    <a:pt x="1228" y="431"/>
                    <a:pt x="1228" y="431"/>
                    <a:pt x="1228" y="431"/>
                  </a:cubicBezTo>
                  <a:cubicBezTo>
                    <a:pt x="1219" y="425"/>
                    <a:pt x="1219" y="425"/>
                    <a:pt x="1219" y="425"/>
                  </a:cubicBezTo>
                  <a:cubicBezTo>
                    <a:pt x="1221" y="430"/>
                    <a:pt x="1223" y="435"/>
                    <a:pt x="1225" y="440"/>
                  </a:cubicBezTo>
                  <a:cubicBezTo>
                    <a:pt x="1225" y="440"/>
                    <a:pt x="1226" y="441"/>
                    <a:pt x="1226" y="442"/>
                  </a:cubicBezTo>
                  <a:cubicBezTo>
                    <a:pt x="1219" y="446"/>
                    <a:pt x="1219" y="446"/>
                    <a:pt x="1219" y="446"/>
                  </a:cubicBezTo>
                  <a:cubicBezTo>
                    <a:pt x="1218" y="447"/>
                    <a:pt x="1215" y="450"/>
                    <a:pt x="1214" y="452"/>
                  </a:cubicBezTo>
                  <a:cubicBezTo>
                    <a:pt x="1215" y="456"/>
                    <a:pt x="1215" y="456"/>
                    <a:pt x="1221" y="477"/>
                  </a:cubicBezTo>
                  <a:cubicBezTo>
                    <a:pt x="1228" y="479"/>
                    <a:pt x="1235" y="482"/>
                    <a:pt x="1241" y="484"/>
                  </a:cubicBezTo>
                  <a:cubicBezTo>
                    <a:pt x="1220" y="455"/>
                    <a:pt x="1220" y="455"/>
                    <a:pt x="1220" y="455"/>
                  </a:cubicBezTo>
                  <a:cubicBezTo>
                    <a:pt x="1241" y="484"/>
                    <a:pt x="1241" y="484"/>
                    <a:pt x="1241" y="484"/>
                  </a:cubicBezTo>
                  <a:cubicBezTo>
                    <a:pt x="1243" y="484"/>
                    <a:pt x="1245" y="483"/>
                    <a:pt x="1247" y="483"/>
                  </a:cubicBezTo>
                  <a:cubicBezTo>
                    <a:pt x="1249" y="482"/>
                    <a:pt x="1251" y="482"/>
                    <a:pt x="1252" y="481"/>
                  </a:cubicBezTo>
                  <a:cubicBezTo>
                    <a:pt x="1261" y="489"/>
                    <a:pt x="1261" y="489"/>
                    <a:pt x="1261" y="489"/>
                  </a:cubicBezTo>
                  <a:cubicBezTo>
                    <a:pt x="1252" y="481"/>
                    <a:pt x="1252" y="481"/>
                    <a:pt x="1252" y="481"/>
                  </a:cubicBezTo>
                  <a:cubicBezTo>
                    <a:pt x="1261" y="489"/>
                    <a:pt x="1261" y="489"/>
                    <a:pt x="1261" y="489"/>
                  </a:cubicBezTo>
                  <a:cubicBezTo>
                    <a:pt x="1267" y="488"/>
                    <a:pt x="1272" y="486"/>
                    <a:pt x="1278" y="486"/>
                  </a:cubicBezTo>
                  <a:cubicBezTo>
                    <a:pt x="1272" y="486"/>
                    <a:pt x="1267" y="488"/>
                    <a:pt x="1261" y="489"/>
                  </a:cubicBezTo>
                  <a:cubicBezTo>
                    <a:pt x="1252" y="481"/>
                    <a:pt x="1252" y="481"/>
                    <a:pt x="1252" y="481"/>
                  </a:cubicBezTo>
                  <a:cubicBezTo>
                    <a:pt x="1251" y="482"/>
                    <a:pt x="1249" y="482"/>
                    <a:pt x="1247" y="483"/>
                  </a:cubicBezTo>
                  <a:cubicBezTo>
                    <a:pt x="1259" y="498"/>
                    <a:pt x="1259" y="498"/>
                    <a:pt x="1259" y="498"/>
                  </a:cubicBezTo>
                  <a:cubicBezTo>
                    <a:pt x="1247" y="501"/>
                    <a:pt x="1247" y="501"/>
                    <a:pt x="1247" y="501"/>
                  </a:cubicBezTo>
                  <a:cubicBezTo>
                    <a:pt x="1269" y="547"/>
                    <a:pt x="1269" y="547"/>
                    <a:pt x="1269" y="547"/>
                  </a:cubicBezTo>
                  <a:cubicBezTo>
                    <a:pt x="1270" y="547"/>
                    <a:pt x="1272" y="546"/>
                    <a:pt x="1274" y="546"/>
                  </a:cubicBezTo>
                  <a:cubicBezTo>
                    <a:pt x="1271" y="536"/>
                    <a:pt x="1268" y="526"/>
                    <a:pt x="1264" y="516"/>
                  </a:cubicBezTo>
                  <a:cubicBezTo>
                    <a:pt x="1263" y="513"/>
                    <a:pt x="1262" y="510"/>
                    <a:pt x="1261" y="507"/>
                  </a:cubicBezTo>
                  <a:cubicBezTo>
                    <a:pt x="1262" y="510"/>
                    <a:pt x="1263" y="513"/>
                    <a:pt x="1264" y="516"/>
                  </a:cubicBezTo>
                  <a:cubicBezTo>
                    <a:pt x="1263" y="513"/>
                    <a:pt x="1262" y="510"/>
                    <a:pt x="1261" y="507"/>
                  </a:cubicBezTo>
                  <a:cubicBezTo>
                    <a:pt x="1262" y="510"/>
                    <a:pt x="1263" y="513"/>
                    <a:pt x="1264" y="516"/>
                  </a:cubicBezTo>
                  <a:cubicBezTo>
                    <a:pt x="1268" y="526"/>
                    <a:pt x="1271" y="536"/>
                    <a:pt x="1274" y="546"/>
                  </a:cubicBezTo>
                  <a:cubicBezTo>
                    <a:pt x="1290" y="542"/>
                    <a:pt x="1305" y="539"/>
                    <a:pt x="1319" y="535"/>
                  </a:cubicBezTo>
                  <a:cubicBezTo>
                    <a:pt x="1310" y="507"/>
                    <a:pt x="1299" y="479"/>
                    <a:pt x="1288" y="452"/>
                  </a:cubicBezTo>
                  <a:cubicBezTo>
                    <a:pt x="1279" y="459"/>
                    <a:pt x="1279" y="459"/>
                    <a:pt x="1279" y="459"/>
                  </a:cubicBezTo>
                  <a:cubicBezTo>
                    <a:pt x="1269" y="423"/>
                    <a:pt x="1269" y="423"/>
                    <a:pt x="1269" y="423"/>
                  </a:cubicBezTo>
                  <a:cubicBezTo>
                    <a:pt x="1255" y="455"/>
                    <a:pt x="1255" y="455"/>
                    <a:pt x="1255" y="455"/>
                  </a:cubicBezTo>
                  <a:cubicBezTo>
                    <a:pt x="1269" y="423"/>
                    <a:pt x="1269" y="423"/>
                    <a:pt x="1269" y="423"/>
                  </a:cubicBezTo>
                  <a:cubicBezTo>
                    <a:pt x="1273" y="419"/>
                    <a:pt x="1273" y="419"/>
                    <a:pt x="1273" y="419"/>
                  </a:cubicBezTo>
                  <a:moveTo>
                    <a:pt x="627" y="168"/>
                  </a:moveTo>
                  <a:cubicBezTo>
                    <a:pt x="638" y="177"/>
                    <a:pt x="638" y="177"/>
                    <a:pt x="638" y="177"/>
                  </a:cubicBezTo>
                  <a:cubicBezTo>
                    <a:pt x="641" y="164"/>
                    <a:pt x="641" y="164"/>
                    <a:pt x="641" y="164"/>
                  </a:cubicBezTo>
                  <a:cubicBezTo>
                    <a:pt x="627" y="168"/>
                    <a:pt x="627" y="168"/>
                    <a:pt x="627" y="168"/>
                  </a:cubicBezTo>
                  <a:moveTo>
                    <a:pt x="1074" y="139"/>
                  </a:moveTo>
                  <a:cubicBezTo>
                    <a:pt x="1073" y="137"/>
                    <a:pt x="1070" y="135"/>
                    <a:pt x="1069" y="133"/>
                  </a:cubicBezTo>
                  <a:cubicBezTo>
                    <a:pt x="1071" y="139"/>
                    <a:pt x="1071" y="139"/>
                    <a:pt x="1071" y="139"/>
                  </a:cubicBezTo>
                  <a:cubicBezTo>
                    <a:pt x="1072" y="139"/>
                    <a:pt x="1073" y="139"/>
                    <a:pt x="1074" y="139"/>
                  </a:cubicBezTo>
                  <a:moveTo>
                    <a:pt x="1069" y="133"/>
                  </a:moveTo>
                  <a:cubicBezTo>
                    <a:pt x="1072" y="125"/>
                    <a:pt x="1072" y="125"/>
                    <a:pt x="1072" y="125"/>
                  </a:cubicBezTo>
                  <a:cubicBezTo>
                    <a:pt x="1058" y="121"/>
                    <a:pt x="1058" y="121"/>
                    <a:pt x="1058" y="121"/>
                  </a:cubicBezTo>
                  <a:cubicBezTo>
                    <a:pt x="1061" y="127"/>
                    <a:pt x="1061" y="127"/>
                    <a:pt x="1061" y="127"/>
                  </a:cubicBezTo>
                  <a:cubicBezTo>
                    <a:pt x="1063" y="134"/>
                    <a:pt x="1063" y="134"/>
                    <a:pt x="1063" y="134"/>
                  </a:cubicBezTo>
                  <a:cubicBezTo>
                    <a:pt x="1059" y="142"/>
                    <a:pt x="1059" y="142"/>
                    <a:pt x="1059" y="142"/>
                  </a:cubicBezTo>
                  <a:cubicBezTo>
                    <a:pt x="1055" y="150"/>
                    <a:pt x="1055" y="150"/>
                    <a:pt x="1055" y="150"/>
                  </a:cubicBezTo>
                  <a:cubicBezTo>
                    <a:pt x="1063" y="161"/>
                    <a:pt x="1063" y="161"/>
                    <a:pt x="1063" y="161"/>
                  </a:cubicBezTo>
                  <a:cubicBezTo>
                    <a:pt x="1082" y="166"/>
                    <a:pt x="1082" y="166"/>
                    <a:pt x="1082" y="166"/>
                  </a:cubicBezTo>
                  <a:cubicBezTo>
                    <a:pt x="1065" y="153"/>
                    <a:pt x="1065" y="153"/>
                    <a:pt x="1065" y="153"/>
                  </a:cubicBezTo>
                  <a:cubicBezTo>
                    <a:pt x="1082" y="166"/>
                    <a:pt x="1082" y="166"/>
                    <a:pt x="1082" y="166"/>
                  </a:cubicBezTo>
                  <a:cubicBezTo>
                    <a:pt x="1092" y="163"/>
                    <a:pt x="1092" y="163"/>
                    <a:pt x="1092" y="163"/>
                  </a:cubicBezTo>
                  <a:cubicBezTo>
                    <a:pt x="1078" y="152"/>
                    <a:pt x="1078" y="152"/>
                    <a:pt x="1078" y="152"/>
                  </a:cubicBezTo>
                  <a:cubicBezTo>
                    <a:pt x="1076" y="150"/>
                    <a:pt x="1075" y="148"/>
                    <a:pt x="1073" y="146"/>
                  </a:cubicBezTo>
                  <a:cubicBezTo>
                    <a:pt x="1071" y="139"/>
                    <a:pt x="1071" y="139"/>
                    <a:pt x="1071" y="139"/>
                  </a:cubicBezTo>
                  <a:cubicBezTo>
                    <a:pt x="1069" y="133"/>
                    <a:pt x="1069" y="133"/>
                    <a:pt x="1069" y="133"/>
                  </a:cubicBezTo>
                  <a:moveTo>
                    <a:pt x="1061" y="127"/>
                  </a:moveTo>
                  <a:cubicBezTo>
                    <a:pt x="1063" y="134"/>
                    <a:pt x="1063" y="134"/>
                    <a:pt x="1063" y="134"/>
                  </a:cubicBezTo>
                  <a:cubicBezTo>
                    <a:pt x="1061" y="127"/>
                    <a:pt x="1061" y="127"/>
                    <a:pt x="1061" y="127"/>
                  </a:cubicBezTo>
                  <a:moveTo>
                    <a:pt x="1061" y="127"/>
                  </a:moveTo>
                  <a:cubicBezTo>
                    <a:pt x="1058" y="121"/>
                    <a:pt x="1058" y="121"/>
                    <a:pt x="1058" y="121"/>
                  </a:cubicBezTo>
                  <a:cubicBezTo>
                    <a:pt x="1061" y="127"/>
                    <a:pt x="1061" y="127"/>
                    <a:pt x="1061" y="127"/>
                  </a:cubicBezTo>
                  <a:moveTo>
                    <a:pt x="1074" y="123"/>
                  </a:moveTo>
                  <a:cubicBezTo>
                    <a:pt x="1071" y="120"/>
                    <a:pt x="1067" y="117"/>
                    <a:pt x="1065" y="114"/>
                  </a:cubicBezTo>
                  <a:cubicBezTo>
                    <a:pt x="1058" y="121"/>
                    <a:pt x="1058" y="121"/>
                    <a:pt x="1058" y="121"/>
                  </a:cubicBezTo>
                  <a:cubicBezTo>
                    <a:pt x="1072" y="125"/>
                    <a:pt x="1072" y="125"/>
                    <a:pt x="1072" y="125"/>
                  </a:cubicBezTo>
                  <a:cubicBezTo>
                    <a:pt x="1074" y="123"/>
                    <a:pt x="1074" y="123"/>
                    <a:pt x="1074" y="123"/>
                  </a:cubicBezTo>
                  <a:moveTo>
                    <a:pt x="877" y="125"/>
                  </a:moveTo>
                  <a:cubicBezTo>
                    <a:pt x="882" y="125"/>
                    <a:pt x="888" y="125"/>
                    <a:pt x="893" y="124"/>
                  </a:cubicBezTo>
                  <a:cubicBezTo>
                    <a:pt x="891" y="121"/>
                    <a:pt x="890" y="119"/>
                    <a:pt x="887" y="115"/>
                  </a:cubicBezTo>
                  <a:cubicBezTo>
                    <a:pt x="887" y="115"/>
                    <a:pt x="886" y="114"/>
                    <a:pt x="886" y="113"/>
                  </a:cubicBezTo>
                  <a:cubicBezTo>
                    <a:pt x="885" y="112"/>
                    <a:pt x="885" y="112"/>
                    <a:pt x="884" y="112"/>
                  </a:cubicBezTo>
                  <a:cubicBezTo>
                    <a:pt x="876" y="113"/>
                    <a:pt x="876" y="113"/>
                    <a:pt x="874" y="113"/>
                  </a:cubicBezTo>
                  <a:cubicBezTo>
                    <a:pt x="875" y="117"/>
                    <a:pt x="876" y="121"/>
                    <a:pt x="877" y="125"/>
                  </a:cubicBezTo>
                  <a:moveTo>
                    <a:pt x="866" y="119"/>
                  </a:moveTo>
                  <a:cubicBezTo>
                    <a:pt x="868" y="113"/>
                    <a:pt x="868" y="113"/>
                    <a:pt x="868" y="113"/>
                  </a:cubicBezTo>
                  <a:cubicBezTo>
                    <a:pt x="866" y="119"/>
                    <a:pt x="866" y="119"/>
                    <a:pt x="866" y="119"/>
                  </a:cubicBezTo>
                  <a:cubicBezTo>
                    <a:pt x="868" y="113"/>
                    <a:pt x="868" y="113"/>
                    <a:pt x="868" y="113"/>
                  </a:cubicBezTo>
                  <a:cubicBezTo>
                    <a:pt x="858" y="108"/>
                    <a:pt x="858" y="108"/>
                    <a:pt x="858" y="108"/>
                  </a:cubicBezTo>
                  <a:cubicBezTo>
                    <a:pt x="856" y="114"/>
                    <a:pt x="856" y="114"/>
                    <a:pt x="856" y="114"/>
                  </a:cubicBezTo>
                  <a:cubicBezTo>
                    <a:pt x="858" y="108"/>
                    <a:pt x="858" y="108"/>
                    <a:pt x="858" y="108"/>
                  </a:cubicBezTo>
                  <a:cubicBezTo>
                    <a:pt x="857" y="106"/>
                    <a:pt x="857" y="104"/>
                    <a:pt x="857" y="102"/>
                  </a:cubicBezTo>
                  <a:cubicBezTo>
                    <a:pt x="855" y="102"/>
                    <a:pt x="853" y="102"/>
                    <a:pt x="851" y="102"/>
                  </a:cubicBezTo>
                  <a:cubicBezTo>
                    <a:pt x="834" y="114"/>
                    <a:pt x="834" y="114"/>
                    <a:pt x="834" y="114"/>
                  </a:cubicBezTo>
                  <a:cubicBezTo>
                    <a:pt x="840" y="120"/>
                    <a:pt x="840" y="120"/>
                    <a:pt x="840" y="120"/>
                  </a:cubicBezTo>
                  <a:cubicBezTo>
                    <a:pt x="849" y="114"/>
                    <a:pt x="849" y="114"/>
                    <a:pt x="849" y="114"/>
                  </a:cubicBezTo>
                  <a:cubicBezTo>
                    <a:pt x="851" y="114"/>
                    <a:pt x="853" y="114"/>
                    <a:pt x="856" y="114"/>
                  </a:cubicBezTo>
                  <a:cubicBezTo>
                    <a:pt x="853" y="114"/>
                    <a:pt x="851" y="114"/>
                    <a:pt x="849" y="114"/>
                  </a:cubicBezTo>
                  <a:cubicBezTo>
                    <a:pt x="847" y="126"/>
                    <a:pt x="847" y="126"/>
                    <a:pt x="847" y="126"/>
                  </a:cubicBezTo>
                  <a:cubicBezTo>
                    <a:pt x="851" y="132"/>
                    <a:pt x="851" y="132"/>
                    <a:pt x="851" y="132"/>
                  </a:cubicBezTo>
                  <a:cubicBezTo>
                    <a:pt x="852" y="132"/>
                    <a:pt x="853" y="132"/>
                    <a:pt x="855" y="132"/>
                  </a:cubicBezTo>
                  <a:cubicBezTo>
                    <a:pt x="861" y="131"/>
                    <a:pt x="861" y="131"/>
                    <a:pt x="861" y="131"/>
                  </a:cubicBezTo>
                  <a:cubicBezTo>
                    <a:pt x="863" y="119"/>
                    <a:pt x="863" y="119"/>
                    <a:pt x="863" y="119"/>
                  </a:cubicBezTo>
                  <a:cubicBezTo>
                    <a:pt x="864" y="119"/>
                    <a:pt x="865" y="119"/>
                    <a:pt x="866" y="119"/>
                  </a:cubicBezTo>
                  <a:moveTo>
                    <a:pt x="879" y="106"/>
                  </a:moveTo>
                  <a:cubicBezTo>
                    <a:pt x="879" y="106"/>
                    <a:pt x="879" y="106"/>
                    <a:pt x="879" y="106"/>
                  </a:cubicBezTo>
                  <a:cubicBezTo>
                    <a:pt x="879" y="106"/>
                    <a:pt x="879" y="106"/>
                    <a:pt x="879" y="106"/>
                  </a:cubicBezTo>
                  <a:moveTo>
                    <a:pt x="879" y="106"/>
                  </a:moveTo>
                  <a:cubicBezTo>
                    <a:pt x="879" y="106"/>
                    <a:pt x="879" y="106"/>
                    <a:pt x="879" y="106"/>
                  </a:cubicBezTo>
                  <a:cubicBezTo>
                    <a:pt x="879" y="106"/>
                    <a:pt x="879" y="106"/>
                    <a:pt x="879" y="106"/>
                  </a:cubicBezTo>
                  <a:moveTo>
                    <a:pt x="879" y="106"/>
                  </a:moveTo>
                  <a:cubicBezTo>
                    <a:pt x="879" y="106"/>
                    <a:pt x="879" y="106"/>
                    <a:pt x="879" y="106"/>
                  </a:cubicBezTo>
                  <a:cubicBezTo>
                    <a:pt x="879" y="106"/>
                    <a:pt x="879" y="106"/>
                    <a:pt x="879" y="106"/>
                  </a:cubicBezTo>
                  <a:moveTo>
                    <a:pt x="879" y="106"/>
                  </a:moveTo>
                  <a:cubicBezTo>
                    <a:pt x="879" y="106"/>
                    <a:pt x="879" y="106"/>
                    <a:pt x="879" y="106"/>
                  </a:cubicBezTo>
                  <a:cubicBezTo>
                    <a:pt x="879" y="106"/>
                    <a:pt x="879" y="106"/>
                    <a:pt x="879" y="106"/>
                  </a:cubicBezTo>
                  <a:moveTo>
                    <a:pt x="879" y="104"/>
                  </a:moveTo>
                  <a:cubicBezTo>
                    <a:pt x="879" y="104"/>
                    <a:pt x="879" y="104"/>
                    <a:pt x="879" y="104"/>
                  </a:cubicBezTo>
                  <a:cubicBezTo>
                    <a:pt x="878" y="105"/>
                    <a:pt x="879" y="105"/>
                    <a:pt x="879" y="106"/>
                  </a:cubicBezTo>
                  <a:cubicBezTo>
                    <a:pt x="879" y="106"/>
                    <a:pt x="878" y="105"/>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97" y="106"/>
                  </a:moveTo>
                  <a:cubicBezTo>
                    <a:pt x="896" y="95"/>
                    <a:pt x="896" y="95"/>
                    <a:pt x="896" y="95"/>
                  </a:cubicBezTo>
                  <a:cubicBezTo>
                    <a:pt x="887" y="95"/>
                    <a:pt x="879" y="96"/>
                    <a:pt x="870" y="96"/>
                  </a:cubicBezTo>
                  <a:cubicBezTo>
                    <a:pt x="868" y="96"/>
                    <a:pt x="866" y="97"/>
                    <a:pt x="864" y="97"/>
                  </a:cubicBezTo>
                  <a:cubicBezTo>
                    <a:pt x="862" y="99"/>
                    <a:pt x="859" y="101"/>
                    <a:pt x="857" y="102"/>
                  </a:cubicBezTo>
                  <a:cubicBezTo>
                    <a:pt x="857" y="104"/>
                    <a:pt x="857" y="106"/>
                    <a:pt x="858" y="108"/>
                  </a:cubicBezTo>
                  <a:cubicBezTo>
                    <a:pt x="868" y="113"/>
                    <a:pt x="868" y="113"/>
                    <a:pt x="868" y="113"/>
                  </a:cubicBezTo>
                  <a:cubicBezTo>
                    <a:pt x="873" y="107"/>
                    <a:pt x="873" y="107"/>
                    <a:pt x="873" y="107"/>
                  </a:cubicBezTo>
                  <a:cubicBezTo>
                    <a:pt x="875" y="107"/>
                    <a:pt x="877" y="107"/>
                    <a:pt x="879" y="107"/>
                  </a:cubicBezTo>
                  <a:cubicBezTo>
                    <a:pt x="885" y="107"/>
                    <a:pt x="891" y="107"/>
                    <a:pt x="897" y="106"/>
                  </a:cubicBezTo>
                  <a:cubicBezTo>
                    <a:pt x="896" y="105"/>
                    <a:pt x="896" y="105"/>
                    <a:pt x="895" y="104"/>
                  </a:cubicBezTo>
                  <a:cubicBezTo>
                    <a:pt x="896" y="105"/>
                    <a:pt x="896" y="105"/>
                    <a:pt x="897" y="106"/>
                  </a:cubicBezTo>
                  <a:moveTo>
                    <a:pt x="535" y="202"/>
                  </a:moveTo>
                  <a:cubicBezTo>
                    <a:pt x="535" y="202"/>
                    <a:pt x="535" y="202"/>
                    <a:pt x="535" y="202"/>
                  </a:cubicBezTo>
                  <a:cubicBezTo>
                    <a:pt x="535" y="202"/>
                    <a:pt x="535" y="202"/>
                    <a:pt x="535" y="202"/>
                  </a:cubicBezTo>
                  <a:moveTo>
                    <a:pt x="535" y="202"/>
                  </a:moveTo>
                  <a:cubicBezTo>
                    <a:pt x="535" y="202"/>
                    <a:pt x="535" y="202"/>
                    <a:pt x="535" y="202"/>
                  </a:cubicBezTo>
                  <a:cubicBezTo>
                    <a:pt x="535" y="202"/>
                    <a:pt x="535" y="202"/>
                    <a:pt x="535" y="202"/>
                  </a:cubicBezTo>
                  <a:moveTo>
                    <a:pt x="535" y="202"/>
                  </a:moveTo>
                  <a:cubicBezTo>
                    <a:pt x="535" y="202"/>
                    <a:pt x="535" y="202"/>
                    <a:pt x="535" y="202"/>
                  </a:cubicBezTo>
                  <a:cubicBezTo>
                    <a:pt x="535" y="202"/>
                    <a:pt x="535" y="202"/>
                    <a:pt x="535" y="202"/>
                  </a:cubicBezTo>
                  <a:moveTo>
                    <a:pt x="535" y="202"/>
                  </a:moveTo>
                  <a:cubicBezTo>
                    <a:pt x="535" y="202"/>
                    <a:pt x="535" y="202"/>
                    <a:pt x="535" y="202"/>
                  </a:cubicBezTo>
                  <a:cubicBezTo>
                    <a:pt x="535" y="202"/>
                    <a:pt x="535" y="202"/>
                    <a:pt x="535" y="202"/>
                  </a:cubicBezTo>
                  <a:moveTo>
                    <a:pt x="536" y="202"/>
                  </a:moveTo>
                  <a:cubicBezTo>
                    <a:pt x="535" y="202"/>
                    <a:pt x="535" y="202"/>
                    <a:pt x="535"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1" y="201"/>
                  </a:moveTo>
                  <a:cubicBezTo>
                    <a:pt x="531" y="201"/>
                    <a:pt x="531" y="201"/>
                    <a:pt x="531" y="201"/>
                  </a:cubicBezTo>
                  <a:cubicBezTo>
                    <a:pt x="531" y="201"/>
                    <a:pt x="531" y="201"/>
                    <a:pt x="531" y="201"/>
                  </a:cubicBezTo>
                  <a:moveTo>
                    <a:pt x="531" y="201"/>
                  </a:moveTo>
                  <a:cubicBezTo>
                    <a:pt x="531" y="201"/>
                    <a:pt x="531" y="201"/>
                    <a:pt x="531" y="201"/>
                  </a:cubicBezTo>
                  <a:cubicBezTo>
                    <a:pt x="531" y="201"/>
                    <a:pt x="531" y="201"/>
                    <a:pt x="531" y="201"/>
                  </a:cubicBezTo>
                  <a:moveTo>
                    <a:pt x="531" y="201"/>
                  </a:moveTo>
                  <a:cubicBezTo>
                    <a:pt x="531" y="201"/>
                    <a:pt x="531" y="201"/>
                    <a:pt x="531" y="201"/>
                  </a:cubicBezTo>
                  <a:cubicBezTo>
                    <a:pt x="531" y="201"/>
                    <a:pt x="531" y="201"/>
                    <a:pt x="531" y="201"/>
                  </a:cubicBezTo>
                  <a:moveTo>
                    <a:pt x="531" y="201"/>
                  </a:moveTo>
                  <a:cubicBezTo>
                    <a:pt x="531" y="201"/>
                    <a:pt x="531" y="201"/>
                    <a:pt x="531" y="201"/>
                  </a:cubicBezTo>
                  <a:cubicBezTo>
                    <a:pt x="531" y="201"/>
                    <a:pt x="531" y="201"/>
                    <a:pt x="531" y="201"/>
                  </a:cubicBezTo>
                  <a:moveTo>
                    <a:pt x="531" y="201"/>
                  </a:moveTo>
                  <a:cubicBezTo>
                    <a:pt x="531" y="201"/>
                    <a:pt x="531" y="201"/>
                    <a:pt x="531" y="201"/>
                  </a:cubicBezTo>
                  <a:cubicBezTo>
                    <a:pt x="531" y="201"/>
                    <a:pt x="531" y="201"/>
                    <a:pt x="531" y="201"/>
                  </a:cubicBezTo>
                  <a:moveTo>
                    <a:pt x="531" y="201"/>
                  </a:moveTo>
                  <a:cubicBezTo>
                    <a:pt x="531" y="201"/>
                    <a:pt x="531" y="201"/>
                    <a:pt x="531" y="201"/>
                  </a:cubicBezTo>
                  <a:cubicBezTo>
                    <a:pt x="531" y="201"/>
                    <a:pt x="531" y="201"/>
                    <a:pt x="531" y="201"/>
                  </a:cubicBezTo>
                  <a:moveTo>
                    <a:pt x="531" y="201"/>
                  </a:moveTo>
                  <a:cubicBezTo>
                    <a:pt x="531" y="201"/>
                    <a:pt x="531" y="201"/>
                    <a:pt x="531" y="201"/>
                  </a:cubicBezTo>
                  <a:cubicBezTo>
                    <a:pt x="531" y="201"/>
                    <a:pt x="531" y="201"/>
                    <a:pt x="531" y="201"/>
                  </a:cubicBezTo>
                  <a:moveTo>
                    <a:pt x="531" y="201"/>
                  </a:moveTo>
                  <a:cubicBezTo>
                    <a:pt x="531" y="201"/>
                    <a:pt x="531" y="201"/>
                    <a:pt x="531" y="201"/>
                  </a:cubicBezTo>
                  <a:cubicBezTo>
                    <a:pt x="531" y="201"/>
                    <a:pt x="531" y="201"/>
                    <a:pt x="531" y="201"/>
                  </a:cubicBezTo>
                  <a:moveTo>
                    <a:pt x="532" y="201"/>
                  </a:moveTo>
                  <a:cubicBezTo>
                    <a:pt x="531" y="201"/>
                    <a:pt x="531" y="201"/>
                    <a:pt x="531" y="201"/>
                  </a:cubicBezTo>
                  <a:cubicBezTo>
                    <a:pt x="532" y="201"/>
                    <a:pt x="532" y="201"/>
                    <a:pt x="532" y="201"/>
                  </a:cubicBezTo>
                  <a:moveTo>
                    <a:pt x="532" y="201"/>
                  </a:moveTo>
                  <a:cubicBezTo>
                    <a:pt x="532" y="201"/>
                    <a:pt x="532" y="201"/>
                    <a:pt x="532" y="201"/>
                  </a:cubicBezTo>
                  <a:cubicBezTo>
                    <a:pt x="532" y="201"/>
                    <a:pt x="532" y="201"/>
                    <a:pt x="532" y="201"/>
                  </a:cubicBezTo>
                  <a:moveTo>
                    <a:pt x="532" y="201"/>
                  </a:moveTo>
                  <a:cubicBezTo>
                    <a:pt x="532" y="201"/>
                    <a:pt x="532" y="201"/>
                    <a:pt x="532" y="201"/>
                  </a:cubicBezTo>
                  <a:cubicBezTo>
                    <a:pt x="532" y="201"/>
                    <a:pt x="532" y="201"/>
                    <a:pt x="532" y="201"/>
                  </a:cubicBezTo>
                  <a:moveTo>
                    <a:pt x="532" y="201"/>
                  </a:moveTo>
                  <a:cubicBezTo>
                    <a:pt x="532" y="201"/>
                    <a:pt x="532" y="201"/>
                    <a:pt x="532" y="201"/>
                  </a:cubicBezTo>
                  <a:cubicBezTo>
                    <a:pt x="532" y="201"/>
                    <a:pt x="532" y="201"/>
                    <a:pt x="532" y="201"/>
                  </a:cubicBezTo>
                  <a:moveTo>
                    <a:pt x="532" y="201"/>
                  </a:moveTo>
                  <a:cubicBezTo>
                    <a:pt x="532" y="201"/>
                    <a:pt x="532" y="201"/>
                    <a:pt x="532" y="201"/>
                  </a:cubicBezTo>
                  <a:cubicBezTo>
                    <a:pt x="532" y="201"/>
                    <a:pt x="532" y="201"/>
                    <a:pt x="532" y="201"/>
                  </a:cubicBezTo>
                  <a:moveTo>
                    <a:pt x="532" y="201"/>
                  </a:moveTo>
                  <a:cubicBezTo>
                    <a:pt x="532" y="201"/>
                    <a:pt x="532" y="201"/>
                    <a:pt x="532" y="201"/>
                  </a:cubicBezTo>
                  <a:cubicBezTo>
                    <a:pt x="532" y="201"/>
                    <a:pt x="532" y="201"/>
                    <a:pt x="532" y="201"/>
                  </a:cubicBezTo>
                  <a:moveTo>
                    <a:pt x="532" y="201"/>
                  </a:moveTo>
                  <a:cubicBezTo>
                    <a:pt x="532" y="201"/>
                    <a:pt x="532" y="201"/>
                    <a:pt x="532" y="201"/>
                  </a:cubicBezTo>
                  <a:cubicBezTo>
                    <a:pt x="532" y="201"/>
                    <a:pt x="532" y="201"/>
                    <a:pt x="532" y="201"/>
                  </a:cubicBezTo>
                  <a:moveTo>
                    <a:pt x="532" y="201"/>
                  </a:moveTo>
                  <a:cubicBezTo>
                    <a:pt x="532" y="201"/>
                    <a:pt x="532" y="201"/>
                    <a:pt x="532" y="201"/>
                  </a:cubicBezTo>
                  <a:cubicBezTo>
                    <a:pt x="532" y="201"/>
                    <a:pt x="532" y="201"/>
                    <a:pt x="532" y="201"/>
                  </a:cubicBezTo>
                  <a:moveTo>
                    <a:pt x="532" y="201"/>
                  </a:moveTo>
                  <a:cubicBezTo>
                    <a:pt x="532" y="201"/>
                    <a:pt x="532" y="201"/>
                    <a:pt x="532" y="201"/>
                  </a:cubicBezTo>
                  <a:cubicBezTo>
                    <a:pt x="532" y="201"/>
                    <a:pt x="532" y="201"/>
                    <a:pt x="532" y="201"/>
                  </a:cubicBezTo>
                  <a:moveTo>
                    <a:pt x="532" y="201"/>
                  </a:moveTo>
                  <a:cubicBezTo>
                    <a:pt x="532" y="201"/>
                    <a:pt x="532" y="201"/>
                    <a:pt x="532" y="201"/>
                  </a:cubicBezTo>
                  <a:cubicBezTo>
                    <a:pt x="532" y="201"/>
                    <a:pt x="532" y="201"/>
                    <a:pt x="532" y="201"/>
                  </a:cubicBezTo>
                  <a:moveTo>
                    <a:pt x="532" y="201"/>
                  </a:moveTo>
                  <a:cubicBezTo>
                    <a:pt x="532" y="201"/>
                    <a:pt x="532" y="201"/>
                    <a:pt x="532" y="201"/>
                  </a:cubicBezTo>
                  <a:cubicBezTo>
                    <a:pt x="532" y="201"/>
                    <a:pt x="532" y="201"/>
                    <a:pt x="532" y="201"/>
                  </a:cubicBezTo>
                  <a:moveTo>
                    <a:pt x="532" y="201"/>
                  </a:moveTo>
                  <a:cubicBezTo>
                    <a:pt x="532" y="201"/>
                    <a:pt x="532" y="201"/>
                    <a:pt x="532" y="201"/>
                  </a:cubicBezTo>
                  <a:cubicBezTo>
                    <a:pt x="532" y="201"/>
                    <a:pt x="532" y="201"/>
                    <a:pt x="532" y="201"/>
                  </a:cubicBezTo>
                  <a:moveTo>
                    <a:pt x="532" y="201"/>
                  </a:moveTo>
                  <a:cubicBezTo>
                    <a:pt x="532" y="201"/>
                    <a:pt x="532" y="201"/>
                    <a:pt x="532" y="201"/>
                  </a:cubicBezTo>
                  <a:cubicBezTo>
                    <a:pt x="532" y="201"/>
                    <a:pt x="532" y="201"/>
                    <a:pt x="532" y="201"/>
                  </a:cubicBezTo>
                  <a:moveTo>
                    <a:pt x="532" y="201"/>
                  </a:moveTo>
                  <a:cubicBezTo>
                    <a:pt x="532" y="201"/>
                    <a:pt x="532" y="201"/>
                    <a:pt x="532" y="201"/>
                  </a:cubicBezTo>
                  <a:cubicBezTo>
                    <a:pt x="532" y="201"/>
                    <a:pt x="532" y="201"/>
                    <a:pt x="532" y="201"/>
                  </a:cubicBezTo>
                  <a:moveTo>
                    <a:pt x="532" y="201"/>
                  </a:moveTo>
                  <a:cubicBezTo>
                    <a:pt x="532" y="201"/>
                    <a:pt x="532" y="201"/>
                    <a:pt x="532" y="201"/>
                  </a:cubicBezTo>
                  <a:cubicBezTo>
                    <a:pt x="532" y="201"/>
                    <a:pt x="532" y="201"/>
                    <a:pt x="532" y="201"/>
                  </a:cubicBezTo>
                  <a:moveTo>
                    <a:pt x="532" y="201"/>
                  </a:moveTo>
                  <a:cubicBezTo>
                    <a:pt x="532" y="201"/>
                    <a:pt x="532" y="201"/>
                    <a:pt x="532" y="201"/>
                  </a:cubicBezTo>
                  <a:cubicBezTo>
                    <a:pt x="532" y="201"/>
                    <a:pt x="532" y="201"/>
                    <a:pt x="532" y="201"/>
                  </a:cubicBezTo>
                  <a:moveTo>
                    <a:pt x="533" y="201"/>
                  </a:moveTo>
                  <a:cubicBezTo>
                    <a:pt x="532" y="201"/>
                    <a:pt x="532" y="201"/>
                    <a:pt x="532" y="201"/>
                  </a:cubicBezTo>
                  <a:cubicBezTo>
                    <a:pt x="533" y="201"/>
                    <a:pt x="533" y="201"/>
                    <a:pt x="533" y="201"/>
                  </a:cubicBezTo>
                  <a:moveTo>
                    <a:pt x="533" y="201"/>
                  </a:moveTo>
                  <a:cubicBezTo>
                    <a:pt x="533" y="201"/>
                    <a:pt x="533" y="201"/>
                    <a:pt x="533" y="201"/>
                  </a:cubicBezTo>
                  <a:cubicBezTo>
                    <a:pt x="533" y="201"/>
                    <a:pt x="533" y="201"/>
                    <a:pt x="533" y="201"/>
                  </a:cubicBezTo>
                  <a:moveTo>
                    <a:pt x="533" y="201"/>
                  </a:moveTo>
                  <a:cubicBezTo>
                    <a:pt x="533" y="201"/>
                    <a:pt x="533" y="201"/>
                    <a:pt x="533" y="201"/>
                  </a:cubicBezTo>
                  <a:cubicBezTo>
                    <a:pt x="533" y="201"/>
                    <a:pt x="533" y="201"/>
                    <a:pt x="533" y="201"/>
                  </a:cubicBezTo>
                  <a:moveTo>
                    <a:pt x="533" y="201"/>
                  </a:moveTo>
                  <a:cubicBezTo>
                    <a:pt x="533" y="201"/>
                    <a:pt x="533" y="201"/>
                    <a:pt x="533" y="201"/>
                  </a:cubicBezTo>
                  <a:cubicBezTo>
                    <a:pt x="533" y="201"/>
                    <a:pt x="533" y="201"/>
                    <a:pt x="533" y="201"/>
                  </a:cubicBezTo>
                  <a:moveTo>
                    <a:pt x="533" y="201"/>
                  </a:moveTo>
                  <a:cubicBezTo>
                    <a:pt x="533" y="201"/>
                    <a:pt x="533" y="201"/>
                    <a:pt x="533" y="201"/>
                  </a:cubicBezTo>
                  <a:cubicBezTo>
                    <a:pt x="533" y="201"/>
                    <a:pt x="533" y="201"/>
                    <a:pt x="533" y="201"/>
                  </a:cubicBezTo>
                  <a:moveTo>
                    <a:pt x="533" y="201"/>
                  </a:moveTo>
                  <a:cubicBezTo>
                    <a:pt x="533" y="201"/>
                    <a:pt x="533" y="201"/>
                    <a:pt x="533" y="201"/>
                  </a:cubicBezTo>
                  <a:cubicBezTo>
                    <a:pt x="533" y="201"/>
                    <a:pt x="533" y="201"/>
                    <a:pt x="533" y="201"/>
                  </a:cubicBezTo>
                  <a:moveTo>
                    <a:pt x="533" y="201"/>
                  </a:moveTo>
                  <a:cubicBezTo>
                    <a:pt x="533" y="201"/>
                    <a:pt x="533" y="201"/>
                    <a:pt x="533" y="201"/>
                  </a:cubicBezTo>
                  <a:cubicBezTo>
                    <a:pt x="533" y="201"/>
                    <a:pt x="533" y="201"/>
                    <a:pt x="533" y="201"/>
                  </a:cubicBezTo>
                  <a:cubicBezTo>
                    <a:pt x="533" y="201"/>
                    <a:pt x="533" y="201"/>
                    <a:pt x="533" y="201"/>
                  </a:cubicBezTo>
                  <a:cubicBezTo>
                    <a:pt x="533" y="201"/>
                    <a:pt x="533" y="201"/>
                    <a:pt x="533" y="201"/>
                  </a:cubicBezTo>
                  <a:moveTo>
                    <a:pt x="530" y="201"/>
                  </a:moveTo>
                  <a:cubicBezTo>
                    <a:pt x="530" y="201"/>
                    <a:pt x="530" y="201"/>
                    <a:pt x="530" y="201"/>
                  </a:cubicBezTo>
                  <a:cubicBezTo>
                    <a:pt x="530" y="201"/>
                    <a:pt x="530" y="201"/>
                    <a:pt x="530" y="201"/>
                  </a:cubicBezTo>
                  <a:moveTo>
                    <a:pt x="530" y="201"/>
                  </a:moveTo>
                  <a:cubicBezTo>
                    <a:pt x="530" y="201"/>
                    <a:pt x="530" y="201"/>
                    <a:pt x="530" y="201"/>
                  </a:cubicBezTo>
                  <a:cubicBezTo>
                    <a:pt x="530" y="201"/>
                    <a:pt x="530" y="201"/>
                    <a:pt x="530" y="201"/>
                  </a:cubicBezTo>
                  <a:moveTo>
                    <a:pt x="530" y="201"/>
                  </a:moveTo>
                  <a:cubicBezTo>
                    <a:pt x="530" y="201"/>
                    <a:pt x="530" y="201"/>
                    <a:pt x="530" y="201"/>
                  </a:cubicBezTo>
                  <a:cubicBezTo>
                    <a:pt x="530" y="201"/>
                    <a:pt x="530" y="201"/>
                    <a:pt x="530" y="201"/>
                  </a:cubicBezTo>
                  <a:moveTo>
                    <a:pt x="530" y="201"/>
                  </a:moveTo>
                  <a:cubicBezTo>
                    <a:pt x="530" y="201"/>
                    <a:pt x="530" y="201"/>
                    <a:pt x="530" y="201"/>
                  </a:cubicBezTo>
                  <a:cubicBezTo>
                    <a:pt x="530" y="201"/>
                    <a:pt x="530" y="201"/>
                    <a:pt x="530" y="201"/>
                  </a:cubicBezTo>
                  <a:moveTo>
                    <a:pt x="530" y="201"/>
                  </a:moveTo>
                  <a:cubicBezTo>
                    <a:pt x="530" y="201"/>
                    <a:pt x="530" y="201"/>
                    <a:pt x="530" y="201"/>
                  </a:cubicBezTo>
                  <a:cubicBezTo>
                    <a:pt x="530" y="201"/>
                    <a:pt x="530" y="201"/>
                    <a:pt x="530" y="201"/>
                  </a:cubicBezTo>
                  <a:moveTo>
                    <a:pt x="530" y="201"/>
                  </a:moveTo>
                  <a:cubicBezTo>
                    <a:pt x="530" y="201"/>
                    <a:pt x="530" y="201"/>
                    <a:pt x="530" y="201"/>
                  </a:cubicBezTo>
                  <a:cubicBezTo>
                    <a:pt x="530" y="201"/>
                    <a:pt x="530" y="201"/>
                    <a:pt x="530" y="201"/>
                  </a:cubicBezTo>
                  <a:moveTo>
                    <a:pt x="530" y="201"/>
                  </a:moveTo>
                  <a:cubicBezTo>
                    <a:pt x="530" y="201"/>
                    <a:pt x="530" y="201"/>
                    <a:pt x="530" y="201"/>
                  </a:cubicBezTo>
                  <a:cubicBezTo>
                    <a:pt x="530" y="201"/>
                    <a:pt x="530" y="201"/>
                    <a:pt x="530" y="201"/>
                  </a:cubicBezTo>
                  <a:cubicBezTo>
                    <a:pt x="530" y="201"/>
                    <a:pt x="530" y="201"/>
                    <a:pt x="530" y="201"/>
                  </a:cubicBezTo>
                  <a:moveTo>
                    <a:pt x="531" y="201"/>
                  </a:moveTo>
                  <a:cubicBezTo>
                    <a:pt x="531" y="201"/>
                    <a:pt x="531" y="201"/>
                    <a:pt x="531" y="201"/>
                  </a:cubicBezTo>
                  <a:cubicBezTo>
                    <a:pt x="531" y="201"/>
                    <a:pt x="531" y="201"/>
                    <a:pt x="531" y="201"/>
                  </a:cubicBezTo>
                  <a:cubicBezTo>
                    <a:pt x="530" y="201"/>
                    <a:pt x="530" y="201"/>
                    <a:pt x="530" y="201"/>
                  </a:cubicBezTo>
                  <a:cubicBezTo>
                    <a:pt x="531" y="201"/>
                    <a:pt x="531" y="201"/>
                    <a:pt x="531" y="201"/>
                  </a:cubicBezTo>
                  <a:moveTo>
                    <a:pt x="531" y="201"/>
                  </a:moveTo>
                  <a:cubicBezTo>
                    <a:pt x="531" y="201"/>
                    <a:pt x="531" y="201"/>
                    <a:pt x="531" y="201"/>
                  </a:cubicBezTo>
                  <a:cubicBezTo>
                    <a:pt x="531" y="201"/>
                    <a:pt x="531" y="201"/>
                    <a:pt x="531" y="201"/>
                  </a:cubicBezTo>
                  <a:moveTo>
                    <a:pt x="531" y="201"/>
                  </a:moveTo>
                  <a:cubicBezTo>
                    <a:pt x="531" y="201"/>
                    <a:pt x="531" y="201"/>
                    <a:pt x="531" y="201"/>
                  </a:cubicBezTo>
                  <a:cubicBezTo>
                    <a:pt x="531" y="201"/>
                    <a:pt x="531" y="201"/>
                    <a:pt x="531" y="201"/>
                  </a:cubicBezTo>
                  <a:moveTo>
                    <a:pt x="531" y="201"/>
                  </a:moveTo>
                  <a:cubicBezTo>
                    <a:pt x="531" y="201"/>
                    <a:pt x="531" y="201"/>
                    <a:pt x="531" y="201"/>
                  </a:cubicBezTo>
                  <a:cubicBezTo>
                    <a:pt x="531" y="201"/>
                    <a:pt x="531" y="201"/>
                    <a:pt x="531" y="201"/>
                  </a:cubicBezTo>
                  <a:moveTo>
                    <a:pt x="531" y="201"/>
                  </a:moveTo>
                  <a:cubicBezTo>
                    <a:pt x="531" y="201"/>
                    <a:pt x="531" y="201"/>
                    <a:pt x="531" y="201"/>
                  </a:cubicBezTo>
                  <a:cubicBezTo>
                    <a:pt x="531" y="201"/>
                    <a:pt x="531" y="201"/>
                    <a:pt x="531" y="201"/>
                  </a:cubicBezTo>
                  <a:cubicBezTo>
                    <a:pt x="531" y="201"/>
                    <a:pt x="531" y="201"/>
                    <a:pt x="531" y="201"/>
                  </a:cubicBezTo>
                  <a:moveTo>
                    <a:pt x="608" y="180"/>
                  </a:moveTo>
                  <a:cubicBezTo>
                    <a:pt x="611" y="175"/>
                    <a:pt x="614" y="171"/>
                    <a:pt x="617" y="167"/>
                  </a:cubicBezTo>
                  <a:cubicBezTo>
                    <a:pt x="614" y="167"/>
                    <a:pt x="612" y="166"/>
                    <a:pt x="610" y="166"/>
                  </a:cubicBezTo>
                  <a:cubicBezTo>
                    <a:pt x="612" y="166"/>
                    <a:pt x="614" y="167"/>
                    <a:pt x="617" y="167"/>
                  </a:cubicBezTo>
                  <a:cubicBezTo>
                    <a:pt x="614" y="171"/>
                    <a:pt x="611" y="175"/>
                    <a:pt x="608" y="180"/>
                  </a:cubicBezTo>
                  <a:moveTo>
                    <a:pt x="601" y="172"/>
                  </a:moveTo>
                  <a:cubicBezTo>
                    <a:pt x="601" y="172"/>
                    <a:pt x="601" y="172"/>
                    <a:pt x="601" y="172"/>
                  </a:cubicBezTo>
                  <a:cubicBezTo>
                    <a:pt x="601" y="172"/>
                    <a:pt x="601" y="172"/>
                    <a:pt x="601" y="172"/>
                  </a:cubicBezTo>
                  <a:moveTo>
                    <a:pt x="602" y="171"/>
                  </a:moveTo>
                  <a:cubicBezTo>
                    <a:pt x="602" y="171"/>
                    <a:pt x="602" y="172"/>
                    <a:pt x="601" y="172"/>
                  </a:cubicBezTo>
                  <a:cubicBezTo>
                    <a:pt x="602" y="172"/>
                    <a:pt x="602" y="171"/>
                    <a:pt x="602" y="171"/>
                  </a:cubicBezTo>
                  <a:moveTo>
                    <a:pt x="603" y="171"/>
                  </a:moveTo>
                  <a:cubicBezTo>
                    <a:pt x="602" y="171"/>
                    <a:pt x="602" y="171"/>
                    <a:pt x="602" y="171"/>
                  </a:cubicBezTo>
                  <a:cubicBezTo>
                    <a:pt x="602" y="171"/>
                    <a:pt x="602" y="171"/>
                    <a:pt x="603" y="171"/>
                  </a:cubicBezTo>
                  <a:moveTo>
                    <a:pt x="603" y="170"/>
                  </a:moveTo>
                  <a:cubicBezTo>
                    <a:pt x="603" y="170"/>
                    <a:pt x="603" y="170"/>
                    <a:pt x="603" y="171"/>
                  </a:cubicBezTo>
                  <a:cubicBezTo>
                    <a:pt x="603" y="170"/>
                    <a:pt x="603" y="170"/>
                    <a:pt x="603" y="170"/>
                  </a:cubicBezTo>
                  <a:moveTo>
                    <a:pt x="604" y="170"/>
                  </a:moveTo>
                  <a:cubicBezTo>
                    <a:pt x="604" y="170"/>
                    <a:pt x="604" y="170"/>
                    <a:pt x="603" y="170"/>
                  </a:cubicBezTo>
                  <a:cubicBezTo>
                    <a:pt x="604" y="170"/>
                    <a:pt x="604" y="170"/>
                    <a:pt x="604" y="170"/>
                  </a:cubicBezTo>
                  <a:moveTo>
                    <a:pt x="604" y="169"/>
                  </a:moveTo>
                  <a:cubicBezTo>
                    <a:pt x="604" y="169"/>
                    <a:pt x="604" y="169"/>
                    <a:pt x="604" y="170"/>
                  </a:cubicBezTo>
                  <a:cubicBezTo>
                    <a:pt x="604" y="169"/>
                    <a:pt x="604" y="169"/>
                    <a:pt x="604" y="169"/>
                  </a:cubicBezTo>
                  <a:moveTo>
                    <a:pt x="605" y="169"/>
                  </a:moveTo>
                  <a:cubicBezTo>
                    <a:pt x="605" y="169"/>
                    <a:pt x="605" y="169"/>
                    <a:pt x="604" y="169"/>
                  </a:cubicBezTo>
                  <a:cubicBezTo>
                    <a:pt x="605" y="169"/>
                    <a:pt x="605" y="169"/>
                    <a:pt x="605" y="169"/>
                  </a:cubicBezTo>
                  <a:moveTo>
                    <a:pt x="605" y="168"/>
                  </a:moveTo>
                  <a:cubicBezTo>
                    <a:pt x="605" y="168"/>
                    <a:pt x="605" y="168"/>
                    <a:pt x="605" y="169"/>
                  </a:cubicBezTo>
                  <a:cubicBezTo>
                    <a:pt x="605" y="168"/>
                    <a:pt x="605" y="168"/>
                    <a:pt x="605" y="168"/>
                  </a:cubicBezTo>
                  <a:moveTo>
                    <a:pt x="607" y="167"/>
                  </a:moveTo>
                  <a:cubicBezTo>
                    <a:pt x="607" y="167"/>
                    <a:pt x="606" y="168"/>
                    <a:pt x="605" y="168"/>
                  </a:cubicBezTo>
                  <a:cubicBezTo>
                    <a:pt x="606" y="168"/>
                    <a:pt x="607" y="167"/>
                    <a:pt x="607" y="167"/>
                  </a:cubicBezTo>
                  <a:moveTo>
                    <a:pt x="608" y="166"/>
                  </a:moveTo>
                  <a:cubicBezTo>
                    <a:pt x="608" y="166"/>
                    <a:pt x="607" y="167"/>
                    <a:pt x="607" y="167"/>
                  </a:cubicBezTo>
                  <a:cubicBezTo>
                    <a:pt x="607" y="167"/>
                    <a:pt x="608" y="166"/>
                    <a:pt x="608" y="166"/>
                  </a:cubicBezTo>
                  <a:moveTo>
                    <a:pt x="609" y="165"/>
                  </a:moveTo>
                  <a:cubicBezTo>
                    <a:pt x="609" y="165"/>
                    <a:pt x="609" y="165"/>
                    <a:pt x="608" y="166"/>
                  </a:cubicBezTo>
                  <a:cubicBezTo>
                    <a:pt x="609" y="165"/>
                    <a:pt x="609" y="165"/>
                    <a:pt x="609" y="165"/>
                  </a:cubicBezTo>
                  <a:moveTo>
                    <a:pt x="610" y="164"/>
                  </a:moveTo>
                  <a:cubicBezTo>
                    <a:pt x="610" y="164"/>
                    <a:pt x="609" y="164"/>
                    <a:pt x="609" y="165"/>
                  </a:cubicBezTo>
                  <a:cubicBezTo>
                    <a:pt x="609" y="164"/>
                    <a:pt x="610" y="164"/>
                    <a:pt x="610" y="164"/>
                  </a:cubicBezTo>
                  <a:moveTo>
                    <a:pt x="611" y="163"/>
                  </a:moveTo>
                  <a:cubicBezTo>
                    <a:pt x="611" y="163"/>
                    <a:pt x="611" y="164"/>
                    <a:pt x="610" y="164"/>
                  </a:cubicBezTo>
                  <a:cubicBezTo>
                    <a:pt x="611" y="164"/>
                    <a:pt x="611" y="163"/>
                    <a:pt x="611" y="163"/>
                  </a:cubicBezTo>
                  <a:moveTo>
                    <a:pt x="611" y="163"/>
                  </a:moveTo>
                  <a:cubicBezTo>
                    <a:pt x="612" y="163"/>
                    <a:pt x="612" y="162"/>
                    <a:pt x="612" y="162"/>
                  </a:cubicBezTo>
                  <a:cubicBezTo>
                    <a:pt x="612" y="162"/>
                    <a:pt x="612" y="163"/>
                    <a:pt x="611" y="163"/>
                  </a:cubicBezTo>
                  <a:moveTo>
                    <a:pt x="612" y="162"/>
                  </a:moveTo>
                  <a:cubicBezTo>
                    <a:pt x="612" y="162"/>
                    <a:pt x="612" y="162"/>
                    <a:pt x="613" y="161"/>
                  </a:cubicBezTo>
                  <a:cubicBezTo>
                    <a:pt x="612" y="162"/>
                    <a:pt x="612" y="162"/>
                    <a:pt x="612" y="162"/>
                  </a:cubicBezTo>
                  <a:moveTo>
                    <a:pt x="613" y="161"/>
                  </a:moveTo>
                  <a:cubicBezTo>
                    <a:pt x="613" y="161"/>
                    <a:pt x="613" y="161"/>
                    <a:pt x="613" y="161"/>
                  </a:cubicBezTo>
                  <a:cubicBezTo>
                    <a:pt x="613" y="161"/>
                    <a:pt x="613" y="161"/>
                    <a:pt x="613" y="161"/>
                  </a:cubicBezTo>
                  <a:moveTo>
                    <a:pt x="613" y="161"/>
                  </a:moveTo>
                  <a:cubicBezTo>
                    <a:pt x="613" y="161"/>
                    <a:pt x="614" y="160"/>
                    <a:pt x="614" y="160"/>
                  </a:cubicBezTo>
                  <a:cubicBezTo>
                    <a:pt x="614" y="160"/>
                    <a:pt x="613" y="161"/>
                    <a:pt x="613" y="161"/>
                  </a:cubicBezTo>
                  <a:moveTo>
                    <a:pt x="614" y="160"/>
                  </a:moveTo>
                  <a:cubicBezTo>
                    <a:pt x="614" y="160"/>
                    <a:pt x="614" y="160"/>
                    <a:pt x="614" y="160"/>
                  </a:cubicBezTo>
                  <a:cubicBezTo>
                    <a:pt x="614" y="160"/>
                    <a:pt x="614" y="160"/>
                    <a:pt x="614" y="160"/>
                  </a:cubicBezTo>
                  <a:moveTo>
                    <a:pt x="615" y="160"/>
                  </a:moveTo>
                  <a:cubicBezTo>
                    <a:pt x="615" y="160"/>
                    <a:pt x="614" y="160"/>
                    <a:pt x="614" y="160"/>
                  </a:cubicBezTo>
                  <a:cubicBezTo>
                    <a:pt x="614" y="160"/>
                    <a:pt x="615" y="160"/>
                    <a:pt x="615" y="160"/>
                  </a:cubicBezTo>
                  <a:moveTo>
                    <a:pt x="615" y="160"/>
                  </a:moveTo>
                  <a:cubicBezTo>
                    <a:pt x="615" y="160"/>
                    <a:pt x="615" y="160"/>
                    <a:pt x="615" y="160"/>
                  </a:cubicBezTo>
                  <a:cubicBezTo>
                    <a:pt x="615" y="160"/>
                    <a:pt x="615" y="160"/>
                    <a:pt x="615" y="160"/>
                  </a:cubicBezTo>
                  <a:moveTo>
                    <a:pt x="616" y="160"/>
                  </a:moveTo>
                  <a:cubicBezTo>
                    <a:pt x="616" y="160"/>
                    <a:pt x="616" y="160"/>
                    <a:pt x="615" y="160"/>
                  </a:cubicBezTo>
                  <a:cubicBezTo>
                    <a:pt x="616" y="160"/>
                    <a:pt x="616" y="160"/>
                    <a:pt x="616" y="160"/>
                  </a:cubicBezTo>
                  <a:moveTo>
                    <a:pt x="616" y="160"/>
                  </a:moveTo>
                  <a:cubicBezTo>
                    <a:pt x="616" y="160"/>
                    <a:pt x="616" y="160"/>
                    <a:pt x="616" y="160"/>
                  </a:cubicBezTo>
                  <a:cubicBezTo>
                    <a:pt x="616" y="160"/>
                    <a:pt x="616" y="160"/>
                    <a:pt x="616" y="160"/>
                  </a:cubicBezTo>
                  <a:moveTo>
                    <a:pt x="616" y="160"/>
                  </a:moveTo>
                  <a:cubicBezTo>
                    <a:pt x="616" y="160"/>
                    <a:pt x="616" y="160"/>
                    <a:pt x="616" y="160"/>
                  </a:cubicBezTo>
                  <a:cubicBezTo>
                    <a:pt x="616" y="160"/>
                    <a:pt x="616" y="160"/>
                    <a:pt x="616" y="160"/>
                  </a:cubicBezTo>
                  <a:moveTo>
                    <a:pt x="616" y="160"/>
                  </a:moveTo>
                  <a:cubicBezTo>
                    <a:pt x="616" y="160"/>
                    <a:pt x="617" y="160"/>
                    <a:pt x="617" y="160"/>
                  </a:cubicBezTo>
                  <a:cubicBezTo>
                    <a:pt x="617" y="160"/>
                    <a:pt x="617" y="160"/>
                    <a:pt x="617" y="160"/>
                  </a:cubicBezTo>
                  <a:moveTo>
                    <a:pt x="617" y="160"/>
                  </a:moveTo>
                  <a:cubicBezTo>
                    <a:pt x="617" y="160"/>
                    <a:pt x="617" y="160"/>
                    <a:pt x="617" y="160"/>
                  </a:cubicBezTo>
                  <a:cubicBezTo>
                    <a:pt x="617" y="160"/>
                    <a:pt x="617" y="160"/>
                    <a:pt x="617" y="160"/>
                  </a:cubicBezTo>
                  <a:moveTo>
                    <a:pt x="617" y="160"/>
                  </a:moveTo>
                  <a:cubicBezTo>
                    <a:pt x="617" y="160"/>
                    <a:pt x="617" y="160"/>
                    <a:pt x="617" y="160"/>
                  </a:cubicBezTo>
                  <a:cubicBezTo>
                    <a:pt x="617" y="160"/>
                    <a:pt x="617" y="160"/>
                    <a:pt x="617" y="160"/>
                  </a:cubicBezTo>
                  <a:moveTo>
                    <a:pt x="617" y="160"/>
                  </a:moveTo>
                  <a:cubicBezTo>
                    <a:pt x="617" y="160"/>
                    <a:pt x="617" y="160"/>
                    <a:pt x="617" y="160"/>
                  </a:cubicBezTo>
                  <a:cubicBezTo>
                    <a:pt x="617" y="160"/>
                    <a:pt x="617" y="160"/>
                    <a:pt x="617" y="160"/>
                  </a:cubicBezTo>
                  <a:moveTo>
                    <a:pt x="617" y="160"/>
                  </a:moveTo>
                  <a:cubicBezTo>
                    <a:pt x="617" y="160"/>
                    <a:pt x="617" y="160"/>
                    <a:pt x="617" y="160"/>
                  </a:cubicBezTo>
                  <a:cubicBezTo>
                    <a:pt x="617" y="160"/>
                    <a:pt x="617" y="160"/>
                    <a:pt x="617" y="160"/>
                  </a:cubicBezTo>
                  <a:moveTo>
                    <a:pt x="617" y="160"/>
                  </a:moveTo>
                  <a:cubicBezTo>
                    <a:pt x="617" y="160"/>
                    <a:pt x="617" y="160"/>
                    <a:pt x="617" y="160"/>
                  </a:cubicBezTo>
                  <a:cubicBezTo>
                    <a:pt x="617" y="160"/>
                    <a:pt x="617" y="160"/>
                    <a:pt x="617" y="160"/>
                  </a:cubicBezTo>
                  <a:moveTo>
                    <a:pt x="617" y="160"/>
                  </a:moveTo>
                  <a:cubicBezTo>
                    <a:pt x="617" y="160"/>
                    <a:pt x="617" y="160"/>
                    <a:pt x="617" y="160"/>
                  </a:cubicBezTo>
                  <a:cubicBezTo>
                    <a:pt x="617" y="160"/>
                    <a:pt x="617" y="160"/>
                    <a:pt x="617" y="160"/>
                  </a:cubicBezTo>
                  <a:moveTo>
                    <a:pt x="617" y="160"/>
                  </a:moveTo>
                  <a:cubicBezTo>
                    <a:pt x="617" y="160"/>
                    <a:pt x="617" y="160"/>
                    <a:pt x="617" y="160"/>
                  </a:cubicBezTo>
                  <a:cubicBezTo>
                    <a:pt x="617" y="160"/>
                    <a:pt x="617" y="160"/>
                    <a:pt x="617" y="160"/>
                  </a:cubicBezTo>
                  <a:moveTo>
                    <a:pt x="617" y="160"/>
                  </a:moveTo>
                  <a:cubicBezTo>
                    <a:pt x="617" y="160"/>
                    <a:pt x="617" y="160"/>
                    <a:pt x="617" y="160"/>
                  </a:cubicBezTo>
                  <a:cubicBezTo>
                    <a:pt x="617" y="160"/>
                    <a:pt x="617" y="160"/>
                    <a:pt x="617" y="160"/>
                  </a:cubicBezTo>
                  <a:moveTo>
                    <a:pt x="626" y="161"/>
                  </a:moveTo>
                  <a:cubicBezTo>
                    <a:pt x="623" y="161"/>
                    <a:pt x="620" y="160"/>
                    <a:pt x="617" y="160"/>
                  </a:cubicBezTo>
                  <a:cubicBezTo>
                    <a:pt x="618" y="160"/>
                    <a:pt x="619" y="160"/>
                    <a:pt x="619" y="160"/>
                  </a:cubicBezTo>
                  <a:cubicBezTo>
                    <a:pt x="622" y="161"/>
                    <a:pt x="624" y="161"/>
                    <a:pt x="627" y="162"/>
                  </a:cubicBezTo>
                  <a:cubicBezTo>
                    <a:pt x="627" y="162"/>
                    <a:pt x="627" y="162"/>
                    <a:pt x="626" y="161"/>
                  </a:cubicBezTo>
                  <a:moveTo>
                    <a:pt x="630" y="141"/>
                  </a:moveTo>
                  <a:cubicBezTo>
                    <a:pt x="635" y="142"/>
                    <a:pt x="641" y="143"/>
                    <a:pt x="646" y="144"/>
                  </a:cubicBezTo>
                  <a:cubicBezTo>
                    <a:pt x="641" y="143"/>
                    <a:pt x="635" y="142"/>
                    <a:pt x="630" y="141"/>
                  </a:cubicBezTo>
                  <a:moveTo>
                    <a:pt x="653" y="145"/>
                  </a:moveTo>
                  <a:cubicBezTo>
                    <a:pt x="650" y="145"/>
                    <a:pt x="648" y="145"/>
                    <a:pt x="646" y="144"/>
                  </a:cubicBezTo>
                  <a:cubicBezTo>
                    <a:pt x="648" y="145"/>
                    <a:pt x="650" y="145"/>
                    <a:pt x="653" y="145"/>
                  </a:cubicBezTo>
                  <a:moveTo>
                    <a:pt x="652" y="152"/>
                  </a:moveTo>
                  <a:cubicBezTo>
                    <a:pt x="654" y="148"/>
                    <a:pt x="657" y="144"/>
                    <a:pt x="659" y="139"/>
                  </a:cubicBezTo>
                  <a:cubicBezTo>
                    <a:pt x="657" y="144"/>
                    <a:pt x="654" y="148"/>
                    <a:pt x="652" y="152"/>
                  </a:cubicBezTo>
                  <a:moveTo>
                    <a:pt x="659" y="139"/>
                  </a:moveTo>
                  <a:cubicBezTo>
                    <a:pt x="653" y="145"/>
                    <a:pt x="653" y="145"/>
                    <a:pt x="653" y="145"/>
                  </a:cubicBezTo>
                  <a:cubicBezTo>
                    <a:pt x="659" y="139"/>
                    <a:pt x="659" y="139"/>
                    <a:pt x="659" y="139"/>
                  </a:cubicBezTo>
                  <a:moveTo>
                    <a:pt x="687" y="87"/>
                  </a:moveTo>
                  <a:cubicBezTo>
                    <a:pt x="688" y="87"/>
                    <a:pt x="690" y="87"/>
                    <a:pt x="692" y="88"/>
                  </a:cubicBezTo>
                  <a:cubicBezTo>
                    <a:pt x="690" y="87"/>
                    <a:pt x="688" y="87"/>
                    <a:pt x="687" y="87"/>
                  </a:cubicBezTo>
                  <a:moveTo>
                    <a:pt x="692" y="88"/>
                  </a:moveTo>
                  <a:cubicBezTo>
                    <a:pt x="693" y="88"/>
                    <a:pt x="694" y="88"/>
                    <a:pt x="695" y="88"/>
                  </a:cubicBezTo>
                  <a:cubicBezTo>
                    <a:pt x="694" y="88"/>
                    <a:pt x="693" y="88"/>
                    <a:pt x="692" y="88"/>
                  </a:cubicBezTo>
                  <a:moveTo>
                    <a:pt x="689" y="81"/>
                  </a:moveTo>
                  <a:cubicBezTo>
                    <a:pt x="699" y="79"/>
                    <a:pt x="699" y="79"/>
                    <a:pt x="699" y="79"/>
                  </a:cubicBezTo>
                  <a:cubicBezTo>
                    <a:pt x="689" y="81"/>
                    <a:pt x="689" y="81"/>
                    <a:pt x="689" y="81"/>
                  </a:cubicBezTo>
                  <a:cubicBezTo>
                    <a:pt x="686" y="81"/>
                    <a:pt x="683" y="80"/>
                    <a:pt x="679" y="80"/>
                  </a:cubicBezTo>
                  <a:cubicBezTo>
                    <a:pt x="683" y="80"/>
                    <a:pt x="686" y="81"/>
                    <a:pt x="689" y="81"/>
                  </a:cubicBezTo>
                  <a:moveTo>
                    <a:pt x="632" y="63"/>
                  </a:moveTo>
                  <a:cubicBezTo>
                    <a:pt x="630" y="63"/>
                    <a:pt x="629" y="63"/>
                    <a:pt x="628" y="62"/>
                  </a:cubicBezTo>
                  <a:cubicBezTo>
                    <a:pt x="629" y="63"/>
                    <a:pt x="630" y="63"/>
                    <a:pt x="632" y="63"/>
                  </a:cubicBezTo>
                  <a:moveTo>
                    <a:pt x="632" y="63"/>
                  </a:moveTo>
                  <a:cubicBezTo>
                    <a:pt x="640" y="59"/>
                    <a:pt x="640" y="59"/>
                    <a:pt x="640" y="59"/>
                  </a:cubicBezTo>
                  <a:cubicBezTo>
                    <a:pt x="632" y="63"/>
                    <a:pt x="632" y="63"/>
                    <a:pt x="632" y="63"/>
                  </a:cubicBezTo>
                  <a:moveTo>
                    <a:pt x="697" y="100"/>
                  </a:moveTo>
                  <a:cubicBezTo>
                    <a:pt x="708" y="95"/>
                    <a:pt x="723" y="87"/>
                    <a:pt x="734" y="80"/>
                  </a:cubicBezTo>
                  <a:cubicBezTo>
                    <a:pt x="724" y="81"/>
                    <a:pt x="709" y="82"/>
                    <a:pt x="698" y="83"/>
                  </a:cubicBezTo>
                  <a:cubicBezTo>
                    <a:pt x="706" y="73"/>
                    <a:pt x="706" y="73"/>
                    <a:pt x="706" y="73"/>
                  </a:cubicBezTo>
                  <a:cubicBezTo>
                    <a:pt x="698" y="66"/>
                    <a:pt x="698" y="66"/>
                    <a:pt x="698" y="66"/>
                  </a:cubicBezTo>
                  <a:cubicBezTo>
                    <a:pt x="691" y="76"/>
                    <a:pt x="691" y="76"/>
                    <a:pt x="691" y="76"/>
                  </a:cubicBezTo>
                  <a:cubicBezTo>
                    <a:pt x="698" y="66"/>
                    <a:pt x="698" y="66"/>
                    <a:pt x="698" y="66"/>
                  </a:cubicBezTo>
                  <a:cubicBezTo>
                    <a:pt x="673" y="65"/>
                    <a:pt x="672" y="65"/>
                    <a:pt x="657" y="63"/>
                  </a:cubicBezTo>
                  <a:cubicBezTo>
                    <a:pt x="651" y="62"/>
                    <a:pt x="645" y="61"/>
                    <a:pt x="640" y="59"/>
                  </a:cubicBezTo>
                  <a:cubicBezTo>
                    <a:pt x="632" y="63"/>
                    <a:pt x="632" y="63"/>
                    <a:pt x="632" y="63"/>
                  </a:cubicBezTo>
                  <a:cubicBezTo>
                    <a:pt x="630" y="63"/>
                    <a:pt x="629" y="63"/>
                    <a:pt x="628" y="62"/>
                  </a:cubicBezTo>
                  <a:cubicBezTo>
                    <a:pt x="620" y="61"/>
                    <a:pt x="612" y="63"/>
                    <a:pt x="604" y="61"/>
                  </a:cubicBezTo>
                  <a:cubicBezTo>
                    <a:pt x="605" y="61"/>
                    <a:pt x="606" y="61"/>
                    <a:pt x="607" y="62"/>
                  </a:cubicBezTo>
                  <a:cubicBezTo>
                    <a:pt x="613" y="62"/>
                    <a:pt x="621" y="61"/>
                    <a:pt x="628" y="62"/>
                  </a:cubicBezTo>
                  <a:cubicBezTo>
                    <a:pt x="630" y="60"/>
                    <a:pt x="630" y="60"/>
                    <a:pt x="632" y="58"/>
                  </a:cubicBezTo>
                  <a:cubicBezTo>
                    <a:pt x="631" y="57"/>
                    <a:pt x="631" y="57"/>
                    <a:pt x="631" y="56"/>
                  </a:cubicBezTo>
                  <a:cubicBezTo>
                    <a:pt x="630" y="56"/>
                    <a:pt x="608" y="51"/>
                    <a:pt x="602" y="59"/>
                  </a:cubicBezTo>
                  <a:cubicBezTo>
                    <a:pt x="603" y="59"/>
                    <a:pt x="603" y="60"/>
                    <a:pt x="603" y="61"/>
                  </a:cubicBezTo>
                  <a:cubicBezTo>
                    <a:pt x="603" y="60"/>
                    <a:pt x="603" y="59"/>
                    <a:pt x="602" y="59"/>
                  </a:cubicBezTo>
                  <a:cubicBezTo>
                    <a:pt x="604" y="57"/>
                    <a:pt x="604" y="57"/>
                    <a:pt x="607" y="55"/>
                  </a:cubicBezTo>
                  <a:cubicBezTo>
                    <a:pt x="604" y="55"/>
                    <a:pt x="602" y="54"/>
                    <a:pt x="600" y="53"/>
                  </a:cubicBezTo>
                  <a:cubicBezTo>
                    <a:pt x="586" y="53"/>
                    <a:pt x="586" y="53"/>
                    <a:pt x="586" y="53"/>
                  </a:cubicBezTo>
                  <a:cubicBezTo>
                    <a:pt x="600" y="53"/>
                    <a:pt x="600" y="53"/>
                    <a:pt x="600" y="53"/>
                  </a:cubicBezTo>
                  <a:cubicBezTo>
                    <a:pt x="586" y="53"/>
                    <a:pt x="586" y="53"/>
                    <a:pt x="586" y="53"/>
                  </a:cubicBezTo>
                  <a:cubicBezTo>
                    <a:pt x="567" y="64"/>
                    <a:pt x="548" y="76"/>
                    <a:pt x="529" y="89"/>
                  </a:cubicBezTo>
                  <a:cubicBezTo>
                    <a:pt x="529" y="89"/>
                    <a:pt x="529" y="89"/>
                    <a:pt x="529" y="90"/>
                  </a:cubicBezTo>
                  <a:cubicBezTo>
                    <a:pt x="529" y="89"/>
                    <a:pt x="529" y="89"/>
                    <a:pt x="529" y="89"/>
                  </a:cubicBezTo>
                  <a:cubicBezTo>
                    <a:pt x="528" y="89"/>
                    <a:pt x="526" y="91"/>
                    <a:pt x="525" y="91"/>
                  </a:cubicBezTo>
                  <a:cubicBezTo>
                    <a:pt x="525" y="91"/>
                    <a:pt x="526" y="92"/>
                    <a:pt x="527" y="92"/>
                  </a:cubicBezTo>
                  <a:cubicBezTo>
                    <a:pt x="525" y="96"/>
                    <a:pt x="523" y="102"/>
                    <a:pt x="521" y="106"/>
                  </a:cubicBezTo>
                  <a:cubicBezTo>
                    <a:pt x="517" y="112"/>
                    <a:pt x="517" y="112"/>
                    <a:pt x="517" y="112"/>
                  </a:cubicBezTo>
                  <a:cubicBezTo>
                    <a:pt x="512" y="119"/>
                    <a:pt x="512" y="119"/>
                    <a:pt x="512" y="119"/>
                  </a:cubicBezTo>
                  <a:cubicBezTo>
                    <a:pt x="508" y="122"/>
                    <a:pt x="503" y="126"/>
                    <a:pt x="499" y="130"/>
                  </a:cubicBezTo>
                  <a:cubicBezTo>
                    <a:pt x="495" y="136"/>
                    <a:pt x="495" y="136"/>
                    <a:pt x="495" y="136"/>
                  </a:cubicBezTo>
                  <a:cubicBezTo>
                    <a:pt x="498" y="137"/>
                    <a:pt x="501" y="139"/>
                    <a:pt x="505" y="140"/>
                  </a:cubicBezTo>
                  <a:cubicBezTo>
                    <a:pt x="503" y="148"/>
                    <a:pt x="503" y="148"/>
                    <a:pt x="503" y="148"/>
                  </a:cubicBezTo>
                  <a:cubicBezTo>
                    <a:pt x="491" y="160"/>
                    <a:pt x="491" y="160"/>
                    <a:pt x="491" y="160"/>
                  </a:cubicBezTo>
                  <a:cubicBezTo>
                    <a:pt x="490" y="159"/>
                    <a:pt x="489" y="159"/>
                    <a:pt x="489" y="159"/>
                  </a:cubicBezTo>
                  <a:cubicBezTo>
                    <a:pt x="484" y="163"/>
                    <a:pt x="480" y="167"/>
                    <a:pt x="476" y="171"/>
                  </a:cubicBezTo>
                  <a:cubicBezTo>
                    <a:pt x="467" y="168"/>
                    <a:pt x="467" y="168"/>
                    <a:pt x="467" y="168"/>
                  </a:cubicBezTo>
                  <a:cubicBezTo>
                    <a:pt x="452" y="188"/>
                    <a:pt x="452" y="188"/>
                    <a:pt x="452" y="188"/>
                  </a:cubicBezTo>
                  <a:cubicBezTo>
                    <a:pt x="449" y="195"/>
                    <a:pt x="449" y="195"/>
                    <a:pt x="449" y="195"/>
                  </a:cubicBezTo>
                  <a:cubicBezTo>
                    <a:pt x="450" y="195"/>
                    <a:pt x="451" y="196"/>
                    <a:pt x="452" y="196"/>
                  </a:cubicBezTo>
                  <a:cubicBezTo>
                    <a:pt x="456" y="192"/>
                    <a:pt x="460" y="188"/>
                    <a:pt x="464" y="183"/>
                  </a:cubicBezTo>
                  <a:cubicBezTo>
                    <a:pt x="465" y="175"/>
                    <a:pt x="465" y="175"/>
                    <a:pt x="465" y="175"/>
                  </a:cubicBezTo>
                  <a:cubicBezTo>
                    <a:pt x="464" y="183"/>
                    <a:pt x="464" y="183"/>
                    <a:pt x="464" y="183"/>
                  </a:cubicBezTo>
                  <a:cubicBezTo>
                    <a:pt x="460" y="188"/>
                    <a:pt x="456" y="192"/>
                    <a:pt x="452" y="196"/>
                  </a:cubicBezTo>
                  <a:cubicBezTo>
                    <a:pt x="459" y="199"/>
                    <a:pt x="459" y="199"/>
                    <a:pt x="459" y="199"/>
                  </a:cubicBezTo>
                  <a:cubicBezTo>
                    <a:pt x="452" y="196"/>
                    <a:pt x="452" y="196"/>
                    <a:pt x="452" y="196"/>
                  </a:cubicBezTo>
                  <a:cubicBezTo>
                    <a:pt x="451" y="196"/>
                    <a:pt x="450" y="195"/>
                    <a:pt x="449" y="195"/>
                  </a:cubicBezTo>
                  <a:cubicBezTo>
                    <a:pt x="432" y="223"/>
                    <a:pt x="432" y="223"/>
                    <a:pt x="435" y="242"/>
                  </a:cubicBezTo>
                  <a:cubicBezTo>
                    <a:pt x="437" y="234"/>
                    <a:pt x="438" y="223"/>
                    <a:pt x="439" y="216"/>
                  </a:cubicBezTo>
                  <a:cubicBezTo>
                    <a:pt x="435" y="242"/>
                    <a:pt x="435" y="242"/>
                    <a:pt x="435" y="242"/>
                  </a:cubicBezTo>
                  <a:cubicBezTo>
                    <a:pt x="452" y="254"/>
                    <a:pt x="452" y="254"/>
                    <a:pt x="452" y="254"/>
                  </a:cubicBezTo>
                  <a:cubicBezTo>
                    <a:pt x="483" y="230"/>
                    <a:pt x="483" y="230"/>
                    <a:pt x="483" y="230"/>
                  </a:cubicBezTo>
                  <a:cubicBezTo>
                    <a:pt x="514" y="206"/>
                    <a:pt x="514" y="206"/>
                    <a:pt x="514" y="206"/>
                  </a:cubicBezTo>
                  <a:cubicBezTo>
                    <a:pt x="516" y="206"/>
                    <a:pt x="518" y="207"/>
                    <a:pt x="521" y="207"/>
                  </a:cubicBezTo>
                  <a:cubicBezTo>
                    <a:pt x="535" y="212"/>
                    <a:pt x="535" y="212"/>
                    <a:pt x="535" y="212"/>
                  </a:cubicBezTo>
                  <a:cubicBezTo>
                    <a:pt x="571" y="188"/>
                    <a:pt x="571" y="188"/>
                    <a:pt x="571" y="188"/>
                  </a:cubicBezTo>
                  <a:cubicBezTo>
                    <a:pt x="546" y="203"/>
                    <a:pt x="546" y="203"/>
                    <a:pt x="538" y="203"/>
                  </a:cubicBezTo>
                  <a:cubicBezTo>
                    <a:pt x="546" y="203"/>
                    <a:pt x="546" y="203"/>
                    <a:pt x="571" y="188"/>
                  </a:cubicBezTo>
                  <a:cubicBezTo>
                    <a:pt x="582" y="189"/>
                    <a:pt x="593" y="192"/>
                    <a:pt x="604" y="193"/>
                  </a:cubicBezTo>
                  <a:cubicBezTo>
                    <a:pt x="612" y="188"/>
                    <a:pt x="612" y="188"/>
                    <a:pt x="612" y="188"/>
                  </a:cubicBezTo>
                  <a:cubicBezTo>
                    <a:pt x="613" y="188"/>
                    <a:pt x="614" y="188"/>
                    <a:pt x="615" y="188"/>
                  </a:cubicBezTo>
                  <a:cubicBezTo>
                    <a:pt x="616" y="188"/>
                    <a:pt x="618" y="189"/>
                    <a:pt x="619" y="189"/>
                  </a:cubicBezTo>
                  <a:cubicBezTo>
                    <a:pt x="626" y="177"/>
                    <a:pt x="626" y="177"/>
                    <a:pt x="626" y="177"/>
                  </a:cubicBezTo>
                  <a:cubicBezTo>
                    <a:pt x="620" y="168"/>
                    <a:pt x="620" y="168"/>
                    <a:pt x="620" y="168"/>
                  </a:cubicBezTo>
                  <a:cubicBezTo>
                    <a:pt x="622" y="168"/>
                    <a:pt x="625" y="168"/>
                    <a:pt x="627" y="168"/>
                  </a:cubicBezTo>
                  <a:cubicBezTo>
                    <a:pt x="641" y="164"/>
                    <a:pt x="641" y="164"/>
                    <a:pt x="641" y="164"/>
                  </a:cubicBezTo>
                  <a:cubicBezTo>
                    <a:pt x="642" y="162"/>
                    <a:pt x="644" y="160"/>
                    <a:pt x="645" y="158"/>
                  </a:cubicBezTo>
                  <a:cubicBezTo>
                    <a:pt x="640" y="157"/>
                    <a:pt x="636" y="156"/>
                    <a:pt x="631" y="155"/>
                  </a:cubicBezTo>
                  <a:cubicBezTo>
                    <a:pt x="636" y="156"/>
                    <a:pt x="640" y="157"/>
                    <a:pt x="645" y="158"/>
                  </a:cubicBezTo>
                  <a:cubicBezTo>
                    <a:pt x="659" y="152"/>
                    <a:pt x="659" y="152"/>
                    <a:pt x="659" y="152"/>
                  </a:cubicBezTo>
                  <a:cubicBezTo>
                    <a:pt x="665" y="147"/>
                    <a:pt x="665" y="147"/>
                    <a:pt x="665" y="147"/>
                  </a:cubicBezTo>
                  <a:cubicBezTo>
                    <a:pt x="676" y="135"/>
                    <a:pt x="676" y="135"/>
                    <a:pt x="676" y="135"/>
                  </a:cubicBezTo>
                  <a:cubicBezTo>
                    <a:pt x="670" y="128"/>
                    <a:pt x="670" y="128"/>
                    <a:pt x="670" y="128"/>
                  </a:cubicBezTo>
                  <a:cubicBezTo>
                    <a:pt x="684" y="111"/>
                    <a:pt x="684" y="111"/>
                    <a:pt x="684" y="111"/>
                  </a:cubicBezTo>
                  <a:cubicBezTo>
                    <a:pt x="683" y="111"/>
                    <a:pt x="683" y="111"/>
                    <a:pt x="681" y="111"/>
                  </a:cubicBezTo>
                  <a:cubicBezTo>
                    <a:pt x="675" y="116"/>
                    <a:pt x="675" y="116"/>
                    <a:pt x="675" y="116"/>
                  </a:cubicBezTo>
                  <a:cubicBezTo>
                    <a:pt x="681" y="111"/>
                    <a:pt x="681" y="111"/>
                    <a:pt x="681" y="111"/>
                  </a:cubicBezTo>
                  <a:cubicBezTo>
                    <a:pt x="688" y="105"/>
                    <a:pt x="688" y="105"/>
                    <a:pt x="688" y="105"/>
                  </a:cubicBezTo>
                  <a:cubicBezTo>
                    <a:pt x="689" y="105"/>
                    <a:pt x="690" y="106"/>
                    <a:pt x="691" y="106"/>
                  </a:cubicBezTo>
                  <a:cubicBezTo>
                    <a:pt x="697" y="100"/>
                    <a:pt x="697" y="100"/>
                    <a:pt x="697" y="100"/>
                  </a:cubicBezTo>
                  <a:moveTo>
                    <a:pt x="93" y="1104"/>
                  </a:moveTo>
                  <a:cubicBezTo>
                    <a:pt x="98" y="1113"/>
                    <a:pt x="98" y="1113"/>
                    <a:pt x="98" y="1113"/>
                  </a:cubicBezTo>
                  <a:cubicBezTo>
                    <a:pt x="92" y="1102"/>
                    <a:pt x="92" y="1102"/>
                    <a:pt x="92" y="1102"/>
                  </a:cubicBezTo>
                  <a:cubicBezTo>
                    <a:pt x="87" y="1093"/>
                    <a:pt x="87" y="1093"/>
                    <a:pt x="87" y="1093"/>
                  </a:cubicBezTo>
                  <a:cubicBezTo>
                    <a:pt x="93" y="1104"/>
                    <a:pt x="93" y="1104"/>
                    <a:pt x="93" y="1104"/>
                  </a:cubicBezTo>
                  <a:moveTo>
                    <a:pt x="350" y="1401"/>
                  </a:moveTo>
                  <a:cubicBezTo>
                    <a:pt x="262" y="1327"/>
                    <a:pt x="195" y="1226"/>
                    <a:pt x="156" y="1105"/>
                  </a:cubicBezTo>
                  <a:cubicBezTo>
                    <a:pt x="143" y="1099"/>
                    <a:pt x="130" y="1092"/>
                    <a:pt x="118" y="1085"/>
                  </a:cubicBezTo>
                  <a:cubicBezTo>
                    <a:pt x="96" y="1074"/>
                    <a:pt x="80" y="1061"/>
                    <a:pt x="67" y="1048"/>
                  </a:cubicBezTo>
                  <a:cubicBezTo>
                    <a:pt x="78" y="1075"/>
                    <a:pt x="78" y="1075"/>
                    <a:pt x="78" y="1075"/>
                  </a:cubicBezTo>
                  <a:cubicBezTo>
                    <a:pt x="84" y="1085"/>
                    <a:pt x="84" y="1085"/>
                    <a:pt x="84" y="1085"/>
                  </a:cubicBezTo>
                  <a:cubicBezTo>
                    <a:pt x="85" y="1088"/>
                    <a:pt x="86" y="1090"/>
                    <a:pt x="87" y="1093"/>
                  </a:cubicBezTo>
                  <a:cubicBezTo>
                    <a:pt x="92" y="1102"/>
                    <a:pt x="92" y="1102"/>
                    <a:pt x="92" y="1102"/>
                  </a:cubicBezTo>
                  <a:cubicBezTo>
                    <a:pt x="98" y="1113"/>
                    <a:pt x="98" y="1113"/>
                    <a:pt x="98" y="1113"/>
                  </a:cubicBezTo>
                  <a:cubicBezTo>
                    <a:pt x="123" y="1152"/>
                    <a:pt x="123" y="1152"/>
                    <a:pt x="123" y="1152"/>
                  </a:cubicBezTo>
                  <a:cubicBezTo>
                    <a:pt x="130" y="1161"/>
                    <a:pt x="130" y="1161"/>
                    <a:pt x="130" y="1161"/>
                  </a:cubicBezTo>
                  <a:cubicBezTo>
                    <a:pt x="149" y="1185"/>
                    <a:pt x="149" y="1185"/>
                    <a:pt x="149" y="1185"/>
                  </a:cubicBezTo>
                  <a:cubicBezTo>
                    <a:pt x="198" y="1272"/>
                    <a:pt x="225" y="1309"/>
                    <a:pt x="310" y="1380"/>
                  </a:cubicBezTo>
                  <a:cubicBezTo>
                    <a:pt x="370" y="1423"/>
                    <a:pt x="371" y="1425"/>
                    <a:pt x="407" y="1445"/>
                  </a:cubicBezTo>
                  <a:cubicBezTo>
                    <a:pt x="379" y="1428"/>
                    <a:pt x="379" y="1428"/>
                    <a:pt x="379" y="1428"/>
                  </a:cubicBezTo>
                  <a:cubicBezTo>
                    <a:pt x="372" y="1423"/>
                    <a:pt x="372" y="1423"/>
                    <a:pt x="372" y="1423"/>
                  </a:cubicBezTo>
                  <a:cubicBezTo>
                    <a:pt x="364" y="1417"/>
                    <a:pt x="355" y="1411"/>
                    <a:pt x="346" y="1404"/>
                  </a:cubicBezTo>
                  <a:cubicBezTo>
                    <a:pt x="356" y="1410"/>
                    <a:pt x="356" y="1410"/>
                    <a:pt x="356" y="1410"/>
                  </a:cubicBezTo>
                  <a:cubicBezTo>
                    <a:pt x="342" y="1396"/>
                    <a:pt x="342" y="1396"/>
                    <a:pt x="342" y="1396"/>
                  </a:cubicBezTo>
                  <a:cubicBezTo>
                    <a:pt x="344" y="1398"/>
                    <a:pt x="347" y="1399"/>
                    <a:pt x="350" y="1401"/>
                  </a:cubicBezTo>
                  <a:moveTo>
                    <a:pt x="1163" y="1135"/>
                  </a:moveTo>
                  <a:cubicBezTo>
                    <a:pt x="1171" y="1124"/>
                    <a:pt x="1171" y="1124"/>
                    <a:pt x="1171" y="1124"/>
                  </a:cubicBezTo>
                  <a:cubicBezTo>
                    <a:pt x="1161" y="1132"/>
                    <a:pt x="1161" y="1132"/>
                    <a:pt x="1161" y="1132"/>
                  </a:cubicBezTo>
                  <a:cubicBezTo>
                    <a:pt x="1154" y="1142"/>
                    <a:pt x="1154" y="1142"/>
                    <a:pt x="1154" y="1142"/>
                  </a:cubicBezTo>
                  <a:cubicBezTo>
                    <a:pt x="1163" y="1135"/>
                    <a:pt x="1163" y="1135"/>
                    <a:pt x="1163" y="1135"/>
                  </a:cubicBezTo>
                  <a:moveTo>
                    <a:pt x="805" y="1119"/>
                  </a:moveTo>
                  <a:cubicBezTo>
                    <a:pt x="845" y="1161"/>
                    <a:pt x="845" y="1161"/>
                    <a:pt x="845" y="1161"/>
                  </a:cubicBezTo>
                  <a:cubicBezTo>
                    <a:pt x="836" y="1146"/>
                    <a:pt x="823" y="1127"/>
                    <a:pt x="814" y="1112"/>
                  </a:cubicBezTo>
                  <a:cubicBezTo>
                    <a:pt x="805" y="1119"/>
                    <a:pt x="805" y="1119"/>
                    <a:pt x="805" y="1119"/>
                  </a:cubicBezTo>
                  <a:moveTo>
                    <a:pt x="156" y="1105"/>
                  </a:moveTo>
                  <a:cubicBezTo>
                    <a:pt x="209" y="1128"/>
                    <a:pt x="275" y="1148"/>
                    <a:pt x="351" y="1164"/>
                  </a:cubicBezTo>
                  <a:cubicBezTo>
                    <a:pt x="343" y="1132"/>
                    <a:pt x="343" y="1132"/>
                    <a:pt x="343" y="1132"/>
                  </a:cubicBezTo>
                  <a:cubicBezTo>
                    <a:pt x="339" y="1127"/>
                    <a:pt x="339" y="1127"/>
                    <a:pt x="339" y="1127"/>
                  </a:cubicBezTo>
                  <a:cubicBezTo>
                    <a:pt x="325" y="1111"/>
                    <a:pt x="309" y="1097"/>
                    <a:pt x="293" y="1081"/>
                  </a:cubicBezTo>
                  <a:cubicBezTo>
                    <a:pt x="286" y="1079"/>
                    <a:pt x="278" y="1077"/>
                    <a:pt x="270" y="1075"/>
                  </a:cubicBezTo>
                  <a:cubicBezTo>
                    <a:pt x="266" y="1074"/>
                    <a:pt x="262" y="1074"/>
                    <a:pt x="258" y="1072"/>
                  </a:cubicBezTo>
                  <a:cubicBezTo>
                    <a:pt x="239" y="1051"/>
                    <a:pt x="239" y="1051"/>
                    <a:pt x="239" y="1051"/>
                  </a:cubicBezTo>
                  <a:cubicBezTo>
                    <a:pt x="237" y="1050"/>
                    <a:pt x="235" y="1049"/>
                    <a:pt x="233" y="1049"/>
                  </a:cubicBezTo>
                  <a:cubicBezTo>
                    <a:pt x="227" y="1039"/>
                    <a:pt x="227" y="1039"/>
                    <a:pt x="227" y="1039"/>
                  </a:cubicBezTo>
                  <a:cubicBezTo>
                    <a:pt x="225" y="1038"/>
                    <a:pt x="223" y="1038"/>
                    <a:pt x="221" y="1037"/>
                  </a:cubicBezTo>
                  <a:cubicBezTo>
                    <a:pt x="209" y="1024"/>
                    <a:pt x="209" y="1024"/>
                    <a:pt x="209" y="1024"/>
                  </a:cubicBezTo>
                  <a:cubicBezTo>
                    <a:pt x="199" y="1026"/>
                    <a:pt x="199" y="1026"/>
                    <a:pt x="199" y="1026"/>
                  </a:cubicBezTo>
                  <a:cubicBezTo>
                    <a:pt x="193" y="1021"/>
                    <a:pt x="193" y="1021"/>
                    <a:pt x="193" y="1021"/>
                  </a:cubicBezTo>
                  <a:cubicBezTo>
                    <a:pt x="203" y="1012"/>
                    <a:pt x="203" y="1012"/>
                    <a:pt x="201" y="1006"/>
                  </a:cubicBezTo>
                  <a:cubicBezTo>
                    <a:pt x="200" y="994"/>
                    <a:pt x="190" y="986"/>
                    <a:pt x="187" y="974"/>
                  </a:cubicBezTo>
                  <a:cubicBezTo>
                    <a:pt x="174" y="940"/>
                    <a:pt x="139" y="921"/>
                    <a:pt x="121" y="890"/>
                  </a:cubicBezTo>
                  <a:cubicBezTo>
                    <a:pt x="123" y="967"/>
                    <a:pt x="136" y="1039"/>
                    <a:pt x="156" y="1105"/>
                  </a:cubicBezTo>
                  <a:moveTo>
                    <a:pt x="1301" y="859"/>
                  </a:moveTo>
                  <a:cubicBezTo>
                    <a:pt x="1313" y="829"/>
                    <a:pt x="1313" y="829"/>
                    <a:pt x="1313" y="829"/>
                  </a:cubicBezTo>
                  <a:cubicBezTo>
                    <a:pt x="1289" y="862"/>
                    <a:pt x="1289" y="862"/>
                    <a:pt x="1289" y="862"/>
                  </a:cubicBezTo>
                  <a:cubicBezTo>
                    <a:pt x="1301" y="859"/>
                    <a:pt x="1301" y="859"/>
                    <a:pt x="1301" y="859"/>
                  </a:cubicBezTo>
                  <a:moveTo>
                    <a:pt x="1351" y="794"/>
                  </a:moveTo>
                  <a:cubicBezTo>
                    <a:pt x="1354" y="782"/>
                    <a:pt x="1354" y="782"/>
                    <a:pt x="1354" y="782"/>
                  </a:cubicBezTo>
                  <a:cubicBezTo>
                    <a:pt x="1348" y="791"/>
                    <a:pt x="1348" y="791"/>
                    <a:pt x="1348" y="791"/>
                  </a:cubicBezTo>
                  <a:cubicBezTo>
                    <a:pt x="1344" y="803"/>
                    <a:pt x="1344" y="803"/>
                    <a:pt x="1344" y="803"/>
                  </a:cubicBezTo>
                  <a:cubicBezTo>
                    <a:pt x="1351" y="794"/>
                    <a:pt x="1351" y="794"/>
                    <a:pt x="1351" y="794"/>
                  </a:cubicBezTo>
                  <a:moveTo>
                    <a:pt x="1096" y="700"/>
                  </a:moveTo>
                  <a:cubicBezTo>
                    <a:pt x="1112" y="707"/>
                    <a:pt x="1112" y="707"/>
                    <a:pt x="1112" y="707"/>
                  </a:cubicBezTo>
                  <a:cubicBezTo>
                    <a:pt x="1100" y="671"/>
                    <a:pt x="1100" y="671"/>
                    <a:pt x="1100" y="671"/>
                  </a:cubicBezTo>
                  <a:cubicBezTo>
                    <a:pt x="1096" y="700"/>
                    <a:pt x="1096" y="700"/>
                    <a:pt x="1096" y="700"/>
                  </a:cubicBezTo>
                  <a:moveTo>
                    <a:pt x="1102" y="1123"/>
                  </a:moveTo>
                  <a:cubicBezTo>
                    <a:pt x="1114" y="1096"/>
                    <a:pt x="1114" y="1096"/>
                    <a:pt x="1114" y="1096"/>
                  </a:cubicBezTo>
                  <a:cubicBezTo>
                    <a:pt x="1102" y="1123"/>
                    <a:pt x="1102" y="1123"/>
                    <a:pt x="1102" y="1123"/>
                  </a:cubicBezTo>
                  <a:cubicBezTo>
                    <a:pt x="1073" y="1126"/>
                    <a:pt x="1073" y="1126"/>
                    <a:pt x="1073" y="1126"/>
                  </a:cubicBezTo>
                  <a:cubicBezTo>
                    <a:pt x="1102" y="1123"/>
                    <a:pt x="1102" y="1123"/>
                    <a:pt x="1102" y="1123"/>
                  </a:cubicBezTo>
                  <a:moveTo>
                    <a:pt x="1085" y="1121"/>
                  </a:moveTo>
                  <a:cubicBezTo>
                    <a:pt x="1082" y="1092"/>
                    <a:pt x="1082" y="1092"/>
                    <a:pt x="1082" y="1092"/>
                  </a:cubicBezTo>
                  <a:cubicBezTo>
                    <a:pt x="1090" y="1091"/>
                    <a:pt x="1098" y="1090"/>
                    <a:pt x="1106" y="1090"/>
                  </a:cubicBezTo>
                  <a:cubicBezTo>
                    <a:pt x="1085" y="1121"/>
                    <a:pt x="1085" y="1121"/>
                    <a:pt x="1085" y="1121"/>
                  </a:cubicBezTo>
                  <a:moveTo>
                    <a:pt x="1136" y="1054"/>
                  </a:moveTo>
                  <a:cubicBezTo>
                    <a:pt x="1122" y="1029"/>
                    <a:pt x="1122" y="1029"/>
                    <a:pt x="1122" y="1029"/>
                  </a:cubicBezTo>
                  <a:cubicBezTo>
                    <a:pt x="1136" y="1054"/>
                    <a:pt x="1136" y="1054"/>
                    <a:pt x="1136" y="1054"/>
                  </a:cubicBezTo>
                  <a:moveTo>
                    <a:pt x="1136" y="1054"/>
                  </a:moveTo>
                  <a:cubicBezTo>
                    <a:pt x="1140" y="1025"/>
                    <a:pt x="1140" y="1025"/>
                    <a:pt x="1140" y="1025"/>
                  </a:cubicBezTo>
                  <a:cubicBezTo>
                    <a:pt x="1136" y="1054"/>
                    <a:pt x="1136" y="1054"/>
                    <a:pt x="1136" y="1054"/>
                  </a:cubicBezTo>
                  <a:moveTo>
                    <a:pt x="1142" y="932"/>
                  </a:moveTo>
                  <a:cubicBezTo>
                    <a:pt x="1141" y="926"/>
                    <a:pt x="1141" y="919"/>
                    <a:pt x="1141" y="913"/>
                  </a:cubicBezTo>
                  <a:cubicBezTo>
                    <a:pt x="1141" y="919"/>
                    <a:pt x="1141" y="926"/>
                    <a:pt x="1142" y="932"/>
                  </a:cubicBezTo>
                  <a:moveTo>
                    <a:pt x="1142" y="932"/>
                  </a:moveTo>
                  <a:cubicBezTo>
                    <a:pt x="1146" y="931"/>
                    <a:pt x="1152" y="930"/>
                    <a:pt x="1157" y="930"/>
                  </a:cubicBezTo>
                  <a:cubicBezTo>
                    <a:pt x="1152" y="930"/>
                    <a:pt x="1146" y="931"/>
                    <a:pt x="1142" y="932"/>
                  </a:cubicBezTo>
                  <a:moveTo>
                    <a:pt x="869" y="940"/>
                  </a:moveTo>
                  <a:cubicBezTo>
                    <a:pt x="860" y="902"/>
                    <a:pt x="860" y="902"/>
                    <a:pt x="860" y="902"/>
                  </a:cubicBezTo>
                  <a:cubicBezTo>
                    <a:pt x="869" y="940"/>
                    <a:pt x="869" y="940"/>
                    <a:pt x="869" y="940"/>
                  </a:cubicBezTo>
                  <a:moveTo>
                    <a:pt x="869" y="940"/>
                  </a:moveTo>
                  <a:cubicBezTo>
                    <a:pt x="888" y="928"/>
                    <a:pt x="888" y="928"/>
                    <a:pt x="888" y="928"/>
                  </a:cubicBezTo>
                  <a:cubicBezTo>
                    <a:pt x="869" y="940"/>
                    <a:pt x="869" y="940"/>
                    <a:pt x="869" y="940"/>
                  </a:cubicBezTo>
                  <a:moveTo>
                    <a:pt x="1073" y="700"/>
                  </a:moveTo>
                  <a:cubicBezTo>
                    <a:pt x="1073" y="700"/>
                    <a:pt x="1073" y="700"/>
                    <a:pt x="1073" y="700"/>
                  </a:cubicBezTo>
                  <a:cubicBezTo>
                    <a:pt x="1073" y="700"/>
                    <a:pt x="1073" y="700"/>
                    <a:pt x="1073" y="700"/>
                  </a:cubicBezTo>
                  <a:moveTo>
                    <a:pt x="1073" y="700"/>
                  </a:moveTo>
                  <a:cubicBezTo>
                    <a:pt x="1073" y="700"/>
                    <a:pt x="1073" y="700"/>
                    <a:pt x="1073" y="700"/>
                  </a:cubicBezTo>
                  <a:cubicBezTo>
                    <a:pt x="1073" y="700"/>
                    <a:pt x="1073" y="700"/>
                    <a:pt x="1073" y="700"/>
                  </a:cubicBezTo>
                  <a:moveTo>
                    <a:pt x="1073" y="700"/>
                  </a:moveTo>
                  <a:cubicBezTo>
                    <a:pt x="1073" y="700"/>
                    <a:pt x="1073" y="700"/>
                    <a:pt x="1073" y="700"/>
                  </a:cubicBezTo>
                  <a:cubicBezTo>
                    <a:pt x="1073" y="700"/>
                    <a:pt x="1073" y="700"/>
                    <a:pt x="1073" y="700"/>
                  </a:cubicBezTo>
                  <a:moveTo>
                    <a:pt x="1073" y="700"/>
                  </a:moveTo>
                  <a:cubicBezTo>
                    <a:pt x="1073" y="700"/>
                    <a:pt x="1073" y="700"/>
                    <a:pt x="1073" y="700"/>
                  </a:cubicBezTo>
                  <a:cubicBezTo>
                    <a:pt x="1073" y="700"/>
                    <a:pt x="1073" y="700"/>
                    <a:pt x="1073" y="700"/>
                  </a:cubicBezTo>
                  <a:moveTo>
                    <a:pt x="1073" y="700"/>
                  </a:moveTo>
                  <a:cubicBezTo>
                    <a:pt x="1073" y="700"/>
                    <a:pt x="1073" y="700"/>
                    <a:pt x="1073" y="700"/>
                  </a:cubicBezTo>
                  <a:cubicBezTo>
                    <a:pt x="1073" y="700"/>
                    <a:pt x="1073" y="700"/>
                    <a:pt x="1073" y="700"/>
                  </a:cubicBezTo>
                  <a:moveTo>
                    <a:pt x="1073" y="700"/>
                  </a:moveTo>
                  <a:cubicBezTo>
                    <a:pt x="1073" y="700"/>
                    <a:pt x="1073" y="700"/>
                    <a:pt x="1073" y="700"/>
                  </a:cubicBezTo>
                  <a:cubicBezTo>
                    <a:pt x="1073" y="700"/>
                    <a:pt x="1073" y="700"/>
                    <a:pt x="1073" y="700"/>
                  </a:cubicBezTo>
                  <a:moveTo>
                    <a:pt x="1073" y="700"/>
                  </a:moveTo>
                  <a:cubicBezTo>
                    <a:pt x="1073" y="700"/>
                    <a:pt x="1073" y="700"/>
                    <a:pt x="1073" y="700"/>
                  </a:cubicBezTo>
                  <a:cubicBezTo>
                    <a:pt x="1073" y="700"/>
                    <a:pt x="1073" y="700"/>
                    <a:pt x="1073" y="700"/>
                  </a:cubicBezTo>
                  <a:moveTo>
                    <a:pt x="1073" y="700"/>
                  </a:moveTo>
                  <a:cubicBezTo>
                    <a:pt x="1073" y="700"/>
                    <a:pt x="1073" y="700"/>
                    <a:pt x="1073" y="700"/>
                  </a:cubicBezTo>
                  <a:cubicBezTo>
                    <a:pt x="1073" y="700"/>
                    <a:pt x="1073" y="700"/>
                    <a:pt x="1073" y="700"/>
                  </a:cubicBezTo>
                  <a:moveTo>
                    <a:pt x="1073" y="700"/>
                  </a:moveTo>
                  <a:cubicBezTo>
                    <a:pt x="1073" y="700"/>
                    <a:pt x="1073" y="700"/>
                    <a:pt x="1073" y="700"/>
                  </a:cubicBezTo>
                  <a:cubicBezTo>
                    <a:pt x="1073" y="700"/>
                    <a:pt x="1073" y="700"/>
                    <a:pt x="1073" y="700"/>
                  </a:cubicBezTo>
                  <a:moveTo>
                    <a:pt x="1073" y="700"/>
                  </a:moveTo>
                  <a:cubicBezTo>
                    <a:pt x="1073" y="700"/>
                    <a:pt x="1073" y="700"/>
                    <a:pt x="1073" y="700"/>
                  </a:cubicBezTo>
                  <a:cubicBezTo>
                    <a:pt x="1073" y="700"/>
                    <a:pt x="1073" y="700"/>
                    <a:pt x="1073" y="700"/>
                  </a:cubicBezTo>
                  <a:moveTo>
                    <a:pt x="1073" y="700"/>
                  </a:moveTo>
                  <a:cubicBezTo>
                    <a:pt x="1073" y="700"/>
                    <a:pt x="1073" y="699"/>
                    <a:pt x="1073" y="699"/>
                  </a:cubicBezTo>
                  <a:cubicBezTo>
                    <a:pt x="1073" y="699"/>
                    <a:pt x="1073" y="700"/>
                    <a:pt x="1073" y="700"/>
                  </a:cubicBezTo>
                  <a:moveTo>
                    <a:pt x="1073" y="699"/>
                  </a:moveTo>
                  <a:cubicBezTo>
                    <a:pt x="1073" y="699"/>
                    <a:pt x="1073" y="699"/>
                    <a:pt x="1073" y="699"/>
                  </a:cubicBezTo>
                  <a:cubicBezTo>
                    <a:pt x="1073" y="699"/>
                    <a:pt x="1073" y="699"/>
                    <a:pt x="1073" y="699"/>
                  </a:cubicBezTo>
                  <a:moveTo>
                    <a:pt x="1073" y="698"/>
                  </a:moveTo>
                  <a:cubicBezTo>
                    <a:pt x="1073" y="699"/>
                    <a:pt x="1073" y="699"/>
                    <a:pt x="1073" y="699"/>
                  </a:cubicBezTo>
                  <a:cubicBezTo>
                    <a:pt x="1073" y="699"/>
                    <a:pt x="1073" y="699"/>
                    <a:pt x="1073" y="699"/>
                  </a:cubicBezTo>
                  <a:moveTo>
                    <a:pt x="1073" y="698"/>
                  </a:moveTo>
                  <a:cubicBezTo>
                    <a:pt x="1073" y="698"/>
                    <a:pt x="1073" y="698"/>
                    <a:pt x="1073" y="698"/>
                  </a:cubicBezTo>
                  <a:cubicBezTo>
                    <a:pt x="1073" y="698"/>
                    <a:pt x="1073" y="698"/>
                    <a:pt x="1073" y="698"/>
                  </a:cubicBezTo>
                  <a:moveTo>
                    <a:pt x="1073" y="697"/>
                  </a:moveTo>
                  <a:cubicBezTo>
                    <a:pt x="1073" y="698"/>
                    <a:pt x="1073" y="698"/>
                    <a:pt x="1073" y="698"/>
                  </a:cubicBezTo>
                  <a:cubicBezTo>
                    <a:pt x="1073" y="698"/>
                    <a:pt x="1073" y="698"/>
                    <a:pt x="1073" y="697"/>
                  </a:cubicBezTo>
                  <a:moveTo>
                    <a:pt x="1073" y="697"/>
                  </a:moveTo>
                  <a:cubicBezTo>
                    <a:pt x="1073" y="697"/>
                    <a:pt x="1073" y="697"/>
                    <a:pt x="1073" y="697"/>
                  </a:cubicBezTo>
                  <a:cubicBezTo>
                    <a:pt x="1073" y="697"/>
                    <a:pt x="1073" y="697"/>
                    <a:pt x="1073" y="697"/>
                  </a:cubicBezTo>
                  <a:moveTo>
                    <a:pt x="1073" y="696"/>
                  </a:moveTo>
                  <a:cubicBezTo>
                    <a:pt x="1073" y="696"/>
                    <a:pt x="1073" y="696"/>
                    <a:pt x="1073" y="697"/>
                  </a:cubicBezTo>
                  <a:cubicBezTo>
                    <a:pt x="1073" y="696"/>
                    <a:pt x="1073" y="696"/>
                    <a:pt x="1073" y="696"/>
                  </a:cubicBezTo>
                  <a:moveTo>
                    <a:pt x="1073" y="695"/>
                  </a:moveTo>
                  <a:cubicBezTo>
                    <a:pt x="1073" y="695"/>
                    <a:pt x="1073" y="696"/>
                    <a:pt x="1073" y="696"/>
                  </a:cubicBezTo>
                  <a:cubicBezTo>
                    <a:pt x="1073" y="696"/>
                    <a:pt x="1073" y="695"/>
                    <a:pt x="1073" y="695"/>
                  </a:cubicBezTo>
                  <a:moveTo>
                    <a:pt x="1073" y="694"/>
                  </a:moveTo>
                  <a:cubicBezTo>
                    <a:pt x="1073" y="694"/>
                    <a:pt x="1073" y="695"/>
                    <a:pt x="1073" y="695"/>
                  </a:cubicBezTo>
                  <a:cubicBezTo>
                    <a:pt x="1073" y="695"/>
                    <a:pt x="1073" y="694"/>
                    <a:pt x="1073" y="694"/>
                  </a:cubicBezTo>
                  <a:moveTo>
                    <a:pt x="1073" y="694"/>
                  </a:moveTo>
                  <a:cubicBezTo>
                    <a:pt x="1073" y="694"/>
                    <a:pt x="1073" y="694"/>
                    <a:pt x="1073" y="694"/>
                  </a:cubicBezTo>
                  <a:cubicBezTo>
                    <a:pt x="1073" y="694"/>
                    <a:pt x="1073" y="694"/>
                    <a:pt x="1073" y="694"/>
                  </a:cubicBezTo>
                  <a:moveTo>
                    <a:pt x="1073" y="692"/>
                  </a:moveTo>
                  <a:cubicBezTo>
                    <a:pt x="1073" y="693"/>
                    <a:pt x="1073" y="693"/>
                    <a:pt x="1073" y="694"/>
                  </a:cubicBezTo>
                  <a:cubicBezTo>
                    <a:pt x="1073" y="693"/>
                    <a:pt x="1073" y="693"/>
                    <a:pt x="1073" y="692"/>
                  </a:cubicBezTo>
                  <a:moveTo>
                    <a:pt x="1073" y="691"/>
                  </a:moveTo>
                  <a:cubicBezTo>
                    <a:pt x="1073" y="691"/>
                    <a:pt x="1073" y="692"/>
                    <a:pt x="1073" y="692"/>
                  </a:cubicBezTo>
                  <a:cubicBezTo>
                    <a:pt x="1073" y="692"/>
                    <a:pt x="1073" y="691"/>
                    <a:pt x="1073" y="691"/>
                  </a:cubicBezTo>
                  <a:moveTo>
                    <a:pt x="1073" y="690"/>
                  </a:moveTo>
                  <a:cubicBezTo>
                    <a:pt x="1073" y="690"/>
                    <a:pt x="1073" y="691"/>
                    <a:pt x="1073" y="691"/>
                  </a:cubicBezTo>
                  <a:cubicBezTo>
                    <a:pt x="1073" y="690"/>
                    <a:pt x="1073" y="689"/>
                    <a:pt x="1073" y="688"/>
                  </a:cubicBezTo>
                  <a:cubicBezTo>
                    <a:pt x="1073" y="689"/>
                    <a:pt x="1073" y="690"/>
                    <a:pt x="1073" y="690"/>
                  </a:cubicBezTo>
                  <a:moveTo>
                    <a:pt x="643" y="623"/>
                  </a:moveTo>
                  <a:cubicBezTo>
                    <a:pt x="652" y="605"/>
                    <a:pt x="652" y="605"/>
                    <a:pt x="652" y="605"/>
                  </a:cubicBezTo>
                  <a:cubicBezTo>
                    <a:pt x="643" y="623"/>
                    <a:pt x="643" y="623"/>
                    <a:pt x="643" y="623"/>
                  </a:cubicBezTo>
                  <a:cubicBezTo>
                    <a:pt x="635" y="632"/>
                    <a:pt x="635" y="632"/>
                    <a:pt x="635" y="632"/>
                  </a:cubicBezTo>
                  <a:cubicBezTo>
                    <a:pt x="643" y="623"/>
                    <a:pt x="643" y="623"/>
                    <a:pt x="643" y="623"/>
                  </a:cubicBezTo>
                  <a:moveTo>
                    <a:pt x="1290" y="910"/>
                  </a:moveTo>
                  <a:cubicBezTo>
                    <a:pt x="1293" y="909"/>
                    <a:pt x="1295" y="909"/>
                    <a:pt x="1297" y="909"/>
                  </a:cubicBezTo>
                  <a:cubicBezTo>
                    <a:pt x="1295" y="909"/>
                    <a:pt x="1293" y="909"/>
                    <a:pt x="1290" y="910"/>
                  </a:cubicBezTo>
                  <a:cubicBezTo>
                    <a:pt x="1240" y="928"/>
                    <a:pt x="1240" y="928"/>
                    <a:pt x="1240" y="928"/>
                  </a:cubicBezTo>
                  <a:cubicBezTo>
                    <a:pt x="1234" y="929"/>
                    <a:pt x="1226" y="930"/>
                    <a:pt x="1219" y="931"/>
                  </a:cubicBezTo>
                  <a:cubicBezTo>
                    <a:pt x="1218" y="922"/>
                    <a:pt x="1218" y="912"/>
                    <a:pt x="1218" y="903"/>
                  </a:cubicBezTo>
                  <a:cubicBezTo>
                    <a:pt x="1210" y="885"/>
                    <a:pt x="1210" y="885"/>
                    <a:pt x="1210" y="885"/>
                  </a:cubicBezTo>
                  <a:cubicBezTo>
                    <a:pt x="1204" y="897"/>
                    <a:pt x="1204" y="897"/>
                    <a:pt x="1204" y="897"/>
                  </a:cubicBezTo>
                  <a:cubicBezTo>
                    <a:pt x="1186" y="879"/>
                    <a:pt x="1186" y="879"/>
                    <a:pt x="1186" y="879"/>
                  </a:cubicBezTo>
                  <a:cubicBezTo>
                    <a:pt x="1173" y="862"/>
                    <a:pt x="1155" y="841"/>
                    <a:pt x="1141" y="825"/>
                  </a:cubicBezTo>
                  <a:cubicBezTo>
                    <a:pt x="1135" y="790"/>
                    <a:pt x="1135" y="790"/>
                    <a:pt x="1135" y="790"/>
                  </a:cubicBezTo>
                  <a:cubicBezTo>
                    <a:pt x="1121" y="766"/>
                    <a:pt x="1103" y="734"/>
                    <a:pt x="1089" y="710"/>
                  </a:cubicBezTo>
                  <a:cubicBezTo>
                    <a:pt x="1089" y="707"/>
                    <a:pt x="1088" y="704"/>
                    <a:pt x="1088" y="700"/>
                  </a:cubicBezTo>
                  <a:cubicBezTo>
                    <a:pt x="1070" y="674"/>
                    <a:pt x="1070" y="674"/>
                    <a:pt x="1070" y="674"/>
                  </a:cubicBezTo>
                  <a:cubicBezTo>
                    <a:pt x="1088" y="700"/>
                    <a:pt x="1088" y="700"/>
                    <a:pt x="1088" y="700"/>
                  </a:cubicBezTo>
                  <a:cubicBezTo>
                    <a:pt x="1091" y="700"/>
                    <a:pt x="1093" y="700"/>
                    <a:pt x="1096" y="700"/>
                  </a:cubicBezTo>
                  <a:cubicBezTo>
                    <a:pt x="1100" y="671"/>
                    <a:pt x="1100" y="671"/>
                    <a:pt x="1100" y="671"/>
                  </a:cubicBezTo>
                  <a:cubicBezTo>
                    <a:pt x="1100" y="668"/>
                    <a:pt x="1099" y="665"/>
                    <a:pt x="1099" y="662"/>
                  </a:cubicBezTo>
                  <a:cubicBezTo>
                    <a:pt x="1081" y="664"/>
                    <a:pt x="1065" y="665"/>
                    <a:pt x="1047" y="667"/>
                  </a:cubicBezTo>
                  <a:cubicBezTo>
                    <a:pt x="1037" y="668"/>
                    <a:pt x="1027" y="669"/>
                    <a:pt x="1017" y="669"/>
                  </a:cubicBezTo>
                  <a:cubicBezTo>
                    <a:pt x="1009" y="660"/>
                    <a:pt x="1009" y="660"/>
                    <a:pt x="1009" y="660"/>
                  </a:cubicBezTo>
                  <a:cubicBezTo>
                    <a:pt x="988" y="660"/>
                    <a:pt x="971" y="639"/>
                    <a:pt x="948" y="645"/>
                  </a:cubicBezTo>
                  <a:cubicBezTo>
                    <a:pt x="940" y="648"/>
                    <a:pt x="940" y="648"/>
                    <a:pt x="928" y="683"/>
                  </a:cubicBezTo>
                  <a:cubicBezTo>
                    <a:pt x="917" y="681"/>
                    <a:pt x="902" y="677"/>
                    <a:pt x="890" y="675"/>
                  </a:cubicBezTo>
                  <a:cubicBezTo>
                    <a:pt x="874" y="649"/>
                    <a:pt x="874" y="649"/>
                    <a:pt x="874" y="649"/>
                  </a:cubicBezTo>
                  <a:cubicBezTo>
                    <a:pt x="860" y="648"/>
                    <a:pt x="860" y="648"/>
                    <a:pt x="860" y="648"/>
                  </a:cubicBezTo>
                  <a:cubicBezTo>
                    <a:pt x="857" y="648"/>
                    <a:pt x="855" y="648"/>
                    <a:pt x="852" y="648"/>
                  </a:cubicBezTo>
                  <a:cubicBezTo>
                    <a:pt x="838" y="646"/>
                    <a:pt x="838" y="646"/>
                    <a:pt x="830" y="611"/>
                  </a:cubicBezTo>
                  <a:cubicBezTo>
                    <a:pt x="828" y="617"/>
                    <a:pt x="824" y="625"/>
                    <a:pt x="822" y="631"/>
                  </a:cubicBezTo>
                  <a:cubicBezTo>
                    <a:pt x="830" y="611"/>
                    <a:pt x="830" y="611"/>
                    <a:pt x="830" y="611"/>
                  </a:cubicBezTo>
                  <a:cubicBezTo>
                    <a:pt x="830" y="605"/>
                    <a:pt x="830" y="599"/>
                    <a:pt x="830" y="593"/>
                  </a:cubicBezTo>
                  <a:cubicBezTo>
                    <a:pt x="813" y="593"/>
                    <a:pt x="797" y="593"/>
                    <a:pt x="780" y="593"/>
                  </a:cubicBezTo>
                  <a:cubicBezTo>
                    <a:pt x="742" y="593"/>
                    <a:pt x="707" y="627"/>
                    <a:pt x="666" y="606"/>
                  </a:cubicBezTo>
                  <a:cubicBezTo>
                    <a:pt x="661" y="606"/>
                    <a:pt x="657" y="605"/>
                    <a:pt x="652" y="605"/>
                  </a:cubicBezTo>
                  <a:cubicBezTo>
                    <a:pt x="643" y="623"/>
                    <a:pt x="643" y="623"/>
                    <a:pt x="643" y="623"/>
                  </a:cubicBezTo>
                  <a:cubicBezTo>
                    <a:pt x="635" y="632"/>
                    <a:pt x="635" y="632"/>
                    <a:pt x="635" y="632"/>
                  </a:cubicBezTo>
                  <a:cubicBezTo>
                    <a:pt x="611" y="657"/>
                    <a:pt x="611" y="657"/>
                    <a:pt x="611" y="657"/>
                  </a:cubicBezTo>
                  <a:cubicBezTo>
                    <a:pt x="610" y="663"/>
                    <a:pt x="610" y="670"/>
                    <a:pt x="609" y="676"/>
                  </a:cubicBezTo>
                  <a:cubicBezTo>
                    <a:pt x="610" y="670"/>
                    <a:pt x="610" y="663"/>
                    <a:pt x="611" y="657"/>
                  </a:cubicBezTo>
                  <a:cubicBezTo>
                    <a:pt x="594" y="682"/>
                    <a:pt x="570" y="700"/>
                    <a:pt x="553" y="724"/>
                  </a:cubicBezTo>
                  <a:cubicBezTo>
                    <a:pt x="540" y="742"/>
                    <a:pt x="528" y="769"/>
                    <a:pt x="518" y="789"/>
                  </a:cubicBezTo>
                  <a:cubicBezTo>
                    <a:pt x="524" y="808"/>
                    <a:pt x="524" y="808"/>
                    <a:pt x="523" y="828"/>
                  </a:cubicBezTo>
                  <a:cubicBezTo>
                    <a:pt x="523" y="834"/>
                    <a:pt x="522" y="841"/>
                    <a:pt x="522" y="847"/>
                  </a:cubicBezTo>
                  <a:cubicBezTo>
                    <a:pt x="521" y="863"/>
                    <a:pt x="520" y="879"/>
                    <a:pt x="520" y="894"/>
                  </a:cubicBezTo>
                  <a:cubicBezTo>
                    <a:pt x="525" y="895"/>
                    <a:pt x="530" y="896"/>
                    <a:pt x="535" y="896"/>
                  </a:cubicBezTo>
                  <a:cubicBezTo>
                    <a:pt x="551" y="915"/>
                    <a:pt x="551" y="915"/>
                    <a:pt x="551" y="915"/>
                  </a:cubicBezTo>
                  <a:cubicBezTo>
                    <a:pt x="579" y="919"/>
                    <a:pt x="579" y="919"/>
                    <a:pt x="579" y="919"/>
                  </a:cubicBezTo>
                  <a:cubicBezTo>
                    <a:pt x="579" y="922"/>
                    <a:pt x="579" y="926"/>
                    <a:pt x="579" y="929"/>
                  </a:cubicBezTo>
                  <a:cubicBezTo>
                    <a:pt x="579" y="926"/>
                    <a:pt x="579" y="922"/>
                    <a:pt x="579" y="919"/>
                  </a:cubicBezTo>
                  <a:cubicBezTo>
                    <a:pt x="551" y="915"/>
                    <a:pt x="551" y="915"/>
                    <a:pt x="551" y="915"/>
                  </a:cubicBezTo>
                  <a:cubicBezTo>
                    <a:pt x="535" y="896"/>
                    <a:pt x="535" y="896"/>
                    <a:pt x="535" y="896"/>
                  </a:cubicBezTo>
                  <a:cubicBezTo>
                    <a:pt x="530" y="896"/>
                    <a:pt x="525" y="895"/>
                    <a:pt x="520" y="894"/>
                  </a:cubicBezTo>
                  <a:cubicBezTo>
                    <a:pt x="520" y="900"/>
                    <a:pt x="519" y="907"/>
                    <a:pt x="519" y="913"/>
                  </a:cubicBezTo>
                  <a:cubicBezTo>
                    <a:pt x="556" y="992"/>
                    <a:pt x="556" y="992"/>
                    <a:pt x="602" y="1033"/>
                  </a:cubicBezTo>
                  <a:cubicBezTo>
                    <a:pt x="542" y="940"/>
                    <a:pt x="542" y="940"/>
                    <a:pt x="537" y="914"/>
                  </a:cubicBezTo>
                  <a:cubicBezTo>
                    <a:pt x="539" y="921"/>
                    <a:pt x="541" y="931"/>
                    <a:pt x="542" y="939"/>
                  </a:cubicBezTo>
                  <a:cubicBezTo>
                    <a:pt x="542" y="941"/>
                    <a:pt x="542" y="941"/>
                    <a:pt x="602" y="1033"/>
                  </a:cubicBezTo>
                  <a:cubicBezTo>
                    <a:pt x="623" y="1032"/>
                    <a:pt x="651" y="1030"/>
                    <a:pt x="672" y="1029"/>
                  </a:cubicBezTo>
                  <a:cubicBezTo>
                    <a:pt x="679" y="1029"/>
                    <a:pt x="687" y="1030"/>
                    <a:pt x="695" y="1030"/>
                  </a:cubicBezTo>
                  <a:cubicBezTo>
                    <a:pt x="711" y="1022"/>
                    <a:pt x="711" y="1022"/>
                    <a:pt x="711" y="1022"/>
                  </a:cubicBezTo>
                  <a:cubicBezTo>
                    <a:pt x="742" y="1012"/>
                    <a:pt x="742" y="1012"/>
                    <a:pt x="742" y="1012"/>
                  </a:cubicBezTo>
                  <a:cubicBezTo>
                    <a:pt x="711" y="1022"/>
                    <a:pt x="711" y="1022"/>
                    <a:pt x="711" y="1022"/>
                  </a:cubicBezTo>
                  <a:cubicBezTo>
                    <a:pt x="759" y="1023"/>
                    <a:pt x="759" y="1023"/>
                    <a:pt x="759" y="1023"/>
                  </a:cubicBezTo>
                  <a:cubicBezTo>
                    <a:pt x="767" y="1052"/>
                    <a:pt x="767" y="1052"/>
                    <a:pt x="767" y="1052"/>
                  </a:cubicBezTo>
                  <a:cubicBezTo>
                    <a:pt x="782" y="1042"/>
                    <a:pt x="782" y="1042"/>
                    <a:pt x="782" y="1042"/>
                  </a:cubicBezTo>
                  <a:cubicBezTo>
                    <a:pt x="790" y="1042"/>
                    <a:pt x="798" y="1042"/>
                    <a:pt x="806" y="1042"/>
                  </a:cubicBezTo>
                  <a:cubicBezTo>
                    <a:pt x="821" y="1052"/>
                    <a:pt x="821" y="1052"/>
                    <a:pt x="821" y="1052"/>
                  </a:cubicBezTo>
                  <a:cubicBezTo>
                    <a:pt x="822" y="1069"/>
                    <a:pt x="822" y="1069"/>
                    <a:pt x="822" y="1069"/>
                  </a:cubicBezTo>
                  <a:cubicBezTo>
                    <a:pt x="821" y="1052"/>
                    <a:pt x="821" y="1052"/>
                    <a:pt x="821" y="1052"/>
                  </a:cubicBezTo>
                  <a:cubicBezTo>
                    <a:pt x="806" y="1042"/>
                    <a:pt x="806" y="1042"/>
                    <a:pt x="806" y="1042"/>
                  </a:cubicBezTo>
                  <a:cubicBezTo>
                    <a:pt x="814" y="1060"/>
                    <a:pt x="814" y="1060"/>
                    <a:pt x="814" y="1060"/>
                  </a:cubicBezTo>
                  <a:cubicBezTo>
                    <a:pt x="814" y="1069"/>
                    <a:pt x="814" y="1077"/>
                    <a:pt x="814" y="1086"/>
                  </a:cubicBezTo>
                  <a:cubicBezTo>
                    <a:pt x="814" y="1092"/>
                    <a:pt x="814" y="1097"/>
                    <a:pt x="814" y="1103"/>
                  </a:cubicBezTo>
                  <a:cubicBezTo>
                    <a:pt x="814" y="1106"/>
                    <a:pt x="814" y="1109"/>
                    <a:pt x="814" y="1112"/>
                  </a:cubicBezTo>
                  <a:cubicBezTo>
                    <a:pt x="823" y="1127"/>
                    <a:pt x="836" y="1146"/>
                    <a:pt x="845" y="1161"/>
                  </a:cubicBezTo>
                  <a:cubicBezTo>
                    <a:pt x="855" y="1183"/>
                    <a:pt x="857" y="1191"/>
                    <a:pt x="859" y="1209"/>
                  </a:cubicBezTo>
                  <a:cubicBezTo>
                    <a:pt x="923" y="1208"/>
                    <a:pt x="987" y="1205"/>
                    <a:pt x="1050" y="1200"/>
                  </a:cubicBezTo>
                  <a:cubicBezTo>
                    <a:pt x="1051" y="1195"/>
                    <a:pt x="1051" y="1190"/>
                    <a:pt x="1052" y="1185"/>
                  </a:cubicBezTo>
                  <a:cubicBezTo>
                    <a:pt x="1045" y="1177"/>
                    <a:pt x="1045" y="1177"/>
                    <a:pt x="1045" y="1177"/>
                  </a:cubicBezTo>
                  <a:cubicBezTo>
                    <a:pt x="1040" y="1129"/>
                    <a:pt x="1040" y="1129"/>
                    <a:pt x="1040" y="1129"/>
                  </a:cubicBezTo>
                  <a:cubicBezTo>
                    <a:pt x="1045" y="1177"/>
                    <a:pt x="1045" y="1177"/>
                    <a:pt x="1045" y="1177"/>
                  </a:cubicBezTo>
                  <a:cubicBezTo>
                    <a:pt x="1055" y="1144"/>
                    <a:pt x="1055" y="1144"/>
                    <a:pt x="1055" y="1144"/>
                  </a:cubicBezTo>
                  <a:cubicBezTo>
                    <a:pt x="1045" y="1177"/>
                    <a:pt x="1045" y="1177"/>
                    <a:pt x="1045" y="1177"/>
                  </a:cubicBezTo>
                  <a:cubicBezTo>
                    <a:pt x="1054" y="1161"/>
                    <a:pt x="1054" y="1161"/>
                    <a:pt x="1054" y="1161"/>
                  </a:cubicBezTo>
                  <a:cubicBezTo>
                    <a:pt x="1045" y="1177"/>
                    <a:pt x="1045" y="1177"/>
                    <a:pt x="1045" y="1177"/>
                  </a:cubicBezTo>
                  <a:cubicBezTo>
                    <a:pt x="1052" y="1185"/>
                    <a:pt x="1052" y="1185"/>
                    <a:pt x="1052" y="1185"/>
                  </a:cubicBezTo>
                  <a:cubicBezTo>
                    <a:pt x="1060" y="1176"/>
                    <a:pt x="1060" y="1176"/>
                    <a:pt x="1060" y="1176"/>
                  </a:cubicBezTo>
                  <a:cubicBezTo>
                    <a:pt x="1052" y="1185"/>
                    <a:pt x="1052" y="1185"/>
                    <a:pt x="1052" y="1185"/>
                  </a:cubicBezTo>
                  <a:cubicBezTo>
                    <a:pt x="1051" y="1190"/>
                    <a:pt x="1051" y="1195"/>
                    <a:pt x="1050" y="1200"/>
                  </a:cubicBezTo>
                  <a:cubicBezTo>
                    <a:pt x="1067" y="1198"/>
                    <a:pt x="1067" y="1198"/>
                    <a:pt x="1067" y="1198"/>
                  </a:cubicBezTo>
                  <a:cubicBezTo>
                    <a:pt x="1050" y="1200"/>
                    <a:pt x="1050" y="1200"/>
                    <a:pt x="1050" y="1200"/>
                  </a:cubicBezTo>
                  <a:cubicBezTo>
                    <a:pt x="1086" y="1197"/>
                    <a:pt x="1121" y="1193"/>
                    <a:pt x="1156" y="1189"/>
                  </a:cubicBezTo>
                  <a:cubicBezTo>
                    <a:pt x="1150" y="1167"/>
                    <a:pt x="1150" y="1167"/>
                    <a:pt x="1150" y="1167"/>
                  </a:cubicBezTo>
                  <a:cubicBezTo>
                    <a:pt x="1152" y="1158"/>
                    <a:pt x="1153" y="1150"/>
                    <a:pt x="1154" y="1142"/>
                  </a:cubicBezTo>
                  <a:cubicBezTo>
                    <a:pt x="1161" y="1132"/>
                    <a:pt x="1161" y="1132"/>
                    <a:pt x="1161" y="1132"/>
                  </a:cubicBezTo>
                  <a:cubicBezTo>
                    <a:pt x="1171" y="1124"/>
                    <a:pt x="1171" y="1124"/>
                    <a:pt x="1171" y="1124"/>
                  </a:cubicBezTo>
                  <a:cubicBezTo>
                    <a:pt x="1193" y="1098"/>
                    <a:pt x="1223" y="1064"/>
                    <a:pt x="1245" y="1037"/>
                  </a:cubicBezTo>
                  <a:cubicBezTo>
                    <a:pt x="1275" y="987"/>
                    <a:pt x="1275" y="987"/>
                    <a:pt x="1275" y="987"/>
                  </a:cubicBezTo>
                  <a:cubicBezTo>
                    <a:pt x="1245" y="1037"/>
                    <a:pt x="1245" y="1037"/>
                    <a:pt x="1245" y="1037"/>
                  </a:cubicBezTo>
                  <a:cubicBezTo>
                    <a:pt x="1275" y="987"/>
                    <a:pt x="1275" y="987"/>
                    <a:pt x="1275" y="987"/>
                  </a:cubicBezTo>
                  <a:cubicBezTo>
                    <a:pt x="1275" y="984"/>
                    <a:pt x="1275" y="981"/>
                    <a:pt x="1276" y="978"/>
                  </a:cubicBezTo>
                  <a:cubicBezTo>
                    <a:pt x="1283" y="968"/>
                    <a:pt x="1283" y="968"/>
                    <a:pt x="1283" y="968"/>
                  </a:cubicBezTo>
                  <a:cubicBezTo>
                    <a:pt x="1297" y="909"/>
                    <a:pt x="1297" y="909"/>
                    <a:pt x="1297" y="909"/>
                  </a:cubicBezTo>
                  <a:cubicBezTo>
                    <a:pt x="1295" y="909"/>
                    <a:pt x="1293" y="909"/>
                    <a:pt x="1290" y="910"/>
                  </a:cubicBezTo>
                  <a:moveTo>
                    <a:pt x="1078" y="618"/>
                  </a:moveTo>
                  <a:cubicBezTo>
                    <a:pt x="1076" y="609"/>
                    <a:pt x="1075" y="600"/>
                    <a:pt x="1074" y="591"/>
                  </a:cubicBezTo>
                  <a:cubicBezTo>
                    <a:pt x="1051" y="583"/>
                    <a:pt x="1051" y="583"/>
                    <a:pt x="1051" y="583"/>
                  </a:cubicBezTo>
                  <a:cubicBezTo>
                    <a:pt x="1065" y="618"/>
                    <a:pt x="1065" y="618"/>
                    <a:pt x="1065" y="618"/>
                  </a:cubicBezTo>
                  <a:cubicBezTo>
                    <a:pt x="1078" y="618"/>
                    <a:pt x="1078" y="618"/>
                    <a:pt x="1078" y="618"/>
                  </a:cubicBezTo>
                  <a:moveTo>
                    <a:pt x="698" y="585"/>
                  </a:moveTo>
                  <a:cubicBezTo>
                    <a:pt x="698" y="585"/>
                    <a:pt x="699" y="584"/>
                    <a:pt x="699" y="584"/>
                  </a:cubicBezTo>
                  <a:cubicBezTo>
                    <a:pt x="681" y="583"/>
                    <a:pt x="664" y="582"/>
                    <a:pt x="647" y="581"/>
                  </a:cubicBezTo>
                  <a:cubicBezTo>
                    <a:pt x="660" y="594"/>
                    <a:pt x="660" y="594"/>
                    <a:pt x="660" y="594"/>
                  </a:cubicBezTo>
                  <a:cubicBezTo>
                    <a:pt x="695" y="590"/>
                    <a:pt x="695" y="590"/>
                    <a:pt x="695" y="590"/>
                  </a:cubicBezTo>
                  <a:cubicBezTo>
                    <a:pt x="696" y="589"/>
                    <a:pt x="697" y="587"/>
                    <a:pt x="698" y="585"/>
                  </a:cubicBezTo>
                  <a:moveTo>
                    <a:pt x="666" y="606"/>
                  </a:moveTo>
                  <a:cubicBezTo>
                    <a:pt x="686" y="616"/>
                    <a:pt x="686" y="616"/>
                    <a:pt x="686" y="616"/>
                  </a:cubicBezTo>
                  <a:cubicBezTo>
                    <a:pt x="666" y="606"/>
                    <a:pt x="666" y="606"/>
                    <a:pt x="666" y="606"/>
                  </a:cubicBezTo>
                  <a:moveTo>
                    <a:pt x="701" y="587"/>
                  </a:moveTo>
                  <a:cubicBezTo>
                    <a:pt x="702" y="586"/>
                    <a:pt x="702" y="585"/>
                    <a:pt x="703" y="584"/>
                  </a:cubicBezTo>
                  <a:cubicBezTo>
                    <a:pt x="701" y="584"/>
                    <a:pt x="700" y="584"/>
                    <a:pt x="699" y="584"/>
                  </a:cubicBezTo>
                  <a:cubicBezTo>
                    <a:pt x="698" y="587"/>
                    <a:pt x="697" y="588"/>
                    <a:pt x="695" y="590"/>
                  </a:cubicBezTo>
                  <a:cubicBezTo>
                    <a:pt x="685" y="591"/>
                    <a:pt x="671" y="593"/>
                    <a:pt x="660" y="594"/>
                  </a:cubicBezTo>
                  <a:cubicBezTo>
                    <a:pt x="647" y="581"/>
                    <a:pt x="647" y="581"/>
                    <a:pt x="647" y="581"/>
                  </a:cubicBezTo>
                  <a:cubicBezTo>
                    <a:pt x="642" y="581"/>
                    <a:pt x="637" y="580"/>
                    <a:pt x="631" y="580"/>
                  </a:cubicBezTo>
                  <a:cubicBezTo>
                    <a:pt x="652" y="605"/>
                    <a:pt x="652" y="605"/>
                    <a:pt x="652" y="605"/>
                  </a:cubicBezTo>
                  <a:cubicBezTo>
                    <a:pt x="657" y="605"/>
                    <a:pt x="661" y="606"/>
                    <a:pt x="666" y="606"/>
                  </a:cubicBezTo>
                  <a:cubicBezTo>
                    <a:pt x="695" y="597"/>
                    <a:pt x="695" y="597"/>
                    <a:pt x="695" y="597"/>
                  </a:cubicBezTo>
                  <a:cubicBezTo>
                    <a:pt x="696" y="596"/>
                    <a:pt x="697" y="594"/>
                    <a:pt x="701" y="587"/>
                  </a:cubicBezTo>
                  <a:moveTo>
                    <a:pt x="880" y="589"/>
                  </a:moveTo>
                  <a:cubicBezTo>
                    <a:pt x="880" y="588"/>
                    <a:pt x="880" y="588"/>
                    <a:pt x="880" y="587"/>
                  </a:cubicBezTo>
                  <a:cubicBezTo>
                    <a:pt x="874" y="587"/>
                    <a:pt x="867" y="588"/>
                    <a:pt x="861" y="588"/>
                  </a:cubicBezTo>
                  <a:cubicBezTo>
                    <a:pt x="875" y="603"/>
                    <a:pt x="879" y="597"/>
                    <a:pt x="880" y="589"/>
                  </a:cubicBezTo>
                  <a:moveTo>
                    <a:pt x="947" y="588"/>
                  </a:moveTo>
                  <a:cubicBezTo>
                    <a:pt x="956" y="584"/>
                    <a:pt x="956" y="584"/>
                    <a:pt x="956" y="584"/>
                  </a:cubicBezTo>
                  <a:cubicBezTo>
                    <a:pt x="952" y="585"/>
                    <a:pt x="949" y="585"/>
                    <a:pt x="946" y="585"/>
                  </a:cubicBezTo>
                  <a:cubicBezTo>
                    <a:pt x="947" y="588"/>
                    <a:pt x="947" y="588"/>
                    <a:pt x="947" y="588"/>
                  </a:cubicBezTo>
                  <a:moveTo>
                    <a:pt x="1120" y="716"/>
                  </a:moveTo>
                  <a:cubicBezTo>
                    <a:pt x="1112" y="707"/>
                    <a:pt x="1112" y="707"/>
                    <a:pt x="1112" y="707"/>
                  </a:cubicBezTo>
                  <a:cubicBezTo>
                    <a:pt x="1120" y="716"/>
                    <a:pt x="1120" y="716"/>
                    <a:pt x="1120" y="716"/>
                  </a:cubicBezTo>
                  <a:moveTo>
                    <a:pt x="1361" y="694"/>
                  </a:moveTo>
                  <a:cubicBezTo>
                    <a:pt x="1351" y="640"/>
                    <a:pt x="1336" y="587"/>
                    <a:pt x="1319" y="535"/>
                  </a:cubicBezTo>
                  <a:cubicBezTo>
                    <a:pt x="1305" y="539"/>
                    <a:pt x="1290" y="542"/>
                    <a:pt x="1274" y="546"/>
                  </a:cubicBezTo>
                  <a:cubicBezTo>
                    <a:pt x="1275" y="550"/>
                    <a:pt x="1277" y="555"/>
                    <a:pt x="1278" y="560"/>
                  </a:cubicBezTo>
                  <a:cubicBezTo>
                    <a:pt x="1277" y="555"/>
                    <a:pt x="1275" y="550"/>
                    <a:pt x="1274" y="546"/>
                  </a:cubicBezTo>
                  <a:cubicBezTo>
                    <a:pt x="1272" y="546"/>
                    <a:pt x="1270" y="547"/>
                    <a:pt x="1269" y="547"/>
                  </a:cubicBezTo>
                  <a:cubicBezTo>
                    <a:pt x="1271" y="551"/>
                    <a:pt x="1271" y="551"/>
                    <a:pt x="1271" y="551"/>
                  </a:cubicBezTo>
                  <a:cubicBezTo>
                    <a:pt x="1252" y="556"/>
                    <a:pt x="1252" y="556"/>
                    <a:pt x="1252" y="556"/>
                  </a:cubicBezTo>
                  <a:cubicBezTo>
                    <a:pt x="1244" y="557"/>
                    <a:pt x="1242" y="557"/>
                    <a:pt x="1236" y="553"/>
                  </a:cubicBezTo>
                  <a:cubicBezTo>
                    <a:pt x="1225" y="555"/>
                    <a:pt x="1212" y="558"/>
                    <a:pt x="1200" y="560"/>
                  </a:cubicBezTo>
                  <a:cubicBezTo>
                    <a:pt x="1201" y="561"/>
                    <a:pt x="1201" y="563"/>
                    <a:pt x="1202" y="565"/>
                  </a:cubicBezTo>
                  <a:cubicBezTo>
                    <a:pt x="1201" y="563"/>
                    <a:pt x="1201" y="561"/>
                    <a:pt x="1200" y="560"/>
                  </a:cubicBezTo>
                  <a:cubicBezTo>
                    <a:pt x="1183" y="562"/>
                    <a:pt x="1166" y="565"/>
                    <a:pt x="1148" y="568"/>
                  </a:cubicBezTo>
                  <a:cubicBezTo>
                    <a:pt x="1103" y="573"/>
                    <a:pt x="1057" y="578"/>
                    <a:pt x="1011" y="581"/>
                  </a:cubicBezTo>
                  <a:cubicBezTo>
                    <a:pt x="1016" y="586"/>
                    <a:pt x="1016" y="586"/>
                    <a:pt x="1016" y="586"/>
                  </a:cubicBezTo>
                  <a:cubicBezTo>
                    <a:pt x="1038" y="594"/>
                    <a:pt x="1038" y="594"/>
                    <a:pt x="1038" y="594"/>
                  </a:cubicBezTo>
                  <a:cubicBezTo>
                    <a:pt x="1044" y="584"/>
                    <a:pt x="1044" y="584"/>
                    <a:pt x="1044" y="584"/>
                  </a:cubicBezTo>
                  <a:cubicBezTo>
                    <a:pt x="1047" y="584"/>
                    <a:pt x="1049" y="583"/>
                    <a:pt x="1051" y="583"/>
                  </a:cubicBezTo>
                  <a:cubicBezTo>
                    <a:pt x="1074" y="591"/>
                    <a:pt x="1074" y="591"/>
                    <a:pt x="1074" y="591"/>
                  </a:cubicBezTo>
                  <a:cubicBezTo>
                    <a:pt x="1076" y="590"/>
                    <a:pt x="1078" y="590"/>
                    <a:pt x="1081" y="590"/>
                  </a:cubicBezTo>
                  <a:cubicBezTo>
                    <a:pt x="1100" y="577"/>
                    <a:pt x="1100" y="577"/>
                    <a:pt x="1100" y="577"/>
                  </a:cubicBezTo>
                  <a:cubicBezTo>
                    <a:pt x="1081" y="590"/>
                    <a:pt x="1081" y="590"/>
                    <a:pt x="1081" y="590"/>
                  </a:cubicBezTo>
                  <a:cubicBezTo>
                    <a:pt x="1085" y="590"/>
                    <a:pt x="1090" y="589"/>
                    <a:pt x="1095" y="588"/>
                  </a:cubicBezTo>
                  <a:cubicBezTo>
                    <a:pt x="1094" y="608"/>
                    <a:pt x="1093" y="634"/>
                    <a:pt x="1092" y="654"/>
                  </a:cubicBezTo>
                  <a:cubicBezTo>
                    <a:pt x="1075" y="655"/>
                    <a:pt x="1075" y="655"/>
                    <a:pt x="1075" y="655"/>
                  </a:cubicBezTo>
                  <a:cubicBezTo>
                    <a:pt x="1047" y="667"/>
                    <a:pt x="1047" y="667"/>
                    <a:pt x="1047" y="667"/>
                  </a:cubicBezTo>
                  <a:cubicBezTo>
                    <a:pt x="1065" y="665"/>
                    <a:pt x="1081" y="664"/>
                    <a:pt x="1099" y="662"/>
                  </a:cubicBezTo>
                  <a:cubicBezTo>
                    <a:pt x="1099" y="665"/>
                    <a:pt x="1100" y="668"/>
                    <a:pt x="1100" y="671"/>
                  </a:cubicBezTo>
                  <a:cubicBezTo>
                    <a:pt x="1112" y="707"/>
                    <a:pt x="1112" y="707"/>
                    <a:pt x="1112" y="707"/>
                  </a:cubicBezTo>
                  <a:cubicBezTo>
                    <a:pt x="1120" y="716"/>
                    <a:pt x="1120" y="716"/>
                    <a:pt x="1120" y="716"/>
                  </a:cubicBezTo>
                  <a:cubicBezTo>
                    <a:pt x="1128" y="724"/>
                    <a:pt x="1128" y="724"/>
                    <a:pt x="1128" y="724"/>
                  </a:cubicBezTo>
                  <a:cubicBezTo>
                    <a:pt x="1120" y="716"/>
                    <a:pt x="1120" y="716"/>
                    <a:pt x="1120" y="716"/>
                  </a:cubicBezTo>
                  <a:cubicBezTo>
                    <a:pt x="1128" y="724"/>
                    <a:pt x="1128" y="724"/>
                    <a:pt x="1128" y="724"/>
                  </a:cubicBezTo>
                  <a:cubicBezTo>
                    <a:pt x="1142" y="748"/>
                    <a:pt x="1150" y="775"/>
                    <a:pt x="1166" y="798"/>
                  </a:cubicBezTo>
                  <a:cubicBezTo>
                    <a:pt x="1177" y="817"/>
                    <a:pt x="1196" y="830"/>
                    <a:pt x="1208" y="848"/>
                  </a:cubicBezTo>
                  <a:cubicBezTo>
                    <a:pt x="1209" y="860"/>
                    <a:pt x="1209" y="872"/>
                    <a:pt x="1210" y="885"/>
                  </a:cubicBezTo>
                  <a:cubicBezTo>
                    <a:pt x="1218" y="903"/>
                    <a:pt x="1218" y="903"/>
                    <a:pt x="1218" y="903"/>
                  </a:cubicBezTo>
                  <a:cubicBezTo>
                    <a:pt x="1223" y="902"/>
                    <a:pt x="1228" y="901"/>
                    <a:pt x="1233" y="900"/>
                  </a:cubicBezTo>
                  <a:cubicBezTo>
                    <a:pt x="1240" y="890"/>
                    <a:pt x="1240" y="890"/>
                    <a:pt x="1240" y="890"/>
                  </a:cubicBezTo>
                  <a:cubicBezTo>
                    <a:pt x="1289" y="862"/>
                    <a:pt x="1289" y="862"/>
                    <a:pt x="1289" y="862"/>
                  </a:cubicBezTo>
                  <a:cubicBezTo>
                    <a:pt x="1313" y="829"/>
                    <a:pt x="1313" y="829"/>
                    <a:pt x="1313" y="829"/>
                  </a:cubicBezTo>
                  <a:cubicBezTo>
                    <a:pt x="1344" y="803"/>
                    <a:pt x="1344" y="803"/>
                    <a:pt x="1344" y="803"/>
                  </a:cubicBezTo>
                  <a:cubicBezTo>
                    <a:pt x="1348" y="791"/>
                    <a:pt x="1348" y="791"/>
                    <a:pt x="1348" y="791"/>
                  </a:cubicBezTo>
                  <a:cubicBezTo>
                    <a:pt x="1354" y="782"/>
                    <a:pt x="1354" y="782"/>
                    <a:pt x="1354" y="782"/>
                  </a:cubicBezTo>
                  <a:cubicBezTo>
                    <a:pt x="1354" y="778"/>
                    <a:pt x="1354" y="775"/>
                    <a:pt x="1354" y="773"/>
                  </a:cubicBezTo>
                  <a:cubicBezTo>
                    <a:pt x="1362" y="745"/>
                    <a:pt x="1362" y="745"/>
                    <a:pt x="1362" y="742"/>
                  </a:cubicBezTo>
                  <a:cubicBezTo>
                    <a:pt x="1362" y="742"/>
                    <a:pt x="1362" y="743"/>
                    <a:pt x="1362" y="744"/>
                  </a:cubicBezTo>
                  <a:cubicBezTo>
                    <a:pt x="1361" y="747"/>
                    <a:pt x="1361" y="747"/>
                    <a:pt x="1354" y="773"/>
                  </a:cubicBezTo>
                  <a:cubicBezTo>
                    <a:pt x="1373" y="745"/>
                    <a:pt x="1373" y="745"/>
                    <a:pt x="1351" y="715"/>
                  </a:cubicBezTo>
                  <a:cubicBezTo>
                    <a:pt x="1347" y="716"/>
                    <a:pt x="1343" y="717"/>
                    <a:pt x="1339" y="718"/>
                  </a:cubicBezTo>
                  <a:cubicBezTo>
                    <a:pt x="1328" y="698"/>
                    <a:pt x="1328" y="698"/>
                    <a:pt x="1328" y="698"/>
                  </a:cubicBezTo>
                  <a:cubicBezTo>
                    <a:pt x="1308" y="724"/>
                    <a:pt x="1308" y="724"/>
                    <a:pt x="1308" y="724"/>
                  </a:cubicBezTo>
                  <a:cubicBezTo>
                    <a:pt x="1302" y="726"/>
                    <a:pt x="1295" y="727"/>
                    <a:pt x="1289" y="729"/>
                  </a:cubicBezTo>
                  <a:cubicBezTo>
                    <a:pt x="1288" y="725"/>
                    <a:pt x="1288" y="723"/>
                    <a:pt x="1287" y="719"/>
                  </a:cubicBezTo>
                  <a:cubicBezTo>
                    <a:pt x="1285" y="720"/>
                    <a:pt x="1283" y="720"/>
                    <a:pt x="1280" y="721"/>
                  </a:cubicBezTo>
                  <a:cubicBezTo>
                    <a:pt x="1283" y="720"/>
                    <a:pt x="1285" y="720"/>
                    <a:pt x="1287" y="719"/>
                  </a:cubicBezTo>
                  <a:cubicBezTo>
                    <a:pt x="1286" y="710"/>
                    <a:pt x="1284" y="701"/>
                    <a:pt x="1283" y="692"/>
                  </a:cubicBezTo>
                  <a:cubicBezTo>
                    <a:pt x="1276" y="693"/>
                    <a:pt x="1269" y="694"/>
                    <a:pt x="1263" y="695"/>
                  </a:cubicBezTo>
                  <a:cubicBezTo>
                    <a:pt x="1264" y="702"/>
                    <a:pt x="1265" y="707"/>
                    <a:pt x="1266" y="714"/>
                  </a:cubicBezTo>
                  <a:cubicBezTo>
                    <a:pt x="1265" y="707"/>
                    <a:pt x="1264" y="702"/>
                    <a:pt x="1263" y="695"/>
                  </a:cubicBezTo>
                  <a:cubicBezTo>
                    <a:pt x="1261" y="696"/>
                    <a:pt x="1259" y="696"/>
                    <a:pt x="1256" y="696"/>
                  </a:cubicBezTo>
                  <a:cubicBezTo>
                    <a:pt x="1259" y="696"/>
                    <a:pt x="1261" y="696"/>
                    <a:pt x="1263" y="695"/>
                  </a:cubicBezTo>
                  <a:cubicBezTo>
                    <a:pt x="1269" y="694"/>
                    <a:pt x="1276" y="693"/>
                    <a:pt x="1283" y="692"/>
                  </a:cubicBezTo>
                  <a:cubicBezTo>
                    <a:pt x="1261" y="686"/>
                    <a:pt x="1261" y="686"/>
                    <a:pt x="1261" y="686"/>
                  </a:cubicBezTo>
                  <a:cubicBezTo>
                    <a:pt x="1246" y="679"/>
                    <a:pt x="1246" y="679"/>
                    <a:pt x="1246" y="679"/>
                  </a:cubicBezTo>
                  <a:cubicBezTo>
                    <a:pt x="1245" y="670"/>
                    <a:pt x="1243" y="661"/>
                    <a:pt x="1241" y="652"/>
                  </a:cubicBezTo>
                  <a:cubicBezTo>
                    <a:pt x="1236" y="653"/>
                    <a:pt x="1235" y="655"/>
                    <a:pt x="1235" y="660"/>
                  </a:cubicBezTo>
                  <a:cubicBezTo>
                    <a:pt x="1236" y="652"/>
                    <a:pt x="1236" y="652"/>
                    <a:pt x="1259" y="652"/>
                  </a:cubicBezTo>
                  <a:cubicBezTo>
                    <a:pt x="1302" y="687"/>
                    <a:pt x="1302" y="687"/>
                    <a:pt x="1302" y="687"/>
                  </a:cubicBezTo>
                  <a:cubicBezTo>
                    <a:pt x="1334" y="690"/>
                    <a:pt x="1334" y="690"/>
                    <a:pt x="1334" y="690"/>
                  </a:cubicBezTo>
                  <a:cubicBezTo>
                    <a:pt x="1342" y="698"/>
                    <a:pt x="1342" y="698"/>
                    <a:pt x="1342" y="698"/>
                  </a:cubicBezTo>
                  <a:cubicBezTo>
                    <a:pt x="1348" y="696"/>
                    <a:pt x="1354" y="695"/>
                    <a:pt x="1361" y="694"/>
                  </a:cubicBezTo>
                  <a:moveTo>
                    <a:pt x="1557" y="371"/>
                  </a:moveTo>
                  <a:cubicBezTo>
                    <a:pt x="1555" y="366"/>
                    <a:pt x="1555" y="366"/>
                    <a:pt x="1555" y="366"/>
                  </a:cubicBezTo>
                  <a:cubicBezTo>
                    <a:pt x="1556" y="368"/>
                    <a:pt x="1556" y="369"/>
                    <a:pt x="1556" y="371"/>
                  </a:cubicBezTo>
                  <a:cubicBezTo>
                    <a:pt x="1558" y="374"/>
                    <a:pt x="1558" y="374"/>
                    <a:pt x="1558" y="374"/>
                  </a:cubicBezTo>
                  <a:cubicBezTo>
                    <a:pt x="1558" y="373"/>
                    <a:pt x="1557" y="372"/>
                    <a:pt x="1557" y="371"/>
                  </a:cubicBezTo>
                  <a:moveTo>
                    <a:pt x="123" y="438"/>
                  </a:moveTo>
                  <a:cubicBezTo>
                    <a:pt x="125" y="436"/>
                    <a:pt x="126" y="433"/>
                    <a:pt x="128" y="430"/>
                  </a:cubicBezTo>
                  <a:cubicBezTo>
                    <a:pt x="122" y="435"/>
                    <a:pt x="122" y="435"/>
                    <a:pt x="122" y="435"/>
                  </a:cubicBezTo>
                  <a:cubicBezTo>
                    <a:pt x="118" y="438"/>
                    <a:pt x="118" y="438"/>
                    <a:pt x="118" y="438"/>
                  </a:cubicBezTo>
                  <a:cubicBezTo>
                    <a:pt x="120" y="439"/>
                    <a:pt x="121" y="440"/>
                    <a:pt x="122" y="441"/>
                  </a:cubicBezTo>
                  <a:cubicBezTo>
                    <a:pt x="122" y="440"/>
                    <a:pt x="123" y="439"/>
                    <a:pt x="123" y="438"/>
                  </a:cubicBezTo>
                  <a:moveTo>
                    <a:pt x="1553" y="359"/>
                  </a:moveTo>
                  <a:cubicBezTo>
                    <a:pt x="1552" y="357"/>
                    <a:pt x="1551" y="356"/>
                    <a:pt x="1551" y="355"/>
                  </a:cubicBezTo>
                  <a:cubicBezTo>
                    <a:pt x="1542" y="340"/>
                    <a:pt x="1537" y="334"/>
                    <a:pt x="1535" y="331"/>
                  </a:cubicBezTo>
                  <a:cubicBezTo>
                    <a:pt x="1537" y="334"/>
                    <a:pt x="1539" y="338"/>
                    <a:pt x="1541" y="342"/>
                  </a:cubicBezTo>
                  <a:cubicBezTo>
                    <a:pt x="1540" y="339"/>
                    <a:pt x="1540" y="339"/>
                    <a:pt x="1540" y="339"/>
                  </a:cubicBezTo>
                  <a:cubicBezTo>
                    <a:pt x="1553" y="359"/>
                    <a:pt x="1553" y="359"/>
                    <a:pt x="1553" y="359"/>
                  </a:cubicBezTo>
                  <a:moveTo>
                    <a:pt x="1548" y="356"/>
                  </a:moveTo>
                  <a:cubicBezTo>
                    <a:pt x="1542" y="343"/>
                    <a:pt x="1542" y="343"/>
                    <a:pt x="1542" y="343"/>
                  </a:cubicBezTo>
                  <a:cubicBezTo>
                    <a:pt x="1533" y="332"/>
                    <a:pt x="1533" y="332"/>
                    <a:pt x="1533" y="332"/>
                  </a:cubicBezTo>
                  <a:cubicBezTo>
                    <a:pt x="1548" y="356"/>
                    <a:pt x="1548" y="356"/>
                    <a:pt x="1548" y="356"/>
                  </a:cubicBezTo>
                  <a:moveTo>
                    <a:pt x="181" y="379"/>
                  </a:moveTo>
                  <a:cubicBezTo>
                    <a:pt x="182" y="377"/>
                    <a:pt x="184" y="374"/>
                    <a:pt x="186" y="372"/>
                  </a:cubicBezTo>
                  <a:cubicBezTo>
                    <a:pt x="178" y="378"/>
                    <a:pt x="178" y="378"/>
                    <a:pt x="178" y="378"/>
                  </a:cubicBezTo>
                  <a:cubicBezTo>
                    <a:pt x="179" y="378"/>
                    <a:pt x="180" y="379"/>
                    <a:pt x="181" y="379"/>
                  </a:cubicBezTo>
                  <a:moveTo>
                    <a:pt x="181" y="391"/>
                  </a:moveTo>
                  <a:cubicBezTo>
                    <a:pt x="198" y="369"/>
                    <a:pt x="198" y="369"/>
                    <a:pt x="198" y="369"/>
                  </a:cubicBezTo>
                  <a:cubicBezTo>
                    <a:pt x="188" y="374"/>
                    <a:pt x="188" y="374"/>
                    <a:pt x="188" y="374"/>
                  </a:cubicBezTo>
                  <a:cubicBezTo>
                    <a:pt x="178" y="389"/>
                    <a:pt x="178" y="389"/>
                    <a:pt x="178" y="389"/>
                  </a:cubicBezTo>
                  <a:cubicBezTo>
                    <a:pt x="179" y="390"/>
                    <a:pt x="180" y="390"/>
                    <a:pt x="181" y="391"/>
                  </a:cubicBezTo>
                  <a:moveTo>
                    <a:pt x="189" y="351"/>
                  </a:moveTo>
                  <a:cubicBezTo>
                    <a:pt x="190" y="353"/>
                    <a:pt x="192" y="353"/>
                    <a:pt x="193" y="355"/>
                  </a:cubicBezTo>
                  <a:cubicBezTo>
                    <a:pt x="197" y="344"/>
                    <a:pt x="197" y="344"/>
                    <a:pt x="197" y="344"/>
                  </a:cubicBezTo>
                  <a:cubicBezTo>
                    <a:pt x="189" y="351"/>
                    <a:pt x="189" y="351"/>
                    <a:pt x="189" y="351"/>
                  </a:cubicBezTo>
                  <a:moveTo>
                    <a:pt x="316" y="181"/>
                  </a:moveTo>
                  <a:cubicBezTo>
                    <a:pt x="321" y="177"/>
                    <a:pt x="325" y="173"/>
                    <a:pt x="330" y="169"/>
                  </a:cubicBezTo>
                  <a:cubicBezTo>
                    <a:pt x="329" y="168"/>
                    <a:pt x="328" y="167"/>
                    <a:pt x="328" y="166"/>
                  </a:cubicBezTo>
                  <a:cubicBezTo>
                    <a:pt x="323" y="170"/>
                    <a:pt x="318" y="174"/>
                    <a:pt x="313" y="178"/>
                  </a:cubicBezTo>
                  <a:cubicBezTo>
                    <a:pt x="314" y="179"/>
                    <a:pt x="315" y="180"/>
                    <a:pt x="316" y="181"/>
                  </a:cubicBezTo>
                  <a:moveTo>
                    <a:pt x="378" y="193"/>
                  </a:moveTo>
                  <a:cubicBezTo>
                    <a:pt x="381" y="191"/>
                    <a:pt x="381" y="187"/>
                    <a:pt x="383" y="185"/>
                  </a:cubicBezTo>
                  <a:cubicBezTo>
                    <a:pt x="373" y="191"/>
                    <a:pt x="373" y="191"/>
                    <a:pt x="373" y="191"/>
                  </a:cubicBezTo>
                  <a:cubicBezTo>
                    <a:pt x="373" y="177"/>
                    <a:pt x="373" y="177"/>
                    <a:pt x="373" y="177"/>
                  </a:cubicBezTo>
                  <a:cubicBezTo>
                    <a:pt x="358" y="191"/>
                    <a:pt x="358" y="191"/>
                    <a:pt x="358" y="191"/>
                  </a:cubicBezTo>
                  <a:cubicBezTo>
                    <a:pt x="354" y="194"/>
                    <a:pt x="347" y="201"/>
                    <a:pt x="354" y="201"/>
                  </a:cubicBezTo>
                  <a:cubicBezTo>
                    <a:pt x="360" y="201"/>
                    <a:pt x="374" y="194"/>
                    <a:pt x="378" y="193"/>
                  </a:cubicBezTo>
                  <a:moveTo>
                    <a:pt x="316" y="167"/>
                  </a:moveTo>
                  <a:cubicBezTo>
                    <a:pt x="335" y="160"/>
                    <a:pt x="335" y="160"/>
                    <a:pt x="335" y="160"/>
                  </a:cubicBezTo>
                  <a:cubicBezTo>
                    <a:pt x="348" y="148"/>
                    <a:pt x="348" y="148"/>
                    <a:pt x="348" y="148"/>
                  </a:cubicBezTo>
                  <a:cubicBezTo>
                    <a:pt x="339" y="150"/>
                    <a:pt x="339" y="150"/>
                    <a:pt x="339" y="150"/>
                  </a:cubicBezTo>
                  <a:cubicBezTo>
                    <a:pt x="316" y="167"/>
                    <a:pt x="316" y="167"/>
                    <a:pt x="316" y="167"/>
                  </a:cubicBezTo>
                  <a:moveTo>
                    <a:pt x="339" y="150"/>
                  </a:moveTo>
                  <a:cubicBezTo>
                    <a:pt x="348" y="148"/>
                    <a:pt x="348" y="148"/>
                    <a:pt x="348" y="148"/>
                  </a:cubicBezTo>
                  <a:cubicBezTo>
                    <a:pt x="352" y="138"/>
                    <a:pt x="352" y="138"/>
                    <a:pt x="352" y="138"/>
                  </a:cubicBezTo>
                  <a:cubicBezTo>
                    <a:pt x="328" y="152"/>
                    <a:pt x="328" y="152"/>
                    <a:pt x="328" y="152"/>
                  </a:cubicBezTo>
                  <a:cubicBezTo>
                    <a:pt x="339" y="150"/>
                    <a:pt x="339" y="150"/>
                    <a:pt x="339" y="150"/>
                  </a:cubicBezTo>
                  <a:moveTo>
                    <a:pt x="359" y="158"/>
                  </a:moveTo>
                  <a:cubicBezTo>
                    <a:pt x="361" y="156"/>
                    <a:pt x="364" y="154"/>
                    <a:pt x="366" y="152"/>
                  </a:cubicBezTo>
                  <a:cubicBezTo>
                    <a:pt x="365" y="151"/>
                    <a:pt x="364" y="150"/>
                    <a:pt x="363" y="150"/>
                  </a:cubicBezTo>
                  <a:cubicBezTo>
                    <a:pt x="354" y="154"/>
                    <a:pt x="354" y="154"/>
                    <a:pt x="354" y="154"/>
                  </a:cubicBezTo>
                  <a:cubicBezTo>
                    <a:pt x="356" y="155"/>
                    <a:pt x="357" y="157"/>
                    <a:pt x="359" y="158"/>
                  </a:cubicBezTo>
                  <a:moveTo>
                    <a:pt x="360" y="159"/>
                  </a:moveTo>
                  <a:cubicBezTo>
                    <a:pt x="363" y="158"/>
                    <a:pt x="365" y="155"/>
                    <a:pt x="367" y="153"/>
                  </a:cubicBezTo>
                  <a:cubicBezTo>
                    <a:pt x="367" y="153"/>
                    <a:pt x="366" y="152"/>
                    <a:pt x="366" y="152"/>
                  </a:cubicBezTo>
                  <a:cubicBezTo>
                    <a:pt x="364" y="154"/>
                    <a:pt x="361" y="156"/>
                    <a:pt x="359" y="158"/>
                  </a:cubicBezTo>
                  <a:cubicBezTo>
                    <a:pt x="359" y="159"/>
                    <a:pt x="360" y="159"/>
                    <a:pt x="360" y="159"/>
                  </a:cubicBezTo>
                  <a:moveTo>
                    <a:pt x="365" y="163"/>
                  </a:moveTo>
                  <a:cubicBezTo>
                    <a:pt x="372" y="158"/>
                    <a:pt x="379" y="151"/>
                    <a:pt x="387" y="146"/>
                  </a:cubicBezTo>
                  <a:cubicBezTo>
                    <a:pt x="367" y="153"/>
                    <a:pt x="367" y="153"/>
                    <a:pt x="367" y="153"/>
                  </a:cubicBezTo>
                  <a:cubicBezTo>
                    <a:pt x="365" y="155"/>
                    <a:pt x="363" y="158"/>
                    <a:pt x="360" y="159"/>
                  </a:cubicBezTo>
                  <a:cubicBezTo>
                    <a:pt x="362" y="160"/>
                    <a:pt x="364" y="162"/>
                    <a:pt x="365" y="163"/>
                  </a:cubicBezTo>
                  <a:moveTo>
                    <a:pt x="328" y="152"/>
                  </a:moveTo>
                  <a:cubicBezTo>
                    <a:pt x="352" y="138"/>
                    <a:pt x="352" y="138"/>
                    <a:pt x="352" y="138"/>
                  </a:cubicBezTo>
                  <a:cubicBezTo>
                    <a:pt x="351" y="137"/>
                    <a:pt x="351" y="136"/>
                    <a:pt x="350" y="135"/>
                  </a:cubicBezTo>
                  <a:cubicBezTo>
                    <a:pt x="350" y="134"/>
                    <a:pt x="349" y="133"/>
                    <a:pt x="349" y="132"/>
                  </a:cubicBezTo>
                  <a:cubicBezTo>
                    <a:pt x="349" y="133"/>
                    <a:pt x="350" y="134"/>
                    <a:pt x="350" y="135"/>
                  </a:cubicBezTo>
                  <a:cubicBezTo>
                    <a:pt x="366" y="126"/>
                    <a:pt x="366" y="126"/>
                    <a:pt x="366" y="126"/>
                  </a:cubicBezTo>
                  <a:cubicBezTo>
                    <a:pt x="374" y="119"/>
                    <a:pt x="374" y="119"/>
                    <a:pt x="374" y="119"/>
                  </a:cubicBezTo>
                  <a:cubicBezTo>
                    <a:pt x="355" y="125"/>
                    <a:pt x="355" y="125"/>
                    <a:pt x="355" y="125"/>
                  </a:cubicBezTo>
                  <a:cubicBezTo>
                    <a:pt x="352" y="127"/>
                    <a:pt x="350" y="128"/>
                    <a:pt x="347" y="130"/>
                  </a:cubicBezTo>
                  <a:cubicBezTo>
                    <a:pt x="334" y="144"/>
                    <a:pt x="334" y="144"/>
                    <a:pt x="334" y="144"/>
                  </a:cubicBezTo>
                  <a:cubicBezTo>
                    <a:pt x="327" y="151"/>
                    <a:pt x="327" y="151"/>
                    <a:pt x="327" y="151"/>
                  </a:cubicBezTo>
                  <a:cubicBezTo>
                    <a:pt x="334" y="144"/>
                    <a:pt x="334" y="144"/>
                    <a:pt x="334" y="144"/>
                  </a:cubicBezTo>
                  <a:cubicBezTo>
                    <a:pt x="327" y="151"/>
                    <a:pt x="327" y="151"/>
                    <a:pt x="327" y="151"/>
                  </a:cubicBezTo>
                  <a:cubicBezTo>
                    <a:pt x="328" y="151"/>
                    <a:pt x="328" y="152"/>
                    <a:pt x="328" y="152"/>
                  </a:cubicBezTo>
                  <a:moveTo>
                    <a:pt x="379" y="112"/>
                  </a:moveTo>
                  <a:cubicBezTo>
                    <a:pt x="388" y="107"/>
                    <a:pt x="388" y="107"/>
                    <a:pt x="388" y="107"/>
                  </a:cubicBezTo>
                  <a:cubicBezTo>
                    <a:pt x="379" y="112"/>
                    <a:pt x="379" y="112"/>
                    <a:pt x="379" y="112"/>
                  </a:cubicBezTo>
                  <a:cubicBezTo>
                    <a:pt x="371" y="116"/>
                    <a:pt x="371" y="116"/>
                    <a:pt x="371" y="116"/>
                  </a:cubicBezTo>
                  <a:cubicBezTo>
                    <a:pt x="379" y="112"/>
                    <a:pt x="379" y="112"/>
                    <a:pt x="379" y="112"/>
                  </a:cubicBezTo>
                  <a:moveTo>
                    <a:pt x="404" y="125"/>
                  </a:moveTo>
                  <a:cubicBezTo>
                    <a:pt x="405" y="126"/>
                    <a:pt x="406" y="127"/>
                    <a:pt x="407" y="127"/>
                  </a:cubicBezTo>
                  <a:cubicBezTo>
                    <a:pt x="412" y="120"/>
                    <a:pt x="412" y="120"/>
                    <a:pt x="412" y="120"/>
                  </a:cubicBezTo>
                  <a:cubicBezTo>
                    <a:pt x="400" y="122"/>
                    <a:pt x="400" y="122"/>
                    <a:pt x="400" y="122"/>
                  </a:cubicBezTo>
                  <a:cubicBezTo>
                    <a:pt x="395" y="125"/>
                    <a:pt x="390" y="129"/>
                    <a:pt x="385" y="133"/>
                  </a:cubicBezTo>
                  <a:cubicBezTo>
                    <a:pt x="387" y="134"/>
                    <a:pt x="388" y="135"/>
                    <a:pt x="389" y="136"/>
                  </a:cubicBezTo>
                  <a:cubicBezTo>
                    <a:pt x="394" y="132"/>
                    <a:pt x="399" y="129"/>
                    <a:pt x="404" y="125"/>
                  </a:cubicBezTo>
                  <a:moveTo>
                    <a:pt x="443" y="28"/>
                  </a:moveTo>
                  <a:cubicBezTo>
                    <a:pt x="423" y="39"/>
                    <a:pt x="423" y="39"/>
                    <a:pt x="423" y="39"/>
                  </a:cubicBezTo>
                  <a:cubicBezTo>
                    <a:pt x="448" y="26"/>
                    <a:pt x="448" y="26"/>
                    <a:pt x="448" y="26"/>
                  </a:cubicBezTo>
                  <a:cubicBezTo>
                    <a:pt x="449" y="25"/>
                    <a:pt x="450" y="25"/>
                    <a:pt x="451" y="24"/>
                  </a:cubicBezTo>
                  <a:cubicBezTo>
                    <a:pt x="437" y="30"/>
                    <a:pt x="437" y="30"/>
                    <a:pt x="437" y="30"/>
                  </a:cubicBezTo>
                  <a:cubicBezTo>
                    <a:pt x="443" y="28"/>
                    <a:pt x="443" y="28"/>
                    <a:pt x="443" y="28"/>
                  </a:cubicBezTo>
                  <a:moveTo>
                    <a:pt x="456" y="87"/>
                  </a:moveTo>
                  <a:cubicBezTo>
                    <a:pt x="449" y="93"/>
                    <a:pt x="449" y="93"/>
                    <a:pt x="449" y="93"/>
                  </a:cubicBezTo>
                  <a:cubicBezTo>
                    <a:pt x="456" y="87"/>
                    <a:pt x="456" y="87"/>
                    <a:pt x="456" y="87"/>
                  </a:cubicBezTo>
                  <a:moveTo>
                    <a:pt x="442" y="99"/>
                  </a:moveTo>
                  <a:cubicBezTo>
                    <a:pt x="449" y="93"/>
                    <a:pt x="449" y="93"/>
                    <a:pt x="449" y="93"/>
                  </a:cubicBezTo>
                  <a:cubicBezTo>
                    <a:pt x="442" y="99"/>
                    <a:pt x="442" y="99"/>
                    <a:pt x="442" y="99"/>
                  </a:cubicBezTo>
                  <a:moveTo>
                    <a:pt x="442" y="99"/>
                  </a:moveTo>
                  <a:cubicBezTo>
                    <a:pt x="437" y="107"/>
                    <a:pt x="437" y="107"/>
                    <a:pt x="437" y="107"/>
                  </a:cubicBezTo>
                  <a:cubicBezTo>
                    <a:pt x="442" y="99"/>
                    <a:pt x="442" y="99"/>
                    <a:pt x="442" y="99"/>
                  </a:cubicBezTo>
                  <a:moveTo>
                    <a:pt x="125" y="413"/>
                  </a:moveTo>
                  <a:cubicBezTo>
                    <a:pt x="118" y="420"/>
                    <a:pt x="118" y="420"/>
                    <a:pt x="118" y="420"/>
                  </a:cubicBezTo>
                  <a:cubicBezTo>
                    <a:pt x="125" y="413"/>
                    <a:pt x="125" y="413"/>
                    <a:pt x="125" y="413"/>
                  </a:cubicBezTo>
                  <a:moveTo>
                    <a:pt x="130" y="408"/>
                  </a:moveTo>
                  <a:cubicBezTo>
                    <a:pt x="125" y="413"/>
                    <a:pt x="125" y="413"/>
                    <a:pt x="125" y="413"/>
                  </a:cubicBezTo>
                  <a:cubicBezTo>
                    <a:pt x="130" y="408"/>
                    <a:pt x="130" y="408"/>
                    <a:pt x="130" y="408"/>
                  </a:cubicBezTo>
                  <a:moveTo>
                    <a:pt x="132" y="410"/>
                  </a:moveTo>
                  <a:cubicBezTo>
                    <a:pt x="134" y="407"/>
                    <a:pt x="135" y="405"/>
                    <a:pt x="137" y="402"/>
                  </a:cubicBezTo>
                  <a:cubicBezTo>
                    <a:pt x="130" y="408"/>
                    <a:pt x="130" y="408"/>
                    <a:pt x="130" y="408"/>
                  </a:cubicBezTo>
                  <a:cubicBezTo>
                    <a:pt x="137" y="402"/>
                    <a:pt x="137" y="402"/>
                    <a:pt x="137" y="402"/>
                  </a:cubicBezTo>
                  <a:cubicBezTo>
                    <a:pt x="135" y="405"/>
                    <a:pt x="134" y="407"/>
                    <a:pt x="132" y="410"/>
                  </a:cubicBezTo>
                  <a:moveTo>
                    <a:pt x="139" y="404"/>
                  </a:moveTo>
                  <a:cubicBezTo>
                    <a:pt x="138" y="403"/>
                    <a:pt x="138" y="403"/>
                    <a:pt x="137" y="402"/>
                  </a:cubicBezTo>
                  <a:cubicBezTo>
                    <a:pt x="138" y="403"/>
                    <a:pt x="138" y="403"/>
                    <a:pt x="139" y="404"/>
                  </a:cubicBezTo>
                  <a:moveTo>
                    <a:pt x="146" y="398"/>
                  </a:moveTo>
                  <a:cubicBezTo>
                    <a:pt x="139" y="404"/>
                    <a:pt x="139" y="404"/>
                    <a:pt x="139" y="404"/>
                  </a:cubicBezTo>
                  <a:cubicBezTo>
                    <a:pt x="146" y="398"/>
                    <a:pt x="146" y="398"/>
                    <a:pt x="146" y="398"/>
                  </a:cubicBezTo>
                  <a:moveTo>
                    <a:pt x="146" y="398"/>
                  </a:moveTo>
                  <a:cubicBezTo>
                    <a:pt x="152" y="392"/>
                    <a:pt x="152" y="392"/>
                    <a:pt x="152" y="392"/>
                  </a:cubicBezTo>
                  <a:cubicBezTo>
                    <a:pt x="146" y="398"/>
                    <a:pt x="146" y="398"/>
                    <a:pt x="146" y="398"/>
                  </a:cubicBezTo>
                  <a:moveTo>
                    <a:pt x="150" y="402"/>
                  </a:moveTo>
                  <a:cubicBezTo>
                    <a:pt x="151" y="399"/>
                    <a:pt x="153" y="396"/>
                    <a:pt x="155" y="394"/>
                  </a:cubicBezTo>
                  <a:cubicBezTo>
                    <a:pt x="153" y="396"/>
                    <a:pt x="151" y="399"/>
                    <a:pt x="150" y="402"/>
                  </a:cubicBezTo>
                  <a:cubicBezTo>
                    <a:pt x="151" y="399"/>
                    <a:pt x="153" y="396"/>
                    <a:pt x="155" y="394"/>
                  </a:cubicBezTo>
                  <a:cubicBezTo>
                    <a:pt x="154" y="393"/>
                    <a:pt x="153" y="393"/>
                    <a:pt x="152" y="392"/>
                  </a:cubicBezTo>
                  <a:cubicBezTo>
                    <a:pt x="153" y="393"/>
                    <a:pt x="154" y="393"/>
                    <a:pt x="155" y="394"/>
                  </a:cubicBezTo>
                  <a:cubicBezTo>
                    <a:pt x="157" y="384"/>
                    <a:pt x="157" y="384"/>
                    <a:pt x="157" y="384"/>
                  </a:cubicBezTo>
                  <a:cubicBezTo>
                    <a:pt x="155" y="394"/>
                    <a:pt x="155" y="394"/>
                    <a:pt x="155" y="394"/>
                  </a:cubicBezTo>
                  <a:cubicBezTo>
                    <a:pt x="153" y="396"/>
                    <a:pt x="151" y="399"/>
                    <a:pt x="150" y="402"/>
                  </a:cubicBezTo>
                  <a:moveTo>
                    <a:pt x="130" y="353"/>
                  </a:moveTo>
                  <a:cubicBezTo>
                    <a:pt x="135" y="343"/>
                    <a:pt x="135" y="343"/>
                    <a:pt x="135" y="343"/>
                  </a:cubicBezTo>
                  <a:cubicBezTo>
                    <a:pt x="130" y="353"/>
                    <a:pt x="130" y="353"/>
                    <a:pt x="130" y="353"/>
                  </a:cubicBezTo>
                  <a:moveTo>
                    <a:pt x="131" y="353"/>
                  </a:moveTo>
                  <a:cubicBezTo>
                    <a:pt x="130" y="353"/>
                    <a:pt x="130" y="353"/>
                    <a:pt x="130" y="353"/>
                  </a:cubicBezTo>
                  <a:cubicBezTo>
                    <a:pt x="131" y="353"/>
                    <a:pt x="131" y="353"/>
                    <a:pt x="131" y="353"/>
                  </a:cubicBezTo>
                  <a:moveTo>
                    <a:pt x="132" y="352"/>
                  </a:moveTo>
                  <a:cubicBezTo>
                    <a:pt x="132" y="352"/>
                    <a:pt x="131" y="352"/>
                    <a:pt x="131" y="353"/>
                  </a:cubicBezTo>
                  <a:cubicBezTo>
                    <a:pt x="131" y="352"/>
                    <a:pt x="132" y="352"/>
                    <a:pt x="132" y="352"/>
                  </a:cubicBezTo>
                  <a:moveTo>
                    <a:pt x="133" y="351"/>
                  </a:moveTo>
                  <a:cubicBezTo>
                    <a:pt x="132" y="351"/>
                    <a:pt x="132" y="352"/>
                    <a:pt x="132" y="352"/>
                  </a:cubicBezTo>
                  <a:cubicBezTo>
                    <a:pt x="132" y="352"/>
                    <a:pt x="132" y="351"/>
                    <a:pt x="133" y="351"/>
                  </a:cubicBezTo>
                  <a:moveTo>
                    <a:pt x="133" y="351"/>
                  </a:moveTo>
                  <a:cubicBezTo>
                    <a:pt x="133" y="351"/>
                    <a:pt x="133" y="351"/>
                    <a:pt x="133" y="351"/>
                  </a:cubicBezTo>
                  <a:cubicBezTo>
                    <a:pt x="133" y="351"/>
                    <a:pt x="133" y="351"/>
                    <a:pt x="133" y="351"/>
                  </a:cubicBezTo>
                  <a:moveTo>
                    <a:pt x="134" y="350"/>
                  </a:moveTo>
                  <a:cubicBezTo>
                    <a:pt x="134" y="350"/>
                    <a:pt x="134" y="350"/>
                    <a:pt x="133" y="351"/>
                  </a:cubicBezTo>
                  <a:cubicBezTo>
                    <a:pt x="134" y="350"/>
                    <a:pt x="134" y="350"/>
                    <a:pt x="134" y="350"/>
                  </a:cubicBezTo>
                  <a:moveTo>
                    <a:pt x="135" y="349"/>
                  </a:moveTo>
                  <a:cubicBezTo>
                    <a:pt x="135" y="350"/>
                    <a:pt x="134" y="350"/>
                    <a:pt x="134" y="350"/>
                  </a:cubicBezTo>
                  <a:cubicBezTo>
                    <a:pt x="134" y="350"/>
                    <a:pt x="135" y="350"/>
                    <a:pt x="135" y="349"/>
                  </a:cubicBezTo>
                  <a:moveTo>
                    <a:pt x="135" y="349"/>
                  </a:moveTo>
                  <a:cubicBezTo>
                    <a:pt x="135" y="349"/>
                    <a:pt x="135" y="349"/>
                    <a:pt x="135" y="349"/>
                  </a:cubicBezTo>
                  <a:cubicBezTo>
                    <a:pt x="135" y="349"/>
                    <a:pt x="135" y="349"/>
                    <a:pt x="135" y="349"/>
                  </a:cubicBezTo>
                  <a:moveTo>
                    <a:pt x="136" y="348"/>
                  </a:moveTo>
                  <a:cubicBezTo>
                    <a:pt x="136" y="348"/>
                    <a:pt x="136" y="349"/>
                    <a:pt x="135" y="349"/>
                  </a:cubicBezTo>
                  <a:cubicBezTo>
                    <a:pt x="136" y="349"/>
                    <a:pt x="136" y="348"/>
                    <a:pt x="136" y="348"/>
                  </a:cubicBezTo>
                  <a:moveTo>
                    <a:pt x="137" y="347"/>
                  </a:moveTo>
                  <a:cubicBezTo>
                    <a:pt x="137" y="348"/>
                    <a:pt x="136" y="348"/>
                    <a:pt x="136" y="348"/>
                  </a:cubicBezTo>
                  <a:cubicBezTo>
                    <a:pt x="136" y="348"/>
                    <a:pt x="137" y="348"/>
                    <a:pt x="137" y="347"/>
                  </a:cubicBezTo>
                  <a:moveTo>
                    <a:pt x="138" y="347"/>
                  </a:moveTo>
                  <a:cubicBezTo>
                    <a:pt x="137" y="347"/>
                    <a:pt x="137" y="347"/>
                    <a:pt x="137" y="347"/>
                  </a:cubicBezTo>
                  <a:cubicBezTo>
                    <a:pt x="137" y="347"/>
                    <a:pt x="137" y="347"/>
                    <a:pt x="138" y="347"/>
                  </a:cubicBezTo>
                  <a:moveTo>
                    <a:pt x="138" y="346"/>
                  </a:moveTo>
                  <a:cubicBezTo>
                    <a:pt x="138" y="347"/>
                    <a:pt x="138" y="347"/>
                    <a:pt x="138" y="347"/>
                  </a:cubicBezTo>
                  <a:cubicBezTo>
                    <a:pt x="138" y="346"/>
                    <a:pt x="138" y="346"/>
                    <a:pt x="138" y="346"/>
                  </a:cubicBezTo>
                  <a:moveTo>
                    <a:pt x="139" y="346"/>
                  </a:moveTo>
                  <a:cubicBezTo>
                    <a:pt x="138" y="346"/>
                    <a:pt x="138" y="346"/>
                    <a:pt x="138" y="346"/>
                  </a:cubicBezTo>
                  <a:cubicBezTo>
                    <a:pt x="138" y="346"/>
                    <a:pt x="138" y="346"/>
                    <a:pt x="139" y="346"/>
                  </a:cubicBezTo>
                  <a:moveTo>
                    <a:pt x="139" y="345"/>
                  </a:moveTo>
                  <a:cubicBezTo>
                    <a:pt x="139" y="345"/>
                    <a:pt x="139" y="345"/>
                    <a:pt x="139" y="346"/>
                  </a:cubicBezTo>
                  <a:cubicBezTo>
                    <a:pt x="139" y="345"/>
                    <a:pt x="139" y="345"/>
                    <a:pt x="139" y="345"/>
                  </a:cubicBezTo>
                  <a:moveTo>
                    <a:pt x="140" y="345"/>
                  </a:moveTo>
                  <a:cubicBezTo>
                    <a:pt x="140" y="345"/>
                    <a:pt x="139" y="345"/>
                    <a:pt x="139" y="345"/>
                  </a:cubicBezTo>
                  <a:cubicBezTo>
                    <a:pt x="139" y="345"/>
                    <a:pt x="140" y="345"/>
                    <a:pt x="140" y="345"/>
                  </a:cubicBezTo>
                  <a:moveTo>
                    <a:pt x="140" y="344"/>
                  </a:moveTo>
                  <a:cubicBezTo>
                    <a:pt x="140" y="344"/>
                    <a:pt x="140" y="345"/>
                    <a:pt x="140" y="345"/>
                  </a:cubicBezTo>
                  <a:cubicBezTo>
                    <a:pt x="140" y="345"/>
                    <a:pt x="140" y="344"/>
                    <a:pt x="140" y="344"/>
                  </a:cubicBezTo>
                  <a:moveTo>
                    <a:pt x="141" y="343"/>
                  </a:moveTo>
                  <a:cubicBezTo>
                    <a:pt x="141" y="343"/>
                    <a:pt x="141" y="344"/>
                    <a:pt x="141" y="344"/>
                  </a:cubicBezTo>
                  <a:cubicBezTo>
                    <a:pt x="141" y="344"/>
                    <a:pt x="141" y="343"/>
                    <a:pt x="141" y="343"/>
                  </a:cubicBezTo>
                  <a:moveTo>
                    <a:pt x="141" y="343"/>
                  </a:moveTo>
                  <a:cubicBezTo>
                    <a:pt x="141" y="343"/>
                    <a:pt x="141" y="343"/>
                    <a:pt x="141" y="343"/>
                  </a:cubicBezTo>
                  <a:cubicBezTo>
                    <a:pt x="141" y="343"/>
                    <a:pt x="141" y="343"/>
                    <a:pt x="141" y="343"/>
                  </a:cubicBezTo>
                  <a:moveTo>
                    <a:pt x="142" y="343"/>
                  </a:moveTo>
                  <a:cubicBezTo>
                    <a:pt x="142" y="343"/>
                    <a:pt x="141" y="343"/>
                    <a:pt x="141" y="343"/>
                  </a:cubicBezTo>
                  <a:cubicBezTo>
                    <a:pt x="141" y="343"/>
                    <a:pt x="142" y="343"/>
                    <a:pt x="142" y="343"/>
                  </a:cubicBezTo>
                  <a:moveTo>
                    <a:pt x="142" y="342"/>
                  </a:moveTo>
                  <a:cubicBezTo>
                    <a:pt x="142" y="342"/>
                    <a:pt x="142" y="342"/>
                    <a:pt x="142" y="343"/>
                  </a:cubicBezTo>
                  <a:cubicBezTo>
                    <a:pt x="142" y="342"/>
                    <a:pt x="142" y="342"/>
                    <a:pt x="142" y="342"/>
                  </a:cubicBezTo>
                  <a:moveTo>
                    <a:pt x="143" y="342"/>
                  </a:moveTo>
                  <a:cubicBezTo>
                    <a:pt x="142" y="342"/>
                    <a:pt x="142" y="342"/>
                    <a:pt x="142" y="342"/>
                  </a:cubicBezTo>
                  <a:cubicBezTo>
                    <a:pt x="142" y="342"/>
                    <a:pt x="142" y="342"/>
                    <a:pt x="143" y="342"/>
                  </a:cubicBezTo>
                  <a:moveTo>
                    <a:pt x="143" y="341"/>
                  </a:moveTo>
                  <a:cubicBezTo>
                    <a:pt x="143" y="342"/>
                    <a:pt x="143" y="342"/>
                    <a:pt x="143" y="342"/>
                  </a:cubicBezTo>
                  <a:cubicBezTo>
                    <a:pt x="143" y="341"/>
                    <a:pt x="143" y="341"/>
                    <a:pt x="143" y="341"/>
                  </a:cubicBezTo>
                  <a:moveTo>
                    <a:pt x="143" y="341"/>
                  </a:moveTo>
                  <a:cubicBezTo>
                    <a:pt x="143" y="341"/>
                    <a:pt x="143" y="341"/>
                    <a:pt x="143" y="341"/>
                  </a:cubicBezTo>
                  <a:cubicBezTo>
                    <a:pt x="143" y="341"/>
                    <a:pt x="143" y="341"/>
                    <a:pt x="143" y="341"/>
                  </a:cubicBezTo>
                  <a:moveTo>
                    <a:pt x="144" y="340"/>
                  </a:moveTo>
                  <a:cubicBezTo>
                    <a:pt x="144" y="340"/>
                    <a:pt x="143" y="340"/>
                    <a:pt x="143" y="341"/>
                  </a:cubicBezTo>
                  <a:cubicBezTo>
                    <a:pt x="143" y="340"/>
                    <a:pt x="144" y="340"/>
                    <a:pt x="144" y="340"/>
                  </a:cubicBezTo>
                  <a:moveTo>
                    <a:pt x="144" y="340"/>
                  </a:moveTo>
                  <a:cubicBezTo>
                    <a:pt x="144" y="340"/>
                    <a:pt x="144" y="340"/>
                    <a:pt x="144" y="340"/>
                  </a:cubicBezTo>
                  <a:cubicBezTo>
                    <a:pt x="144" y="340"/>
                    <a:pt x="144" y="340"/>
                    <a:pt x="144" y="340"/>
                  </a:cubicBezTo>
                  <a:moveTo>
                    <a:pt x="145" y="339"/>
                  </a:moveTo>
                  <a:cubicBezTo>
                    <a:pt x="144" y="339"/>
                    <a:pt x="144" y="339"/>
                    <a:pt x="144" y="339"/>
                  </a:cubicBezTo>
                  <a:cubicBezTo>
                    <a:pt x="145" y="339"/>
                    <a:pt x="145" y="339"/>
                    <a:pt x="145" y="339"/>
                  </a:cubicBezTo>
                  <a:moveTo>
                    <a:pt x="145" y="338"/>
                  </a:moveTo>
                  <a:cubicBezTo>
                    <a:pt x="145" y="339"/>
                    <a:pt x="145" y="339"/>
                    <a:pt x="145" y="339"/>
                  </a:cubicBezTo>
                  <a:cubicBezTo>
                    <a:pt x="145" y="339"/>
                    <a:pt x="145" y="339"/>
                    <a:pt x="145" y="338"/>
                  </a:cubicBezTo>
                  <a:moveTo>
                    <a:pt x="145" y="338"/>
                  </a:moveTo>
                  <a:cubicBezTo>
                    <a:pt x="145" y="338"/>
                    <a:pt x="145" y="338"/>
                    <a:pt x="145" y="338"/>
                  </a:cubicBezTo>
                  <a:cubicBezTo>
                    <a:pt x="145" y="338"/>
                    <a:pt x="145" y="338"/>
                    <a:pt x="145" y="338"/>
                  </a:cubicBezTo>
                  <a:moveTo>
                    <a:pt x="146" y="337"/>
                  </a:moveTo>
                  <a:cubicBezTo>
                    <a:pt x="146" y="337"/>
                    <a:pt x="146" y="338"/>
                    <a:pt x="145" y="338"/>
                  </a:cubicBezTo>
                  <a:cubicBezTo>
                    <a:pt x="146" y="338"/>
                    <a:pt x="146" y="338"/>
                    <a:pt x="146" y="338"/>
                  </a:cubicBezTo>
                  <a:moveTo>
                    <a:pt x="146" y="337"/>
                  </a:moveTo>
                  <a:cubicBezTo>
                    <a:pt x="146" y="337"/>
                    <a:pt x="146" y="337"/>
                    <a:pt x="146" y="337"/>
                  </a:cubicBezTo>
                  <a:cubicBezTo>
                    <a:pt x="146" y="337"/>
                    <a:pt x="146" y="337"/>
                    <a:pt x="146" y="337"/>
                  </a:cubicBezTo>
                  <a:moveTo>
                    <a:pt x="146" y="337"/>
                  </a:moveTo>
                  <a:cubicBezTo>
                    <a:pt x="146" y="337"/>
                    <a:pt x="146" y="337"/>
                    <a:pt x="146" y="337"/>
                  </a:cubicBezTo>
                  <a:cubicBezTo>
                    <a:pt x="146" y="337"/>
                    <a:pt x="146" y="337"/>
                    <a:pt x="146" y="337"/>
                  </a:cubicBezTo>
                  <a:moveTo>
                    <a:pt x="146" y="336"/>
                  </a:moveTo>
                  <a:cubicBezTo>
                    <a:pt x="146" y="336"/>
                    <a:pt x="146" y="337"/>
                    <a:pt x="146" y="337"/>
                  </a:cubicBezTo>
                  <a:cubicBezTo>
                    <a:pt x="146" y="337"/>
                    <a:pt x="146" y="337"/>
                    <a:pt x="146" y="337"/>
                  </a:cubicBezTo>
                  <a:moveTo>
                    <a:pt x="146" y="336"/>
                  </a:moveTo>
                  <a:cubicBezTo>
                    <a:pt x="147" y="336"/>
                    <a:pt x="147" y="336"/>
                    <a:pt x="147" y="336"/>
                  </a:cubicBezTo>
                  <a:cubicBezTo>
                    <a:pt x="147" y="336"/>
                    <a:pt x="147" y="336"/>
                    <a:pt x="147" y="336"/>
                  </a:cubicBezTo>
                  <a:moveTo>
                    <a:pt x="157" y="384"/>
                  </a:moveTo>
                  <a:cubicBezTo>
                    <a:pt x="169" y="370"/>
                    <a:pt x="169" y="370"/>
                    <a:pt x="169" y="370"/>
                  </a:cubicBezTo>
                  <a:cubicBezTo>
                    <a:pt x="157" y="384"/>
                    <a:pt x="157" y="384"/>
                    <a:pt x="157" y="384"/>
                  </a:cubicBezTo>
                  <a:moveTo>
                    <a:pt x="174" y="374"/>
                  </a:moveTo>
                  <a:cubicBezTo>
                    <a:pt x="175" y="371"/>
                    <a:pt x="177" y="369"/>
                    <a:pt x="179" y="366"/>
                  </a:cubicBezTo>
                  <a:cubicBezTo>
                    <a:pt x="171" y="372"/>
                    <a:pt x="171" y="372"/>
                    <a:pt x="171" y="372"/>
                  </a:cubicBezTo>
                  <a:cubicBezTo>
                    <a:pt x="179" y="366"/>
                    <a:pt x="179" y="366"/>
                    <a:pt x="179" y="366"/>
                  </a:cubicBezTo>
                  <a:cubicBezTo>
                    <a:pt x="177" y="369"/>
                    <a:pt x="175" y="371"/>
                    <a:pt x="174" y="374"/>
                  </a:cubicBezTo>
                  <a:moveTo>
                    <a:pt x="179" y="366"/>
                  </a:moveTo>
                  <a:cubicBezTo>
                    <a:pt x="181" y="362"/>
                    <a:pt x="184" y="358"/>
                    <a:pt x="187" y="353"/>
                  </a:cubicBezTo>
                  <a:cubicBezTo>
                    <a:pt x="184" y="358"/>
                    <a:pt x="181" y="362"/>
                    <a:pt x="179" y="366"/>
                  </a:cubicBezTo>
                  <a:moveTo>
                    <a:pt x="187" y="353"/>
                  </a:moveTo>
                  <a:cubicBezTo>
                    <a:pt x="169" y="370"/>
                    <a:pt x="169" y="370"/>
                    <a:pt x="169" y="370"/>
                  </a:cubicBezTo>
                  <a:cubicBezTo>
                    <a:pt x="187" y="353"/>
                    <a:pt x="187" y="353"/>
                    <a:pt x="187" y="353"/>
                  </a:cubicBezTo>
                  <a:moveTo>
                    <a:pt x="138" y="363"/>
                  </a:moveTo>
                  <a:cubicBezTo>
                    <a:pt x="140" y="361"/>
                    <a:pt x="141" y="358"/>
                    <a:pt x="143" y="356"/>
                  </a:cubicBezTo>
                  <a:cubicBezTo>
                    <a:pt x="141" y="358"/>
                    <a:pt x="140" y="361"/>
                    <a:pt x="138" y="363"/>
                  </a:cubicBezTo>
                  <a:moveTo>
                    <a:pt x="138" y="363"/>
                  </a:moveTo>
                  <a:cubicBezTo>
                    <a:pt x="140" y="361"/>
                    <a:pt x="141" y="358"/>
                    <a:pt x="143" y="356"/>
                  </a:cubicBezTo>
                  <a:cubicBezTo>
                    <a:pt x="141" y="358"/>
                    <a:pt x="140" y="361"/>
                    <a:pt x="138" y="363"/>
                  </a:cubicBezTo>
                  <a:moveTo>
                    <a:pt x="142" y="369"/>
                  </a:moveTo>
                  <a:cubicBezTo>
                    <a:pt x="141" y="367"/>
                    <a:pt x="140" y="365"/>
                    <a:pt x="138" y="363"/>
                  </a:cubicBezTo>
                  <a:cubicBezTo>
                    <a:pt x="140" y="365"/>
                    <a:pt x="141" y="367"/>
                    <a:pt x="142" y="369"/>
                  </a:cubicBezTo>
                  <a:cubicBezTo>
                    <a:pt x="141" y="367"/>
                    <a:pt x="140" y="365"/>
                    <a:pt x="138" y="363"/>
                  </a:cubicBezTo>
                  <a:cubicBezTo>
                    <a:pt x="140" y="365"/>
                    <a:pt x="141" y="367"/>
                    <a:pt x="142" y="369"/>
                  </a:cubicBezTo>
                  <a:moveTo>
                    <a:pt x="146" y="373"/>
                  </a:moveTo>
                  <a:cubicBezTo>
                    <a:pt x="145" y="372"/>
                    <a:pt x="143" y="370"/>
                    <a:pt x="142" y="369"/>
                  </a:cubicBezTo>
                  <a:cubicBezTo>
                    <a:pt x="143" y="370"/>
                    <a:pt x="145" y="372"/>
                    <a:pt x="146" y="373"/>
                  </a:cubicBezTo>
                  <a:moveTo>
                    <a:pt x="157" y="360"/>
                  </a:moveTo>
                  <a:cubicBezTo>
                    <a:pt x="146" y="373"/>
                    <a:pt x="146" y="373"/>
                    <a:pt x="146" y="373"/>
                  </a:cubicBezTo>
                  <a:cubicBezTo>
                    <a:pt x="157" y="360"/>
                    <a:pt x="157" y="360"/>
                    <a:pt x="157" y="360"/>
                  </a:cubicBezTo>
                  <a:moveTo>
                    <a:pt x="157" y="360"/>
                  </a:moveTo>
                  <a:cubicBezTo>
                    <a:pt x="157" y="360"/>
                    <a:pt x="157" y="360"/>
                    <a:pt x="157" y="360"/>
                  </a:cubicBezTo>
                  <a:cubicBezTo>
                    <a:pt x="157" y="360"/>
                    <a:pt x="157" y="360"/>
                    <a:pt x="157" y="360"/>
                  </a:cubicBezTo>
                  <a:moveTo>
                    <a:pt x="157" y="360"/>
                  </a:moveTo>
                  <a:cubicBezTo>
                    <a:pt x="157" y="360"/>
                    <a:pt x="157" y="360"/>
                    <a:pt x="157" y="360"/>
                  </a:cubicBezTo>
                  <a:cubicBezTo>
                    <a:pt x="157" y="360"/>
                    <a:pt x="157" y="360"/>
                    <a:pt x="157" y="360"/>
                  </a:cubicBezTo>
                  <a:moveTo>
                    <a:pt x="157" y="360"/>
                  </a:moveTo>
                  <a:cubicBezTo>
                    <a:pt x="157" y="360"/>
                    <a:pt x="157" y="360"/>
                    <a:pt x="157" y="360"/>
                  </a:cubicBezTo>
                  <a:cubicBezTo>
                    <a:pt x="157" y="360"/>
                    <a:pt x="157" y="360"/>
                    <a:pt x="157" y="360"/>
                  </a:cubicBezTo>
                  <a:moveTo>
                    <a:pt x="158" y="360"/>
                  </a:moveTo>
                  <a:cubicBezTo>
                    <a:pt x="157" y="360"/>
                    <a:pt x="157" y="360"/>
                    <a:pt x="157" y="360"/>
                  </a:cubicBezTo>
                  <a:cubicBezTo>
                    <a:pt x="158" y="360"/>
                    <a:pt x="158" y="360"/>
                    <a:pt x="158" y="360"/>
                  </a:cubicBezTo>
                  <a:moveTo>
                    <a:pt x="158" y="360"/>
                  </a:moveTo>
                  <a:cubicBezTo>
                    <a:pt x="158" y="360"/>
                    <a:pt x="158" y="360"/>
                    <a:pt x="158" y="360"/>
                  </a:cubicBezTo>
                  <a:cubicBezTo>
                    <a:pt x="158" y="360"/>
                    <a:pt x="158" y="360"/>
                    <a:pt x="158" y="360"/>
                  </a:cubicBezTo>
                  <a:moveTo>
                    <a:pt x="158" y="360"/>
                  </a:moveTo>
                  <a:cubicBezTo>
                    <a:pt x="158" y="360"/>
                    <a:pt x="158" y="360"/>
                    <a:pt x="158" y="360"/>
                  </a:cubicBezTo>
                  <a:cubicBezTo>
                    <a:pt x="158" y="360"/>
                    <a:pt x="158" y="360"/>
                    <a:pt x="158" y="360"/>
                  </a:cubicBezTo>
                  <a:moveTo>
                    <a:pt x="158" y="360"/>
                  </a:moveTo>
                  <a:cubicBezTo>
                    <a:pt x="158" y="360"/>
                    <a:pt x="158" y="360"/>
                    <a:pt x="158" y="360"/>
                  </a:cubicBezTo>
                  <a:cubicBezTo>
                    <a:pt x="158" y="360"/>
                    <a:pt x="158" y="360"/>
                    <a:pt x="158" y="360"/>
                  </a:cubicBezTo>
                  <a:moveTo>
                    <a:pt x="158" y="360"/>
                  </a:moveTo>
                  <a:cubicBezTo>
                    <a:pt x="158" y="360"/>
                    <a:pt x="158" y="360"/>
                    <a:pt x="158" y="360"/>
                  </a:cubicBezTo>
                  <a:cubicBezTo>
                    <a:pt x="158" y="360"/>
                    <a:pt x="158" y="360"/>
                    <a:pt x="158" y="360"/>
                  </a:cubicBezTo>
                  <a:moveTo>
                    <a:pt x="158" y="360"/>
                  </a:moveTo>
                  <a:cubicBezTo>
                    <a:pt x="158" y="360"/>
                    <a:pt x="158" y="360"/>
                    <a:pt x="158" y="360"/>
                  </a:cubicBezTo>
                  <a:cubicBezTo>
                    <a:pt x="158" y="360"/>
                    <a:pt x="158" y="360"/>
                    <a:pt x="158" y="360"/>
                  </a:cubicBezTo>
                  <a:moveTo>
                    <a:pt x="158" y="360"/>
                  </a:moveTo>
                  <a:cubicBezTo>
                    <a:pt x="158" y="361"/>
                    <a:pt x="158" y="361"/>
                    <a:pt x="158" y="361"/>
                  </a:cubicBezTo>
                  <a:cubicBezTo>
                    <a:pt x="158" y="361"/>
                    <a:pt x="158" y="361"/>
                    <a:pt x="158" y="360"/>
                  </a:cubicBezTo>
                  <a:moveTo>
                    <a:pt x="158" y="361"/>
                  </a:moveTo>
                  <a:cubicBezTo>
                    <a:pt x="158" y="361"/>
                    <a:pt x="158" y="361"/>
                    <a:pt x="158" y="361"/>
                  </a:cubicBezTo>
                  <a:cubicBezTo>
                    <a:pt x="158" y="361"/>
                    <a:pt x="158" y="361"/>
                    <a:pt x="158" y="361"/>
                  </a:cubicBezTo>
                  <a:moveTo>
                    <a:pt x="158" y="361"/>
                  </a:moveTo>
                  <a:cubicBezTo>
                    <a:pt x="158" y="361"/>
                    <a:pt x="158" y="361"/>
                    <a:pt x="158" y="361"/>
                  </a:cubicBezTo>
                  <a:cubicBezTo>
                    <a:pt x="158" y="361"/>
                    <a:pt x="158" y="361"/>
                    <a:pt x="158" y="361"/>
                  </a:cubicBezTo>
                  <a:moveTo>
                    <a:pt x="158" y="361"/>
                  </a:moveTo>
                  <a:cubicBezTo>
                    <a:pt x="158" y="361"/>
                    <a:pt x="158" y="361"/>
                    <a:pt x="158" y="361"/>
                  </a:cubicBezTo>
                  <a:cubicBezTo>
                    <a:pt x="158" y="361"/>
                    <a:pt x="158" y="361"/>
                    <a:pt x="158" y="361"/>
                  </a:cubicBezTo>
                  <a:moveTo>
                    <a:pt x="158" y="361"/>
                  </a:moveTo>
                  <a:cubicBezTo>
                    <a:pt x="158" y="361"/>
                    <a:pt x="158" y="361"/>
                    <a:pt x="158" y="361"/>
                  </a:cubicBezTo>
                  <a:cubicBezTo>
                    <a:pt x="158" y="361"/>
                    <a:pt x="158" y="361"/>
                    <a:pt x="158" y="361"/>
                  </a:cubicBezTo>
                  <a:moveTo>
                    <a:pt x="158" y="361"/>
                  </a:moveTo>
                  <a:cubicBezTo>
                    <a:pt x="159" y="361"/>
                    <a:pt x="159" y="361"/>
                    <a:pt x="159" y="361"/>
                  </a:cubicBezTo>
                  <a:cubicBezTo>
                    <a:pt x="159" y="361"/>
                    <a:pt x="159" y="361"/>
                    <a:pt x="158" y="361"/>
                  </a:cubicBezTo>
                  <a:moveTo>
                    <a:pt x="159" y="361"/>
                  </a:moveTo>
                  <a:cubicBezTo>
                    <a:pt x="159" y="361"/>
                    <a:pt x="159" y="361"/>
                    <a:pt x="159" y="361"/>
                  </a:cubicBezTo>
                  <a:cubicBezTo>
                    <a:pt x="159" y="361"/>
                    <a:pt x="159" y="361"/>
                    <a:pt x="159" y="361"/>
                  </a:cubicBezTo>
                  <a:moveTo>
                    <a:pt x="159" y="361"/>
                  </a:moveTo>
                  <a:cubicBezTo>
                    <a:pt x="159" y="362"/>
                    <a:pt x="159" y="362"/>
                    <a:pt x="159" y="362"/>
                  </a:cubicBezTo>
                  <a:cubicBezTo>
                    <a:pt x="159" y="361"/>
                    <a:pt x="159" y="361"/>
                    <a:pt x="159" y="361"/>
                  </a:cubicBezTo>
                  <a:moveTo>
                    <a:pt x="159" y="362"/>
                  </a:moveTo>
                  <a:cubicBezTo>
                    <a:pt x="159" y="362"/>
                    <a:pt x="159" y="362"/>
                    <a:pt x="159" y="362"/>
                  </a:cubicBezTo>
                  <a:cubicBezTo>
                    <a:pt x="159" y="362"/>
                    <a:pt x="159" y="362"/>
                    <a:pt x="159" y="362"/>
                  </a:cubicBezTo>
                  <a:moveTo>
                    <a:pt x="159" y="362"/>
                  </a:moveTo>
                  <a:cubicBezTo>
                    <a:pt x="159" y="362"/>
                    <a:pt x="159" y="362"/>
                    <a:pt x="159" y="362"/>
                  </a:cubicBezTo>
                  <a:cubicBezTo>
                    <a:pt x="159" y="362"/>
                    <a:pt x="159" y="362"/>
                    <a:pt x="159" y="362"/>
                  </a:cubicBezTo>
                  <a:moveTo>
                    <a:pt x="159" y="362"/>
                  </a:moveTo>
                  <a:cubicBezTo>
                    <a:pt x="159" y="362"/>
                    <a:pt x="159" y="362"/>
                    <a:pt x="159" y="362"/>
                  </a:cubicBezTo>
                  <a:cubicBezTo>
                    <a:pt x="159" y="362"/>
                    <a:pt x="159" y="362"/>
                    <a:pt x="159" y="362"/>
                  </a:cubicBezTo>
                  <a:moveTo>
                    <a:pt x="159" y="362"/>
                  </a:moveTo>
                  <a:cubicBezTo>
                    <a:pt x="159" y="362"/>
                    <a:pt x="159" y="362"/>
                    <a:pt x="159" y="362"/>
                  </a:cubicBezTo>
                  <a:cubicBezTo>
                    <a:pt x="159" y="362"/>
                    <a:pt x="159" y="362"/>
                    <a:pt x="159" y="362"/>
                  </a:cubicBezTo>
                  <a:moveTo>
                    <a:pt x="159" y="362"/>
                  </a:moveTo>
                  <a:cubicBezTo>
                    <a:pt x="159" y="362"/>
                    <a:pt x="159" y="362"/>
                    <a:pt x="159" y="362"/>
                  </a:cubicBezTo>
                  <a:cubicBezTo>
                    <a:pt x="159" y="362"/>
                    <a:pt x="159" y="362"/>
                    <a:pt x="159" y="362"/>
                  </a:cubicBezTo>
                  <a:moveTo>
                    <a:pt x="159" y="362"/>
                  </a:moveTo>
                  <a:cubicBezTo>
                    <a:pt x="159" y="362"/>
                    <a:pt x="159" y="362"/>
                    <a:pt x="159" y="362"/>
                  </a:cubicBezTo>
                  <a:cubicBezTo>
                    <a:pt x="159" y="362"/>
                    <a:pt x="159" y="362"/>
                    <a:pt x="159" y="362"/>
                  </a:cubicBezTo>
                  <a:moveTo>
                    <a:pt x="159" y="362"/>
                  </a:moveTo>
                  <a:cubicBezTo>
                    <a:pt x="159" y="362"/>
                    <a:pt x="159" y="362"/>
                    <a:pt x="159" y="362"/>
                  </a:cubicBezTo>
                  <a:cubicBezTo>
                    <a:pt x="159" y="362"/>
                    <a:pt x="159" y="362"/>
                    <a:pt x="159" y="362"/>
                  </a:cubicBezTo>
                  <a:moveTo>
                    <a:pt x="159" y="362"/>
                  </a:moveTo>
                  <a:cubicBezTo>
                    <a:pt x="160" y="362"/>
                    <a:pt x="160" y="362"/>
                    <a:pt x="160" y="362"/>
                  </a:cubicBezTo>
                  <a:cubicBezTo>
                    <a:pt x="160" y="362"/>
                    <a:pt x="160" y="362"/>
                    <a:pt x="159" y="362"/>
                  </a:cubicBezTo>
                  <a:moveTo>
                    <a:pt x="160" y="362"/>
                  </a:moveTo>
                  <a:cubicBezTo>
                    <a:pt x="160" y="362"/>
                    <a:pt x="160" y="362"/>
                    <a:pt x="160" y="362"/>
                  </a:cubicBezTo>
                  <a:cubicBezTo>
                    <a:pt x="160" y="362"/>
                    <a:pt x="160" y="362"/>
                    <a:pt x="160" y="362"/>
                  </a:cubicBezTo>
                  <a:moveTo>
                    <a:pt x="160" y="363"/>
                  </a:moveTo>
                  <a:cubicBezTo>
                    <a:pt x="160" y="363"/>
                    <a:pt x="160" y="363"/>
                    <a:pt x="160" y="363"/>
                  </a:cubicBezTo>
                  <a:cubicBezTo>
                    <a:pt x="160" y="363"/>
                    <a:pt x="160" y="363"/>
                    <a:pt x="160" y="363"/>
                  </a:cubicBezTo>
                  <a:moveTo>
                    <a:pt x="160" y="363"/>
                  </a:moveTo>
                  <a:cubicBezTo>
                    <a:pt x="160" y="363"/>
                    <a:pt x="160" y="363"/>
                    <a:pt x="160" y="363"/>
                  </a:cubicBezTo>
                  <a:cubicBezTo>
                    <a:pt x="160" y="363"/>
                    <a:pt x="160" y="363"/>
                    <a:pt x="160" y="363"/>
                  </a:cubicBezTo>
                  <a:moveTo>
                    <a:pt x="160" y="363"/>
                  </a:moveTo>
                  <a:cubicBezTo>
                    <a:pt x="161" y="363"/>
                    <a:pt x="161" y="363"/>
                    <a:pt x="161" y="363"/>
                  </a:cubicBezTo>
                  <a:cubicBezTo>
                    <a:pt x="160" y="363"/>
                    <a:pt x="160" y="363"/>
                    <a:pt x="160" y="363"/>
                  </a:cubicBezTo>
                  <a:moveTo>
                    <a:pt x="161" y="363"/>
                  </a:moveTo>
                  <a:cubicBezTo>
                    <a:pt x="161" y="363"/>
                    <a:pt x="161" y="363"/>
                    <a:pt x="161" y="363"/>
                  </a:cubicBezTo>
                  <a:cubicBezTo>
                    <a:pt x="161" y="363"/>
                    <a:pt x="161" y="363"/>
                    <a:pt x="161" y="363"/>
                  </a:cubicBezTo>
                  <a:moveTo>
                    <a:pt x="161" y="363"/>
                  </a:moveTo>
                  <a:cubicBezTo>
                    <a:pt x="161" y="363"/>
                    <a:pt x="161" y="363"/>
                    <a:pt x="161" y="363"/>
                  </a:cubicBezTo>
                  <a:cubicBezTo>
                    <a:pt x="161" y="363"/>
                    <a:pt x="161" y="363"/>
                    <a:pt x="161" y="363"/>
                  </a:cubicBezTo>
                  <a:moveTo>
                    <a:pt x="161" y="363"/>
                  </a:moveTo>
                  <a:cubicBezTo>
                    <a:pt x="161" y="363"/>
                    <a:pt x="161" y="363"/>
                    <a:pt x="161" y="363"/>
                  </a:cubicBezTo>
                  <a:cubicBezTo>
                    <a:pt x="161" y="363"/>
                    <a:pt x="161" y="363"/>
                    <a:pt x="161" y="363"/>
                  </a:cubicBezTo>
                  <a:moveTo>
                    <a:pt x="161" y="363"/>
                  </a:moveTo>
                  <a:cubicBezTo>
                    <a:pt x="161" y="363"/>
                    <a:pt x="161" y="363"/>
                    <a:pt x="161" y="363"/>
                  </a:cubicBezTo>
                  <a:cubicBezTo>
                    <a:pt x="161" y="363"/>
                    <a:pt x="161" y="363"/>
                    <a:pt x="161" y="363"/>
                  </a:cubicBezTo>
                  <a:moveTo>
                    <a:pt x="161" y="363"/>
                  </a:moveTo>
                  <a:cubicBezTo>
                    <a:pt x="161" y="363"/>
                    <a:pt x="161" y="363"/>
                    <a:pt x="161" y="363"/>
                  </a:cubicBezTo>
                  <a:cubicBezTo>
                    <a:pt x="161" y="363"/>
                    <a:pt x="161" y="363"/>
                    <a:pt x="161" y="363"/>
                  </a:cubicBezTo>
                  <a:moveTo>
                    <a:pt x="161" y="363"/>
                  </a:moveTo>
                  <a:cubicBezTo>
                    <a:pt x="161" y="363"/>
                    <a:pt x="161" y="363"/>
                    <a:pt x="161" y="363"/>
                  </a:cubicBezTo>
                  <a:cubicBezTo>
                    <a:pt x="161" y="363"/>
                    <a:pt x="161" y="363"/>
                    <a:pt x="161" y="363"/>
                  </a:cubicBezTo>
                  <a:moveTo>
                    <a:pt x="161" y="364"/>
                  </a:moveTo>
                  <a:cubicBezTo>
                    <a:pt x="161" y="363"/>
                    <a:pt x="161" y="363"/>
                    <a:pt x="161" y="363"/>
                  </a:cubicBezTo>
                  <a:cubicBezTo>
                    <a:pt x="161" y="364"/>
                    <a:pt x="161" y="364"/>
                    <a:pt x="161" y="364"/>
                  </a:cubicBezTo>
                  <a:moveTo>
                    <a:pt x="161" y="364"/>
                  </a:moveTo>
                  <a:cubicBezTo>
                    <a:pt x="161" y="364"/>
                    <a:pt x="161" y="364"/>
                    <a:pt x="161" y="364"/>
                  </a:cubicBezTo>
                  <a:cubicBezTo>
                    <a:pt x="161" y="364"/>
                    <a:pt x="161" y="364"/>
                    <a:pt x="161" y="364"/>
                  </a:cubicBezTo>
                  <a:moveTo>
                    <a:pt x="161" y="364"/>
                  </a:moveTo>
                  <a:cubicBezTo>
                    <a:pt x="161" y="364"/>
                    <a:pt x="161" y="364"/>
                    <a:pt x="161" y="364"/>
                  </a:cubicBezTo>
                  <a:cubicBezTo>
                    <a:pt x="161" y="364"/>
                    <a:pt x="161" y="364"/>
                    <a:pt x="161" y="364"/>
                  </a:cubicBezTo>
                  <a:moveTo>
                    <a:pt x="161" y="364"/>
                  </a:moveTo>
                  <a:cubicBezTo>
                    <a:pt x="161" y="364"/>
                    <a:pt x="161" y="364"/>
                    <a:pt x="161" y="364"/>
                  </a:cubicBezTo>
                  <a:cubicBezTo>
                    <a:pt x="161" y="364"/>
                    <a:pt x="161" y="364"/>
                    <a:pt x="161" y="364"/>
                  </a:cubicBezTo>
                  <a:moveTo>
                    <a:pt x="161" y="364"/>
                  </a:moveTo>
                  <a:cubicBezTo>
                    <a:pt x="161" y="364"/>
                    <a:pt x="161" y="364"/>
                    <a:pt x="161" y="364"/>
                  </a:cubicBezTo>
                  <a:cubicBezTo>
                    <a:pt x="161" y="364"/>
                    <a:pt x="161" y="364"/>
                    <a:pt x="161" y="364"/>
                  </a:cubicBezTo>
                  <a:moveTo>
                    <a:pt x="161" y="364"/>
                  </a:moveTo>
                  <a:cubicBezTo>
                    <a:pt x="161" y="364"/>
                    <a:pt x="161" y="364"/>
                    <a:pt x="161" y="364"/>
                  </a:cubicBezTo>
                  <a:cubicBezTo>
                    <a:pt x="161" y="364"/>
                    <a:pt x="161" y="364"/>
                    <a:pt x="161" y="364"/>
                  </a:cubicBezTo>
                  <a:moveTo>
                    <a:pt x="161" y="364"/>
                  </a:moveTo>
                  <a:cubicBezTo>
                    <a:pt x="161" y="364"/>
                    <a:pt x="161" y="364"/>
                    <a:pt x="161" y="364"/>
                  </a:cubicBezTo>
                  <a:cubicBezTo>
                    <a:pt x="161" y="364"/>
                    <a:pt x="161" y="364"/>
                    <a:pt x="161" y="364"/>
                  </a:cubicBezTo>
                  <a:moveTo>
                    <a:pt x="161" y="364"/>
                  </a:moveTo>
                  <a:cubicBezTo>
                    <a:pt x="161" y="364"/>
                    <a:pt x="161" y="364"/>
                    <a:pt x="161" y="364"/>
                  </a:cubicBezTo>
                  <a:cubicBezTo>
                    <a:pt x="161" y="364"/>
                    <a:pt x="161" y="364"/>
                    <a:pt x="161" y="364"/>
                  </a:cubicBezTo>
                  <a:moveTo>
                    <a:pt x="161" y="364"/>
                  </a:moveTo>
                  <a:cubicBezTo>
                    <a:pt x="161" y="365"/>
                    <a:pt x="161" y="365"/>
                    <a:pt x="161" y="365"/>
                  </a:cubicBezTo>
                  <a:cubicBezTo>
                    <a:pt x="161" y="364"/>
                    <a:pt x="161" y="364"/>
                    <a:pt x="161" y="364"/>
                  </a:cubicBezTo>
                  <a:moveTo>
                    <a:pt x="162" y="365"/>
                  </a:moveTo>
                  <a:cubicBezTo>
                    <a:pt x="161" y="365"/>
                    <a:pt x="161" y="365"/>
                    <a:pt x="161" y="365"/>
                  </a:cubicBezTo>
                  <a:cubicBezTo>
                    <a:pt x="162" y="365"/>
                    <a:pt x="162" y="365"/>
                    <a:pt x="162" y="365"/>
                  </a:cubicBezTo>
                  <a:moveTo>
                    <a:pt x="162" y="365"/>
                  </a:moveTo>
                  <a:cubicBezTo>
                    <a:pt x="162" y="365"/>
                    <a:pt x="162" y="365"/>
                    <a:pt x="162" y="365"/>
                  </a:cubicBezTo>
                  <a:cubicBezTo>
                    <a:pt x="162" y="365"/>
                    <a:pt x="162" y="365"/>
                    <a:pt x="162" y="365"/>
                  </a:cubicBezTo>
                  <a:moveTo>
                    <a:pt x="162" y="365"/>
                  </a:moveTo>
                  <a:cubicBezTo>
                    <a:pt x="162" y="365"/>
                    <a:pt x="162" y="365"/>
                    <a:pt x="162" y="365"/>
                  </a:cubicBezTo>
                  <a:cubicBezTo>
                    <a:pt x="162" y="365"/>
                    <a:pt x="162" y="365"/>
                    <a:pt x="162" y="365"/>
                  </a:cubicBezTo>
                  <a:moveTo>
                    <a:pt x="162" y="365"/>
                  </a:moveTo>
                  <a:cubicBezTo>
                    <a:pt x="162" y="365"/>
                    <a:pt x="162" y="365"/>
                    <a:pt x="162" y="365"/>
                  </a:cubicBezTo>
                  <a:cubicBezTo>
                    <a:pt x="162" y="365"/>
                    <a:pt x="162" y="365"/>
                    <a:pt x="162" y="365"/>
                  </a:cubicBezTo>
                  <a:moveTo>
                    <a:pt x="162" y="365"/>
                  </a:moveTo>
                  <a:cubicBezTo>
                    <a:pt x="162" y="365"/>
                    <a:pt x="162" y="365"/>
                    <a:pt x="162" y="365"/>
                  </a:cubicBezTo>
                  <a:cubicBezTo>
                    <a:pt x="162" y="365"/>
                    <a:pt x="162" y="365"/>
                    <a:pt x="162" y="365"/>
                  </a:cubicBezTo>
                  <a:moveTo>
                    <a:pt x="162" y="365"/>
                  </a:moveTo>
                  <a:cubicBezTo>
                    <a:pt x="162" y="365"/>
                    <a:pt x="162" y="365"/>
                    <a:pt x="162" y="365"/>
                  </a:cubicBezTo>
                  <a:cubicBezTo>
                    <a:pt x="162" y="365"/>
                    <a:pt x="162" y="365"/>
                    <a:pt x="162" y="365"/>
                  </a:cubicBezTo>
                  <a:moveTo>
                    <a:pt x="162" y="365"/>
                  </a:moveTo>
                  <a:cubicBezTo>
                    <a:pt x="162" y="365"/>
                    <a:pt x="162" y="365"/>
                    <a:pt x="162" y="365"/>
                  </a:cubicBezTo>
                  <a:cubicBezTo>
                    <a:pt x="162" y="365"/>
                    <a:pt x="162" y="365"/>
                    <a:pt x="162" y="365"/>
                  </a:cubicBezTo>
                  <a:moveTo>
                    <a:pt x="162" y="365"/>
                  </a:moveTo>
                  <a:cubicBezTo>
                    <a:pt x="162" y="365"/>
                    <a:pt x="162" y="365"/>
                    <a:pt x="162" y="365"/>
                  </a:cubicBezTo>
                  <a:cubicBezTo>
                    <a:pt x="162" y="365"/>
                    <a:pt x="162" y="365"/>
                    <a:pt x="162" y="365"/>
                  </a:cubicBezTo>
                  <a:moveTo>
                    <a:pt x="162" y="365"/>
                  </a:moveTo>
                  <a:cubicBezTo>
                    <a:pt x="162" y="365"/>
                    <a:pt x="162" y="365"/>
                    <a:pt x="162" y="365"/>
                  </a:cubicBezTo>
                  <a:cubicBezTo>
                    <a:pt x="162" y="365"/>
                    <a:pt x="162" y="365"/>
                    <a:pt x="162" y="365"/>
                  </a:cubicBezTo>
                  <a:moveTo>
                    <a:pt x="162" y="365"/>
                  </a:moveTo>
                  <a:cubicBezTo>
                    <a:pt x="162" y="365"/>
                    <a:pt x="162" y="365"/>
                    <a:pt x="162" y="365"/>
                  </a:cubicBezTo>
                  <a:cubicBezTo>
                    <a:pt x="162" y="365"/>
                    <a:pt x="162" y="365"/>
                    <a:pt x="162" y="365"/>
                  </a:cubicBezTo>
                  <a:moveTo>
                    <a:pt x="163" y="365"/>
                  </a:moveTo>
                  <a:cubicBezTo>
                    <a:pt x="162" y="365"/>
                    <a:pt x="162" y="365"/>
                    <a:pt x="162" y="365"/>
                  </a:cubicBezTo>
                  <a:cubicBezTo>
                    <a:pt x="163" y="365"/>
                    <a:pt x="163" y="365"/>
                    <a:pt x="163" y="365"/>
                  </a:cubicBezTo>
                  <a:moveTo>
                    <a:pt x="163" y="365"/>
                  </a:moveTo>
                  <a:cubicBezTo>
                    <a:pt x="163" y="365"/>
                    <a:pt x="163" y="365"/>
                    <a:pt x="163" y="365"/>
                  </a:cubicBezTo>
                  <a:cubicBezTo>
                    <a:pt x="163" y="365"/>
                    <a:pt x="163" y="365"/>
                    <a:pt x="163" y="365"/>
                  </a:cubicBezTo>
                  <a:moveTo>
                    <a:pt x="163" y="365"/>
                  </a:moveTo>
                  <a:cubicBezTo>
                    <a:pt x="163" y="365"/>
                    <a:pt x="163" y="365"/>
                    <a:pt x="163" y="365"/>
                  </a:cubicBezTo>
                  <a:cubicBezTo>
                    <a:pt x="163" y="365"/>
                    <a:pt x="163" y="365"/>
                    <a:pt x="163" y="365"/>
                  </a:cubicBezTo>
                  <a:moveTo>
                    <a:pt x="163" y="365"/>
                  </a:moveTo>
                  <a:cubicBezTo>
                    <a:pt x="163" y="365"/>
                    <a:pt x="163" y="365"/>
                    <a:pt x="163" y="365"/>
                  </a:cubicBezTo>
                  <a:cubicBezTo>
                    <a:pt x="163" y="365"/>
                    <a:pt x="163" y="365"/>
                    <a:pt x="163" y="365"/>
                  </a:cubicBezTo>
                  <a:moveTo>
                    <a:pt x="163" y="365"/>
                  </a:moveTo>
                  <a:cubicBezTo>
                    <a:pt x="163" y="365"/>
                    <a:pt x="163" y="365"/>
                    <a:pt x="163" y="365"/>
                  </a:cubicBezTo>
                  <a:cubicBezTo>
                    <a:pt x="163" y="365"/>
                    <a:pt x="163" y="365"/>
                    <a:pt x="163" y="365"/>
                  </a:cubicBezTo>
                  <a:moveTo>
                    <a:pt x="163" y="365"/>
                  </a:moveTo>
                  <a:cubicBezTo>
                    <a:pt x="163" y="365"/>
                    <a:pt x="163" y="365"/>
                    <a:pt x="163" y="365"/>
                  </a:cubicBezTo>
                  <a:cubicBezTo>
                    <a:pt x="163" y="365"/>
                    <a:pt x="163" y="365"/>
                    <a:pt x="163" y="365"/>
                  </a:cubicBezTo>
                  <a:moveTo>
                    <a:pt x="163" y="365"/>
                  </a:moveTo>
                  <a:cubicBezTo>
                    <a:pt x="163" y="365"/>
                    <a:pt x="163" y="365"/>
                    <a:pt x="163" y="365"/>
                  </a:cubicBezTo>
                  <a:cubicBezTo>
                    <a:pt x="163" y="365"/>
                    <a:pt x="163" y="365"/>
                    <a:pt x="163" y="365"/>
                  </a:cubicBezTo>
                  <a:moveTo>
                    <a:pt x="163" y="365"/>
                  </a:moveTo>
                  <a:cubicBezTo>
                    <a:pt x="163" y="365"/>
                    <a:pt x="163" y="365"/>
                    <a:pt x="163" y="365"/>
                  </a:cubicBezTo>
                  <a:cubicBezTo>
                    <a:pt x="163" y="365"/>
                    <a:pt x="163" y="365"/>
                    <a:pt x="163" y="365"/>
                  </a:cubicBezTo>
                  <a:moveTo>
                    <a:pt x="163" y="365"/>
                  </a:moveTo>
                  <a:cubicBezTo>
                    <a:pt x="163" y="365"/>
                    <a:pt x="163" y="365"/>
                    <a:pt x="163" y="365"/>
                  </a:cubicBezTo>
                  <a:cubicBezTo>
                    <a:pt x="163" y="365"/>
                    <a:pt x="163" y="365"/>
                    <a:pt x="163" y="365"/>
                  </a:cubicBezTo>
                  <a:moveTo>
                    <a:pt x="163" y="365"/>
                  </a:moveTo>
                  <a:cubicBezTo>
                    <a:pt x="163" y="365"/>
                    <a:pt x="163" y="365"/>
                    <a:pt x="163" y="365"/>
                  </a:cubicBezTo>
                  <a:cubicBezTo>
                    <a:pt x="163" y="365"/>
                    <a:pt x="163" y="365"/>
                    <a:pt x="163" y="365"/>
                  </a:cubicBezTo>
                  <a:moveTo>
                    <a:pt x="163" y="365"/>
                  </a:moveTo>
                  <a:cubicBezTo>
                    <a:pt x="163" y="366"/>
                    <a:pt x="163" y="366"/>
                    <a:pt x="163" y="366"/>
                  </a:cubicBezTo>
                  <a:cubicBezTo>
                    <a:pt x="163" y="365"/>
                    <a:pt x="163" y="365"/>
                    <a:pt x="163" y="365"/>
                  </a:cubicBezTo>
                  <a:moveTo>
                    <a:pt x="163" y="366"/>
                  </a:moveTo>
                  <a:cubicBezTo>
                    <a:pt x="163" y="366"/>
                    <a:pt x="163" y="366"/>
                    <a:pt x="163" y="366"/>
                  </a:cubicBezTo>
                  <a:cubicBezTo>
                    <a:pt x="163" y="366"/>
                    <a:pt x="163" y="366"/>
                    <a:pt x="163" y="366"/>
                  </a:cubicBezTo>
                  <a:moveTo>
                    <a:pt x="163" y="366"/>
                  </a:moveTo>
                  <a:cubicBezTo>
                    <a:pt x="163" y="366"/>
                    <a:pt x="163" y="366"/>
                    <a:pt x="163" y="366"/>
                  </a:cubicBezTo>
                  <a:cubicBezTo>
                    <a:pt x="163" y="366"/>
                    <a:pt x="163" y="366"/>
                    <a:pt x="163" y="366"/>
                  </a:cubicBezTo>
                  <a:moveTo>
                    <a:pt x="163" y="366"/>
                  </a:moveTo>
                  <a:cubicBezTo>
                    <a:pt x="163" y="366"/>
                    <a:pt x="163" y="366"/>
                    <a:pt x="163" y="366"/>
                  </a:cubicBezTo>
                  <a:cubicBezTo>
                    <a:pt x="163" y="366"/>
                    <a:pt x="163" y="366"/>
                    <a:pt x="163" y="366"/>
                  </a:cubicBezTo>
                  <a:moveTo>
                    <a:pt x="163" y="366"/>
                  </a:moveTo>
                  <a:cubicBezTo>
                    <a:pt x="163" y="366"/>
                    <a:pt x="163" y="366"/>
                    <a:pt x="163" y="366"/>
                  </a:cubicBezTo>
                  <a:cubicBezTo>
                    <a:pt x="163" y="366"/>
                    <a:pt x="163" y="366"/>
                    <a:pt x="163" y="366"/>
                  </a:cubicBezTo>
                  <a:moveTo>
                    <a:pt x="163" y="366"/>
                  </a:moveTo>
                  <a:cubicBezTo>
                    <a:pt x="163" y="366"/>
                    <a:pt x="163" y="366"/>
                    <a:pt x="163" y="366"/>
                  </a:cubicBezTo>
                  <a:cubicBezTo>
                    <a:pt x="163" y="366"/>
                    <a:pt x="163" y="366"/>
                    <a:pt x="163" y="366"/>
                  </a:cubicBezTo>
                  <a:moveTo>
                    <a:pt x="177" y="352"/>
                  </a:moveTo>
                  <a:cubicBezTo>
                    <a:pt x="165" y="367"/>
                    <a:pt x="165" y="367"/>
                    <a:pt x="163" y="366"/>
                  </a:cubicBezTo>
                  <a:cubicBezTo>
                    <a:pt x="163" y="366"/>
                    <a:pt x="163" y="366"/>
                    <a:pt x="163" y="366"/>
                  </a:cubicBezTo>
                  <a:cubicBezTo>
                    <a:pt x="163" y="366"/>
                    <a:pt x="163" y="366"/>
                    <a:pt x="163" y="366"/>
                  </a:cubicBezTo>
                  <a:cubicBezTo>
                    <a:pt x="164" y="366"/>
                    <a:pt x="165" y="366"/>
                    <a:pt x="168" y="363"/>
                  </a:cubicBezTo>
                  <a:cubicBezTo>
                    <a:pt x="170" y="362"/>
                    <a:pt x="171" y="359"/>
                    <a:pt x="173" y="357"/>
                  </a:cubicBezTo>
                  <a:cubicBezTo>
                    <a:pt x="176" y="353"/>
                    <a:pt x="179" y="349"/>
                    <a:pt x="182" y="345"/>
                  </a:cubicBezTo>
                  <a:cubicBezTo>
                    <a:pt x="181" y="347"/>
                    <a:pt x="179" y="350"/>
                    <a:pt x="177" y="352"/>
                  </a:cubicBezTo>
                  <a:moveTo>
                    <a:pt x="197" y="263"/>
                  </a:moveTo>
                  <a:cubicBezTo>
                    <a:pt x="196" y="265"/>
                    <a:pt x="196" y="265"/>
                    <a:pt x="196" y="265"/>
                  </a:cubicBezTo>
                  <a:cubicBezTo>
                    <a:pt x="196" y="265"/>
                    <a:pt x="196" y="264"/>
                    <a:pt x="197" y="263"/>
                  </a:cubicBezTo>
                  <a:cubicBezTo>
                    <a:pt x="197" y="263"/>
                    <a:pt x="197" y="263"/>
                    <a:pt x="197" y="263"/>
                  </a:cubicBezTo>
                  <a:moveTo>
                    <a:pt x="196" y="265"/>
                  </a:moveTo>
                  <a:cubicBezTo>
                    <a:pt x="196" y="264"/>
                    <a:pt x="196" y="264"/>
                    <a:pt x="197" y="263"/>
                  </a:cubicBezTo>
                  <a:cubicBezTo>
                    <a:pt x="197" y="263"/>
                    <a:pt x="196" y="264"/>
                    <a:pt x="196" y="265"/>
                  </a:cubicBezTo>
                  <a:cubicBezTo>
                    <a:pt x="196" y="265"/>
                    <a:pt x="196" y="265"/>
                    <a:pt x="196" y="265"/>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2"/>
                    <a:pt x="199" y="262"/>
                    <a:pt x="199" y="262"/>
                  </a:cubicBezTo>
                  <a:cubicBezTo>
                    <a:pt x="199" y="262"/>
                    <a:pt x="199" y="262"/>
                    <a:pt x="199" y="261"/>
                  </a:cubicBezTo>
                  <a:moveTo>
                    <a:pt x="199" y="262"/>
                  </a:moveTo>
                  <a:cubicBezTo>
                    <a:pt x="199" y="262"/>
                    <a:pt x="199" y="262"/>
                    <a:pt x="199" y="262"/>
                  </a:cubicBezTo>
                  <a:cubicBezTo>
                    <a:pt x="199" y="262"/>
                    <a:pt x="199" y="262"/>
                    <a:pt x="199" y="262"/>
                  </a:cubicBezTo>
                  <a:moveTo>
                    <a:pt x="199" y="262"/>
                  </a:moveTo>
                  <a:cubicBezTo>
                    <a:pt x="199" y="262"/>
                    <a:pt x="199" y="262"/>
                    <a:pt x="199" y="262"/>
                  </a:cubicBezTo>
                  <a:cubicBezTo>
                    <a:pt x="199" y="262"/>
                    <a:pt x="199" y="262"/>
                    <a:pt x="199" y="262"/>
                  </a:cubicBezTo>
                  <a:moveTo>
                    <a:pt x="199" y="262"/>
                  </a:moveTo>
                  <a:cubicBezTo>
                    <a:pt x="199" y="262"/>
                    <a:pt x="199" y="262"/>
                    <a:pt x="199" y="262"/>
                  </a:cubicBezTo>
                  <a:cubicBezTo>
                    <a:pt x="199" y="262"/>
                    <a:pt x="199" y="262"/>
                    <a:pt x="198" y="263"/>
                  </a:cubicBezTo>
                  <a:cubicBezTo>
                    <a:pt x="199" y="262"/>
                    <a:pt x="199" y="262"/>
                    <a:pt x="199" y="262"/>
                  </a:cubicBezTo>
                  <a:moveTo>
                    <a:pt x="152" y="328"/>
                  </a:moveTo>
                  <a:cubicBezTo>
                    <a:pt x="151" y="329"/>
                    <a:pt x="151" y="329"/>
                    <a:pt x="151" y="329"/>
                  </a:cubicBezTo>
                  <a:cubicBezTo>
                    <a:pt x="152" y="329"/>
                    <a:pt x="152" y="328"/>
                    <a:pt x="152" y="328"/>
                  </a:cubicBezTo>
                  <a:moveTo>
                    <a:pt x="137" y="346"/>
                  </a:moveTo>
                  <a:cubicBezTo>
                    <a:pt x="137" y="345"/>
                    <a:pt x="136" y="344"/>
                    <a:pt x="135" y="343"/>
                  </a:cubicBezTo>
                  <a:cubicBezTo>
                    <a:pt x="163" y="308"/>
                    <a:pt x="163" y="308"/>
                    <a:pt x="163" y="308"/>
                  </a:cubicBezTo>
                  <a:cubicBezTo>
                    <a:pt x="173" y="291"/>
                    <a:pt x="173" y="291"/>
                    <a:pt x="173" y="291"/>
                  </a:cubicBezTo>
                  <a:cubicBezTo>
                    <a:pt x="163" y="308"/>
                    <a:pt x="163" y="308"/>
                    <a:pt x="163" y="308"/>
                  </a:cubicBezTo>
                  <a:cubicBezTo>
                    <a:pt x="159" y="318"/>
                    <a:pt x="159" y="318"/>
                    <a:pt x="159" y="318"/>
                  </a:cubicBezTo>
                  <a:cubicBezTo>
                    <a:pt x="137" y="346"/>
                    <a:pt x="137" y="346"/>
                    <a:pt x="137" y="346"/>
                  </a:cubicBezTo>
                  <a:moveTo>
                    <a:pt x="153" y="327"/>
                  </a:moveTo>
                  <a:cubicBezTo>
                    <a:pt x="153" y="327"/>
                    <a:pt x="152" y="328"/>
                    <a:pt x="152" y="328"/>
                  </a:cubicBezTo>
                  <a:cubicBezTo>
                    <a:pt x="152" y="328"/>
                    <a:pt x="153" y="327"/>
                    <a:pt x="153" y="327"/>
                  </a:cubicBezTo>
                  <a:moveTo>
                    <a:pt x="153" y="327"/>
                  </a:moveTo>
                  <a:cubicBezTo>
                    <a:pt x="153" y="327"/>
                    <a:pt x="154" y="326"/>
                    <a:pt x="154" y="326"/>
                  </a:cubicBezTo>
                  <a:cubicBezTo>
                    <a:pt x="154" y="326"/>
                    <a:pt x="153" y="327"/>
                    <a:pt x="153" y="327"/>
                  </a:cubicBezTo>
                  <a:moveTo>
                    <a:pt x="154" y="326"/>
                  </a:moveTo>
                  <a:cubicBezTo>
                    <a:pt x="155" y="326"/>
                    <a:pt x="155" y="325"/>
                    <a:pt x="155" y="325"/>
                  </a:cubicBezTo>
                  <a:cubicBezTo>
                    <a:pt x="155" y="325"/>
                    <a:pt x="155" y="326"/>
                    <a:pt x="154" y="326"/>
                  </a:cubicBezTo>
                  <a:moveTo>
                    <a:pt x="155" y="325"/>
                  </a:moveTo>
                  <a:cubicBezTo>
                    <a:pt x="156" y="325"/>
                    <a:pt x="156" y="325"/>
                    <a:pt x="157" y="325"/>
                  </a:cubicBezTo>
                  <a:cubicBezTo>
                    <a:pt x="156" y="325"/>
                    <a:pt x="156" y="325"/>
                    <a:pt x="155" y="325"/>
                  </a:cubicBezTo>
                  <a:moveTo>
                    <a:pt x="173" y="291"/>
                  </a:moveTo>
                  <a:cubicBezTo>
                    <a:pt x="172" y="290"/>
                    <a:pt x="172" y="288"/>
                    <a:pt x="171" y="286"/>
                  </a:cubicBezTo>
                  <a:cubicBezTo>
                    <a:pt x="165" y="285"/>
                    <a:pt x="165" y="285"/>
                    <a:pt x="165" y="285"/>
                  </a:cubicBezTo>
                  <a:cubicBezTo>
                    <a:pt x="171" y="286"/>
                    <a:pt x="171" y="286"/>
                    <a:pt x="171" y="286"/>
                  </a:cubicBezTo>
                  <a:cubicBezTo>
                    <a:pt x="171" y="284"/>
                    <a:pt x="170" y="283"/>
                    <a:pt x="170" y="283"/>
                  </a:cubicBezTo>
                  <a:cubicBezTo>
                    <a:pt x="182" y="270"/>
                    <a:pt x="182" y="270"/>
                    <a:pt x="182" y="270"/>
                  </a:cubicBezTo>
                  <a:cubicBezTo>
                    <a:pt x="182" y="271"/>
                    <a:pt x="182" y="271"/>
                    <a:pt x="183" y="272"/>
                  </a:cubicBezTo>
                  <a:cubicBezTo>
                    <a:pt x="189" y="267"/>
                    <a:pt x="189" y="267"/>
                    <a:pt x="189" y="267"/>
                  </a:cubicBezTo>
                  <a:cubicBezTo>
                    <a:pt x="183" y="272"/>
                    <a:pt x="183" y="272"/>
                    <a:pt x="183" y="272"/>
                  </a:cubicBezTo>
                  <a:cubicBezTo>
                    <a:pt x="189" y="267"/>
                    <a:pt x="189" y="267"/>
                    <a:pt x="189" y="267"/>
                  </a:cubicBezTo>
                  <a:cubicBezTo>
                    <a:pt x="201" y="251"/>
                    <a:pt x="201" y="251"/>
                    <a:pt x="201" y="251"/>
                  </a:cubicBezTo>
                  <a:cubicBezTo>
                    <a:pt x="189" y="267"/>
                    <a:pt x="189" y="267"/>
                    <a:pt x="189" y="267"/>
                  </a:cubicBezTo>
                  <a:cubicBezTo>
                    <a:pt x="190" y="269"/>
                    <a:pt x="191" y="271"/>
                    <a:pt x="192" y="273"/>
                  </a:cubicBezTo>
                  <a:cubicBezTo>
                    <a:pt x="178" y="298"/>
                    <a:pt x="178" y="298"/>
                    <a:pt x="178" y="298"/>
                  </a:cubicBezTo>
                  <a:cubicBezTo>
                    <a:pt x="173" y="291"/>
                    <a:pt x="173" y="291"/>
                    <a:pt x="173" y="291"/>
                  </a:cubicBezTo>
                  <a:moveTo>
                    <a:pt x="158" y="324"/>
                  </a:moveTo>
                  <a:cubicBezTo>
                    <a:pt x="158" y="324"/>
                    <a:pt x="157" y="325"/>
                    <a:pt x="157" y="325"/>
                  </a:cubicBezTo>
                  <a:cubicBezTo>
                    <a:pt x="157" y="325"/>
                    <a:pt x="158" y="324"/>
                    <a:pt x="158" y="324"/>
                  </a:cubicBezTo>
                  <a:moveTo>
                    <a:pt x="160" y="324"/>
                  </a:moveTo>
                  <a:cubicBezTo>
                    <a:pt x="160" y="324"/>
                    <a:pt x="159" y="324"/>
                    <a:pt x="158" y="324"/>
                  </a:cubicBezTo>
                  <a:cubicBezTo>
                    <a:pt x="159" y="324"/>
                    <a:pt x="160" y="324"/>
                    <a:pt x="160" y="324"/>
                  </a:cubicBezTo>
                  <a:moveTo>
                    <a:pt x="163" y="324"/>
                  </a:moveTo>
                  <a:cubicBezTo>
                    <a:pt x="160" y="324"/>
                    <a:pt x="160" y="324"/>
                    <a:pt x="160" y="324"/>
                  </a:cubicBezTo>
                  <a:cubicBezTo>
                    <a:pt x="161" y="324"/>
                    <a:pt x="162" y="324"/>
                    <a:pt x="163" y="324"/>
                  </a:cubicBezTo>
                  <a:moveTo>
                    <a:pt x="153" y="341"/>
                  </a:moveTo>
                  <a:cubicBezTo>
                    <a:pt x="163" y="324"/>
                    <a:pt x="163" y="324"/>
                    <a:pt x="163" y="324"/>
                  </a:cubicBezTo>
                  <a:cubicBezTo>
                    <a:pt x="160" y="329"/>
                    <a:pt x="156" y="335"/>
                    <a:pt x="153" y="341"/>
                  </a:cubicBezTo>
                  <a:moveTo>
                    <a:pt x="155" y="345"/>
                  </a:moveTo>
                  <a:cubicBezTo>
                    <a:pt x="171" y="334"/>
                    <a:pt x="171" y="334"/>
                    <a:pt x="171" y="334"/>
                  </a:cubicBezTo>
                  <a:cubicBezTo>
                    <a:pt x="170" y="333"/>
                    <a:pt x="169" y="332"/>
                    <a:pt x="168" y="331"/>
                  </a:cubicBezTo>
                  <a:cubicBezTo>
                    <a:pt x="155" y="343"/>
                    <a:pt x="155" y="343"/>
                    <a:pt x="155" y="343"/>
                  </a:cubicBezTo>
                  <a:cubicBezTo>
                    <a:pt x="154" y="342"/>
                    <a:pt x="154" y="341"/>
                    <a:pt x="153" y="341"/>
                  </a:cubicBezTo>
                  <a:cubicBezTo>
                    <a:pt x="158" y="333"/>
                    <a:pt x="164" y="325"/>
                    <a:pt x="169" y="318"/>
                  </a:cubicBezTo>
                  <a:cubicBezTo>
                    <a:pt x="168" y="317"/>
                    <a:pt x="168" y="316"/>
                    <a:pt x="167" y="314"/>
                  </a:cubicBezTo>
                  <a:cubicBezTo>
                    <a:pt x="159" y="318"/>
                    <a:pt x="159" y="318"/>
                    <a:pt x="159" y="318"/>
                  </a:cubicBezTo>
                  <a:cubicBezTo>
                    <a:pt x="167" y="314"/>
                    <a:pt x="167" y="314"/>
                    <a:pt x="167" y="314"/>
                  </a:cubicBezTo>
                  <a:cubicBezTo>
                    <a:pt x="175" y="311"/>
                    <a:pt x="175" y="311"/>
                    <a:pt x="175" y="311"/>
                  </a:cubicBezTo>
                  <a:cubicBezTo>
                    <a:pt x="180" y="318"/>
                    <a:pt x="180" y="318"/>
                    <a:pt x="180" y="318"/>
                  </a:cubicBezTo>
                  <a:cubicBezTo>
                    <a:pt x="171" y="334"/>
                    <a:pt x="171" y="334"/>
                    <a:pt x="171" y="334"/>
                  </a:cubicBezTo>
                  <a:cubicBezTo>
                    <a:pt x="155" y="345"/>
                    <a:pt x="155" y="345"/>
                    <a:pt x="155" y="345"/>
                  </a:cubicBezTo>
                  <a:moveTo>
                    <a:pt x="216" y="207"/>
                  </a:moveTo>
                  <a:cubicBezTo>
                    <a:pt x="217" y="207"/>
                    <a:pt x="217" y="207"/>
                    <a:pt x="217" y="207"/>
                  </a:cubicBezTo>
                  <a:cubicBezTo>
                    <a:pt x="217" y="207"/>
                    <a:pt x="217" y="207"/>
                    <a:pt x="216" y="207"/>
                  </a:cubicBezTo>
                  <a:moveTo>
                    <a:pt x="216" y="208"/>
                  </a:moveTo>
                  <a:cubicBezTo>
                    <a:pt x="216" y="208"/>
                    <a:pt x="216" y="208"/>
                    <a:pt x="216" y="207"/>
                  </a:cubicBezTo>
                  <a:cubicBezTo>
                    <a:pt x="216" y="208"/>
                    <a:pt x="216" y="208"/>
                    <a:pt x="216" y="208"/>
                  </a:cubicBezTo>
                  <a:moveTo>
                    <a:pt x="215" y="209"/>
                  </a:moveTo>
                  <a:cubicBezTo>
                    <a:pt x="215" y="209"/>
                    <a:pt x="215" y="208"/>
                    <a:pt x="216" y="208"/>
                  </a:cubicBezTo>
                  <a:cubicBezTo>
                    <a:pt x="215" y="208"/>
                    <a:pt x="215" y="209"/>
                    <a:pt x="215" y="209"/>
                  </a:cubicBezTo>
                  <a:moveTo>
                    <a:pt x="214" y="210"/>
                  </a:moveTo>
                  <a:cubicBezTo>
                    <a:pt x="214" y="209"/>
                    <a:pt x="215" y="209"/>
                    <a:pt x="215" y="209"/>
                  </a:cubicBezTo>
                  <a:cubicBezTo>
                    <a:pt x="215" y="209"/>
                    <a:pt x="214" y="209"/>
                    <a:pt x="214" y="210"/>
                  </a:cubicBezTo>
                  <a:moveTo>
                    <a:pt x="214" y="210"/>
                  </a:moveTo>
                  <a:cubicBezTo>
                    <a:pt x="214" y="210"/>
                    <a:pt x="214" y="210"/>
                    <a:pt x="214" y="210"/>
                  </a:cubicBezTo>
                  <a:cubicBezTo>
                    <a:pt x="214" y="210"/>
                    <a:pt x="214" y="210"/>
                    <a:pt x="214" y="210"/>
                  </a:cubicBezTo>
                  <a:moveTo>
                    <a:pt x="213" y="211"/>
                  </a:moveTo>
                  <a:cubicBezTo>
                    <a:pt x="213" y="210"/>
                    <a:pt x="214" y="210"/>
                    <a:pt x="214" y="210"/>
                  </a:cubicBezTo>
                  <a:cubicBezTo>
                    <a:pt x="214" y="210"/>
                    <a:pt x="213" y="210"/>
                    <a:pt x="213" y="211"/>
                  </a:cubicBezTo>
                  <a:moveTo>
                    <a:pt x="212" y="211"/>
                  </a:moveTo>
                  <a:cubicBezTo>
                    <a:pt x="212" y="211"/>
                    <a:pt x="213" y="211"/>
                    <a:pt x="213" y="211"/>
                  </a:cubicBezTo>
                  <a:cubicBezTo>
                    <a:pt x="213" y="211"/>
                    <a:pt x="213" y="211"/>
                    <a:pt x="213" y="211"/>
                  </a:cubicBezTo>
                  <a:moveTo>
                    <a:pt x="212" y="212"/>
                  </a:moveTo>
                  <a:cubicBezTo>
                    <a:pt x="212" y="212"/>
                    <a:pt x="212" y="211"/>
                    <a:pt x="212" y="211"/>
                  </a:cubicBezTo>
                  <a:cubicBezTo>
                    <a:pt x="212" y="211"/>
                    <a:pt x="212" y="212"/>
                    <a:pt x="212" y="212"/>
                  </a:cubicBezTo>
                  <a:moveTo>
                    <a:pt x="211" y="212"/>
                  </a:moveTo>
                  <a:cubicBezTo>
                    <a:pt x="211" y="212"/>
                    <a:pt x="212" y="212"/>
                    <a:pt x="212" y="212"/>
                  </a:cubicBezTo>
                  <a:cubicBezTo>
                    <a:pt x="212" y="212"/>
                    <a:pt x="211" y="212"/>
                    <a:pt x="211" y="212"/>
                  </a:cubicBezTo>
                  <a:moveTo>
                    <a:pt x="211" y="213"/>
                  </a:moveTo>
                  <a:cubicBezTo>
                    <a:pt x="211" y="213"/>
                    <a:pt x="211" y="213"/>
                    <a:pt x="211" y="212"/>
                  </a:cubicBezTo>
                  <a:cubicBezTo>
                    <a:pt x="211" y="213"/>
                    <a:pt x="211" y="213"/>
                    <a:pt x="211" y="213"/>
                  </a:cubicBezTo>
                  <a:moveTo>
                    <a:pt x="211" y="214"/>
                  </a:moveTo>
                  <a:cubicBezTo>
                    <a:pt x="211" y="214"/>
                    <a:pt x="211" y="213"/>
                    <a:pt x="211" y="213"/>
                  </a:cubicBezTo>
                  <a:cubicBezTo>
                    <a:pt x="211" y="213"/>
                    <a:pt x="211" y="214"/>
                    <a:pt x="211" y="214"/>
                  </a:cubicBezTo>
                  <a:moveTo>
                    <a:pt x="210" y="214"/>
                  </a:moveTo>
                  <a:cubicBezTo>
                    <a:pt x="210" y="214"/>
                    <a:pt x="210" y="214"/>
                    <a:pt x="211" y="214"/>
                  </a:cubicBezTo>
                  <a:cubicBezTo>
                    <a:pt x="210" y="214"/>
                    <a:pt x="210" y="214"/>
                    <a:pt x="210" y="214"/>
                  </a:cubicBezTo>
                  <a:moveTo>
                    <a:pt x="210" y="214"/>
                  </a:moveTo>
                  <a:cubicBezTo>
                    <a:pt x="210" y="214"/>
                    <a:pt x="210" y="214"/>
                    <a:pt x="210" y="214"/>
                  </a:cubicBezTo>
                  <a:cubicBezTo>
                    <a:pt x="210" y="214"/>
                    <a:pt x="210" y="214"/>
                    <a:pt x="210" y="214"/>
                  </a:cubicBezTo>
                  <a:moveTo>
                    <a:pt x="209" y="215"/>
                  </a:moveTo>
                  <a:cubicBezTo>
                    <a:pt x="210" y="215"/>
                    <a:pt x="210" y="215"/>
                    <a:pt x="210" y="215"/>
                  </a:cubicBezTo>
                  <a:cubicBezTo>
                    <a:pt x="209" y="215"/>
                    <a:pt x="209" y="215"/>
                    <a:pt x="209" y="215"/>
                  </a:cubicBezTo>
                  <a:moveTo>
                    <a:pt x="209" y="216"/>
                  </a:moveTo>
                  <a:cubicBezTo>
                    <a:pt x="209" y="215"/>
                    <a:pt x="209" y="215"/>
                    <a:pt x="209" y="215"/>
                  </a:cubicBezTo>
                  <a:cubicBezTo>
                    <a:pt x="209" y="215"/>
                    <a:pt x="209" y="215"/>
                    <a:pt x="209" y="216"/>
                  </a:cubicBezTo>
                  <a:moveTo>
                    <a:pt x="209" y="216"/>
                  </a:moveTo>
                  <a:cubicBezTo>
                    <a:pt x="209" y="216"/>
                    <a:pt x="209" y="216"/>
                    <a:pt x="209" y="216"/>
                  </a:cubicBezTo>
                  <a:cubicBezTo>
                    <a:pt x="209" y="216"/>
                    <a:pt x="209" y="216"/>
                    <a:pt x="209" y="216"/>
                  </a:cubicBezTo>
                  <a:moveTo>
                    <a:pt x="208" y="217"/>
                  </a:moveTo>
                  <a:cubicBezTo>
                    <a:pt x="208" y="216"/>
                    <a:pt x="208" y="216"/>
                    <a:pt x="208" y="216"/>
                  </a:cubicBezTo>
                  <a:cubicBezTo>
                    <a:pt x="208" y="216"/>
                    <a:pt x="208" y="216"/>
                    <a:pt x="208" y="217"/>
                  </a:cubicBezTo>
                  <a:moveTo>
                    <a:pt x="208" y="217"/>
                  </a:moveTo>
                  <a:cubicBezTo>
                    <a:pt x="208" y="217"/>
                    <a:pt x="208" y="217"/>
                    <a:pt x="208" y="217"/>
                  </a:cubicBezTo>
                  <a:cubicBezTo>
                    <a:pt x="208" y="217"/>
                    <a:pt x="208" y="217"/>
                    <a:pt x="208" y="217"/>
                  </a:cubicBezTo>
                  <a:moveTo>
                    <a:pt x="208" y="218"/>
                  </a:moveTo>
                  <a:cubicBezTo>
                    <a:pt x="208" y="217"/>
                    <a:pt x="208" y="217"/>
                    <a:pt x="208" y="217"/>
                  </a:cubicBezTo>
                  <a:cubicBezTo>
                    <a:pt x="208" y="217"/>
                    <a:pt x="208" y="217"/>
                    <a:pt x="208" y="218"/>
                  </a:cubicBezTo>
                  <a:moveTo>
                    <a:pt x="207" y="218"/>
                  </a:moveTo>
                  <a:cubicBezTo>
                    <a:pt x="208" y="218"/>
                    <a:pt x="208" y="218"/>
                    <a:pt x="208" y="218"/>
                  </a:cubicBezTo>
                  <a:cubicBezTo>
                    <a:pt x="208" y="218"/>
                    <a:pt x="208" y="218"/>
                    <a:pt x="207" y="218"/>
                  </a:cubicBezTo>
                  <a:moveTo>
                    <a:pt x="207" y="218"/>
                  </a:moveTo>
                  <a:cubicBezTo>
                    <a:pt x="207" y="218"/>
                    <a:pt x="207" y="218"/>
                    <a:pt x="207" y="218"/>
                  </a:cubicBezTo>
                  <a:cubicBezTo>
                    <a:pt x="207" y="218"/>
                    <a:pt x="207" y="218"/>
                    <a:pt x="207" y="218"/>
                  </a:cubicBezTo>
                  <a:moveTo>
                    <a:pt x="207" y="219"/>
                  </a:moveTo>
                  <a:cubicBezTo>
                    <a:pt x="207" y="218"/>
                    <a:pt x="207" y="218"/>
                    <a:pt x="207" y="218"/>
                  </a:cubicBezTo>
                  <a:cubicBezTo>
                    <a:pt x="207" y="218"/>
                    <a:pt x="207" y="218"/>
                    <a:pt x="207" y="219"/>
                  </a:cubicBezTo>
                  <a:moveTo>
                    <a:pt x="207" y="219"/>
                  </a:moveTo>
                  <a:cubicBezTo>
                    <a:pt x="207" y="219"/>
                    <a:pt x="207" y="219"/>
                    <a:pt x="207" y="219"/>
                  </a:cubicBezTo>
                  <a:cubicBezTo>
                    <a:pt x="207" y="219"/>
                    <a:pt x="207" y="219"/>
                    <a:pt x="207" y="219"/>
                  </a:cubicBezTo>
                  <a:moveTo>
                    <a:pt x="206" y="220"/>
                  </a:moveTo>
                  <a:cubicBezTo>
                    <a:pt x="206" y="219"/>
                    <a:pt x="207" y="219"/>
                    <a:pt x="207" y="219"/>
                  </a:cubicBezTo>
                  <a:cubicBezTo>
                    <a:pt x="207" y="219"/>
                    <a:pt x="206" y="219"/>
                    <a:pt x="206" y="220"/>
                  </a:cubicBezTo>
                  <a:moveTo>
                    <a:pt x="206" y="220"/>
                  </a:moveTo>
                  <a:cubicBezTo>
                    <a:pt x="206" y="220"/>
                    <a:pt x="206" y="220"/>
                    <a:pt x="206" y="220"/>
                  </a:cubicBezTo>
                  <a:cubicBezTo>
                    <a:pt x="206" y="220"/>
                    <a:pt x="206" y="220"/>
                    <a:pt x="206" y="220"/>
                  </a:cubicBezTo>
                  <a:moveTo>
                    <a:pt x="206" y="220"/>
                  </a:moveTo>
                  <a:cubicBezTo>
                    <a:pt x="206" y="220"/>
                    <a:pt x="206" y="220"/>
                    <a:pt x="206" y="220"/>
                  </a:cubicBezTo>
                  <a:cubicBezTo>
                    <a:pt x="206" y="220"/>
                    <a:pt x="206" y="220"/>
                    <a:pt x="206" y="220"/>
                  </a:cubicBezTo>
                  <a:moveTo>
                    <a:pt x="206" y="220"/>
                  </a:moveTo>
                  <a:cubicBezTo>
                    <a:pt x="206" y="220"/>
                    <a:pt x="205" y="220"/>
                    <a:pt x="205" y="220"/>
                  </a:cubicBezTo>
                  <a:cubicBezTo>
                    <a:pt x="205" y="220"/>
                    <a:pt x="206" y="220"/>
                    <a:pt x="206" y="220"/>
                  </a:cubicBezTo>
                  <a:moveTo>
                    <a:pt x="205" y="220"/>
                  </a:moveTo>
                  <a:cubicBezTo>
                    <a:pt x="205" y="221"/>
                    <a:pt x="205" y="221"/>
                    <a:pt x="205" y="221"/>
                  </a:cubicBezTo>
                  <a:cubicBezTo>
                    <a:pt x="205" y="220"/>
                    <a:pt x="205" y="220"/>
                    <a:pt x="205" y="220"/>
                  </a:cubicBezTo>
                  <a:moveTo>
                    <a:pt x="205" y="221"/>
                  </a:moveTo>
                  <a:cubicBezTo>
                    <a:pt x="205" y="221"/>
                    <a:pt x="205" y="222"/>
                    <a:pt x="205" y="222"/>
                  </a:cubicBezTo>
                  <a:cubicBezTo>
                    <a:pt x="205" y="222"/>
                    <a:pt x="205" y="221"/>
                    <a:pt x="205" y="221"/>
                  </a:cubicBezTo>
                  <a:moveTo>
                    <a:pt x="205" y="222"/>
                  </a:moveTo>
                  <a:cubicBezTo>
                    <a:pt x="205" y="222"/>
                    <a:pt x="205" y="222"/>
                    <a:pt x="205" y="222"/>
                  </a:cubicBezTo>
                  <a:cubicBezTo>
                    <a:pt x="205" y="222"/>
                    <a:pt x="205" y="222"/>
                    <a:pt x="205" y="222"/>
                  </a:cubicBezTo>
                  <a:moveTo>
                    <a:pt x="205" y="222"/>
                  </a:moveTo>
                  <a:cubicBezTo>
                    <a:pt x="205" y="222"/>
                    <a:pt x="205" y="222"/>
                    <a:pt x="204" y="222"/>
                  </a:cubicBezTo>
                  <a:cubicBezTo>
                    <a:pt x="205" y="222"/>
                    <a:pt x="205" y="222"/>
                    <a:pt x="205" y="222"/>
                  </a:cubicBezTo>
                  <a:moveTo>
                    <a:pt x="204" y="222"/>
                  </a:moveTo>
                  <a:cubicBezTo>
                    <a:pt x="204" y="222"/>
                    <a:pt x="204" y="222"/>
                    <a:pt x="204" y="223"/>
                  </a:cubicBezTo>
                  <a:cubicBezTo>
                    <a:pt x="204" y="222"/>
                    <a:pt x="204" y="222"/>
                    <a:pt x="204" y="222"/>
                  </a:cubicBezTo>
                  <a:moveTo>
                    <a:pt x="199" y="231"/>
                  </a:moveTo>
                  <a:cubicBezTo>
                    <a:pt x="204" y="225"/>
                    <a:pt x="211" y="216"/>
                    <a:pt x="217" y="210"/>
                  </a:cubicBezTo>
                  <a:cubicBezTo>
                    <a:pt x="211" y="216"/>
                    <a:pt x="204" y="225"/>
                    <a:pt x="199" y="231"/>
                  </a:cubicBezTo>
                  <a:moveTo>
                    <a:pt x="200" y="231"/>
                  </a:moveTo>
                  <a:cubicBezTo>
                    <a:pt x="199" y="231"/>
                    <a:pt x="199" y="231"/>
                    <a:pt x="199" y="231"/>
                  </a:cubicBezTo>
                  <a:cubicBezTo>
                    <a:pt x="199" y="231"/>
                    <a:pt x="200" y="231"/>
                    <a:pt x="200" y="231"/>
                  </a:cubicBezTo>
                  <a:moveTo>
                    <a:pt x="201" y="230"/>
                  </a:moveTo>
                  <a:cubicBezTo>
                    <a:pt x="201" y="230"/>
                    <a:pt x="200" y="231"/>
                    <a:pt x="200" y="231"/>
                  </a:cubicBezTo>
                  <a:cubicBezTo>
                    <a:pt x="200" y="231"/>
                    <a:pt x="201" y="230"/>
                    <a:pt x="201" y="230"/>
                  </a:cubicBezTo>
                  <a:moveTo>
                    <a:pt x="202" y="230"/>
                  </a:moveTo>
                  <a:cubicBezTo>
                    <a:pt x="202" y="230"/>
                    <a:pt x="201" y="230"/>
                    <a:pt x="201" y="230"/>
                  </a:cubicBezTo>
                  <a:cubicBezTo>
                    <a:pt x="201" y="230"/>
                    <a:pt x="202" y="230"/>
                    <a:pt x="202" y="230"/>
                  </a:cubicBezTo>
                  <a:moveTo>
                    <a:pt x="203" y="229"/>
                  </a:moveTo>
                  <a:cubicBezTo>
                    <a:pt x="203" y="229"/>
                    <a:pt x="202" y="229"/>
                    <a:pt x="202" y="230"/>
                  </a:cubicBezTo>
                  <a:cubicBezTo>
                    <a:pt x="202" y="229"/>
                    <a:pt x="203" y="229"/>
                    <a:pt x="203" y="229"/>
                  </a:cubicBezTo>
                  <a:moveTo>
                    <a:pt x="204" y="228"/>
                  </a:moveTo>
                  <a:cubicBezTo>
                    <a:pt x="204" y="228"/>
                    <a:pt x="203" y="228"/>
                    <a:pt x="203" y="229"/>
                  </a:cubicBezTo>
                  <a:cubicBezTo>
                    <a:pt x="203" y="228"/>
                    <a:pt x="204" y="228"/>
                    <a:pt x="204" y="228"/>
                  </a:cubicBezTo>
                  <a:moveTo>
                    <a:pt x="205" y="227"/>
                  </a:moveTo>
                  <a:cubicBezTo>
                    <a:pt x="205" y="227"/>
                    <a:pt x="205" y="228"/>
                    <a:pt x="204" y="228"/>
                  </a:cubicBezTo>
                  <a:cubicBezTo>
                    <a:pt x="205" y="228"/>
                    <a:pt x="205" y="227"/>
                    <a:pt x="205" y="227"/>
                  </a:cubicBezTo>
                  <a:moveTo>
                    <a:pt x="206" y="226"/>
                  </a:moveTo>
                  <a:cubicBezTo>
                    <a:pt x="206" y="226"/>
                    <a:pt x="205" y="227"/>
                    <a:pt x="205" y="227"/>
                  </a:cubicBezTo>
                  <a:cubicBezTo>
                    <a:pt x="205" y="227"/>
                    <a:pt x="206" y="226"/>
                    <a:pt x="206" y="226"/>
                  </a:cubicBezTo>
                  <a:moveTo>
                    <a:pt x="207" y="225"/>
                  </a:moveTo>
                  <a:cubicBezTo>
                    <a:pt x="207" y="226"/>
                    <a:pt x="206" y="226"/>
                    <a:pt x="206" y="226"/>
                  </a:cubicBezTo>
                  <a:cubicBezTo>
                    <a:pt x="206" y="226"/>
                    <a:pt x="207" y="226"/>
                    <a:pt x="207" y="225"/>
                  </a:cubicBezTo>
                  <a:moveTo>
                    <a:pt x="208" y="225"/>
                  </a:moveTo>
                  <a:cubicBezTo>
                    <a:pt x="208" y="225"/>
                    <a:pt x="207" y="225"/>
                    <a:pt x="207" y="225"/>
                  </a:cubicBezTo>
                  <a:cubicBezTo>
                    <a:pt x="207" y="225"/>
                    <a:pt x="208" y="225"/>
                    <a:pt x="208" y="225"/>
                  </a:cubicBezTo>
                  <a:moveTo>
                    <a:pt x="209" y="224"/>
                  </a:moveTo>
                  <a:cubicBezTo>
                    <a:pt x="209" y="224"/>
                    <a:pt x="208" y="224"/>
                    <a:pt x="208" y="225"/>
                  </a:cubicBezTo>
                  <a:cubicBezTo>
                    <a:pt x="208" y="224"/>
                    <a:pt x="209" y="224"/>
                    <a:pt x="209" y="224"/>
                  </a:cubicBezTo>
                  <a:moveTo>
                    <a:pt x="210" y="223"/>
                  </a:moveTo>
                  <a:cubicBezTo>
                    <a:pt x="210" y="223"/>
                    <a:pt x="209" y="223"/>
                    <a:pt x="209" y="224"/>
                  </a:cubicBezTo>
                  <a:cubicBezTo>
                    <a:pt x="209" y="223"/>
                    <a:pt x="210" y="223"/>
                    <a:pt x="210" y="223"/>
                  </a:cubicBezTo>
                  <a:moveTo>
                    <a:pt x="211" y="222"/>
                  </a:moveTo>
                  <a:cubicBezTo>
                    <a:pt x="211" y="222"/>
                    <a:pt x="210" y="223"/>
                    <a:pt x="210" y="223"/>
                  </a:cubicBezTo>
                  <a:cubicBezTo>
                    <a:pt x="210" y="223"/>
                    <a:pt x="211" y="222"/>
                    <a:pt x="211" y="222"/>
                  </a:cubicBezTo>
                  <a:moveTo>
                    <a:pt x="212" y="222"/>
                  </a:moveTo>
                  <a:cubicBezTo>
                    <a:pt x="211" y="222"/>
                    <a:pt x="211" y="222"/>
                    <a:pt x="211" y="222"/>
                  </a:cubicBezTo>
                  <a:cubicBezTo>
                    <a:pt x="211" y="222"/>
                    <a:pt x="211" y="222"/>
                    <a:pt x="212" y="222"/>
                  </a:cubicBezTo>
                  <a:moveTo>
                    <a:pt x="212" y="220"/>
                  </a:moveTo>
                  <a:cubicBezTo>
                    <a:pt x="212" y="221"/>
                    <a:pt x="212" y="221"/>
                    <a:pt x="212" y="222"/>
                  </a:cubicBezTo>
                  <a:cubicBezTo>
                    <a:pt x="212" y="221"/>
                    <a:pt x="212" y="221"/>
                    <a:pt x="212" y="220"/>
                  </a:cubicBezTo>
                  <a:moveTo>
                    <a:pt x="213" y="220"/>
                  </a:moveTo>
                  <a:cubicBezTo>
                    <a:pt x="213" y="220"/>
                    <a:pt x="213" y="220"/>
                    <a:pt x="212" y="220"/>
                  </a:cubicBezTo>
                  <a:cubicBezTo>
                    <a:pt x="213" y="220"/>
                    <a:pt x="213" y="220"/>
                    <a:pt x="213" y="220"/>
                  </a:cubicBezTo>
                  <a:moveTo>
                    <a:pt x="213" y="220"/>
                  </a:moveTo>
                  <a:cubicBezTo>
                    <a:pt x="214" y="220"/>
                    <a:pt x="214" y="219"/>
                    <a:pt x="214" y="219"/>
                  </a:cubicBezTo>
                  <a:cubicBezTo>
                    <a:pt x="214" y="219"/>
                    <a:pt x="214" y="220"/>
                    <a:pt x="213" y="220"/>
                  </a:cubicBezTo>
                  <a:moveTo>
                    <a:pt x="315" y="238"/>
                  </a:moveTo>
                  <a:cubicBezTo>
                    <a:pt x="315" y="238"/>
                    <a:pt x="315" y="238"/>
                    <a:pt x="315" y="238"/>
                  </a:cubicBezTo>
                  <a:cubicBezTo>
                    <a:pt x="315" y="238"/>
                    <a:pt x="315" y="238"/>
                    <a:pt x="315" y="238"/>
                  </a:cubicBezTo>
                  <a:moveTo>
                    <a:pt x="315" y="238"/>
                  </a:moveTo>
                  <a:cubicBezTo>
                    <a:pt x="315" y="238"/>
                    <a:pt x="315" y="238"/>
                    <a:pt x="315" y="238"/>
                  </a:cubicBezTo>
                  <a:cubicBezTo>
                    <a:pt x="315" y="238"/>
                    <a:pt x="315" y="238"/>
                    <a:pt x="315" y="238"/>
                  </a:cubicBezTo>
                  <a:moveTo>
                    <a:pt x="315" y="238"/>
                  </a:moveTo>
                  <a:cubicBezTo>
                    <a:pt x="315" y="238"/>
                    <a:pt x="315" y="238"/>
                    <a:pt x="315" y="238"/>
                  </a:cubicBezTo>
                  <a:cubicBezTo>
                    <a:pt x="315" y="238"/>
                    <a:pt x="315" y="238"/>
                    <a:pt x="315" y="238"/>
                  </a:cubicBezTo>
                  <a:moveTo>
                    <a:pt x="315" y="238"/>
                  </a:moveTo>
                  <a:cubicBezTo>
                    <a:pt x="315" y="238"/>
                    <a:pt x="315" y="238"/>
                    <a:pt x="315" y="238"/>
                  </a:cubicBezTo>
                  <a:cubicBezTo>
                    <a:pt x="315" y="238"/>
                    <a:pt x="315" y="238"/>
                    <a:pt x="315" y="238"/>
                  </a:cubicBezTo>
                  <a:moveTo>
                    <a:pt x="315" y="239"/>
                  </a:moveTo>
                  <a:cubicBezTo>
                    <a:pt x="315" y="238"/>
                    <a:pt x="315" y="238"/>
                    <a:pt x="315" y="238"/>
                  </a:cubicBezTo>
                  <a:cubicBezTo>
                    <a:pt x="315" y="239"/>
                    <a:pt x="315" y="239"/>
                    <a:pt x="315" y="239"/>
                  </a:cubicBezTo>
                  <a:moveTo>
                    <a:pt x="315" y="239"/>
                  </a:moveTo>
                  <a:cubicBezTo>
                    <a:pt x="315" y="239"/>
                    <a:pt x="315" y="239"/>
                    <a:pt x="315" y="239"/>
                  </a:cubicBezTo>
                  <a:cubicBezTo>
                    <a:pt x="315" y="239"/>
                    <a:pt x="315" y="239"/>
                    <a:pt x="315" y="239"/>
                  </a:cubicBezTo>
                  <a:moveTo>
                    <a:pt x="315" y="239"/>
                  </a:moveTo>
                  <a:cubicBezTo>
                    <a:pt x="315" y="239"/>
                    <a:pt x="315" y="239"/>
                    <a:pt x="315" y="239"/>
                  </a:cubicBezTo>
                  <a:cubicBezTo>
                    <a:pt x="315" y="239"/>
                    <a:pt x="315" y="239"/>
                    <a:pt x="315" y="239"/>
                  </a:cubicBezTo>
                  <a:moveTo>
                    <a:pt x="315" y="239"/>
                  </a:moveTo>
                  <a:cubicBezTo>
                    <a:pt x="315" y="239"/>
                    <a:pt x="315" y="239"/>
                    <a:pt x="315" y="239"/>
                  </a:cubicBezTo>
                  <a:cubicBezTo>
                    <a:pt x="315" y="239"/>
                    <a:pt x="315" y="239"/>
                    <a:pt x="315" y="239"/>
                  </a:cubicBezTo>
                  <a:moveTo>
                    <a:pt x="316" y="239"/>
                  </a:moveTo>
                  <a:cubicBezTo>
                    <a:pt x="315" y="239"/>
                    <a:pt x="315" y="239"/>
                    <a:pt x="315"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251" y="171"/>
                  </a:moveTo>
                  <a:cubicBezTo>
                    <a:pt x="255" y="167"/>
                    <a:pt x="260" y="163"/>
                    <a:pt x="264" y="160"/>
                  </a:cubicBezTo>
                  <a:cubicBezTo>
                    <a:pt x="264" y="160"/>
                    <a:pt x="264" y="161"/>
                    <a:pt x="264" y="162"/>
                  </a:cubicBezTo>
                  <a:cubicBezTo>
                    <a:pt x="251" y="171"/>
                    <a:pt x="251" y="171"/>
                    <a:pt x="251" y="171"/>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1" y="220"/>
                  </a:moveTo>
                  <a:cubicBezTo>
                    <a:pt x="321" y="220"/>
                    <a:pt x="320" y="221"/>
                    <a:pt x="320" y="222"/>
                  </a:cubicBezTo>
                  <a:cubicBezTo>
                    <a:pt x="320" y="221"/>
                    <a:pt x="321" y="221"/>
                    <a:pt x="321" y="221"/>
                  </a:cubicBezTo>
                  <a:moveTo>
                    <a:pt x="315" y="238"/>
                  </a:moveTo>
                  <a:cubicBezTo>
                    <a:pt x="313" y="235"/>
                    <a:pt x="317" y="229"/>
                    <a:pt x="320" y="222"/>
                  </a:cubicBezTo>
                  <a:cubicBezTo>
                    <a:pt x="316" y="230"/>
                    <a:pt x="313" y="236"/>
                    <a:pt x="315" y="238"/>
                  </a:cubicBezTo>
                  <a:cubicBezTo>
                    <a:pt x="315" y="238"/>
                    <a:pt x="315" y="238"/>
                    <a:pt x="315" y="238"/>
                  </a:cubicBezTo>
                  <a:moveTo>
                    <a:pt x="311" y="108"/>
                  </a:moveTo>
                  <a:cubicBezTo>
                    <a:pt x="325" y="97"/>
                    <a:pt x="325" y="97"/>
                    <a:pt x="325" y="97"/>
                  </a:cubicBezTo>
                  <a:cubicBezTo>
                    <a:pt x="311" y="108"/>
                    <a:pt x="311" y="108"/>
                    <a:pt x="311" y="108"/>
                  </a:cubicBezTo>
                  <a:moveTo>
                    <a:pt x="311" y="108"/>
                  </a:moveTo>
                  <a:cubicBezTo>
                    <a:pt x="312" y="109"/>
                    <a:pt x="312" y="109"/>
                    <a:pt x="312" y="109"/>
                  </a:cubicBezTo>
                  <a:cubicBezTo>
                    <a:pt x="311" y="108"/>
                    <a:pt x="311" y="108"/>
                    <a:pt x="311" y="108"/>
                  </a:cubicBezTo>
                  <a:moveTo>
                    <a:pt x="312" y="109"/>
                  </a:moveTo>
                  <a:cubicBezTo>
                    <a:pt x="323" y="100"/>
                    <a:pt x="323" y="100"/>
                    <a:pt x="323" y="100"/>
                  </a:cubicBezTo>
                  <a:cubicBezTo>
                    <a:pt x="312" y="109"/>
                    <a:pt x="312" y="109"/>
                    <a:pt x="312" y="109"/>
                  </a:cubicBezTo>
                  <a:moveTo>
                    <a:pt x="312" y="110"/>
                  </a:moveTo>
                  <a:cubicBezTo>
                    <a:pt x="312" y="110"/>
                    <a:pt x="312" y="109"/>
                    <a:pt x="312" y="109"/>
                  </a:cubicBezTo>
                  <a:cubicBezTo>
                    <a:pt x="312" y="109"/>
                    <a:pt x="312" y="109"/>
                    <a:pt x="312" y="109"/>
                  </a:cubicBezTo>
                  <a:moveTo>
                    <a:pt x="311" y="110"/>
                  </a:moveTo>
                  <a:cubicBezTo>
                    <a:pt x="311" y="110"/>
                    <a:pt x="312" y="110"/>
                    <a:pt x="312" y="110"/>
                  </a:cubicBezTo>
                  <a:cubicBezTo>
                    <a:pt x="312" y="110"/>
                    <a:pt x="311" y="110"/>
                    <a:pt x="311" y="110"/>
                  </a:cubicBezTo>
                  <a:moveTo>
                    <a:pt x="311" y="111"/>
                  </a:moveTo>
                  <a:cubicBezTo>
                    <a:pt x="311" y="111"/>
                    <a:pt x="311" y="110"/>
                    <a:pt x="311" y="110"/>
                  </a:cubicBezTo>
                  <a:cubicBezTo>
                    <a:pt x="311" y="110"/>
                    <a:pt x="311" y="111"/>
                    <a:pt x="311" y="111"/>
                  </a:cubicBezTo>
                  <a:moveTo>
                    <a:pt x="311" y="111"/>
                  </a:moveTo>
                  <a:cubicBezTo>
                    <a:pt x="311" y="111"/>
                    <a:pt x="311" y="111"/>
                    <a:pt x="311" y="111"/>
                  </a:cubicBezTo>
                  <a:cubicBezTo>
                    <a:pt x="311" y="111"/>
                    <a:pt x="311" y="111"/>
                    <a:pt x="311" y="111"/>
                  </a:cubicBezTo>
                  <a:moveTo>
                    <a:pt x="311" y="111"/>
                  </a:moveTo>
                  <a:cubicBezTo>
                    <a:pt x="311" y="111"/>
                    <a:pt x="311" y="111"/>
                    <a:pt x="311" y="111"/>
                  </a:cubicBezTo>
                  <a:cubicBezTo>
                    <a:pt x="311" y="111"/>
                    <a:pt x="311" y="111"/>
                    <a:pt x="311" y="111"/>
                  </a:cubicBezTo>
                  <a:moveTo>
                    <a:pt x="312" y="111"/>
                  </a:moveTo>
                  <a:cubicBezTo>
                    <a:pt x="311" y="111"/>
                    <a:pt x="311" y="111"/>
                    <a:pt x="311" y="111"/>
                  </a:cubicBezTo>
                  <a:cubicBezTo>
                    <a:pt x="312" y="111"/>
                    <a:pt x="312" y="111"/>
                    <a:pt x="312" y="111"/>
                  </a:cubicBezTo>
                  <a:moveTo>
                    <a:pt x="312" y="111"/>
                  </a:moveTo>
                  <a:cubicBezTo>
                    <a:pt x="312" y="111"/>
                    <a:pt x="312" y="111"/>
                    <a:pt x="312" y="111"/>
                  </a:cubicBezTo>
                  <a:cubicBezTo>
                    <a:pt x="312" y="111"/>
                    <a:pt x="312" y="111"/>
                    <a:pt x="312" y="111"/>
                  </a:cubicBezTo>
                  <a:moveTo>
                    <a:pt x="313" y="111"/>
                  </a:moveTo>
                  <a:cubicBezTo>
                    <a:pt x="312" y="111"/>
                    <a:pt x="312" y="111"/>
                    <a:pt x="312" y="111"/>
                  </a:cubicBezTo>
                  <a:cubicBezTo>
                    <a:pt x="313" y="111"/>
                    <a:pt x="313" y="111"/>
                    <a:pt x="313" y="111"/>
                  </a:cubicBezTo>
                  <a:moveTo>
                    <a:pt x="313" y="111"/>
                  </a:moveTo>
                  <a:cubicBezTo>
                    <a:pt x="313" y="111"/>
                    <a:pt x="313" y="111"/>
                    <a:pt x="313" y="111"/>
                  </a:cubicBezTo>
                  <a:cubicBezTo>
                    <a:pt x="313" y="111"/>
                    <a:pt x="313" y="111"/>
                    <a:pt x="313" y="111"/>
                  </a:cubicBezTo>
                  <a:moveTo>
                    <a:pt x="315" y="110"/>
                  </a:moveTo>
                  <a:cubicBezTo>
                    <a:pt x="314" y="110"/>
                    <a:pt x="314" y="111"/>
                    <a:pt x="313" y="111"/>
                  </a:cubicBezTo>
                  <a:cubicBezTo>
                    <a:pt x="314" y="111"/>
                    <a:pt x="314" y="110"/>
                    <a:pt x="315" y="110"/>
                  </a:cubicBezTo>
                  <a:moveTo>
                    <a:pt x="316" y="109"/>
                  </a:moveTo>
                  <a:cubicBezTo>
                    <a:pt x="316" y="110"/>
                    <a:pt x="315" y="110"/>
                    <a:pt x="315" y="110"/>
                  </a:cubicBezTo>
                  <a:cubicBezTo>
                    <a:pt x="315" y="110"/>
                    <a:pt x="316" y="110"/>
                    <a:pt x="316" y="109"/>
                  </a:cubicBezTo>
                  <a:moveTo>
                    <a:pt x="318" y="109"/>
                  </a:moveTo>
                  <a:cubicBezTo>
                    <a:pt x="317" y="109"/>
                    <a:pt x="317" y="109"/>
                    <a:pt x="316" y="109"/>
                  </a:cubicBezTo>
                  <a:cubicBezTo>
                    <a:pt x="317" y="109"/>
                    <a:pt x="317" y="109"/>
                    <a:pt x="318" y="109"/>
                  </a:cubicBezTo>
                  <a:moveTo>
                    <a:pt x="320" y="107"/>
                  </a:moveTo>
                  <a:cubicBezTo>
                    <a:pt x="319" y="108"/>
                    <a:pt x="318" y="108"/>
                    <a:pt x="318" y="109"/>
                  </a:cubicBezTo>
                  <a:cubicBezTo>
                    <a:pt x="318" y="108"/>
                    <a:pt x="319" y="108"/>
                    <a:pt x="320" y="107"/>
                  </a:cubicBezTo>
                  <a:moveTo>
                    <a:pt x="322" y="106"/>
                  </a:moveTo>
                  <a:cubicBezTo>
                    <a:pt x="321" y="107"/>
                    <a:pt x="320" y="107"/>
                    <a:pt x="320" y="107"/>
                  </a:cubicBezTo>
                  <a:cubicBezTo>
                    <a:pt x="320" y="107"/>
                    <a:pt x="321" y="107"/>
                    <a:pt x="322" y="106"/>
                  </a:cubicBezTo>
                  <a:moveTo>
                    <a:pt x="325" y="105"/>
                  </a:moveTo>
                  <a:cubicBezTo>
                    <a:pt x="324" y="105"/>
                    <a:pt x="323" y="106"/>
                    <a:pt x="322" y="106"/>
                  </a:cubicBezTo>
                  <a:cubicBezTo>
                    <a:pt x="324" y="105"/>
                    <a:pt x="326" y="104"/>
                    <a:pt x="328" y="103"/>
                  </a:cubicBezTo>
                  <a:cubicBezTo>
                    <a:pt x="327" y="103"/>
                    <a:pt x="325" y="104"/>
                    <a:pt x="325" y="105"/>
                  </a:cubicBezTo>
                  <a:moveTo>
                    <a:pt x="387" y="55"/>
                  </a:moveTo>
                  <a:cubicBezTo>
                    <a:pt x="389" y="54"/>
                    <a:pt x="391" y="52"/>
                    <a:pt x="394" y="51"/>
                  </a:cubicBezTo>
                  <a:cubicBezTo>
                    <a:pt x="391" y="52"/>
                    <a:pt x="389" y="54"/>
                    <a:pt x="387" y="55"/>
                  </a:cubicBezTo>
                  <a:moveTo>
                    <a:pt x="387" y="55"/>
                  </a:moveTo>
                  <a:cubicBezTo>
                    <a:pt x="385" y="56"/>
                    <a:pt x="383" y="57"/>
                    <a:pt x="381" y="58"/>
                  </a:cubicBezTo>
                  <a:cubicBezTo>
                    <a:pt x="383" y="57"/>
                    <a:pt x="385" y="56"/>
                    <a:pt x="387" y="55"/>
                  </a:cubicBezTo>
                  <a:moveTo>
                    <a:pt x="366" y="68"/>
                  </a:moveTo>
                  <a:cubicBezTo>
                    <a:pt x="381" y="58"/>
                    <a:pt x="381" y="58"/>
                    <a:pt x="381" y="58"/>
                  </a:cubicBezTo>
                  <a:cubicBezTo>
                    <a:pt x="366" y="68"/>
                    <a:pt x="366" y="68"/>
                    <a:pt x="366" y="68"/>
                  </a:cubicBezTo>
                  <a:moveTo>
                    <a:pt x="370" y="68"/>
                  </a:moveTo>
                  <a:cubicBezTo>
                    <a:pt x="365" y="70"/>
                    <a:pt x="365" y="70"/>
                    <a:pt x="365" y="70"/>
                  </a:cubicBezTo>
                  <a:cubicBezTo>
                    <a:pt x="366" y="69"/>
                    <a:pt x="367" y="68"/>
                    <a:pt x="368" y="68"/>
                  </a:cubicBezTo>
                  <a:cubicBezTo>
                    <a:pt x="366" y="68"/>
                    <a:pt x="366" y="68"/>
                    <a:pt x="366" y="68"/>
                  </a:cubicBezTo>
                  <a:cubicBezTo>
                    <a:pt x="368" y="68"/>
                    <a:pt x="368" y="68"/>
                    <a:pt x="368" y="68"/>
                  </a:cubicBezTo>
                  <a:cubicBezTo>
                    <a:pt x="369" y="66"/>
                    <a:pt x="371" y="65"/>
                    <a:pt x="373" y="64"/>
                  </a:cubicBezTo>
                  <a:cubicBezTo>
                    <a:pt x="377" y="61"/>
                    <a:pt x="379" y="60"/>
                    <a:pt x="384" y="57"/>
                  </a:cubicBezTo>
                  <a:cubicBezTo>
                    <a:pt x="384" y="57"/>
                    <a:pt x="384" y="57"/>
                    <a:pt x="384" y="57"/>
                  </a:cubicBezTo>
                  <a:cubicBezTo>
                    <a:pt x="384" y="57"/>
                    <a:pt x="387" y="56"/>
                    <a:pt x="387" y="56"/>
                  </a:cubicBezTo>
                  <a:cubicBezTo>
                    <a:pt x="387" y="56"/>
                    <a:pt x="385" y="56"/>
                    <a:pt x="384" y="57"/>
                  </a:cubicBezTo>
                  <a:cubicBezTo>
                    <a:pt x="387" y="56"/>
                    <a:pt x="389" y="55"/>
                    <a:pt x="391" y="54"/>
                  </a:cubicBezTo>
                  <a:cubicBezTo>
                    <a:pt x="390" y="54"/>
                    <a:pt x="389" y="55"/>
                    <a:pt x="389" y="56"/>
                  </a:cubicBezTo>
                  <a:cubicBezTo>
                    <a:pt x="377" y="64"/>
                    <a:pt x="377" y="64"/>
                    <a:pt x="377" y="64"/>
                  </a:cubicBezTo>
                  <a:cubicBezTo>
                    <a:pt x="375" y="65"/>
                    <a:pt x="372" y="66"/>
                    <a:pt x="370" y="68"/>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4" y="65"/>
                    <a:pt x="394" y="64"/>
                  </a:cubicBezTo>
                  <a:cubicBezTo>
                    <a:pt x="394" y="64"/>
                    <a:pt x="394" y="64"/>
                    <a:pt x="394" y="64"/>
                  </a:cubicBezTo>
                  <a:cubicBezTo>
                    <a:pt x="394" y="64"/>
                    <a:pt x="394" y="64"/>
                    <a:pt x="394" y="64"/>
                  </a:cubicBezTo>
                  <a:cubicBezTo>
                    <a:pt x="394" y="64"/>
                    <a:pt x="394" y="64"/>
                    <a:pt x="394" y="64"/>
                  </a:cubicBezTo>
                  <a:cubicBezTo>
                    <a:pt x="394" y="64"/>
                    <a:pt x="394" y="64"/>
                    <a:pt x="394" y="64"/>
                  </a:cubicBezTo>
                  <a:cubicBezTo>
                    <a:pt x="394" y="64"/>
                    <a:pt x="394" y="64"/>
                    <a:pt x="394" y="64"/>
                  </a:cubicBezTo>
                  <a:cubicBezTo>
                    <a:pt x="394" y="64"/>
                    <a:pt x="394" y="64"/>
                    <a:pt x="394" y="64"/>
                  </a:cubicBezTo>
                  <a:cubicBezTo>
                    <a:pt x="394" y="64"/>
                    <a:pt x="394" y="64"/>
                    <a:pt x="394" y="64"/>
                  </a:cubicBezTo>
                  <a:cubicBezTo>
                    <a:pt x="394" y="64"/>
                    <a:pt x="394" y="64"/>
                    <a:pt x="394" y="64"/>
                  </a:cubicBezTo>
                  <a:cubicBezTo>
                    <a:pt x="394" y="64"/>
                    <a:pt x="394" y="65"/>
                    <a:pt x="393" y="65"/>
                  </a:cubicBezTo>
                  <a:cubicBezTo>
                    <a:pt x="393" y="65"/>
                    <a:pt x="393" y="65"/>
                    <a:pt x="393" y="65"/>
                  </a:cubicBezTo>
                  <a:moveTo>
                    <a:pt x="393" y="65"/>
                  </a:moveTo>
                  <a:cubicBezTo>
                    <a:pt x="393" y="65"/>
                    <a:pt x="393" y="65"/>
                    <a:pt x="393" y="65"/>
                  </a:cubicBezTo>
                  <a:cubicBezTo>
                    <a:pt x="393" y="65"/>
                    <a:pt x="393" y="65"/>
                    <a:pt x="393" y="65"/>
                  </a:cubicBezTo>
                  <a:moveTo>
                    <a:pt x="287" y="334"/>
                  </a:moveTo>
                  <a:cubicBezTo>
                    <a:pt x="300" y="315"/>
                    <a:pt x="314" y="296"/>
                    <a:pt x="328" y="279"/>
                  </a:cubicBezTo>
                  <a:cubicBezTo>
                    <a:pt x="325" y="273"/>
                    <a:pt x="325" y="273"/>
                    <a:pt x="325" y="273"/>
                  </a:cubicBezTo>
                  <a:cubicBezTo>
                    <a:pt x="331" y="258"/>
                    <a:pt x="340" y="238"/>
                    <a:pt x="347" y="223"/>
                  </a:cubicBezTo>
                  <a:cubicBezTo>
                    <a:pt x="327" y="234"/>
                    <a:pt x="327" y="234"/>
                    <a:pt x="327" y="234"/>
                  </a:cubicBezTo>
                  <a:cubicBezTo>
                    <a:pt x="321" y="220"/>
                    <a:pt x="321" y="220"/>
                    <a:pt x="321" y="220"/>
                  </a:cubicBezTo>
                  <a:cubicBezTo>
                    <a:pt x="327" y="213"/>
                    <a:pt x="334" y="207"/>
                    <a:pt x="341" y="201"/>
                  </a:cubicBezTo>
                  <a:cubicBezTo>
                    <a:pt x="337" y="195"/>
                    <a:pt x="337" y="195"/>
                    <a:pt x="344" y="184"/>
                  </a:cubicBezTo>
                  <a:cubicBezTo>
                    <a:pt x="343" y="182"/>
                    <a:pt x="343" y="181"/>
                    <a:pt x="343" y="180"/>
                  </a:cubicBezTo>
                  <a:cubicBezTo>
                    <a:pt x="339" y="177"/>
                    <a:pt x="336" y="174"/>
                    <a:pt x="333" y="172"/>
                  </a:cubicBezTo>
                  <a:cubicBezTo>
                    <a:pt x="311" y="191"/>
                    <a:pt x="294" y="215"/>
                    <a:pt x="272" y="235"/>
                  </a:cubicBezTo>
                  <a:cubicBezTo>
                    <a:pt x="265" y="241"/>
                    <a:pt x="257" y="241"/>
                    <a:pt x="250" y="245"/>
                  </a:cubicBezTo>
                  <a:cubicBezTo>
                    <a:pt x="257" y="240"/>
                    <a:pt x="257" y="240"/>
                    <a:pt x="257" y="240"/>
                  </a:cubicBezTo>
                  <a:cubicBezTo>
                    <a:pt x="250" y="245"/>
                    <a:pt x="250" y="245"/>
                    <a:pt x="250" y="245"/>
                  </a:cubicBezTo>
                  <a:cubicBezTo>
                    <a:pt x="248" y="248"/>
                    <a:pt x="246" y="250"/>
                    <a:pt x="244" y="252"/>
                  </a:cubicBezTo>
                  <a:cubicBezTo>
                    <a:pt x="239" y="260"/>
                    <a:pt x="239" y="260"/>
                    <a:pt x="239" y="260"/>
                  </a:cubicBezTo>
                  <a:cubicBezTo>
                    <a:pt x="244" y="252"/>
                    <a:pt x="244" y="252"/>
                    <a:pt x="244" y="252"/>
                  </a:cubicBezTo>
                  <a:cubicBezTo>
                    <a:pt x="230" y="264"/>
                    <a:pt x="230" y="264"/>
                    <a:pt x="230" y="264"/>
                  </a:cubicBezTo>
                  <a:cubicBezTo>
                    <a:pt x="229" y="263"/>
                    <a:pt x="228" y="262"/>
                    <a:pt x="227" y="261"/>
                  </a:cubicBezTo>
                  <a:cubicBezTo>
                    <a:pt x="249" y="230"/>
                    <a:pt x="249" y="230"/>
                    <a:pt x="249" y="230"/>
                  </a:cubicBezTo>
                  <a:cubicBezTo>
                    <a:pt x="248" y="229"/>
                    <a:pt x="246" y="226"/>
                    <a:pt x="245" y="224"/>
                  </a:cubicBezTo>
                  <a:cubicBezTo>
                    <a:pt x="250" y="216"/>
                    <a:pt x="250" y="216"/>
                    <a:pt x="250" y="216"/>
                  </a:cubicBezTo>
                  <a:cubicBezTo>
                    <a:pt x="252" y="208"/>
                    <a:pt x="254" y="198"/>
                    <a:pt x="257" y="189"/>
                  </a:cubicBezTo>
                  <a:cubicBezTo>
                    <a:pt x="265" y="181"/>
                    <a:pt x="265" y="181"/>
                    <a:pt x="265" y="181"/>
                  </a:cubicBezTo>
                  <a:cubicBezTo>
                    <a:pt x="270" y="174"/>
                    <a:pt x="270" y="174"/>
                    <a:pt x="270" y="174"/>
                  </a:cubicBezTo>
                  <a:cubicBezTo>
                    <a:pt x="270" y="173"/>
                    <a:pt x="270" y="172"/>
                    <a:pt x="270" y="171"/>
                  </a:cubicBezTo>
                  <a:cubicBezTo>
                    <a:pt x="277" y="166"/>
                    <a:pt x="284" y="160"/>
                    <a:pt x="291" y="154"/>
                  </a:cubicBezTo>
                  <a:cubicBezTo>
                    <a:pt x="320" y="137"/>
                    <a:pt x="320" y="137"/>
                    <a:pt x="320" y="137"/>
                  </a:cubicBezTo>
                  <a:cubicBezTo>
                    <a:pt x="291" y="154"/>
                    <a:pt x="291" y="154"/>
                    <a:pt x="291" y="154"/>
                  </a:cubicBezTo>
                  <a:cubicBezTo>
                    <a:pt x="322" y="138"/>
                    <a:pt x="322" y="138"/>
                    <a:pt x="322" y="138"/>
                  </a:cubicBezTo>
                  <a:cubicBezTo>
                    <a:pt x="324" y="137"/>
                    <a:pt x="327" y="135"/>
                    <a:pt x="329" y="133"/>
                  </a:cubicBezTo>
                  <a:cubicBezTo>
                    <a:pt x="335" y="122"/>
                    <a:pt x="335" y="122"/>
                    <a:pt x="335" y="122"/>
                  </a:cubicBezTo>
                  <a:cubicBezTo>
                    <a:pt x="329" y="133"/>
                    <a:pt x="329" y="133"/>
                    <a:pt x="329" y="133"/>
                  </a:cubicBezTo>
                  <a:cubicBezTo>
                    <a:pt x="341" y="133"/>
                    <a:pt x="341" y="133"/>
                    <a:pt x="341" y="133"/>
                  </a:cubicBezTo>
                  <a:cubicBezTo>
                    <a:pt x="347" y="129"/>
                    <a:pt x="347" y="129"/>
                    <a:pt x="347" y="129"/>
                  </a:cubicBezTo>
                  <a:cubicBezTo>
                    <a:pt x="341" y="133"/>
                    <a:pt x="341" y="133"/>
                    <a:pt x="341" y="133"/>
                  </a:cubicBezTo>
                  <a:cubicBezTo>
                    <a:pt x="329" y="133"/>
                    <a:pt x="329" y="133"/>
                    <a:pt x="329" y="133"/>
                  </a:cubicBezTo>
                  <a:cubicBezTo>
                    <a:pt x="327" y="135"/>
                    <a:pt x="324" y="137"/>
                    <a:pt x="322" y="138"/>
                  </a:cubicBezTo>
                  <a:cubicBezTo>
                    <a:pt x="332" y="139"/>
                    <a:pt x="332" y="139"/>
                    <a:pt x="332" y="139"/>
                  </a:cubicBezTo>
                  <a:cubicBezTo>
                    <a:pt x="347" y="130"/>
                    <a:pt x="347" y="130"/>
                    <a:pt x="347" y="130"/>
                  </a:cubicBezTo>
                  <a:cubicBezTo>
                    <a:pt x="350" y="128"/>
                    <a:pt x="352" y="127"/>
                    <a:pt x="355" y="125"/>
                  </a:cubicBezTo>
                  <a:cubicBezTo>
                    <a:pt x="354" y="123"/>
                    <a:pt x="353" y="121"/>
                    <a:pt x="352" y="119"/>
                  </a:cubicBezTo>
                  <a:cubicBezTo>
                    <a:pt x="353" y="121"/>
                    <a:pt x="354" y="123"/>
                    <a:pt x="355" y="125"/>
                  </a:cubicBezTo>
                  <a:cubicBezTo>
                    <a:pt x="374" y="119"/>
                    <a:pt x="374" y="119"/>
                    <a:pt x="374" y="119"/>
                  </a:cubicBezTo>
                  <a:cubicBezTo>
                    <a:pt x="366" y="126"/>
                    <a:pt x="366" y="126"/>
                    <a:pt x="366" y="126"/>
                  </a:cubicBezTo>
                  <a:cubicBezTo>
                    <a:pt x="367" y="126"/>
                    <a:pt x="367" y="127"/>
                    <a:pt x="367" y="127"/>
                  </a:cubicBezTo>
                  <a:cubicBezTo>
                    <a:pt x="368" y="127"/>
                    <a:pt x="368" y="128"/>
                    <a:pt x="368" y="128"/>
                  </a:cubicBezTo>
                  <a:cubicBezTo>
                    <a:pt x="384" y="119"/>
                    <a:pt x="384" y="119"/>
                    <a:pt x="384" y="119"/>
                  </a:cubicBezTo>
                  <a:cubicBezTo>
                    <a:pt x="368" y="128"/>
                    <a:pt x="368" y="128"/>
                    <a:pt x="368" y="128"/>
                  </a:cubicBezTo>
                  <a:cubicBezTo>
                    <a:pt x="371" y="131"/>
                    <a:pt x="371" y="131"/>
                    <a:pt x="371" y="131"/>
                  </a:cubicBezTo>
                  <a:cubicBezTo>
                    <a:pt x="384" y="119"/>
                    <a:pt x="384" y="119"/>
                    <a:pt x="384" y="119"/>
                  </a:cubicBezTo>
                  <a:cubicBezTo>
                    <a:pt x="401" y="109"/>
                    <a:pt x="401" y="109"/>
                    <a:pt x="401" y="109"/>
                  </a:cubicBezTo>
                  <a:cubicBezTo>
                    <a:pt x="400" y="109"/>
                    <a:pt x="400" y="108"/>
                    <a:pt x="399" y="107"/>
                  </a:cubicBezTo>
                  <a:cubicBezTo>
                    <a:pt x="388" y="107"/>
                    <a:pt x="388" y="107"/>
                    <a:pt x="388" y="107"/>
                  </a:cubicBezTo>
                  <a:cubicBezTo>
                    <a:pt x="379" y="112"/>
                    <a:pt x="379" y="112"/>
                    <a:pt x="379" y="112"/>
                  </a:cubicBezTo>
                  <a:cubicBezTo>
                    <a:pt x="371" y="116"/>
                    <a:pt x="371" y="116"/>
                    <a:pt x="371" y="116"/>
                  </a:cubicBezTo>
                  <a:cubicBezTo>
                    <a:pt x="370" y="115"/>
                    <a:pt x="370" y="114"/>
                    <a:pt x="369" y="113"/>
                  </a:cubicBezTo>
                  <a:cubicBezTo>
                    <a:pt x="375" y="109"/>
                    <a:pt x="380" y="106"/>
                    <a:pt x="385" y="103"/>
                  </a:cubicBezTo>
                  <a:cubicBezTo>
                    <a:pt x="392" y="97"/>
                    <a:pt x="392" y="97"/>
                    <a:pt x="392" y="97"/>
                  </a:cubicBezTo>
                  <a:cubicBezTo>
                    <a:pt x="383" y="100"/>
                    <a:pt x="383" y="100"/>
                    <a:pt x="383" y="100"/>
                  </a:cubicBezTo>
                  <a:cubicBezTo>
                    <a:pt x="391" y="92"/>
                    <a:pt x="391" y="92"/>
                    <a:pt x="391" y="92"/>
                  </a:cubicBezTo>
                  <a:cubicBezTo>
                    <a:pt x="400" y="85"/>
                    <a:pt x="400" y="85"/>
                    <a:pt x="400" y="85"/>
                  </a:cubicBezTo>
                  <a:cubicBezTo>
                    <a:pt x="406" y="80"/>
                    <a:pt x="406" y="80"/>
                    <a:pt x="406" y="80"/>
                  </a:cubicBezTo>
                  <a:cubicBezTo>
                    <a:pt x="414" y="74"/>
                    <a:pt x="414" y="74"/>
                    <a:pt x="414" y="74"/>
                  </a:cubicBezTo>
                  <a:cubicBezTo>
                    <a:pt x="413" y="74"/>
                    <a:pt x="413" y="72"/>
                    <a:pt x="413" y="71"/>
                  </a:cubicBezTo>
                  <a:cubicBezTo>
                    <a:pt x="413" y="70"/>
                    <a:pt x="413" y="70"/>
                    <a:pt x="413" y="70"/>
                  </a:cubicBezTo>
                  <a:cubicBezTo>
                    <a:pt x="421" y="65"/>
                    <a:pt x="421" y="65"/>
                    <a:pt x="421" y="65"/>
                  </a:cubicBezTo>
                  <a:cubicBezTo>
                    <a:pt x="421" y="63"/>
                    <a:pt x="422" y="61"/>
                    <a:pt x="422" y="59"/>
                  </a:cubicBezTo>
                  <a:cubicBezTo>
                    <a:pt x="413" y="69"/>
                    <a:pt x="413" y="69"/>
                    <a:pt x="413" y="69"/>
                  </a:cubicBezTo>
                  <a:cubicBezTo>
                    <a:pt x="397" y="76"/>
                    <a:pt x="397" y="76"/>
                    <a:pt x="397" y="76"/>
                  </a:cubicBezTo>
                  <a:cubicBezTo>
                    <a:pt x="389" y="84"/>
                    <a:pt x="389" y="84"/>
                    <a:pt x="389" y="84"/>
                  </a:cubicBezTo>
                  <a:cubicBezTo>
                    <a:pt x="381" y="92"/>
                    <a:pt x="381" y="92"/>
                    <a:pt x="381" y="92"/>
                  </a:cubicBezTo>
                  <a:cubicBezTo>
                    <a:pt x="398" y="84"/>
                    <a:pt x="398" y="84"/>
                    <a:pt x="398" y="84"/>
                  </a:cubicBezTo>
                  <a:cubicBezTo>
                    <a:pt x="381" y="92"/>
                    <a:pt x="381" y="92"/>
                    <a:pt x="381" y="92"/>
                  </a:cubicBezTo>
                  <a:cubicBezTo>
                    <a:pt x="373" y="95"/>
                    <a:pt x="373" y="95"/>
                    <a:pt x="373" y="95"/>
                  </a:cubicBezTo>
                  <a:cubicBezTo>
                    <a:pt x="371" y="96"/>
                    <a:pt x="368" y="97"/>
                    <a:pt x="366" y="99"/>
                  </a:cubicBezTo>
                  <a:cubicBezTo>
                    <a:pt x="365" y="99"/>
                    <a:pt x="365" y="99"/>
                    <a:pt x="365" y="98"/>
                  </a:cubicBezTo>
                  <a:cubicBezTo>
                    <a:pt x="373" y="93"/>
                    <a:pt x="381" y="89"/>
                    <a:pt x="389" y="84"/>
                  </a:cubicBezTo>
                  <a:cubicBezTo>
                    <a:pt x="397" y="76"/>
                    <a:pt x="397" y="76"/>
                    <a:pt x="397" y="76"/>
                  </a:cubicBezTo>
                  <a:cubicBezTo>
                    <a:pt x="396" y="75"/>
                    <a:pt x="396" y="75"/>
                    <a:pt x="396" y="75"/>
                  </a:cubicBezTo>
                  <a:cubicBezTo>
                    <a:pt x="373" y="89"/>
                    <a:pt x="373" y="89"/>
                    <a:pt x="373" y="89"/>
                  </a:cubicBezTo>
                  <a:cubicBezTo>
                    <a:pt x="373" y="86"/>
                    <a:pt x="374" y="81"/>
                    <a:pt x="376" y="77"/>
                  </a:cubicBezTo>
                  <a:cubicBezTo>
                    <a:pt x="387" y="68"/>
                    <a:pt x="387" y="68"/>
                    <a:pt x="387" y="68"/>
                  </a:cubicBezTo>
                  <a:cubicBezTo>
                    <a:pt x="392" y="66"/>
                    <a:pt x="392" y="66"/>
                    <a:pt x="392" y="66"/>
                  </a:cubicBezTo>
                  <a:cubicBezTo>
                    <a:pt x="402" y="60"/>
                    <a:pt x="402" y="60"/>
                    <a:pt x="402" y="60"/>
                  </a:cubicBezTo>
                  <a:cubicBezTo>
                    <a:pt x="401" y="61"/>
                    <a:pt x="401" y="61"/>
                    <a:pt x="401" y="61"/>
                  </a:cubicBezTo>
                  <a:cubicBezTo>
                    <a:pt x="399" y="62"/>
                    <a:pt x="397" y="62"/>
                    <a:pt x="396" y="63"/>
                  </a:cubicBezTo>
                  <a:cubicBezTo>
                    <a:pt x="399" y="62"/>
                    <a:pt x="399" y="62"/>
                    <a:pt x="402" y="60"/>
                  </a:cubicBezTo>
                  <a:cubicBezTo>
                    <a:pt x="399" y="62"/>
                    <a:pt x="396" y="64"/>
                    <a:pt x="392" y="66"/>
                  </a:cubicBezTo>
                  <a:cubicBezTo>
                    <a:pt x="392" y="67"/>
                    <a:pt x="392" y="68"/>
                    <a:pt x="392" y="68"/>
                  </a:cubicBezTo>
                  <a:cubicBezTo>
                    <a:pt x="391" y="70"/>
                    <a:pt x="391" y="71"/>
                    <a:pt x="390" y="72"/>
                  </a:cubicBezTo>
                  <a:cubicBezTo>
                    <a:pt x="391" y="71"/>
                    <a:pt x="391" y="70"/>
                    <a:pt x="392" y="68"/>
                  </a:cubicBezTo>
                  <a:cubicBezTo>
                    <a:pt x="382" y="74"/>
                    <a:pt x="381" y="75"/>
                    <a:pt x="379" y="76"/>
                  </a:cubicBezTo>
                  <a:cubicBezTo>
                    <a:pt x="383" y="75"/>
                    <a:pt x="384" y="75"/>
                    <a:pt x="406" y="66"/>
                  </a:cubicBezTo>
                  <a:cubicBezTo>
                    <a:pt x="406" y="65"/>
                    <a:pt x="406" y="64"/>
                    <a:pt x="406" y="63"/>
                  </a:cubicBezTo>
                  <a:cubicBezTo>
                    <a:pt x="424" y="52"/>
                    <a:pt x="424" y="52"/>
                    <a:pt x="424" y="52"/>
                  </a:cubicBezTo>
                  <a:cubicBezTo>
                    <a:pt x="441" y="41"/>
                    <a:pt x="441" y="41"/>
                    <a:pt x="441" y="41"/>
                  </a:cubicBezTo>
                  <a:cubicBezTo>
                    <a:pt x="442" y="40"/>
                    <a:pt x="442" y="40"/>
                    <a:pt x="442" y="39"/>
                  </a:cubicBezTo>
                  <a:cubicBezTo>
                    <a:pt x="434" y="43"/>
                    <a:pt x="426" y="47"/>
                    <a:pt x="418" y="51"/>
                  </a:cubicBezTo>
                  <a:cubicBezTo>
                    <a:pt x="426" y="47"/>
                    <a:pt x="434" y="43"/>
                    <a:pt x="442" y="39"/>
                  </a:cubicBezTo>
                  <a:cubicBezTo>
                    <a:pt x="434" y="42"/>
                    <a:pt x="434" y="42"/>
                    <a:pt x="434" y="42"/>
                  </a:cubicBezTo>
                  <a:cubicBezTo>
                    <a:pt x="435" y="42"/>
                    <a:pt x="435" y="41"/>
                    <a:pt x="436" y="40"/>
                  </a:cubicBezTo>
                  <a:cubicBezTo>
                    <a:pt x="436" y="39"/>
                    <a:pt x="437" y="38"/>
                    <a:pt x="438" y="37"/>
                  </a:cubicBezTo>
                  <a:cubicBezTo>
                    <a:pt x="449" y="29"/>
                    <a:pt x="449" y="29"/>
                    <a:pt x="449" y="29"/>
                  </a:cubicBezTo>
                  <a:cubicBezTo>
                    <a:pt x="450" y="29"/>
                    <a:pt x="450" y="28"/>
                    <a:pt x="451" y="27"/>
                  </a:cubicBezTo>
                  <a:cubicBezTo>
                    <a:pt x="438" y="32"/>
                    <a:pt x="438" y="32"/>
                    <a:pt x="438" y="32"/>
                  </a:cubicBezTo>
                  <a:cubicBezTo>
                    <a:pt x="451" y="27"/>
                    <a:pt x="451" y="27"/>
                    <a:pt x="451" y="27"/>
                  </a:cubicBezTo>
                  <a:cubicBezTo>
                    <a:pt x="461" y="22"/>
                    <a:pt x="461" y="22"/>
                    <a:pt x="461" y="22"/>
                  </a:cubicBezTo>
                  <a:cubicBezTo>
                    <a:pt x="448" y="26"/>
                    <a:pt x="448" y="26"/>
                    <a:pt x="448" y="26"/>
                  </a:cubicBezTo>
                  <a:cubicBezTo>
                    <a:pt x="423" y="39"/>
                    <a:pt x="423" y="39"/>
                    <a:pt x="423" y="39"/>
                  </a:cubicBezTo>
                  <a:cubicBezTo>
                    <a:pt x="406" y="48"/>
                    <a:pt x="406" y="48"/>
                    <a:pt x="406" y="48"/>
                  </a:cubicBezTo>
                  <a:cubicBezTo>
                    <a:pt x="407" y="47"/>
                    <a:pt x="408" y="46"/>
                    <a:pt x="410" y="45"/>
                  </a:cubicBezTo>
                  <a:cubicBezTo>
                    <a:pt x="396" y="54"/>
                    <a:pt x="396" y="54"/>
                    <a:pt x="396" y="54"/>
                  </a:cubicBezTo>
                  <a:cubicBezTo>
                    <a:pt x="391" y="57"/>
                    <a:pt x="386" y="60"/>
                    <a:pt x="381" y="63"/>
                  </a:cubicBezTo>
                  <a:cubicBezTo>
                    <a:pt x="377" y="66"/>
                    <a:pt x="374" y="70"/>
                    <a:pt x="372" y="75"/>
                  </a:cubicBezTo>
                  <a:cubicBezTo>
                    <a:pt x="377" y="70"/>
                    <a:pt x="383" y="64"/>
                    <a:pt x="388" y="59"/>
                  </a:cubicBezTo>
                  <a:cubicBezTo>
                    <a:pt x="403" y="51"/>
                    <a:pt x="403" y="51"/>
                    <a:pt x="403" y="51"/>
                  </a:cubicBezTo>
                  <a:cubicBezTo>
                    <a:pt x="402" y="52"/>
                    <a:pt x="402" y="53"/>
                    <a:pt x="401" y="54"/>
                  </a:cubicBezTo>
                  <a:cubicBezTo>
                    <a:pt x="392" y="59"/>
                    <a:pt x="392" y="59"/>
                    <a:pt x="392" y="59"/>
                  </a:cubicBezTo>
                  <a:cubicBezTo>
                    <a:pt x="391" y="60"/>
                    <a:pt x="391" y="60"/>
                    <a:pt x="390" y="61"/>
                  </a:cubicBezTo>
                  <a:cubicBezTo>
                    <a:pt x="394" y="63"/>
                    <a:pt x="394" y="63"/>
                    <a:pt x="394" y="63"/>
                  </a:cubicBezTo>
                  <a:cubicBezTo>
                    <a:pt x="394" y="64"/>
                    <a:pt x="394" y="64"/>
                    <a:pt x="394" y="64"/>
                  </a:cubicBezTo>
                  <a:cubicBezTo>
                    <a:pt x="390" y="61"/>
                    <a:pt x="390" y="61"/>
                    <a:pt x="390" y="61"/>
                  </a:cubicBezTo>
                  <a:cubicBezTo>
                    <a:pt x="388" y="64"/>
                    <a:pt x="387" y="66"/>
                    <a:pt x="386" y="68"/>
                  </a:cubicBezTo>
                  <a:cubicBezTo>
                    <a:pt x="378" y="73"/>
                    <a:pt x="370" y="77"/>
                    <a:pt x="363" y="82"/>
                  </a:cubicBezTo>
                  <a:cubicBezTo>
                    <a:pt x="372" y="75"/>
                    <a:pt x="372" y="75"/>
                    <a:pt x="372" y="75"/>
                  </a:cubicBezTo>
                  <a:cubicBezTo>
                    <a:pt x="374" y="70"/>
                    <a:pt x="377" y="66"/>
                    <a:pt x="381" y="63"/>
                  </a:cubicBezTo>
                  <a:cubicBezTo>
                    <a:pt x="386" y="60"/>
                    <a:pt x="391" y="57"/>
                    <a:pt x="396" y="54"/>
                  </a:cubicBezTo>
                  <a:cubicBezTo>
                    <a:pt x="410" y="45"/>
                    <a:pt x="410" y="45"/>
                    <a:pt x="410" y="45"/>
                  </a:cubicBezTo>
                  <a:cubicBezTo>
                    <a:pt x="419" y="37"/>
                    <a:pt x="431" y="29"/>
                    <a:pt x="445" y="22"/>
                  </a:cubicBezTo>
                  <a:cubicBezTo>
                    <a:pt x="425" y="33"/>
                    <a:pt x="398" y="48"/>
                    <a:pt x="378" y="60"/>
                  </a:cubicBezTo>
                  <a:cubicBezTo>
                    <a:pt x="322" y="98"/>
                    <a:pt x="311" y="105"/>
                    <a:pt x="266" y="145"/>
                  </a:cubicBezTo>
                  <a:cubicBezTo>
                    <a:pt x="211" y="197"/>
                    <a:pt x="206" y="202"/>
                    <a:pt x="172" y="243"/>
                  </a:cubicBezTo>
                  <a:cubicBezTo>
                    <a:pt x="124" y="308"/>
                    <a:pt x="122" y="310"/>
                    <a:pt x="99" y="351"/>
                  </a:cubicBezTo>
                  <a:cubicBezTo>
                    <a:pt x="83" y="379"/>
                    <a:pt x="88" y="409"/>
                    <a:pt x="118" y="438"/>
                  </a:cubicBezTo>
                  <a:cubicBezTo>
                    <a:pt x="122" y="435"/>
                    <a:pt x="122" y="435"/>
                    <a:pt x="122" y="435"/>
                  </a:cubicBezTo>
                  <a:cubicBezTo>
                    <a:pt x="128" y="430"/>
                    <a:pt x="128" y="430"/>
                    <a:pt x="128" y="430"/>
                  </a:cubicBezTo>
                  <a:cubicBezTo>
                    <a:pt x="134" y="424"/>
                    <a:pt x="134" y="424"/>
                    <a:pt x="134" y="424"/>
                  </a:cubicBezTo>
                  <a:cubicBezTo>
                    <a:pt x="135" y="425"/>
                    <a:pt x="136" y="425"/>
                    <a:pt x="136" y="426"/>
                  </a:cubicBezTo>
                  <a:cubicBezTo>
                    <a:pt x="148" y="423"/>
                    <a:pt x="148" y="423"/>
                    <a:pt x="148" y="423"/>
                  </a:cubicBezTo>
                  <a:cubicBezTo>
                    <a:pt x="155" y="417"/>
                    <a:pt x="155" y="417"/>
                    <a:pt x="155" y="417"/>
                  </a:cubicBezTo>
                  <a:cubicBezTo>
                    <a:pt x="157" y="419"/>
                    <a:pt x="160" y="421"/>
                    <a:pt x="163" y="423"/>
                  </a:cubicBezTo>
                  <a:cubicBezTo>
                    <a:pt x="167" y="415"/>
                    <a:pt x="172" y="407"/>
                    <a:pt x="176" y="399"/>
                  </a:cubicBezTo>
                  <a:cubicBezTo>
                    <a:pt x="178" y="396"/>
                    <a:pt x="179" y="394"/>
                    <a:pt x="181" y="391"/>
                  </a:cubicBezTo>
                  <a:cubicBezTo>
                    <a:pt x="180" y="390"/>
                    <a:pt x="179" y="390"/>
                    <a:pt x="178" y="389"/>
                  </a:cubicBezTo>
                  <a:cubicBezTo>
                    <a:pt x="178" y="388"/>
                    <a:pt x="177" y="388"/>
                    <a:pt x="176" y="387"/>
                  </a:cubicBezTo>
                  <a:cubicBezTo>
                    <a:pt x="177" y="384"/>
                    <a:pt x="179" y="382"/>
                    <a:pt x="181" y="379"/>
                  </a:cubicBezTo>
                  <a:cubicBezTo>
                    <a:pt x="180" y="379"/>
                    <a:pt x="179" y="378"/>
                    <a:pt x="178" y="378"/>
                  </a:cubicBezTo>
                  <a:cubicBezTo>
                    <a:pt x="176" y="376"/>
                    <a:pt x="175" y="375"/>
                    <a:pt x="174" y="374"/>
                  </a:cubicBezTo>
                  <a:cubicBezTo>
                    <a:pt x="175" y="375"/>
                    <a:pt x="176" y="376"/>
                    <a:pt x="178" y="378"/>
                  </a:cubicBezTo>
                  <a:cubicBezTo>
                    <a:pt x="186" y="372"/>
                    <a:pt x="186" y="372"/>
                    <a:pt x="186" y="372"/>
                  </a:cubicBezTo>
                  <a:cubicBezTo>
                    <a:pt x="193" y="355"/>
                    <a:pt x="193" y="355"/>
                    <a:pt x="193" y="355"/>
                  </a:cubicBezTo>
                  <a:cubicBezTo>
                    <a:pt x="192" y="353"/>
                    <a:pt x="190" y="353"/>
                    <a:pt x="189" y="351"/>
                  </a:cubicBezTo>
                  <a:cubicBezTo>
                    <a:pt x="189" y="351"/>
                    <a:pt x="189" y="351"/>
                    <a:pt x="189" y="351"/>
                  </a:cubicBezTo>
                  <a:cubicBezTo>
                    <a:pt x="189" y="351"/>
                    <a:pt x="189" y="351"/>
                    <a:pt x="189" y="351"/>
                  </a:cubicBezTo>
                  <a:cubicBezTo>
                    <a:pt x="197" y="344"/>
                    <a:pt x="197" y="344"/>
                    <a:pt x="197" y="344"/>
                  </a:cubicBezTo>
                  <a:cubicBezTo>
                    <a:pt x="193" y="355"/>
                    <a:pt x="193" y="355"/>
                    <a:pt x="193" y="355"/>
                  </a:cubicBezTo>
                  <a:cubicBezTo>
                    <a:pt x="186" y="372"/>
                    <a:pt x="186" y="372"/>
                    <a:pt x="186" y="372"/>
                  </a:cubicBezTo>
                  <a:cubicBezTo>
                    <a:pt x="184" y="374"/>
                    <a:pt x="182" y="377"/>
                    <a:pt x="181" y="379"/>
                  </a:cubicBezTo>
                  <a:cubicBezTo>
                    <a:pt x="179" y="382"/>
                    <a:pt x="177" y="384"/>
                    <a:pt x="176" y="387"/>
                  </a:cubicBezTo>
                  <a:cubicBezTo>
                    <a:pt x="177" y="388"/>
                    <a:pt x="178" y="388"/>
                    <a:pt x="178" y="389"/>
                  </a:cubicBezTo>
                  <a:cubicBezTo>
                    <a:pt x="188" y="374"/>
                    <a:pt x="188" y="374"/>
                    <a:pt x="188" y="374"/>
                  </a:cubicBezTo>
                  <a:cubicBezTo>
                    <a:pt x="198" y="369"/>
                    <a:pt x="198" y="369"/>
                    <a:pt x="198" y="369"/>
                  </a:cubicBezTo>
                  <a:cubicBezTo>
                    <a:pt x="199" y="370"/>
                    <a:pt x="200" y="370"/>
                    <a:pt x="201" y="371"/>
                  </a:cubicBezTo>
                  <a:cubicBezTo>
                    <a:pt x="221" y="364"/>
                    <a:pt x="221" y="364"/>
                    <a:pt x="221" y="364"/>
                  </a:cubicBezTo>
                  <a:cubicBezTo>
                    <a:pt x="232" y="376"/>
                    <a:pt x="232" y="376"/>
                    <a:pt x="232" y="376"/>
                  </a:cubicBezTo>
                  <a:cubicBezTo>
                    <a:pt x="221" y="364"/>
                    <a:pt x="221" y="364"/>
                    <a:pt x="221" y="364"/>
                  </a:cubicBezTo>
                  <a:cubicBezTo>
                    <a:pt x="201" y="371"/>
                    <a:pt x="201" y="371"/>
                    <a:pt x="201" y="371"/>
                  </a:cubicBezTo>
                  <a:cubicBezTo>
                    <a:pt x="221" y="372"/>
                    <a:pt x="221" y="372"/>
                    <a:pt x="221" y="372"/>
                  </a:cubicBezTo>
                  <a:cubicBezTo>
                    <a:pt x="209" y="399"/>
                    <a:pt x="209" y="399"/>
                    <a:pt x="209" y="399"/>
                  </a:cubicBezTo>
                  <a:cubicBezTo>
                    <a:pt x="227" y="396"/>
                    <a:pt x="227" y="396"/>
                    <a:pt x="227" y="396"/>
                  </a:cubicBezTo>
                  <a:cubicBezTo>
                    <a:pt x="243" y="386"/>
                    <a:pt x="243" y="386"/>
                    <a:pt x="243" y="386"/>
                  </a:cubicBezTo>
                  <a:cubicBezTo>
                    <a:pt x="238" y="371"/>
                    <a:pt x="238" y="371"/>
                    <a:pt x="238" y="371"/>
                  </a:cubicBezTo>
                  <a:cubicBezTo>
                    <a:pt x="238" y="363"/>
                    <a:pt x="238" y="363"/>
                    <a:pt x="238" y="363"/>
                  </a:cubicBezTo>
                  <a:cubicBezTo>
                    <a:pt x="242" y="353"/>
                    <a:pt x="242" y="353"/>
                    <a:pt x="242" y="353"/>
                  </a:cubicBezTo>
                  <a:cubicBezTo>
                    <a:pt x="243" y="350"/>
                    <a:pt x="245" y="347"/>
                    <a:pt x="247" y="345"/>
                  </a:cubicBezTo>
                  <a:cubicBezTo>
                    <a:pt x="243" y="337"/>
                    <a:pt x="243" y="337"/>
                    <a:pt x="243" y="337"/>
                  </a:cubicBezTo>
                  <a:cubicBezTo>
                    <a:pt x="238" y="338"/>
                    <a:pt x="238" y="338"/>
                    <a:pt x="238" y="338"/>
                  </a:cubicBezTo>
                  <a:cubicBezTo>
                    <a:pt x="243" y="337"/>
                    <a:pt x="243" y="337"/>
                    <a:pt x="243" y="337"/>
                  </a:cubicBezTo>
                  <a:cubicBezTo>
                    <a:pt x="247" y="345"/>
                    <a:pt x="247" y="345"/>
                    <a:pt x="247" y="345"/>
                  </a:cubicBezTo>
                  <a:cubicBezTo>
                    <a:pt x="254" y="340"/>
                    <a:pt x="254" y="340"/>
                    <a:pt x="254" y="340"/>
                  </a:cubicBezTo>
                  <a:cubicBezTo>
                    <a:pt x="243" y="321"/>
                    <a:pt x="243" y="321"/>
                    <a:pt x="243" y="321"/>
                  </a:cubicBezTo>
                  <a:cubicBezTo>
                    <a:pt x="245" y="319"/>
                    <a:pt x="246" y="316"/>
                    <a:pt x="248" y="314"/>
                  </a:cubicBezTo>
                  <a:cubicBezTo>
                    <a:pt x="246" y="312"/>
                    <a:pt x="245" y="312"/>
                    <a:pt x="243" y="311"/>
                  </a:cubicBezTo>
                  <a:cubicBezTo>
                    <a:pt x="214" y="334"/>
                    <a:pt x="214" y="334"/>
                    <a:pt x="214" y="334"/>
                  </a:cubicBezTo>
                  <a:cubicBezTo>
                    <a:pt x="243" y="311"/>
                    <a:pt x="243" y="311"/>
                    <a:pt x="243" y="311"/>
                  </a:cubicBezTo>
                  <a:cubicBezTo>
                    <a:pt x="245" y="312"/>
                    <a:pt x="246" y="312"/>
                    <a:pt x="248" y="314"/>
                  </a:cubicBezTo>
                  <a:cubicBezTo>
                    <a:pt x="256" y="313"/>
                    <a:pt x="256" y="313"/>
                    <a:pt x="256" y="313"/>
                  </a:cubicBezTo>
                  <a:cubicBezTo>
                    <a:pt x="264" y="319"/>
                    <a:pt x="274" y="326"/>
                    <a:pt x="282" y="332"/>
                  </a:cubicBezTo>
                  <a:cubicBezTo>
                    <a:pt x="283" y="332"/>
                    <a:pt x="285" y="333"/>
                    <a:pt x="287" y="334"/>
                  </a:cubicBezTo>
                  <a:moveTo>
                    <a:pt x="448" y="26"/>
                  </a:moveTo>
                  <a:cubicBezTo>
                    <a:pt x="461" y="22"/>
                    <a:pt x="461" y="22"/>
                    <a:pt x="461" y="22"/>
                  </a:cubicBezTo>
                  <a:cubicBezTo>
                    <a:pt x="462" y="22"/>
                    <a:pt x="463" y="21"/>
                    <a:pt x="463" y="20"/>
                  </a:cubicBezTo>
                  <a:cubicBezTo>
                    <a:pt x="466" y="18"/>
                    <a:pt x="469" y="15"/>
                    <a:pt x="472" y="13"/>
                  </a:cubicBezTo>
                  <a:cubicBezTo>
                    <a:pt x="466" y="15"/>
                    <a:pt x="466" y="15"/>
                    <a:pt x="466" y="15"/>
                  </a:cubicBezTo>
                  <a:cubicBezTo>
                    <a:pt x="460" y="17"/>
                    <a:pt x="460" y="17"/>
                    <a:pt x="460" y="17"/>
                  </a:cubicBezTo>
                  <a:cubicBezTo>
                    <a:pt x="457" y="18"/>
                    <a:pt x="455" y="19"/>
                    <a:pt x="452" y="21"/>
                  </a:cubicBezTo>
                  <a:cubicBezTo>
                    <a:pt x="437" y="30"/>
                    <a:pt x="437" y="30"/>
                    <a:pt x="437" y="30"/>
                  </a:cubicBezTo>
                  <a:cubicBezTo>
                    <a:pt x="451" y="24"/>
                    <a:pt x="451" y="24"/>
                    <a:pt x="451" y="24"/>
                  </a:cubicBezTo>
                  <a:cubicBezTo>
                    <a:pt x="450" y="25"/>
                    <a:pt x="449" y="25"/>
                    <a:pt x="448" y="26"/>
                  </a:cubicBezTo>
                  <a:moveTo>
                    <a:pt x="422" y="59"/>
                  </a:moveTo>
                  <a:cubicBezTo>
                    <a:pt x="430" y="55"/>
                    <a:pt x="438" y="51"/>
                    <a:pt x="447" y="47"/>
                  </a:cubicBezTo>
                  <a:cubicBezTo>
                    <a:pt x="439" y="47"/>
                    <a:pt x="439" y="47"/>
                    <a:pt x="439" y="47"/>
                  </a:cubicBezTo>
                  <a:cubicBezTo>
                    <a:pt x="434" y="50"/>
                    <a:pt x="429" y="53"/>
                    <a:pt x="424" y="55"/>
                  </a:cubicBezTo>
                  <a:cubicBezTo>
                    <a:pt x="422" y="56"/>
                    <a:pt x="422" y="56"/>
                    <a:pt x="422" y="56"/>
                  </a:cubicBezTo>
                  <a:cubicBezTo>
                    <a:pt x="422" y="56"/>
                    <a:pt x="422" y="56"/>
                    <a:pt x="422" y="56"/>
                  </a:cubicBezTo>
                  <a:cubicBezTo>
                    <a:pt x="423" y="56"/>
                    <a:pt x="423" y="57"/>
                    <a:pt x="422" y="59"/>
                  </a:cubicBezTo>
                  <a:moveTo>
                    <a:pt x="422" y="59"/>
                  </a:moveTo>
                  <a:cubicBezTo>
                    <a:pt x="422" y="61"/>
                    <a:pt x="421" y="63"/>
                    <a:pt x="421" y="65"/>
                  </a:cubicBezTo>
                  <a:cubicBezTo>
                    <a:pt x="446" y="51"/>
                    <a:pt x="446" y="51"/>
                    <a:pt x="446" y="51"/>
                  </a:cubicBezTo>
                  <a:cubicBezTo>
                    <a:pt x="446" y="50"/>
                    <a:pt x="446" y="48"/>
                    <a:pt x="447" y="47"/>
                  </a:cubicBezTo>
                  <a:cubicBezTo>
                    <a:pt x="438" y="51"/>
                    <a:pt x="430" y="55"/>
                    <a:pt x="422" y="59"/>
                  </a:cubicBezTo>
                  <a:moveTo>
                    <a:pt x="413" y="71"/>
                  </a:moveTo>
                  <a:cubicBezTo>
                    <a:pt x="416" y="70"/>
                    <a:pt x="419" y="68"/>
                    <a:pt x="422" y="67"/>
                  </a:cubicBezTo>
                  <a:cubicBezTo>
                    <a:pt x="413" y="70"/>
                    <a:pt x="413" y="70"/>
                    <a:pt x="413" y="70"/>
                  </a:cubicBezTo>
                  <a:cubicBezTo>
                    <a:pt x="413" y="70"/>
                    <a:pt x="413" y="70"/>
                    <a:pt x="413" y="71"/>
                  </a:cubicBezTo>
                  <a:moveTo>
                    <a:pt x="431" y="69"/>
                  </a:moveTo>
                  <a:cubicBezTo>
                    <a:pt x="448" y="61"/>
                    <a:pt x="448" y="61"/>
                    <a:pt x="448" y="61"/>
                  </a:cubicBezTo>
                  <a:cubicBezTo>
                    <a:pt x="448" y="61"/>
                    <a:pt x="448" y="61"/>
                    <a:pt x="448" y="60"/>
                  </a:cubicBezTo>
                  <a:cubicBezTo>
                    <a:pt x="447" y="58"/>
                    <a:pt x="447" y="57"/>
                    <a:pt x="447" y="55"/>
                  </a:cubicBezTo>
                  <a:cubicBezTo>
                    <a:pt x="430" y="62"/>
                    <a:pt x="430" y="62"/>
                    <a:pt x="430" y="62"/>
                  </a:cubicBezTo>
                  <a:cubicBezTo>
                    <a:pt x="430" y="63"/>
                    <a:pt x="430" y="63"/>
                    <a:pt x="430" y="64"/>
                  </a:cubicBezTo>
                  <a:cubicBezTo>
                    <a:pt x="430" y="63"/>
                    <a:pt x="430" y="63"/>
                    <a:pt x="430" y="62"/>
                  </a:cubicBezTo>
                  <a:cubicBezTo>
                    <a:pt x="427" y="64"/>
                    <a:pt x="424" y="65"/>
                    <a:pt x="422" y="67"/>
                  </a:cubicBezTo>
                  <a:cubicBezTo>
                    <a:pt x="419" y="68"/>
                    <a:pt x="416" y="70"/>
                    <a:pt x="413" y="71"/>
                  </a:cubicBezTo>
                  <a:cubicBezTo>
                    <a:pt x="413" y="72"/>
                    <a:pt x="413" y="74"/>
                    <a:pt x="414" y="74"/>
                  </a:cubicBezTo>
                  <a:cubicBezTo>
                    <a:pt x="430" y="65"/>
                    <a:pt x="430" y="65"/>
                    <a:pt x="430" y="65"/>
                  </a:cubicBezTo>
                  <a:cubicBezTo>
                    <a:pt x="431" y="69"/>
                    <a:pt x="431" y="69"/>
                    <a:pt x="431" y="69"/>
                  </a:cubicBezTo>
                  <a:moveTo>
                    <a:pt x="441" y="41"/>
                  </a:moveTo>
                  <a:cubicBezTo>
                    <a:pt x="424" y="52"/>
                    <a:pt x="424" y="52"/>
                    <a:pt x="424" y="52"/>
                  </a:cubicBezTo>
                  <a:cubicBezTo>
                    <a:pt x="450" y="39"/>
                    <a:pt x="450" y="39"/>
                    <a:pt x="450" y="39"/>
                  </a:cubicBezTo>
                  <a:cubicBezTo>
                    <a:pt x="441" y="41"/>
                    <a:pt x="441" y="41"/>
                    <a:pt x="441" y="41"/>
                  </a:cubicBezTo>
                  <a:moveTo>
                    <a:pt x="385" y="155"/>
                  </a:moveTo>
                  <a:cubicBezTo>
                    <a:pt x="389" y="151"/>
                    <a:pt x="394" y="148"/>
                    <a:pt x="399" y="144"/>
                  </a:cubicBezTo>
                  <a:cubicBezTo>
                    <a:pt x="394" y="148"/>
                    <a:pt x="389" y="151"/>
                    <a:pt x="385" y="155"/>
                  </a:cubicBezTo>
                  <a:moveTo>
                    <a:pt x="385" y="155"/>
                  </a:moveTo>
                  <a:cubicBezTo>
                    <a:pt x="387" y="157"/>
                    <a:pt x="388" y="158"/>
                    <a:pt x="390" y="159"/>
                  </a:cubicBezTo>
                  <a:cubicBezTo>
                    <a:pt x="388" y="158"/>
                    <a:pt x="387" y="157"/>
                    <a:pt x="385" y="155"/>
                  </a:cubicBezTo>
                  <a:moveTo>
                    <a:pt x="417" y="112"/>
                  </a:moveTo>
                  <a:cubicBezTo>
                    <a:pt x="410" y="119"/>
                    <a:pt x="410" y="119"/>
                    <a:pt x="410" y="119"/>
                  </a:cubicBezTo>
                  <a:cubicBezTo>
                    <a:pt x="417" y="112"/>
                    <a:pt x="417" y="112"/>
                    <a:pt x="417" y="112"/>
                  </a:cubicBezTo>
                  <a:moveTo>
                    <a:pt x="403" y="176"/>
                  </a:moveTo>
                  <a:cubicBezTo>
                    <a:pt x="413" y="171"/>
                    <a:pt x="413" y="171"/>
                    <a:pt x="413" y="171"/>
                  </a:cubicBezTo>
                  <a:cubicBezTo>
                    <a:pt x="424" y="158"/>
                    <a:pt x="424" y="158"/>
                    <a:pt x="424" y="158"/>
                  </a:cubicBezTo>
                  <a:cubicBezTo>
                    <a:pt x="422" y="148"/>
                    <a:pt x="422" y="148"/>
                    <a:pt x="422" y="148"/>
                  </a:cubicBezTo>
                  <a:cubicBezTo>
                    <a:pt x="421" y="137"/>
                    <a:pt x="421" y="137"/>
                    <a:pt x="421" y="137"/>
                  </a:cubicBezTo>
                  <a:cubicBezTo>
                    <a:pt x="432" y="134"/>
                    <a:pt x="432" y="134"/>
                    <a:pt x="432" y="134"/>
                  </a:cubicBezTo>
                  <a:cubicBezTo>
                    <a:pt x="444" y="124"/>
                    <a:pt x="444" y="124"/>
                    <a:pt x="444" y="124"/>
                  </a:cubicBezTo>
                  <a:cubicBezTo>
                    <a:pt x="451" y="104"/>
                    <a:pt x="451" y="104"/>
                    <a:pt x="451" y="104"/>
                  </a:cubicBezTo>
                  <a:cubicBezTo>
                    <a:pt x="440" y="109"/>
                    <a:pt x="440" y="109"/>
                    <a:pt x="440" y="109"/>
                  </a:cubicBezTo>
                  <a:cubicBezTo>
                    <a:pt x="439" y="108"/>
                    <a:pt x="438" y="107"/>
                    <a:pt x="437" y="107"/>
                  </a:cubicBezTo>
                  <a:cubicBezTo>
                    <a:pt x="442" y="99"/>
                    <a:pt x="442" y="99"/>
                    <a:pt x="442" y="99"/>
                  </a:cubicBezTo>
                  <a:cubicBezTo>
                    <a:pt x="449" y="93"/>
                    <a:pt x="449" y="93"/>
                    <a:pt x="449" y="93"/>
                  </a:cubicBezTo>
                  <a:cubicBezTo>
                    <a:pt x="456" y="87"/>
                    <a:pt x="456" y="87"/>
                    <a:pt x="456" y="87"/>
                  </a:cubicBezTo>
                  <a:cubicBezTo>
                    <a:pt x="455" y="87"/>
                    <a:pt x="454" y="86"/>
                    <a:pt x="453" y="85"/>
                  </a:cubicBezTo>
                  <a:cubicBezTo>
                    <a:pt x="454" y="86"/>
                    <a:pt x="455" y="87"/>
                    <a:pt x="456" y="87"/>
                  </a:cubicBezTo>
                  <a:cubicBezTo>
                    <a:pt x="462" y="83"/>
                    <a:pt x="464" y="80"/>
                    <a:pt x="459" y="76"/>
                  </a:cubicBezTo>
                  <a:cubicBezTo>
                    <a:pt x="458" y="75"/>
                    <a:pt x="456" y="74"/>
                    <a:pt x="455" y="73"/>
                  </a:cubicBezTo>
                  <a:cubicBezTo>
                    <a:pt x="451" y="74"/>
                    <a:pt x="448" y="76"/>
                    <a:pt x="446" y="77"/>
                  </a:cubicBezTo>
                  <a:cubicBezTo>
                    <a:pt x="447" y="78"/>
                    <a:pt x="448" y="79"/>
                    <a:pt x="448" y="80"/>
                  </a:cubicBezTo>
                  <a:cubicBezTo>
                    <a:pt x="443" y="83"/>
                    <a:pt x="438" y="87"/>
                    <a:pt x="432" y="90"/>
                  </a:cubicBezTo>
                  <a:cubicBezTo>
                    <a:pt x="434" y="91"/>
                    <a:pt x="436" y="93"/>
                    <a:pt x="437" y="95"/>
                  </a:cubicBezTo>
                  <a:cubicBezTo>
                    <a:pt x="436" y="93"/>
                    <a:pt x="434" y="91"/>
                    <a:pt x="432" y="90"/>
                  </a:cubicBezTo>
                  <a:cubicBezTo>
                    <a:pt x="438" y="87"/>
                    <a:pt x="443" y="83"/>
                    <a:pt x="448" y="80"/>
                  </a:cubicBezTo>
                  <a:cubicBezTo>
                    <a:pt x="448" y="79"/>
                    <a:pt x="447" y="78"/>
                    <a:pt x="446" y="77"/>
                  </a:cubicBezTo>
                  <a:cubicBezTo>
                    <a:pt x="445" y="76"/>
                    <a:pt x="445" y="76"/>
                    <a:pt x="445" y="76"/>
                  </a:cubicBezTo>
                  <a:cubicBezTo>
                    <a:pt x="412" y="93"/>
                    <a:pt x="412" y="93"/>
                    <a:pt x="412" y="93"/>
                  </a:cubicBezTo>
                  <a:cubicBezTo>
                    <a:pt x="445" y="76"/>
                    <a:pt x="445" y="76"/>
                    <a:pt x="445" y="76"/>
                  </a:cubicBezTo>
                  <a:cubicBezTo>
                    <a:pt x="445" y="75"/>
                    <a:pt x="444" y="75"/>
                    <a:pt x="444" y="74"/>
                  </a:cubicBezTo>
                  <a:cubicBezTo>
                    <a:pt x="426" y="83"/>
                    <a:pt x="426" y="83"/>
                    <a:pt x="426" y="83"/>
                  </a:cubicBezTo>
                  <a:cubicBezTo>
                    <a:pt x="452" y="69"/>
                    <a:pt x="452" y="69"/>
                    <a:pt x="452" y="69"/>
                  </a:cubicBezTo>
                  <a:cubicBezTo>
                    <a:pt x="441" y="70"/>
                    <a:pt x="441" y="70"/>
                    <a:pt x="441" y="70"/>
                  </a:cubicBezTo>
                  <a:cubicBezTo>
                    <a:pt x="442" y="70"/>
                    <a:pt x="442" y="71"/>
                    <a:pt x="442" y="72"/>
                  </a:cubicBezTo>
                  <a:cubicBezTo>
                    <a:pt x="411" y="93"/>
                    <a:pt x="411" y="93"/>
                    <a:pt x="411" y="93"/>
                  </a:cubicBezTo>
                  <a:cubicBezTo>
                    <a:pt x="442" y="72"/>
                    <a:pt x="442" y="72"/>
                    <a:pt x="442" y="72"/>
                  </a:cubicBezTo>
                  <a:cubicBezTo>
                    <a:pt x="442" y="71"/>
                    <a:pt x="442" y="70"/>
                    <a:pt x="441" y="70"/>
                  </a:cubicBezTo>
                  <a:cubicBezTo>
                    <a:pt x="441" y="69"/>
                    <a:pt x="441" y="69"/>
                    <a:pt x="441" y="69"/>
                  </a:cubicBezTo>
                  <a:cubicBezTo>
                    <a:pt x="432" y="72"/>
                    <a:pt x="432" y="72"/>
                    <a:pt x="432" y="72"/>
                  </a:cubicBezTo>
                  <a:cubicBezTo>
                    <a:pt x="427" y="75"/>
                    <a:pt x="421" y="78"/>
                    <a:pt x="416" y="81"/>
                  </a:cubicBezTo>
                  <a:cubicBezTo>
                    <a:pt x="421" y="78"/>
                    <a:pt x="427" y="75"/>
                    <a:pt x="432" y="72"/>
                  </a:cubicBezTo>
                  <a:cubicBezTo>
                    <a:pt x="427" y="75"/>
                    <a:pt x="421" y="78"/>
                    <a:pt x="416" y="81"/>
                  </a:cubicBezTo>
                  <a:cubicBezTo>
                    <a:pt x="401" y="91"/>
                    <a:pt x="401" y="91"/>
                    <a:pt x="401" y="91"/>
                  </a:cubicBezTo>
                  <a:cubicBezTo>
                    <a:pt x="402" y="94"/>
                    <a:pt x="402" y="94"/>
                    <a:pt x="402" y="94"/>
                  </a:cubicBezTo>
                  <a:cubicBezTo>
                    <a:pt x="402" y="95"/>
                    <a:pt x="403" y="97"/>
                    <a:pt x="404" y="97"/>
                  </a:cubicBezTo>
                  <a:cubicBezTo>
                    <a:pt x="398" y="101"/>
                    <a:pt x="393" y="104"/>
                    <a:pt x="388" y="107"/>
                  </a:cubicBezTo>
                  <a:cubicBezTo>
                    <a:pt x="399" y="107"/>
                    <a:pt x="399" y="107"/>
                    <a:pt x="399" y="107"/>
                  </a:cubicBezTo>
                  <a:cubicBezTo>
                    <a:pt x="404" y="109"/>
                    <a:pt x="411" y="111"/>
                    <a:pt x="417" y="112"/>
                  </a:cubicBezTo>
                  <a:cubicBezTo>
                    <a:pt x="410" y="119"/>
                    <a:pt x="410" y="119"/>
                    <a:pt x="410" y="119"/>
                  </a:cubicBezTo>
                  <a:cubicBezTo>
                    <a:pt x="411" y="119"/>
                    <a:pt x="411" y="119"/>
                    <a:pt x="412" y="120"/>
                  </a:cubicBezTo>
                  <a:cubicBezTo>
                    <a:pt x="407" y="127"/>
                    <a:pt x="407" y="127"/>
                    <a:pt x="407" y="127"/>
                  </a:cubicBezTo>
                  <a:cubicBezTo>
                    <a:pt x="403" y="136"/>
                    <a:pt x="403" y="136"/>
                    <a:pt x="403" y="136"/>
                  </a:cubicBezTo>
                  <a:cubicBezTo>
                    <a:pt x="387" y="146"/>
                    <a:pt x="387" y="146"/>
                    <a:pt x="387" y="146"/>
                  </a:cubicBezTo>
                  <a:cubicBezTo>
                    <a:pt x="379" y="151"/>
                    <a:pt x="372" y="158"/>
                    <a:pt x="365" y="163"/>
                  </a:cubicBezTo>
                  <a:cubicBezTo>
                    <a:pt x="358" y="191"/>
                    <a:pt x="358" y="191"/>
                    <a:pt x="358" y="191"/>
                  </a:cubicBezTo>
                  <a:cubicBezTo>
                    <a:pt x="373" y="177"/>
                    <a:pt x="373" y="177"/>
                    <a:pt x="373" y="177"/>
                  </a:cubicBezTo>
                  <a:cubicBezTo>
                    <a:pt x="373" y="191"/>
                    <a:pt x="373" y="191"/>
                    <a:pt x="373" y="191"/>
                  </a:cubicBezTo>
                  <a:cubicBezTo>
                    <a:pt x="383" y="185"/>
                    <a:pt x="383" y="185"/>
                    <a:pt x="383" y="185"/>
                  </a:cubicBezTo>
                  <a:cubicBezTo>
                    <a:pt x="389" y="168"/>
                    <a:pt x="389" y="168"/>
                    <a:pt x="389" y="168"/>
                  </a:cubicBezTo>
                  <a:cubicBezTo>
                    <a:pt x="394" y="164"/>
                    <a:pt x="399" y="160"/>
                    <a:pt x="403" y="157"/>
                  </a:cubicBezTo>
                  <a:cubicBezTo>
                    <a:pt x="402" y="156"/>
                    <a:pt x="401" y="155"/>
                    <a:pt x="399" y="154"/>
                  </a:cubicBezTo>
                  <a:cubicBezTo>
                    <a:pt x="401" y="155"/>
                    <a:pt x="402" y="156"/>
                    <a:pt x="403" y="157"/>
                  </a:cubicBezTo>
                  <a:cubicBezTo>
                    <a:pt x="404" y="157"/>
                    <a:pt x="405" y="158"/>
                    <a:pt x="405" y="158"/>
                  </a:cubicBezTo>
                  <a:cubicBezTo>
                    <a:pt x="406" y="158"/>
                    <a:pt x="406" y="158"/>
                    <a:pt x="406" y="158"/>
                  </a:cubicBezTo>
                  <a:cubicBezTo>
                    <a:pt x="413" y="168"/>
                    <a:pt x="413" y="168"/>
                    <a:pt x="413" y="168"/>
                  </a:cubicBezTo>
                  <a:cubicBezTo>
                    <a:pt x="406" y="158"/>
                    <a:pt x="406" y="158"/>
                    <a:pt x="406" y="158"/>
                  </a:cubicBezTo>
                  <a:cubicBezTo>
                    <a:pt x="403" y="166"/>
                    <a:pt x="403" y="166"/>
                    <a:pt x="403" y="166"/>
                  </a:cubicBezTo>
                  <a:cubicBezTo>
                    <a:pt x="399" y="173"/>
                    <a:pt x="399" y="173"/>
                    <a:pt x="399" y="173"/>
                  </a:cubicBezTo>
                  <a:cubicBezTo>
                    <a:pt x="400" y="174"/>
                    <a:pt x="402" y="175"/>
                    <a:pt x="403" y="176"/>
                  </a:cubicBezTo>
                  <a:moveTo>
                    <a:pt x="1158" y="3"/>
                  </a:moveTo>
                  <a:cubicBezTo>
                    <a:pt x="1155" y="2"/>
                    <a:pt x="1153" y="1"/>
                    <a:pt x="1150" y="0"/>
                  </a:cubicBezTo>
                  <a:cubicBezTo>
                    <a:pt x="1151" y="0"/>
                    <a:pt x="1152" y="1"/>
                    <a:pt x="1152" y="1"/>
                  </a:cubicBezTo>
                  <a:cubicBezTo>
                    <a:pt x="1155" y="2"/>
                    <a:pt x="1157" y="3"/>
                    <a:pt x="1160" y="4"/>
                  </a:cubicBezTo>
                  <a:cubicBezTo>
                    <a:pt x="1159" y="4"/>
                    <a:pt x="1158" y="3"/>
                    <a:pt x="1158" y="3"/>
                  </a:cubicBezTo>
                  <a:moveTo>
                    <a:pt x="1166" y="8"/>
                  </a:moveTo>
                  <a:cubicBezTo>
                    <a:pt x="1161" y="6"/>
                    <a:pt x="1156" y="4"/>
                    <a:pt x="1150" y="2"/>
                  </a:cubicBezTo>
                  <a:cubicBezTo>
                    <a:pt x="1152" y="3"/>
                    <a:pt x="1154" y="5"/>
                    <a:pt x="1156" y="6"/>
                  </a:cubicBezTo>
                  <a:cubicBezTo>
                    <a:pt x="1159" y="8"/>
                    <a:pt x="1161" y="10"/>
                    <a:pt x="1164" y="12"/>
                  </a:cubicBezTo>
                  <a:cubicBezTo>
                    <a:pt x="1170" y="15"/>
                    <a:pt x="1175" y="16"/>
                    <a:pt x="1180" y="19"/>
                  </a:cubicBezTo>
                  <a:cubicBezTo>
                    <a:pt x="1178" y="17"/>
                    <a:pt x="1175" y="15"/>
                    <a:pt x="1173" y="13"/>
                  </a:cubicBezTo>
                  <a:cubicBezTo>
                    <a:pt x="1171" y="11"/>
                    <a:pt x="1169" y="9"/>
                    <a:pt x="1166" y="8"/>
                  </a:cubicBezTo>
                  <a:moveTo>
                    <a:pt x="463" y="42"/>
                  </a:moveTo>
                  <a:cubicBezTo>
                    <a:pt x="469" y="39"/>
                    <a:pt x="475" y="37"/>
                    <a:pt x="480" y="35"/>
                  </a:cubicBezTo>
                  <a:cubicBezTo>
                    <a:pt x="475" y="37"/>
                    <a:pt x="469" y="39"/>
                    <a:pt x="463" y="42"/>
                  </a:cubicBezTo>
                  <a:cubicBezTo>
                    <a:pt x="469" y="39"/>
                    <a:pt x="475" y="37"/>
                    <a:pt x="480" y="35"/>
                  </a:cubicBezTo>
                  <a:cubicBezTo>
                    <a:pt x="480" y="34"/>
                    <a:pt x="480" y="34"/>
                    <a:pt x="480" y="34"/>
                  </a:cubicBezTo>
                  <a:cubicBezTo>
                    <a:pt x="481" y="33"/>
                    <a:pt x="481" y="32"/>
                    <a:pt x="481" y="32"/>
                  </a:cubicBezTo>
                  <a:cubicBezTo>
                    <a:pt x="475" y="34"/>
                    <a:pt x="469" y="37"/>
                    <a:pt x="463" y="39"/>
                  </a:cubicBezTo>
                  <a:cubicBezTo>
                    <a:pt x="463" y="39"/>
                    <a:pt x="463" y="40"/>
                    <a:pt x="463" y="40"/>
                  </a:cubicBezTo>
                  <a:cubicBezTo>
                    <a:pt x="463" y="41"/>
                    <a:pt x="463" y="42"/>
                    <a:pt x="463" y="42"/>
                  </a:cubicBezTo>
                  <a:cubicBezTo>
                    <a:pt x="463" y="42"/>
                    <a:pt x="463" y="41"/>
                    <a:pt x="463" y="40"/>
                  </a:cubicBezTo>
                  <a:cubicBezTo>
                    <a:pt x="463" y="41"/>
                    <a:pt x="463" y="42"/>
                    <a:pt x="463" y="42"/>
                  </a:cubicBezTo>
                  <a:moveTo>
                    <a:pt x="462" y="67"/>
                  </a:moveTo>
                  <a:cubicBezTo>
                    <a:pt x="463" y="69"/>
                    <a:pt x="464" y="70"/>
                    <a:pt x="466" y="72"/>
                  </a:cubicBezTo>
                  <a:cubicBezTo>
                    <a:pt x="470" y="60"/>
                    <a:pt x="470" y="60"/>
                    <a:pt x="470" y="60"/>
                  </a:cubicBezTo>
                  <a:cubicBezTo>
                    <a:pt x="469" y="55"/>
                    <a:pt x="471" y="52"/>
                    <a:pt x="481" y="42"/>
                  </a:cubicBezTo>
                  <a:cubicBezTo>
                    <a:pt x="474" y="46"/>
                    <a:pt x="464" y="53"/>
                    <a:pt x="456" y="57"/>
                  </a:cubicBezTo>
                  <a:cubicBezTo>
                    <a:pt x="457" y="60"/>
                    <a:pt x="459" y="64"/>
                    <a:pt x="462" y="67"/>
                  </a:cubicBezTo>
                  <a:moveTo>
                    <a:pt x="1398" y="429"/>
                  </a:moveTo>
                  <a:cubicBezTo>
                    <a:pt x="1398" y="430"/>
                    <a:pt x="1399" y="430"/>
                    <a:pt x="1399" y="431"/>
                  </a:cubicBezTo>
                  <a:cubicBezTo>
                    <a:pt x="1399" y="430"/>
                    <a:pt x="1398" y="430"/>
                    <a:pt x="1398" y="429"/>
                  </a:cubicBezTo>
                  <a:moveTo>
                    <a:pt x="1400" y="432"/>
                  </a:moveTo>
                  <a:cubicBezTo>
                    <a:pt x="1400" y="432"/>
                    <a:pt x="1399" y="431"/>
                    <a:pt x="1399" y="431"/>
                  </a:cubicBezTo>
                  <a:cubicBezTo>
                    <a:pt x="1399" y="431"/>
                    <a:pt x="1400" y="432"/>
                    <a:pt x="1400" y="432"/>
                  </a:cubicBezTo>
                  <a:moveTo>
                    <a:pt x="1402" y="433"/>
                  </a:moveTo>
                  <a:cubicBezTo>
                    <a:pt x="1401" y="433"/>
                    <a:pt x="1401" y="432"/>
                    <a:pt x="1400" y="432"/>
                  </a:cubicBezTo>
                  <a:cubicBezTo>
                    <a:pt x="1401" y="432"/>
                    <a:pt x="1401" y="433"/>
                    <a:pt x="1402" y="433"/>
                  </a:cubicBezTo>
                  <a:moveTo>
                    <a:pt x="1402" y="435"/>
                  </a:moveTo>
                  <a:cubicBezTo>
                    <a:pt x="1402" y="434"/>
                    <a:pt x="1402" y="434"/>
                    <a:pt x="1402" y="433"/>
                  </a:cubicBezTo>
                  <a:cubicBezTo>
                    <a:pt x="1402" y="434"/>
                    <a:pt x="1402" y="434"/>
                    <a:pt x="1402" y="435"/>
                  </a:cubicBezTo>
                  <a:moveTo>
                    <a:pt x="1403" y="436"/>
                  </a:moveTo>
                  <a:cubicBezTo>
                    <a:pt x="1403" y="436"/>
                    <a:pt x="1403" y="435"/>
                    <a:pt x="1402" y="435"/>
                  </a:cubicBezTo>
                  <a:cubicBezTo>
                    <a:pt x="1403" y="435"/>
                    <a:pt x="1403" y="436"/>
                    <a:pt x="1403" y="436"/>
                  </a:cubicBezTo>
                  <a:moveTo>
                    <a:pt x="1404" y="437"/>
                  </a:moveTo>
                  <a:cubicBezTo>
                    <a:pt x="1404" y="437"/>
                    <a:pt x="1404" y="436"/>
                    <a:pt x="1403" y="436"/>
                  </a:cubicBezTo>
                  <a:cubicBezTo>
                    <a:pt x="1404" y="436"/>
                    <a:pt x="1404" y="437"/>
                    <a:pt x="1404" y="437"/>
                  </a:cubicBezTo>
                  <a:moveTo>
                    <a:pt x="1405" y="438"/>
                  </a:moveTo>
                  <a:cubicBezTo>
                    <a:pt x="1405" y="438"/>
                    <a:pt x="1404" y="437"/>
                    <a:pt x="1404" y="437"/>
                  </a:cubicBezTo>
                  <a:cubicBezTo>
                    <a:pt x="1404" y="437"/>
                    <a:pt x="1405" y="438"/>
                    <a:pt x="1405" y="438"/>
                  </a:cubicBezTo>
                  <a:moveTo>
                    <a:pt x="1406" y="439"/>
                  </a:moveTo>
                  <a:cubicBezTo>
                    <a:pt x="1406" y="439"/>
                    <a:pt x="1405" y="439"/>
                    <a:pt x="1405" y="438"/>
                  </a:cubicBezTo>
                  <a:cubicBezTo>
                    <a:pt x="1405" y="439"/>
                    <a:pt x="1406" y="439"/>
                    <a:pt x="1406" y="439"/>
                  </a:cubicBezTo>
                  <a:moveTo>
                    <a:pt x="1407" y="440"/>
                  </a:moveTo>
                  <a:cubicBezTo>
                    <a:pt x="1407" y="440"/>
                    <a:pt x="1407" y="440"/>
                    <a:pt x="1406" y="439"/>
                  </a:cubicBezTo>
                  <a:cubicBezTo>
                    <a:pt x="1407" y="440"/>
                    <a:pt x="1407" y="440"/>
                    <a:pt x="1407" y="440"/>
                  </a:cubicBezTo>
                  <a:moveTo>
                    <a:pt x="1408" y="441"/>
                  </a:moveTo>
                  <a:cubicBezTo>
                    <a:pt x="1408" y="441"/>
                    <a:pt x="1407" y="440"/>
                    <a:pt x="1407" y="440"/>
                  </a:cubicBezTo>
                  <a:cubicBezTo>
                    <a:pt x="1407" y="440"/>
                    <a:pt x="1408" y="441"/>
                    <a:pt x="1408" y="441"/>
                  </a:cubicBezTo>
                  <a:moveTo>
                    <a:pt x="1409" y="442"/>
                  </a:moveTo>
                  <a:cubicBezTo>
                    <a:pt x="1409" y="442"/>
                    <a:pt x="1409" y="441"/>
                    <a:pt x="1408" y="441"/>
                  </a:cubicBezTo>
                  <a:cubicBezTo>
                    <a:pt x="1409" y="441"/>
                    <a:pt x="1409" y="442"/>
                    <a:pt x="1409" y="442"/>
                  </a:cubicBezTo>
                  <a:moveTo>
                    <a:pt x="1410" y="443"/>
                  </a:moveTo>
                  <a:cubicBezTo>
                    <a:pt x="1410" y="443"/>
                    <a:pt x="1409" y="442"/>
                    <a:pt x="1409" y="442"/>
                  </a:cubicBezTo>
                  <a:cubicBezTo>
                    <a:pt x="1409" y="442"/>
                    <a:pt x="1410" y="443"/>
                    <a:pt x="1410" y="443"/>
                  </a:cubicBezTo>
                  <a:moveTo>
                    <a:pt x="1411" y="443"/>
                  </a:moveTo>
                  <a:cubicBezTo>
                    <a:pt x="1410" y="443"/>
                    <a:pt x="1410" y="443"/>
                    <a:pt x="1410" y="443"/>
                  </a:cubicBezTo>
                  <a:cubicBezTo>
                    <a:pt x="1411" y="443"/>
                    <a:pt x="1411" y="443"/>
                    <a:pt x="1411" y="443"/>
                  </a:cubicBezTo>
                  <a:moveTo>
                    <a:pt x="1412" y="443"/>
                  </a:moveTo>
                  <a:cubicBezTo>
                    <a:pt x="1412" y="443"/>
                    <a:pt x="1411" y="443"/>
                    <a:pt x="1411" y="443"/>
                  </a:cubicBezTo>
                  <a:cubicBezTo>
                    <a:pt x="1411" y="443"/>
                    <a:pt x="1412" y="443"/>
                    <a:pt x="1412" y="443"/>
                  </a:cubicBezTo>
                  <a:moveTo>
                    <a:pt x="1413" y="443"/>
                  </a:moveTo>
                  <a:cubicBezTo>
                    <a:pt x="1412" y="443"/>
                    <a:pt x="1412" y="443"/>
                    <a:pt x="1412" y="443"/>
                  </a:cubicBezTo>
                  <a:cubicBezTo>
                    <a:pt x="1412" y="443"/>
                    <a:pt x="1412" y="443"/>
                    <a:pt x="1413" y="443"/>
                  </a:cubicBezTo>
                  <a:moveTo>
                    <a:pt x="1414" y="443"/>
                  </a:moveTo>
                  <a:cubicBezTo>
                    <a:pt x="1413" y="443"/>
                    <a:pt x="1413" y="443"/>
                    <a:pt x="1413" y="443"/>
                  </a:cubicBezTo>
                  <a:cubicBezTo>
                    <a:pt x="1413" y="443"/>
                    <a:pt x="1413" y="443"/>
                    <a:pt x="1414" y="443"/>
                  </a:cubicBezTo>
                  <a:moveTo>
                    <a:pt x="1415" y="442"/>
                  </a:moveTo>
                  <a:cubicBezTo>
                    <a:pt x="1414" y="443"/>
                    <a:pt x="1414" y="443"/>
                    <a:pt x="1414" y="443"/>
                  </a:cubicBezTo>
                  <a:cubicBezTo>
                    <a:pt x="1414" y="443"/>
                    <a:pt x="1414" y="443"/>
                    <a:pt x="1415" y="442"/>
                  </a:cubicBezTo>
                  <a:moveTo>
                    <a:pt x="1416" y="442"/>
                  </a:moveTo>
                  <a:cubicBezTo>
                    <a:pt x="1415" y="442"/>
                    <a:pt x="1415" y="442"/>
                    <a:pt x="1415" y="442"/>
                  </a:cubicBezTo>
                  <a:cubicBezTo>
                    <a:pt x="1415" y="442"/>
                    <a:pt x="1415" y="442"/>
                    <a:pt x="1416" y="442"/>
                  </a:cubicBezTo>
                  <a:moveTo>
                    <a:pt x="1416" y="441"/>
                  </a:moveTo>
                  <a:cubicBezTo>
                    <a:pt x="1416" y="441"/>
                    <a:pt x="1416" y="441"/>
                    <a:pt x="1416" y="442"/>
                  </a:cubicBezTo>
                  <a:cubicBezTo>
                    <a:pt x="1416" y="441"/>
                    <a:pt x="1416" y="441"/>
                    <a:pt x="1416" y="441"/>
                  </a:cubicBezTo>
                  <a:moveTo>
                    <a:pt x="1416" y="440"/>
                  </a:moveTo>
                  <a:cubicBezTo>
                    <a:pt x="1416" y="440"/>
                    <a:pt x="1416" y="440"/>
                    <a:pt x="1416" y="441"/>
                  </a:cubicBezTo>
                  <a:cubicBezTo>
                    <a:pt x="1416" y="440"/>
                    <a:pt x="1416" y="440"/>
                    <a:pt x="1416" y="440"/>
                  </a:cubicBezTo>
                  <a:moveTo>
                    <a:pt x="1416" y="439"/>
                  </a:moveTo>
                  <a:cubicBezTo>
                    <a:pt x="1416" y="439"/>
                    <a:pt x="1416" y="439"/>
                    <a:pt x="1416" y="440"/>
                  </a:cubicBezTo>
                  <a:cubicBezTo>
                    <a:pt x="1416" y="439"/>
                    <a:pt x="1416" y="439"/>
                    <a:pt x="1416" y="439"/>
                  </a:cubicBezTo>
                  <a:moveTo>
                    <a:pt x="1416" y="437"/>
                  </a:moveTo>
                  <a:cubicBezTo>
                    <a:pt x="1416" y="438"/>
                    <a:pt x="1416" y="438"/>
                    <a:pt x="1416" y="439"/>
                  </a:cubicBezTo>
                  <a:cubicBezTo>
                    <a:pt x="1416" y="438"/>
                    <a:pt x="1416" y="438"/>
                    <a:pt x="1416" y="437"/>
                  </a:cubicBezTo>
                  <a:moveTo>
                    <a:pt x="1416" y="436"/>
                  </a:moveTo>
                  <a:cubicBezTo>
                    <a:pt x="1416" y="437"/>
                    <a:pt x="1416" y="437"/>
                    <a:pt x="1416" y="437"/>
                  </a:cubicBezTo>
                  <a:cubicBezTo>
                    <a:pt x="1416" y="437"/>
                    <a:pt x="1416" y="437"/>
                    <a:pt x="1416" y="436"/>
                  </a:cubicBezTo>
                  <a:moveTo>
                    <a:pt x="1416" y="435"/>
                  </a:moveTo>
                  <a:cubicBezTo>
                    <a:pt x="1416" y="436"/>
                    <a:pt x="1416" y="436"/>
                    <a:pt x="1416" y="436"/>
                  </a:cubicBezTo>
                  <a:cubicBezTo>
                    <a:pt x="1416" y="436"/>
                    <a:pt x="1416" y="436"/>
                    <a:pt x="1416" y="435"/>
                  </a:cubicBezTo>
                  <a:moveTo>
                    <a:pt x="1416" y="434"/>
                  </a:moveTo>
                  <a:cubicBezTo>
                    <a:pt x="1416" y="434"/>
                    <a:pt x="1416" y="435"/>
                    <a:pt x="1416" y="435"/>
                  </a:cubicBezTo>
                  <a:cubicBezTo>
                    <a:pt x="1416" y="435"/>
                    <a:pt x="1416" y="434"/>
                    <a:pt x="1416" y="434"/>
                  </a:cubicBezTo>
                  <a:moveTo>
                    <a:pt x="1415" y="432"/>
                  </a:moveTo>
                  <a:cubicBezTo>
                    <a:pt x="1416" y="432"/>
                    <a:pt x="1416" y="433"/>
                    <a:pt x="1416" y="434"/>
                  </a:cubicBezTo>
                  <a:cubicBezTo>
                    <a:pt x="1416" y="433"/>
                    <a:pt x="1416" y="432"/>
                    <a:pt x="1415" y="432"/>
                  </a:cubicBezTo>
                  <a:moveTo>
                    <a:pt x="1415" y="431"/>
                  </a:moveTo>
                  <a:cubicBezTo>
                    <a:pt x="1415" y="431"/>
                    <a:pt x="1415" y="432"/>
                    <a:pt x="1415" y="432"/>
                  </a:cubicBezTo>
                  <a:cubicBezTo>
                    <a:pt x="1415" y="432"/>
                    <a:pt x="1415" y="431"/>
                    <a:pt x="1415" y="431"/>
                  </a:cubicBezTo>
                  <a:moveTo>
                    <a:pt x="1415" y="431"/>
                  </a:moveTo>
                  <a:cubicBezTo>
                    <a:pt x="1415" y="430"/>
                    <a:pt x="1414" y="429"/>
                    <a:pt x="1414" y="429"/>
                  </a:cubicBezTo>
                  <a:cubicBezTo>
                    <a:pt x="1414" y="429"/>
                    <a:pt x="1415" y="430"/>
                    <a:pt x="1415" y="431"/>
                  </a:cubicBezTo>
                  <a:moveTo>
                    <a:pt x="1414" y="427"/>
                  </a:moveTo>
                  <a:cubicBezTo>
                    <a:pt x="1414" y="428"/>
                    <a:pt x="1414" y="428"/>
                    <a:pt x="1414" y="429"/>
                  </a:cubicBezTo>
                  <a:cubicBezTo>
                    <a:pt x="1414" y="428"/>
                    <a:pt x="1414" y="428"/>
                    <a:pt x="1414" y="427"/>
                  </a:cubicBezTo>
                  <a:moveTo>
                    <a:pt x="1414" y="427"/>
                  </a:moveTo>
                  <a:cubicBezTo>
                    <a:pt x="1414" y="427"/>
                    <a:pt x="1413" y="426"/>
                    <a:pt x="1413" y="426"/>
                  </a:cubicBezTo>
                  <a:cubicBezTo>
                    <a:pt x="1413" y="426"/>
                    <a:pt x="1414" y="427"/>
                    <a:pt x="1414" y="427"/>
                  </a:cubicBezTo>
                  <a:moveTo>
                    <a:pt x="1413" y="426"/>
                  </a:moveTo>
                  <a:cubicBezTo>
                    <a:pt x="1413" y="426"/>
                    <a:pt x="1413" y="425"/>
                    <a:pt x="1413" y="425"/>
                  </a:cubicBezTo>
                  <a:cubicBezTo>
                    <a:pt x="1413" y="425"/>
                    <a:pt x="1413" y="426"/>
                    <a:pt x="1413" y="426"/>
                  </a:cubicBezTo>
                  <a:moveTo>
                    <a:pt x="1413" y="425"/>
                  </a:moveTo>
                  <a:cubicBezTo>
                    <a:pt x="1413" y="424"/>
                    <a:pt x="1412" y="424"/>
                    <a:pt x="1412" y="423"/>
                  </a:cubicBezTo>
                  <a:cubicBezTo>
                    <a:pt x="1412" y="424"/>
                    <a:pt x="1413" y="424"/>
                    <a:pt x="1413" y="425"/>
                  </a:cubicBezTo>
                  <a:moveTo>
                    <a:pt x="1374" y="410"/>
                  </a:moveTo>
                  <a:cubicBezTo>
                    <a:pt x="1375" y="407"/>
                    <a:pt x="1376" y="402"/>
                    <a:pt x="1377" y="399"/>
                  </a:cubicBezTo>
                  <a:cubicBezTo>
                    <a:pt x="1376" y="402"/>
                    <a:pt x="1375" y="407"/>
                    <a:pt x="1374" y="410"/>
                  </a:cubicBezTo>
                  <a:moveTo>
                    <a:pt x="1380" y="398"/>
                  </a:moveTo>
                  <a:cubicBezTo>
                    <a:pt x="1379" y="398"/>
                    <a:pt x="1378" y="398"/>
                    <a:pt x="1377" y="399"/>
                  </a:cubicBezTo>
                  <a:cubicBezTo>
                    <a:pt x="1378" y="398"/>
                    <a:pt x="1379" y="398"/>
                    <a:pt x="1380" y="398"/>
                  </a:cubicBezTo>
                  <a:moveTo>
                    <a:pt x="1382" y="397"/>
                  </a:moveTo>
                  <a:cubicBezTo>
                    <a:pt x="1382" y="397"/>
                    <a:pt x="1381" y="397"/>
                    <a:pt x="1380" y="398"/>
                  </a:cubicBezTo>
                  <a:cubicBezTo>
                    <a:pt x="1381" y="397"/>
                    <a:pt x="1382" y="397"/>
                    <a:pt x="1382" y="397"/>
                  </a:cubicBezTo>
                  <a:moveTo>
                    <a:pt x="1382" y="397"/>
                  </a:moveTo>
                  <a:cubicBezTo>
                    <a:pt x="1383" y="396"/>
                    <a:pt x="1384" y="396"/>
                    <a:pt x="1384" y="396"/>
                  </a:cubicBezTo>
                  <a:cubicBezTo>
                    <a:pt x="1384" y="396"/>
                    <a:pt x="1383" y="396"/>
                    <a:pt x="1382" y="397"/>
                  </a:cubicBezTo>
                  <a:moveTo>
                    <a:pt x="1387" y="395"/>
                  </a:moveTo>
                  <a:cubicBezTo>
                    <a:pt x="1386" y="395"/>
                    <a:pt x="1385" y="396"/>
                    <a:pt x="1384" y="396"/>
                  </a:cubicBezTo>
                  <a:cubicBezTo>
                    <a:pt x="1385" y="396"/>
                    <a:pt x="1386" y="395"/>
                    <a:pt x="1387" y="395"/>
                  </a:cubicBezTo>
                  <a:moveTo>
                    <a:pt x="1389" y="395"/>
                  </a:moveTo>
                  <a:cubicBezTo>
                    <a:pt x="1388" y="395"/>
                    <a:pt x="1387" y="395"/>
                    <a:pt x="1387" y="395"/>
                  </a:cubicBezTo>
                  <a:cubicBezTo>
                    <a:pt x="1387" y="395"/>
                    <a:pt x="1388" y="395"/>
                    <a:pt x="1389" y="395"/>
                  </a:cubicBezTo>
                  <a:moveTo>
                    <a:pt x="1390" y="395"/>
                  </a:moveTo>
                  <a:cubicBezTo>
                    <a:pt x="1389" y="395"/>
                    <a:pt x="1389" y="395"/>
                    <a:pt x="1389" y="395"/>
                  </a:cubicBezTo>
                  <a:cubicBezTo>
                    <a:pt x="1389" y="395"/>
                    <a:pt x="1389" y="395"/>
                    <a:pt x="1390" y="395"/>
                  </a:cubicBezTo>
                  <a:moveTo>
                    <a:pt x="1392" y="394"/>
                  </a:moveTo>
                  <a:cubicBezTo>
                    <a:pt x="1391" y="395"/>
                    <a:pt x="1391" y="395"/>
                    <a:pt x="1390" y="395"/>
                  </a:cubicBezTo>
                  <a:cubicBezTo>
                    <a:pt x="1391" y="395"/>
                    <a:pt x="1391" y="395"/>
                    <a:pt x="1392" y="394"/>
                  </a:cubicBezTo>
                  <a:moveTo>
                    <a:pt x="1392" y="394"/>
                  </a:moveTo>
                  <a:cubicBezTo>
                    <a:pt x="1392" y="394"/>
                    <a:pt x="1392" y="394"/>
                    <a:pt x="1392" y="394"/>
                  </a:cubicBezTo>
                  <a:cubicBezTo>
                    <a:pt x="1392" y="394"/>
                    <a:pt x="1392" y="394"/>
                    <a:pt x="1392" y="394"/>
                  </a:cubicBezTo>
                  <a:moveTo>
                    <a:pt x="1392" y="394"/>
                  </a:moveTo>
                  <a:cubicBezTo>
                    <a:pt x="1392" y="394"/>
                    <a:pt x="1392" y="394"/>
                    <a:pt x="1392" y="394"/>
                  </a:cubicBezTo>
                  <a:cubicBezTo>
                    <a:pt x="1392" y="394"/>
                    <a:pt x="1392" y="394"/>
                    <a:pt x="1392" y="394"/>
                  </a:cubicBezTo>
                  <a:moveTo>
                    <a:pt x="1393" y="394"/>
                  </a:moveTo>
                  <a:cubicBezTo>
                    <a:pt x="1392" y="394"/>
                    <a:pt x="1392" y="394"/>
                    <a:pt x="1392" y="394"/>
                  </a:cubicBezTo>
                  <a:cubicBezTo>
                    <a:pt x="1392" y="394"/>
                    <a:pt x="1392" y="394"/>
                    <a:pt x="1393" y="394"/>
                  </a:cubicBezTo>
                  <a:moveTo>
                    <a:pt x="1393" y="394"/>
                  </a:moveTo>
                  <a:cubicBezTo>
                    <a:pt x="1393" y="394"/>
                    <a:pt x="1393" y="394"/>
                    <a:pt x="1393" y="394"/>
                  </a:cubicBezTo>
                  <a:cubicBezTo>
                    <a:pt x="1393" y="394"/>
                    <a:pt x="1393" y="394"/>
                    <a:pt x="1393" y="394"/>
                  </a:cubicBezTo>
                  <a:moveTo>
                    <a:pt x="1393" y="394"/>
                  </a:moveTo>
                  <a:cubicBezTo>
                    <a:pt x="1393" y="394"/>
                    <a:pt x="1393" y="394"/>
                    <a:pt x="1393" y="394"/>
                  </a:cubicBezTo>
                  <a:cubicBezTo>
                    <a:pt x="1393" y="394"/>
                    <a:pt x="1393" y="394"/>
                    <a:pt x="1393" y="394"/>
                  </a:cubicBezTo>
                  <a:moveTo>
                    <a:pt x="1393" y="394"/>
                  </a:moveTo>
                  <a:cubicBezTo>
                    <a:pt x="1393" y="394"/>
                    <a:pt x="1393" y="394"/>
                    <a:pt x="1393" y="394"/>
                  </a:cubicBezTo>
                  <a:cubicBezTo>
                    <a:pt x="1393" y="394"/>
                    <a:pt x="1393" y="394"/>
                    <a:pt x="1393" y="394"/>
                  </a:cubicBezTo>
                  <a:moveTo>
                    <a:pt x="1393" y="394"/>
                  </a:moveTo>
                  <a:cubicBezTo>
                    <a:pt x="1393" y="394"/>
                    <a:pt x="1393" y="394"/>
                    <a:pt x="1393" y="394"/>
                  </a:cubicBezTo>
                  <a:cubicBezTo>
                    <a:pt x="1393" y="394"/>
                    <a:pt x="1393" y="394"/>
                    <a:pt x="1393" y="394"/>
                  </a:cubicBezTo>
                  <a:moveTo>
                    <a:pt x="1393" y="394"/>
                  </a:moveTo>
                  <a:cubicBezTo>
                    <a:pt x="1393" y="394"/>
                    <a:pt x="1393" y="394"/>
                    <a:pt x="1393" y="394"/>
                  </a:cubicBezTo>
                  <a:cubicBezTo>
                    <a:pt x="1393" y="394"/>
                    <a:pt x="1393" y="394"/>
                    <a:pt x="1393" y="394"/>
                  </a:cubicBezTo>
                  <a:moveTo>
                    <a:pt x="1393" y="394"/>
                  </a:moveTo>
                  <a:cubicBezTo>
                    <a:pt x="1393" y="394"/>
                    <a:pt x="1393" y="394"/>
                    <a:pt x="1393" y="394"/>
                  </a:cubicBezTo>
                  <a:cubicBezTo>
                    <a:pt x="1393" y="394"/>
                    <a:pt x="1393" y="394"/>
                    <a:pt x="1393" y="394"/>
                  </a:cubicBezTo>
                  <a:moveTo>
                    <a:pt x="1394" y="393"/>
                  </a:moveTo>
                  <a:cubicBezTo>
                    <a:pt x="1394" y="393"/>
                    <a:pt x="1393" y="394"/>
                    <a:pt x="1393" y="394"/>
                  </a:cubicBezTo>
                  <a:cubicBezTo>
                    <a:pt x="1393" y="394"/>
                    <a:pt x="1394" y="393"/>
                    <a:pt x="1394" y="393"/>
                  </a:cubicBezTo>
                  <a:moveTo>
                    <a:pt x="1395" y="392"/>
                  </a:moveTo>
                  <a:cubicBezTo>
                    <a:pt x="1395" y="392"/>
                    <a:pt x="1395" y="393"/>
                    <a:pt x="1394" y="393"/>
                  </a:cubicBezTo>
                  <a:cubicBezTo>
                    <a:pt x="1395" y="393"/>
                    <a:pt x="1395" y="392"/>
                    <a:pt x="1395" y="392"/>
                  </a:cubicBezTo>
                  <a:moveTo>
                    <a:pt x="1396" y="390"/>
                  </a:moveTo>
                  <a:cubicBezTo>
                    <a:pt x="1396" y="391"/>
                    <a:pt x="1395" y="391"/>
                    <a:pt x="1395" y="392"/>
                  </a:cubicBezTo>
                  <a:cubicBezTo>
                    <a:pt x="1395" y="391"/>
                    <a:pt x="1396" y="391"/>
                    <a:pt x="1396" y="390"/>
                  </a:cubicBezTo>
                  <a:moveTo>
                    <a:pt x="1396" y="388"/>
                  </a:moveTo>
                  <a:cubicBezTo>
                    <a:pt x="1396" y="389"/>
                    <a:pt x="1396" y="390"/>
                    <a:pt x="1396" y="390"/>
                  </a:cubicBezTo>
                  <a:cubicBezTo>
                    <a:pt x="1396" y="390"/>
                    <a:pt x="1396" y="389"/>
                    <a:pt x="1396" y="388"/>
                  </a:cubicBezTo>
                  <a:moveTo>
                    <a:pt x="1396" y="386"/>
                  </a:moveTo>
                  <a:cubicBezTo>
                    <a:pt x="1396" y="387"/>
                    <a:pt x="1396" y="387"/>
                    <a:pt x="1396" y="388"/>
                  </a:cubicBezTo>
                  <a:cubicBezTo>
                    <a:pt x="1396" y="387"/>
                    <a:pt x="1396" y="387"/>
                    <a:pt x="1396" y="386"/>
                  </a:cubicBezTo>
                  <a:moveTo>
                    <a:pt x="1395" y="383"/>
                  </a:moveTo>
                  <a:cubicBezTo>
                    <a:pt x="1395" y="384"/>
                    <a:pt x="1395" y="385"/>
                    <a:pt x="1396" y="386"/>
                  </a:cubicBezTo>
                  <a:cubicBezTo>
                    <a:pt x="1395" y="385"/>
                    <a:pt x="1395" y="384"/>
                    <a:pt x="1395" y="383"/>
                  </a:cubicBezTo>
                  <a:moveTo>
                    <a:pt x="1394" y="378"/>
                  </a:moveTo>
                  <a:cubicBezTo>
                    <a:pt x="1394" y="380"/>
                    <a:pt x="1395" y="382"/>
                    <a:pt x="1395" y="383"/>
                  </a:cubicBezTo>
                  <a:cubicBezTo>
                    <a:pt x="1395" y="382"/>
                    <a:pt x="1394" y="380"/>
                    <a:pt x="1394" y="378"/>
                  </a:cubicBezTo>
                  <a:moveTo>
                    <a:pt x="1392" y="374"/>
                  </a:moveTo>
                  <a:cubicBezTo>
                    <a:pt x="1393" y="375"/>
                    <a:pt x="1393" y="377"/>
                    <a:pt x="1394" y="378"/>
                  </a:cubicBezTo>
                  <a:cubicBezTo>
                    <a:pt x="1393" y="377"/>
                    <a:pt x="1393" y="375"/>
                    <a:pt x="1392" y="374"/>
                  </a:cubicBezTo>
                  <a:moveTo>
                    <a:pt x="1392" y="374"/>
                  </a:moveTo>
                  <a:cubicBezTo>
                    <a:pt x="1392" y="374"/>
                    <a:pt x="1392" y="374"/>
                    <a:pt x="1392" y="374"/>
                  </a:cubicBezTo>
                  <a:cubicBezTo>
                    <a:pt x="1392" y="374"/>
                    <a:pt x="1392" y="374"/>
                    <a:pt x="1392" y="374"/>
                  </a:cubicBezTo>
                  <a:moveTo>
                    <a:pt x="1392" y="374"/>
                  </a:moveTo>
                  <a:cubicBezTo>
                    <a:pt x="1392" y="374"/>
                    <a:pt x="1392" y="374"/>
                    <a:pt x="1392" y="374"/>
                  </a:cubicBezTo>
                  <a:cubicBezTo>
                    <a:pt x="1392" y="374"/>
                    <a:pt x="1392" y="374"/>
                    <a:pt x="1392" y="374"/>
                  </a:cubicBezTo>
                  <a:moveTo>
                    <a:pt x="1392" y="373"/>
                  </a:moveTo>
                  <a:cubicBezTo>
                    <a:pt x="1392" y="374"/>
                    <a:pt x="1392" y="374"/>
                    <a:pt x="1392" y="374"/>
                  </a:cubicBezTo>
                  <a:cubicBezTo>
                    <a:pt x="1392" y="374"/>
                    <a:pt x="1392" y="374"/>
                    <a:pt x="1392" y="373"/>
                  </a:cubicBezTo>
                  <a:moveTo>
                    <a:pt x="1392" y="373"/>
                  </a:moveTo>
                  <a:cubicBezTo>
                    <a:pt x="1392" y="373"/>
                    <a:pt x="1392" y="373"/>
                    <a:pt x="1392" y="373"/>
                  </a:cubicBezTo>
                  <a:cubicBezTo>
                    <a:pt x="1392" y="373"/>
                    <a:pt x="1392" y="373"/>
                    <a:pt x="1392" y="373"/>
                  </a:cubicBezTo>
                  <a:moveTo>
                    <a:pt x="1392" y="373"/>
                  </a:moveTo>
                  <a:cubicBezTo>
                    <a:pt x="1392" y="373"/>
                    <a:pt x="1392" y="373"/>
                    <a:pt x="1392" y="373"/>
                  </a:cubicBezTo>
                  <a:cubicBezTo>
                    <a:pt x="1392" y="373"/>
                    <a:pt x="1392" y="373"/>
                    <a:pt x="1392" y="373"/>
                  </a:cubicBezTo>
                  <a:moveTo>
                    <a:pt x="1392" y="373"/>
                  </a:moveTo>
                  <a:cubicBezTo>
                    <a:pt x="1392" y="373"/>
                    <a:pt x="1392" y="373"/>
                    <a:pt x="1392" y="373"/>
                  </a:cubicBezTo>
                  <a:cubicBezTo>
                    <a:pt x="1392" y="373"/>
                    <a:pt x="1392" y="373"/>
                    <a:pt x="1392" y="373"/>
                  </a:cubicBezTo>
                  <a:moveTo>
                    <a:pt x="1392" y="373"/>
                  </a:moveTo>
                  <a:cubicBezTo>
                    <a:pt x="1392" y="373"/>
                    <a:pt x="1392" y="373"/>
                    <a:pt x="1392" y="373"/>
                  </a:cubicBezTo>
                  <a:cubicBezTo>
                    <a:pt x="1392" y="373"/>
                    <a:pt x="1392" y="373"/>
                    <a:pt x="1392" y="373"/>
                  </a:cubicBezTo>
                  <a:moveTo>
                    <a:pt x="1392" y="373"/>
                  </a:moveTo>
                  <a:cubicBezTo>
                    <a:pt x="1392" y="373"/>
                    <a:pt x="1392" y="373"/>
                    <a:pt x="1392" y="373"/>
                  </a:cubicBezTo>
                  <a:cubicBezTo>
                    <a:pt x="1392" y="373"/>
                    <a:pt x="1392" y="373"/>
                    <a:pt x="1392" y="373"/>
                  </a:cubicBezTo>
                  <a:moveTo>
                    <a:pt x="1434" y="260"/>
                  </a:moveTo>
                  <a:cubicBezTo>
                    <a:pt x="1434" y="261"/>
                    <a:pt x="1434" y="261"/>
                    <a:pt x="1434" y="261"/>
                  </a:cubicBezTo>
                  <a:cubicBezTo>
                    <a:pt x="1434" y="261"/>
                    <a:pt x="1434" y="261"/>
                    <a:pt x="1434" y="260"/>
                  </a:cubicBezTo>
                  <a:moveTo>
                    <a:pt x="1435" y="259"/>
                  </a:moveTo>
                  <a:cubicBezTo>
                    <a:pt x="1434" y="260"/>
                    <a:pt x="1434" y="260"/>
                    <a:pt x="1434" y="260"/>
                  </a:cubicBezTo>
                  <a:cubicBezTo>
                    <a:pt x="1434" y="260"/>
                    <a:pt x="1434" y="260"/>
                    <a:pt x="1435" y="259"/>
                  </a:cubicBezTo>
                  <a:moveTo>
                    <a:pt x="1435" y="259"/>
                  </a:moveTo>
                  <a:cubicBezTo>
                    <a:pt x="1435" y="259"/>
                    <a:pt x="1435" y="259"/>
                    <a:pt x="1435" y="259"/>
                  </a:cubicBezTo>
                  <a:cubicBezTo>
                    <a:pt x="1435" y="259"/>
                    <a:pt x="1435" y="259"/>
                    <a:pt x="1435" y="259"/>
                  </a:cubicBezTo>
                  <a:moveTo>
                    <a:pt x="1435" y="258"/>
                  </a:moveTo>
                  <a:cubicBezTo>
                    <a:pt x="1435" y="258"/>
                    <a:pt x="1435" y="258"/>
                    <a:pt x="1435" y="259"/>
                  </a:cubicBezTo>
                  <a:cubicBezTo>
                    <a:pt x="1435" y="258"/>
                    <a:pt x="1435" y="258"/>
                    <a:pt x="1435" y="258"/>
                  </a:cubicBezTo>
                  <a:moveTo>
                    <a:pt x="1435" y="257"/>
                  </a:moveTo>
                  <a:cubicBezTo>
                    <a:pt x="1435" y="257"/>
                    <a:pt x="1435" y="257"/>
                    <a:pt x="1435" y="258"/>
                  </a:cubicBezTo>
                  <a:cubicBezTo>
                    <a:pt x="1435" y="257"/>
                    <a:pt x="1435" y="257"/>
                    <a:pt x="1435" y="257"/>
                  </a:cubicBezTo>
                  <a:moveTo>
                    <a:pt x="1435" y="256"/>
                  </a:moveTo>
                  <a:cubicBezTo>
                    <a:pt x="1435" y="256"/>
                    <a:pt x="1435" y="256"/>
                    <a:pt x="1435" y="257"/>
                  </a:cubicBezTo>
                  <a:cubicBezTo>
                    <a:pt x="1435" y="256"/>
                    <a:pt x="1435" y="256"/>
                    <a:pt x="1435" y="256"/>
                  </a:cubicBezTo>
                  <a:moveTo>
                    <a:pt x="1435" y="255"/>
                  </a:moveTo>
                  <a:cubicBezTo>
                    <a:pt x="1435" y="255"/>
                    <a:pt x="1435" y="255"/>
                    <a:pt x="1435" y="256"/>
                  </a:cubicBezTo>
                  <a:cubicBezTo>
                    <a:pt x="1435" y="255"/>
                    <a:pt x="1435" y="255"/>
                    <a:pt x="1435" y="255"/>
                  </a:cubicBezTo>
                  <a:moveTo>
                    <a:pt x="1435" y="254"/>
                  </a:moveTo>
                  <a:cubicBezTo>
                    <a:pt x="1435" y="254"/>
                    <a:pt x="1435" y="254"/>
                    <a:pt x="1435" y="255"/>
                  </a:cubicBezTo>
                  <a:cubicBezTo>
                    <a:pt x="1435" y="254"/>
                    <a:pt x="1435" y="254"/>
                    <a:pt x="1435" y="254"/>
                  </a:cubicBezTo>
                  <a:moveTo>
                    <a:pt x="1435" y="253"/>
                  </a:moveTo>
                  <a:cubicBezTo>
                    <a:pt x="1435" y="253"/>
                    <a:pt x="1435" y="253"/>
                    <a:pt x="1435" y="254"/>
                  </a:cubicBezTo>
                  <a:cubicBezTo>
                    <a:pt x="1435" y="253"/>
                    <a:pt x="1435" y="253"/>
                    <a:pt x="1435" y="253"/>
                  </a:cubicBezTo>
                  <a:moveTo>
                    <a:pt x="1434" y="251"/>
                  </a:moveTo>
                  <a:cubicBezTo>
                    <a:pt x="1435" y="252"/>
                    <a:pt x="1435" y="252"/>
                    <a:pt x="1435" y="253"/>
                  </a:cubicBezTo>
                  <a:cubicBezTo>
                    <a:pt x="1435" y="252"/>
                    <a:pt x="1435" y="252"/>
                    <a:pt x="1434" y="251"/>
                  </a:cubicBezTo>
                  <a:moveTo>
                    <a:pt x="1434" y="250"/>
                  </a:moveTo>
                  <a:cubicBezTo>
                    <a:pt x="1434" y="251"/>
                    <a:pt x="1434" y="251"/>
                    <a:pt x="1434" y="251"/>
                  </a:cubicBezTo>
                  <a:cubicBezTo>
                    <a:pt x="1434" y="251"/>
                    <a:pt x="1434" y="251"/>
                    <a:pt x="1434" y="250"/>
                  </a:cubicBezTo>
                  <a:moveTo>
                    <a:pt x="1434" y="249"/>
                  </a:moveTo>
                  <a:cubicBezTo>
                    <a:pt x="1434" y="249"/>
                    <a:pt x="1434" y="250"/>
                    <a:pt x="1434" y="250"/>
                  </a:cubicBezTo>
                  <a:cubicBezTo>
                    <a:pt x="1434" y="250"/>
                    <a:pt x="1434" y="249"/>
                    <a:pt x="1434" y="249"/>
                  </a:cubicBezTo>
                  <a:moveTo>
                    <a:pt x="1433" y="248"/>
                  </a:moveTo>
                  <a:cubicBezTo>
                    <a:pt x="1433" y="248"/>
                    <a:pt x="1434" y="249"/>
                    <a:pt x="1434" y="249"/>
                  </a:cubicBezTo>
                  <a:cubicBezTo>
                    <a:pt x="1434" y="249"/>
                    <a:pt x="1433" y="248"/>
                    <a:pt x="1433" y="248"/>
                  </a:cubicBezTo>
                  <a:moveTo>
                    <a:pt x="1433" y="246"/>
                  </a:moveTo>
                  <a:cubicBezTo>
                    <a:pt x="1433" y="246"/>
                    <a:pt x="1433" y="247"/>
                    <a:pt x="1433" y="248"/>
                  </a:cubicBezTo>
                  <a:cubicBezTo>
                    <a:pt x="1433" y="247"/>
                    <a:pt x="1433" y="246"/>
                    <a:pt x="1433" y="246"/>
                  </a:cubicBezTo>
                  <a:moveTo>
                    <a:pt x="1432" y="245"/>
                  </a:moveTo>
                  <a:cubicBezTo>
                    <a:pt x="1433" y="245"/>
                    <a:pt x="1433" y="246"/>
                    <a:pt x="1433" y="246"/>
                  </a:cubicBezTo>
                  <a:cubicBezTo>
                    <a:pt x="1433" y="246"/>
                    <a:pt x="1433" y="245"/>
                    <a:pt x="1432" y="245"/>
                  </a:cubicBezTo>
                  <a:moveTo>
                    <a:pt x="1431" y="243"/>
                  </a:moveTo>
                  <a:cubicBezTo>
                    <a:pt x="1432" y="244"/>
                    <a:pt x="1432" y="244"/>
                    <a:pt x="1432" y="245"/>
                  </a:cubicBezTo>
                  <a:cubicBezTo>
                    <a:pt x="1432" y="244"/>
                    <a:pt x="1432" y="244"/>
                    <a:pt x="1431" y="243"/>
                  </a:cubicBezTo>
                  <a:moveTo>
                    <a:pt x="1430" y="242"/>
                  </a:moveTo>
                  <a:cubicBezTo>
                    <a:pt x="1431" y="242"/>
                    <a:pt x="1431" y="243"/>
                    <a:pt x="1431" y="243"/>
                  </a:cubicBezTo>
                  <a:cubicBezTo>
                    <a:pt x="1431" y="243"/>
                    <a:pt x="1431" y="242"/>
                    <a:pt x="1430" y="242"/>
                  </a:cubicBezTo>
                  <a:moveTo>
                    <a:pt x="1430" y="240"/>
                  </a:moveTo>
                  <a:cubicBezTo>
                    <a:pt x="1430" y="241"/>
                    <a:pt x="1430" y="241"/>
                    <a:pt x="1430" y="242"/>
                  </a:cubicBezTo>
                  <a:cubicBezTo>
                    <a:pt x="1430" y="241"/>
                    <a:pt x="1430" y="241"/>
                    <a:pt x="1430" y="240"/>
                  </a:cubicBezTo>
                  <a:moveTo>
                    <a:pt x="1429" y="239"/>
                  </a:moveTo>
                  <a:cubicBezTo>
                    <a:pt x="1429" y="239"/>
                    <a:pt x="1429" y="240"/>
                    <a:pt x="1430" y="240"/>
                  </a:cubicBezTo>
                  <a:cubicBezTo>
                    <a:pt x="1429" y="240"/>
                    <a:pt x="1429" y="239"/>
                    <a:pt x="1429" y="239"/>
                  </a:cubicBezTo>
                  <a:moveTo>
                    <a:pt x="1427" y="237"/>
                  </a:moveTo>
                  <a:cubicBezTo>
                    <a:pt x="1428" y="237"/>
                    <a:pt x="1428" y="238"/>
                    <a:pt x="1429" y="239"/>
                  </a:cubicBezTo>
                  <a:cubicBezTo>
                    <a:pt x="1428" y="238"/>
                    <a:pt x="1428" y="237"/>
                    <a:pt x="1427" y="237"/>
                  </a:cubicBezTo>
                  <a:moveTo>
                    <a:pt x="1426" y="235"/>
                  </a:moveTo>
                  <a:cubicBezTo>
                    <a:pt x="1426" y="235"/>
                    <a:pt x="1427" y="236"/>
                    <a:pt x="1427" y="237"/>
                  </a:cubicBezTo>
                  <a:cubicBezTo>
                    <a:pt x="1427" y="236"/>
                    <a:pt x="1426" y="235"/>
                    <a:pt x="1426" y="235"/>
                  </a:cubicBezTo>
                  <a:moveTo>
                    <a:pt x="1425" y="233"/>
                  </a:moveTo>
                  <a:cubicBezTo>
                    <a:pt x="1425" y="233"/>
                    <a:pt x="1426" y="234"/>
                    <a:pt x="1426" y="235"/>
                  </a:cubicBezTo>
                  <a:cubicBezTo>
                    <a:pt x="1426" y="234"/>
                    <a:pt x="1425" y="233"/>
                    <a:pt x="1425" y="233"/>
                  </a:cubicBezTo>
                  <a:moveTo>
                    <a:pt x="1423" y="231"/>
                  </a:moveTo>
                  <a:cubicBezTo>
                    <a:pt x="1424" y="231"/>
                    <a:pt x="1425" y="232"/>
                    <a:pt x="1425" y="233"/>
                  </a:cubicBezTo>
                  <a:cubicBezTo>
                    <a:pt x="1425" y="232"/>
                    <a:pt x="1424" y="231"/>
                    <a:pt x="1423" y="231"/>
                  </a:cubicBezTo>
                  <a:moveTo>
                    <a:pt x="1422" y="229"/>
                  </a:moveTo>
                  <a:cubicBezTo>
                    <a:pt x="1422" y="230"/>
                    <a:pt x="1423" y="230"/>
                    <a:pt x="1423" y="231"/>
                  </a:cubicBezTo>
                  <a:cubicBezTo>
                    <a:pt x="1423" y="230"/>
                    <a:pt x="1422" y="230"/>
                    <a:pt x="1422" y="229"/>
                  </a:cubicBezTo>
                  <a:moveTo>
                    <a:pt x="1420" y="227"/>
                  </a:moveTo>
                  <a:cubicBezTo>
                    <a:pt x="1421" y="227"/>
                    <a:pt x="1421" y="228"/>
                    <a:pt x="1422" y="229"/>
                  </a:cubicBezTo>
                  <a:cubicBezTo>
                    <a:pt x="1421" y="228"/>
                    <a:pt x="1421" y="227"/>
                    <a:pt x="1420" y="227"/>
                  </a:cubicBezTo>
                  <a:moveTo>
                    <a:pt x="1418" y="224"/>
                  </a:moveTo>
                  <a:cubicBezTo>
                    <a:pt x="1419" y="225"/>
                    <a:pt x="1419" y="226"/>
                    <a:pt x="1420" y="227"/>
                  </a:cubicBezTo>
                  <a:cubicBezTo>
                    <a:pt x="1419" y="226"/>
                    <a:pt x="1419" y="225"/>
                    <a:pt x="1418" y="224"/>
                  </a:cubicBezTo>
                  <a:moveTo>
                    <a:pt x="1416" y="222"/>
                  </a:moveTo>
                  <a:cubicBezTo>
                    <a:pt x="1416" y="223"/>
                    <a:pt x="1417" y="224"/>
                    <a:pt x="1418" y="224"/>
                  </a:cubicBezTo>
                  <a:cubicBezTo>
                    <a:pt x="1417" y="224"/>
                    <a:pt x="1416" y="223"/>
                    <a:pt x="1416" y="222"/>
                  </a:cubicBezTo>
                  <a:moveTo>
                    <a:pt x="1414" y="220"/>
                  </a:moveTo>
                  <a:cubicBezTo>
                    <a:pt x="1415" y="220"/>
                    <a:pt x="1416" y="222"/>
                    <a:pt x="1416" y="222"/>
                  </a:cubicBezTo>
                  <a:cubicBezTo>
                    <a:pt x="1416" y="222"/>
                    <a:pt x="1415" y="220"/>
                    <a:pt x="1414" y="220"/>
                  </a:cubicBezTo>
                  <a:moveTo>
                    <a:pt x="1412" y="218"/>
                  </a:moveTo>
                  <a:cubicBezTo>
                    <a:pt x="1412" y="218"/>
                    <a:pt x="1413" y="219"/>
                    <a:pt x="1414" y="220"/>
                  </a:cubicBezTo>
                  <a:cubicBezTo>
                    <a:pt x="1413" y="219"/>
                    <a:pt x="1412" y="218"/>
                    <a:pt x="1412" y="218"/>
                  </a:cubicBezTo>
                  <a:moveTo>
                    <a:pt x="1409" y="215"/>
                  </a:moveTo>
                  <a:cubicBezTo>
                    <a:pt x="1410" y="215"/>
                    <a:pt x="1411" y="217"/>
                    <a:pt x="1412" y="218"/>
                  </a:cubicBezTo>
                  <a:cubicBezTo>
                    <a:pt x="1411" y="217"/>
                    <a:pt x="1410" y="215"/>
                    <a:pt x="1409" y="215"/>
                  </a:cubicBezTo>
                  <a:moveTo>
                    <a:pt x="1407" y="212"/>
                  </a:moveTo>
                  <a:cubicBezTo>
                    <a:pt x="1407" y="213"/>
                    <a:pt x="1409" y="214"/>
                    <a:pt x="1409" y="215"/>
                  </a:cubicBezTo>
                  <a:cubicBezTo>
                    <a:pt x="1409" y="214"/>
                    <a:pt x="1407" y="213"/>
                    <a:pt x="1407" y="212"/>
                  </a:cubicBezTo>
                  <a:moveTo>
                    <a:pt x="1407" y="212"/>
                  </a:moveTo>
                  <a:cubicBezTo>
                    <a:pt x="1406" y="211"/>
                    <a:pt x="1404" y="210"/>
                    <a:pt x="1404" y="210"/>
                  </a:cubicBezTo>
                  <a:cubicBezTo>
                    <a:pt x="1404" y="210"/>
                    <a:pt x="1406" y="211"/>
                    <a:pt x="1407" y="212"/>
                  </a:cubicBezTo>
                  <a:moveTo>
                    <a:pt x="1187" y="177"/>
                  </a:moveTo>
                  <a:cubicBezTo>
                    <a:pt x="1187" y="177"/>
                    <a:pt x="1187" y="177"/>
                    <a:pt x="1187" y="177"/>
                  </a:cubicBezTo>
                  <a:cubicBezTo>
                    <a:pt x="1187" y="177"/>
                    <a:pt x="1187" y="177"/>
                    <a:pt x="1187" y="177"/>
                  </a:cubicBezTo>
                  <a:moveTo>
                    <a:pt x="1187" y="177"/>
                  </a:moveTo>
                  <a:cubicBezTo>
                    <a:pt x="1187" y="177"/>
                    <a:pt x="1187" y="177"/>
                    <a:pt x="1187" y="177"/>
                  </a:cubicBezTo>
                  <a:cubicBezTo>
                    <a:pt x="1187" y="177"/>
                    <a:pt x="1187" y="177"/>
                    <a:pt x="1187" y="177"/>
                  </a:cubicBezTo>
                  <a:moveTo>
                    <a:pt x="1187" y="177"/>
                  </a:moveTo>
                  <a:cubicBezTo>
                    <a:pt x="1187" y="177"/>
                    <a:pt x="1187" y="177"/>
                    <a:pt x="1187" y="177"/>
                  </a:cubicBezTo>
                  <a:cubicBezTo>
                    <a:pt x="1187" y="177"/>
                    <a:pt x="1187" y="177"/>
                    <a:pt x="1187" y="177"/>
                  </a:cubicBezTo>
                  <a:moveTo>
                    <a:pt x="1187" y="177"/>
                  </a:moveTo>
                  <a:cubicBezTo>
                    <a:pt x="1187" y="177"/>
                    <a:pt x="1187" y="177"/>
                    <a:pt x="1187" y="177"/>
                  </a:cubicBezTo>
                  <a:cubicBezTo>
                    <a:pt x="1187" y="177"/>
                    <a:pt x="1187" y="177"/>
                    <a:pt x="1187" y="177"/>
                  </a:cubicBezTo>
                  <a:moveTo>
                    <a:pt x="1187" y="177"/>
                  </a:moveTo>
                  <a:cubicBezTo>
                    <a:pt x="1187" y="177"/>
                    <a:pt x="1187" y="177"/>
                    <a:pt x="1187" y="177"/>
                  </a:cubicBezTo>
                  <a:cubicBezTo>
                    <a:pt x="1187" y="177"/>
                    <a:pt x="1187" y="177"/>
                    <a:pt x="1187" y="177"/>
                  </a:cubicBezTo>
                  <a:moveTo>
                    <a:pt x="1187" y="177"/>
                  </a:moveTo>
                  <a:cubicBezTo>
                    <a:pt x="1187" y="177"/>
                    <a:pt x="1187" y="177"/>
                    <a:pt x="1187" y="177"/>
                  </a:cubicBezTo>
                  <a:cubicBezTo>
                    <a:pt x="1187" y="177"/>
                    <a:pt x="1187" y="177"/>
                    <a:pt x="1187" y="177"/>
                  </a:cubicBezTo>
                  <a:moveTo>
                    <a:pt x="1187" y="176"/>
                  </a:moveTo>
                  <a:cubicBezTo>
                    <a:pt x="1187" y="177"/>
                    <a:pt x="1187" y="177"/>
                    <a:pt x="1187" y="177"/>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cubicBezTo>
                    <a:pt x="1187" y="176"/>
                    <a:pt x="1187" y="176"/>
                    <a:pt x="1187" y="176"/>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7" y="177"/>
                    <a:pt x="1187" y="177"/>
                    <a:pt x="1187" y="177"/>
                  </a:cubicBezTo>
                  <a:cubicBezTo>
                    <a:pt x="1187" y="177"/>
                    <a:pt x="1187" y="177"/>
                    <a:pt x="1186" y="177"/>
                  </a:cubicBezTo>
                  <a:moveTo>
                    <a:pt x="1187" y="177"/>
                  </a:moveTo>
                  <a:cubicBezTo>
                    <a:pt x="1187" y="177"/>
                    <a:pt x="1187" y="177"/>
                    <a:pt x="1187" y="177"/>
                  </a:cubicBezTo>
                  <a:cubicBezTo>
                    <a:pt x="1187" y="177"/>
                    <a:pt x="1187" y="177"/>
                    <a:pt x="1187" y="177"/>
                  </a:cubicBezTo>
                  <a:moveTo>
                    <a:pt x="1180" y="178"/>
                  </a:moveTo>
                  <a:cubicBezTo>
                    <a:pt x="1180" y="178"/>
                    <a:pt x="1180" y="178"/>
                    <a:pt x="1180" y="178"/>
                  </a:cubicBezTo>
                  <a:cubicBezTo>
                    <a:pt x="1180" y="178"/>
                    <a:pt x="1180" y="178"/>
                    <a:pt x="1180" y="178"/>
                  </a:cubicBezTo>
                  <a:moveTo>
                    <a:pt x="1180" y="178"/>
                  </a:moveTo>
                  <a:cubicBezTo>
                    <a:pt x="1180" y="178"/>
                    <a:pt x="1180" y="178"/>
                    <a:pt x="1180" y="178"/>
                  </a:cubicBezTo>
                  <a:cubicBezTo>
                    <a:pt x="1180" y="178"/>
                    <a:pt x="1180" y="178"/>
                    <a:pt x="1180" y="178"/>
                  </a:cubicBezTo>
                  <a:moveTo>
                    <a:pt x="1180" y="178"/>
                  </a:moveTo>
                  <a:cubicBezTo>
                    <a:pt x="1180" y="178"/>
                    <a:pt x="1180" y="178"/>
                    <a:pt x="1180" y="178"/>
                  </a:cubicBezTo>
                  <a:cubicBezTo>
                    <a:pt x="1180" y="178"/>
                    <a:pt x="1180" y="178"/>
                    <a:pt x="1180" y="178"/>
                  </a:cubicBezTo>
                  <a:moveTo>
                    <a:pt x="1180" y="178"/>
                  </a:moveTo>
                  <a:cubicBezTo>
                    <a:pt x="1180" y="178"/>
                    <a:pt x="1180" y="178"/>
                    <a:pt x="1180" y="178"/>
                  </a:cubicBezTo>
                  <a:cubicBezTo>
                    <a:pt x="1180" y="178"/>
                    <a:pt x="1180" y="178"/>
                    <a:pt x="1180" y="178"/>
                  </a:cubicBezTo>
                  <a:moveTo>
                    <a:pt x="1181" y="178"/>
                  </a:moveTo>
                  <a:cubicBezTo>
                    <a:pt x="1180" y="178"/>
                    <a:pt x="1180" y="178"/>
                    <a:pt x="1180" y="178"/>
                  </a:cubicBezTo>
                  <a:cubicBezTo>
                    <a:pt x="1181" y="178"/>
                    <a:pt x="1181" y="178"/>
                    <a:pt x="1181" y="178"/>
                  </a:cubicBezTo>
                  <a:moveTo>
                    <a:pt x="1181" y="178"/>
                  </a:moveTo>
                  <a:cubicBezTo>
                    <a:pt x="1181" y="178"/>
                    <a:pt x="1181" y="178"/>
                    <a:pt x="1181" y="178"/>
                  </a:cubicBezTo>
                  <a:cubicBezTo>
                    <a:pt x="1181" y="178"/>
                    <a:pt x="1181" y="178"/>
                    <a:pt x="1181" y="178"/>
                  </a:cubicBezTo>
                  <a:moveTo>
                    <a:pt x="1181" y="178"/>
                  </a:moveTo>
                  <a:cubicBezTo>
                    <a:pt x="1181" y="178"/>
                    <a:pt x="1181" y="178"/>
                    <a:pt x="1181" y="178"/>
                  </a:cubicBezTo>
                  <a:cubicBezTo>
                    <a:pt x="1181" y="178"/>
                    <a:pt x="1181" y="178"/>
                    <a:pt x="1181" y="178"/>
                  </a:cubicBezTo>
                  <a:moveTo>
                    <a:pt x="1181" y="178"/>
                  </a:moveTo>
                  <a:cubicBezTo>
                    <a:pt x="1181" y="178"/>
                    <a:pt x="1181" y="178"/>
                    <a:pt x="1181" y="178"/>
                  </a:cubicBezTo>
                  <a:cubicBezTo>
                    <a:pt x="1181" y="178"/>
                    <a:pt x="1181" y="178"/>
                    <a:pt x="1181" y="178"/>
                  </a:cubicBezTo>
                  <a:moveTo>
                    <a:pt x="1181" y="178"/>
                  </a:moveTo>
                  <a:cubicBezTo>
                    <a:pt x="1181" y="178"/>
                    <a:pt x="1181" y="178"/>
                    <a:pt x="1181" y="178"/>
                  </a:cubicBezTo>
                  <a:cubicBezTo>
                    <a:pt x="1181" y="178"/>
                    <a:pt x="1181" y="178"/>
                    <a:pt x="1181" y="178"/>
                  </a:cubicBezTo>
                  <a:moveTo>
                    <a:pt x="1181" y="178"/>
                  </a:moveTo>
                  <a:cubicBezTo>
                    <a:pt x="1181" y="178"/>
                    <a:pt x="1181" y="178"/>
                    <a:pt x="1181" y="178"/>
                  </a:cubicBezTo>
                  <a:cubicBezTo>
                    <a:pt x="1181" y="178"/>
                    <a:pt x="1181" y="178"/>
                    <a:pt x="1181" y="178"/>
                  </a:cubicBezTo>
                  <a:moveTo>
                    <a:pt x="1181" y="178"/>
                  </a:moveTo>
                  <a:cubicBezTo>
                    <a:pt x="1182" y="178"/>
                    <a:pt x="1182" y="178"/>
                    <a:pt x="1182" y="178"/>
                  </a:cubicBezTo>
                  <a:cubicBezTo>
                    <a:pt x="1182" y="178"/>
                    <a:pt x="1182" y="178"/>
                    <a:pt x="1181" y="178"/>
                  </a:cubicBezTo>
                  <a:moveTo>
                    <a:pt x="1182" y="178"/>
                  </a:moveTo>
                  <a:cubicBezTo>
                    <a:pt x="1182" y="178"/>
                    <a:pt x="1182" y="178"/>
                    <a:pt x="1182" y="178"/>
                  </a:cubicBezTo>
                  <a:cubicBezTo>
                    <a:pt x="1182" y="178"/>
                    <a:pt x="1182" y="178"/>
                    <a:pt x="1182" y="178"/>
                  </a:cubicBezTo>
                  <a:moveTo>
                    <a:pt x="1182" y="178"/>
                  </a:moveTo>
                  <a:cubicBezTo>
                    <a:pt x="1182" y="178"/>
                    <a:pt x="1182" y="178"/>
                    <a:pt x="1182" y="178"/>
                  </a:cubicBezTo>
                  <a:cubicBezTo>
                    <a:pt x="1182" y="178"/>
                    <a:pt x="1182" y="178"/>
                    <a:pt x="1182" y="178"/>
                  </a:cubicBezTo>
                  <a:moveTo>
                    <a:pt x="1182" y="178"/>
                  </a:moveTo>
                  <a:cubicBezTo>
                    <a:pt x="1182" y="178"/>
                    <a:pt x="1182" y="178"/>
                    <a:pt x="1182" y="178"/>
                  </a:cubicBezTo>
                  <a:cubicBezTo>
                    <a:pt x="1182" y="178"/>
                    <a:pt x="1182" y="178"/>
                    <a:pt x="1182" y="178"/>
                  </a:cubicBezTo>
                  <a:moveTo>
                    <a:pt x="1182" y="178"/>
                  </a:moveTo>
                  <a:cubicBezTo>
                    <a:pt x="1182" y="178"/>
                    <a:pt x="1182" y="178"/>
                    <a:pt x="1182" y="178"/>
                  </a:cubicBezTo>
                  <a:cubicBezTo>
                    <a:pt x="1182" y="178"/>
                    <a:pt x="1182" y="178"/>
                    <a:pt x="1182" y="178"/>
                  </a:cubicBezTo>
                  <a:moveTo>
                    <a:pt x="1182" y="178"/>
                  </a:moveTo>
                  <a:cubicBezTo>
                    <a:pt x="1182" y="178"/>
                    <a:pt x="1182" y="178"/>
                    <a:pt x="1182" y="178"/>
                  </a:cubicBezTo>
                  <a:cubicBezTo>
                    <a:pt x="1182" y="178"/>
                    <a:pt x="1182" y="178"/>
                    <a:pt x="1182" y="178"/>
                  </a:cubicBezTo>
                  <a:moveTo>
                    <a:pt x="1182" y="178"/>
                  </a:moveTo>
                  <a:cubicBezTo>
                    <a:pt x="1182" y="178"/>
                    <a:pt x="1182" y="178"/>
                    <a:pt x="1182" y="178"/>
                  </a:cubicBezTo>
                  <a:cubicBezTo>
                    <a:pt x="1182" y="178"/>
                    <a:pt x="1182" y="178"/>
                    <a:pt x="1182" y="178"/>
                  </a:cubicBezTo>
                  <a:moveTo>
                    <a:pt x="1182" y="178"/>
                  </a:moveTo>
                  <a:cubicBezTo>
                    <a:pt x="1182" y="178"/>
                    <a:pt x="1182" y="178"/>
                    <a:pt x="1182" y="178"/>
                  </a:cubicBezTo>
                  <a:cubicBezTo>
                    <a:pt x="1182" y="178"/>
                    <a:pt x="1182" y="178"/>
                    <a:pt x="1182" y="178"/>
                  </a:cubicBezTo>
                  <a:moveTo>
                    <a:pt x="1182" y="178"/>
                  </a:moveTo>
                  <a:cubicBezTo>
                    <a:pt x="1183" y="178"/>
                    <a:pt x="1183" y="178"/>
                    <a:pt x="1183" y="178"/>
                  </a:cubicBezTo>
                  <a:cubicBezTo>
                    <a:pt x="1182" y="178"/>
                    <a:pt x="1182" y="178"/>
                    <a:pt x="1182" y="178"/>
                  </a:cubicBezTo>
                  <a:moveTo>
                    <a:pt x="1183" y="178"/>
                  </a:moveTo>
                  <a:cubicBezTo>
                    <a:pt x="1183" y="178"/>
                    <a:pt x="1183" y="178"/>
                    <a:pt x="1183" y="178"/>
                  </a:cubicBezTo>
                  <a:cubicBezTo>
                    <a:pt x="1183" y="178"/>
                    <a:pt x="1183" y="178"/>
                    <a:pt x="1183" y="178"/>
                  </a:cubicBezTo>
                  <a:moveTo>
                    <a:pt x="1183" y="178"/>
                  </a:moveTo>
                  <a:cubicBezTo>
                    <a:pt x="1183" y="178"/>
                    <a:pt x="1183" y="178"/>
                    <a:pt x="1183" y="178"/>
                  </a:cubicBezTo>
                  <a:cubicBezTo>
                    <a:pt x="1183" y="178"/>
                    <a:pt x="1183" y="178"/>
                    <a:pt x="1183" y="178"/>
                  </a:cubicBezTo>
                  <a:moveTo>
                    <a:pt x="1183" y="178"/>
                  </a:moveTo>
                  <a:cubicBezTo>
                    <a:pt x="1183" y="178"/>
                    <a:pt x="1183" y="178"/>
                    <a:pt x="1183" y="178"/>
                  </a:cubicBezTo>
                  <a:cubicBezTo>
                    <a:pt x="1183" y="178"/>
                    <a:pt x="1183" y="178"/>
                    <a:pt x="1183" y="178"/>
                  </a:cubicBezTo>
                  <a:moveTo>
                    <a:pt x="1183" y="178"/>
                  </a:moveTo>
                  <a:cubicBezTo>
                    <a:pt x="1183" y="178"/>
                    <a:pt x="1183" y="178"/>
                    <a:pt x="1183" y="178"/>
                  </a:cubicBezTo>
                  <a:cubicBezTo>
                    <a:pt x="1183" y="178"/>
                    <a:pt x="1183" y="178"/>
                    <a:pt x="1183" y="178"/>
                  </a:cubicBezTo>
                  <a:moveTo>
                    <a:pt x="1183" y="178"/>
                  </a:moveTo>
                  <a:cubicBezTo>
                    <a:pt x="1183" y="178"/>
                    <a:pt x="1183" y="178"/>
                    <a:pt x="1183" y="178"/>
                  </a:cubicBezTo>
                  <a:cubicBezTo>
                    <a:pt x="1183" y="178"/>
                    <a:pt x="1183" y="178"/>
                    <a:pt x="1183" y="178"/>
                  </a:cubicBezTo>
                  <a:moveTo>
                    <a:pt x="1183" y="178"/>
                  </a:moveTo>
                  <a:cubicBezTo>
                    <a:pt x="1183" y="178"/>
                    <a:pt x="1183" y="178"/>
                    <a:pt x="1183" y="178"/>
                  </a:cubicBezTo>
                  <a:cubicBezTo>
                    <a:pt x="1183" y="178"/>
                    <a:pt x="1183" y="178"/>
                    <a:pt x="1183" y="178"/>
                  </a:cubicBezTo>
                  <a:moveTo>
                    <a:pt x="1183" y="178"/>
                  </a:moveTo>
                  <a:cubicBezTo>
                    <a:pt x="1183" y="178"/>
                    <a:pt x="1183" y="178"/>
                    <a:pt x="1183" y="178"/>
                  </a:cubicBezTo>
                  <a:cubicBezTo>
                    <a:pt x="1183" y="178"/>
                    <a:pt x="1183" y="178"/>
                    <a:pt x="1183" y="178"/>
                  </a:cubicBezTo>
                  <a:moveTo>
                    <a:pt x="1183" y="178"/>
                  </a:moveTo>
                  <a:cubicBezTo>
                    <a:pt x="1183" y="178"/>
                    <a:pt x="1183" y="178"/>
                    <a:pt x="1183" y="178"/>
                  </a:cubicBezTo>
                  <a:cubicBezTo>
                    <a:pt x="1183" y="178"/>
                    <a:pt x="1183" y="178"/>
                    <a:pt x="1183" y="178"/>
                  </a:cubicBezTo>
                  <a:moveTo>
                    <a:pt x="1183" y="178"/>
                  </a:moveTo>
                  <a:cubicBezTo>
                    <a:pt x="1184" y="178"/>
                    <a:pt x="1184" y="178"/>
                    <a:pt x="1184" y="178"/>
                  </a:cubicBezTo>
                  <a:cubicBezTo>
                    <a:pt x="1183" y="178"/>
                    <a:pt x="1183" y="178"/>
                    <a:pt x="1183" y="178"/>
                  </a:cubicBezTo>
                  <a:moveTo>
                    <a:pt x="1184" y="177"/>
                  </a:moveTo>
                  <a:cubicBezTo>
                    <a:pt x="1184" y="177"/>
                    <a:pt x="1184" y="177"/>
                    <a:pt x="1184" y="178"/>
                  </a:cubicBezTo>
                  <a:cubicBezTo>
                    <a:pt x="1184" y="177"/>
                    <a:pt x="1184" y="177"/>
                    <a:pt x="1184" y="177"/>
                  </a:cubicBezTo>
                  <a:moveTo>
                    <a:pt x="1184" y="177"/>
                  </a:moveTo>
                  <a:cubicBezTo>
                    <a:pt x="1184" y="177"/>
                    <a:pt x="1184" y="177"/>
                    <a:pt x="1184" y="177"/>
                  </a:cubicBezTo>
                  <a:cubicBezTo>
                    <a:pt x="1184" y="177"/>
                    <a:pt x="1184" y="177"/>
                    <a:pt x="1184" y="177"/>
                  </a:cubicBezTo>
                  <a:moveTo>
                    <a:pt x="1184" y="177"/>
                  </a:moveTo>
                  <a:cubicBezTo>
                    <a:pt x="1184" y="177"/>
                    <a:pt x="1184" y="177"/>
                    <a:pt x="1184" y="177"/>
                  </a:cubicBezTo>
                  <a:cubicBezTo>
                    <a:pt x="1184" y="177"/>
                    <a:pt x="1184" y="177"/>
                    <a:pt x="1184" y="177"/>
                  </a:cubicBezTo>
                  <a:moveTo>
                    <a:pt x="1184" y="177"/>
                  </a:moveTo>
                  <a:cubicBezTo>
                    <a:pt x="1184" y="177"/>
                    <a:pt x="1184" y="177"/>
                    <a:pt x="1184" y="177"/>
                  </a:cubicBezTo>
                  <a:cubicBezTo>
                    <a:pt x="1184" y="177"/>
                    <a:pt x="1184" y="177"/>
                    <a:pt x="1184" y="177"/>
                  </a:cubicBezTo>
                  <a:moveTo>
                    <a:pt x="1178" y="179"/>
                  </a:moveTo>
                  <a:cubicBezTo>
                    <a:pt x="1178" y="179"/>
                    <a:pt x="1178" y="179"/>
                    <a:pt x="1178" y="179"/>
                  </a:cubicBezTo>
                  <a:cubicBezTo>
                    <a:pt x="1178" y="179"/>
                    <a:pt x="1178" y="179"/>
                    <a:pt x="1178" y="179"/>
                  </a:cubicBezTo>
                  <a:moveTo>
                    <a:pt x="1178" y="179"/>
                  </a:moveTo>
                  <a:cubicBezTo>
                    <a:pt x="1178" y="179"/>
                    <a:pt x="1178" y="179"/>
                    <a:pt x="1178" y="179"/>
                  </a:cubicBezTo>
                  <a:cubicBezTo>
                    <a:pt x="1178" y="179"/>
                    <a:pt x="1178" y="179"/>
                    <a:pt x="1178" y="179"/>
                  </a:cubicBezTo>
                  <a:moveTo>
                    <a:pt x="1178" y="179"/>
                  </a:moveTo>
                  <a:cubicBezTo>
                    <a:pt x="1178" y="179"/>
                    <a:pt x="1178" y="179"/>
                    <a:pt x="1178" y="179"/>
                  </a:cubicBezTo>
                  <a:cubicBezTo>
                    <a:pt x="1178" y="179"/>
                    <a:pt x="1178" y="179"/>
                    <a:pt x="1178" y="179"/>
                  </a:cubicBezTo>
                  <a:moveTo>
                    <a:pt x="1178" y="179"/>
                  </a:moveTo>
                  <a:cubicBezTo>
                    <a:pt x="1178" y="179"/>
                    <a:pt x="1178" y="179"/>
                    <a:pt x="1178" y="179"/>
                  </a:cubicBezTo>
                  <a:cubicBezTo>
                    <a:pt x="1178" y="179"/>
                    <a:pt x="1178" y="179"/>
                    <a:pt x="1178" y="179"/>
                  </a:cubicBezTo>
                  <a:moveTo>
                    <a:pt x="1178" y="179"/>
                  </a:moveTo>
                  <a:cubicBezTo>
                    <a:pt x="1178" y="179"/>
                    <a:pt x="1178" y="179"/>
                    <a:pt x="1178" y="179"/>
                  </a:cubicBezTo>
                  <a:cubicBezTo>
                    <a:pt x="1178" y="179"/>
                    <a:pt x="1178" y="179"/>
                    <a:pt x="1178" y="179"/>
                  </a:cubicBezTo>
                  <a:moveTo>
                    <a:pt x="1178" y="179"/>
                  </a:moveTo>
                  <a:cubicBezTo>
                    <a:pt x="1178" y="179"/>
                    <a:pt x="1178" y="179"/>
                    <a:pt x="1178" y="179"/>
                  </a:cubicBezTo>
                  <a:cubicBezTo>
                    <a:pt x="1178" y="179"/>
                    <a:pt x="1178" y="179"/>
                    <a:pt x="1178" y="179"/>
                  </a:cubicBezTo>
                  <a:moveTo>
                    <a:pt x="1178" y="179"/>
                  </a:moveTo>
                  <a:cubicBezTo>
                    <a:pt x="1178" y="179"/>
                    <a:pt x="1178" y="179"/>
                    <a:pt x="1178" y="179"/>
                  </a:cubicBezTo>
                  <a:cubicBezTo>
                    <a:pt x="1178" y="179"/>
                    <a:pt x="1178" y="179"/>
                    <a:pt x="1178" y="179"/>
                  </a:cubicBezTo>
                  <a:moveTo>
                    <a:pt x="1178" y="179"/>
                  </a:moveTo>
                  <a:cubicBezTo>
                    <a:pt x="1178" y="179"/>
                    <a:pt x="1178" y="179"/>
                    <a:pt x="1178" y="179"/>
                  </a:cubicBezTo>
                  <a:cubicBezTo>
                    <a:pt x="1178" y="179"/>
                    <a:pt x="1178" y="179"/>
                    <a:pt x="1178" y="179"/>
                  </a:cubicBezTo>
                  <a:moveTo>
                    <a:pt x="1178" y="179"/>
                  </a:moveTo>
                  <a:cubicBezTo>
                    <a:pt x="1178" y="179"/>
                    <a:pt x="1178" y="179"/>
                    <a:pt x="1178" y="179"/>
                  </a:cubicBezTo>
                  <a:cubicBezTo>
                    <a:pt x="1178" y="179"/>
                    <a:pt x="1178" y="179"/>
                    <a:pt x="1178" y="179"/>
                  </a:cubicBezTo>
                  <a:moveTo>
                    <a:pt x="1178" y="179"/>
                  </a:moveTo>
                  <a:cubicBezTo>
                    <a:pt x="1178" y="179"/>
                    <a:pt x="1178" y="179"/>
                    <a:pt x="1178" y="179"/>
                  </a:cubicBezTo>
                  <a:cubicBezTo>
                    <a:pt x="1178" y="179"/>
                    <a:pt x="1178" y="179"/>
                    <a:pt x="1178" y="179"/>
                  </a:cubicBezTo>
                  <a:moveTo>
                    <a:pt x="1178" y="179"/>
                  </a:moveTo>
                  <a:cubicBezTo>
                    <a:pt x="1178" y="179"/>
                    <a:pt x="1178" y="179"/>
                    <a:pt x="1178" y="179"/>
                  </a:cubicBezTo>
                  <a:cubicBezTo>
                    <a:pt x="1178" y="179"/>
                    <a:pt x="1178" y="179"/>
                    <a:pt x="1178" y="179"/>
                  </a:cubicBezTo>
                  <a:moveTo>
                    <a:pt x="1178" y="179"/>
                  </a:moveTo>
                  <a:cubicBezTo>
                    <a:pt x="1178" y="179"/>
                    <a:pt x="1178" y="179"/>
                    <a:pt x="1178" y="179"/>
                  </a:cubicBezTo>
                  <a:cubicBezTo>
                    <a:pt x="1178" y="179"/>
                    <a:pt x="1178" y="179"/>
                    <a:pt x="1178" y="179"/>
                  </a:cubicBezTo>
                  <a:moveTo>
                    <a:pt x="1178" y="179"/>
                  </a:moveTo>
                  <a:cubicBezTo>
                    <a:pt x="1178" y="179"/>
                    <a:pt x="1178" y="179"/>
                    <a:pt x="1178" y="179"/>
                  </a:cubicBezTo>
                  <a:cubicBezTo>
                    <a:pt x="1178" y="179"/>
                    <a:pt x="1178" y="179"/>
                    <a:pt x="1178" y="179"/>
                  </a:cubicBezTo>
                  <a:moveTo>
                    <a:pt x="1179" y="179"/>
                  </a:moveTo>
                  <a:cubicBezTo>
                    <a:pt x="1178" y="179"/>
                    <a:pt x="1178" y="179"/>
                    <a:pt x="1178" y="179"/>
                  </a:cubicBezTo>
                  <a:cubicBezTo>
                    <a:pt x="1179" y="179"/>
                    <a:pt x="1179" y="179"/>
                    <a:pt x="1179" y="179"/>
                  </a:cubicBezTo>
                  <a:moveTo>
                    <a:pt x="1179" y="179"/>
                  </a:moveTo>
                  <a:cubicBezTo>
                    <a:pt x="1179" y="179"/>
                    <a:pt x="1179" y="179"/>
                    <a:pt x="1179" y="179"/>
                  </a:cubicBezTo>
                  <a:cubicBezTo>
                    <a:pt x="1179" y="179"/>
                    <a:pt x="1179" y="179"/>
                    <a:pt x="1179" y="179"/>
                  </a:cubicBezTo>
                  <a:moveTo>
                    <a:pt x="1179" y="179"/>
                  </a:moveTo>
                  <a:cubicBezTo>
                    <a:pt x="1179" y="179"/>
                    <a:pt x="1179" y="179"/>
                    <a:pt x="1179" y="179"/>
                  </a:cubicBezTo>
                  <a:cubicBezTo>
                    <a:pt x="1179" y="179"/>
                    <a:pt x="1179" y="179"/>
                    <a:pt x="1179" y="179"/>
                  </a:cubicBezTo>
                  <a:moveTo>
                    <a:pt x="1179" y="179"/>
                  </a:moveTo>
                  <a:cubicBezTo>
                    <a:pt x="1179" y="179"/>
                    <a:pt x="1179" y="179"/>
                    <a:pt x="1179" y="179"/>
                  </a:cubicBezTo>
                  <a:cubicBezTo>
                    <a:pt x="1179" y="179"/>
                    <a:pt x="1179" y="179"/>
                    <a:pt x="1179" y="179"/>
                  </a:cubicBezTo>
                  <a:moveTo>
                    <a:pt x="1179" y="179"/>
                  </a:moveTo>
                  <a:cubicBezTo>
                    <a:pt x="1179" y="179"/>
                    <a:pt x="1179" y="179"/>
                    <a:pt x="1179" y="179"/>
                  </a:cubicBezTo>
                  <a:cubicBezTo>
                    <a:pt x="1179" y="179"/>
                    <a:pt x="1179" y="179"/>
                    <a:pt x="1179" y="179"/>
                  </a:cubicBezTo>
                  <a:moveTo>
                    <a:pt x="1179" y="179"/>
                  </a:moveTo>
                  <a:cubicBezTo>
                    <a:pt x="1179" y="179"/>
                    <a:pt x="1179" y="179"/>
                    <a:pt x="1179" y="179"/>
                  </a:cubicBezTo>
                  <a:cubicBezTo>
                    <a:pt x="1179" y="179"/>
                    <a:pt x="1179" y="179"/>
                    <a:pt x="1179" y="179"/>
                  </a:cubicBezTo>
                  <a:moveTo>
                    <a:pt x="1179" y="179"/>
                  </a:moveTo>
                  <a:cubicBezTo>
                    <a:pt x="1179" y="179"/>
                    <a:pt x="1179" y="179"/>
                    <a:pt x="1179" y="179"/>
                  </a:cubicBezTo>
                  <a:cubicBezTo>
                    <a:pt x="1179" y="179"/>
                    <a:pt x="1179" y="179"/>
                    <a:pt x="1179" y="179"/>
                  </a:cubicBezTo>
                  <a:moveTo>
                    <a:pt x="1179" y="179"/>
                  </a:moveTo>
                  <a:cubicBezTo>
                    <a:pt x="1179" y="179"/>
                    <a:pt x="1179" y="179"/>
                    <a:pt x="1179" y="179"/>
                  </a:cubicBezTo>
                  <a:cubicBezTo>
                    <a:pt x="1179" y="179"/>
                    <a:pt x="1179" y="179"/>
                    <a:pt x="1179" y="179"/>
                  </a:cubicBezTo>
                  <a:moveTo>
                    <a:pt x="1179" y="179"/>
                  </a:moveTo>
                  <a:cubicBezTo>
                    <a:pt x="1179" y="179"/>
                    <a:pt x="1179" y="179"/>
                    <a:pt x="1179" y="179"/>
                  </a:cubicBezTo>
                  <a:cubicBezTo>
                    <a:pt x="1179" y="179"/>
                    <a:pt x="1179" y="179"/>
                    <a:pt x="1179" y="179"/>
                  </a:cubicBezTo>
                  <a:moveTo>
                    <a:pt x="1179" y="179"/>
                  </a:moveTo>
                  <a:cubicBezTo>
                    <a:pt x="1179" y="179"/>
                    <a:pt x="1179" y="179"/>
                    <a:pt x="1179" y="179"/>
                  </a:cubicBezTo>
                  <a:cubicBezTo>
                    <a:pt x="1179" y="179"/>
                    <a:pt x="1179" y="179"/>
                    <a:pt x="1179" y="179"/>
                  </a:cubicBezTo>
                  <a:moveTo>
                    <a:pt x="1179" y="179"/>
                  </a:moveTo>
                  <a:cubicBezTo>
                    <a:pt x="1179" y="179"/>
                    <a:pt x="1179" y="179"/>
                    <a:pt x="1179" y="179"/>
                  </a:cubicBezTo>
                  <a:cubicBezTo>
                    <a:pt x="1179" y="179"/>
                    <a:pt x="1179" y="179"/>
                    <a:pt x="1179" y="179"/>
                  </a:cubicBezTo>
                  <a:moveTo>
                    <a:pt x="1179" y="179"/>
                  </a:moveTo>
                  <a:cubicBezTo>
                    <a:pt x="1179" y="179"/>
                    <a:pt x="1179" y="179"/>
                    <a:pt x="1179" y="179"/>
                  </a:cubicBezTo>
                  <a:cubicBezTo>
                    <a:pt x="1179" y="179"/>
                    <a:pt x="1179" y="179"/>
                    <a:pt x="1179" y="179"/>
                  </a:cubicBezTo>
                  <a:moveTo>
                    <a:pt x="1179" y="179"/>
                  </a:moveTo>
                  <a:cubicBezTo>
                    <a:pt x="1179" y="179"/>
                    <a:pt x="1179" y="179"/>
                    <a:pt x="1179" y="179"/>
                  </a:cubicBezTo>
                  <a:cubicBezTo>
                    <a:pt x="1179" y="179"/>
                    <a:pt x="1179" y="179"/>
                    <a:pt x="1179" y="179"/>
                  </a:cubicBezTo>
                  <a:moveTo>
                    <a:pt x="1179" y="179"/>
                  </a:moveTo>
                  <a:cubicBezTo>
                    <a:pt x="1179" y="179"/>
                    <a:pt x="1179" y="179"/>
                    <a:pt x="1179" y="179"/>
                  </a:cubicBezTo>
                  <a:cubicBezTo>
                    <a:pt x="1179" y="179"/>
                    <a:pt x="1179" y="179"/>
                    <a:pt x="1179" y="179"/>
                  </a:cubicBezTo>
                  <a:moveTo>
                    <a:pt x="1179" y="179"/>
                  </a:moveTo>
                  <a:cubicBezTo>
                    <a:pt x="1179" y="179"/>
                    <a:pt x="1179" y="179"/>
                    <a:pt x="1179" y="179"/>
                  </a:cubicBezTo>
                  <a:cubicBezTo>
                    <a:pt x="1179" y="179"/>
                    <a:pt x="1179" y="179"/>
                    <a:pt x="1179" y="179"/>
                  </a:cubicBezTo>
                  <a:moveTo>
                    <a:pt x="1179" y="179"/>
                  </a:moveTo>
                  <a:cubicBezTo>
                    <a:pt x="1179" y="179"/>
                    <a:pt x="1179" y="179"/>
                    <a:pt x="1179" y="179"/>
                  </a:cubicBezTo>
                  <a:cubicBezTo>
                    <a:pt x="1179" y="179"/>
                    <a:pt x="1179" y="179"/>
                    <a:pt x="1179" y="179"/>
                  </a:cubicBezTo>
                  <a:moveTo>
                    <a:pt x="1179" y="179"/>
                  </a:moveTo>
                  <a:cubicBezTo>
                    <a:pt x="1179" y="179"/>
                    <a:pt x="1179" y="179"/>
                    <a:pt x="1179" y="179"/>
                  </a:cubicBezTo>
                  <a:cubicBezTo>
                    <a:pt x="1179" y="179"/>
                    <a:pt x="1179" y="179"/>
                    <a:pt x="1179" y="179"/>
                  </a:cubicBezTo>
                  <a:moveTo>
                    <a:pt x="1179" y="179"/>
                  </a:moveTo>
                  <a:cubicBezTo>
                    <a:pt x="1179" y="179"/>
                    <a:pt x="1179" y="179"/>
                    <a:pt x="1179" y="179"/>
                  </a:cubicBezTo>
                  <a:cubicBezTo>
                    <a:pt x="1179" y="179"/>
                    <a:pt x="1179" y="179"/>
                    <a:pt x="1179" y="179"/>
                  </a:cubicBezTo>
                  <a:cubicBezTo>
                    <a:pt x="1179" y="179"/>
                    <a:pt x="1179" y="179"/>
                    <a:pt x="1179" y="179"/>
                  </a:cubicBezTo>
                  <a:cubicBezTo>
                    <a:pt x="1179" y="179"/>
                    <a:pt x="1179" y="179"/>
                    <a:pt x="1179" y="179"/>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162" y="111"/>
                  </a:moveTo>
                  <a:cubicBezTo>
                    <a:pt x="1162" y="111"/>
                    <a:pt x="1161" y="110"/>
                    <a:pt x="1161" y="110"/>
                  </a:cubicBezTo>
                  <a:cubicBezTo>
                    <a:pt x="1161" y="110"/>
                    <a:pt x="1162" y="111"/>
                    <a:pt x="1162" y="111"/>
                  </a:cubicBezTo>
                  <a:moveTo>
                    <a:pt x="1164" y="111"/>
                  </a:moveTo>
                  <a:cubicBezTo>
                    <a:pt x="1163" y="111"/>
                    <a:pt x="1163" y="111"/>
                    <a:pt x="1162" y="111"/>
                  </a:cubicBezTo>
                  <a:cubicBezTo>
                    <a:pt x="1163" y="111"/>
                    <a:pt x="1163" y="111"/>
                    <a:pt x="1164" y="111"/>
                  </a:cubicBezTo>
                  <a:moveTo>
                    <a:pt x="1165" y="112"/>
                  </a:moveTo>
                  <a:cubicBezTo>
                    <a:pt x="1164" y="112"/>
                    <a:pt x="1164" y="112"/>
                    <a:pt x="1164" y="111"/>
                  </a:cubicBezTo>
                  <a:cubicBezTo>
                    <a:pt x="1164" y="112"/>
                    <a:pt x="1164" y="112"/>
                    <a:pt x="1165" y="112"/>
                  </a:cubicBezTo>
                  <a:moveTo>
                    <a:pt x="1166" y="112"/>
                  </a:moveTo>
                  <a:cubicBezTo>
                    <a:pt x="1166" y="112"/>
                    <a:pt x="1165" y="112"/>
                    <a:pt x="1165" y="112"/>
                  </a:cubicBezTo>
                  <a:cubicBezTo>
                    <a:pt x="1165" y="112"/>
                    <a:pt x="1166" y="112"/>
                    <a:pt x="1166" y="112"/>
                  </a:cubicBezTo>
                  <a:moveTo>
                    <a:pt x="1167" y="113"/>
                  </a:moveTo>
                  <a:cubicBezTo>
                    <a:pt x="1167" y="113"/>
                    <a:pt x="1167" y="112"/>
                    <a:pt x="1166" y="112"/>
                  </a:cubicBezTo>
                  <a:cubicBezTo>
                    <a:pt x="1167" y="112"/>
                    <a:pt x="1167" y="113"/>
                    <a:pt x="1167" y="113"/>
                  </a:cubicBezTo>
                  <a:moveTo>
                    <a:pt x="1168" y="113"/>
                  </a:moveTo>
                  <a:cubicBezTo>
                    <a:pt x="1168" y="113"/>
                    <a:pt x="1167" y="113"/>
                    <a:pt x="1167" y="113"/>
                  </a:cubicBezTo>
                  <a:cubicBezTo>
                    <a:pt x="1167" y="113"/>
                    <a:pt x="1168" y="113"/>
                    <a:pt x="1168" y="113"/>
                  </a:cubicBezTo>
                  <a:moveTo>
                    <a:pt x="1169" y="114"/>
                  </a:moveTo>
                  <a:cubicBezTo>
                    <a:pt x="1169" y="114"/>
                    <a:pt x="1168" y="114"/>
                    <a:pt x="1168" y="113"/>
                  </a:cubicBezTo>
                  <a:cubicBezTo>
                    <a:pt x="1168" y="114"/>
                    <a:pt x="1169" y="114"/>
                    <a:pt x="1169" y="114"/>
                  </a:cubicBezTo>
                  <a:moveTo>
                    <a:pt x="1170" y="114"/>
                  </a:moveTo>
                  <a:cubicBezTo>
                    <a:pt x="1170" y="114"/>
                    <a:pt x="1170" y="114"/>
                    <a:pt x="1169" y="114"/>
                  </a:cubicBezTo>
                  <a:cubicBezTo>
                    <a:pt x="1170" y="114"/>
                    <a:pt x="1170" y="114"/>
                    <a:pt x="1170" y="114"/>
                  </a:cubicBezTo>
                  <a:moveTo>
                    <a:pt x="1171" y="115"/>
                  </a:moveTo>
                  <a:cubicBezTo>
                    <a:pt x="1170" y="114"/>
                    <a:pt x="1170" y="114"/>
                    <a:pt x="1170" y="114"/>
                  </a:cubicBezTo>
                  <a:cubicBezTo>
                    <a:pt x="1170" y="114"/>
                    <a:pt x="1170" y="114"/>
                    <a:pt x="1171" y="115"/>
                  </a:cubicBezTo>
                  <a:moveTo>
                    <a:pt x="1172" y="115"/>
                  </a:moveTo>
                  <a:cubicBezTo>
                    <a:pt x="1171" y="115"/>
                    <a:pt x="1171" y="115"/>
                    <a:pt x="1171" y="115"/>
                  </a:cubicBezTo>
                  <a:cubicBezTo>
                    <a:pt x="1171" y="115"/>
                    <a:pt x="1171" y="115"/>
                    <a:pt x="1172" y="115"/>
                  </a:cubicBezTo>
                  <a:moveTo>
                    <a:pt x="1172" y="115"/>
                  </a:moveTo>
                  <a:cubicBezTo>
                    <a:pt x="1172" y="115"/>
                    <a:pt x="1172" y="115"/>
                    <a:pt x="1172" y="115"/>
                  </a:cubicBezTo>
                  <a:cubicBezTo>
                    <a:pt x="1172" y="115"/>
                    <a:pt x="1172" y="115"/>
                    <a:pt x="1172" y="115"/>
                  </a:cubicBezTo>
                  <a:moveTo>
                    <a:pt x="1173" y="116"/>
                  </a:moveTo>
                  <a:cubicBezTo>
                    <a:pt x="1173" y="115"/>
                    <a:pt x="1173" y="115"/>
                    <a:pt x="1172" y="115"/>
                  </a:cubicBezTo>
                  <a:cubicBezTo>
                    <a:pt x="1173" y="115"/>
                    <a:pt x="1173" y="115"/>
                    <a:pt x="1173" y="116"/>
                  </a:cubicBezTo>
                  <a:moveTo>
                    <a:pt x="1174" y="116"/>
                  </a:moveTo>
                  <a:cubicBezTo>
                    <a:pt x="1174" y="116"/>
                    <a:pt x="1173" y="116"/>
                    <a:pt x="1173" y="116"/>
                  </a:cubicBezTo>
                  <a:cubicBezTo>
                    <a:pt x="1173" y="116"/>
                    <a:pt x="1174" y="116"/>
                    <a:pt x="1174" y="116"/>
                  </a:cubicBezTo>
                  <a:moveTo>
                    <a:pt x="1175" y="116"/>
                  </a:moveTo>
                  <a:cubicBezTo>
                    <a:pt x="1174" y="116"/>
                    <a:pt x="1174" y="116"/>
                    <a:pt x="1174" y="116"/>
                  </a:cubicBezTo>
                  <a:cubicBezTo>
                    <a:pt x="1174" y="116"/>
                    <a:pt x="1174" y="116"/>
                    <a:pt x="1175" y="116"/>
                  </a:cubicBezTo>
                  <a:moveTo>
                    <a:pt x="1175" y="116"/>
                  </a:moveTo>
                  <a:cubicBezTo>
                    <a:pt x="1175" y="116"/>
                    <a:pt x="1175" y="116"/>
                    <a:pt x="1175" y="116"/>
                  </a:cubicBezTo>
                  <a:cubicBezTo>
                    <a:pt x="1175" y="116"/>
                    <a:pt x="1175" y="116"/>
                    <a:pt x="1175" y="116"/>
                  </a:cubicBezTo>
                  <a:moveTo>
                    <a:pt x="1175" y="116"/>
                  </a:moveTo>
                  <a:cubicBezTo>
                    <a:pt x="1175" y="116"/>
                    <a:pt x="1175" y="116"/>
                    <a:pt x="1175" y="116"/>
                  </a:cubicBezTo>
                  <a:cubicBezTo>
                    <a:pt x="1175" y="116"/>
                    <a:pt x="1175" y="116"/>
                    <a:pt x="1175" y="116"/>
                  </a:cubicBezTo>
                  <a:moveTo>
                    <a:pt x="1176" y="116"/>
                  </a:moveTo>
                  <a:cubicBezTo>
                    <a:pt x="1176" y="116"/>
                    <a:pt x="1176" y="116"/>
                    <a:pt x="1175" y="116"/>
                  </a:cubicBezTo>
                  <a:cubicBezTo>
                    <a:pt x="1176" y="116"/>
                    <a:pt x="1176" y="116"/>
                    <a:pt x="1176" y="116"/>
                  </a:cubicBezTo>
                  <a:moveTo>
                    <a:pt x="1177" y="117"/>
                  </a:moveTo>
                  <a:cubicBezTo>
                    <a:pt x="1176" y="116"/>
                    <a:pt x="1176" y="116"/>
                    <a:pt x="1176" y="116"/>
                  </a:cubicBezTo>
                  <a:cubicBezTo>
                    <a:pt x="1176" y="116"/>
                    <a:pt x="1176" y="116"/>
                    <a:pt x="1177" y="117"/>
                  </a:cubicBezTo>
                  <a:moveTo>
                    <a:pt x="1177" y="117"/>
                  </a:moveTo>
                  <a:cubicBezTo>
                    <a:pt x="1177" y="117"/>
                    <a:pt x="1177" y="117"/>
                    <a:pt x="1177" y="117"/>
                  </a:cubicBezTo>
                  <a:cubicBezTo>
                    <a:pt x="1177" y="117"/>
                    <a:pt x="1177" y="117"/>
                    <a:pt x="1177" y="117"/>
                  </a:cubicBezTo>
                  <a:moveTo>
                    <a:pt x="1177" y="117"/>
                  </a:moveTo>
                  <a:cubicBezTo>
                    <a:pt x="1177" y="117"/>
                    <a:pt x="1177" y="117"/>
                    <a:pt x="1177" y="117"/>
                  </a:cubicBezTo>
                  <a:cubicBezTo>
                    <a:pt x="1177" y="117"/>
                    <a:pt x="1177" y="117"/>
                    <a:pt x="1177" y="117"/>
                  </a:cubicBezTo>
                  <a:moveTo>
                    <a:pt x="1178" y="117"/>
                  </a:moveTo>
                  <a:cubicBezTo>
                    <a:pt x="1178" y="117"/>
                    <a:pt x="1178" y="117"/>
                    <a:pt x="1177" y="117"/>
                  </a:cubicBezTo>
                  <a:cubicBezTo>
                    <a:pt x="1178" y="117"/>
                    <a:pt x="1178" y="117"/>
                    <a:pt x="1178" y="117"/>
                  </a:cubicBezTo>
                  <a:moveTo>
                    <a:pt x="1178" y="117"/>
                  </a:moveTo>
                  <a:cubicBezTo>
                    <a:pt x="1178" y="117"/>
                    <a:pt x="1178" y="117"/>
                    <a:pt x="1178" y="117"/>
                  </a:cubicBezTo>
                  <a:cubicBezTo>
                    <a:pt x="1178" y="117"/>
                    <a:pt x="1178" y="117"/>
                    <a:pt x="1178" y="117"/>
                  </a:cubicBezTo>
                  <a:moveTo>
                    <a:pt x="1178" y="117"/>
                  </a:moveTo>
                  <a:cubicBezTo>
                    <a:pt x="1178" y="117"/>
                    <a:pt x="1178" y="117"/>
                    <a:pt x="1178" y="117"/>
                  </a:cubicBezTo>
                  <a:cubicBezTo>
                    <a:pt x="1178" y="117"/>
                    <a:pt x="1178" y="117"/>
                    <a:pt x="1178" y="117"/>
                  </a:cubicBezTo>
                  <a:moveTo>
                    <a:pt x="1179" y="117"/>
                  </a:moveTo>
                  <a:cubicBezTo>
                    <a:pt x="1178" y="117"/>
                    <a:pt x="1178" y="117"/>
                    <a:pt x="1178" y="117"/>
                  </a:cubicBezTo>
                  <a:cubicBezTo>
                    <a:pt x="1179" y="117"/>
                    <a:pt x="1179" y="117"/>
                    <a:pt x="1179" y="117"/>
                  </a:cubicBezTo>
                  <a:moveTo>
                    <a:pt x="1179" y="117"/>
                  </a:moveTo>
                  <a:cubicBezTo>
                    <a:pt x="1179" y="117"/>
                    <a:pt x="1179" y="117"/>
                    <a:pt x="1179" y="117"/>
                  </a:cubicBezTo>
                  <a:cubicBezTo>
                    <a:pt x="1179" y="117"/>
                    <a:pt x="1179" y="117"/>
                    <a:pt x="1179" y="117"/>
                  </a:cubicBezTo>
                  <a:moveTo>
                    <a:pt x="1179" y="117"/>
                  </a:moveTo>
                  <a:cubicBezTo>
                    <a:pt x="1179" y="117"/>
                    <a:pt x="1179" y="117"/>
                    <a:pt x="1179" y="117"/>
                  </a:cubicBezTo>
                  <a:cubicBezTo>
                    <a:pt x="1179" y="117"/>
                    <a:pt x="1179" y="117"/>
                    <a:pt x="1179" y="117"/>
                  </a:cubicBezTo>
                  <a:moveTo>
                    <a:pt x="1179" y="117"/>
                  </a:moveTo>
                  <a:cubicBezTo>
                    <a:pt x="1179" y="117"/>
                    <a:pt x="1179" y="117"/>
                    <a:pt x="1179" y="117"/>
                  </a:cubicBezTo>
                  <a:cubicBezTo>
                    <a:pt x="1179" y="117"/>
                    <a:pt x="1179" y="117"/>
                    <a:pt x="1179" y="117"/>
                  </a:cubicBezTo>
                  <a:moveTo>
                    <a:pt x="1179" y="117"/>
                  </a:moveTo>
                  <a:cubicBezTo>
                    <a:pt x="1179" y="117"/>
                    <a:pt x="1179" y="117"/>
                    <a:pt x="1179" y="117"/>
                  </a:cubicBezTo>
                  <a:cubicBezTo>
                    <a:pt x="1179" y="117"/>
                    <a:pt x="1179" y="117"/>
                    <a:pt x="1179" y="117"/>
                  </a:cubicBezTo>
                  <a:moveTo>
                    <a:pt x="1179" y="117"/>
                  </a:moveTo>
                  <a:cubicBezTo>
                    <a:pt x="1179" y="117"/>
                    <a:pt x="1179" y="117"/>
                    <a:pt x="1180" y="117"/>
                  </a:cubicBezTo>
                  <a:cubicBezTo>
                    <a:pt x="1179" y="117"/>
                    <a:pt x="1179" y="117"/>
                    <a:pt x="1179" y="117"/>
                  </a:cubicBezTo>
                  <a:moveTo>
                    <a:pt x="1180" y="117"/>
                  </a:moveTo>
                  <a:cubicBezTo>
                    <a:pt x="1180" y="117"/>
                    <a:pt x="1180" y="117"/>
                    <a:pt x="1180" y="117"/>
                  </a:cubicBezTo>
                  <a:cubicBezTo>
                    <a:pt x="1180" y="117"/>
                    <a:pt x="1180" y="117"/>
                    <a:pt x="1180" y="117"/>
                  </a:cubicBezTo>
                  <a:moveTo>
                    <a:pt x="1180" y="117"/>
                  </a:moveTo>
                  <a:cubicBezTo>
                    <a:pt x="1180" y="117"/>
                    <a:pt x="1180" y="117"/>
                    <a:pt x="1180" y="117"/>
                  </a:cubicBezTo>
                  <a:cubicBezTo>
                    <a:pt x="1180" y="117"/>
                    <a:pt x="1180" y="117"/>
                    <a:pt x="1180" y="117"/>
                  </a:cubicBezTo>
                  <a:moveTo>
                    <a:pt x="1180" y="117"/>
                  </a:moveTo>
                  <a:cubicBezTo>
                    <a:pt x="1180" y="117"/>
                    <a:pt x="1180" y="117"/>
                    <a:pt x="1180" y="117"/>
                  </a:cubicBezTo>
                  <a:cubicBezTo>
                    <a:pt x="1180" y="117"/>
                    <a:pt x="1180" y="117"/>
                    <a:pt x="1180" y="117"/>
                  </a:cubicBezTo>
                  <a:moveTo>
                    <a:pt x="1180" y="117"/>
                  </a:moveTo>
                  <a:cubicBezTo>
                    <a:pt x="1181" y="117"/>
                    <a:pt x="1181" y="117"/>
                    <a:pt x="1181" y="117"/>
                  </a:cubicBezTo>
                  <a:cubicBezTo>
                    <a:pt x="1180" y="117"/>
                    <a:pt x="1180" y="117"/>
                    <a:pt x="1180" y="117"/>
                  </a:cubicBezTo>
                  <a:moveTo>
                    <a:pt x="1181" y="117"/>
                  </a:moveTo>
                  <a:cubicBezTo>
                    <a:pt x="1181" y="117"/>
                    <a:pt x="1181" y="117"/>
                    <a:pt x="1181" y="117"/>
                  </a:cubicBezTo>
                  <a:cubicBezTo>
                    <a:pt x="1181" y="117"/>
                    <a:pt x="1181" y="117"/>
                    <a:pt x="1181" y="117"/>
                  </a:cubicBezTo>
                  <a:moveTo>
                    <a:pt x="1181" y="117"/>
                  </a:moveTo>
                  <a:cubicBezTo>
                    <a:pt x="1181" y="117"/>
                    <a:pt x="1181" y="117"/>
                    <a:pt x="1181" y="117"/>
                  </a:cubicBezTo>
                  <a:cubicBezTo>
                    <a:pt x="1181" y="117"/>
                    <a:pt x="1181" y="117"/>
                    <a:pt x="1181" y="117"/>
                  </a:cubicBezTo>
                  <a:moveTo>
                    <a:pt x="1181" y="117"/>
                  </a:moveTo>
                  <a:cubicBezTo>
                    <a:pt x="1181" y="117"/>
                    <a:pt x="1181" y="117"/>
                    <a:pt x="1182" y="117"/>
                  </a:cubicBezTo>
                  <a:cubicBezTo>
                    <a:pt x="1181" y="117"/>
                    <a:pt x="1181" y="117"/>
                    <a:pt x="1181" y="117"/>
                  </a:cubicBezTo>
                  <a:moveTo>
                    <a:pt x="1182" y="117"/>
                  </a:moveTo>
                  <a:cubicBezTo>
                    <a:pt x="1182" y="117"/>
                    <a:pt x="1182" y="117"/>
                    <a:pt x="1182" y="117"/>
                  </a:cubicBezTo>
                  <a:cubicBezTo>
                    <a:pt x="1182" y="117"/>
                    <a:pt x="1182" y="117"/>
                    <a:pt x="1182" y="117"/>
                  </a:cubicBezTo>
                  <a:moveTo>
                    <a:pt x="1182" y="118"/>
                  </a:moveTo>
                  <a:cubicBezTo>
                    <a:pt x="1182" y="118"/>
                    <a:pt x="1182" y="118"/>
                    <a:pt x="1182" y="118"/>
                  </a:cubicBezTo>
                  <a:cubicBezTo>
                    <a:pt x="1182" y="118"/>
                    <a:pt x="1182" y="118"/>
                    <a:pt x="1182" y="118"/>
                  </a:cubicBezTo>
                  <a:moveTo>
                    <a:pt x="1182" y="118"/>
                  </a:moveTo>
                  <a:cubicBezTo>
                    <a:pt x="1182" y="118"/>
                    <a:pt x="1182" y="118"/>
                    <a:pt x="1182" y="118"/>
                  </a:cubicBezTo>
                  <a:cubicBezTo>
                    <a:pt x="1182" y="118"/>
                    <a:pt x="1182" y="118"/>
                    <a:pt x="1182" y="118"/>
                  </a:cubicBezTo>
                  <a:moveTo>
                    <a:pt x="1183" y="118"/>
                  </a:moveTo>
                  <a:cubicBezTo>
                    <a:pt x="1182" y="118"/>
                    <a:pt x="1182" y="118"/>
                    <a:pt x="1182" y="118"/>
                  </a:cubicBezTo>
                  <a:cubicBezTo>
                    <a:pt x="1183" y="118"/>
                    <a:pt x="1183" y="118"/>
                    <a:pt x="1183" y="118"/>
                  </a:cubicBezTo>
                  <a:moveTo>
                    <a:pt x="1183" y="119"/>
                  </a:moveTo>
                  <a:cubicBezTo>
                    <a:pt x="1183" y="118"/>
                    <a:pt x="1183" y="118"/>
                    <a:pt x="1183" y="118"/>
                  </a:cubicBezTo>
                  <a:cubicBezTo>
                    <a:pt x="1183" y="119"/>
                    <a:pt x="1183" y="119"/>
                    <a:pt x="1183" y="119"/>
                  </a:cubicBezTo>
                  <a:moveTo>
                    <a:pt x="1183" y="119"/>
                  </a:moveTo>
                  <a:cubicBezTo>
                    <a:pt x="1183" y="119"/>
                    <a:pt x="1183" y="119"/>
                    <a:pt x="1183" y="119"/>
                  </a:cubicBezTo>
                  <a:cubicBezTo>
                    <a:pt x="1183" y="119"/>
                    <a:pt x="1183" y="119"/>
                    <a:pt x="1183" y="119"/>
                  </a:cubicBezTo>
                  <a:moveTo>
                    <a:pt x="1184" y="119"/>
                  </a:moveTo>
                  <a:cubicBezTo>
                    <a:pt x="1183" y="119"/>
                    <a:pt x="1183" y="119"/>
                    <a:pt x="1183" y="119"/>
                  </a:cubicBezTo>
                  <a:cubicBezTo>
                    <a:pt x="1184" y="119"/>
                    <a:pt x="1184" y="119"/>
                    <a:pt x="1184" y="119"/>
                  </a:cubicBezTo>
                  <a:moveTo>
                    <a:pt x="1184" y="119"/>
                  </a:moveTo>
                  <a:cubicBezTo>
                    <a:pt x="1184" y="119"/>
                    <a:pt x="1184" y="119"/>
                    <a:pt x="1184" y="119"/>
                  </a:cubicBezTo>
                  <a:cubicBezTo>
                    <a:pt x="1184" y="119"/>
                    <a:pt x="1184" y="119"/>
                    <a:pt x="1184" y="119"/>
                  </a:cubicBezTo>
                  <a:moveTo>
                    <a:pt x="1184" y="119"/>
                  </a:moveTo>
                  <a:cubicBezTo>
                    <a:pt x="1184" y="119"/>
                    <a:pt x="1184" y="119"/>
                    <a:pt x="1184" y="119"/>
                  </a:cubicBezTo>
                  <a:cubicBezTo>
                    <a:pt x="1184" y="119"/>
                    <a:pt x="1184" y="119"/>
                    <a:pt x="1184" y="119"/>
                  </a:cubicBezTo>
                  <a:moveTo>
                    <a:pt x="1184" y="119"/>
                  </a:moveTo>
                  <a:cubicBezTo>
                    <a:pt x="1185" y="119"/>
                    <a:pt x="1185" y="120"/>
                    <a:pt x="1185" y="120"/>
                  </a:cubicBezTo>
                  <a:cubicBezTo>
                    <a:pt x="1185" y="120"/>
                    <a:pt x="1185" y="119"/>
                    <a:pt x="1184" y="119"/>
                  </a:cubicBezTo>
                  <a:moveTo>
                    <a:pt x="1186" y="120"/>
                  </a:moveTo>
                  <a:cubicBezTo>
                    <a:pt x="1186" y="120"/>
                    <a:pt x="1185" y="120"/>
                    <a:pt x="1185" y="120"/>
                  </a:cubicBezTo>
                  <a:cubicBezTo>
                    <a:pt x="1185" y="120"/>
                    <a:pt x="1186" y="120"/>
                    <a:pt x="1186" y="120"/>
                  </a:cubicBezTo>
                  <a:moveTo>
                    <a:pt x="1186" y="120"/>
                  </a:moveTo>
                  <a:cubicBezTo>
                    <a:pt x="1186" y="120"/>
                    <a:pt x="1186" y="120"/>
                    <a:pt x="1186" y="120"/>
                  </a:cubicBezTo>
                  <a:cubicBezTo>
                    <a:pt x="1186" y="120"/>
                    <a:pt x="1186" y="120"/>
                    <a:pt x="1186" y="120"/>
                  </a:cubicBezTo>
                  <a:moveTo>
                    <a:pt x="1186" y="120"/>
                  </a:moveTo>
                  <a:cubicBezTo>
                    <a:pt x="1186" y="120"/>
                    <a:pt x="1186" y="121"/>
                    <a:pt x="1186" y="121"/>
                  </a:cubicBezTo>
                  <a:cubicBezTo>
                    <a:pt x="1186" y="121"/>
                    <a:pt x="1186" y="120"/>
                    <a:pt x="1186" y="120"/>
                  </a:cubicBezTo>
                  <a:moveTo>
                    <a:pt x="1186" y="121"/>
                  </a:moveTo>
                  <a:cubicBezTo>
                    <a:pt x="1187" y="121"/>
                    <a:pt x="1187" y="121"/>
                    <a:pt x="1187" y="121"/>
                  </a:cubicBezTo>
                  <a:cubicBezTo>
                    <a:pt x="1187" y="121"/>
                    <a:pt x="1187" y="121"/>
                    <a:pt x="1186" y="121"/>
                  </a:cubicBezTo>
                  <a:moveTo>
                    <a:pt x="1187" y="121"/>
                  </a:moveTo>
                  <a:cubicBezTo>
                    <a:pt x="1188" y="122"/>
                    <a:pt x="1188" y="122"/>
                    <a:pt x="1188" y="122"/>
                  </a:cubicBezTo>
                  <a:cubicBezTo>
                    <a:pt x="1188" y="122"/>
                    <a:pt x="1188" y="122"/>
                    <a:pt x="1187" y="121"/>
                  </a:cubicBezTo>
                  <a:moveTo>
                    <a:pt x="1189" y="123"/>
                  </a:moveTo>
                  <a:cubicBezTo>
                    <a:pt x="1189" y="123"/>
                    <a:pt x="1189" y="122"/>
                    <a:pt x="1188" y="122"/>
                  </a:cubicBezTo>
                  <a:cubicBezTo>
                    <a:pt x="1189" y="122"/>
                    <a:pt x="1189" y="123"/>
                    <a:pt x="1189" y="123"/>
                  </a:cubicBezTo>
                  <a:moveTo>
                    <a:pt x="1189" y="123"/>
                  </a:moveTo>
                  <a:cubicBezTo>
                    <a:pt x="1190" y="123"/>
                    <a:pt x="1190" y="123"/>
                    <a:pt x="1190" y="123"/>
                  </a:cubicBezTo>
                  <a:cubicBezTo>
                    <a:pt x="1190" y="123"/>
                    <a:pt x="1190" y="123"/>
                    <a:pt x="1189" y="123"/>
                  </a:cubicBezTo>
                  <a:moveTo>
                    <a:pt x="1191" y="124"/>
                  </a:moveTo>
                  <a:cubicBezTo>
                    <a:pt x="1190" y="124"/>
                    <a:pt x="1190" y="124"/>
                    <a:pt x="1190" y="123"/>
                  </a:cubicBezTo>
                  <a:cubicBezTo>
                    <a:pt x="1190" y="124"/>
                    <a:pt x="1190" y="124"/>
                    <a:pt x="1191" y="124"/>
                  </a:cubicBezTo>
                  <a:moveTo>
                    <a:pt x="1192" y="125"/>
                  </a:moveTo>
                  <a:cubicBezTo>
                    <a:pt x="1192" y="124"/>
                    <a:pt x="1191" y="124"/>
                    <a:pt x="1191" y="124"/>
                  </a:cubicBezTo>
                  <a:cubicBezTo>
                    <a:pt x="1191" y="124"/>
                    <a:pt x="1192" y="124"/>
                    <a:pt x="1192" y="125"/>
                  </a:cubicBezTo>
                  <a:moveTo>
                    <a:pt x="1192" y="125"/>
                  </a:moveTo>
                  <a:cubicBezTo>
                    <a:pt x="1192" y="125"/>
                    <a:pt x="1193" y="125"/>
                    <a:pt x="1193" y="125"/>
                  </a:cubicBezTo>
                  <a:cubicBezTo>
                    <a:pt x="1193" y="125"/>
                    <a:pt x="1192" y="125"/>
                    <a:pt x="1192" y="125"/>
                  </a:cubicBezTo>
                  <a:moveTo>
                    <a:pt x="1194" y="126"/>
                  </a:moveTo>
                  <a:cubicBezTo>
                    <a:pt x="1194" y="126"/>
                    <a:pt x="1193" y="126"/>
                    <a:pt x="1193" y="125"/>
                  </a:cubicBezTo>
                  <a:cubicBezTo>
                    <a:pt x="1193" y="126"/>
                    <a:pt x="1194" y="126"/>
                    <a:pt x="1194" y="126"/>
                  </a:cubicBezTo>
                  <a:moveTo>
                    <a:pt x="1194" y="126"/>
                  </a:moveTo>
                  <a:cubicBezTo>
                    <a:pt x="1195" y="127"/>
                    <a:pt x="1195" y="127"/>
                    <a:pt x="1196" y="127"/>
                  </a:cubicBezTo>
                  <a:cubicBezTo>
                    <a:pt x="1195" y="127"/>
                    <a:pt x="1195" y="127"/>
                    <a:pt x="1194" y="126"/>
                  </a:cubicBezTo>
                  <a:moveTo>
                    <a:pt x="1196" y="127"/>
                  </a:moveTo>
                  <a:cubicBezTo>
                    <a:pt x="1196" y="127"/>
                    <a:pt x="1196" y="127"/>
                    <a:pt x="1196" y="128"/>
                  </a:cubicBezTo>
                  <a:cubicBezTo>
                    <a:pt x="1196" y="127"/>
                    <a:pt x="1196" y="127"/>
                    <a:pt x="1196" y="127"/>
                  </a:cubicBezTo>
                  <a:moveTo>
                    <a:pt x="1198" y="129"/>
                  </a:moveTo>
                  <a:cubicBezTo>
                    <a:pt x="1198" y="129"/>
                    <a:pt x="1197" y="128"/>
                    <a:pt x="1196" y="128"/>
                  </a:cubicBezTo>
                  <a:cubicBezTo>
                    <a:pt x="1197" y="128"/>
                    <a:pt x="1198" y="129"/>
                    <a:pt x="1198" y="129"/>
                  </a:cubicBezTo>
                  <a:moveTo>
                    <a:pt x="1199" y="130"/>
                  </a:moveTo>
                  <a:cubicBezTo>
                    <a:pt x="1199" y="130"/>
                    <a:pt x="1199" y="129"/>
                    <a:pt x="1198" y="129"/>
                  </a:cubicBezTo>
                  <a:cubicBezTo>
                    <a:pt x="1199" y="129"/>
                    <a:pt x="1199" y="130"/>
                    <a:pt x="1199" y="130"/>
                  </a:cubicBezTo>
                  <a:moveTo>
                    <a:pt x="1201" y="131"/>
                  </a:moveTo>
                  <a:cubicBezTo>
                    <a:pt x="1200" y="131"/>
                    <a:pt x="1199" y="130"/>
                    <a:pt x="1199" y="130"/>
                  </a:cubicBezTo>
                  <a:cubicBezTo>
                    <a:pt x="1199" y="130"/>
                    <a:pt x="1200" y="131"/>
                    <a:pt x="1201" y="131"/>
                  </a:cubicBezTo>
                  <a:moveTo>
                    <a:pt x="1202" y="132"/>
                  </a:moveTo>
                  <a:cubicBezTo>
                    <a:pt x="1203" y="132"/>
                    <a:pt x="1204" y="133"/>
                    <a:pt x="1204" y="133"/>
                  </a:cubicBezTo>
                  <a:cubicBezTo>
                    <a:pt x="1204" y="133"/>
                    <a:pt x="1202" y="132"/>
                    <a:pt x="1202" y="132"/>
                  </a:cubicBezTo>
                  <a:cubicBezTo>
                    <a:pt x="1202" y="132"/>
                    <a:pt x="1201" y="132"/>
                    <a:pt x="1201" y="131"/>
                  </a:cubicBezTo>
                  <a:cubicBezTo>
                    <a:pt x="1201" y="132"/>
                    <a:pt x="1202" y="132"/>
                    <a:pt x="1202" y="132"/>
                  </a:cubicBezTo>
                  <a:moveTo>
                    <a:pt x="1213" y="47"/>
                  </a:moveTo>
                  <a:cubicBezTo>
                    <a:pt x="1213" y="47"/>
                    <a:pt x="1213" y="47"/>
                    <a:pt x="1213" y="47"/>
                  </a:cubicBezTo>
                  <a:cubicBezTo>
                    <a:pt x="1213" y="47"/>
                    <a:pt x="1213" y="47"/>
                    <a:pt x="1213" y="47"/>
                  </a:cubicBezTo>
                  <a:moveTo>
                    <a:pt x="1213" y="47"/>
                  </a:moveTo>
                  <a:cubicBezTo>
                    <a:pt x="1213" y="47"/>
                    <a:pt x="1213" y="47"/>
                    <a:pt x="1213" y="47"/>
                  </a:cubicBezTo>
                  <a:cubicBezTo>
                    <a:pt x="1213" y="47"/>
                    <a:pt x="1213" y="47"/>
                    <a:pt x="1213" y="47"/>
                  </a:cubicBezTo>
                  <a:moveTo>
                    <a:pt x="1213" y="47"/>
                  </a:moveTo>
                  <a:cubicBezTo>
                    <a:pt x="1213" y="47"/>
                    <a:pt x="1213" y="47"/>
                    <a:pt x="1213" y="47"/>
                  </a:cubicBezTo>
                  <a:cubicBezTo>
                    <a:pt x="1213" y="47"/>
                    <a:pt x="1213" y="47"/>
                    <a:pt x="1213" y="47"/>
                  </a:cubicBezTo>
                  <a:moveTo>
                    <a:pt x="1213" y="47"/>
                  </a:moveTo>
                  <a:cubicBezTo>
                    <a:pt x="1213" y="47"/>
                    <a:pt x="1213" y="47"/>
                    <a:pt x="1213" y="47"/>
                  </a:cubicBezTo>
                  <a:cubicBezTo>
                    <a:pt x="1213" y="47"/>
                    <a:pt x="1213" y="47"/>
                    <a:pt x="1213" y="47"/>
                  </a:cubicBezTo>
                  <a:moveTo>
                    <a:pt x="1213" y="47"/>
                  </a:moveTo>
                  <a:cubicBezTo>
                    <a:pt x="1212" y="47"/>
                    <a:pt x="1212" y="47"/>
                    <a:pt x="1212" y="47"/>
                  </a:cubicBezTo>
                  <a:cubicBezTo>
                    <a:pt x="1213" y="47"/>
                    <a:pt x="1213" y="47"/>
                    <a:pt x="1213" y="47"/>
                  </a:cubicBezTo>
                  <a:moveTo>
                    <a:pt x="1212" y="47"/>
                  </a:moveTo>
                  <a:cubicBezTo>
                    <a:pt x="1212" y="47"/>
                    <a:pt x="1212" y="47"/>
                    <a:pt x="1212" y="47"/>
                  </a:cubicBezTo>
                  <a:cubicBezTo>
                    <a:pt x="1212" y="47"/>
                    <a:pt x="1212" y="47"/>
                    <a:pt x="1212" y="47"/>
                  </a:cubicBezTo>
                  <a:moveTo>
                    <a:pt x="1212" y="47"/>
                  </a:moveTo>
                  <a:cubicBezTo>
                    <a:pt x="1212" y="47"/>
                    <a:pt x="1212" y="47"/>
                    <a:pt x="1212" y="47"/>
                  </a:cubicBezTo>
                  <a:cubicBezTo>
                    <a:pt x="1212" y="47"/>
                    <a:pt x="1212" y="47"/>
                    <a:pt x="1212" y="47"/>
                  </a:cubicBezTo>
                  <a:moveTo>
                    <a:pt x="1212" y="46"/>
                  </a:moveTo>
                  <a:cubicBezTo>
                    <a:pt x="1212" y="46"/>
                    <a:pt x="1212" y="46"/>
                    <a:pt x="1212" y="46"/>
                  </a:cubicBezTo>
                  <a:cubicBezTo>
                    <a:pt x="1212" y="46"/>
                    <a:pt x="1212" y="46"/>
                    <a:pt x="1212" y="46"/>
                  </a:cubicBezTo>
                  <a:moveTo>
                    <a:pt x="1212" y="46"/>
                  </a:moveTo>
                  <a:cubicBezTo>
                    <a:pt x="1212" y="46"/>
                    <a:pt x="1212" y="46"/>
                    <a:pt x="1212" y="46"/>
                  </a:cubicBezTo>
                  <a:cubicBezTo>
                    <a:pt x="1212" y="46"/>
                    <a:pt x="1212" y="46"/>
                    <a:pt x="1212" y="46"/>
                  </a:cubicBezTo>
                  <a:moveTo>
                    <a:pt x="1212" y="46"/>
                  </a:moveTo>
                  <a:cubicBezTo>
                    <a:pt x="1212" y="46"/>
                    <a:pt x="1212" y="46"/>
                    <a:pt x="1212" y="46"/>
                  </a:cubicBezTo>
                  <a:cubicBezTo>
                    <a:pt x="1212" y="46"/>
                    <a:pt x="1212" y="46"/>
                    <a:pt x="1212" y="46"/>
                  </a:cubicBezTo>
                  <a:moveTo>
                    <a:pt x="1212" y="46"/>
                  </a:moveTo>
                  <a:cubicBezTo>
                    <a:pt x="1212" y="46"/>
                    <a:pt x="1212" y="46"/>
                    <a:pt x="1212" y="46"/>
                  </a:cubicBezTo>
                  <a:cubicBezTo>
                    <a:pt x="1212" y="46"/>
                    <a:pt x="1212" y="46"/>
                    <a:pt x="1212" y="46"/>
                  </a:cubicBezTo>
                  <a:moveTo>
                    <a:pt x="1212" y="46"/>
                  </a:moveTo>
                  <a:cubicBezTo>
                    <a:pt x="1211" y="46"/>
                    <a:pt x="1211" y="46"/>
                    <a:pt x="1211" y="46"/>
                  </a:cubicBezTo>
                  <a:cubicBezTo>
                    <a:pt x="1211" y="46"/>
                    <a:pt x="1211" y="46"/>
                    <a:pt x="1212" y="46"/>
                  </a:cubicBezTo>
                  <a:moveTo>
                    <a:pt x="1211" y="46"/>
                  </a:moveTo>
                  <a:cubicBezTo>
                    <a:pt x="1211" y="46"/>
                    <a:pt x="1211" y="46"/>
                    <a:pt x="1211" y="46"/>
                  </a:cubicBezTo>
                  <a:cubicBezTo>
                    <a:pt x="1211" y="46"/>
                    <a:pt x="1211" y="46"/>
                    <a:pt x="1211" y="46"/>
                  </a:cubicBezTo>
                  <a:moveTo>
                    <a:pt x="1211" y="46"/>
                  </a:moveTo>
                  <a:cubicBezTo>
                    <a:pt x="1211" y="46"/>
                    <a:pt x="1211" y="46"/>
                    <a:pt x="1211" y="46"/>
                  </a:cubicBezTo>
                  <a:cubicBezTo>
                    <a:pt x="1211" y="46"/>
                    <a:pt x="1211" y="46"/>
                    <a:pt x="1211" y="46"/>
                  </a:cubicBezTo>
                  <a:moveTo>
                    <a:pt x="1211" y="46"/>
                  </a:moveTo>
                  <a:cubicBezTo>
                    <a:pt x="1211" y="46"/>
                    <a:pt x="1211" y="46"/>
                    <a:pt x="1211" y="46"/>
                  </a:cubicBezTo>
                  <a:cubicBezTo>
                    <a:pt x="1211" y="46"/>
                    <a:pt x="1211" y="46"/>
                    <a:pt x="1211" y="46"/>
                  </a:cubicBezTo>
                  <a:moveTo>
                    <a:pt x="1211" y="46"/>
                  </a:moveTo>
                  <a:cubicBezTo>
                    <a:pt x="1211" y="46"/>
                    <a:pt x="1211" y="46"/>
                    <a:pt x="1211" y="46"/>
                  </a:cubicBezTo>
                  <a:cubicBezTo>
                    <a:pt x="1211" y="46"/>
                    <a:pt x="1211" y="46"/>
                    <a:pt x="1211" y="46"/>
                  </a:cubicBezTo>
                  <a:moveTo>
                    <a:pt x="1211" y="46"/>
                  </a:moveTo>
                  <a:cubicBezTo>
                    <a:pt x="1211" y="46"/>
                    <a:pt x="1211" y="46"/>
                    <a:pt x="1211" y="46"/>
                  </a:cubicBezTo>
                  <a:cubicBezTo>
                    <a:pt x="1211" y="46"/>
                    <a:pt x="1211" y="46"/>
                    <a:pt x="1211" y="46"/>
                  </a:cubicBezTo>
                  <a:moveTo>
                    <a:pt x="1211" y="46"/>
                  </a:moveTo>
                  <a:cubicBezTo>
                    <a:pt x="1211" y="45"/>
                    <a:pt x="1211" y="45"/>
                    <a:pt x="1211" y="45"/>
                  </a:cubicBezTo>
                  <a:cubicBezTo>
                    <a:pt x="1211" y="46"/>
                    <a:pt x="1211" y="46"/>
                    <a:pt x="1211" y="46"/>
                  </a:cubicBezTo>
                  <a:moveTo>
                    <a:pt x="1211" y="45"/>
                  </a:moveTo>
                  <a:cubicBezTo>
                    <a:pt x="1211" y="45"/>
                    <a:pt x="1211" y="45"/>
                    <a:pt x="1211" y="45"/>
                  </a:cubicBezTo>
                  <a:cubicBezTo>
                    <a:pt x="1211" y="45"/>
                    <a:pt x="1211" y="45"/>
                    <a:pt x="1211" y="45"/>
                  </a:cubicBezTo>
                  <a:moveTo>
                    <a:pt x="1211" y="45"/>
                  </a:moveTo>
                  <a:cubicBezTo>
                    <a:pt x="1211" y="45"/>
                    <a:pt x="1211" y="45"/>
                    <a:pt x="1211" y="45"/>
                  </a:cubicBezTo>
                  <a:cubicBezTo>
                    <a:pt x="1211" y="45"/>
                    <a:pt x="1211" y="45"/>
                    <a:pt x="1211" y="45"/>
                  </a:cubicBezTo>
                  <a:moveTo>
                    <a:pt x="1211" y="45"/>
                  </a:moveTo>
                  <a:cubicBezTo>
                    <a:pt x="1211" y="45"/>
                    <a:pt x="1211" y="45"/>
                    <a:pt x="1211" y="45"/>
                  </a:cubicBezTo>
                  <a:cubicBezTo>
                    <a:pt x="1211" y="45"/>
                    <a:pt x="1211" y="45"/>
                    <a:pt x="1211" y="45"/>
                  </a:cubicBezTo>
                  <a:moveTo>
                    <a:pt x="1211" y="45"/>
                  </a:moveTo>
                  <a:cubicBezTo>
                    <a:pt x="1211" y="45"/>
                    <a:pt x="1211" y="45"/>
                    <a:pt x="1211" y="45"/>
                  </a:cubicBezTo>
                  <a:cubicBezTo>
                    <a:pt x="1211" y="45"/>
                    <a:pt x="1211" y="45"/>
                    <a:pt x="1211" y="45"/>
                  </a:cubicBezTo>
                  <a:moveTo>
                    <a:pt x="1211" y="45"/>
                  </a:moveTo>
                  <a:cubicBezTo>
                    <a:pt x="1211" y="45"/>
                    <a:pt x="1211" y="45"/>
                    <a:pt x="1211" y="45"/>
                  </a:cubicBezTo>
                  <a:cubicBezTo>
                    <a:pt x="1211" y="45"/>
                    <a:pt x="1211" y="45"/>
                    <a:pt x="1211" y="45"/>
                  </a:cubicBezTo>
                  <a:moveTo>
                    <a:pt x="1211" y="45"/>
                  </a:moveTo>
                  <a:cubicBezTo>
                    <a:pt x="1211" y="45"/>
                    <a:pt x="1211" y="45"/>
                    <a:pt x="1211" y="45"/>
                  </a:cubicBezTo>
                  <a:cubicBezTo>
                    <a:pt x="1211" y="45"/>
                    <a:pt x="1211" y="45"/>
                    <a:pt x="1211" y="45"/>
                  </a:cubicBezTo>
                  <a:moveTo>
                    <a:pt x="1210" y="44"/>
                  </a:moveTo>
                  <a:cubicBezTo>
                    <a:pt x="1210" y="44"/>
                    <a:pt x="1211" y="44"/>
                    <a:pt x="1211" y="45"/>
                  </a:cubicBezTo>
                  <a:cubicBezTo>
                    <a:pt x="1211" y="44"/>
                    <a:pt x="1211" y="44"/>
                    <a:pt x="1211" y="44"/>
                  </a:cubicBezTo>
                  <a:moveTo>
                    <a:pt x="1210" y="44"/>
                  </a:moveTo>
                  <a:cubicBezTo>
                    <a:pt x="1210" y="44"/>
                    <a:pt x="1210" y="44"/>
                    <a:pt x="1210" y="44"/>
                  </a:cubicBezTo>
                  <a:cubicBezTo>
                    <a:pt x="1210" y="44"/>
                    <a:pt x="1210" y="44"/>
                    <a:pt x="1210" y="44"/>
                  </a:cubicBezTo>
                  <a:moveTo>
                    <a:pt x="1210" y="44"/>
                  </a:moveTo>
                  <a:cubicBezTo>
                    <a:pt x="1210" y="44"/>
                    <a:pt x="1210" y="44"/>
                    <a:pt x="1210" y="44"/>
                  </a:cubicBezTo>
                  <a:cubicBezTo>
                    <a:pt x="1210" y="44"/>
                    <a:pt x="1210" y="44"/>
                    <a:pt x="1210" y="44"/>
                  </a:cubicBezTo>
                  <a:moveTo>
                    <a:pt x="1210" y="44"/>
                  </a:moveTo>
                  <a:cubicBezTo>
                    <a:pt x="1210" y="44"/>
                    <a:pt x="1210" y="44"/>
                    <a:pt x="1210" y="44"/>
                  </a:cubicBezTo>
                  <a:cubicBezTo>
                    <a:pt x="1210" y="44"/>
                    <a:pt x="1210" y="44"/>
                    <a:pt x="1210" y="44"/>
                  </a:cubicBezTo>
                  <a:moveTo>
                    <a:pt x="1210" y="44"/>
                  </a:moveTo>
                  <a:cubicBezTo>
                    <a:pt x="1210" y="44"/>
                    <a:pt x="1210" y="44"/>
                    <a:pt x="1210" y="44"/>
                  </a:cubicBezTo>
                  <a:cubicBezTo>
                    <a:pt x="1210" y="44"/>
                    <a:pt x="1210" y="44"/>
                    <a:pt x="1210" y="44"/>
                  </a:cubicBezTo>
                  <a:moveTo>
                    <a:pt x="1210" y="44"/>
                  </a:moveTo>
                  <a:cubicBezTo>
                    <a:pt x="1210" y="44"/>
                    <a:pt x="1210" y="44"/>
                    <a:pt x="1210" y="44"/>
                  </a:cubicBezTo>
                  <a:cubicBezTo>
                    <a:pt x="1210" y="44"/>
                    <a:pt x="1210" y="44"/>
                    <a:pt x="1210" y="44"/>
                  </a:cubicBezTo>
                  <a:moveTo>
                    <a:pt x="1210" y="44"/>
                  </a:moveTo>
                  <a:cubicBezTo>
                    <a:pt x="1210" y="44"/>
                    <a:pt x="1210" y="44"/>
                    <a:pt x="1210" y="43"/>
                  </a:cubicBezTo>
                  <a:cubicBezTo>
                    <a:pt x="1210" y="44"/>
                    <a:pt x="1210" y="44"/>
                    <a:pt x="1210" y="44"/>
                  </a:cubicBezTo>
                  <a:moveTo>
                    <a:pt x="1210" y="43"/>
                  </a:moveTo>
                  <a:cubicBezTo>
                    <a:pt x="1210" y="43"/>
                    <a:pt x="1210" y="43"/>
                    <a:pt x="1210" y="43"/>
                  </a:cubicBezTo>
                  <a:cubicBezTo>
                    <a:pt x="1210" y="43"/>
                    <a:pt x="1210" y="43"/>
                    <a:pt x="1210" y="43"/>
                  </a:cubicBezTo>
                  <a:moveTo>
                    <a:pt x="1194" y="59"/>
                  </a:moveTo>
                  <a:cubicBezTo>
                    <a:pt x="1206" y="73"/>
                    <a:pt x="1206" y="73"/>
                    <a:pt x="1206" y="73"/>
                  </a:cubicBezTo>
                  <a:cubicBezTo>
                    <a:pt x="1194" y="59"/>
                    <a:pt x="1194" y="59"/>
                    <a:pt x="1194" y="59"/>
                  </a:cubicBezTo>
                  <a:moveTo>
                    <a:pt x="1178" y="48"/>
                  </a:moveTo>
                  <a:cubicBezTo>
                    <a:pt x="1194" y="59"/>
                    <a:pt x="1194" y="59"/>
                    <a:pt x="1194" y="59"/>
                  </a:cubicBezTo>
                  <a:cubicBezTo>
                    <a:pt x="1178" y="48"/>
                    <a:pt x="1178" y="48"/>
                    <a:pt x="1178" y="48"/>
                  </a:cubicBezTo>
                  <a:cubicBezTo>
                    <a:pt x="1194" y="56"/>
                    <a:pt x="1194" y="56"/>
                    <a:pt x="1194" y="56"/>
                  </a:cubicBezTo>
                  <a:cubicBezTo>
                    <a:pt x="1178" y="48"/>
                    <a:pt x="1178" y="48"/>
                    <a:pt x="1178" y="48"/>
                  </a:cubicBezTo>
                  <a:moveTo>
                    <a:pt x="1239" y="42"/>
                  </a:moveTo>
                  <a:cubicBezTo>
                    <a:pt x="1219" y="30"/>
                    <a:pt x="1199" y="21"/>
                    <a:pt x="1179" y="12"/>
                  </a:cubicBezTo>
                  <a:cubicBezTo>
                    <a:pt x="1179" y="12"/>
                    <a:pt x="1179" y="12"/>
                    <a:pt x="1179" y="12"/>
                  </a:cubicBezTo>
                  <a:cubicBezTo>
                    <a:pt x="1181" y="13"/>
                    <a:pt x="1181" y="13"/>
                    <a:pt x="1191" y="18"/>
                  </a:cubicBezTo>
                  <a:cubicBezTo>
                    <a:pt x="1193" y="19"/>
                    <a:pt x="1195" y="20"/>
                    <a:pt x="1197" y="21"/>
                  </a:cubicBezTo>
                  <a:cubicBezTo>
                    <a:pt x="1183" y="15"/>
                    <a:pt x="1182" y="15"/>
                    <a:pt x="1179" y="14"/>
                  </a:cubicBezTo>
                  <a:cubicBezTo>
                    <a:pt x="1180" y="15"/>
                    <a:pt x="1181" y="16"/>
                    <a:pt x="1182" y="17"/>
                  </a:cubicBezTo>
                  <a:cubicBezTo>
                    <a:pt x="1187" y="19"/>
                    <a:pt x="1193" y="22"/>
                    <a:pt x="1198" y="24"/>
                  </a:cubicBezTo>
                  <a:cubicBezTo>
                    <a:pt x="1217" y="34"/>
                    <a:pt x="1217" y="34"/>
                    <a:pt x="1217" y="34"/>
                  </a:cubicBezTo>
                  <a:cubicBezTo>
                    <a:pt x="1219" y="36"/>
                    <a:pt x="1219" y="37"/>
                    <a:pt x="1221" y="37"/>
                  </a:cubicBezTo>
                  <a:cubicBezTo>
                    <a:pt x="1225" y="41"/>
                    <a:pt x="1230" y="46"/>
                    <a:pt x="1233" y="50"/>
                  </a:cubicBezTo>
                  <a:cubicBezTo>
                    <a:pt x="1203" y="38"/>
                    <a:pt x="1203" y="38"/>
                    <a:pt x="1203" y="38"/>
                  </a:cubicBezTo>
                  <a:cubicBezTo>
                    <a:pt x="1206" y="47"/>
                    <a:pt x="1206" y="49"/>
                    <a:pt x="1203" y="60"/>
                  </a:cubicBezTo>
                  <a:cubicBezTo>
                    <a:pt x="1179" y="47"/>
                    <a:pt x="1179" y="47"/>
                    <a:pt x="1179" y="47"/>
                  </a:cubicBezTo>
                  <a:cubicBezTo>
                    <a:pt x="1169" y="45"/>
                    <a:pt x="1169" y="45"/>
                    <a:pt x="1169" y="45"/>
                  </a:cubicBezTo>
                  <a:cubicBezTo>
                    <a:pt x="1169" y="45"/>
                    <a:pt x="1169" y="45"/>
                    <a:pt x="1169" y="46"/>
                  </a:cubicBezTo>
                  <a:cubicBezTo>
                    <a:pt x="1168" y="47"/>
                    <a:pt x="1167" y="50"/>
                    <a:pt x="1166" y="52"/>
                  </a:cubicBezTo>
                  <a:cubicBezTo>
                    <a:pt x="1156" y="50"/>
                    <a:pt x="1156" y="50"/>
                    <a:pt x="1156" y="50"/>
                  </a:cubicBezTo>
                  <a:cubicBezTo>
                    <a:pt x="1155" y="52"/>
                    <a:pt x="1154" y="53"/>
                    <a:pt x="1153" y="54"/>
                  </a:cubicBezTo>
                  <a:cubicBezTo>
                    <a:pt x="1155" y="60"/>
                    <a:pt x="1158" y="68"/>
                    <a:pt x="1158" y="73"/>
                  </a:cubicBezTo>
                  <a:cubicBezTo>
                    <a:pt x="1158" y="77"/>
                    <a:pt x="1157" y="82"/>
                    <a:pt x="1156" y="85"/>
                  </a:cubicBezTo>
                  <a:cubicBezTo>
                    <a:pt x="1156" y="85"/>
                    <a:pt x="1155" y="86"/>
                    <a:pt x="1155" y="86"/>
                  </a:cubicBezTo>
                  <a:cubicBezTo>
                    <a:pt x="1159" y="93"/>
                    <a:pt x="1159" y="93"/>
                    <a:pt x="1159" y="93"/>
                  </a:cubicBezTo>
                  <a:cubicBezTo>
                    <a:pt x="1164" y="99"/>
                    <a:pt x="1164" y="99"/>
                    <a:pt x="1164" y="99"/>
                  </a:cubicBezTo>
                  <a:cubicBezTo>
                    <a:pt x="1160" y="102"/>
                    <a:pt x="1156" y="104"/>
                    <a:pt x="1152" y="106"/>
                  </a:cubicBezTo>
                  <a:cubicBezTo>
                    <a:pt x="1157" y="109"/>
                    <a:pt x="1161" y="113"/>
                    <a:pt x="1166" y="116"/>
                  </a:cubicBezTo>
                  <a:cubicBezTo>
                    <a:pt x="1158" y="120"/>
                    <a:pt x="1158" y="120"/>
                    <a:pt x="1158" y="120"/>
                  </a:cubicBezTo>
                  <a:cubicBezTo>
                    <a:pt x="1150" y="133"/>
                    <a:pt x="1150" y="133"/>
                    <a:pt x="1150" y="133"/>
                  </a:cubicBezTo>
                  <a:cubicBezTo>
                    <a:pt x="1158" y="137"/>
                    <a:pt x="1158" y="137"/>
                    <a:pt x="1158" y="137"/>
                  </a:cubicBezTo>
                  <a:cubicBezTo>
                    <a:pt x="1180" y="153"/>
                    <a:pt x="1180" y="153"/>
                    <a:pt x="1180" y="153"/>
                  </a:cubicBezTo>
                  <a:cubicBezTo>
                    <a:pt x="1178" y="147"/>
                    <a:pt x="1178" y="147"/>
                    <a:pt x="1178" y="147"/>
                  </a:cubicBezTo>
                  <a:cubicBezTo>
                    <a:pt x="1199" y="154"/>
                    <a:pt x="1199" y="154"/>
                    <a:pt x="1199" y="154"/>
                  </a:cubicBezTo>
                  <a:cubicBezTo>
                    <a:pt x="1201" y="156"/>
                    <a:pt x="1203" y="158"/>
                    <a:pt x="1205" y="160"/>
                  </a:cubicBezTo>
                  <a:cubicBezTo>
                    <a:pt x="1213" y="164"/>
                    <a:pt x="1213" y="164"/>
                    <a:pt x="1213" y="164"/>
                  </a:cubicBezTo>
                  <a:cubicBezTo>
                    <a:pt x="1205" y="160"/>
                    <a:pt x="1205" y="160"/>
                    <a:pt x="1205" y="160"/>
                  </a:cubicBezTo>
                  <a:cubicBezTo>
                    <a:pt x="1205" y="160"/>
                    <a:pt x="1204" y="161"/>
                    <a:pt x="1203" y="161"/>
                  </a:cubicBezTo>
                  <a:cubicBezTo>
                    <a:pt x="1199" y="154"/>
                    <a:pt x="1199" y="154"/>
                    <a:pt x="1199" y="154"/>
                  </a:cubicBezTo>
                  <a:cubicBezTo>
                    <a:pt x="1178" y="147"/>
                    <a:pt x="1178" y="147"/>
                    <a:pt x="1178" y="147"/>
                  </a:cubicBezTo>
                  <a:cubicBezTo>
                    <a:pt x="1180" y="153"/>
                    <a:pt x="1180" y="153"/>
                    <a:pt x="1180" y="153"/>
                  </a:cubicBezTo>
                  <a:cubicBezTo>
                    <a:pt x="1194" y="165"/>
                    <a:pt x="1194" y="165"/>
                    <a:pt x="1194" y="165"/>
                  </a:cubicBezTo>
                  <a:cubicBezTo>
                    <a:pt x="1203" y="179"/>
                    <a:pt x="1203" y="179"/>
                    <a:pt x="1203" y="179"/>
                  </a:cubicBezTo>
                  <a:cubicBezTo>
                    <a:pt x="1202" y="179"/>
                    <a:pt x="1199" y="180"/>
                    <a:pt x="1198" y="180"/>
                  </a:cubicBezTo>
                  <a:cubicBezTo>
                    <a:pt x="1190" y="176"/>
                    <a:pt x="1190" y="176"/>
                    <a:pt x="1190" y="176"/>
                  </a:cubicBezTo>
                  <a:cubicBezTo>
                    <a:pt x="1181" y="160"/>
                    <a:pt x="1181" y="160"/>
                    <a:pt x="1181" y="160"/>
                  </a:cubicBezTo>
                  <a:cubicBezTo>
                    <a:pt x="1173" y="156"/>
                    <a:pt x="1173" y="156"/>
                    <a:pt x="1173" y="156"/>
                  </a:cubicBezTo>
                  <a:cubicBezTo>
                    <a:pt x="1173" y="157"/>
                    <a:pt x="1174" y="158"/>
                    <a:pt x="1175" y="158"/>
                  </a:cubicBezTo>
                  <a:cubicBezTo>
                    <a:pt x="1174" y="158"/>
                    <a:pt x="1173" y="157"/>
                    <a:pt x="1173" y="156"/>
                  </a:cubicBezTo>
                  <a:cubicBezTo>
                    <a:pt x="1162" y="146"/>
                    <a:pt x="1152" y="136"/>
                    <a:pt x="1140" y="127"/>
                  </a:cubicBezTo>
                  <a:cubicBezTo>
                    <a:pt x="1138" y="127"/>
                    <a:pt x="1136" y="128"/>
                    <a:pt x="1134" y="129"/>
                  </a:cubicBezTo>
                  <a:cubicBezTo>
                    <a:pt x="1133" y="130"/>
                    <a:pt x="1132" y="132"/>
                    <a:pt x="1131" y="133"/>
                  </a:cubicBezTo>
                  <a:cubicBezTo>
                    <a:pt x="1131" y="133"/>
                    <a:pt x="1135" y="151"/>
                    <a:pt x="1154" y="162"/>
                  </a:cubicBezTo>
                  <a:cubicBezTo>
                    <a:pt x="1146" y="157"/>
                    <a:pt x="1146" y="157"/>
                    <a:pt x="1146" y="157"/>
                  </a:cubicBezTo>
                  <a:cubicBezTo>
                    <a:pt x="1154" y="162"/>
                    <a:pt x="1154" y="162"/>
                    <a:pt x="1154" y="162"/>
                  </a:cubicBezTo>
                  <a:cubicBezTo>
                    <a:pt x="1158" y="169"/>
                    <a:pt x="1158" y="169"/>
                    <a:pt x="1158" y="169"/>
                  </a:cubicBezTo>
                  <a:cubicBezTo>
                    <a:pt x="1143" y="166"/>
                    <a:pt x="1143" y="166"/>
                    <a:pt x="1143" y="166"/>
                  </a:cubicBezTo>
                  <a:cubicBezTo>
                    <a:pt x="1142" y="166"/>
                    <a:pt x="1141" y="166"/>
                    <a:pt x="1140" y="167"/>
                  </a:cubicBezTo>
                  <a:cubicBezTo>
                    <a:pt x="1116" y="165"/>
                    <a:pt x="1116" y="165"/>
                    <a:pt x="1116" y="165"/>
                  </a:cubicBezTo>
                  <a:cubicBezTo>
                    <a:pt x="1120" y="169"/>
                    <a:pt x="1123" y="173"/>
                    <a:pt x="1127" y="178"/>
                  </a:cubicBezTo>
                  <a:cubicBezTo>
                    <a:pt x="1126" y="178"/>
                    <a:pt x="1125" y="179"/>
                    <a:pt x="1124" y="179"/>
                  </a:cubicBezTo>
                  <a:cubicBezTo>
                    <a:pt x="1182" y="248"/>
                    <a:pt x="1233" y="329"/>
                    <a:pt x="1273" y="419"/>
                  </a:cubicBezTo>
                  <a:cubicBezTo>
                    <a:pt x="1284" y="409"/>
                    <a:pt x="1284" y="409"/>
                    <a:pt x="1284" y="409"/>
                  </a:cubicBezTo>
                  <a:cubicBezTo>
                    <a:pt x="1299" y="443"/>
                    <a:pt x="1299" y="443"/>
                    <a:pt x="1299" y="443"/>
                  </a:cubicBezTo>
                  <a:cubicBezTo>
                    <a:pt x="1288" y="452"/>
                    <a:pt x="1288" y="452"/>
                    <a:pt x="1288" y="452"/>
                  </a:cubicBezTo>
                  <a:cubicBezTo>
                    <a:pt x="1299" y="479"/>
                    <a:pt x="1310" y="507"/>
                    <a:pt x="1319" y="535"/>
                  </a:cubicBezTo>
                  <a:cubicBezTo>
                    <a:pt x="1483" y="494"/>
                    <a:pt x="1569" y="435"/>
                    <a:pt x="1558" y="374"/>
                  </a:cubicBezTo>
                  <a:cubicBezTo>
                    <a:pt x="1556" y="371"/>
                    <a:pt x="1556" y="371"/>
                    <a:pt x="1556" y="371"/>
                  </a:cubicBezTo>
                  <a:cubicBezTo>
                    <a:pt x="1557" y="372"/>
                    <a:pt x="1557" y="373"/>
                    <a:pt x="1557" y="374"/>
                  </a:cubicBezTo>
                  <a:cubicBezTo>
                    <a:pt x="1550" y="367"/>
                    <a:pt x="1550" y="367"/>
                    <a:pt x="1550" y="367"/>
                  </a:cubicBezTo>
                  <a:cubicBezTo>
                    <a:pt x="1538" y="344"/>
                    <a:pt x="1538" y="344"/>
                    <a:pt x="1538" y="344"/>
                  </a:cubicBezTo>
                  <a:cubicBezTo>
                    <a:pt x="1549" y="369"/>
                    <a:pt x="1549" y="369"/>
                    <a:pt x="1549" y="369"/>
                  </a:cubicBezTo>
                  <a:cubicBezTo>
                    <a:pt x="1538" y="344"/>
                    <a:pt x="1538" y="344"/>
                    <a:pt x="1538" y="344"/>
                  </a:cubicBezTo>
                  <a:cubicBezTo>
                    <a:pt x="1533" y="332"/>
                    <a:pt x="1533" y="332"/>
                    <a:pt x="1533" y="332"/>
                  </a:cubicBezTo>
                  <a:cubicBezTo>
                    <a:pt x="1542" y="343"/>
                    <a:pt x="1542" y="343"/>
                    <a:pt x="1542" y="343"/>
                  </a:cubicBezTo>
                  <a:cubicBezTo>
                    <a:pt x="1542" y="343"/>
                    <a:pt x="1541" y="343"/>
                    <a:pt x="1541" y="342"/>
                  </a:cubicBezTo>
                  <a:cubicBezTo>
                    <a:pt x="1535" y="331"/>
                    <a:pt x="1535" y="331"/>
                    <a:pt x="1535" y="331"/>
                  </a:cubicBezTo>
                  <a:cubicBezTo>
                    <a:pt x="1538" y="336"/>
                    <a:pt x="1542" y="340"/>
                    <a:pt x="1551" y="355"/>
                  </a:cubicBezTo>
                  <a:cubicBezTo>
                    <a:pt x="1551" y="356"/>
                    <a:pt x="1552" y="357"/>
                    <a:pt x="1553" y="357"/>
                  </a:cubicBezTo>
                  <a:cubicBezTo>
                    <a:pt x="1552" y="356"/>
                    <a:pt x="1551" y="355"/>
                    <a:pt x="1550" y="353"/>
                  </a:cubicBezTo>
                  <a:cubicBezTo>
                    <a:pt x="1544" y="343"/>
                    <a:pt x="1544" y="343"/>
                    <a:pt x="1544" y="343"/>
                  </a:cubicBezTo>
                  <a:cubicBezTo>
                    <a:pt x="1543" y="341"/>
                    <a:pt x="1543" y="341"/>
                    <a:pt x="1543" y="341"/>
                  </a:cubicBezTo>
                  <a:cubicBezTo>
                    <a:pt x="1526" y="312"/>
                    <a:pt x="1522" y="306"/>
                    <a:pt x="1504" y="280"/>
                  </a:cubicBezTo>
                  <a:cubicBezTo>
                    <a:pt x="1507" y="284"/>
                    <a:pt x="1507" y="284"/>
                    <a:pt x="1507" y="284"/>
                  </a:cubicBezTo>
                  <a:cubicBezTo>
                    <a:pt x="1523" y="308"/>
                    <a:pt x="1529" y="318"/>
                    <a:pt x="1537" y="332"/>
                  </a:cubicBezTo>
                  <a:cubicBezTo>
                    <a:pt x="1536" y="329"/>
                    <a:pt x="1534" y="326"/>
                    <a:pt x="1532" y="324"/>
                  </a:cubicBezTo>
                  <a:cubicBezTo>
                    <a:pt x="1515" y="295"/>
                    <a:pt x="1510" y="289"/>
                    <a:pt x="1478" y="245"/>
                  </a:cubicBezTo>
                  <a:cubicBezTo>
                    <a:pt x="1455" y="219"/>
                    <a:pt x="1424" y="185"/>
                    <a:pt x="1399" y="160"/>
                  </a:cubicBezTo>
                  <a:cubicBezTo>
                    <a:pt x="1401" y="161"/>
                    <a:pt x="1401" y="161"/>
                    <a:pt x="1401" y="161"/>
                  </a:cubicBezTo>
                  <a:cubicBezTo>
                    <a:pt x="1374" y="137"/>
                    <a:pt x="1326" y="92"/>
                    <a:pt x="1239" y="42"/>
                  </a:cubicBezTo>
                  <a:moveTo>
                    <a:pt x="1166" y="52"/>
                  </a:moveTo>
                  <a:cubicBezTo>
                    <a:pt x="1163" y="50"/>
                    <a:pt x="1160" y="49"/>
                    <a:pt x="1158" y="48"/>
                  </a:cubicBezTo>
                  <a:cubicBezTo>
                    <a:pt x="1157" y="48"/>
                    <a:pt x="1157" y="49"/>
                    <a:pt x="1156" y="50"/>
                  </a:cubicBezTo>
                  <a:cubicBezTo>
                    <a:pt x="1156" y="50"/>
                    <a:pt x="1156" y="50"/>
                    <a:pt x="1156" y="50"/>
                  </a:cubicBezTo>
                  <a:cubicBezTo>
                    <a:pt x="1166" y="52"/>
                    <a:pt x="1166" y="52"/>
                    <a:pt x="1166" y="52"/>
                  </a:cubicBezTo>
                  <a:moveTo>
                    <a:pt x="1074" y="123"/>
                  </a:moveTo>
                  <a:cubicBezTo>
                    <a:pt x="1080" y="117"/>
                    <a:pt x="1088" y="110"/>
                    <a:pt x="1094" y="104"/>
                  </a:cubicBezTo>
                  <a:cubicBezTo>
                    <a:pt x="1079" y="92"/>
                    <a:pt x="1079" y="92"/>
                    <a:pt x="1079" y="92"/>
                  </a:cubicBezTo>
                  <a:cubicBezTo>
                    <a:pt x="1075" y="99"/>
                    <a:pt x="1070" y="108"/>
                    <a:pt x="1065" y="114"/>
                  </a:cubicBezTo>
                  <a:cubicBezTo>
                    <a:pt x="1067" y="117"/>
                    <a:pt x="1071" y="120"/>
                    <a:pt x="1074" y="123"/>
                  </a:cubicBezTo>
                  <a:moveTo>
                    <a:pt x="460" y="29"/>
                  </a:moveTo>
                  <a:cubicBezTo>
                    <a:pt x="467" y="30"/>
                    <a:pt x="467" y="30"/>
                    <a:pt x="467" y="30"/>
                  </a:cubicBezTo>
                  <a:cubicBezTo>
                    <a:pt x="475" y="26"/>
                    <a:pt x="475" y="26"/>
                    <a:pt x="475" y="26"/>
                  </a:cubicBezTo>
                  <a:cubicBezTo>
                    <a:pt x="486" y="19"/>
                    <a:pt x="486" y="19"/>
                    <a:pt x="486" y="19"/>
                  </a:cubicBezTo>
                  <a:cubicBezTo>
                    <a:pt x="477" y="22"/>
                    <a:pt x="477" y="22"/>
                    <a:pt x="477" y="22"/>
                  </a:cubicBezTo>
                  <a:cubicBezTo>
                    <a:pt x="477" y="22"/>
                    <a:pt x="478" y="21"/>
                    <a:pt x="479" y="20"/>
                  </a:cubicBezTo>
                  <a:cubicBezTo>
                    <a:pt x="491" y="12"/>
                    <a:pt x="491" y="12"/>
                    <a:pt x="491" y="12"/>
                  </a:cubicBezTo>
                  <a:cubicBezTo>
                    <a:pt x="477" y="16"/>
                    <a:pt x="477" y="16"/>
                    <a:pt x="477" y="16"/>
                  </a:cubicBezTo>
                  <a:cubicBezTo>
                    <a:pt x="491" y="12"/>
                    <a:pt x="491" y="12"/>
                    <a:pt x="491" y="12"/>
                  </a:cubicBezTo>
                  <a:cubicBezTo>
                    <a:pt x="510" y="5"/>
                    <a:pt x="510" y="5"/>
                    <a:pt x="510" y="5"/>
                  </a:cubicBezTo>
                  <a:cubicBezTo>
                    <a:pt x="502" y="6"/>
                    <a:pt x="502" y="6"/>
                    <a:pt x="502" y="6"/>
                  </a:cubicBezTo>
                  <a:cubicBezTo>
                    <a:pt x="494" y="9"/>
                    <a:pt x="494" y="9"/>
                    <a:pt x="494" y="9"/>
                  </a:cubicBezTo>
                  <a:cubicBezTo>
                    <a:pt x="502" y="6"/>
                    <a:pt x="502" y="6"/>
                    <a:pt x="502" y="6"/>
                  </a:cubicBezTo>
                  <a:cubicBezTo>
                    <a:pt x="507" y="2"/>
                    <a:pt x="507" y="2"/>
                    <a:pt x="507" y="2"/>
                  </a:cubicBezTo>
                  <a:cubicBezTo>
                    <a:pt x="494" y="5"/>
                    <a:pt x="494" y="5"/>
                    <a:pt x="494" y="5"/>
                  </a:cubicBezTo>
                  <a:cubicBezTo>
                    <a:pt x="492" y="6"/>
                    <a:pt x="490" y="8"/>
                    <a:pt x="488" y="9"/>
                  </a:cubicBezTo>
                  <a:cubicBezTo>
                    <a:pt x="470" y="18"/>
                    <a:pt x="470" y="18"/>
                    <a:pt x="470" y="18"/>
                  </a:cubicBezTo>
                  <a:cubicBezTo>
                    <a:pt x="474" y="15"/>
                    <a:pt x="477" y="12"/>
                    <a:pt x="482" y="9"/>
                  </a:cubicBezTo>
                  <a:cubicBezTo>
                    <a:pt x="477" y="10"/>
                    <a:pt x="472" y="13"/>
                    <a:pt x="466" y="15"/>
                  </a:cubicBezTo>
                  <a:cubicBezTo>
                    <a:pt x="472" y="13"/>
                    <a:pt x="472" y="13"/>
                    <a:pt x="472" y="13"/>
                  </a:cubicBezTo>
                  <a:cubicBezTo>
                    <a:pt x="469" y="15"/>
                    <a:pt x="466" y="18"/>
                    <a:pt x="463" y="20"/>
                  </a:cubicBezTo>
                  <a:cubicBezTo>
                    <a:pt x="463" y="21"/>
                    <a:pt x="462" y="22"/>
                    <a:pt x="461" y="22"/>
                  </a:cubicBezTo>
                  <a:cubicBezTo>
                    <a:pt x="451" y="27"/>
                    <a:pt x="451" y="27"/>
                    <a:pt x="451" y="27"/>
                  </a:cubicBezTo>
                  <a:cubicBezTo>
                    <a:pt x="450" y="28"/>
                    <a:pt x="450" y="29"/>
                    <a:pt x="449" y="29"/>
                  </a:cubicBezTo>
                  <a:cubicBezTo>
                    <a:pt x="467" y="21"/>
                    <a:pt x="467" y="21"/>
                    <a:pt x="467" y="21"/>
                  </a:cubicBezTo>
                  <a:cubicBezTo>
                    <a:pt x="466" y="22"/>
                    <a:pt x="466" y="23"/>
                    <a:pt x="465" y="23"/>
                  </a:cubicBezTo>
                  <a:cubicBezTo>
                    <a:pt x="463" y="25"/>
                    <a:pt x="463" y="26"/>
                    <a:pt x="462" y="27"/>
                  </a:cubicBezTo>
                  <a:cubicBezTo>
                    <a:pt x="461" y="28"/>
                    <a:pt x="461" y="29"/>
                    <a:pt x="460" y="29"/>
                  </a:cubicBezTo>
                  <a:moveTo>
                    <a:pt x="508" y="10"/>
                  </a:moveTo>
                  <a:cubicBezTo>
                    <a:pt x="509" y="10"/>
                    <a:pt x="510" y="10"/>
                    <a:pt x="511" y="9"/>
                  </a:cubicBezTo>
                  <a:cubicBezTo>
                    <a:pt x="511" y="9"/>
                    <a:pt x="511" y="9"/>
                    <a:pt x="511" y="9"/>
                  </a:cubicBezTo>
                  <a:cubicBezTo>
                    <a:pt x="511" y="9"/>
                    <a:pt x="513" y="9"/>
                    <a:pt x="512" y="7"/>
                  </a:cubicBezTo>
                  <a:cubicBezTo>
                    <a:pt x="512" y="7"/>
                    <a:pt x="511" y="7"/>
                    <a:pt x="511" y="7"/>
                  </a:cubicBezTo>
                  <a:cubicBezTo>
                    <a:pt x="507" y="8"/>
                    <a:pt x="497" y="11"/>
                    <a:pt x="497" y="11"/>
                  </a:cubicBezTo>
                  <a:cubicBezTo>
                    <a:pt x="497" y="12"/>
                    <a:pt x="496" y="13"/>
                    <a:pt x="496" y="13"/>
                  </a:cubicBezTo>
                  <a:cubicBezTo>
                    <a:pt x="496" y="14"/>
                    <a:pt x="495" y="14"/>
                    <a:pt x="494" y="15"/>
                  </a:cubicBezTo>
                  <a:cubicBezTo>
                    <a:pt x="495" y="15"/>
                    <a:pt x="495" y="15"/>
                    <a:pt x="498" y="14"/>
                  </a:cubicBezTo>
                  <a:cubicBezTo>
                    <a:pt x="499" y="13"/>
                    <a:pt x="504" y="12"/>
                    <a:pt x="508" y="10"/>
                  </a:cubicBezTo>
                  <a:moveTo>
                    <a:pt x="489" y="37"/>
                  </a:moveTo>
                  <a:cubicBezTo>
                    <a:pt x="489" y="37"/>
                    <a:pt x="489" y="37"/>
                    <a:pt x="489" y="37"/>
                  </a:cubicBezTo>
                  <a:cubicBezTo>
                    <a:pt x="489" y="37"/>
                    <a:pt x="489" y="36"/>
                    <a:pt x="489" y="35"/>
                  </a:cubicBezTo>
                  <a:cubicBezTo>
                    <a:pt x="495" y="32"/>
                    <a:pt x="501" y="30"/>
                    <a:pt x="506" y="27"/>
                  </a:cubicBezTo>
                  <a:cubicBezTo>
                    <a:pt x="498" y="28"/>
                    <a:pt x="498" y="28"/>
                    <a:pt x="498" y="28"/>
                  </a:cubicBezTo>
                  <a:cubicBezTo>
                    <a:pt x="480" y="40"/>
                    <a:pt x="480" y="40"/>
                    <a:pt x="480" y="40"/>
                  </a:cubicBezTo>
                  <a:cubicBezTo>
                    <a:pt x="455" y="49"/>
                    <a:pt x="455" y="49"/>
                    <a:pt x="455" y="49"/>
                  </a:cubicBezTo>
                  <a:cubicBezTo>
                    <a:pt x="455" y="50"/>
                    <a:pt x="455" y="50"/>
                    <a:pt x="455" y="51"/>
                  </a:cubicBezTo>
                  <a:cubicBezTo>
                    <a:pt x="455" y="52"/>
                    <a:pt x="455" y="52"/>
                    <a:pt x="455" y="53"/>
                  </a:cubicBezTo>
                  <a:cubicBezTo>
                    <a:pt x="462" y="49"/>
                    <a:pt x="463" y="48"/>
                    <a:pt x="464" y="47"/>
                  </a:cubicBezTo>
                  <a:cubicBezTo>
                    <a:pt x="464" y="47"/>
                    <a:pt x="464" y="47"/>
                    <a:pt x="464" y="48"/>
                  </a:cubicBezTo>
                  <a:cubicBezTo>
                    <a:pt x="475" y="43"/>
                    <a:pt x="475" y="43"/>
                    <a:pt x="489" y="37"/>
                  </a:cubicBezTo>
                  <a:moveTo>
                    <a:pt x="498" y="22"/>
                  </a:moveTo>
                  <a:cubicBezTo>
                    <a:pt x="498" y="23"/>
                    <a:pt x="498" y="25"/>
                    <a:pt x="498" y="25"/>
                  </a:cubicBezTo>
                  <a:cubicBezTo>
                    <a:pt x="505" y="23"/>
                    <a:pt x="505" y="23"/>
                    <a:pt x="505" y="23"/>
                  </a:cubicBezTo>
                  <a:cubicBezTo>
                    <a:pt x="516" y="14"/>
                    <a:pt x="516" y="14"/>
                    <a:pt x="516" y="14"/>
                  </a:cubicBezTo>
                  <a:cubicBezTo>
                    <a:pt x="498" y="22"/>
                    <a:pt x="498" y="22"/>
                    <a:pt x="498" y="22"/>
                  </a:cubicBezTo>
                  <a:moveTo>
                    <a:pt x="1153" y="54"/>
                  </a:moveTo>
                  <a:cubicBezTo>
                    <a:pt x="1154" y="53"/>
                    <a:pt x="1155" y="52"/>
                    <a:pt x="1156" y="50"/>
                  </a:cubicBezTo>
                  <a:cubicBezTo>
                    <a:pt x="1129" y="39"/>
                    <a:pt x="1129" y="39"/>
                    <a:pt x="1129" y="39"/>
                  </a:cubicBezTo>
                  <a:cubicBezTo>
                    <a:pt x="1128" y="41"/>
                    <a:pt x="1127" y="41"/>
                    <a:pt x="1126" y="42"/>
                  </a:cubicBezTo>
                  <a:cubicBezTo>
                    <a:pt x="1126" y="43"/>
                    <a:pt x="1126" y="43"/>
                    <a:pt x="1143" y="52"/>
                  </a:cubicBezTo>
                  <a:cubicBezTo>
                    <a:pt x="1143" y="52"/>
                    <a:pt x="1144" y="51"/>
                    <a:pt x="1145" y="50"/>
                  </a:cubicBezTo>
                  <a:cubicBezTo>
                    <a:pt x="1146" y="49"/>
                    <a:pt x="1146" y="48"/>
                    <a:pt x="1146" y="47"/>
                  </a:cubicBezTo>
                  <a:cubicBezTo>
                    <a:pt x="1146" y="48"/>
                    <a:pt x="1146" y="49"/>
                    <a:pt x="1145" y="50"/>
                  </a:cubicBezTo>
                  <a:cubicBezTo>
                    <a:pt x="1147" y="51"/>
                    <a:pt x="1150" y="53"/>
                    <a:pt x="1153" y="54"/>
                  </a:cubicBezTo>
                  <a:moveTo>
                    <a:pt x="1129" y="52"/>
                  </a:moveTo>
                  <a:cubicBezTo>
                    <a:pt x="1127" y="51"/>
                    <a:pt x="1124" y="50"/>
                    <a:pt x="1121" y="48"/>
                  </a:cubicBezTo>
                  <a:cubicBezTo>
                    <a:pt x="1121" y="49"/>
                    <a:pt x="1120" y="49"/>
                    <a:pt x="1120" y="50"/>
                  </a:cubicBezTo>
                  <a:cubicBezTo>
                    <a:pt x="1109" y="47"/>
                    <a:pt x="1109" y="47"/>
                    <a:pt x="1109" y="47"/>
                  </a:cubicBezTo>
                  <a:cubicBezTo>
                    <a:pt x="1115" y="50"/>
                    <a:pt x="1120" y="53"/>
                    <a:pt x="1125" y="56"/>
                  </a:cubicBezTo>
                  <a:cubicBezTo>
                    <a:pt x="1127" y="55"/>
                    <a:pt x="1128" y="54"/>
                    <a:pt x="1129" y="52"/>
                  </a:cubicBezTo>
                  <a:moveTo>
                    <a:pt x="1133" y="49"/>
                  </a:moveTo>
                  <a:cubicBezTo>
                    <a:pt x="1128" y="46"/>
                    <a:pt x="1122" y="44"/>
                    <a:pt x="1116" y="41"/>
                  </a:cubicBezTo>
                  <a:cubicBezTo>
                    <a:pt x="1116" y="42"/>
                    <a:pt x="1115" y="43"/>
                    <a:pt x="1114" y="44"/>
                  </a:cubicBezTo>
                  <a:cubicBezTo>
                    <a:pt x="1121" y="48"/>
                    <a:pt x="1121" y="48"/>
                    <a:pt x="1121" y="48"/>
                  </a:cubicBezTo>
                  <a:cubicBezTo>
                    <a:pt x="1124" y="50"/>
                    <a:pt x="1127" y="51"/>
                    <a:pt x="1129" y="52"/>
                  </a:cubicBezTo>
                  <a:cubicBezTo>
                    <a:pt x="1131" y="51"/>
                    <a:pt x="1132" y="50"/>
                    <a:pt x="1133" y="49"/>
                  </a:cubicBezTo>
                  <a:moveTo>
                    <a:pt x="1121" y="48"/>
                  </a:moveTo>
                  <a:cubicBezTo>
                    <a:pt x="1114" y="44"/>
                    <a:pt x="1114" y="44"/>
                    <a:pt x="1114" y="44"/>
                  </a:cubicBezTo>
                  <a:cubicBezTo>
                    <a:pt x="1105" y="40"/>
                    <a:pt x="1105" y="40"/>
                    <a:pt x="1105" y="40"/>
                  </a:cubicBezTo>
                  <a:cubicBezTo>
                    <a:pt x="1103" y="42"/>
                    <a:pt x="1102" y="43"/>
                    <a:pt x="1100" y="44"/>
                  </a:cubicBezTo>
                  <a:cubicBezTo>
                    <a:pt x="1103" y="46"/>
                    <a:pt x="1105" y="47"/>
                    <a:pt x="1108" y="48"/>
                  </a:cubicBezTo>
                  <a:cubicBezTo>
                    <a:pt x="1108" y="48"/>
                    <a:pt x="1109" y="47"/>
                    <a:pt x="1109" y="47"/>
                  </a:cubicBezTo>
                  <a:cubicBezTo>
                    <a:pt x="1120" y="50"/>
                    <a:pt x="1120" y="50"/>
                    <a:pt x="1120" y="50"/>
                  </a:cubicBezTo>
                  <a:cubicBezTo>
                    <a:pt x="1120" y="49"/>
                    <a:pt x="1121" y="49"/>
                    <a:pt x="1121" y="48"/>
                  </a:cubicBezTo>
                  <a:moveTo>
                    <a:pt x="518" y="34"/>
                  </a:moveTo>
                  <a:cubicBezTo>
                    <a:pt x="521" y="33"/>
                    <a:pt x="524" y="32"/>
                    <a:pt x="527" y="30"/>
                  </a:cubicBezTo>
                  <a:cubicBezTo>
                    <a:pt x="534" y="22"/>
                    <a:pt x="534" y="22"/>
                    <a:pt x="534" y="22"/>
                  </a:cubicBezTo>
                  <a:cubicBezTo>
                    <a:pt x="533" y="21"/>
                    <a:pt x="533" y="20"/>
                    <a:pt x="533" y="19"/>
                  </a:cubicBezTo>
                  <a:cubicBezTo>
                    <a:pt x="533" y="20"/>
                    <a:pt x="533" y="21"/>
                    <a:pt x="534" y="22"/>
                  </a:cubicBezTo>
                  <a:cubicBezTo>
                    <a:pt x="537" y="21"/>
                    <a:pt x="540" y="20"/>
                    <a:pt x="543" y="19"/>
                  </a:cubicBezTo>
                  <a:cubicBezTo>
                    <a:pt x="542" y="18"/>
                    <a:pt x="542" y="17"/>
                    <a:pt x="542" y="16"/>
                  </a:cubicBezTo>
                  <a:cubicBezTo>
                    <a:pt x="533" y="17"/>
                    <a:pt x="533" y="17"/>
                    <a:pt x="533" y="17"/>
                  </a:cubicBezTo>
                  <a:cubicBezTo>
                    <a:pt x="527" y="20"/>
                    <a:pt x="521" y="22"/>
                    <a:pt x="515" y="24"/>
                  </a:cubicBezTo>
                  <a:cubicBezTo>
                    <a:pt x="514" y="25"/>
                    <a:pt x="513" y="26"/>
                    <a:pt x="506" y="31"/>
                  </a:cubicBezTo>
                  <a:cubicBezTo>
                    <a:pt x="501" y="34"/>
                    <a:pt x="500" y="36"/>
                    <a:pt x="500" y="37"/>
                  </a:cubicBezTo>
                  <a:cubicBezTo>
                    <a:pt x="500" y="37"/>
                    <a:pt x="501" y="37"/>
                    <a:pt x="508" y="34"/>
                  </a:cubicBezTo>
                  <a:cubicBezTo>
                    <a:pt x="508" y="35"/>
                    <a:pt x="508" y="35"/>
                    <a:pt x="508" y="35"/>
                  </a:cubicBezTo>
                  <a:cubicBezTo>
                    <a:pt x="518" y="34"/>
                    <a:pt x="518" y="34"/>
                    <a:pt x="518" y="34"/>
                  </a:cubicBezTo>
                  <a:moveTo>
                    <a:pt x="1034" y="79"/>
                  </a:moveTo>
                  <a:cubicBezTo>
                    <a:pt x="1030" y="76"/>
                    <a:pt x="1026" y="73"/>
                    <a:pt x="1022" y="70"/>
                  </a:cubicBezTo>
                  <a:cubicBezTo>
                    <a:pt x="1021" y="70"/>
                    <a:pt x="1019" y="70"/>
                    <a:pt x="1018" y="70"/>
                  </a:cubicBezTo>
                  <a:cubicBezTo>
                    <a:pt x="1022" y="74"/>
                    <a:pt x="1026" y="77"/>
                    <a:pt x="1030" y="81"/>
                  </a:cubicBezTo>
                  <a:cubicBezTo>
                    <a:pt x="1032" y="80"/>
                    <a:pt x="1033" y="80"/>
                    <a:pt x="1034" y="79"/>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01" y="42"/>
                  </a:moveTo>
                  <a:cubicBezTo>
                    <a:pt x="504" y="40"/>
                    <a:pt x="507" y="39"/>
                    <a:pt x="510" y="38"/>
                  </a:cubicBezTo>
                  <a:cubicBezTo>
                    <a:pt x="507" y="39"/>
                    <a:pt x="504" y="40"/>
                    <a:pt x="501" y="42"/>
                  </a:cubicBezTo>
                  <a:moveTo>
                    <a:pt x="550" y="61"/>
                  </a:moveTo>
                  <a:cubicBezTo>
                    <a:pt x="552" y="60"/>
                    <a:pt x="555" y="58"/>
                    <a:pt x="558" y="57"/>
                  </a:cubicBezTo>
                  <a:cubicBezTo>
                    <a:pt x="555" y="58"/>
                    <a:pt x="552" y="60"/>
                    <a:pt x="550" y="61"/>
                  </a:cubicBezTo>
                  <a:moveTo>
                    <a:pt x="582" y="53"/>
                  </a:moveTo>
                  <a:cubicBezTo>
                    <a:pt x="586" y="53"/>
                    <a:pt x="586" y="53"/>
                    <a:pt x="586" y="53"/>
                  </a:cubicBezTo>
                  <a:cubicBezTo>
                    <a:pt x="582" y="53"/>
                    <a:pt x="582" y="53"/>
                    <a:pt x="582" y="53"/>
                  </a:cubicBezTo>
                  <a:moveTo>
                    <a:pt x="529" y="89"/>
                  </a:moveTo>
                  <a:cubicBezTo>
                    <a:pt x="548" y="76"/>
                    <a:pt x="567" y="64"/>
                    <a:pt x="586" y="53"/>
                  </a:cubicBezTo>
                  <a:cubicBezTo>
                    <a:pt x="582" y="53"/>
                    <a:pt x="582" y="53"/>
                    <a:pt x="582" y="53"/>
                  </a:cubicBezTo>
                  <a:cubicBezTo>
                    <a:pt x="579" y="49"/>
                    <a:pt x="579" y="49"/>
                    <a:pt x="579" y="49"/>
                  </a:cubicBezTo>
                  <a:cubicBezTo>
                    <a:pt x="596" y="43"/>
                    <a:pt x="596" y="43"/>
                    <a:pt x="596" y="43"/>
                  </a:cubicBezTo>
                  <a:cubicBezTo>
                    <a:pt x="595" y="43"/>
                    <a:pt x="593" y="42"/>
                    <a:pt x="592" y="42"/>
                  </a:cubicBezTo>
                  <a:cubicBezTo>
                    <a:pt x="575" y="35"/>
                    <a:pt x="564" y="30"/>
                    <a:pt x="554" y="20"/>
                  </a:cubicBezTo>
                  <a:cubicBezTo>
                    <a:pt x="553" y="20"/>
                    <a:pt x="553" y="19"/>
                    <a:pt x="553" y="18"/>
                  </a:cubicBezTo>
                  <a:cubicBezTo>
                    <a:pt x="538" y="30"/>
                    <a:pt x="538" y="30"/>
                    <a:pt x="538" y="30"/>
                  </a:cubicBezTo>
                  <a:cubicBezTo>
                    <a:pt x="548" y="29"/>
                    <a:pt x="548" y="29"/>
                    <a:pt x="548" y="29"/>
                  </a:cubicBezTo>
                  <a:cubicBezTo>
                    <a:pt x="549" y="31"/>
                    <a:pt x="551" y="35"/>
                    <a:pt x="552" y="37"/>
                  </a:cubicBezTo>
                  <a:cubicBezTo>
                    <a:pt x="551" y="35"/>
                    <a:pt x="549" y="31"/>
                    <a:pt x="548" y="29"/>
                  </a:cubicBezTo>
                  <a:cubicBezTo>
                    <a:pt x="538" y="30"/>
                    <a:pt x="538" y="30"/>
                    <a:pt x="538" y="30"/>
                  </a:cubicBezTo>
                  <a:cubicBezTo>
                    <a:pt x="553" y="18"/>
                    <a:pt x="553" y="18"/>
                    <a:pt x="553" y="18"/>
                  </a:cubicBezTo>
                  <a:cubicBezTo>
                    <a:pt x="545" y="21"/>
                    <a:pt x="545" y="21"/>
                    <a:pt x="545" y="21"/>
                  </a:cubicBezTo>
                  <a:cubicBezTo>
                    <a:pt x="535" y="29"/>
                    <a:pt x="535" y="29"/>
                    <a:pt x="535" y="29"/>
                  </a:cubicBezTo>
                  <a:cubicBezTo>
                    <a:pt x="527" y="30"/>
                    <a:pt x="527" y="30"/>
                    <a:pt x="527" y="30"/>
                  </a:cubicBezTo>
                  <a:cubicBezTo>
                    <a:pt x="524" y="32"/>
                    <a:pt x="521" y="33"/>
                    <a:pt x="518" y="34"/>
                  </a:cubicBezTo>
                  <a:cubicBezTo>
                    <a:pt x="510" y="39"/>
                    <a:pt x="510" y="39"/>
                    <a:pt x="510" y="39"/>
                  </a:cubicBezTo>
                  <a:cubicBezTo>
                    <a:pt x="505" y="42"/>
                    <a:pt x="499" y="45"/>
                    <a:pt x="493" y="47"/>
                  </a:cubicBezTo>
                  <a:cubicBezTo>
                    <a:pt x="496" y="50"/>
                    <a:pt x="496" y="50"/>
                    <a:pt x="496" y="50"/>
                  </a:cubicBezTo>
                  <a:cubicBezTo>
                    <a:pt x="493" y="47"/>
                    <a:pt x="493" y="47"/>
                    <a:pt x="493" y="47"/>
                  </a:cubicBezTo>
                  <a:cubicBezTo>
                    <a:pt x="499" y="45"/>
                    <a:pt x="505" y="42"/>
                    <a:pt x="510" y="39"/>
                  </a:cubicBezTo>
                  <a:cubicBezTo>
                    <a:pt x="518" y="34"/>
                    <a:pt x="518" y="34"/>
                    <a:pt x="518" y="34"/>
                  </a:cubicBezTo>
                  <a:cubicBezTo>
                    <a:pt x="508" y="35"/>
                    <a:pt x="508" y="35"/>
                    <a:pt x="508" y="35"/>
                  </a:cubicBezTo>
                  <a:cubicBezTo>
                    <a:pt x="498" y="40"/>
                    <a:pt x="498" y="40"/>
                    <a:pt x="498" y="40"/>
                  </a:cubicBezTo>
                  <a:cubicBezTo>
                    <a:pt x="510" y="38"/>
                    <a:pt x="510" y="38"/>
                    <a:pt x="510" y="38"/>
                  </a:cubicBezTo>
                  <a:cubicBezTo>
                    <a:pt x="507" y="39"/>
                    <a:pt x="504" y="40"/>
                    <a:pt x="501" y="42"/>
                  </a:cubicBezTo>
                  <a:cubicBezTo>
                    <a:pt x="485" y="46"/>
                    <a:pt x="485" y="46"/>
                    <a:pt x="485" y="46"/>
                  </a:cubicBezTo>
                  <a:cubicBezTo>
                    <a:pt x="484" y="50"/>
                    <a:pt x="484" y="50"/>
                    <a:pt x="484" y="50"/>
                  </a:cubicBezTo>
                  <a:cubicBezTo>
                    <a:pt x="486" y="53"/>
                    <a:pt x="489" y="57"/>
                    <a:pt x="492" y="61"/>
                  </a:cubicBezTo>
                  <a:cubicBezTo>
                    <a:pt x="510" y="53"/>
                    <a:pt x="510" y="53"/>
                    <a:pt x="510" y="53"/>
                  </a:cubicBezTo>
                  <a:cubicBezTo>
                    <a:pt x="510" y="54"/>
                    <a:pt x="510" y="54"/>
                    <a:pt x="511" y="54"/>
                  </a:cubicBezTo>
                  <a:cubicBezTo>
                    <a:pt x="540" y="39"/>
                    <a:pt x="540" y="39"/>
                    <a:pt x="540" y="39"/>
                  </a:cubicBezTo>
                  <a:cubicBezTo>
                    <a:pt x="506" y="49"/>
                    <a:pt x="506" y="49"/>
                    <a:pt x="506" y="49"/>
                  </a:cubicBezTo>
                  <a:cubicBezTo>
                    <a:pt x="540" y="39"/>
                    <a:pt x="540" y="39"/>
                    <a:pt x="540" y="39"/>
                  </a:cubicBezTo>
                  <a:cubicBezTo>
                    <a:pt x="511" y="54"/>
                    <a:pt x="511" y="54"/>
                    <a:pt x="511" y="54"/>
                  </a:cubicBezTo>
                  <a:cubicBezTo>
                    <a:pt x="512" y="55"/>
                    <a:pt x="513" y="56"/>
                    <a:pt x="513" y="56"/>
                  </a:cubicBezTo>
                  <a:cubicBezTo>
                    <a:pt x="529" y="47"/>
                    <a:pt x="529" y="47"/>
                    <a:pt x="529" y="47"/>
                  </a:cubicBezTo>
                  <a:cubicBezTo>
                    <a:pt x="532" y="50"/>
                    <a:pt x="532" y="50"/>
                    <a:pt x="532" y="50"/>
                  </a:cubicBezTo>
                  <a:cubicBezTo>
                    <a:pt x="535" y="48"/>
                    <a:pt x="538" y="47"/>
                    <a:pt x="541" y="46"/>
                  </a:cubicBezTo>
                  <a:cubicBezTo>
                    <a:pt x="539" y="45"/>
                    <a:pt x="537" y="43"/>
                    <a:pt x="536" y="42"/>
                  </a:cubicBezTo>
                  <a:cubicBezTo>
                    <a:pt x="537" y="43"/>
                    <a:pt x="539" y="45"/>
                    <a:pt x="541" y="46"/>
                  </a:cubicBezTo>
                  <a:cubicBezTo>
                    <a:pt x="549" y="46"/>
                    <a:pt x="561" y="46"/>
                    <a:pt x="569" y="46"/>
                  </a:cubicBezTo>
                  <a:cubicBezTo>
                    <a:pt x="570" y="46"/>
                    <a:pt x="570" y="46"/>
                    <a:pt x="571" y="47"/>
                  </a:cubicBezTo>
                  <a:cubicBezTo>
                    <a:pt x="571" y="47"/>
                    <a:pt x="571" y="47"/>
                    <a:pt x="572" y="47"/>
                  </a:cubicBezTo>
                  <a:cubicBezTo>
                    <a:pt x="566" y="53"/>
                    <a:pt x="566" y="53"/>
                    <a:pt x="566" y="53"/>
                  </a:cubicBezTo>
                  <a:cubicBezTo>
                    <a:pt x="565" y="52"/>
                    <a:pt x="564" y="51"/>
                    <a:pt x="563" y="51"/>
                  </a:cubicBezTo>
                  <a:cubicBezTo>
                    <a:pt x="560" y="53"/>
                    <a:pt x="557" y="54"/>
                    <a:pt x="555" y="56"/>
                  </a:cubicBezTo>
                  <a:cubicBezTo>
                    <a:pt x="556" y="56"/>
                    <a:pt x="556" y="56"/>
                    <a:pt x="558" y="57"/>
                  </a:cubicBezTo>
                  <a:cubicBezTo>
                    <a:pt x="560" y="56"/>
                    <a:pt x="563" y="54"/>
                    <a:pt x="566" y="53"/>
                  </a:cubicBezTo>
                  <a:cubicBezTo>
                    <a:pt x="563" y="54"/>
                    <a:pt x="560" y="56"/>
                    <a:pt x="558" y="57"/>
                  </a:cubicBezTo>
                  <a:cubicBezTo>
                    <a:pt x="555" y="58"/>
                    <a:pt x="552" y="60"/>
                    <a:pt x="550" y="61"/>
                  </a:cubicBezTo>
                  <a:cubicBezTo>
                    <a:pt x="549" y="61"/>
                    <a:pt x="548" y="60"/>
                    <a:pt x="547" y="59"/>
                  </a:cubicBezTo>
                  <a:cubicBezTo>
                    <a:pt x="545" y="59"/>
                    <a:pt x="544" y="58"/>
                    <a:pt x="543" y="57"/>
                  </a:cubicBezTo>
                  <a:cubicBezTo>
                    <a:pt x="540" y="59"/>
                    <a:pt x="537" y="60"/>
                    <a:pt x="535" y="62"/>
                  </a:cubicBezTo>
                  <a:cubicBezTo>
                    <a:pt x="533" y="60"/>
                    <a:pt x="531" y="59"/>
                    <a:pt x="530" y="58"/>
                  </a:cubicBezTo>
                  <a:cubicBezTo>
                    <a:pt x="529" y="58"/>
                    <a:pt x="529" y="58"/>
                    <a:pt x="528" y="57"/>
                  </a:cubicBezTo>
                  <a:cubicBezTo>
                    <a:pt x="526" y="59"/>
                    <a:pt x="523" y="60"/>
                    <a:pt x="520" y="62"/>
                  </a:cubicBezTo>
                  <a:cubicBezTo>
                    <a:pt x="522" y="63"/>
                    <a:pt x="523" y="64"/>
                    <a:pt x="524" y="64"/>
                  </a:cubicBezTo>
                  <a:cubicBezTo>
                    <a:pt x="526" y="66"/>
                    <a:pt x="529" y="67"/>
                    <a:pt x="531" y="68"/>
                  </a:cubicBezTo>
                  <a:cubicBezTo>
                    <a:pt x="532" y="69"/>
                    <a:pt x="532" y="69"/>
                    <a:pt x="533" y="69"/>
                  </a:cubicBezTo>
                  <a:cubicBezTo>
                    <a:pt x="528" y="73"/>
                    <a:pt x="522" y="76"/>
                    <a:pt x="517" y="79"/>
                  </a:cubicBezTo>
                  <a:cubicBezTo>
                    <a:pt x="519" y="79"/>
                    <a:pt x="519" y="79"/>
                    <a:pt x="525" y="82"/>
                  </a:cubicBezTo>
                  <a:cubicBezTo>
                    <a:pt x="519" y="79"/>
                    <a:pt x="519" y="79"/>
                    <a:pt x="517" y="79"/>
                  </a:cubicBezTo>
                  <a:cubicBezTo>
                    <a:pt x="522" y="76"/>
                    <a:pt x="528" y="73"/>
                    <a:pt x="533" y="69"/>
                  </a:cubicBezTo>
                  <a:cubicBezTo>
                    <a:pt x="532" y="69"/>
                    <a:pt x="532" y="69"/>
                    <a:pt x="531" y="68"/>
                  </a:cubicBezTo>
                  <a:cubicBezTo>
                    <a:pt x="529" y="67"/>
                    <a:pt x="526" y="66"/>
                    <a:pt x="524" y="64"/>
                  </a:cubicBezTo>
                  <a:cubicBezTo>
                    <a:pt x="496" y="82"/>
                    <a:pt x="502" y="85"/>
                    <a:pt x="525" y="91"/>
                  </a:cubicBezTo>
                  <a:cubicBezTo>
                    <a:pt x="526" y="91"/>
                    <a:pt x="528" y="89"/>
                    <a:pt x="529" y="89"/>
                  </a:cubicBezTo>
                  <a:cubicBezTo>
                    <a:pt x="530" y="86"/>
                    <a:pt x="529" y="84"/>
                    <a:pt x="527" y="82"/>
                  </a:cubicBezTo>
                  <a:cubicBezTo>
                    <a:pt x="529" y="84"/>
                    <a:pt x="530" y="86"/>
                    <a:pt x="529" y="89"/>
                  </a:cubicBezTo>
                </a:path>
              </a:pathLst>
            </a:custGeom>
            <a:solidFill>
              <a:srgbClr val="2462A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Arial"/>
                <a:ea typeface="微软雅黑"/>
                <a:sym typeface="Arial"/>
              </a:endParaRPr>
            </a:p>
          </p:txBody>
        </p:sp>
      </p:grpSp>
    </p:spTree>
  </p:cSld>
  <p:clrMapOvr>
    <a:masterClrMapping/>
  </p:clrMapOvr>
  <mc:AlternateContent xmlns:mc="http://schemas.openxmlformats.org/markup-compatibility/2006" xmlns:p14="http://schemas.microsoft.com/office/powerpoint/2010/main">
    <mc:Choice Requires="p14">
      <p:transition spd="slow" p14:dur="2000" advClick="0" advTm="0"/>
    </mc:Choice>
    <mc:Fallback xmlns="">
      <p:transition spd="slow" advClick="0"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left)">
                                      <p:cBhvr>
                                        <p:cTn id="7" dur="500"/>
                                        <p:tgtEl>
                                          <p:spTgt spid="22"/>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26"/>
                                        </p:tgtEl>
                                        <p:attrNameLst>
                                          <p:attrName>style.visibility</p:attrName>
                                        </p:attrNameLst>
                                      </p:cBhvr>
                                      <p:to>
                                        <p:strVal val="visible"/>
                                      </p:to>
                                    </p:set>
                                    <p:anim calcmode="lin" valueType="num">
                                      <p:cBhvr>
                                        <p:cTn id="11" dur="500" fill="hold"/>
                                        <p:tgtEl>
                                          <p:spTgt spid="26"/>
                                        </p:tgtEl>
                                        <p:attrNameLst>
                                          <p:attrName>ppt_w</p:attrName>
                                        </p:attrNameLst>
                                      </p:cBhvr>
                                      <p:tavLst>
                                        <p:tav tm="0">
                                          <p:val>
                                            <p:fltVal val="0"/>
                                          </p:val>
                                        </p:tav>
                                        <p:tav tm="100000">
                                          <p:val>
                                            <p:strVal val="#ppt_w"/>
                                          </p:val>
                                        </p:tav>
                                      </p:tavLst>
                                    </p:anim>
                                    <p:anim calcmode="lin" valueType="num">
                                      <p:cBhvr>
                                        <p:cTn id="12" dur="500" fill="hold"/>
                                        <p:tgtEl>
                                          <p:spTgt spid="26"/>
                                        </p:tgtEl>
                                        <p:attrNameLst>
                                          <p:attrName>ppt_h</p:attrName>
                                        </p:attrNameLst>
                                      </p:cBhvr>
                                      <p:tavLst>
                                        <p:tav tm="0">
                                          <p:val>
                                            <p:fltVal val="0"/>
                                          </p:val>
                                        </p:tav>
                                        <p:tav tm="100000">
                                          <p:val>
                                            <p:strVal val="#ppt_h"/>
                                          </p:val>
                                        </p:tav>
                                      </p:tavLst>
                                    </p:anim>
                                    <p:animEffect transition="in" filter="fade">
                                      <p:cBhvr>
                                        <p:cTn id="13" dur="500"/>
                                        <p:tgtEl>
                                          <p:spTgt spid="26"/>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23"/>
                                        </p:tgtEl>
                                        <p:attrNameLst>
                                          <p:attrName>style.visibility</p:attrName>
                                        </p:attrNameLst>
                                      </p:cBhvr>
                                      <p:to>
                                        <p:strVal val="visible"/>
                                      </p:to>
                                    </p:set>
                                    <p:anim calcmode="lin" valueType="num">
                                      <p:cBhvr>
                                        <p:cTn id="17" dur="500" fill="hold"/>
                                        <p:tgtEl>
                                          <p:spTgt spid="23"/>
                                        </p:tgtEl>
                                        <p:attrNameLst>
                                          <p:attrName>ppt_w</p:attrName>
                                        </p:attrNameLst>
                                      </p:cBhvr>
                                      <p:tavLst>
                                        <p:tav tm="0">
                                          <p:val>
                                            <p:fltVal val="0"/>
                                          </p:val>
                                        </p:tav>
                                        <p:tav tm="100000">
                                          <p:val>
                                            <p:strVal val="#ppt_w"/>
                                          </p:val>
                                        </p:tav>
                                      </p:tavLst>
                                    </p:anim>
                                    <p:anim calcmode="lin" valueType="num">
                                      <p:cBhvr>
                                        <p:cTn id="18" dur="500" fill="hold"/>
                                        <p:tgtEl>
                                          <p:spTgt spid="23"/>
                                        </p:tgtEl>
                                        <p:attrNameLst>
                                          <p:attrName>ppt_h</p:attrName>
                                        </p:attrNameLst>
                                      </p:cBhvr>
                                      <p:tavLst>
                                        <p:tav tm="0">
                                          <p:val>
                                            <p:fltVal val="0"/>
                                          </p:val>
                                        </p:tav>
                                        <p:tav tm="100000">
                                          <p:val>
                                            <p:strVal val="#ppt_h"/>
                                          </p:val>
                                        </p:tav>
                                      </p:tavLst>
                                    </p:anim>
                                    <p:animEffect transition="in" filter="fade">
                                      <p:cBhvr>
                                        <p:cTn id="19" dur="500"/>
                                        <p:tgtEl>
                                          <p:spTgt spid="23"/>
                                        </p:tgtEl>
                                      </p:cBhvr>
                                    </p:animEffect>
                                  </p:childTnLst>
                                </p:cTn>
                              </p:par>
                            </p:childTnLst>
                          </p:cTn>
                        </p:par>
                        <p:par>
                          <p:cTn id="20" fill="hold">
                            <p:stCondLst>
                              <p:cond delay="1500"/>
                            </p:stCondLst>
                            <p:childTnLst>
                              <p:par>
                                <p:cTn id="21" presetID="22" presetClass="entr" presetSubtype="8" fill="hold" grpId="0" nodeType="afterEffect">
                                  <p:stCondLst>
                                    <p:cond delay="0"/>
                                  </p:stCondLst>
                                  <p:iterate type="lt">
                                    <p:tmPct val="30000"/>
                                  </p:iterate>
                                  <p:childTnLst>
                                    <p:set>
                                      <p:cBhvr>
                                        <p:cTn id="22" dur="1" fill="hold">
                                          <p:stCondLst>
                                            <p:cond delay="0"/>
                                          </p:stCondLst>
                                        </p:cTn>
                                        <p:tgtEl>
                                          <p:spTgt spid="24"/>
                                        </p:tgtEl>
                                        <p:attrNameLst>
                                          <p:attrName>style.visibility</p:attrName>
                                        </p:attrNameLst>
                                      </p:cBhvr>
                                      <p:to>
                                        <p:strVal val="visible"/>
                                      </p:to>
                                    </p:set>
                                    <p:animEffect transition="in" filter="wipe(left)">
                                      <p:cBhvr>
                                        <p:cTn id="23" dur="200"/>
                                        <p:tgtEl>
                                          <p:spTgt spid="24"/>
                                        </p:tgtEl>
                                      </p:cBhvr>
                                    </p:animEffect>
                                  </p:childTnLst>
                                </p:cTn>
                              </p:par>
                              <p:par>
                                <p:cTn id="24" presetID="36" presetClass="emph" presetSubtype="0" fill="hold" grpId="1" nodeType="withEffect">
                                  <p:stCondLst>
                                    <p:cond delay="0"/>
                                  </p:stCondLst>
                                  <p:iterate type="lt">
                                    <p:tmPct val="30000"/>
                                  </p:iterate>
                                  <p:childTnLst>
                                    <p:animScale>
                                      <p:cBhvr>
                                        <p:cTn id="25" dur="50" autoRev="1" fill="hold">
                                          <p:stCondLst>
                                            <p:cond delay="0"/>
                                          </p:stCondLst>
                                        </p:cTn>
                                        <p:tgtEl>
                                          <p:spTgt spid="24"/>
                                        </p:tgtEl>
                                      </p:cBhvr>
                                      <p:to x="80000" y="100000"/>
                                    </p:animScale>
                                    <p:anim by="(#ppt_w*0.10)" calcmode="lin" valueType="num">
                                      <p:cBhvr>
                                        <p:cTn id="26" dur="50" autoRev="1" fill="hold">
                                          <p:stCondLst>
                                            <p:cond delay="0"/>
                                          </p:stCondLst>
                                        </p:cTn>
                                        <p:tgtEl>
                                          <p:spTgt spid="24"/>
                                        </p:tgtEl>
                                        <p:attrNameLst>
                                          <p:attrName>ppt_x</p:attrName>
                                        </p:attrNameLst>
                                      </p:cBhvr>
                                    </p:anim>
                                    <p:anim by="(-#ppt_w*0.10)" calcmode="lin" valueType="num">
                                      <p:cBhvr>
                                        <p:cTn id="27" dur="50" autoRev="1" fill="hold">
                                          <p:stCondLst>
                                            <p:cond delay="0"/>
                                          </p:stCondLst>
                                        </p:cTn>
                                        <p:tgtEl>
                                          <p:spTgt spid="24"/>
                                        </p:tgtEl>
                                        <p:attrNameLst>
                                          <p:attrName>ppt_y</p:attrName>
                                        </p:attrNameLst>
                                      </p:cBhvr>
                                    </p:anim>
                                    <p:animRot by="-480000">
                                      <p:cBhvr>
                                        <p:cTn id="28" dur="50" autoRev="1" fill="hold">
                                          <p:stCondLst>
                                            <p:cond delay="0"/>
                                          </p:stCondLst>
                                        </p:cTn>
                                        <p:tgtEl>
                                          <p:spTgt spid="24"/>
                                        </p:tgtEl>
                                        <p:attrNameLst>
                                          <p:attrName>r</p:attrName>
                                        </p:attrNameLst>
                                      </p:cBhvr>
                                    </p:animRot>
                                  </p:childTnLst>
                                </p:cTn>
                              </p:par>
                            </p:childTnLst>
                          </p:cTn>
                        </p:par>
                        <p:par>
                          <p:cTn id="29" fill="hold">
                            <p:stCondLst>
                              <p:cond delay="2360"/>
                            </p:stCondLst>
                            <p:childTnLst>
                              <p:par>
                                <p:cTn id="30" presetID="22" presetClass="entr" presetSubtype="8" fill="hold" grpId="0" nodeType="afterEffect">
                                  <p:stCondLst>
                                    <p:cond delay="0"/>
                                  </p:stCondLst>
                                  <p:iterate type="lt">
                                    <p:tmPct val="30000"/>
                                  </p:iterate>
                                  <p:childTnLst>
                                    <p:set>
                                      <p:cBhvr>
                                        <p:cTn id="31" dur="1" fill="hold">
                                          <p:stCondLst>
                                            <p:cond delay="0"/>
                                          </p:stCondLst>
                                        </p:cTn>
                                        <p:tgtEl>
                                          <p:spTgt spid="25"/>
                                        </p:tgtEl>
                                        <p:attrNameLst>
                                          <p:attrName>style.visibility</p:attrName>
                                        </p:attrNameLst>
                                      </p:cBhvr>
                                      <p:to>
                                        <p:strVal val="visible"/>
                                      </p:to>
                                    </p:set>
                                    <p:animEffect transition="in" filter="wipe(left)">
                                      <p:cBhvr>
                                        <p:cTn id="32" dur="200"/>
                                        <p:tgtEl>
                                          <p:spTgt spid="25"/>
                                        </p:tgtEl>
                                      </p:cBhvr>
                                    </p:animEffect>
                                  </p:childTnLst>
                                </p:cTn>
                              </p:par>
                              <p:par>
                                <p:cTn id="33" presetID="36" presetClass="emph" presetSubtype="0" fill="hold" grpId="1" nodeType="withEffect">
                                  <p:stCondLst>
                                    <p:cond delay="0"/>
                                  </p:stCondLst>
                                  <p:iterate type="lt">
                                    <p:tmPct val="30000"/>
                                  </p:iterate>
                                  <p:childTnLst>
                                    <p:animScale>
                                      <p:cBhvr>
                                        <p:cTn id="34" dur="50" autoRev="1" fill="hold">
                                          <p:stCondLst>
                                            <p:cond delay="0"/>
                                          </p:stCondLst>
                                        </p:cTn>
                                        <p:tgtEl>
                                          <p:spTgt spid="25"/>
                                        </p:tgtEl>
                                      </p:cBhvr>
                                      <p:to x="80000" y="100000"/>
                                    </p:animScale>
                                    <p:anim by="(#ppt_w*0.10)" calcmode="lin" valueType="num">
                                      <p:cBhvr>
                                        <p:cTn id="35" dur="50" autoRev="1" fill="hold">
                                          <p:stCondLst>
                                            <p:cond delay="0"/>
                                          </p:stCondLst>
                                        </p:cTn>
                                        <p:tgtEl>
                                          <p:spTgt spid="25"/>
                                        </p:tgtEl>
                                        <p:attrNameLst>
                                          <p:attrName>ppt_x</p:attrName>
                                        </p:attrNameLst>
                                      </p:cBhvr>
                                    </p:anim>
                                    <p:anim by="(-#ppt_w*0.10)" calcmode="lin" valueType="num">
                                      <p:cBhvr>
                                        <p:cTn id="36" dur="50" autoRev="1" fill="hold">
                                          <p:stCondLst>
                                            <p:cond delay="0"/>
                                          </p:stCondLst>
                                        </p:cTn>
                                        <p:tgtEl>
                                          <p:spTgt spid="25"/>
                                        </p:tgtEl>
                                        <p:attrNameLst>
                                          <p:attrName>ppt_y</p:attrName>
                                        </p:attrNameLst>
                                      </p:cBhvr>
                                    </p:anim>
                                    <p:animRot by="-480000">
                                      <p:cBhvr>
                                        <p:cTn id="37" dur="50" autoRev="1" fill="hold">
                                          <p:stCondLst>
                                            <p:cond delay="0"/>
                                          </p:stCondLst>
                                        </p:cTn>
                                        <p:tgtEl>
                                          <p:spTgt spid="2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3" grpId="0"/>
      <p:bldP spid="24" grpId="0"/>
      <p:bldP spid="24" grpId="1"/>
      <p:bldP spid="25" grpId="0"/>
      <p:bldP spid="25" grpId="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2012"/>
          <p:cNvSpPr/>
          <p:nvPr/>
        </p:nvSpPr>
        <p:spPr>
          <a:xfrm>
            <a:off x="5291568" y="1431335"/>
            <a:ext cx="2671029" cy="1264960"/>
          </a:xfrm>
          <a:prstGeom prst="roundRect">
            <a:avLst>
              <a:gd name="adj" fmla="val 6918"/>
            </a:avLst>
          </a:prstGeom>
          <a:noFill/>
          <a:ln w="12700">
            <a:solidFill>
              <a:srgbClr val="A6AAA9"/>
            </a:solidFill>
            <a:miter lim="400000"/>
          </a:ln>
        </p:spPr>
        <p:txBody>
          <a:bodyPr lIns="14288" tIns="14288" rIns="14288" bIns="14288" anchor="ctr"/>
          <a:lstStyle/>
          <a:p>
            <a:pPr lvl="0"/>
            <a:endParaRPr sz="1300">
              <a:latin typeface="Arial"/>
              <a:ea typeface="微软雅黑"/>
              <a:sym typeface="Arial"/>
            </a:endParaRPr>
          </a:p>
        </p:txBody>
      </p:sp>
      <p:sp>
        <p:nvSpPr>
          <p:cNvPr id="3" name="Shape 2013"/>
          <p:cNvSpPr/>
          <p:nvPr/>
        </p:nvSpPr>
        <p:spPr>
          <a:xfrm>
            <a:off x="5291568" y="2879192"/>
            <a:ext cx="2671029" cy="1263620"/>
          </a:xfrm>
          <a:prstGeom prst="roundRect">
            <a:avLst>
              <a:gd name="adj" fmla="val 6925"/>
            </a:avLst>
          </a:prstGeom>
          <a:noFill/>
          <a:ln w="12700">
            <a:solidFill>
              <a:srgbClr val="A6AAA9"/>
            </a:solidFill>
            <a:miter lim="400000"/>
          </a:ln>
        </p:spPr>
        <p:txBody>
          <a:bodyPr lIns="14288" tIns="14288" rIns="14288" bIns="14288" anchor="ctr"/>
          <a:lstStyle/>
          <a:p>
            <a:pPr lvl="0"/>
            <a:endParaRPr sz="1300">
              <a:latin typeface="Arial"/>
              <a:ea typeface="微软雅黑"/>
              <a:sym typeface="Arial"/>
            </a:endParaRPr>
          </a:p>
        </p:txBody>
      </p:sp>
      <p:sp>
        <p:nvSpPr>
          <p:cNvPr id="4" name="Shape 2014"/>
          <p:cNvSpPr/>
          <p:nvPr/>
        </p:nvSpPr>
        <p:spPr>
          <a:xfrm>
            <a:off x="1186463" y="2878522"/>
            <a:ext cx="2671029" cy="1264959"/>
          </a:xfrm>
          <a:prstGeom prst="roundRect">
            <a:avLst>
              <a:gd name="adj" fmla="val 6918"/>
            </a:avLst>
          </a:prstGeom>
          <a:noFill/>
          <a:ln w="12700">
            <a:solidFill>
              <a:srgbClr val="A6AAA9"/>
            </a:solidFill>
            <a:miter lim="400000"/>
          </a:ln>
        </p:spPr>
        <p:txBody>
          <a:bodyPr lIns="14288" tIns="14288" rIns="14288" bIns="14288" anchor="ctr"/>
          <a:lstStyle/>
          <a:p>
            <a:pPr lvl="0"/>
            <a:endParaRPr sz="1300">
              <a:latin typeface="Arial"/>
              <a:ea typeface="微软雅黑"/>
              <a:sym typeface="Arial"/>
            </a:endParaRPr>
          </a:p>
        </p:txBody>
      </p:sp>
      <p:sp>
        <p:nvSpPr>
          <p:cNvPr id="5" name="Shape 2015"/>
          <p:cNvSpPr/>
          <p:nvPr/>
        </p:nvSpPr>
        <p:spPr>
          <a:xfrm>
            <a:off x="1186463" y="1431335"/>
            <a:ext cx="2671029" cy="1264960"/>
          </a:xfrm>
          <a:prstGeom prst="roundRect">
            <a:avLst>
              <a:gd name="adj" fmla="val 6918"/>
            </a:avLst>
          </a:prstGeom>
          <a:noFill/>
          <a:ln w="12700">
            <a:solidFill>
              <a:srgbClr val="A6AAA9"/>
            </a:solidFill>
            <a:miter lim="400000"/>
          </a:ln>
        </p:spPr>
        <p:txBody>
          <a:bodyPr lIns="14288" tIns="14288" rIns="14288" bIns="14288" anchor="ctr"/>
          <a:lstStyle/>
          <a:p>
            <a:pPr lvl="0"/>
            <a:endParaRPr sz="1300">
              <a:latin typeface="Arial"/>
              <a:ea typeface="微软雅黑"/>
              <a:sym typeface="Arial"/>
            </a:endParaRPr>
          </a:p>
        </p:txBody>
      </p:sp>
      <p:sp>
        <p:nvSpPr>
          <p:cNvPr id="6" name="Shape 2016"/>
          <p:cNvSpPr/>
          <p:nvPr/>
        </p:nvSpPr>
        <p:spPr>
          <a:xfrm>
            <a:off x="3488945" y="1707066"/>
            <a:ext cx="2165927" cy="2165926"/>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w="12700">
            <a:miter lim="400000"/>
          </a:ln>
        </p:spPr>
        <p:txBody>
          <a:bodyPr lIns="19050" tIns="19050" rIns="19050" bIns="19050" anchor="ctr"/>
          <a:lstStyle/>
          <a:p>
            <a:pPr lvl="0"/>
            <a:endParaRPr sz="1300">
              <a:latin typeface="Arial"/>
              <a:ea typeface="微软雅黑"/>
              <a:sym typeface="Arial"/>
            </a:endParaRPr>
          </a:p>
        </p:txBody>
      </p:sp>
      <p:sp>
        <p:nvSpPr>
          <p:cNvPr id="7" name="Shape 2021"/>
          <p:cNvSpPr/>
          <p:nvPr/>
        </p:nvSpPr>
        <p:spPr>
          <a:xfrm>
            <a:off x="1747495" y="1851670"/>
            <a:ext cx="1741450" cy="382439"/>
          </a:xfrm>
          <a:prstGeom prst="rect">
            <a:avLst/>
          </a:prstGeom>
          <a:ln w="12700">
            <a:miter lim="400000"/>
          </a:ln>
        </p:spPr>
        <p:txBody>
          <a:bodyPr lIns="0" tIns="0" rIns="0" bIns="0"/>
          <a:lstStyle>
            <a:lvl1pPr algn="l">
              <a:lnSpc>
                <a:spcPct val="120000"/>
              </a:lnSpc>
              <a:spcBef>
                <a:spcPts val="2500"/>
              </a:spcBef>
              <a:defRPr sz="2000">
                <a:solidFill>
                  <a:srgbClr val="53585F"/>
                </a:solidFill>
              </a:defRPr>
            </a:lvl1pPr>
          </a:lstStyle>
          <a:p>
            <a:pPr algn="just"/>
            <a:r>
              <a:rPr lang="en-US" altLang="zh-CN" sz="1000" dirty="0">
                <a:solidFill>
                  <a:schemeClr val="tx1">
                    <a:lumMod val="75000"/>
                    <a:lumOff val="25000"/>
                  </a:schemeClr>
                </a:solidFill>
                <a:latin typeface="Arial"/>
                <a:ea typeface="微软雅黑"/>
                <a:sym typeface="Arial"/>
              </a:rPr>
              <a:t>Click here to add content, content to match the title. </a:t>
            </a:r>
          </a:p>
        </p:txBody>
      </p:sp>
      <p:sp>
        <p:nvSpPr>
          <p:cNvPr id="8" name="Shape 2022"/>
          <p:cNvSpPr/>
          <p:nvPr/>
        </p:nvSpPr>
        <p:spPr>
          <a:xfrm>
            <a:off x="1741649" y="1537860"/>
            <a:ext cx="1401999" cy="301211"/>
          </a:xfrm>
          <a:prstGeom prst="rect">
            <a:avLst/>
          </a:prstGeom>
          <a:ln w="12700">
            <a:miter lim="400000"/>
          </a:ln>
        </p:spPr>
        <p:txBody>
          <a:bodyPr lIns="0" tIns="0" rIns="0" bIns="0" anchor="ctr"/>
          <a:lstStyle>
            <a:lvl1pPr algn="l">
              <a:lnSpc>
                <a:spcPct val="120000"/>
              </a:lnSpc>
              <a:defRPr sz="3500">
                <a:solidFill>
                  <a:srgbClr val="53585F"/>
                </a:solidFill>
              </a:defRPr>
            </a:lvl1pPr>
          </a:lstStyle>
          <a:p>
            <a:r>
              <a:rPr lang="en-US" altLang="zh-CN" sz="1200" b="1" dirty="0">
                <a:solidFill>
                  <a:schemeClr val="accent1"/>
                </a:solidFill>
                <a:latin typeface="Arial"/>
                <a:ea typeface="微软雅黑"/>
                <a:sym typeface="Arial"/>
              </a:rPr>
              <a:t>Add title text</a:t>
            </a:r>
            <a:endParaRPr lang="zh-CN" altLang="en-US" sz="1200" b="1" dirty="0">
              <a:solidFill>
                <a:schemeClr val="accent1"/>
              </a:solidFill>
              <a:latin typeface="Arial"/>
              <a:ea typeface="微软雅黑"/>
              <a:sym typeface="Arial"/>
            </a:endParaRPr>
          </a:p>
        </p:txBody>
      </p:sp>
      <p:sp>
        <p:nvSpPr>
          <p:cNvPr id="9" name="Shape 2023"/>
          <p:cNvSpPr/>
          <p:nvPr/>
        </p:nvSpPr>
        <p:spPr>
          <a:xfrm>
            <a:off x="1747495" y="3304099"/>
            <a:ext cx="1741450" cy="364164"/>
          </a:xfrm>
          <a:prstGeom prst="rect">
            <a:avLst/>
          </a:prstGeom>
          <a:ln w="12700">
            <a:miter lim="400000"/>
          </a:ln>
        </p:spPr>
        <p:txBody>
          <a:bodyPr lIns="0" tIns="0" rIns="0" bIns="0"/>
          <a:lstStyle>
            <a:lvl1pPr algn="l">
              <a:lnSpc>
                <a:spcPct val="120000"/>
              </a:lnSpc>
              <a:spcBef>
                <a:spcPts val="2500"/>
              </a:spcBef>
              <a:defRPr sz="2000">
                <a:solidFill>
                  <a:srgbClr val="53585F"/>
                </a:solidFill>
              </a:defRPr>
            </a:lvl1pPr>
          </a:lstStyle>
          <a:p>
            <a:pPr algn="just"/>
            <a:r>
              <a:rPr lang="en-US" altLang="zh-CN" sz="1000" dirty="0">
                <a:solidFill>
                  <a:schemeClr val="tx1">
                    <a:lumMod val="75000"/>
                    <a:lumOff val="25000"/>
                  </a:schemeClr>
                </a:solidFill>
                <a:latin typeface="Arial"/>
                <a:ea typeface="微软雅黑"/>
                <a:sym typeface="Arial"/>
              </a:rPr>
              <a:t>Click here to add content, content to match the title. </a:t>
            </a:r>
          </a:p>
        </p:txBody>
      </p:sp>
      <p:sp>
        <p:nvSpPr>
          <p:cNvPr id="10" name="Shape 2024"/>
          <p:cNvSpPr/>
          <p:nvPr/>
        </p:nvSpPr>
        <p:spPr>
          <a:xfrm>
            <a:off x="1741649" y="3011260"/>
            <a:ext cx="1401999" cy="301211"/>
          </a:xfrm>
          <a:prstGeom prst="rect">
            <a:avLst/>
          </a:prstGeom>
          <a:ln w="12700">
            <a:miter lim="400000"/>
          </a:ln>
        </p:spPr>
        <p:txBody>
          <a:bodyPr lIns="0" tIns="0" rIns="0" bIns="0" anchor="ctr"/>
          <a:lstStyle>
            <a:lvl1pPr algn="l">
              <a:lnSpc>
                <a:spcPct val="120000"/>
              </a:lnSpc>
              <a:defRPr sz="3500">
                <a:solidFill>
                  <a:srgbClr val="53585F"/>
                </a:solidFill>
              </a:defRPr>
            </a:lvl1pPr>
          </a:lstStyle>
          <a:p>
            <a:r>
              <a:rPr lang="en-US" altLang="zh-CN" sz="1200" b="1" dirty="0">
                <a:solidFill>
                  <a:schemeClr val="accent1"/>
                </a:solidFill>
                <a:latin typeface="Arial"/>
                <a:ea typeface="微软雅黑"/>
                <a:sym typeface="Arial"/>
              </a:rPr>
              <a:t>Add title text</a:t>
            </a:r>
            <a:endParaRPr lang="zh-CN" altLang="en-US" sz="1200" b="1" dirty="0">
              <a:solidFill>
                <a:schemeClr val="accent1"/>
              </a:solidFill>
              <a:latin typeface="Arial"/>
              <a:ea typeface="微软雅黑"/>
              <a:sym typeface="Arial"/>
            </a:endParaRPr>
          </a:p>
        </p:txBody>
      </p:sp>
      <p:sp>
        <p:nvSpPr>
          <p:cNvPr id="11" name="Shape 2025"/>
          <p:cNvSpPr/>
          <p:nvPr/>
        </p:nvSpPr>
        <p:spPr>
          <a:xfrm>
            <a:off x="5654872" y="1851670"/>
            <a:ext cx="1734500" cy="382439"/>
          </a:xfrm>
          <a:prstGeom prst="rect">
            <a:avLst/>
          </a:prstGeom>
          <a:ln w="12700">
            <a:miter lim="400000"/>
          </a:ln>
        </p:spPr>
        <p:txBody>
          <a:bodyPr lIns="0" tIns="0" rIns="0" bIns="0"/>
          <a:lstStyle>
            <a:lvl1pPr algn="r">
              <a:lnSpc>
                <a:spcPct val="120000"/>
              </a:lnSpc>
              <a:spcBef>
                <a:spcPts val="4500"/>
              </a:spcBef>
              <a:defRPr sz="2000">
                <a:solidFill>
                  <a:srgbClr val="53585F"/>
                </a:solidFill>
              </a:defRPr>
            </a:lvl1pPr>
          </a:lstStyle>
          <a:p>
            <a:pPr algn="just"/>
            <a:r>
              <a:rPr lang="en-US" altLang="zh-CN" sz="1000" dirty="0">
                <a:solidFill>
                  <a:schemeClr val="tx1">
                    <a:lumMod val="75000"/>
                    <a:lumOff val="25000"/>
                  </a:schemeClr>
                </a:solidFill>
                <a:latin typeface="Arial"/>
                <a:ea typeface="微软雅黑"/>
                <a:sym typeface="Arial"/>
              </a:rPr>
              <a:t>Click here to add content, content to match the title. </a:t>
            </a:r>
          </a:p>
        </p:txBody>
      </p:sp>
      <p:sp>
        <p:nvSpPr>
          <p:cNvPr id="12" name="Shape 2026"/>
          <p:cNvSpPr/>
          <p:nvPr/>
        </p:nvSpPr>
        <p:spPr>
          <a:xfrm>
            <a:off x="5987765" y="1537860"/>
            <a:ext cx="1401999" cy="301211"/>
          </a:xfrm>
          <a:prstGeom prst="rect">
            <a:avLst/>
          </a:prstGeom>
          <a:ln w="12700">
            <a:miter lim="400000"/>
          </a:ln>
        </p:spPr>
        <p:txBody>
          <a:bodyPr lIns="0" tIns="0" rIns="0" bIns="0" anchor="ctr"/>
          <a:lstStyle>
            <a:lvl1pPr algn="r">
              <a:defRPr sz="3500">
                <a:solidFill>
                  <a:srgbClr val="53585F"/>
                </a:solidFill>
              </a:defRPr>
            </a:lvl1pPr>
          </a:lstStyle>
          <a:p>
            <a:r>
              <a:rPr lang="en-US" altLang="zh-CN" sz="1200" b="1" dirty="0">
                <a:solidFill>
                  <a:schemeClr val="accent1"/>
                </a:solidFill>
                <a:latin typeface="Arial"/>
                <a:ea typeface="微软雅黑"/>
                <a:sym typeface="Arial"/>
              </a:rPr>
              <a:t>Add title text</a:t>
            </a:r>
            <a:endParaRPr lang="zh-CN" altLang="en-US" sz="1200" b="1" dirty="0">
              <a:solidFill>
                <a:schemeClr val="accent1"/>
              </a:solidFill>
              <a:latin typeface="Arial"/>
              <a:ea typeface="微软雅黑"/>
              <a:sym typeface="Arial"/>
            </a:endParaRPr>
          </a:p>
        </p:txBody>
      </p:sp>
      <p:sp>
        <p:nvSpPr>
          <p:cNvPr id="13" name="Shape 2027"/>
          <p:cNvSpPr/>
          <p:nvPr/>
        </p:nvSpPr>
        <p:spPr>
          <a:xfrm>
            <a:off x="5654873" y="3304101"/>
            <a:ext cx="1734500" cy="364163"/>
          </a:xfrm>
          <a:prstGeom prst="rect">
            <a:avLst/>
          </a:prstGeom>
          <a:ln w="12700">
            <a:miter lim="400000"/>
          </a:ln>
        </p:spPr>
        <p:txBody>
          <a:bodyPr lIns="0" tIns="0" rIns="0" bIns="0"/>
          <a:lstStyle>
            <a:lvl1pPr algn="r">
              <a:lnSpc>
                <a:spcPct val="120000"/>
              </a:lnSpc>
              <a:spcBef>
                <a:spcPts val="4500"/>
              </a:spcBef>
              <a:defRPr sz="2000">
                <a:solidFill>
                  <a:srgbClr val="53585F"/>
                </a:solidFill>
              </a:defRPr>
            </a:lvl1pPr>
          </a:lstStyle>
          <a:p>
            <a:pPr algn="just"/>
            <a:r>
              <a:rPr lang="en-US" altLang="zh-CN" sz="1000" dirty="0">
                <a:solidFill>
                  <a:schemeClr val="tx1">
                    <a:lumMod val="75000"/>
                    <a:lumOff val="25000"/>
                  </a:schemeClr>
                </a:solidFill>
                <a:latin typeface="Arial"/>
                <a:ea typeface="微软雅黑"/>
                <a:sym typeface="Arial"/>
              </a:rPr>
              <a:t>Click here to add content, content to match the title. </a:t>
            </a:r>
          </a:p>
        </p:txBody>
      </p:sp>
      <p:sp>
        <p:nvSpPr>
          <p:cNvPr id="14" name="Shape 2028"/>
          <p:cNvSpPr/>
          <p:nvPr/>
        </p:nvSpPr>
        <p:spPr>
          <a:xfrm>
            <a:off x="5987765" y="3011260"/>
            <a:ext cx="1401999" cy="301211"/>
          </a:xfrm>
          <a:prstGeom prst="rect">
            <a:avLst/>
          </a:prstGeom>
          <a:ln w="12700">
            <a:miter lim="400000"/>
          </a:ln>
        </p:spPr>
        <p:txBody>
          <a:bodyPr lIns="0" tIns="0" rIns="0" bIns="0" anchor="ctr"/>
          <a:lstStyle>
            <a:lvl1pPr algn="r">
              <a:defRPr sz="3500">
                <a:solidFill>
                  <a:srgbClr val="53585F"/>
                </a:solidFill>
              </a:defRPr>
            </a:lvl1pPr>
          </a:lstStyle>
          <a:p>
            <a:r>
              <a:rPr lang="en-US" altLang="zh-CN" sz="1200" b="1" dirty="0">
                <a:solidFill>
                  <a:schemeClr val="accent1"/>
                </a:solidFill>
                <a:latin typeface="Arial"/>
                <a:ea typeface="微软雅黑"/>
                <a:sym typeface="Arial"/>
              </a:rPr>
              <a:t>Add title text</a:t>
            </a:r>
            <a:endParaRPr lang="zh-CN" altLang="en-US" sz="1200" b="1" dirty="0">
              <a:solidFill>
                <a:schemeClr val="accent1"/>
              </a:solidFill>
              <a:latin typeface="Arial"/>
              <a:ea typeface="微软雅黑"/>
              <a:sym typeface="Arial"/>
            </a:endParaRPr>
          </a:p>
        </p:txBody>
      </p:sp>
      <p:grpSp>
        <p:nvGrpSpPr>
          <p:cNvPr id="15" name="Group 2031"/>
          <p:cNvGrpSpPr/>
          <p:nvPr/>
        </p:nvGrpSpPr>
        <p:grpSpPr>
          <a:xfrm>
            <a:off x="830480" y="1705508"/>
            <a:ext cx="716614" cy="716614"/>
            <a:chOff x="0" y="0"/>
            <a:chExt cx="1910968" cy="1910968"/>
          </a:xfrm>
        </p:grpSpPr>
        <p:sp>
          <p:nvSpPr>
            <p:cNvPr id="16" name="Shape 2029"/>
            <p:cNvSpPr/>
            <p:nvPr/>
          </p:nvSpPr>
          <p:spPr>
            <a:xfrm>
              <a:off x="0" y="0"/>
              <a:ext cx="1910969" cy="1910969"/>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w="12700" cap="flat">
              <a:noFill/>
              <a:miter lim="400000"/>
            </a:ln>
            <a:effectLst/>
          </p:spPr>
          <p:txBody>
            <a:bodyPr wrap="square" lIns="25400" tIns="25400" rIns="25400" bIns="25400" numCol="1" anchor="ctr">
              <a:noAutofit/>
            </a:bodyPr>
            <a:lstStyle/>
            <a:p>
              <a:pPr lvl="0"/>
              <a:endParaRPr sz="1300">
                <a:latin typeface="Arial"/>
                <a:ea typeface="微软雅黑"/>
                <a:sym typeface="Arial"/>
              </a:endParaRPr>
            </a:p>
          </p:txBody>
        </p:sp>
        <p:sp>
          <p:nvSpPr>
            <p:cNvPr id="17" name="Shape 2030"/>
            <p:cNvSpPr/>
            <p:nvPr/>
          </p:nvSpPr>
          <p:spPr>
            <a:xfrm>
              <a:off x="553362" y="560070"/>
              <a:ext cx="804244" cy="706915"/>
            </a:xfrm>
            <a:custGeom>
              <a:avLst/>
              <a:gdLst/>
              <a:ahLst/>
              <a:cxnLst>
                <a:cxn ang="0">
                  <a:pos x="wd2" y="hd2"/>
                </a:cxn>
                <a:cxn ang="5400000">
                  <a:pos x="wd2" y="hd2"/>
                </a:cxn>
                <a:cxn ang="10800000">
                  <a:pos x="wd2" y="hd2"/>
                </a:cxn>
                <a:cxn ang="16200000">
                  <a:pos x="wd2" y="hd2"/>
                </a:cxn>
              </a:cxnLst>
              <a:rect l="0" t="0" r="r" b="b"/>
              <a:pathLst>
                <a:path w="21600" h="21600" extrusionOk="0">
                  <a:moveTo>
                    <a:pt x="8071" y="8035"/>
                  </a:moveTo>
                  <a:lnTo>
                    <a:pt x="11327" y="9235"/>
                  </a:lnTo>
                  <a:lnTo>
                    <a:pt x="14583" y="4904"/>
                  </a:lnTo>
                  <a:lnTo>
                    <a:pt x="15088" y="4330"/>
                  </a:lnTo>
                  <a:lnTo>
                    <a:pt x="17289" y="6157"/>
                  </a:lnTo>
                  <a:lnTo>
                    <a:pt x="17289" y="3078"/>
                  </a:lnTo>
                  <a:lnTo>
                    <a:pt x="17289" y="0"/>
                  </a:lnTo>
                  <a:lnTo>
                    <a:pt x="14583" y="626"/>
                  </a:lnTo>
                  <a:lnTo>
                    <a:pt x="11878" y="1200"/>
                  </a:lnTo>
                  <a:lnTo>
                    <a:pt x="14033" y="3704"/>
                  </a:lnTo>
                  <a:lnTo>
                    <a:pt x="10777" y="7409"/>
                  </a:lnTo>
                  <a:lnTo>
                    <a:pt x="7567" y="6157"/>
                  </a:lnTo>
                  <a:lnTo>
                    <a:pt x="5411" y="10487"/>
                  </a:lnTo>
                  <a:lnTo>
                    <a:pt x="2155" y="9235"/>
                  </a:lnTo>
                  <a:lnTo>
                    <a:pt x="550" y="14817"/>
                  </a:lnTo>
                  <a:lnTo>
                    <a:pt x="0" y="16017"/>
                  </a:lnTo>
                  <a:lnTo>
                    <a:pt x="1055" y="16643"/>
                  </a:lnTo>
                  <a:lnTo>
                    <a:pt x="2706" y="11113"/>
                  </a:lnTo>
                  <a:lnTo>
                    <a:pt x="5916" y="12313"/>
                  </a:lnTo>
                  <a:lnTo>
                    <a:pt x="8071" y="8035"/>
                  </a:lnTo>
                  <a:lnTo>
                    <a:pt x="8071" y="8035"/>
                  </a:lnTo>
                  <a:close/>
                  <a:moveTo>
                    <a:pt x="6466" y="21600"/>
                  </a:moveTo>
                  <a:lnTo>
                    <a:pt x="6466" y="16643"/>
                  </a:lnTo>
                  <a:lnTo>
                    <a:pt x="3761" y="16643"/>
                  </a:lnTo>
                  <a:lnTo>
                    <a:pt x="3761" y="21600"/>
                  </a:lnTo>
                  <a:lnTo>
                    <a:pt x="6466" y="21600"/>
                  </a:lnTo>
                  <a:lnTo>
                    <a:pt x="6466" y="21600"/>
                  </a:lnTo>
                  <a:close/>
                  <a:moveTo>
                    <a:pt x="10227" y="21600"/>
                  </a:moveTo>
                  <a:lnTo>
                    <a:pt x="7567" y="21600"/>
                  </a:lnTo>
                  <a:lnTo>
                    <a:pt x="7567" y="14817"/>
                  </a:lnTo>
                  <a:lnTo>
                    <a:pt x="10227" y="14817"/>
                  </a:lnTo>
                  <a:lnTo>
                    <a:pt x="10227" y="21600"/>
                  </a:lnTo>
                  <a:lnTo>
                    <a:pt x="10227" y="21600"/>
                  </a:lnTo>
                  <a:close/>
                  <a:moveTo>
                    <a:pt x="14033" y="21600"/>
                  </a:moveTo>
                  <a:lnTo>
                    <a:pt x="11327" y="21600"/>
                  </a:lnTo>
                  <a:lnTo>
                    <a:pt x="11327" y="12313"/>
                  </a:lnTo>
                  <a:lnTo>
                    <a:pt x="14033" y="12313"/>
                  </a:lnTo>
                  <a:lnTo>
                    <a:pt x="14033" y="21600"/>
                  </a:lnTo>
                  <a:lnTo>
                    <a:pt x="14033" y="21600"/>
                  </a:lnTo>
                  <a:close/>
                  <a:moveTo>
                    <a:pt x="17794" y="21600"/>
                  </a:moveTo>
                  <a:lnTo>
                    <a:pt x="15088" y="21600"/>
                  </a:lnTo>
                  <a:lnTo>
                    <a:pt x="15088" y="9861"/>
                  </a:lnTo>
                  <a:lnTo>
                    <a:pt x="17794" y="9861"/>
                  </a:lnTo>
                  <a:lnTo>
                    <a:pt x="17794" y="21600"/>
                  </a:lnTo>
                  <a:lnTo>
                    <a:pt x="17794" y="21600"/>
                  </a:lnTo>
                  <a:close/>
                  <a:moveTo>
                    <a:pt x="18894" y="6783"/>
                  </a:moveTo>
                  <a:lnTo>
                    <a:pt x="18894" y="21600"/>
                  </a:lnTo>
                  <a:lnTo>
                    <a:pt x="21600" y="21600"/>
                  </a:lnTo>
                  <a:lnTo>
                    <a:pt x="21600" y="6783"/>
                  </a:lnTo>
                  <a:lnTo>
                    <a:pt x="18894" y="6783"/>
                  </a:lnTo>
                  <a:close/>
                </a:path>
              </a:pathLst>
            </a:custGeom>
            <a:solidFill>
              <a:srgbClr val="FFFFFF"/>
            </a:solidFill>
            <a:ln w="12700" cap="flat">
              <a:noFill/>
              <a:miter lim="400000"/>
            </a:ln>
            <a:effectLst/>
          </p:spPr>
          <p:txBody>
            <a:bodyPr wrap="square" lIns="0" tIns="0" rIns="0" bIns="0" numCol="1" anchor="t">
              <a:noAutofit/>
            </a:bodyPr>
            <a:lstStyle/>
            <a:p>
              <a:pPr lvl="0"/>
              <a:endParaRPr sz="1300">
                <a:latin typeface="Arial"/>
                <a:ea typeface="微软雅黑"/>
                <a:sym typeface="Arial"/>
              </a:endParaRPr>
            </a:p>
          </p:txBody>
        </p:sp>
      </p:grpSp>
      <p:grpSp>
        <p:nvGrpSpPr>
          <p:cNvPr id="18" name="Group 2034"/>
          <p:cNvGrpSpPr/>
          <p:nvPr/>
        </p:nvGrpSpPr>
        <p:grpSpPr>
          <a:xfrm>
            <a:off x="832480" y="3154696"/>
            <a:ext cx="712613" cy="712613"/>
            <a:chOff x="0" y="0"/>
            <a:chExt cx="1900299" cy="1900299"/>
          </a:xfrm>
        </p:grpSpPr>
        <p:sp>
          <p:nvSpPr>
            <p:cNvPr id="19" name="Shape 2032"/>
            <p:cNvSpPr/>
            <p:nvPr/>
          </p:nvSpPr>
          <p:spPr>
            <a:xfrm>
              <a:off x="0" y="0"/>
              <a:ext cx="1900300" cy="190030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w="12700" cap="flat">
              <a:noFill/>
              <a:miter lim="400000"/>
            </a:ln>
            <a:effectLst/>
          </p:spPr>
          <p:txBody>
            <a:bodyPr wrap="square" lIns="25400" tIns="25400" rIns="25400" bIns="25400" numCol="1" anchor="ctr">
              <a:noAutofit/>
            </a:bodyPr>
            <a:lstStyle/>
            <a:p>
              <a:pPr lvl="0"/>
              <a:endParaRPr sz="1300">
                <a:latin typeface="Arial"/>
                <a:ea typeface="微软雅黑"/>
                <a:sym typeface="Arial"/>
              </a:endParaRPr>
            </a:p>
          </p:txBody>
        </p:sp>
        <p:sp>
          <p:nvSpPr>
            <p:cNvPr id="20" name="Shape 2033"/>
            <p:cNvSpPr/>
            <p:nvPr/>
          </p:nvSpPr>
          <p:spPr>
            <a:xfrm rot="10800000" flipH="1">
              <a:off x="548028" y="596692"/>
              <a:ext cx="804244" cy="706916"/>
            </a:xfrm>
            <a:custGeom>
              <a:avLst/>
              <a:gdLst/>
              <a:ahLst/>
              <a:cxnLst>
                <a:cxn ang="0">
                  <a:pos x="wd2" y="hd2"/>
                </a:cxn>
                <a:cxn ang="5400000">
                  <a:pos x="wd2" y="hd2"/>
                </a:cxn>
                <a:cxn ang="10800000">
                  <a:pos x="wd2" y="hd2"/>
                </a:cxn>
                <a:cxn ang="16200000">
                  <a:pos x="wd2" y="hd2"/>
                </a:cxn>
              </a:cxnLst>
              <a:rect l="0" t="0" r="r" b="b"/>
              <a:pathLst>
                <a:path w="21600" h="21600" extrusionOk="0">
                  <a:moveTo>
                    <a:pt x="8071" y="8035"/>
                  </a:moveTo>
                  <a:lnTo>
                    <a:pt x="11327" y="9235"/>
                  </a:lnTo>
                  <a:lnTo>
                    <a:pt x="14583" y="4904"/>
                  </a:lnTo>
                  <a:lnTo>
                    <a:pt x="15088" y="4330"/>
                  </a:lnTo>
                  <a:lnTo>
                    <a:pt x="17289" y="6157"/>
                  </a:lnTo>
                  <a:lnTo>
                    <a:pt x="17289" y="3078"/>
                  </a:lnTo>
                  <a:lnTo>
                    <a:pt x="17289" y="0"/>
                  </a:lnTo>
                  <a:lnTo>
                    <a:pt x="14583" y="626"/>
                  </a:lnTo>
                  <a:lnTo>
                    <a:pt x="11878" y="1200"/>
                  </a:lnTo>
                  <a:lnTo>
                    <a:pt x="14033" y="3704"/>
                  </a:lnTo>
                  <a:lnTo>
                    <a:pt x="10777" y="7409"/>
                  </a:lnTo>
                  <a:lnTo>
                    <a:pt x="7567" y="6157"/>
                  </a:lnTo>
                  <a:lnTo>
                    <a:pt x="5411" y="10487"/>
                  </a:lnTo>
                  <a:lnTo>
                    <a:pt x="2155" y="9235"/>
                  </a:lnTo>
                  <a:lnTo>
                    <a:pt x="550" y="14817"/>
                  </a:lnTo>
                  <a:lnTo>
                    <a:pt x="0" y="16017"/>
                  </a:lnTo>
                  <a:lnTo>
                    <a:pt x="1055" y="16643"/>
                  </a:lnTo>
                  <a:lnTo>
                    <a:pt x="2706" y="11113"/>
                  </a:lnTo>
                  <a:lnTo>
                    <a:pt x="5916" y="12313"/>
                  </a:lnTo>
                  <a:lnTo>
                    <a:pt x="8071" y="8035"/>
                  </a:lnTo>
                  <a:lnTo>
                    <a:pt x="8071" y="8035"/>
                  </a:lnTo>
                  <a:close/>
                  <a:moveTo>
                    <a:pt x="6466" y="21600"/>
                  </a:moveTo>
                  <a:lnTo>
                    <a:pt x="6466" y="16643"/>
                  </a:lnTo>
                  <a:lnTo>
                    <a:pt x="3761" y="16643"/>
                  </a:lnTo>
                  <a:lnTo>
                    <a:pt x="3761" y="21600"/>
                  </a:lnTo>
                  <a:lnTo>
                    <a:pt x="6466" y="21600"/>
                  </a:lnTo>
                  <a:lnTo>
                    <a:pt x="6466" y="21600"/>
                  </a:lnTo>
                  <a:close/>
                  <a:moveTo>
                    <a:pt x="10227" y="21600"/>
                  </a:moveTo>
                  <a:lnTo>
                    <a:pt x="7567" y="21600"/>
                  </a:lnTo>
                  <a:lnTo>
                    <a:pt x="7567" y="14817"/>
                  </a:lnTo>
                  <a:lnTo>
                    <a:pt x="10227" y="14817"/>
                  </a:lnTo>
                  <a:lnTo>
                    <a:pt x="10227" y="21600"/>
                  </a:lnTo>
                  <a:lnTo>
                    <a:pt x="10227" y="21600"/>
                  </a:lnTo>
                  <a:close/>
                  <a:moveTo>
                    <a:pt x="14033" y="21600"/>
                  </a:moveTo>
                  <a:lnTo>
                    <a:pt x="11327" y="21600"/>
                  </a:lnTo>
                  <a:lnTo>
                    <a:pt x="11327" y="12313"/>
                  </a:lnTo>
                  <a:lnTo>
                    <a:pt x="14033" y="12313"/>
                  </a:lnTo>
                  <a:lnTo>
                    <a:pt x="14033" y="21600"/>
                  </a:lnTo>
                  <a:lnTo>
                    <a:pt x="14033" y="21600"/>
                  </a:lnTo>
                  <a:close/>
                  <a:moveTo>
                    <a:pt x="17794" y="21600"/>
                  </a:moveTo>
                  <a:lnTo>
                    <a:pt x="15088" y="21600"/>
                  </a:lnTo>
                  <a:lnTo>
                    <a:pt x="15088" y="9861"/>
                  </a:lnTo>
                  <a:lnTo>
                    <a:pt x="17794" y="9861"/>
                  </a:lnTo>
                  <a:lnTo>
                    <a:pt x="17794" y="21600"/>
                  </a:lnTo>
                  <a:lnTo>
                    <a:pt x="17794" y="21600"/>
                  </a:lnTo>
                  <a:close/>
                  <a:moveTo>
                    <a:pt x="18894" y="6783"/>
                  </a:moveTo>
                  <a:lnTo>
                    <a:pt x="18894" y="21600"/>
                  </a:lnTo>
                  <a:lnTo>
                    <a:pt x="21600" y="21600"/>
                  </a:lnTo>
                  <a:lnTo>
                    <a:pt x="21600" y="6783"/>
                  </a:lnTo>
                  <a:lnTo>
                    <a:pt x="18894" y="6783"/>
                  </a:lnTo>
                  <a:close/>
                </a:path>
              </a:pathLst>
            </a:custGeom>
            <a:solidFill>
              <a:srgbClr val="FFFFFF"/>
            </a:solidFill>
            <a:ln w="12700" cap="flat">
              <a:noFill/>
              <a:miter lim="400000"/>
            </a:ln>
            <a:effectLst/>
          </p:spPr>
          <p:txBody>
            <a:bodyPr wrap="square" lIns="0" tIns="0" rIns="0" bIns="0" numCol="1" anchor="t">
              <a:noAutofit/>
            </a:bodyPr>
            <a:lstStyle/>
            <a:p>
              <a:pPr lvl="0"/>
              <a:endParaRPr sz="1300">
                <a:latin typeface="Arial"/>
                <a:ea typeface="微软雅黑"/>
                <a:sym typeface="Arial"/>
              </a:endParaRPr>
            </a:p>
          </p:txBody>
        </p:sp>
      </p:grpSp>
      <p:sp>
        <p:nvSpPr>
          <p:cNvPr id="21" name="Shape 2035"/>
          <p:cNvSpPr/>
          <p:nvPr/>
        </p:nvSpPr>
        <p:spPr>
          <a:xfrm>
            <a:off x="7602706" y="3154695"/>
            <a:ext cx="712614" cy="71261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w="12700" cap="flat">
            <a:noFill/>
            <a:miter lim="400000"/>
          </a:ln>
          <a:effectLst/>
        </p:spPr>
        <p:txBody>
          <a:bodyPr wrap="square" lIns="19050" tIns="19050" rIns="19050" bIns="19050" numCol="1" anchor="ctr">
            <a:noAutofit/>
          </a:bodyPr>
          <a:lstStyle/>
          <a:p>
            <a:pPr lvl="0"/>
            <a:endParaRPr sz="1300">
              <a:latin typeface="Arial"/>
              <a:ea typeface="微软雅黑"/>
              <a:sym typeface="Arial"/>
            </a:endParaRPr>
          </a:p>
        </p:txBody>
      </p:sp>
      <p:grpSp>
        <p:nvGrpSpPr>
          <p:cNvPr id="22" name="Group 2040"/>
          <p:cNvGrpSpPr/>
          <p:nvPr/>
        </p:nvGrpSpPr>
        <p:grpSpPr>
          <a:xfrm>
            <a:off x="7598725" y="1705508"/>
            <a:ext cx="716614" cy="716614"/>
            <a:chOff x="0" y="0"/>
            <a:chExt cx="1910968" cy="1910968"/>
          </a:xfrm>
        </p:grpSpPr>
        <p:sp>
          <p:nvSpPr>
            <p:cNvPr id="23" name="Shape 2038"/>
            <p:cNvSpPr/>
            <p:nvPr/>
          </p:nvSpPr>
          <p:spPr>
            <a:xfrm>
              <a:off x="0" y="0"/>
              <a:ext cx="1910969" cy="1910969"/>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w="12700" cap="flat">
              <a:noFill/>
              <a:miter lim="400000"/>
            </a:ln>
            <a:effectLst/>
          </p:spPr>
          <p:txBody>
            <a:bodyPr wrap="square" lIns="25400" tIns="25400" rIns="25400" bIns="25400" numCol="1" anchor="ctr">
              <a:noAutofit/>
            </a:bodyPr>
            <a:lstStyle/>
            <a:p>
              <a:pPr lvl="0"/>
              <a:endParaRPr sz="1300">
                <a:latin typeface="Arial"/>
                <a:ea typeface="微软雅黑"/>
                <a:sym typeface="Arial"/>
              </a:endParaRPr>
            </a:p>
          </p:txBody>
        </p:sp>
        <p:sp>
          <p:nvSpPr>
            <p:cNvPr id="24" name="Shape 2039"/>
            <p:cNvSpPr/>
            <p:nvPr/>
          </p:nvSpPr>
          <p:spPr>
            <a:xfrm>
              <a:off x="657404" y="557107"/>
              <a:ext cx="596161" cy="749014"/>
            </a:xfrm>
            <a:custGeom>
              <a:avLst/>
              <a:gdLst/>
              <a:ahLst/>
              <a:cxnLst>
                <a:cxn ang="0">
                  <a:pos x="wd2" y="hd2"/>
                </a:cxn>
                <a:cxn ang="5400000">
                  <a:pos x="wd2" y="hd2"/>
                </a:cxn>
                <a:cxn ang="10800000">
                  <a:pos x="wd2" y="hd2"/>
                </a:cxn>
                <a:cxn ang="16200000">
                  <a:pos x="wd2" y="hd2"/>
                </a:cxn>
              </a:cxnLst>
              <a:rect l="0" t="0" r="r" b="b"/>
              <a:pathLst>
                <a:path w="21015" h="21072" extrusionOk="0">
                  <a:moveTo>
                    <a:pt x="17468" y="6506"/>
                  </a:moveTo>
                  <a:cubicBezTo>
                    <a:pt x="16410" y="7763"/>
                    <a:pt x="15333" y="6878"/>
                    <a:pt x="13824" y="5996"/>
                  </a:cubicBezTo>
                  <a:cubicBezTo>
                    <a:pt x="12317" y="5116"/>
                    <a:pt x="10950" y="4575"/>
                    <a:pt x="12006" y="3318"/>
                  </a:cubicBezTo>
                  <a:cubicBezTo>
                    <a:pt x="13062" y="2059"/>
                    <a:pt x="15140" y="1754"/>
                    <a:pt x="16648" y="2634"/>
                  </a:cubicBezTo>
                  <a:cubicBezTo>
                    <a:pt x="18155" y="3515"/>
                    <a:pt x="18522" y="5248"/>
                    <a:pt x="17468" y="6506"/>
                  </a:cubicBezTo>
                  <a:close/>
                  <a:moveTo>
                    <a:pt x="20868" y="4865"/>
                  </a:moveTo>
                  <a:cubicBezTo>
                    <a:pt x="20191" y="1663"/>
                    <a:pt x="16530" y="-474"/>
                    <a:pt x="12691" y="90"/>
                  </a:cubicBezTo>
                  <a:cubicBezTo>
                    <a:pt x="8853" y="655"/>
                    <a:pt x="5613" y="3118"/>
                    <a:pt x="6290" y="6320"/>
                  </a:cubicBezTo>
                  <a:cubicBezTo>
                    <a:pt x="6436" y="7009"/>
                    <a:pt x="6840" y="8088"/>
                    <a:pt x="7318" y="8862"/>
                  </a:cubicBezTo>
                  <a:lnTo>
                    <a:pt x="346" y="17166"/>
                  </a:lnTo>
                  <a:cubicBezTo>
                    <a:pt x="90" y="17473"/>
                    <a:pt x="-56" y="18024"/>
                    <a:pt x="20" y="18392"/>
                  </a:cubicBezTo>
                  <a:lnTo>
                    <a:pt x="470" y="20511"/>
                  </a:lnTo>
                  <a:cubicBezTo>
                    <a:pt x="547" y="20879"/>
                    <a:pt x="971" y="21126"/>
                    <a:pt x="1412" y="21061"/>
                  </a:cubicBezTo>
                  <a:lnTo>
                    <a:pt x="3454" y="20761"/>
                  </a:lnTo>
                  <a:cubicBezTo>
                    <a:pt x="3895" y="20696"/>
                    <a:pt x="4457" y="20387"/>
                    <a:pt x="4700" y="20072"/>
                  </a:cubicBezTo>
                  <a:lnTo>
                    <a:pt x="7456" y="16513"/>
                  </a:lnTo>
                  <a:lnTo>
                    <a:pt x="7480" y="16490"/>
                  </a:lnTo>
                  <a:lnTo>
                    <a:pt x="9346" y="16216"/>
                  </a:lnTo>
                  <a:lnTo>
                    <a:pt x="12566" y="12046"/>
                  </a:lnTo>
                  <a:cubicBezTo>
                    <a:pt x="13623" y="12195"/>
                    <a:pt x="15142" y="12146"/>
                    <a:pt x="16039" y="12013"/>
                  </a:cubicBezTo>
                  <a:cubicBezTo>
                    <a:pt x="19878" y="11449"/>
                    <a:pt x="21544" y="8068"/>
                    <a:pt x="20868" y="4865"/>
                  </a:cubicBezTo>
                  <a:close/>
                </a:path>
              </a:pathLst>
            </a:custGeom>
            <a:solidFill>
              <a:srgbClr val="FFFFFF"/>
            </a:solidFill>
            <a:ln w="12700" cap="flat">
              <a:noFill/>
              <a:miter lim="400000"/>
            </a:ln>
            <a:effectLst/>
          </p:spPr>
          <p:txBody>
            <a:bodyPr wrap="square" lIns="0" tIns="0" rIns="0" bIns="0" numCol="1" anchor="ctr">
              <a:noAutofit/>
            </a:bodyPr>
            <a:lstStyle/>
            <a:p>
              <a:pPr lvl="0"/>
              <a:endParaRPr sz="1300">
                <a:latin typeface="Arial"/>
                <a:ea typeface="微软雅黑"/>
                <a:sym typeface="Arial"/>
              </a:endParaRPr>
            </a:p>
          </p:txBody>
        </p:sp>
      </p:grpSp>
      <p:sp>
        <p:nvSpPr>
          <p:cNvPr id="26" name="Text Placeholder 5"/>
          <p:cNvSpPr txBox="1"/>
          <p:nvPr/>
        </p:nvSpPr>
        <p:spPr>
          <a:xfrm>
            <a:off x="3995936" y="2535971"/>
            <a:ext cx="1151616" cy="475289"/>
          </a:xfrm>
          <a:prstGeom prst="rect">
            <a:avLst/>
          </a:prstGeom>
        </p:spPr>
        <p:txBody>
          <a:bodyPr vert="horz" lIns="0" tIns="0" rIns="0" bIns="0" rtlCol="0" anchor="ctr">
            <a:noAutofit/>
          </a:bodyPr>
          <a:lstStyle>
            <a:lvl1pPr marL="0" indent="0" algn="l" defTabSz="914400" rtl="0" eaLnBrk="1" latinLnBrk="0" hangingPunct="1">
              <a:lnSpc>
                <a:spcPct val="90000"/>
              </a:lnSpc>
              <a:spcBef>
                <a:spcPts val="1000"/>
              </a:spcBef>
              <a:buFont typeface="Arial" panose="020B0604020202020204" pitchFamily="34" charset="0"/>
              <a:buNone/>
              <a:defRPr sz="175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lnSpc>
                <a:spcPct val="100000"/>
              </a:lnSpc>
            </a:pPr>
            <a:r>
              <a:rPr lang="en-US" altLang="zh-CN" sz="2000" b="1" dirty="0">
                <a:solidFill>
                  <a:schemeClr val="bg1"/>
                </a:solidFill>
                <a:latin typeface="Arial"/>
                <a:ea typeface="微软雅黑"/>
                <a:sym typeface="Arial"/>
              </a:rPr>
              <a:t>Add title text</a:t>
            </a:r>
            <a:endParaRPr lang="en-GB" altLang="zh-CN" sz="2000" b="1" dirty="0">
              <a:solidFill>
                <a:schemeClr val="bg1"/>
              </a:solidFill>
              <a:latin typeface="Arial"/>
              <a:ea typeface="微软雅黑"/>
              <a:sym typeface="Arial"/>
            </a:endParaRPr>
          </a:p>
        </p:txBody>
      </p:sp>
      <p:sp>
        <p:nvSpPr>
          <p:cNvPr id="30" name="Shape 2036"/>
          <p:cNvSpPr/>
          <p:nvPr/>
        </p:nvSpPr>
        <p:spPr>
          <a:xfrm>
            <a:off x="7808217" y="3350150"/>
            <a:ext cx="301592" cy="321704"/>
          </a:xfrm>
          <a:custGeom>
            <a:avLst/>
            <a:gdLst/>
            <a:ahLst/>
            <a:cxnLst>
              <a:cxn ang="0">
                <a:pos x="wd2" y="hd2"/>
              </a:cxn>
              <a:cxn ang="5400000">
                <a:pos x="wd2" y="hd2"/>
              </a:cxn>
              <a:cxn ang="10800000">
                <a:pos x="wd2" y="hd2"/>
              </a:cxn>
              <a:cxn ang="16200000">
                <a:pos x="wd2" y="hd2"/>
              </a:cxn>
            </a:cxnLst>
            <a:rect l="0" t="0" r="r" b="b"/>
            <a:pathLst>
              <a:path w="21153" h="21260" extrusionOk="0">
                <a:moveTo>
                  <a:pt x="11752" y="11733"/>
                </a:moveTo>
                <a:lnTo>
                  <a:pt x="9401" y="11733"/>
                </a:lnTo>
                <a:lnTo>
                  <a:pt x="9401" y="5975"/>
                </a:lnTo>
                <a:lnTo>
                  <a:pt x="11752" y="5975"/>
                </a:lnTo>
                <a:cubicBezTo>
                  <a:pt x="11752" y="5975"/>
                  <a:pt x="11752" y="11733"/>
                  <a:pt x="11752" y="11733"/>
                </a:cubicBezTo>
                <a:close/>
                <a:moveTo>
                  <a:pt x="11752" y="15276"/>
                </a:moveTo>
                <a:lnTo>
                  <a:pt x="9401" y="15276"/>
                </a:lnTo>
                <a:lnTo>
                  <a:pt x="9401" y="12951"/>
                </a:lnTo>
                <a:lnTo>
                  <a:pt x="11752" y="12951"/>
                </a:lnTo>
                <a:cubicBezTo>
                  <a:pt x="11752" y="12951"/>
                  <a:pt x="11752" y="15276"/>
                  <a:pt x="11752" y="15276"/>
                </a:cubicBezTo>
                <a:close/>
                <a:moveTo>
                  <a:pt x="20789" y="13227"/>
                </a:moveTo>
                <a:lnTo>
                  <a:pt x="18761" y="11523"/>
                </a:lnTo>
                <a:cubicBezTo>
                  <a:pt x="18172" y="11029"/>
                  <a:pt x="18172" y="10223"/>
                  <a:pt x="18761" y="9729"/>
                </a:cubicBezTo>
                <a:lnTo>
                  <a:pt x="20789" y="8025"/>
                </a:lnTo>
                <a:cubicBezTo>
                  <a:pt x="21376" y="7532"/>
                  <a:pt x="21220" y="7072"/>
                  <a:pt x="20441" y="7001"/>
                </a:cubicBezTo>
                <a:lnTo>
                  <a:pt x="17751" y="6761"/>
                </a:lnTo>
                <a:cubicBezTo>
                  <a:pt x="16971" y="6692"/>
                  <a:pt x="16552" y="6061"/>
                  <a:pt x="16819" y="5360"/>
                </a:cubicBezTo>
                <a:lnTo>
                  <a:pt x="18247" y="1615"/>
                </a:lnTo>
                <a:cubicBezTo>
                  <a:pt x="18515" y="912"/>
                  <a:pt x="18188" y="656"/>
                  <a:pt x="17520" y="1047"/>
                </a:cubicBezTo>
                <a:lnTo>
                  <a:pt x="14346" y="2896"/>
                </a:lnTo>
                <a:cubicBezTo>
                  <a:pt x="13678" y="3285"/>
                  <a:pt x="12815" y="3072"/>
                  <a:pt x="12430" y="2423"/>
                </a:cubicBezTo>
                <a:lnTo>
                  <a:pt x="11279" y="489"/>
                </a:lnTo>
                <a:cubicBezTo>
                  <a:pt x="10893" y="-160"/>
                  <a:pt x="10255" y="-164"/>
                  <a:pt x="9860" y="481"/>
                </a:cubicBezTo>
                <a:lnTo>
                  <a:pt x="8793" y="2232"/>
                </a:lnTo>
                <a:cubicBezTo>
                  <a:pt x="8398" y="2877"/>
                  <a:pt x="7493" y="3153"/>
                  <a:pt x="6781" y="2844"/>
                </a:cubicBezTo>
                <a:lnTo>
                  <a:pt x="4900" y="2031"/>
                </a:lnTo>
                <a:cubicBezTo>
                  <a:pt x="4188" y="1723"/>
                  <a:pt x="3639" y="2080"/>
                  <a:pt x="3682" y="2825"/>
                </a:cubicBezTo>
                <a:lnTo>
                  <a:pt x="3784" y="4615"/>
                </a:lnTo>
                <a:cubicBezTo>
                  <a:pt x="3826" y="5360"/>
                  <a:pt x="3242" y="6128"/>
                  <a:pt x="2486" y="6320"/>
                </a:cubicBezTo>
                <a:lnTo>
                  <a:pt x="670" y="6780"/>
                </a:lnTo>
                <a:cubicBezTo>
                  <a:pt x="-85" y="6972"/>
                  <a:pt x="-224" y="7532"/>
                  <a:pt x="365" y="8025"/>
                </a:cubicBezTo>
                <a:lnTo>
                  <a:pt x="2394" y="9729"/>
                </a:lnTo>
                <a:cubicBezTo>
                  <a:pt x="2981" y="10223"/>
                  <a:pt x="2981" y="11029"/>
                  <a:pt x="2394" y="11523"/>
                </a:cubicBezTo>
                <a:lnTo>
                  <a:pt x="365" y="13225"/>
                </a:lnTo>
                <a:cubicBezTo>
                  <a:pt x="-224" y="13720"/>
                  <a:pt x="-68" y="14196"/>
                  <a:pt x="709" y="14285"/>
                </a:cubicBezTo>
                <a:lnTo>
                  <a:pt x="3171" y="14567"/>
                </a:lnTo>
                <a:cubicBezTo>
                  <a:pt x="3948" y="14656"/>
                  <a:pt x="4381" y="15309"/>
                  <a:pt x="4133" y="16017"/>
                </a:cubicBezTo>
                <a:lnTo>
                  <a:pt x="2869" y="19625"/>
                </a:lnTo>
                <a:cubicBezTo>
                  <a:pt x="2622" y="20333"/>
                  <a:pt x="2976" y="20609"/>
                  <a:pt x="3655" y="20240"/>
                </a:cubicBezTo>
                <a:lnTo>
                  <a:pt x="6549" y="18661"/>
                </a:lnTo>
                <a:cubicBezTo>
                  <a:pt x="7229" y="18291"/>
                  <a:pt x="8143" y="18495"/>
                  <a:pt x="8581" y="19113"/>
                </a:cubicBezTo>
                <a:lnTo>
                  <a:pt x="9782" y="20816"/>
                </a:lnTo>
                <a:cubicBezTo>
                  <a:pt x="10219" y="21436"/>
                  <a:pt x="10875" y="21403"/>
                  <a:pt x="11240" y="20741"/>
                </a:cubicBezTo>
                <a:lnTo>
                  <a:pt x="12297" y="18823"/>
                </a:lnTo>
                <a:cubicBezTo>
                  <a:pt x="12660" y="18160"/>
                  <a:pt x="13532" y="17891"/>
                  <a:pt x="14234" y="18221"/>
                </a:cubicBezTo>
                <a:lnTo>
                  <a:pt x="16272" y="19181"/>
                </a:lnTo>
                <a:cubicBezTo>
                  <a:pt x="16974" y="19511"/>
                  <a:pt x="17514" y="19172"/>
                  <a:pt x="17472" y="18427"/>
                </a:cubicBezTo>
                <a:lnTo>
                  <a:pt x="17370" y="16637"/>
                </a:lnTo>
                <a:cubicBezTo>
                  <a:pt x="17327" y="15891"/>
                  <a:pt x="17912" y="15124"/>
                  <a:pt x="18668" y="14932"/>
                </a:cubicBezTo>
                <a:lnTo>
                  <a:pt x="20482" y="14472"/>
                </a:lnTo>
                <a:cubicBezTo>
                  <a:pt x="21239" y="14280"/>
                  <a:pt x="21376" y="13720"/>
                  <a:pt x="20789" y="13227"/>
                </a:cubicBezTo>
                <a:close/>
              </a:path>
            </a:pathLst>
          </a:custGeom>
          <a:solidFill>
            <a:srgbClr val="FFFFFF"/>
          </a:solidFill>
          <a:ln w="12700" cap="flat">
            <a:noFill/>
            <a:miter lim="400000"/>
          </a:ln>
          <a:effectLst/>
        </p:spPr>
        <p:txBody>
          <a:bodyPr wrap="square" lIns="0" tIns="0" rIns="0" bIns="0" numCol="1" anchor="ctr">
            <a:noAutofit/>
          </a:bodyPr>
          <a:lstStyle/>
          <a:p>
            <a:pPr lvl="0"/>
            <a:endParaRPr sz="1300">
              <a:latin typeface="Arial"/>
              <a:ea typeface="微软雅黑"/>
              <a:sym typeface="Arial"/>
            </a:endParaRPr>
          </a:p>
        </p:txBody>
      </p:sp>
      <p:sp>
        <p:nvSpPr>
          <p:cNvPr id="32" name="Title 1"/>
          <p:cNvSpPr txBox="1"/>
          <p:nvPr/>
        </p:nvSpPr>
        <p:spPr>
          <a:xfrm>
            <a:off x="857880" y="200199"/>
            <a:ext cx="2129944" cy="379477"/>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anose="020B0306030504020204" pitchFamily="34" charset="0"/>
              </a:defRPr>
            </a:lvl1pPr>
          </a:lstStyle>
          <a:p>
            <a:pPr algn="l"/>
            <a:r>
              <a:rPr lang="en-US" altLang="zh-CN" sz="1800" b="1" dirty="0">
                <a:latin typeface="Arial"/>
                <a:ea typeface="微软雅黑"/>
                <a:sym typeface="Arial"/>
              </a:rPr>
              <a:t>Add title text</a:t>
            </a:r>
            <a:endParaRPr lang="en-GB" altLang="zh-CN" sz="1800" b="1" dirty="0">
              <a:latin typeface="Arial"/>
              <a:ea typeface="微软雅黑"/>
              <a:sym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advClick="0" advTm="0"/>
    </mc:Choice>
    <mc:Fallback xmlns="">
      <p:transition spd="slow" advClick="0"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32"/>
                                        </p:tgtEl>
                                        <p:attrNameLst>
                                          <p:attrName>style.visibility</p:attrName>
                                        </p:attrNameLst>
                                      </p:cBhvr>
                                      <p:to>
                                        <p:strVal val="visible"/>
                                      </p:to>
                                    </p:set>
                                    <p:anim calcmode="lin" valueType="num">
                                      <p:cBhvr>
                                        <p:cTn id="7" dur="500" fill="hold"/>
                                        <p:tgtEl>
                                          <p:spTgt spid="3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2"/>
                                        </p:tgtEl>
                                        <p:attrNameLst>
                                          <p:attrName>ppt_y</p:attrName>
                                        </p:attrNameLst>
                                      </p:cBhvr>
                                      <p:tavLst>
                                        <p:tav tm="0">
                                          <p:val>
                                            <p:strVal val="#ppt_y"/>
                                          </p:val>
                                        </p:tav>
                                        <p:tav tm="100000">
                                          <p:val>
                                            <p:strVal val="#ppt_y"/>
                                          </p:val>
                                        </p:tav>
                                      </p:tavLst>
                                    </p:anim>
                                    <p:anim calcmode="lin" valueType="num">
                                      <p:cBhvr>
                                        <p:cTn id="9" dur="500" fill="hold"/>
                                        <p:tgtEl>
                                          <p:spTgt spid="3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2"/>
                                        </p:tgtEl>
                                      </p:cBhvr>
                                    </p:animEffect>
                                  </p:childTnLst>
                                </p:cTn>
                              </p:par>
                            </p:childTnLst>
                          </p:cTn>
                        </p:par>
                        <p:par>
                          <p:cTn id="12" fill="hold">
                            <p:stCondLst>
                              <p:cond delay="1050"/>
                            </p:stCondLst>
                            <p:childTnLst>
                              <p:par>
                                <p:cTn id="13" presetID="53" presetClass="entr" presetSubtype="16"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p:cTn id="15" dur="500" fill="hold"/>
                                        <p:tgtEl>
                                          <p:spTgt spid="6"/>
                                        </p:tgtEl>
                                        <p:attrNameLst>
                                          <p:attrName>ppt_w</p:attrName>
                                        </p:attrNameLst>
                                      </p:cBhvr>
                                      <p:tavLst>
                                        <p:tav tm="0">
                                          <p:val>
                                            <p:fltVal val="0"/>
                                          </p:val>
                                        </p:tav>
                                        <p:tav tm="100000">
                                          <p:val>
                                            <p:strVal val="#ppt_w"/>
                                          </p:val>
                                        </p:tav>
                                      </p:tavLst>
                                    </p:anim>
                                    <p:anim calcmode="lin" valueType="num">
                                      <p:cBhvr>
                                        <p:cTn id="16" dur="500" fill="hold"/>
                                        <p:tgtEl>
                                          <p:spTgt spid="6"/>
                                        </p:tgtEl>
                                        <p:attrNameLst>
                                          <p:attrName>ppt_h</p:attrName>
                                        </p:attrNameLst>
                                      </p:cBhvr>
                                      <p:tavLst>
                                        <p:tav tm="0">
                                          <p:val>
                                            <p:fltVal val="0"/>
                                          </p:val>
                                        </p:tav>
                                        <p:tav tm="100000">
                                          <p:val>
                                            <p:strVal val="#ppt_h"/>
                                          </p:val>
                                        </p:tav>
                                      </p:tavLst>
                                    </p:anim>
                                    <p:animEffect transition="in" filter="fade">
                                      <p:cBhvr>
                                        <p:cTn id="17" dur="500"/>
                                        <p:tgtEl>
                                          <p:spTgt spid="6"/>
                                        </p:tgtEl>
                                      </p:cBhvr>
                                    </p:animEffect>
                                  </p:childTnLst>
                                </p:cTn>
                              </p:par>
                            </p:childTnLst>
                          </p:cTn>
                        </p:par>
                        <p:par>
                          <p:cTn id="18" fill="hold">
                            <p:stCondLst>
                              <p:cond delay="1550"/>
                            </p:stCondLst>
                            <p:childTnLst>
                              <p:par>
                                <p:cTn id="19" presetID="10" presetClass="entr" presetSubtype="0"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fade">
                                      <p:cBhvr>
                                        <p:cTn id="21" dur="500"/>
                                        <p:tgtEl>
                                          <p:spTgt spid="26"/>
                                        </p:tgtEl>
                                      </p:cBhvr>
                                    </p:animEffect>
                                  </p:childTnLst>
                                </p:cTn>
                              </p:par>
                            </p:childTnLst>
                          </p:cTn>
                        </p:par>
                        <p:par>
                          <p:cTn id="22" fill="hold">
                            <p:stCondLst>
                              <p:cond delay="2050"/>
                            </p:stCondLst>
                            <p:childTnLst>
                              <p:par>
                                <p:cTn id="23" presetID="53" presetClass="entr" presetSubtype="16" fill="hold" grpId="0" nodeType="after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p:cTn id="25" dur="500" fill="hold"/>
                                        <p:tgtEl>
                                          <p:spTgt spid="5"/>
                                        </p:tgtEl>
                                        <p:attrNameLst>
                                          <p:attrName>ppt_w</p:attrName>
                                        </p:attrNameLst>
                                      </p:cBhvr>
                                      <p:tavLst>
                                        <p:tav tm="0">
                                          <p:val>
                                            <p:fltVal val="0"/>
                                          </p:val>
                                        </p:tav>
                                        <p:tav tm="100000">
                                          <p:val>
                                            <p:strVal val="#ppt_w"/>
                                          </p:val>
                                        </p:tav>
                                      </p:tavLst>
                                    </p:anim>
                                    <p:anim calcmode="lin" valueType="num">
                                      <p:cBhvr>
                                        <p:cTn id="26" dur="500" fill="hold"/>
                                        <p:tgtEl>
                                          <p:spTgt spid="5"/>
                                        </p:tgtEl>
                                        <p:attrNameLst>
                                          <p:attrName>ppt_h</p:attrName>
                                        </p:attrNameLst>
                                      </p:cBhvr>
                                      <p:tavLst>
                                        <p:tav tm="0">
                                          <p:val>
                                            <p:fltVal val="0"/>
                                          </p:val>
                                        </p:tav>
                                        <p:tav tm="100000">
                                          <p:val>
                                            <p:strVal val="#ppt_h"/>
                                          </p:val>
                                        </p:tav>
                                      </p:tavLst>
                                    </p:anim>
                                    <p:animEffect transition="in" filter="fade">
                                      <p:cBhvr>
                                        <p:cTn id="27" dur="500"/>
                                        <p:tgtEl>
                                          <p:spTgt spid="5"/>
                                        </p:tgtEl>
                                      </p:cBhvr>
                                    </p:animEffect>
                                  </p:childTnLst>
                                </p:cTn>
                              </p:par>
                            </p:childTnLst>
                          </p:cTn>
                        </p:par>
                        <p:par>
                          <p:cTn id="28" fill="hold">
                            <p:stCondLst>
                              <p:cond delay="2550"/>
                            </p:stCondLst>
                            <p:childTnLst>
                              <p:par>
                                <p:cTn id="29" presetID="53" presetClass="entr" presetSubtype="16" fill="hold" nodeType="afterEffect">
                                  <p:stCondLst>
                                    <p:cond delay="0"/>
                                  </p:stCondLst>
                                  <p:childTnLst>
                                    <p:set>
                                      <p:cBhvr>
                                        <p:cTn id="30" dur="1" fill="hold">
                                          <p:stCondLst>
                                            <p:cond delay="0"/>
                                          </p:stCondLst>
                                        </p:cTn>
                                        <p:tgtEl>
                                          <p:spTgt spid="15"/>
                                        </p:tgtEl>
                                        <p:attrNameLst>
                                          <p:attrName>style.visibility</p:attrName>
                                        </p:attrNameLst>
                                      </p:cBhvr>
                                      <p:to>
                                        <p:strVal val="visible"/>
                                      </p:to>
                                    </p:set>
                                    <p:anim calcmode="lin" valueType="num">
                                      <p:cBhvr>
                                        <p:cTn id="31" dur="500" fill="hold"/>
                                        <p:tgtEl>
                                          <p:spTgt spid="15"/>
                                        </p:tgtEl>
                                        <p:attrNameLst>
                                          <p:attrName>ppt_w</p:attrName>
                                        </p:attrNameLst>
                                      </p:cBhvr>
                                      <p:tavLst>
                                        <p:tav tm="0">
                                          <p:val>
                                            <p:fltVal val="0"/>
                                          </p:val>
                                        </p:tav>
                                        <p:tav tm="100000">
                                          <p:val>
                                            <p:strVal val="#ppt_w"/>
                                          </p:val>
                                        </p:tav>
                                      </p:tavLst>
                                    </p:anim>
                                    <p:anim calcmode="lin" valueType="num">
                                      <p:cBhvr>
                                        <p:cTn id="32" dur="500" fill="hold"/>
                                        <p:tgtEl>
                                          <p:spTgt spid="15"/>
                                        </p:tgtEl>
                                        <p:attrNameLst>
                                          <p:attrName>ppt_h</p:attrName>
                                        </p:attrNameLst>
                                      </p:cBhvr>
                                      <p:tavLst>
                                        <p:tav tm="0">
                                          <p:val>
                                            <p:fltVal val="0"/>
                                          </p:val>
                                        </p:tav>
                                        <p:tav tm="100000">
                                          <p:val>
                                            <p:strVal val="#ppt_h"/>
                                          </p:val>
                                        </p:tav>
                                      </p:tavLst>
                                    </p:anim>
                                    <p:animEffect transition="in" filter="fade">
                                      <p:cBhvr>
                                        <p:cTn id="33" dur="500"/>
                                        <p:tgtEl>
                                          <p:spTgt spid="15"/>
                                        </p:tgtEl>
                                      </p:cBhvr>
                                    </p:animEffect>
                                  </p:childTnLst>
                                </p:cTn>
                              </p:par>
                            </p:childTnLst>
                          </p:cTn>
                        </p:par>
                        <p:par>
                          <p:cTn id="34" fill="hold">
                            <p:stCondLst>
                              <p:cond delay="3050"/>
                            </p:stCondLst>
                            <p:childTnLst>
                              <p:par>
                                <p:cTn id="35" presetID="10" presetClass="entr" presetSubtype="0" fill="hold" grpId="0" nodeType="after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fade">
                                      <p:cBhvr>
                                        <p:cTn id="37" dur="500"/>
                                        <p:tgtEl>
                                          <p:spTgt spid="8"/>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7"/>
                                        </p:tgtEl>
                                        <p:attrNameLst>
                                          <p:attrName>style.visibility</p:attrName>
                                        </p:attrNameLst>
                                      </p:cBhvr>
                                      <p:to>
                                        <p:strVal val="visible"/>
                                      </p:to>
                                    </p:set>
                                    <p:animEffect transition="in" filter="fade">
                                      <p:cBhvr>
                                        <p:cTn id="40" dur="500"/>
                                        <p:tgtEl>
                                          <p:spTgt spid="7"/>
                                        </p:tgtEl>
                                      </p:cBhvr>
                                    </p:animEffect>
                                  </p:childTnLst>
                                </p:cTn>
                              </p:par>
                            </p:childTnLst>
                          </p:cTn>
                        </p:par>
                        <p:par>
                          <p:cTn id="41" fill="hold">
                            <p:stCondLst>
                              <p:cond delay="3550"/>
                            </p:stCondLst>
                            <p:childTnLst>
                              <p:par>
                                <p:cTn id="42" presetID="53" presetClass="entr" presetSubtype="16" fill="hold" grpId="0" nodeType="afterEffect">
                                  <p:stCondLst>
                                    <p:cond delay="0"/>
                                  </p:stCondLst>
                                  <p:childTnLst>
                                    <p:set>
                                      <p:cBhvr>
                                        <p:cTn id="43" dur="1" fill="hold">
                                          <p:stCondLst>
                                            <p:cond delay="0"/>
                                          </p:stCondLst>
                                        </p:cTn>
                                        <p:tgtEl>
                                          <p:spTgt spid="4"/>
                                        </p:tgtEl>
                                        <p:attrNameLst>
                                          <p:attrName>style.visibility</p:attrName>
                                        </p:attrNameLst>
                                      </p:cBhvr>
                                      <p:to>
                                        <p:strVal val="visible"/>
                                      </p:to>
                                    </p:set>
                                    <p:anim calcmode="lin" valueType="num">
                                      <p:cBhvr>
                                        <p:cTn id="44" dur="500" fill="hold"/>
                                        <p:tgtEl>
                                          <p:spTgt spid="4"/>
                                        </p:tgtEl>
                                        <p:attrNameLst>
                                          <p:attrName>ppt_w</p:attrName>
                                        </p:attrNameLst>
                                      </p:cBhvr>
                                      <p:tavLst>
                                        <p:tav tm="0">
                                          <p:val>
                                            <p:fltVal val="0"/>
                                          </p:val>
                                        </p:tav>
                                        <p:tav tm="100000">
                                          <p:val>
                                            <p:strVal val="#ppt_w"/>
                                          </p:val>
                                        </p:tav>
                                      </p:tavLst>
                                    </p:anim>
                                    <p:anim calcmode="lin" valueType="num">
                                      <p:cBhvr>
                                        <p:cTn id="45" dur="500" fill="hold"/>
                                        <p:tgtEl>
                                          <p:spTgt spid="4"/>
                                        </p:tgtEl>
                                        <p:attrNameLst>
                                          <p:attrName>ppt_h</p:attrName>
                                        </p:attrNameLst>
                                      </p:cBhvr>
                                      <p:tavLst>
                                        <p:tav tm="0">
                                          <p:val>
                                            <p:fltVal val="0"/>
                                          </p:val>
                                        </p:tav>
                                        <p:tav tm="100000">
                                          <p:val>
                                            <p:strVal val="#ppt_h"/>
                                          </p:val>
                                        </p:tav>
                                      </p:tavLst>
                                    </p:anim>
                                    <p:animEffect transition="in" filter="fade">
                                      <p:cBhvr>
                                        <p:cTn id="46" dur="500"/>
                                        <p:tgtEl>
                                          <p:spTgt spid="4"/>
                                        </p:tgtEl>
                                      </p:cBhvr>
                                    </p:animEffect>
                                  </p:childTnLst>
                                </p:cTn>
                              </p:par>
                            </p:childTnLst>
                          </p:cTn>
                        </p:par>
                        <p:par>
                          <p:cTn id="47" fill="hold">
                            <p:stCondLst>
                              <p:cond delay="4050"/>
                            </p:stCondLst>
                            <p:childTnLst>
                              <p:par>
                                <p:cTn id="48" presetID="53" presetClass="entr" presetSubtype="16" fill="hold" nodeType="afterEffect">
                                  <p:stCondLst>
                                    <p:cond delay="0"/>
                                  </p:stCondLst>
                                  <p:childTnLst>
                                    <p:set>
                                      <p:cBhvr>
                                        <p:cTn id="49" dur="1" fill="hold">
                                          <p:stCondLst>
                                            <p:cond delay="0"/>
                                          </p:stCondLst>
                                        </p:cTn>
                                        <p:tgtEl>
                                          <p:spTgt spid="18"/>
                                        </p:tgtEl>
                                        <p:attrNameLst>
                                          <p:attrName>style.visibility</p:attrName>
                                        </p:attrNameLst>
                                      </p:cBhvr>
                                      <p:to>
                                        <p:strVal val="visible"/>
                                      </p:to>
                                    </p:set>
                                    <p:anim calcmode="lin" valueType="num">
                                      <p:cBhvr>
                                        <p:cTn id="50" dur="500" fill="hold"/>
                                        <p:tgtEl>
                                          <p:spTgt spid="18"/>
                                        </p:tgtEl>
                                        <p:attrNameLst>
                                          <p:attrName>ppt_w</p:attrName>
                                        </p:attrNameLst>
                                      </p:cBhvr>
                                      <p:tavLst>
                                        <p:tav tm="0">
                                          <p:val>
                                            <p:fltVal val="0"/>
                                          </p:val>
                                        </p:tav>
                                        <p:tav tm="100000">
                                          <p:val>
                                            <p:strVal val="#ppt_w"/>
                                          </p:val>
                                        </p:tav>
                                      </p:tavLst>
                                    </p:anim>
                                    <p:anim calcmode="lin" valueType="num">
                                      <p:cBhvr>
                                        <p:cTn id="51" dur="500" fill="hold"/>
                                        <p:tgtEl>
                                          <p:spTgt spid="18"/>
                                        </p:tgtEl>
                                        <p:attrNameLst>
                                          <p:attrName>ppt_h</p:attrName>
                                        </p:attrNameLst>
                                      </p:cBhvr>
                                      <p:tavLst>
                                        <p:tav tm="0">
                                          <p:val>
                                            <p:fltVal val="0"/>
                                          </p:val>
                                        </p:tav>
                                        <p:tav tm="100000">
                                          <p:val>
                                            <p:strVal val="#ppt_h"/>
                                          </p:val>
                                        </p:tav>
                                      </p:tavLst>
                                    </p:anim>
                                    <p:animEffect transition="in" filter="fade">
                                      <p:cBhvr>
                                        <p:cTn id="52" dur="500"/>
                                        <p:tgtEl>
                                          <p:spTgt spid="18"/>
                                        </p:tgtEl>
                                      </p:cBhvr>
                                    </p:animEffect>
                                  </p:childTnLst>
                                </p:cTn>
                              </p:par>
                            </p:childTnLst>
                          </p:cTn>
                        </p:par>
                        <p:par>
                          <p:cTn id="53" fill="hold">
                            <p:stCondLst>
                              <p:cond delay="4550"/>
                            </p:stCondLst>
                            <p:childTnLst>
                              <p:par>
                                <p:cTn id="54" presetID="10" presetClass="entr" presetSubtype="0" fill="hold" grpId="0" nodeType="afterEffect">
                                  <p:stCondLst>
                                    <p:cond delay="0"/>
                                  </p:stCondLst>
                                  <p:childTnLst>
                                    <p:set>
                                      <p:cBhvr>
                                        <p:cTn id="55" dur="1" fill="hold">
                                          <p:stCondLst>
                                            <p:cond delay="0"/>
                                          </p:stCondLst>
                                        </p:cTn>
                                        <p:tgtEl>
                                          <p:spTgt spid="10"/>
                                        </p:tgtEl>
                                        <p:attrNameLst>
                                          <p:attrName>style.visibility</p:attrName>
                                        </p:attrNameLst>
                                      </p:cBhvr>
                                      <p:to>
                                        <p:strVal val="visible"/>
                                      </p:to>
                                    </p:set>
                                    <p:animEffect transition="in" filter="fade">
                                      <p:cBhvr>
                                        <p:cTn id="56" dur="500"/>
                                        <p:tgtEl>
                                          <p:spTgt spid="10"/>
                                        </p:tgtEl>
                                      </p:cBhvr>
                                    </p:animEffect>
                                  </p:childTnLst>
                                </p:cTn>
                              </p:par>
                              <p:par>
                                <p:cTn id="57" presetID="10" presetClass="entr" presetSubtype="0" fill="hold" grpId="0" nodeType="withEffect">
                                  <p:stCondLst>
                                    <p:cond delay="0"/>
                                  </p:stCondLst>
                                  <p:childTnLst>
                                    <p:set>
                                      <p:cBhvr>
                                        <p:cTn id="58" dur="1" fill="hold">
                                          <p:stCondLst>
                                            <p:cond delay="0"/>
                                          </p:stCondLst>
                                        </p:cTn>
                                        <p:tgtEl>
                                          <p:spTgt spid="9"/>
                                        </p:tgtEl>
                                        <p:attrNameLst>
                                          <p:attrName>style.visibility</p:attrName>
                                        </p:attrNameLst>
                                      </p:cBhvr>
                                      <p:to>
                                        <p:strVal val="visible"/>
                                      </p:to>
                                    </p:set>
                                    <p:animEffect transition="in" filter="fade">
                                      <p:cBhvr>
                                        <p:cTn id="59" dur="500"/>
                                        <p:tgtEl>
                                          <p:spTgt spid="9"/>
                                        </p:tgtEl>
                                      </p:cBhvr>
                                    </p:animEffect>
                                  </p:childTnLst>
                                </p:cTn>
                              </p:par>
                            </p:childTnLst>
                          </p:cTn>
                        </p:par>
                        <p:par>
                          <p:cTn id="60" fill="hold">
                            <p:stCondLst>
                              <p:cond delay="5050"/>
                            </p:stCondLst>
                            <p:childTnLst>
                              <p:par>
                                <p:cTn id="61" presetID="53" presetClass="entr" presetSubtype="16" fill="hold" grpId="0" nodeType="afterEffect">
                                  <p:stCondLst>
                                    <p:cond delay="0"/>
                                  </p:stCondLst>
                                  <p:childTnLst>
                                    <p:set>
                                      <p:cBhvr>
                                        <p:cTn id="62" dur="1" fill="hold">
                                          <p:stCondLst>
                                            <p:cond delay="0"/>
                                          </p:stCondLst>
                                        </p:cTn>
                                        <p:tgtEl>
                                          <p:spTgt spid="2"/>
                                        </p:tgtEl>
                                        <p:attrNameLst>
                                          <p:attrName>style.visibility</p:attrName>
                                        </p:attrNameLst>
                                      </p:cBhvr>
                                      <p:to>
                                        <p:strVal val="visible"/>
                                      </p:to>
                                    </p:set>
                                    <p:anim calcmode="lin" valueType="num">
                                      <p:cBhvr>
                                        <p:cTn id="63" dur="500" fill="hold"/>
                                        <p:tgtEl>
                                          <p:spTgt spid="2"/>
                                        </p:tgtEl>
                                        <p:attrNameLst>
                                          <p:attrName>ppt_w</p:attrName>
                                        </p:attrNameLst>
                                      </p:cBhvr>
                                      <p:tavLst>
                                        <p:tav tm="0">
                                          <p:val>
                                            <p:fltVal val="0"/>
                                          </p:val>
                                        </p:tav>
                                        <p:tav tm="100000">
                                          <p:val>
                                            <p:strVal val="#ppt_w"/>
                                          </p:val>
                                        </p:tav>
                                      </p:tavLst>
                                    </p:anim>
                                    <p:anim calcmode="lin" valueType="num">
                                      <p:cBhvr>
                                        <p:cTn id="64" dur="500" fill="hold"/>
                                        <p:tgtEl>
                                          <p:spTgt spid="2"/>
                                        </p:tgtEl>
                                        <p:attrNameLst>
                                          <p:attrName>ppt_h</p:attrName>
                                        </p:attrNameLst>
                                      </p:cBhvr>
                                      <p:tavLst>
                                        <p:tav tm="0">
                                          <p:val>
                                            <p:fltVal val="0"/>
                                          </p:val>
                                        </p:tav>
                                        <p:tav tm="100000">
                                          <p:val>
                                            <p:strVal val="#ppt_h"/>
                                          </p:val>
                                        </p:tav>
                                      </p:tavLst>
                                    </p:anim>
                                    <p:animEffect transition="in" filter="fade">
                                      <p:cBhvr>
                                        <p:cTn id="65" dur="500"/>
                                        <p:tgtEl>
                                          <p:spTgt spid="2"/>
                                        </p:tgtEl>
                                      </p:cBhvr>
                                    </p:animEffect>
                                  </p:childTnLst>
                                </p:cTn>
                              </p:par>
                            </p:childTnLst>
                          </p:cTn>
                        </p:par>
                        <p:par>
                          <p:cTn id="66" fill="hold">
                            <p:stCondLst>
                              <p:cond delay="5550"/>
                            </p:stCondLst>
                            <p:childTnLst>
                              <p:par>
                                <p:cTn id="67" presetID="53" presetClass="entr" presetSubtype="16" fill="hold" nodeType="afterEffect">
                                  <p:stCondLst>
                                    <p:cond delay="0"/>
                                  </p:stCondLst>
                                  <p:childTnLst>
                                    <p:set>
                                      <p:cBhvr>
                                        <p:cTn id="68" dur="1" fill="hold">
                                          <p:stCondLst>
                                            <p:cond delay="0"/>
                                          </p:stCondLst>
                                        </p:cTn>
                                        <p:tgtEl>
                                          <p:spTgt spid="22"/>
                                        </p:tgtEl>
                                        <p:attrNameLst>
                                          <p:attrName>style.visibility</p:attrName>
                                        </p:attrNameLst>
                                      </p:cBhvr>
                                      <p:to>
                                        <p:strVal val="visible"/>
                                      </p:to>
                                    </p:set>
                                    <p:anim calcmode="lin" valueType="num">
                                      <p:cBhvr>
                                        <p:cTn id="69" dur="500" fill="hold"/>
                                        <p:tgtEl>
                                          <p:spTgt spid="22"/>
                                        </p:tgtEl>
                                        <p:attrNameLst>
                                          <p:attrName>ppt_w</p:attrName>
                                        </p:attrNameLst>
                                      </p:cBhvr>
                                      <p:tavLst>
                                        <p:tav tm="0">
                                          <p:val>
                                            <p:fltVal val="0"/>
                                          </p:val>
                                        </p:tav>
                                        <p:tav tm="100000">
                                          <p:val>
                                            <p:strVal val="#ppt_w"/>
                                          </p:val>
                                        </p:tav>
                                      </p:tavLst>
                                    </p:anim>
                                    <p:anim calcmode="lin" valueType="num">
                                      <p:cBhvr>
                                        <p:cTn id="70" dur="500" fill="hold"/>
                                        <p:tgtEl>
                                          <p:spTgt spid="22"/>
                                        </p:tgtEl>
                                        <p:attrNameLst>
                                          <p:attrName>ppt_h</p:attrName>
                                        </p:attrNameLst>
                                      </p:cBhvr>
                                      <p:tavLst>
                                        <p:tav tm="0">
                                          <p:val>
                                            <p:fltVal val="0"/>
                                          </p:val>
                                        </p:tav>
                                        <p:tav tm="100000">
                                          <p:val>
                                            <p:strVal val="#ppt_h"/>
                                          </p:val>
                                        </p:tav>
                                      </p:tavLst>
                                    </p:anim>
                                    <p:animEffect transition="in" filter="fade">
                                      <p:cBhvr>
                                        <p:cTn id="71" dur="500"/>
                                        <p:tgtEl>
                                          <p:spTgt spid="22"/>
                                        </p:tgtEl>
                                      </p:cBhvr>
                                    </p:animEffect>
                                  </p:childTnLst>
                                </p:cTn>
                              </p:par>
                            </p:childTnLst>
                          </p:cTn>
                        </p:par>
                        <p:par>
                          <p:cTn id="72" fill="hold">
                            <p:stCondLst>
                              <p:cond delay="6050"/>
                            </p:stCondLst>
                            <p:childTnLst>
                              <p:par>
                                <p:cTn id="73" presetID="10" presetClass="entr" presetSubtype="0" fill="hold" grpId="0" nodeType="afterEffect">
                                  <p:stCondLst>
                                    <p:cond delay="0"/>
                                  </p:stCondLst>
                                  <p:childTnLst>
                                    <p:set>
                                      <p:cBhvr>
                                        <p:cTn id="74" dur="1" fill="hold">
                                          <p:stCondLst>
                                            <p:cond delay="0"/>
                                          </p:stCondLst>
                                        </p:cTn>
                                        <p:tgtEl>
                                          <p:spTgt spid="12"/>
                                        </p:tgtEl>
                                        <p:attrNameLst>
                                          <p:attrName>style.visibility</p:attrName>
                                        </p:attrNameLst>
                                      </p:cBhvr>
                                      <p:to>
                                        <p:strVal val="visible"/>
                                      </p:to>
                                    </p:set>
                                    <p:animEffect transition="in" filter="fade">
                                      <p:cBhvr>
                                        <p:cTn id="75" dur="500"/>
                                        <p:tgtEl>
                                          <p:spTgt spid="12"/>
                                        </p:tgtEl>
                                      </p:cBhvr>
                                    </p:animEffect>
                                  </p:childTnLst>
                                </p:cTn>
                              </p:par>
                              <p:par>
                                <p:cTn id="76" presetID="10" presetClass="entr" presetSubtype="0" fill="hold" grpId="0" nodeType="withEffect">
                                  <p:stCondLst>
                                    <p:cond delay="0"/>
                                  </p:stCondLst>
                                  <p:childTnLst>
                                    <p:set>
                                      <p:cBhvr>
                                        <p:cTn id="77" dur="1" fill="hold">
                                          <p:stCondLst>
                                            <p:cond delay="0"/>
                                          </p:stCondLst>
                                        </p:cTn>
                                        <p:tgtEl>
                                          <p:spTgt spid="11"/>
                                        </p:tgtEl>
                                        <p:attrNameLst>
                                          <p:attrName>style.visibility</p:attrName>
                                        </p:attrNameLst>
                                      </p:cBhvr>
                                      <p:to>
                                        <p:strVal val="visible"/>
                                      </p:to>
                                    </p:set>
                                    <p:animEffect transition="in" filter="fade">
                                      <p:cBhvr>
                                        <p:cTn id="78" dur="500"/>
                                        <p:tgtEl>
                                          <p:spTgt spid="11"/>
                                        </p:tgtEl>
                                      </p:cBhvr>
                                    </p:animEffect>
                                  </p:childTnLst>
                                </p:cTn>
                              </p:par>
                            </p:childTnLst>
                          </p:cTn>
                        </p:par>
                        <p:par>
                          <p:cTn id="79" fill="hold">
                            <p:stCondLst>
                              <p:cond delay="6550"/>
                            </p:stCondLst>
                            <p:childTnLst>
                              <p:par>
                                <p:cTn id="80" presetID="53" presetClass="entr" presetSubtype="16" fill="hold" grpId="0" nodeType="afterEffect">
                                  <p:stCondLst>
                                    <p:cond delay="0"/>
                                  </p:stCondLst>
                                  <p:childTnLst>
                                    <p:set>
                                      <p:cBhvr>
                                        <p:cTn id="81" dur="1" fill="hold">
                                          <p:stCondLst>
                                            <p:cond delay="0"/>
                                          </p:stCondLst>
                                        </p:cTn>
                                        <p:tgtEl>
                                          <p:spTgt spid="3"/>
                                        </p:tgtEl>
                                        <p:attrNameLst>
                                          <p:attrName>style.visibility</p:attrName>
                                        </p:attrNameLst>
                                      </p:cBhvr>
                                      <p:to>
                                        <p:strVal val="visible"/>
                                      </p:to>
                                    </p:set>
                                    <p:anim calcmode="lin" valueType="num">
                                      <p:cBhvr>
                                        <p:cTn id="82" dur="500" fill="hold"/>
                                        <p:tgtEl>
                                          <p:spTgt spid="3"/>
                                        </p:tgtEl>
                                        <p:attrNameLst>
                                          <p:attrName>ppt_w</p:attrName>
                                        </p:attrNameLst>
                                      </p:cBhvr>
                                      <p:tavLst>
                                        <p:tav tm="0">
                                          <p:val>
                                            <p:fltVal val="0"/>
                                          </p:val>
                                        </p:tav>
                                        <p:tav tm="100000">
                                          <p:val>
                                            <p:strVal val="#ppt_w"/>
                                          </p:val>
                                        </p:tav>
                                      </p:tavLst>
                                    </p:anim>
                                    <p:anim calcmode="lin" valueType="num">
                                      <p:cBhvr>
                                        <p:cTn id="83" dur="500" fill="hold"/>
                                        <p:tgtEl>
                                          <p:spTgt spid="3"/>
                                        </p:tgtEl>
                                        <p:attrNameLst>
                                          <p:attrName>ppt_h</p:attrName>
                                        </p:attrNameLst>
                                      </p:cBhvr>
                                      <p:tavLst>
                                        <p:tav tm="0">
                                          <p:val>
                                            <p:fltVal val="0"/>
                                          </p:val>
                                        </p:tav>
                                        <p:tav tm="100000">
                                          <p:val>
                                            <p:strVal val="#ppt_h"/>
                                          </p:val>
                                        </p:tav>
                                      </p:tavLst>
                                    </p:anim>
                                    <p:animEffect transition="in" filter="fade">
                                      <p:cBhvr>
                                        <p:cTn id="84" dur="500"/>
                                        <p:tgtEl>
                                          <p:spTgt spid="3"/>
                                        </p:tgtEl>
                                      </p:cBhvr>
                                    </p:animEffect>
                                  </p:childTnLst>
                                </p:cTn>
                              </p:par>
                            </p:childTnLst>
                          </p:cTn>
                        </p:par>
                        <p:par>
                          <p:cTn id="85" fill="hold">
                            <p:stCondLst>
                              <p:cond delay="7050"/>
                            </p:stCondLst>
                            <p:childTnLst>
                              <p:par>
                                <p:cTn id="86" presetID="53" presetClass="entr" presetSubtype="16" fill="hold" grpId="0" nodeType="afterEffect">
                                  <p:stCondLst>
                                    <p:cond delay="0"/>
                                  </p:stCondLst>
                                  <p:childTnLst>
                                    <p:set>
                                      <p:cBhvr>
                                        <p:cTn id="87" dur="1" fill="hold">
                                          <p:stCondLst>
                                            <p:cond delay="0"/>
                                          </p:stCondLst>
                                        </p:cTn>
                                        <p:tgtEl>
                                          <p:spTgt spid="21"/>
                                        </p:tgtEl>
                                        <p:attrNameLst>
                                          <p:attrName>style.visibility</p:attrName>
                                        </p:attrNameLst>
                                      </p:cBhvr>
                                      <p:to>
                                        <p:strVal val="visible"/>
                                      </p:to>
                                    </p:set>
                                    <p:anim calcmode="lin" valueType="num">
                                      <p:cBhvr>
                                        <p:cTn id="88" dur="500" fill="hold"/>
                                        <p:tgtEl>
                                          <p:spTgt spid="21"/>
                                        </p:tgtEl>
                                        <p:attrNameLst>
                                          <p:attrName>ppt_w</p:attrName>
                                        </p:attrNameLst>
                                      </p:cBhvr>
                                      <p:tavLst>
                                        <p:tav tm="0">
                                          <p:val>
                                            <p:fltVal val="0"/>
                                          </p:val>
                                        </p:tav>
                                        <p:tav tm="100000">
                                          <p:val>
                                            <p:strVal val="#ppt_w"/>
                                          </p:val>
                                        </p:tav>
                                      </p:tavLst>
                                    </p:anim>
                                    <p:anim calcmode="lin" valueType="num">
                                      <p:cBhvr>
                                        <p:cTn id="89" dur="500" fill="hold"/>
                                        <p:tgtEl>
                                          <p:spTgt spid="21"/>
                                        </p:tgtEl>
                                        <p:attrNameLst>
                                          <p:attrName>ppt_h</p:attrName>
                                        </p:attrNameLst>
                                      </p:cBhvr>
                                      <p:tavLst>
                                        <p:tav tm="0">
                                          <p:val>
                                            <p:fltVal val="0"/>
                                          </p:val>
                                        </p:tav>
                                        <p:tav tm="100000">
                                          <p:val>
                                            <p:strVal val="#ppt_h"/>
                                          </p:val>
                                        </p:tav>
                                      </p:tavLst>
                                    </p:anim>
                                    <p:animEffect transition="in" filter="fade">
                                      <p:cBhvr>
                                        <p:cTn id="90" dur="500"/>
                                        <p:tgtEl>
                                          <p:spTgt spid="21"/>
                                        </p:tgtEl>
                                      </p:cBhvr>
                                    </p:animEffect>
                                  </p:childTnLst>
                                </p:cTn>
                              </p:par>
                            </p:childTnLst>
                          </p:cTn>
                        </p:par>
                        <p:par>
                          <p:cTn id="91" fill="hold">
                            <p:stCondLst>
                              <p:cond delay="7550"/>
                            </p:stCondLst>
                            <p:childTnLst>
                              <p:par>
                                <p:cTn id="92" presetID="10" presetClass="entr" presetSubtype="0" fill="hold" grpId="0" nodeType="afterEffect">
                                  <p:stCondLst>
                                    <p:cond delay="0"/>
                                  </p:stCondLst>
                                  <p:childTnLst>
                                    <p:set>
                                      <p:cBhvr>
                                        <p:cTn id="93" dur="1" fill="hold">
                                          <p:stCondLst>
                                            <p:cond delay="0"/>
                                          </p:stCondLst>
                                        </p:cTn>
                                        <p:tgtEl>
                                          <p:spTgt spid="30"/>
                                        </p:tgtEl>
                                        <p:attrNameLst>
                                          <p:attrName>style.visibility</p:attrName>
                                        </p:attrNameLst>
                                      </p:cBhvr>
                                      <p:to>
                                        <p:strVal val="visible"/>
                                      </p:to>
                                    </p:set>
                                    <p:animEffect transition="in" filter="fade">
                                      <p:cBhvr>
                                        <p:cTn id="94" dur="500"/>
                                        <p:tgtEl>
                                          <p:spTgt spid="30"/>
                                        </p:tgtEl>
                                      </p:cBhvr>
                                    </p:animEffect>
                                  </p:childTnLst>
                                </p:cTn>
                              </p:par>
                            </p:childTnLst>
                          </p:cTn>
                        </p:par>
                        <p:par>
                          <p:cTn id="95" fill="hold">
                            <p:stCondLst>
                              <p:cond delay="8050"/>
                            </p:stCondLst>
                            <p:childTnLst>
                              <p:par>
                                <p:cTn id="96" presetID="10" presetClass="entr" presetSubtype="0" fill="hold" grpId="0" nodeType="afterEffect">
                                  <p:stCondLst>
                                    <p:cond delay="0"/>
                                  </p:stCondLst>
                                  <p:childTnLst>
                                    <p:set>
                                      <p:cBhvr>
                                        <p:cTn id="97" dur="1" fill="hold">
                                          <p:stCondLst>
                                            <p:cond delay="0"/>
                                          </p:stCondLst>
                                        </p:cTn>
                                        <p:tgtEl>
                                          <p:spTgt spid="14"/>
                                        </p:tgtEl>
                                        <p:attrNameLst>
                                          <p:attrName>style.visibility</p:attrName>
                                        </p:attrNameLst>
                                      </p:cBhvr>
                                      <p:to>
                                        <p:strVal val="visible"/>
                                      </p:to>
                                    </p:set>
                                    <p:animEffect transition="in" filter="fade">
                                      <p:cBhvr>
                                        <p:cTn id="98" dur="500"/>
                                        <p:tgtEl>
                                          <p:spTgt spid="14"/>
                                        </p:tgtEl>
                                      </p:cBhvr>
                                    </p:animEffect>
                                  </p:childTnLst>
                                </p:cTn>
                              </p:par>
                              <p:par>
                                <p:cTn id="99" presetID="10" presetClass="entr" presetSubtype="0" fill="hold" grpId="0" nodeType="withEffect">
                                  <p:stCondLst>
                                    <p:cond delay="0"/>
                                  </p:stCondLst>
                                  <p:childTnLst>
                                    <p:set>
                                      <p:cBhvr>
                                        <p:cTn id="100" dur="1" fill="hold">
                                          <p:stCondLst>
                                            <p:cond delay="0"/>
                                          </p:stCondLst>
                                        </p:cTn>
                                        <p:tgtEl>
                                          <p:spTgt spid="13"/>
                                        </p:tgtEl>
                                        <p:attrNameLst>
                                          <p:attrName>style.visibility</p:attrName>
                                        </p:attrNameLst>
                                      </p:cBhvr>
                                      <p:to>
                                        <p:strVal val="visible"/>
                                      </p:to>
                                    </p:set>
                                    <p:animEffect transition="in" filter="fade">
                                      <p:cBhvr>
                                        <p:cTn id="101"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21" grpId="0" animBg="1"/>
      <p:bldP spid="26" grpId="0"/>
      <p:bldP spid="30" grpId="0" animBg="1"/>
      <p:bldP spid="3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Title 1"/>
          <p:cNvSpPr txBox="1"/>
          <p:nvPr/>
        </p:nvSpPr>
        <p:spPr>
          <a:xfrm>
            <a:off x="857880" y="200199"/>
            <a:ext cx="2129944" cy="379477"/>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anose="020B0306030504020204" pitchFamily="34" charset="0"/>
              </a:defRPr>
            </a:lvl1pPr>
          </a:lstStyle>
          <a:p>
            <a:pPr algn="l"/>
            <a:r>
              <a:rPr lang="en-US" altLang="zh-CN" sz="1800" b="1" dirty="0">
                <a:latin typeface="Arial"/>
                <a:ea typeface="微软雅黑"/>
                <a:sym typeface="Arial"/>
              </a:rPr>
              <a:t>Add title text</a:t>
            </a:r>
            <a:endParaRPr lang="en-GB" altLang="zh-CN" sz="1800" b="1" dirty="0">
              <a:latin typeface="Arial"/>
              <a:ea typeface="微软雅黑"/>
              <a:sym typeface="Arial"/>
            </a:endParaRPr>
          </a:p>
        </p:txBody>
      </p:sp>
      <p:sp>
        <p:nvSpPr>
          <p:cNvPr id="32" name="Freeform 7"/>
          <p:cNvSpPr>
            <a:spLocks noChangeArrowheads="1"/>
          </p:cNvSpPr>
          <p:nvPr/>
        </p:nvSpPr>
        <p:spPr bwMode="auto">
          <a:xfrm>
            <a:off x="3965575" y="1411437"/>
            <a:ext cx="1038225" cy="915987"/>
          </a:xfrm>
          <a:custGeom>
            <a:avLst/>
            <a:gdLst>
              <a:gd name="T0" fmla="*/ 2684 w 2684"/>
              <a:gd name="T1" fmla="*/ 2365 h 2365"/>
              <a:gd name="T2" fmla="*/ 1342 w 2684"/>
              <a:gd name="T3" fmla="*/ 0 h 2365"/>
              <a:gd name="T4" fmla="*/ 0 w 2684"/>
              <a:gd name="T5" fmla="*/ 2365 h 2365"/>
              <a:gd name="T6" fmla="*/ 2684 w 2684"/>
              <a:gd name="T7" fmla="*/ 2365 h 2365"/>
              <a:gd name="T8" fmla="*/ 0 60000 65536"/>
              <a:gd name="T9" fmla="*/ 0 60000 65536"/>
              <a:gd name="T10" fmla="*/ 0 60000 65536"/>
              <a:gd name="T11" fmla="*/ 0 60000 65536"/>
              <a:gd name="T12" fmla="*/ 0 w 2684"/>
              <a:gd name="T13" fmla="*/ 0 h 2365"/>
              <a:gd name="T14" fmla="*/ 2684 w 2684"/>
              <a:gd name="T15" fmla="*/ 2365 h 2365"/>
            </a:gdLst>
            <a:ahLst/>
            <a:cxnLst>
              <a:cxn ang="T8">
                <a:pos x="T0" y="T1"/>
              </a:cxn>
              <a:cxn ang="T9">
                <a:pos x="T2" y="T3"/>
              </a:cxn>
              <a:cxn ang="T10">
                <a:pos x="T4" y="T5"/>
              </a:cxn>
              <a:cxn ang="T11">
                <a:pos x="T6" y="T7"/>
              </a:cxn>
            </a:cxnLst>
            <a:rect l="T12" t="T13" r="T14" b="T15"/>
            <a:pathLst>
              <a:path w="2684" h="2365">
                <a:moveTo>
                  <a:pt x="2684" y="2365"/>
                </a:moveTo>
                <a:lnTo>
                  <a:pt x="1342" y="0"/>
                </a:lnTo>
                <a:lnTo>
                  <a:pt x="0" y="2365"/>
                </a:lnTo>
                <a:lnTo>
                  <a:pt x="2684" y="2365"/>
                </a:lnTo>
                <a:close/>
              </a:path>
            </a:pathLst>
          </a:custGeom>
          <a:solidFill>
            <a:schemeClr val="accent1"/>
          </a:solidFill>
          <a:ln>
            <a:noFill/>
          </a:ln>
        </p:spPr>
        <p:txBody>
          <a:bodyPr/>
          <a:lstStyle/>
          <a:p>
            <a:endParaRPr lang="zh-CN" altLang="zh-CN">
              <a:solidFill>
                <a:srgbClr val="000000"/>
              </a:solidFill>
              <a:latin typeface="Arial"/>
              <a:ea typeface="微软雅黑"/>
              <a:sym typeface="Arial"/>
            </a:endParaRPr>
          </a:p>
        </p:txBody>
      </p:sp>
      <p:sp>
        <p:nvSpPr>
          <p:cNvPr id="33" name="Freeform 8"/>
          <p:cNvSpPr>
            <a:spLocks noChangeArrowheads="1"/>
          </p:cNvSpPr>
          <p:nvPr/>
        </p:nvSpPr>
        <p:spPr bwMode="auto">
          <a:xfrm>
            <a:off x="2936875" y="2327424"/>
            <a:ext cx="1028700" cy="990600"/>
          </a:xfrm>
          <a:custGeom>
            <a:avLst/>
            <a:gdLst>
              <a:gd name="T0" fmla="*/ 2664 w 2664"/>
              <a:gd name="T1" fmla="*/ 0 h 2553"/>
              <a:gd name="T2" fmla="*/ 0 w 2664"/>
              <a:gd name="T3" fmla="*/ 546 h 2553"/>
              <a:gd name="T4" fmla="*/ 1835 w 2664"/>
              <a:gd name="T5" fmla="*/ 2553 h 2553"/>
              <a:gd name="T6" fmla="*/ 2664 w 2664"/>
              <a:gd name="T7" fmla="*/ 0 h 2553"/>
              <a:gd name="T8" fmla="*/ 0 60000 65536"/>
              <a:gd name="T9" fmla="*/ 0 60000 65536"/>
              <a:gd name="T10" fmla="*/ 0 60000 65536"/>
              <a:gd name="T11" fmla="*/ 0 60000 65536"/>
              <a:gd name="T12" fmla="*/ 0 w 2664"/>
              <a:gd name="T13" fmla="*/ 0 h 2553"/>
              <a:gd name="T14" fmla="*/ 2664 w 2664"/>
              <a:gd name="T15" fmla="*/ 2553 h 2553"/>
            </a:gdLst>
            <a:ahLst/>
            <a:cxnLst>
              <a:cxn ang="T8">
                <a:pos x="T0" y="T1"/>
              </a:cxn>
              <a:cxn ang="T9">
                <a:pos x="T2" y="T3"/>
              </a:cxn>
              <a:cxn ang="T10">
                <a:pos x="T4" y="T5"/>
              </a:cxn>
              <a:cxn ang="T11">
                <a:pos x="T6" y="T7"/>
              </a:cxn>
            </a:cxnLst>
            <a:rect l="T12" t="T13" r="T14" b="T15"/>
            <a:pathLst>
              <a:path w="2664" h="2553">
                <a:moveTo>
                  <a:pt x="2664" y="0"/>
                </a:moveTo>
                <a:lnTo>
                  <a:pt x="0" y="546"/>
                </a:lnTo>
                <a:lnTo>
                  <a:pt x="1835" y="2553"/>
                </a:lnTo>
                <a:lnTo>
                  <a:pt x="2664" y="0"/>
                </a:lnTo>
                <a:close/>
              </a:path>
            </a:pathLst>
          </a:custGeom>
          <a:solidFill>
            <a:schemeClr val="accent1"/>
          </a:solidFill>
          <a:ln>
            <a:noFill/>
          </a:ln>
        </p:spPr>
        <p:txBody>
          <a:bodyPr/>
          <a:lstStyle/>
          <a:p>
            <a:endParaRPr lang="zh-CN" altLang="zh-CN">
              <a:solidFill>
                <a:srgbClr val="000000"/>
              </a:solidFill>
              <a:latin typeface="Arial"/>
              <a:ea typeface="微软雅黑"/>
              <a:sym typeface="Arial"/>
            </a:endParaRPr>
          </a:p>
        </p:txBody>
      </p:sp>
      <p:sp>
        <p:nvSpPr>
          <p:cNvPr id="34" name="Freeform 9"/>
          <p:cNvSpPr>
            <a:spLocks noChangeArrowheads="1"/>
          </p:cNvSpPr>
          <p:nvPr/>
        </p:nvSpPr>
        <p:spPr bwMode="auto">
          <a:xfrm>
            <a:off x="3527425" y="3318024"/>
            <a:ext cx="955675" cy="1044575"/>
          </a:xfrm>
          <a:custGeom>
            <a:avLst/>
            <a:gdLst>
              <a:gd name="T0" fmla="*/ 305 w 2476"/>
              <a:gd name="T1" fmla="*/ 0 h 2702"/>
              <a:gd name="T2" fmla="*/ 0 w 2476"/>
              <a:gd name="T3" fmla="*/ 2702 h 2702"/>
              <a:gd name="T4" fmla="*/ 2476 w 2476"/>
              <a:gd name="T5" fmla="*/ 1578 h 2702"/>
              <a:gd name="T6" fmla="*/ 305 w 2476"/>
              <a:gd name="T7" fmla="*/ 0 h 2702"/>
              <a:gd name="T8" fmla="*/ 0 60000 65536"/>
              <a:gd name="T9" fmla="*/ 0 60000 65536"/>
              <a:gd name="T10" fmla="*/ 0 60000 65536"/>
              <a:gd name="T11" fmla="*/ 0 60000 65536"/>
              <a:gd name="T12" fmla="*/ 0 w 2476"/>
              <a:gd name="T13" fmla="*/ 0 h 2702"/>
              <a:gd name="T14" fmla="*/ 2476 w 2476"/>
              <a:gd name="T15" fmla="*/ 2702 h 2702"/>
            </a:gdLst>
            <a:ahLst/>
            <a:cxnLst>
              <a:cxn ang="T8">
                <a:pos x="T0" y="T1"/>
              </a:cxn>
              <a:cxn ang="T9">
                <a:pos x="T2" y="T3"/>
              </a:cxn>
              <a:cxn ang="T10">
                <a:pos x="T4" y="T5"/>
              </a:cxn>
              <a:cxn ang="T11">
                <a:pos x="T6" y="T7"/>
              </a:cxn>
            </a:cxnLst>
            <a:rect l="T12" t="T13" r="T14" b="T15"/>
            <a:pathLst>
              <a:path w="2476" h="2702">
                <a:moveTo>
                  <a:pt x="305" y="0"/>
                </a:moveTo>
                <a:lnTo>
                  <a:pt x="0" y="2702"/>
                </a:lnTo>
                <a:lnTo>
                  <a:pt x="2476" y="1578"/>
                </a:lnTo>
                <a:lnTo>
                  <a:pt x="305" y="0"/>
                </a:lnTo>
                <a:close/>
              </a:path>
            </a:pathLst>
          </a:custGeom>
          <a:solidFill>
            <a:schemeClr val="accent1"/>
          </a:solidFill>
          <a:ln>
            <a:noFill/>
          </a:ln>
        </p:spPr>
        <p:txBody>
          <a:bodyPr/>
          <a:lstStyle/>
          <a:p>
            <a:endParaRPr lang="zh-CN" altLang="zh-CN">
              <a:solidFill>
                <a:srgbClr val="000000"/>
              </a:solidFill>
              <a:latin typeface="Arial"/>
              <a:ea typeface="微软雅黑"/>
              <a:sym typeface="Arial"/>
            </a:endParaRPr>
          </a:p>
        </p:txBody>
      </p:sp>
      <p:sp>
        <p:nvSpPr>
          <p:cNvPr id="35" name="Freeform 10"/>
          <p:cNvSpPr>
            <a:spLocks noChangeArrowheads="1"/>
          </p:cNvSpPr>
          <p:nvPr/>
        </p:nvSpPr>
        <p:spPr bwMode="auto">
          <a:xfrm>
            <a:off x="4483100" y="3318024"/>
            <a:ext cx="958850" cy="1044575"/>
          </a:xfrm>
          <a:custGeom>
            <a:avLst/>
            <a:gdLst>
              <a:gd name="T0" fmla="*/ 0 w 2476"/>
              <a:gd name="T1" fmla="*/ 1578 h 2702"/>
              <a:gd name="T2" fmla="*/ 2476 w 2476"/>
              <a:gd name="T3" fmla="*/ 2702 h 2702"/>
              <a:gd name="T4" fmla="*/ 2172 w 2476"/>
              <a:gd name="T5" fmla="*/ 0 h 2702"/>
              <a:gd name="T6" fmla="*/ 0 w 2476"/>
              <a:gd name="T7" fmla="*/ 1578 h 2702"/>
              <a:gd name="T8" fmla="*/ 0 60000 65536"/>
              <a:gd name="T9" fmla="*/ 0 60000 65536"/>
              <a:gd name="T10" fmla="*/ 0 60000 65536"/>
              <a:gd name="T11" fmla="*/ 0 60000 65536"/>
              <a:gd name="T12" fmla="*/ 0 w 2476"/>
              <a:gd name="T13" fmla="*/ 0 h 2702"/>
              <a:gd name="T14" fmla="*/ 2476 w 2476"/>
              <a:gd name="T15" fmla="*/ 2702 h 2702"/>
            </a:gdLst>
            <a:ahLst/>
            <a:cxnLst>
              <a:cxn ang="T8">
                <a:pos x="T0" y="T1"/>
              </a:cxn>
              <a:cxn ang="T9">
                <a:pos x="T2" y="T3"/>
              </a:cxn>
              <a:cxn ang="T10">
                <a:pos x="T4" y="T5"/>
              </a:cxn>
              <a:cxn ang="T11">
                <a:pos x="T6" y="T7"/>
              </a:cxn>
            </a:cxnLst>
            <a:rect l="T12" t="T13" r="T14" b="T15"/>
            <a:pathLst>
              <a:path w="2476" h="2702">
                <a:moveTo>
                  <a:pt x="0" y="1578"/>
                </a:moveTo>
                <a:lnTo>
                  <a:pt x="2476" y="2702"/>
                </a:lnTo>
                <a:lnTo>
                  <a:pt x="2172" y="0"/>
                </a:lnTo>
                <a:lnTo>
                  <a:pt x="0" y="1578"/>
                </a:lnTo>
                <a:close/>
              </a:path>
            </a:pathLst>
          </a:custGeom>
          <a:solidFill>
            <a:schemeClr val="accent1"/>
          </a:solidFill>
          <a:ln>
            <a:noFill/>
          </a:ln>
        </p:spPr>
        <p:txBody>
          <a:bodyPr/>
          <a:lstStyle/>
          <a:p>
            <a:endParaRPr lang="zh-CN" altLang="zh-CN">
              <a:solidFill>
                <a:srgbClr val="000000"/>
              </a:solidFill>
              <a:latin typeface="Arial"/>
              <a:ea typeface="微软雅黑"/>
              <a:sym typeface="Arial"/>
            </a:endParaRPr>
          </a:p>
        </p:txBody>
      </p:sp>
      <p:sp>
        <p:nvSpPr>
          <p:cNvPr id="36" name="Freeform 11"/>
          <p:cNvSpPr>
            <a:spLocks noChangeArrowheads="1"/>
          </p:cNvSpPr>
          <p:nvPr/>
        </p:nvSpPr>
        <p:spPr bwMode="auto">
          <a:xfrm>
            <a:off x="5003800" y="2327424"/>
            <a:ext cx="1028700" cy="990600"/>
          </a:xfrm>
          <a:custGeom>
            <a:avLst/>
            <a:gdLst>
              <a:gd name="T0" fmla="*/ 830 w 2664"/>
              <a:gd name="T1" fmla="*/ 2553 h 2553"/>
              <a:gd name="T2" fmla="*/ 2664 w 2664"/>
              <a:gd name="T3" fmla="*/ 546 h 2553"/>
              <a:gd name="T4" fmla="*/ 0 w 2664"/>
              <a:gd name="T5" fmla="*/ 0 h 2553"/>
              <a:gd name="T6" fmla="*/ 830 w 2664"/>
              <a:gd name="T7" fmla="*/ 2553 h 2553"/>
              <a:gd name="T8" fmla="*/ 0 60000 65536"/>
              <a:gd name="T9" fmla="*/ 0 60000 65536"/>
              <a:gd name="T10" fmla="*/ 0 60000 65536"/>
              <a:gd name="T11" fmla="*/ 0 60000 65536"/>
              <a:gd name="T12" fmla="*/ 0 w 2664"/>
              <a:gd name="T13" fmla="*/ 0 h 2553"/>
              <a:gd name="T14" fmla="*/ 2664 w 2664"/>
              <a:gd name="T15" fmla="*/ 2553 h 2553"/>
            </a:gdLst>
            <a:ahLst/>
            <a:cxnLst>
              <a:cxn ang="T8">
                <a:pos x="T0" y="T1"/>
              </a:cxn>
              <a:cxn ang="T9">
                <a:pos x="T2" y="T3"/>
              </a:cxn>
              <a:cxn ang="T10">
                <a:pos x="T4" y="T5"/>
              </a:cxn>
              <a:cxn ang="T11">
                <a:pos x="T6" y="T7"/>
              </a:cxn>
            </a:cxnLst>
            <a:rect l="T12" t="T13" r="T14" b="T15"/>
            <a:pathLst>
              <a:path w="2664" h="2553">
                <a:moveTo>
                  <a:pt x="830" y="2553"/>
                </a:moveTo>
                <a:lnTo>
                  <a:pt x="2664" y="546"/>
                </a:lnTo>
                <a:lnTo>
                  <a:pt x="0" y="0"/>
                </a:lnTo>
                <a:lnTo>
                  <a:pt x="830" y="2553"/>
                </a:lnTo>
                <a:close/>
              </a:path>
            </a:pathLst>
          </a:custGeom>
          <a:solidFill>
            <a:schemeClr val="accent1"/>
          </a:solidFill>
          <a:ln>
            <a:noFill/>
          </a:ln>
        </p:spPr>
        <p:txBody>
          <a:bodyPr/>
          <a:lstStyle/>
          <a:p>
            <a:endParaRPr lang="zh-CN" altLang="zh-CN">
              <a:solidFill>
                <a:srgbClr val="000000"/>
              </a:solidFill>
              <a:latin typeface="Arial"/>
              <a:ea typeface="微软雅黑"/>
              <a:sym typeface="Arial"/>
            </a:endParaRPr>
          </a:p>
        </p:txBody>
      </p:sp>
      <p:sp>
        <p:nvSpPr>
          <p:cNvPr id="37" name="矩形 7"/>
          <p:cNvSpPr>
            <a:spLocks noChangeArrowheads="1"/>
          </p:cNvSpPr>
          <p:nvPr/>
        </p:nvSpPr>
        <p:spPr bwMode="auto">
          <a:xfrm>
            <a:off x="4281931" y="1830537"/>
            <a:ext cx="400752"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r>
              <a:rPr lang="en-US" altLang="zh-CN" sz="2800" b="1">
                <a:solidFill>
                  <a:schemeClr val="bg1"/>
                </a:solidFill>
                <a:latin typeface="Arial"/>
                <a:ea typeface="微软雅黑"/>
                <a:sym typeface="Arial"/>
              </a:rPr>
              <a:t>01</a:t>
            </a:r>
            <a:endParaRPr lang="zh-CN" altLang="en-US" sz="2800" b="1">
              <a:solidFill>
                <a:schemeClr val="bg1"/>
              </a:solidFill>
              <a:latin typeface="Arial"/>
              <a:ea typeface="微软雅黑"/>
              <a:sym typeface="Arial"/>
            </a:endParaRPr>
          </a:p>
        </p:txBody>
      </p:sp>
      <p:sp>
        <p:nvSpPr>
          <p:cNvPr id="38" name="矩形 8"/>
          <p:cNvSpPr>
            <a:spLocks noChangeArrowheads="1"/>
          </p:cNvSpPr>
          <p:nvPr/>
        </p:nvSpPr>
        <p:spPr bwMode="auto">
          <a:xfrm>
            <a:off x="5242369" y="2514749"/>
            <a:ext cx="400751"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r>
              <a:rPr lang="en-US" altLang="zh-CN" sz="2800" b="1" dirty="0">
                <a:solidFill>
                  <a:schemeClr val="bg1"/>
                </a:solidFill>
                <a:latin typeface="Arial"/>
                <a:ea typeface="微软雅黑"/>
                <a:sym typeface="Arial"/>
              </a:rPr>
              <a:t>02</a:t>
            </a:r>
            <a:endParaRPr lang="zh-CN" altLang="en-US" sz="2800" b="1" dirty="0">
              <a:solidFill>
                <a:schemeClr val="bg1"/>
              </a:solidFill>
              <a:latin typeface="Arial"/>
              <a:ea typeface="微软雅黑"/>
              <a:sym typeface="Arial"/>
            </a:endParaRPr>
          </a:p>
        </p:txBody>
      </p:sp>
      <p:sp>
        <p:nvSpPr>
          <p:cNvPr id="39" name="矩形 9"/>
          <p:cNvSpPr>
            <a:spLocks noChangeArrowheads="1"/>
          </p:cNvSpPr>
          <p:nvPr/>
        </p:nvSpPr>
        <p:spPr bwMode="auto">
          <a:xfrm>
            <a:off x="4883594" y="3654574"/>
            <a:ext cx="400751"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r>
              <a:rPr lang="en-US" altLang="zh-CN" sz="2800" b="1">
                <a:solidFill>
                  <a:schemeClr val="bg1"/>
                </a:solidFill>
                <a:latin typeface="Arial"/>
                <a:ea typeface="微软雅黑"/>
                <a:sym typeface="Arial"/>
              </a:rPr>
              <a:t>03</a:t>
            </a:r>
            <a:endParaRPr lang="zh-CN" altLang="en-US" sz="2800" b="1">
              <a:solidFill>
                <a:schemeClr val="bg1"/>
              </a:solidFill>
              <a:latin typeface="Arial"/>
              <a:ea typeface="微软雅黑"/>
              <a:sym typeface="Arial"/>
            </a:endParaRPr>
          </a:p>
        </p:txBody>
      </p:sp>
      <p:sp>
        <p:nvSpPr>
          <p:cNvPr id="40" name="矩形 10"/>
          <p:cNvSpPr>
            <a:spLocks noChangeArrowheads="1"/>
          </p:cNvSpPr>
          <p:nvPr/>
        </p:nvSpPr>
        <p:spPr bwMode="auto">
          <a:xfrm>
            <a:off x="3624706" y="3668862"/>
            <a:ext cx="400752"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r>
              <a:rPr lang="en-US" altLang="zh-CN" sz="2800" b="1">
                <a:solidFill>
                  <a:schemeClr val="bg1"/>
                </a:solidFill>
                <a:latin typeface="Arial"/>
                <a:ea typeface="微软雅黑"/>
                <a:sym typeface="Arial"/>
              </a:rPr>
              <a:t>04</a:t>
            </a:r>
            <a:endParaRPr lang="zh-CN" altLang="en-US" sz="2800" b="1">
              <a:solidFill>
                <a:schemeClr val="bg1"/>
              </a:solidFill>
              <a:latin typeface="Arial"/>
              <a:ea typeface="微软雅黑"/>
              <a:sym typeface="Arial"/>
            </a:endParaRPr>
          </a:p>
        </p:txBody>
      </p:sp>
      <p:sp>
        <p:nvSpPr>
          <p:cNvPr id="41" name="矩形 11"/>
          <p:cNvSpPr>
            <a:spLocks noChangeArrowheads="1"/>
          </p:cNvSpPr>
          <p:nvPr/>
        </p:nvSpPr>
        <p:spPr bwMode="auto">
          <a:xfrm>
            <a:off x="3326256" y="2524274"/>
            <a:ext cx="400752"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r>
              <a:rPr lang="en-US" altLang="zh-CN" sz="2800" b="1">
                <a:solidFill>
                  <a:schemeClr val="bg1"/>
                </a:solidFill>
                <a:latin typeface="Arial"/>
                <a:ea typeface="微软雅黑"/>
                <a:sym typeface="Arial"/>
              </a:rPr>
              <a:t>05</a:t>
            </a:r>
            <a:endParaRPr lang="zh-CN" altLang="en-US" sz="2800" b="1">
              <a:solidFill>
                <a:schemeClr val="bg1"/>
              </a:solidFill>
              <a:latin typeface="Arial"/>
              <a:ea typeface="微软雅黑"/>
              <a:sym typeface="Arial"/>
            </a:endParaRPr>
          </a:p>
        </p:txBody>
      </p:sp>
      <p:sp>
        <p:nvSpPr>
          <p:cNvPr id="42" name="TextBox 12"/>
          <p:cNvSpPr>
            <a:spLocks noChangeArrowheads="1"/>
          </p:cNvSpPr>
          <p:nvPr/>
        </p:nvSpPr>
        <p:spPr bwMode="auto">
          <a:xfrm>
            <a:off x="4879975" y="1260624"/>
            <a:ext cx="257175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just"/>
            <a:r>
              <a:rPr lang="en-US" altLang="zh-CN" sz="1000" dirty="0">
                <a:solidFill>
                  <a:srgbClr val="595959"/>
                </a:solidFill>
                <a:latin typeface="Arial"/>
                <a:ea typeface="微软雅黑"/>
                <a:sym typeface="Arial"/>
              </a:rPr>
              <a:t>Click here to add content, content to match the title. </a:t>
            </a:r>
          </a:p>
        </p:txBody>
      </p:sp>
      <p:sp>
        <p:nvSpPr>
          <p:cNvPr id="43" name="TextBox 13"/>
          <p:cNvSpPr>
            <a:spLocks noChangeArrowheads="1"/>
          </p:cNvSpPr>
          <p:nvPr/>
        </p:nvSpPr>
        <p:spPr bwMode="auto">
          <a:xfrm>
            <a:off x="6138863" y="2484587"/>
            <a:ext cx="210978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just"/>
            <a:r>
              <a:rPr lang="en-US" altLang="zh-CN" sz="1000" dirty="0">
                <a:solidFill>
                  <a:srgbClr val="595959"/>
                </a:solidFill>
                <a:latin typeface="Arial"/>
                <a:ea typeface="微软雅黑"/>
                <a:sym typeface="Arial"/>
              </a:rPr>
              <a:t>Click here to add content, content to match the title. </a:t>
            </a:r>
          </a:p>
        </p:txBody>
      </p:sp>
      <p:sp>
        <p:nvSpPr>
          <p:cNvPr id="44" name="TextBox 14"/>
          <p:cNvSpPr>
            <a:spLocks noChangeArrowheads="1"/>
          </p:cNvSpPr>
          <p:nvPr/>
        </p:nvSpPr>
        <p:spPr bwMode="auto">
          <a:xfrm>
            <a:off x="5622925" y="3930799"/>
            <a:ext cx="210978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just"/>
            <a:r>
              <a:rPr lang="en-US" altLang="zh-CN" sz="1000" dirty="0">
                <a:solidFill>
                  <a:srgbClr val="595959"/>
                </a:solidFill>
                <a:latin typeface="Arial"/>
                <a:ea typeface="微软雅黑"/>
                <a:sym typeface="Arial"/>
              </a:rPr>
              <a:t>Click here to add content, content to match the title. </a:t>
            </a:r>
          </a:p>
        </p:txBody>
      </p:sp>
      <p:sp>
        <p:nvSpPr>
          <p:cNvPr id="45" name="TextBox 15"/>
          <p:cNvSpPr>
            <a:spLocks noChangeArrowheads="1"/>
          </p:cNvSpPr>
          <p:nvPr/>
        </p:nvSpPr>
        <p:spPr bwMode="auto">
          <a:xfrm>
            <a:off x="1136650" y="3629174"/>
            <a:ext cx="21082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just"/>
            <a:r>
              <a:rPr lang="en-US" altLang="zh-CN" sz="1000" dirty="0">
                <a:solidFill>
                  <a:srgbClr val="595959"/>
                </a:solidFill>
                <a:latin typeface="Arial"/>
                <a:ea typeface="微软雅黑"/>
                <a:sym typeface="Arial"/>
              </a:rPr>
              <a:t>Click here to add content, content to match the title. </a:t>
            </a:r>
          </a:p>
        </p:txBody>
      </p:sp>
      <p:sp>
        <p:nvSpPr>
          <p:cNvPr id="46" name="TextBox 16"/>
          <p:cNvSpPr>
            <a:spLocks noChangeArrowheads="1"/>
          </p:cNvSpPr>
          <p:nvPr/>
        </p:nvSpPr>
        <p:spPr bwMode="auto">
          <a:xfrm>
            <a:off x="1136650" y="1881337"/>
            <a:ext cx="21082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just"/>
            <a:r>
              <a:rPr lang="en-US" altLang="zh-CN" sz="1000" dirty="0">
                <a:solidFill>
                  <a:srgbClr val="595959"/>
                </a:solidFill>
                <a:latin typeface="Arial"/>
                <a:ea typeface="微软雅黑"/>
                <a:sym typeface="Arial"/>
              </a:rPr>
              <a:t>Click here to add content, content to match the title. </a:t>
            </a:r>
          </a:p>
        </p:txBody>
      </p:sp>
      <p:sp>
        <p:nvSpPr>
          <p:cNvPr id="47" name="TextBox 17"/>
          <p:cNvSpPr>
            <a:spLocks noChangeArrowheads="1"/>
          </p:cNvSpPr>
          <p:nvPr/>
        </p:nvSpPr>
        <p:spPr bwMode="auto">
          <a:xfrm>
            <a:off x="4879975" y="1059133"/>
            <a:ext cx="126206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altLang="zh-CN" sz="1200" b="1" dirty="0">
                <a:solidFill>
                  <a:schemeClr val="accent1"/>
                </a:solidFill>
                <a:latin typeface="Arial"/>
                <a:ea typeface="微软雅黑"/>
                <a:sym typeface="Arial"/>
              </a:rPr>
              <a:t>Add title text</a:t>
            </a:r>
            <a:endParaRPr lang="zh-CN" altLang="en-US" sz="1200" b="1" dirty="0">
              <a:solidFill>
                <a:schemeClr val="accent1"/>
              </a:solidFill>
              <a:latin typeface="Arial"/>
              <a:ea typeface="微软雅黑"/>
              <a:sym typeface="Arial"/>
            </a:endParaRPr>
          </a:p>
        </p:txBody>
      </p:sp>
      <p:sp>
        <p:nvSpPr>
          <p:cNvPr id="48" name="TextBox 18"/>
          <p:cNvSpPr>
            <a:spLocks noChangeArrowheads="1"/>
          </p:cNvSpPr>
          <p:nvPr/>
        </p:nvSpPr>
        <p:spPr bwMode="auto">
          <a:xfrm>
            <a:off x="6138863" y="2260871"/>
            <a:ext cx="126206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altLang="zh-CN" sz="1200" b="1" dirty="0">
                <a:solidFill>
                  <a:schemeClr val="accent1"/>
                </a:solidFill>
                <a:latin typeface="Arial"/>
                <a:ea typeface="微软雅黑"/>
                <a:sym typeface="Arial"/>
              </a:rPr>
              <a:t>Add title text</a:t>
            </a:r>
            <a:endParaRPr lang="zh-CN" altLang="en-US" sz="1200" b="1" dirty="0">
              <a:solidFill>
                <a:schemeClr val="accent1"/>
              </a:solidFill>
              <a:latin typeface="Arial"/>
              <a:ea typeface="微软雅黑"/>
              <a:sym typeface="Arial"/>
            </a:endParaRPr>
          </a:p>
        </p:txBody>
      </p:sp>
      <p:sp>
        <p:nvSpPr>
          <p:cNvPr id="49" name="TextBox 19"/>
          <p:cNvSpPr>
            <a:spLocks noChangeArrowheads="1"/>
          </p:cNvSpPr>
          <p:nvPr/>
        </p:nvSpPr>
        <p:spPr bwMode="auto">
          <a:xfrm>
            <a:off x="5622925" y="3708671"/>
            <a:ext cx="126206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altLang="zh-CN" sz="1200" b="1" dirty="0">
                <a:solidFill>
                  <a:schemeClr val="accent1"/>
                </a:solidFill>
                <a:latin typeface="Arial"/>
                <a:ea typeface="微软雅黑"/>
                <a:sym typeface="Arial"/>
              </a:rPr>
              <a:t>Add title text</a:t>
            </a:r>
            <a:endParaRPr lang="zh-CN" altLang="en-US" sz="1200" b="1" dirty="0">
              <a:solidFill>
                <a:schemeClr val="accent1"/>
              </a:solidFill>
              <a:latin typeface="Arial"/>
              <a:ea typeface="微软雅黑"/>
              <a:sym typeface="Arial"/>
            </a:endParaRPr>
          </a:p>
        </p:txBody>
      </p:sp>
      <p:sp>
        <p:nvSpPr>
          <p:cNvPr id="50" name="TextBox 20"/>
          <p:cNvSpPr>
            <a:spLocks noChangeArrowheads="1"/>
          </p:cNvSpPr>
          <p:nvPr/>
        </p:nvSpPr>
        <p:spPr bwMode="auto">
          <a:xfrm>
            <a:off x="1136650" y="3403871"/>
            <a:ext cx="120310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r>
              <a:rPr lang="en-US" altLang="zh-CN" sz="1200" b="1" dirty="0">
                <a:solidFill>
                  <a:schemeClr val="accent1"/>
                </a:solidFill>
                <a:latin typeface="Arial"/>
                <a:ea typeface="微软雅黑"/>
                <a:sym typeface="Arial"/>
              </a:rPr>
              <a:t>Add title text</a:t>
            </a:r>
            <a:endParaRPr lang="zh-CN" altLang="en-US" sz="1200" b="1" dirty="0">
              <a:solidFill>
                <a:schemeClr val="accent1"/>
              </a:solidFill>
              <a:latin typeface="Arial"/>
              <a:ea typeface="微软雅黑"/>
              <a:sym typeface="Arial"/>
            </a:endParaRPr>
          </a:p>
        </p:txBody>
      </p:sp>
      <p:sp>
        <p:nvSpPr>
          <p:cNvPr id="51" name="TextBox 21"/>
          <p:cNvSpPr>
            <a:spLocks noChangeArrowheads="1"/>
          </p:cNvSpPr>
          <p:nvPr/>
        </p:nvSpPr>
        <p:spPr bwMode="auto">
          <a:xfrm>
            <a:off x="1136650" y="1649683"/>
            <a:ext cx="108108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altLang="zh-CN" sz="1200" b="1" dirty="0">
                <a:solidFill>
                  <a:schemeClr val="accent1"/>
                </a:solidFill>
                <a:latin typeface="Arial"/>
                <a:ea typeface="微软雅黑"/>
                <a:sym typeface="Arial"/>
              </a:rPr>
              <a:t>Add title text</a:t>
            </a:r>
            <a:endParaRPr lang="zh-CN" altLang="en-US" sz="1200" b="1" dirty="0">
              <a:solidFill>
                <a:schemeClr val="accent1"/>
              </a:solidFill>
              <a:latin typeface="Arial"/>
              <a:ea typeface="微软雅黑"/>
              <a:sym typeface="Arial"/>
            </a:endParaRPr>
          </a:p>
        </p:txBody>
      </p:sp>
      <p:sp>
        <p:nvSpPr>
          <p:cNvPr id="52" name="TextBox 22"/>
          <p:cNvSpPr>
            <a:spLocks noChangeArrowheads="1"/>
          </p:cNvSpPr>
          <p:nvPr/>
        </p:nvSpPr>
        <p:spPr bwMode="auto">
          <a:xfrm>
            <a:off x="3995936" y="2737832"/>
            <a:ext cx="991394"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r>
              <a:rPr lang="en-US" altLang="zh-CN" b="1" dirty="0">
                <a:solidFill>
                  <a:schemeClr val="accent1"/>
                </a:solidFill>
                <a:latin typeface="Arial"/>
                <a:ea typeface="微软雅黑"/>
                <a:sym typeface="Arial"/>
              </a:rPr>
              <a:t>Add </a:t>
            </a:r>
          </a:p>
          <a:p>
            <a:pPr algn="ctr"/>
            <a:r>
              <a:rPr lang="en-US" altLang="zh-CN" b="1" dirty="0">
                <a:solidFill>
                  <a:schemeClr val="accent1"/>
                </a:solidFill>
                <a:latin typeface="Arial"/>
                <a:ea typeface="微软雅黑"/>
                <a:sym typeface="Arial"/>
              </a:rPr>
              <a:t>title text</a:t>
            </a:r>
            <a:endParaRPr lang="zh-CN" altLang="en-US" b="1" dirty="0">
              <a:solidFill>
                <a:schemeClr val="accent1"/>
              </a:solidFill>
              <a:latin typeface="Arial"/>
              <a:ea typeface="微软雅黑"/>
              <a:sym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advClick="0" advTm="0"/>
    </mc:Choice>
    <mc:Fallback xmlns="">
      <p:transition spd="slow" advClick="0"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31"/>
                                        </p:tgtEl>
                                        <p:attrNameLst>
                                          <p:attrName>style.visibility</p:attrName>
                                        </p:attrNameLst>
                                      </p:cBhvr>
                                      <p:to>
                                        <p:strVal val="visible"/>
                                      </p:to>
                                    </p:set>
                                    <p:anim calcmode="lin" valueType="num">
                                      <p:cBhvr>
                                        <p:cTn id="7" dur="500" fill="hold"/>
                                        <p:tgtEl>
                                          <p:spTgt spid="31"/>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1"/>
                                        </p:tgtEl>
                                        <p:attrNameLst>
                                          <p:attrName>ppt_y</p:attrName>
                                        </p:attrNameLst>
                                      </p:cBhvr>
                                      <p:tavLst>
                                        <p:tav tm="0">
                                          <p:val>
                                            <p:strVal val="#ppt_y"/>
                                          </p:val>
                                        </p:tav>
                                        <p:tav tm="100000">
                                          <p:val>
                                            <p:strVal val="#ppt_y"/>
                                          </p:val>
                                        </p:tav>
                                      </p:tavLst>
                                    </p:anim>
                                    <p:anim calcmode="lin" valueType="num">
                                      <p:cBhvr>
                                        <p:cTn id="9" dur="500" fill="hold"/>
                                        <p:tgtEl>
                                          <p:spTgt spid="31"/>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1"/>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1"/>
                                        </p:tgtEl>
                                      </p:cBhvr>
                                    </p:animEffect>
                                  </p:childTnLst>
                                </p:cTn>
                              </p:par>
                            </p:childTnLst>
                          </p:cTn>
                        </p:par>
                        <p:par>
                          <p:cTn id="12" fill="hold">
                            <p:stCondLst>
                              <p:cond delay="1050"/>
                            </p:stCondLst>
                            <p:childTnLst>
                              <p:par>
                                <p:cTn id="13" presetID="23" presetClass="entr" presetSubtype="528" fill="hold" grpId="0" nodeType="afterEffect">
                                  <p:stCondLst>
                                    <p:cond delay="0"/>
                                  </p:stCondLst>
                                  <p:childTnLst>
                                    <p:set>
                                      <p:cBhvr>
                                        <p:cTn id="14" dur="1" fill="hold">
                                          <p:stCondLst>
                                            <p:cond delay="0"/>
                                          </p:stCondLst>
                                        </p:cTn>
                                        <p:tgtEl>
                                          <p:spTgt spid="32"/>
                                        </p:tgtEl>
                                        <p:attrNameLst>
                                          <p:attrName>style.visibility</p:attrName>
                                        </p:attrNameLst>
                                      </p:cBhvr>
                                      <p:to>
                                        <p:strVal val="visible"/>
                                      </p:to>
                                    </p:set>
                                    <p:anim calcmode="lin" valueType="num">
                                      <p:cBhvr>
                                        <p:cTn id="15" dur="500" fill="hold"/>
                                        <p:tgtEl>
                                          <p:spTgt spid="32"/>
                                        </p:tgtEl>
                                        <p:attrNameLst>
                                          <p:attrName>ppt_w</p:attrName>
                                        </p:attrNameLst>
                                      </p:cBhvr>
                                      <p:tavLst>
                                        <p:tav tm="0">
                                          <p:val>
                                            <p:fltVal val="0"/>
                                          </p:val>
                                        </p:tav>
                                        <p:tav tm="100000">
                                          <p:val>
                                            <p:strVal val="#ppt_w"/>
                                          </p:val>
                                        </p:tav>
                                      </p:tavLst>
                                    </p:anim>
                                    <p:anim calcmode="lin" valueType="num">
                                      <p:cBhvr>
                                        <p:cTn id="16" dur="500" fill="hold"/>
                                        <p:tgtEl>
                                          <p:spTgt spid="32"/>
                                        </p:tgtEl>
                                        <p:attrNameLst>
                                          <p:attrName>ppt_h</p:attrName>
                                        </p:attrNameLst>
                                      </p:cBhvr>
                                      <p:tavLst>
                                        <p:tav tm="0">
                                          <p:val>
                                            <p:fltVal val="0"/>
                                          </p:val>
                                        </p:tav>
                                        <p:tav tm="100000">
                                          <p:val>
                                            <p:strVal val="#ppt_h"/>
                                          </p:val>
                                        </p:tav>
                                      </p:tavLst>
                                    </p:anim>
                                    <p:anim calcmode="lin" valueType="num">
                                      <p:cBhvr>
                                        <p:cTn id="17" dur="500" fill="hold"/>
                                        <p:tgtEl>
                                          <p:spTgt spid="32"/>
                                        </p:tgtEl>
                                        <p:attrNameLst>
                                          <p:attrName>ppt_x</p:attrName>
                                        </p:attrNameLst>
                                      </p:cBhvr>
                                      <p:tavLst>
                                        <p:tav tm="0">
                                          <p:val>
                                            <p:fltVal val="0.5"/>
                                          </p:val>
                                        </p:tav>
                                        <p:tav tm="100000">
                                          <p:val>
                                            <p:strVal val="#ppt_x"/>
                                          </p:val>
                                        </p:tav>
                                      </p:tavLst>
                                    </p:anim>
                                    <p:anim calcmode="lin" valueType="num">
                                      <p:cBhvr>
                                        <p:cTn id="18" dur="500" fill="hold"/>
                                        <p:tgtEl>
                                          <p:spTgt spid="32"/>
                                        </p:tgtEl>
                                        <p:attrNameLst>
                                          <p:attrName>ppt_y</p:attrName>
                                        </p:attrNameLst>
                                      </p:cBhvr>
                                      <p:tavLst>
                                        <p:tav tm="0">
                                          <p:val>
                                            <p:fltVal val="0.5"/>
                                          </p:val>
                                        </p:tav>
                                        <p:tav tm="100000">
                                          <p:val>
                                            <p:strVal val="#ppt_y"/>
                                          </p:val>
                                        </p:tav>
                                      </p:tavLst>
                                    </p:anim>
                                  </p:childTnLst>
                                </p:cTn>
                              </p:par>
                              <p:par>
                                <p:cTn id="19" presetID="23" presetClass="entr" presetSubtype="528" fill="hold" grpId="0" nodeType="withEffect">
                                  <p:stCondLst>
                                    <p:cond delay="0"/>
                                  </p:stCondLst>
                                  <p:childTnLst>
                                    <p:set>
                                      <p:cBhvr>
                                        <p:cTn id="20" dur="1" fill="hold">
                                          <p:stCondLst>
                                            <p:cond delay="0"/>
                                          </p:stCondLst>
                                        </p:cTn>
                                        <p:tgtEl>
                                          <p:spTgt spid="33"/>
                                        </p:tgtEl>
                                        <p:attrNameLst>
                                          <p:attrName>style.visibility</p:attrName>
                                        </p:attrNameLst>
                                      </p:cBhvr>
                                      <p:to>
                                        <p:strVal val="visible"/>
                                      </p:to>
                                    </p:set>
                                    <p:anim calcmode="lin" valueType="num">
                                      <p:cBhvr>
                                        <p:cTn id="21" dur="500" fill="hold"/>
                                        <p:tgtEl>
                                          <p:spTgt spid="33"/>
                                        </p:tgtEl>
                                        <p:attrNameLst>
                                          <p:attrName>ppt_w</p:attrName>
                                        </p:attrNameLst>
                                      </p:cBhvr>
                                      <p:tavLst>
                                        <p:tav tm="0">
                                          <p:val>
                                            <p:fltVal val="0"/>
                                          </p:val>
                                        </p:tav>
                                        <p:tav tm="100000">
                                          <p:val>
                                            <p:strVal val="#ppt_w"/>
                                          </p:val>
                                        </p:tav>
                                      </p:tavLst>
                                    </p:anim>
                                    <p:anim calcmode="lin" valueType="num">
                                      <p:cBhvr>
                                        <p:cTn id="22" dur="500" fill="hold"/>
                                        <p:tgtEl>
                                          <p:spTgt spid="33"/>
                                        </p:tgtEl>
                                        <p:attrNameLst>
                                          <p:attrName>ppt_h</p:attrName>
                                        </p:attrNameLst>
                                      </p:cBhvr>
                                      <p:tavLst>
                                        <p:tav tm="0">
                                          <p:val>
                                            <p:fltVal val="0"/>
                                          </p:val>
                                        </p:tav>
                                        <p:tav tm="100000">
                                          <p:val>
                                            <p:strVal val="#ppt_h"/>
                                          </p:val>
                                        </p:tav>
                                      </p:tavLst>
                                    </p:anim>
                                    <p:anim calcmode="lin" valueType="num">
                                      <p:cBhvr>
                                        <p:cTn id="23" dur="500" fill="hold"/>
                                        <p:tgtEl>
                                          <p:spTgt spid="33"/>
                                        </p:tgtEl>
                                        <p:attrNameLst>
                                          <p:attrName>ppt_x</p:attrName>
                                        </p:attrNameLst>
                                      </p:cBhvr>
                                      <p:tavLst>
                                        <p:tav tm="0">
                                          <p:val>
                                            <p:fltVal val="0.5"/>
                                          </p:val>
                                        </p:tav>
                                        <p:tav tm="100000">
                                          <p:val>
                                            <p:strVal val="#ppt_x"/>
                                          </p:val>
                                        </p:tav>
                                      </p:tavLst>
                                    </p:anim>
                                    <p:anim calcmode="lin" valueType="num">
                                      <p:cBhvr>
                                        <p:cTn id="24" dur="500" fill="hold"/>
                                        <p:tgtEl>
                                          <p:spTgt spid="33"/>
                                        </p:tgtEl>
                                        <p:attrNameLst>
                                          <p:attrName>ppt_y</p:attrName>
                                        </p:attrNameLst>
                                      </p:cBhvr>
                                      <p:tavLst>
                                        <p:tav tm="0">
                                          <p:val>
                                            <p:fltVal val="0.5"/>
                                          </p:val>
                                        </p:tav>
                                        <p:tav tm="100000">
                                          <p:val>
                                            <p:strVal val="#ppt_y"/>
                                          </p:val>
                                        </p:tav>
                                      </p:tavLst>
                                    </p:anim>
                                  </p:childTnLst>
                                </p:cTn>
                              </p:par>
                              <p:par>
                                <p:cTn id="25" presetID="23" presetClass="entr" presetSubtype="528" fill="hold" grpId="0" nodeType="withEffect">
                                  <p:stCondLst>
                                    <p:cond delay="0"/>
                                  </p:stCondLst>
                                  <p:childTnLst>
                                    <p:set>
                                      <p:cBhvr>
                                        <p:cTn id="26" dur="1" fill="hold">
                                          <p:stCondLst>
                                            <p:cond delay="0"/>
                                          </p:stCondLst>
                                        </p:cTn>
                                        <p:tgtEl>
                                          <p:spTgt spid="34"/>
                                        </p:tgtEl>
                                        <p:attrNameLst>
                                          <p:attrName>style.visibility</p:attrName>
                                        </p:attrNameLst>
                                      </p:cBhvr>
                                      <p:to>
                                        <p:strVal val="visible"/>
                                      </p:to>
                                    </p:set>
                                    <p:anim calcmode="lin" valueType="num">
                                      <p:cBhvr>
                                        <p:cTn id="27" dur="500" fill="hold"/>
                                        <p:tgtEl>
                                          <p:spTgt spid="34"/>
                                        </p:tgtEl>
                                        <p:attrNameLst>
                                          <p:attrName>ppt_w</p:attrName>
                                        </p:attrNameLst>
                                      </p:cBhvr>
                                      <p:tavLst>
                                        <p:tav tm="0">
                                          <p:val>
                                            <p:fltVal val="0"/>
                                          </p:val>
                                        </p:tav>
                                        <p:tav tm="100000">
                                          <p:val>
                                            <p:strVal val="#ppt_w"/>
                                          </p:val>
                                        </p:tav>
                                      </p:tavLst>
                                    </p:anim>
                                    <p:anim calcmode="lin" valueType="num">
                                      <p:cBhvr>
                                        <p:cTn id="28" dur="500" fill="hold"/>
                                        <p:tgtEl>
                                          <p:spTgt spid="34"/>
                                        </p:tgtEl>
                                        <p:attrNameLst>
                                          <p:attrName>ppt_h</p:attrName>
                                        </p:attrNameLst>
                                      </p:cBhvr>
                                      <p:tavLst>
                                        <p:tav tm="0">
                                          <p:val>
                                            <p:fltVal val="0"/>
                                          </p:val>
                                        </p:tav>
                                        <p:tav tm="100000">
                                          <p:val>
                                            <p:strVal val="#ppt_h"/>
                                          </p:val>
                                        </p:tav>
                                      </p:tavLst>
                                    </p:anim>
                                    <p:anim calcmode="lin" valueType="num">
                                      <p:cBhvr>
                                        <p:cTn id="29" dur="500" fill="hold"/>
                                        <p:tgtEl>
                                          <p:spTgt spid="34"/>
                                        </p:tgtEl>
                                        <p:attrNameLst>
                                          <p:attrName>ppt_x</p:attrName>
                                        </p:attrNameLst>
                                      </p:cBhvr>
                                      <p:tavLst>
                                        <p:tav tm="0">
                                          <p:val>
                                            <p:fltVal val="0.5"/>
                                          </p:val>
                                        </p:tav>
                                        <p:tav tm="100000">
                                          <p:val>
                                            <p:strVal val="#ppt_x"/>
                                          </p:val>
                                        </p:tav>
                                      </p:tavLst>
                                    </p:anim>
                                    <p:anim calcmode="lin" valueType="num">
                                      <p:cBhvr>
                                        <p:cTn id="30" dur="500" fill="hold"/>
                                        <p:tgtEl>
                                          <p:spTgt spid="34"/>
                                        </p:tgtEl>
                                        <p:attrNameLst>
                                          <p:attrName>ppt_y</p:attrName>
                                        </p:attrNameLst>
                                      </p:cBhvr>
                                      <p:tavLst>
                                        <p:tav tm="0">
                                          <p:val>
                                            <p:fltVal val="0.5"/>
                                          </p:val>
                                        </p:tav>
                                        <p:tav tm="100000">
                                          <p:val>
                                            <p:strVal val="#ppt_y"/>
                                          </p:val>
                                        </p:tav>
                                      </p:tavLst>
                                    </p:anim>
                                  </p:childTnLst>
                                </p:cTn>
                              </p:par>
                              <p:par>
                                <p:cTn id="31" presetID="23" presetClass="entr" presetSubtype="528" fill="hold" grpId="0" nodeType="withEffect">
                                  <p:stCondLst>
                                    <p:cond delay="0"/>
                                  </p:stCondLst>
                                  <p:childTnLst>
                                    <p:set>
                                      <p:cBhvr>
                                        <p:cTn id="32" dur="1" fill="hold">
                                          <p:stCondLst>
                                            <p:cond delay="0"/>
                                          </p:stCondLst>
                                        </p:cTn>
                                        <p:tgtEl>
                                          <p:spTgt spid="35"/>
                                        </p:tgtEl>
                                        <p:attrNameLst>
                                          <p:attrName>style.visibility</p:attrName>
                                        </p:attrNameLst>
                                      </p:cBhvr>
                                      <p:to>
                                        <p:strVal val="visible"/>
                                      </p:to>
                                    </p:set>
                                    <p:anim calcmode="lin" valueType="num">
                                      <p:cBhvr>
                                        <p:cTn id="33" dur="500" fill="hold"/>
                                        <p:tgtEl>
                                          <p:spTgt spid="35"/>
                                        </p:tgtEl>
                                        <p:attrNameLst>
                                          <p:attrName>ppt_w</p:attrName>
                                        </p:attrNameLst>
                                      </p:cBhvr>
                                      <p:tavLst>
                                        <p:tav tm="0">
                                          <p:val>
                                            <p:fltVal val="0"/>
                                          </p:val>
                                        </p:tav>
                                        <p:tav tm="100000">
                                          <p:val>
                                            <p:strVal val="#ppt_w"/>
                                          </p:val>
                                        </p:tav>
                                      </p:tavLst>
                                    </p:anim>
                                    <p:anim calcmode="lin" valueType="num">
                                      <p:cBhvr>
                                        <p:cTn id="34" dur="500" fill="hold"/>
                                        <p:tgtEl>
                                          <p:spTgt spid="35"/>
                                        </p:tgtEl>
                                        <p:attrNameLst>
                                          <p:attrName>ppt_h</p:attrName>
                                        </p:attrNameLst>
                                      </p:cBhvr>
                                      <p:tavLst>
                                        <p:tav tm="0">
                                          <p:val>
                                            <p:fltVal val="0"/>
                                          </p:val>
                                        </p:tav>
                                        <p:tav tm="100000">
                                          <p:val>
                                            <p:strVal val="#ppt_h"/>
                                          </p:val>
                                        </p:tav>
                                      </p:tavLst>
                                    </p:anim>
                                    <p:anim calcmode="lin" valueType="num">
                                      <p:cBhvr>
                                        <p:cTn id="35" dur="500" fill="hold"/>
                                        <p:tgtEl>
                                          <p:spTgt spid="35"/>
                                        </p:tgtEl>
                                        <p:attrNameLst>
                                          <p:attrName>ppt_x</p:attrName>
                                        </p:attrNameLst>
                                      </p:cBhvr>
                                      <p:tavLst>
                                        <p:tav tm="0">
                                          <p:val>
                                            <p:fltVal val="0.5"/>
                                          </p:val>
                                        </p:tav>
                                        <p:tav tm="100000">
                                          <p:val>
                                            <p:strVal val="#ppt_x"/>
                                          </p:val>
                                        </p:tav>
                                      </p:tavLst>
                                    </p:anim>
                                    <p:anim calcmode="lin" valueType="num">
                                      <p:cBhvr>
                                        <p:cTn id="36" dur="500" fill="hold"/>
                                        <p:tgtEl>
                                          <p:spTgt spid="35"/>
                                        </p:tgtEl>
                                        <p:attrNameLst>
                                          <p:attrName>ppt_y</p:attrName>
                                        </p:attrNameLst>
                                      </p:cBhvr>
                                      <p:tavLst>
                                        <p:tav tm="0">
                                          <p:val>
                                            <p:fltVal val="0.5"/>
                                          </p:val>
                                        </p:tav>
                                        <p:tav tm="100000">
                                          <p:val>
                                            <p:strVal val="#ppt_y"/>
                                          </p:val>
                                        </p:tav>
                                      </p:tavLst>
                                    </p:anim>
                                  </p:childTnLst>
                                </p:cTn>
                              </p:par>
                              <p:par>
                                <p:cTn id="37" presetID="23" presetClass="entr" presetSubtype="528" fill="hold" grpId="0" nodeType="withEffect">
                                  <p:stCondLst>
                                    <p:cond delay="0"/>
                                  </p:stCondLst>
                                  <p:childTnLst>
                                    <p:set>
                                      <p:cBhvr>
                                        <p:cTn id="38" dur="1" fill="hold">
                                          <p:stCondLst>
                                            <p:cond delay="0"/>
                                          </p:stCondLst>
                                        </p:cTn>
                                        <p:tgtEl>
                                          <p:spTgt spid="36"/>
                                        </p:tgtEl>
                                        <p:attrNameLst>
                                          <p:attrName>style.visibility</p:attrName>
                                        </p:attrNameLst>
                                      </p:cBhvr>
                                      <p:to>
                                        <p:strVal val="visible"/>
                                      </p:to>
                                    </p:set>
                                    <p:anim calcmode="lin" valueType="num">
                                      <p:cBhvr>
                                        <p:cTn id="39" dur="500" fill="hold"/>
                                        <p:tgtEl>
                                          <p:spTgt spid="36"/>
                                        </p:tgtEl>
                                        <p:attrNameLst>
                                          <p:attrName>ppt_w</p:attrName>
                                        </p:attrNameLst>
                                      </p:cBhvr>
                                      <p:tavLst>
                                        <p:tav tm="0">
                                          <p:val>
                                            <p:fltVal val="0"/>
                                          </p:val>
                                        </p:tav>
                                        <p:tav tm="100000">
                                          <p:val>
                                            <p:strVal val="#ppt_w"/>
                                          </p:val>
                                        </p:tav>
                                      </p:tavLst>
                                    </p:anim>
                                    <p:anim calcmode="lin" valueType="num">
                                      <p:cBhvr>
                                        <p:cTn id="40" dur="500" fill="hold"/>
                                        <p:tgtEl>
                                          <p:spTgt spid="36"/>
                                        </p:tgtEl>
                                        <p:attrNameLst>
                                          <p:attrName>ppt_h</p:attrName>
                                        </p:attrNameLst>
                                      </p:cBhvr>
                                      <p:tavLst>
                                        <p:tav tm="0">
                                          <p:val>
                                            <p:fltVal val="0"/>
                                          </p:val>
                                        </p:tav>
                                        <p:tav tm="100000">
                                          <p:val>
                                            <p:strVal val="#ppt_h"/>
                                          </p:val>
                                        </p:tav>
                                      </p:tavLst>
                                    </p:anim>
                                    <p:anim calcmode="lin" valueType="num">
                                      <p:cBhvr>
                                        <p:cTn id="41" dur="500" fill="hold"/>
                                        <p:tgtEl>
                                          <p:spTgt spid="36"/>
                                        </p:tgtEl>
                                        <p:attrNameLst>
                                          <p:attrName>ppt_x</p:attrName>
                                        </p:attrNameLst>
                                      </p:cBhvr>
                                      <p:tavLst>
                                        <p:tav tm="0">
                                          <p:val>
                                            <p:fltVal val="0.5"/>
                                          </p:val>
                                        </p:tav>
                                        <p:tav tm="100000">
                                          <p:val>
                                            <p:strVal val="#ppt_x"/>
                                          </p:val>
                                        </p:tav>
                                      </p:tavLst>
                                    </p:anim>
                                    <p:anim calcmode="lin" valueType="num">
                                      <p:cBhvr>
                                        <p:cTn id="42" dur="500" fill="hold"/>
                                        <p:tgtEl>
                                          <p:spTgt spid="36"/>
                                        </p:tgtEl>
                                        <p:attrNameLst>
                                          <p:attrName>ppt_y</p:attrName>
                                        </p:attrNameLst>
                                      </p:cBhvr>
                                      <p:tavLst>
                                        <p:tav tm="0">
                                          <p:val>
                                            <p:fltVal val="0.5"/>
                                          </p:val>
                                        </p:tav>
                                        <p:tav tm="100000">
                                          <p:val>
                                            <p:strVal val="#ppt_y"/>
                                          </p:val>
                                        </p:tav>
                                      </p:tavLst>
                                    </p:anim>
                                  </p:childTnLst>
                                </p:cTn>
                              </p:par>
                              <p:par>
                                <p:cTn id="43" presetID="23" presetClass="entr" presetSubtype="528" fill="hold" grpId="0" nodeType="withEffect">
                                  <p:stCondLst>
                                    <p:cond delay="0"/>
                                  </p:stCondLst>
                                  <p:childTnLst>
                                    <p:set>
                                      <p:cBhvr>
                                        <p:cTn id="44" dur="1" fill="hold">
                                          <p:stCondLst>
                                            <p:cond delay="0"/>
                                          </p:stCondLst>
                                        </p:cTn>
                                        <p:tgtEl>
                                          <p:spTgt spid="37"/>
                                        </p:tgtEl>
                                        <p:attrNameLst>
                                          <p:attrName>style.visibility</p:attrName>
                                        </p:attrNameLst>
                                      </p:cBhvr>
                                      <p:to>
                                        <p:strVal val="visible"/>
                                      </p:to>
                                    </p:set>
                                    <p:anim calcmode="lin" valueType="num">
                                      <p:cBhvr>
                                        <p:cTn id="45" dur="500" fill="hold"/>
                                        <p:tgtEl>
                                          <p:spTgt spid="37"/>
                                        </p:tgtEl>
                                        <p:attrNameLst>
                                          <p:attrName>ppt_w</p:attrName>
                                        </p:attrNameLst>
                                      </p:cBhvr>
                                      <p:tavLst>
                                        <p:tav tm="0">
                                          <p:val>
                                            <p:fltVal val="0"/>
                                          </p:val>
                                        </p:tav>
                                        <p:tav tm="100000">
                                          <p:val>
                                            <p:strVal val="#ppt_w"/>
                                          </p:val>
                                        </p:tav>
                                      </p:tavLst>
                                    </p:anim>
                                    <p:anim calcmode="lin" valueType="num">
                                      <p:cBhvr>
                                        <p:cTn id="46" dur="500" fill="hold"/>
                                        <p:tgtEl>
                                          <p:spTgt spid="37"/>
                                        </p:tgtEl>
                                        <p:attrNameLst>
                                          <p:attrName>ppt_h</p:attrName>
                                        </p:attrNameLst>
                                      </p:cBhvr>
                                      <p:tavLst>
                                        <p:tav tm="0">
                                          <p:val>
                                            <p:fltVal val="0"/>
                                          </p:val>
                                        </p:tav>
                                        <p:tav tm="100000">
                                          <p:val>
                                            <p:strVal val="#ppt_h"/>
                                          </p:val>
                                        </p:tav>
                                      </p:tavLst>
                                    </p:anim>
                                    <p:anim calcmode="lin" valueType="num">
                                      <p:cBhvr>
                                        <p:cTn id="47" dur="500" fill="hold"/>
                                        <p:tgtEl>
                                          <p:spTgt spid="37"/>
                                        </p:tgtEl>
                                        <p:attrNameLst>
                                          <p:attrName>ppt_x</p:attrName>
                                        </p:attrNameLst>
                                      </p:cBhvr>
                                      <p:tavLst>
                                        <p:tav tm="0">
                                          <p:val>
                                            <p:fltVal val="0.5"/>
                                          </p:val>
                                        </p:tav>
                                        <p:tav tm="100000">
                                          <p:val>
                                            <p:strVal val="#ppt_x"/>
                                          </p:val>
                                        </p:tav>
                                      </p:tavLst>
                                    </p:anim>
                                    <p:anim calcmode="lin" valueType="num">
                                      <p:cBhvr>
                                        <p:cTn id="48" dur="500" fill="hold"/>
                                        <p:tgtEl>
                                          <p:spTgt spid="37"/>
                                        </p:tgtEl>
                                        <p:attrNameLst>
                                          <p:attrName>ppt_y</p:attrName>
                                        </p:attrNameLst>
                                      </p:cBhvr>
                                      <p:tavLst>
                                        <p:tav tm="0">
                                          <p:val>
                                            <p:fltVal val="0.5"/>
                                          </p:val>
                                        </p:tav>
                                        <p:tav tm="100000">
                                          <p:val>
                                            <p:strVal val="#ppt_y"/>
                                          </p:val>
                                        </p:tav>
                                      </p:tavLst>
                                    </p:anim>
                                  </p:childTnLst>
                                </p:cTn>
                              </p:par>
                              <p:par>
                                <p:cTn id="49" presetID="23" presetClass="entr" presetSubtype="528" fill="hold" grpId="0" nodeType="withEffect">
                                  <p:stCondLst>
                                    <p:cond delay="0"/>
                                  </p:stCondLst>
                                  <p:childTnLst>
                                    <p:set>
                                      <p:cBhvr>
                                        <p:cTn id="50" dur="1" fill="hold">
                                          <p:stCondLst>
                                            <p:cond delay="0"/>
                                          </p:stCondLst>
                                        </p:cTn>
                                        <p:tgtEl>
                                          <p:spTgt spid="38"/>
                                        </p:tgtEl>
                                        <p:attrNameLst>
                                          <p:attrName>style.visibility</p:attrName>
                                        </p:attrNameLst>
                                      </p:cBhvr>
                                      <p:to>
                                        <p:strVal val="visible"/>
                                      </p:to>
                                    </p:set>
                                    <p:anim calcmode="lin" valueType="num">
                                      <p:cBhvr>
                                        <p:cTn id="51" dur="500" fill="hold"/>
                                        <p:tgtEl>
                                          <p:spTgt spid="38"/>
                                        </p:tgtEl>
                                        <p:attrNameLst>
                                          <p:attrName>ppt_w</p:attrName>
                                        </p:attrNameLst>
                                      </p:cBhvr>
                                      <p:tavLst>
                                        <p:tav tm="0">
                                          <p:val>
                                            <p:fltVal val="0"/>
                                          </p:val>
                                        </p:tav>
                                        <p:tav tm="100000">
                                          <p:val>
                                            <p:strVal val="#ppt_w"/>
                                          </p:val>
                                        </p:tav>
                                      </p:tavLst>
                                    </p:anim>
                                    <p:anim calcmode="lin" valueType="num">
                                      <p:cBhvr>
                                        <p:cTn id="52" dur="500" fill="hold"/>
                                        <p:tgtEl>
                                          <p:spTgt spid="38"/>
                                        </p:tgtEl>
                                        <p:attrNameLst>
                                          <p:attrName>ppt_h</p:attrName>
                                        </p:attrNameLst>
                                      </p:cBhvr>
                                      <p:tavLst>
                                        <p:tav tm="0">
                                          <p:val>
                                            <p:fltVal val="0"/>
                                          </p:val>
                                        </p:tav>
                                        <p:tav tm="100000">
                                          <p:val>
                                            <p:strVal val="#ppt_h"/>
                                          </p:val>
                                        </p:tav>
                                      </p:tavLst>
                                    </p:anim>
                                    <p:anim calcmode="lin" valueType="num">
                                      <p:cBhvr>
                                        <p:cTn id="53" dur="500" fill="hold"/>
                                        <p:tgtEl>
                                          <p:spTgt spid="38"/>
                                        </p:tgtEl>
                                        <p:attrNameLst>
                                          <p:attrName>ppt_x</p:attrName>
                                        </p:attrNameLst>
                                      </p:cBhvr>
                                      <p:tavLst>
                                        <p:tav tm="0">
                                          <p:val>
                                            <p:fltVal val="0.5"/>
                                          </p:val>
                                        </p:tav>
                                        <p:tav tm="100000">
                                          <p:val>
                                            <p:strVal val="#ppt_x"/>
                                          </p:val>
                                        </p:tav>
                                      </p:tavLst>
                                    </p:anim>
                                    <p:anim calcmode="lin" valueType="num">
                                      <p:cBhvr>
                                        <p:cTn id="54" dur="500" fill="hold"/>
                                        <p:tgtEl>
                                          <p:spTgt spid="38"/>
                                        </p:tgtEl>
                                        <p:attrNameLst>
                                          <p:attrName>ppt_y</p:attrName>
                                        </p:attrNameLst>
                                      </p:cBhvr>
                                      <p:tavLst>
                                        <p:tav tm="0">
                                          <p:val>
                                            <p:fltVal val="0.5"/>
                                          </p:val>
                                        </p:tav>
                                        <p:tav tm="100000">
                                          <p:val>
                                            <p:strVal val="#ppt_y"/>
                                          </p:val>
                                        </p:tav>
                                      </p:tavLst>
                                    </p:anim>
                                  </p:childTnLst>
                                </p:cTn>
                              </p:par>
                              <p:par>
                                <p:cTn id="55" presetID="23" presetClass="entr" presetSubtype="528" fill="hold" grpId="0" nodeType="withEffect">
                                  <p:stCondLst>
                                    <p:cond delay="0"/>
                                  </p:stCondLst>
                                  <p:childTnLst>
                                    <p:set>
                                      <p:cBhvr>
                                        <p:cTn id="56" dur="1" fill="hold">
                                          <p:stCondLst>
                                            <p:cond delay="0"/>
                                          </p:stCondLst>
                                        </p:cTn>
                                        <p:tgtEl>
                                          <p:spTgt spid="39"/>
                                        </p:tgtEl>
                                        <p:attrNameLst>
                                          <p:attrName>style.visibility</p:attrName>
                                        </p:attrNameLst>
                                      </p:cBhvr>
                                      <p:to>
                                        <p:strVal val="visible"/>
                                      </p:to>
                                    </p:set>
                                    <p:anim calcmode="lin" valueType="num">
                                      <p:cBhvr>
                                        <p:cTn id="57" dur="500" fill="hold"/>
                                        <p:tgtEl>
                                          <p:spTgt spid="39"/>
                                        </p:tgtEl>
                                        <p:attrNameLst>
                                          <p:attrName>ppt_w</p:attrName>
                                        </p:attrNameLst>
                                      </p:cBhvr>
                                      <p:tavLst>
                                        <p:tav tm="0">
                                          <p:val>
                                            <p:fltVal val="0"/>
                                          </p:val>
                                        </p:tav>
                                        <p:tav tm="100000">
                                          <p:val>
                                            <p:strVal val="#ppt_w"/>
                                          </p:val>
                                        </p:tav>
                                      </p:tavLst>
                                    </p:anim>
                                    <p:anim calcmode="lin" valueType="num">
                                      <p:cBhvr>
                                        <p:cTn id="58" dur="500" fill="hold"/>
                                        <p:tgtEl>
                                          <p:spTgt spid="39"/>
                                        </p:tgtEl>
                                        <p:attrNameLst>
                                          <p:attrName>ppt_h</p:attrName>
                                        </p:attrNameLst>
                                      </p:cBhvr>
                                      <p:tavLst>
                                        <p:tav tm="0">
                                          <p:val>
                                            <p:fltVal val="0"/>
                                          </p:val>
                                        </p:tav>
                                        <p:tav tm="100000">
                                          <p:val>
                                            <p:strVal val="#ppt_h"/>
                                          </p:val>
                                        </p:tav>
                                      </p:tavLst>
                                    </p:anim>
                                    <p:anim calcmode="lin" valueType="num">
                                      <p:cBhvr>
                                        <p:cTn id="59" dur="500" fill="hold"/>
                                        <p:tgtEl>
                                          <p:spTgt spid="39"/>
                                        </p:tgtEl>
                                        <p:attrNameLst>
                                          <p:attrName>ppt_x</p:attrName>
                                        </p:attrNameLst>
                                      </p:cBhvr>
                                      <p:tavLst>
                                        <p:tav tm="0">
                                          <p:val>
                                            <p:fltVal val="0.5"/>
                                          </p:val>
                                        </p:tav>
                                        <p:tav tm="100000">
                                          <p:val>
                                            <p:strVal val="#ppt_x"/>
                                          </p:val>
                                        </p:tav>
                                      </p:tavLst>
                                    </p:anim>
                                    <p:anim calcmode="lin" valueType="num">
                                      <p:cBhvr>
                                        <p:cTn id="60" dur="500" fill="hold"/>
                                        <p:tgtEl>
                                          <p:spTgt spid="39"/>
                                        </p:tgtEl>
                                        <p:attrNameLst>
                                          <p:attrName>ppt_y</p:attrName>
                                        </p:attrNameLst>
                                      </p:cBhvr>
                                      <p:tavLst>
                                        <p:tav tm="0">
                                          <p:val>
                                            <p:fltVal val="0.5"/>
                                          </p:val>
                                        </p:tav>
                                        <p:tav tm="100000">
                                          <p:val>
                                            <p:strVal val="#ppt_y"/>
                                          </p:val>
                                        </p:tav>
                                      </p:tavLst>
                                    </p:anim>
                                  </p:childTnLst>
                                </p:cTn>
                              </p:par>
                              <p:par>
                                <p:cTn id="61" presetID="23" presetClass="entr" presetSubtype="528" fill="hold" grpId="0" nodeType="withEffect">
                                  <p:stCondLst>
                                    <p:cond delay="0"/>
                                  </p:stCondLst>
                                  <p:childTnLst>
                                    <p:set>
                                      <p:cBhvr>
                                        <p:cTn id="62" dur="1" fill="hold">
                                          <p:stCondLst>
                                            <p:cond delay="0"/>
                                          </p:stCondLst>
                                        </p:cTn>
                                        <p:tgtEl>
                                          <p:spTgt spid="40"/>
                                        </p:tgtEl>
                                        <p:attrNameLst>
                                          <p:attrName>style.visibility</p:attrName>
                                        </p:attrNameLst>
                                      </p:cBhvr>
                                      <p:to>
                                        <p:strVal val="visible"/>
                                      </p:to>
                                    </p:set>
                                    <p:anim calcmode="lin" valueType="num">
                                      <p:cBhvr>
                                        <p:cTn id="63" dur="500" fill="hold"/>
                                        <p:tgtEl>
                                          <p:spTgt spid="40"/>
                                        </p:tgtEl>
                                        <p:attrNameLst>
                                          <p:attrName>ppt_w</p:attrName>
                                        </p:attrNameLst>
                                      </p:cBhvr>
                                      <p:tavLst>
                                        <p:tav tm="0">
                                          <p:val>
                                            <p:fltVal val="0"/>
                                          </p:val>
                                        </p:tav>
                                        <p:tav tm="100000">
                                          <p:val>
                                            <p:strVal val="#ppt_w"/>
                                          </p:val>
                                        </p:tav>
                                      </p:tavLst>
                                    </p:anim>
                                    <p:anim calcmode="lin" valueType="num">
                                      <p:cBhvr>
                                        <p:cTn id="64" dur="500" fill="hold"/>
                                        <p:tgtEl>
                                          <p:spTgt spid="40"/>
                                        </p:tgtEl>
                                        <p:attrNameLst>
                                          <p:attrName>ppt_h</p:attrName>
                                        </p:attrNameLst>
                                      </p:cBhvr>
                                      <p:tavLst>
                                        <p:tav tm="0">
                                          <p:val>
                                            <p:fltVal val="0"/>
                                          </p:val>
                                        </p:tav>
                                        <p:tav tm="100000">
                                          <p:val>
                                            <p:strVal val="#ppt_h"/>
                                          </p:val>
                                        </p:tav>
                                      </p:tavLst>
                                    </p:anim>
                                    <p:anim calcmode="lin" valueType="num">
                                      <p:cBhvr>
                                        <p:cTn id="65" dur="500" fill="hold"/>
                                        <p:tgtEl>
                                          <p:spTgt spid="40"/>
                                        </p:tgtEl>
                                        <p:attrNameLst>
                                          <p:attrName>ppt_x</p:attrName>
                                        </p:attrNameLst>
                                      </p:cBhvr>
                                      <p:tavLst>
                                        <p:tav tm="0">
                                          <p:val>
                                            <p:fltVal val="0.5"/>
                                          </p:val>
                                        </p:tav>
                                        <p:tav tm="100000">
                                          <p:val>
                                            <p:strVal val="#ppt_x"/>
                                          </p:val>
                                        </p:tav>
                                      </p:tavLst>
                                    </p:anim>
                                    <p:anim calcmode="lin" valueType="num">
                                      <p:cBhvr>
                                        <p:cTn id="66" dur="500" fill="hold"/>
                                        <p:tgtEl>
                                          <p:spTgt spid="40"/>
                                        </p:tgtEl>
                                        <p:attrNameLst>
                                          <p:attrName>ppt_y</p:attrName>
                                        </p:attrNameLst>
                                      </p:cBhvr>
                                      <p:tavLst>
                                        <p:tav tm="0">
                                          <p:val>
                                            <p:fltVal val="0.5"/>
                                          </p:val>
                                        </p:tav>
                                        <p:tav tm="100000">
                                          <p:val>
                                            <p:strVal val="#ppt_y"/>
                                          </p:val>
                                        </p:tav>
                                      </p:tavLst>
                                    </p:anim>
                                  </p:childTnLst>
                                </p:cTn>
                              </p:par>
                              <p:par>
                                <p:cTn id="67" presetID="23" presetClass="entr" presetSubtype="528" fill="hold" grpId="0" nodeType="withEffect">
                                  <p:stCondLst>
                                    <p:cond delay="0"/>
                                  </p:stCondLst>
                                  <p:childTnLst>
                                    <p:set>
                                      <p:cBhvr>
                                        <p:cTn id="68" dur="1" fill="hold">
                                          <p:stCondLst>
                                            <p:cond delay="0"/>
                                          </p:stCondLst>
                                        </p:cTn>
                                        <p:tgtEl>
                                          <p:spTgt spid="41"/>
                                        </p:tgtEl>
                                        <p:attrNameLst>
                                          <p:attrName>style.visibility</p:attrName>
                                        </p:attrNameLst>
                                      </p:cBhvr>
                                      <p:to>
                                        <p:strVal val="visible"/>
                                      </p:to>
                                    </p:set>
                                    <p:anim calcmode="lin" valueType="num">
                                      <p:cBhvr>
                                        <p:cTn id="69" dur="500" fill="hold"/>
                                        <p:tgtEl>
                                          <p:spTgt spid="41"/>
                                        </p:tgtEl>
                                        <p:attrNameLst>
                                          <p:attrName>ppt_w</p:attrName>
                                        </p:attrNameLst>
                                      </p:cBhvr>
                                      <p:tavLst>
                                        <p:tav tm="0">
                                          <p:val>
                                            <p:fltVal val="0"/>
                                          </p:val>
                                        </p:tav>
                                        <p:tav tm="100000">
                                          <p:val>
                                            <p:strVal val="#ppt_w"/>
                                          </p:val>
                                        </p:tav>
                                      </p:tavLst>
                                    </p:anim>
                                    <p:anim calcmode="lin" valueType="num">
                                      <p:cBhvr>
                                        <p:cTn id="70" dur="500" fill="hold"/>
                                        <p:tgtEl>
                                          <p:spTgt spid="41"/>
                                        </p:tgtEl>
                                        <p:attrNameLst>
                                          <p:attrName>ppt_h</p:attrName>
                                        </p:attrNameLst>
                                      </p:cBhvr>
                                      <p:tavLst>
                                        <p:tav tm="0">
                                          <p:val>
                                            <p:fltVal val="0"/>
                                          </p:val>
                                        </p:tav>
                                        <p:tav tm="100000">
                                          <p:val>
                                            <p:strVal val="#ppt_h"/>
                                          </p:val>
                                        </p:tav>
                                      </p:tavLst>
                                    </p:anim>
                                    <p:anim calcmode="lin" valueType="num">
                                      <p:cBhvr>
                                        <p:cTn id="71" dur="500" fill="hold"/>
                                        <p:tgtEl>
                                          <p:spTgt spid="41"/>
                                        </p:tgtEl>
                                        <p:attrNameLst>
                                          <p:attrName>ppt_x</p:attrName>
                                        </p:attrNameLst>
                                      </p:cBhvr>
                                      <p:tavLst>
                                        <p:tav tm="0">
                                          <p:val>
                                            <p:fltVal val="0.5"/>
                                          </p:val>
                                        </p:tav>
                                        <p:tav tm="100000">
                                          <p:val>
                                            <p:strVal val="#ppt_x"/>
                                          </p:val>
                                        </p:tav>
                                      </p:tavLst>
                                    </p:anim>
                                    <p:anim calcmode="lin" valueType="num">
                                      <p:cBhvr>
                                        <p:cTn id="72" dur="500" fill="hold"/>
                                        <p:tgtEl>
                                          <p:spTgt spid="41"/>
                                        </p:tgtEl>
                                        <p:attrNameLst>
                                          <p:attrName>ppt_y</p:attrName>
                                        </p:attrNameLst>
                                      </p:cBhvr>
                                      <p:tavLst>
                                        <p:tav tm="0">
                                          <p:val>
                                            <p:fltVal val="0.5"/>
                                          </p:val>
                                        </p:tav>
                                        <p:tav tm="100000">
                                          <p:val>
                                            <p:strVal val="#ppt_y"/>
                                          </p:val>
                                        </p:tav>
                                      </p:tavLst>
                                    </p:anim>
                                  </p:childTnLst>
                                </p:cTn>
                              </p:par>
                            </p:childTnLst>
                          </p:cTn>
                        </p:par>
                        <p:par>
                          <p:cTn id="73" fill="hold">
                            <p:stCondLst>
                              <p:cond delay="1550"/>
                            </p:stCondLst>
                            <p:childTnLst>
                              <p:par>
                                <p:cTn id="74" presetID="10" presetClass="entr" presetSubtype="0" fill="hold" grpId="0" nodeType="afterEffect">
                                  <p:stCondLst>
                                    <p:cond delay="0"/>
                                  </p:stCondLst>
                                  <p:childTnLst>
                                    <p:set>
                                      <p:cBhvr>
                                        <p:cTn id="75" dur="1" fill="hold">
                                          <p:stCondLst>
                                            <p:cond delay="0"/>
                                          </p:stCondLst>
                                        </p:cTn>
                                        <p:tgtEl>
                                          <p:spTgt spid="52"/>
                                        </p:tgtEl>
                                        <p:attrNameLst>
                                          <p:attrName>style.visibility</p:attrName>
                                        </p:attrNameLst>
                                      </p:cBhvr>
                                      <p:to>
                                        <p:strVal val="visible"/>
                                      </p:to>
                                    </p:set>
                                    <p:anim calcmode="lin" valueType="num">
                                      <p:cBhvr>
                                        <p:cTn id="76" dur="500" fill="hold"/>
                                        <p:tgtEl>
                                          <p:spTgt spid="52"/>
                                        </p:tgtEl>
                                        <p:attrNameLst>
                                          <p:attrName>ppt_w</p:attrName>
                                        </p:attrNameLst>
                                      </p:cBhvr>
                                      <p:tavLst>
                                        <p:tav tm="0">
                                          <p:val>
                                            <p:fltVal val="0"/>
                                          </p:val>
                                        </p:tav>
                                        <p:tav tm="100000">
                                          <p:val>
                                            <p:strVal val="#ppt_w"/>
                                          </p:val>
                                        </p:tav>
                                      </p:tavLst>
                                    </p:anim>
                                    <p:anim calcmode="lin" valueType="num">
                                      <p:cBhvr>
                                        <p:cTn id="77" dur="500" fill="hold"/>
                                        <p:tgtEl>
                                          <p:spTgt spid="52"/>
                                        </p:tgtEl>
                                        <p:attrNameLst>
                                          <p:attrName>ppt_h</p:attrName>
                                        </p:attrNameLst>
                                      </p:cBhvr>
                                      <p:tavLst>
                                        <p:tav tm="0">
                                          <p:val>
                                            <p:fltVal val="0"/>
                                          </p:val>
                                        </p:tav>
                                        <p:tav tm="100000">
                                          <p:val>
                                            <p:strVal val="#ppt_h"/>
                                          </p:val>
                                        </p:tav>
                                      </p:tavLst>
                                    </p:anim>
                                    <p:animEffect>
                                      <p:cBhvr>
                                        <p:cTn id="78" dur="500"/>
                                        <p:tgtEl>
                                          <p:spTgt spid="52"/>
                                        </p:tgtEl>
                                      </p:cBhvr>
                                    </p:animEffect>
                                  </p:childTnLst>
                                </p:cTn>
                              </p:par>
                            </p:childTnLst>
                          </p:cTn>
                        </p:par>
                        <p:par>
                          <p:cTn id="79" fill="hold">
                            <p:stCondLst>
                              <p:cond delay="2050"/>
                            </p:stCondLst>
                            <p:childTnLst>
                              <p:par>
                                <p:cTn id="80" presetID="22" presetClass="entr" presetSubtype="8" fill="hold" grpId="0" nodeType="afterEffect">
                                  <p:stCondLst>
                                    <p:cond delay="0"/>
                                  </p:stCondLst>
                                  <p:childTnLst>
                                    <p:set>
                                      <p:cBhvr>
                                        <p:cTn id="81" dur="1" fill="hold">
                                          <p:stCondLst>
                                            <p:cond delay="0"/>
                                          </p:stCondLst>
                                        </p:cTn>
                                        <p:tgtEl>
                                          <p:spTgt spid="47"/>
                                        </p:tgtEl>
                                        <p:attrNameLst>
                                          <p:attrName>style.visibility</p:attrName>
                                        </p:attrNameLst>
                                      </p:cBhvr>
                                      <p:to>
                                        <p:strVal val="visible"/>
                                      </p:to>
                                    </p:set>
                                    <p:animEffect>
                                      <p:cBhvr>
                                        <p:cTn id="82" dur="500"/>
                                        <p:tgtEl>
                                          <p:spTgt spid="47"/>
                                        </p:tgtEl>
                                      </p:cBhvr>
                                    </p:animEffect>
                                  </p:childTnLst>
                                </p:cTn>
                              </p:par>
                            </p:childTnLst>
                          </p:cTn>
                        </p:par>
                        <p:par>
                          <p:cTn id="83" fill="hold">
                            <p:stCondLst>
                              <p:cond delay="2550"/>
                            </p:stCondLst>
                            <p:childTnLst>
                              <p:par>
                                <p:cTn id="84" presetID="42" presetClass="entr" presetSubtype="0" fill="hold" grpId="0" nodeType="afterEffect">
                                  <p:stCondLst>
                                    <p:cond delay="0"/>
                                  </p:stCondLst>
                                  <p:childTnLst>
                                    <p:set>
                                      <p:cBhvr>
                                        <p:cTn id="85" dur="1" fill="hold">
                                          <p:stCondLst>
                                            <p:cond delay="0"/>
                                          </p:stCondLst>
                                        </p:cTn>
                                        <p:tgtEl>
                                          <p:spTgt spid="42"/>
                                        </p:tgtEl>
                                        <p:attrNameLst>
                                          <p:attrName>style.visibility</p:attrName>
                                        </p:attrNameLst>
                                      </p:cBhvr>
                                      <p:to>
                                        <p:strVal val="visible"/>
                                      </p:to>
                                    </p:set>
                                    <p:animEffect>
                                      <p:cBhvr>
                                        <p:cTn id="86" dur="1000"/>
                                        <p:tgtEl>
                                          <p:spTgt spid="42"/>
                                        </p:tgtEl>
                                      </p:cBhvr>
                                    </p:animEffect>
                                    <p:anim calcmode="lin" valueType="num">
                                      <p:cBhvr>
                                        <p:cTn id="87" dur="1000" fill="hold"/>
                                        <p:tgtEl>
                                          <p:spTgt spid="42"/>
                                        </p:tgtEl>
                                        <p:attrNameLst>
                                          <p:attrName>ppt_x</p:attrName>
                                        </p:attrNameLst>
                                      </p:cBhvr>
                                      <p:tavLst>
                                        <p:tav tm="0">
                                          <p:val>
                                            <p:strVal val="#ppt_x"/>
                                          </p:val>
                                        </p:tav>
                                        <p:tav tm="100000">
                                          <p:val>
                                            <p:strVal val="#ppt_x"/>
                                          </p:val>
                                        </p:tav>
                                      </p:tavLst>
                                    </p:anim>
                                    <p:anim calcmode="lin" valueType="num">
                                      <p:cBhvr>
                                        <p:cTn id="88" dur="1000" fill="hold"/>
                                        <p:tgtEl>
                                          <p:spTgt spid="42"/>
                                        </p:tgtEl>
                                        <p:attrNameLst>
                                          <p:attrName>ppt_y</p:attrName>
                                        </p:attrNameLst>
                                      </p:cBhvr>
                                      <p:tavLst>
                                        <p:tav tm="0">
                                          <p:val>
                                            <p:strVal val="#ppt_y+.1"/>
                                          </p:val>
                                        </p:tav>
                                        <p:tav tm="100000">
                                          <p:val>
                                            <p:strVal val="#ppt_y"/>
                                          </p:val>
                                        </p:tav>
                                      </p:tavLst>
                                    </p:anim>
                                  </p:childTnLst>
                                </p:cTn>
                              </p:par>
                            </p:childTnLst>
                          </p:cTn>
                        </p:par>
                        <p:par>
                          <p:cTn id="89" fill="hold">
                            <p:stCondLst>
                              <p:cond delay="3550"/>
                            </p:stCondLst>
                            <p:childTnLst>
                              <p:par>
                                <p:cTn id="90" presetID="22" presetClass="entr" presetSubtype="8" fill="hold" grpId="0" nodeType="afterEffect">
                                  <p:stCondLst>
                                    <p:cond delay="0"/>
                                  </p:stCondLst>
                                  <p:childTnLst>
                                    <p:set>
                                      <p:cBhvr>
                                        <p:cTn id="91" dur="1" fill="hold">
                                          <p:stCondLst>
                                            <p:cond delay="0"/>
                                          </p:stCondLst>
                                        </p:cTn>
                                        <p:tgtEl>
                                          <p:spTgt spid="48"/>
                                        </p:tgtEl>
                                        <p:attrNameLst>
                                          <p:attrName>style.visibility</p:attrName>
                                        </p:attrNameLst>
                                      </p:cBhvr>
                                      <p:to>
                                        <p:strVal val="visible"/>
                                      </p:to>
                                    </p:set>
                                    <p:animEffect>
                                      <p:cBhvr>
                                        <p:cTn id="92" dur="500"/>
                                        <p:tgtEl>
                                          <p:spTgt spid="48"/>
                                        </p:tgtEl>
                                      </p:cBhvr>
                                    </p:animEffect>
                                  </p:childTnLst>
                                </p:cTn>
                              </p:par>
                            </p:childTnLst>
                          </p:cTn>
                        </p:par>
                        <p:par>
                          <p:cTn id="93" fill="hold">
                            <p:stCondLst>
                              <p:cond delay="4050"/>
                            </p:stCondLst>
                            <p:childTnLst>
                              <p:par>
                                <p:cTn id="94" presetID="42" presetClass="entr" presetSubtype="0" fill="hold" grpId="0" nodeType="afterEffect">
                                  <p:stCondLst>
                                    <p:cond delay="0"/>
                                  </p:stCondLst>
                                  <p:childTnLst>
                                    <p:set>
                                      <p:cBhvr>
                                        <p:cTn id="95" dur="1" fill="hold">
                                          <p:stCondLst>
                                            <p:cond delay="0"/>
                                          </p:stCondLst>
                                        </p:cTn>
                                        <p:tgtEl>
                                          <p:spTgt spid="43"/>
                                        </p:tgtEl>
                                        <p:attrNameLst>
                                          <p:attrName>style.visibility</p:attrName>
                                        </p:attrNameLst>
                                      </p:cBhvr>
                                      <p:to>
                                        <p:strVal val="visible"/>
                                      </p:to>
                                    </p:set>
                                    <p:animEffect>
                                      <p:cBhvr>
                                        <p:cTn id="96" dur="1000"/>
                                        <p:tgtEl>
                                          <p:spTgt spid="43"/>
                                        </p:tgtEl>
                                      </p:cBhvr>
                                    </p:animEffect>
                                    <p:anim calcmode="lin" valueType="num">
                                      <p:cBhvr>
                                        <p:cTn id="97" dur="1000" fill="hold"/>
                                        <p:tgtEl>
                                          <p:spTgt spid="43"/>
                                        </p:tgtEl>
                                        <p:attrNameLst>
                                          <p:attrName>ppt_x</p:attrName>
                                        </p:attrNameLst>
                                      </p:cBhvr>
                                      <p:tavLst>
                                        <p:tav tm="0">
                                          <p:val>
                                            <p:strVal val="#ppt_x"/>
                                          </p:val>
                                        </p:tav>
                                        <p:tav tm="100000">
                                          <p:val>
                                            <p:strVal val="#ppt_x"/>
                                          </p:val>
                                        </p:tav>
                                      </p:tavLst>
                                    </p:anim>
                                    <p:anim calcmode="lin" valueType="num">
                                      <p:cBhvr>
                                        <p:cTn id="98" dur="1000" fill="hold"/>
                                        <p:tgtEl>
                                          <p:spTgt spid="43"/>
                                        </p:tgtEl>
                                        <p:attrNameLst>
                                          <p:attrName>ppt_y</p:attrName>
                                        </p:attrNameLst>
                                      </p:cBhvr>
                                      <p:tavLst>
                                        <p:tav tm="0">
                                          <p:val>
                                            <p:strVal val="#ppt_y+.1"/>
                                          </p:val>
                                        </p:tav>
                                        <p:tav tm="100000">
                                          <p:val>
                                            <p:strVal val="#ppt_y"/>
                                          </p:val>
                                        </p:tav>
                                      </p:tavLst>
                                    </p:anim>
                                  </p:childTnLst>
                                </p:cTn>
                              </p:par>
                            </p:childTnLst>
                          </p:cTn>
                        </p:par>
                        <p:par>
                          <p:cTn id="99" fill="hold">
                            <p:stCondLst>
                              <p:cond delay="5050"/>
                            </p:stCondLst>
                            <p:childTnLst>
                              <p:par>
                                <p:cTn id="100" presetID="22" presetClass="entr" presetSubtype="8" fill="hold" grpId="0" nodeType="afterEffect">
                                  <p:stCondLst>
                                    <p:cond delay="0"/>
                                  </p:stCondLst>
                                  <p:childTnLst>
                                    <p:set>
                                      <p:cBhvr>
                                        <p:cTn id="101" dur="1" fill="hold">
                                          <p:stCondLst>
                                            <p:cond delay="0"/>
                                          </p:stCondLst>
                                        </p:cTn>
                                        <p:tgtEl>
                                          <p:spTgt spid="49"/>
                                        </p:tgtEl>
                                        <p:attrNameLst>
                                          <p:attrName>style.visibility</p:attrName>
                                        </p:attrNameLst>
                                      </p:cBhvr>
                                      <p:to>
                                        <p:strVal val="visible"/>
                                      </p:to>
                                    </p:set>
                                    <p:animEffect>
                                      <p:cBhvr>
                                        <p:cTn id="102" dur="500"/>
                                        <p:tgtEl>
                                          <p:spTgt spid="49"/>
                                        </p:tgtEl>
                                      </p:cBhvr>
                                    </p:animEffect>
                                  </p:childTnLst>
                                </p:cTn>
                              </p:par>
                            </p:childTnLst>
                          </p:cTn>
                        </p:par>
                        <p:par>
                          <p:cTn id="103" fill="hold">
                            <p:stCondLst>
                              <p:cond delay="5550"/>
                            </p:stCondLst>
                            <p:childTnLst>
                              <p:par>
                                <p:cTn id="104" presetID="42" presetClass="entr" presetSubtype="0" fill="hold" grpId="0" nodeType="afterEffect">
                                  <p:stCondLst>
                                    <p:cond delay="0"/>
                                  </p:stCondLst>
                                  <p:childTnLst>
                                    <p:set>
                                      <p:cBhvr>
                                        <p:cTn id="105" dur="1" fill="hold">
                                          <p:stCondLst>
                                            <p:cond delay="0"/>
                                          </p:stCondLst>
                                        </p:cTn>
                                        <p:tgtEl>
                                          <p:spTgt spid="44"/>
                                        </p:tgtEl>
                                        <p:attrNameLst>
                                          <p:attrName>style.visibility</p:attrName>
                                        </p:attrNameLst>
                                      </p:cBhvr>
                                      <p:to>
                                        <p:strVal val="visible"/>
                                      </p:to>
                                    </p:set>
                                    <p:animEffect>
                                      <p:cBhvr>
                                        <p:cTn id="106" dur="1000"/>
                                        <p:tgtEl>
                                          <p:spTgt spid="44"/>
                                        </p:tgtEl>
                                      </p:cBhvr>
                                    </p:animEffect>
                                    <p:anim calcmode="lin" valueType="num">
                                      <p:cBhvr>
                                        <p:cTn id="107" dur="1000" fill="hold"/>
                                        <p:tgtEl>
                                          <p:spTgt spid="44"/>
                                        </p:tgtEl>
                                        <p:attrNameLst>
                                          <p:attrName>ppt_x</p:attrName>
                                        </p:attrNameLst>
                                      </p:cBhvr>
                                      <p:tavLst>
                                        <p:tav tm="0">
                                          <p:val>
                                            <p:strVal val="#ppt_x"/>
                                          </p:val>
                                        </p:tav>
                                        <p:tav tm="100000">
                                          <p:val>
                                            <p:strVal val="#ppt_x"/>
                                          </p:val>
                                        </p:tav>
                                      </p:tavLst>
                                    </p:anim>
                                    <p:anim calcmode="lin" valueType="num">
                                      <p:cBhvr>
                                        <p:cTn id="108" dur="1000" fill="hold"/>
                                        <p:tgtEl>
                                          <p:spTgt spid="44"/>
                                        </p:tgtEl>
                                        <p:attrNameLst>
                                          <p:attrName>ppt_y</p:attrName>
                                        </p:attrNameLst>
                                      </p:cBhvr>
                                      <p:tavLst>
                                        <p:tav tm="0">
                                          <p:val>
                                            <p:strVal val="#ppt_y+.1"/>
                                          </p:val>
                                        </p:tav>
                                        <p:tav tm="100000">
                                          <p:val>
                                            <p:strVal val="#ppt_y"/>
                                          </p:val>
                                        </p:tav>
                                      </p:tavLst>
                                    </p:anim>
                                  </p:childTnLst>
                                </p:cTn>
                              </p:par>
                            </p:childTnLst>
                          </p:cTn>
                        </p:par>
                        <p:par>
                          <p:cTn id="109" fill="hold">
                            <p:stCondLst>
                              <p:cond delay="6550"/>
                            </p:stCondLst>
                            <p:childTnLst>
                              <p:par>
                                <p:cTn id="110" presetID="22" presetClass="entr" presetSubtype="8" fill="hold" grpId="0" nodeType="afterEffect">
                                  <p:stCondLst>
                                    <p:cond delay="0"/>
                                  </p:stCondLst>
                                  <p:childTnLst>
                                    <p:set>
                                      <p:cBhvr>
                                        <p:cTn id="111" dur="1" fill="hold">
                                          <p:stCondLst>
                                            <p:cond delay="0"/>
                                          </p:stCondLst>
                                        </p:cTn>
                                        <p:tgtEl>
                                          <p:spTgt spid="50"/>
                                        </p:tgtEl>
                                        <p:attrNameLst>
                                          <p:attrName>style.visibility</p:attrName>
                                        </p:attrNameLst>
                                      </p:cBhvr>
                                      <p:to>
                                        <p:strVal val="visible"/>
                                      </p:to>
                                    </p:set>
                                    <p:animEffect>
                                      <p:cBhvr>
                                        <p:cTn id="112" dur="500"/>
                                        <p:tgtEl>
                                          <p:spTgt spid="50"/>
                                        </p:tgtEl>
                                      </p:cBhvr>
                                    </p:animEffect>
                                  </p:childTnLst>
                                </p:cTn>
                              </p:par>
                            </p:childTnLst>
                          </p:cTn>
                        </p:par>
                        <p:par>
                          <p:cTn id="113" fill="hold">
                            <p:stCondLst>
                              <p:cond delay="7050"/>
                            </p:stCondLst>
                            <p:childTnLst>
                              <p:par>
                                <p:cTn id="114" presetID="42" presetClass="entr" presetSubtype="0" fill="hold" grpId="0" nodeType="afterEffect">
                                  <p:stCondLst>
                                    <p:cond delay="0"/>
                                  </p:stCondLst>
                                  <p:childTnLst>
                                    <p:set>
                                      <p:cBhvr>
                                        <p:cTn id="115" dur="1" fill="hold">
                                          <p:stCondLst>
                                            <p:cond delay="0"/>
                                          </p:stCondLst>
                                        </p:cTn>
                                        <p:tgtEl>
                                          <p:spTgt spid="45"/>
                                        </p:tgtEl>
                                        <p:attrNameLst>
                                          <p:attrName>style.visibility</p:attrName>
                                        </p:attrNameLst>
                                      </p:cBhvr>
                                      <p:to>
                                        <p:strVal val="visible"/>
                                      </p:to>
                                    </p:set>
                                    <p:animEffect>
                                      <p:cBhvr>
                                        <p:cTn id="116" dur="1000"/>
                                        <p:tgtEl>
                                          <p:spTgt spid="45"/>
                                        </p:tgtEl>
                                      </p:cBhvr>
                                    </p:animEffect>
                                    <p:anim calcmode="lin" valueType="num">
                                      <p:cBhvr>
                                        <p:cTn id="117" dur="1000" fill="hold"/>
                                        <p:tgtEl>
                                          <p:spTgt spid="45"/>
                                        </p:tgtEl>
                                        <p:attrNameLst>
                                          <p:attrName>ppt_x</p:attrName>
                                        </p:attrNameLst>
                                      </p:cBhvr>
                                      <p:tavLst>
                                        <p:tav tm="0">
                                          <p:val>
                                            <p:strVal val="#ppt_x"/>
                                          </p:val>
                                        </p:tav>
                                        <p:tav tm="100000">
                                          <p:val>
                                            <p:strVal val="#ppt_x"/>
                                          </p:val>
                                        </p:tav>
                                      </p:tavLst>
                                    </p:anim>
                                    <p:anim calcmode="lin" valueType="num">
                                      <p:cBhvr>
                                        <p:cTn id="118" dur="1000" fill="hold"/>
                                        <p:tgtEl>
                                          <p:spTgt spid="45"/>
                                        </p:tgtEl>
                                        <p:attrNameLst>
                                          <p:attrName>ppt_y</p:attrName>
                                        </p:attrNameLst>
                                      </p:cBhvr>
                                      <p:tavLst>
                                        <p:tav tm="0">
                                          <p:val>
                                            <p:strVal val="#ppt_y+.1"/>
                                          </p:val>
                                        </p:tav>
                                        <p:tav tm="100000">
                                          <p:val>
                                            <p:strVal val="#ppt_y"/>
                                          </p:val>
                                        </p:tav>
                                      </p:tavLst>
                                    </p:anim>
                                  </p:childTnLst>
                                </p:cTn>
                              </p:par>
                            </p:childTnLst>
                          </p:cTn>
                        </p:par>
                        <p:par>
                          <p:cTn id="119" fill="hold">
                            <p:stCondLst>
                              <p:cond delay="8050"/>
                            </p:stCondLst>
                            <p:childTnLst>
                              <p:par>
                                <p:cTn id="120" presetID="22" presetClass="entr" presetSubtype="8" fill="hold" grpId="0" nodeType="afterEffect">
                                  <p:stCondLst>
                                    <p:cond delay="0"/>
                                  </p:stCondLst>
                                  <p:childTnLst>
                                    <p:set>
                                      <p:cBhvr>
                                        <p:cTn id="121" dur="1" fill="hold">
                                          <p:stCondLst>
                                            <p:cond delay="0"/>
                                          </p:stCondLst>
                                        </p:cTn>
                                        <p:tgtEl>
                                          <p:spTgt spid="51"/>
                                        </p:tgtEl>
                                        <p:attrNameLst>
                                          <p:attrName>style.visibility</p:attrName>
                                        </p:attrNameLst>
                                      </p:cBhvr>
                                      <p:to>
                                        <p:strVal val="visible"/>
                                      </p:to>
                                    </p:set>
                                    <p:animEffect>
                                      <p:cBhvr>
                                        <p:cTn id="122" dur="500"/>
                                        <p:tgtEl>
                                          <p:spTgt spid="51"/>
                                        </p:tgtEl>
                                      </p:cBhvr>
                                    </p:animEffect>
                                  </p:childTnLst>
                                </p:cTn>
                              </p:par>
                            </p:childTnLst>
                          </p:cTn>
                        </p:par>
                        <p:par>
                          <p:cTn id="123" fill="hold">
                            <p:stCondLst>
                              <p:cond delay="8550"/>
                            </p:stCondLst>
                            <p:childTnLst>
                              <p:par>
                                <p:cTn id="124" presetID="42" presetClass="entr" presetSubtype="0" fill="hold" grpId="0" nodeType="afterEffect">
                                  <p:stCondLst>
                                    <p:cond delay="0"/>
                                  </p:stCondLst>
                                  <p:childTnLst>
                                    <p:set>
                                      <p:cBhvr>
                                        <p:cTn id="125" dur="1" fill="hold">
                                          <p:stCondLst>
                                            <p:cond delay="0"/>
                                          </p:stCondLst>
                                        </p:cTn>
                                        <p:tgtEl>
                                          <p:spTgt spid="46"/>
                                        </p:tgtEl>
                                        <p:attrNameLst>
                                          <p:attrName>style.visibility</p:attrName>
                                        </p:attrNameLst>
                                      </p:cBhvr>
                                      <p:to>
                                        <p:strVal val="visible"/>
                                      </p:to>
                                    </p:set>
                                    <p:animEffect>
                                      <p:cBhvr>
                                        <p:cTn id="126" dur="1000"/>
                                        <p:tgtEl>
                                          <p:spTgt spid="46"/>
                                        </p:tgtEl>
                                      </p:cBhvr>
                                    </p:animEffect>
                                    <p:anim calcmode="lin" valueType="num">
                                      <p:cBhvr>
                                        <p:cTn id="127" dur="1000" fill="hold"/>
                                        <p:tgtEl>
                                          <p:spTgt spid="46"/>
                                        </p:tgtEl>
                                        <p:attrNameLst>
                                          <p:attrName>ppt_x</p:attrName>
                                        </p:attrNameLst>
                                      </p:cBhvr>
                                      <p:tavLst>
                                        <p:tav tm="0">
                                          <p:val>
                                            <p:strVal val="#ppt_x"/>
                                          </p:val>
                                        </p:tav>
                                        <p:tav tm="100000">
                                          <p:val>
                                            <p:strVal val="#ppt_x"/>
                                          </p:val>
                                        </p:tav>
                                      </p:tavLst>
                                    </p:anim>
                                    <p:anim calcmode="lin" valueType="num">
                                      <p:cBhvr>
                                        <p:cTn id="128" dur="1000" fill="hold"/>
                                        <p:tgtEl>
                                          <p:spTgt spid="4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32" grpId="0" bldLvl="0" animBg="1" autoUpdateAnimBg="0"/>
      <p:bldP spid="33" grpId="0" bldLvl="0" animBg="1" autoUpdateAnimBg="0"/>
      <p:bldP spid="34" grpId="0" bldLvl="0" animBg="1" autoUpdateAnimBg="0"/>
      <p:bldP spid="35" grpId="0" bldLvl="0" animBg="1" autoUpdateAnimBg="0"/>
      <p:bldP spid="36" grpId="0" bldLvl="0" animBg="1" autoUpdateAnimBg="0"/>
      <p:bldP spid="37" grpId="0" bldLvl="0" autoUpdateAnimBg="0"/>
      <p:bldP spid="38" grpId="0" bldLvl="0" autoUpdateAnimBg="0"/>
      <p:bldP spid="39" grpId="0" bldLvl="0" autoUpdateAnimBg="0"/>
      <p:bldP spid="40" grpId="0" bldLvl="0" autoUpdateAnimBg="0"/>
      <p:bldP spid="41" grpId="0" bldLvl="0" autoUpdateAnimBg="0"/>
      <p:bldP spid="42" grpId="0" bldLvl="0" autoUpdateAnimBg="0"/>
      <p:bldP spid="43" grpId="0" bldLvl="0" autoUpdateAnimBg="0"/>
      <p:bldP spid="44" grpId="0" bldLvl="0" autoUpdateAnimBg="0"/>
      <p:bldP spid="45" grpId="0" bldLvl="0" autoUpdateAnimBg="0"/>
      <p:bldP spid="46" grpId="0" bldLvl="0" autoUpdateAnimBg="0"/>
      <p:bldP spid="47" grpId="0" bldLvl="0" autoUpdateAnimBg="0"/>
      <p:bldP spid="48" grpId="0" bldLvl="0" autoUpdateAnimBg="0"/>
      <p:bldP spid="49" grpId="0" bldLvl="0" autoUpdateAnimBg="0"/>
      <p:bldP spid="50" grpId="0" bldLvl="0" autoUpdateAnimBg="0"/>
      <p:bldP spid="51" grpId="0" bldLvl="0" autoUpdateAnimBg="0"/>
      <p:bldP spid="52" grpId="0" bldLvl="0"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itle 1"/>
          <p:cNvSpPr txBox="1"/>
          <p:nvPr/>
        </p:nvSpPr>
        <p:spPr>
          <a:xfrm>
            <a:off x="857880" y="200199"/>
            <a:ext cx="2129944" cy="379477"/>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anose="020B0306030504020204" pitchFamily="34" charset="0"/>
              </a:defRPr>
            </a:lvl1pPr>
          </a:lstStyle>
          <a:p>
            <a:pPr algn="l"/>
            <a:r>
              <a:rPr lang="en-US" altLang="zh-CN" sz="1800" b="1" dirty="0">
                <a:latin typeface="Arial"/>
                <a:ea typeface="微软雅黑"/>
                <a:sym typeface="Arial"/>
              </a:rPr>
              <a:t>Add title text</a:t>
            </a:r>
            <a:endParaRPr lang="en-GB" altLang="zh-CN" sz="1800" b="1" dirty="0">
              <a:latin typeface="Arial"/>
              <a:ea typeface="微软雅黑"/>
              <a:sym typeface="Arial"/>
            </a:endParaRPr>
          </a:p>
        </p:txBody>
      </p:sp>
      <p:sp>
        <p:nvSpPr>
          <p:cNvPr id="27" name="矩形 26"/>
          <p:cNvSpPr/>
          <p:nvPr/>
        </p:nvSpPr>
        <p:spPr>
          <a:xfrm>
            <a:off x="2843808" y="1275607"/>
            <a:ext cx="5544616" cy="145021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a:ea typeface="微软雅黑"/>
              <a:sym typeface="Arial"/>
            </a:endParaRPr>
          </a:p>
        </p:txBody>
      </p:sp>
      <p:sp>
        <p:nvSpPr>
          <p:cNvPr id="28" name="等腰三角形 5"/>
          <p:cNvSpPr/>
          <p:nvPr/>
        </p:nvSpPr>
        <p:spPr>
          <a:xfrm rot="5400000">
            <a:off x="1104784" y="1070415"/>
            <a:ext cx="1450218" cy="1860602"/>
          </a:xfrm>
          <a:custGeom>
            <a:avLst/>
            <a:gdLst/>
            <a:ahLst/>
            <a:cxnLst/>
            <a:rect l="l" t="t" r="r" b="b"/>
            <a:pathLst>
              <a:path w="1450218" h="1860602">
                <a:moveTo>
                  <a:pt x="0" y="1860602"/>
                </a:moveTo>
                <a:lnTo>
                  <a:pt x="0" y="132410"/>
                </a:lnTo>
                <a:lnTo>
                  <a:pt x="582757" y="132410"/>
                </a:lnTo>
                <a:lnTo>
                  <a:pt x="725109" y="0"/>
                </a:lnTo>
                <a:lnTo>
                  <a:pt x="867461" y="132410"/>
                </a:lnTo>
                <a:lnTo>
                  <a:pt x="1450218" y="132410"/>
                </a:lnTo>
                <a:lnTo>
                  <a:pt x="1450218" y="186060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a:ea typeface="微软雅黑"/>
              <a:sym typeface="Arial"/>
            </a:endParaRPr>
          </a:p>
        </p:txBody>
      </p:sp>
      <p:sp>
        <p:nvSpPr>
          <p:cNvPr id="29" name="TextBox 28"/>
          <p:cNvSpPr txBox="1"/>
          <p:nvPr/>
        </p:nvSpPr>
        <p:spPr>
          <a:xfrm>
            <a:off x="3279707" y="1662162"/>
            <a:ext cx="4752528" cy="738664"/>
          </a:xfrm>
          <a:prstGeom prst="rect">
            <a:avLst/>
          </a:prstGeom>
          <a:noFill/>
        </p:spPr>
        <p:txBody>
          <a:bodyPr wrap="square" lIns="0" tIns="0" rIns="0" bIns="0" rtlCol="0">
            <a:spAutoFit/>
          </a:bodyPr>
          <a:lstStyle/>
          <a:p>
            <a:r>
              <a:rPr lang="en-US" altLang="zh-CN" sz="1200" dirty="0">
                <a:solidFill>
                  <a:schemeClr val="bg1"/>
                </a:solidFill>
                <a:latin typeface="Arial"/>
                <a:ea typeface="微软雅黑"/>
                <a:sym typeface="Arial"/>
              </a:rPr>
              <a:t>Click here to add content, content to match the title. Click here to add content, content to match the title. </a:t>
            </a:r>
          </a:p>
          <a:p>
            <a:endParaRPr lang="en-US" altLang="zh-CN" sz="1200" dirty="0">
              <a:solidFill>
                <a:schemeClr val="bg1"/>
              </a:solidFill>
              <a:latin typeface="Arial"/>
              <a:ea typeface="微软雅黑"/>
              <a:sym typeface="Arial"/>
            </a:endParaRPr>
          </a:p>
          <a:p>
            <a:pPr algn="just"/>
            <a:r>
              <a:rPr lang="en-US" altLang="zh-CN" sz="1200" b="1" dirty="0">
                <a:solidFill>
                  <a:schemeClr val="bg1"/>
                </a:solidFill>
                <a:latin typeface="Arial"/>
                <a:ea typeface="微软雅黑"/>
                <a:sym typeface="Arial"/>
              </a:rPr>
              <a:t>Click here to add content, content to match the title. </a:t>
            </a:r>
          </a:p>
        </p:txBody>
      </p:sp>
      <p:sp>
        <p:nvSpPr>
          <p:cNvPr id="30" name="TextBox 29"/>
          <p:cNvSpPr txBox="1"/>
          <p:nvPr/>
        </p:nvSpPr>
        <p:spPr>
          <a:xfrm>
            <a:off x="1326087" y="1642965"/>
            <a:ext cx="875202" cy="738664"/>
          </a:xfrm>
          <a:prstGeom prst="rect">
            <a:avLst/>
          </a:prstGeom>
          <a:noFill/>
        </p:spPr>
        <p:txBody>
          <a:bodyPr wrap="square" lIns="0" tIns="0" rIns="0" bIns="0" rtlCol="0">
            <a:spAutoFit/>
          </a:bodyPr>
          <a:lstStyle>
            <a:defPPr>
              <a:defRPr lang="zh-CN"/>
            </a:defPPr>
            <a:lvl1pPr>
              <a:defRPr sz="2200">
                <a:solidFill>
                  <a:schemeClr val="bg1"/>
                </a:solidFill>
                <a:latin typeface="微软雅黑" panose="020B0503020204020204" pitchFamily="34" charset="-122"/>
                <a:ea typeface="微软雅黑" panose="020B0503020204020204" pitchFamily="34" charset="-122"/>
              </a:defRPr>
            </a:lvl1pPr>
          </a:lstStyle>
          <a:p>
            <a:pPr algn="ctr"/>
            <a:r>
              <a:rPr lang="en-US" altLang="zh-CN" sz="2400" b="1" spc="300" dirty="0">
                <a:latin typeface="Arial"/>
                <a:ea typeface="微软雅黑"/>
                <a:sym typeface="Arial"/>
              </a:rPr>
              <a:t>Add</a:t>
            </a:r>
          </a:p>
          <a:p>
            <a:pPr algn="ctr"/>
            <a:r>
              <a:rPr lang="en-US" altLang="zh-CN" sz="2400" b="1" spc="300" dirty="0">
                <a:latin typeface="Arial"/>
                <a:ea typeface="微软雅黑"/>
                <a:sym typeface="Arial"/>
              </a:rPr>
              <a:t>Title  </a:t>
            </a:r>
            <a:endParaRPr lang="zh-CN" altLang="en-US" sz="2400" b="1" spc="300" dirty="0">
              <a:latin typeface="Arial"/>
              <a:ea typeface="微软雅黑"/>
              <a:sym typeface="Arial"/>
            </a:endParaRPr>
          </a:p>
        </p:txBody>
      </p:sp>
      <p:sp>
        <p:nvSpPr>
          <p:cNvPr id="31" name="矩形 30"/>
          <p:cNvSpPr/>
          <p:nvPr/>
        </p:nvSpPr>
        <p:spPr>
          <a:xfrm>
            <a:off x="899592" y="3049904"/>
            <a:ext cx="5544616" cy="14502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a:ea typeface="微软雅黑"/>
              <a:sym typeface="Arial"/>
            </a:endParaRPr>
          </a:p>
        </p:txBody>
      </p:sp>
      <p:sp>
        <p:nvSpPr>
          <p:cNvPr id="32" name="等腰三角形 30"/>
          <p:cNvSpPr/>
          <p:nvPr/>
        </p:nvSpPr>
        <p:spPr>
          <a:xfrm rot="16200000" flipH="1">
            <a:off x="6733014" y="2844711"/>
            <a:ext cx="1450218" cy="1860602"/>
          </a:xfrm>
          <a:custGeom>
            <a:avLst/>
            <a:gdLst/>
            <a:ahLst/>
            <a:cxnLst/>
            <a:rect l="l" t="t" r="r" b="b"/>
            <a:pathLst>
              <a:path w="1450218" h="1860602">
                <a:moveTo>
                  <a:pt x="0" y="132410"/>
                </a:moveTo>
                <a:lnTo>
                  <a:pt x="0" y="1860602"/>
                </a:lnTo>
                <a:lnTo>
                  <a:pt x="1450218" y="1860602"/>
                </a:lnTo>
                <a:lnTo>
                  <a:pt x="1450218" y="132410"/>
                </a:lnTo>
                <a:lnTo>
                  <a:pt x="867461" y="132410"/>
                </a:lnTo>
                <a:lnTo>
                  <a:pt x="725109" y="0"/>
                </a:lnTo>
                <a:lnTo>
                  <a:pt x="582757" y="13241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a:ea typeface="微软雅黑"/>
              <a:sym typeface="Arial"/>
            </a:endParaRPr>
          </a:p>
        </p:txBody>
      </p:sp>
      <p:sp>
        <p:nvSpPr>
          <p:cNvPr id="33" name="TextBox 32"/>
          <p:cNvSpPr txBox="1"/>
          <p:nvPr/>
        </p:nvSpPr>
        <p:spPr>
          <a:xfrm>
            <a:off x="7086727" y="3417262"/>
            <a:ext cx="875202" cy="738664"/>
          </a:xfrm>
          <a:prstGeom prst="rect">
            <a:avLst/>
          </a:prstGeom>
          <a:noFill/>
        </p:spPr>
        <p:txBody>
          <a:bodyPr wrap="square" lIns="0" tIns="0" rIns="0" bIns="0" rtlCol="0">
            <a:spAutoFit/>
          </a:bodyPr>
          <a:lstStyle>
            <a:defPPr>
              <a:defRPr lang="zh-CN"/>
            </a:defPPr>
            <a:lvl1pPr>
              <a:defRPr sz="2200">
                <a:solidFill>
                  <a:schemeClr val="bg1"/>
                </a:solidFill>
                <a:latin typeface="微软雅黑" panose="020B0503020204020204" pitchFamily="34" charset="-122"/>
                <a:ea typeface="微软雅黑" panose="020B0503020204020204" pitchFamily="34" charset="-122"/>
              </a:defRPr>
            </a:lvl1pPr>
          </a:lstStyle>
          <a:p>
            <a:pPr algn="ctr"/>
            <a:r>
              <a:rPr lang="en-US" altLang="zh-CN" sz="2400" b="1" spc="300" dirty="0" err="1">
                <a:latin typeface="Arial"/>
                <a:ea typeface="微软雅黑"/>
                <a:sym typeface="Arial"/>
              </a:rPr>
              <a:t>AddTitle</a:t>
            </a:r>
            <a:endParaRPr lang="zh-CN" altLang="en-US" sz="2400" b="1" spc="300" dirty="0">
              <a:latin typeface="Arial"/>
              <a:ea typeface="微软雅黑"/>
              <a:sym typeface="Arial"/>
            </a:endParaRPr>
          </a:p>
        </p:txBody>
      </p:sp>
      <p:sp>
        <p:nvSpPr>
          <p:cNvPr id="34" name="TextBox 33"/>
          <p:cNvSpPr txBox="1"/>
          <p:nvPr/>
        </p:nvSpPr>
        <p:spPr>
          <a:xfrm>
            <a:off x="1259632" y="3390292"/>
            <a:ext cx="4968552" cy="615553"/>
          </a:xfrm>
          <a:prstGeom prst="rect">
            <a:avLst/>
          </a:prstGeom>
          <a:noFill/>
        </p:spPr>
        <p:txBody>
          <a:bodyPr wrap="square" lIns="0" tIns="0" rIns="0" bIns="0" rtlCol="0">
            <a:spAutoFit/>
          </a:bodyPr>
          <a:lstStyle/>
          <a:p>
            <a:r>
              <a:rPr lang="en-US" altLang="zh-CN" sz="1000" dirty="0">
                <a:solidFill>
                  <a:schemeClr val="bg1"/>
                </a:solidFill>
                <a:latin typeface="Arial"/>
                <a:ea typeface="微软雅黑"/>
                <a:sym typeface="Arial"/>
              </a:rPr>
              <a:t>Click here to add content, content to match the title. Click here to add content, content to match the title. </a:t>
            </a:r>
          </a:p>
          <a:p>
            <a:endParaRPr lang="en-US" altLang="zh-CN" sz="1000" dirty="0">
              <a:solidFill>
                <a:schemeClr val="bg1"/>
              </a:solidFill>
              <a:latin typeface="Arial"/>
              <a:ea typeface="微软雅黑"/>
              <a:sym typeface="Arial"/>
            </a:endParaRPr>
          </a:p>
          <a:p>
            <a:pPr algn="just"/>
            <a:r>
              <a:rPr lang="en-US" altLang="zh-CN" sz="1000" b="1" dirty="0">
                <a:solidFill>
                  <a:schemeClr val="bg1"/>
                </a:solidFill>
                <a:latin typeface="Arial"/>
                <a:ea typeface="微软雅黑"/>
                <a:sym typeface="Arial"/>
              </a:rPr>
              <a:t>Click here to add content, content to match the title. </a:t>
            </a:r>
          </a:p>
        </p:txBody>
      </p:sp>
    </p:spTree>
  </p:cSld>
  <p:clrMapOvr>
    <a:masterClrMapping/>
  </p:clrMapOvr>
  <mc:AlternateContent xmlns:mc="http://schemas.openxmlformats.org/markup-compatibility/2006" xmlns:p14="http://schemas.microsoft.com/office/powerpoint/2010/main">
    <mc:Choice Requires="p14">
      <p:transition spd="slow" p14:dur="2000" advClick="0" advTm="0"/>
    </mc:Choice>
    <mc:Fallback xmlns="">
      <p:transition spd="slow" advClick="0"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26"/>
                                        </p:tgtEl>
                                        <p:attrNameLst>
                                          <p:attrName>style.visibility</p:attrName>
                                        </p:attrNameLst>
                                      </p:cBhvr>
                                      <p:to>
                                        <p:strVal val="visible"/>
                                      </p:to>
                                    </p:set>
                                    <p:anim calcmode="lin" valueType="num">
                                      <p:cBhvr>
                                        <p:cTn id="7" dur="500" fill="hold"/>
                                        <p:tgtEl>
                                          <p:spTgt spid="26"/>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6"/>
                                        </p:tgtEl>
                                        <p:attrNameLst>
                                          <p:attrName>ppt_y</p:attrName>
                                        </p:attrNameLst>
                                      </p:cBhvr>
                                      <p:tavLst>
                                        <p:tav tm="0">
                                          <p:val>
                                            <p:strVal val="#ppt_y"/>
                                          </p:val>
                                        </p:tav>
                                        <p:tav tm="100000">
                                          <p:val>
                                            <p:strVal val="#ppt_y"/>
                                          </p:val>
                                        </p:tav>
                                      </p:tavLst>
                                    </p:anim>
                                    <p:anim calcmode="lin" valueType="num">
                                      <p:cBhvr>
                                        <p:cTn id="9" dur="500" fill="hold"/>
                                        <p:tgtEl>
                                          <p:spTgt spid="26"/>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6"/>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6"/>
                                        </p:tgtEl>
                                      </p:cBhvr>
                                    </p:animEffect>
                                  </p:childTnLst>
                                </p:cTn>
                              </p:par>
                              <p:par>
                                <p:cTn id="12" presetID="2" presetClass="entr" presetSubtype="2" fill="hold" grpId="0" nodeType="withEffect">
                                  <p:stCondLst>
                                    <p:cond delay="0"/>
                                  </p:stCondLst>
                                  <p:childTnLst>
                                    <p:set>
                                      <p:cBhvr>
                                        <p:cTn id="13" dur="1" fill="hold">
                                          <p:stCondLst>
                                            <p:cond delay="0"/>
                                          </p:stCondLst>
                                        </p:cTn>
                                        <p:tgtEl>
                                          <p:spTgt spid="29"/>
                                        </p:tgtEl>
                                        <p:attrNameLst>
                                          <p:attrName>style.visibility</p:attrName>
                                        </p:attrNameLst>
                                      </p:cBhvr>
                                      <p:to>
                                        <p:strVal val="visible"/>
                                      </p:to>
                                    </p:set>
                                    <p:anim calcmode="lin" valueType="num">
                                      <p:cBhvr additive="base">
                                        <p:cTn id="14" dur="500" fill="hold"/>
                                        <p:tgtEl>
                                          <p:spTgt spid="29"/>
                                        </p:tgtEl>
                                        <p:attrNameLst>
                                          <p:attrName>ppt_x</p:attrName>
                                        </p:attrNameLst>
                                      </p:cBhvr>
                                      <p:tavLst>
                                        <p:tav tm="0">
                                          <p:val>
                                            <p:strVal val="1+#ppt_w/2"/>
                                          </p:val>
                                        </p:tav>
                                        <p:tav tm="100000">
                                          <p:val>
                                            <p:strVal val="#ppt_x"/>
                                          </p:val>
                                        </p:tav>
                                      </p:tavLst>
                                    </p:anim>
                                    <p:anim calcmode="lin" valueType="num">
                                      <p:cBhvr additive="base">
                                        <p:cTn id="15" dur="500" fill="hold"/>
                                        <p:tgtEl>
                                          <p:spTgt spid="29"/>
                                        </p:tgtEl>
                                        <p:attrNameLst>
                                          <p:attrName>ppt_y</p:attrName>
                                        </p:attrNameLst>
                                      </p:cBhvr>
                                      <p:tavLst>
                                        <p:tav tm="0">
                                          <p:val>
                                            <p:strVal val="#ppt_y"/>
                                          </p:val>
                                        </p:tav>
                                        <p:tav tm="100000">
                                          <p:val>
                                            <p:strVal val="#ppt_y"/>
                                          </p:val>
                                        </p:tav>
                                      </p:tavLst>
                                    </p:anim>
                                  </p:childTnLst>
                                </p:cTn>
                              </p:par>
                              <p:par>
                                <p:cTn id="16" presetID="2" presetClass="entr" presetSubtype="2" fill="hold" grpId="0" nodeType="withEffect">
                                  <p:stCondLst>
                                    <p:cond delay="0"/>
                                  </p:stCondLst>
                                  <p:childTnLst>
                                    <p:set>
                                      <p:cBhvr>
                                        <p:cTn id="17" dur="1" fill="hold">
                                          <p:stCondLst>
                                            <p:cond delay="0"/>
                                          </p:stCondLst>
                                        </p:cTn>
                                        <p:tgtEl>
                                          <p:spTgt spid="27"/>
                                        </p:tgtEl>
                                        <p:attrNameLst>
                                          <p:attrName>style.visibility</p:attrName>
                                        </p:attrNameLst>
                                      </p:cBhvr>
                                      <p:to>
                                        <p:strVal val="visible"/>
                                      </p:to>
                                    </p:set>
                                    <p:anim calcmode="lin" valueType="num">
                                      <p:cBhvr additive="base">
                                        <p:cTn id="18" dur="500" fill="hold"/>
                                        <p:tgtEl>
                                          <p:spTgt spid="27"/>
                                        </p:tgtEl>
                                        <p:attrNameLst>
                                          <p:attrName>ppt_x</p:attrName>
                                        </p:attrNameLst>
                                      </p:cBhvr>
                                      <p:tavLst>
                                        <p:tav tm="0">
                                          <p:val>
                                            <p:strVal val="1+#ppt_w/2"/>
                                          </p:val>
                                        </p:tav>
                                        <p:tav tm="100000">
                                          <p:val>
                                            <p:strVal val="#ppt_x"/>
                                          </p:val>
                                        </p:tav>
                                      </p:tavLst>
                                    </p:anim>
                                    <p:anim calcmode="lin" valueType="num">
                                      <p:cBhvr additive="base">
                                        <p:cTn id="19" dur="500" fill="hold"/>
                                        <p:tgtEl>
                                          <p:spTgt spid="27"/>
                                        </p:tgtEl>
                                        <p:attrNameLst>
                                          <p:attrName>ppt_y</p:attrName>
                                        </p:attrNameLst>
                                      </p:cBhvr>
                                      <p:tavLst>
                                        <p:tav tm="0">
                                          <p:val>
                                            <p:strVal val="#ppt_y"/>
                                          </p:val>
                                        </p:tav>
                                        <p:tav tm="100000">
                                          <p:val>
                                            <p:strVal val="#ppt_y"/>
                                          </p:val>
                                        </p:tav>
                                      </p:tavLst>
                                    </p:anim>
                                  </p:childTnLst>
                                </p:cTn>
                              </p:par>
                              <p:par>
                                <p:cTn id="20" presetID="2" presetClass="entr" presetSubtype="8" fill="hold" grpId="0" nodeType="withEffect">
                                  <p:stCondLst>
                                    <p:cond delay="0"/>
                                  </p:stCondLst>
                                  <p:childTnLst>
                                    <p:set>
                                      <p:cBhvr>
                                        <p:cTn id="21" dur="1" fill="hold">
                                          <p:stCondLst>
                                            <p:cond delay="0"/>
                                          </p:stCondLst>
                                        </p:cTn>
                                        <p:tgtEl>
                                          <p:spTgt spid="30"/>
                                        </p:tgtEl>
                                        <p:attrNameLst>
                                          <p:attrName>style.visibility</p:attrName>
                                        </p:attrNameLst>
                                      </p:cBhvr>
                                      <p:to>
                                        <p:strVal val="visible"/>
                                      </p:to>
                                    </p:set>
                                    <p:anim calcmode="lin" valueType="num">
                                      <p:cBhvr additive="base">
                                        <p:cTn id="22" dur="500" fill="hold"/>
                                        <p:tgtEl>
                                          <p:spTgt spid="30"/>
                                        </p:tgtEl>
                                        <p:attrNameLst>
                                          <p:attrName>ppt_x</p:attrName>
                                        </p:attrNameLst>
                                      </p:cBhvr>
                                      <p:tavLst>
                                        <p:tav tm="0">
                                          <p:val>
                                            <p:strVal val="0-#ppt_w/2"/>
                                          </p:val>
                                        </p:tav>
                                        <p:tav tm="100000">
                                          <p:val>
                                            <p:strVal val="#ppt_x"/>
                                          </p:val>
                                        </p:tav>
                                      </p:tavLst>
                                    </p:anim>
                                    <p:anim calcmode="lin" valueType="num">
                                      <p:cBhvr additive="base">
                                        <p:cTn id="23" dur="500" fill="hold"/>
                                        <p:tgtEl>
                                          <p:spTgt spid="30"/>
                                        </p:tgtEl>
                                        <p:attrNameLst>
                                          <p:attrName>ppt_y</p:attrName>
                                        </p:attrNameLst>
                                      </p:cBhvr>
                                      <p:tavLst>
                                        <p:tav tm="0">
                                          <p:val>
                                            <p:strVal val="#ppt_y"/>
                                          </p:val>
                                        </p:tav>
                                        <p:tav tm="100000">
                                          <p:val>
                                            <p:strVal val="#ppt_y"/>
                                          </p:val>
                                        </p:tav>
                                      </p:tavLst>
                                    </p:anim>
                                  </p:childTnLst>
                                </p:cTn>
                              </p:par>
                              <p:par>
                                <p:cTn id="24" presetID="2" presetClass="entr" presetSubtype="8" fill="hold" grpId="0" nodeType="withEffect">
                                  <p:stCondLst>
                                    <p:cond delay="0"/>
                                  </p:stCondLst>
                                  <p:childTnLst>
                                    <p:set>
                                      <p:cBhvr>
                                        <p:cTn id="25" dur="1" fill="hold">
                                          <p:stCondLst>
                                            <p:cond delay="0"/>
                                          </p:stCondLst>
                                        </p:cTn>
                                        <p:tgtEl>
                                          <p:spTgt spid="28"/>
                                        </p:tgtEl>
                                        <p:attrNameLst>
                                          <p:attrName>style.visibility</p:attrName>
                                        </p:attrNameLst>
                                      </p:cBhvr>
                                      <p:to>
                                        <p:strVal val="visible"/>
                                      </p:to>
                                    </p:set>
                                    <p:anim calcmode="lin" valueType="num">
                                      <p:cBhvr additive="base">
                                        <p:cTn id="26" dur="500" fill="hold"/>
                                        <p:tgtEl>
                                          <p:spTgt spid="28"/>
                                        </p:tgtEl>
                                        <p:attrNameLst>
                                          <p:attrName>ppt_x</p:attrName>
                                        </p:attrNameLst>
                                      </p:cBhvr>
                                      <p:tavLst>
                                        <p:tav tm="0">
                                          <p:val>
                                            <p:strVal val="0-#ppt_w/2"/>
                                          </p:val>
                                        </p:tav>
                                        <p:tav tm="100000">
                                          <p:val>
                                            <p:strVal val="#ppt_x"/>
                                          </p:val>
                                        </p:tav>
                                      </p:tavLst>
                                    </p:anim>
                                    <p:anim calcmode="lin" valueType="num">
                                      <p:cBhvr additive="base">
                                        <p:cTn id="27" dur="500" fill="hold"/>
                                        <p:tgtEl>
                                          <p:spTgt spid="28"/>
                                        </p:tgtEl>
                                        <p:attrNameLst>
                                          <p:attrName>ppt_y</p:attrName>
                                        </p:attrNameLst>
                                      </p:cBhvr>
                                      <p:tavLst>
                                        <p:tav tm="0">
                                          <p:val>
                                            <p:strVal val="#ppt_y"/>
                                          </p:val>
                                        </p:tav>
                                        <p:tav tm="100000">
                                          <p:val>
                                            <p:strVal val="#ppt_y"/>
                                          </p:val>
                                        </p:tav>
                                      </p:tavLst>
                                    </p:anim>
                                  </p:childTnLst>
                                </p:cTn>
                              </p:par>
                            </p:childTnLst>
                          </p:cTn>
                        </p:par>
                        <p:par>
                          <p:cTn id="28" fill="hold">
                            <p:stCondLst>
                              <p:cond delay="1050"/>
                            </p:stCondLst>
                            <p:childTnLst>
                              <p:par>
                                <p:cTn id="29" presetID="2" presetClass="entr" presetSubtype="8" fill="hold" grpId="0" nodeType="afterEffect">
                                  <p:stCondLst>
                                    <p:cond delay="0"/>
                                  </p:stCondLst>
                                  <p:childTnLst>
                                    <p:set>
                                      <p:cBhvr>
                                        <p:cTn id="30" dur="1" fill="hold">
                                          <p:stCondLst>
                                            <p:cond delay="0"/>
                                          </p:stCondLst>
                                        </p:cTn>
                                        <p:tgtEl>
                                          <p:spTgt spid="31"/>
                                        </p:tgtEl>
                                        <p:attrNameLst>
                                          <p:attrName>style.visibility</p:attrName>
                                        </p:attrNameLst>
                                      </p:cBhvr>
                                      <p:to>
                                        <p:strVal val="visible"/>
                                      </p:to>
                                    </p:set>
                                    <p:anim calcmode="lin" valueType="num">
                                      <p:cBhvr additive="base">
                                        <p:cTn id="31" dur="500" fill="hold"/>
                                        <p:tgtEl>
                                          <p:spTgt spid="31"/>
                                        </p:tgtEl>
                                        <p:attrNameLst>
                                          <p:attrName>ppt_x</p:attrName>
                                        </p:attrNameLst>
                                      </p:cBhvr>
                                      <p:tavLst>
                                        <p:tav tm="0">
                                          <p:val>
                                            <p:strVal val="0-#ppt_w/2"/>
                                          </p:val>
                                        </p:tav>
                                        <p:tav tm="100000">
                                          <p:val>
                                            <p:strVal val="#ppt_x"/>
                                          </p:val>
                                        </p:tav>
                                      </p:tavLst>
                                    </p:anim>
                                    <p:anim calcmode="lin" valueType="num">
                                      <p:cBhvr additive="base">
                                        <p:cTn id="32" dur="500" fill="hold"/>
                                        <p:tgtEl>
                                          <p:spTgt spid="31"/>
                                        </p:tgtEl>
                                        <p:attrNameLst>
                                          <p:attrName>ppt_y</p:attrName>
                                        </p:attrNameLst>
                                      </p:cBhvr>
                                      <p:tavLst>
                                        <p:tav tm="0">
                                          <p:val>
                                            <p:strVal val="#ppt_y"/>
                                          </p:val>
                                        </p:tav>
                                        <p:tav tm="100000">
                                          <p:val>
                                            <p:strVal val="#ppt_y"/>
                                          </p:val>
                                        </p:tav>
                                      </p:tavLst>
                                    </p:anim>
                                  </p:childTnLst>
                                </p:cTn>
                              </p:par>
                              <p:par>
                                <p:cTn id="33" presetID="2" presetClass="entr" presetSubtype="8" fill="hold" grpId="0" nodeType="withEffect">
                                  <p:stCondLst>
                                    <p:cond delay="0"/>
                                  </p:stCondLst>
                                  <p:childTnLst>
                                    <p:set>
                                      <p:cBhvr>
                                        <p:cTn id="34" dur="1" fill="hold">
                                          <p:stCondLst>
                                            <p:cond delay="0"/>
                                          </p:stCondLst>
                                        </p:cTn>
                                        <p:tgtEl>
                                          <p:spTgt spid="34"/>
                                        </p:tgtEl>
                                        <p:attrNameLst>
                                          <p:attrName>style.visibility</p:attrName>
                                        </p:attrNameLst>
                                      </p:cBhvr>
                                      <p:to>
                                        <p:strVal val="visible"/>
                                      </p:to>
                                    </p:set>
                                    <p:anim calcmode="lin" valueType="num">
                                      <p:cBhvr additive="base">
                                        <p:cTn id="35" dur="500" fill="hold"/>
                                        <p:tgtEl>
                                          <p:spTgt spid="34"/>
                                        </p:tgtEl>
                                        <p:attrNameLst>
                                          <p:attrName>ppt_x</p:attrName>
                                        </p:attrNameLst>
                                      </p:cBhvr>
                                      <p:tavLst>
                                        <p:tav tm="0">
                                          <p:val>
                                            <p:strVal val="0-#ppt_w/2"/>
                                          </p:val>
                                        </p:tav>
                                        <p:tav tm="100000">
                                          <p:val>
                                            <p:strVal val="#ppt_x"/>
                                          </p:val>
                                        </p:tav>
                                      </p:tavLst>
                                    </p:anim>
                                    <p:anim calcmode="lin" valueType="num">
                                      <p:cBhvr additive="base">
                                        <p:cTn id="36" dur="500" fill="hold"/>
                                        <p:tgtEl>
                                          <p:spTgt spid="34"/>
                                        </p:tgtEl>
                                        <p:attrNameLst>
                                          <p:attrName>ppt_y</p:attrName>
                                        </p:attrNameLst>
                                      </p:cBhvr>
                                      <p:tavLst>
                                        <p:tav tm="0">
                                          <p:val>
                                            <p:strVal val="#ppt_y"/>
                                          </p:val>
                                        </p:tav>
                                        <p:tav tm="100000">
                                          <p:val>
                                            <p:strVal val="#ppt_y"/>
                                          </p:val>
                                        </p:tav>
                                      </p:tavLst>
                                    </p:anim>
                                  </p:childTnLst>
                                </p:cTn>
                              </p:par>
                              <p:par>
                                <p:cTn id="37" presetID="2" presetClass="entr" presetSubtype="2" fill="hold" grpId="0" nodeType="withEffect">
                                  <p:stCondLst>
                                    <p:cond delay="0"/>
                                  </p:stCondLst>
                                  <p:childTnLst>
                                    <p:set>
                                      <p:cBhvr>
                                        <p:cTn id="38" dur="1" fill="hold">
                                          <p:stCondLst>
                                            <p:cond delay="0"/>
                                          </p:stCondLst>
                                        </p:cTn>
                                        <p:tgtEl>
                                          <p:spTgt spid="33"/>
                                        </p:tgtEl>
                                        <p:attrNameLst>
                                          <p:attrName>style.visibility</p:attrName>
                                        </p:attrNameLst>
                                      </p:cBhvr>
                                      <p:to>
                                        <p:strVal val="visible"/>
                                      </p:to>
                                    </p:set>
                                    <p:anim calcmode="lin" valueType="num">
                                      <p:cBhvr additive="base">
                                        <p:cTn id="39" dur="500" fill="hold"/>
                                        <p:tgtEl>
                                          <p:spTgt spid="33"/>
                                        </p:tgtEl>
                                        <p:attrNameLst>
                                          <p:attrName>ppt_x</p:attrName>
                                        </p:attrNameLst>
                                      </p:cBhvr>
                                      <p:tavLst>
                                        <p:tav tm="0">
                                          <p:val>
                                            <p:strVal val="1+#ppt_w/2"/>
                                          </p:val>
                                        </p:tav>
                                        <p:tav tm="100000">
                                          <p:val>
                                            <p:strVal val="#ppt_x"/>
                                          </p:val>
                                        </p:tav>
                                      </p:tavLst>
                                    </p:anim>
                                    <p:anim calcmode="lin" valueType="num">
                                      <p:cBhvr additive="base">
                                        <p:cTn id="40" dur="500" fill="hold"/>
                                        <p:tgtEl>
                                          <p:spTgt spid="33"/>
                                        </p:tgtEl>
                                        <p:attrNameLst>
                                          <p:attrName>ppt_y</p:attrName>
                                        </p:attrNameLst>
                                      </p:cBhvr>
                                      <p:tavLst>
                                        <p:tav tm="0">
                                          <p:val>
                                            <p:strVal val="#ppt_y"/>
                                          </p:val>
                                        </p:tav>
                                        <p:tav tm="100000">
                                          <p:val>
                                            <p:strVal val="#ppt_y"/>
                                          </p:val>
                                        </p:tav>
                                      </p:tavLst>
                                    </p:anim>
                                  </p:childTnLst>
                                </p:cTn>
                              </p:par>
                              <p:par>
                                <p:cTn id="41" presetID="2" presetClass="entr" presetSubtype="2" fill="hold" grpId="0" nodeType="withEffect">
                                  <p:stCondLst>
                                    <p:cond delay="0"/>
                                  </p:stCondLst>
                                  <p:childTnLst>
                                    <p:set>
                                      <p:cBhvr>
                                        <p:cTn id="42" dur="1" fill="hold">
                                          <p:stCondLst>
                                            <p:cond delay="0"/>
                                          </p:stCondLst>
                                        </p:cTn>
                                        <p:tgtEl>
                                          <p:spTgt spid="32"/>
                                        </p:tgtEl>
                                        <p:attrNameLst>
                                          <p:attrName>style.visibility</p:attrName>
                                        </p:attrNameLst>
                                      </p:cBhvr>
                                      <p:to>
                                        <p:strVal val="visible"/>
                                      </p:to>
                                    </p:set>
                                    <p:anim calcmode="lin" valueType="num">
                                      <p:cBhvr additive="base">
                                        <p:cTn id="43" dur="500" fill="hold"/>
                                        <p:tgtEl>
                                          <p:spTgt spid="32"/>
                                        </p:tgtEl>
                                        <p:attrNameLst>
                                          <p:attrName>ppt_x</p:attrName>
                                        </p:attrNameLst>
                                      </p:cBhvr>
                                      <p:tavLst>
                                        <p:tav tm="0">
                                          <p:val>
                                            <p:strVal val="1+#ppt_w/2"/>
                                          </p:val>
                                        </p:tav>
                                        <p:tav tm="100000">
                                          <p:val>
                                            <p:strVal val="#ppt_x"/>
                                          </p:val>
                                        </p:tav>
                                      </p:tavLst>
                                    </p:anim>
                                    <p:anim calcmode="lin" valueType="num">
                                      <p:cBhvr additive="base">
                                        <p:cTn id="44" dur="500" fill="hold"/>
                                        <p:tgtEl>
                                          <p:spTgt spid="3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7" grpId="0" animBg="1"/>
      <p:bldP spid="28" grpId="0" animBg="1"/>
      <p:bldP spid="29" grpId="0"/>
      <p:bldP spid="30" grpId="0"/>
      <p:bldP spid="31" grpId="0" animBg="1"/>
      <p:bldP spid="32" grpId="0" animBg="1"/>
      <p:bldP spid="33" grpId="0"/>
      <p:bldP spid="34"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1452"/>
          <p:cNvSpPr/>
          <p:nvPr/>
        </p:nvSpPr>
        <p:spPr>
          <a:xfrm>
            <a:off x="854116" y="2165642"/>
            <a:ext cx="1719613" cy="1959152"/>
          </a:xfrm>
          <a:prstGeom prst="roundRect">
            <a:avLst>
              <a:gd name="adj" fmla="val 6924"/>
            </a:avLst>
          </a:prstGeom>
          <a:ln w="12700">
            <a:solidFill>
              <a:srgbClr val="A6AAA9"/>
            </a:solidFill>
            <a:miter lim="400000"/>
          </a:ln>
        </p:spPr>
        <p:txBody>
          <a:bodyPr lIns="14288" tIns="14288" rIns="14288" bIns="14288" anchor="ctr"/>
          <a:lstStyle/>
          <a:p>
            <a:pPr lvl="0"/>
            <a:endParaRPr sz="1300">
              <a:latin typeface="Arial"/>
              <a:ea typeface="微软雅黑"/>
              <a:sym typeface="Arial"/>
            </a:endParaRPr>
          </a:p>
        </p:txBody>
      </p:sp>
      <p:sp>
        <p:nvSpPr>
          <p:cNvPr id="3" name="Shape 1454"/>
          <p:cNvSpPr/>
          <p:nvPr/>
        </p:nvSpPr>
        <p:spPr>
          <a:xfrm>
            <a:off x="2764613" y="2165642"/>
            <a:ext cx="1719614" cy="1959152"/>
          </a:xfrm>
          <a:prstGeom prst="roundRect">
            <a:avLst>
              <a:gd name="adj" fmla="val 6924"/>
            </a:avLst>
          </a:prstGeom>
          <a:ln w="12700">
            <a:solidFill>
              <a:srgbClr val="A6AAA9"/>
            </a:solidFill>
            <a:miter lim="400000"/>
          </a:ln>
        </p:spPr>
        <p:txBody>
          <a:bodyPr lIns="14288" tIns="14288" rIns="14288" bIns="14288" anchor="ctr"/>
          <a:lstStyle/>
          <a:p>
            <a:pPr lvl="0"/>
            <a:endParaRPr sz="1300">
              <a:latin typeface="Arial"/>
              <a:ea typeface="微软雅黑"/>
              <a:sym typeface="Arial"/>
            </a:endParaRPr>
          </a:p>
        </p:txBody>
      </p:sp>
      <p:sp>
        <p:nvSpPr>
          <p:cNvPr id="4" name="Shape 1456"/>
          <p:cNvSpPr/>
          <p:nvPr/>
        </p:nvSpPr>
        <p:spPr>
          <a:xfrm>
            <a:off x="4659774" y="2165642"/>
            <a:ext cx="1719614" cy="1959152"/>
          </a:xfrm>
          <a:prstGeom prst="roundRect">
            <a:avLst>
              <a:gd name="adj" fmla="val 6924"/>
            </a:avLst>
          </a:prstGeom>
          <a:ln w="12700">
            <a:solidFill>
              <a:srgbClr val="A6AAA9"/>
            </a:solidFill>
            <a:miter lim="400000"/>
          </a:ln>
        </p:spPr>
        <p:txBody>
          <a:bodyPr lIns="14288" tIns="14288" rIns="14288" bIns="14288" anchor="ctr"/>
          <a:lstStyle/>
          <a:p>
            <a:pPr lvl="0"/>
            <a:endParaRPr sz="1300">
              <a:latin typeface="Arial"/>
              <a:ea typeface="微软雅黑"/>
              <a:sym typeface="Arial"/>
            </a:endParaRPr>
          </a:p>
        </p:txBody>
      </p:sp>
      <p:sp>
        <p:nvSpPr>
          <p:cNvPr id="5" name="Shape 1458"/>
          <p:cNvSpPr/>
          <p:nvPr/>
        </p:nvSpPr>
        <p:spPr>
          <a:xfrm>
            <a:off x="6570271" y="2165642"/>
            <a:ext cx="1719614" cy="1959152"/>
          </a:xfrm>
          <a:prstGeom prst="roundRect">
            <a:avLst>
              <a:gd name="adj" fmla="val 6924"/>
            </a:avLst>
          </a:prstGeom>
          <a:ln w="12700">
            <a:solidFill>
              <a:srgbClr val="A6AAA9"/>
            </a:solidFill>
            <a:miter lim="400000"/>
          </a:ln>
        </p:spPr>
        <p:txBody>
          <a:bodyPr lIns="14288" tIns="14288" rIns="14288" bIns="14288" anchor="ctr"/>
          <a:lstStyle/>
          <a:p>
            <a:pPr lvl="0"/>
            <a:endParaRPr sz="1300">
              <a:latin typeface="Arial"/>
              <a:ea typeface="微软雅黑"/>
              <a:sym typeface="Arial"/>
            </a:endParaRPr>
          </a:p>
        </p:txBody>
      </p:sp>
      <p:sp>
        <p:nvSpPr>
          <p:cNvPr id="6" name="Shape 1460"/>
          <p:cNvSpPr/>
          <p:nvPr/>
        </p:nvSpPr>
        <p:spPr>
          <a:xfrm>
            <a:off x="1080993" y="1536376"/>
            <a:ext cx="1265859" cy="1265859"/>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w="12700" cap="flat">
            <a:noFill/>
            <a:miter lim="400000"/>
          </a:ln>
          <a:effectLst/>
        </p:spPr>
        <p:txBody>
          <a:bodyPr wrap="square" lIns="14288" tIns="14288" rIns="14288" bIns="14288" numCol="1" anchor="ctr">
            <a:noAutofit/>
          </a:bodyPr>
          <a:lstStyle/>
          <a:p>
            <a:pPr lvl="0"/>
            <a:endParaRPr sz="1300">
              <a:latin typeface="Arial"/>
              <a:ea typeface="微软雅黑"/>
              <a:sym typeface="Arial"/>
            </a:endParaRPr>
          </a:p>
        </p:txBody>
      </p:sp>
      <p:grpSp>
        <p:nvGrpSpPr>
          <p:cNvPr id="7" name="Group 20"/>
          <p:cNvGrpSpPr/>
          <p:nvPr/>
        </p:nvGrpSpPr>
        <p:grpSpPr>
          <a:xfrm>
            <a:off x="1026816" y="1566550"/>
            <a:ext cx="355513" cy="355513"/>
            <a:chOff x="1369087" y="2088729"/>
            <a:chExt cx="474017" cy="474016"/>
          </a:xfrm>
        </p:grpSpPr>
        <p:sp>
          <p:nvSpPr>
            <p:cNvPr id="8" name="Shape 1463"/>
            <p:cNvSpPr/>
            <p:nvPr/>
          </p:nvSpPr>
          <p:spPr>
            <a:xfrm>
              <a:off x="1369087" y="2088729"/>
              <a:ext cx="474017" cy="474016"/>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DCDEE0"/>
            </a:solidFill>
            <a:ln w="12700">
              <a:miter lim="400000"/>
            </a:ln>
          </p:spPr>
          <p:txBody>
            <a:bodyPr lIns="19050" tIns="19050" rIns="19050" bIns="19050" anchor="ctr"/>
            <a:lstStyle/>
            <a:p>
              <a:pPr lvl="0"/>
              <a:endParaRPr sz="1300">
                <a:latin typeface="Arial"/>
                <a:ea typeface="微软雅黑"/>
                <a:sym typeface="Arial"/>
              </a:endParaRPr>
            </a:p>
          </p:txBody>
        </p:sp>
        <p:sp>
          <p:nvSpPr>
            <p:cNvPr id="9" name="Shape 1464"/>
            <p:cNvSpPr/>
            <p:nvPr/>
          </p:nvSpPr>
          <p:spPr>
            <a:xfrm>
              <a:off x="1477567" y="2232573"/>
              <a:ext cx="231656" cy="186335"/>
            </a:xfrm>
            <a:custGeom>
              <a:avLst/>
              <a:gdLst/>
              <a:ahLst/>
              <a:cxnLst>
                <a:cxn ang="0">
                  <a:pos x="wd2" y="hd2"/>
                </a:cxn>
                <a:cxn ang="5400000">
                  <a:pos x="wd2" y="hd2"/>
                </a:cxn>
                <a:cxn ang="10800000">
                  <a:pos x="wd2" y="hd2"/>
                </a:cxn>
                <a:cxn ang="16200000">
                  <a:pos x="wd2" y="hd2"/>
                </a:cxn>
              </a:cxnLst>
              <a:rect l="0" t="0" r="r" b="b"/>
              <a:pathLst>
                <a:path w="21400" h="21363" extrusionOk="0">
                  <a:moveTo>
                    <a:pt x="7274" y="21020"/>
                  </a:moveTo>
                  <a:cubicBezTo>
                    <a:pt x="7274" y="21376"/>
                    <a:pt x="7435" y="21475"/>
                    <a:pt x="7659" y="21222"/>
                  </a:cubicBezTo>
                  <a:cubicBezTo>
                    <a:pt x="7951" y="20894"/>
                    <a:pt x="10973" y="17529"/>
                    <a:pt x="10973" y="17529"/>
                  </a:cubicBezTo>
                  <a:lnTo>
                    <a:pt x="7274" y="15153"/>
                  </a:lnTo>
                  <a:cubicBezTo>
                    <a:pt x="7274" y="15153"/>
                    <a:pt x="7274" y="21020"/>
                    <a:pt x="7274" y="21020"/>
                  </a:cubicBezTo>
                  <a:close/>
                  <a:moveTo>
                    <a:pt x="20812" y="50"/>
                  </a:moveTo>
                  <a:cubicBezTo>
                    <a:pt x="20412" y="224"/>
                    <a:pt x="667" y="8860"/>
                    <a:pt x="277" y="9030"/>
                  </a:cubicBezTo>
                  <a:cubicBezTo>
                    <a:pt x="-53" y="9174"/>
                    <a:pt x="-126" y="9528"/>
                    <a:pt x="266" y="9723"/>
                  </a:cubicBezTo>
                  <a:cubicBezTo>
                    <a:pt x="733" y="9955"/>
                    <a:pt x="4681" y="11919"/>
                    <a:pt x="4681" y="11919"/>
                  </a:cubicBezTo>
                  <a:lnTo>
                    <a:pt x="4681" y="11919"/>
                  </a:lnTo>
                  <a:lnTo>
                    <a:pt x="7298" y="13221"/>
                  </a:lnTo>
                  <a:cubicBezTo>
                    <a:pt x="7298" y="13221"/>
                    <a:pt x="19903" y="1732"/>
                    <a:pt x="20073" y="1577"/>
                  </a:cubicBezTo>
                  <a:cubicBezTo>
                    <a:pt x="20246" y="1420"/>
                    <a:pt x="20443" y="1713"/>
                    <a:pt x="20319" y="1881"/>
                  </a:cubicBezTo>
                  <a:cubicBezTo>
                    <a:pt x="20194" y="2050"/>
                    <a:pt x="11163" y="14170"/>
                    <a:pt x="11163" y="14170"/>
                  </a:cubicBezTo>
                  <a:cubicBezTo>
                    <a:pt x="11163" y="14170"/>
                    <a:pt x="11163" y="14170"/>
                    <a:pt x="11163" y="14171"/>
                  </a:cubicBezTo>
                  <a:lnTo>
                    <a:pt x="10637" y="14898"/>
                  </a:lnTo>
                  <a:lnTo>
                    <a:pt x="11333" y="15363"/>
                  </a:lnTo>
                  <a:lnTo>
                    <a:pt x="11333" y="15363"/>
                  </a:lnTo>
                  <a:cubicBezTo>
                    <a:pt x="11333" y="15363"/>
                    <a:pt x="16742" y="18976"/>
                    <a:pt x="17127" y="19234"/>
                  </a:cubicBezTo>
                  <a:cubicBezTo>
                    <a:pt x="17464" y="19459"/>
                    <a:pt x="17904" y="19272"/>
                    <a:pt x="18001" y="18750"/>
                  </a:cubicBezTo>
                  <a:cubicBezTo>
                    <a:pt x="18117" y="18135"/>
                    <a:pt x="21310" y="1052"/>
                    <a:pt x="21382" y="671"/>
                  </a:cubicBezTo>
                  <a:cubicBezTo>
                    <a:pt x="21474" y="177"/>
                    <a:pt x="21211" y="-125"/>
                    <a:pt x="20812" y="50"/>
                  </a:cubicBezTo>
                  <a:close/>
                </a:path>
              </a:pathLst>
            </a:custGeom>
            <a:solidFill>
              <a:schemeClr val="accent1"/>
            </a:solidFill>
            <a:ln w="12700">
              <a:miter lim="400000"/>
            </a:ln>
          </p:spPr>
          <p:txBody>
            <a:bodyPr lIns="0" tIns="0" rIns="0" bIns="0" anchor="ctr"/>
            <a:lstStyle/>
            <a:p>
              <a:pPr lvl="0"/>
              <a:endParaRPr sz="1300">
                <a:latin typeface="Arial"/>
                <a:ea typeface="微软雅黑"/>
                <a:sym typeface="Arial"/>
              </a:endParaRPr>
            </a:p>
          </p:txBody>
        </p:sp>
      </p:grpSp>
      <p:sp>
        <p:nvSpPr>
          <p:cNvPr id="10" name="Shape 1465"/>
          <p:cNvSpPr/>
          <p:nvPr/>
        </p:nvSpPr>
        <p:spPr>
          <a:xfrm>
            <a:off x="2991491" y="1536376"/>
            <a:ext cx="1265859" cy="1265859"/>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w="12700" cap="flat">
            <a:noFill/>
            <a:miter lim="400000"/>
          </a:ln>
          <a:effectLst/>
        </p:spPr>
        <p:txBody>
          <a:bodyPr wrap="square" lIns="14288" tIns="14288" rIns="14288" bIns="14288" numCol="1" anchor="ctr">
            <a:noAutofit/>
          </a:bodyPr>
          <a:lstStyle/>
          <a:p>
            <a:pPr lvl="0"/>
            <a:endParaRPr sz="1300">
              <a:latin typeface="Arial"/>
              <a:ea typeface="微软雅黑"/>
              <a:sym typeface="Arial"/>
            </a:endParaRPr>
          </a:p>
        </p:txBody>
      </p:sp>
      <p:sp>
        <p:nvSpPr>
          <p:cNvPr id="11" name="Shape 1468"/>
          <p:cNvSpPr/>
          <p:nvPr/>
        </p:nvSpPr>
        <p:spPr>
          <a:xfrm>
            <a:off x="4900054" y="1536479"/>
            <a:ext cx="1263266" cy="1263266"/>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w="12700" cap="flat">
            <a:noFill/>
            <a:miter lim="400000"/>
          </a:ln>
          <a:effectLst/>
        </p:spPr>
        <p:txBody>
          <a:bodyPr wrap="square" lIns="14288" tIns="14288" rIns="14288" bIns="14288" numCol="1" anchor="ctr">
            <a:noAutofit/>
          </a:bodyPr>
          <a:lstStyle/>
          <a:p>
            <a:pPr lvl="0"/>
            <a:endParaRPr sz="1300">
              <a:latin typeface="Arial"/>
              <a:ea typeface="微软雅黑"/>
              <a:sym typeface="Arial"/>
            </a:endParaRPr>
          </a:p>
        </p:txBody>
      </p:sp>
      <p:sp>
        <p:nvSpPr>
          <p:cNvPr id="12" name="Shape 1471"/>
          <p:cNvSpPr/>
          <p:nvPr/>
        </p:nvSpPr>
        <p:spPr>
          <a:xfrm>
            <a:off x="6813783" y="1537672"/>
            <a:ext cx="1263266" cy="1263266"/>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w="12700" cap="flat">
            <a:noFill/>
            <a:miter lim="400000"/>
          </a:ln>
          <a:effectLst/>
        </p:spPr>
        <p:txBody>
          <a:bodyPr wrap="square" lIns="14288" tIns="14288" rIns="14288" bIns="14288" numCol="1" anchor="ctr">
            <a:noAutofit/>
          </a:bodyPr>
          <a:lstStyle/>
          <a:p>
            <a:pPr lvl="0"/>
            <a:endParaRPr sz="1300">
              <a:latin typeface="Arial"/>
              <a:ea typeface="微软雅黑"/>
              <a:sym typeface="Arial"/>
            </a:endParaRPr>
          </a:p>
        </p:txBody>
      </p:sp>
      <p:grpSp>
        <p:nvGrpSpPr>
          <p:cNvPr id="13" name="Group 32"/>
          <p:cNvGrpSpPr/>
          <p:nvPr/>
        </p:nvGrpSpPr>
        <p:grpSpPr>
          <a:xfrm>
            <a:off x="2929943" y="1566549"/>
            <a:ext cx="355513" cy="355513"/>
            <a:chOff x="3906591" y="2088732"/>
            <a:chExt cx="474017" cy="474017"/>
          </a:xfrm>
        </p:grpSpPr>
        <p:sp>
          <p:nvSpPr>
            <p:cNvPr id="14" name="Shape 1474"/>
            <p:cNvSpPr/>
            <p:nvPr/>
          </p:nvSpPr>
          <p:spPr>
            <a:xfrm>
              <a:off x="3906591" y="2088732"/>
              <a:ext cx="474017" cy="474017"/>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2"/>
            </a:solidFill>
            <a:ln w="12700">
              <a:miter lim="400000"/>
            </a:ln>
          </p:spPr>
          <p:txBody>
            <a:bodyPr lIns="19050" tIns="19050" rIns="19050" bIns="19050" anchor="ctr"/>
            <a:lstStyle/>
            <a:p>
              <a:pPr lvl="0"/>
              <a:endParaRPr sz="1300">
                <a:latin typeface="Arial"/>
                <a:ea typeface="微软雅黑"/>
                <a:sym typeface="Arial"/>
              </a:endParaRPr>
            </a:p>
          </p:txBody>
        </p:sp>
        <p:grpSp>
          <p:nvGrpSpPr>
            <p:cNvPr id="15" name="Group 1479"/>
            <p:cNvGrpSpPr/>
            <p:nvPr/>
          </p:nvGrpSpPr>
          <p:grpSpPr>
            <a:xfrm>
              <a:off x="4031314" y="2211790"/>
              <a:ext cx="199171" cy="186335"/>
              <a:chOff x="0" y="0"/>
              <a:chExt cx="398340" cy="372667"/>
            </a:xfrm>
          </p:grpSpPr>
          <p:sp>
            <p:nvSpPr>
              <p:cNvPr id="16" name="Shape 1477"/>
              <p:cNvSpPr/>
              <p:nvPr/>
            </p:nvSpPr>
            <p:spPr>
              <a:xfrm>
                <a:off x="0" y="0"/>
                <a:ext cx="346395" cy="241984"/>
              </a:xfrm>
              <a:custGeom>
                <a:avLst/>
                <a:gdLst/>
                <a:ahLst/>
                <a:cxnLst>
                  <a:cxn ang="0">
                    <a:pos x="wd2" y="hd2"/>
                  </a:cxn>
                  <a:cxn ang="5400000">
                    <a:pos x="wd2" y="hd2"/>
                  </a:cxn>
                  <a:cxn ang="10800000">
                    <a:pos x="wd2" y="hd2"/>
                  </a:cxn>
                  <a:cxn ang="16200000">
                    <a:pos x="wd2" y="hd2"/>
                  </a:cxn>
                </a:cxnLst>
                <a:rect l="0" t="0" r="r" b="b"/>
                <a:pathLst>
                  <a:path w="21474" h="21420" extrusionOk="0">
                    <a:moveTo>
                      <a:pt x="21474" y="11049"/>
                    </a:moveTo>
                    <a:lnTo>
                      <a:pt x="18909" y="958"/>
                    </a:lnTo>
                    <a:cubicBezTo>
                      <a:pt x="18720" y="217"/>
                      <a:pt x="18164" y="-180"/>
                      <a:pt x="17669" y="79"/>
                    </a:cubicBezTo>
                    <a:lnTo>
                      <a:pt x="618" y="8962"/>
                    </a:lnTo>
                    <a:cubicBezTo>
                      <a:pt x="123" y="9221"/>
                      <a:pt x="-126" y="10036"/>
                      <a:pt x="64" y="10782"/>
                    </a:cubicBezTo>
                    <a:lnTo>
                      <a:pt x="2769" y="21420"/>
                    </a:lnTo>
                    <a:lnTo>
                      <a:pt x="2769" y="15715"/>
                    </a:lnTo>
                    <a:cubicBezTo>
                      <a:pt x="2769" y="13145"/>
                      <a:pt x="4209" y="11049"/>
                      <a:pt x="5979" y="11049"/>
                    </a:cubicBezTo>
                    <a:lnTo>
                      <a:pt x="10484" y="11049"/>
                    </a:lnTo>
                    <a:lnTo>
                      <a:pt x="15858" y="5663"/>
                    </a:lnTo>
                    <a:lnTo>
                      <a:pt x="18967" y="11049"/>
                    </a:lnTo>
                    <a:cubicBezTo>
                      <a:pt x="18967" y="11049"/>
                      <a:pt x="21474" y="11049"/>
                      <a:pt x="21474" y="11049"/>
                    </a:cubicBezTo>
                    <a:close/>
                  </a:path>
                </a:pathLst>
              </a:custGeom>
              <a:solidFill>
                <a:schemeClr val="accent1"/>
              </a:solidFill>
              <a:ln w="12700" cap="flat">
                <a:noFill/>
                <a:miter lim="400000"/>
              </a:ln>
              <a:effectLst/>
            </p:spPr>
            <p:txBody>
              <a:bodyPr wrap="square" lIns="0" tIns="0" rIns="0" bIns="0" numCol="1" anchor="ctr">
                <a:noAutofit/>
              </a:bodyPr>
              <a:lstStyle/>
              <a:p>
                <a:pPr lvl="0"/>
                <a:endParaRPr sz="1300">
                  <a:latin typeface="Arial"/>
                  <a:ea typeface="微软雅黑"/>
                  <a:sym typeface="Arial"/>
                </a:endParaRPr>
              </a:p>
            </p:txBody>
          </p:sp>
          <p:sp>
            <p:nvSpPr>
              <p:cNvPr id="17" name="Shape 1478"/>
              <p:cNvSpPr/>
              <p:nvPr/>
            </p:nvSpPr>
            <p:spPr>
              <a:xfrm>
                <a:off x="74826" y="149651"/>
                <a:ext cx="323515" cy="223017"/>
              </a:xfrm>
              <a:custGeom>
                <a:avLst/>
                <a:gdLst/>
                <a:ahLst/>
                <a:cxnLst>
                  <a:cxn ang="0">
                    <a:pos x="wd2" y="hd2"/>
                  </a:cxn>
                  <a:cxn ang="5400000">
                    <a:pos x="wd2" y="hd2"/>
                  </a:cxn>
                  <a:cxn ang="10800000">
                    <a:pos x="wd2" y="hd2"/>
                  </a:cxn>
                  <a:cxn ang="16200000">
                    <a:pos x="wd2" y="hd2"/>
                  </a:cxn>
                </a:cxnLst>
                <a:rect l="0" t="0" r="r" b="b"/>
                <a:pathLst>
                  <a:path w="21600" h="21600" extrusionOk="0">
                    <a:moveTo>
                      <a:pt x="20571" y="0"/>
                    </a:moveTo>
                    <a:lnTo>
                      <a:pt x="1028" y="0"/>
                    </a:lnTo>
                    <a:cubicBezTo>
                      <a:pt x="460" y="0"/>
                      <a:pt x="0" y="708"/>
                      <a:pt x="0" y="1571"/>
                    </a:cubicBezTo>
                    <a:lnTo>
                      <a:pt x="0" y="20029"/>
                    </a:lnTo>
                    <a:cubicBezTo>
                      <a:pt x="0" y="20897"/>
                      <a:pt x="460" y="21600"/>
                      <a:pt x="1028" y="21600"/>
                    </a:cubicBezTo>
                    <a:lnTo>
                      <a:pt x="20571" y="21600"/>
                    </a:lnTo>
                    <a:cubicBezTo>
                      <a:pt x="21140" y="21600"/>
                      <a:pt x="21600" y="20897"/>
                      <a:pt x="21600" y="20029"/>
                    </a:cubicBezTo>
                    <a:lnTo>
                      <a:pt x="21600" y="1571"/>
                    </a:lnTo>
                    <a:cubicBezTo>
                      <a:pt x="21600" y="708"/>
                      <a:pt x="21140" y="0"/>
                      <a:pt x="20571" y="0"/>
                    </a:cubicBezTo>
                    <a:close/>
                  </a:path>
                </a:pathLst>
              </a:custGeom>
              <a:solidFill>
                <a:schemeClr val="accent1"/>
              </a:solidFill>
              <a:ln w="12700" cap="flat">
                <a:noFill/>
                <a:miter lim="400000"/>
              </a:ln>
              <a:effectLst/>
            </p:spPr>
            <p:txBody>
              <a:bodyPr wrap="square" lIns="0" tIns="0" rIns="0" bIns="0" numCol="1" anchor="ctr">
                <a:noAutofit/>
              </a:bodyPr>
              <a:lstStyle/>
              <a:p>
                <a:pPr lvl="0"/>
                <a:endParaRPr sz="1300">
                  <a:latin typeface="Arial"/>
                  <a:ea typeface="微软雅黑"/>
                  <a:sym typeface="Arial"/>
                </a:endParaRPr>
              </a:p>
            </p:txBody>
          </p:sp>
        </p:grpSp>
      </p:grpSp>
      <p:grpSp>
        <p:nvGrpSpPr>
          <p:cNvPr id="18" name="Group 40"/>
          <p:cNvGrpSpPr/>
          <p:nvPr/>
        </p:nvGrpSpPr>
        <p:grpSpPr>
          <a:xfrm>
            <a:off x="6746224" y="1566549"/>
            <a:ext cx="355513" cy="355513"/>
            <a:chOff x="8994965" y="2088732"/>
            <a:chExt cx="474017" cy="474017"/>
          </a:xfrm>
        </p:grpSpPr>
        <p:sp>
          <p:nvSpPr>
            <p:cNvPr id="19" name="Shape 1476"/>
            <p:cNvSpPr/>
            <p:nvPr/>
          </p:nvSpPr>
          <p:spPr>
            <a:xfrm>
              <a:off x="8994965" y="2088732"/>
              <a:ext cx="474017" cy="474017"/>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2"/>
            </a:solidFill>
            <a:ln w="12700">
              <a:miter lim="400000"/>
            </a:ln>
          </p:spPr>
          <p:txBody>
            <a:bodyPr lIns="19050" tIns="19050" rIns="19050" bIns="19050" anchor="ctr"/>
            <a:lstStyle/>
            <a:p>
              <a:pPr lvl="0"/>
              <a:endParaRPr sz="1300">
                <a:latin typeface="Arial"/>
                <a:ea typeface="微软雅黑"/>
                <a:sym typeface="Arial"/>
              </a:endParaRPr>
            </a:p>
          </p:txBody>
        </p:sp>
        <p:sp>
          <p:nvSpPr>
            <p:cNvPr id="20" name="Shape 1481"/>
            <p:cNvSpPr/>
            <p:nvPr/>
          </p:nvSpPr>
          <p:spPr>
            <a:xfrm>
              <a:off x="9132223" y="2211790"/>
              <a:ext cx="194606" cy="186335"/>
            </a:xfrm>
            <a:custGeom>
              <a:avLst/>
              <a:gdLst/>
              <a:ahLst/>
              <a:cxnLst>
                <a:cxn ang="0">
                  <a:pos x="wd2" y="hd2"/>
                </a:cxn>
                <a:cxn ang="5400000">
                  <a:pos x="wd2" y="hd2"/>
                </a:cxn>
                <a:cxn ang="10800000">
                  <a:pos x="wd2" y="hd2"/>
                </a:cxn>
                <a:cxn ang="16200000">
                  <a:pos x="wd2" y="hd2"/>
                </a:cxn>
              </a:cxnLst>
              <a:rect l="0" t="0" r="r" b="b"/>
              <a:pathLst>
                <a:path w="21600" h="21600" extrusionOk="0">
                  <a:moveTo>
                    <a:pt x="16913" y="16137"/>
                  </a:moveTo>
                  <a:cubicBezTo>
                    <a:pt x="14080" y="15059"/>
                    <a:pt x="13176" y="14150"/>
                    <a:pt x="13176" y="12203"/>
                  </a:cubicBezTo>
                  <a:cubicBezTo>
                    <a:pt x="13176" y="11034"/>
                    <a:pt x="14040" y="11415"/>
                    <a:pt x="14419" y="9274"/>
                  </a:cubicBezTo>
                  <a:cubicBezTo>
                    <a:pt x="14577" y="8387"/>
                    <a:pt x="15341" y="9261"/>
                    <a:pt x="15487" y="7233"/>
                  </a:cubicBezTo>
                  <a:cubicBezTo>
                    <a:pt x="15487" y="6425"/>
                    <a:pt x="15071" y="6224"/>
                    <a:pt x="15071" y="6224"/>
                  </a:cubicBezTo>
                  <a:cubicBezTo>
                    <a:pt x="15071" y="6224"/>
                    <a:pt x="15283" y="5028"/>
                    <a:pt x="15366" y="4109"/>
                  </a:cubicBezTo>
                  <a:cubicBezTo>
                    <a:pt x="15468" y="2962"/>
                    <a:pt x="14731" y="0"/>
                    <a:pt x="10800" y="0"/>
                  </a:cubicBezTo>
                  <a:cubicBezTo>
                    <a:pt x="6869" y="0"/>
                    <a:pt x="6131" y="2962"/>
                    <a:pt x="6234" y="4109"/>
                  </a:cubicBezTo>
                  <a:cubicBezTo>
                    <a:pt x="6317" y="5028"/>
                    <a:pt x="6529" y="6224"/>
                    <a:pt x="6529" y="6224"/>
                  </a:cubicBezTo>
                  <a:cubicBezTo>
                    <a:pt x="6529" y="6224"/>
                    <a:pt x="6113" y="6425"/>
                    <a:pt x="6113" y="7233"/>
                  </a:cubicBezTo>
                  <a:cubicBezTo>
                    <a:pt x="6258" y="9261"/>
                    <a:pt x="7022" y="8387"/>
                    <a:pt x="7179" y="9274"/>
                  </a:cubicBezTo>
                  <a:cubicBezTo>
                    <a:pt x="7560" y="11415"/>
                    <a:pt x="8424" y="11034"/>
                    <a:pt x="8424" y="12203"/>
                  </a:cubicBezTo>
                  <a:cubicBezTo>
                    <a:pt x="8424" y="14150"/>
                    <a:pt x="7520" y="15059"/>
                    <a:pt x="4687" y="16137"/>
                  </a:cubicBezTo>
                  <a:cubicBezTo>
                    <a:pt x="1846" y="17219"/>
                    <a:pt x="0" y="18321"/>
                    <a:pt x="0" y="19073"/>
                  </a:cubicBezTo>
                  <a:cubicBezTo>
                    <a:pt x="0" y="19825"/>
                    <a:pt x="0" y="21600"/>
                    <a:pt x="0" y="21600"/>
                  </a:cubicBezTo>
                  <a:lnTo>
                    <a:pt x="10800" y="21600"/>
                  </a:lnTo>
                  <a:lnTo>
                    <a:pt x="21600" y="21600"/>
                  </a:lnTo>
                  <a:cubicBezTo>
                    <a:pt x="21600" y="21600"/>
                    <a:pt x="21600" y="19825"/>
                    <a:pt x="21600" y="19073"/>
                  </a:cubicBezTo>
                  <a:cubicBezTo>
                    <a:pt x="21600" y="18321"/>
                    <a:pt x="19754" y="17219"/>
                    <a:pt x="16913" y="16137"/>
                  </a:cubicBezTo>
                  <a:close/>
                </a:path>
              </a:pathLst>
            </a:custGeom>
            <a:solidFill>
              <a:schemeClr val="accent1"/>
            </a:solidFill>
            <a:ln w="12700">
              <a:miter lim="400000"/>
            </a:ln>
          </p:spPr>
          <p:txBody>
            <a:bodyPr lIns="0" tIns="0" rIns="0" bIns="0" anchor="ctr"/>
            <a:lstStyle/>
            <a:p>
              <a:pPr lvl="0"/>
              <a:endParaRPr sz="1300">
                <a:latin typeface="Arial"/>
                <a:ea typeface="微软雅黑"/>
                <a:sym typeface="Arial"/>
              </a:endParaRPr>
            </a:p>
          </p:txBody>
        </p:sp>
      </p:grpSp>
      <p:sp>
        <p:nvSpPr>
          <p:cNvPr id="21" name="Text Placeholder 5"/>
          <p:cNvSpPr txBox="1"/>
          <p:nvPr/>
        </p:nvSpPr>
        <p:spPr>
          <a:xfrm>
            <a:off x="1052796" y="1952599"/>
            <a:ext cx="1274115" cy="433415"/>
          </a:xfrm>
          <a:prstGeom prst="rect">
            <a:avLst/>
          </a:prstGeom>
        </p:spPr>
        <p:txBody>
          <a:bodyPr anchor="ct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altLang="zh-CN" sz="1400" b="1" dirty="0">
                <a:solidFill>
                  <a:schemeClr val="bg1"/>
                </a:solidFill>
                <a:latin typeface="Arial"/>
                <a:ea typeface="微软雅黑"/>
                <a:sym typeface="Arial"/>
              </a:rPr>
              <a:t>Add title text</a:t>
            </a:r>
            <a:endParaRPr lang="zh-CN" altLang="en-US" sz="1400" b="1" dirty="0">
              <a:solidFill>
                <a:schemeClr val="bg1"/>
              </a:solidFill>
              <a:latin typeface="Arial"/>
              <a:ea typeface="微软雅黑"/>
              <a:sym typeface="Arial"/>
            </a:endParaRPr>
          </a:p>
        </p:txBody>
      </p:sp>
      <p:sp>
        <p:nvSpPr>
          <p:cNvPr id="22" name="Text Placeholder 6"/>
          <p:cNvSpPr txBox="1"/>
          <p:nvPr/>
        </p:nvSpPr>
        <p:spPr>
          <a:xfrm>
            <a:off x="943244" y="3006179"/>
            <a:ext cx="1540524" cy="850643"/>
          </a:xfrm>
          <a:prstGeom prst="rect">
            <a:avLst/>
          </a:prstGeom>
        </p:spPr>
        <p:txBody>
          <a:bodyPr anchor="ct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lnSpc>
                <a:spcPct val="120000"/>
              </a:lnSpc>
              <a:buNone/>
            </a:pPr>
            <a:r>
              <a:rPr lang="en-US" altLang="zh-CN" sz="1050" dirty="0">
                <a:solidFill>
                  <a:schemeClr val="tx1">
                    <a:lumMod val="75000"/>
                    <a:lumOff val="25000"/>
                  </a:schemeClr>
                </a:solidFill>
                <a:latin typeface="Arial"/>
                <a:ea typeface="微软雅黑"/>
                <a:sym typeface="Arial"/>
              </a:rPr>
              <a:t>Click here to add content, content to match the title. </a:t>
            </a:r>
          </a:p>
        </p:txBody>
      </p:sp>
      <p:sp>
        <p:nvSpPr>
          <p:cNvPr id="23" name="Text Placeholder 5"/>
          <p:cNvSpPr txBox="1"/>
          <p:nvPr/>
        </p:nvSpPr>
        <p:spPr>
          <a:xfrm>
            <a:off x="3057331" y="1952599"/>
            <a:ext cx="1184986" cy="433415"/>
          </a:xfrm>
          <a:prstGeom prst="rect">
            <a:avLst/>
          </a:prstGeom>
        </p:spPr>
        <p:txBody>
          <a:bodyPr vert="horz" lIns="0" tIns="0" rIns="0" bIns="0" rtlCol="0" anchor="ctr">
            <a:normAutofit/>
          </a:bodyPr>
          <a:lstStyle>
            <a:lvl1pPr marL="0" indent="0" algn="l" defTabSz="914400" rtl="0" eaLnBrk="1" latinLnBrk="0" hangingPunct="1">
              <a:lnSpc>
                <a:spcPct val="90000"/>
              </a:lnSpc>
              <a:spcBef>
                <a:spcPts val="1000"/>
              </a:spcBef>
              <a:buFont typeface="Arial" panose="020B0604020202020204" pitchFamily="34" charset="0"/>
              <a:buNone/>
              <a:defRPr sz="175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US" altLang="zh-CN" sz="1400" b="1" dirty="0">
                <a:solidFill>
                  <a:schemeClr val="bg1"/>
                </a:solidFill>
                <a:latin typeface="Arial"/>
                <a:ea typeface="微软雅黑"/>
                <a:sym typeface="Arial"/>
              </a:rPr>
              <a:t>Add title text</a:t>
            </a:r>
            <a:endParaRPr lang="zh-CN" altLang="en-US" sz="1400" b="1" dirty="0">
              <a:solidFill>
                <a:schemeClr val="bg1"/>
              </a:solidFill>
              <a:latin typeface="Arial"/>
              <a:ea typeface="微软雅黑"/>
              <a:sym typeface="Arial"/>
            </a:endParaRPr>
          </a:p>
        </p:txBody>
      </p:sp>
      <p:sp>
        <p:nvSpPr>
          <p:cNvPr id="24" name="Text Placeholder 5"/>
          <p:cNvSpPr txBox="1"/>
          <p:nvPr/>
        </p:nvSpPr>
        <p:spPr>
          <a:xfrm>
            <a:off x="6878326" y="1952599"/>
            <a:ext cx="1184986" cy="433415"/>
          </a:xfrm>
          <a:prstGeom prst="rect">
            <a:avLst/>
          </a:prstGeom>
        </p:spPr>
        <p:txBody>
          <a:bodyPr vert="horz" lIns="0" tIns="0" rIns="0" bIns="0" rtlCol="0" anchor="ctr">
            <a:normAutofit/>
          </a:bodyPr>
          <a:lstStyle>
            <a:lvl1pPr marL="0" indent="0" algn="l" defTabSz="914400" rtl="0" eaLnBrk="1" latinLnBrk="0" hangingPunct="1">
              <a:lnSpc>
                <a:spcPct val="90000"/>
              </a:lnSpc>
              <a:spcBef>
                <a:spcPts val="1000"/>
              </a:spcBef>
              <a:buFont typeface="Arial" panose="020B0604020202020204" pitchFamily="34" charset="0"/>
              <a:buNone/>
              <a:defRPr sz="175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US" altLang="zh-CN" sz="1400" b="1" dirty="0">
                <a:solidFill>
                  <a:schemeClr val="bg1"/>
                </a:solidFill>
                <a:latin typeface="Arial"/>
                <a:ea typeface="微软雅黑"/>
                <a:sym typeface="Arial"/>
              </a:rPr>
              <a:t>Add title text</a:t>
            </a:r>
            <a:endParaRPr lang="zh-CN" altLang="en-US" sz="1400" b="1" dirty="0">
              <a:solidFill>
                <a:schemeClr val="bg1"/>
              </a:solidFill>
              <a:latin typeface="Arial"/>
              <a:ea typeface="微软雅黑"/>
              <a:sym typeface="Arial"/>
            </a:endParaRPr>
          </a:p>
        </p:txBody>
      </p:sp>
      <p:sp>
        <p:nvSpPr>
          <p:cNvPr id="25" name="Text Placeholder 6"/>
          <p:cNvSpPr txBox="1"/>
          <p:nvPr/>
        </p:nvSpPr>
        <p:spPr>
          <a:xfrm>
            <a:off x="2943703" y="3006179"/>
            <a:ext cx="1361434" cy="850643"/>
          </a:xfrm>
          <a:prstGeom prst="rect">
            <a:avLst/>
          </a:prstGeom>
        </p:spPr>
        <p:txBody>
          <a:bodyPr vert="horz" lIns="0" tIns="0" rIns="0" bIns="0" rtlCol="0" anchor="ctr">
            <a:noAutofit/>
          </a:bodyPr>
          <a:lstStyle>
            <a:lvl1pPr marL="0" indent="0" algn="l" defTabSz="914400" rtl="0" eaLnBrk="1" latinLnBrk="0" hangingPunct="1">
              <a:lnSpc>
                <a:spcPts val="1400"/>
              </a:lnSpc>
              <a:spcBef>
                <a:spcPts val="1000"/>
              </a:spcBef>
              <a:buFont typeface="Arial" panose="020B0604020202020204" pitchFamily="34" charset="0"/>
              <a:buNone/>
              <a:defRPr sz="10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20000"/>
              </a:lnSpc>
            </a:pPr>
            <a:r>
              <a:rPr lang="en-US" altLang="zh-CN" sz="1050" dirty="0">
                <a:solidFill>
                  <a:schemeClr val="tx1">
                    <a:lumMod val="75000"/>
                    <a:lumOff val="25000"/>
                  </a:schemeClr>
                </a:solidFill>
                <a:latin typeface="Arial"/>
                <a:ea typeface="微软雅黑"/>
                <a:sym typeface="Arial"/>
              </a:rPr>
              <a:t>Click here to add content, content to match the title. </a:t>
            </a:r>
          </a:p>
        </p:txBody>
      </p:sp>
      <p:sp>
        <p:nvSpPr>
          <p:cNvPr id="26" name="Text Placeholder 6"/>
          <p:cNvSpPr txBox="1"/>
          <p:nvPr/>
        </p:nvSpPr>
        <p:spPr>
          <a:xfrm>
            <a:off x="4847237" y="3006179"/>
            <a:ext cx="1361434" cy="850643"/>
          </a:xfrm>
          <a:prstGeom prst="rect">
            <a:avLst/>
          </a:prstGeom>
        </p:spPr>
        <p:txBody>
          <a:bodyPr vert="horz" lIns="0" tIns="0" rIns="0" bIns="0" rtlCol="0" anchor="ctr">
            <a:noAutofit/>
          </a:bodyPr>
          <a:lstStyle>
            <a:lvl1pPr marL="0" indent="0" algn="l" defTabSz="914400" rtl="0" eaLnBrk="1" latinLnBrk="0" hangingPunct="1">
              <a:lnSpc>
                <a:spcPts val="1400"/>
              </a:lnSpc>
              <a:spcBef>
                <a:spcPts val="1000"/>
              </a:spcBef>
              <a:buFont typeface="Arial" panose="020B0604020202020204" pitchFamily="34" charset="0"/>
              <a:buNone/>
              <a:defRPr sz="10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20000"/>
              </a:lnSpc>
            </a:pPr>
            <a:r>
              <a:rPr lang="en-US" altLang="zh-CN" sz="1050" dirty="0">
                <a:solidFill>
                  <a:schemeClr val="tx1">
                    <a:lumMod val="75000"/>
                    <a:lumOff val="25000"/>
                  </a:schemeClr>
                </a:solidFill>
                <a:latin typeface="Arial"/>
                <a:ea typeface="微软雅黑"/>
                <a:sym typeface="Arial"/>
              </a:rPr>
              <a:t>Click here to add content, content to match the title. </a:t>
            </a:r>
          </a:p>
        </p:txBody>
      </p:sp>
      <p:sp>
        <p:nvSpPr>
          <p:cNvPr id="27" name="Text Placeholder 6"/>
          <p:cNvSpPr txBox="1"/>
          <p:nvPr/>
        </p:nvSpPr>
        <p:spPr>
          <a:xfrm>
            <a:off x="6764698" y="3006179"/>
            <a:ext cx="1361434" cy="850643"/>
          </a:xfrm>
          <a:prstGeom prst="rect">
            <a:avLst/>
          </a:prstGeom>
        </p:spPr>
        <p:txBody>
          <a:bodyPr vert="horz" lIns="0" tIns="0" rIns="0" bIns="0" rtlCol="0" anchor="ctr">
            <a:noAutofit/>
          </a:bodyPr>
          <a:lstStyle>
            <a:lvl1pPr marL="0" indent="0" algn="l" defTabSz="914400" rtl="0" eaLnBrk="1" latinLnBrk="0" hangingPunct="1">
              <a:lnSpc>
                <a:spcPts val="1400"/>
              </a:lnSpc>
              <a:spcBef>
                <a:spcPts val="1000"/>
              </a:spcBef>
              <a:buFont typeface="Arial" panose="020B0604020202020204" pitchFamily="34" charset="0"/>
              <a:buNone/>
              <a:defRPr sz="10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20000"/>
              </a:lnSpc>
            </a:pPr>
            <a:r>
              <a:rPr lang="en-US" altLang="zh-CN" sz="1050" dirty="0">
                <a:solidFill>
                  <a:schemeClr val="tx1">
                    <a:lumMod val="75000"/>
                    <a:lumOff val="25000"/>
                  </a:schemeClr>
                </a:solidFill>
                <a:latin typeface="Arial"/>
                <a:ea typeface="微软雅黑"/>
                <a:sym typeface="Arial"/>
              </a:rPr>
              <a:t>Click here to add content, content to match the title. </a:t>
            </a:r>
          </a:p>
        </p:txBody>
      </p:sp>
      <p:sp>
        <p:nvSpPr>
          <p:cNvPr id="29" name="Text Placeholder 5"/>
          <p:cNvSpPr txBox="1"/>
          <p:nvPr/>
        </p:nvSpPr>
        <p:spPr>
          <a:xfrm>
            <a:off x="4960864" y="1952599"/>
            <a:ext cx="1184986" cy="433415"/>
          </a:xfrm>
          <a:prstGeom prst="rect">
            <a:avLst/>
          </a:prstGeom>
        </p:spPr>
        <p:txBody>
          <a:bodyPr vert="horz" lIns="0" tIns="0" rIns="0" bIns="0" rtlCol="0" anchor="ctr">
            <a:normAutofit/>
          </a:bodyPr>
          <a:lstStyle>
            <a:lvl1pPr marL="0" indent="0" algn="l" defTabSz="914400" rtl="0" eaLnBrk="1" latinLnBrk="0" hangingPunct="1">
              <a:lnSpc>
                <a:spcPct val="90000"/>
              </a:lnSpc>
              <a:spcBef>
                <a:spcPts val="1000"/>
              </a:spcBef>
              <a:buFont typeface="Arial" panose="020B0604020202020204" pitchFamily="34" charset="0"/>
              <a:buNone/>
              <a:defRPr sz="175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US" altLang="zh-CN" sz="1400" b="1" dirty="0">
                <a:solidFill>
                  <a:schemeClr val="bg1"/>
                </a:solidFill>
                <a:latin typeface="Arial"/>
                <a:ea typeface="微软雅黑"/>
                <a:sym typeface="Arial"/>
              </a:rPr>
              <a:t>Add title text</a:t>
            </a:r>
            <a:endParaRPr lang="zh-CN" altLang="en-US" sz="1400" b="1" dirty="0">
              <a:solidFill>
                <a:schemeClr val="bg1"/>
              </a:solidFill>
              <a:latin typeface="Arial"/>
              <a:ea typeface="微软雅黑"/>
              <a:sym typeface="Arial"/>
            </a:endParaRPr>
          </a:p>
        </p:txBody>
      </p:sp>
      <p:sp>
        <p:nvSpPr>
          <p:cNvPr id="30" name="Shape 1475"/>
          <p:cNvSpPr/>
          <p:nvPr/>
        </p:nvSpPr>
        <p:spPr>
          <a:xfrm>
            <a:off x="4838084" y="1566549"/>
            <a:ext cx="355513" cy="355513"/>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2"/>
          </a:solidFill>
          <a:ln w="12700">
            <a:miter lim="400000"/>
          </a:ln>
        </p:spPr>
        <p:txBody>
          <a:bodyPr lIns="14288" tIns="14288" rIns="14288" bIns="14288" anchor="ctr"/>
          <a:lstStyle/>
          <a:p>
            <a:pPr lvl="0"/>
            <a:endParaRPr sz="1300">
              <a:latin typeface="Arial"/>
              <a:ea typeface="微软雅黑"/>
              <a:sym typeface="Arial"/>
            </a:endParaRPr>
          </a:p>
        </p:txBody>
      </p:sp>
      <p:sp>
        <p:nvSpPr>
          <p:cNvPr id="32" name="Shape 1480"/>
          <p:cNvSpPr/>
          <p:nvPr/>
        </p:nvSpPr>
        <p:spPr>
          <a:xfrm>
            <a:off x="4945719" y="1658843"/>
            <a:ext cx="139760" cy="139751"/>
          </a:xfrm>
          <a:custGeom>
            <a:avLst/>
            <a:gdLst/>
            <a:ahLst/>
            <a:cxnLst>
              <a:cxn ang="0">
                <a:pos x="wd2" y="hd2"/>
              </a:cxn>
              <a:cxn ang="5400000">
                <a:pos x="wd2" y="hd2"/>
              </a:cxn>
              <a:cxn ang="10800000">
                <a:pos x="wd2" y="hd2"/>
              </a:cxn>
              <a:cxn ang="16200000">
                <a:pos x="wd2" y="hd2"/>
              </a:cxn>
            </a:cxnLst>
            <a:rect l="0" t="0" r="r" b="b"/>
            <a:pathLst>
              <a:path w="21600" h="21600" extrusionOk="0">
                <a:moveTo>
                  <a:pt x="18843" y="20435"/>
                </a:moveTo>
                <a:cubicBezTo>
                  <a:pt x="17964" y="20435"/>
                  <a:pt x="17252" y="19721"/>
                  <a:pt x="17252" y="18844"/>
                </a:cubicBezTo>
                <a:cubicBezTo>
                  <a:pt x="17252" y="17964"/>
                  <a:pt x="17964" y="17253"/>
                  <a:pt x="18843" y="17253"/>
                </a:cubicBezTo>
                <a:cubicBezTo>
                  <a:pt x="19721" y="17253"/>
                  <a:pt x="20434" y="17964"/>
                  <a:pt x="20434" y="18844"/>
                </a:cubicBezTo>
                <a:cubicBezTo>
                  <a:pt x="20434" y="19721"/>
                  <a:pt x="19721" y="20435"/>
                  <a:pt x="18843" y="20435"/>
                </a:cubicBezTo>
                <a:close/>
                <a:moveTo>
                  <a:pt x="12390" y="18844"/>
                </a:moveTo>
                <a:cubicBezTo>
                  <a:pt x="12390" y="19721"/>
                  <a:pt x="11679" y="20435"/>
                  <a:pt x="10801" y="20435"/>
                </a:cubicBezTo>
                <a:cubicBezTo>
                  <a:pt x="9922" y="20435"/>
                  <a:pt x="9210" y="19721"/>
                  <a:pt x="9210" y="18844"/>
                </a:cubicBezTo>
                <a:cubicBezTo>
                  <a:pt x="9210" y="17964"/>
                  <a:pt x="9922" y="17253"/>
                  <a:pt x="10801" y="17253"/>
                </a:cubicBezTo>
                <a:cubicBezTo>
                  <a:pt x="11679" y="17253"/>
                  <a:pt x="12390" y="17964"/>
                  <a:pt x="12390" y="18844"/>
                </a:cubicBezTo>
                <a:close/>
                <a:moveTo>
                  <a:pt x="9210" y="2756"/>
                </a:moveTo>
                <a:cubicBezTo>
                  <a:pt x="9210" y="1879"/>
                  <a:pt x="9922" y="1165"/>
                  <a:pt x="10801" y="1165"/>
                </a:cubicBezTo>
                <a:cubicBezTo>
                  <a:pt x="11679" y="1165"/>
                  <a:pt x="12390" y="1879"/>
                  <a:pt x="12390" y="2756"/>
                </a:cubicBezTo>
                <a:cubicBezTo>
                  <a:pt x="12390" y="3636"/>
                  <a:pt x="11679" y="4347"/>
                  <a:pt x="10801" y="4347"/>
                </a:cubicBezTo>
                <a:cubicBezTo>
                  <a:pt x="9922" y="4347"/>
                  <a:pt x="9210" y="3636"/>
                  <a:pt x="9210" y="2756"/>
                </a:cubicBezTo>
                <a:close/>
                <a:moveTo>
                  <a:pt x="4348" y="18844"/>
                </a:moveTo>
                <a:cubicBezTo>
                  <a:pt x="4348" y="19721"/>
                  <a:pt x="3636" y="20435"/>
                  <a:pt x="2757" y="20435"/>
                </a:cubicBezTo>
                <a:cubicBezTo>
                  <a:pt x="1879" y="20435"/>
                  <a:pt x="1168" y="19721"/>
                  <a:pt x="1168" y="18844"/>
                </a:cubicBezTo>
                <a:cubicBezTo>
                  <a:pt x="1168" y="17964"/>
                  <a:pt x="1879" y="17253"/>
                  <a:pt x="2757" y="17253"/>
                </a:cubicBezTo>
                <a:cubicBezTo>
                  <a:pt x="3636" y="17253"/>
                  <a:pt x="4348" y="17964"/>
                  <a:pt x="4348" y="18844"/>
                </a:cubicBezTo>
                <a:close/>
                <a:moveTo>
                  <a:pt x="19934" y="16312"/>
                </a:moveTo>
                <a:lnTo>
                  <a:pt x="19934" y="13672"/>
                </a:lnTo>
                <a:cubicBezTo>
                  <a:pt x="19934" y="12078"/>
                  <a:pt x="18879" y="9707"/>
                  <a:pt x="15971" y="9707"/>
                </a:cubicBezTo>
                <a:lnTo>
                  <a:pt x="13673" y="9707"/>
                </a:lnTo>
                <a:cubicBezTo>
                  <a:pt x="12050" y="9707"/>
                  <a:pt x="11899" y="8913"/>
                  <a:pt x="11892" y="8503"/>
                </a:cubicBezTo>
                <a:lnTo>
                  <a:pt x="11892" y="5288"/>
                </a:lnTo>
                <a:cubicBezTo>
                  <a:pt x="12872" y="4867"/>
                  <a:pt x="13558" y="3893"/>
                  <a:pt x="13558" y="2756"/>
                </a:cubicBezTo>
                <a:cubicBezTo>
                  <a:pt x="13558" y="1234"/>
                  <a:pt x="12323" y="0"/>
                  <a:pt x="10801" y="0"/>
                </a:cubicBezTo>
                <a:cubicBezTo>
                  <a:pt x="9277" y="0"/>
                  <a:pt x="8043" y="1234"/>
                  <a:pt x="8043" y="2756"/>
                </a:cubicBezTo>
                <a:cubicBezTo>
                  <a:pt x="8043" y="3893"/>
                  <a:pt x="8730" y="4867"/>
                  <a:pt x="9709" y="5288"/>
                </a:cubicBezTo>
                <a:lnTo>
                  <a:pt x="9709" y="8503"/>
                </a:lnTo>
                <a:cubicBezTo>
                  <a:pt x="9709" y="8799"/>
                  <a:pt x="9623" y="9707"/>
                  <a:pt x="7927" y="9707"/>
                </a:cubicBezTo>
                <a:lnTo>
                  <a:pt x="5631" y="9707"/>
                </a:lnTo>
                <a:cubicBezTo>
                  <a:pt x="2723" y="9707"/>
                  <a:pt x="1666" y="12078"/>
                  <a:pt x="1666" y="13672"/>
                </a:cubicBezTo>
                <a:lnTo>
                  <a:pt x="1666" y="16312"/>
                </a:lnTo>
                <a:cubicBezTo>
                  <a:pt x="686" y="16733"/>
                  <a:pt x="0" y="17707"/>
                  <a:pt x="0" y="18844"/>
                </a:cubicBezTo>
                <a:cubicBezTo>
                  <a:pt x="0" y="20366"/>
                  <a:pt x="1235" y="21600"/>
                  <a:pt x="2757" y="21600"/>
                </a:cubicBezTo>
                <a:cubicBezTo>
                  <a:pt x="4280" y="21600"/>
                  <a:pt x="5516" y="20366"/>
                  <a:pt x="5516" y="18844"/>
                </a:cubicBezTo>
                <a:cubicBezTo>
                  <a:pt x="5516" y="17707"/>
                  <a:pt x="4828" y="16733"/>
                  <a:pt x="3849" y="16312"/>
                </a:cubicBezTo>
                <a:lnTo>
                  <a:pt x="3849" y="13672"/>
                </a:lnTo>
                <a:cubicBezTo>
                  <a:pt x="3849" y="13376"/>
                  <a:pt x="3935" y="11890"/>
                  <a:pt x="5631" y="11890"/>
                </a:cubicBezTo>
                <a:lnTo>
                  <a:pt x="7927" y="11890"/>
                </a:lnTo>
                <a:cubicBezTo>
                  <a:pt x="8626" y="11890"/>
                  <a:pt x="9214" y="11785"/>
                  <a:pt x="9709" y="11608"/>
                </a:cubicBezTo>
                <a:lnTo>
                  <a:pt x="9709" y="16312"/>
                </a:lnTo>
                <a:cubicBezTo>
                  <a:pt x="8730" y="16733"/>
                  <a:pt x="8043" y="17707"/>
                  <a:pt x="8043" y="18844"/>
                </a:cubicBezTo>
                <a:cubicBezTo>
                  <a:pt x="8043" y="20366"/>
                  <a:pt x="9277" y="21600"/>
                  <a:pt x="10801" y="21600"/>
                </a:cubicBezTo>
                <a:cubicBezTo>
                  <a:pt x="12323" y="21600"/>
                  <a:pt x="13558" y="20366"/>
                  <a:pt x="13558" y="18844"/>
                </a:cubicBezTo>
                <a:cubicBezTo>
                  <a:pt x="13558" y="17707"/>
                  <a:pt x="12872" y="16733"/>
                  <a:pt x="11892" y="16312"/>
                </a:cubicBezTo>
                <a:lnTo>
                  <a:pt x="11892" y="11608"/>
                </a:lnTo>
                <a:cubicBezTo>
                  <a:pt x="12388" y="11785"/>
                  <a:pt x="12975" y="11890"/>
                  <a:pt x="13673" y="11890"/>
                </a:cubicBezTo>
                <a:lnTo>
                  <a:pt x="15971" y="11890"/>
                </a:lnTo>
                <a:cubicBezTo>
                  <a:pt x="17592" y="11890"/>
                  <a:pt x="17743" y="13263"/>
                  <a:pt x="17751" y="13672"/>
                </a:cubicBezTo>
                <a:lnTo>
                  <a:pt x="17751" y="16312"/>
                </a:lnTo>
                <a:cubicBezTo>
                  <a:pt x="16772" y="16733"/>
                  <a:pt x="16086" y="17707"/>
                  <a:pt x="16086" y="18844"/>
                </a:cubicBezTo>
                <a:cubicBezTo>
                  <a:pt x="16086" y="20366"/>
                  <a:pt x="17320" y="21600"/>
                  <a:pt x="18843" y="21600"/>
                </a:cubicBezTo>
                <a:cubicBezTo>
                  <a:pt x="20366" y="21600"/>
                  <a:pt x="21600" y="20366"/>
                  <a:pt x="21600" y="18844"/>
                </a:cubicBezTo>
                <a:cubicBezTo>
                  <a:pt x="21600" y="17707"/>
                  <a:pt x="20914" y="16733"/>
                  <a:pt x="19934" y="16312"/>
                </a:cubicBezTo>
                <a:close/>
              </a:path>
            </a:pathLst>
          </a:custGeom>
          <a:solidFill>
            <a:schemeClr val="accent1"/>
          </a:solidFill>
          <a:ln w="12700">
            <a:miter lim="400000"/>
          </a:ln>
        </p:spPr>
        <p:txBody>
          <a:bodyPr lIns="0" tIns="0" rIns="0" bIns="0" anchor="ctr"/>
          <a:lstStyle/>
          <a:p>
            <a:pPr lvl="0"/>
            <a:endParaRPr sz="1300">
              <a:latin typeface="Arial"/>
              <a:ea typeface="微软雅黑"/>
              <a:sym typeface="Arial"/>
            </a:endParaRPr>
          </a:p>
        </p:txBody>
      </p:sp>
      <p:sp>
        <p:nvSpPr>
          <p:cNvPr id="34" name="Title 1"/>
          <p:cNvSpPr txBox="1"/>
          <p:nvPr/>
        </p:nvSpPr>
        <p:spPr>
          <a:xfrm>
            <a:off x="857880" y="200199"/>
            <a:ext cx="2129944" cy="379477"/>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anose="020B0306030504020204" pitchFamily="34" charset="0"/>
              </a:defRPr>
            </a:lvl1pPr>
          </a:lstStyle>
          <a:p>
            <a:pPr algn="l"/>
            <a:r>
              <a:rPr lang="en-US" altLang="zh-CN" sz="1800" b="1" dirty="0">
                <a:latin typeface="Arial"/>
                <a:ea typeface="微软雅黑"/>
                <a:sym typeface="Arial"/>
              </a:rPr>
              <a:t>Add title text</a:t>
            </a:r>
            <a:endParaRPr lang="en-GB" altLang="zh-CN" sz="1800" b="1" dirty="0">
              <a:latin typeface="Arial"/>
              <a:ea typeface="微软雅黑"/>
              <a:sym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advClick="0" advTm="0"/>
    </mc:Choice>
    <mc:Fallback xmlns="">
      <p:transition spd="slow" advClick="0"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34"/>
                                        </p:tgtEl>
                                        <p:attrNameLst>
                                          <p:attrName>style.visibility</p:attrName>
                                        </p:attrNameLst>
                                      </p:cBhvr>
                                      <p:to>
                                        <p:strVal val="visible"/>
                                      </p:to>
                                    </p:set>
                                    <p:anim calcmode="lin" valueType="num">
                                      <p:cBhvr>
                                        <p:cTn id="7" dur="500" fill="hold"/>
                                        <p:tgtEl>
                                          <p:spTgt spid="34"/>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4"/>
                                        </p:tgtEl>
                                        <p:attrNameLst>
                                          <p:attrName>ppt_y</p:attrName>
                                        </p:attrNameLst>
                                      </p:cBhvr>
                                      <p:tavLst>
                                        <p:tav tm="0">
                                          <p:val>
                                            <p:strVal val="#ppt_y"/>
                                          </p:val>
                                        </p:tav>
                                        <p:tav tm="100000">
                                          <p:val>
                                            <p:strVal val="#ppt_y"/>
                                          </p:val>
                                        </p:tav>
                                      </p:tavLst>
                                    </p:anim>
                                    <p:anim calcmode="lin" valueType="num">
                                      <p:cBhvr>
                                        <p:cTn id="9" dur="500" fill="hold"/>
                                        <p:tgtEl>
                                          <p:spTgt spid="34"/>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4"/>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4"/>
                                        </p:tgtEl>
                                      </p:cBhvr>
                                    </p:animEffect>
                                  </p:childTnLst>
                                </p:cTn>
                              </p:par>
                            </p:childTnLst>
                          </p:cTn>
                        </p:par>
                        <p:par>
                          <p:cTn id="12" fill="hold">
                            <p:stCondLst>
                              <p:cond delay="1050"/>
                            </p:stCondLst>
                            <p:childTnLst>
                              <p:par>
                                <p:cTn id="13" presetID="10" presetClass="entr" presetSubtype="0"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500"/>
                                        <p:tgtEl>
                                          <p:spTgt spid="6"/>
                                        </p:tgtEl>
                                      </p:cBhvr>
                                    </p:animEffect>
                                  </p:childTnLst>
                                </p:cTn>
                              </p:par>
                            </p:childTnLst>
                          </p:cTn>
                        </p:par>
                        <p:par>
                          <p:cTn id="16" fill="hold">
                            <p:stCondLst>
                              <p:cond delay="1550"/>
                            </p:stCondLst>
                            <p:childTnLst>
                              <p:par>
                                <p:cTn id="17" presetID="10" presetClass="entr" presetSubtype="0" fill="hold" grpId="0" nodeType="afterEffect">
                                  <p:stCondLst>
                                    <p:cond delay="0"/>
                                  </p:stCondLst>
                                  <p:childTnLst>
                                    <p:set>
                                      <p:cBhvr>
                                        <p:cTn id="18" dur="1" fill="hold">
                                          <p:stCondLst>
                                            <p:cond delay="0"/>
                                          </p:stCondLst>
                                        </p:cTn>
                                        <p:tgtEl>
                                          <p:spTgt spid="21">
                                            <p:txEl>
                                              <p:pRg st="0" end="0"/>
                                            </p:txEl>
                                          </p:spTgt>
                                        </p:tgtEl>
                                        <p:attrNameLst>
                                          <p:attrName>style.visibility</p:attrName>
                                        </p:attrNameLst>
                                      </p:cBhvr>
                                      <p:to>
                                        <p:strVal val="visible"/>
                                      </p:to>
                                    </p:set>
                                    <p:animEffect transition="in" filter="fade">
                                      <p:cBhvr>
                                        <p:cTn id="19" dur="500"/>
                                        <p:tgtEl>
                                          <p:spTgt spid="21">
                                            <p:txEl>
                                              <p:pRg st="0" end="0"/>
                                            </p:txEl>
                                          </p:spTgt>
                                        </p:tgtEl>
                                      </p:cBhvr>
                                    </p:animEffect>
                                  </p:childTnLst>
                                </p:cTn>
                              </p:par>
                            </p:childTnLst>
                          </p:cTn>
                        </p:par>
                        <p:par>
                          <p:cTn id="20" fill="hold">
                            <p:stCondLst>
                              <p:cond delay="2050"/>
                            </p:stCondLst>
                            <p:childTnLst>
                              <p:par>
                                <p:cTn id="21" presetID="53" presetClass="entr" presetSubtype="16" fill="hold" nodeType="after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p:cTn id="23" dur="500" fill="hold"/>
                                        <p:tgtEl>
                                          <p:spTgt spid="7"/>
                                        </p:tgtEl>
                                        <p:attrNameLst>
                                          <p:attrName>ppt_w</p:attrName>
                                        </p:attrNameLst>
                                      </p:cBhvr>
                                      <p:tavLst>
                                        <p:tav tm="0">
                                          <p:val>
                                            <p:fltVal val="0"/>
                                          </p:val>
                                        </p:tav>
                                        <p:tav tm="100000">
                                          <p:val>
                                            <p:strVal val="#ppt_w"/>
                                          </p:val>
                                        </p:tav>
                                      </p:tavLst>
                                    </p:anim>
                                    <p:anim calcmode="lin" valueType="num">
                                      <p:cBhvr>
                                        <p:cTn id="24" dur="500" fill="hold"/>
                                        <p:tgtEl>
                                          <p:spTgt spid="7"/>
                                        </p:tgtEl>
                                        <p:attrNameLst>
                                          <p:attrName>ppt_h</p:attrName>
                                        </p:attrNameLst>
                                      </p:cBhvr>
                                      <p:tavLst>
                                        <p:tav tm="0">
                                          <p:val>
                                            <p:fltVal val="0"/>
                                          </p:val>
                                        </p:tav>
                                        <p:tav tm="100000">
                                          <p:val>
                                            <p:strVal val="#ppt_h"/>
                                          </p:val>
                                        </p:tav>
                                      </p:tavLst>
                                    </p:anim>
                                    <p:animEffect transition="in" filter="fade">
                                      <p:cBhvr>
                                        <p:cTn id="25" dur="500"/>
                                        <p:tgtEl>
                                          <p:spTgt spid="7"/>
                                        </p:tgtEl>
                                      </p:cBhvr>
                                    </p:animEffect>
                                  </p:childTnLst>
                                </p:cTn>
                              </p:par>
                            </p:childTnLst>
                          </p:cTn>
                        </p:par>
                        <p:par>
                          <p:cTn id="26" fill="hold">
                            <p:stCondLst>
                              <p:cond delay="2550"/>
                            </p:stCondLst>
                            <p:childTnLst>
                              <p:par>
                                <p:cTn id="27" presetID="22" presetClass="entr" presetSubtype="1" fill="hold" grpId="0" nodeType="afterEffect">
                                  <p:stCondLst>
                                    <p:cond delay="0"/>
                                  </p:stCondLst>
                                  <p:childTnLst>
                                    <p:set>
                                      <p:cBhvr>
                                        <p:cTn id="28" dur="1" fill="hold">
                                          <p:stCondLst>
                                            <p:cond delay="0"/>
                                          </p:stCondLst>
                                        </p:cTn>
                                        <p:tgtEl>
                                          <p:spTgt spid="2"/>
                                        </p:tgtEl>
                                        <p:attrNameLst>
                                          <p:attrName>style.visibility</p:attrName>
                                        </p:attrNameLst>
                                      </p:cBhvr>
                                      <p:to>
                                        <p:strVal val="visible"/>
                                      </p:to>
                                    </p:set>
                                    <p:animEffect transition="in" filter="wipe(up)">
                                      <p:cBhvr>
                                        <p:cTn id="29" dur="500"/>
                                        <p:tgtEl>
                                          <p:spTgt spid="2"/>
                                        </p:tgtEl>
                                      </p:cBhvr>
                                    </p:animEffect>
                                  </p:childTnLst>
                                </p:cTn>
                              </p:par>
                            </p:childTnLst>
                          </p:cTn>
                        </p:par>
                        <p:par>
                          <p:cTn id="30" fill="hold">
                            <p:stCondLst>
                              <p:cond delay="3050"/>
                            </p:stCondLst>
                            <p:childTnLst>
                              <p:par>
                                <p:cTn id="31" presetID="18" presetClass="entr" presetSubtype="6" fill="hold" grpId="0" nodeType="afterEffect">
                                  <p:stCondLst>
                                    <p:cond delay="0"/>
                                  </p:stCondLst>
                                  <p:childTnLst>
                                    <p:set>
                                      <p:cBhvr>
                                        <p:cTn id="32" dur="1" fill="hold">
                                          <p:stCondLst>
                                            <p:cond delay="0"/>
                                          </p:stCondLst>
                                        </p:cTn>
                                        <p:tgtEl>
                                          <p:spTgt spid="22">
                                            <p:txEl>
                                              <p:pRg st="0" end="0"/>
                                            </p:txEl>
                                          </p:spTgt>
                                        </p:tgtEl>
                                        <p:attrNameLst>
                                          <p:attrName>style.visibility</p:attrName>
                                        </p:attrNameLst>
                                      </p:cBhvr>
                                      <p:to>
                                        <p:strVal val="visible"/>
                                      </p:to>
                                    </p:set>
                                    <p:animEffect transition="in" filter="strips(downRight)">
                                      <p:cBhvr>
                                        <p:cTn id="33" dur="500"/>
                                        <p:tgtEl>
                                          <p:spTgt spid="22">
                                            <p:txEl>
                                              <p:pRg st="0" end="0"/>
                                            </p:txEl>
                                          </p:spTgt>
                                        </p:tgtEl>
                                      </p:cBhvr>
                                    </p:animEffect>
                                  </p:childTnLst>
                                </p:cTn>
                              </p:par>
                            </p:childTnLst>
                          </p:cTn>
                        </p:par>
                        <p:par>
                          <p:cTn id="34" fill="hold">
                            <p:stCondLst>
                              <p:cond delay="3550"/>
                            </p:stCondLst>
                            <p:childTnLst>
                              <p:par>
                                <p:cTn id="35" presetID="10" presetClass="entr" presetSubtype="0" fill="hold" grpId="0" nodeType="after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fade">
                                      <p:cBhvr>
                                        <p:cTn id="37" dur="500"/>
                                        <p:tgtEl>
                                          <p:spTgt spid="10"/>
                                        </p:tgtEl>
                                      </p:cBhvr>
                                    </p:animEffect>
                                  </p:childTnLst>
                                </p:cTn>
                              </p:par>
                            </p:childTnLst>
                          </p:cTn>
                        </p:par>
                        <p:par>
                          <p:cTn id="38" fill="hold">
                            <p:stCondLst>
                              <p:cond delay="4050"/>
                            </p:stCondLst>
                            <p:childTnLst>
                              <p:par>
                                <p:cTn id="39" presetID="10" presetClass="entr" presetSubtype="0" fill="hold" grpId="0" nodeType="afterEffect">
                                  <p:stCondLst>
                                    <p:cond delay="0"/>
                                  </p:stCondLst>
                                  <p:childTnLst>
                                    <p:set>
                                      <p:cBhvr>
                                        <p:cTn id="40" dur="1" fill="hold">
                                          <p:stCondLst>
                                            <p:cond delay="0"/>
                                          </p:stCondLst>
                                        </p:cTn>
                                        <p:tgtEl>
                                          <p:spTgt spid="23"/>
                                        </p:tgtEl>
                                        <p:attrNameLst>
                                          <p:attrName>style.visibility</p:attrName>
                                        </p:attrNameLst>
                                      </p:cBhvr>
                                      <p:to>
                                        <p:strVal val="visible"/>
                                      </p:to>
                                    </p:set>
                                    <p:animEffect transition="in" filter="fade">
                                      <p:cBhvr>
                                        <p:cTn id="41" dur="500"/>
                                        <p:tgtEl>
                                          <p:spTgt spid="23"/>
                                        </p:tgtEl>
                                      </p:cBhvr>
                                    </p:animEffect>
                                  </p:childTnLst>
                                </p:cTn>
                              </p:par>
                            </p:childTnLst>
                          </p:cTn>
                        </p:par>
                        <p:par>
                          <p:cTn id="42" fill="hold">
                            <p:stCondLst>
                              <p:cond delay="4550"/>
                            </p:stCondLst>
                            <p:childTnLst>
                              <p:par>
                                <p:cTn id="43" presetID="53" presetClass="entr" presetSubtype="16" fill="hold" nodeType="afterEffect">
                                  <p:stCondLst>
                                    <p:cond delay="0"/>
                                  </p:stCondLst>
                                  <p:childTnLst>
                                    <p:set>
                                      <p:cBhvr>
                                        <p:cTn id="44" dur="1" fill="hold">
                                          <p:stCondLst>
                                            <p:cond delay="0"/>
                                          </p:stCondLst>
                                        </p:cTn>
                                        <p:tgtEl>
                                          <p:spTgt spid="13"/>
                                        </p:tgtEl>
                                        <p:attrNameLst>
                                          <p:attrName>style.visibility</p:attrName>
                                        </p:attrNameLst>
                                      </p:cBhvr>
                                      <p:to>
                                        <p:strVal val="visible"/>
                                      </p:to>
                                    </p:set>
                                    <p:anim calcmode="lin" valueType="num">
                                      <p:cBhvr>
                                        <p:cTn id="45" dur="500" fill="hold"/>
                                        <p:tgtEl>
                                          <p:spTgt spid="13"/>
                                        </p:tgtEl>
                                        <p:attrNameLst>
                                          <p:attrName>ppt_w</p:attrName>
                                        </p:attrNameLst>
                                      </p:cBhvr>
                                      <p:tavLst>
                                        <p:tav tm="0">
                                          <p:val>
                                            <p:fltVal val="0"/>
                                          </p:val>
                                        </p:tav>
                                        <p:tav tm="100000">
                                          <p:val>
                                            <p:strVal val="#ppt_w"/>
                                          </p:val>
                                        </p:tav>
                                      </p:tavLst>
                                    </p:anim>
                                    <p:anim calcmode="lin" valueType="num">
                                      <p:cBhvr>
                                        <p:cTn id="46" dur="500" fill="hold"/>
                                        <p:tgtEl>
                                          <p:spTgt spid="13"/>
                                        </p:tgtEl>
                                        <p:attrNameLst>
                                          <p:attrName>ppt_h</p:attrName>
                                        </p:attrNameLst>
                                      </p:cBhvr>
                                      <p:tavLst>
                                        <p:tav tm="0">
                                          <p:val>
                                            <p:fltVal val="0"/>
                                          </p:val>
                                        </p:tav>
                                        <p:tav tm="100000">
                                          <p:val>
                                            <p:strVal val="#ppt_h"/>
                                          </p:val>
                                        </p:tav>
                                      </p:tavLst>
                                    </p:anim>
                                    <p:animEffect transition="in" filter="fade">
                                      <p:cBhvr>
                                        <p:cTn id="47" dur="500"/>
                                        <p:tgtEl>
                                          <p:spTgt spid="13"/>
                                        </p:tgtEl>
                                      </p:cBhvr>
                                    </p:animEffect>
                                  </p:childTnLst>
                                </p:cTn>
                              </p:par>
                            </p:childTnLst>
                          </p:cTn>
                        </p:par>
                        <p:par>
                          <p:cTn id="48" fill="hold">
                            <p:stCondLst>
                              <p:cond delay="5050"/>
                            </p:stCondLst>
                            <p:childTnLst>
                              <p:par>
                                <p:cTn id="49" presetID="22" presetClass="entr" presetSubtype="1" fill="hold" grpId="0" nodeType="afterEffect">
                                  <p:stCondLst>
                                    <p:cond delay="0"/>
                                  </p:stCondLst>
                                  <p:childTnLst>
                                    <p:set>
                                      <p:cBhvr>
                                        <p:cTn id="50" dur="1" fill="hold">
                                          <p:stCondLst>
                                            <p:cond delay="0"/>
                                          </p:stCondLst>
                                        </p:cTn>
                                        <p:tgtEl>
                                          <p:spTgt spid="3"/>
                                        </p:tgtEl>
                                        <p:attrNameLst>
                                          <p:attrName>style.visibility</p:attrName>
                                        </p:attrNameLst>
                                      </p:cBhvr>
                                      <p:to>
                                        <p:strVal val="visible"/>
                                      </p:to>
                                    </p:set>
                                    <p:animEffect transition="in" filter="wipe(up)">
                                      <p:cBhvr>
                                        <p:cTn id="51" dur="500"/>
                                        <p:tgtEl>
                                          <p:spTgt spid="3"/>
                                        </p:tgtEl>
                                      </p:cBhvr>
                                    </p:animEffect>
                                  </p:childTnLst>
                                </p:cTn>
                              </p:par>
                            </p:childTnLst>
                          </p:cTn>
                        </p:par>
                        <p:par>
                          <p:cTn id="52" fill="hold">
                            <p:stCondLst>
                              <p:cond delay="5550"/>
                            </p:stCondLst>
                            <p:childTnLst>
                              <p:par>
                                <p:cTn id="53" presetID="18" presetClass="entr" presetSubtype="6" fill="hold" grpId="0" nodeType="afterEffect">
                                  <p:stCondLst>
                                    <p:cond delay="0"/>
                                  </p:stCondLst>
                                  <p:childTnLst>
                                    <p:set>
                                      <p:cBhvr>
                                        <p:cTn id="54" dur="1" fill="hold">
                                          <p:stCondLst>
                                            <p:cond delay="0"/>
                                          </p:stCondLst>
                                        </p:cTn>
                                        <p:tgtEl>
                                          <p:spTgt spid="25"/>
                                        </p:tgtEl>
                                        <p:attrNameLst>
                                          <p:attrName>style.visibility</p:attrName>
                                        </p:attrNameLst>
                                      </p:cBhvr>
                                      <p:to>
                                        <p:strVal val="visible"/>
                                      </p:to>
                                    </p:set>
                                    <p:animEffect transition="in" filter="strips(downRight)">
                                      <p:cBhvr>
                                        <p:cTn id="55" dur="500"/>
                                        <p:tgtEl>
                                          <p:spTgt spid="25"/>
                                        </p:tgtEl>
                                      </p:cBhvr>
                                    </p:animEffect>
                                  </p:childTnLst>
                                </p:cTn>
                              </p:par>
                            </p:childTnLst>
                          </p:cTn>
                        </p:par>
                        <p:par>
                          <p:cTn id="56" fill="hold">
                            <p:stCondLst>
                              <p:cond delay="6050"/>
                            </p:stCondLst>
                            <p:childTnLst>
                              <p:par>
                                <p:cTn id="57" presetID="10" presetClass="entr" presetSubtype="0" fill="hold" grpId="0" nodeType="afterEffect">
                                  <p:stCondLst>
                                    <p:cond delay="0"/>
                                  </p:stCondLst>
                                  <p:childTnLst>
                                    <p:set>
                                      <p:cBhvr>
                                        <p:cTn id="58" dur="1" fill="hold">
                                          <p:stCondLst>
                                            <p:cond delay="0"/>
                                          </p:stCondLst>
                                        </p:cTn>
                                        <p:tgtEl>
                                          <p:spTgt spid="11"/>
                                        </p:tgtEl>
                                        <p:attrNameLst>
                                          <p:attrName>style.visibility</p:attrName>
                                        </p:attrNameLst>
                                      </p:cBhvr>
                                      <p:to>
                                        <p:strVal val="visible"/>
                                      </p:to>
                                    </p:set>
                                    <p:animEffect transition="in" filter="fade">
                                      <p:cBhvr>
                                        <p:cTn id="59" dur="500"/>
                                        <p:tgtEl>
                                          <p:spTgt spid="11"/>
                                        </p:tgtEl>
                                      </p:cBhvr>
                                    </p:animEffect>
                                  </p:childTnLst>
                                </p:cTn>
                              </p:par>
                            </p:childTnLst>
                          </p:cTn>
                        </p:par>
                        <p:par>
                          <p:cTn id="60" fill="hold">
                            <p:stCondLst>
                              <p:cond delay="6550"/>
                            </p:stCondLst>
                            <p:childTnLst>
                              <p:par>
                                <p:cTn id="61" presetID="10" presetClass="entr" presetSubtype="0" fill="hold" grpId="0" nodeType="afterEffect">
                                  <p:stCondLst>
                                    <p:cond delay="0"/>
                                  </p:stCondLst>
                                  <p:childTnLst>
                                    <p:set>
                                      <p:cBhvr>
                                        <p:cTn id="62" dur="1" fill="hold">
                                          <p:stCondLst>
                                            <p:cond delay="0"/>
                                          </p:stCondLst>
                                        </p:cTn>
                                        <p:tgtEl>
                                          <p:spTgt spid="29"/>
                                        </p:tgtEl>
                                        <p:attrNameLst>
                                          <p:attrName>style.visibility</p:attrName>
                                        </p:attrNameLst>
                                      </p:cBhvr>
                                      <p:to>
                                        <p:strVal val="visible"/>
                                      </p:to>
                                    </p:set>
                                    <p:animEffect transition="in" filter="fade">
                                      <p:cBhvr>
                                        <p:cTn id="63" dur="500"/>
                                        <p:tgtEl>
                                          <p:spTgt spid="29"/>
                                        </p:tgtEl>
                                      </p:cBhvr>
                                    </p:animEffect>
                                  </p:childTnLst>
                                </p:cTn>
                              </p:par>
                            </p:childTnLst>
                          </p:cTn>
                        </p:par>
                        <p:par>
                          <p:cTn id="64" fill="hold">
                            <p:stCondLst>
                              <p:cond delay="7050"/>
                            </p:stCondLst>
                            <p:childTnLst>
                              <p:par>
                                <p:cTn id="65" presetID="10" presetClass="entr" presetSubtype="0" fill="hold" grpId="0" nodeType="afterEffect">
                                  <p:stCondLst>
                                    <p:cond delay="0"/>
                                  </p:stCondLst>
                                  <p:childTnLst>
                                    <p:set>
                                      <p:cBhvr>
                                        <p:cTn id="66" dur="1" fill="hold">
                                          <p:stCondLst>
                                            <p:cond delay="0"/>
                                          </p:stCondLst>
                                        </p:cTn>
                                        <p:tgtEl>
                                          <p:spTgt spid="30"/>
                                        </p:tgtEl>
                                        <p:attrNameLst>
                                          <p:attrName>style.visibility</p:attrName>
                                        </p:attrNameLst>
                                      </p:cBhvr>
                                      <p:to>
                                        <p:strVal val="visible"/>
                                      </p:to>
                                    </p:set>
                                    <p:animEffect transition="in" filter="fade">
                                      <p:cBhvr>
                                        <p:cTn id="67" dur="500"/>
                                        <p:tgtEl>
                                          <p:spTgt spid="30"/>
                                        </p:tgtEl>
                                      </p:cBhvr>
                                    </p:animEffect>
                                  </p:childTnLst>
                                </p:cTn>
                              </p:par>
                              <p:par>
                                <p:cTn id="68" presetID="10" presetClass="entr" presetSubtype="0" fill="hold" grpId="0" nodeType="withEffect">
                                  <p:stCondLst>
                                    <p:cond delay="0"/>
                                  </p:stCondLst>
                                  <p:childTnLst>
                                    <p:set>
                                      <p:cBhvr>
                                        <p:cTn id="69" dur="1" fill="hold">
                                          <p:stCondLst>
                                            <p:cond delay="0"/>
                                          </p:stCondLst>
                                        </p:cTn>
                                        <p:tgtEl>
                                          <p:spTgt spid="32"/>
                                        </p:tgtEl>
                                        <p:attrNameLst>
                                          <p:attrName>style.visibility</p:attrName>
                                        </p:attrNameLst>
                                      </p:cBhvr>
                                      <p:to>
                                        <p:strVal val="visible"/>
                                      </p:to>
                                    </p:set>
                                    <p:animEffect transition="in" filter="fade">
                                      <p:cBhvr>
                                        <p:cTn id="70" dur="500"/>
                                        <p:tgtEl>
                                          <p:spTgt spid="32"/>
                                        </p:tgtEl>
                                      </p:cBhvr>
                                    </p:animEffect>
                                  </p:childTnLst>
                                </p:cTn>
                              </p:par>
                            </p:childTnLst>
                          </p:cTn>
                        </p:par>
                        <p:par>
                          <p:cTn id="71" fill="hold">
                            <p:stCondLst>
                              <p:cond delay="7550"/>
                            </p:stCondLst>
                            <p:childTnLst>
                              <p:par>
                                <p:cTn id="72" presetID="22" presetClass="entr" presetSubtype="1" fill="hold" grpId="0" nodeType="afterEffect">
                                  <p:stCondLst>
                                    <p:cond delay="0"/>
                                  </p:stCondLst>
                                  <p:childTnLst>
                                    <p:set>
                                      <p:cBhvr>
                                        <p:cTn id="73" dur="1" fill="hold">
                                          <p:stCondLst>
                                            <p:cond delay="0"/>
                                          </p:stCondLst>
                                        </p:cTn>
                                        <p:tgtEl>
                                          <p:spTgt spid="4"/>
                                        </p:tgtEl>
                                        <p:attrNameLst>
                                          <p:attrName>style.visibility</p:attrName>
                                        </p:attrNameLst>
                                      </p:cBhvr>
                                      <p:to>
                                        <p:strVal val="visible"/>
                                      </p:to>
                                    </p:set>
                                    <p:animEffect transition="in" filter="wipe(up)">
                                      <p:cBhvr>
                                        <p:cTn id="74" dur="500"/>
                                        <p:tgtEl>
                                          <p:spTgt spid="4"/>
                                        </p:tgtEl>
                                      </p:cBhvr>
                                    </p:animEffect>
                                  </p:childTnLst>
                                </p:cTn>
                              </p:par>
                            </p:childTnLst>
                          </p:cTn>
                        </p:par>
                        <p:par>
                          <p:cTn id="75" fill="hold">
                            <p:stCondLst>
                              <p:cond delay="8050"/>
                            </p:stCondLst>
                            <p:childTnLst>
                              <p:par>
                                <p:cTn id="76" presetID="18" presetClass="entr" presetSubtype="6" fill="hold" grpId="0" nodeType="afterEffect">
                                  <p:stCondLst>
                                    <p:cond delay="0"/>
                                  </p:stCondLst>
                                  <p:childTnLst>
                                    <p:set>
                                      <p:cBhvr>
                                        <p:cTn id="77" dur="1" fill="hold">
                                          <p:stCondLst>
                                            <p:cond delay="0"/>
                                          </p:stCondLst>
                                        </p:cTn>
                                        <p:tgtEl>
                                          <p:spTgt spid="26"/>
                                        </p:tgtEl>
                                        <p:attrNameLst>
                                          <p:attrName>style.visibility</p:attrName>
                                        </p:attrNameLst>
                                      </p:cBhvr>
                                      <p:to>
                                        <p:strVal val="visible"/>
                                      </p:to>
                                    </p:set>
                                    <p:animEffect transition="in" filter="strips(downRight)">
                                      <p:cBhvr>
                                        <p:cTn id="78" dur="500"/>
                                        <p:tgtEl>
                                          <p:spTgt spid="26"/>
                                        </p:tgtEl>
                                      </p:cBhvr>
                                    </p:animEffect>
                                  </p:childTnLst>
                                </p:cTn>
                              </p:par>
                            </p:childTnLst>
                          </p:cTn>
                        </p:par>
                        <p:par>
                          <p:cTn id="79" fill="hold">
                            <p:stCondLst>
                              <p:cond delay="8550"/>
                            </p:stCondLst>
                            <p:childTnLst>
                              <p:par>
                                <p:cTn id="80" presetID="10" presetClass="entr" presetSubtype="0" fill="hold" grpId="0" nodeType="afterEffect">
                                  <p:stCondLst>
                                    <p:cond delay="0"/>
                                  </p:stCondLst>
                                  <p:childTnLst>
                                    <p:set>
                                      <p:cBhvr>
                                        <p:cTn id="81" dur="1" fill="hold">
                                          <p:stCondLst>
                                            <p:cond delay="0"/>
                                          </p:stCondLst>
                                        </p:cTn>
                                        <p:tgtEl>
                                          <p:spTgt spid="12"/>
                                        </p:tgtEl>
                                        <p:attrNameLst>
                                          <p:attrName>style.visibility</p:attrName>
                                        </p:attrNameLst>
                                      </p:cBhvr>
                                      <p:to>
                                        <p:strVal val="visible"/>
                                      </p:to>
                                    </p:set>
                                    <p:animEffect transition="in" filter="fade">
                                      <p:cBhvr>
                                        <p:cTn id="82" dur="500"/>
                                        <p:tgtEl>
                                          <p:spTgt spid="12"/>
                                        </p:tgtEl>
                                      </p:cBhvr>
                                    </p:animEffect>
                                  </p:childTnLst>
                                </p:cTn>
                              </p:par>
                            </p:childTnLst>
                          </p:cTn>
                        </p:par>
                        <p:par>
                          <p:cTn id="83" fill="hold">
                            <p:stCondLst>
                              <p:cond delay="9050"/>
                            </p:stCondLst>
                            <p:childTnLst>
                              <p:par>
                                <p:cTn id="84" presetID="10" presetClass="entr" presetSubtype="0" fill="hold" grpId="0" nodeType="afterEffect">
                                  <p:stCondLst>
                                    <p:cond delay="0"/>
                                  </p:stCondLst>
                                  <p:childTnLst>
                                    <p:set>
                                      <p:cBhvr>
                                        <p:cTn id="85" dur="1" fill="hold">
                                          <p:stCondLst>
                                            <p:cond delay="0"/>
                                          </p:stCondLst>
                                        </p:cTn>
                                        <p:tgtEl>
                                          <p:spTgt spid="24"/>
                                        </p:tgtEl>
                                        <p:attrNameLst>
                                          <p:attrName>style.visibility</p:attrName>
                                        </p:attrNameLst>
                                      </p:cBhvr>
                                      <p:to>
                                        <p:strVal val="visible"/>
                                      </p:to>
                                    </p:set>
                                    <p:animEffect transition="in" filter="fade">
                                      <p:cBhvr>
                                        <p:cTn id="86" dur="500"/>
                                        <p:tgtEl>
                                          <p:spTgt spid="24"/>
                                        </p:tgtEl>
                                      </p:cBhvr>
                                    </p:animEffect>
                                  </p:childTnLst>
                                </p:cTn>
                              </p:par>
                            </p:childTnLst>
                          </p:cTn>
                        </p:par>
                        <p:par>
                          <p:cTn id="87" fill="hold">
                            <p:stCondLst>
                              <p:cond delay="9550"/>
                            </p:stCondLst>
                            <p:childTnLst>
                              <p:par>
                                <p:cTn id="88" presetID="53" presetClass="entr" presetSubtype="16" fill="hold" nodeType="afterEffect">
                                  <p:stCondLst>
                                    <p:cond delay="0"/>
                                  </p:stCondLst>
                                  <p:childTnLst>
                                    <p:set>
                                      <p:cBhvr>
                                        <p:cTn id="89" dur="1" fill="hold">
                                          <p:stCondLst>
                                            <p:cond delay="0"/>
                                          </p:stCondLst>
                                        </p:cTn>
                                        <p:tgtEl>
                                          <p:spTgt spid="18"/>
                                        </p:tgtEl>
                                        <p:attrNameLst>
                                          <p:attrName>style.visibility</p:attrName>
                                        </p:attrNameLst>
                                      </p:cBhvr>
                                      <p:to>
                                        <p:strVal val="visible"/>
                                      </p:to>
                                    </p:set>
                                    <p:anim calcmode="lin" valueType="num">
                                      <p:cBhvr>
                                        <p:cTn id="90" dur="500" fill="hold"/>
                                        <p:tgtEl>
                                          <p:spTgt spid="18"/>
                                        </p:tgtEl>
                                        <p:attrNameLst>
                                          <p:attrName>ppt_w</p:attrName>
                                        </p:attrNameLst>
                                      </p:cBhvr>
                                      <p:tavLst>
                                        <p:tav tm="0">
                                          <p:val>
                                            <p:fltVal val="0"/>
                                          </p:val>
                                        </p:tav>
                                        <p:tav tm="100000">
                                          <p:val>
                                            <p:strVal val="#ppt_w"/>
                                          </p:val>
                                        </p:tav>
                                      </p:tavLst>
                                    </p:anim>
                                    <p:anim calcmode="lin" valueType="num">
                                      <p:cBhvr>
                                        <p:cTn id="91" dur="500" fill="hold"/>
                                        <p:tgtEl>
                                          <p:spTgt spid="18"/>
                                        </p:tgtEl>
                                        <p:attrNameLst>
                                          <p:attrName>ppt_h</p:attrName>
                                        </p:attrNameLst>
                                      </p:cBhvr>
                                      <p:tavLst>
                                        <p:tav tm="0">
                                          <p:val>
                                            <p:fltVal val="0"/>
                                          </p:val>
                                        </p:tav>
                                        <p:tav tm="100000">
                                          <p:val>
                                            <p:strVal val="#ppt_h"/>
                                          </p:val>
                                        </p:tav>
                                      </p:tavLst>
                                    </p:anim>
                                    <p:animEffect transition="in" filter="fade">
                                      <p:cBhvr>
                                        <p:cTn id="92" dur="500"/>
                                        <p:tgtEl>
                                          <p:spTgt spid="18"/>
                                        </p:tgtEl>
                                      </p:cBhvr>
                                    </p:animEffect>
                                  </p:childTnLst>
                                </p:cTn>
                              </p:par>
                            </p:childTnLst>
                          </p:cTn>
                        </p:par>
                        <p:par>
                          <p:cTn id="93" fill="hold">
                            <p:stCondLst>
                              <p:cond delay="10050"/>
                            </p:stCondLst>
                            <p:childTnLst>
                              <p:par>
                                <p:cTn id="94" presetID="22" presetClass="entr" presetSubtype="1" fill="hold" grpId="0" nodeType="afterEffect">
                                  <p:stCondLst>
                                    <p:cond delay="0"/>
                                  </p:stCondLst>
                                  <p:childTnLst>
                                    <p:set>
                                      <p:cBhvr>
                                        <p:cTn id="95" dur="1" fill="hold">
                                          <p:stCondLst>
                                            <p:cond delay="0"/>
                                          </p:stCondLst>
                                        </p:cTn>
                                        <p:tgtEl>
                                          <p:spTgt spid="5"/>
                                        </p:tgtEl>
                                        <p:attrNameLst>
                                          <p:attrName>style.visibility</p:attrName>
                                        </p:attrNameLst>
                                      </p:cBhvr>
                                      <p:to>
                                        <p:strVal val="visible"/>
                                      </p:to>
                                    </p:set>
                                    <p:animEffect transition="in" filter="wipe(up)">
                                      <p:cBhvr>
                                        <p:cTn id="96" dur="500"/>
                                        <p:tgtEl>
                                          <p:spTgt spid="5"/>
                                        </p:tgtEl>
                                      </p:cBhvr>
                                    </p:animEffect>
                                  </p:childTnLst>
                                </p:cTn>
                              </p:par>
                            </p:childTnLst>
                          </p:cTn>
                        </p:par>
                        <p:par>
                          <p:cTn id="97" fill="hold">
                            <p:stCondLst>
                              <p:cond delay="10550"/>
                            </p:stCondLst>
                            <p:childTnLst>
                              <p:par>
                                <p:cTn id="98" presetID="18" presetClass="entr" presetSubtype="6" fill="hold" grpId="0" nodeType="afterEffect">
                                  <p:stCondLst>
                                    <p:cond delay="0"/>
                                  </p:stCondLst>
                                  <p:childTnLst>
                                    <p:set>
                                      <p:cBhvr>
                                        <p:cTn id="99" dur="1" fill="hold">
                                          <p:stCondLst>
                                            <p:cond delay="0"/>
                                          </p:stCondLst>
                                        </p:cTn>
                                        <p:tgtEl>
                                          <p:spTgt spid="27"/>
                                        </p:tgtEl>
                                        <p:attrNameLst>
                                          <p:attrName>style.visibility</p:attrName>
                                        </p:attrNameLst>
                                      </p:cBhvr>
                                      <p:to>
                                        <p:strVal val="visible"/>
                                      </p:to>
                                    </p:set>
                                    <p:animEffect transition="in" filter="strips(downRight)">
                                      <p:cBhvr>
                                        <p:cTn id="100"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10" grpId="0" animBg="1"/>
      <p:bldP spid="11" grpId="0" animBg="1"/>
      <p:bldP spid="12" grpId="0" animBg="1"/>
      <p:bldP spid="21" grpId="0" build="p"/>
      <p:bldP spid="22" grpId="0" build="p"/>
      <p:bldP spid="23" grpId="0"/>
      <p:bldP spid="24" grpId="0"/>
      <p:bldP spid="25" grpId="0"/>
      <p:bldP spid="26" grpId="0"/>
      <p:bldP spid="27" grpId="0"/>
      <p:bldP spid="29" grpId="0"/>
      <p:bldP spid="30" grpId="0" animBg="1"/>
      <p:bldP spid="32" grpId="0" animBg="1"/>
      <p:bldP spid="34"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
          <p:cNvGrpSpPr/>
          <p:nvPr/>
        </p:nvGrpSpPr>
        <p:grpSpPr>
          <a:xfrm>
            <a:off x="4559213" y="1525796"/>
            <a:ext cx="657143" cy="850359"/>
            <a:chOff x="6078950" y="2211813"/>
            <a:chExt cx="876190" cy="1133812"/>
          </a:xfrm>
        </p:grpSpPr>
        <p:sp>
          <p:nvSpPr>
            <p:cNvPr id="3" name="Shape 1585"/>
            <p:cNvSpPr/>
            <p:nvPr/>
          </p:nvSpPr>
          <p:spPr>
            <a:xfrm>
              <a:off x="6227601" y="2211813"/>
              <a:ext cx="617337" cy="1061954"/>
            </a:xfrm>
            <a:custGeom>
              <a:avLst/>
              <a:gdLst/>
              <a:ahLst/>
              <a:cxnLst>
                <a:cxn ang="0">
                  <a:pos x="wd2" y="hd2"/>
                </a:cxn>
                <a:cxn ang="5400000">
                  <a:pos x="wd2" y="hd2"/>
                </a:cxn>
                <a:cxn ang="10800000">
                  <a:pos x="wd2" y="hd2"/>
                </a:cxn>
                <a:cxn ang="16200000">
                  <a:pos x="wd2" y="hd2"/>
                </a:cxn>
              </a:cxnLst>
              <a:rect l="0" t="0" r="r" b="b"/>
              <a:pathLst>
                <a:path w="21600" h="21600" extrusionOk="0">
                  <a:moveTo>
                    <a:pt x="0" y="19118"/>
                  </a:moveTo>
                  <a:lnTo>
                    <a:pt x="9697" y="5751"/>
                  </a:lnTo>
                  <a:lnTo>
                    <a:pt x="7758" y="5277"/>
                  </a:lnTo>
                  <a:lnTo>
                    <a:pt x="19720" y="0"/>
                  </a:lnTo>
                  <a:lnTo>
                    <a:pt x="21600" y="8660"/>
                  </a:lnTo>
                  <a:lnTo>
                    <a:pt x="19824" y="8226"/>
                  </a:lnTo>
                  <a:lnTo>
                    <a:pt x="10122" y="21600"/>
                  </a:lnTo>
                  <a:cubicBezTo>
                    <a:pt x="10122" y="21600"/>
                    <a:pt x="0" y="19118"/>
                    <a:pt x="0" y="19118"/>
                  </a:cubicBezTo>
                  <a:close/>
                </a:path>
              </a:pathLst>
            </a:custGeom>
            <a:solidFill>
              <a:schemeClr val="accent1"/>
            </a:solidFill>
            <a:ln w="12700">
              <a:miter lim="400000"/>
            </a:ln>
          </p:spPr>
          <p:txBody>
            <a:bodyPr lIns="38100" tIns="38100" rIns="38100" bIns="38100" anchor="ctr"/>
            <a:lstStyle/>
            <a:p>
              <a:pPr lvl="0">
                <a:defRPr sz="3200">
                  <a:solidFill>
                    <a:srgbClr val="FFFFFF"/>
                  </a:solidFill>
                  <a:latin typeface="+mn-lt"/>
                  <a:ea typeface="+mn-ea"/>
                  <a:cs typeface="+mn-cs"/>
                  <a:sym typeface="Helvetica Light"/>
                </a:defRPr>
              </a:pPr>
              <a:endParaRPr>
                <a:solidFill>
                  <a:schemeClr val="accent1"/>
                </a:solidFill>
                <a:latin typeface="Arial"/>
                <a:ea typeface="微软雅黑"/>
                <a:sym typeface="Arial"/>
              </a:endParaRPr>
            </a:p>
          </p:txBody>
        </p:sp>
        <p:sp>
          <p:nvSpPr>
            <p:cNvPr id="4" name="Shape 1593"/>
            <p:cNvSpPr/>
            <p:nvPr/>
          </p:nvSpPr>
          <p:spPr>
            <a:xfrm>
              <a:off x="6078950" y="2588395"/>
              <a:ext cx="876190" cy="757230"/>
            </a:xfrm>
            <a:custGeom>
              <a:avLst/>
              <a:gdLst/>
              <a:ahLst/>
              <a:cxnLst>
                <a:cxn ang="0">
                  <a:pos x="wd2" y="hd2"/>
                </a:cxn>
                <a:cxn ang="5400000">
                  <a:pos x="wd2" y="hd2"/>
                </a:cxn>
                <a:cxn ang="10800000">
                  <a:pos x="wd2" y="hd2"/>
                </a:cxn>
                <a:cxn ang="16200000">
                  <a:pos x="wd2" y="hd2"/>
                </a:cxn>
              </a:cxnLst>
              <a:rect l="0" t="0" r="r" b="b"/>
              <a:pathLst>
                <a:path w="21600" h="21600" extrusionOk="0">
                  <a:moveTo>
                    <a:pt x="11880" y="21600"/>
                  </a:moveTo>
                  <a:lnTo>
                    <a:pt x="21600" y="10353"/>
                  </a:lnTo>
                  <a:cubicBezTo>
                    <a:pt x="16072" y="3956"/>
                    <a:pt x="8435" y="0"/>
                    <a:pt x="0" y="0"/>
                  </a:cubicBezTo>
                  <a:lnTo>
                    <a:pt x="0" y="15906"/>
                  </a:lnTo>
                  <a:cubicBezTo>
                    <a:pt x="4639" y="15906"/>
                    <a:pt x="8839" y="18082"/>
                    <a:pt x="11880" y="21600"/>
                  </a:cubicBezTo>
                  <a:close/>
                </a:path>
              </a:pathLst>
            </a:custGeom>
            <a:solidFill>
              <a:srgbClr val="DCDEE0"/>
            </a:solidFill>
            <a:ln w="38100" cap="flat">
              <a:solidFill>
                <a:srgbClr val="FFFFFF"/>
              </a:solidFill>
              <a:prstDash val="solid"/>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a:solidFill>
                  <a:schemeClr val="accent1"/>
                </a:solidFill>
                <a:latin typeface="Arial"/>
                <a:ea typeface="微软雅黑"/>
                <a:sym typeface="Arial"/>
              </a:endParaRPr>
            </a:p>
          </p:txBody>
        </p:sp>
      </p:grpSp>
      <p:grpSp>
        <p:nvGrpSpPr>
          <p:cNvPr id="5" name="Group 4"/>
          <p:cNvGrpSpPr/>
          <p:nvPr/>
        </p:nvGrpSpPr>
        <p:grpSpPr>
          <a:xfrm>
            <a:off x="4923407" y="2083236"/>
            <a:ext cx="886571" cy="657146"/>
            <a:chOff x="6564542" y="2955067"/>
            <a:chExt cx="1182094" cy="876194"/>
          </a:xfrm>
        </p:grpSpPr>
        <p:sp>
          <p:nvSpPr>
            <p:cNvPr id="6" name="Shape 1588"/>
            <p:cNvSpPr/>
            <p:nvPr/>
          </p:nvSpPr>
          <p:spPr>
            <a:xfrm>
              <a:off x="6683463" y="3123538"/>
              <a:ext cx="1063173" cy="615256"/>
            </a:xfrm>
            <a:custGeom>
              <a:avLst/>
              <a:gdLst/>
              <a:ahLst/>
              <a:cxnLst>
                <a:cxn ang="0">
                  <a:pos x="wd2" y="hd2"/>
                </a:cxn>
                <a:cxn ang="5400000">
                  <a:pos x="wd2" y="hd2"/>
                </a:cxn>
                <a:cxn ang="10800000">
                  <a:pos x="wd2" y="hd2"/>
                </a:cxn>
                <a:cxn ang="16200000">
                  <a:pos x="wd2" y="hd2"/>
                </a:cxn>
              </a:cxnLst>
              <a:rect l="0" t="0" r="r" b="b"/>
              <a:pathLst>
                <a:path w="21600" h="21600" extrusionOk="0">
                  <a:moveTo>
                    <a:pt x="0" y="11389"/>
                  </a:moveTo>
                  <a:lnTo>
                    <a:pt x="13424" y="1954"/>
                  </a:lnTo>
                  <a:lnTo>
                    <a:pt x="12962" y="0"/>
                  </a:lnTo>
                  <a:lnTo>
                    <a:pt x="21600" y="2047"/>
                  </a:lnTo>
                  <a:lnTo>
                    <a:pt x="16255" y="13950"/>
                  </a:lnTo>
                  <a:lnTo>
                    <a:pt x="15833" y="12161"/>
                  </a:lnTo>
                  <a:lnTo>
                    <a:pt x="2403" y="21600"/>
                  </a:lnTo>
                  <a:cubicBezTo>
                    <a:pt x="2403" y="21600"/>
                    <a:pt x="0" y="11389"/>
                    <a:pt x="0" y="11389"/>
                  </a:cubicBezTo>
                  <a:close/>
                </a:path>
              </a:pathLst>
            </a:custGeom>
            <a:solidFill>
              <a:schemeClr val="accent1"/>
            </a:solidFill>
            <a:ln w="12700">
              <a:miter lim="400000"/>
            </a:ln>
          </p:spPr>
          <p:txBody>
            <a:bodyPr lIns="38100" tIns="38100" rIns="38100" bIns="38100" anchor="ctr"/>
            <a:lstStyle/>
            <a:p>
              <a:pPr lvl="0">
                <a:defRPr sz="3200">
                  <a:solidFill>
                    <a:srgbClr val="FFFFFF"/>
                  </a:solidFill>
                  <a:latin typeface="+mn-lt"/>
                  <a:ea typeface="+mn-ea"/>
                  <a:cs typeface="+mn-cs"/>
                  <a:sym typeface="Helvetica Light"/>
                </a:defRPr>
              </a:pPr>
              <a:endParaRPr>
                <a:solidFill>
                  <a:schemeClr val="accent1"/>
                </a:solidFill>
                <a:latin typeface="Arial"/>
                <a:ea typeface="微软雅黑"/>
                <a:sym typeface="Arial"/>
              </a:endParaRPr>
            </a:p>
          </p:txBody>
        </p:sp>
        <p:sp>
          <p:nvSpPr>
            <p:cNvPr id="7" name="Shape 1596"/>
            <p:cNvSpPr/>
            <p:nvPr/>
          </p:nvSpPr>
          <p:spPr>
            <a:xfrm>
              <a:off x="6564542" y="2955067"/>
              <a:ext cx="757230" cy="876194"/>
            </a:xfrm>
            <a:custGeom>
              <a:avLst/>
              <a:gdLst/>
              <a:ahLst/>
              <a:cxnLst>
                <a:cxn ang="0">
                  <a:pos x="wd2" y="hd2"/>
                </a:cxn>
                <a:cxn ang="5400000">
                  <a:pos x="wd2" y="hd2"/>
                </a:cxn>
                <a:cxn ang="10800000">
                  <a:pos x="wd2" y="hd2"/>
                </a:cxn>
                <a:cxn ang="16200000">
                  <a:pos x="wd2" y="hd2"/>
                </a:cxn>
              </a:cxnLst>
              <a:rect l="0" t="0" r="r" b="b"/>
              <a:pathLst>
                <a:path w="21600" h="21600" extrusionOk="0">
                  <a:moveTo>
                    <a:pt x="5694" y="21600"/>
                  </a:moveTo>
                  <a:lnTo>
                    <a:pt x="21600" y="21600"/>
                  </a:lnTo>
                  <a:cubicBezTo>
                    <a:pt x="21600" y="13165"/>
                    <a:pt x="17644" y="5528"/>
                    <a:pt x="11247" y="0"/>
                  </a:cubicBezTo>
                  <a:lnTo>
                    <a:pt x="0" y="9720"/>
                  </a:lnTo>
                  <a:cubicBezTo>
                    <a:pt x="3518" y="12760"/>
                    <a:pt x="5694" y="16960"/>
                    <a:pt x="5694" y="21600"/>
                  </a:cubicBezTo>
                  <a:close/>
                </a:path>
              </a:pathLst>
            </a:custGeom>
            <a:solidFill>
              <a:srgbClr val="DCDEE0"/>
            </a:solidFill>
            <a:ln w="38100" cap="flat">
              <a:solidFill>
                <a:srgbClr val="FFFFFF"/>
              </a:solidFill>
              <a:prstDash val="solid"/>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a:solidFill>
                  <a:schemeClr val="accent1"/>
                </a:solidFill>
                <a:latin typeface="Arial"/>
                <a:ea typeface="微软雅黑"/>
                <a:sym typeface="Arial"/>
              </a:endParaRPr>
            </a:p>
          </p:txBody>
        </p:sp>
      </p:grpSp>
      <p:grpSp>
        <p:nvGrpSpPr>
          <p:cNvPr id="8" name="Group 6"/>
          <p:cNvGrpSpPr/>
          <p:nvPr/>
        </p:nvGrpSpPr>
        <p:grpSpPr>
          <a:xfrm>
            <a:off x="4923408" y="2737300"/>
            <a:ext cx="863367" cy="657146"/>
            <a:chOff x="6564542" y="3827152"/>
            <a:chExt cx="1151156" cy="876194"/>
          </a:xfrm>
        </p:grpSpPr>
        <p:sp>
          <p:nvSpPr>
            <p:cNvPr id="9" name="Shape 1586"/>
            <p:cNvSpPr/>
            <p:nvPr/>
          </p:nvSpPr>
          <p:spPr>
            <a:xfrm>
              <a:off x="6653734" y="3985712"/>
              <a:ext cx="1061964" cy="617346"/>
            </a:xfrm>
            <a:custGeom>
              <a:avLst/>
              <a:gdLst/>
              <a:ahLst/>
              <a:cxnLst>
                <a:cxn ang="0">
                  <a:pos x="wd2" y="hd2"/>
                </a:cxn>
                <a:cxn ang="5400000">
                  <a:pos x="wd2" y="hd2"/>
                </a:cxn>
                <a:cxn ang="10800000">
                  <a:pos x="wd2" y="hd2"/>
                </a:cxn>
                <a:cxn ang="16200000">
                  <a:pos x="wd2" y="hd2"/>
                </a:cxn>
              </a:cxnLst>
              <a:rect l="0" t="0" r="r" b="b"/>
              <a:pathLst>
                <a:path w="21600" h="21600" extrusionOk="0">
                  <a:moveTo>
                    <a:pt x="2481" y="0"/>
                  </a:moveTo>
                  <a:lnTo>
                    <a:pt x="15849" y="9698"/>
                  </a:lnTo>
                  <a:lnTo>
                    <a:pt x="16323" y="7759"/>
                  </a:lnTo>
                  <a:lnTo>
                    <a:pt x="21600" y="19720"/>
                  </a:lnTo>
                  <a:lnTo>
                    <a:pt x="12940" y="21600"/>
                  </a:lnTo>
                  <a:lnTo>
                    <a:pt x="13374" y="19824"/>
                  </a:lnTo>
                  <a:lnTo>
                    <a:pt x="0" y="10123"/>
                  </a:lnTo>
                  <a:cubicBezTo>
                    <a:pt x="0" y="10123"/>
                    <a:pt x="2481" y="0"/>
                    <a:pt x="2481" y="0"/>
                  </a:cubicBezTo>
                  <a:close/>
                </a:path>
              </a:pathLst>
            </a:custGeom>
            <a:solidFill>
              <a:schemeClr val="accent1"/>
            </a:solidFill>
            <a:ln w="12700">
              <a:miter lim="400000"/>
            </a:ln>
          </p:spPr>
          <p:txBody>
            <a:bodyPr lIns="38100" tIns="38100" rIns="38100" bIns="38100" anchor="ctr"/>
            <a:lstStyle/>
            <a:p>
              <a:pPr lvl="0">
                <a:defRPr sz="3200">
                  <a:solidFill>
                    <a:srgbClr val="FFFFFF"/>
                  </a:solidFill>
                  <a:latin typeface="+mn-lt"/>
                  <a:ea typeface="+mn-ea"/>
                  <a:cs typeface="+mn-cs"/>
                  <a:sym typeface="Helvetica Light"/>
                </a:defRPr>
              </a:pPr>
              <a:endParaRPr>
                <a:solidFill>
                  <a:schemeClr val="accent1"/>
                </a:solidFill>
                <a:latin typeface="Arial"/>
                <a:ea typeface="微软雅黑"/>
                <a:sym typeface="Arial"/>
              </a:endParaRPr>
            </a:p>
          </p:txBody>
        </p:sp>
        <p:sp>
          <p:nvSpPr>
            <p:cNvPr id="10" name="Shape 1599"/>
            <p:cNvSpPr/>
            <p:nvPr/>
          </p:nvSpPr>
          <p:spPr>
            <a:xfrm>
              <a:off x="6564542" y="3827152"/>
              <a:ext cx="757230" cy="876194"/>
            </a:xfrm>
            <a:custGeom>
              <a:avLst/>
              <a:gdLst/>
              <a:ahLst/>
              <a:cxnLst>
                <a:cxn ang="0">
                  <a:pos x="wd2" y="hd2"/>
                </a:cxn>
                <a:cxn ang="5400000">
                  <a:pos x="wd2" y="hd2"/>
                </a:cxn>
                <a:cxn ang="10800000">
                  <a:pos x="wd2" y="hd2"/>
                </a:cxn>
                <a:cxn ang="16200000">
                  <a:pos x="wd2" y="hd2"/>
                </a:cxn>
              </a:cxnLst>
              <a:rect l="0" t="0" r="r" b="b"/>
              <a:pathLst>
                <a:path w="21600" h="21600" extrusionOk="0">
                  <a:moveTo>
                    <a:pt x="5694" y="0"/>
                  </a:moveTo>
                  <a:cubicBezTo>
                    <a:pt x="5694" y="4640"/>
                    <a:pt x="3518" y="8840"/>
                    <a:pt x="0" y="11880"/>
                  </a:cubicBezTo>
                  <a:lnTo>
                    <a:pt x="11247" y="21600"/>
                  </a:lnTo>
                  <a:cubicBezTo>
                    <a:pt x="17644" y="16072"/>
                    <a:pt x="21600" y="8435"/>
                    <a:pt x="21600" y="0"/>
                  </a:cubicBezTo>
                  <a:cubicBezTo>
                    <a:pt x="21600" y="0"/>
                    <a:pt x="5694" y="0"/>
                    <a:pt x="5694" y="0"/>
                  </a:cubicBezTo>
                  <a:close/>
                </a:path>
              </a:pathLst>
            </a:custGeom>
            <a:solidFill>
              <a:srgbClr val="DCDEE0"/>
            </a:solidFill>
            <a:ln w="38100" cap="flat">
              <a:solidFill>
                <a:srgbClr val="FFFFFF"/>
              </a:solidFill>
              <a:prstDash val="solid"/>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a:solidFill>
                  <a:schemeClr val="accent1"/>
                </a:solidFill>
                <a:latin typeface="Arial"/>
                <a:ea typeface="微软雅黑"/>
                <a:sym typeface="Arial"/>
              </a:endParaRPr>
            </a:p>
          </p:txBody>
        </p:sp>
      </p:grpSp>
      <p:grpSp>
        <p:nvGrpSpPr>
          <p:cNvPr id="11" name="Group 7"/>
          <p:cNvGrpSpPr/>
          <p:nvPr/>
        </p:nvGrpSpPr>
        <p:grpSpPr>
          <a:xfrm>
            <a:off x="4559213" y="3101494"/>
            <a:ext cx="657143" cy="886571"/>
            <a:chOff x="6078950" y="4312744"/>
            <a:chExt cx="876190" cy="1182094"/>
          </a:xfrm>
        </p:grpSpPr>
        <p:sp>
          <p:nvSpPr>
            <p:cNvPr id="12" name="Shape 1587"/>
            <p:cNvSpPr/>
            <p:nvPr/>
          </p:nvSpPr>
          <p:spPr>
            <a:xfrm>
              <a:off x="6168141" y="4431665"/>
              <a:ext cx="615228" cy="1063173"/>
            </a:xfrm>
            <a:custGeom>
              <a:avLst/>
              <a:gdLst/>
              <a:ahLst/>
              <a:cxnLst>
                <a:cxn ang="0">
                  <a:pos x="wd2" y="hd2"/>
                </a:cxn>
                <a:cxn ang="5400000">
                  <a:pos x="wd2" y="hd2"/>
                </a:cxn>
                <a:cxn ang="10800000">
                  <a:pos x="wd2" y="hd2"/>
                </a:cxn>
                <a:cxn ang="16200000">
                  <a:pos x="wd2" y="hd2"/>
                </a:cxn>
              </a:cxnLst>
              <a:rect l="0" t="0" r="r" b="b"/>
              <a:pathLst>
                <a:path w="21600" h="21600" extrusionOk="0">
                  <a:moveTo>
                    <a:pt x="10211" y="0"/>
                  </a:moveTo>
                  <a:lnTo>
                    <a:pt x="19646" y="13424"/>
                  </a:lnTo>
                  <a:lnTo>
                    <a:pt x="21600" y="12962"/>
                  </a:lnTo>
                  <a:lnTo>
                    <a:pt x="19554" y="21600"/>
                  </a:lnTo>
                  <a:lnTo>
                    <a:pt x="7650" y="16255"/>
                  </a:lnTo>
                  <a:lnTo>
                    <a:pt x="9439" y="15833"/>
                  </a:lnTo>
                  <a:lnTo>
                    <a:pt x="0" y="2403"/>
                  </a:lnTo>
                  <a:cubicBezTo>
                    <a:pt x="0" y="2403"/>
                    <a:pt x="10211" y="0"/>
                    <a:pt x="10211" y="0"/>
                  </a:cubicBezTo>
                  <a:close/>
                </a:path>
              </a:pathLst>
            </a:custGeom>
            <a:solidFill>
              <a:schemeClr val="accent1"/>
            </a:solidFill>
            <a:ln w="12700">
              <a:miter lim="400000"/>
            </a:ln>
          </p:spPr>
          <p:txBody>
            <a:bodyPr lIns="38100" tIns="38100" rIns="38100" bIns="38100" anchor="ctr"/>
            <a:lstStyle/>
            <a:p>
              <a:pPr lvl="0">
                <a:defRPr sz="3200">
                  <a:solidFill>
                    <a:srgbClr val="FFFFFF"/>
                  </a:solidFill>
                  <a:latin typeface="+mn-lt"/>
                  <a:ea typeface="+mn-ea"/>
                  <a:cs typeface="+mn-cs"/>
                  <a:sym typeface="Helvetica Light"/>
                </a:defRPr>
              </a:pPr>
              <a:endParaRPr>
                <a:solidFill>
                  <a:schemeClr val="accent1"/>
                </a:solidFill>
                <a:latin typeface="Arial"/>
                <a:ea typeface="微软雅黑"/>
                <a:sym typeface="Arial"/>
              </a:endParaRPr>
            </a:p>
          </p:txBody>
        </p:sp>
        <p:sp>
          <p:nvSpPr>
            <p:cNvPr id="13" name="Shape 1602"/>
            <p:cNvSpPr/>
            <p:nvPr/>
          </p:nvSpPr>
          <p:spPr>
            <a:xfrm>
              <a:off x="6078950" y="4312744"/>
              <a:ext cx="876190" cy="757220"/>
            </a:xfrm>
            <a:custGeom>
              <a:avLst/>
              <a:gdLst/>
              <a:ahLst/>
              <a:cxnLst>
                <a:cxn ang="0">
                  <a:pos x="wd2" y="hd2"/>
                </a:cxn>
                <a:cxn ang="5400000">
                  <a:pos x="wd2" y="hd2"/>
                </a:cxn>
                <a:cxn ang="10800000">
                  <a:pos x="wd2" y="hd2"/>
                </a:cxn>
                <a:cxn ang="16200000">
                  <a:pos x="wd2" y="hd2"/>
                </a:cxn>
              </a:cxnLst>
              <a:rect l="0" t="0" r="r" b="b"/>
              <a:pathLst>
                <a:path w="21600" h="21600" extrusionOk="0">
                  <a:moveTo>
                    <a:pt x="0" y="5694"/>
                  </a:moveTo>
                  <a:lnTo>
                    <a:pt x="0" y="21600"/>
                  </a:lnTo>
                  <a:cubicBezTo>
                    <a:pt x="8435" y="21600"/>
                    <a:pt x="16072" y="17643"/>
                    <a:pt x="21600" y="11247"/>
                  </a:cubicBezTo>
                  <a:lnTo>
                    <a:pt x="11880" y="0"/>
                  </a:lnTo>
                  <a:cubicBezTo>
                    <a:pt x="8839" y="3518"/>
                    <a:pt x="4639" y="5694"/>
                    <a:pt x="0" y="5694"/>
                  </a:cubicBezTo>
                  <a:close/>
                </a:path>
              </a:pathLst>
            </a:custGeom>
            <a:solidFill>
              <a:srgbClr val="DCDEE0"/>
            </a:solidFill>
            <a:ln w="38100" cap="flat">
              <a:solidFill>
                <a:srgbClr val="FFFFFF"/>
              </a:solidFill>
              <a:prstDash val="solid"/>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a:solidFill>
                  <a:schemeClr val="accent1"/>
                </a:solidFill>
                <a:latin typeface="Arial"/>
                <a:ea typeface="微软雅黑"/>
                <a:sym typeface="Arial"/>
              </a:endParaRPr>
            </a:p>
          </p:txBody>
        </p:sp>
      </p:grpSp>
      <p:grpSp>
        <p:nvGrpSpPr>
          <p:cNvPr id="14" name="Group 8"/>
          <p:cNvGrpSpPr/>
          <p:nvPr/>
        </p:nvGrpSpPr>
        <p:grpSpPr>
          <a:xfrm>
            <a:off x="3905150" y="3101494"/>
            <a:ext cx="657146" cy="886571"/>
            <a:chOff x="5206865" y="4312744"/>
            <a:chExt cx="876194" cy="1182094"/>
          </a:xfrm>
        </p:grpSpPr>
        <p:sp>
          <p:nvSpPr>
            <p:cNvPr id="15" name="Shape 1591"/>
            <p:cNvSpPr/>
            <p:nvPr/>
          </p:nvSpPr>
          <p:spPr>
            <a:xfrm>
              <a:off x="5375337" y="4431665"/>
              <a:ext cx="615241" cy="1063173"/>
            </a:xfrm>
            <a:custGeom>
              <a:avLst/>
              <a:gdLst/>
              <a:ahLst/>
              <a:cxnLst>
                <a:cxn ang="0">
                  <a:pos x="wd2" y="hd2"/>
                </a:cxn>
                <a:cxn ang="5400000">
                  <a:pos x="wd2" y="hd2"/>
                </a:cxn>
                <a:cxn ang="10800000">
                  <a:pos x="wd2" y="hd2"/>
                </a:cxn>
                <a:cxn ang="16200000">
                  <a:pos x="wd2" y="hd2"/>
                </a:cxn>
              </a:cxnLst>
              <a:rect l="0" t="0" r="r" b="b"/>
              <a:pathLst>
                <a:path w="21600" h="21600" extrusionOk="0">
                  <a:moveTo>
                    <a:pt x="11389" y="0"/>
                  </a:moveTo>
                  <a:lnTo>
                    <a:pt x="1954" y="13424"/>
                  </a:lnTo>
                  <a:lnTo>
                    <a:pt x="0" y="12962"/>
                  </a:lnTo>
                  <a:lnTo>
                    <a:pt x="2046" y="21600"/>
                  </a:lnTo>
                  <a:lnTo>
                    <a:pt x="13950" y="16255"/>
                  </a:lnTo>
                  <a:lnTo>
                    <a:pt x="12161" y="15833"/>
                  </a:lnTo>
                  <a:lnTo>
                    <a:pt x="21600" y="2403"/>
                  </a:lnTo>
                  <a:cubicBezTo>
                    <a:pt x="21600" y="2403"/>
                    <a:pt x="11389" y="0"/>
                    <a:pt x="11389" y="0"/>
                  </a:cubicBezTo>
                  <a:close/>
                </a:path>
              </a:pathLst>
            </a:custGeom>
            <a:solidFill>
              <a:schemeClr val="accent1"/>
            </a:solidFill>
            <a:ln w="12700">
              <a:miter lim="400000"/>
            </a:ln>
          </p:spPr>
          <p:txBody>
            <a:bodyPr lIns="38100" tIns="38100" rIns="38100" bIns="38100" anchor="ctr"/>
            <a:lstStyle/>
            <a:p>
              <a:pPr lvl="0">
                <a:defRPr sz="3200">
                  <a:solidFill>
                    <a:srgbClr val="FFFFFF"/>
                  </a:solidFill>
                  <a:latin typeface="+mn-lt"/>
                  <a:ea typeface="+mn-ea"/>
                  <a:cs typeface="+mn-cs"/>
                  <a:sym typeface="Helvetica Light"/>
                </a:defRPr>
              </a:pPr>
              <a:endParaRPr>
                <a:solidFill>
                  <a:schemeClr val="accent1"/>
                </a:solidFill>
                <a:latin typeface="Arial"/>
                <a:ea typeface="微软雅黑"/>
                <a:sym typeface="Arial"/>
              </a:endParaRPr>
            </a:p>
          </p:txBody>
        </p:sp>
        <p:sp>
          <p:nvSpPr>
            <p:cNvPr id="16" name="Shape 1605"/>
            <p:cNvSpPr/>
            <p:nvPr/>
          </p:nvSpPr>
          <p:spPr>
            <a:xfrm>
              <a:off x="5206865" y="4312744"/>
              <a:ext cx="876194" cy="757220"/>
            </a:xfrm>
            <a:custGeom>
              <a:avLst/>
              <a:gdLst/>
              <a:ahLst/>
              <a:cxnLst>
                <a:cxn ang="0">
                  <a:pos x="wd2" y="hd2"/>
                </a:cxn>
                <a:cxn ang="5400000">
                  <a:pos x="wd2" y="hd2"/>
                </a:cxn>
                <a:cxn ang="10800000">
                  <a:pos x="wd2" y="hd2"/>
                </a:cxn>
                <a:cxn ang="16200000">
                  <a:pos x="wd2" y="hd2"/>
                </a:cxn>
              </a:cxnLst>
              <a:rect l="0" t="0" r="r" b="b"/>
              <a:pathLst>
                <a:path w="21600" h="21600" extrusionOk="0">
                  <a:moveTo>
                    <a:pt x="9720" y="0"/>
                  </a:moveTo>
                  <a:lnTo>
                    <a:pt x="0" y="11247"/>
                  </a:lnTo>
                  <a:cubicBezTo>
                    <a:pt x="5528" y="17643"/>
                    <a:pt x="13165" y="21600"/>
                    <a:pt x="21600" y="21600"/>
                  </a:cubicBezTo>
                  <a:lnTo>
                    <a:pt x="21600" y="5694"/>
                  </a:lnTo>
                  <a:cubicBezTo>
                    <a:pt x="16960" y="5694"/>
                    <a:pt x="12760" y="3518"/>
                    <a:pt x="9720" y="0"/>
                  </a:cubicBezTo>
                  <a:close/>
                </a:path>
              </a:pathLst>
            </a:custGeom>
            <a:solidFill>
              <a:srgbClr val="DCDEE0"/>
            </a:solidFill>
            <a:ln w="38100" cap="flat">
              <a:solidFill>
                <a:srgbClr val="FFFFFF"/>
              </a:solidFill>
              <a:prstDash val="solid"/>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a:solidFill>
                  <a:schemeClr val="accent1"/>
                </a:solidFill>
                <a:latin typeface="Arial"/>
                <a:ea typeface="微软雅黑"/>
                <a:sym typeface="Arial"/>
              </a:endParaRPr>
            </a:p>
          </p:txBody>
        </p:sp>
      </p:grpSp>
      <p:grpSp>
        <p:nvGrpSpPr>
          <p:cNvPr id="17" name="Group 9"/>
          <p:cNvGrpSpPr/>
          <p:nvPr/>
        </p:nvGrpSpPr>
        <p:grpSpPr>
          <a:xfrm>
            <a:off x="3332845" y="2737300"/>
            <a:ext cx="865225" cy="657146"/>
            <a:chOff x="4443791" y="3827152"/>
            <a:chExt cx="1153633" cy="876194"/>
          </a:xfrm>
        </p:grpSpPr>
        <p:sp>
          <p:nvSpPr>
            <p:cNvPr id="18" name="Shape 1590"/>
            <p:cNvSpPr/>
            <p:nvPr/>
          </p:nvSpPr>
          <p:spPr>
            <a:xfrm>
              <a:off x="4443791" y="3985712"/>
              <a:ext cx="1061959" cy="617346"/>
            </a:xfrm>
            <a:custGeom>
              <a:avLst/>
              <a:gdLst/>
              <a:ahLst/>
              <a:cxnLst>
                <a:cxn ang="0">
                  <a:pos x="wd2" y="hd2"/>
                </a:cxn>
                <a:cxn ang="5400000">
                  <a:pos x="wd2" y="hd2"/>
                </a:cxn>
                <a:cxn ang="10800000">
                  <a:pos x="wd2" y="hd2"/>
                </a:cxn>
                <a:cxn ang="16200000">
                  <a:pos x="wd2" y="hd2"/>
                </a:cxn>
              </a:cxnLst>
              <a:rect l="0" t="0" r="r" b="b"/>
              <a:pathLst>
                <a:path w="21600" h="21600" extrusionOk="0">
                  <a:moveTo>
                    <a:pt x="19118" y="0"/>
                  </a:moveTo>
                  <a:lnTo>
                    <a:pt x="5751" y="9698"/>
                  </a:lnTo>
                  <a:lnTo>
                    <a:pt x="5277" y="7759"/>
                  </a:lnTo>
                  <a:lnTo>
                    <a:pt x="0" y="19720"/>
                  </a:lnTo>
                  <a:lnTo>
                    <a:pt x="8660" y="21600"/>
                  </a:lnTo>
                  <a:lnTo>
                    <a:pt x="8226" y="19824"/>
                  </a:lnTo>
                  <a:lnTo>
                    <a:pt x="21600" y="10123"/>
                  </a:lnTo>
                  <a:cubicBezTo>
                    <a:pt x="21600" y="10123"/>
                    <a:pt x="19118" y="0"/>
                    <a:pt x="19118" y="0"/>
                  </a:cubicBezTo>
                  <a:close/>
                </a:path>
              </a:pathLst>
            </a:custGeom>
            <a:solidFill>
              <a:schemeClr val="accent1"/>
            </a:solidFill>
            <a:ln w="12700">
              <a:miter lim="400000"/>
            </a:ln>
          </p:spPr>
          <p:txBody>
            <a:bodyPr lIns="38100" tIns="38100" rIns="38100" bIns="38100" anchor="ctr"/>
            <a:lstStyle/>
            <a:p>
              <a:pPr lvl="0">
                <a:defRPr sz="3200">
                  <a:solidFill>
                    <a:srgbClr val="FFFFFF"/>
                  </a:solidFill>
                  <a:latin typeface="+mn-lt"/>
                  <a:ea typeface="+mn-ea"/>
                  <a:cs typeface="+mn-cs"/>
                  <a:sym typeface="Helvetica Light"/>
                </a:defRPr>
              </a:pPr>
              <a:endParaRPr>
                <a:solidFill>
                  <a:schemeClr val="accent1"/>
                </a:solidFill>
                <a:latin typeface="Arial"/>
                <a:ea typeface="微软雅黑"/>
                <a:sym typeface="Arial"/>
              </a:endParaRPr>
            </a:p>
          </p:txBody>
        </p:sp>
        <p:sp>
          <p:nvSpPr>
            <p:cNvPr id="19" name="Shape 1608"/>
            <p:cNvSpPr/>
            <p:nvPr/>
          </p:nvSpPr>
          <p:spPr>
            <a:xfrm>
              <a:off x="4840194" y="3827152"/>
              <a:ext cx="757230" cy="876194"/>
            </a:xfrm>
            <a:custGeom>
              <a:avLst/>
              <a:gdLst/>
              <a:ahLst/>
              <a:cxnLst>
                <a:cxn ang="0">
                  <a:pos x="wd2" y="hd2"/>
                </a:cxn>
                <a:cxn ang="5400000">
                  <a:pos x="wd2" y="hd2"/>
                </a:cxn>
                <a:cxn ang="10800000">
                  <a:pos x="wd2" y="hd2"/>
                </a:cxn>
                <a:cxn ang="16200000">
                  <a:pos x="wd2" y="hd2"/>
                </a:cxn>
              </a:cxnLst>
              <a:rect l="0" t="0" r="r" b="b"/>
              <a:pathLst>
                <a:path w="21600" h="21600" extrusionOk="0">
                  <a:moveTo>
                    <a:pt x="15906" y="0"/>
                  </a:moveTo>
                  <a:lnTo>
                    <a:pt x="0" y="0"/>
                  </a:lnTo>
                  <a:cubicBezTo>
                    <a:pt x="0" y="8436"/>
                    <a:pt x="3956" y="16072"/>
                    <a:pt x="10353" y="21600"/>
                  </a:cubicBezTo>
                  <a:lnTo>
                    <a:pt x="21600" y="11880"/>
                  </a:lnTo>
                  <a:cubicBezTo>
                    <a:pt x="18082" y="8840"/>
                    <a:pt x="15906" y="4640"/>
                    <a:pt x="15906" y="0"/>
                  </a:cubicBezTo>
                  <a:close/>
                </a:path>
              </a:pathLst>
            </a:custGeom>
            <a:solidFill>
              <a:srgbClr val="DCDEE0"/>
            </a:solidFill>
            <a:ln w="38100" cap="flat">
              <a:solidFill>
                <a:srgbClr val="FFFFFF"/>
              </a:solidFill>
              <a:prstDash val="solid"/>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a:solidFill>
                  <a:schemeClr val="accent1"/>
                </a:solidFill>
                <a:latin typeface="Arial"/>
                <a:ea typeface="微软雅黑"/>
                <a:sym typeface="Arial"/>
              </a:endParaRPr>
            </a:p>
          </p:txBody>
        </p:sp>
      </p:grpSp>
      <p:grpSp>
        <p:nvGrpSpPr>
          <p:cNvPr id="20" name="Group 10"/>
          <p:cNvGrpSpPr/>
          <p:nvPr/>
        </p:nvGrpSpPr>
        <p:grpSpPr>
          <a:xfrm>
            <a:off x="3303115" y="2083236"/>
            <a:ext cx="894947" cy="657146"/>
            <a:chOff x="4404151" y="2955067"/>
            <a:chExt cx="1193263" cy="876194"/>
          </a:xfrm>
        </p:grpSpPr>
        <p:sp>
          <p:nvSpPr>
            <p:cNvPr id="21" name="Shape 1592"/>
            <p:cNvSpPr/>
            <p:nvPr/>
          </p:nvSpPr>
          <p:spPr>
            <a:xfrm>
              <a:off x="4404151" y="3123538"/>
              <a:ext cx="1063183" cy="615256"/>
            </a:xfrm>
            <a:custGeom>
              <a:avLst/>
              <a:gdLst/>
              <a:ahLst/>
              <a:cxnLst>
                <a:cxn ang="0">
                  <a:pos x="wd2" y="hd2"/>
                </a:cxn>
                <a:cxn ang="5400000">
                  <a:pos x="wd2" y="hd2"/>
                </a:cxn>
                <a:cxn ang="10800000">
                  <a:pos x="wd2" y="hd2"/>
                </a:cxn>
                <a:cxn ang="16200000">
                  <a:pos x="wd2" y="hd2"/>
                </a:cxn>
              </a:cxnLst>
              <a:rect l="0" t="0" r="r" b="b"/>
              <a:pathLst>
                <a:path w="21600" h="21600" extrusionOk="0">
                  <a:moveTo>
                    <a:pt x="21600" y="11389"/>
                  </a:moveTo>
                  <a:lnTo>
                    <a:pt x="8177" y="1954"/>
                  </a:lnTo>
                  <a:lnTo>
                    <a:pt x="8638" y="0"/>
                  </a:lnTo>
                  <a:lnTo>
                    <a:pt x="0" y="2047"/>
                  </a:lnTo>
                  <a:lnTo>
                    <a:pt x="5345" y="13950"/>
                  </a:lnTo>
                  <a:lnTo>
                    <a:pt x="5767" y="12161"/>
                  </a:lnTo>
                  <a:lnTo>
                    <a:pt x="19197" y="21600"/>
                  </a:lnTo>
                  <a:cubicBezTo>
                    <a:pt x="19197" y="21600"/>
                    <a:pt x="21600" y="11389"/>
                    <a:pt x="21600" y="11389"/>
                  </a:cubicBezTo>
                  <a:close/>
                </a:path>
              </a:pathLst>
            </a:custGeom>
            <a:solidFill>
              <a:schemeClr val="accent1"/>
            </a:solidFill>
            <a:ln w="12700">
              <a:miter lim="400000"/>
            </a:ln>
          </p:spPr>
          <p:txBody>
            <a:bodyPr lIns="38100" tIns="38100" rIns="38100" bIns="38100" anchor="ctr"/>
            <a:lstStyle/>
            <a:p>
              <a:pPr lvl="0">
                <a:defRPr sz="3200">
                  <a:solidFill>
                    <a:srgbClr val="FFFFFF"/>
                  </a:solidFill>
                  <a:latin typeface="+mn-lt"/>
                  <a:ea typeface="+mn-ea"/>
                  <a:cs typeface="+mn-cs"/>
                  <a:sym typeface="Helvetica Light"/>
                </a:defRPr>
              </a:pPr>
              <a:endParaRPr>
                <a:solidFill>
                  <a:schemeClr val="accent1"/>
                </a:solidFill>
                <a:latin typeface="Arial"/>
                <a:ea typeface="微软雅黑"/>
                <a:sym typeface="Arial"/>
              </a:endParaRPr>
            </a:p>
          </p:txBody>
        </p:sp>
        <p:sp>
          <p:nvSpPr>
            <p:cNvPr id="22" name="Shape 1611"/>
            <p:cNvSpPr/>
            <p:nvPr/>
          </p:nvSpPr>
          <p:spPr>
            <a:xfrm>
              <a:off x="4840194" y="2955067"/>
              <a:ext cx="757220" cy="876194"/>
            </a:xfrm>
            <a:custGeom>
              <a:avLst/>
              <a:gdLst/>
              <a:ahLst/>
              <a:cxnLst>
                <a:cxn ang="0">
                  <a:pos x="wd2" y="hd2"/>
                </a:cxn>
                <a:cxn ang="5400000">
                  <a:pos x="wd2" y="hd2"/>
                </a:cxn>
                <a:cxn ang="10800000">
                  <a:pos x="wd2" y="hd2"/>
                </a:cxn>
                <a:cxn ang="16200000">
                  <a:pos x="wd2" y="hd2"/>
                </a:cxn>
              </a:cxnLst>
              <a:rect l="0" t="0" r="r" b="b"/>
              <a:pathLst>
                <a:path w="21600" h="21600" extrusionOk="0">
                  <a:moveTo>
                    <a:pt x="21600" y="9720"/>
                  </a:moveTo>
                  <a:lnTo>
                    <a:pt x="10353" y="0"/>
                  </a:lnTo>
                  <a:cubicBezTo>
                    <a:pt x="3956" y="5528"/>
                    <a:pt x="0" y="13165"/>
                    <a:pt x="0" y="21600"/>
                  </a:cubicBezTo>
                  <a:lnTo>
                    <a:pt x="15906" y="21600"/>
                  </a:lnTo>
                  <a:cubicBezTo>
                    <a:pt x="15906" y="16960"/>
                    <a:pt x="18082" y="12760"/>
                    <a:pt x="21600" y="9720"/>
                  </a:cubicBezTo>
                  <a:close/>
                </a:path>
              </a:pathLst>
            </a:custGeom>
            <a:solidFill>
              <a:srgbClr val="DCDEE0"/>
            </a:solidFill>
            <a:ln w="38100" cap="flat">
              <a:solidFill>
                <a:srgbClr val="FFFFFF"/>
              </a:solidFill>
              <a:prstDash val="solid"/>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a:solidFill>
                  <a:schemeClr val="accent1"/>
                </a:solidFill>
                <a:latin typeface="Arial"/>
                <a:ea typeface="微软雅黑"/>
                <a:sym typeface="Arial"/>
              </a:endParaRPr>
            </a:p>
          </p:txBody>
        </p:sp>
      </p:grpSp>
      <p:grpSp>
        <p:nvGrpSpPr>
          <p:cNvPr id="23" name="Group 2"/>
          <p:cNvGrpSpPr/>
          <p:nvPr/>
        </p:nvGrpSpPr>
        <p:grpSpPr>
          <a:xfrm>
            <a:off x="3905149" y="1525796"/>
            <a:ext cx="657146" cy="850357"/>
            <a:chOff x="5206865" y="2211813"/>
            <a:chExt cx="876194" cy="1133810"/>
          </a:xfrm>
        </p:grpSpPr>
        <p:sp>
          <p:nvSpPr>
            <p:cNvPr id="24" name="Shape 1589"/>
            <p:cNvSpPr/>
            <p:nvPr/>
          </p:nvSpPr>
          <p:spPr>
            <a:xfrm>
              <a:off x="5315876" y="2211813"/>
              <a:ext cx="617346" cy="1061954"/>
            </a:xfrm>
            <a:custGeom>
              <a:avLst/>
              <a:gdLst/>
              <a:ahLst/>
              <a:cxnLst>
                <a:cxn ang="0">
                  <a:pos x="wd2" y="hd2"/>
                </a:cxn>
                <a:cxn ang="5400000">
                  <a:pos x="wd2" y="hd2"/>
                </a:cxn>
                <a:cxn ang="10800000">
                  <a:pos x="wd2" y="hd2"/>
                </a:cxn>
                <a:cxn ang="16200000">
                  <a:pos x="wd2" y="hd2"/>
                </a:cxn>
              </a:cxnLst>
              <a:rect l="0" t="0" r="r" b="b"/>
              <a:pathLst>
                <a:path w="21600" h="21600" extrusionOk="0">
                  <a:moveTo>
                    <a:pt x="21600" y="19118"/>
                  </a:moveTo>
                  <a:lnTo>
                    <a:pt x="11902" y="5751"/>
                  </a:lnTo>
                  <a:lnTo>
                    <a:pt x="13841" y="5277"/>
                  </a:lnTo>
                  <a:lnTo>
                    <a:pt x="1880" y="0"/>
                  </a:lnTo>
                  <a:lnTo>
                    <a:pt x="0" y="8660"/>
                  </a:lnTo>
                  <a:lnTo>
                    <a:pt x="1775" y="8226"/>
                  </a:lnTo>
                  <a:lnTo>
                    <a:pt x="11478" y="21600"/>
                  </a:lnTo>
                  <a:cubicBezTo>
                    <a:pt x="11478" y="21600"/>
                    <a:pt x="21600" y="19118"/>
                    <a:pt x="21600" y="19118"/>
                  </a:cubicBezTo>
                  <a:close/>
                </a:path>
              </a:pathLst>
            </a:custGeom>
            <a:solidFill>
              <a:schemeClr val="accent1"/>
            </a:solidFill>
            <a:ln w="12700">
              <a:miter lim="400000"/>
            </a:ln>
          </p:spPr>
          <p:txBody>
            <a:bodyPr lIns="38100" tIns="38100" rIns="38100" bIns="38100" anchor="ctr"/>
            <a:lstStyle/>
            <a:p>
              <a:pPr lvl="0">
                <a:defRPr sz="3200">
                  <a:solidFill>
                    <a:srgbClr val="FFFFFF"/>
                  </a:solidFill>
                  <a:latin typeface="+mn-lt"/>
                  <a:ea typeface="+mn-ea"/>
                  <a:cs typeface="+mn-cs"/>
                  <a:sym typeface="Helvetica Light"/>
                </a:defRPr>
              </a:pPr>
              <a:endParaRPr>
                <a:solidFill>
                  <a:schemeClr val="accent1"/>
                </a:solidFill>
                <a:latin typeface="Arial"/>
                <a:ea typeface="微软雅黑"/>
                <a:sym typeface="Arial"/>
              </a:endParaRPr>
            </a:p>
          </p:txBody>
        </p:sp>
        <p:sp>
          <p:nvSpPr>
            <p:cNvPr id="25" name="Shape 1614"/>
            <p:cNvSpPr/>
            <p:nvPr/>
          </p:nvSpPr>
          <p:spPr>
            <a:xfrm>
              <a:off x="5206865" y="2588396"/>
              <a:ext cx="876194" cy="757227"/>
            </a:xfrm>
            <a:custGeom>
              <a:avLst/>
              <a:gdLst/>
              <a:ahLst/>
              <a:cxnLst>
                <a:cxn ang="0">
                  <a:pos x="wd2" y="hd2"/>
                </a:cxn>
                <a:cxn ang="5400000">
                  <a:pos x="wd2" y="hd2"/>
                </a:cxn>
                <a:cxn ang="10800000">
                  <a:pos x="wd2" y="hd2"/>
                </a:cxn>
                <a:cxn ang="16200000">
                  <a:pos x="wd2" y="hd2"/>
                </a:cxn>
              </a:cxnLst>
              <a:rect l="0" t="0" r="r" b="b"/>
              <a:pathLst>
                <a:path w="21600" h="21600" extrusionOk="0">
                  <a:moveTo>
                    <a:pt x="21600" y="15906"/>
                  </a:moveTo>
                  <a:lnTo>
                    <a:pt x="21600" y="0"/>
                  </a:lnTo>
                  <a:cubicBezTo>
                    <a:pt x="13165" y="0"/>
                    <a:pt x="5528" y="3956"/>
                    <a:pt x="0" y="10353"/>
                  </a:cubicBezTo>
                  <a:lnTo>
                    <a:pt x="9720" y="21600"/>
                  </a:lnTo>
                  <a:cubicBezTo>
                    <a:pt x="12760" y="18082"/>
                    <a:pt x="16960" y="15906"/>
                    <a:pt x="21600" y="15906"/>
                  </a:cubicBezTo>
                  <a:close/>
                </a:path>
              </a:pathLst>
            </a:custGeom>
            <a:solidFill>
              <a:srgbClr val="DCDEE0"/>
            </a:solidFill>
            <a:ln w="38100" cap="flat">
              <a:solidFill>
                <a:srgbClr val="FFFFFF"/>
              </a:solidFill>
              <a:prstDash val="solid"/>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a:solidFill>
                  <a:schemeClr val="accent1"/>
                </a:solidFill>
                <a:latin typeface="Arial"/>
                <a:ea typeface="微软雅黑"/>
                <a:sym typeface="Arial"/>
              </a:endParaRPr>
            </a:p>
          </p:txBody>
        </p:sp>
      </p:grpSp>
      <p:grpSp>
        <p:nvGrpSpPr>
          <p:cNvPr id="26" name="Group 11"/>
          <p:cNvGrpSpPr/>
          <p:nvPr/>
        </p:nvGrpSpPr>
        <p:grpSpPr>
          <a:xfrm>
            <a:off x="4369491" y="2476347"/>
            <a:ext cx="374112" cy="561168"/>
            <a:chOff x="5825986" y="3479214"/>
            <a:chExt cx="498816" cy="748224"/>
          </a:xfrm>
        </p:grpSpPr>
        <p:sp>
          <p:nvSpPr>
            <p:cNvPr id="27" name="Shape 1621"/>
            <p:cNvSpPr/>
            <p:nvPr/>
          </p:nvSpPr>
          <p:spPr>
            <a:xfrm>
              <a:off x="5825986" y="3479214"/>
              <a:ext cx="498816" cy="748224"/>
            </a:xfrm>
            <a:custGeom>
              <a:avLst/>
              <a:gdLst/>
              <a:ahLst/>
              <a:cxnLst>
                <a:cxn ang="0">
                  <a:pos x="wd2" y="hd2"/>
                </a:cxn>
                <a:cxn ang="5400000">
                  <a:pos x="wd2" y="hd2"/>
                </a:cxn>
                <a:cxn ang="10800000">
                  <a:pos x="wd2" y="hd2"/>
                </a:cxn>
                <a:cxn ang="16200000">
                  <a:pos x="wd2" y="hd2"/>
                </a:cxn>
              </a:cxnLst>
              <a:rect l="0" t="0" r="r" b="b"/>
              <a:pathLst>
                <a:path w="21600" h="21600" extrusionOk="0">
                  <a:moveTo>
                    <a:pt x="17466" y="8831"/>
                  </a:moveTo>
                  <a:cubicBezTo>
                    <a:pt x="17325" y="8934"/>
                    <a:pt x="17111" y="9089"/>
                    <a:pt x="16823" y="9295"/>
                  </a:cubicBezTo>
                  <a:cubicBezTo>
                    <a:pt x="16534" y="9502"/>
                    <a:pt x="16319" y="9656"/>
                    <a:pt x="16179" y="9759"/>
                  </a:cubicBezTo>
                  <a:cubicBezTo>
                    <a:pt x="14379" y="11193"/>
                    <a:pt x="13388" y="12591"/>
                    <a:pt x="13204" y="13950"/>
                  </a:cubicBezTo>
                  <a:lnTo>
                    <a:pt x="8396" y="13950"/>
                  </a:lnTo>
                  <a:cubicBezTo>
                    <a:pt x="8212" y="12591"/>
                    <a:pt x="7221" y="11193"/>
                    <a:pt x="5421" y="9759"/>
                  </a:cubicBezTo>
                  <a:cubicBezTo>
                    <a:pt x="5281" y="9656"/>
                    <a:pt x="5066" y="9502"/>
                    <a:pt x="4777" y="9295"/>
                  </a:cubicBezTo>
                  <a:cubicBezTo>
                    <a:pt x="4489" y="9089"/>
                    <a:pt x="4274" y="8934"/>
                    <a:pt x="4134" y="8831"/>
                  </a:cubicBezTo>
                  <a:cubicBezTo>
                    <a:pt x="3178" y="8091"/>
                    <a:pt x="2700" y="7246"/>
                    <a:pt x="2700" y="6300"/>
                  </a:cubicBezTo>
                  <a:cubicBezTo>
                    <a:pt x="2700" y="5625"/>
                    <a:pt x="2943" y="4997"/>
                    <a:pt x="3427" y="4415"/>
                  </a:cubicBezTo>
                  <a:cubicBezTo>
                    <a:pt x="3913" y="3834"/>
                    <a:pt x="4546" y="3359"/>
                    <a:pt x="5326" y="2988"/>
                  </a:cubicBezTo>
                  <a:cubicBezTo>
                    <a:pt x="6106" y="2618"/>
                    <a:pt x="6971" y="2327"/>
                    <a:pt x="7920" y="2116"/>
                  </a:cubicBezTo>
                  <a:cubicBezTo>
                    <a:pt x="8870" y="1905"/>
                    <a:pt x="9829" y="1799"/>
                    <a:pt x="10800" y="1799"/>
                  </a:cubicBezTo>
                  <a:cubicBezTo>
                    <a:pt x="11771" y="1799"/>
                    <a:pt x="12730" y="1905"/>
                    <a:pt x="13680" y="2116"/>
                  </a:cubicBezTo>
                  <a:cubicBezTo>
                    <a:pt x="14628" y="2327"/>
                    <a:pt x="15493" y="2618"/>
                    <a:pt x="16274" y="2988"/>
                  </a:cubicBezTo>
                  <a:cubicBezTo>
                    <a:pt x="17054" y="3359"/>
                    <a:pt x="17687" y="3834"/>
                    <a:pt x="18173" y="4415"/>
                  </a:cubicBezTo>
                  <a:cubicBezTo>
                    <a:pt x="18657" y="4997"/>
                    <a:pt x="18900" y="5625"/>
                    <a:pt x="18900" y="6300"/>
                  </a:cubicBezTo>
                  <a:cubicBezTo>
                    <a:pt x="18900" y="7246"/>
                    <a:pt x="18422" y="8091"/>
                    <a:pt x="17466" y="8831"/>
                  </a:cubicBezTo>
                  <a:cubicBezTo>
                    <a:pt x="17466" y="8831"/>
                    <a:pt x="17466" y="8831"/>
                    <a:pt x="17466" y="8831"/>
                  </a:cubicBezTo>
                  <a:close/>
                  <a:moveTo>
                    <a:pt x="20661" y="3705"/>
                  </a:moveTo>
                  <a:cubicBezTo>
                    <a:pt x="20035" y="2904"/>
                    <a:pt x="19213" y="2238"/>
                    <a:pt x="18194" y="1708"/>
                  </a:cubicBezTo>
                  <a:cubicBezTo>
                    <a:pt x="17174" y="1179"/>
                    <a:pt x="16021" y="762"/>
                    <a:pt x="14734" y="457"/>
                  </a:cubicBezTo>
                  <a:cubicBezTo>
                    <a:pt x="13447" y="153"/>
                    <a:pt x="12136" y="0"/>
                    <a:pt x="10800" y="0"/>
                  </a:cubicBezTo>
                  <a:cubicBezTo>
                    <a:pt x="9464" y="0"/>
                    <a:pt x="8153" y="153"/>
                    <a:pt x="6866" y="457"/>
                  </a:cubicBezTo>
                  <a:cubicBezTo>
                    <a:pt x="5579" y="762"/>
                    <a:pt x="4426" y="1179"/>
                    <a:pt x="3407" y="1708"/>
                  </a:cubicBezTo>
                  <a:cubicBezTo>
                    <a:pt x="2387" y="2238"/>
                    <a:pt x="1564" y="2903"/>
                    <a:pt x="938" y="3705"/>
                  </a:cubicBezTo>
                  <a:cubicBezTo>
                    <a:pt x="312" y="4507"/>
                    <a:pt x="0" y="5372"/>
                    <a:pt x="0" y="6300"/>
                  </a:cubicBezTo>
                  <a:cubicBezTo>
                    <a:pt x="0" y="7753"/>
                    <a:pt x="724" y="9009"/>
                    <a:pt x="2173" y="10069"/>
                  </a:cubicBezTo>
                  <a:cubicBezTo>
                    <a:pt x="2805" y="10528"/>
                    <a:pt x="3330" y="10936"/>
                    <a:pt x="3745" y="11292"/>
                  </a:cubicBezTo>
                  <a:cubicBezTo>
                    <a:pt x="4159" y="11648"/>
                    <a:pt x="4578" y="12096"/>
                    <a:pt x="5000" y="12635"/>
                  </a:cubicBezTo>
                  <a:cubicBezTo>
                    <a:pt x="5421" y="13174"/>
                    <a:pt x="5661" y="13678"/>
                    <a:pt x="5717" y="14147"/>
                  </a:cubicBezTo>
                  <a:cubicBezTo>
                    <a:pt x="5056" y="14409"/>
                    <a:pt x="4726" y="14794"/>
                    <a:pt x="4726" y="15300"/>
                  </a:cubicBezTo>
                  <a:cubicBezTo>
                    <a:pt x="4726" y="15647"/>
                    <a:pt x="4901" y="15947"/>
                    <a:pt x="5253" y="16200"/>
                  </a:cubicBezTo>
                  <a:cubicBezTo>
                    <a:pt x="4901" y="16453"/>
                    <a:pt x="4726" y="16753"/>
                    <a:pt x="4726" y="17100"/>
                  </a:cubicBezTo>
                  <a:cubicBezTo>
                    <a:pt x="4726" y="17588"/>
                    <a:pt x="5042" y="17968"/>
                    <a:pt x="5675" y="18240"/>
                  </a:cubicBezTo>
                  <a:cubicBezTo>
                    <a:pt x="5492" y="18455"/>
                    <a:pt x="5401" y="18675"/>
                    <a:pt x="5401" y="18901"/>
                  </a:cubicBezTo>
                  <a:cubicBezTo>
                    <a:pt x="5401" y="19331"/>
                    <a:pt x="5622" y="19665"/>
                    <a:pt x="6064" y="19898"/>
                  </a:cubicBezTo>
                  <a:cubicBezTo>
                    <a:pt x="6507" y="20133"/>
                    <a:pt x="7053" y="20251"/>
                    <a:pt x="7699" y="20251"/>
                  </a:cubicBezTo>
                  <a:cubicBezTo>
                    <a:pt x="7981" y="20663"/>
                    <a:pt x="8403" y="20991"/>
                    <a:pt x="8964" y="21235"/>
                  </a:cubicBezTo>
                  <a:cubicBezTo>
                    <a:pt x="9527" y="21478"/>
                    <a:pt x="10139" y="21600"/>
                    <a:pt x="10800" y="21600"/>
                  </a:cubicBezTo>
                  <a:cubicBezTo>
                    <a:pt x="11461" y="21600"/>
                    <a:pt x="12073" y="21478"/>
                    <a:pt x="12636" y="21235"/>
                  </a:cubicBezTo>
                  <a:cubicBezTo>
                    <a:pt x="13198" y="20991"/>
                    <a:pt x="13620" y="20663"/>
                    <a:pt x="13901" y="20251"/>
                  </a:cubicBezTo>
                  <a:cubicBezTo>
                    <a:pt x="14548" y="20251"/>
                    <a:pt x="15093" y="20133"/>
                    <a:pt x="15536" y="19898"/>
                  </a:cubicBezTo>
                  <a:cubicBezTo>
                    <a:pt x="15978" y="19665"/>
                    <a:pt x="16201" y="19331"/>
                    <a:pt x="16201" y="18901"/>
                  </a:cubicBezTo>
                  <a:cubicBezTo>
                    <a:pt x="16201" y="18675"/>
                    <a:pt x="16108" y="18455"/>
                    <a:pt x="15925" y="18240"/>
                  </a:cubicBezTo>
                  <a:cubicBezTo>
                    <a:pt x="16558" y="17968"/>
                    <a:pt x="16874" y="17588"/>
                    <a:pt x="16874" y="17100"/>
                  </a:cubicBezTo>
                  <a:cubicBezTo>
                    <a:pt x="16874" y="16753"/>
                    <a:pt x="16699" y="16453"/>
                    <a:pt x="16347" y="16200"/>
                  </a:cubicBezTo>
                  <a:cubicBezTo>
                    <a:pt x="16699" y="15947"/>
                    <a:pt x="16874" y="15647"/>
                    <a:pt x="16874" y="15300"/>
                  </a:cubicBezTo>
                  <a:cubicBezTo>
                    <a:pt x="16874" y="14794"/>
                    <a:pt x="16544" y="14409"/>
                    <a:pt x="15883" y="14147"/>
                  </a:cubicBezTo>
                  <a:cubicBezTo>
                    <a:pt x="15940" y="13678"/>
                    <a:pt x="16179" y="13174"/>
                    <a:pt x="16600" y="12635"/>
                  </a:cubicBezTo>
                  <a:cubicBezTo>
                    <a:pt x="17022" y="12096"/>
                    <a:pt x="17441" y="11648"/>
                    <a:pt x="17855" y="11292"/>
                  </a:cubicBezTo>
                  <a:cubicBezTo>
                    <a:pt x="18271" y="10936"/>
                    <a:pt x="18795" y="10528"/>
                    <a:pt x="19427" y="10069"/>
                  </a:cubicBezTo>
                  <a:cubicBezTo>
                    <a:pt x="20876" y="9009"/>
                    <a:pt x="21600" y="7753"/>
                    <a:pt x="21600" y="6300"/>
                  </a:cubicBezTo>
                  <a:cubicBezTo>
                    <a:pt x="21600" y="5372"/>
                    <a:pt x="21288" y="4507"/>
                    <a:pt x="20661" y="3705"/>
                  </a:cubicBezTo>
                  <a:cubicBezTo>
                    <a:pt x="20661" y="3705"/>
                    <a:pt x="20661" y="3705"/>
                    <a:pt x="20661" y="3705"/>
                  </a:cubicBezTo>
                  <a:close/>
                </a:path>
              </a:pathLst>
            </a:custGeom>
            <a:solidFill>
              <a:schemeClr val="accent1"/>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a:solidFill>
                  <a:schemeClr val="accent1"/>
                </a:solidFill>
                <a:latin typeface="Arial"/>
                <a:ea typeface="微软雅黑"/>
                <a:sym typeface="Arial"/>
              </a:endParaRPr>
            </a:p>
          </p:txBody>
        </p:sp>
        <p:sp>
          <p:nvSpPr>
            <p:cNvPr id="28" name="Shape 1622"/>
            <p:cNvSpPr/>
            <p:nvPr/>
          </p:nvSpPr>
          <p:spPr>
            <a:xfrm>
              <a:off x="6057672" y="3613741"/>
              <a:ext cx="124690" cy="93539"/>
            </a:xfrm>
            <a:custGeom>
              <a:avLst/>
              <a:gdLst/>
              <a:ahLst/>
              <a:cxnLst>
                <a:cxn ang="0">
                  <a:pos x="wd2" y="hd2"/>
                </a:cxn>
                <a:cxn ang="5400000">
                  <a:pos x="wd2" y="hd2"/>
                </a:cxn>
                <a:cxn ang="10800000">
                  <a:pos x="wd2" y="hd2"/>
                </a:cxn>
                <a:cxn ang="16200000">
                  <a:pos x="wd2" y="hd2"/>
                </a:cxn>
              </a:cxnLst>
              <a:rect l="0" t="0" r="r" b="b"/>
              <a:pathLst>
                <a:path w="21600" h="21600" extrusionOk="0">
                  <a:moveTo>
                    <a:pt x="11096" y="1800"/>
                  </a:moveTo>
                  <a:cubicBezTo>
                    <a:pt x="8314" y="607"/>
                    <a:pt x="5513" y="0"/>
                    <a:pt x="2701" y="0"/>
                  </a:cubicBezTo>
                  <a:cubicBezTo>
                    <a:pt x="1972" y="0"/>
                    <a:pt x="1340" y="357"/>
                    <a:pt x="804" y="1072"/>
                  </a:cubicBezTo>
                  <a:cubicBezTo>
                    <a:pt x="268" y="1787"/>
                    <a:pt x="0" y="2629"/>
                    <a:pt x="0" y="3600"/>
                  </a:cubicBezTo>
                  <a:cubicBezTo>
                    <a:pt x="0" y="4578"/>
                    <a:pt x="268" y="5420"/>
                    <a:pt x="804" y="6135"/>
                  </a:cubicBezTo>
                  <a:cubicBezTo>
                    <a:pt x="1340" y="6843"/>
                    <a:pt x="1972" y="7200"/>
                    <a:pt x="2701" y="7200"/>
                  </a:cubicBezTo>
                  <a:cubicBezTo>
                    <a:pt x="5629" y="7200"/>
                    <a:pt x="8608" y="8137"/>
                    <a:pt x="11647" y="10011"/>
                  </a:cubicBezTo>
                  <a:cubicBezTo>
                    <a:pt x="14687" y="11885"/>
                    <a:pt x="16204" y="14548"/>
                    <a:pt x="16204" y="18000"/>
                  </a:cubicBezTo>
                  <a:cubicBezTo>
                    <a:pt x="16204" y="18978"/>
                    <a:pt x="16467" y="19820"/>
                    <a:pt x="17003" y="20528"/>
                  </a:cubicBezTo>
                  <a:cubicBezTo>
                    <a:pt x="17539" y="21243"/>
                    <a:pt x="18171" y="21600"/>
                    <a:pt x="18904" y="21600"/>
                  </a:cubicBezTo>
                  <a:cubicBezTo>
                    <a:pt x="19633" y="21600"/>
                    <a:pt x="20265" y="21243"/>
                    <a:pt x="20801" y="20528"/>
                  </a:cubicBezTo>
                  <a:cubicBezTo>
                    <a:pt x="21337" y="19820"/>
                    <a:pt x="21600" y="18978"/>
                    <a:pt x="21600" y="18000"/>
                  </a:cubicBezTo>
                  <a:cubicBezTo>
                    <a:pt x="21600" y="14097"/>
                    <a:pt x="20548" y="10726"/>
                    <a:pt x="18439" y="7874"/>
                  </a:cubicBezTo>
                  <a:cubicBezTo>
                    <a:pt x="16330" y="5029"/>
                    <a:pt x="13882" y="3000"/>
                    <a:pt x="11096" y="1800"/>
                  </a:cubicBezTo>
                  <a:cubicBezTo>
                    <a:pt x="11096" y="1800"/>
                    <a:pt x="11096" y="1800"/>
                    <a:pt x="11096" y="1800"/>
                  </a:cubicBezTo>
                  <a:close/>
                </a:path>
              </a:pathLst>
            </a:custGeom>
            <a:solidFill>
              <a:schemeClr val="accent1"/>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a:solidFill>
                  <a:schemeClr val="accent1"/>
                </a:solidFill>
                <a:latin typeface="Arial"/>
                <a:ea typeface="微软雅黑"/>
                <a:sym typeface="Arial"/>
              </a:endParaRPr>
            </a:p>
          </p:txBody>
        </p:sp>
      </p:grpSp>
      <p:sp>
        <p:nvSpPr>
          <p:cNvPr id="29" name="Text Placeholder 4"/>
          <p:cNvSpPr txBox="1"/>
          <p:nvPr/>
        </p:nvSpPr>
        <p:spPr>
          <a:xfrm>
            <a:off x="5508104" y="1131590"/>
            <a:ext cx="2375039" cy="632872"/>
          </a:xfrm>
          <a:prstGeom prst="rect">
            <a:avLst/>
          </a:prstGeom>
        </p:spPr>
        <p:txBody>
          <a:bodyPr anchor="ct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ltLang="zh-CN" sz="1200" b="1" dirty="0">
                <a:solidFill>
                  <a:schemeClr val="accent1"/>
                </a:solidFill>
                <a:latin typeface="Arial"/>
                <a:ea typeface="微软雅黑"/>
                <a:sym typeface="Arial"/>
              </a:rPr>
              <a:t>Add title text</a:t>
            </a:r>
          </a:p>
          <a:p>
            <a:pPr marL="0" indent="0">
              <a:buNone/>
            </a:pPr>
            <a:r>
              <a:rPr lang="en-US" altLang="zh-CN" sz="1000" dirty="0">
                <a:solidFill>
                  <a:schemeClr val="tx1">
                    <a:lumMod val="75000"/>
                    <a:lumOff val="25000"/>
                  </a:schemeClr>
                </a:solidFill>
                <a:latin typeface="Arial"/>
                <a:ea typeface="微软雅黑"/>
                <a:sym typeface="Arial"/>
              </a:rPr>
              <a:t>Click here to add content, content to match the title. </a:t>
            </a:r>
          </a:p>
        </p:txBody>
      </p:sp>
      <p:sp>
        <p:nvSpPr>
          <p:cNvPr id="30" name="Text Placeholder 4"/>
          <p:cNvSpPr txBox="1"/>
          <p:nvPr/>
        </p:nvSpPr>
        <p:spPr>
          <a:xfrm>
            <a:off x="6164971" y="1954214"/>
            <a:ext cx="2439477" cy="632872"/>
          </a:xfrm>
          <a:prstGeom prst="rect">
            <a:avLst/>
          </a:prstGeom>
        </p:spPr>
        <p:txBody>
          <a:bodyPr anchor="ct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ltLang="zh-CN" sz="1200" b="1" dirty="0">
                <a:solidFill>
                  <a:schemeClr val="accent1"/>
                </a:solidFill>
                <a:latin typeface="Arial"/>
                <a:ea typeface="微软雅黑"/>
                <a:sym typeface="Arial"/>
              </a:rPr>
              <a:t>Add title text</a:t>
            </a:r>
          </a:p>
          <a:p>
            <a:pPr marL="0" indent="0">
              <a:buNone/>
            </a:pPr>
            <a:r>
              <a:rPr lang="en-US" altLang="zh-CN" sz="1000" dirty="0">
                <a:solidFill>
                  <a:schemeClr val="tx1">
                    <a:lumMod val="75000"/>
                    <a:lumOff val="25000"/>
                  </a:schemeClr>
                </a:solidFill>
                <a:latin typeface="Arial"/>
                <a:ea typeface="微软雅黑"/>
                <a:sym typeface="Arial"/>
              </a:rPr>
              <a:t>Click here to add content, content to match the title. </a:t>
            </a:r>
          </a:p>
        </p:txBody>
      </p:sp>
      <p:sp>
        <p:nvSpPr>
          <p:cNvPr id="31" name="Text Placeholder 4"/>
          <p:cNvSpPr txBox="1"/>
          <p:nvPr/>
        </p:nvSpPr>
        <p:spPr>
          <a:xfrm>
            <a:off x="6084168" y="2931790"/>
            <a:ext cx="2007429" cy="632872"/>
          </a:xfrm>
          <a:prstGeom prst="rect">
            <a:avLst/>
          </a:prstGeom>
        </p:spPr>
        <p:txBody>
          <a:bodyPr anchor="ct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ltLang="zh-CN" sz="1200" b="1" dirty="0">
                <a:solidFill>
                  <a:schemeClr val="accent1"/>
                </a:solidFill>
                <a:latin typeface="Arial"/>
                <a:ea typeface="微软雅黑"/>
                <a:sym typeface="Arial"/>
              </a:rPr>
              <a:t>Add title text</a:t>
            </a:r>
          </a:p>
          <a:p>
            <a:pPr marL="0" indent="0">
              <a:buNone/>
            </a:pPr>
            <a:r>
              <a:rPr lang="en-US" altLang="zh-CN" sz="1000" dirty="0">
                <a:solidFill>
                  <a:schemeClr val="tx1">
                    <a:lumMod val="75000"/>
                    <a:lumOff val="25000"/>
                  </a:schemeClr>
                </a:solidFill>
                <a:latin typeface="Arial"/>
                <a:ea typeface="微软雅黑"/>
                <a:sym typeface="Arial"/>
              </a:rPr>
              <a:t>Click here to add content, content to match the title. </a:t>
            </a:r>
          </a:p>
        </p:txBody>
      </p:sp>
      <p:sp>
        <p:nvSpPr>
          <p:cNvPr id="32" name="Text Placeholder 4"/>
          <p:cNvSpPr txBox="1"/>
          <p:nvPr/>
        </p:nvSpPr>
        <p:spPr>
          <a:xfrm>
            <a:off x="5364088" y="3739078"/>
            <a:ext cx="2177015" cy="632872"/>
          </a:xfrm>
          <a:prstGeom prst="rect">
            <a:avLst/>
          </a:prstGeom>
        </p:spPr>
        <p:txBody>
          <a:bodyPr anchor="ct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ltLang="zh-CN" sz="1200" b="1" dirty="0">
                <a:solidFill>
                  <a:schemeClr val="accent1"/>
                </a:solidFill>
                <a:latin typeface="Arial"/>
                <a:ea typeface="微软雅黑"/>
                <a:sym typeface="Arial"/>
              </a:rPr>
              <a:t>Add title text</a:t>
            </a:r>
          </a:p>
          <a:p>
            <a:pPr marL="0" indent="0">
              <a:buNone/>
            </a:pPr>
            <a:r>
              <a:rPr lang="en-US" altLang="zh-CN" sz="1000" dirty="0">
                <a:solidFill>
                  <a:schemeClr val="tx1">
                    <a:lumMod val="75000"/>
                    <a:lumOff val="25000"/>
                  </a:schemeClr>
                </a:solidFill>
                <a:latin typeface="Arial"/>
                <a:ea typeface="微软雅黑"/>
                <a:sym typeface="Arial"/>
              </a:rPr>
              <a:t>Click here to add content, content to match the title. </a:t>
            </a:r>
          </a:p>
        </p:txBody>
      </p:sp>
      <p:sp>
        <p:nvSpPr>
          <p:cNvPr id="33" name="Text Placeholder 4"/>
          <p:cNvSpPr txBox="1"/>
          <p:nvPr/>
        </p:nvSpPr>
        <p:spPr>
          <a:xfrm>
            <a:off x="1586477" y="1131590"/>
            <a:ext cx="1977411" cy="632872"/>
          </a:xfrm>
          <a:prstGeom prst="rect">
            <a:avLst/>
          </a:prstGeom>
        </p:spPr>
        <p:txBody>
          <a:bodyPr anchor="ct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r>
              <a:rPr lang="en-US" altLang="zh-CN" sz="1200" b="1" dirty="0">
                <a:solidFill>
                  <a:schemeClr val="accent1"/>
                </a:solidFill>
                <a:latin typeface="Arial"/>
                <a:ea typeface="微软雅黑"/>
                <a:sym typeface="Arial"/>
              </a:rPr>
              <a:t>Add title text</a:t>
            </a:r>
          </a:p>
          <a:p>
            <a:pPr marL="0" indent="0" algn="r">
              <a:buNone/>
            </a:pPr>
            <a:r>
              <a:rPr lang="en-US" altLang="zh-CN" sz="1000" dirty="0">
                <a:solidFill>
                  <a:schemeClr val="tx1">
                    <a:lumMod val="75000"/>
                    <a:lumOff val="25000"/>
                  </a:schemeClr>
                </a:solidFill>
                <a:latin typeface="Arial"/>
                <a:ea typeface="微软雅黑"/>
                <a:sym typeface="Arial"/>
              </a:rPr>
              <a:t>Click here to add content, content to match the title. </a:t>
            </a:r>
          </a:p>
        </p:txBody>
      </p:sp>
      <p:sp>
        <p:nvSpPr>
          <p:cNvPr id="34" name="Text Placeholder 4"/>
          <p:cNvSpPr txBox="1"/>
          <p:nvPr/>
        </p:nvSpPr>
        <p:spPr>
          <a:xfrm>
            <a:off x="927391" y="1954214"/>
            <a:ext cx="1977411" cy="632872"/>
          </a:xfrm>
          <a:prstGeom prst="rect">
            <a:avLst/>
          </a:prstGeom>
        </p:spPr>
        <p:txBody>
          <a:bodyPr anchor="ct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r>
              <a:rPr lang="en-US" altLang="zh-CN" sz="1200" b="1" dirty="0">
                <a:solidFill>
                  <a:schemeClr val="accent1"/>
                </a:solidFill>
                <a:latin typeface="Arial"/>
                <a:ea typeface="微软雅黑"/>
                <a:sym typeface="Arial"/>
              </a:rPr>
              <a:t>Add title text</a:t>
            </a:r>
          </a:p>
          <a:p>
            <a:pPr marL="0" indent="0" algn="r">
              <a:buNone/>
            </a:pPr>
            <a:r>
              <a:rPr lang="en-US" altLang="zh-CN" sz="1000" dirty="0">
                <a:solidFill>
                  <a:schemeClr val="tx1">
                    <a:lumMod val="75000"/>
                    <a:lumOff val="25000"/>
                  </a:schemeClr>
                </a:solidFill>
                <a:latin typeface="Arial"/>
                <a:ea typeface="微软雅黑"/>
                <a:sym typeface="Arial"/>
              </a:rPr>
              <a:t>Click here to add content, content to match the title. </a:t>
            </a:r>
          </a:p>
        </p:txBody>
      </p:sp>
      <p:sp>
        <p:nvSpPr>
          <p:cNvPr id="35" name="Text Placeholder 4"/>
          <p:cNvSpPr txBox="1"/>
          <p:nvPr/>
        </p:nvSpPr>
        <p:spPr>
          <a:xfrm>
            <a:off x="1010414" y="2933290"/>
            <a:ext cx="1977410" cy="632872"/>
          </a:xfrm>
          <a:prstGeom prst="rect">
            <a:avLst/>
          </a:prstGeom>
        </p:spPr>
        <p:txBody>
          <a:bodyPr anchor="ct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r>
              <a:rPr lang="en-US" altLang="zh-CN" sz="1200" b="1" dirty="0">
                <a:solidFill>
                  <a:schemeClr val="accent1"/>
                </a:solidFill>
                <a:latin typeface="Arial"/>
                <a:ea typeface="微软雅黑"/>
                <a:sym typeface="Arial"/>
              </a:rPr>
              <a:t>Add title text</a:t>
            </a:r>
          </a:p>
          <a:p>
            <a:pPr marL="0" indent="0" algn="r">
              <a:buNone/>
            </a:pPr>
            <a:r>
              <a:rPr lang="en-US" altLang="zh-CN" sz="1000" dirty="0">
                <a:solidFill>
                  <a:schemeClr val="tx1">
                    <a:lumMod val="75000"/>
                    <a:lumOff val="25000"/>
                  </a:schemeClr>
                </a:solidFill>
                <a:latin typeface="Arial"/>
                <a:ea typeface="微软雅黑"/>
                <a:sym typeface="Arial"/>
              </a:rPr>
              <a:t>Click here to add content, content to match the title. </a:t>
            </a:r>
          </a:p>
        </p:txBody>
      </p:sp>
      <p:sp>
        <p:nvSpPr>
          <p:cNvPr id="36" name="Text Placeholder 4"/>
          <p:cNvSpPr txBox="1"/>
          <p:nvPr/>
        </p:nvSpPr>
        <p:spPr>
          <a:xfrm>
            <a:off x="1610533" y="3739078"/>
            <a:ext cx="2025363" cy="632872"/>
          </a:xfrm>
          <a:prstGeom prst="rect">
            <a:avLst/>
          </a:prstGeom>
        </p:spPr>
        <p:txBody>
          <a:bodyPr anchor="ct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r>
              <a:rPr lang="en-US" altLang="zh-CN" sz="1200" b="1" dirty="0">
                <a:solidFill>
                  <a:schemeClr val="accent1"/>
                </a:solidFill>
                <a:latin typeface="Arial"/>
                <a:ea typeface="微软雅黑"/>
                <a:sym typeface="Arial"/>
              </a:rPr>
              <a:t>Add title text</a:t>
            </a:r>
          </a:p>
          <a:p>
            <a:pPr marL="0" indent="0" algn="r">
              <a:buNone/>
            </a:pPr>
            <a:r>
              <a:rPr lang="en-US" altLang="zh-CN" sz="1000" dirty="0">
                <a:solidFill>
                  <a:schemeClr val="tx1">
                    <a:lumMod val="75000"/>
                    <a:lumOff val="25000"/>
                  </a:schemeClr>
                </a:solidFill>
                <a:latin typeface="Arial"/>
                <a:ea typeface="微软雅黑"/>
                <a:sym typeface="Arial"/>
              </a:rPr>
              <a:t>Click here to add content, content to match the title. </a:t>
            </a:r>
          </a:p>
        </p:txBody>
      </p:sp>
      <p:sp>
        <p:nvSpPr>
          <p:cNvPr id="37" name="Text Placeholder 4"/>
          <p:cNvSpPr txBox="1"/>
          <p:nvPr/>
        </p:nvSpPr>
        <p:spPr>
          <a:xfrm>
            <a:off x="4654460" y="1988830"/>
            <a:ext cx="364417" cy="200824"/>
          </a:xfrm>
          <a:prstGeom prst="rect">
            <a:avLst/>
          </a:prstGeom>
        </p:spPr>
        <p:txBody>
          <a:bodyPr anchor="ct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GB" sz="1500">
                <a:solidFill>
                  <a:schemeClr val="accent1"/>
                </a:solidFill>
                <a:latin typeface="Arial"/>
                <a:ea typeface="微软雅黑"/>
                <a:sym typeface="Arial"/>
              </a:rPr>
              <a:t>1</a:t>
            </a:r>
            <a:endParaRPr lang="en-GB" sz="1500" dirty="0">
              <a:solidFill>
                <a:schemeClr val="accent1"/>
              </a:solidFill>
              <a:latin typeface="Arial"/>
              <a:ea typeface="微软雅黑"/>
              <a:sym typeface="Arial"/>
            </a:endParaRPr>
          </a:p>
        </p:txBody>
      </p:sp>
      <p:sp>
        <p:nvSpPr>
          <p:cNvPr id="38" name="Text Placeholder 4"/>
          <p:cNvSpPr txBox="1"/>
          <p:nvPr/>
        </p:nvSpPr>
        <p:spPr>
          <a:xfrm>
            <a:off x="5058953" y="2354379"/>
            <a:ext cx="364417" cy="200824"/>
          </a:xfrm>
          <a:prstGeom prst="rect">
            <a:avLst/>
          </a:prstGeom>
        </p:spPr>
        <p:txBody>
          <a:bodyPr anchor="ct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GB" sz="1500">
                <a:solidFill>
                  <a:schemeClr val="accent1"/>
                </a:solidFill>
                <a:latin typeface="Arial"/>
                <a:ea typeface="微软雅黑"/>
                <a:sym typeface="Arial"/>
              </a:rPr>
              <a:t>2</a:t>
            </a:r>
            <a:endParaRPr lang="en-GB" sz="1500" dirty="0">
              <a:solidFill>
                <a:schemeClr val="accent1"/>
              </a:solidFill>
              <a:latin typeface="Arial"/>
              <a:ea typeface="微软雅黑"/>
              <a:sym typeface="Arial"/>
            </a:endParaRPr>
          </a:p>
        </p:txBody>
      </p:sp>
      <p:sp>
        <p:nvSpPr>
          <p:cNvPr id="39" name="Text Placeholder 4"/>
          <p:cNvSpPr txBox="1"/>
          <p:nvPr/>
        </p:nvSpPr>
        <p:spPr>
          <a:xfrm>
            <a:off x="5044666" y="2932676"/>
            <a:ext cx="364417" cy="200824"/>
          </a:xfrm>
          <a:prstGeom prst="rect">
            <a:avLst/>
          </a:prstGeom>
        </p:spPr>
        <p:txBody>
          <a:bodyPr anchor="ct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GB" sz="1500">
                <a:solidFill>
                  <a:schemeClr val="accent1"/>
                </a:solidFill>
                <a:latin typeface="Arial"/>
                <a:ea typeface="微软雅黑"/>
                <a:sym typeface="Arial"/>
              </a:rPr>
              <a:t>3</a:t>
            </a:r>
            <a:endParaRPr lang="en-GB" sz="1500" dirty="0">
              <a:solidFill>
                <a:schemeClr val="accent1"/>
              </a:solidFill>
              <a:latin typeface="Arial"/>
              <a:ea typeface="微软雅黑"/>
              <a:sym typeface="Arial"/>
            </a:endParaRPr>
          </a:p>
        </p:txBody>
      </p:sp>
      <p:sp>
        <p:nvSpPr>
          <p:cNvPr id="40" name="Text Placeholder 4"/>
          <p:cNvSpPr txBox="1"/>
          <p:nvPr/>
        </p:nvSpPr>
        <p:spPr>
          <a:xfrm>
            <a:off x="4636082" y="3312608"/>
            <a:ext cx="364417" cy="200824"/>
          </a:xfrm>
          <a:prstGeom prst="rect">
            <a:avLst/>
          </a:prstGeom>
        </p:spPr>
        <p:txBody>
          <a:bodyPr anchor="ct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sz="1500">
                <a:solidFill>
                  <a:schemeClr val="accent1"/>
                </a:solidFill>
                <a:latin typeface="Arial"/>
                <a:ea typeface="微软雅黑"/>
                <a:sym typeface="Arial"/>
              </a:rPr>
              <a:t>4</a:t>
            </a:r>
            <a:endParaRPr lang="en-GB" sz="1500" dirty="0">
              <a:solidFill>
                <a:schemeClr val="accent1"/>
              </a:solidFill>
              <a:latin typeface="Arial"/>
              <a:ea typeface="微软雅黑"/>
              <a:sym typeface="Arial"/>
            </a:endParaRPr>
          </a:p>
        </p:txBody>
      </p:sp>
      <p:sp>
        <p:nvSpPr>
          <p:cNvPr id="41" name="Text Placeholder 4"/>
          <p:cNvSpPr txBox="1"/>
          <p:nvPr/>
        </p:nvSpPr>
        <p:spPr>
          <a:xfrm>
            <a:off x="4093446" y="3306471"/>
            <a:ext cx="364417" cy="200824"/>
          </a:xfrm>
          <a:prstGeom prst="rect">
            <a:avLst/>
          </a:prstGeom>
        </p:spPr>
        <p:txBody>
          <a:bodyPr anchor="ct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GB" sz="1500">
                <a:solidFill>
                  <a:schemeClr val="accent1"/>
                </a:solidFill>
                <a:latin typeface="Arial"/>
                <a:ea typeface="微软雅黑"/>
                <a:sym typeface="Arial"/>
              </a:rPr>
              <a:t>5</a:t>
            </a:r>
            <a:endParaRPr lang="en-GB" sz="1500" dirty="0">
              <a:solidFill>
                <a:schemeClr val="accent1"/>
              </a:solidFill>
              <a:latin typeface="Arial"/>
              <a:ea typeface="微软雅黑"/>
              <a:sym typeface="Arial"/>
            </a:endParaRPr>
          </a:p>
        </p:txBody>
      </p:sp>
      <p:sp>
        <p:nvSpPr>
          <p:cNvPr id="42" name="Text Placeholder 4"/>
          <p:cNvSpPr txBox="1"/>
          <p:nvPr/>
        </p:nvSpPr>
        <p:spPr>
          <a:xfrm>
            <a:off x="3699976" y="2913629"/>
            <a:ext cx="364417" cy="200824"/>
          </a:xfrm>
          <a:prstGeom prst="rect">
            <a:avLst/>
          </a:prstGeom>
        </p:spPr>
        <p:txBody>
          <a:bodyPr anchor="ct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GB" sz="1500">
                <a:solidFill>
                  <a:schemeClr val="accent1"/>
                </a:solidFill>
                <a:latin typeface="Arial"/>
                <a:ea typeface="微软雅黑"/>
                <a:sym typeface="Arial"/>
              </a:rPr>
              <a:t>6</a:t>
            </a:r>
            <a:endParaRPr lang="en-GB" sz="1500" dirty="0">
              <a:solidFill>
                <a:schemeClr val="accent1"/>
              </a:solidFill>
              <a:latin typeface="Arial"/>
              <a:ea typeface="微软雅黑"/>
              <a:sym typeface="Arial"/>
            </a:endParaRPr>
          </a:p>
        </p:txBody>
      </p:sp>
      <p:sp>
        <p:nvSpPr>
          <p:cNvPr id="43" name="Text Placeholder 4"/>
          <p:cNvSpPr txBox="1"/>
          <p:nvPr/>
        </p:nvSpPr>
        <p:spPr>
          <a:xfrm>
            <a:off x="3691333" y="2363563"/>
            <a:ext cx="364417" cy="200824"/>
          </a:xfrm>
          <a:prstGeom prst="rect">
            <a:avLst/>
          </a:prstGeom>
        </p:spPr>
        <p:txBody>
          <a:bodyPr anchor="ct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GB" sz="1500">
                <a:solidFill>
                  <a:schemeClr val="accent1"/>
                </a:solidFill>
                <a:latin typeface="Arial"/>
                <a:ea typeface="微软雅黑"/>
                <a:sym typeface="Arial"/>
              </a:rPr>
              <a:t>7</a:t>
            </a:r>
            <a:endParaRPr lang="en-GB" sz="1500" dirty="0">
              <a:solidFill>
                <a:schemeClr val="accent1"/>
              </a:solidFill>
              <a:latin typeface="Arial"/>
              <a:ea typeface="微软雅黑"/>
              <a:sym typeface="Arial"/>
            </a:endParaRPr>
          </a:p>
        </p:txBody>
      </p:sp>
      <p:sp>
        <p:nvSpPr>
          <p:cNvPr id="44" name="Text Placeholder 4"/>
          <p:cNvSpPr txBox="1"/>
          <p:nvPr/>
        </p:nvSpPr>
        <p:spPr>
          <a:xfrm>
            <a:off x="4091488" y="1985884"/>
            <a:ext cx="364417" cy="200824"/>
          </a:xfrm>
          <a:prstGeom prst="rect">
            <a:avLst/>
          </a:prstGeom>
        </p:spPr>
        <p:txBody>
          <a:bodyPr anchor="ct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GB" sz="1500" dirty="0">
                <a:solidFill>
                  <a:schemeClr val="accent1"/>
                </a:solidFill>
                <a:latin typeface="Arial"/>
                <a:ea typeface="微软雅黑"/>
                <a:sym typeface="Arial"/>
              </a:rPr>
              <a:t>8</a:t>
            </a:r>
          </a:p>
        </p:txBody>
      </p:sp>
      <p:sp>
        <p:nvSpPr>
          <p:cNvPr id="46" name="Title 1"/>
          <p:cNvSpPr txBox="1"/>
          <p:nvPr/>
        </p:nvSpPr>
        <p:spPr>
          <a:xfrm>
            <a:off x="857880" y="200199"/>
            <a:ext cx="2129944" cy="379477"/>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anose="020B0306030504020204" pitchFamily="34" charset="0"/>
              </a:defRPr>
            </a:lvl1pPr>
          </a:lstStyle>
          <a:p>
            <a:pPr algn="l"/>
            <a:r>
              <a:rPr lang="en-US" altLang="zh-CN" sz="1800" b="1" dirty="0">
                <a:latin typeface="Arial"/>
                <a:ea typeface="微软雅黑"/>
                <a:sym typeface="Arial"/>
              </a:rPr>
              <a:t>Add title text</a:t>
            </a:r>
            <a:endParaRPr lang="en-GB" altLang="zh-CN" sz="1800" b="1" dirty="0">
              <a:latin typeface="Arial"/>
              <a:ea typeface="微软雅黑"/>
              <a:sym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advClick="0" advTm="0"/>
    </mc:Choice>
    <mc:Fallback xmlns="">
      <p:transition spd="slow" advClick="0"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46"/>
                                        </p:tgtEl>
                                        <p:attrNameLst>
                                          <p:attrName>style.visibility</p:attrName>
                                        </p:attrNameLst>
                                      </p:cBhvr>
                                      <p:to>
                                        <p:strVal val="visible"/>
                                      </p:to>
                                    </p:set>
                                    <p:anim calcmode="lin" valueType="num">
                                      <p:cBhvr>
                                        <p:cTn id="7" dur="500" fill="hold"/>
                                        <p:tgtEl>
                                          <p:spTgt spid="46"/>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46"/>
                                        </p:tgtEl>
                                        <p:attrNameLst>
                                          <p:attrName>ppt_y</p:attrName>
                                        </p:attrNameLst>
                                      </p:cBhvr>
                                      <p:tavLst>
                                        <p:tav tm="0">
                                          <p:val>
                                            <p:strVal val="#ppt_y"/>
                                          </p:val>
                                        </p:tav>
                                        <p:tav tm="100000">
                                          <p:val>
                                            <p:strVal val="#ppt_y"/>
                                          </p:val>
                                        </p:tav>
                                      </p:tavLst>
                                    </p:anim>
                                    <p:anim calcmode="lin" valueType="num">
                                      <p:cBhvr>
                                        <p:cTn id="9" dur="500" fill="hold"/>
                                        <p:tgtEl>
                                          <p:spTgt spid="46"/>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46"/>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46"/>
                                        </p:tgtEl>
                                      </p:cBhvr>
                                    </p:animEffect>
                                  </p:childTnLst>
                                </p:cTn>
                              </p:par>
                            </p:childTnLst>
                          </p:cTn>
                        </p:par>
                        <p:par>
                          <p:cTn id="12" fill="hold">
                            <p:stCondLst>
                              <p:cond delay="1050"/>
                            </p:stCondLst>
                            <p:childTnLst>
                              <p:par>
                                <p:cTn id="13" presetID="9" presetClass="entr" presetSubtype="0" fill="hold" nodeType="afterEffect">
                                  <p:stCondLst>
                                    <p:cond delay="0"/>
                                  </p:stCondLst>
                                  <p:childTnLst>
                                    <p:set>
                                      <p:cBhvr>
                                        <p:cTn id="14" dur="1" fill="hold">
                                          <p:stCondLst>
                                            <p:cond delay="0"/>
                                          </p:stCondLst>
                                        </p:cTn>
                                        <p:tgtEl>
                                          <p:spTgt spid="26"/>
                                        </p:tgtEl>
                                        <p:attrNameLst>
                                          <p:attrName>style.visibility</p:attrName>
                                        </p:attrNameLst>
                                      </p:cBhvr>
                                      <p:to>
                                        <p:strVal val="visible"/>
                                      </p:to>
                                    </p:set>
                                    <p:animEffect transition="in" filter="dissolve">
                                      <p:cBhvr>
                                        <p:cTn id="15" dur="500"/>
                                        <p:tgtEl>
                                          <p:spTgt spid="26"/>
                                        </p:tgtEl>
                                      </p:cBhvr>
                                    </p:animEffect>
                                  </p:childTnLst>
                                </p:cTn>
                              </p:par>
                            </p:childTnLst>
                          </p:cTn>
                        </p:par>
                        <p:par>
                          <p:cTn id="16" fill="hold">
                            <p:stCondLst>
                              <p:cond delay="1550"/>
                            </p:stCondLst>
                            <p:childTnLst>
                              <p:par>
                                <p:cTn id="17" presetID="9" presetClass="entr" presetSubtype="0" fill="hold" nodeType="after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dissolve">
                                      <p:cBhvr>
                                        <p:cTn id="19" dur="500"/>
                                        <p:tgtEl>
                                          <p:spTgt spid="2"/>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7">
                                            <p:txEl>
                                              <p:pRg st="0" end="0"/>
                                            </p:txEl>
                                          </p:spTgt>
                                        </p:tgtEl>
                                        <p:attrNameLst>
                                          <p:attrName>style.visibility</p:attrName>
                                        </p:attrNameLst>
                                      </p:cBhvr>
                                      <p:to>
                                        <p:strVal val="visible"/>
                                      </p:to>
                                    </p:set>
                                    <p:animEffect transition="in" filter="fade">
                                      <p:cBhvr>
                                        <p:cTn id="22" dur="500"/>
                                        <p:tgtEl>
                                          <p:spTgt spid="37">
                                            <p:txEl>
                                              <p:pRg st="0" end="0"/>
                                            </p:txEl>
                                          </p:spTgt>
                                        </p:tgtEl>
                                      </p:cBhvr>
                                    </p:animEffect>
                                  </p:childTnLst>
                                </p:cTn>
                              </p:par>
                            </p:childTnLst>
                          </p:cTn>
                        </p:par>
                        <p:par>
                          <p:cTn id="23" fill="hold">
                            <p:stCondLst>
                              <p:cond delay="2050"/>
                            </p:stCondLst>
                            <p:childTnLst>
                              <p:par>
                                <p:cTn id="24" presetID="10" presetClass="entr" presetSubtype="0" fill="hold" grpId="0" nodeType="afterEffect">
                                  <p:stCondLst>
                                    <p:cond delay="0"/>
                                  </p:stCondLst>
                                  <p:childTnLst>
                                    <p:set>
                                      <p:cBhvr>
                                        <p:cTn id="25" dur="1" fill="hold">
                                          <p:stCondLst>
                                            <p:cond delay="0"/>
                                          </p:stCondLst>
                                        </p:cTn>
                                        <p:tgtEl>
                                          <p:spTgt spid="29">
                                            <p:txEl>
                                              <p:pRg st="0" end="0"/>
                                            </p:txEl>
                                          </p:spTgt>
                                        </p:tgtEl>
                                        <p:attrNameLst>
                                          <p:attrName>style.visibility</p:attrName>
                                        </p:attrNameLst>
                                      </p:cBhvr>
                                      <p:to>
                                        <p:strVal val="visible"/>
                                      </p:to>
                                    </p:set>
                                    <p:animEffect transition="in" filter="fade">
                                      <p:cBhvr>
                                        <p:cTn id="26" dur="500"/>
                                        <p:tgtEl>
                                          <p:spTgt spid="29">
                                            <p:txEl>
                                              <p:pRg st="0" end="0"/>
                                            </p:txEl>
                                          </p:spTgt>
                                        </p:tgtEl>
                                      </p:cBhvr>
                                    </p:animEffect>
                                  </p:childTnLst>
                                </p:cTn>
                              </p:par>
                            </p:childTnLst>
                          </p:cTn>
                        </p:par>
                        <p:par>
                          <p:cTn id="27" fill="hold">
                            <p:stCondLst>
                              <p:cond delay="2550"/>
                            </p:stCondLst>
                            <p:childTnLst>
                              <p:par>
                                <p:cTn id="28" presetID="10" presetClass="entr" presetSubtype="0" fill="hold" grpId="0" nodeType="afterEffect">
                                  <p:stCondLst>
                                    <p:cond delay="0"/>
                                  </p:stCondLst>
                                  <p:childTnLst>
                                    <p:set>
                                      <p:cBhvr>
                                        <p:cTn id="29" dur="1" fill="hold">
                                          <p:stCondLst>
                                            <p:cond delay="0"/>
                                          </p:stCondLst>
                                        </p:cTn>
                                        <p:tgtEl>
                                          <p:spTgt spid="29">
                                            <p:txEl>
                                              <p:pRg st="1" end="1"/>
                                            </p:txEl>
                                          </p:spTgt>
                                        </p:tgtEl>
                                        <p:attrNameLst>
                                          <p:attrName>style.visibility</p:attrName>
                                        </p:attrNameLst>
                                      </p:cBhvr>
                                      <p:to>
                                        <p:strVal val="visible"/>
                                      </p:to>
                                    </p:set>
                                    <p:animEffect transition="in" filter="fade">
                                      <p:cBhvr>
                                        <p:cTn id="30" dur="500"/>
                                        <p:tgtEl>
                                          <p:spTgt spid="29">
                                            <p:txEl>
                                              <p:pRg st="1" end="1"/>
                                            </p:txEl>
                                          </p:spTgt>
                                        </p:tgtEl>
                                      </p:cBhvr>
                                    </p:animEffect>
                                  </p:childTnLst>
                                </p:cTn>
                              </p:par>
                            </p:childTnLst>
                          </p:cTn>
                        </p:par>
                        <p:par>
                          <p:cTn id="31" fill="hold">
                            <p:stCondLst>
                              <p:cond delay="3050"/>
                            </p:stCondLst>
                            <p:childTnLst>
                              <p:par>
                                <p:cTn id="32" presetID="9" presetClass="entr" presetSubtype="0" fill="hold" nodeType="afterEffect">
                                  <p:stCondLst>
                                    <p:cond delay="0"/>
                                  </p:stCondLst>
                                  <p:childTnLst>
                                    <p:set>
                                      <p:cBhvr>
                                        <p:cTn id="33" dur="1" fill="hold">
                                          <p:stCondLst>
                                            <p:cond delay="0"/>
                                          </p:stCondLst>
                                        </p:cTn>
                                        <p:tgtEl>
                                          <p:spTgt spid="5"/>
                                        </p:tgtEl>
                                        <p:attrNameLst>
                                          <p:attrName>style.visibility</p:attrName>
                                        </p:attrNameLst>
                                      </p:cBhvr>
                                      <p:to>
                                        <p:strVal val="visible"/>
                                      </p:to>
                                    </p:set>
                                    <p:animEffect transition="in" filter="dissolve">
                                      <p:cBhvr>
                                        <p:cTn id="34" dur="500"/>
                                        <p:tgtEl>
                                          <p:spTgt spid="5"/>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38">
                                            <p:txEl>
                                              <p:pRg st="0" end="0"/>
                                            </p:txEl>
                                          </p:spTgt>
                                        </p:tgtEl>
                                        <p:attrNameLst>
                                          <p:attrName>style.visibility</p:attrName>
                                        </p:attrNameLst>
                                      </p:cBhvr>
                                      <p:to>
                                        <p:strVal val="visible"/>
                                      </p:to>
                                    </p:set>
                                    <p:animEffect transition="in" filter="fade">
                                      <p:cBhvr>
                                        <p:cTn id="37" dur="500"/>
                                        <p:tgtEl>
                                          <p:spTgt spid="38">
                                            <p:txEl>
                                              <p:pRg st="0" end="0"/>
                                            </p:txEl>
                                          </p:spTgt>
                                        </p:tgtEl>
                                      </p:cBhvr>
                                    </p:animEffect>
                                  </p:childTnLst>
                                </p:cTn>
                              </p:par>
                            </p:childTnLst>
                          </p:cTn>
                        </p:par>
                        <p:par>
                          <p:cTn id="38" fill="hold">
                            <p:stCondLst>
                              <p:cond delay="3550"/>
                            </p:stCondLst>
                            <p:childTnLst>
                              <p:par>
                                <p:cTn id="39" presetID="10" presetClass="entr" presetSubtype="0" fill="hold" grpId="0" nodeType="afterEffect">
                                  <p:stCondLst>
                                    <p:cond delay="0"/>
                                  </p:stCondLst>
                                  <p:childTnLst>
                                    <p:set>
                                      <p:cBhvr>
                                        <p:cTn id="40" dur="1" fill="hold">
                                          <p:stCondLst>
                                            <p:cond delay="0"/>
                                          </p:stCondLst>
                                        </p:cTn>
                                        <p:tgtEl>
                                          <p:spTgt spid="30">
                                            <p:txEl>
                                              <p:pRg st="0" end="0"/>
                                            </p:txEl>
                                          </p:spTgt>
                                        </p:tgtEl>
                                        <p:attrNameLst>
                                          <p:attrName>style.visibility</p:attrName>
                                        </p:attrNameLst>
                                      </p:cBhvr>
                                      <p:to>
                                        <p:strVal val="visible"/>
                                      </p:to>
                                    </p:set>
                                    <p:animEffect transition="in" filter="fade">
                                      <p:cBhvr>
                                        <p:cTn id="41" dur="500"/>
                                        <p:tgtEl>
                                          <p:spTgt spid="30">
                                            <p:txEl>
                                              <p:pRg st="0" end="0"/>
                                            </p:txEl>
                                          </p:spTgt>
                                        </p:tgtEl>
                                      </p:cBhvr>
                                    </p:animEffect>
                                  </p:childTnLst>
                                </p:cTn>
                              </p:par>
                            </p:childTnLst>
                          </p:cTn>
                        </p:par>
                        <p:par>
                          <p:cTn id="42" fill="hold">
                            <p:stCondLst>
                              <p:cond delay="4050"/>
                            </p:stCondLst>
                            <p:childTnLst>
                              <p:par>
                                <p:cTn id="43" presetID="10" presetClass="entr" presetSubtype="0" fill="hold" grpId="0" nodeType="afterEffect">
                                  <p:stCondLst>
                                    <p:cond delay="0"/>
                                  </p:stCondLst>
                                  <p:childTnLst>
                                    <p:set>
                                      <p:cBhvr>
                                        <p:cTn id="44" dur="1" fill="hold">
                                          <p:stCondLst>
                                            <p:cond delay="0"/>
                                          </p:stCondLst>
                                        </p:cTn>
                                        <p:tgtEl>
                                          <p:spTgt spid="30">
                                            <p:txEl>
                                              <p:pRg st="1" end="1"/>
                                            </p:txEl>
                                          </p:spTgt>
                                        </p:tgtEl>
                                        <p:attrNameLst>
                                          <p:attrName>style.visibility</p:attrName>
                                        </p:attrNameLst>
                                      </p:cBhvr>
                                      <p:to>
                                        <p:strVal val="visible"/>
                                      </p:to>
                                    </p:set>
                                    <p:animEffect transition="in" filter="fade">
                                      <p:cBhvr>
                                        <p:cTn id="45" dur="500"/>
                                        <p:tgtEl>
                                          <p:spTgt spid="30">
                                            <p:txEl>
                                              <p:pRg st="1" end="1"/>
                                            </p:txEl>
                                          </p:spTgt>
                                        </p:tgtEl>
                                      </p:cBhvr>
                                    </p:animEffect>
                                  </p:childTnLst>
                                </p:cTn>
                              </p:par>
                            </p:childTnLst>
                          </p:cTn>
                        </p:par>
                        <p:par>
                          <p:cTn id="46" fill="hold">
                            <p:stCondLst>
                              <p:cond delay="4550"/>
                            </p:stCondLst>
                            <p:childTnLst>
                              <p:par>
                                <p:cTn id="47" presetID="9" presetClass="entr" presetSubtype="0" fill="hold" nodeType="afterEffect">
                                  <p:stCondLst>
                                    <p:cond delay="0"/>
                                  </p:stCondLst>
                                  <p:childTnLst>
                                    <p:set>
                                      <p:cBhvr>
                                        <p:cTn id="48" dur="1" fill="hold">
                                          <p:stCondLst>
                                            <p:cond delay="0"/>
                                          </p:stCondLst>
                                        </p:cTn>
                                        <p:tgtEl>
                                          <p:spTgt spid="8"/>
                                        </p:tgtEl>
                                        <p:attrNameLst>
                                          <p:attrName>style.visibility</p:attrName>
                                        </p:attrNameLst>
                                      </p:cBhvr>
                                      <p:to>
                                        <p:strVal val="visible"/>
                                      </p:to>
                                    </p:set>
                                    <p:animEffect transition="in" filter="dissolve">
                                      <p:cBhvr>
                                        <p:cTn id="49" dur="500"/>
                                        <p:tgtEl>
                                          <p:spTgt spid="8"/>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39">
                                            <p:txEl>
                                              <p:pRg st="0" end="0"/>
                                            </p:txEl>
                                          </p:spTgt>
                                        </p:tgtEl>
                                        <p:attrNameLst>
                                          <p:attrName>style.visibility</p:attrName>
                                        </p:attrNameLst>
                                      </p:cBhvr>
                                      <p:to>
                                        <p:strVal val="visible"/>
                                      </p:to>
                                    </p:set>
                                    <p:animEffect transition="in" filter="fade">
                                      <p:cBhvr>
                                        <p:cTn id="52" dur="500"/>
                                        <p:tgtEl>
                                          <p:spTgt spid="39">
                                            <p:txEl>
                                              <p:pRg st="0" end="0"/>
                                            </p:txEl>
                                          </p:spTgt>
                                        </p:tgtEl>
                                      </p:cBhvr>
                                    </p:animEffect>
                                  </p:childTnLst>
                                </p:cTn>
                              </p:par>
                            </p:childTnLst>
                          </p:cTn>
                        </p:par>
                        <p:par>
                          <p:cTn id="53" fill="hold">
                            <p:stCondLst>
                              <p:cond delay="5050"/>
                            </p:stCondLst>
                            <p:childTnLst>
                              <p:par>
                                <p:cTn id="54" presetID="10" presetClass="entr" presetSubtype="0" fill="hold" grpId="0" nodeType="afterEffect">
                                  <p:stCondLst>
                                    <p:cond delay="0"/>
                                  </p:stCondLst>
                                  <p:childTnLst>
                                    <p:set>
                                      <p:cBhvr>
                                        <p:cTn id="55" dur="1" fill="hold">
                                          <p:stCondLst>
                                            <p:cond delay="0"/>
                                          </p:stCondLst>
                                        </p:cTn>
                                        <p:tgtEl>
                                          <p:spTgt spid="31">
                                            <p:txEl>
                                              <p:pRg st="0" end="0"/>
                                            </p:txEl>
                                          </p:spTgt>
                                        </p:tgtEl>
                                        <p:attrNameLst>
                                          <p:attrName>style.visibility</p:attrName>
                                        </p:attrNameLst>
                                      </p:cBhvr>
                                      <p:to>
                                        <p:strVal val="visible"/>
                                      </p:to>
                                    </p:set>
                                    <p:animEffect transition="in" filter="fade">
                                      <p:cBhvr>
                                        <p:cTn id="56" dur="500"/>
                                        <p:tgtEl>
                                          <p:spTgt spid="31">
                                            <p:txEl>
                                              <p:pRg st="0" end="0"/>
                                            </p:txEl>
                                          </p:spTgt>
                                        </p:tgtEl>
                                      </p:cBhvr>
                                    </p:animEffect>
                                  </p:childTnLst>
                                </p:cTn>
                              </p:par>
                            </p:childTnLst>
                          </p:cTn>
                        </p:par>
                        <p:par>
                          <p:cTn id="57" fill="hold">
                            <p:stCondLst>
                              <p:cond delay="5550"/>
                            </p:stCondLst>
                            <p:childTnLst>
                              <p:par>
                                <p:cTn id="58" presetID="10" presetClass="entr" presetSubtype="0" fill="hold" grpId="0" nodeType="afterEffect">
                                  <p:stCondLst>
                                    <p:cond delay="0"/>
                                  </p:stCondLst>
                                  <p:childTnLst>
                                    <p:set>
                                      <p:cBhvr>
                                        <p:cTn id="59" dur="1" fill="hold">
                                          <p:stCondLst>
                                            <p:cond delay="0"/>
                                          </p:stCondLst>
                                        </p:cTn>
                                        <p:tgtEl>
                                          <p:spTgt spid="31">
                                            <p:txEl>
                                              <p:pRg st="1" end="1"/>
                                            </p:txEl>
                                          </p:spTgt>
                                        </p:tgtEl>
                                        <p:attrNameLst>
                                          <p:attrName>style.visibility</p:attrName>
                                        </p:attrNameLst>
                                      </p:cBhvr>
                                      <p:to>
                                        <p:strVal val="visible"/>
                                      </p:to>
                                    </p:set>
                                    <p:animEffect transition="in" filter="fade">
                                      <p:cBhvr>
                                        <p:cTn id="60" dur="500"/>
                                        <p:tgtEl>
                                          <p:spTgt spid="31">
                                            <p:txEl>
                                              <p:pRg st="1" end="1"/>
                                            </p:txEl>
                                          </p:spTgt>
                                        </p:tgtEl>
                                      </p:cBhvr>
                                    </p:animEffect>
                                  </p:childTnLst>
                                </p:cTn>
                              </p:par>
                            </p:childTnLst>
                          </p:cTn>
                        </p:par>
                        <p:par>
                          <p:cTn id="61" fill="hold">
                            <p:stCondLst>
                              <p:cond delay="6050"/>
                            </p:stCondLst>
                            <p:childTnLst>
                              <p:par>
                                <p:cTn id="62" presetID="9" presetClass="entr" presetSubtype="0" fill="hold" nodeType="afterEffect">
                                  <p:stCondLst>
                                    <p:cond delay="0"/>
                                  </p:stCondLst>
                                  <p:childTnLst>
                                    <p:set>
                                      <p:cBhvr>
                                        <p:cTn id="63" dur="1" fill="hold">
                                          <p:stCondLst>
                                            <p:cond delay="0"/>
                                          </p:stCondLst>
                                        </p:cTn>
                                        <p:tgtEl>
                                          <p:spTgt spid="11"/>
                                        </p:tgtEl>
                                        <p:attrNameLst>
                                          <p:attrName>style.visibility</p:attrName>
                                        </p:attrNameLst>
                                      </p:cBhvr>
                                      <p:to>
                                        <p:strVal val="visible"/>
                                      </p:to>
                                    </p:set>
                                    <p:animEffect transition="in" filter="dissolve">
                                      <p:cBhvr>
                                        <p:cTn id="64" dur="500"/>
                                        <p:tgtEl>
                                          <p:spTgt spid="11"/>
                                        </p:tgtEl>
                                      </p:cBhvr>
                                    </p:animEffect>
                                  </p:childTnLst>
                                </p:cTn>
                              </p:par>
                              <p:par>
                                <p:cTn id="65" presetID="10" presetClass="entr" presetSubtype="0" fill="hold" grpId="0" nodeType="withEffect">
                                  <p:stCondLst>
                                    <p:cond delay="0"/>
                                  </p:stCondLst>
                                  <p:childTnLst>
                                    <p:set>
                                      <p:cBhvr>
                                        <p:cTn id="66" dur="1" fill="hold">
                                          <p:stCondLst>
                                            <p:cond delay="0"/>
                                          </p:stCondLst>
                                        </p:cTn>
                                        <p:tgtEl>
                                          <p:spTgt spid="40">
                                            <p:txEl>
                                              <p:pRg st="0" end="0"/>
                                            </p:txEl>
                                          </p:spTgt>
                                        </p:tgtEl>
                                        <p:attrNameLst>
                                          <p:attrName>style.visibility</p:attrName>
                                        </p:attrNameLst>
                                      </p:cBhvr>
                                      <p:to>
                                        <p:strVal val="visible"/>
                                      </p:to>
                                    </p:set>
                                    <p:animEffect transition="in" filter="fade">
                                      <p:cBhvr>
                                        <p:cTn id="67" dur="500"/>
                                        <p:tgtEl>
                                          <p:spTgt spid="40">
                                            <p:txEl>
                                              <p:pRg st="0" end="0"/>
                                            </p:txEl>
                                          </p:spTgt>
                                        </p:tgtEl>
                                      </p:cBhvr>
                                    </p:animEffect>
                                  </p:childTnLst>
                                </p:cTn>
                              </p:par>
                            </p:childTnLst>
                          </p:cTn>
                        </p:par>
                        <p:par>
                          <p:cTn id="68" fill="hold">
                            <p:stCondLst>
                              <p:cond delay="6550"/>
                            </p:stCondLst>
                            <p:childTnLst>
                              <p:par>
                                <p:cTn id="69" presetID="10" presetClass="entr" presetSubtype="0" fill="hold" grpId="0" nodeType="afterEffect">
                                  <p:stCondLst>
                                    <p:cond delay="0"/>
                                  </p:stCondLst>
                                  <p:childTnLst>
                                    <p:set>
                                      <p:cBhvr>
                                        <p:cTn id="70" dur="1" fill="hold">
                                          <p:stCondLst>
                                            <p:cond delay="0"/>
                                          </p:stCondLst>
                                        </p:cTn>
                                        <p:tgtEl>
                                          <p:spTgt spid="32">
                                            <p:txEl>
                                              <p:pRg st="0" end="0"/>
                                            </p:txEl>
                                          </p:spTgt>
                                        </p:tgtEl>
                                        <p:attrNameLst>
                                          <p:attrName>style.visibility</p:attrName>
                                        </p:attrNameLst>
                                      </p:cBhvr>
                                      <p:to>
                                        <p:strVal val="visible"/>
                                      </p:to>
                                    </p:set>
                                    <p:animEffect transition="in" filter="fade">
                                      <p:cBhvr>
                                        <p:cTn id="71" dur="500"/>
                                        <p:tgtEl>
                                          <p:spTgt spid="32">
                                            <p:txEl>
                                              <p:pRg st="0" end="0"/>
                                            </p:txEl>
                                          </p:spTgt>
                                        </p:tgtEl>
                                      </p:cBhvr>
                                    </p:animEffect>
                                  </p:childTnLst>
                                </p:cTn>
                              </p:par>
                            </p:childTnLst>
                          </p:cTn>
                        </p:par>
                        <p:par>
                          <p:cTn id="72" fill="hold">
                            <p:stCondLst>
                              <p:cond delay="7050"/>
                            </p:stCondLst>
                            <p:childTnLst>
                              <p:par>
                                <p:cTn id="73" presetID="10" presetClass="entr" presetSubtype="0" fill="hold" grpId="0" nodeType="afterEffect">
                                  <p:stCondLst>
                                    <p:cond delay="0"/>
                                  </p:stCondLst>
                                  <p:childTnLst>
                                    <p:set>
                                      <p:cBhvr>
                                        <p:cTn id="74" dur="1" fill="hold">
                                          <p:stCondLst>
                                            <p:cond delay="0"/>
                                          </p:stCondLst>
                                        </p:cTn>
                                        <p:tgtEl>
                                          <p:spTgt spid="32">
                                            <p:txEl>
                                              <p:pRg st="1" end="1"/>
                                            </p:txEl>
                                          </p:spTgt>
                                        </p:tgtEl>
                                        <p:attrNameLst>
                                          <p:attrName>style.visibility</p:attrName>
                                        </p:attrNameLst>
                                      </p:cBhvr>
                                      <p:to>
                                        <p:strVal val="visible"/>
                                      </p:to>
                                    </p:set>
                                    <p:animEffect transition="in" filter="fade">
                                      <p:cBhvr>
                                        <p:cTn id="75" dur="500"/>
                                        <p:tgtEl>
                                          <p:spTgt spid="32">
                                            <p:txEl>
                                              <p:pRg st="1" end="1"/>
                                            </p:txEl>
                                          </p:spTgt>
                                        </p:tgtEl>
                                      </p:cBhvr>
                                    </p:animEffect>
                                  </p:childTnLst>
                                </p:cTn>
                              </p:par>
                            </p:childTnLst>
                          </p:cTn>
                        </p:par>
                        <p:par>
                          <p:cTn id="76" fill="hold">
                            <p:stCondLst>
                              <p:cond delay="7550"/>
                            </p:stCondLst>
                            <p:childTnLst>
                              <p:par>
                                <p:cTn id="77" presetID="9" presetClass="entr" presetSubtype="0" fill="hold" nodeType="afterEffect">
                                  <p:stCondLst>
                                    <p:cond delay="0"/>
                                  </p:stCondLst>
                                  <p:childTnLst>
                                    <p:set>
                                      <p:cBhvr>
                                        <p:cTn id="78" dur="1" fill="hold">
                                          <p:stCondLst>
                                            <p:cond delay="0"/>
                                          </p:stCondLst>
                                        </p:cTn>
                                        <p:tgtEl>
                                          <p:spTgt spid="14"/>
                                        </p:tgtEl>
                                        <p:attrNameLst>
                                          <p:attrName>style.visibility</p:attrName>
                                        </p:attrNameLst>
                                      </p:cBhvr>
                                      <p:to>
                                        <p:strVal val="visible"/>
                                      </p:to>
                                    </p:set>
                                    <p:animEffect transition="in" filter="dissolve">
                                      <p:cBhvr>
                                        <p:cTn id="79" dur="500"/>
                                        <p:tgtEl>
                                          <p:spTgt spid="14"/>
                                        </p:tgtEl>
                                      </p:cBhvr>
                                    </p:animEffect>
                                  </p:childTnLst>
                                </p:cTn>
                              </p:par>
                              <p:par>
                                <p:cTn id="80" presetID="10" presetClass="entr" presetSubtype="0" fill="hold" grpId="0" nodeType="withEffect">
                                  <p:stCondLst>
                                    <p:cond delay="0"/>
                                  </p:stCondLst>
                                  <p:childTnLst>
                                    <p:set>
                                      <p:cBhvr>
                                        <p:cTn id="81" dur="1" fill="hold">
                                          <p:stCondLst>
                                            <p:cond delay="0"/>
                                          </p:stCondLst>
                                        </p:cTn>
                                        <p:tgtEl>
                                          <p:spTgt spid="41">
                                            <p:txEl>
                                              <p:pRg st="0" end="0"/>
                                            </p:txEl>
                                          </p:spTgt>
                                        </p:tgtEl>
                                        <p:attrNameLst>
                                          <p:attrName>style.visibility</p:attrName>
                                        </p:attrNameLst>
                                      </p:cBhvr>
                                      <p:to>
                                        <p:strVal val="visible"/>
                                      </p:to>
                                    </p:set>
                                    <p:animEffect transition="in" filter="fade">
                                      <p:cBhvr>
                                        <p:cTn id="82" dur="500"/>
                                        <p:tgtEl>
                                          <p:spTgt spid="41">
                                            <p:txEl>
                                              <p:pRg st="0" end="0"/>
                                            </p:txEl>
                                          </p:spTgt>
                                        </p:tgtEl>
                                      </p:cBhvr>
                                    </p:animEffect>
                                  </p:childTnLst>
                                </p:cTn>
                              </p:par>
                            </p:childTnLst>
                          </p:cTn>
                        </p:par>
                        <p:par>
                          <p:cTn id="83" fill="hold">
                            <p:stCondLst>
                              <p:cond delay="8050"/>
                            </p:stCondLst>
                            <p:childTnLst>
                              <p:par>
                                <p:cTn id="84" presetID="10" presetClass="entr" presetSubtype="0" fill="hold" grpId="0" nodeType="afterEffect">
                                  <p:stCondLst>
                                    <p:cond delay="0"/>
                                  </p:stCondLst>
                                  <p:childTnLst>
                                    <p:set>
                                      <p:cBhvr>
                                        <p:cTn id="85" dur="1" fill="hold">
                                          <p:stCondLst>
                                            <p:cond delay="0"/>
                                          </p:stCondLst>
                                        </p:cTn>
                                        <p:tgtEl>
                                          <p:spTgt spid="36">
                                            <p:txEl>
                                              <p:pRg st="0" end="0"/>
                                            </p:txEl>
                                          </p:spTgt>
                                        </p:tgtEl>
                                        <p:attrNameLst>
                                          <p:attrName>style.visibility</p:attrName>
                                        </p:attrNameLst>
                                      </p:cBhvr>
                                      <p:to>
                                        <p:strVal val="visible"/>
                                      </p:to>
                                    </p:set>
                                    <p:animEffect transition="in" filter="fade">
                                      <p:cBhvr>
                                        <p:cTn id="86" dur="500"/>
                                        <p:tgtEl>
                                          <p:spTgt spid="36">
                                            <p:txEl>
                                              <p:pRg st="0" end="0"/>
                                            </p:txEl>
                                          </p:spTgt>
                                        </p:tgtEl>
                                      </p:cBhvr>
                                    </p:animEffect>
                                  </p:childTnLst>
                                </p:cTn>
                              </p:par>
                            </p:childTnLst>
                          </p:cTn>
                        </p:par>
                        <p:par>
                          <p:cTn id="87" fill="hold">
                            <p:stCondLst>
                              <p:cond delay="8550"/>
                            </p:stCondLst>
                            <p:childTnLst>
                              <p:par>
                                <p:cTn id="88" presetID="10" presetClass="entr" presetSubtype="0" fill="hold" grpId="0" nodeType="afterEffect">
                                  <p:stCondLst>
                                    <p:cond delay="0"/>
                                  </p:stCondLst>
                                  <p:childTnLst>
                                    <p:set>
                                      <p:cBhvr>
                                        <p:cTn id="89" dur="1" fill="hold">
                                          <p:stCondLst>
                                            <p:cond delay="0"/>
                                          </p:stCondLst>
                                        </p:cTn>
                                        <p:tgtEl>
                                          <p:spTgt spid="36">
                                            <p:txEl>
                                              <p:pRg st="1" end="1"/>
                                            </p:txEl>
                                          </p:spTgt>
                                        </p:tgtEl>
                                        <p:attrNameLst>
                                          <p:attrName>style.visibility</p:attrName>
                                        </p:attrNameLst>
                                      </p:cBhvr>
                                      <p:to>
                                        <p:strVal val="visible"/>
                                      </p:to>
                                    </p:set>
                                    <p:animEffect transition="in" filter="fade">
                                      <p:cBhvr>
                                        <p:cTn id="90" dur="500"/>
                                        <p:tgtEl>
                                          <p:spTgt spid="36">
                                            <p:txEl>
                                              <p:pRg st="1" end="1"/>
                                            </p:txEl>
                                          </p:spTgt>
                                        </p:tgtEl>
                                      </p:cBhvr>
                                    </p:animEffect>
                                  </p:childTnLst>
                                </p:cTn>
                              </p:par>
                            </p:childTnLst>
                          </p:cTn>
                        </p:par>
                        <p:par>
                          <p:cTn id="91" fill="hold">
                            <p:stCondLst>
                              <p:cond delay="9050"/>
                            </p:stCondLst>
                            <p:childTnLst>
                              <p:par>
                                <p:cTn id="92" presetID="9" presetClass="entr" presetSubtype="0" fill="hold" nodeType="afterEffect">
                                  <p:stCondLst>
                                    <p:cond delay="0"/>
                                  </p:stCondLst>
                                  <p:childTnLst>
                                    <p:set>
                                      <p:cBhvr>
                                        <p:cTn id="93" dur="1" fill="hold">
                                          <p:stCondLst>
                                            <p:cond delay="0"/>
                                          </p:stCondLst>
                                        </p:cTn>
                                        <p:tgtEl>
                                          <p:spTgt spid="17"/>
                                        </p:tgtEl>
                                        <p:attrNameLst>
                                          <p:attrName>style.visibility</p:attrName>
                                        </p:attrNameLst>
                                      </p:cBhvr>
                                      <p:to>
                                        <p:strVal val="visible"/>
                                      </p:to>
                                    </p:set>
                                    <p:animEffect transition="in" filter="dissolve">
                                      <p:cBhvr>
                                        <p:cTn id="94" dur="500"/>
                                        <p:tgtEl>
                                          <p:spTgt spid="17"/>
                                        </p:tgtEl>
                                      </p:cBhvr>
                                    </p:animEffect>
                                  </p:childTnLst>
                                </p:cTn>
                              </p:par>
                              <p:par>
                                <p:cTn id="95" presetID="10" presetClass="entr" presetSubtype="0" fill="hold" grpId="0" nodeType="withEffect">
                                  <p:stCondLst>
                                    <p:cond delay="0"/>
                                  </p:stCondLst>
                                  <p:childTnLst>
                                    <p:set>
                                      <p:cBhvr>
                                        <p:cTn id="96" dur="1" fill="hold">
                                          <p:stCondLst>
                                            <p:cond delay="0"/>
                                          </p:stCondLst>
                                        </p:cTn>
                                        <p:tgtEl>
                                          <p:spTgt spid="42">
                                            <p:txEl>
                                              <p:pRg st="0" end="0"/>
                                            </p:txEl>
                                          </p:spTgt>
                                        </p:tgtEl>
                                        <p:attrNameLst>
                                          <p:attrName>style.visibility</p:attrName>
                                        </p:attrNameLst>
                                      </p:cBhvr>
                                      <p:to>
                                        <p:strVal val="visible"/>
                                      </p:to>
                                    </p:set>
                                    <p:animEffect transition="in" filter="fade">
                                      <p:cBhvr>
                                        <p:cTn id="97" dur="500"/>
                                        <p:tgtEl>
                                          <p:spTgt spid="42">
                                            <p:txEl>
                                              <p:pRg st="0" end="0"/>
                                            </p:txEl>
                                          </p:spTgt>
                                        </p:tgtEl>
                                      </p:cBhvr>
                                    </p:animEffect>
                                  </p:childTnLst>
                                </p:cTn>
                              </p:par>
                            </p:childTnLst>
                          </p:cTn>
                        </p:par>
                        <p:par>
                          <p:cTn id="98" fill="hold">
                            <p:stCondLst>
                              <p:cond delay="9550"/>
                            </p:stCondLst>
                            <p:childTnLst>
                              <p:par>
                                <p:cTn id="99" presetID="10" presetClass="entr" presetSubtype="0" fill="hold" grpId="0" nodeType="afterEffect">
                                  <p:stCondLst>
                                    <p:cond delay="0"/>
                                  </p:stCondLst>
                                  <p:childTnLst>
                                    <p:set>
                                      <p:cBhvr>
                                        <p:cTn id="100" dur="1" fill="hold">
                                          <p:stCondLst>
                                            <p:cond delay="0"/>
                                          </p:stCondLst>
                                        </p:cTn>
                                        <p:tgtEl>
                                          <p:spTgt spid="35">
                                            <p:txEl>
                                              <p:pRg st="0" end="0"/>
                                            </p:txEl>
                                          </p:spTgt>
                                        </p:tgtEl>
                                        <p:attrNameLst>
                                          <p:attrName>style.visibility</p:attrName>
                                        </p:attrNameLst>
                                      </p:cBhvr>
                                      <p:to>
                                        <p:strVal val="visible"/>
                                      </p:to>
                                    </p:set>
                                    <p:animEffect transition="in" filter="fade">
                                      <p:cBhvr>
                                        <p:cTn id="101" dur="500"/>
                                        <p:tgtEl>
                                          <p:spTgt spid="35">
                                            <p:txEl>
                                              <p:pRg st="0" end="0"/>
                                            </p:txEl>
                                          </p:spTgt>
                                        </p:tgtEl>
                                      </p:cBhvr>
                                    </p:animEffect>
                                  </p:childTnLst>
                                </p:cTn>
                              </p:par>
                            </p:childTnLst>
                          </p:cTn>
                        </p:par>
                        <p:par>
                          <p:cTn id="102" fill="hold">
                            <p:stCondLst>
                              <p:cond delay="10050"/>
                            </p:stCondLst>
                            <p:childTnLst>
                              <p:par>
                                <p:cTn id="103" presetID="10" presetClass="entr" presetSubtype="0" fill="hold" grpId="0" nodeType="afterEffect">
                                  <p:stCondLst>
                                    <p:cond delay="0"/>
                                  </p:stCondLst>
                                  <p:childTnLst>
                                    <p:set>
                                      <p:cBhvr>
                                        <p:cTn id="104" dur="1" fill="hold">
                                          <p:stCondLst>
                                            <p:cond delay="0"/>
                                          </p:stCondLst>
                                        </p:cTn>
                                        <p:tgtEl>
                                          <p:spTgt spid="35">
                                            <p:txEl>
                                              <p:pRg st="1" end="1"/>
                                            </p:txEl>
                                          </p:spTgt>
                                        </p:tgtEl>
                                        <p:attrNameLst>
                                          <p:attrName>style.visibility</p:attrName>
                                        </p:attrNameLst>
                                      </p:cBhvr>
                                      <p:to>
                                        <p:strVal val="visible"/>
                                      </p:to>
                                    </p:set>
                                    <p:animEffect transition="in" filter="fade">
                                      <p:cBhvr>
                                        <p:cTn id="105" dur="500"/>
                                        <p:tgtEl>
                                          <p:spTgt spid="35">
                                            <p:txEl>
                                              <p:pRg st="1" end="1"/>
                                            </p:txEl>
                                          </p:spTgt>
                                        </p:tgtEl>
                                      </p:cBhvr>
                                    </p:animEffect>
                                  </p:childTnLst>
                                </p:cTn>
                              </p:par>
                            </p:childTnLst>
                          </p:cTn>
                        </p:par>
                        <p:par>
                          <p:cTn id="106" fill="hold">
                            <p:stCondLst>
                              <p:cond delay="10550"/>
                            </p:stCondLst>
                            <p:childTnLst>
                              <p:par>
                                <p:cTn id="107" presetID="9" presetClass="entr" presetSubtype="0" fill="hold" nodeType="afterEffect">
                                  <p:stCondLst>
                                    <p:cond delay="0"/>
                                  </p:stCondLst>
                                  <p:childTnLst>
                                    <p:set>
                                      <p:cBhvr>
                                        <p:cTn id="108" dur="1" fill="hold">
                                          <p:stCondLst>
                                            <p:cond delay="0"/>
                                          </p:stCondLst>
                                        </p:cTn>
                                        <p:tgtEl>
                                          <p:spTgt spid="20"/>
                                        </p:tgtEl>
                                        <p:attrNameLst>
                                          <p:attrName>style.visibility</p:attrName>
                                        </p:attrNameLst>
                                      </p:cBhvr>
                                      <p:to>
                                        <p:strVal val="visible"/>
                                      </p:to>
                                    </p:set>
                                    <p:animEffect transition="in" filter="dissolve">
                                      <p:cBhvr>
                                        <p:cTn id="109" dur="500"/>
                                        <p:tgtEl>
                                          <p:spTgt spid="20"/>
                                        </p:tgtEl>
                                      </p:cBhvr>
                                    </p:animEffect>
                                  </p:childTnLst>
                                </p:cTn>
                              </p:par>
                              <p:par>
                                <p:cTn id="110" presetID="10" presetClass="entr" presetSubtype="0" fill="hold" grpId="0" nodeType="withEffect">
                                  <p:stCondLst>
                                    <p:cond delay="0"/>
                                  </p:stCondLst>
                                  <p:childTnLst>
                                    <p:set>
                                      <p:cBhvr>
                                        <p:cTn id="111" dur="1" fill="hold">
                                          <p:stCondLst>
                                            <p:cond delay="0"/>
                                          </p:stCondLst>
                                        </p:cTn>
                                        <p:tgtEl>
                                          <p:spTgt spid="43">
                                            <p:txEl>
                                              <p:pRg st="0" end="0"/>
                                            </p:txEl>
                                          </p:spTgt>
                                        </p:tgtEl>
                                        <p:attrNameLst>
                                          <p:attrName>style.visibility</p:attrName>
                                        </p:attrNameLst>
                                      </p:cBhvr>
                                      <p:to>
                                        <p:strVal val="visible"/>
                                      </p:to>
                                    </p:set>
                                    <p:animEffect transition="in" filter="fade">
                                      <p:cBhvr>
                                        <p:cTn id="112" dur="500"/>
                                        <p:tgtEl>
                                          <p:spTgt spid="43">
                                            <p:txEl>
                                              <p:pRg st="0" end="0"/>
                                            </p:txEl>
                                          </p:spTgt>
                                        </p:tgtEl>
                                      </p:cBhvr>
                                    </p:animEffect>
                                  </p:childTnLst>
                                </p:cTn>
                              </p:par>
                            </p:childTnLst>
                          </p:cTn>
                        </p:par>
                        <p:par>
                          <p:cTn id="113" fill="hold">
                            <p:stCondLst>
                              <p:cond delay="11050"/>
                            </p:stCondLst>
                            <p:childTnLst>
                              <p:par>
                                <p:cTn id="114" presetID="10" presetClass="entr" presetSubtype="0" fill="hold" grpId="0" nodeType="afterEffect">
                                  <p:stCondLst>
                                    <p:cond delay="0"/>
                                  </p:stCondLst>
                                  <p:childTnLst>
                                    <p:set>
                                      <p:cBhvr>
                                        <p:cTn id="115" dur="1" fill="hold">
                                          <p:stCondLst>
                                            <p:cond delay="0"/>
                                          </p:stCondLst>
                                        </p:cTn>
                                        <p:tgtEl>
                                          <p:spTgt spid="34">
                                            <p:txEl>
                                              <p:pRg st="0" end="0"/>
                                            </p:txEl>
                                          </p:spTgt>
                                        </p:tgtEl>
                                        <p:attrNameLst>
                                          <p:attrName>style.visibility</p:attrName>
                                        </p:attrNameLst>
                                      </p:cBhvr>
                                      <p:to>
                                        <p:strVal val="visible"/>
                                      </p:to>
                                    </p:set>
                                    <p:animEffect transition="in" filter="fade">
                                      <p:cBhvr>
                                        <p:cTn id="116" dur="500"/>
                                        <p:tgtEl>
                                          <p:spTgt spid="34">
                                            <p:txEl>
                                              <p:pRg st="0" end="0"/>
                                            </p:txEl>
                                          </p:spTgt>
                                        </p:tgtEl>
                                      </p:cBhvr>
                                    </p:animEffect>
                                  </p:childTnLst>
                                </p:cTn>
                              </p:par>
                            </p:childTnLst>
                          </p:cTn>
                        </p:par>
                        <p:par>
                          <p:cTn id="117" fill="hold">
                            <p:stCondLst>
                              <p:cond delay="11550"/>
                            </p:stCondLst>
                            <p:childTnLst>
                              <p:par>
                                <p:cTn id="118" presetID="10" presetClass="entr" presetSubtype="0" fill="hold" grpId="0" nodeType="afterEffect">
                                  <p:stCondLst>
                                    <p:cond delay="0"/>
                                  </p:stCondLst>
                                  <p:childTnLst>
                                    <p:set>
                                      <p:cBhvr>
                                        <p:cTn id="119" dur="1" fill="hold">
                                          <p:stCondLst>
                                            <p:cond delay="0"/>
                                          </p:stCondLst>
                                        </p:cTn>
                                        <p:tgtEl>
                                          <p:spTgt spid="34">
                                            <p:txEl>
                                              <p:pRg st="1" end="1"/>
                                            </p:txEl>
                                          </p:spTgt>
                                        </p:tgtEl>
                                        <p:attrNameLst>
                                          <p:attrName>style.visibility</p:attrName>
                                        </p:attrNameLst>
                                      </p:cBhvr>
                                      <p:to>
                                        <p:strVal val="visible"/>
                                      </p:to>
                                    </p:set>
                                    <p:animEffect transition="in" filter="fade">
                                      <p:cBhvr>
                                        <p:cTn id="120" dur="500"/>
                                        <p:tgtEl>
                                          <p:spTgt spid="34">
                                            <p:txEl>
                                              <p:pRg st="1" end="1"/>
                                            </p:txEl>
                                          </p:spTgt>
                                        </p:tgtEl>
                                      </p:cBhvr>
                                    </p:animEffect>
                                  </p:childTnLst>
                                </p:cTn>
                              </p:par>
                            </p:childTnLst>
                          </p:cTn>
                        </p:par>
                        <p:par>
                          <p:cTn id="121" fill="hold">
                            <p:stCondLst>
                              <p:cond delay="12050"/>
                            </p:stCondLst>
                            <p:childTnLst>
                              <p:par>
                                <p:cTn id="122" presetID="9" presetClass="entr" presetSubtype="0" fill="hold" nodeType="afterEffect">
                                  <p:stCondLst>
                                    <p:cond delay="0"/>
                                  </p:stCondLst>
                                  <p:childTnLst>
                                    <p:set>
                                      <p:cBhvr>
                                        <p:cTn id="123" dur="1" fill="hold">
                                          <p:stCondLst>
                                            <p:cond delay="0"/>
                                          </p:stCondLst>
                                        </p:cTn>
                                        <p:tgtEl>
                                          <p:spTgt spid="23"/>
                                        </p:tgtEl>
                                        <p:attrNameLst>
                                          <p:attrName>style.visibility</p:attrName>
                                        </p:attrNameLst>
                                      </p:cBhvr>
                                      <p:to>
                                        <p:strVal val="visible"/>
                                      </p:to>
                                    </p:set>
                                    <p:animEffect transition="in" filter="dissolve">
                                      <p:cBhvr>
                                        <p:cTn id="124" dur="500"/>
                                        <p:tgtEl>
                                          <p:spTgt spid="23"/>
                                        </p:tgtEl>
                                      </p:cBhvr>
                                    </p:animEffect>
                                  </p:childTnLst>
                                </p:cTn>
                              </p:par>
                              <p:par>
                                <p:cTn id="125" presetID="10" presetClass="entr" presetSubtype="0" fill="hold" grpId="0" nodeType="withEffect">
                                  <p:stCondLst>
                                    <p:cond delay="0"/>
                                  </p:stCondLst>
                                  <p:childTnLst>
                                    <p:set>
                                      <p:cBhvr>
                                        <p:cTn id="126" dur="1" fill="hold">
                                          <p:stCondLst>
                                            <p:cond delay="0"/>
                                          </p:stCondLst>
                                        </p:cTn>
                                        <p:tgtEl>
                                          <p:spTgt spid="44">
                                            <p:txEl>
                                              <p:pRg st="0" end="0"/>
                                            </p:txEl>
                                          </p:spTgt>
                                        </p:tgtEl>
                                        <p:attrNameLst>
                                          <p:attrName>style.visibility</p:attrName>
                                        </p:attrNameLst>
                                      </p:cBhvr>
                                      <p:to>
                                        <p:strVal val="visible"/>
                                      </p:to>
                                    </p:set>
                                    <p:animEffect transition="in" filter="fade">
                                      <p:cBhvr>
                                        <p:cTn id="127" dur="500"/>
                                        <p:tgtEl>
                                          <p:spTgt spid="44">
                                            <p:txEl>
                                              <p:pRg st="0" end="0"/>
                                            </p:txEl>
                                          </p:spTgt>
                                        </p:tgtEl>
                                      </p:cBhvr>
                                    </p:animEffect>
                                  </p:childTnLst>
                                </p:cTn>
                              </p:par>
                            </p:childTnLst>
                          </p:cTn>
                        </p:par>
                        <p:par>
                          <p:cTn id="128" fill="hold">
                            <p:stCondLst>
                              <p:cond delay="12550"/>
                            </p:stCondLst>
                            <p:childTnLst>
                              <p:par>
                                <p:cTn id="129" presetID="10" presetClass="entr" presetSubtype="0" fill="hold" grpId="0" nodeType="afterEffect">
                                  <p:stCondLst>
                                    <p:cond delay="0"/>
                                  </p:stCondLst>
                                  <p:childTnLst>
                                    <p:set>
                                      <p:cBhvr>
                                        <p:cTn id="130" dur="1" fill="hold">
                                          <p:stCondLst>
                                            <p:cond delay="0"/>
                                          </p:stCondLst>
                                        </p:cTn>
                                        <p:tgtEl>
                                          <p:spTgt spid="33">
                                            <p:txEl>
                                              <p:pRg st="0" end="0"/>
                                            </p:txEl>
                                          </p:spTgt>
                                        </p:tgtEl>
                                        <p:attrNameLst>
                                          <p:attrName>style.visibility</p:attrName>
                                        </p:attrNameLst>
                                      </p:cBhvr>
                                      <p:to>
                                        <p:strVal val="visible"/>
                                      </p:to>
                                    </p:set>
                                    <p:animEffect transition="in" filter="fade">
                                      <p:cBhvr>
                                        <p:cTn id="131" dur="500"/>
                                        <p:tgtEl>
                                          <p:spTgt spid="33">
                                            <p:txEl>
                                              <p:pRg st="0" end="0"/>
                                            </p:txEl>
                                          </p:spTgt>
                                        </p:tgtEl>
                                      </p:cBhvr>
                                    </p:animEffect>
                                  </p:childTnLst>
                                </p:cTn>
                              </p:par>
                            </p:childTnLst>
                          </p:cTn>
                        </p:par>
                        <p:par>
                          <p:cTn id="132" fill="hold">
                            <p:stCondLst>
                              <p:cond delay="13050"/>
                            </p:stCondLst>
                            <p:childTnLst>
                              <p:par>
                                <p:cTn id="133" presetID="10" presetClass="entr" presetSubtype="0" fill="hold" grpId="0" nodeType="afterEffect">
                                  <p:stCondLst>
                                    <p:cond delay="0"/>
                                  </p:stCondLst>
                                  <p:childTnLst>
                                    <p:set>
                                      <p:cBhvr>
                                        <p:cTn id="134" dur="1" fill="hold">
                                          <p:stCondLst>
                                            <p:cond delay="0"/>
                                          </p:stCondLst>
                                        </p:cTn>
                                        <p:tgtEl>
                                          <p:spTgt spid="33">
                                            <p:txEl>
                                              <p:pRg st="1" end="1"/>
                                            </p:txEl>
                                          </p:spTgt>
                                        </p:tgtEl>
                                        <p:attrNameLst>
                                          <p:attrName>style.visibility</p:attrName>
                                        </p:attrNameLst>
                                      </p:cBhvr>
                                      <p:to>
                                        <p:strVal val="visible"/>
                                      </p:to>
                                    </p:set>
                                    <p:animEffect transition="in" filter="fade">
                                      <p:cBhvr>
                                        <p:cTn id="135" dur="500"/>
                                        <p:tgtEl>
                                          <p:spTgt spid="3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uiExpand="1" build="p"/>
      <p:bldP spid="30" grpId="0" build="p"/>
      <p:bldP spid="31" grpId="0" build="p"/>
      <p:bldP spid="32" grpId="0" build="p"/>
      <p:bldP spid="33" grpId="0" build="p"/>
      <p:bldP spid="34" grpId="0" build="p"/>
      <p:bldP spid="35" grpId="0" build="p"/>
      <p:bldP spid="36" grpId="0" build="p"/>
      <p:bldP spid="37" grpId="0" build="p"/>
      <p:bldP spid="38" grpId="0" build="p"/>
      <p:bldP spid="39" grpId="0" build="p"/>
      <p:bldP spid="40" grpId="0" build="p"/>
      <p:bldP spid="41" grpId="0" build="p"/>
      <p:bldP spid="42" grpId="0" build="p"/>
      <p:bldP spid="43" grpId="0" build="p"/>
      <p:bldP spid="44" grpId="0" build="p"/>
      <p:bldP spid="46"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Shape 86"/>
          <p:cNvSpPr/>
          <p:nvPr/>
        </p:nvSpPr>
        <p:spPr>
          <a:xfrm>
            <a:off x="0" y="1722623"/>
            <a:ext cx="9144000" cy="1656184"/>
          </a:xfrm>
          <a:prstGeom prst="rect">
            <a:avLst/>
          </a:prstGeom>
          <a:solidFill>
            <a:schemeClr val="accent1"/>
          </a:solidFill>
          <a:ln w="12700">
            <a:miter lim="400000"/>
          </a:ln>
        </p:spPr>
        <p:txBody>
          <a:bodyPr lIns="38100" tIns="38100" rIns="38100" bIns="38100" anchor="ctr"/>
          <a:lstStyle/>
          <a:p>
            <a:pPr lvl="0">
              <a:defRPr sz="3200">
                <a:solidFill>
                  <a:srgbClr val="FFFFFF"/>
                </a:solidFill>
                <a:latin typeface="+mn-lt"/>
                <a:ea typeface="+mn-ea"/>
                <a:cs typeface="+mn-cs"/>
                <a:sym typeface="Helvetica Light"/>
              </a:defRPr>
            </a:pPr>
            <a:endParaRPr>
              <a:latin typeface="Arial"/>
              <a:ea typeface="微软雅黑"/>
              <a:sym typeface="Arial"/>
            </a:endParaRPr>
          </a:p>
        </p:txBody>
      </p:sp>
      <p:sp>
        <p:nvSpPr>
          <p:cNvPr id="23" name="Text Placeholder 4"/>
          <p:cNvSpPr txBox="1"/>
          <p:nvPr/>
        </p:nvSpPr>
        <p:spPr>
          <a:xfrm>
            <a:off x="7241068" y="2001467"/>
            <a:ext cx="1272728" cy="1080120"/>
          </a:xfrm>
          <a:prstGeom prst="rect">
            <a:avLst/>
          </a:prstGeom>
        </p:spPr>
        <p:txBody>
          <a:bodyPr anchor="ctr">
            <a:noAutofit/>
          </a:bodyPr>
          <a:lstStyle>
            <a:defPPr>
              <a:defRPr lang="zh-CN"/>
            </a:defPPr>
            <a:lvl1pPr indent="0" algn="ctr">
              <a:spcBef>
                <a:spcPct val="20000"/>
              </a:spcBef>
              <a:buFont typeface="Arial" panose="020B0604020202020204" pitchFamily="34" charset="0"/>
              <a:buNone/>
              <a:defRPr sz="8000">
                <a:solidFill>
                  <a:schemeClr val="bg1"/>
                </a:solidFill>
                <a:latin typeface="Impact" pitchFamily="34" charset="0"/>
                <a:ea typeface="微软雅黑"/>
              </a:defRPr>
            </a:lvl1pPr>
            <a:lvl2pPr marL="742950" indent="-285750">
              <a:spcBef>
                <a:spcPct val="20000"/>
              </a:spcBef>
              <a:buFont typeface="Arial" panose="020B0604020202020204" pitchFamily="34" charset="0"/>
              <a:buChar char="–"/>
              <a:defRPr sz="2800"/>
            </a:lvl2pPr>
            <a:lvl3pPr marL="1143000" indent="-228600">
              <a:spcBef>
                <a:spcPct val="20000"/>
              </a:spcBef>
              <a:buFont typeface="Arial" panose="020B0604020202020204" pitchFamily="34" charset="0"/>
              <a:buChar char="•"/>
              <a:defRPr sz="2400"/>
            </a:lvl3pPr>
            <a:lvl4pPr marL="1600200" indent="-228600">
              <a:spcBef>
                <a:spcPct val="20000"/>
              </a:spcBef>
              <a:buFont typeface="Arial" panose="020B0604020202020204" pitchFamily="34" charset="0"/>
              <a:buChar char="–"/>
              <a:defRPr sz="2000"/>
            </a:lvl4pPr>
            <a:lvl5pPr marL="2057400" indent="-228600">
              <a:spcBef>
                <a:spcPct val="20000"/>
              </a:spcBef>
              <a:buFont typeface="Arial" panose="020B0604020202020204" pitchFamily="34" charset="0"/>
              <a:buChar char="»"/>
              <a:defRPr sz="2000"/>
            </a:lvl5pPr>
            <a:lvl6pPr marL="2514600" indent="-228600">
              <a:spcBef>
                <a:spcPct val="20000"/>
              </a:spcBef>
              <a:buFont typeface="Arial" panose="020B0604020202020204" pitchFamily="34" charset="0"/>
              <a:buChar char="•"/>
              <a:defRPr sz="2000"/>
            </a:lvl6pPr>
            <a:lvl7pPr marL="2971800" indent="-228600">
              <a:spcBef>
                <a:spcPct val="20000"/>
              </a:spcBef>
              <a:buFont typeface="Arial" panose="020B0604020202020204" pitchFamily="34" charset="0"/>
              <a:buChar char="•"/>
              <a:defRPr sz="2000"/>
            </a:lvl7pPr>
            <a:lvl8pPr marL="3429000" indent="-228600">
              <a:spcBef>
                <a:spcPct val="20000"/>
              </a:spcBef>
              <a:buFont typeface="Arial" panose="020B0604020202020204" pitchFamily="34" charset="0"/>
              <a:buChar char="•"/>
              <a:defRPr sz="2000"/>
            </a:lvl8pPr>
            <a:lvl9pPr marL="3886200" indent="-228600">
              <a:spcBef>
                <a:spcPct val="20000"/>
              </a:spcBef>
              <a:buFont typeface="Arial" panose="020B0604020202020204" pitchFamily="34" charset="0"/>
              <a:buChar char="•"/>
              <a:defRPr sz="2000"/>
            </a:lvl9pPr>
          </a:lstStyle>
          <a:p>
            <a:r>
              <a:rPr lang="en-US" altLang="zh-CN" dirty="0">
                <a:sym typeface="Arial"/>
              </a:rPr>
              <a:t>05</a:t>
            </a:r>
            <a:endParaRPr lang="en-GB" dirty="0">
              <a:sym typeface="Arial"/>
            </a:endParaRPr>
          </a:p>
        </p:txBody>
      </p:sp>
      <p:sp>
        <p:nvSpPr>
          <p:cNvPr id="24" name="TextBox 23"/>
          <p:cNvSpPr txBox="1"/>
          <p:nvPr/>
        </p:nvSpPr>
        <p:spPr>
          <a:xfrm>
            <a:off x="3450356" y="2135440"/>
            <a:ext cx="3651772" cy="500139"/>
          </a:xfrm>
          <a:prstGeom prst="rect">
            <a:avLst/>
          </a:prstGeom>
          <a:noFill/>
        </p:spPr>
        <p:txBody>
          <a:bodyPr wrap="square" lIns="68584" tIns="34291" rIns="68584" bIns="34291" rtlCol="0">
            <a:spAutoFit/>
          </a:bodyPr>
          <a:lstStyle/>
          <a:p>
            <a:pPr algn="r" eaLnBrk="0" hangingPunct="0"/>
            <a:r>
              <a:rPr lang="en-US" altLang="zh-CN" sz="2800" b="1" dirty="0">
                <a:solidFill>
                  <a:schemeClr val="bg1"/>
                </a:solidFill>
                <a:latin typeface="Arial"/>
                <a:ea typeface="微软雅黑"/>
                <a:sym typeface="Arial"/>
              </a:rPr>
              <a:t>Add title text</a:t>
            </a:r>
            <a:endParaRPr lang="zh-CN" altLang="en-US" sz="2800" b="1" dirty="0">
              <a:solidFill>
                <a:schemeClr val="bg1"/>
              </a:solidFill>
              <a:latin typeface="Arial"/>
              <a:ea typeface="微软雅黑"/>
              <a:sym typeface="Arial"/>
            </a:endParaRPr>
          </a:p>
        </p:txBody>
      </p:sp>
      <p:sp>
        <p:nvSpPr>
          <p:cNvPr id="25" name="TextBox 24"/>
          <p:cNvSpPr txBox="1"/>
          <p:nvPr/>
        </p:nvSpPr>
        <p:spPr>
          <a:xfrm>
            <a:off x="3450356" y="2633371"/>
            <a:ext cx="3651772" cy="284695"/>
          </a:xfrm>
          <a:prstGeom prst="rect">
            <a:avLst/>
          </a:prstGeom>
          <a:noFill/>
        </p:spPr>
        <p:txBody>
          <a:bodyPr wrap="square" lIns="68584" tIns="34291" rIns="68584" bIns="34291" rtlCol="0">
            <a:spAutoFit/>
          </a:bodyPr>
          <a:lstStyle/>
          <a:p>
            <a:pPr algn="r" eaLnBrk="0" hangingPunct="0"/>
            <a:r>
              <a:rPr lang="en-US" altLang="zh-CN" sz="1400" dirty="0">
                <a:solidFill>
                  <a:schemeClr val="bg1"/>
                </a:solidFill>
                <a:latin typeface="Arial"/>
                <a:ea typeface="微软雅黑"/>
                <a:sym typeface="Arial"/>
              </a:rPr>
              <a:t>Insert the Subtitle of Your Presentation</a:t>
            </a:r>
            <a:endParaRPr lang="zh-CN" altLang="en-US" sz="1400" dirty="0">
              <a:solidFill>
                <a:schemeClr val="bg1"/>
              </a:solidFill>
              <a:latin typeface="Arial"/>
              <a:ea typeface="微软雅黑"/>
              <a:sym typeface="Arial"/>
            </a:endParaRPr>
          </a:p>
        </p:txBody>
      </p:sp>
      <p:grpSp>
        <p:nvGrpSpPr>
          <p:cNvPr id="26" name="组合 25"/>
          <p:cNvGrpSpPr/>
          <p:nvPr/>
        </p:nvGrpSpPr>
        <p:grpSpPr>
          <a:xfrm>
            <a:off x="827585" y="1505590"/>
            <a:ext cx="2096339" cy="2089241"/>
            <a:chOff x="755650" y="852488"/>
            <a:chExt cx="2344738" cy="2336800"/>
          </a:xfrm>
        </p:grpSpPr>
        <p:sp>
          <p:nvSpPr>
            <p:cNvPr id="27" name="Freeform 5"/>
            <p:cNvSpPr>
              <a:spLocks noEditPoints="1"/>
            </p:cNvSpPr>
            <p:nvPr/>
          </p:nvSpPr>
          <p:spPr bwMode="auto">
            <a:xfrm>
              <a:off x="755650" y="852488"/>
              <a:ext cx="2344738" cy="2336800"/>
            </a:xfrm>
            <a:custGeom>
              <a:avLst/>
              <a:gdLst>
                <a:gd name="T0" fmla="*/ 325 w 3063"/>
                <a:gd name="T1" fmla="*/ 1531 h 3056"/>
                <a:gd name="T2" fmla="*/ 1531 w 3063"/>
                <a:gd name="T3" fmla="*/ 325 h 3056"/>
                <a:gd name="T4" fmla="*/ 2738 w 3063"/>
                <a:gd name="T5" fmla="*/ 1531 h 3056"/>
                <a:gd name="T6" fmla="*/ 1531 w 3063"/>
                <a:gd name="T7" fmla="*/ 2737 h 3056"/>
                <a:gd name="T8" fmla="*/ 325 w 3063"/>
                <a:gd name="T9" fmla="*/ 1531 h 3056"/>
                <a:gd name="T10" fmla="*/ 1291 w 3063"/>
                <a:gd name="T11" fmla="*/ 246 h 3056"/>
                <a:gd name="T12" fmla="*/ 1115 w 3063"/>
                <a:gd name="T13" fmla="*/ 57 h 3056"/>
                <a:gd name="T14" fmla="*/ 846 w 3063"/>
                <a:gd name="T15" fmla="*/ 162 h 3056"/>
                <a:gd name="T16" fmla="*/ 843 w 3063"/>
                <a:gd name="T17" fmla="*/ 419 h 3056"/>
                <a:gd name="T18" fmla="*/ 611 w 3063"/>
                <a:gd name="T19" fmla="*/ 307 h 3056"/>
                <a:gd name="T20" fmla="*/ 398 w 3063"/>
                <a:gd name="T21" fmla="*/ 502 h 3056"/>
                <a:gd name="T22" fmla="*/ 488 w 3063"/>
                <a:gd name="T23" fmla="*/ 743 h 3056"/>
                <a:gd name="T24" fmla="*/ 231 w 3063"/>
                <a:gd name="T25" fmla="*/ 722 h 3056"/>
                <a:gd name="T26" fmla="*/ 102 w 3063"/>
                <a:gd name="T27" fmla="*/ 981 h 3056"/>
                <a:gd name="T28" fmla="*/ 274 w 3063"/>
                <a:gd name="T29" fmla="*/ 1173 h 3056"/>
                <a:gd name="T30" fmla="*/ 27 w 3063"/>
                <a:gd name="T31" fmla="*/ 1247 h 3056"/>
                <a:gd name="T32" fmla="*/ 0 w 3063"/>
                <a:gd name="T33" fmla="*/ 1531 h 3056"/>
                <a:gd name="T34" fmla="*/ 0 w 3063"/>
                <a:gd name="T35" fmla="*/ 1535 h 3056"/>
                <a:gd name="T36" fmla="*/ 229 w 3063"/>
                <a:gd name="T37" fmla="*/ 1652 h 3056"/>
                <a:gd name="T38" fmla="*/ 26 w 3063"/>
                <a:gd name="T39" fmla="*/ 1809 h 3056"/>
                <a:gd name="T40" fmla="*/ 105 w 3063"/>
                <a:gd name="T41" fmla="*/ 2087 h 3056"/>
                <a:gd name="T42" fmla="*/ 361 w 3063"/>
                <a:gd name="T43" fmla="*/ 2114 h 3056"/>
                <a:gd name="T44" fmla="*/ 228 w 3063"/>
                <a:gd name="T45" fmla="*/ 2334 h 3056"/>
                <a:gd name="T46" fmla="*/ 402 w 3063"/>
                <a:gd name="T47" fmla="*/ 2565 h 3056"/>
                <a:gd name="T48" fmla="*/ 651 w 3063"/>
                <a:gd name="T49" fmla="*/ 2498 h 3056"/>
                <a:gd name="T50" fmla="*/ 606 w 3063"/>
                <a:gd name="T51" fmla="*/ 2751 h 3056"/>
                <a:gd name="T52" fmla="*/ 852 w 3063"/>
                <a:gd name="T53" fmla="*/ 2904 h 3056"/>
                <a:gd name="T54" fmla="*/ 1059 w 3063"/>
                <a:gd name="T55" fmla="*/ 2751 h 3056"/>
                <a:gd name="T56" fmla="*/ 1109 w 3063"/>
                <a:gd name="T57" fmla="*/ 3003 h 3056"/>
                <a:gd name="T58" fmla="*/ 1394 w 3063"/>
                <a:gd name="T59" fmla="*/ 3056 h 3056"/>
                <a:gd name="T60" fmla="*/ 1531 w 3063"/>
                <a:gd name="T61" fmla="*/ 2839 h 3056"/>
                <a:gd name="T62" fmla="*/ 1669 w 3063"/>
                <a:gd name="T63" fmla="*/ 3056 h 3056"/>
                <a:gd name="T64" fmla="*/ 1954 w 3063"/>
                <a:gd name="T65" fmla="*/ 3003 h 3056"/>
                <a:gd name="T66" fmla="*/ 2004 w 3063"/>
                <a:gd name="T67" fmla="*/ 2751 h 3056"/>
                <a:gd name="T68" fmla="*/ 2211 w 3063"/>
                <a:gd name="T69" fmla="*/ 2904 h 3056"/>
                <a:gd name="T70" fmla="*/ 2457 w 3063"/>
                <a:gd name="T71" fmla="*/ 2751 h 3056"/>
                <a:gd name="T72" fmla="*/ 2412 w 3063"/>
                <a:gd name="T73" fmla="*/ 2498 h 3056"/>
                <a:gd name="T74" fmla="*/ 2661 w 3063"/>
                <a:gd name="T75" fmla="*/ 2565 h 3056"/>
                <a:gd name="T76" fmla="*/ 2835 w 3063"/>
                <a:gd name="T77" fmla="*/ 2334 h 3056"/>
                <a:gd name="T78" fmla="*/ 2702 w 3063"/>
                <a:gd name="T79" fmla="*/ 2114 h 3056"/>
                <a:gd name="T80" fmla="*/ 2958 w 3063"/>
                <a:gd name="T81" fmla="*/ 2087 h 3056"/>
                <a:gd name="T82" fmla="*/ 3037 w 3063"/>
                <a:gd name="T83" fmla="*/ 1809 h 3056"/>
                <a:gd name="T84" fmla="*/ 2834 w 3063"/>
                <a:gd name="T85" fmla="*/ 1652 h 3056"/>
                <a:gd name="T86" fmla="*/ 3063 w 3063"/>
                <a:gd name="T87" fmla="*/ 1535 h 3056"/>
                <a:gd name="T88" fmla="*/ 3063 w 3063"/>
                <a:gd name="T89" fmla="*/ 1531 h 3056"/>
                <a:gd name="T90" fmla="*/ 3036 w 3063"/>
                <a:gd name="T91" fmla="*/ 1247 h 3056"/>
                <a:gd name="T92" fmla="*/ 2789 w 3063"/>
                <a:gd name="T93" fmla="*/ 1173 h 3056"/>
                <a:gd name="T94" fmla="*/ 2961 w 3063"/>
                <a:gd name="T95" fmla="*/ 981 h 3056"/>
                <a:gd name="T96" fmla="*/ 2832 w 3063"/>
                <a:gd name="T97" fmla="*/ 722 h 3056"/>
                <a:gd name="T98" fmla="*/ 2575 w 3063"/>
                <a:gd name="T99" fmla="*/ 743 h 3056"/>
                <a:gd name="T100" fmla="*/ 2665 w 3063"/>
                <a:gd name="T101" fmla="*/ 502 h 3056"/>
                <a:gd name="T102" fmla="*/ 2451 w 3063"/>
                <a:gd name="T103" fmla="*/ 307 h 3056"/>
                <a:gd name="T104" fmla="*/ 2220 w 3063"/>
                <a:gd name="T105" fmla="*/ 419 h 3056"/>
                <a:gd name="T106" fmla="*/ 2217 w 3063"/>
                <a:gd name="T107" fmla="*/ 162 h 3056"/>
                <a:gd name="T108" fmla="*/ 1948 w 3063"/>
                <a:gd name="T109" fmla="*/ 57 h 3056"/>
                <a:gd name="T110" fmla="*/ 1772 w 3063"/>
                <a:gd name="T111" fmla="*/ 246 h 3056"/>
                <a:gd name="T112" fmla="*/ 1676 w 3063"/>
                <a:gd name="T113" fmla="*/ 7 h 3056"/>
                <a:gd name="T114" fmla="*/ 1531 w 3063"/>
                <a:gd name="T115" fmla="*/ 0 h 3056"/>
                <a:gd name="T116" fmla="*/ 1387 w 3063"/>
                <a:gd name="T117" fmla="*/ 7 h 3056"/>
                <a:gd name="T118" fmla="*/ 1291 w 3063"/>
                <a:gd name="T119" fmla="*/ 246 h 30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063" h="3056">
                  <a:moveTo>
                    <a:pt x="325" y="1531"/>
                  </a:moveTo>
                  <a:cubicBezTo>
                    <a:pt x="325" y="865"/>
                    <a:pt x="865" y="325"/>
                    <a:pt x="1531" y="325"/>
                  </a:cubicBezTo>
                  <a:cubicBezTo>
                    <a:pt x="2198" y="325"/>
                    <a:pt x="2738" y="865"/>
                    <a:pt x="2738" y="1531"/>
                  </a:cubicBezTo>
                  <a:cubicBezTo>
                    <a:pt x="2738" y="2197"/>
                    <a:pt x="2198" y="2737"/>
                    <a:pt x="1531" y="2737"/>
                  </a:cubicBezTo>
                  <a:cubicBezTo>
                    <a:pt x="865" y="2737"/>
                    <a:pt x="325" y="2197"/>
                    <a:pt x="325" y="1531"/>
                  </a:cubicBezTo>
                  <a:close/>
                  <a:moveTo>
                    <a:pt x="1291" y="246"/>
                  </a:moveTo>
                  <a:cubicBezTo>
                    <a:pt x="1115" y="57"/>
                    <a:pt x="1115" y="57"/>
                    <a:pt x="1115" y="57"/>
                  </a:cubicBezTo>
                  <a:cubicBezTo>
                    <a:pt x="1022" y="84"/>
                    <a:pt x="932" y="119"/>
                    <a:pt x="846" y="162"/>
                  </a:cubicBezTo>
                  <a:cubicBezTo>
                    <a:pt x="843" y="419"/>
                    <a:pt x="843" y="419"/>
                    <a:pt x="843" y="419"/>
                  </a:cubicBezTo>
                  <a:cubicBezTo>
                    <a:pt x="611" y="307"/>
                    <a:pt x="611" y="307"/>
                    <a:pt x="611" y="307"/>
                  </a:cubicBezTo>
                  <a:cubicBezTo>
                    <a:pt x="534" y="365"/>
                    <a:pt x="463" y="431"/>
                    <a:pt x="398" y="502"/>
                  </a:cubicBezTo>
                  <a:cubicBezTo>
                    <a:pt x="488" y="743"/>
                    <a:pt x="488" y="743"/>
                    <a:pt x="488" y="743"/>
                  </a:cubicBezTo>
                  <a:cubicBezTo>
                    <a:pt x="231" y="722"/>
                    <a:pt x="231" y="722"/>
                    <a:pt x="231" y="722"/>
                  </a:cubicBezTo>
                  <a:cubicBezTo>
                    <a:pt x="181" y="804"/>
                    <a:pt x="137" y="890"/>
                    <a:pt x="102" y="981"/>
                  </a:cubicBezTo>
                  <a:cubicBezTo>
                    <a:pt x="274" y="1173"/>
                    <a:pt x="274" y="1173"/>
                    <a:pt x="274" y="1173"/>
                  </a:cubicBezTo>
                  <a:cubicBezTo>
                    <a:pt x="27" y="1247"/>
                    <a:pt x="27" y="1247"/>
                    <a:pt x="27" y="1247"/>
                  </a:cubicBezTo>
                  <a:cubicBezTo>
                    <a:pt x="9" y="1339"/>
                    <a:pt x="0" y="1434"/>
                    <a:pt x="0" y="1531"/>
                  </a:cubicBezTo>
                  <a:cubicBezTo>
                    <a:pt x="0" y="1532"/>
                    <a:pt x="0" y="1533"/>
                    <a:pt x="0" y="1535"/>
                  </a:cubicBezTo>
                  <a:cubicBezTo>
                    <a:pt x="229" y="1652"/>
                    <a:pt x="229" y="1652"/>
                    <a:pt x="229" y="1652"/>
                  </a:cubicBezTo>
                  <a:cubicBezTo>
                    <a:pt x="26" y="1809"/>
                    <a:pt x="26" y="1809"/>
                    <a:pt x="26" y="1809"/>
                  </a:cubicBezTo>
                  <a:cubicBezTo>
                    <a:pt x="43" y="1906"/>
                    <a:pt x="70" y="1999"/>
                    <a:pt x="105" y="2087"/>
                  </a:cubicBezTo>
                  <a:cubicBezTo>
                    <a:pt x="361" y="2114"/>
                    <a:pt x="361" y="2114"/>
                    <a:pt x="361" y="2114"/>
                  </a:cubicBezTo>
                  <a:cubicBezTo>
                    <a:pt x="228" y="2334"/>
                    <a:pt x="228" y="2334"/>
                    <a:pt x="228" y="2334"/>
                  </a:cubicBezTo>
                  <a:cubicBezTo>
                    <a:pt x="279" y="2417"/>
                    <a:pt x="337" y="2494"/>
                    <a:pt x="402" y="2565"/>
                  </a:cubicBezTo>
                  <a:cubicBezTo>
                    <a:pt x="651" y="2498"/>
                    <a:pt x="651" y="2498"/>
                    <a:pt x="651" y="2498"/>
                  </a:cubicBezTo>
                  <a:cubicBezTo>
                    <a:pt x="606" y="2751"/>
                    <a:pt x="606" y="2751"/>
                    <a:pt x="606" y="2751"/>
                  </a:cubicBezTo>
                  <a:cubicBezTo>
                    <a:pt x="683" y="2809"/>
                    <a:pt x="765" y="2860"/>
                    <a:pt x="852" y="2904"/>
                  </a:cubicBezTo>
                  <a:cubicBezTo>
                    <a:pt x="1059" y="2751"/>
                    <a:pt x="1059" y="2751"/>
                    <a:pt x="1059" y="2751"/>
                  </a:cubicBezTo>
                  <a:cubicBezTo>
                    <a:pt x="1109" y="3003"/>
                    <a:pt x="1109" y="3003"/>
                    <a:pt x="1109" y="3003"/>
                  </a:cubicBezTo>
                  <a:cubicBezTo>
                    <a:pt x="1201" y="3030"/>
                    <a:pt x="1296" y="3048"/>
                    <a:pt x="1394" y="3056"/>
                  </a:cubicBezTo>
                  <a:cubicBezTo>
                    <a:pt x="1531" y="2839"/>
                    <a:pt x="1531" y="2839"/>
                    <a:pt x="1531" y="2839"/>
                  </a:cubicBezTo>
                  <a:cubicBezTo>
                    <a:pt x="1669" y="3056"/>
                    <a:pt x="1669" y="3056"/>
                    <a:pt x="1669" y="3056"/>
                  </a:cubicBezTo>
                  <a:cubicBezTo>
                    <a:pt x="1767" y="3048"/>
                    <a:pt x="1862" y="3030"/>
                    <a:pt x="1954" y="3003"/>
                  </a:cubicBezTo>
                  <a:cubicBezTo>
                    <a:pt x="2004" y="2751"/>
                    <a:pt x="2004" y="2751"/>
                    <a:pt x="2004" y="2751"/>
                  </a:cubicBezTo>
                  <a:cubicBezTo>
                    <a:pt x="2211" y="2904"/>
                    <a:pt x="2211" y="2904"/>
                    <a:pt x="2211" y="2904"/>
                  </a:cubicBezTo>
                  <a:cubicBezTo>
                    <a:pt x="2298" y="2860"/>
                    <a:pt x="2380" y="2809"/>
                    <a:pt x="2457" y="2751"/>
                  </a:cubicBezTo>
                  <a:cubicBezTo>
                    <a:pt x="2412" y="2498"/>
                    <a:pt x="2412" y="2498"/>
                    <a:pt x="2412" y="2498"/>
                  </a:cubicBezTo>
                  <a:cubicBezTo>
                    <a:pt x="2661" y="2565"/>
                    <a:pt x="2661" y="2565"/>
                    <a:pt x="2661" y="2565"/>
                  </a:cubicBezTo>
                  <a:cubicBezTo>
                    <a:pt x="2726" y="2494"/>
                    <a:pt x="2784" y="2417"/>
                    <a:pt x="2835" y="2334"/>
                  </a:cubicBezTo>
                  <a:cubicBezTo>
                    <a:pt x="2702" y="2114"/>
                    <a:pt x="2702" y="2114"/>
                    <a:pt x="2702" y="2114"/>
                  </a:cubicBezTo>
                  <a:cubicBezTo>
                    <a:pt x="2958" y="2087"/>
                    <a:pt x="2958" y="2087"/>
                    <a:pt x="2958" y="2087"/>
                  </a:cubicBezTo>
                  <a:cubicBezTo>
                    <a:pt x="2993" y="1999"/>
                    <a:pt x="3020" y="1906"/>
                    <a:pt x="3037" y="1809"/>
                  </a:cubicBezTo>
                  <a:cubicBezTo>
                    <a:pt x="2834" y="1652"/>
                    <a:pt x="2834" y="1652"/>
                    <a:pt x="2834" y="1652"/>
                  </a:cubicBezTo>
                  <a:cubicBezTo>
                    <a:pt x="3063" y="1535"/>
                    <a:pt x="3063" y="1535"/>
                    <a:pt x="3063" y="1535"/>
                  </a:cubicBezTo>
                  <a:cubicBezTo>
                    <a:pt x="3063" y="1533"/>
                    <a:pt x="3063" y="1532"/>
                    <a:pt x="3063" y="1531"/>
                  </a:cubicBezTo>
                  <a:cubicBezTo>
                    <a:pt x="3063" y="1434"/>
                    <a:pt x="3054" y="1339"/>
                    <a:pt x="3036" y="1247"/>
                  </a:cubicBezTo>
                  <a:cubicBezTo>
                    <a:pt x="2789" y="1173"/>
                    <a:pt x="2789" y="1173"/>
                    <a:pt x="2789" y="1173"/>
                  </a:cubicBezTo>
                  <a:cubicBezTo>
                    <a:pt x="2961" y="981"/>
                    <a:pt x="2961" y="981"/>
                    <a:pt x="2961" y="981"/>
                  </a:cubicBezTo>
                  <a:cubicBezTo>
                    <a:pt x="2926" y="890"/>
                    <a:pt x="2883" y="804"/>
                    <a:pt x="2832" y="722"/>
                  </a:cubicBezTo>
                  <a:cubicBezTo>
                    <a:pt x="2575" y="743"/>
                    <a:pt x="2575" y="743"/>
                    <a:pt x="2575" y="743"/>
                  </a:cubicBezTo>
                  <a:cubicBezTo>
                    <a:pt x="2665" y="502"/>
                    <a:pt x="2665" y="502"/>
                    <a:pt x="2665" y="502"/>
                  </a:cubicBezTo>
                  <a:cubicBezTo>
                    <a:pt x="2600" y="431"/>
                    <a:pt x="2529" y="365"/>
                    <a:pt x="2451" y="307"/>
                  </a:cubicBezTo>
                  <a:cubicBezTo>
                    <a:pt x="2220" y="419"/>
                    <a:pt x="2220" y="419"/>
                    <a:pt x="2220" y="419"/>
                  </a:cubicBezTo>
                  <a:cubicBezTo>
                    <a:pt x="2217" y="162"/>
                    <a:pt x="2217" y="162"/>
                    <a:pt x="2217" y="162"/>
                  </a:cubicBezTo>
                  <a:cubicBezTo>
                    <a:pt x="2131" y="119"/>
                    <a:pt x="2041" y="84"/>
                    <a:pt x="1948" y="57"/>
                  </a:cubicBezTo>
                  <a:cubicBezTo>
                    <a:pt x="1772" y="246"/>
                    <a:pt x="1772" y="246"/>
                    <a:pt x="1772" y="246"/>
                  </a:cubicBezTo>
                  <a:cubicBezTo>
                    <a:pt x="1676" y="7"/>
                    <a:pt x="1676" y="7"/>
                    <a:pt x="1676" y="7"/>
                  </a:cubicBezTo>
                  <a:cubicBezTo>
                    <a:pt x="1628" y="2"/>
                    <a:pt x="1580" y="0"/>
                    <a:pt x="1531" y="0"/>
                  </a:cubicBezTo>
                  <a:cubicBezTo>
                    <a:pt x="1483" y="0"/>
                    <a:pt x="1435" y="2"/>
                    <a:pt x="1387" y="7"/>
                  </a:cubicBezTo>
                  <a:lnTo>
                    <a:pt x="1291" y="246"/>
                  </a:lnTo>
                  <a:close/>
                </a:path>
              </a:pathLst>
            </a:custGeom>
            <a:solidFill>
              <a:schemeClr val="bg1">
                <a:lumMod val="95000"/>
              </a:schemeClr>
            </a:solidFill>
            <a:ln>
              <a:noFill/>
            </a:ln>
            <a:effectLst>
              <a:outerShdw blurRad="50800" dist="38100" dir="5400000" algn="t" rotWithShape="0">
                <a:prstClr val="black">
                  <a:alpha val="40000"/>
                </a:prstClr>
              </a:outerShdw>
            </a:effectLst>
          </p:spPr>
          <p:txBody>
            <a:bodyPr vert="horz" wrap="square" lIns="91440" tIns="45720" rIns="91440" bIns="45720" numCol="1" anchor="t" anchorCtr="0" compatLnSpc="1"/>
            <a:lstStyle/>
            <a:p>
              <a:endParaRPr lang="zh-CN" altLang="en-US">
                <a:latin typeface="Arial"/>
                <a:ea typeface="微软雅黑"/>
                <a:sym typeface="Arial"/>
              </a:endParaRPr>
            </a:p>
          </p:txBody>
        </p:sp>
        <p:sp>
          <p:nvSpPr>
            <p:cNvPr id="28" name="Oval 6"/>
            <p:cNvSpPr>
              <a:spLocks noChangeArrowheads="1"/>
            </p:cNvSpPr>
            <p:nvPr/>
          </p:nvSpPr>
          <p:spPr bwMode="auto">
            <a:xfrm>
              <a:off x="1292225" y="1420813"/>
              <a:ext cx="1268413" cy="1241425"/>
            </a:xfrm>
            <a:prstGeom prst="ellipse">
              <a:avLst/>
            </a:prstGeom>
            <a:solidFill>
              <a:srgbClr val="FFFFFF"/>
            </a:solidFill>
            <a:ln>
              <a:noFill/>
            </a:ln>
            <a:effectLst>
              <a:outerShdw blurRad="50800" dist="38100" dir="5400000" algn="t" rotWithShape="0">
                <a:prstClr val="black">
                  <a:alpha val="40000"/>
                </a:prstClr>
              </a:outerShdw>
            </a:effectLst>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Arial"/>
                <a:ea typeface="微软雅黑"/>
                <a:sym typeface="Arial"/>
              </a:endParaRPr>
            </a:p>
          </p:txBody>
        </p:sp>
        <p:sp>
          <p:nvSpPr>
            <p:cNvPr id="29" name="Freeform 7"/>
            <p:cNvSpPr>
              <a:spLocks noEditPoints="1"/>
            </p:cNvSpPr>
            <p:nvPr/>
          </p:nvSpPr>
          <p:spPr bwMode="auto">
            <a:xfrm>
              <a:off x="1295400" y="1473201"/>
              <a:ext cx="1263650" cy="1104900"/>
            </a:xfrm>
            <a:custGeom>
              <a:avLst/>
              <a:gdLst>
                <a:gd name="T0" fmla="*/ 1087 w 1650"/>
                <a:gd name="T1" fmla="*/ 1248 h 1445"/>
                <a:gd name="T2" fmla="*/ 1090 w 1650"/>
                <a:gd name="T3" fmla="*/ 1249 h 1445"/>
                <a:gd name="T4" fmla="*/ 1102 w 1650"/>
                <a:gd name="T5" fmla="*/ 1246 h 1445"/>
                <a:gd name="T6" fmla="*/ 1096 w 1650"/>
                <a:gd name="T7" fmla="*/ 1234 h 1445"/>
                <a:gd name="T8" fmla="*/ 1099 w 1650"/>
                <a:gd name="T9" fmla="*/ 1230 h 1445"/>
                <a:gd name="T10" fmla="*/ 1624 w 1650"/>
                <a:gd name="T11" fmla="*/ 904 h 1445"/>
                <a:gd name="T12" fmla="*/ 47 w 1650"/>
                <a:gd name="T13" fmla="*/ 668 h 1445"/>
                <a:gd name="T14" fmla="*/ 7 w 1650"/>
                <a:gd name="T15" fmla="*/ 643 h 1445"/>
                <a:gd name="T16" fmla="*/ 9 w 1650"/>
                <a:gd name="T17" fmla="*/ 747 h 1445"/>
                <a:gd name="T18" fmla="*/ 880 w 1650"/>
                <a:gd name="T19" fmla="*/ 583 h 1445"/>
                <a:gd name="T20" fmla="*/ 740 w 1650"/>
                <a:gd name="T21" fmla="*/ 410 h 1445"/>
                <a:gd name="T22" fmla="*/ 1216 w 1650"/>
                <a:gd name="T23" fmla="*/ 522 h 1445"/>
                <a:gd name="T24" fmla="*/ 1198 w 1650"/>
                <a:gd name="T25" fmla="*/ 507 h 1445"/>
                <a:gd name="T26" fmla="*/ 675 w 1650"/>
                <a:gd name="T27" fmla="*/ 509 h 1445"/>
                <a:gd name="T28" fmla="*/ 707 w 1650"/>
                <a:gd name="T29" fmla="*/ 504 h 1445"/>
                <a:gd name="T30" fmla="*/ 710 w 1650"/>
                <a:gd name="T31" fmla="*/ 501 h 1445"/>
                <a:gd name="T32" fmla="*/ 805 w 1650"/>
                <a:gd name="T33" fmla="*/ 478 h 1445"/>
                <a:gd name="T34" fmla="*/ 798 w 1650"/>
                <a:gd name="T35" fmla="*/ 478 h 1445"/>
                <a:gd name="T36" fmla="*/ 800 w 1650"/>
                <a:gd name="T37" fmla="*/ 478 h 1445"/>
                <a:gd name="T38" fmla="*/ 801 w 1650"/>
                <a:gd name="T39" fmla="*/ 478 h 1445"/>
                <a:gd name="T40" fmla="*/ 806 w 1650"/>
                <a:gd name="T41" fmla="*/ 443 h 1445"/>
                <a:gd name="T42" fmla="*/ 936 w 1650"/>
                <a:gd name="T43" fmla="*/ 312 h 1445"/>
                <a:gd name="T44" fmla="*/ 980 w 1650"/>
                <a:gd name="T45" fmla="*/ 289 h 1445"/>
                <a:gd name="T46" fmla="*/ 1002 w 1650"/>
                <a:gd name="T47" fmla="*/ 294 h 1445"/>
                <a:gd name="T48" fmla="*/ 1032 w 1650"/>
                <a:gd name="T49" fmla="*/ 228 h 1445"/>
                <a:gd name="T50" fmla="*/ 1031 w 1650"/>
                <a:gd name="T51" fmla="*/ 227 h 1445"/>
                <a:gd name="T52" fmla="*/ 878 w 1650"/>
                <a:gd name="T53" fmla="*/ 333 h 1445"/>
                <a:gd name="T54" fmla="*/ 1122 w 1650"/>
                <a:gd name="T55" fmla="*/ 486 h 1445"/>
                <a:gd name="T56" fmla="*/ 840 w 1650"/>
                <a:gd name="T57" fmla="*/ 120 h 1445"/>
                <a:gd name="T58" fmla="*/ 879 w 1650"/>
                <a:gd name="T59" fmla="*/ 104 h 1445"/>
                <a:gd name="T60" fmla="*/ 536 w 1650"/>
                <a:gd name="T61" fmla="*/ 202 h 1445"/>
                <a:gd name="T62" fmla="*/ 530 w 1650"/>
                <a:gd name="T63" fmla="*/ 201 h 1445"/>
                <a:gd name="T64" fmla="*/ 617 w 1650"/>
                <a:gd name="T65" fmla="*/ 160 h 1445"/>
                <a:gd name="T66" fmla="*/ 612 w 1650"/>
                <a:gd name="T67" fmla="*/ 188 h 1445"/>
                <a:gd name="T68" fmla="*/ 1073 w 1650"/>
                <a:gd name="T69" fmla="*/ 700 h 1445"/>
                <a:gd name="T70" fmla="*/ 611 w 1650"/>
                <a:gd name="T71" fmla="*/ 657 h 1445"/>
                <a:gd name="T72" fmla="*/ 1200 w 1650"/>
                <a:gd name="T73" fmla="*/ 560 h 1445"/>
                <a:gd name="T74" fmla="*/ 348 w 1650"/>
                <a:gd name="T75" fmla="*/ 148 h 1445"/>
                <a:gd name="T76" fmla="*/ 136 w 1650"/>
                <a:gd name="T77" fmla="*/ 348 h 1445"/>
                <a:gd name="T78" fmla="*/ 157 w 1650"/>
                <a:gd name="T79" fmla="*/ 360 h 1445"/>
                <a:gd name="T80" fmla="*/ 161 w 1650"/>
                <a:gd name="T81" fmla="*/ 364 h 1445"/>
                <a:gd name="T82" fmla="*/ 199 w 1650"/>
                <a:gd name="T83" fmla="*/ 261 h 1445"/>
                <a:gd name="T84" fmla="*/ 152 w 1650"/>
                <a:gd name="T85" fmla="*/ 328 h 1445"/>
                <a:gd name="T86" fmla="*/ 208 w 1650"/>
                <a:gd name="T87" fmla="*/ 217 h 1445"/>
                <a:gd name="T88" fmla="*/ 315 w 1650"/>
                <a:gd name="T89" fmla="*/ 239 h 1445"/>
                <a:gd name="T90" fmla="*/ 324 w 1650"/>
                <a:gd name="T91" fmla="*/ 235 h 1445"/>
                <a:gd name="T92" fmla="*/ 318 w 1650"/>
                <a:gd name="T93" fmla="*/ 109 h 1445"/>
                <a:gd name="T94" fmla="*/ 394 w 1650"/>
                <a:gd name="T95" fmla="*/ 64 h 1445"/>
                <a:gd name="T96" fmla="*/ 451 w 1650"/>
                <a:gd name="T97" fmla="*/ 27 h 1445"/>
                <a:gd name="T98" fmla="*/ 447 w 1650"/>
                <a:gd name="T99" fmla="*/ 55 h 1445"/>
                <a:gd name="T100" fmla="*/ 466 w 1650"/>
                <a:gd name="T101" fmla="*/ 72 h 1445"/>
                <a:gd name="T102" fmla="*/ 1387 w 1650"/>
                <a:gd name="T103" fmla="*/ 395 h 1445"/>
                <a:gd name="T104" fmla="*/ 1435 w 1650"/>
                <a:gd name="T105" fmla="*/ 253 h 1445"/>
                <a:gd name="T106" fmla="*/ 1187 w 1650"/>
                <a:gd name="T107" fmla="*/ 176 h 1445"/>
                <a:gd name="T108" fmla="*/ 1186 w 1650"/>
                <a:gd name="T109" fmla="*/ 177 h 1445"/>
                <a:gd name="T110" fmla="*/ 1183 w 1650"/>
                <a:gd name="T111" fmla="*/ 178 h 1445"/>
                <a:gd name="T112" fmla="*/ 1220 w 1650"/>
                <a:gd name="T113" fmla="*/ 55 h 1445"/>
                <a:gd name="T114" fmla="*/ 1169 w 1650"/>
                <a:gd name="T115" fmla="*/ 114 h 1445"/>
                <a:gd name="T116" fmla="*/ 1184 w 1650"/>
                <a:gd name="T117" fmla="*/ 119 h 1445"/>
                <a:gd name="T118" fmla="*/ 1211 w 1650"/>
                <a:gd name="T119" fmla="*/ 46 h 1445"/>
                <a:gd name="T120" fmla="*/ 1288 w 1650"/>
                <a:gd name="T121" fmla="*/ 452 h 1445"/>
                <a:gd name="T122" fmla="*/ 1114 w 1650"/>
                <a:gd name="T123" fmla="*/ 44 h 1445"/>
                <a:gd name="T124" fmla="*/ 526 w 1650"/>
                <a:gd name="T125" fmla="*/ 82 h 14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650" h="1445">
                  <a:moveTo>
                    <a:pt x="1237" y="1254"/>
                  </a:moveTo>
                  <a:cubicBezTo>
                    <a:pt x="1246" y="1246"/>
                    <a:pt x="1246" y="1246"/>
                    <a:pt x="1246" y="1246"/>
                  </a:cubicBezTo>
                  <a:cubicBezTo>
                    <a:pt x="1237" y="1254"/>
                    <a:pt x="1237" y="1254"/>
                    <a:pt x="1237" y="1254"/>
                  </a:cubicBezTo>
                  <a:moveTo>
                    <a:pt x="1246" y="1246"/>
                  </a:moveTo>
                  <a:cubicBezTo>
                    <a:pt x="1247" y="1244"/>
                    <a:pt x="1247" y="1241"/>
                    <a:pt x="1248" y="1239"/>
                  </a:cubicBezTo>
                  <a:cubicBezTo>
                    <a:pt x="1248" y="1218"/>
                    <a:pt x="1248" y="1218"/>
                    <a:pt x="1248" y="1218"/>
                  </a:cubicBezTo>
                  <a:cubicBezTo>
                    <a:pt x="1246" y="1219"/>
                    <a:pt x="1244" y="1219"/>
                    <a:pt x="1242" y="1220"/>
                  </a:cubicBezTo>
                  <a:cubicBezTo>
                    <a:pt x="1231" y="1235"/>
                    <a:pt x="1231" y="1235"/>
                    <a:pt x="1231" y="1235"/>
                  </a:cubicBezTo>
                  <a:cubicBezTo>
                    <a:pt x="1222" y="1244"/>
                    <a:pt x="1222" y="1244"/>
                    <a:pt x="1222" y="1244"/>
                  </a:cubicBezTo>
                  <a:cubicBezTo>
                    <a:pt x="1214" y="1252"/>
                    <a:pt x="1214" y="1252"/>
                    <a:pt x="1214" y="1252"/>
                  </a:cubicBezTo>
                  <a:cubicBezTo>
                    <a:pt x="1205" y="1260"/>
                    <a:pt x="1205" y="1260"/>
                    <a:pt x="1205" y="1260"/>
                  </a:cubicBezTo>
                  <a:cubicBezTo>
                    <a:pt x="1199" y="1261"/>
                    <a:pt x="1192" y="1262"/>
                    <a:pt x="1186" y="1263"/>
                  </a:cubicBezTo>
                  <a:cubicBezTo>
                    <a:pt x="1182" y="1275"/>
                    <a:pt x="1179" y="1286"/>
                    <a:pt x="1175" y="1297"/>
                  </a:cubicBezTo>
                  <a:cubicBezTo>
                    <a:pt x="1171" y="1307"/>
                    <a:pt x="1170" y="1309"/>
                    <a:pt x="1161" y="1317"/>
                  </a:cubicBezTo>
                  <a:cubicBezTo>
                    <a:pt x="1158" y="1319"/>
                    <a:pt x="1154" y="1322"/>
                    <a:pt x="1153" y="1325"/>
                  </a:cubicBezTo>
                  <a:cubicBezTo>
                    <a:pt x="1151" y="1333"/>
                    <a:pt x="1153" y="1345"/>
                    <a:pt x="1153" y="1354"/>
                  </a:cubicBezTo>
                  <a:cubicBezTo>
                    <a:pt x="1168" y="1348"/>
                    <a:pt x="1179" y="1344"/>
                    <a:pt x="1191" y="1332"/>
                  </a:cubicBezTo>
                  <a:cubicBezTo>
                    <a:pt x="1196" y="1328"/>
                    <a:pt x="1200" y="1319"/>
                    <a:pt x="1203" y="1315"/>
                  </a:cubicBezTo>
                  <a:cubicBezTo>
                    <a:pt x="1213" y="1296"/>
                    <a:pt x="1218" y="1290"/>
                    <a:pt x="1230" y="1276"/>
                  </a:cubicBezTo>
                  <a:cubicBezTo>
                    <a:pt x="1233" y="1269"/>
                    <a:pt x="1235" y="1261"/>
                    <a:pt x="1237" y="1254"/>
                  </a:cubicBezTo>
                  <a:cubicBezTo>
                    <a:pt x="1246" y="1246"/>
                    <a:pt x="1246" y="1246"/>
                    <a:pt x="1246" y="1246"/>
                  </a:cubicBezTo>
                  <a:moveTo>
                    <a:pt x="1205" y="1260"/>
                  </a:moveTo>
                  <a:cubicBezTo>
                    <a:pt x="1214" y="1252"/>
                    <a:pt x="1214" y="1252"/>
                    <a:pt x="1214" y="1252"/>
                  </a:cubicBezTo>
                  <a:cubicBezTo>
                    <a:pt x="1205" y="1260"/>
                    <a:pt x="1205" y="1260"/>
                    <a:pt x="1205" y="1260"/>
                  </a:cubicBezTo>
                  <a:moveTo>
                    <a:pt x="1222" y="1244"/>
                  </a:moveTo>
                  <a:cubicBezTo>
                    <a:pt x="1214" y="1252"/>
                    <a:pt x="1214" y="1252"/>
                    <a:pt x="1214" y="1252"/>
                  </a:cubicBezTo>
                  <a:cubicBezTo>
                    <a:pt x="1222" y="1244"/>
                    <a:pt x="1222" y="1244"/>
                    <a:pt x="1222" y="1244"/>
                  </a:cubicBezTo>
                  <a:moveTo>
                    <a:pt x="1231" y="1235"/>
                  </a:moveTo>
                  <a:cubicBezTo>
                    <a:pt x="1222" y="1244"/>
                    <a:pt x="1222" y="1244"/>
                    <a:pt x="1222" y="1244"/>
                  </a:cubicBezTo>
                  <a:cubicBezTo>
                    <a:pt x="1231" y="1235"/>
                    <a:pt x="1231" y="1235"/>
                    <a:pt x="1231" y="1235"/>
                  </a:cubicBezTo>
                  <a:moveTo>
                    <a:pt x="1242" y="1220"/>
                  </a:moveTo>
                  <a:cubicBezTo>
                    <a:pt x="1231" y="1235"/>
                    <a:pt x="1231" y="1235"/>
                    <a:pt x="1231" y="1235"/>
                  </a:cubicBezTo>
                  <a:cubicBezTo>
                    <a:pt x="1242" y="1220"/>
                    <a:pt x="1242" y="1220"/>
                    <a:pt x="1242" y="1220"/>
                  </a:cubicBezTo>
                  <a:cubicBezTo>
                    <a:pt x="1244" y="1219"/>
                    <a:pt x="1246" y="1219"/>
                    <a:pt x="1248" y="1218"/>
                  </a:cubicBezTo>
                  <a:cubicBezTo>
                    <a:pt x="1246" y="1219"/>
                    <a:pt x="1244" y="1219"/>
                    <a:pt x="1242" y="1220"/>
                  </a:cubicBezTo>
                  <a:moveTo>
                    <a:pt x="336" y="1197"/>
                  </a:moveTo>
                  <a:cubicBezTo>
                    <a:pt x="351" y="1166"/>
                    <a:pt x="351" y="1166"/>
                    <a:pt x="351" y="1166"/>
                  </a:cubicBezTo>
                  <a:cubicBezTo>
                    <a:pt x="351" y="1164"/>
                    <a:pt x="351" y="1164"/>
                    <a:pt x="351" y="1164"/>
                  </a:cubicBezTo>
                  <a:cubicBezTo>
                    <a:pt x="275" y="1148"/>
                    <a:pt x="209" y="1128"/>
                    <a:pt x="156" y="1105"/>
                  </a:cubicBezTo>
                  <a:cubicBezTo>
                    <a:pt x="195" y="1226"/>
                    <a:pt x="262" y="1327"/>
                    <a:pt x="350" y="1401"/>
                  </a:cubicBezTo>
                  <a:cubicBezTo>
                    <a:pt x="351" y="1401"/>
                    <a:pt x="352" y="1401"/>
                    <a:pt x="353" y="1402"/>
                  </a:cubicBezTo>
                  <a:cubicBezTo>
                    <a:pt x="351" y="1396"/>
                    <a:pt x="351" y="1396"/>
                    <a:pt x="351" y="1396"/>
                  </a:cubicBezTo>
                  <a:cubicBezTo>
                    <a:pt x="353" y="1402"/>
                    <a:pt x="353" y="1402"/>
                    <a:pt x="353" y="1402"/>
                  </a:cubicBezTo>
                  <a:cubicBezTo>
                    <a:pt x="355" y="1403"/>
                    <a:pt x="357" y="1404"/>
                    <a:pt x="360" y="1404"/>
                  </a:cubicBezTo>
                  <a:cubicBezTo>
                    <a:pt x="350" y="1393"/>
                    <a:pt x="350" y="1393"/>
                    <a:pt x="350" y="1393"/>
                  </a:cubicBezTo>
                  <a:cubicBezTo>
                    <a:pt x="329" y="1376"/>
                    <a:pt x="329" y="1376"/>
                    <a:pt x="329" y="1376"/>
                  </a:cubicBezTo>
                  <a:cubicBezTo>
                    <a:pt x="340" y="1380"/>
                    <a:pt x="340" y="1380"/>
                    <a:pt x="340" y="1380"/>
                  </a:cubicBezTo>
                  <a:cubicBezTo>
                    <a:pt x="342" y="1381"/>
                    <a:pt x="345" y="1381"/>
                    <a:pt x="347" y="1382"/>
                  </a:cubicBezTo>
                  <a:cubicBezTo>
                    <a:pt x="340" y="1369"/>
                    <a:pt x="340" y="1369"/>
                    <a:pt x="340" y="1369"/>
                  </a:cubicBezTo>
                  <a:cubicBezTo>
                    <a:pt x="339" y="1371"/>
                    <a:pt x="340" y="1373"/>
                    <a:pt x="340" y="1375"/>
                  </a:cubicBezTo>
                  <a:cubicBezTo>
                    <a:pt x="338" y="1375"/>
                    <a:pt x="336" y="1375"/>
                    <a:pt x="335" y="1374"/>
                  </a:cubicBezTo>
                  <a:cubicBezTo>
                    <a:pt x="329" y="1372"/>
                    <a:pt x="323" y="1370"/>
                    <a:pt x="318" y="1367"/>
                  </a:cubicBezTo>
                  <a:cubicBezTo>
                    <a:pt x="323" y="1370"/>
                    <a:pt x="329" y="1372"/>
                    <a:pt x="335" y="1374"/>
                  </a:cubicBezTo>
                  <a:cubicBezTo>
                    <a:pt x="337" y="1375"/>
                    <a:pt x="337" y="1375"/>
                    <a:pt x="337" y="1375"/>
                  </a:cubicBezTo>
                  <a:cubicBezTo>
                    <a:pt x="338" y="1375"/>
                    <a:pt x="338" y="1375"/>
                    <a:pt x="339" y="1376"/>
                  </a:cubicBezTo>
                  <a:cubicBezTo>
                    <a:pt x="341" y="1372"/>
                    <a:pt x="341" y="1372"/>
                    <a:pt x="333" y="1351"/>
                  </a:cubicBezTo>
                  <a:cubicBezTo>
                    <a:pt x="328" y="1337"/>
                    <a:pt x="328" y="1337"/>
                    <a:pt x="323" y="1330"/>
                  </a:cubicBezTo>
                  <a:cubicBezTo>
                    <a:pt x="324" y="1331"/>
                    <a:pt x="325" y="1333"/>
                    <a:pt x="326" y="1334"/>
                  </a:cubicBezTo>
                  <a:cubicBezTo>
                    <a:pt x="328" y="1337"/>
                    <a:pt x="328" y="1337"/>
                    <a:pt x="333" y="1351"/>
                  </a:cubicBezTo>
                  <a:cubicBezTo>
                    <a:pt x="333" y="1348"/>
                    <a:pt x="334" y="1345"/>
                    <a:pt x="335" y="1342"/>
                  </a:cubicBezTo>
                  <a:cubicBezTo>
                    <a:pt x="328" y="1331"/>
                    <a:pt x="328" y="1331"/>
                    <a:pt x="328" y="1331"/>
                  </a:cubicBezTo>
                  <a:cubicBezTo>
                    <a:pt x="326" y="1329"/>
                    <a:pt x="325" y="1327"/>
                    <a:pt x="324" y="1325"/>
                  </a:cubicBezTo>
                  <a:cubicBezTo>
                    <a:pt x="321" y="1321"/>
                    <a:pt x="318" y="1317"/>
                    <a:pt x="316" y="1313"/>
                  </a:cubicBezTo>
                  <a:cubicBezTo>
                    <a:pt x="323" y="1299"/>
                    <a:pt x="323" y="1299"/>
                    <a:pt x="323" y="1299"/>
                  </a:cubicBezTo>
                  <a:cubicBezTo>
                    <a:pt x="320" y="1299"/>
                    <a:pt x="316" y="1298"/>
                    <a:pt x="313" y="1297"/>
                  </a:cubicBezTo>
                  <a:cubicBezTo>
                    <a:pt x="313" y="1313"/>
                    <a:pt x="313" y="1313"/>
                    <a:pt x="313" y="1313"/>
                  </a:cubicBezTo>
                  <a:cubicBezTo>
                    <a:pt x="319" y="1324"/>
                    <a:pt x="319" y="1324"/>
                    <a:pt x="319" y="1324"/>
                  </a:cubicBezTo>
                  <a:cubicBezTo>
                    <a:pt x="313" y="1313"/>
                    <a:pt x="313" y="1313"/>
                    <a:pt x="313" y="1313"/>
                  </a:cubicBezTo>
                  <a:cubicBezTo>
                    <a:pt x="313" y="1297"/>
                    <a:pt x="313" y="1297"/>
                    <a:pt x="313" y="1297"/>
                  </a:cubicBezTo>
                  <a:cubicBezTo>
                    <a:pt x="316" y="1298"/>
                    <a:pt x="320" y="1299"/>
                    <a:pt x="323" y="1299"/>
                  </a:cubicBezTo>
                  <a:cubicBezTo>
                    <a:pt x="324" y="1300"/>
                    <a:pt x="326" y="1300"/>
                    <a:pt x="327" y="1301"/>
                  </a:cubicBezTo>
                  <a:cubicBezTo>
                    <a:pt x="328" y="1296"/>
                    <a:pt x="328" y="1296"/>
                    <a:pt x="328" y="1296"/>
                  </a:cubicBezTo>
                  <a:cubicBezTo>
                    <a:pt x="335" y="1298"/>
                    <a:pt x="342" y="1299"/>
                    <a:pt x="348" y="1301"/>
                  </a:cubicBezTo>
                  <a:cubicBezTo>
                    <a:pt x="337" y="1249"/>
                    <a:pt x="336" y="1244"/>
                    <a:pt x="333" y="1203"/>
                  </a:cubicBezTo>
                  <a:cubicBezTo>
                    <a:pt x="336" y="1197"/>
                    <a:pt x="336" y="1197"/>
                    <a:pt x="336" y="1197"/>
                  </a:cubicBezTo>
                  <a:moveTo>
                    <a:pt x="1087" y="1247"/>
                  </a:moveTo>
                  <a:cubicBezTo>
                    <a:pt x="1087" y="1247"/>
                    <a:pt x="1087" y="1247"/>
                    <a:pt x="1087" y="1247"/>
                  </a:cubicBezTo>
                  <a:cubicBezTo>
                    <a:pt x="1087" y="1247"/>
                    <a:pt x="1087" y="1247"/>
                    <a:pt x="1087" y="1247"/>
                  </a:cubicBezTo>
                  <a:moveTo>
                    <a:pt x="1087" y="1247"/>
                  </a:moveTo>
                  <a:cubicBezTo>
                    <a:pt x="1087" y="1247"/>
                    <a:pt x="1087" y="1247"/>
                    <a:pt x="1087" y="1247"/>
                  </a:cubicBezTo>
                  <a:cubicBezTo>
                    <a:pt x="1087" y="1247"/>
                    <a:pt x="1087" y="1247"/>
                    <a:pt x="1087" y="1247"/>
                  </a:cubicBezTo>
                  <a:moveTo>
                    <a:pt x="1087" y="1247"/>
                  </a:moveTo>
                  <a:cubicBezTo>
                    <a:pt x="1087" y="1247"/>
                    <a:pt x="1087" y="1247"/>
                    <a:pt x="1087" y="1247"/>
                  </a:cubicBezTo>
                  <a:cubicBezTo>
                    <a:pt x="1087" y="1247"/>
                    <a:pt x="1087" y="1247"/>
                    <a:pt x="1087" y="1247"/>
                  </a:cubicBezTo>
                  <a:moveTo>
                    <a:pt x="1087" y="1247"/>
                  </a:moveTo>
                  <a:cubicBezTo>
                    <a:pt x="1087" y="1247"/>
                    <a:pt x="1087" y="1247"/>
                    <a:pt x="1087" y="1247"/>
                  </a:cubicBezTo>
                  <a:cubicBezTo>
                    <a:pt x="1087" y="1247"/>
                    <a:pt x="1087" y="1247"/>
                    <a:pt x="1087" y="1247"/>
                  </a:cubicBezTo>
                  <a:moveTo>
                    <a:pt x="1087" y="1247"/>
                  </a:moveTo>
                  <a:cubicBezTo>
                    <a:pt x="1087" y="1247"/>
                    <a:pt x="1087" y="1247"/>
                    <a:pt x="1087" y="1247"/>
                  </a:cubicBezTo>
                  <a:cubicBezTo>
                    <a:pt x="1087" y="1247"/>
                    <a:pt x="1087" y="1247"/>
                    <a:pt x="1087" y="1247"/>
                  </a:cubicBezTo>
                  <a:moveTo>
                    <a:pt x="1087" y="1247"/>
                  </a:moveTo>
                  <a:cubicBezTo>
                    <a:pt x="1087" y="1247"/>
                    <a:pt x="1087" y="1247"/>
                    <a:pt x="1087" y="1247"/>
                  </a:cubicBezTo>
                  <a:cubicBezTo>
                    <a:pt x="1087" y="1247"/>
                    <a:pt x="1087" y="1247"/>
                    <a:pt x="1087" y="1247"/>
                  </a:cubicBezTo>
                  <a:moveTo>
                    <a:pt x="1087" y="1247"/>
                  </a:moveTo>
                  <a:cubicBezTo>
                    <a:pt x="1087" y="1247"/>
                    <a:pt x="1087" y="1247"/>
                    <a:pt x="1087" y="1247"/>
                  </a:cubicBezTo>
                  <a:cubicBezTo>
                    <a:pt x="1087" y="1247"/>
                    <a:pt x="1087" y="1247"/>
                    <a:pt x="1087" y="1247"/>
                  </a:cubicBezTo>
                  <a:moveTo>
                    <a:pt x="1087" y="1247"/>
                  </a:moveTo>
                  <a:cubicBezTo>
                    <a:pt x="1087" y="1247"/>
                    <a:pt x="1087" y="1247"/>
                    <a:pt x="1087" y="1247"/>
                  </a:cubicBezTo>
                  <a:cubicBezTo>
                    <a:pt x="1087" y="1247"/>
                    <a:pt x="1087" y="1247"/>
                    <a:pt x="1087" y="1247"/>
                  </a:cubicBezTo>
                  <a:moveTo>
                    <a:pt x="1087" y="1248"/>
                  </a:moveTo>
                  <a:cubicBezTo>
                    <a:pt x="1087" y="1247"/>
                    <a:pt x="1087" y="1247"/>
                    <a:pt x="1087" y="1247"/>
                  </a:cubicBezTo>
                  <a:cubicBezTo>
                    <a:pt x="1087" y="1247"/>
                    <a:pt x="1087" y="1247"/>
                    <a:pt x="1087" y="1248"/>
                  </a:cubicBezTo>
                  <a:moveTo>
                    <a:pt x="1087" y="1248"/>
                  </a:moveTo>
                  <a:cubicBezTo>
                    <a:pt x="1087" y="1248"/>
                    <a:pt x="1087" y="1248"/>
                    <a:pt x="1087" y="1248"/>
                  </a:cubicBezTo>
                  <a:cubicBezTo>
                    <a:pt x="1087" y="1248"/>
                    <a:pt x="1087" y="1248"/>
                    <a:pt x="1087" y="1248"/>
                  </a:cubicBezTo>
                  <a:moveTo>
                    <a:pt x="1087" y="1248"/>
                  </a:moveTo>
                  <a:cubicBezTo>
                    <a:pt x="1087" y="1248"/>
                    <a:pt x="1087" y="1248"/>
                    <a:pt x="1087" y="1248"/>
                  </a:cubicBezTo>
                  <a:cubicBezTo>
                    <a:pt x="1087" y="1248"/>
                    <a:pt x="1087" y="1248"/>
                    <a:pt x="1087" y="1248"/>
                  </a:cubicBezTo>
                  <a:moveTo>
                    <a:pt x="1087" y="1248"/>
                  </a:moveTo>
                  <a:cubicBezTo>
                    <a:pt x="1087" y="1248"/>
                    <a:pt x="1087" y="1248"/>
                    <a:pt x="1087" y="1248"/>
                  </a:cubicBezTo>
                  <a:cubicBezTo>
                    <a:pt x="1087" y="1248"/>
                    <a:pt x="1087" y="1248"/>
                    <a:pt x="1087" y="1248"/>
                  </a:cubicBezTo>
                  <a:moveTo>
                    <a:pt x="1087" y="1248"/>
                  </a:moveTo>
                  <a:cubicBezTo>
                    <a:pt x="1087" y="1248"/>
                    <a:pt x="1087" y="1248"/>
                    <a:pt x="1087" y="1248"/>
                  </a:cubicBezTo>
                  <a:cubicBezTo>
                    <a:pt x="1087" y="1248"/>
                    <a:pt x="1087" y="1248"/>
                    <a:pt x="1087" y="1248"/>
                  </a:cubicBezTo>
                  <a:moveTo>
                    <a:pt x="1087" y="1248"/>
                  </a:moveTo>
                  <a:cubicBezTo>
                    <a:pt x="1087" y="1248"/>
                    <a:pt x="1087" y="1248"/>
                    <a:pt x="1087" y="1248"/>
                  </a:cubicBezTo>
                  <a:cubicBezTo>
                    <a:pt x="1087" y="1248"/>
                    <a:pt x="1087" y="1248"/>
                    <a:pt x="1087" y="1248"/>
                  </a:cubicBezTo>
                  <a:moveTo>
                    <a:pt x="1087" y="1248"/>
                  </a:moveTo>
                  <a:cubicBezTo>
                    <a:pt x="1087" y="1248"/>
                    <a:pt x="1087" y="1248"/>
                    <a:pt x="1087" y="1248"/>
                  </a:cubicBezTo>
                  <a:cubicBezTo>
                    <a:pt x="1087" y="1248"/>
                    <a:pt x="1087" y="1248"/>
                    <a:pt x="1087" y="1248"/>
                  </a:cubicBezTo>
                  <a:moveTo>
                    <a:pt x="1087" y="1248"/>
                  </a:moveTo>
                  <a:cubicBezTo>
                    <a:pt x="1087" y="1248"/>
                    <a:pt x="1087" y="1248"/>
                    <a:pt x="1087" y="1248"/>
                  </a:cubicBezTo>
                  <a:cubicBezTo>
                    <a:pt x="1087" y="1248"/>
                    <a:pt x="1087" y="1248"/>
                    <a:pt x="1087" y="1248"/>
                  </a:cubicBezTo>
                  <a:moveTo>
                    <a:pt x="1087" y="1248"/>
                  </a:moveTo>
                  <a:cubicBezTo>
                    <a:pt x="1087" y="1248"/>
                    <a:pt x="1087" y="1248"/>
                    <a:pt x="1087" y="1248"/>
                  </a:cubicBezTo>
                  <a:cubicBezTo>
                    <a:pt x="1087" y="1248"/>
                    <a:pt x="1087" y="1248"/>
                    <a:pt x="1087" y="1248"/>
                  </a:cubicBezTo>
                  <a:moveTo>
                    <a:pt x="1087" y="1248"/>
                  </a:moveTo>
                  <a:cubicBezTo>
                    <a:pt x="1087" y="1248"/>
                    <a:pt x="1087" y="1248"/>
                    <a:pt x="1087" y="1248"/>
                  </a:cubicBezTo>
                  <a:cubicBezTo>
                    <a:pt x="1087" y="1248"/>
                    <a:pt x="1087" y="1248"/>
                    <a:pt x="1087" y="1248"/>
                  </a:cubicBezTo>
                  <a:moveTo>
                    <a:pt x="1087" y="1248"/>
                  </a:moveTo>
                  <a:cubicBezTo>
                    <a:pt x="1087" y="1248"/>
                    <a:pt x="1087" y="1248"/>
                    <a:pt x="1087" y="1248"/>
                  </a:cubicBezTo>
                  <a:cubicBezTo>
                    <a:pt x="1087" y="1248"/>
                    <a:pt x="1087" y="1248"/>
                    <a:pt x="1087" y="1248"/>
                  </a:cubicBezTo>
                  <a:moveTo>
                    <a:pt x="1087" y="1248"/>
                  </a:moveTo>
                  <a:cubicBezTo>
                    <a:pt x="1087" y="1248"/>
                    <a:pt x="1087" y="1248"/>
                    <a:pt x="1087" y="1248"/>
                  </a:cubicBezTo>
                  <a:cubicBezTo>
                    <a:pt x="1087" y="1248"/>
                    <a:pt x="1087" y="1248"/>
                    <a:pt x="1087" y="1248"/>
                  </a:cubicBezTo>
                  <a:moveTo>
                    <a:pt x="1087" y="1248"/>
                  </a:moveTo>
                  <a:cubicBezTo>
                    <a:pt x="1087" y="1248"/>
                    <a:pt x="1087" y="1248"/>
                    <a:pt x="1087" y="1248"/>
                  </a:cubicBezTo>
                  <a:cubicBezTo>
                    <a:pt x="1087" y="1248"/>
                    <a:pt x="1087" y="1248"/>
                    <a:pt x="1087" y="1248"/>
                  </a:cubicBezTo>
                  <a:moveTo>
                    <a:pt x="1087" y="1248"/>
                  </a:moveTo>
                  <a:cubicBezTo>
                    <a:pt x="1087" y="1248"/>
                    <a:pt x="1087" y="1248"/>
                    <a:pt x="1087" y="1248"/>
                  </a:cubicBezTo>
                  <a:cubicBezTo>
                    <a:pt x="1087" y="1248"/>
                    <a:pt x="1087" y="1248"/>
                    <a:pt x="1087" y="1248"/>
                  </a:cubicBezTo>
                  <a:moveTo>
                    <a:pt x="1087" y="1248"/>
                  </a:moveTo>
                  <a:cubicBezTo>
                    <a:pt x="1087" y="1248"/>
                    <a:pt x="1087" y="1248"/>
                    <a:pt x="1087" y="1248"/>
                  </a:cubicBezTo>
                  <a:cubicBezTo>
                    <a:pt x="1087" y="1248"/>
                    <a:pt x="1087" y="1248"/>
                    <a:pt x="1087" y="1248"/>
                  </a:cubicBezTo>
                  <a:moveTo>
                    <a:pt x="1087" y="1248"/>
                  </a:moveTo>
                  <a:cubicBezTo>
                    <a:pt x="1088" y="1248"/>
                    <a:pt x="1088" y="1248"/>
                    <a:pt x="1088" y="1248"/>
                  </a:cubicBezTo>
                  <a:cubicBezTo>
                    <a:pt x="1087" y="1248"/>
                    <a:pt x="1087" y="1248"/>
                    <a:pt x="1087" y="1248"/>
                  </a:cubicBezTo>
                  <a:moveTo>
                    <a:pt x="1088" y="1248"/>
                  </a:moveTo>
                  <a:cubicBezTo>
                    <a:pt x="1088" y="1248"/>
                    <a:pt x="1088" y="1248"/>
                    <a:pt x="1088" y="1248"/>
                  </a:cubicBezTo>
                  <a:cubicBezTo>
                    <a:pt x="1088" y="1248"/>
                    <a:pt x="1088" y="1248"/>
                    <a:pt x="1088" y="1248"/>
                  </a:cubicBezTo>
                  <a:moveTo>
                    <a:pt x="1088" y="1248"/>
                  </a:moveTo>
                  <a:cubicBezTo>
                    <a:pt x="1088" y="1248"/>
                    <a:pt x="1088" y="1248"/>
                    <a:pt x="1088" y="1248"/>
                  </a:cubicBezTo>
                  <a:cubicBezTo>
                    <a:pt x="1088" y="1248"/>
                    <a:pt x="1088" y="1248"/>
                    <a:pt x="1088" y="1248"/>
                  </a:cubicBezTo>
                  <a:moveTo>
                    <a:pt x="1088" y="1248"/>
                  </a:moveTo>
                  <a:cubicBezTo>
                    <a:pt x="1088" y="1248"/>
                    <a:pt x="1088" y="1248"/>
                    <a:pt x="1088" y="1248"/>
                  </a:cubicBezTo>
                  <a:cubicBezTo>
                    <a:pt x="1088" y="1248"/>
                    <a:pt x="1088" y="1248"/>
                    <a:pt x="1088" y="1248"/>
                  </a:cubicBezTo>
                  <a:moveTo>
                    <a:pt x="1088" y="1248"/>
                  </a:moveTo>
                  <a:cubicBezTo>
                    <a:pt x="1088" y="1248"/>
                    <a:pt x="1088" y="1248"/>
                    <a:pt x="1088" y="1248"/>
                  </a:cubicBezTo>
                  <a:cubicBezTo>
                    <a:pt x="1088" y="1248"/>
                    <a:pt x="1088" y="1248"/>
                    <a:pt x="1088" y="1248"/>
                  </a:cubicBezTo>
                  <a:moveTo>
                    <a:pt x="1088" y="1248"/>
                  </a:moveTo>
                  <a:cubicBezTo>
                    <a:pt x="1088" y="1248"/>
                    <a:pt x="1088" y="1248"/>
                    <a:pt x="1088" y="1248"/>
                  </a:cubicBezTo>
                  <a:cubicBezTo>
                    <a:pt x="1088" y="1248"/>
                    <a:pt x="1088" y="1248"/>
                    <a:pt x="1088" y="1248"/>
                  </a:cubicBezTo>
                  <a:moveTo>
                    <a:pt x="1088" y="1248"/>
                  </a:moveTo>
                  <a:cubicBezTo>
                    <a:pt x="1088" y="1248"/>
                    <a:pt x="1088" y="1248"/>
                    <a:pt x="1088" y="1248"/>
                  </a:cubicBezTo>
                  <a:cubicBezTo>
                    <a:pt x="1088" y="1248"/>
                    <a:pt x="1088" y="1248"/>
                    <a:pt x="1088" y="1248"/>
                  </a:cubicBezTo>
                  <a:moveTo>
                    <a:pt x="1088" y="1248"/>
                  </a:moveTo>
                  <a:cubicBezTo>
                    <a:pt x="1088" y="1248"/>
                    <a:pt x="1088" y="1248"/>
                    <a:pt x="1088" y="1248"/>
                  </a:cubicBezTo>
                  <a:cubicBezTo>
                    <a:pt x="1088" y="1248"/>
                    <a:pt x="1088" y="1248"/>
                    <a:pt x="1088" y="1248"/>
                  </a:cubicBezTo>
                  <a:moveTo>
                    <a:pt x="1088" y="1248"/>
                  </a:moveTo>
                  <a:cubicBezTo>
                    <a:pt x="1088" y="1248"/>
                    <a:pt x="1088" y="1248"/>
                    <a:pt x="1088" y="1248"/>
                  </a:cubicBezTo>
                  <a:cubicBezTo>
                    <a:pt x="1088" y="1248"/>
                    <a:pt x="1088" y="1248"/>
                    <a:pt x="1088" y="1248"/>
                  </a:cubicBezTo>
                  <a:moveTo>
                    <a:pt x="1088" y="1248"/>
                  </a:moveTo>
                  <a:cubicBezTo>
                    <a:pt x="1088" y="1248"/>
                    <a:pt x="1088" y="1248"/>
                    <a:pt x="1088" y="1248"/>
                  </a:cubicBezTo>
                  <a:cubicBezTo>
                    <a:pt x="1088" y="1248"/>
                    <a:pt x="1088" y="1248"/>
                    <a:pt x="1088" y="1248"/>
                  </a:cubicBezTo>
                  <a:moveTo>
                    <a:pt x="1088" y="1248"/>
                  </a:moveTo>
                  <a:cubicBezTo>
                    <a:pt x="1088" y="1248"/>
                    <a:pt x="1088" y="1248"/>
                    <a:pt x="1088" y="1248"/>
                  </a:cubicBezTo>
                  <a:cubicBezTo>
                    <a:pt x="1088" y="1248"/>
                    <a:pt x="1088" y="1248"/>
                    <a:pt x="1088" y="1248"/>
                  </a:cubicBezTo>
                  <a:moveTo>
                    <a:pt x="1088" y="1248"/>
                  </a:moveTo>
                  <a:cubicBezTo>
                    <a:pt x="1088" y="1248"/>
                    <a:pt x="1088" y="1248"/>
                    <a:pt x="1088" y="1248"/>
                  </a:cubicBezTo>
                  <a:cubicBezTo>
                    <a:pt x="1088" y="1248"/>
                    <a:pt x="1088" y="1248"/>
                    <a:pt x="1088" y="1248"/>
                  </a:cubicBezTo>
                  <a:moveTo>
                    <a:pt x="1088" y="1248"/>
                  </a:moveTo>
                  <a:cubicBezTo>
                    <a:pt x="1088" y="1248"/>
                    <a:pt x="1088" y="1248"/>
                    <a:pt x="1088" y="1248"/>
                  </a:cubicBezTo>
                  <a:cubicBezTo>
                    <a:pt x="1088" y="1248"/>
                    <a:pt x="1088" y="1248"/>
                    <a:pt x="1088" y="1248"/>
                  </a:cubicBezTo>
                  <a:moveTo>
                    <a:pt x="1088" y="1248"/>
                  </a:moveTo>
                  <a:cubicBezTo>
                    <a:pt x="1088" y="1248"/>
                    <a:pt x="1088" y="1248"/>
                    <a:pt x="1088" y="1248"/>
                  </a:cubicBezTo>
                  <a:cubicBezTo>
                    <a:pt x="1088" y="1248"/>
                    <a:pt x="1088" y="1248"/>
                    <a:pt x="1088" y="1248"/>
                  </a:cubicBezTo>
                  <a:moveTo>
                    <a:pt x="1088" y="1248"/>
                  </a:moveTo>
                  <a:cubicBezTo>
                    <a:pt x="1088" y="1248"/>
                    <a:pt x="1088" y="1248"/>
                    <a:pt x="1088" y="1248"/>
                  </a:cubicBezTo>
                  <a:cubicBezTo>
                    <a:pt x="1088" y="1248"/>
                    <a:pt x="1088" y="1248"/>
                    <a:pt x="1088" y="1248"/>
                  </a:cubicBezTo>
                  <a:moveTo>
                    <a:pt x="1089" y="1248"/>
                  </a:moveTo>
                  <a:cubicBezTo>
                    <a:pt x="1088" y="1248"/>
                    <a:pt x="1088" y="1248"/>
                    <a:pt x="1088" y="1248"/>
                  </a:cubicBezTo>
                  <a:cubicBezTo>
                    <a:pt x="1088" y="1248"/>
                    <a:pt x="1088" y="1248"/>
                    <a:pt x="1089" y="1248"/>
                  </a:cubicBezTo>
                  <a:moveTo>
                    <a:pt x="1089" y="1248"/>
                  </a:moveTo>
                  <a:cubicBezTo>
                    <a:pt x="1089" y="1248"/>
                    <a:pt x="1089" y="1248"/>
                    <a:pt x="1089" y="1248"/>
                  </a:cubicBezTo>
                  <a:cubicBezTo>
                    <a:pt x="1089" y="1248"/>
                    <a:pt x="1089" y="1248"/>
                    <a:pt x="1089" y="1248"/>
                  </a:cubicBezTo>
                  <a:moveTo>
                    <a:pt x="1089" y="1248"/>
                  </a:moveTo>
                  <a:cubicBezTo>
                    <a:pt x="1089" y="1248"/>
                    <a:pt x="1089" y="1248"/>
                    <a:pt x="1089" y="1248"/>
                  </a:cubicBezTo>
                  <a:cubicBezTo>
                    <a:pt x="1089" y="1248"/>
                    <a:pt x="1089" y="1248"/>
                    <a:pt x="1089" y="1248"/>
                  </a:cubicBezTo>
                  <a:moveTo>
                    <a:pt x="1089" y="1248"/>
                  </a:moveTo>
                  <a:cubicBezTo>
                    <a:pt x="1089" y="1248"/>
                    <a:pt x="1089" y="1248"/>
                    <a:pt x="1089" y="1248"/>
                  </a:cubicBezTo>
                  <a:cubicBezTo>
                    <a:pt x="1089" y="1248"/>
                    <a:pt x="1089" y="1248"/>
                    <a:pt x="1089" y="1248"/>
                  </a:cubicBezTo>
                  <a:moveTo>
                    <a:pt x="1089" y="1248"/>
                  </a:moveTo>
                  <a:cubicBezTo>
                    <a:pt x="1089" y="1248"/>
                    <a:pt x="1089" y="1248"/>
                    <a:pt x="1089" y="1248"/>
                  </a:cubicBezTo>
                  <a:cubicBezTo>
                    <a:pt x="1089" y="1248"/>
                    <a:pt x="1089" y="1248"/>
                    <a:pt x="1089" y="1248"/>
                  </a:cubicBezTo>
                  <a:moveTo>
                    <a:pt x="1089" y="1248"/>
                  </a:moveTo>
                  <a:cubicBezTo>
                    <a:pt x="1089" y="1248"/>
                    <a:pt x="1089" y="1248"/>
                    <a:pt x="1089" y="1248"/>
                  </a:cubicBezTo>
                  <a:cubicBezTo>
                    <a:pt x="1089" y="1248"/>
                    <a:pt x="1089" y="1248"/>
                    <a:pt x="1089" y="1248"/>
                  </a:cubicBezTo>
                  <a:moveTo>
                    <a:pt x="1089" y="1248"/>
                  </a:moveTo>
                  <a:cubicBezTo>
                    <a:pt x="1089" y="1248"/>
                    <a:pt x="1089" y="1248"/>
                    <a:pt x="1089" y="1248"/>
                  </a:cubicBezTo>
                  <a:cubicBezTo>
                    <a:pt x="1089" y="1248"/>
                    <a:pt x="1089" y="1248"/>
                    <a:pt x="1089" y="1248"/>
                  </a:cubicBezTo>
                  <a:moveTo>
                    <a:pt x="1089" y="1248"/>
                  </a:moveTo>
                  <a:cubicBezTo>
                    <a:pt x="1089" y="1248"/>
                    <a:pt x="1089" y="1248"/>
                    <a:pt x="1089" y="1248"/>
                  </a:cubicBezTo>
                  <a:cubicBezTo>
                    <a:pt x="1089" y="1248"/>
                    <a:pt x="1089" y="1248"/>
                    <a:pt x="1089" y="1248"/>
                  </a:cubicBezTo>
                  <a:moveTo>
                    <a:pt x="1089" y="1248"/>
                  </a:moveTo>
                  <a:cubicBezTo>
                    <a:pt x="1089" y="1248"/>
                    <a:pt x="1089" y="1248"/>
                    <a:pt x="1089" y="1248"/>
                  </a:cubicBezTo>
                  <a:cubicBezTo>
                    <a:pt x="1089" y="1248"/>
                    <a:pt x="1089" y="1248"/>
                    <a:pt x="1089" y="1248"/>
                  </a:cubicBezTo>
                  <a:moveTo>
                    <a:pt x="1089" y="1248"/>
                  </a:moveTo>
                  <a:cubicBezTo>
                    <a:pt x="1089" y="1248"/>
                    <a:pt x="1089" y="1248"/>
                    <a:pt x="1089" y="1248"/>
                  </a:cubicBezTo>
                  <a:cubicBezTo>
                    <a:pt x="1089" y="1248"/>
                    <a:pt x="1089" y="1248"/>
                    <a:pt x="1089" y="1248"/>
                  </a:cubicBezTo>
                  <a:moveTo>
                    <a:pt x="1090" y="1248"/>
                  </a:moveTo>
                  <a:cubicBezTo>
                    <a:pt x="1089" y="1248"/>
                    <a:pt x="1089" y="1248"/>
                    <a:pt x="1089" y="1248"/>
                  </a:cubicBezTo>
                  <a:cubicBezTo>
                    <a:pt x="1090" y="1248"/>
                    <a:pt x="1090" y="1248"/>
                    <a:pt x="1090" y="1248"/>
                  </a:cubicBezTo>
                  <a:moveTo>
                    <a:pt x="1090" y="1248"/>
                  </a:moveTo>
                  <a:cubicBezTo>
                    <a:pt x="1090" y="1249"/>
                    <a:pt x="1090" y="1249"/>
                    <a:pt x="1090" y="1249"/>
                  </a:cubicBezTo>
                  <a:cubicBezTo>
                    <a:pt x="1090" y="1249"/>
                    <a:pt x="1090" y="1249"/>
                    <a:pt x="1090" y="1248"/>
                  </a:cubicBezTo>
                  <a:moveTo>
                    <a:pt x="1090" y="1249"/>
                  </a:moveTo>
                  <a:cubicBezTo>
                    <a:pt x="1090" y="1249"/>
                    <a:pt x="1090" y="1249"/>
                    <a:pt x="1090" y="1249"/>
                  </a:cubicBezTo>
                  <a:cubicBezTo>
                    <a:pt x="1090" y="1249"/>
                    <a:pt x="1090" y="1249"/>
                    <a:pt x="1090" y="1249"/>
                  </a:cubicBezTo>
                  <a:moveTo>
                    <a:pt x="1090" y="1249"/>
                  </a:moveTo>
                  <a:cubicBezTo>
                    <a:pt x="1091" y="1249"/>
                    <a:pt x="1091" y="1249"/>
                    <a:pt x="1091" y="1249"/>
                  </a:cubicBezTo>
                  <a:cubicBezTo>
                    <a:pt x="1091" y="1249"/>
                    <a:pt x="1091" y="1249"/>
                    <a:pt x="1091" y="1249"/>
                  </a:cubicBezTo>
                  <a:moveTo>
                    <a:pt x="1091" y="1249"/>
                  </a:moveTo>
                  <a:cubicBezTo>
                    <a:pt x="1091" y="1250"/>
                    <a:pt x="1091" y="1250"/>
                    <a:pt x="1091" y="1250"/>
                  </a:cubicBezTo>
                  <a:cubicBezTo>
                    <a:pt x="1091" y="1249"/>
                    <a:pt x="1091" y="1249"/>
                    <a:pt x="1091" y="1249"/>
                  </a:cubicBezTo>
                  <a:moveTo>
                    <a:pt x="1091" y="1250"/>
                  </a:moveTo>
                  <a:cubicBezTo>
                    <a:pt x="1091" y="1250"/>
                    <a:pt x="1091" y="1250"/>
                    <a:pt x="1091" y="1250"/>
                  </a:cubicBezTo>
                  <a:cubicBezTo>
                    <a:pt x="1091" y="1250"/>
                    <a:pt x="1091" y="1250"/>
                    <a:pt x="1091" y="1250"/>
                  </a:cubicBezTo>
                  <a:moveTo>
                    <a:pt x="1091" y="1250"/>
                  </a:moveTo>
                  <a:cubicBezTo>
                    <a:pt x="1092" y="1251"/>
                    <a:pt x="1092" y="1251"/>
                    <a:pt x="1092" y="1251"/>
                  </a:cubicBezTo>
                  <a:cubicBezTo>
                    <a:pt x="1092" y="1251"/>
                    <a:pt x="1092" y="1251"/>
                    <a:pt x="1091" y="1250"/>
                  </a:cubicBezTo>
                  <a:moveTo>
                    <a:pt x="1092" y="1252"/>
                  </a:moveTo>
                  <a:cubicBezTo>
                    <a:pt x="1092" y="1252"/>
                    <a:pt x="1092" y="1252"/>
                    <a:pt x="1092" y="1251"/>
                  </a:cubicBezTo>
                  <a:cubicBezTo>
                    <a:pt x="1092" y="1252"/>
                    <a:pt x="1092" y="1252"/>
                    <a:pt x="1092" y="1252"/>
                  </a:cubicBezTo>
                  <a:moveTo>
                    <a:pt x="1092" y="1252"/>
                  </a:moveTo>
                  <a:cubicBezTo>
                    <a:pt x="1092" y="1252"/>
                    <a:pt x="1092" y="1252"/>
                    <a:pt x="1092" y="1252"/>
                  </a:cubicBezTo>
                  <a:cubicBezTo>
                    <a:pt x="1092" y="1252"/>
                    <a:pt x="1092" y="1252"/>
                    <a:pt x="1092" y="1252"/>
                  </a:cubicBezTo>
                  <a:moveTo>
                    <a:pt x="1092" y="1252"/>
                  </a:moveTo>
                  <a:cubicBezTo>
                    <a:pt x="1092" y="1252"/>
                    <a:pt x="1092" y="1252"/>
                    <a:pt x="1092" y="1252"/>
                  </a:cubicBezTo>
                  <a:cubicBezTo>
                    <a:pt x="1092" y="1252"/>
                    <a:pt x="1092" y="1252"/>
                    <a:pt x="1092" y="1252"/>
                  </a:cubicBezTo>
                  <a:moveTo>
                    <a:pt x="1092" y="1252"/>
                  </a:moveTo>
                  <a:cubicBezTo>
                    <a:pt x="1092" y="1252"/>
                    <a:pt x="1092" y="1252"/>
                    <a:pt x="1092" y="1252"/>
                  </a:cubicBezTo>
                  <a:cubicBezTo>
                    <a:pt x="1092" y="1252"/>
                    <a:pt x="1092" y="1252"/>
                    <a:pt x="1092" y="1252"/>
                  </a:cubicBezTo>
                  <a:moveTo>
                    <a:pt x="1092" y="1252"/>
                  </a:moveTo>
                  <a:cubicBezTo>
                    <a:pt x="1092" y="1252"/>
                    <a:pt x="1092" y="1252"/>
                    <a:pt x="1092" y="1252"/>
                  </a:cubicBezTo>
                  <a:cubicBezTo>
                    <a:pt x="1092" y="1252"/>
                    <a:pt x="1092" y="1252"/>
                    <a:pt x="1092" y="1252"/>
                  </a:cubicBezTo>
                  <a:moveTo>
                    <a:pt x="1092" y="1252"/>
                  </a:moveTo>
                  <a:cubicBezTo>
                    <a:pt x="1092" y="1252"/>
                    <a:pt x="1092" y="1252"/>
                    <a:pt x="1092" y="1252"/>
                  </a:cubicBezTo>
                  <a:cubicBezTo>
                    <a:pt x="1092" y="1252"/>
                    <a:pt x="1092" y="1252"/>
                    <a:pt x="1092" y="1252"/>
                  </a:cubicBezTo>
                  <a:moveTo>
                    <a:pt x="1092" y="1252"/>
                  </a:moveTo>
                  <a:cubicBezTo>
                    <a:pt x="1092" y="1252"/>
                    <a:pt x="1092" y="1252"/>
                    <a:pt x="1092" y="1252"/>
                  </a:cubicBezTo>
                  <a:cubicBezTo>
                    <a:pt x="1092" y="1252"/>
                    <a:pt x="1092" y="1252"/>
                    <a:pt x="1092" y="1252"/>
                  </a:cubicBezTo>
                  <a:moveTo>
                    <a:pt x="1092" y="1252"/>
                  </a:moveTo>
                  <a:cubicBezTo>
                    <a:pt x="1092" y="1252"/>
                    <a:pt x="1092" y="1252"/>
                    <a:pt x="1092" y="1252"/>
                  </a:cubicBezTo>
                  <a:cubicBezTo>
                    <a:pt x="1092" y="1252"/>
                    <a:pt x="1092" y="1252"/>
                    <a:pt x="1092" y="1252"/>
                  </a:cubicBezTo>
                  <a:moveTo>
                    <a:pt x="1092" y="1252"/>
                  </a:moveTo>
                  <a:cubicBezTo>
                    <a:pt x="1093" y="1252"/>
                    <a:pt x="1093" y="1252"/>
                    <a:pt x="1093" y="1252"/>
                  </a:cubicBezTo>
                  <a:cubicBezTo>
                    <a:pt x="1092" y="1252"/>
                    <a:pt x="1092" y="1252"/>
                    <a:pt x="1092" y="1252"/>
                  </a:cubicBezTo>
                  <a:moveTo>
                    <a:pt x="1093" y="1252"/>
                  </a:moveTo>
                  <a:cubicBezTo>
                    <a:pt x="1093" y="1252"/>
                    <a:pt x="1093" y="1252"/>
                    <a:pt x="1093" y="1252"/>
                  </a:cubicBezTo>
                  <a:cubicBezTo>
                    <a:pt x="1093" y="1252"/>
                    <a:pt x="1093" y="1252"/>
                    <a:pt x="1093" y="1252"/>
                  </a:cubicBezTo>
                  <a:moveTo>
                    <a:pt x="1093" y="1252"/>
                  </a:moveTo>
                  <a:cubicBezTo>
                    <a:pt x="1093" y="1252"/>
                    <a:pt x="1093" y="1252"/>
                    <a:pt x="1093" y="1252"/>
                  </a:cubicBezTo>
                  <a:cubicBezTo>
                    <a:pt x="1093" y="1252"/>
                    <a:pt x="1093" y="1252"/>
                    <a:pt x="1093" y="1252"/>
                  </a:cubicBezTo>
                  <a:moveTo>
                    <a:pt x="1093" y="1253"/>
                  </a:moveTo>
                  <a:cubicBezTo>
                    <a:pt x="1093" y="1253"/>
                    <a:pt x="1093" y="1253"/>
                    <a:pt x="1093" y="1253"/>
                  </a:cubicBezTo>
                  <a:cubicBezTo>
                    <a:pt x="1093" y="1253"/>
                    <a:pt x="1093" y="1253"/>
                    <a:pt x="1093" y="1253"/>
                  </a:cubicBezTo>
                  <a:moveTo>
                    <a:pt x="1093" y="1253"/>
                  </a:moveTo>
                  <a:cubicBezTo>
                    <a:pt x="1093" y="1253"/>
                    <a:pt x="1093" y="1253"/>
                    <a:pt x="1093" y="1253"/>
                  </a:cubicBezTo>
                  <a:cubicBezTo>
                    <a:pt x="1093" y="1253"/>
                    <a:pt x="1093" y="1253"/>
                    <a:pt x="1093" y="1253"/>
                  </a:cubicBezTo>
                  <a:moveTo>
                    <a:pt x="1093" y="1253"/>
                  </a:moveTo>
                  <a:cubicBezTo>
                    <a:pt x="1093" y="1253"/>
                    <a:pt x="1093" y="1253"/>
                    <a:pt x="1093" y="1253"/>
                  </a:cubicBezTo>
                  <a:cubicBezTo>
                    <a:pt x="1093" y="1253"/>
                    <a:pt x="1093" y="1253"/>
                    <a:pt x="1093" y="1253"/>
                  </a:cubicBezTo>
                  <a:moveTo>
                    <a:pt x="1093" y="1253"/>
                  </a:moveTo>
                  <a:cubicBezTo>
                    <a:pt x="1093" y="1253"/>
                    <a:pt x="1093" y="1253"/>
                    <a:pt x="1093" y="1253"/>
                  </a:cubicBezTo>
                  <a:cubicBezTo>
                    <a:pt x="1093" y="1253"/>
                    <a:pt x="1093" y="1253"/>
                    <a:pt x="1093" y="1253"/>
                  </a:cubicBezTo>
                  <a:moveTo>
                    <a:pt x="1093" y="1253"/>
                  </a:moveTo>
                  <a:cubicBezTo>
                    <a:pt x="1093" y="1253"/>
                    <a:pt x="1093" y="1253"/>
                    <a:pt x="1093" y="1253"/>
                  </a:cubicBezTo>
                  <a:cubicBezTo>
                    <a:pt x="1093" y="1253"/>
                    <a:pt x="1093" y="1253"/>
                    <a:pt x="1093" y="1253"/>
                  </a:cubicBezTo>
                  <a:moveTo>
                    <a:pt x="1093" y="1253"/>
                  </a:moveTo>
                  <a:cubicBezTo>
                    <a:pt x="1093" y="1253"/>
                    <a:pt x="1093" y="1253"/>
                    <a:pt x="1093" y="1253"/>
                  </a:cubicBezTo>
                  <a:cubicBezTo>
                    <a:pt x="1093" y="1253"/>
                    <a:pt x="1093" y="1253"/>
                    <a:pt x="1093" y="1253"/>
                  </a:cubicBezTo>
                  <a:moveTo>
                    <a:pt x="1093" y="1254"/>
                  </a:moveTo>
                  <a:cubicBezTo>
                    <a:pt x="1093" y="1253"/>
                    <a:pt x="1093" y="1253"/>
                    <a:pt x="1093" y="1253"/>
                  </a:cubicBezTo>
                  <a:cubicBezTo>
                    <a:pt x="1093" y="1254"/>
                    <a:pt x="1093" y="1254"/>
                    <a:pt x="1093" y="1254"/>
                  </a:cubicBezTo>
                  <a:moveTo>
                    <a:pt x="1093" y="1254"/>
                  </a:moveTo>
                  <a:cubicBezTo>
                    <a:pt x="1093" y="1254"/>
                    <a:pt x="1093" y="1254"/>
                    <a:pt x="1093" y="1254"/>
                  </a:cubicBezTo>
                  <a:cubicBezTo>
                    <a:pt x="1093" y="1254"/>
                    <a:pt x="1093" y="1254"/>
                    <a:pt x="1093" y="1254"/>
                  </a:cubicBezTo>
                  <a:moveTo>
                    <a:pt x="1093" y="1254"/>
                  </a:moveTo>
                  <a:cubicBezTo>
                    <a:pt x="1093" y="1254"/>
                    <a:pt x="1093" y="1254"/>
                    <a:pt x="1093" y="1254"/>
                  </a:cubicBezTo>
                  <a:cubicBezTo>
                    <a:pt x="1093" y="1254"/>
                    <a:pt x="1093" y="1254"/>
                    <a:pt x="1093" y="1254"/>
                  </a:cubicBezTo>
                  <a:moveTo>
                    <a:pt x="1093" y="1254"/>
                  </a:moveTo>
                  <a:cubicBezTo>
                    <a:pt x="1093" y="1254"/>
                    <a:pt x="1093" y="1254"/>
                    <a:pt x="1093" y="1254"/>
                  </a:cubicBezTo>
                  <a:cubicBezTo>
                    <a:pt x="1093" y="1254"/>
                    <a:pt x="1093" y="1254"/>
                    <a:pt x="1093" y="1254"/>
                  </a:cubicBezTo>
                  <a:moveTo>
                    <a:pt x="1093" y="1254"/>
                  </a:moveTo>
                  <a:cubicBezTo>
                    <a:pt x="1093" y="1254"/>
                    <a:pt x="1093" y="1254"/>
                    <a:pt x="1093" y="1254"/>
                  </a:cubicBezTo>
                  <a:cubicBezTo>
                    <a:pt x="1093" y="1254"/>
                    <a:pt x="1093" y="1254"/>
                    <a:pt x="1093" y="1254"/>
                  </a:cubicBezTo>
                  <a:moveTo>
                    <a:pt x="1093" y="1254"/>
                  </a:moveTo>
                  <a:cubicBezTo>
                    <a:pt x="1093" y="1255"/>
                    <a:pt x="1093" y="1255"/>
                    <a:pt x="1093" y="1255"/>
                  </a:cubicBezTo>
                  <a:cubicBezTo>
                    <a:pt x="1093" y="1254"/>
                    <a:pt x="1093" y="1254"/>
                    <a:pt x="1093" y="1254"/>
                  </a:cubicBezTo>
                  <a:moveTo>
                    <a:pt x="1093" y="1255"/>
                  </a:moveTo>
                  <a:cubicBezTo>
                    <a:pt x="1093" y="1255"/>
                    <a:pt x="1093" y="1255"/>
                    <a:pt x="1093" y="1255"/>
                  </a:cubicBezTo>
                  <a:cubicBezTo>
                    <a:pt x="1093" y="1255"/>
                    <a:pt x="1093" y="1255"/>
                    <a:pt x="1093" y="1255"/>
                  </a:cubicBezTo>
                  <a:moveTo>
                    <a:pt x="1094" y="1255"/>
                  </a:moveTo>
                  <a:cubicBezTo>
                    <a:pt x="1093" y="1255"/>
                    <a:pt x="1093" y="1255"/>
                    <a:pt x="1093" y="1255"/>
                  </a:cubicBezTo>
                  <a:cubicBezTo>
                    <a:pt x="1094" y="1255"/>
                    <a:pt x="1094" y="1255"/>
                    <a:pt x="1094" y="1255"/>
                  </a:cubicBezTo>
                  <a:moveTo>
                    <a:pt x="1094" y="1255"/>
                  </a:moveTo>
                  <a:cubicBezTo>
                    <a:pt x="1101" y="1246"/>
                    <a:pt x="1101" y="1246"/>
                    <a:pt x="1101" y="1246"/>
                  </a:cubicBezTo>
                  <a:cubicBezTo>
                    <a:pt x="1099" y="1249"/>
                    <a:pt x="1096" y="1253"/>
                    <a:pt x="1094" y="1255"/>
                  </a:cubicBezTo>
                  <a:moveTo>
                    <a:pt x="1101" y="1246"/>
                  </a:moveTo>
                  <a:cubicBezTo>
                    <a:pt x="1101" y="1246"/>
                    <a:pt x="1101" y="1246"/>
                    <a:pt x="1101" y="1246"/>
                  </a:cubicBezTo>
                  <a:cubicBezTo>
                    <a:pt x="1101" y="1246"/>
                    <a:pt x="1101" y="1246"/>
                    <a:pt x="1101" y="1246"/>
                  </a:cubicBezTo>
                  <a:moveTo>
                    <a:pt x="1101" y="1246"/>
                  </a:moveTo>
                  <a:cubicBezTo>
                    <a:pt x="1101" y="1246"/>
                    <a:pt x="1101" y="1246"/>
                    <a:pt x="1101" y="1246"/>
                  </a:cubicBezTo>
                  <a:cubicBezTo>
                    <a:pt x="1101" y="1246"/>
                    <a:pt x="1101" y="1246"/>
                    <a:pt x="1101" y="1246"/>
                  </a:cubicBezTo>
                  <a:moveTo>
                    <a:pt x="1101" y="1246"/>
                  </a:moveTo>
                  <a:cubicBezTo>
                    <a:pt x="1101" y="1246"/>
                    <a:pt x="1101" y="1246"/>
                    <a:pt x="1101" y="1246"/>
                  </a:cubicBezTo>
                  <a:cubicBezTo>
                    <a:pt x="1101" y="1246"/>
                    <a:pt x="1101" y="1246"/>
                    <a:pt x="1101" y="1246"/>
                  </a:cubicBezTo>
                  <a:moveTo>
                    <a:pt x="1102" y="1246"/>
                  </a:moveTo>
                  <a:cubicBezTo>
                    <a:pt x="1101" y="1246"/>
                    <a:pt x="1101" y="1246"/>
                    <a:pt x="1101" y="1246"/>
                  </a:cubicBezTo>
                  <a:cubicBezTo>
                    <a:pt x="1102" y="1246"/>
                    <a:pt x="1102" y="1246"/>
                    <a:pt x="1102" y="1246"/>
                  </a:cubicBezTo>
                  <a:moveTo>
                    <a:pt x="1102" y="1246"/>
                  </a:moveTo>
                  <a:cubicBezTo>
                    <a:pt x="1102" y="1246"/>
                    <a:pt x="1102" y="1246"/>
                    <a:pt x="1102" y="1246"/>
                  </a:cubicBezTo>
                  <a:cubicBezTo>
                    <a:pt x="1102" y="1246"/>
                    <a:pt x="1102" y="1246"/>
                    <a:pt x="1102" y="1246"/>
                  </a:cubicBezTo>
                  <a:moveTo>
                    <a:pt x="1102" y="1246"/>
                  </a:moveTo>
                  <a:cubicBezTo>
                    <a:pt x="1102" y="1246"/>
                    <a:pt x="1102" y="1246"/>
                    <a:pt x="1102" y="1246"/>
                  </a:cubicBezTo>
                  <a:cubicBezTo>
                    <a:pt x="1102" y="1246"/>
                    <a:pt x="1102" y="1246"/>
                    <a:pt x="1102" y="1246"/>
                  </a:cubicBezTo>
                  <a:moveTo>
                    <a:pt x="1102" y="1246"/>
                  </a:moveTo>
                  <a:cubicBezTo>
                    <a:pt x="1102" y="1246"/>
                    <a:pt x="1102" y="1246"/>
                    <a:pt x="1102" y="1246"/>
                  </a:cubicBezTo>
                  <a:cubicBezTo>
                    <a:pt x="1102" y="1246"/>
                    <a:pt x="1102" y="1246"/>
                    <a:pt x="1102" y="1246"/>
                  </a:cubicBezTo>
                  <a:cubicBezTo>
                    <a:pt x="1102" y="1246"/>
                    <a:pt x="1102" y="1246"/>
                    <a:pt x="1102" y="1246"/>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4"/>
                    <a:pt x="1096" y="1234"/>
                    <a:pt x="1096" y="1234"/>
                  </a:cubicBezTo>
                  <a:cubicBezTo>
                    <a:pt x="1096" y="1233"/>
                    <a:pt x="1096" y="1233"/>
                    <a:pt x="1096" y="1233"/>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7" y="1234"/>
                  </a:moveTo>
                  <a:cubicBezTo>
                    <a:pt x="1096" y="1234"/>
                    <a:pt x="1096" y="1234"/>
                    <a:pt x="1096" y="1234"/>
                  </a:cubicBezTo>
                  <a:cubicBezTo>
                    <a:pt x="1097" y="1234"/>
                    <a:pt x="1097" y="1234"/>
                    <a:pt x="1097" y="1234"/>
                  </a:cubicBezTo>
                  <a:moveTo>
                    <a:pt x="1097" y="1233"/>
                  </a:moveTo>
                  <a:cubicBezTo>
                    <a:pt x="1097" y="1233"/>
                    <a:pt x="1097" y="1233"/>
                    <a:pt x="1097" y="1234"/>
                  </a:cubicBezTo>
                  <a:cubicBezTo>
                    <a:pt x="1097" y="1233"/>
                    <a:pt x="1097" y="1233"/>
                    <a:pt x="1097" y="1233"/>
                  </a:cubicBezTo>
                  <a:moveTo>
                    <a:pt x="1097" y="1233"/>
                  </a:moveTo>
                  <a:cubicBezTo>
                    <a:pt x="1097" y="1233"/>
                    <a:pt x="1097" y="1233"/>
                    <a:pt x="1097" y="1233"/>
                  </a:cubicBezTo>
                  <a:cubicBezTo>
                    <a:pt x="1097" y="1233"/>
                    <a:pt x="1097" y="1233"/>
                    <a:pt x="1097" y="1233"/>
                  </a:cubicBezTo>
                  <a:moveTo>
                    <a:pt x="1097" y="1233"/>
                  </a:moveTo>
                  <a:cubicBezTo>
                    <a:pt x="1097" y="1233"/>
                    <a:pt x="1097" y="1233"/>
                    <a:pt x="1097" y="1233"/>
                  </a:cubicBezTo>
                  <a:cubicBezTo>
                    <a:pt x="1097" y="1233"/>
                    <a:pt x="1097" y="1233"/>
                    <a:pt x="1097" y="1233"/>
                  </a:cubicBezTo>
                  <a:moveTo>
                    <a:pt x="1097" y="1233"/>
                  </a:moveTo>
                  <a:cubicBezTo>
                    <a:pt x="1097" y="1233"/>
                    <a:pt x="1097" y="1233"/>
                    <a:pt x="1097" y="1233"/>
                  </a:cubicBezTo>
                  <a:cubicBezTo>
                    <a:pt x="1097" y="1233"/>
                    <a:pt x="1097" y="1233"/>
                    <a:pt x="1097" y="1233"/>
                  </a:cubicBezTo>
                  <a:moveTo>
                    <a:pt x="1097" y="1233"/>
                  </a:moveTo>
                  <a:cubicBezTo>
                    <a:pt x="1097" y="1233"/>
                    <a:pt x="1097" y="1233"/>
                    <a:pt x="1097" y="1233"/>
                  </a:cubicBezTo>
                  <a:cubicBezTo>
                    <a:pt x="1097" y="1233"/>
                    <a:pt x="1097" y="1233"/>
                    <a:pt x="1097" y="1233"/>
                  </a:cubicBezTo>
                  <a:moveTo>
                    <a:pt x="1097" y="1232"/>
                  </a:moveTo>
                  <a:cubicBezTo>
                    <a:pt x="1097" y="1233"/>
                    <a:pt x="1097" y="1233"/>
                    <a:pt x="1097" y="1233"/>
                  </a:cubicBezTo>
                  <a:cubicBezTo>
                    <a:pt x="1097" y="1232"/>
                    <a:pt x="1097" y="1232"/>
                    <a:pt x="1097" y="1232"/>
                  </a:cubicBezTo>
                  <a:moveTo>
                    <a:pt x="1097" y="1232"/>
                  </a:moveTo>
                  <a:cubicBezTo>
                    <a:pt x="1097" y="1232"/>
                    <a:pt x="1097" y="1232"/>
                    <a:pt x="1097" y="1232"/>
                  </a:cubicBezTo>
                  <a:cubicBezTo>
                    <a:pt x="1097" y="1232"/>
                    <a:pt x="1097" y="1232"/>
                    <a:pt x="1097" y="1232"/>
                  </a:cubicBezTo>
                  <a:moveTo>
                    <a:pt x="1097" y="1232"/>
                  </a:moveTo>
                  <a:cubicBezTo>
                    <a:pt x="1097" y="1232"/>
                    <a:pt x="1097" y="1232"/>
                    <a:pt x="1097" y="1232"/>
                  </a:cubicBezTo>
                  <a:cubicBezTo>
                    <a:pt x="1097" y="1232"/>
                    <a:pt x="1097" y="1232"/>
                    <a:pt x="1097" y="1232"/>
                  </a:cubicBezTo>
                  <a:moveTo>
                    <a:pt x="1097" y="1232"/>
                  </a:moveTo>
                  <a:cubicBezTo>
                    <a:pt x="1097" y="1232"/>
                    <a:pt x="1097" y="1232"/>
                    <a:pt x="1097" y="1232"/>
                  </a:cubicBezTo>
                  <a:cubicBezTo>
                    <a:pt x="1097" y="1232"/>
                    <a:pt x="1097" y="1232"/>
                    <a:pt x="1097" y="1232"/>
                  </a:cubicBezTo>
                  <a:moveTo>
                    <a:pt x="1098" y="1232"/>
                  </a:moveTo>
                  <a:cubicBezTo>
                    <a:pt x="1098" y="1232"/>
                    <a:pt x="1098" y="1232"/>
                    <a:pt x="1097" y="1232"/>
                  </a:cubicBezTo>
                  <a:cubicBezTo>
                    <a:pt x="1098" y="1232"/>
                    <a:pt x="1098" y="1232"/>
                    <a:pt x="1098" y="1232"/>
                  </a:cubicBezTo>
                  <a:moveTo>
                    <a:pt x="1098" y="1232"/>
                  </a:moveTo>
                  <a:cubicBezTo>
                    <a:pt x="1098" y="1232"/>
                    <a:pt x="1098" y="1232"/>
                    <a:pt x="1098" y="1232"/>
                  </a:cubicBezTo>
                  <a:cubicBezTo>
                    <a:pt x="1098" y="1232"/>
                    <a:pt x="1098" y="1232"/>
                    <a:pt x="1098" y="1232"/>
                  </a:cubicBezTo>
                  <a:moveTo>
                    <a:pt x="1098" y="1232"/>
                  </a:moveTo>
                  <a:cubicBezTo>
                    <a:pt x="1098" y="1232"/>
                    <a:pt x="1098" y="1232"/>
                    <a:pt x="1098" y="1232"/>
                  </a:cubicBezTo>
                  <a:cubicBezTo>
                    <a:pt x="1098" y="1232"/>
                    <a:pt x="1098" y="1232"/>
                    <a:pt x="1098" y="1232"/>
                  </a:cubicBezTo>
                  <a:moveTo>
                    <a:pt x="1098" y="1232"/>
                  </a:moveTo>
                  <a:cubicBezTo>
                    <a:pt x="1098" y="1232"/>
                    <a:pt x="1098" y="1232"/>
                    <a:pt x="1098" y="1232"/>
                  </a:cubicBezTo>
                  <a:cubicBezTo>
                    <a:pt x="1098" y="1232"/>
                    <a:pt x="1098" y="1232"/>
                    <a:pt x="1098" y="1232"/>
                  </a:cubicBezTo>
                  <a:moveTo>
                    <a:pt x="1098" y="1232"/>
                  </a:moveTo>
                  <a:cubicBezTo>
                    <a:pt x="1098" y="1232"/>
                    <a:pt x="1098" y="1232"/>
                    <a:pt x="1098" y="1232"/>
                  </a:cubicBezTo>
                  <a:cubicBezTo>
                    <a:pt x="1098" y="1232"/>
                    <a:pt x="1098" y="1232"/>
                    <a:pt x="1098" y="1232"/>
                  </a:cubicBezTo>
                  <a:moveTo>
                    <a:pt x="1098" y="1232"/>
                  </a:moveTo>
                  <a:cubicBezTo>
                    <a:pt x="1098" y="1232"/>
                    <a:pt x="1098" y="1232"/>
                    <a:pt x="1098" y="1232"/>
                  </a:cubicBezTo>
                  <a:cubicBezTo>
                    <a:pt x="1098" y="1232"/>
                    <a:pt x="1098" y="1232"/>
                    <a:pt x="1098" y="1232"/>
                  </a:cubicBezTo>
                  <a:moveTo>
                    <a:pt x="1098" y="1232"/>
                  </a:moveTo>
                  <a:cubicBezTo>
                    <a:pt x="1098" y="1232"/>
                    <a:pt x="1098" y="1232"/>
                    <a:pt x="1098" y="1232"/>
                  </a:cubicBezTo>
                  <a:cubicBezTo>
                    <a:pt x="1098" y="1232"/>
                    <a:pt x="1098" y="1232"/>
                    <a:pt x="1098" y="1232"/>
                  </a:cubicBezTo>
                  <a:moveTo>
                    <a:pt x="1098" y="1231"/>
                  </a:moveTo>
                  <a:cubicBezTo>
                    <a:pt x="1098" y="1231"/>
                    <a:pt x="1098" y="1231"/>
                    <a:pt x="1098" y="1232"/>
                  </a:cubicBezTo>
                  <a:cubicBezTo>
                    <a:pt x="1098" y="1231"/>
                    <a:pt x="1098" y="1231"/>
                    <a:pt x="1098" y="1231"/>
                  </a:cubicBezTo>
                  <a:moveTo>
                    <a:pt x="1098" y="1231"/>
                  </a:moveTo>
                  <a:cubicBezTo>
                    <a:pt x="1098" y="1231"/>
                    <a:pt x="1098" y="1231"/>
                    <a:pt x="1098" y="1231"/>
                  </a:cubicBezTo>
                  <a:cubicBezTo>
                    <a:pt x="1098" y="1231"/>
                    <a:pt x="1098" y="1231"/>
                    <a:pt x="1098" y="1231"/>
                  </a:cubicBezTo>
                  <a:moveTo>
                    <a:pt x="1098" y="1231"/>
                  </a:moveTo>
                  <a:cubicBezTo>
                    <a:pt x="1098" y="1231"/>
                    <a:pt x="1098" y="1231"/>
                    <a:pt x="1098" y="1231"/>
                  </a:cubicBezTo>
                  <a:cubicBezTo>
                    <a:pt x="1098" y="1231"/>
                    <a:pt x="1098" y="1231"/>
                    <a:pt x="1098" y="1231"/>
                  </a:cubicBezTo>
                  <a:moveTo>
                    <a:pt x="1098" y="1231"/>
                  </a:moveTo>
                  <a:cubicBezTo>
                    <a:pt x="1098" y="1231"/>
                    <a:pt x="1098" y="1231"/>
                    <a:pt x="1098" y="1231"/>
                  </a:cubicBezTo>
                  <a:cubicBezTo>
                    <a:pt x="1098" y="1231"/>
                    <a:pt x="1098" y="1231"/>
                    <a:pt x="1098" y="1231"/>
                  </a:cubicBezTo>
                  <a:moveTo>
                    <a:pt x="1098" y="1231"/>
                  </a:moveTo>
                  <a:cubicBezTo>
                    <a:pt x="1098" y="1231"/>
                    <a:pt x="1098" y="1231"/>
                    <a:pt x="1098" y="1231"/>
                  </a:cubicBezTo>
                  <a:cubicBezTo>
                    <a:pt x="1098" y="1231"/>
                    <a:pt x="1098" y="1231"/>
                    <a:pt x="1098" y="1231"/>
                  </a:cubicBezTo>
                  <a:moveTo>
                    <a:pt x="1098" y="1231"/>
                  </a:moveTo>
                  <a:cubicBezTo>
                    <a:pt x="1098" y="1231"/>
                    <a:pt x="1098" y="1231"/>
                    <a:pt x="1098" y="1231"/>
                  </a:cubicBezTo>
                  <a:cubicBezTo>
                    <a:pt x="1098" y="1231"/>
                    <a:pt x="1098" y="1231"/>
                    <a:pt x="1098" y="1231"/>
                  </a:cubicBezTo>
                  <a:moveTo>
                    <a:pt x="1098" y="1231"/>
                  </a:moveTo>
                  <a:cubicBezTo>
                    <a:pt x="1098" y="1231"/>
                    <a:pt x="1098" y="1231"/>
                    <a:pt x="1098" y="1231"/>
                  </a:cubicBezTo>
                  <a:cubicBezTo>
                    <a:pt x="1098" y="1231"/>
                    <a:pt x="1098" y="1231"/>
                    <a:pt x="1098" y="1231"/>
                  </a:cubicBezTo>
                  <a:moveTo>
                    <a:pt x="1098" y="1231"/>
                  </a:moveTo>
                  <a:cubicBezTo>
                    <a:pt x="1098" y="1231"/>
                    <a:pt x="1098" y="1231"/>
                    <a:pt x="1098" y="1231"/>
                  </a:cubicBezTo>
                  <a:cubicBezTo>
                    <a:pt x="1098" y="1231"/>
                    <a:pt x="1098" y="1231"/>
                    <a:pt x="1098" y="1231"/>
                  </a:cubicBezTo>
                  <a:moveTo>
                    <a:pt x="1098" y="1231"/>
                  </a:moveTo>
                  <a:cubicBezTo>
                    <a:pt x="1098" y="1231"/>
                    <a:pt x="1098" y="1231"/>
                    <a:pt x="1098" y="1231"/>
                  </a:cubicBezTo>
                  <a:cubicBezTo>
                    <a:pt x="1098" y="1231"/>
                    <a:pt x="1098" y="1231"/>
                    <a:pt x="1098" y="1231"/>
                  </a:cubicBezTo>
                  <a:moveTo>
                    <a:pt x="1099" y="1231"/>
                  </a:moveTo>
                  <a:cubicBezTo>
                    <a:pt x="1099" y="1231"/>
                    <a:pt x="1099" y="1231"/>
                    <a:pt x="1098" y="1231"/>
                  </a:cubicBezTo>
                  <a:cubicBezTo>
                    <a:pt x="1099" y="1231"/>
                    <a:pt x="1099" y="1231"/>
                    <a:pt x="1099" y="1231"/>
                  </a:cubicBezTo>
                  <a:moveTo>
                    <a:pt x="1099" y="1230"/>
                  </a:moveTo>
                  <a:cubicBezTo>
                    <a:pt x="1099" y="1231"/>
                    <a:pt x="1099" y="1231"/>
                    <a:pt x="1099" y="1231"/>
                  </a:cubicBezTo>
                  <a:cubicBezTo>
                    <a:pt x="1099" y="1230"/>
                    <a:pt x="1099" y="1230"/>
                    <a:pt x="1099" y="1230"/>
                  </a:cubicBezTo>
                  <a:moveTo>
                    <a:pt x="1099" y="1230"/>
                  </a:moveTo>
                  <a:cubicBezTo>
                    <a:pt x="1099" y="1230"/>
                    <a:pt x="1099" y="1230"/>
                    <a:pt x="1099" y="1230"/>
                  </a:cubicBezTo>
                  <a:cubicBezTo>
                    <a:pt x="1099" y="1230"/>
                    <a:pt x="1099" y="1230"/>
                    <a:pt x="1099" y="1230"/>
                  </a:cubicBezTo>
                  <a:moveTo>
                    <a:pt x="1099" y="1230"/>
                  </a:moveTo>
                  <a:cubicBezTo>
                    <a:pt x="1099" y="1230"/>
                    <a:pt x="1099" y="1230"/>
                    <a:pt x="1099" y="1230"/>
                  </a:cubicBezTo>
                  <a:cubicBezTo>
                    <a:pt x="1099" y="1230"/>
                    <a:pt x="1099" y="1230"/>
                    <a:pt x="1099" y="1230"/>
                  </a:cubicBezTo>
                  <a:moveTo>
                    <a:pt x="1099" y="1230"/>
                  </a:moveTo>
                  <a:cubicBezTo>
                    <a:pt x="1099" y="1230"/>
                    <a:pt x="1099" y="1230"/>
                    <a:pt x="1099" y="1230"/>
                  </a:cubicBezTo>
                  <a:cubicBezTo>
                    <a:pt x="1099" y="1230"/>
                    <a:pt x="1099" y="1230"/>
                    <a:pt x="1099" y="1230"/>
                  </a:cubicBezTo>
                  <a:moveTo>
                    <a:pt x="1099" y="1230"/>
                  </a:moveTo>
                  <a:cubicBezTo>
                    <a:pt x="1099" y="1230"/>
                    <a:pt x="1099" y="1230"/>
                    <a:pt x="1099" y="1230"/>
                  </a:cubicBezTo>
                  <a:cubicBezTo>
                    <a:pt x="1099" y="1230"/>
                    <a:pt x="1099" y="1230"/>
                    <a:pt x="1099" y="1230"/>
                  </a:cubicBezTo>
                  <a:moveTo>
                    <a:pt x="1099" y="1230"/>
                  </a:moveTo>
                  <a:cubicBezTo>
                    <a:pt x="1099" y="1230"/>
                    <a:pt x="1099" y="1230"/>
                    <a:pt x="1099" y="1230"/>
                  </a:cubicBezTo>
                  <a:cubicBezTo>
                    <a:pt x="1099" y="1230"/>
                    <a:pt x="1099" y="1230"/>
                    <a:pt x="1099" y="1230"/>
                  </a:cubicBezTo>
                  <a:moveTo>
                    <a:pt x="1099" y="1230"/>
                  </a:moveTo>
                  <a:cubicBezTo>
                    <a:pt x="1099" y="1230"/>
                    <a:pt x="1099" y="1230"/>
                    <a:pt x="1099" y="1230"/>
                  </a:cubicBezTo>
                  <a:cubicBezTo>
                    <a:pt x="1099" y="1230"/>
                    <a:pt x="1099" y="1230"/>
                    <a:pt x="1099" y="1230"/>
                  </a:cubicBezTo>
                  <a:moveTo>
                    <a:pt x="1099" y="1229"/>
                  </a:moveTo>
                  <a:cubicBezTo>
                    <a:pt x="1099" y="1230"/>
                    <a:pt x="1099" y="1230"/>
                    <a:pt x="1099" y="1230"/>
                  </a:cubicBezTo>
                  <a:cubicBezTo>
                    <a:pt x="1099" y="1229"/>
                    <a:pt x="1099" y="1229"/>
                    <a:pt x="1099" y="1229"/>
                  </a:cubicBezTo>
                  <a:moveTo>
                    <a:pt x="1099" y="1229"/>
                  </a:moveTo>
                  <a:cubicBezTo>
                    <a:pt x="1099" y="1229"/>
                    <a:pt x="1099" y="1229"/>
                    <a:pt x="1099" y="1229"/>
                  </a:cubicBezTo>
                  <a:cubicBezTo>
                    <a:pt x="1099" y="1229"/>
                    <a:pt x="1099" y="1229"/>
                    <a:pt x="1099" y="1229"/>
                  </a:cubicBezTo>
                  <a:moveTo>
                    <a:pt x="1100" y="1229"/>
                  </a:moveTo>
                  <a:cubicBezTo>
                    <a:pt x="1100" y="1229"/>
                    <a:pt x="1100" y="1229"/>
                    <a:pt x="1099" y="1229"/>
                  </a:cubicBezTo>
                  <a:cubicBezTo>
                    <a:pt x="1100" y="1229"/>
                    <a:pt x="1100" y="1229"/>
                    <a:pt x="1100" y="1229"/>
                  </a:cubicBezTo>
                  <a:moveTo>
                    <a:pt x="1100" y="1229"/>
                  </a:moveTo>
                  <a:cubicBezTo>
                    <a:pt x="1100" y="1229"/>
                    <a:pt x="1100" y="1229"/>
                    <a:pt x="1100" y="1229"/>
                  </a:cubicBezTo>
                  <a:cubicBezTo>
                    <a:pt x="1100" y="1229"/>
                    <a:pt x="1100" y="1229"/>
                    <a:pt x="1100" y="1229"/>
                  </a:cubicBezTo>
                  <a:moveTo>
                    <a:pt x="1100" y="1228"/>
                  </a:moveTo>
                  <a:cubicBezTo>
                    <a:pt x="1100" y="1228"/>
                    <a:pt x="1100" y="1228"/>
                    <a:pt x="1100" y="1229"/>
                  </a:cubicBezTo>
                  <a:cubicBezTo>
                    <a:pt x="1100" y="1228"/>
                    <a:pt x="1100" y="1228"/>
                    <a:pt x="1100" y="1228"/>
                  </a:cubicBezTo>
                  <a:moveTo>
                    <a:pt x="1100" y="1228"/>
                  </a:moveTo>
                  <a:cubicBezTo>
                    <a:pt x="1100" y="1228"/>
                    <a:pt x="1100" y="1228"/>
                    <a:pt x="1100" y="1228"/>
                  </a:cubicBezTo>
                  <a:cubicBezTo>
                    <a:pt x="1100" y="1228"/>
                    <a:pt x="1100" y="1228"/>
                    <a:pt x="1100" y="1228"/>
                  </a:cubicBezTo>
                  <a:moveTo>
                    <a:pt x="1100" y="1228"/>
                  </a:moveTo>
                  <a:cubicBezTo>
                    <a:pt x="1100" y="1228"/>
                    <a:pt x="1100" y="1228"/>
                    <a:pt x="1100" y="1228"/>
                  </a:cubicBezTo>
                  <a:cubicBezTo>
                    <a:pt x="1100" y="1228"/>
                    <a:pt x="1100" y="1228"/>
                    <a:pt x="1100" y="1228"/>
                  </a:cubicBezTo>
                  <a:moveTo>
                    <a:pt x="1100" y="1228"/>
                  </a:moveTo>
                  <a:cubicBezTo>
                    <a:pt x="1100" y="1228"/>
                    <a:pt x="1100" y="1228"/>
                    <a:pt x="1100" y="1228"/>
                  </a:cubicBezTo>
                  <a:cubicBezTo>
                    <a:pt x="1100" y="1228"/>
                    <a:pt x="1100" y="1228"/>
                    <a:pt x="1100" y="1228"/>
                  </a:cubicBezTo>
                  <a:moveTo>
                    <a:pt x="1100" y="1228"/>
                  </a:moveTo>
                  <a:cubicBezTo>
                    <a:pt x="1100" y="1228"/>
                    <a:pt x="1100" y="1228"/>
                    <a:pt x="1100" y="1228"/>
                  </a:cubicBezTo>
                  <a:cubicBezTo>
                    <a:pt x="1100" y="1228"/>
                    <a:pt x="1100" y="1228"/>
                    <a:pt x="1100" y="1228"/>
                  </a:cubicBezTo>
                  <a:moveTo>
                    <a:pt x="1100" y="1227"/>
                  </a:moveTo>
                  <a:cubicBezTo>
                    <a:pt x="1100" y="1228"/>
                    <a:pt x="1100" y="1228"/>
                    <a:pt x="1100" y="1228"/>
                  </a:cubicBezTo>
                  <a:cubicBezTo>
                    <a:pt x="1100" y="1227"/>
                    <a:pt x="1100" y="1227"/>
                    <a:pt x="1100" y="1227"/>
                  </a:cubicBezTo>
                  <a:moveTo>
                    <a:pt x="1101" y="1227"/>
                  </a:moveTo>
                  <a:cubicBezTo>
                    <a:pt x="1101" y="1227"/>
                    <a:pt x="1101" y="1227"/>
                    <a:pt x="1100" y="1227"/>
                  </a:cubicBezTo>
                  <a:cubicBezTo>
                    <a:pt x="1101" y="1227"/>
                    <a:pt x="1101" y="1227"/>
                    <a:pt x="1101" y="1227"/>
                  </a:cubicBezTo>
                  <a:moveTo>
                    <a:pt x="1101" y="1226"/>
                  </a:moveTo>
                  <a:cubicBezTo>
                    <a:pt x="1101" y="1227"/>
                    <a:pt x="1101" y="1227"/>
                    <a:pt x="1101" y="1227"/>
                  </a:cubicBezTo>
                  <a:cubicBezTo>
                    <a:pt x="1101" y="1226"/>
                    <a:pt x="1101" y="1226"/>
                    <a:pt x="1101" y="1226"/>
                  </a:cubicBezTo>
                  <a:moveTo>
                    <a:pt x="1101" y="1226"/>
                  </a:moveTo>
                  <a:cubicBezTo>
                    <a:pt x="1101" y="1226"/>
                    <a:pt x="1101" y="1226"/>
                    <a:pt x="1101" y="1226"/>
                  </a:cubicBezTo>
                  <a:cubicBezTo>
                    <a:pt x="1101" y="1226"/>
                    <a:pt x="1101" y="1226"/>
                    <a:pt x="1101" y="1226"/>
                  </a:cubicBezTo>
                  <a:moveTo>
                    <a:pt x="1101" y="1226"/>
                  </a:moveTo>
                  <a:cubicBezTo>
                    <a:pt x="1101" y="1226"/>
                    <a:pt x="1101" y="1226"/>
                    <a:pt x="1101" y="1226"/>
                  </a:cubicBezTo>
                  <a:cubicBezTo>
                    <a:pt x="1101" y="1226"/>
                    <a:pt x="1101" y="1226"/>
                    <a:pt x="1101" y="1226"/>
                  </a:cubicBezTo>
                  <a:moveTo>
                    <a:pt x="1144" y="1268"/>
                  </a:moveTo>
                  <a:cubicBezTo>
                    <a:pt x="1149" y="1249"/>
                    <a:pt x="1155" y="1223"/>
                    <a:pt x="1159" y="1203"/>
                  </a:cubicBezTo>
                  <a:cubicBezTo>
                    <a:pt x="1156" y="1189"/>
                    <a:pt x="1156" y="1189"/>
                    <a:pt x="1156" y="1189"/>
                  </a:cubicBezTo>
                  <a:cubicBezTo>
                    <a:pt x="1121" y="1193"/>
                    <a:pt x="1086" y="1197"/>
                    <a:pt x="1050" y="1200"/>
                  </a:cubicBezTo>
                  <a:cubicBezTo>
                    <a:pt x="987" y="1205"/>
                    <a:pt x="923" y="1208"/>
                    <a:pt x="859" y="1209"/>
                  </a:cubicBezTo>
                  <a:cubicBezTo>
                    <a:pt x="859" y="1214"/>
                    <a:pt x="859" y="1218"/>
                    <a:pt x="859" y="1224"/>
                  </a:cubicBezTo>
                  <a:cubicBezTo>
                    <a:pt x="859" y="1229"/>
                    <a:pt x="859" y="1234"/>
                    <a:pt x="859" y="1239"/>
                  </a:cubicBezTo>
                  <a:cubicBezTo>
                    <a:pt x="858" y="1252"/>
                    <a:pt x="845" y="1261"/>
                    <a:pt x="844" y="1275"/>
                  </a:cubicBezTo>
                  <a:cubicBezTo>
                    <a:pt x="843" y="1282"/>
                    <a:pt x="843" y="1289"/>
                    <a:pt x="843" y="1296"/>
                  </a:cubicBezTo>
                  <a:cubicBezTo>
                    <a:pt x="844" y="1313"/>
                    <a:pt x="846" y="1322"/>
                    <a:pt x="865" y="1347"/>
                  </a:cubicBezTo>
                  <a:cubicBezTo>
                    <a:pt x="875" y="1361"/>
                    <a:pt x="873" y="1379"/>
                    <a:pt x="878" y="1394"/>
                  </a:cubicBezTo>
                  <a:cubicBezTo>
                    <a:pt x="882" y="1405"/>
                    <a:pt x="884" y="1409"/>
                    <a:pt x="887" y="1416"/>
                  </a:cubicBezTo>
                  <a:cubicBezTo>
                    <a:pt x="898" y="1440"/>
                    <a:pt x="906" y="1442"/>
                    <a:pt x="909" y="1442"/>
                  </a:cubicBezTo>
                  <a:cubicBezTo>
                    <a:pt x="921" y="1442"/>
                    <a:pt x="933" y="1442"/>
                    <a:pt x="945" y="1441"/>
                  </a:cubicBezTo>
                  <a:cubicBezTo>
                    <a:pt x="977" y="1437"/>
                    <a:pt x="1008" y="1413"/>
                    <a:pt x="1023" y="1398"/>
                  </a:cubicBezTo>
                  <a:cubicBezTo>
                    <a:pt x="1033" y="1390"/>
                    <a:pt x="1036" y="1376"/>
                    <a:pt x="1045" y="1367"/>
                  </a:cubicBezTo>
                  <a:cubicBezTo>
                    <a:pt x="1054" y="1359"/>
                    <a:pt x="1068" y="1360"/>
                    <a:pt x="1075" y="1350"/>
                  </a:cubicBezTo>
                  <a:cubicBezTo>
                    <a:pt x="1079" y="1343"/>
                    <a:pt x="1079" y="1343"/>
                    <a:pt x="1079" y="1316"/>
                  </a:cubicBezTo>
                  <a:cubicBezTo>
                    <a:pt x="1099" y="1302"/>
                    <a:pt x="1131" y="1288"/>
                    <a:pt x="1144" y="1268"/>
                  </a:cubicBezTo>
                  <a:moveTo>
                    <a:pt x="1607" y="1008"/>
                  </a:moveTo>
                  <a:cubicBezTo>
                    <a:pt x="1610" y="1001"/>
                    <a:pt x="1610" y="1001"/>
                    <a:pt x="1610" y="1001"/>
                  </a:cubicBezTo>
                  <a:cubicBezTo>
                    <a:pt x="1605" y="1010"/>
                    <a:pt x="1605" y="1010"/>
                    <a:pt x="1605" y="1010"/>
                  </a:cubicBezTo>
                  <a:cubicBezTo>
                    <a:pt x="1607" y="1008"/>
                    <a:pt x="1607" y="1008"/>
                    <a:pt x="1607" y="1008"/>
                  </a:cubicBezTo>
                  <a:moveTo>
                    <a:pt x="1610" y="1001"/>
                  </a:moveTo>
                  <a:cubicBezTo>
                    <a:pt x="1615" y="985"/>
                    <a:pt x="1615" y="985"/>
                    <a:pt x="1615" y="985"/>
                  </a:cubicBezTo>
                  <a:cubicBezTo>
                    <a:pt x="1613" y="988"/>
                    <a:pt x="1612" y="992"/>
                    <a:pt x="1610" y="994"/>
                  </a:cubicBezTo>
                  <a:cubicBezTo>
                    <a:pt x="1614" y="978"/>
                    <a:pt x="1619" y="960"/>
                    <a:pt x="1623" y="942"/>
                  </a:cubicBezTo>
                  <a:cubicBezTo>
                    <a:pt x="1621" y="933"/>
                    <a:pt x="1621" y="933"/>
                    <a:pt x="1621" y="933"/>
                  </a:cubicBezTo>
                  <a:cubicBezTo>
                    <a:pt x="1621" y="930"/>
                    <a:pt x="1622" y="927"/>
                    <a:pt x="1622" y="924"/>
                  </a:cubicBezTo>
                  <a:cubicBezTo>
                    <a:pt x="1622" y="917"/>
                    <a:pt x="1622" y="917"/>
                    <a:pt x="1622" y="917"/>
                  </a:cubicBezTo>
                  <a:cubicBezTo>
                    <a:pt x="1621" y="912"/>
                    <a:pt x="1621" y="912"/>
                    <a:pt x="1621" y="912"/>
                  </a:cubicBezTo>
                  <a:cubicBezTo>
                    <a:pt x="1622" y="904"/>
                    <a:pt x="1622" y="904"/>
                    <a:pt x="1622" y="904"/>
                  </a:cubicBezTo>
                  <a:cubicBezTo>
                    <a:pt x="1618" y="893"/>
                    <a:pt x="1614" y="879"/>
                    <a:pt x="1610" y="869"/>
                  </a:cubicBezTo>
                  <a:cubicBezTo>
                    <a:pt x="1611" y="896"/>
                    <a:pt x="1612" y="932"/>
                    <a:pt x="1610" y="959"/>
                  </a:cubicBezTo>
                  <a:cubicBezTo>
                    <a:pt x="1610" y="968"/>
                    <a:pt x="1611" y="980"/>
                    <a:pt x="1610" y="988"/>
                  </a:cubicBezTo>
                  <a:cubicBezTo>
                    <a:pt x="1610" y="980"/>
                    <a:pt x="1611" y="968"/>
                    <a:pt x="1610" y="959"/>
                  </a:cubicBezTo>
                  <a:cubicBezTo>
                    <a:pt x="1610" y="972"/>
                    <a:pt x="1609" y="990"/>
                    <a:pt x="1607" y="1003"/>
                  </a:cubicBezTo>
                  <a:cubicBezTo>
                    <a:pt x="1605" y="1010"/>
                    <a:pt x="1605" y="1010"/>
                    <a:pt x="1605" y="1010"/>
                  </a:cubicBezTo>
                  <a:cubicBezTo>
                    <a:pt x="1610" y="1001"/>
                    <a:pt x="1610" y="1001"/>
                    <a:pt x="1610" y="1001"/>
                  </a:cubicBezTo>
                  <a:moveTo>
                    <a:pt x="1640" y="885"/>
                  </a:moveTo>
                  <a:cubicBezTo>
                    <a:pt x="1643" y="859"/>
                    <a:pt x="1648" y="826"/>
                    <a:pt x="1650" y="800"/>
                  </a:cubicBezTo>
                  <a:cubicBezTo>
                    <a:pt x="1650" y="800"/>
                    <a:pt x="1650" y="801"/>
                    <a:pt x="1650" y="801"/>
                  </a:cubicBezTo>
                  <a:cubicBezTo>
                    <a:pt x="1648" y="826"/>
                    <a:pt x="1643" y="860"/>
                    <a:pt x="1638" y="885"/>
                  </a:cubicBezTo>
                  <a:cubicBezTo>
                    <a:pt x="1638" y="879"/>
                    <a:pt x="1638" y="879"/>
                    <a:pt x="1638" y="879"/>
                  </a:cubicBezTo>
                  <a:cubicBezTo>
                    <a:pt x="1631" y="916"/>
                    <a:pt x="1631" y="916"/>
                    <a:pt x="1631" y="916"/>
                  </a:cubicBezTo>
                  <a:cubicBezTo>
                    <a:pt x="1631" y="920"/>
                    <a:pt x="1631" y="920"/>
                    <a:pt x="1631" y="920"/>
                  </a:cubicBezTo>
                  <a:cubicBezTo>
                    <a:pt x="1633" y="912"/>
                    <a:pt x="1634" y="904"/>
                    <a:pt x="1636" y="897"/>
                  </a:cubicBezTo>
                  <a:cubicBezTo>
                    <a:pt x="1635" y="898"/>
                    <a:pt x="1635" y="899"/>
                    <a:pt x="1635" y="900"/>
                  </a:cubicBezTo>
                  <a:cubicBezTo>
                    <a:pt x="1631" y="924"/>
                    <a:pt x="1631" y="924"/>
                    <a:pt x="1630" y="931"/>
                  </a:cubicBezTo>
                  <a:cubicBezTo>
                    <a:pt x="1640" y="885"/>
                    <a:pt x="1640" y="885"/>
                    <a:pt x="1640" y="885"/>
                  </a:cubicBezTo>
                  <a:moveTo>
                    <a:pt x="1622" y="917"/>
                  </a:moveTo>
                  <a:cubicBezTo>
                    <a:pt x="1622" y="924"/>
                    <a:pt x="1622" y="924"/>
                    <a:pt x="1622" y="924"/>
                  </a:cubicBezTo>
                  <a:cubicBezTo>
                    <a:pt x="1622" y="917"/>
                    <a:pt x="1622" y="917"/>
                    <a:pt x="1622" y="917"/>
                  </a:cubicBezTo>
                  <a:moveTo>
                    <a:pt x="1624" y="904"/>
                  </a:moveTo>
                  <a:cubicBezTo>
                    <a:pt x="1627" y="904"/>
                    <a:pt x="1627" y="904"/>
                    <a:pt x="1627" y="904"/>
                  </a:cubicBezTo>
                  <a:cubicBezTo>
                    <a:pt x="1632" y="853"/>
                    <a:pt x="1632" y="853"/>
                    <a:pt x="1632" y="853"/>
                  </a:cubicBezTo>
                  <a:cubicBezTo>
                    <a:pt x="1628" y="839"/>
                    <a:pt x="1628" y="839"/>
                    <a:pt x="1628" y="839"/>
                  </a:cubicBezTo>
                  <a:cubicBezTo>
                    <a:pt x="1628" y="840"/>
                    <a:pt x="1627" y="841"/>
                    <a:pt x="1627" y="842"/>
                  </a:cubicBezTo>
                  <a:cubicBezTo>
                    <a:pt x="1625" y="835"/>
                    <a:pt x="1625" y="835"/>
                    <a:pt x="1625" y="835"/>
                  </a:cubicBezTo>
                  <a:cubicBezTo>
                    <a:pt x="1624" y="835"/>
                    <a:pt x="1624" y="836"/>
                    <a:pt x="1623" y="837"/>
                  </a:cubicBezTo>
                  <a:cubicBezTo>
                    <a:pt x="1624" y="869"/>
                    <a:pt x="1624" y="869"/>
                    <a:pt x="1624" y="869"/>
                  </a:cubicBezTo>
                  <a:cubicBezTo>
                    <a:pt x="1624" y="873"/>
                    <a:pt x="1624" y="876"/>
                    <a:pt x="1623" y="879"/>
                  </a:cubicBezTo>
                  <a:cubicBezTo>
                    <a:pt x="1625" y="900"/>
                    <a:pt x="1625" y="900"/>
                    <a:pt x="1625" y="900"/>
                  </a:cubicBezTo>
                  <a:cubicBezTo>
                    <a:pt x="1627" y="890"/>
                    <a:pt x="1627" y="890"/>
                    <a:pt x="1627" y="890"/>
                  </a:cubicBezTo>
                  <a:cubicBezTo>
                    <a:pt x="1625" y="900"/>
                    <a:pt x="1625" y="900"/>
                    <a:pt x="1625" y="900"/>
                  </a:cubicBezTo>
                  <a:cubicBezTo>
                    <a:pt x="1623" y="879"/>
                    <a:pt x="1623" y="879"/>
                    <a:pt x="1623" y="879"/>
                  </a:cubicBezTo>
                  <a:cubicBezTo>
                    <a:pt x="1622" y="904"/>
                    <a:pt x="1622" y="904"/>
                    <a:pt x="1622" y="904"/>
                  </a:cubicBezTo>
                  <a:cubicBezTo>
                    <a:pt x="1621" y="912"/>
                    <a:pt x="1621" y="912"/>
                    <a:pt x="1621" y="912"/>
                  </a:cubicBezTo>
                  <a:cubicBezTo>
                    <a:pt x="1622" y="917"/>
                    <a:pt x="1622" y="917"/>
                    <a:pt x="1622" y="917"/>
                  </a:cubicBezTo>
                  <a:cubicBezTo>
                    <a:pt x="1622" y="909"/>
                    <a:pt x="1622" y="909"/>
                    <a:pt x="1622" y="909"/>
                  </a:cubicBezTo>
                  <a:cubicBezTo>
                    <a:pt x="1624" y="904"/>
                    <a:pt x="1624" y="904"/>
                    <a:pt x="1624" y="904"/>
                  </a:cubicBezTo>
                  <a:moveTo>
                    <a:pt x="1532" y="904"/>
                  </a:moveTo>
                  <a:cubicBezTo>
                    <a:pt x="1545" y="907"/>
                    <a:pt x="1545" y="907"/>
                    <a:pt x="1545" y="907"/>
                  </a:cubicBezTo>
                  <a:cubicBezTo>
                    <a:pt x="1541" y="882"/>
                    <a:pt x="1541" y="882"/>
                    <a:pt x="1541" y="882"/>
                  </a:cubicBezTo>
                  <a:cubicBezTo>
                    <a:pt x="1541" y="876"/>
                    <a:pt x="1542" y="870"/>
                    <a:pt x="1542" y="863"/>
                  </a:cubicBezTo>
                  <a:cubicBezTo>
                    <a:pt x="1539" y="865"/>
                    <a:pt x="1536" y="866"/>
                    <a:pt x="1533" y="867"/>
                  </a:cubicBezTo>
                  <a:cubicBezTo>
                    <a:pt x="1533" y="880"/>
                    <a:pt x="1533" y="892"/>
                    <a:pt x="1532" y="904"/>
                  </a:cubicBezTo>
                  <a:cubicBezTo>
                    <a:pt x="1535" y="903"/>
                    <a:pt x="1538" y="902"/>
                    <a:pt x="1540" y="901"/>
                  </a:cubicBezTo>
                  <a:cubicBezTo>
                    <a:pt x="1538" y="902"/>
                    <a:pt x="1535" y="903"/>
                    <a:pt x="1532" y="904"/>
                  </a:cubicBezTo>
                  <a:moveTo>
                    <a:pt x="1625" y="835"/>
                  </a:moveTo>
                  <a:cubicBezTo>
                    <a:pt x="1625" y="828"/>
                    <a:pt x="1625" y="822"/>
                    <a:pt x="1625" y="816"/>
                  </a:cubicBezTo>
                  <a:cubicBezTo>
                    <a:pt x="1624" y="808"/>
                    <a:pt x="1624" y="808"/>
                    <a:pt x="1624" y="808"/>
                  </a:cubicBezTo>
                  <a:cubicBezTo>
                    <a:pt x="1621" y="829"/>
                    <a:pt x="1621" y="829"/>
                    <a:pt x="1621" y="829"/>
                  </a:cubicBezTo>
                  <a:cubicBezTo>
                    <a:pt x="1623" y="837"/>
                    <a:pt x="1623" y="837"/>
                    <a:pt x="1623" y="837"/>
                  </a:cubicBezTo>
                  <a:cubicBezTo>
                    <a:pt x="1624" y="836"/>
                    <a:pt x="1624" y="835"/>
                    <a:pt x="1625" y="835"/>
                  </a:cubicBezTo>
                  <a:moveTo>
                    <a:pt x="56" y="823"/>
                  </a:moveTo>
                  <a:cubicBezTo>
                    <a:pt x="60" y="806"/>
                    <a:pt x="60" y="806"/>
                    <a:pt x="60" y="806"/>
                  </a:cubicBezTo>
                  <a:cubicBezTo>
                    <a:pt x="57" y="783"/>
                    <a:pt x="57" y="783"/>
                    <a:pt x="57" y="783"/>
                  </a:cubicBezTo>
                  <a:cubicBezTo>
                    <a:pt x="50" y="800"/>
                    <a:pt x="50" y="800"/>
                    <a:pt x="50" y="800"/>
                  </a:cubicBezTo>
                  <a:cubicBezTo>
                    <a:pt x="53" y="830"/>
                    <a:pt x="53" y="830"/>
                    <a:pt x="53" y="830"/>
                  </a:cubicBezTo>
                  <a:cubicBezTo>
                    <a:pt x="56" y="823"/>
                    <a:pt x="56" y="823"/>
                    <a:pt x="56" y="823"/>
                  </a:cubicBezTo>
                  <a:moveTo>
                    <a:pt x="1499" y="843"/>
                  </a:moveTo>
                  <a:cubicBezTo>
                    <a:pt x="1507" y="850"/>
                    <a:pt x="1507" y="850"/>
                    <a:pt x="1507" y="850"/>
                  </a:cubicBezTo>
                  <a:cubicBezTo>
                    <a:pt x="1497" y="826"/>
                    <a:pt x="1497" y="826"/>
                    <a:pt x="1497" y="826"/>
                  </a:cubicBezTo>
                  <a:cubicBezTo>
                    <a:pt x="1499" y="843"/>
                    <a:pt x="1499" y="843"/>
                    <a:pt x="1499" y="843"/>
                  </a:cubicBezTo>
                  <a:moveTo>
                    <a:pt x="1624" y="748"/>
                  </a:moveTo>
                  <a:cubicBezTo>
                    <a:pt x="1628" y="758"/>
                    <a:pt x="1634" y="772"/>
                    <a:pt x="1638" y="782"/>
                  </a:cubicBezTo>
                  <a:cubicBezTo>
                    <a:pt x="1634" y="769"/>
                    <a:pt x="1629" y="751"/>
                    <a:pt x="1623" y="738"/>
                  </a:cubicBezTo>
                  <a:cubicBezTo>
                    <a:pt x="1621" y="773"/>
                    <a:pt x="1621" y="773"/>
                    <a:pt x="1621" y="773"/>
                  </a:cubicBezTo>
                  <a:cubicBezTo>
                    <a:pt x="1621" y="784"/>
                    <a:pt x="1621" y="790"/>
                    <a:pt x="1620" y="808"/>
                  </a:cubicBezTo>
                  <a:cubicBezTo>
                    <a:pt x="1619" y="820"/>
                    <a:pt x="1619" y="823"/>
                    <a:pt x="1621" y="829"/>
                  </a:cubicBezTo>
                  <a:cubicBezTo>
                    <a:pt x="1621" y="823"/>
                    <a:pt x="1623" y="815"/>
                    <a:pt x="1624" y="808"/>
                  </a:cubicBezTo>
                  <a:cubicBezTo>
                    <a:pt x="1624" y="748"/>
                    <a:pt x="1624" y="748"/>
                    <a:pt x="1624" y="748"/>
                  </a:cubicBezTo>
                  <a:moveTo>
                    <a:pt x="1612" y="722"/>
                  </a:moveTo>
                  <a:cubicBezTo>
                    <a:pt x="1616" y="738"/>
                    <a:pt x="1616" y="738"/>
                    <a:pt x="1616" y="738"/>
                  </a:cubicBezTo>
                  <a:cubicBezTo>
                    <a:pt x="1609" y="711"/>
                    <a:pt x="1609" y="711"/>
                    <a:pt x="1609" y="711"/>
                  </a:cubicBezTo>
                  <a:cubicBezTo>
                    <a:pt x="1607" y="725"/>
                    <a:pt x="1607" y="725"/>
                    <a:pt x="1607" y="725"/>
                  </a:cubicBezTo>
                  <a:cubicBezTo>
                    <a:pt x="1612" y="722"/>
                    <a:pt x="1612" y="722"/>
                    <a:pt x="1612" y="722"/>
                  </a:cubicBezTo>
                  <a:moveTo>
                    <a:pt x="41" y="702"/>
                  </a:moveTo>
                  <a:cubicBezTo>
                    <a:pt x="42" y="696"/>
                    <a:pt x="43" y="691"/>
                    <a:pt x="44" y="684"/>
                  </a:cubicBezTo>
                  <a:cubicBezTo>
                    <a:pt x="42" y="683"/>
                    <a:pt x="41" y="681"/>
                    <a:pt x="39" y="680"/>
                  </a:cubicBezTo>
                  <a:cubicBezTo>
                    <a:pt x="38" y="686"/>
                    <a:pt x="38" y="692"/>
                    <a:pt x="36" y="698"/>
                  </a:cubicBezTo>
                  <a:cubicBezTo>
                    <a:pt x="38" y="700"/>
                    <a:pt x="40" y="701"/>
                    <a:pt x="41" y="702"/>
                  </a:cubicBezTo>
                  <a:moveTo>
                    <a:pt x="92" y="737"/>
                  </a:moveTo>
                  <a:cubicBezTo>
                    <a:pt x="92" y="731"/>
                    <a:pt x="93" y="724"/>
                    <a:pt x="94" y="719"/>
                  </a:cubicBezTo>
                  <a:cubicBezTo>
                    <a:pt x="93" y="718"/>
                    <a:pt x="92" y="717"/>
                    <a:pt x="90" y="716"/>
                  </a:cubicBezTo>
                  <a:cubicBezTo>
                    <a:pt x="89" y="715"/>
                    <a:pt x="88" y="715"/>
                    <a:pt x="87" y="714"/>
                  </a:cubicBezTo>
                  <a:cubicBezTo>
                    <a:pt x="86" y="720"/>
                    <a:pt x="85" y="727"/>
                    <a:pt x="84" y="732"/>
                  </a:cubicBezTo>
                  <a:cubicBezTo>
                    <a:pt x="85" y="734"/>
                    <a:pt x="87" y="734"/>
                    <a:pt x="88" y="735"/>
                  </a:cubicBezTo>
                  <a:cubicBezTo>
                    <a:pt x="89" y="735"/>
                    <a:pt x="90" y="736"/>
                    <a:pt x="92" y="737"/>
                  </a:cubicBezTo>
                  <a:moveTo>
                    <a:pt x="78" y="719"/>
                  </a:moveTo>
                  <a:cubicBezTo>
                    <a:pt x="79" y="713"/>
                    <a:pt x="80" y="707"/>
                    <a:pt x="81" y="701"/>
                  </a:cubicBezTo>
                  <a:cubicBezTo>
                    <a:pt x="79" y="699"/>
                    <a:pt x="77" y="698"/>
                    <a:pt x="75" y="697"/>
                  </a:cubicBezTo>
                  <a:cubicBezTo>
                    <a:pt x="73" y="702"/>
                    <a:pt x="73" y="709"/>
                    <a:pt x="72" y="715"/>
                  </a:cubicBezTo>
                  <a:cubicBezTo>
                    <a:pt x="74" y="716"/>
                    <a:pt x="76" y="718"/>
                    <a:pt x="78" y="719"/>
                  </a:cubicBezTo>
                  <a:moveTo>
                    <a:pt x="1635" y="654"/>
                  </a:moveTo>
                  <a:cubicBezTo>
                    <a:pt x="1635" y="627"/>
                    <a:pt x="1635" y="627"/>
                    <a:pt x="1635" y="627"/>
                  </a:cubicBezTo>
                  <a:cubicBezTo>
                    <a:pt x="1633" y="620"/>
                    <a:pt x="1633" y="620"/>
                    <a:pt x="1633" y="620"/>
                  </a:cubicBezTo>
                  <a:cubicBezTo>
                    <a:pt x="1635" y="654"/>
                    <a:pt x="1635" y="654"/>
                    <a:pt x="1635" y="654"/>
                  </a:cubicBezTo>
                  <a:moveTo>
                    <a:pt x="72" y="715"/>
                  </a:moveTo>
                  <a:cubicBezTo>
                    <a:pt x="73" y="709"/>
                    <a:pt x="73" y="702"/>
                    <a:pt x="75" y="697"/>
                  </a:cubicBezTo>
                  <a:cubicBezTo>
                    <a:pt x="70" y="694"/>
                    <a:pt x="66" y="691"/>
                    <a:pt x="62" y="688"/>
                  </a:cubicBezTo>
                  <a:cubicBezTo>
                    <a:pt x="66" y="691"/>
                    <a:pt x="70" y="694"/>
                    <a:pt x="75" y="697"/>
                  </a:cubicBezTo>
                  <a:cubicBezTo>
                    <a:pt x="76" y="685"/>
                    <a:pt x="76" y="685"/>
                    <a:pt x="71" y="683"/>
                  </a:cubicBezTo>
                  <a:cubicBezTo>
                    <a:pt x="64" y="681"/>
                    <a:pt x="64" y="681"/>
                    <a:pt x="54" y="661"/>
                  </a:cubicBezTo>
                  <a:cubicBezTo>
                    <a:pt x="54" y="661"/>
                    <a:pt x="54" y="661"/>
                    <a:pt x="54" y="661"/>
                  </a:cubicBezTo>
                  <a:cubicBezTo>
                    <a:pt x="50" y="669"/>
                    <a:pt x="48" y="671"/>
                    <a:pt x="47" y="665"/>
                  </a:cubicBezTo>
                  <a:cubicBezTo>
                    <a:pt x="46" y="661"/>
                    <a:pt x="45" y="657"/>
                    <a:pt x="44" y="653"/>
                  </a:cubicBezTo>
                  <a:cubicBezTo>
                    <a:pt x="44" y="659"/>
                    <a:pt x="44" y="667"/>
                    <a:pt x="43" y="673"/>
                  </a:cubicBezTo>
                  <a:cubicBezTo>
                    <a:pt x="45" y="674"/>
                    <a:pt x="47" y="676"/>
                    <a:pt x="48" y="677"/>
                  </a:cubicBezTo>
                  <a:cubicBezTo>
                    <a:pt x="59" y="689"/>
                    <a:pt x="59" y="689"/>
                    <a:pt x="59" y="689"/>
                  </a:cubicBezTo>
                  <a:cubicBezTo>
                    <a:pt x="50" y="700"/>
                    <a:pt x="50" y="700"/>
                    <a:pt x="50" y="700"/>
                  </a:cubicBezTo>
                  <a:cubicBezTo>
                    <a:pt x="53" y="702"/>
                    <a:pt x="56" y="704"/>
                    <a:pt x="59" y="706"/>
                  </a:cubicBezTo>
                  <a:cubicBezTo>
                    <a:pt x="63" y="709"/>
                    <a:pt x="67" y="712"/>
                    <a:pt x="72" y="715"/>
                  </a:cubicBezTo>
                  <a:moveTo>
                    <a:pt x="1483" y="773"/>
                  </a:moveTo>
                  <a:cubicBezTo>
                    <a:pt x="1480" y="751"/>
                    <a:pt x="1478" y="729"/>
                    <a:pt x="1473" y="708"/>
                  </a:cubicBezTo>
                  <a:cubicBezTo>
                    <a:pt x="1466" y="720"/>
                    <a:pt x="1466" y="720"/>
                    <a:pt x="1466" y="720"/>
                  </a:cubicBezTo>
                  <a:cubicBezTo>
                    <a:pt x="1483" y="773"/>
                    <a:pt x="1483" y="773"/>
                    <a:pt x="1483" y="773"/>
                  </a:cubicBezTo>
                  <a:moveTo>
                    <a:pt x="1560" y="671"/>
                  </a:moveTo>
                  <a:cubicBezTo>
                    <a:pt x="1560" y="670"/>
                    <a:pt x="1560" y="668"/>
                    <a:pt x="1560" y="667"/>
                  </a:cubicBezTo>
                  <a:cubicBezTo>
                    <a:pt x="1560" y="667"/>
                    <a:pt x="1560" y="668"/>
                    <a:pt x="1560" y="668"/>
                  </a:cubicBezTo>
                  <a:cubicBezTo>
                    <a:pt x="1559" y="673"/>
                    <a:pt x="1550" y="722"/>
                    <a:pt x="1549" y="734"/>
                  </a:cubicBezTo>
                  <a:cubicBezTo>
                    <a:pt x="1560" y="700"/>
                    <a:pt x="1560" y="700"/>
                    <a:pt x="1560" y="671"/>
                  </a:cubicBezTo>
                  <a:moveTo>
                    <a:pt x="1632" y="599"/>
                  </a:moveTo>
                  <a:cubicBezTo>
                    <a:pt x="1629" y="579"/>
                    <a:pt x="1629" y="579"/>
                    <a:pt x="1629" y="579"/>
                  </a:cubicBezTo>
                  <a:cubicBezTo>
                    <a:pt x="1631" y="603"/>
                    <a:pt x="1631" y="603"/>
                    <a:pt x="1631" y="603"/>
                  </a:cubicBezTo>
                  <a:cubicBezTo>
                    <a:pt x="1632" y="599"/>
                    <a:pt x="1632" y="599"/>
                    <a:pt x="1632" y="599"/>
                  </a:cubicBezTo>
                  <a:moveTo>
                    <a:pt x="54" y="661"/>
                  </a:moveTo>
                  <a:cubicBezTo>
                    <a:pt x="46" y="632"/>
                    <a:pt x="46" y="632"/>
                    <a:pt x="46" y="632"/>
                  </a:cubicBezTo>
                  <a:cubicBezTo>
                    <a:pt x="45" y="631"/>
                    <a:pt x="43" y="629"/>
                    <a:pt x="42" y="628"/>
                  </a:cubicBezTo>
                  <a:cubicBezTo>
                    <a:pt x="41" y="603"/>
                    <a:pt x="41" y="603"/>
                    <a:pt x="41" y="603"/>
                  </a:cubicBezTo>
                  <a:cubicBezTo>
                    <a:pt x="39" y="602"/>
                    <a:pt x="38" y="601"/>
                    <a:pt x="37" y="599"/>
                  </a:cubicBezTo>
                  <a:cubicBezTo>
                    <a:pt x="36" y="598"/>
                    <a:pt x="35" y="597"/>
                    <a:pt x="35" y="597"/>
                  </a:cubicBezTo>
                  <a:cubicBezTo>
                    <a:pt x="34" y="597"/>
                    <a:pt x="34" y="597"/>
                    <a:pt x="28" y="611"/>
                  </a:cubicBezTo>
                  <a:cubicBezTo>
                    <a:pt x="30" y="613"/>
                    <a:pt x="31" y="615"/>
                    <a:pt x="33" y="617"/>
                  </a:cubicBezTo>
                  <a:cubicBezTo>
                    <a:pt x="35" y="620"/>
                    <a:pt x="35" y="620"/>
                    <a:pt x="44" y="653"/>
                  </a:cubicBezTo>
                  <a:cubicBezTo>
                    <a:pt x="47" y="667"/>
                    <a:pt x="47" y="667"/>
                    <a:pt x="47" y="668"/>
                  </a:cubicBezTo>
                  <a:cubicBezTo>
                    <a:pt x="49" y="670"/>
                    <a:pt x="50" y="667"/>
                    <a:pt x="51" y="666"/>
                  </a:cubicBezTo>
                  <a:cubicBezTo>
                    <a:pt x="52" y="665"/>
                    <a:pt x="52" y="665"/>
                    <a:pt x="54" y="661"/>
                  </a:cubicBezTo>
                  <a:moveTo>
                    <a:pt x="1631" y="562"/>
                  </a:moveTo>
                  <a:cubicBezTo>
                    <a:pt x="1630" y="556"/>
                    <a:pt x="1629" y="550"/>
                    <a:pt x="1627" y="544"/>
                  </a:cubicBezTo>
                  <a:cubicBezTo>
                    <a:pt x="1630" y="558"/>
                    <a:pt x="1630" y="558"/>
                    <a:pt x="1630" y="558"/>
                  </a:cubicBezTo>
                  <a:cubicBezTo>
                    <a:pt x="1631" y="562"/>
                    <a:pt x="1631" y="562"/>
                    <a:pt x="1631" y="562"/>
                  </a:cubicBezTo>
                  <a:moveTo>
                    <a:pt x="1460" y="743"/>
                  </a:moveTo>
                  <a:cubicBezTo>
                    <a:pt x="1462" y="732"/>
                    <a:pt x="1462" y="732"/>
                    <a:pt x="1462" y="732"/>
                  </a:cubicBezTo>
                  <a:cubicBezTo>
                    <a:pt x="1433" y="693"/>
                    <a:pt x="1433" y="693"/>
                    <a:pt x="1433" y="693"/>
                  </a:cubicBezTo>
                  <a:cubicBezTo>
                    <a:pt x="1424" y="695"/>
                    <a:pt x="1424" y="695"/>
                    <a:pt x="1424" y="695"/>
                  </a:cubicBezTo>
                  <a:cubicBezTo>
                    <a:pt x="1425" y="696"/>
                    <a:pt x="1425" y="696"/>
                    <a:pt x="1425" y="696"/>
                  </a:cubicBezTo>
                  <a:cubicBezTo>
                    <a:pt x="1437" y="708"/>
                    <a:pt x="1446" y="720"/>
                    <a:pt x="1460" y="743"/>
                  </a:cubicBezTo>
                  <a:moveTo>
                    <a:pt x="1630" y="558"/>
                  </a:moveTo>
                  <a:cubicBezTo>
                    <a:pt x="1627" y="544"/>
                    <a:pt x="1627" y="544"/>
                    <a:pt x="1627" y="544"/>
                  </a:cubicBezTo>
                  <a:cubicBezTo>
                    <a:pt x="1621" y="526"/>
                    <a:pt x="1621" y="526"/>
                    <a:pt x="1621" y="526"/>
                  </a:cubicBezTo>
                  <a:cubicBezTo>
                    <a:pt x="1630" y="558"/>
                    <a:pt x="1630" y="558"/>
                    <a:pt x="1630" y="558"/>
                  </a:cubicBezTo>
                  <a:moveTo>
                    <a:pt x="50" y="499"/>
                  </a:moveTo>
                  <a:cubicBezTo>
                    <a:pt x="52" y="494"/>
                    <a:pt x="54" y="488"/>
                    <a:pt x="57" y="482"/>
                  </a:cubicBezTo>
                  <a:cubicBezTo>
                    <a:pt x="56" y="482"/>
                    <a:pt x="56" y="481"/>
                    <a:pt x="56" y="480"/>
                  </a:cubicBezTo>
                  <a:cubicBezTo>
                    <a:pt x="55" y="479"/>
                    <a:pt x="55" y="478"/>
                    <a:pt x="55" y="476"/>
                  </a:cubicBezTo>
                  <a:cubicBezTo>
                    <a:pt x="51" y="482"/>
                    <a:pt x="51" y="482"/>
                    <a:pt x="51" y="482"/>
                  </a:cubicBezTo>
                  <a:cubicBezTo>
                    <a:pt x="49" y="488"/>
                    <a:pt x="46" y="494"/>
                    <a:pt x="44" y="499"/>
                  </a:cubicBezTo>
                  <a:cubicBezTo>
                    <a:pt x="45" y="502"/>
                    <a:pt x="45" y="504"/>
                    <a:pt x="46" y="506"/>
                  </a:cubicBezTo>
                  <a:cubicBezTo>
                    <a:pt x="50" y="499"/>
                    <a:pt x="50" y="499"/>
                    <a:pt x="50" y="499"/>
                  </a:cubicBezTo>
                  <a:moveTo>
                    <a:pt x="50" y="1002"/>
                  </a:moveTo>
                  <a:cubicBezTo>
                    <a:pt x="48" y="996"/>
                    <a:pt x="46" y="991"/>
                    <a:pt x="45" y="985"/>
                  </a:cubicBezTo>
                  <a:cubicBezTo>
                    <a:pt x="46" y="991"/>
                    <a:pt x="48" y="996"/>
                    <a:pt x="50" y="1002"/>
                  </a:cubicBezTo>
                  <a:moveTo>
                    <a:pt x="50" y="1002"/>
                  </a:moveTo>
                  <a:cubicBezTo>
                    <a:pt x="51" y="1003"/>
                    <a:pt x="52" y="1005"/>
                    <a:pt x="54" y="1006"/>
                  </a:cubicBezTo>
                  <a:cubicBezTo>
                    <a:pt x="52" y="1005"/>
                    <a:pt x="51" y="1003"/>
                    <a:pt x="50" y="1002"/>
                  </a:cubicBezTo>
                  <a:moveTo>
                    <a:pt x="36" y="817"/>
                  </a:moveTo>
                  <a:cubicBezTo>
                    <a:pt x="34" y="824"/>
                    <a:pt x="34" y="824"/>
                    <a:pt x="34" y="824"/>
                  </a:cubicBezTo>
                  <a:cubicBezTo>
                    <a:pt x="36" y="817"/>
                    <a:pt x="36" y="817"/>
                    <a:pt x="36" y="817"/>
                  </a:cubicBezTo>
                  <a:cubicBezTo>
                    <a:pt x="39" y="800"/>
                    <a:pt x="39" y="800"/>
                    <a:pt x="39" y="800"/>
                  </a:cubicBezTo>
                  <a:cubicBezTo>
                    <a:pt x="36" y="817"/>
                    <a:pt x="36" y="817"/>
                    <a:pt x="36" y="817"/>
                  </a:cubicBezTo>
                  <a:moveTo>
                    <a:pt x="7" y="642"/>
                  </a:moveTo>
                  <a:cubicBezTo>
                    <a:pt x="7" y="642"/>
                    <a:pt x="7" y="642"/>
                    <a:pt x="7" y="642"/>
                  </a:cubicBez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3"/>
                  </a:moveTo>
                  <a:cubicBezTo>
                    <a:pt x="7" y="643"/>
                    <a:pt x="7" y="643"/>
                    <a:pt x="7" y="642"/>
                  </a:cubicBezTo>
                  <a:cubicBezTo>
                    <a:pt x="7" y="643"/>
                    <a:pt x="7" y="643"/>
                    <a:pt x="7" y="643"/>
                  </a:cubicBezTo>
                  <a:moveTo>
                    <a:pt x="7" y="643"/>
                  </a:moveTo>
                  <a:cubicBezTo>
                    <a:pt x="7" y="643"/>
                    <a:pt x="7" y="643"/>
                    <a:pt x="7" y="643"/>
                  </a:cubicBezTo>
                  <a:cubicBezTo>
                    <a:pt x="7" y="643"/>
                    <a:pt x="7" y="643"/>
                    <a:pt x="7" y="643"/>
                  </a:cubicBezTo>
                  <a:moveTo>
                    <a:pt x="7" y="643"/>
                  </a:moveTo>
                  <a:cubicBezTo>
                    <a:pt x="7" y="643"/>
                    <a:pt x="7" y="643"/>
                    <a:pt x="7" y="643"/>
                  </a:cubicBezTo>
                  <a:cubicBezTo>
                    <a:pt x="7" y="643"/>
                    <a:pt x="7" y="643"/>
                    <a:pt x="7" y="643"/>
                  </a:cubicBezTo>
                  <a:moveTo>
                    <a:pt x="7" y="643"/>
                  </a:moveTo>
                  <a:cubicBezTo>
                    <a:pt x="7" y="643"/>
                    <a:pt x="7" y="643"/>
                    <a:pt x="7" y="643"/>
                  </a:cubicBezTo>
                  <a:cubicBezTo>
                    <a:pt x="7" y="643"/>
                    <a:pt x="7" y="643"/>
                    <a:pt x="7" y="643"/>
                  </a:cubicBezTo>
                  <a:moveTo>
                    <a:pt x="7" y="643"/>
                  </a:moveTo>
                  <a:cubicBezTo>
                    <a:pt x="7" y="643"/>
                    <a:pt x="7" y="643"/>
                    <a:pt x="7" y="643"/>
                  </a:cubicBezTo>
                  <a:cubicBezTo>
                    <a:pt x="7" y="643"/>
                    <a:pt x="7" y="643"/>
                    <a:pt x="7" y="643"/>
                  </a:cubicBezTo>
                  <a:moveTo>
                    <a:pt x="7" y="643"/>
                  </a:moveTo>
                  <a:cubicBezTo>
                    <a:pt x="7" y="643"/>
                    <a:pt x="7" y="643"/>
                    <a:pt x="7" y="643"/>
                  </a:cubicBezTo>
                  <a:cubicBezTo>
                    <a:pt x="7" y="643"/>
                    <a:pt x="7" y="643"/>
                    <a:pt x="7" y="643"/>
                  </a:cubicBezTo>
                  <a:moveTo>
                    <a:pt x="7" y="643"/>
                  </a:moveTo>
                  <a:cubicBezTo>
                    <a:pt x="7" y="643"/>
                    <a:pt x="7" y="643"/>
                    <a:pt x="7" y="643"/>
                  </a:cubicBezTo>
                  <a:cubicBezTo>
                    <a:pt x="7" y="643"/>
                    <a:pt x="7" y="643"/>
                    <a:pt x="7" y="643"/>
                  </a:cubicBezTo>
                  <a:moveTo>
                    <a:pt x="7" y="643"/>
                  </a:moveTo>
                  <a:cubicBezTo>
                    <a:pt x="7" y="643"/>
                    <a:pt x="7" y="643"/>
                    <a:pt x="7" y="643"/>
                  </a:cubicBezTo>
                  <a:cubicBezTo>
                    <a:pt x="7" y="643"/>
                    <a:pt x="7" y="643"/>
                    <a:pt x="7" y="643"/>
                  </a:cubicBezTo>
                  <a:moveTo>
                    <a:pt x="7" y="643"/>
                  </a:moveTo>
                  <a:cubicBezTo>
                    <a:pt x="7" y="643"/>
                    <a:pt x="7" y="643"/>
                    <a:pt x="7" y="643"/>
                  </a:cubicBezTo>
                  <a:cubicBezTo>
                    <a:pt x="7" y="643"/>
                    <a:pt x="7" y="643"/>
                    <a:pt x="7" y="643"/>
                  </a:cubicBezTo>
                  <a:moveTo>
                    <a:pt x="7" y="643"/>
                  </a:moveTo>
                  <a:cubicBezTo>
                    <a:pt x="7" y="643"/>
                    <a:pt x="7" y="643"/>
                    <a:pt x="7" y="643"/>
                  </a:cubicBezTo>
                  <a:cubicBezTo>
                    <a:pt x="7" y="643"/>
                    <a:pt x="7" y="643"/>
                    <a:pt x="7" y="643"/>
                  </a:cubicBezTo>
                  <a:moveTo>
                    <a:pt x="7" y="643"/>
                  </a:moveTo>
                  <a:cubicBezTo>
                    <a:pt x="7" y="643"/>
                    <a:pt x="7" y="643"/>
                    <a:pt x="7" y="643"/>
                  </a:cubicBezTo>
                  <a:cubicBezTo>
                    <a:pt x="7" y="643"/>
                    <a:pt x="7" y="643"/>
                    <a:pt x="7" y="643"/>
                  </a:cubicBezTo>
                  <a:moveTo>
                    <a:pt x="7" y="643"/>
                  </a:moveTo>
                  <a:cubicBezTo>
                    <a:pt x="7" y="643"/>
                    <a:pt x="7" y="643"/>
                    <a:pt x="7" y="643"/>
                  </a:cubicBezTo>
                  <a:cubicBezTo>
                    <a:pt x="7" y="643"/>
                    <a:pt x="7" y="643"/>
                    <a:pt x="7" y="643"/>
                  </a:cubicBezTo>
                  <a:moveTo>
                    <a:pt x="7" y="643"/>
                  </a:moveTo>
                  <a:cubicBezTo>
                    <a:pt x="7" y="643"/>
                    <a:pt x="7" y="643"/>
                    <a:pt x="7" y="643"/>
                  </a:cubicBezTo>
                  <a:cubicBezTo>
                    <a:pt x="7" y="643"/>
                    <a:pt x="7" y="643"/>
                    <a:pt x="7" y="643"/>
                  </a:cubicBezTo>
                  <a:moveTo>
                    <a:pt x="69" y="476"/>
                  </a:moveTo>
                  <a:cubicBezTo>
                    <a:pt x="72" y="468"/>
                    <a:pt x="76" y="459"/>
                    <a:pt x="80" y="451"/>
                  </a:cubicBezTo>
                  <a:cubicBezTo>
                    <a:pt x="76" y="459"/>
                    <a:pt x="72" y="468"/>
                    <a:pt x="69" y="476"/>
                  </a:cubicBezTo>
                  <a:cubicBezTo>
                    <a:pt x="72" y="468"/>
                    <a:pt x="76" y="459"/>
                    <a:pt x="80" y="451"/>
                  </a:cubicBezTo>
                  <a:cubicBezTo>
                    <a:pt x="76" y="459"/>
                    <a:pt x="72" y="468"/>
                    <a:pt x="69" y="476"/>
                  </a:cubicBezTo>
                  <a:moveTo>
                    <a:pt x="71" y="480"/>
                  </a:moveTo>
                  <a:cubicBezTo>
                    <a:pt x="70" y="479"/>
                    <a:pt x="69" y="478"/>
                    <a:pt x="69" y="476"/>
                  </a:cubicBezTo>
                  <a:cubicBezTo>
                    <a:pt x="69" y="478"/>
                    <a:pt x="70" y="479"/>
                    <a:pt x="71" y="480"/>
                  </a:cubicBezTo>
                  <a:moveTo>
                    <a:pt x="75" y="472"/>
                  </a:moveTo>
                  <a:cubicBezTo>
                    <a:pt x="77" y="467"/>
                    <a:pt x="80" y="461"/>
                    <a:pt x="83" y="455"/>
                  </a:cubicBezTo>
                  <a:cubicBezTo>
                    <a:pt x="80" y="461"/>
                    <a:pt x="77" y="467"/>
                    <a:pt x="75" y="472"/>
                  </a:cubicBezTo>
                  <a:moveTo>
                    <a:pt x="71" y="480"/>
                  </a:moveTo>
                  <a:cubicBezTo>
                    <a:pt x="76" y="474"/>
                    <a:pt x="76" y="474"/>
                    <a:pt x="76" y="474"/>
                  </a:cubicBezTo>
                  <a:cubicBezTo>
                    <a:pt x="71" y="480"/>
                    <a:pt x="71" y="480"/>
                    <a:pt x="71" y="480"/>
                  </a:cubicBezTo>
                  <a:moveTo>
                    <a:pt x="76" y="474"/>
                  </a:moveTo>
                  <a:cubicBezTo>
                    <a:pt x="76" y="473"/>
                    <a:pt x="75" y="473"/>
                    <a:pt x="75" y="472"/>
                  </a:cubicBezTo>
                  <a:cubicBezTo>
                    <a:pt x="75" y="473"/>
                    <a:pt x="76" y="473"/>
                    <a:pt x="76" y="474"/>
                  </a:cubicBezTo>
                  <a:moveTo>
                    <a:pt x="156" y="1105"/>
                  </a:moveTo>
                  <a:cubicBezTo>
                    <a:pt x="136" y="1039"/>
                    <a:pt x="123" y="967"/>
                    <a:pt x="121" y="890"/>
                  </a:cubicBezTo>
                  <a:cubicBezTo>
                    <a:pt x="111" y="869"/>
                    <a:pt x="111" y="869"/>
                    <a:pt x="117" y="849"/>
                  </a:cubicBezTo>
                  <a:cubicBezTo>
                    <a:pt x="92" y="844"/>
                    <a:pt x="92" y="844"/>
                    <a:pt x="92" y="844"/>
                  </a:cubicBezTo>
                  <a:cubicBezTo>
                    <a:pt x="88" y="842"/>
                    <a:pt x="84" y="840"/>
                    <a:pt x="80" y="838"/>
                  </a:cubicBezTo>
                  <a:cubicBezTo>
                    <a:pt x="79" y="837"/>
                    <a:pt x="78" y="837"/>
                    <a:pt x="77" y="836"/>
                  </a:cubicBezTo>
                  <a:cubicBezTo>
                    <a:pt x="60" y="806"/>
                    <a:pt x="60" y="806"/>
                    <a:pt x="60" y="806"/>
                  </a:cubicBezTo>
                  <a:cubicBezTo>
                    <a:pt x="56" y="823"/>
                    <a:pt x="56" y="823"/>
                    <a:pt x="56" y="823"/>
                  </a:cubicBezTo>
                  <a:cubicBezTo>
                    <a:pt x="60" y="844"/>
                    <a:pt x="60" y="844"/>
                    <a:pt x="60" y="844"/>
                  </a:cubicBezTo>
                  <a:cubicBezTo>
                    <a:pt x="56" y="823"/>
                    <a:pt x="56" y="823"/>
                    <a:pt x="56" y="823"/>
                  </a:cubicBezTo>
                  <a:cubicBezTo>
                    <a:pt x="53" y="830"/>
                    <a:pt x="53" y="830"/>
                    <a:pt x="53" y="830"/>
                  </a:cubicBezTo>
                  <a:cubicBezTo>
                    <a:pt x="50" y="800"/>
                    <a:pt x="50" y="800"/>
                    <a:pt x="50" y="800"/>
                  </a:cubicBezTo>
                  <a:cubicBezTo>
                    <a:pt x="49" y="798"/>
                    <a:pt x="47" y="796"/>
                    <a:pt x="45" y="795"/>
                  </a:cubicBezTo>
                  <a:cubicBezTo>
                    <a:pt x="44" y="798"/>
                    <a:pt x="44" y="801"/>
                    <a:pt x="44" y="805"/>
                  </a:cubicBezTo>
                  <a:cubicBezTo>
                    <a:pt x="44" y="801"/>
                    <a:pt x="44" y="798"/>
                    <a:pt x="45" y="795"/>
                  </a:cubicBezTo>
                  <a:cubicBezTo>
                    <a:pt x="39" y="800"/>
                    <a:pt x="39" y="800"/>
                    <a:pt x="39" y="800"/>
                  </a:cubicBezTo>
                  <a:cubicBezTo>
                    <a:pt x="36" y="817"/>
                    <a:pt x="36" y="817"/>
                    <a:pt x="36" y="817"/>
                  </a:cubicBezTo>
                  <a:cubicBezTo>
                    <a:pt x="34" y="824"/>
                    <a:pt x="34" y="824"/>
                    <a:pt x="34" y="824"/>
                  </a:cubicBezTo>
                  <a:cubicBezTo>
                    <a:pt x="30" y="812"/>
                    <a:pt x="30" y="812"/>
                    <a:pt x="22" y="804"/>
                  </a:cubicBezTo>
                  <a:cubicBezTo>
                    <a:pt x="22" y="805"/>
                    <a:pt x="21" y="807"/>
                    <a:pt x="20" y="808"/>
                  </a:cubicBezTo>
                  <a:cubicBezTo>
                    <a:pt x="20" y="810"/>
                    <a:pt x="19" y="809"/>
                    <a:pt x="18" y="809"/>
                  </a:cubicBezTo>
                  <a:cubicBezTo>
                    <a:pt x="13" y="783"/>
                    <a:pt x="13" y="783"/>
                    <a:pt x="13" y="783"/>
                  </a:cubicBezTo>
                  <a:cubicBezTo>
                    <a:pt x="13" y="780"/>
                    <a:pt x="13" y="777"/>
                    <a:pt x="13" y="774"/>
                  </a:cubicBezTo>
                  <a:cubicBezTo>
                    <a:pt x="13" y="761"/>
                    <a:pt x="14" y="748"/>
                    <a:pt x="15" y="736"/>
                  </a:cubicBezTo>
                  <a:cubicBezTo>
                    <a:pt x="15" y="730"/>
                    <a:pt x="16" y="724"/>
                    <a:pt x="16" y="718"/>
                  </a:cubicBezTo>
                  <a:cubicBezTo>
                    <a:pt x="17" y="697"/>
                    <a:pt x="17" y="697"/>
                    <a:pt x="17" y="697"/>
                  </a:cubicBezTo>
                  <a:cubicBezTo>
                    <a:pt x="16" y="695"/>
                    <a:pt x="14" y="694"/>
                    <a:pt x="14" y="692"/>
                  </a:cubicBezTo>
                  <a:cubicBezTo>
                    <a:pt x="8" y="681"/>
                    <a:pt x="8" y="681"/>
                    <a:pt x="8" y="681"/>
                  </a:cubicBezTo>
                  <a:cubicBezTo>
                    <a:pt x="12" y="664"/>
                    <a:pt x="17" y="640"/>
                    <a:pt x="22" y="623"/>
                  </a:cubicBezTo>
                  <a:cubicBezTo>
                    <a:pt x="22" y="613"/>
                    <a:pt x="22" y="613"/>
                    <a:pt x="22" y="613"/>
                  </a:cubicBezTo>
                  <a:cubicBezTo>
                    <a:pt x="11" y="656"/>
                    <a:pt x="11" y="656"/>
                    <a:pt x="6" y="691"/>
                  </a:cubicBezTo>
                  <a:cubicBezTo>
                    <a:pt x="7" y="685"/>
                    <a:pt x="8" y="678"/>
                    <a:pt x="9" y="672"/>
                  </a:cubicBezTo>
                  <a:cubicBezTo>
                    <a:pt x="12" y="652"/>
                    <a:pt x="12" y="652"/>
                    <a:pt x="22" y="613"/>
                  </a:cubicBezTo>
                  <a:cubicBezTo>
                    <a:pt x="21" y="611"/>
                    <a:pt x="20" y="609"/>
                    <a:pt x="19" y="606"/>
                  </a:cubicBezTo>
                  <a:cubicBezTo>
                    <a:pt x="10" y="636"/>
                    <a:pt x="10" y="636"/>
                    <a:pt x="10" y="636"/>
                  </a:cubicBezTo>
                  <a:cubicBezTo>
                    <a:pt x="9" y="633"/>
                    <a:pt x="8" y="630"/>
                    <a:pt x="7" y="627"/>
                  </a:cubicBezTo>
                  <a:cubicBezTo>
                    <a:pt x="7" y="625"/>
                    <a:pt x="7" y="624"/>
                    <a:pt x="7" y="622"/>
                  </a:cubicBezTo>
                  <a:cubicBezTo>
                    <a:pt x="16" y="567"/>
                    <a:pt x="16" y="567"/>
                    <a:pt x="16" y="567"/>
                  </a:cubicBezTo>
                  <a:cubicBezTo>
                    <a:pt x="19" y="555"/>
                    <a:pt x="22" y="543"/>
                    <a:pt x="25" y="532"/>
                  </a:cubicBezTo>
                  <a:cubicBezTo>
                    <a:pt x="39" y="490"/>
                    <a:pt x="39" y="490"/>
                    <a:pt x="39" y="490"/>
                  </a:cubicBezTo>
                  <a:cubicBezTo>
                    <a:pt x="49" y="474"/>
                    <a:pt x="49" y="474"/>
                    <a:pt x="49" y="474"/>
                  </a:cubicBezTo>
                  <a:cubicBezTo>
                    <a:pt x="50" y="477"/>
                    <a:pt x="50" y="480"/>
                    <a:pt x="51" y="482"/>
                  </a:cubicBezTo>
                  <a:cubicBezTo>
                    <a:pt x="55" y="476"/>
                    <a:pt x="55" y="476"/>
                    <a:pt x="55" y="476"/>
                  </a:cubicBezTo>
                  <a:cubicBezTo>
                    <a:pt x="55" y="478"/>
                    <a:pt x="55" y="479"/>
                    <a:pt x="56" y="480"/>
                  </a:cubicBezTo>
                  <a:cubicBezTo>
                    <a:pt x="56" y="481"/>
                    <a:pt x="56" y="482"/>
                    <a:pt x="57" y="482"/>
                  </a:cubicBezTo>
                  <a:cubicBezTo>
                    <a:pt x="58" y="490"/>
                    <a:pt x="60" y="500"/>
                    <a:pt x="62" y="507"/>
                  </a:cubicBezTo>
                  <a:cubicBezTo>
                    <a:pt x="51" y="557"/>
                    <a:pt x="51" y="557"/>
                    <a:pt x="51" y="557"/>
                  </a:cubicBezTo>
                  <a:cubicBezTo>
                    <a:pt x="50" y="563"/>
                    <a:pt x="48" y="569"/>
                    <a:pt x="46" y="575"/>
                  </a:cubicBezTo>
                  <a:cubicBezTo>
                    <a:pt x="47" y="576"/>
                    <a:pt x="48" y="578"/>
                    <a:pt x="50" y="579"/>
                  </a:cubicBezTo>
                  <a:cubicBezTo>
                    <a:pt x="76" y="488"/>
                    <a:pt x="76" y="488"/>
                    <a:pt x="111" y="463"/>
                  </a:cubicBezTo>
                  <a:cubicBezTo>
                    <a:pt x="114" y="456"/>
                    <a:pt x="118" y="448"/>
                    <a:pt x="122" y="441"/>
                  </a:cubicBezTo>
                  <a:cubicBezTo>
                    <a:pt x="121" y="440"/>
                    <a:pt x="120" y="439"/>
                    <a:pt x="118" y="438"/>
                  </a:cubicBezTo>
                  <a:cubicBezTo>
                    <a:pt x="115" y="443"/>
                    <a:pt x="115" y="443"/>
                    <a:pt x="115" y="443"/>
                  </a:cubicBezTo>
                  <a:cubicBezTo>
                    <a:pt x="118" y="438"/>
                    <a:pt x="118" y="438"/>
                    <a:pt x="118" y="438"/>
                  </a:cubicBezTo>
                  <a:cubicBezTo>
                    <a:pt x="88" y="409"/>
                    <a:pt x="83" y="379"/>
                    <a:pt x="99" y="351"/>
                  </a:cubicBezTo>
                  <a:cubicBezTo>
                    <a:pt x="97" y="353"/>
                    <a:pt x="97" y="353"/>
                    <a:pt x="97" y="353"/>
                  </a:cubicBezTo>
                  <a:cubicBezTo>
                    <a:pt x="61" y="426"/>
                    <a:pt x="58" y="430"/>
                    <a:pt x="42" y="475"/>
                  </a:cubicBezTo>
                  <a:cubicBezTo>
                    <a:pt x="17" y="555"/>
                    <a:pt x="16" y="558"/>
                    <a:pt x="8" y="605"/>
                  </a:cubicBezTo>
                  <a:cubicBezTo>
                    <a:pt x="3" y="636"/>
                    <a:pt x="3" y="636"/>
                    <a:pt x="3" y="636"/>
                  </a:cubicBezTo>
                  <a:cubicBezTo>
                    <a:pt x="0" y="665"/>
                    <a:pt x="0" y="665"/>
                    <a:pt x="0" y="665"/>
                  </a:cubicBezTo>
                  <a:cubicBezTo>
                    <a:pt x="2" y="665"/>
                    <a:pt x="2" y="665"/>
                    <a:pt x="2" y="665"/>
                  </a:cubicBezTo>
                  <a:cubicBezTo>
                    <a:pt x="2" y="680"/>
                    <a:pt x="2" y="701"/>
                    <a:pt x="3" y="716"/>
                  </a:cubicBezTo>
                  <a:cubicBezTo>
                    <a:pt x="4" y="718"/>
                    <a:pt x="4" y="719"/>
                    <a:pt x="5" y="721"/>
                  </a:cubicBezTo>
                  <a:cubicBezTo>
                    <a:pt x="6" y="729"/>
                    <a:pt x="6" y="729"/>
                    <a:pt x="6" y="729"/>
                  </a:cubicBezTo>
                  <a:cubicBezTo>
                    <a:pt x="7" y="743"/>
                    <a:pt x="7" y="743"/>
                    <a:pt x="11" y="752"/>
                  </a:cubicBezTo>
                  <a:cubicBezTo>
                    <a:pt x="10" y="750"/>
                    <a:pt x="9" y="748"/>
                    <a:pt x="9" y="747"/>
                  </a:cubicBezTo>
                  <a:cubicBezTo>
                    <a:pt x="7" y="742"/>
                    <a:pt x="7" y="742"/>
                    <a:pt x="5" y="721"/>
                  </a:cubicBezTo>
                  <a:cubicBezTo>
                    <a:pt x="4" y="719"/>
                    <a:pt x="4" y="718"/>
                    <a:pt x="3" y="716"/>
                  </a:cubicBezTo>
                  <a:cubicBezTo>
                    <a:pt x="6" y="765"/>
                    <a:pt x="6" y="765"/>
                    <a:pt x="7" y="784"/>
                  </a:cubicBezTo>
                  <a:cubicBezTo>
                    <a:pt x="8" y="785"/>
                    <a:pt x="9" y="786"/>
                    <a:pt x="10" y="788"/>
                  </a:cubicBezTo>
                  <a:cubicBezTo>
                    <a:pt x="9" y="775"/>
                    <a:pt x="9" y="775"/>
                    <a:pt x="9" y="775"/>
                  </a:cubicBezTo>
                  <a:cubicBezTo>
                    <a:pt x="10" y="788"/>
                    <a:pt x="10" y="788"/>
                    <a:pt x="10" y="788"/>
                  </a:cubicBezTo>
                  <a:cubicBezTo>
                    <a:pt x="10" y="789"/>
                    <a:pt x="11" y="789"/>
                    <a:pt x="11" y="790"/>
                  </a:cubicBezTo>
                  <a:cubicBezTo>
                    <a:pt x="13" y="804"/>
                    <a:pt x="13" y="804"/>
                    <a:pt x="13" y="804"/>
                  </a:cubicBezTo>
                  <a:cubicBezTo>
                    <a:pt x="14" y="796"/>
                    <a:pt x="14" y="796"/>
                    <a:pt x="14" y="796"/>
                  </a:cubicBezTo>
                  <a:cubicBezTo>
                    <a:pt x="13" y="804"/>
                    <a:pt x="13" y="804"/>
                    <a:pt x="13" y="804"/>
                  </a:cubicBezTo>
                  <a:cubicBezTo>
                    <a:pt x="11" y="790"/>
                    <a:pt x="11" y="790"/>
                    <a:pt x="11" y="790"/>
                  </a:cubicBezTo>
                  <a:cubicBezTo>
                    <a:pt x="13" y="811"/>
                    <a:pt x="13" y="811"/>
                    <a:pt x="13" y="811"/>
                  </a:cubicBezTo>
                  <a:cubicBezTo>
                    <a:pt x="15" y="814"/>
                    <a:pt x="17" y="816"/>
                    <a:pt x="18" y="818"/>
                  </a:cubicBezTo>
                  <a:cubicBezTo>
                    <a:pt x="23" y="832"/>
                    <a:pt x="23" y="832"/>
                    <a:pt x="23" y="832"/>
                  </a:cubicBezTo>
                  <a:cubicBezTo>
                    <a:pt x="22" y="812"/>
                    <a:pt x="22" y="812"/>
                    <a:pt x="22" y="812"/>
                  </a:cubicBezTo>
                  <a:cubicBezTo>
                    <a:pt x="29" y="829"/>
                    <a:pt x="29" y="829"/>
                    <a:pt x="29" y="829"/>
                  </a:cubicBezTo>
                  <a:cubicBezTo>
                    <a:pt x="31" y="846"/>
                    <a:pt x="32" y="861"/>
                    <a:pt x="34" y="878"/>
                  </a:cubicBezTo>
                  <a:cubicBezTo>
                    <a:pt x="34" y="881"/>
                    <a:pt x="35" y="884"/>
                    <a:pt x="35" y="887"/>
                  </a:cubicBezTo>
                  <a:cubicBezTo>
                    <a:pt x="37" y="910"/>
                    <a:pt x="33" y="933"/>
                    <a:pt x="37" y="957"/>
                  </a:cubicBezTo>
                  <a:cubicBezTo>
                    <a:pt x="38" y="958"/>
                    <a:pt x="39" y="960"/>
                    <a:pt x="41" y="961"/>
                  </a:cubicBezTo>
                  <a:cubicBezTo>
                    <a:pt x="39" y="960"/>
                    <a:pt x="38" y="958"/>
                    <a:pt x="37" y="957"/>
                  </a:cubicBezTo>
                  <a:cubicBezTo>
                    <a:pt x="43" y="976"/>
                    <a:pt x="43" y="976"/>
                    <a:pt x="43" y="976"/>
                  </a:cubicBezTo>
                  <a:cubicBezTo>
                    <a:pt x="39" y="994"/>
                    <a:pt x="56" y="1026"/>
                    <a:pt x="67" y="1048"/>
                  </a:cubicBezTo>
                  <a:cubicBezTo>
                    <a:pt x="66" y="1047"/>
                    <a:pt x="66" y="1046"/>
                    <a:pt x="65" y="1044"/>
                  </a:cubicBezTo>
                  <a:cubicBezTo>
                    <a:pt x="60" y="1031"/>
                    <a:pt x="55" y="1021"/>
                    <a:pt x="48" y="1002"/>
                  </a:cubicBezTo>
                  <a:cubicBezTo>
                    <a:pt x="56" y="1024"/>
                    <a:pt x="62" y="1037"/>
                    <a:pt x="67" y="1048"/>
                  </a:cubicBezTo>
                  <a:cubicBezTo>
                    <a:pt x="80" y="1061"/>
                    <a:pt x="96" y="1074"/>
                    <a:pt x="118" y="1085"/>
                  </a:cubicBezTo>
                  <a:cubicBezTo>
                    <a:pt x="130" y="1092"/>
                    <a:pt x="143" y="1099"/>
                    <a:pt x="156" y="1105"/>
                  </a:cubicBezTo>
                  <a:moveTo>
                    <a:pt x="1605" y="476"/>
                  </a:moveTo>
                  <a:cubicBezTo>
                    <a:pt x="1603" y="470"/>
                    <a:pt x="1601" y="465"/>
                    <a:pt x="1599" y="459"/>
                  </a:cubicBezTo>
                  <a:cubicBezTo>
                    <a:pt x="1589" y="436"/>
                    <a:pt x="1589" y="436"/>
                    <a:pt x="1589" y="436"/>
                  </a:cubicBezTo>
                  <a:cubicBezTo>
                    <a:pt x="1591" y="445"/>
                    <a:pt x="1591" y="445"/>
                    <a:pt x="1591" y="445"/>
                  </a:cubicBezTo>
                  <a:cubicBezTo>
                    <a:pt x="1589" y="436"/>
                    <a:pt x="1589" y="436"/>
                    <a:pt x="1589" y="436"/>
                  </a:cubicBezTo>
                  <a:cubicBezTo>
                    <a:pt x="1573" y="407"/>
                    <a:pt x="1573" y="407"/>
                    <a:pt x="1573" y="407"/>
                  </a:cubicBezTo>
                  <a:cubicBezTo>
                    <a:pt x="1565" y="388"/>
                    <a:pt x="1565" y="388"/>
                    <a:pt x="1565" y="388"/>
                  </a:cubicBezTo>
                  <a:cubicBezTo>
                    <a:pt x="1558" y="374"/>
                    <a:pt x="1558" y="374"/>
                    <a:pt x="1558" y="374"/>
                  </a:cubicBezTo>
                  <a:cubicBezTo>
                    <a:pt x="1569" y="435"/>
                    <a:pt x="1483" y="494"/>
                    <a:pt x="1319" y="535"/>
                  </a:cubicBezTo>
                  <a:cubicBezTo>
                    <a:pt x="1336" y="587"/>
                    <a:pt x="1351" y="640"/>
                    <a:pt x="1361" y="694"/>
                  </a:cubicBezTo>
                  <a:cubicBezTo>
                    <a:pt x="1382" y="688"/>
                    <a:pt x="1402" y="683"/>
                    <a:pt x="1420" y="677"/>
                  </a:cubicBezTo>
                  <a:cubicBezTo>
                    <a:pt x="1422" y="683"/>
                    <a:pt x="1423" y="689"/>
                    <a:pt x="1424" y="695"/>
                  </a:cubicBezTo>
                  <a:cubicBezTo>
                    <a:pt x="1433" y="693"/>
                    <a:pt x="1433" y="693"/>
                    <a:pt x="1433" y="693"/>
                  </a:cubicBezTo>
                  <a:cubicBezTo>
                    <a:pt x="1462" y="732"/>
                    <a:pt x="1462" y="732"/>
                    <a:pt x="1462" y="732"/>
                  </a:cubicBezTo>
                  <a:cubicBezTo>
                    <a:pt x="1466" y="720"/>
                    <a:pt x="1466" y="720"/>
                    <a:pt x="1466" y="720"/>
                  </a:cubicBezTo>
                  <a:cubicBezTo>
                    <a:pt x="1473" y="708"/>
                    <a:pt x="1473" y="708"/>
                    <a:pt x="1473" y="708"/>
                  </a:cubicBezTo>
                  <a:cubicBezTo>
                    <a:pt x="1478" y="729"/>
                    <a:pt x="1480" y="751"/>
                    <a:pt x="1483" y="773"/>
                  </a:cubicBezTo>
                  <a:cubicBezTo>
                    <a:pt x="1497" y="826"/>
                    <a:pt x="1497" y="826"/>
                    <a:pt x="1497" y="826"/>
                  </a:cubicBezTo>
                  <a:cubicBezTo>
                    <a:pt x="1507" y="850"/>
                    <a:pt x="1507" y="850"/>
                    <a:pt x="1507" y="850"/>
                  </a:cubicBezTo>
                  <a:cubicBezTo>
                    <a:pt x="1514" y="899"/>
                    <a:pt x="1514" y="899"/>
                    <a:pt x="1514" y="899"/>
                  </a:cubicBezTo>
                  <a:cubicBezTo>
                    <a:pt x="1533" y="848"/>
                    <a:pt x="1533" y="848"/>
                    <a:pt x="1533" y="848"/>
                  </a:cubicBezTo>
                  <a:cubicBezTo>
                    <a:pt x="1531" y="784"/>
                    <a:pt x="1531" y="784"/>
                    <a:pt x="1531" y="784"/>
                  </a:cubicBezTo>
                  <a:cubicBezTo>
                    <a:pt x="1549" y="734"/>
                    <a:pt x="1549" y="734"/>
                    <a:pt x="1549" y="734"/>
                  </a:cubicBezTo>
                  <a:cubicBezTo>
                    <a:pt x="1551" y="715"/>
                    <a:pt x="1559" y="672"/>
                    <a:pt x="1560" y="667"/>
                  </a:cubicBezTo>
                  <a:cubicBezTo>
                    <a:pt x="1563" y="665"/>
                    <a:pt x="1566" y="663"/>
                    <a:pt x="1569" y="661"/>
                  </a:cubicBezTo>
                  <a:cubicBezTo>
                    <a:pt x="1573" y="650"/>
                    <a:pt x="1573" y="650"/>
                    <a:pt x="1573" y="650"/>
                  </a:cubicBezTo>
                  <a:cubicBezTo>
                    <a:pt x="1593" y="685"/>
                    <a:pt x="1593" y="685"/>
                    <a:pt x="1593" y="685"/>
                  </a:cubicBezTo>
                  <a:cubicBezTo>
                    <a:pt x="1587" y="668"/>
                    <a:pt x="1579" y="645"/>
                    <a:pt x="1572" y="629"/>
                  </a:cubicBezTo>
                  <a:cubicBezTo>
                    <a:pt x="1565" y="643"/>
                    <a:pt x="1565" y="643"/>
                    <a:pt x="1565" y="643"/>
                  </a:cubicBezTo>
                  <a:cubicBezTo>
                    <a:pt x="1572" y="629"/>
                    <a:pt x="1572" y="629"/>
                    <a:pt x="1572" y="629"/>
                  </a:cubicBezTo>
                  <a:cubicBezTo>
                    <a:pt x="1578" y="645"/>
                    <a:pt x="1588" y="668"/>
                    <a:pt x="1593" y="685"/>
                  </a:cubicBezTo>
                  <a:cubicBezTo>
                    <a:pt x="1607" y="725"/>
                    <a:pt x="1607" y="725"/>
                    <a:pt x="1607" y="725"/>
                  </a:cubicBezTo>
                  <a:cubicBezTo>
                    <a:pt x="1609" y="711"/>
                    <a:pt x="1609" y="711"/>
                    <a:pt x="1609" y="711"/>
                  </a:cubicBezTo>
                  <a:cubicBezTo>
                    <a:pt x="1616" y="738"/>
                    <a:pt x="1616" y="738"/>
                    <a:pt x="1616" y="738"/>
                  </a:cubicBezTo>
                  <a:cubicBezTo>
                    <a:pt x="1616" y="741"/>
                    <a:pt x="1617" y="744"/>
                    <a:pt x="1617" y="747"/>
                  </a:cubicBezTo>
                  <a:cubicBezTo>
                    <a:pt x="1620" y="754"/>
                    <a:pt x="1620" y="754"/>
                    <a:pt x="1620" y="754"/>
                  </a:cubicBezTo>
                  <a:cubicBezTo>
                    <a:pt x="1620" y="760"/>
                    <a:pt x="1621" y="767"/>
                    <a:pt x="1621" y="773"/>
                  </a:cubicBezTo>
                  <a:cubicBezTo>
                    <a:pt x="1623" y="738"/>
                    <a:pt x="1623" y="738"/>
                    <a:pt x="1623" y="738"/>
                  </a:cubicBezTo>
                  <a:cubicBezTo>
                    <a:pt x="1628" y="751"/>
                    <a:pt x="1634" y="768"/>
                    <a:pt x="1638" y="782"/>
                  </a:cubicBezTo>
                  <a:cubicBezTo>
                    <a:pt x="1644" y="762"/>
                    <a:pt x="1644" y="762"/>
                    <a:pt x="1644" y="762"/>
                  </a:cubicBezTo>
                  <a:cubicBezTo>
                    <a:pt x="1645" y="741"/>
                    <a:pt x="1645" y="741"/>
                    <a:pt x="1645" y="741"/>
                  </a:cubicBezTo>
                  <a:cubicBezTo>
                    <a:pt x="1644" y="762"/>
                    <a:pt x="1644" y="762"/>
                    <a:pt x="1644" y="762"/>
                  </a:cubicBezTo>
                  <a:cubicBezTo>
                    <a:pt x="1646" y="748"/>
                    <a:pt x="1646" y="748"/>
                    <a:pt x="1646" y="748"/>
                  </a:cubicBezTo>
                  <a:cubicBezTo>
                    <a:pt x="1646" y="742"/>
                    <a:pt x="1645" y="735"/>
                    <a:pt x="1645" y="729"/>
                  </a:cubicBezTo>
                  <a:cubicBezTo>
                    <a:pt x="1644" y="717"/>
                    <a:pt x="1644" y="711"/>
                    <a:pt x="1643" y="704"/>
                  </a:cubicBezTo>
                  <a:cubicBezTo>
                    <a:pt x="1642" y="700"/>
                    <a:pt x="1642" y="697"/>
                    <a:pt x="1641" y="694"/>
                  </a:cubicBezTo>
                  <a:cubicBezTo>
                    <a:pt x="1640" y="690"/>
                    <a:pt x="1640" y="690"/>
                    <a:pt x="1640" y="690"/>
                  </a:cubicBezTo>
                  <a:cubicBezTo>
                    <a:pt x="1627" y="643"/>
                    <a:pt x="1627" y="643"/>
                    <a:pt x="1627" y="613"/>
                  </a:cubicBezTo>
                  <a:cubicBezTo>
                    <a:pt x="1628" y="615"/>
                    <a:pt x="1630" y="618"/>
                    <a:pt x="1631" y="620"/>
                  </a:cubicBezTo>
                  <a:cubicBezTo>
                    <a:pt x="1630" y="608"/>
                    <a:pt x="1630" y="608"/>
                    <a:pt x="1630" y="608"/>
                  </a:cubicBezTo>
                  <a:cubicBezTo>
                    <a:pt x="1624" y="603"/>
                    <a:pt x="1624" y="603"/>
                    <a:pt x="1624" y="603"/>
                  </a:cubicBezTo>
                  <a:cubicBezTo>
                    <a:pt x="1625" y="609"/>
                    <a:pt x="1625" y="609"/>
                    <a:pt x="1625" y="609"/>
                  </a:cubicBezTo>
                  <a:cubicBezTo>
                    <a:pt x="1625" y="635"/>
                    <a:pt x="1626" y="639"/>
                    <a:pt x="1629" y="659"/>
                  </a:cubicBezTo>
                  <a:cubicBezTo>
                    <a:pt x="1628" y="656"/>
                    <a:pt x="1628" y="653"/>
                    <a:pt x="1627" y="650"/>
                  </a:cubicBezTo>
                  <a:cubicBezTo>
                    <a:pt x="1626" y="638"/>
                    <a:pt x="1626" y="638"/>
                    <a:pt x="1624" y="603"/>
                  </a:cubicBezTo>
                  <a:cubicBezTo>
                    <a:pt x="1626" y="604"/>
                    <a:pt x="1628" y="607"/>
                    <a:pt x="1630" y="608"/>
                  </a:cubicBezTo>
                  <a:cubicBezTo>
                    <a:pt x="1630" y="606"/>
                    <a:pt x="1630" y="605"/>
                    <a:pt x="1631" y="603"/>
                  </a:cubicBezTo>
                  <a:cubicBezTo>
                    <a:pt x="1629" y="579"/>
                    <a:pt x="1629" y="579"/>
                    <a:pt x="1629" y="579"/>
                  </a:cubicBezTo>
                  <a:cubicBezTo>
                    <a:pt x="1630" y="576"/>
                    <a:pt x="1630" y="573"/>
                    <a:pt x="1630" y="571"/>
                  </a:cubicBezTo>
                  <a:cubicBezTo>
                    <a:pt x="1624" y="542"/>
                    <a:pt x="1614" y="506"/>
                    <a:pt x="1606" y="478"/>
                  </a:cubicBezTo>
                  <a:cubicBezTo>
                    <a:pt x="1614" y="506"/>
                    <a:pt x="1624" y="542"/>
                    <a:pt x="1630" y="571"/>
                  </a:cubicBezTo>
                  <a:cubicBezTo>
                    <a:pt x="1623" y="542"/>
                    <a:pt x="1615" y="504"/>
                    <a:pt x="1605" y="476"/>
                  </a:cubicBezTo>
                  <a:moveTo>
                    <a:pt x="1565" y="388"/>
                  </a:moveTo>
                  <a:cubicBezTo>
                    <a:pt x="1557" y="371"/>
                    <a:pt x="1557" y="371"/>
                    <a:pt x="1557" y="371"/>
                  </a:cubicBezTo>
                  <a:cubicBezTo>
                    <a:pt x="1557" y="372"/>
                    <a:pt x="1558" y="373"/>
                    <a:pt x="1558" y="374"/>
                  </a:cubicBezTo>
                  <a:cubicBezTo>
                    <a:pt x="1565" y="388"/>
                    <a:pt x="1565" y="388"/>
                    <a:pt x="1565" y="388"/>
                  </a:cubicBezTo>
                  <a:moveTo>
                    <a:pt x="1552" y="356"/>
                  </a:moveTo>
                  <a:cubicBezTo>
                    <a:pt x="1550" y="353"/>
                    <a:pt x="1550" y="353"/>
                    <a:pt x="1550" y="353"/>
                  </a:cubicBezTo>
                  <a:cubicBezTo>
                    <a:pt x="1551" y="355"/>
                    <a:pt x="1552" y="356"/>
                    <a:pt x="1553" y="357"/>
                  </a:cubicBezTo>
                  <a:cubicBezTo>
                    <a:pt x="1553" y="359"/>
                    <a:pt x="1554" y="361"/>
                    <a:pt x="1555" y="363"/>
                  </a:cubicBezTo>
                  <a:cubicBezTo>
                    <a:pt x="1560" y="370"/>
                    <a:pt x="1564" y="378"/>
                    <a:pt x="1568" y="386"/>
                  </a:cubicBezTo>
                  <a:cubicBezTo>
                    <a:pt x="1567" y="385"/>
                    <a:pt x="1567" y="385"/>
                    <a:pt x="1567" y="384"/>
                  </a:cubicBezTo>
                  <a:cubicBezTo>
                    <a:pt x="1552" y="356"/>
                    <a:pt x="1552" y="356"/>
                    <a:pt x="1552" y="356"/>
                  </a:cubicBezTo>
                  <a:moveTo>
                    <a:pt x="631" y="580"/>
                  </a:moveTo>
                  <a:cubicBezTo>
                    <a:pt x="637" y="580"/>
                    <a:pt x="642" y="581"/>
                    <a:pt x="647" y="581"/>
                  </a:cubicBezTo>
                  <a:cubicBezTo>
                    <a:pt x="642" y="576"/>
                    <a:pt x="642" y="576"/>
                    <a:pt x="642" y="576"/>
                  </a:cubicBezTo>
                  <a:cubicBezTo>
                    <a:pt x="628" y="576"/>
                    <a:pt x="628" y="576"/>
                    <a:pt x="628" y="576"/>
                  </a:cubicBezTo>
                  <a:cubicBezTo>
                    <a:pt x="631" y="580"/>
                    <a:pt x="631" y="580"/>
                    <a:pt x="631" y="580"/>
                  </a:cubicBezTo>
                  <a:moveTo>
                    <a:pt x="880" y="584"/>
                  </a:moveTo>
                  <a:cubicBezTo>
                    <a:pt x="880" y="580"/>
                    <a:pt x="875" y="577"/>
                    <a:pt x="873" y="575"/>
                  </a:cubicBezTo>
                  <a:cubicBezTo>
                    <a:pt x="865" y="575"/>
                    <a:pt x="858" y="575"/>
                    <a:pt x="851" y="575"/>
                  </a:cubicBezTo>
                  <a:cubicBezTo>
                    <a:pt x="851" y="575"/>
                    <a:pt x="855" y="580"/>
                    <a:pt x="861" y="588"/>
                  </a:cubicBezTo>
                  <a:cubicBezTo>
                    <a:pt x="867" y="588"/>
                    <a:pt x="874" y="587"/>
                    <a:pt x="880" y="587"/>
                  </a:cubicBezTo>
                  <a:cubicBezTo>
                    <a:pt x="880" y="586"/>
                    <a:pt x="880" y="585"/>
                    <a:pt x="880" y="584"/>
                  </a:cubicBezTo>
                  <a:moveTo>
                    <a:pt x="880" y="583"/>
                  </a:moveTo>
                  <a:cubicBezTo>
                    <a:pt x="894" y="574"/>
                    <a:pt x="894" y="574"/>
                    <a:pt x="894" y="574"/>
                  </a:cubicBezTo>
                  <a:cubicBezTo>
                    <a:pt x="879" y="557"/>
                    <a:pt x="879" y="557"/>
                    <a:pt x="879" y="557"/>
                  </a:cubicBezTo>
                  <a:cubicBezTo>
                    <a:pt x="873" y="575"/>
                    <a:pt x="873" y="575"/>
                    <a:pt x="873" y="575"/>
                  </a:cubicBezTo>
                  <a:cubicBezTo>
                    <a:pt x="880" y="583"/>
                    <a:pt x="880" y="583"/>
                    <a:pt x="880" y="583"/>
                  </a:cubicBezTo>
                  <a:moveTo>
                    <a:pt x="816" y="566"/>
                  </a:moveTo>
                  <a:cubicBezTo>
                    <a:pt x="816" y="557"/>
                    <a:pt x="816" y="548"/>
                    <a:pt x="816" y="539"/>
                  </a:cubicBezTo>
                  <a:cubicBezTo>
                    <a:pt x="814" y="539"/>
                    <a:pt x="811" y="539"/>
                    <a:pt x="810" y="539"/>
                  </a:cubicBezTo>
                  <a:cubicBezTo>
                    <a:pt x="809" y="548"/>
                    <a:pt x="809" y="557"/>
                    <a:pt x="809" y="566"/>
                  </a:cubicBezTo>
                  <a:cubicBezTo>
                    <a:pt x="811" y="566"/>
                    <a:pt x="814" y="566"/>
                    <a:pt x="816" y="566"/>
                  </a:cubicBezTo>
                  <a:moveTo>
                    <a:pt x="954" y="545"/>
                  </a:moveTo>
                  <a:cubicBezTo>
                    <a:pt x="968" y="535"/>
                    <a:pt x="968" y="535"/>
                    <a:pt x="968" y="535"/>
                  </a:cubicBezTo>
                  <a:cubicBezTo>
                    <a:pt x="961" y="536"/>
                    <a:pt x="954" y="536"/>
                    <a:pt x="947" y="537"/>
                  </a:cubicBezTo>
                  <a:cubicBezTo>
                    <a:pt x="948" y="566"/>
                    <a:pt x="948" y="566"/>
                    <a:pt x="948" y="566"/>
                  </a:cubicBezTo>
                  <a:cubicBezTo>
                    <a:pt x="920" y="547"/>
                    <a:pt x="920" y="547"/>
                    <a:pt x="920" y="547"/>
                  </a:cubicBezTo>
                  <a:cubicBezTo>
                    <a:pt x="946" y="585"/>
                    <a:pt x="946" y="585"/>
                    <a:pt x="946" y="585"/>
                  </a:cubicBezTo>
                  <a:cubicBezTo>
                    <a:pt x="949" y="585"/>
                    <a:pt x="952" y="585"/>
                    <a:pt x="956" y="584"/>
                  </a:cubicBezTo>
                  <a:cubicBezTo>
                    <a:pt x="965" y="581"/>
                    <a:pt x="965" y="581"/>
                    <a:pt x="965" y="581"/>
                  </a:cubicBezTo>
                  <a:cubicBezTo>
                    <a:pt x="954" y="545"/>
                    <a:pt x="954" y="545"/>
                    <a:pt x="954" y="545"/>
                  </a:cubicBezTo>
                  <a:moveTo>
                    <a:pt x="912" y="557"/>
                  </a:moveTo>
                  <a:cubicBezTo>
                    <a:pt x="912" y="556"/>
                    <a:pt x="913" y="556"/>
                    <a:pt x="914" y="556"/>
                  </a:cubicBezTo>
                  <a:cubicBezTo>
                    <a:pt x="909" y="550"/>
                    <a:pt x="903" y="543"/>
                    <a:pt x="899" y="538"/>
                  </a:cubicBezTo>
                  <a:cubicBezTo>
                    <a:pt x="897" y="538"/>
                    <a:pt x="894" y="538"/>
                    <a:pt x="892" y="538"/>
                  </a:cubicBezTo>
                  <a:cubicBezTo>
                    <a:pt x="885" y="548"/>
                    <a:pt x="885" y="548"/>
                    <a:pt x="885" y="548"/>
                  </a:cubicBezTo>
                  <a:cubicBezTo>
                    <a:pt x="871" y="539"/>
                    <a:pt x="871" y="539"/>
                    <a:pt x="871" y="539"/>
                  </a:cubicBezTo>
                  <a:cubicBezTo>
                    <a:pt x="850" y="530"/>
                    <a:pt x="850" y="530"/>
                    <a:pt x="850" y="530"/>
                  </a:cubicBezTo>
                  <a:cubicBezTo>
                    <a:pt x="872" y="548"/>
                    <a:pt x="872" y="548"/>
                    <a:pt x="872" y="548"/>
                  </a:cubicBezTo>
                  <a:cubicBezTo>
                    <a:pt x="879" y="557"/>
                    <a:pt x="879" y="557"/>
                    <a:pt x="879" y="557"/>
                  </a:cubicBezTo>
                  <a:cubicBezTo>
                    <a:pt x="894" y="574"/>
                    <a:pt x="894" y="574"/>
                    <a:pt x="894" y="574"/>
                  </a:cubicBezTo>
                  <a:cubicBezTo>
                    <a:pt x="892" y="556"/>
                    <a:pt x="892" y="556"/>
                    <a:pt x="892" y="556"/>
                  </a:cubicBezTo>
                  <a:cubicBezTo>
                    <a:pt x="894" y="574"/>
                    <a:pt x="894" y="574"/>
                    <a:pt x="894" y="574"/>
                  </a:cubicBezTo>
                  <a:cubicBezTo>
                    <a:pt x="898" y="568"/>
                    <a:pt x="900" y="564"/>
                    <a:pt x="902" y="560"/>
                  </a:cubicBezTo>
                  <a:cubicBezTo>
                    <a:pt x="898" y="561"/>
                    <a:pt x="900" y="559"/>
                    <a:pt x="900" y="559"/>
                  </a:cubicBezTo>
                  <a:cubicBezTo>
                    <a:pt x="901" y="557"/>
                    <a:pt x="902" y="557"/>
                    <a:pt x="903" y="557"/>
                  </a:cubicBezTo>
                  <a:cubicBezTo>
                    <a:pt x="903" y="557"/>
                    <a:pt x="903" y="558"/>
                    <a:pt x="902" y="560"/>
                  </a:cubicBezTo>
                  <a:cubicBezTo>
                    <a:pt x="903" y="560"/>
                    <a:pt x="905" y="560"/>
                    <a:pt x="912" y="557"/>
                  </a:cubicBezTo>
                  <a:moveTo>
                    <a:pt x="910" y="522"/>
                  </a:moveTo>
                  <a:cubicBezTo>
                    <a:pt x="919" y="529"/>
                    <a:pt x="919" y="529"/>
                    <a:pt x="919" y="529"/>
                  </a:cubicBezTo>
                  <a:cubicBezTo>
                    <a:pt x="912" y="519"/>
                    <a:pt x="912" y="519"/>
                    <a:pt x="912" y="519"/>
                  </a:cubicBezTo>
                  <a:cubicBezTo>
                    <a:pt x="904" y="511"/>
                    <a:pt x="904" y="511"/>
                    <a:pt x="904" y="511"/>
                  </a:cubicBezTo>
                  <a:cubicBezTo>
                    <a:pt x="910" y="522"/>
                    <a:pt x="910" y="522"/>
                    <a:pt x="910" y="522"/>
                  </a:cubicBezTo>
                  <a:moveTo>
                    <a:pt x="816" y="566"/>
                  </a:moveTo>
                  <a:cubicBezTo>
                    <a:pt x="816" y="557"/>
                    <a:pt x="816" y="548"/>
                    <a:pt x="816" y="539"/>
                  </a:cubicBezTo>
                  <a:cubicBezTo>
                    <a:pt x="816" y="548"/>
                    <a:pt x="816" y="557"/>
                    <a:pt x="816" y="566"/>
                  </a:cubicBezTo>
                  <a:moveTo>
                    <a:pt x="816" y="539"/>
                  </a:moveTo>
                  <a:cubicBezTo>
                    <a:pt x="823" y="522"/>
                    <a:pt x="823" y="522"/>
                    <a:pt x="823" y="522"/>
                  </a:cubicBezTo>
                  <a:cubicBezTo>
                    <a:pt x="810" y="512"/>
                    <a:pt x="810" y="512"/>
                    <a:pt x="810" y="512"/>
                  </a:cubicBezTo>
                  <a:cubicBezTo>
                    <a:pt x="804" y="523"/>
                    <a:pt x="804" y="523"/>
                    <a:pt x="804" y="523"/>
                  </a:cubicBezTo>
                  <a:cubicBezTo>
                    <a:pt x="810" y="539"/>
                    <a:pt x="810" y="539"/>
                    <a:pt x="810" y="539"/>
                  </a:cubicBezTo>
                  <a:cubicBezTo>
                    <a:pt x="811" y="539"/>
                    <a:pt x="814" y="539"/>
                    <a:pt x="816" y="539"/>
                  </a:cubicBezTo>
                  <a:moveTo>
                    <a:pt x="776" y="512"/>
                  </a:moveTo>
                  <a:cubicBezTo>
                    <a:pt x="776" y="509"/>
                    <a:pt x="777" y="506"/>
                    <a:pt x="777" y="503"/>
                  </a:cubicBezTo>
                  <a:cubicBezTo>
                    <a:pt x="770" y="503"/>
                    <a:pt x="763" y="503"/>
                    <a:pt x="757" y="503"/>
                  </a:cubicBezTo>
                  <a:cubicBezTo>
                    <a:pt x="747" y="528"/>
                    <a:pt x="747" y="528"/>
                    <a:pt x="747" y="528"/>
                  </a:cubicBezTo>
                  <a:cubicBezTo>
                    <a:pt x="733" y="530"/>
                    <a:pt x="726" y="533"/>
                    <a:pt x="720" y="540"/>
                  </a:cubicBezTo>
                  <a:cubicBezTo>
                    <a:pt x="716" y="544"/>
                    <a:pt x="713" y="552"/>
                    <a:pt x="710" y="559"/>
                  </a:cubicBezTo>
                  <a:cubicBezTo>
                    <a:pt x="706" y="571"/>
                    <a:pt x="703" y="576"/>
                    <a:pt x="699" y="584"/>
                  </a:cubicBezTo>
                  <a:cubicBezTo>
                    <a:pt x="700" y="584"/>
                    <a:pt x="701" y="584"/>
                    <a:pt x="703" y="584"/>
                  </a:cubicBezTo>
                  <a:cubicBezTo>
                    <a:pt x="724" y="547"/>
                    <a:pt x="724" y="547"/>
                    <a:pt x="725" y="546"/>
                  </a:cubicBezTo>
                  <a:cubicBezTo>
                    <a:pt x="730" y="539"/>
                    <a:pt x="734" y="535"/>
                    <a:pt x="739" y="537"/>
                  </a:cubicBezTo>
                  <a:cubicBezTo>
                    <a:pt x="747" y="540"/>
                    <a:pt x="748" y="540"/>
                    <a:pt x="756" y="511"/>
                  </a:cubicBezTo>
                  <a:cubicBezTo>
                    <a:pt x="763" y="512"/>
                    <a:pt x="769" y="512"/>
                    <a:pt x="776" y="512"/>
                  </a:cubicBezTo>
                  <a:moveTo>
                    <a:pt x="776" y="512"/>
                  </a:moveTo>
                  <a:cubicBezTo>
                    <a:pt x="790" y="504"/>
                    <a:pt x="790" y="504"/>
                    <a:pt x="790" y="504"/>
                  </a:cubicBezTo>
                  <a:cubicBezTo>
                    <a:pt x="785" y="504"/>
                    <a:pt x="781" y="503"/>
                    <a:pt x="777" y="503"/>
                  </a:cubicBezTo>
                  <a:cubicBezTo>
                    <a:pt x="777" y="506"/>
                    <a:pt x="776" y="509"/>
                    <a:pt x="776" y="512"/>
                  </a:cubicBezTo>
                  <a:moveTo>
                    <a:pt x="1010" y="497"/>
                  </a:moveTo>
                  <a:cubicBezTo>
                    <a:pt x="1009" y="491"/>
                    <a:pt x="1009" y="486"/>
                    <a:pt x="1008" y="480"/>
                  </a:cubicBezTo>
                  <a:cubicBezTo>
                    <a:pt x="998" y="507"/>
                    <a:pt x="998" y="507"/>
                    <a:pt x="998" y="507"/>
                  </a:cubicBezTo>
                  <a:cubicBezTo>
                    <a:pt x="1010" y="497"/>
                    <a:pt x="1010" y="497"/>
                    <a:pt x="1010" y="497"/>
                  </a:cubicBezTo>
                  <a:moveTo>
                    <a:pt x="856" y="478"/>
                  </a:moveTo>
                  <a:cubicBezTo>
                    <a:pt x="883" y="503"/>
                    <a:pt x="883" y="503"/>
                    <a:pt x="883" y="503"/>
                  </a:cubicBezTo>
                  <a:cubicBezTo>
                    <a:pt x="869" y="478"/>
                    <a:pt x="869" y="478"/>
                    <a:pt x="869" y="478"/>
                  </a:cubicBezTo>
                  <a:cubicBezTo>
                    <a:pt x="865" y="478"/>
                    <a:pt x="860" y="478"/>
                    <a:pt x="856" y="478"/>
                  </a:cubicBezTo>
                  <a:moveTo>
                    <a:pt x="1067" y="483"/>
                  </a:moveTo>
                  <a:cubicBezTo>
                    <a:pt x="1067" y="477"/>
                    <a:pt x="1065" y="472"/>
                    <a:pt x="1064" y="466"/>
                  </a:cubicBezTo>
                  <a:cubicBezTo>
                    <a:pt x="1062" y="466"/>
                    <a:pt x="1060" y="467"/>
                    <a:pt x="1057" y="467"/>
                  </a:cubicBezTo>
                  <a:cubicBezTo>
                    <a:pt x="1053" y="476"/>
                    <a:pt x="1053" y="476"/>
                    <a:pt x="1053" y="476"/>
                  </a:cubicBezTo>
                  <a:cubicBezTo>
                    <a:pt x="1067" y="483"/>
                    <a:pt x="1067" y="483"/>
                    <a:pt x="1067" y="483"/>
                  </a:cubicBezTo>
                  <a:moveTo>
                    <a:pt x="1057" y="467"/>
                  </a:moveTo>
                  <a:cubicBezTo>
                    <a:pt x="1057" y="464"/>
                    <a:pt x="1056" y="461"/>
                    <a:pt x="1055" y="458"/>
                  </a:cubicBezTo>
                  <a:cubicBezTo>
                    <a:pt x="1052" y="458"/>
                    <a:pt x="1047" y="459"/>
                    <a:pt x="1043" y="459"/>
                  </a:cubicBezTo>
                  <a:cubicBezTo>
                    <a:pt x="1053" y="476"/>
                    <a:pt x="1053" y="476"/>
                    <a:pt x="1053" y="476"/>
                  </a:cubicBezTo>
                  <a:cubicBezTo>
                    <a:pt x="1057" y="467"/>
                    <a:pt x="1057" y="467"/>
                    <a:pt x="1057" y="467"/>
                  </a:cubicBezTo>
                  <a:moveTo>
                    <a:pt x="297" y="387"/>
                  </a:moveTo>
                  <a:cubicBezTo>
                    <a:pt x="302" y="398"/>
                    <a:pt x="302" y="398"/>
                    <a:pt x="302" y="398"/>
                  </a:cubicBezTo>
                  <a:cubicBezTo>
                    <a:pt x="306" y="380"/>
                    <a:pt x="306" y="380"/>
                    <a:pt x="306" y="380"/>
                  </a:cubicBezTo>
                  <a:cubicBezTo>
                    <a:pt x="297" y="387"/>
                    <a:pt x="297" y="387"/>
                    <a:pt x="297" y="387"/>
                  </a:cubicBezTo>
                  <a:moveTo>
                    <a:pt x="297" y="387"/>
                  </a:moveTo>
                  <a:cubicBezTo>
                    <a:pt x="306" y="380"/>
                    <a:pt x="306" y="380"/>
                    <a:pt x="306" y="380"/>
                  </a:cubicBezTo>
                  <a:cubicBezTo>
                    <a:pt x="311" y="363"/>
                    <a:pt x="311" y="363"/>
                    <a:pt x="311" y="363"/>
                  </a:cubicBezTo>
                  <a:cubicBezTo>
                    <a:pt x="307" y="362"/>
                    <a:pt x="303" y="360"/>
                    <a:pt x="299" y="359"/>
                  </a:cubicBezTo>
                  <a:cubicBezTo>
                    <a:pt x="301" y="350"/>
                    <a:pt x="301" y="350"/>
                    <a:pt x="301" y="350"/>
                  </a:cubicBezTo>
                  <a:cubicBezTo>
                    <a:pt x="298" y="349"/>
                    <a:pt x="296" y="348"/>
                    <a:pt x="293" y="346"/>
                  </a:cubicBezTo>
                  <a:cubicBezTo>
                    <a:pt x="272" y="366"/>
                    <a:pt x="272" y="366"/>
                    <a:pt x="272" y="366"/>
                  </a:cubicBezTo>
                  <a:cubicBezTo>
                    <a:pt x="280" y="372"/>
                    <a:pt x="290" y="381"/>
                    <a:pt x="297" y="387"/>
                  </a:cubicBezTo>
                  <a:moveTo>
                    <a:pt x="720" y="415"/>
                  </a:moveTo>
                  <a:cubicBezTo>
                    <a:pt x="720" y="413"/>
                    <a:pt x="721" y="410"/>
                    <a:pt x="721" y="407"/>
                  </a:cubicBezTo>
                  <a:cubicBezTo>
                    <a:pt x="700" y="389"/>
                    <a:pt x="700" y="389"/>
                    <a:pt x="700" y="389"/>
                  </a:cubicBezTo>
                  <a:cubicBezTo>
                    <a:pt x="690" y="414"/>
                    <a:pt x="690" y="414"/>
                    <a:pt x="690" y="414"/>
                  </a:cubicBezTo>
                  <a:cubicBezTo>
                    <a:pt x="700" y="415"/>
                    <a:pt x="710" y="415"/>
                    <a:pt x="720" y="415"/>
                  </a:cubicBezTo>
                  <a:moveTo>
                    <a:pt x="740" y="410"/>
                  </a:moveTo>
                  <a:cubicBezTo>
                    <a:pt x="753" y="390"/>
                    <a:pt x="753" y="390"/>
                    <a:pt x="753" y="390"/>
                  </a:cubicBezTo>
                  <a:cubicBezTo>
                    <a:pt x="747" y="384"/>
                    <a:pt x="747" y="384"/>
                    <a:pt x="747" y="384"/>
                  </a:cubicBezTo>
                  <a:cubicBezTo>
                    <a:pt x="747" y="386"/>
                    <a:pt x="747" y="386"/>
                    <a:pt x="747" y="386"/>
                  </a:cubicBezTo>
                  <a:cubicBezTo>
                    <a:pt x="741" y="405"/>
                    <a:pt x="741" y="405"/>
                    <a:pt x="740" y="406"/>
                  </a:cubicBezTo>
                  <a:cubicBezTo>
                    <a:pt x="739" y="406"/>
                    <a:pt x="737" y="407"/>
                    <a:pt x="737" y="407"/>
                  </a:cubicBezTo>
                  <a:cubicBezTo>
                    <a:pt x="731" y="407"/>
                    <a:pt x="726" y="407"/>
                    <a:pt x="721" y="407"/>
                  </a:cubicBezTo>
                  <a:cubicBezTo>
                    <a:pt x="721" y="410"/>
                    <a:pt x="720" y="413"/>
                    <a:pt x="720" y="415"/>
                  </a:cubicBezTo>
                  <a:cubicBezTo>
                    <a:pt x="737" y="425"/>
                    <a:pt x="737" y="425"/>
                    <a:pt x="737" y="425"/>
                  </a:cubicBezTo>
                  <a:cubicBezTo>
                    <a:pt x="745" y="418"/>
                    <a:pt x="745" y="418"/>
                    <a:pt x="745" y="418"/>
                  </a:cubicBezTo>
                  <a:cubicBezTo>
                    <a:pt x="751" y="408"/>
                    <a:pt x="751" y="408"/>
                    <a:pt x="751" y="408"/>
                  </a:cubicBezTo>
                  <a:cubicBezTo>
                    <a:pt x="743" y="418"/>
                    <a:pt x="743" y="418"/>
                    <a:pt x="743" y="418"/>
                  </a:cubicBezTo>
                  <a:cubicBezTo>
                    <a:pt x="740" y="410"/>
                    <a:pt x="740" y="410"/>
                    <a:pt x="740" y="410"/>
                  </a:cubicBezTo>
                  <a:moveTo>
                    <a:pt x="664" y="395"/>
                  </a:moveTo>
                  <a:cubicBezTo>
                    <a:pt x="677" y="388"/>
                    <a:pt x="677" y="388"/>
                    <a:pt x="677" y="388"/>
                  </a:cubicBezTo>
                  <a:cubicBezTo>
                    <a:pt x="680" y="359"/>
                    <a:pt x="680" y="359"/>
                    <a:pt x="680" y="359"/>
                  </a:cubicBezTo>
                  <a:cubicBezTo>
                    <a:pt x="654" y="386"/>
                    <a:pt x="654" y="386"/>
                    <a:pt x="654" y="386"/>
                  </a:cubicBezTo>
                  <a:cubicBezTo>
                    <a:pt x="654" y="389"/>
                    <a:pt x="653" y="392"/>
                    <a:pt x="652" y="395"/>
                  </a:cubicBezTo>
                  <a:cubicBezTo>
                    <a:pt x="656" y="395"/>
                    <a:pt x="660" y="395"/>
                    <a:pt x="664" y="395"/>
                  </a:cubicBezTo>
                  <a:moveTo>
                    <a:pt x="687" y="364"/>
                  </a:moveTo>
                  <a:cubicBezTo>
                    <a:pt x="688" y="361"/>
                    <a:pt x="688" y="358"/>
                    <a:pt x="688" y="356"/>
                  </a:cubicBezTo>
                  <a:cubicBezTo>
                    <a:pt x="659" y="362"/>
                    <a:pt x="659" y="362"/>
                    <a:pt x="659" y="362"/>
                  </a:cubicBezTo>
                  <a:cubicBezTo>
                    <a:pt x="658" y="370"/>
                    <a:pt x="656" y="378"/>
                    <a:pt x="654" y="386"/>
                  </a:cubicBezTo>
                  <a:cubicBezTo>
                    <a:pt x="680" y="359"/>
                    <a:pt x="680" y="359"/>
                    <a:pt x="680" y="359"/>
                  </a:cubicBezTo>
                  <a:cubicBezTo>
                    <a:pt x="677" y="388"/>
                    <a:pt x="677" y="388"/>
                    <a:pt x="677" y="388"/>
                  </a:cubicBezTo>
                  <a:cubicBezTo>
                    <a:pt x="687" y="364"/>
                    <a:pt x="687" y="364"/>
                    <a:pt x="687" y="364"/>
                  </a:cubicBezTo>
                  <a:moveTo>
                    <a:pt x="301" y="350"/>
                  </a:moveTo>
                  <a:cubicBezTo>
                    <a:pt x="299" y="359"/>
                    <a:pt x="299" y="359"/>
                    <a:pt x="299" y="359"/>
                  </a:cubicBezTo>
                  <a:cubicBezTo>
                    <a:pt x="301" y="350"/>
                    <a:pt x="301" y="350"/>
                    <a:pt x="301" y="350"/>
                  </a:cubicBezTo>
                  <a:moveTo>
                    <a:pt x="301" y="350"/>
                  </a:moveTo>
                  <a:cubicBezTo>
                    <a:pt x="326" y="320"/>
                    <a:pt x="326" y="320"/>
                    <a:pt x="326" y="320"/>
                  </a:cubicBezTo>
                  <a:cubicBezTo>
                    <a:pt x="334" y="289"/>
                    <a:pt x="334" y="289"/>
                    <a:pt x="334" y="289"/>
                  </a:cubicBezTo>
                  <a:cubicBezTo>
                    <a:pt x="328" y="279"/>
                    <a:pt x="328" y="279"/>
                    <a:pt x="328" y="279"/>
                  </a:cubicBezTo>
                  <a:cubicBezTo>
                    <a:pt x="314" y="296"/>
                    <a:pt x="300" y="315"/>
                    <a:pt x="287" y="334"/>
                  </a:cubicBezTo>
                  <a:cubicBezTo>
                    <a:pt x="288" y="334"/>
                    <a:pt x="288" y="334"/>
                    <a:pt x="288" y="334"/>
                  </a:cubicBezTo>
                  <a:cubicBezTo>
                    <a:pt x="302" y="321"/>
                    <a:pt x="302" y="321"/>
                    <a:pt x="302" y="321"/>
                  </a:cubicBezTo>
                  <a:cubicBezTo>
                    <a:pt x="317" y="326"/>
                    <a:pt x="317" y="326"/>
                    <a:pt x="317" y="326"/>
                  </a:cubicBezTo>
                  <a:cubicBezTo>
                    <a:pt x="302" y="321"/>
                    <a:pt x="302" y="321"/>
                    <a:pt x="302" y="321"/>
                  </a:cubicBezTo>
                  <a:cubicBezTo>
                    <a:pt x="288" y="334"/>
                    <a:pt x="288" y="334"/>
                    <a:pt x="288" y="334"/>
                  </a:cubicBezTo>
                  <a:cubicBezTo>
                    <a:pt x="307" y="333"/>
                    <a:pt x="307" y="333"/>
                    <a:pt x="307" y="333"/>
                  </a:cubicBezTo>
                  <a:cubicBezTo>
                    <a:pt x="293" y="346"/>
                    <a:pt x="293" y="346"/>
                    <a:pt x="293" y="346"/>
                  </a:cubicBezTo>
                  <a:cubicBezTo>
                    <a:pt x="296" y="348"/>
                    <a:pt x="298" y="349"/>
                    <a:pt x="301" y="350"/>
                  </a:cubicBezTo>
                  <a:moveTo>
                    <a:pt x="723" y="350"/>
                  </a:moveTo>
                  <a:cubicBezTo>
                    <a:pt x="719" y="350"/>
                    <a:pt x="716" y="350"/>
                    <a:pt x="712" y="349"/>
                  </a:cubicBezTo>
                  <a:cubicBezTo>
                    <a:pt x="716" y="350"/>
                    <a:pt x="719" y="350"/>
                    <a:pt x="723" y="350"/>
                  </a:cubicBezTo>
                  <a:moveTo>
                    <a:pt x="712" y="349"/>
                  </a:moveTo>
                  <a:cubicBezTo>
                    <a:pt x="716" y="350"/>
                    <a:pt x="719" y="350"/>
                    <a:pt x="723" y="350"/>
                  </a:cubicBezTo>
                  <a:cubicBezTo>
                    <a:pt x="719" y="350"/>
                    <a:pt x="716" y="350"/>
                    <a:pt x="712" y="349"/>
                  </a:cubicBezTo>
                  <a:moveTo>
                    <a:pt x="727" y="358"/>
                  </a:moveTo>
                  <a:cubicBezTo>
                    <a:pt x="723" y="350"/>
                    <a:pt x="723" y="350"/>
                    <a:pt x="723" y="350"/>
                  </a:cubicBezTo>
                  <a:cubicBezTo>
                    <a:pt x="727" y="358"/>
                    <a:pt x="727" y="358"/>
                    <a:pt x="727" y="358"/>
                  </a:cubicBezTo>
                  <a:moveTo>
                    <a:pt x="732" y="366"/>
                  </a:moveTo>
                  <a:cubicBezTo>
                    <a:pt x="727" y="358"/>
                    <a:pt x="727" y="358"/>
                    <a:pt x="727" y="358"/>
                  </a:cubicBezTo>
                  <a:cubicBezTo>
                    <a:pt x="732" y="366"/>
                    <a:pt x="732" y="366"/>
                    <a:pt x="732" y="366"/>
                  </a:cubicBezTo>
                  <a:moveTo>
                    <a:pt x="732" y="366"/>
                  </a:moveTo>
                  <a:cubicBezTo>
                    <a:pt x="737" y="375"/>
                    <a:pt x="737" y="375"/>
                    <a:pt x="737" y="375"/>
                  </a:cubicBezTo>
                  <a:cubicBezTo>
                    <a:pt x="732" y="366"/>
                    <a:pt x="732" y="366"/>
                    <a:pt x="732" y="366"/>
                  </a:cubicBezTo>
                  <a:moveTo>
                    <a:pt x="746" y="388"/>
                  </a:moveTo>
                  <a:cubicBezTo>
                    <a:pt x="746" y="387"/>
                    <a:pt x="747" y="385"/>
                    <a:pt x="747" y="384"/>
                  </a:cubicBezTo>
                  <a:cubicBezTo>
                    <a:pt x="744" y="381"/>
                    <a:pt x="740" y="377"/>
                    <a:pt x="737" y="375"/>
                  </a:cubicBezTo>
                  <a:cubicBezTo>
                    <a:pt x="732" y="366"/>
                    <a:pt x="732" y="366"/>
                    <a:pt x="732" y="366"/>
                  </a:cubicBezTo>
                  <a:cubicBezTo>
                    <a:pt x="727" y="358"/>
                    <a:pt x="727" y="358"/>
                    <a:pt x="727" y="358"/>
                  </a:cubicBezTo>
                  <a:cubicBezTo>
                    <a:pt x="723" y="350"/>
                    <a:pt x="723" y="350"/>
                    <a:pt x="723" y="350"/>
                  </a:cubicBezTo>
                  <a:cubicBezTo>
                    <a:pt x="719" y="350"/>
                    <a:pt x="716" y="350"/>
                    <a:pt x="712" y="349"/>
                  </a:cubicBezTo>
                  <a:cubicBezTo>
                    <a:pt x="716" y="350"/>
                    <a:pt x="719" y="350"/>
                    <a:pt x="723" y="350"/>
                  </a:cubicBezTo>
                  <a:cubicBezTo>
                    <a:pt x="724" y="342"/>
                    <a:pt x="725" y="334"/>
                    <a:pt x="727" y="326"/>
                  </a:cubicBezTo>
                  <a:cubicBezTo>
                    <a:pt x="723" y="326"/>
                    <a:pt x="720" y="325"/>
                    <a:pt x="716" y="325"/>
                  </a:cubicBezTo>
                  <a:cubicBezTo>
                    <a:pt x="714" y="325"/>
                    <a:pt x="713" y="325"/>
                    <a:pt x="711" y="325"/>
                  </a:cubicBezTo>
                  <a:cubicBezTo>
                    <a:pt x="720" y="334"/>
                    <a:pt x="720" y="334"/>
                    <a:pt x="720" y="334"/>
                  </a:cubicBezTo>
                  <a:cubicBezTo>
                    <a:pt x="711" y="325"/>
                    <a:pt x="711" y="325"/>
                    <a:pt x="711" y="325"/>
                  </a:cubicBezTo>
                  <a:cubicBezTo>
                    <a:pt x="707" y="325"/>
                    <a:pt x="703" y="325"/>
                    <a:pt x="700" y="324"/>
                  </a:cubicBezTo>
                  <a:cubicBezTo>
                    <a:pt x="699" y="330"/>
                    <a:pt x="698" y="335"/>
                    <a:pt x="697" y="340"/>
                  </a:cubicBezTo>
                  <a:cubicBezTo>
                    <a:pt x="702" y="352"/>
                    <a:pt x="710" y="362"/>
                    <a:pt x="714" y="374"/>
                  </a:cubicBezTo>
                  <a:cubicBezTo>
                    <a:pt x="712" y="376"/>
                    <a:pt x="709" y="379"/>
                    <a:pt x="707" y="381"/>
                  </a:cubicBezTo>
                  <a:cubicBezTo>
                    <a:pt x="700" y="389"/>
                    <a:pt x="700" y="389"/>
                    <a:pt x="700" y="389"/>
                  </a:cubicBezTo>
                  <a:cubicBezTo>
                    <a:pt x="721" y="407"/>
                    <a:pt x="721" y="407"/>
                    <a:pt x="721" y="407"/>
                  </a:cubicBezTo>
                  <a:cubicBezTo>
                    <a:pt x="739" y="406"/>
                    <a:pt x="739" y="406"/>
                    <a:pt x="740" y="406"/>
                  </a:cubicBezTo>
                  <a:cubicBezTo>
                    <a:pt x="741" y="405"/>
                    <a:pt x="741" y="405"/>
                    <a:pt x="746" y="388"/>
                  </a:cubicBezTo>
                  <a:moveTo>
                    <a:pt x="700" y="324"/>
                  </a:moveTo>
                  <a:cubicBezTo>
                    <a:pt x="703" y="325"/>
                    <a:pt x="707" y="325"/>
                    <a:pt x="711" y="325"/>
                  </a:cubicBezTo>
                  <a:cubicBezTo>
                    <a:pt x="707" y="317"/>
                    <a:pt x="707" y="317"/>
                    <a:pt x="707" y="317"/>
                  </a:cubicBezTo>
                  <a:cubicBezTo>
                    <a:pt x="700" y="324"/>
                    <a:pt x="700" y="324"/>
                    <a:pt x="700" y="324"/>
                  </a:cubicBezTo>
                  <a:moveTo>
                    <a:pt x="835" y="329"/>
                  </a:moveTo>
                  <a:cubicBezTo>
                    <a:pt x="836" y="329"/>
                    <a:pt x="838" y="329"/>
                    <a:pt x="840" y="329"/>
                  </a:cubicBezTo>
                  <a:cubicBezTo>
                    <a:pt x="833" y="306"/>
                    <a:pt x="833" y="306"/>
                    <a:pt x="833" y="306"/>
                  </a:cubicBezTo>
                  <a:cubicBezTo>
                    <a:pt x="824" y="313"/>
                    <a:pt x="824" y="313"/>
                    <a:pt x="824" y="313"/>
                  </a:cubicBezTo>
                  <a:cubicBezTo>
                    <a:pt x="829" y="321"/>
                    <a:pt x="829" y="321"/>
                    <a:pt x="829" y="321"/>
                  </a:cubicBezTo>
                  <a:cubicBezTo>
                    <a:pt x="835" y="329"/>
                    <a:pt x="835" y="329"/>
                    <a:pt x="835" y="329"/>
                  </a:cubicBezTo>
                  <a:moveTo>
                    <a:pt x="818" y="314"/>
                  </a:moveTo>
                  <a:cubicBezTo>
                    <a:pt x="818" y="314"/>
                    <a:pt x="818" y="314"/>
                    <a:pt x="818" y="313"/>
                  </a:cubicBezTo>
                  <a:cubicBezTo>
                    <a:pt x="812" y="316"/>
                    <a:pt x="803" y="320"/>
                    <a:pt x="797" y="323"/>
                  </a:cubicBezTo>
                  <a:cubicBezTo>
                    <a:pt x="792" y="305"/>
                    <a:pt x="792" y="305"/>
                    <a:pt x="792" y="305"/>
                  </a:cubicBezTo>
                  <a:cubicBezTo>
                    <a:pt x="792" y="306"/>
                    <a:pt x="792" y="306"/>
                    <a:pt x="792" y="306"/>
                  </a:cubicBezTo>
                  <a:cubicBezTo>
                    <a:pt x="794" y="324"/>
                    <a:pt x="794" y="324"/>
                    <a:pt x="797" y="326"/>
                  </a:cubicBezTo>
                  <a:cubicBezTo>
                    <a:pt x="800" y="330"/>
                    <a:pt x="811" y="328"/>
                    <a:pt x="813" y="326"/>
                  </a:cubicBezTo>
                  <a:cubicBezTo>
                    <a:pt x="814" y="325"/>
                    <a:pt x="814" y="324"/>
                    <a:pt x="815" y="321"/>
                  </a:cubicBezTo>
                  <a:cubicBezTo>
                    <a:pt x="816" y="319"/>
                    <a:pt x="817" y="317"/>
                    <a:pt x="818" y="314"/>
                  </a:cubicBezTo>
                  <a:moveTo>
                    <a:pt x="654" y="244"/>
                  </a:moveTo>
                  <a:cubicBezTo>
                    <a:pt x="655" y="244"/>
                    <a:pt x="657" y="244"/>
                    <a:pt x="658" y="244"/>
                  </a:cubicBezTo>
                  <a:cubicBezTo>
                    <a:pt x="659" y="241"/>
                    <a:pt x="661" y="235"/>
                    <a:pt x="662" y="231"/>
                  </a:cubicBezTo>
                  <a:cubicBezTo>
                    <a:pt x="653" y="222"/>
                    <a:pt x="653" y="222"/>
                    <a:pt x="653" y="222"/>
                  </a:cubicBezTo>
                  <a:cubicBezTo>
                    <a:pt x="625" y="226"/>
                    <a:pt x="625" y="226"/>
                    <a:pt x="625" y="226"/>
                  </a:cubicBezTo>
                  <a:cubicBezTo>
                    <a:pt x="622" y="226"/>
                    <a:pt x="619" y="225"/>
                    <a:pt x="617" y="225"/>
                  </a:cubicBezTo>
                  <a:cubicBezTo>
                    <a:pt x="606" y="238"/>
                    <a:pt x="606" y="238"/>
                    <a:pt x="606" y="238"/>
                  </a:cubicBezTo>
                  <a:cubicBezTo>
                    <a:pt x="607" y="238"/>
                    <a:pt x="609" y="239"/>
                    <a:pt x="610" y="239"/>
                  </a:cubicBezTo>
                  <a:cubicBezTo>
                    <a:pt x="609" y="241"/>
                    <a:pt x="608" y="243"/>
                    <a:pt x="607" y="246"/>
                  </a:cubicBezTo>
                  <a:cubicBezTo>
                    <a:pt x="610" y="248"/>
                    <a:pt x="612" y="252"/>
                    <a:pt x="616" y="254"/>
                  </a:cubicBezTo>
                  <a:cubicBezTo>
                    <a:pt x="617" y="255"/>
                    <a:pt x="621" y="256"/>
                    <a:pt x="623" y="255"/>
                  </a:cubicBezTo>
                  <a:cubicBezTo>
                    <a:pt x="626" y="255"/>
                    <a:pt x="629" y="254"/>
                    <a:pt x="634" y="251"/>
                  </a:cubicBezTo>
                  <a:cubicBezTo>
                    <a:pt x="640" y="248"/>
                    <a:pt x="645" y="246"/>
                    <a:pt x="654" y="244"/>
                  </a:cubicBezTo>
                  <a:moveTo>
                    <a:pt x="1066" y="191"/>
                  </a:moveTo>
                  <a:cubicBezTo>
                    <a:pt x="1065" y="190"/>
                    <a:pt x="1065" y="189"/>
                    <a:pt x="1065" y="189"/>
                  </a:cubicBezTo>
                  <a:cubicBezTo>
                    <a:pt x="1065" y="189"/>
                    <a:pt x="1063" y="188"/>
                    <a:pt x="1063" y="189"/>
                  </a:cubicBezTo>
                  <a:cubicBezTo>
                    <a:pt x="1062" y="189"/>
                    <a:pt x="1065" y="192"/>
                    <a:pt x="1066" y="192"/>
                  </a:cubicBezTo>
                  <a:cubicBezTo>
                    <a:pt x="1067" y="192"/>
                    <a:pt x="1066" y="191"/>
                    <a:pt x="1066" y="191"/>
                  </a:cubicBezTo>
                  <a:moveTo>
                    <a:pt x="483" y="157"/>
                  </a:moveTo>
                  <a:cubicBezTo>
                    <a:pt x="498" y="146"/>
                    <a:pt x="498" y="146"/>
                    <a:pt x="498" y="146"/>
                  </a:cubicBezTo>
                  <a:cubicBezTo>
                    <a:pt x="497" y="146"/>
                    <a:pt x="497" y="145"/>
                    <a:pt x="496" y="145"/>
                  </a:cubicBezTo>
                  <a:cubicBezTo>
                    <a:pt x="493" y="144"/>
                    <a:pt x="490" y="143"/>
                    <a:pt x="488" y="142"/>
                  </a:cubicBezTo>
                  <a:cubicBezTo>
                    <a:pt x="478" y="155"/>
                    <a:pt x="478" y="155"/>
                    <a:pt x="478" y="155"/>
                  </a:cubicBezTo>
                  <a:cubicBezTo>
                    <a:pt x="483" y="157"/>
                    <a:pt x="483" y="157"/>
                    <a:pt x="483" y="157"/>
                  </a:cubicBezTo>
                  <a:moveTo>
                    <a:pt x="1193" y="530"/>
                  </a:moveTo>
                  <a:cubicBezTo>
                    <a:pt x="1191" y="524"/>
                    <a:pt x="1190" y="517"/>
                    <a:pt x="1188" y="512"/>
                  </a:cubicBezTo>
                  <a:cubicBezTo>
                    <a:pt x="1190" y="517"/>
                    <a:pt x="1191" y="524"/>
                    <a:pt x="1193" y="530"/>
                  </a:cubicBezTo>
                  <a:moveTo>
                    <a:pt x="1193" y="530"/>
                  </a:moveTo>
                  <a:cubicBezTo>
                    <a:pt x="1216" y="522"/>
                    <a:pt x="1216" y="522"/>
                    <a:pt x="1216" y="522"/>
                  </a:cubicBezTo>
                  <a:cubicBezTo>
                    <a:pt x="1193" y="530"/>
                    <a:pt x="1193" y="530"/>
                    <a:pt x="1193" y="530"/>
                  </a:cubicBezTo>
                  <a:moveTo>
                    <a:pt x="1152" y="508"/>
                  </a:moveTo>
                  <a:cubicBezTo>
                    <a:pt x="1147" y="509"/>
                    <a:pt x="1147" y="509"/>
                    <a:pt x="1147" y="509"/>
                  </a:cubicBezTo>
                  <a:cubicBezTo>
                    <a:pt x="1149" y="509"/>
                    <a:pt x="1150" y="509"/>
                    <a:pt x="1152" y="508"/>
                  </a:cubicBezTo>
                  <a:moveTo>
                    <a:pt x="1156" y="507"/>
                  </a:moveTo>
                  <a:cubicBezTo>
                    <a:pt x="1155" y="507"/>
                    <a:pt x="1153" y="508"/>
                    <a:pt x="1152" y="508"/>
                  </a:cubicBezTo>
                  <a:cubicBezTo>
                    <a:pt x="1153" y="508"/>
                    <a:pt x="1155" y="507"/>
                    <a:pt x="1156" y="507"/>
                  </a:cubicBezTo>
                  <a:moveTo>
                    <a:pt x="1159" y="507"/>
                  </a:moveTo>
                  <a:cubicBezTo>
                    <a:pt x="1158" y="507"/>
                    <a:pt x="1157" y="507"/>
                    <a:pt x="1156" y="507"/>
                  </a:cubicBezTo>
                  <a:cubicBezTo>
                    <a:pt x="1157" y="507"/>
                    <a:pt x="1158" y="507"/>
                    <a:pt x="1159" y="507"/>
                  </a:cubicBezTo>
                  <a:moveTo>
                    <a:pt x="1163" y="506"/>
                  </a:moveTo>
                  <a:cubicBezTo>
                    <a:pt x="1162" y="506"/>
                    <a:pt x="1160" y="506"/>
                    <a:pt x="1159" y="507"/>
                  </a:cubicBezTo>
                  <a:cubicBezTo>
                    <a:pt x="1160" y="506"/>
                    <a:pt x="1162" y="506"/>
                    <a:pt x="1163" y="506"/>
                  </a:cubicBezTo>
                  <a:moveTo>
                    <a:pt x="1166" y="505"/>
                  </a:moveTo>
                  <a:cubicBezTo>
                    <a:pt x="1165" y="505"/>
                    <a:pt x="1163" y="506"/>
                    <a:pt x="1163" y="506"/>
                  </a:cubicBezTo>
                  <a:cubicBezTo>
                    <a:pt x="1163" y="506"/>
                    <a:pt x="1165" y="505"/>
                    <a:pt x="1166" y="505"/>
                  </a:cubicBezTo>
                  <a:moveTo>
                    <a:pt x="1168" y="504"/>
                  </a:moveTo>
                  <a:cubicBezTo>
                    <a:pt x="1167" y="504"/>
                    <a:pt x="1166" y="504"/>
                    <a:pt x="1166" y="505"/>
                  </a:cubicBezTo>
                  <a:cubicBezTo>
                    <a:pt x="1166" y="504"/>
                    <a:pt x="1167" y="504"/>
                    <a:pt x="1168" y="504"/>
                  </a:cubicBezTo>
                  <a:moveTo>
                    <a:pt x="1170" y="502"/>
                  </a:moveTo>
                  <a:cubicBezTo>
                    <a:pt x="1170" y="503"/>
                    <a:pt x="1169" y="503"/>
                    <a:pt x="1168" y="504"/>
                  </a:cubicBezTo>
                  <a:cubicBezTo>
                    <a:pt x="1169" y="503"/>
                    <a:pt x="1170" y="503"/>
                    <a:pt x="1170" y="502"/>
                  </a:cubicBezTo>
                  <a:moveTo>
                    <a:pt x="1172" y="502"/>
                  </a:moveTo>
                  <a:cubicBezTo>
                    <a:pt x="1172" y="502"/>
                    <a:pt x="1171" y="502"/>
                    <a:pt x="1170" y="502"/>
                  </a:cubicBezTo>
                  <a:cubicBezTo>
                    <a:pt x="1171" y="502"/>
                    <a:pt x="1172" y="502"/>
                    <a:pt x="1172" y="502"/>
                  </a:cubicBezTo>
                  <a:moveTo>
                    <a:pt x="1174" y="501"/>
                  </a:moveTo>
                  <a:cubicBezTo>
                    <a:pt x="1174" y="501"/>
                    <a:pt x="1173" y="501"/>
                    <a:pt x="1172" y="502"/>
                  </a:cubicBezTo>
                  <a:cubicBezTo>
                    <a:pt x="1173" y="501"/>
                    <a:pt x="1174" y="501"/>
                    <a:pt x="1174" y="501"/>
                  </a:cubicBezTo>
                  <a:moveTo>
                    <a:pt x="1175" y="500"/>
                  </a:moveTo>
                  <a:cubicBezTo>
                    <a:pt x="1175" y="500"/>
                    <a:pt x="1175" y="500"/>
                    <a:pt x="1174" y="501"/>
                  </a:cubicBezTo>
                  <a:cubicBezTo>
                    <a:pt x="1175" y="500"/>
                    <a:pt x="1175" y="500"/>
                    <a:pt x="1175" y="500"/>
                  </a:cubicBezTo>
                  <a:moveTo>
                    <a:pt x="1175" y="500"/>
                  </a:moveTo>
                  <a:cubicBezTo>
                    <a:pt x="1176" y="499"/>
                    <a:pt x="1177" y="499"/>
                    <a:pt x="1177" y="499"/>
                  </a:cubicBezTo>
                  <a:cubicBezTo>
                    <a:pt x="1177" y="499"/>
                    <a:pt x="1176" y="499"/>
                    <a:pt x="1175" y="500"/>
                  </a:cubicBezTo>
                  <a:moveTo>
                    <a:pt x="1177" y="499"/>
                  </a:moveTo>
                  <a:cubicBezTo>
                    <a:pt x="1178" y="499"/>
                    <a:pt x="1178" y="499"/>
                    <a:pt x="1178" y="498"/>
                  </a:cubicBezTo>
                  <a:cubicBezTo>
                    <a:pt x="1178" y="499"/>
                    <a:pt x="1178" y="499"/>
                    <a:pt x="1177" y="499"/>
                  </a:cubicBezTo>
                  <a:moveTo>
                    <a:pt x="1178" y="498"/>
                  </a:moveTo>
                  <a:cubicBezTo>
                    <a:pt x="1179" y="498"/>
                    <a:pt x="1179" y="497"/>
                    <a:pt x="1179" y="497"/>
                  </a:cubicBezTo>
                  <a:cubicBezTo>
                    <a:pt x="1179" y="497"/>
                    <a:pt x="1179" y="498"/>
                    <a:pt x="1178" y="498"/>
                  </a:cubicBezTo>
                  <a:moveTo>
                    <a:pt x="1179" y="497"/>
                  </a:moveTo>
                  <a:cubicBezTo>
                    <a:pt x="1180" y="497"/>
                    <a:pt x="1180" y="497"/>
                    <a:pt x="1181" y="497"/>
                  </a:cubicBezTo>
                  <a:cubicBezTo>
                    <a:pt x="1180" y="497"/>
                    <a:pt x="1180" y="497"/>
                    <a:pt x="1179" y="497"/>
                  </a:cubicBezTo>
                  <a:moveTo>
                    <a:pt x="1181" y="497"/>
                  </a:moveTo>
                  <a:cubicBezTo>
                    <a:pt x="1181" y="497"/>
                    <a:pt x="1182" y="497"/>
                    <a:pt x="1182" y="497"/>
                  </a:cubicBezTo>
                  <a:cubicBezTo>
                    <a:pt x="1182" y="497"/>
                    <a:pt x="1181" y="497"/>
                    <a:pt x="1181" y="497"/>
                  </a:cubicBezTo>
                  <a:moveTo>
                    <a:pt x="1182" y="497"/>
                  </a:moveTo>
                  <a:cubicBezTo>
                    <a:pt x="1182" y="496"/>
                    <a:pt x="1182" y="496"/>
                    <a:pt x="1183" y="496"/>
                  </a:cubicBezTo>
                  <a:cubicBezTo>
                    <a:pt x="1182" y="496"/>
                    <a:pt x="1182" y="496"/>
                    <a:pt x="1182" y="497"/>
                  </a:cubicBezTo>
                  <a:moveTo>
                    <a:pt x="1183" y="496"/>
                  </a:moveTo>
                  <a:cubicBezTo>
                    <a:pt x="1183" y="496"/>
                    <a:pt x="1183" y="496"/>
                    <a:pt x="1183" y="496"/>
                  </a:cubicBezTo>
                  <a:cubicBezTo>
                    <a:pt x="1183" y="496"/>
                    <a:pt x="1183" y="496"/>
                    <a:pt x="1183" y="496"/>
                  </a:cubicBezTo>
                  <a:moveTo>
                    <a:pt x="1183" y="496"/>
                  </a:moveTo>
                  <a:cubicBezTo>
                    <a:pt x="1183" y="496"/>
                    <a:pt x="1183" y="496"/>
                    <a:pt x="1183" y="496"/>
                  </a:cubicBezTo>
                  <a:cubicBezTo>
                    <a:pt x="1183" y="496"/>
                    <a:pt x="1183" y="496"/>
                    <a:pt x="1183" y="496"/>
                  </a:cubicBezTo>
                  <a:moveTo>
                    <a:pt x="1183" y="496"/>
                  </a:moveTo>
                  <a:cubicBezTo>
                    <a:pt x="1183" y="496"/>
                    <a:pt x="1183" y="496"/>
                    <a:pt x="1183" y="496"/>
                  </a:cubicBezTo>
                  <a:cubicBezTo>
                    <a:pt x="1183" y="496"/>
                    <a:pt x="1183" y="496"/>
                    <a:pt x="1183" y="496"/>
                  </a:cubicBezTo>
                  <a:moveTo>
                    <a:pt x="1183" y="496"/>
                  </a:moveTo>
                  <a:cubicBezTo>
                    <a:pt x="1183" y="496"/>
                    <a:pt x="1183" y="496"/>
                    <a:pt x="1183" y="496"/>
                  </a:cubicBezTo>
                  <a:cubicBezTo>
                    <a:pt x="1183" y="496"/>
                    <a:pt x="1183" y="496"/>
                    <a:pt x="1183" y="496"/>
                  </a:cubicBezTo>
                  <a:moveTo>
                    <a:pt x="1183" y="496"/>
                  </a:moveTo>
                  <a:cubicBezTo>
                    <a:pt x="1183" y="496"/>
                    <a:pt x="1183" y="496"/>
                    <a:pt x="1183" y="496"/>
                  </a:cubicBezTo>
                  <a:cubicBezTo>
                    <a:pt x="1183" y="496"/>
                    <a:pt x="1183" y="496"/>
                    <a:pt x="1183" y="496"/>
                  </a:cubicBezTo>
                  <a:moveTo>
                    <a:pt x="1183" y="496"/>
                  </a:moveTo>
                  <a:cubicBezTo>
                    <a:pt x="1183" y="496"/>
                    <a:pt x="1183" y="496"/>
                    <a:pt x="1183" y="496"/>
                  </a:cubicBezTo>
                  <a:cubicBezTo>
                    <a:pt x="1183" y="496"/>
                    <a:pt x="1183" y="496"/>
                    <a:pt x="1183" y="496"/>
                  </a:cubicBezTo>
                  <a:moveTo>
                    <a:pt x="1183" y="496"/>
                  </a:moveTo>
                  <a:cubicBezTo>
                    <a:pt x="1183" y="496"/>
                    <a:pt x="1183" y="496"/>
                    <a:pt x="1183" y="496"/>
                  </a:cubicBezTo>
                  <a:cubicBezTo>
                    <a:pt x="1183" y="496"/>
                    <a:pt x="1183" y="496"/>
                    <a:pt x="1183" y="496"/>
                  </a:cubicBezTo>
                  <a:moveTo>
                    <a:pt x="1183" y="496"/>
                  </a:moveTo>
                  <a:cubicBezTo>
                    <a:pt x="1183" y="496"/>
                    <a:pt x="1183" y="496"/>
                    <a:pt x="1183" y="496"/>
                  </a:cubicBezTo>
                  <a:cubicBezTo>
                    <a:pt x="1183" y="496"/>
                    <a:pt x="1183" y="496"/>
                    <a:pt x="1183" y="496"/>
                  </a:cubicBezTo>
                  <a:moveTo>
                    <a:pt x="1184" y="496"/>
                  </a:moveTo>
                  <a:cubicBezTo>
                    <a:pt x="1184" y="496"/>
                    <a:pt x="1184" y="496"/>
                    <a:pt x="1183" y="496"/>
                  </a:cubicBezTo>
                  <a:cubicBezTo>
                    <a:pt x="1184" y="496"/>
                    <a:pt x="1184" y="496"/>
                    <a:pt x="1184" y="496"/>
                  </a:cubicBezTo>
                  <a:moveTo>
                    <a:pt x="1186" y="497"/>
                  </a:moveTo>
                  <a:cubicBezTo>
                    <a:pt x="1185" y="497"/>
                    <a:pt x="1185" y="496"/>
                    <a:pt x="1184" y="496"/>
                  </a:cubicBezTo>
                  <a:cubicBezTo>
                    <a:pt x="1185" y="496"/>
                    <a:pt x="1185" y="497"/>
                    <a:pt x="1186" y="497"/>
                  </a:cubicBezTo>
                  <a:moveTo>
                    <a:pt x="1186" y="497"/>
                  </a:moveTo>
                  <a:cubicBezTo>
                    <a:pt x="1186" y="497"/>
                    <a:pt x="1186" y="497"/>
                    <a:pt x="1186" y="497"/>
                  </a:cubicBezTo>
                  <a:cubicBezTo>
                    <a:pt x="1186" y="497"/>
                    <a:pt x="1186" y="497"/>
                    <a:pt x="1186" y="497"/>
                  </a:cubicBezTo>
                  <a:moveTo>
                    <a:pt x="1188" y="498"/>
                  </a:moveTo>
                  <a:cubicBezTo>
                    <a:pt x="1188" y="498"/>
                    <a:pt x="1187" y="497"/>
                    <a:pt x="1186" y="497"/>
                  </a:cubicBezTo>
                  <a:cubicBezTo>
                    <a:pt x="1187" y="497"/>
                    <a:pt x="1188" y="498"/>
                    <a:pt x="1188" y="498"/>
                  </a:cubicBezTo>
                  <a:moveTo>
                    <a:pt x="1190" y="499"/>
                  </a:moveTo>
                  <a:cubicBezTo>
                    <a:pt x="1190" y="499"/>
                    <a:pt x="1189" y="499"/>
                    <a:pt x="1188" y="498"/>
                  </a:cubicBezTo>
                  <a:cubicBezTo>
                    <a:pt x="1189" y="499"/>
                    <a:pt x="1190" y="499"/>
                    <a:pt x="1190" y="499"/>
                  </a:cubicBezTo>
                  <a:moveTo>
                    <a:pt x="1192" y="501"/>
                  </a:moveTo>
                  <a:cubicBezTo>
                    <a:pt x="1191" y="501"/>
                    <a:pt x="1190" y="500"/>
                    <a:pt x="1190" y="499"/>
                  </a:cubicBezTo>
                  <a:cubicBezTo>
                    <a:pt x="1190" y="500"/>
                    <a:pt x="1191" y="501"/>
                    <a:pt x="1192" y="501"/>
                  </a:cubicBezTo>
                  <a:moveTo>
                    <a:pt x="1194" y="503"/>
                  </a:moveTo>
                  <a:cubicBezTo>
                    <a:pt x="1193" y="502"/>
                    <a:pt x="1192" y="502"/>
                    <a:pt x="1192" y="501"/>
                  </a:cubicBezTo>
                  <a:cubicBezTo>
                    <a:pt x="1192" y="502"/>
                    <a:pt x="1193" y="502"/>
                    <a:pt x="1194" y="503"/>
                  </a:cubicBezTo>
                  <a:moveTo>
                    <a:pt x="1196" y="506"/>
                  </a:moveTo>
                  <a:cubicBezTo>
                    <a:pt x="1196" y="505"/>
                    <a:pt x="1195" y="504"/>
                    <a:pt x="1194" y="503"/>
                  </a:cubicBezTo>
                  <a:cubicBezTo>
                    <a:pt x="1195" y="504"/>
                    <a:pt x="1196" y="505"/>
                    <a:pt x="1196" y="506"/>
                  </a:cubicBezTo>
                  <a:moveTo>
                    <a:pt x="1197" y="506"/>
                  </a:moveTo>
                  <a:cubicBezTo>
                    <a:pt x="1196" y="506"/>
                    <a:pt x="1196" y="506"/>
                    <a:pt x="1196" y="506"/>
                  </a:cubicBezTo>
                  <a:cubicBezTo>
                    <a:pt x="1196" y="506"/>
                    <a:pt x="1196" y="506"/>
                    <a:pt x="1197" y="506"/>
                  </a:cubicBezTo>
                  <a:moveTo>
                    <a:pt x="1197" y="506"/>
                  </a:moveTo>
                  <a:cubicBezTo>
                    <a:pt x="1197" y="506"/>
                    <a:pt x="1197" y="506"/>
                    <a:pt x="1197" y="506"/>
                  </a:cubicBezTo>
                  <a:cubicBezTo>
                    <a:pt x="1197" y="506"/>
                    <a:pt x="1197" y="506"/>
                    <a:pt x="1197" y="506"/>
                  </a:cubicBezTo>
                  <a:moveTo>
                    <a:pt x="1197" y="506"/>
                  </a:moveTo>
                  <a:cubicBezTo>
                    <a:pt x="1197" y="507"/>
                    <a:pt x="1197" y="507"/>
                    <a:pt x="1197" y="507"/>
                  </a:cubicBezTo>
                  <a:cubicBezTo>
                    <a:pt x="1197" y="507"/>
                    <a:pt x="1197" y="507"/>
                    <a:pt x="1197" y="506"/>
                  </a:cubicBezTo>
                  <a:moveTo>
                    <a:pt x="1198" y="507"/>
                  </a:moveTo>
                  <a:cubicBezTo>
                    <a:pt x="1197" y="507"/>
                    <a:pt x="1197" y="507"/>
                    <a:pt x="1197" y="507"/>
                  </a:cubicBezTo>
                  <a:cubicBezTo>
                    <a:pt x="1198" y="507"/>
                    <a:pt x="1198" y="507"/>
                    <a:pt x="1198" y="507"/>
                  </a:cubicBezTo>
                  <a:moveTo>
                    <a:pt x="1198" y="507"/>
                  </a:moveTo>
                  <a:cubicBezTo>
                    <a:pt x="1198" y="507"/>
                    <a:pt x="1198" y="507"/>
                    <a:pt x="1198" y="507"/>
                  </a:cubicBezTo>
                  <a:cubicBezTo>
                    <a:pt x="1198" y="507"/>
                    <a:pt x="1198" y="507"/>
                    <a:pt x="1198" y="507"/>
                  </a:cubicBezTo>
                  <a:moveTo>
                    <a:pt x="1198" y="507"/>
                  </a:moveTo>
                  <a:cubicBezTo>
                    <a:pt x="1198" y="507"/>
                    <a:pt x="1198" y="507"/>
                    <a:pt x="1198" y="508"/>
                  </a:cubicBezTo>
                  <a:cubicBezTo>
                    <a:pt x="1198" y="507"/>
                    <a:pt x="1198" y="507"/>
                    <a:pt x="1198" y="507"/>
                  </a:cubicBezTo>
                  <a:moveTo>
                    <a:pt x="1198" y="508"/>
                  </a:moveTo>
                  <a:cubicBezTo>
                    <a:pt x="1198" y="508"/>
                    <a:pt x="1199" y="508"/>
                    <a:pt x="1199" y="508"/>
                  </a:cubicBezTo>
                  <a:cubicBezTo>
                    <a:pt x="1199" y="508"/>
                    <a:pt x="1199" y="508"/>
                    <a:pt x="1199" y="508"/>
                  </a:cubicBezTo>
                  <a:moveTo>
                    <a:pt x="1199" y="509"/>
                  </a:moveTo>
                  <a:cubicBezTo>
                    <a:pt x="1199" y="509"/>
                    <a:pt x="1199" y="509"/>
                    <a:pt x="1199" y="508"/>
                  </a:cubicBezTo>
                  <a:cubicBezTo>
                    <a:pt x="1199" y="509"/>
                    <a:pt x="1199" y="509"/>
                    <a:pt x="1199" y="509"/>
                  </a:cubicBezTo>
                  <a:moveTo>
                    <a:pt x="1199" y="509"/>
                  </a:moveTo>
                  <a:cubicBezTo>
                    <a:pt x="1199" y="509"/>
                    <a:pt x="1199" y="509"/>
                    <a:pt x="1199" y="509"/>
                  </a:cubicBezTo>
                  <a:cubicBezTo>
                    <a:pt x="1199" y="509"/>
                    <a:pt x="1199" y="509"/>
                    <a:pt x="1199" y="509"/>
                  </a:cubicBezTo>
                  <a:moveTo>
                    <a:pt x="1199" y="509"/>
                  </a:moveTo>
                  <a:cubicBezTo>
                    <a:pt x="1199" y="509"/>
                    <a:pt x="1199" y="509"/>
                    <a:pt x="1199" y="509"/>
                  </a:cubicBezTo>
                  <a:cubicBezTo>
                    <a:pt x="1199" y="509"/>
                    <a:pt x="1199" y="509"/>
                    <a:pt x="1199" y="509"/>
                  </a:cubicBezTo>
                  <a:moveTo>
                    <a:pt x="1199" y="509"/>
                  </a:moveTo>
                  <a:cubicBezTo>
                    <a:pt x="1199" y="509"/>
                    <a:pt x="1199" y="509"/>
                    <a:pt x="1199" y="509"/>
                  </a:cubicBezTo>
                  <a:cubicBezTo>
                    <a:pt x="1199" y="509"/>
                    <a:pt x="1199" y="509"/>
                    <a:pt x="1199" y="509"/>
                  </a:cubicBezTo>
                  <a:moveTo>
                    <a:pt x="1199" y="509"/>
                  </a:moveTo>
                  <a:cubicBezTo>
                    <a:pt x="1199" y="509"/>
                    <a:pt x="1199" y="509"/>
                    <a:pt x="1199" y="509"/>
                  </a:cubicBezTo>
                  <a:cubicBezTo>
                    <a:pt x="1199" y="509"/>
                    <a:pt x="1199" y="509"/>
                    <a:pt x="1199" y="509"/>
                  </a:cubicBezTo>
                  <a:moveTo>
                    <a:pt x="1199" y="509"/>
                  </a:moveTo>
                  <a:cubicBezTo>
                    <a:pt x="1199" y="509"/>
                    <a:pt x="1199" y="509"/>
                    <a:pt x="1199" y="509"/>
                  </a:cubicBezTo>
                  <a:cubicBezTo>
                    <a:pt x="1199" y="509"/>
                    <a:pt x="1199" y="509"/>
                    <a:pt x="1199" y="509"/>
                  </a:cubicBezTo>
                  <a:moveTo>
                    <a:pt x="1199" y="510"/>
                  </a:moveTo>
                  <a:cubicBezTo>
                    <a:pt x="1199" y="509"/>
                    <a:pt x="1199" y="509"/>
                    <a:pt x="1199" y="509"/>
                  </a:cubicBezTo>
                  <a:cubicBezTo>
                    <a:pt x="1199" y="509"/>
                    <a:pt x="1199" y="509"/>
                    <a:pt x="1199" y="510"/>
                  </a:cubicBezTo>
                  <a:moveTo>
                    <a:pt x="1199" y="510"/>
                  </a:moveTo>
                  <a:cubicBezTo>
                    <a:pt x="1199" y="510"/>
                    <a:pt x="1199" y="510"/>
                    <a:pt x="1199" y="510"/>
                  </a:cubicBezTo>
                  <a:cubicBezTo>
                    <a:pt x="1199" y="510"/>
                    <a:pt x="1199" y="510"/>
                    <a:pt x="1199" y="510"/>
                  </a:cubicBezTo>
                  <a:moveTo>
                    <a:pt x="1199" y="510"/>
                  </a:moveTo>
                  <a:cubicBezTo>
                    <a:pt x="1199" y="510"/>
                    <a:pt x="1199" y="510"/>
                    <a:pt x="1199" y="510"/>
                  </a:cubicBezTo>
                  <a:cubicBezTo>
                    <a:pt x="1199" y="510"/>
                    <a:pt x="1199" y="510"/>
                    <a:pt x="1199" y="510"/>
                  </a:cubicBezTo>
                  <a:moveTo>
                    <a:pt x="1199" y="510"/>
                  </a:moveTo>
                  <a:cubicBezTo>
                    <a:pt x="1199" y="510"/>
                    <a:pt x="1199" y="510"/>
                    <a:pt x="1199" y="510"/>
                  </a:cubicBezTo>
                  <a:cubicBezTo>
                    <a:pt x="1199" y="510"/>
                    <a:pt x="1199" y="510"/>
                    <a:pt x="1199" y="510"/>
                  </a:cubicBezTo>
                  <a:moveTo>
                    <a:pt x="1199" y="510"/>
                  </a:moveTo>
                  <a:cubicBezTo>
                    <a:pt x="1199" y="510"/>
                    <a:pt x="1199" y="510"/>
                    <a:pt x="1199" y="510"/>
                  </a:cubicBezTo>
                  <a:cubicBezTo>
                    <a:pt x="1199" y="510"/>
                    <a:pt x="1199" y="510"/>
                    <a:pt x="1199" y="510"/>
                  </a:cubicBezTo>
                  <a:moveTo>
                    <a:pt x="1200" y="510"/>
                  </a:moveTo>
                  <a:cubicBezTo>
                    <a:pt x="1199" y="510"/>
                    <a:pt x="1199" y="510"/>
                    <a:pt x="1199" y="510"/>
                  </a:cubicBezTo>
                  <a:cubicBezTo>
                    <a:pt x="1200" y="510"/>
                    <a:pt x="1200" y="510"/>
                    <a:pt x="1200" y="510"/>
                  </a:cubicBezTo>
                  <a:moveTo>
                    <a:pt x="1200" y="510"/>
                  </a:moveTo>
                  <a:cubicBezTo>
                    <a:pt x="1200" y="510"/>
                    <a:pt x="1200" y="510"/>
                    <a:pt x="1200" y="510"/>
                  </a:cubicBezTo>
                  <a:cubicBezTo>
                    <a:pt x="1200" y="510"/>
                    <a:pt x="1200" y="510"/>
                    <a:pt x="1200" y="510"/>
                  </a:cubicBezTo>
                  <a:moveTo>
                    <a:pt x="1200" y="510"/>
                  </a:moveTo>
                  <a:cubicBezTo>
                    <a:pt x="1200" y="510"/>
                    <a:pt x="1200" y="510"/>
                    <a:pt x="1200" y="510"/>
                  </a:cubicBezTo>
                  <a:cubicBezTo>
                    <a:pt x="1200" y="510"/>
                    <a:pt x="1200" y="510"/>
                    <a:pt x="1200" y="510"/>
                  </a:cubicBezTo>
                  <a:moveTo>
                    <a:pt x="1200" y="510"/>
                  </a:moveTo>
                  <a:cubicBezTo>
                    <a:pt x="1200" y="510"/>
                    <a:pt x="1200" y="510"/>
                    <a:pt x="1200" y="510"/>
                  </a:cubicBezTo>
                  <a:cubicBezTo>
                    <a:pt x="1200" y="510"/>
                    <a:pt x="1200" y="510"/>
                    <a:pt x="1200" y="510"/>
                  </a:cubicBezTo>
                  <a:moveTo>
                    <a:pt x="1200" y="510"/>
                  </a:moveTo>
                  <a:cubicBezTo>
                    <a:pt x="1200" y="510"/>
                    <a:pt x="1200" y="510"/>
                    <a:pt x="1200" y="510"/>
                  </a:cubicBezTo>
                  <a:cubicBezTo>
                    <a:pt x="1200" y="510"/>
                    <a:pt x="1200" y="510"/>
                    <a:pt x="1200" y="510"/>
                  </a:cubicBezTo>
                  <a:moveTo>
                    <a:pt x="1200" y="510"/>
                  </a:moveTo>
                  <a:cubicBezTo>
                    <a:pt x="1200" y="510"/>
                    <a:pt x="1200" y="510"/>
                    <a:pt x="1200" y="510"/>
                  </a:cubicBezTo>
                  <a:cubicBezTo>
                    <a:pt x="1200" y="510"/>
                    <a:pt x="1200" y="510"/>
                    <a:pt x="1200" y="510"/>
                  </a:cubicBezTo>
                  <a:moveTo>
                    <a:pt x="676" y="509"/>
                  </a:moveTo>
                  <a:cubicBezTo>
                    <a:pt x="676" y="509"/>
                    <a:pt x="676" y="509"/>
                    <a:pt x="676" y="509"/>
                  </a:cubicBezTo>
                  <a:cubicBezTo>
                    <a:pt x="676" y="509"/>
                    <a:pt x="676" y="509"/>
                    <a:pt x="676" y="509"/>
                  </a:cubicBezTo>
                  <a:moveTo>
                    <a:pt x="676" y="509"/>
                  </a:moveTo>
                  <a:cubicBezTo>
                    <a:pt x="676" y="509"/>
                    <a:pt x="676" y="509"/>
                    <a:pt x="676" y="509"/>
                  </a:cubicBezTo>
                  <a:cubicBezTo>
                    <a:pt x="676" y="509"/>
                    <a:pt x="676" y="509"/>
                    <a:pt x="676" y="509"/>
                  </a:cubicBezTo>
                  <a:moveTo>
                    <a:pt x="676" y="509"/>
                  </a:moveTo>
                  <a:cubicBezTo>
                    <a:pt x="676" y="509"/>
                    <a:pt x="676" y="509"/>
                    <a:pt x="676" y="509"/>
                  </a:cubicBezTo>
                  <a:cubicBezTo>
                    <a:pt x="676" y="509"/>
                    <a:pt x="676" y="509"/>
                    <a:pt x="676" y="509"/>
                  </a:cubicBezTo>
                  <a:moveTo>
                    <a:pt x="676" y="509"/>
                  </a:moveTo>
                  <a:cubicBezTo>
                    <a:pt x="677" y="509"/>
                    <a:pt x="677" y="509"/>
                    <a:pt x="677" y="509"/>
                  </a:cubicBezTo>
                  <a:cubicBezTo>
                    <a:pt x="676" y="509"/>
                    <a:pt x="676" y="509"/>
                    <a:pt x="676" y="509"/>
                  </a:cubicBezTo>
                  <a:moveTo>
                    <a:pt x="677" y="509"/>
                  </a:moveTo>
                  <a:cubicBezTo>
                    <a:pt x="677" y="509"/>
                    <a:pt x="677" y="509"/>
                    <a:pt x="677" y="509"/>
                  </a:cubicBezTo>
                  <a:cubicBezTo>
                    <a:pt x="677" y="509"/>
                    <a:pt x="677" y="509"/>
                    <a:pt x="677" y="509"/>
                  </a:cubicBezTo>
                  <a:moveTo>
                    <a:pt x="677" y="509"/>
                  </a:moveTo>
                  <a:cubicBezTo>
                    <a:pt x="677" y="509"/>
                    <a:pt x="677" y="509"/>
                    <a:pt x="677" y="509"/>
                  </a:cubicBezTo>
                  <a:cubicBezTo>
                    <a:pt x="677" y="509"/>
                    <a:pt x="677" y="509"/>
                    <a:pt x="677" y="509"/>
                  </a:cubicBezTo>
                  <a:moveTo>
                    <a:pt x="677" y="509"/>
                  </a:moveTo>
                  <a:cubicBezTo>
                    <a:pt x="677" y="509"/>
                    <a:pt x="677" y="509"/>
                    <a:pt x="677" y="509"/>
                  </a:cubicBezTo>
                  <a:cubicBezTo>
                    <a:pt x="677" y="509"/>
                    <a:pt x="677" y="509"/>
                    <a:pt x="677" y="509"/>
                  </a:cubicBezTo>
                  <a:moveTo>
                    <a:pt x="677" y="509"/>
                  </a:moveTo>
                  <a:cubicBezTo>
                    <a:pt x="677" y="509"/>
                    <a:pt x="677" y="509"/>
                    <a:pt x="677" y="509"/>
                  </a:cubicBezTo>
                  <a:cubicBezTo>
                    <a:pt x="677" y="509"/>
                    <a:pt x="677" y="509"/>
                    <a:pt x="677" y="509"/>
                  </a:cubicBezTo>
                  <a:moveTo>
                    <a:pt x="677" y="509"/>
                  </a:moveTo>
                  <a:cubicBezTo>
                    <a:pt x="677" y="509"/>
                    <a:pt x="677" y="509"/>
                    <a:pt x="677" y="509"/>
                  </a:cubicBezTo>
                  <a:cubicBezTo>
                    <a:pt x="677" y="509"/>
                    <a:pt x="677" y="509"/>
                    <a:pt x="677" y="509"/>
                  </a:cubicBezTo>
                  <a:moveTo>
                    <a:pt x="677" y="509"/>
                  </a:moveTo>
                  <a:cubicBezTo>
                    <a:pt x="677" y="509"/>
                    <a:pt x="677" y="509"/>
                    <a:pt x="677" y="509"/>
                  </a:cubicBezTo>
                  <a:cubicBezTo>
                    <a:pt x="677" y="509"/>
                    <a:pt x="677" y="509"/>
                    <a:pt x="677" y="509"/>
                  </a:cubicBezTo>
                  <a:moveTo>
                    <a:pt x="677" y="509"/>
                  </a:moveTo>
                  <a:cubicBezTo>
                    <a:pt x="677" y="509"/>
                    <a:pt x="677" y="509"/>
                    <a:pt x="677" y="509"/>
                  </a:cubicBezTo>
                  <a:cubicBezTo>
                    <a:pt x="677" y="509"/>
                    <a:pt x="677" y="509"/>
                    <a:pt x="677" y="509"/>
                  </a:cubicBezTo>
                  <a:moveTo>
                    <a:pt x="677" y="509"/>
                  </a:moveTo>
                  <a:cubicBezTo>
                    <a:pt x="677" y="509"/>
                    <a:pt x="677" y="509"/>
                    <a:pt x="677" y="509"/>
                  </a:cubicBezTo>
                  <a:cubicBezTo>
                    <a:pt x="677" y="509"/>
                    <a:pt x="677" y="509"/>
                    <a:pt x="677" y="509"/>
                  </a:cubicBezTo>
                  <a:moveTo>
                    <a:pt x="677" y="509"/>
                  </a:moveTo>
                  <a:cubicBezTo>
                    <a:pt x="677" y="509"/>
                    <a:pt x="677" y="509"/>
                    <a:pt x="677" y="509"/>
                  </a:cubicBezTo>
                  <a:cubicBezTo>
                    <a:pt x="677" y="509"/>
                    <a:pt x="677" y="509"/>
                    <a:pt x="677" y="509"/>
                  </a:cubicBezTo>
                  <a:moveTo>
                    <a:pt x="677" y="509"/>
                  </a:moveTo>
                  <a:cubicBezTo>
                    <a:pt x="677" y="509"/>
                    <a:pt x="677" y="509"/>
                    <a:pt x="677" y="509"/>
                  </a:cubicBezTo>
                  <a:cubicBezTo>
                    <a:pt x="677" y="509"/>
                    <a:pt x="677" y="509"/>
                    <a:pt x="677" y="509"/>
                  </a:cubicBezTo>
                  <a:moveTo>
                    <a:pt x="677" y="509"/>
                  </a:moveTo>
                  <a:cubicBezTo>
                    <a:pt x="677" y="509"/>
                    <a:pt x="677" y="509"/>
                    <a:pt x="677" y="509"/>
                  </a:cubicBezTo>
                  <a:cubicBezTo>
                    <a:pt x="677" y="509"/>
                    <a:pt x="677" y="509"/>
                    <a:pt x="677" y="509"/>
                  </a:cubicBezTo>
                  <a:moveTo>
                    <a:pt x="677" y="509"/>
                  </a:moveTo>
                  <a:cubicBezTo>
                    <a:pt x="677" y="509"/>
                    <a:pt x="677" y="509"/>
                    <a:pt x="677" y="509"/>
                  </a:cubicBezTo>
                  <a:cubicBezTo>
                    <a:pt x="677" y="509"/>
                    <a:pt x="677" y="509"/>
                    <a:pt x="677" y="509"/>
                  </a:cubicBezTo>
                  <a:moveTo>
                    <a:pt x="672" y="509"/>
                  </a:moveTo>
                  <a:cubicBezTo>
                    <a:pt x="671" y="509"/>
                    <a:pt x="671" y="509"/>
                    <a:pt x="671" y="509"/>
                  </a:cubicBezTo>
                  <a:cubicBezTo>
                    <a:pt x="672" y="509"/>
                    <a:pt x="672" y="509"/>
                    <a:pt x="672" y="509"/>
                  </a:cubicBezTo>
                  <a:moveTo>
                    <a:pt x="675" y="509"/>
                  </a:moveTo>
                  <a:cubicBezTo>
                    <a:pt x="675" y="509"/>
                    <a:pt x="675" y="509"/>
                    <a:pt x="675" y="509"/>
                  </a:cubicBezTo>
                  <a:cubicBezTo>
                    <a:pt x="674" y="509"/>
                    <a:pt x="673" y="509"/>
                    <a:pt x="672" y="509"/>
                  </a:cubicBezTo>
                  <a:cubicBezTo>
                    <a:pt x="672" y="509"/>
                    <a:pt x="674" y="509"/>
                    <a:pt x="675" y="509"/>
                  </a:cubicBezTo>
                  <a:moveTo>
                    <a:pt x="675" y="509"/>
                  </a:moveTo>
                  <a:cubicBezTo>
                    <a:pt x="675" y="509"/>
                    <a:pt x="675" y="509"/>
                    <a:pt x="675" y="509"/>
                  </a:cubicBezTo>
                  <a:cubicBezTo>
                    <a:pt x="675" y="509"/>
                    <a:pt x="675" y="509"/>
                    <a:pt x="675" y="509"/>
                  </a:cubicBezTo>
                  <a:moveTo>
                    <a:pt x="675" y="509"/>
                  </a:moveTo>
                  <a:cubicBezTo>
                    <a:pt x="675" y="509"/>
                    <a:pt x="675" y="509"/>
                    <a:pt x="675" y="509"/>
                  </a:cubicBezTo>
                  <a:cubicBezTo>
                    <a:pt x="675" y="509"/>
                    <a:pt x="675" y="509"/>
                    <a:pt x="675" y="509"/>
                  </a:cubicBezTo>
                  <a:moveTo>
                    <a:pt x="675" y="509"/>
                  </a:moveTo>
                  <a:cubicBezTo>
                    <a:pt x="675" y="509"/>
                    <a:pt x="675" y="509"/>
                    <a:pt x="675" y="509"/>
                  </a:cubicBezTo>
                  <a:cubicBezTo>
                    <a:pt x="675" y="509"/>
                    <a:pt x="675" y="509"/>
                    <a:pt x="675" y="509"/>
                  </a:cubicBezTo>
                  <a:moveTo>
                    <a:pt x="675" y="509"/>
                  </a:moveTo>
                  <a:cubicBezTo>
                    <a:pt x="675" y="509"/>
                    <a:pt x="675" y="509"/>
                    <a:pt x="675" y="509"/>
                  </a:cubicBezTo>
                  <a:cubicBezTo>
                    <a:pt x="675" y="509"/>
                    <a:pt x="675" y="509"/>
                    <a:pt x="675" y="509"/>
                  </a:cubicBezTo>
                  <a:moveTo>
                    <a:pt x="675" y="509"/>
                  </a:moveTo>
                  <a:cubicBezTo>
                    <a:pt x="675" y="509"/>
                    <a:pt x="675" y="509"/>
                    <a:pt x="675" y="509"/>
                  </a:cubicBezTo>
                  <a:cubicBezTo>
                    <a:pt x="675" y="509"/>
                    <a:pt x="675" y="509"/>
                    <a:pt x="675" y="509"/>
                  </a:cubicBezTo>
                  <a:moveTo>
                    <a:pt x="646" y="506"/>
                  </a:moveTo>
                  <a:cubicBezTo>
                    <a:pt x="646" y="506"/>
                    <a:pt x="646" y="506"/>
                    <a:pt x="646" y="506"/>
                  </a:cubicBezTo>
                  <a:cubicBezTo>
                    <a:pt x="646" y="506"/>
                    <a:pt x="646" y="506"/>
                    <a:pt x="646" y="506"/>
                  </a:cubicBezTo>
                  <a:moveTo>
                    <a:pt x="646" y="506"/>
                  </a:moveTo>
                  <a:cubicBezTo>
                    <a:pt x="646" y="506"/>
                    <a:pt x="646" y="506"/>
                    <a:pt x="646" y="506"/>
                  </a:cubicBezTo>
                  <a:cubicBezTo>
                    <a:pt x="646" y="506"/>
                    <a:pt x="646" y="506"/>
                    <a:pt x="646" y="506"/>
                  </a:cubicBezTo>
                  <a:moveTo>
                    <a:pt x="646" y="506"/>
                  </a:moveTo>
                  <a:cubicBezTo>
                    <a:pt x="646" y="506"/>
                    <a:pt x="646" y="506"/>
                    <a:pt x="646" y="506"/>
                  </a:cubicBezTo>
                  <a:cubicBezTo>
                    <a:pt x="646" y="506"/>
                    <a:pt x="646" y="506"/>
                    <a:pt x="646" y="506"/>
                  </a:cubicBezTo>
                  <a:moveTo>
                    <a:pt x="646" y="506"/>
                  </a:moveTo>
                  <a:cubicBezTo>
                    <a:pt x="646" y="506"/>
                    <a:pt x="646" y="506"/>
                    <a:pt x="646" y="506"/>
                  </a:cubicBezTo>
                  <a:cubicBezTo>
                    <a:pt x="646" y="506"/>
                    <a:pt x="646" y="506"/>
                    <a:pt x="646" y="506"/>
                  </a:cubicBezTo>
                  <a:moveTo>
                    <a:pt x="646" y="506"/>
                  </a:moveTo>
                  <a:cubicBezTo>
                    <a:pt x="646" y="506"/>
                    <a:pt x="646" y="506"/>
                    <a:pt x="646" y="506"/>
                  </a:cubicBezTo>
                  <a:cubicBezTo>
                    <a:pt x="646" y="506"/>
                    <a:pt x="646" y="506"/>
                    <a:pt x="646" y="506"/>
                  </a:cubicBezTo>
                  <a:cubicBezTo>
                    <a:pt x="646" y="506"/>
                    <a:pt x="646" y="506"/>
                    <a:pt x="646" y="506"/>
                  </a:cubicBezTo>
                  <a:moveTo>
                    <a:pt x="646" y="506"/>
                  </a:moveTo>
                  <a:cubicBezTo>
                    <a:pt x="646" y="506"/>
                    <a:pt x="646" y="506"/>
                    <a:pt x="646" y="506"/>
                  </a:cubicBezTo>
                  <a:cubicBezTo>
                    <a:pt x="646" y="506"/>
                    <a:pt x="646" y="506"/>
                    <a:pt x="646" y="506"/>
                  </a:cubicBezTo>
                  <a:moveTo>
                    <a:pt x="646" y="506"/>
                  </a:moveTo>
                  <a:cubicBezTo>
                    <a:pt x="646" y="506"/>
                    <a:pt x="646" y="506"/>
                    <a:pt x="646" y="506"/>
                  </a:cubicBezTo>
                  <a:cubicBezTo>
                    <a:pt x="646" y="506"/>
                    <a:pt x="646" y="506"/>
                    <a:pt x="646" y="506"/>
                  </a:cubicBezTo>
                  <a:moveTo>
                    <a:pt x="647" y="506"/>
                  </a:moveTo>
                  <a:cubicBezTo>
                    <a:pt x="647" y="506"/>
                    <a:pt x="647" y="506"/>
                    <a:pt x="646" y="506"/>
                  </a:cubicBezTo>
                  <a:cubicBezTo>
                    <a:pt x="647" y="506"/>
                    <a:pt x="647" y="506"/>
                    <a:pt x="647" y="506"/>
                  </a:cubicBezTo>
                  <a:cubicBezTo>
                    <a:pt x="647" y="506"/>
                    <a:pt x="647" y="506"/>
                    <a:pt x="647" y="506"/>
                  </a:cubicBezTo>
                  <a:cubicBezTo>
                    <a:pt x="647" y="506"/>
                    <a:pt x="647" y="506"/>
                    <a:pt x="647" y="506"/>
                  </a:cubicBezTo>
                  <a:moveTo>
                    <a:pt x="647" y="506"/>
                  </a:moveTo>
                  <a:cubicBezTo>
                    <a:pt x="647" y="506"/>
                    <a:pt x="647" y="506"/>
                    <a:pt x="647" y="506"/>
                  </a:cubicBezTo>
                  <a:cubicBezTo>
                    <a:pt x="647" y="506"/>
                    <a:pt x="647" y="506"/>
                    <a:pt x="647" y="506"/>
                  </a:cubicBezTo>
                  <a:moveTo>
                    <a:pt x="647" y="506"/>
                  </a:moveTo>
                  <a:cubicBezTo>
                    <a:pt x="647" y="506"/>
                    <a:pt x="647" y="506"/>
                    <a:pt x="647" y="506"/>
                  </a:cubicBezTo>
                  <a:cubicBezTo>
                    <a:pt x="647" y="506"/>
                    <a:pt x="647" y="506"/>
                    <a:pt x="647" y="506"/>
                  </a:cubicBezTo>
                  <a:moveTo>
                    <a:pt x="647" y="506"/>
                  </a:moveTo>
                  <a:cubicBezTo>
                    <a:pt x="647" y="506"/>
                    <a:pt x="647" y="506"/>
                    <a:pt x="647" y="506"/>
                  </a:cubicBezTo>
                  <a:cubicBezTo>
                    <a:pt x="647" y="506"/>
                    <a:pt x="647" y="506"/>
                    <a:pt x="647" y="506"/>
                  </a:cubicBezTo>
                  <a:moveTo>
                    <a:pt x="647" y="506"/>
                  </a:moveTo>
                  <a:cubicBezTo>
                    <a:pt x="647" y="506"/>
                    <a:pt x="647" y="506"/>
                    <a:pt x="647" y="506"/>
                  </a:cubicBezTo>
                  <a:cubicBezTo>
                    <a:pt x="647" y="506"/>
                    <a:pt x="647" y="506"/>
                    <a:pt x="647" y="506"/>
                  </a:cubicBezTo>
                  <a:moveTo>
                    <a:pt x="706" y="504"/>
                  </a:moveTo>
                  <a:cubicBezTo>
                    <a:pt x="706" y="504"/>
                    <a:pt x="706" y="504"/>
                    <a:pt x="706" y="504"/>
                  </a:cubicBezTo>
                  <a:cubicBezTo>
                    <a:pt x="706" y="504"/>
                    <a:pt x="706" y="504"/>
                    <a:pt x="706" y="504"/>
                  </a:cubicBezTo>
                  <a:moveTo>
                    <a:pt x="706" y="504"/>
                  </a:moveTo>
                  <a:cubicBezTo>
                    <a:pt x="706" y="504"/>
                    <a:pt x="706" y="504"/>
                    <a:pt x="706" y="504"/>
                  </a:cubicBezTo>
                  <a:cubicBezTo>
                    <a:pt x="706" y="504"/>
                    <a:pt x="706" y="504"/>
                    <a:pt x="706" y="504"/>
                  </a:cubicBezTo>
                  <a:moveTo>
                    <a:pt x="706" y="504"/>
                  </a:moveTo>
                  <a:cubicBezTo>
                    <a:pt x="706" y="504"/>
                    <a:pt x="706" y="504"/>
                    <a:pt x="706" y="504"/>
                  </a:cubicBezTo>
                  <a:cubicBezTo>
                    <a:pt x="706" y="504"/>
                    <a:pt x="706" y="504"/>
                    <a:pt x="706" y="504"/>
                  </a:cubicBezTo>
                  <a:moveTo>
                    <a:pt x="706" y="504"/>
                  </a:moveTo>
                  <a:cubicBezTo>
                    <a:pt x="706" y="504"/>
                    <a:pt x="706" y="504"/>
                    <a:pt x="706" y="504"/>
                  </a:cubicBezTo>
                  <a:cubicBezTo>
                    <a:pt x="706" y="504"/>
                    <a:pt x="706" y="504"/>
                    <a:pt x="706" y="504"/>
                  </a:cubicBezTo>
                  <a:moveTo>
                    <a:pt x="706" y="504"/>
                  </a:moveTo>
                  <a:cubicBezTo>
                    <a:pt x="706" y="504"/>
                    <a:pt x="706" y="504"/>
                    <a:pt x="706" y="504"/>
                  </a:cubicBezTo>
                  <a:cubicBezTo>
                    <a:pt x="706" y="504"/>
                    <a:pt x="706" y="504"/>
                    <a:pt x="706" y="504"/>
                  </a:cubicBezTo>
                  <a:moveTo>
                    <a:pt x="706" y="504"/>
                  </a:moveTo>
                  <a:cubicBezTo>
                    <a:pt x="706" y="504"/>
                    <a:pt x="706" y="504"/>
                    <a:pt x="706" y="504"/>
                  </a:cubicBezTo>
                  <a:cubicBezTo>
                    <a:pt x="706" y="504"/>
                    <a:pt x="706" y="504"/>
                    <a:pt x="706" y="504"/>
                  </a:cubicBezTo>
                  <a:moveTo>
                    <a:pt x="706" y="504"/>
                  </a:moveTo>
                  <a:cubicBezTo>
                    <a:pt x="706" y="504"/>
                    <a:pt x="706" y="504"/>
                    <a:pt x="706" y="504"/>
                  </a:cubicBezTo>
                  <a:cubicBezTo>
                    <a:pt x="706" y="504"/>
                    <a:pt x="706" y="504"/>
                    <a:pt x="706" y="504"/>
                  </a:cubicBezTo>
                  <a:moveTo>
                    <a:pt x="707" y="504"/>
                  </a:moveTo>
                  <a:cubicBezTo>
                    <a:pt x="706" y="504"/>
                    <a:pt x="706" y="504"/>
                    <a:pt x="706"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8" y="503"/>
                  </a:moveTo>
                  <a:cubicBezTo>
                    <a:pt x="708" y="503"/>
                    <a:pt x="708" y="503"/>
                    <a:pt x="708" y="503"/>
                  </a:cubicBezTo>
                  <a:cubicBezTo>
                    <a:pt x="708" y="503"/>
                    <a:pt x="708" y="503"/>
                    <a:pt x="708" y="503"/>
                  </a:cubicBezTo>
                  <a:moveTo>
                    <a:pt x="708" y="502"/>
                  </a:moveTo>
                  <a:cubicBezTo>
                    <a:pt x="708" y="503"/>
                    <a:pt x="708" y="503"/>
                    <a:pt x="708" y="503"/>
                  </a:cubicBezTo>
                  <a:cubicBezTo>
                    <a:pt x="708" y="502"/>
                    <a:pt x="708" y="502"/>
                    <a:pt x="708" y="502"/>
                  </a:cubicBezTo>
                  <a:moveTo>
                    <a:pt x="708" y="502"/>
                  </a:moveTo>
                  <a:cubicBezTo>
                    <a:pt x="708" y="502"/>
                    <a:pt x="708" y="502"/>
                    <a:pt x="708" y="502"/>
                  </a:cubicBezTo>
                  <a:cubicBezTo>
                    <a:pt x="708" y="502"/>
                    <a:pt x="708" y="502"/>
                    <a:pt x="708" y="502"/>
                  </a:cubicBezTo>
                  <a:moveTo>
                    <a:pt x="708" y="502"/>
                  </a:moveTo>
                  <a:cubicBezTo>
                    <a:pt x="708" y="502"/>
                    <a:pt x="708" y="502"/>
                    <a:pt x="708" y="502"/>
                  </a:cubicBezTo>
                  <a:cubicBezTo>
                    <a:pt x="708" y="502"/>
                    <a:pt x="708" y="502"/>
                    <a:pt x="708" y="502"/>
                  </a:cubicBezTo>
                  <a:moveTo>
                    <a:pt x="709" y="502"/>
                  </a:moveTo>
                  <a:cubicBezTo>
                    <a:pt x="708" y="502"/>
                    <a:pt x="708" y="502"/>
                    <a:pt x="708" y="502"/>
                  </a:cubicBezTo>
                  <a:cubicBezTo>
                    <a:pt x="709" y="502"/>
                    <a:pt x="709" y="502"/>
                    <a:pt x="709" y="502"/>
                  </a:cubicBezTo>
                  <a:moveTo>
                    <a:pt x="709" y="502"/>
                  </a:moveTo>
                  <a:cubicBezTo>
                    <a:pt x="709" y="502"/>
                    <a:pt x="709" y="502"/>
                    <a:pt x="709" y="502"/>
                  </a:cubicBezTo>
                  <a:cubicBezTo>
                    <a:pt x="709" y="502"/>
                    <a:pt x="709" y="502"/>
                    <a:pt x="709" y="502"/>
                  </a:cubicBezTo>
                  <a:moveTo>
                    <a:pt x="709" y="502"/>
                  </a:moveTo>
                  <a:cubicBezTo>
                    <a:pt x="709" y="502"/>
                    <a:pt x="709" y="502"/>
                    <a:pt x="709" y="502"/>
                  </a:cubicBezTo>
                  <a:cubicBezTo>
                    <a:pt x="709" y="502"/>
                    <a:pt x="709" y="502"/>
                    <a:pt x="709" y="502"/>
                  </a:cubicBezTo>
                  <a:moveTo>
                    <a:pt x="709" y="502"/>
                  </a:moveTo>
                  <a:cubicBezTo>
                    <a:pt x="709" y="502"/>
                    <a:pt x="709" y="502"/>
                    <a:pt x="709" y="502"/>
                  </a:cubicBezTo>
                  <a:cubicBezTo>
                    <a:pt x="709" y="502"/>
                    <a:pt x="709" y="502"/>
                    <a:pt x="709" y="502"/>
                  </a:cubicBezTo>
                  <a:moveTo>
                    <a:pt x="709" y="502"/>
                  </a:moveTo>
                  <a:cubicBezTo>
                    <a:pt x="709" y="502"/>
                    <a:pt x="709" y="502"/>
                    <a:pt x="709" y="502"/>
                  </a:cubicBezTo>
                  <a:cubicBezTo>
                    <a:pt x="709" y="502"/>
                    <a:pt x="709" y="502"/>
                    <a:pt x="709" y="502"/>
                  </a:cubicBezTo>
                  <a:moveTo>
                    <a:pt x="709" y="502"/>
                  </a:moveTo>
                  <a:cubicBezTo>
                    <a:pt x="709" y="502"/>
                    <a:pt x="709" y="502"/>
                    <a:pt x="709" y="502"/>
                  </a:cubicBezTo>
                  <a:cubicBezTo>
                    <a:pt x="709" y="502"/>
                    <a:pt x="709" y="502"/>
                    <a:pt x="709" y="502"/>
                  </a:cubicBezTo>
                  <a:moveTo>
                    <a:pt x="709" y="502"/>
                  </a:moveTo>
                  <a:cubicBezTo>
                    <a:pt x="709" y="502"/>
                    <a:pt x="709" y="502"/>
                    <a:pt x="709" y="502"/>
                  </a:cubicBezTo>
                  <a:cubicBezTo>
                    <a:pt x="709" y="502"/>
                    <a:pt x="709" y="502"/>
                    <a:pt x="709" y="502"/>
                  </a:cubicBezTo>
                  <a:moveTo>
                    <a:pt x="709" y="502"/>
                  </a:moveTo>
                  <a:cubicBezTo>
                    <a:pt x="709" y="502"/>
                    <a:pt x="709" y="502"/>
                    <a:pt x="709" y="502"/>
                  </a:cubicBezTo>
                  <a:cubicBezTo>
                    <a:pt x="709" y="502"/>
                    <a:pt x="709" y="502"/>
                    <a:pt x="709" y="502"/>
                  </a:cubicBezTo>
                  <a:moveTo>
                    <a:pt x="709" y="502"/>
                  </a:moveTo>
                  <a:cubicBezTo>
                    <a:pt x="709" y="502"/>
                    <a:pt x="709" y="502"/>
                    <a:pt x="709" y="502"/>
                  </a:cubicBezTo>
                  <a:cubicBezTo>
                    <a:pt x="709" y="502"/>
                    <a:pt x="709" y="502"/>
                    <a:pt x="709" y="502"/>
                  </a:cubicBezTo>
                  <a:moveTo>
                    <a:pt x="709" y="502"/>
                  </a:moveTo>
                  <a:cubicBezTo>
                    <a:pt x="709" y="502"/>
                    <a:pt x="709" y="502"/>
                    <a:pt x="709" y="502"/>
                  </a:cubicBezTo>
                  <a:cubicBezTo>
                    <a:pt x="709" y="502"/>
                    <a:pt x="709" y="502"/>
                    <a:pt x="709" y="502"/>
                  </a:cubicBezTo>
                  <a:moveTo>
                    <a:pt x="709" y="502"/>
                  </a:moveTo>
                  <a:cubicBezTo>
                    <a:pt x="709" y="502"/>
                    <a:pt x="709" y="502"/>
                    <a:pt x="709" y="502"/>
                  </a:cubicBezTo>
                  <a:cubicBezTo>
                    <a:pt x="709" y="502"/>
                    <a:pt x="709" y="502"/>
                    <a:pt x="709" y="502"/>
                  </a:cubicBezTo>
                  <a:moveTo>
                    <a:pt x="710" y="502"/>
                  </a:moveTo>
                  <a:cubicBezTo>
                    <a:pt x="709" y="502"/>
                    <a:pt x="709" y="502"/>
                    <a:pt x="709" y="502"/>
                  </a:cubicBezTo>
                  <a:cubicBezTo>
                    <a:pt x="710" y="502"/>
                    <a:pt x="710" y="502"/>
                    <a:pt x="710" y="502"/>
                  </a:cubicBezTo>
                  <a:moveTo>
                    <a:pt x="710" y="502"/>
                  </a:moveTo>
                  <a:cubicBezTo>
                    <a:pt x="710" y="502"/>
                    <a:pt x="710" y="502"/>
                    <a:pt x="710" y="502"/>
                  </a:cubicBezTo>
                  <a:cubicBezTo>
                    <a:pt x="710" y="502"/>
                    <a:pt x="710" y="502"/>
                    <a:pt x="710" y="502"/>
                  </a:cubicBezTo>
                  <a:moveTo>
                    <a:pt x="710" y="502"/>
                  </a:moveTo>
                  <a:cubicBezTo>
                    <a:pt x="710" y="502"/>
                    <a:pt x="710" y="502"/>
                    <a:pt x="710" y="502"/>
                  </a:cubicBezTo>
                  <a:cubicBezTo>
                    <a:pt x="710" y="502"/>
                    <a:pt x="710" y="502"/>
                    <a:pt x="710" y="502"/>
                  </a:cubicBezTo>
                  <a:moveTo>
                    <a:pt x="710" y="502"/>
                  </a:moveTo>
                  <a:cubicBezTo>
                    <a:pt x="710" y="502"/>
                    <a:pt x="710" y="502"/>
                    <a:pt x="710" y="502"/>
                  </a:cubicBezTo>
                  <a:cubicBezTo>
                    <a:pt x="710" y="502"/>
                    <a:pt x="710" y="502"/>
                    <a:pt x="710" y="502"/>
                  </a:cubicBezTo>
                  <a:moveTo>
                    <a:pt x="710" y="502"/>
                  </a:moveTo>
                  <a:cubicBezTo>
                    <a:pt x="710" y="502"/>
                    <a:pt x="710" y="502"/>
                    <a:pt x="710" y="502"/>
                  </a:cubicBezTo>
                  <a:cubicBezTo>
                    <a:pt x="710" y="502"/>
                    <a:pt x="710" y="502"/>
                    <a:pt x="710" y="502"/>
                  </a:cubicBezTo>
                  <a:moveTo>
                    <a:pt x="710" y="502"/>
                  </a:moveTo>
                  <a:cubicBezTo>
                    <a:pt x="710" y="502"/>
                    <a:pt x="710" y="502"/>
                    <a:pt x="710" y="502"/>
                  </a:cubicBezTo>
                  <a:cubicBezTo>
                    <a:pt x="710" y="502"/>
                    <a:pt x="710" y="502"/>
                    <a:pt x="710" y="502"/>
                  </a:cubicBezTo>
                  <a:moveTo>
                    <a:pt x="710" y="502"/>
                  </a:moveTo>
                  <a:cubicBezTo>
                    <a:pt x="710" y="502"/>
                    <a:pt x="710" y="502"/>
                    <a:pt x="710" y="502"/>
                  </a:cubicBezTo>
                  <a:cubicBezTo>
                    <a:pt x="710" y="502"/>
                    <a:pt x="710" y="502"/>
                    <a:pt x="710" y="502"/>
                  </a:cubicBezTo>
                  <a:moveTo>
                    <a:pt x="710" y="502"/>
                  </a:moveTo>
                  <a:cubicBezTo>
                    <a:pt x="710" y="502"/>
                    <a:pt x="710" y="502"/>
                    <a:pt x="710" y="502"/>
                  </a:cubicBezTo>
                  <a:cubicBezTo>
                    <a:pt x="710" y="502"/>
                    <a:pt x="710" y="502"/>
                    <a:pt x="710" y="502"/>
                  </a:cubicBezTo>
                  <a:moveTo>
                    <a:pt x="710" y="501"/>
                  </a:moveTo>
                  <a:cubicBezTo>
                    <a:pt x="710" y="502"/>
                    <a:pt x="710" y="502"/>
                    <a:pt x="710" y="502"/>
                  </a:cubicBezTo>
                  <a:cubicBezTo>
                    <a:pt x="710" y="501"/>
                    <a:pt x="710" y="501"/>
                    <a:pt x="710" y="501"/>
                  </a:cubicBezTo>
                  <a:moveTo>
                    <a:pt x="710" y="501"/>
                  </a:moveTo>
                  <a:cubicBezTo>
                    <a:pt x="710" y="501"/>
                    <a:pt x="710" y="501"/>
                    <a:pt x="710" y="501"/>
                  </a:cubicBezTo>
                  <a:cubicBezTo>
                    <a:pt x="710" y="501"/>
                    <a:pt x="710" y="501"/>
                    <a:pt x="710" y="501"/>
                  </a:cubicBezTo>
                  <a:moveTo>
                    <a:pt x="710" y="501"/>
                  </a:moveTo>
                  <a:cubicBezTo>
                    <a:pt x="710" y="501"/>
                    <a:pt x="710" y="501"/>
                    <a:pt x="710" y="501"/>
                  </a:cubicBezTo>
                  <a:cubicBezTo>
                    <a:pt x="710" y="501"/>
                    <a:pt x="710" y="501"/>
                    <a:pt x="710" y="501"/>
                  </a:cubicBezTo>
                  <a:moveTo>
                    <a:pt x="710" y="501"/>
                  </a:moveTo>
                  <a:cubicBezTo>
                    <a:pt x="710" y="501"/>
                    <a:pt x="710" y="501"/>
                    <a:pt x="710" y="501"/>
                  </a:cubicBezTo>
                  <a:cubicBezTo>
                    <a:pt x="710" y="501"/>
                    <a:pt x="710" y="501"/>
                    <a:pt x="710" y="501"/>
                  </a:cubicBezTo>
                  <a:moveTo>
                    <a:pt x="710" y="501"/>
                  </a:moveTo>
                  <a:cubicBezTo>
                    <a:pt x="710" y="501"/>
                    <a:pt x="710" y="501"/>
                    <a:pt x="710" y="501"/>
                  </a:cubicBezTo>
                  <a:cubicBezTo>
                    <a:pt x="710" y="501"/>
                    <a:pt x="710" y="501"/>
                    <a:pt x="710" y="501"/>
                  </a:cubicBezTo>
                  <a:moveTo>
                    <a:pt x="710" y="501"/>
                  </a:moveTo>
                  <a:cubicBezTo>
                    <a:pt x="710" y="501"/>
                    <a:pt x="710" y="501"/>
                    <a:pt x="710" y="501"/>
                  </a:cubicBezTo>
                  <a:cubicBezTo>
                    <a:pt x="710" y="501"/>
                    <a:pt x="710" y="501"/>
                    <a:pt x="710" y="501"/>
                  </a:cubicBezTo>
                  <a:moveTo>
                    <a:pt x="710" y="501"/>
                  </a:moveTo>
                  <a:cubicBezTo>
                    <a:pt x="710" y="501"/>
                    <a:pt x="710" y="501"/>
                    <a:pt x="710" y="501"/>
                  </a:cubicBezTo>
                  <a:cubicBezTo>
                    <a:pt x="710" y="501"/>
                    <a:pt x="710" y="501"/>
                    <a:pt x="710" y="501"/>
                  </a:cubicBezTo>
                  <a:moveTo>
                    <a:pt x="711" y="501"/>
                  </a:moveTo>
                  <a:cubicBezTo>
                    <a:pt x="711" y="501"/>
                    <a:pt x="711" y="501"/>
                    <a:pt x="711" y="501"/>
                  </a:cubicBezTo>
                  <a:cubicBezTo>
                    <a:pt x="711" y="501"/>
                    <a:pt x="711" y="501"/>
                    <a:pt x="711" y="501"/>
                  </a:cubicBezTo>
                  <a:cubicBezTo>
                    <a:pt x="711" y="501"/>
                    <a:pt x="711" y="501"/>
                    <a:pt x="711" y="501"/>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9" y="478"/>
                    <a:pt x="819" y="478"/>
                    <a:pt x="819" y="478"/>
                  </a:cubicBezTo>
                  <a:cubicBezTo>
                    <a:pt x="818" y="478"/>
                    <a:pt x="818" y="478"/>
                    <a:pt x="818" y="478"/>
                  </a:cubicBezTo>
                  <a:cubicBezTo>
                    <a:pt x="818" y="478"/>
                    <a:pt x="818" y="478"/>
                    <a:pt x="818" y="478"/>
                  </a:cubicBezTo>
                  <a:moveTo>
                    <a:pt x="805" y="478"/>
                  </a:moveTo>
                  <a:cubicBezTo>
                    <a:pt x="805" y="478"/>
                    <a:pt x="805" y="478"/>
                    <a:pt x="805" y="478"/>
                  </a:cubicBezTo>
                  <a:cubicBezTo>
                    <a:pt x="805" y="478"/>
                    <a:pt x="805" y="478"/>
                    <a:pt x="805" y="478"/>
                  </a:cubicBezTo>
                  <a:moveTo>
                    <a:pt x="805" y="478"/>
                  </a:moveTo>
                  <a:cubicBezTo>
                    <a:pt x="805" y="478"/>
                    <a:pt x="805" y="478"/>
                    <a:pt x="805" y="478"/>
                  </a:cubicBezTo>
                  <a:cubicBezTo>
                    <a:pt x="805" y="478"/>
                    <a:pt x="805" y="478"/>
                    <a:pt x="805" y="478"/>
                  </a:cubicBezTo>
                  <a:moveTo>
                    <a:pt x="805" y="478"/>
                  </a:moveTo>
                  <a:cubicBezTo>
                    <a:pt x="805" y="478"/>
                    <a:pt x="805" y="478"/>
                    <a:pt x="805" y="478"/>
                  </a:cubicBezTo>
                  <a:cubicBezTo>
                    <a:pt x="805" y="478"/>
                    <a:pt x="805" y="478"/>
                    <a:pt x="805" y="478"/>
                  </a:cubicBezTo>
                  <a:moveTo>
                    <a:pt x="806" y="478"/>
                  </a:moveTo>
                  <a:cubicBezTo>
                    <a:pt x="805" y="478"/>
                    <a:pt x="805" y="478"/>
                    <a:pt x="805" y="478"/>
                  </a:cubicBezTo>
                  <a:cubicBezTo>
                    <a:pt x="806" y="478"/>
                    <a:pt x="806" y="478"/>
                    <a:pt x="806" y="478"/>
                  </a:cubicBezTo>
                  <a:moveTo>
                    <a:pt x="806" y="478"/>
                  </a:moveTo>
                  <a:cubicBezTo>
                    <a:pt x="806" y="478"/>
                    <a:pt x="806" y="478"/>
                    <a:pt x="806" y="478"/>
                  </a:cubicBezTo>
                  <a:cubicBezTo>
                    <a:pt x="806" y="478"/>
                    <a:pt x="806" y="478"/>
                    <a:pt x="806" y="478"/>
                  </a:cubicBezTo>
                  <a:moveTo>
                    <a:pt x="806" y="478"/>
                  </a:moveTo>
                  <a:cubicBezTo>
                    <a:pt x="806" y="478"/>
                    <a:pt x="806" y="478"/>
                    <a:pt x="806" y="478"/>
                  </a:cubicBezTo>
                  <a:cubicBezTo>
                    <a:pt x="806" y="478"/>
                    <a:pt x="806" y="478"/>
                    <a:pt x="806" y="478"/>
                  </a:cubicBezTo>
                  <a:moveTo>
                    <a:pt x="806" y="478"/>
                  </a:moveTo>
                  <a:cubicBezTo>
                    <a:pt x="806" y="478"/>
                    <a:pt x="806" y="478"/>
                    <a:pt x="806" y="478"/>
                  </a:cubicBezTo>
                  <a:cubicBezTo>
                    <a:pt x="806" y="478"/>
                    <a:pt x="806" y="478"/>
                    <a:pt x="806" y="478"/>
                  </a:cubicBezTo>
                  <a:moveTo>
                    <a:pt x="806" y="478"/>
                  </a:moveTo>
                  <a:cubicBezTo>
                    <a:pt x="806" y="478"/>
                    <a:pt x="806" y="478"/>
                    <a:pt x="806" y="478"/>
                  </a:cubicBezTo>
                  <a:cubicBezTo>
                    <a:pt x="806" y="478"/>
                    <a:pt x="806" y="478"/>
                    <a:pt x="806" y="478"/>
                  </a:cubicBezTo>
                  <a:moveTo>
                    <a:pt x="807" y="478"/>
                  </a:moveTo>
                  <a:cubicBezTo>
                    <a:pt x="807" y="478"/>
                    <a:pt x="807" y="478"/>
                    <a:pt x="807" y="478"/>
                  </a:cubicBezTo>
                  <a:cubicBezTo>
                    <a:pt x="807" y="478"/>
                    <a:pt x="807" y="478"/>
                    <a:pt x="807" y="478"/>
                  </a:cubicBezTo>
                  <a:moveTo>
                    <a:pt x="807" y="478"/>
                  </a:moveTo>
                  <a:cubicBezTo>
                    <a:pt x="807" y="478"/>
                    <a:pt x="807" y="478"/>
                    <a:pt x="807" y="478"/>
                  </a:cubicBezTo>
                  <a:cubicBezTo>
                    <a:pt x="807" y="478"/>
                    <a:pt x="807" y="478"/>
                    <a:pt x="807" y="478"/>
                  </a:cubicBezTo>
                  <a:moveTo>
                    <a:pt x="807" y="478"/>
                  </a:moveTo>
                  <a:cubicBezTo>
                    <a:pt x="807" y="478"/>
                    <a:pt x="807" y="478"/>
                    <a:pt x="807" y="478"/>
                  </a:cubicBezTo>
                  <a:cubicBezTo>
                    <a:pt x="807" y="478"/>
                    <a:pt x="807" y="478"/>
                    <a:pt x="807" y="478"/>
                  </a:cubicBezTo>
                  <a:moveTo>
                    <a:pt x="807" y="478"/>
                  </a:moveTo>
                  <a:cubicBezTo>
                    <a:pt x="807" y="478"/>
                    <a:pt x="807" y="478"/>
                    <a:pt x="807" y="478"/>
                  </a:cubicBezTo>
                  <a:cubicBezTo>
                    <a:pt x="807" y="478"/>
                    <a:pt x="807" y="478"/>
                    <a:pt x="807" y="478"/>
                  </a:cubicBezTo>
                  <a:moveTo>
                    <a:pt x="807" y="478"/>
                  </a:moveTo>
                  <a:cubicBezTo>
                    <a:pt x="807" y="478"/>
                    <a:pt x="807" y="478"/>
                    <a:pt x="807" y="478"/>
                  </a:cubicBezTo>
                  <a:cubicBezTo>
                    <a:pt x="807" y="478"/>
                    <a:pt x="807" y="478"/>
                    <a:pt x="807" y="478"/>
                  </a:cubicBezTo>
                  <a:moveTo>
                    <a:pt x="807" y="478"/>
                  </a:moveTo>
                  <a:cubicBezTo>
                    <a:pt x="807" y="478"/>
                    <a:pt x="807" y="478"/>
                    <a:pt x="807" y="478"/>
                  </a:cubicBezTo>
                  <a:cubicBezTo>
                    <a:pt x="807" y="478"/>
                    <a:pt x="807" y="478"/>
                    <a:pt x="807" y="478"/>
                  </a:cubicBezTo>
                  <a:moveTo>
                    <a:pt x="807" y="478"/>
                  </a:moveTo>
                  <a:cubicBezTo>
                    <a:pt x="807" y="478"/>
                    <a:pt x="807" y="478"/>
                    <a:pt x="807" y="478"/>
                  </a:cubicBezTo>
                  <a:cubicBezTo>
                    <a:pt x="807" y="478"/>
                    <a:pt x="807" y="478"/>
                    <a:pt x="807" y="478"/>
                  </a:cubicBezTo>
                  <a:moveTo>
                    <a:pt x="807" y="478"/>
                  </a:moveTo>
                  <a:cubicBezTo>
                    <a:pt x="808" y="478"/>
                    <a:pt x="808" y="478"/>
                    <a:pt x="808" y="478"/>
                  </a:cubicBezTo>
                  <a:cubicBezTo>
                    <a:pt x="807" y="478"/>
                    <a:pt x="807" y="478"/>
                    <a:pt x="807" y="478"/>
                  </a:cubicBezTo>
                  <a:moveTo>
                    <a:pt x="808" y="478"/>
                  </a:moveTo>
                  <a:cubicBezTo>
                    <a:pt x="808" y="478"/>
                    <a:pt x="808" y="478"/>
                    <a:pt x="808" y="478"/>
                  </a:cubicBezTo>
                  <a:cubicBezTo>
                    <a:pt x="808" y="478"/>
                    <a:pt x="808" y="478"/>
                    <a:pt x="808" y="478"/>
                  </a:cubicBezTo>
                  <a:moveTo>
                    <a:pt x="808" y="478"/>
                  </a:moveTo>
                  <a:cubicBezTo>
                    <a:pt x="808" y="478"/>
                    <a:pt x="808" y="478"/>
                    <a:pt x="808" y="478"/>
                  </a:cubicBezTo>
                  <a:cubicBezTo>
                    <a:pt x="808" y="478"/>
                    <a:pt x="808" y="478"/>
                    <a:pt x="808" y="478"/>
                  </a:cubicBezTo>
                  <a:moveTo>
                    <a:pt x="808" y="478"/>
                  </a:moveTo>
                  <a:cubicBezTo>
                    <a:pt x="808" y="478"/>
                    <a:pt x="808" y="478"/>
                    <a:pt x="808" y="478"/>
                  </a:cubicBezTo>
                  <a:cubicBezTo>
                    <a:pt x="808" y="478"/>
                    <a:pt x="808" y="478"/>
                    <a:pt x="808" y="478"/>
                  </a:cubicBezTo>
                  <a:moveTo>
                    <a:pt x="808" y="478"/>
                  </a:moveTo>
                  <a:cubicBezTo>
                    <a:pt x="808" y="478"/>
                    <a:pt x="808" y="478"/>
                    <a:pt x="808" y="478"/>
                  </a:cubicBezTo>
                  <a:cubicBezTo>
                    <a:pt x="808" y="478"/>
                    <a:pt x="808" y="478"/>
                    <a:pt x="808" y="478"/>
                  </a:cubicBezTo>
                  <a:moveTo>
                    <a:pt x="808" y="478"/>
                  </a:moveTo>
                  <a:cubicBezTo>
                    <a:pt x="809" y="478"/>
                    <a:pt x="809" y="478"/>
                    <a:pt x="809" y="478"/>
                  </a:cubicBezTo>
                  <a:cubicBezTo>
                    <a:pt x="808" y="478"/>
                    <a:pt x="808" y="478"/>
                    <a:pt x="808" y="478"/>
                  </a:cubicBezTo>
                  <a:moveTo>
                    <a:pt x="809" y="478"/>
                  </a:moveTo>
                  <a:cubicBezTo>
                    <a:pt x="809" y="478"/>
                    <a:pt x="809" y="478"/>
                    <a:pt x="809" y="478"/>
                  </a:cubicBezTo>
                  <a:cubicBezTo>
                    <a:pt x="809" y="478"/>
                    <a:pt x="809" y="478"/>
                    <a:pt x="809" y="478"/>
                  </a:cubicBezTo>
                  <a:moveTo>
                    <a:pt x="809" y="478"/>
                  </a:moveTo>
                  <a:cubicBezTo>
                    <a:pt x="809" y="478"/>
                    <a:pt x="809" y="478"/>
                    <a:pt x="809" y="478"/>
                  </a:cubicBezTo>
                  <a:cubicBezTo>
                    <a:pt x="809" y="478"/>
                    <a:pt x="809" y="478"/>
                    <a:pt x="809" y="478"/>
                  </a:cubicBezTo>
                  <a:moveTo>
                    <a:pt x="809" y="478"/>
                  </a:moveTo>
                  <a:cubicBezTo>
                    <a:pt x="809" y="478"/>
                    <a:pt x="809" y="478"/>
                    <a:pt x="809" y="478"/>
                  </a:cubicBezTo>
                  <a:cubicBezTo>
                    <a:pt x="809" y="478"/>
                    <a:pt x="809" y="478"/>
                    <a:pt x="809" y="478"/>
                  </a:cubicBezTo>
                  <a:moveTo>
                    <a:pt x="809" y="478"/>
                  </a:moveTo>
                  <a:cubicBezTo>
                    <a:pt x="809" y="478"/>
                    <a:pt x="809" y="478"/>
                    <a:pt x="809" y="478"/>
                  </a:cubicBezTo>
                  <a:cubicBezTo>
                    <a:pt x="809" y="478"/>
                    <a:pt x="809" y="478"/>
                    <a:pt x="809" y="478"/>
                  </a:cubicBezTo>
                  <a:moveTo>
                    <a:pt x="810" y="478"/>
                  </a:moveTo>
                  <a:cubicBezTo>
                    <a:pt x="809" y="478"/>
                    <a:pt x="809" y="478"/>
                    <a:pt x="809" y="478"/>
                  </a:cubicBezTo>
                  <a:cubicBezTo>
                    <a:pt x="810" y="478"/>
                    <a:pt x="810" y="478"/>
                    <a:pt x="810" y="478"/>
                  </a:cubicBezTo>
                  <a:moveTo>
                    <a:pt x="810" y="478"/>
                  </a:moveTo>
                  <a:cubicBezTo>
                    <a:pt x="810" y="478"/>
                    <a:pt x="810" y="478"/>
                    <a:pt x="810" y="478"/>
                  </a:cubicBezTo>
                  <a:cubicBezTo>
                    <a:pt x="810" y="478"/>
                    <a:pt x="810" y="478"/>
                    <a:pt x="810" y="478"/>
                  </a:cubicBezTo>
                  <a:moveTo>
                    <a:pt x="810" y="478"/>
                  </a:moveTo>
                  <a:cubicBezTo>
                    <a:pt x="810" y="478"/>
                    <a:pt x="810" y="478"/>
                    <a:pt x="810" y="478"/>
                  </a:cubicBezTo>
                  <a:cubicBezTo>
                    <a:pt x="810" y="478"/>
                    <a:pt x="810" y="478"/>
                    <a:pt x="810" y="478"/>
                  </a:cubicBezTo>
                  <a:moveTo>
                    <a:pt x="810" y="478"/>
                  </a:moveTo>
                  <a:cubicBezTo>
                    <a:pt x="810" y="478"/>
                    <a:pt x="810" y="478"/>
                    <a:pt x="810" y="478"/>
                  </a:cubicBezTo>
                  <a:cubicBezTo>
                    <a:pt x="810" y="478"/>
                    <a:pt x="810" y="478"/>
                    <a:pt x="810" y="478"/>
                  </a:cubicBezTo>
                  <a:moveTo>
                    <a:pt x="810" y="478"/>
                  </a:moveTo>
                  <a:cubicBezTo>
                    <a:pt x="810" y="478"/>
                    <a:pt x="810" y="478"/>
                    <a:pt x="810" y="478"/>
                  </a:cubicBezTo>
                  <a:cubicBezTo>
                    <a:pt x="810" y="478"/>
                    <a:pt x="810" y="478"/>
                    <a:pt x="810" y="478"/>
                  </a:cubicBezTo>
                  <a:moveTo>
                    <a:pt x="810" y="478"/>
                  </a:moveTo>
                  <a:cubicBezTo>
                    <a:pt x="810" y="478"/>
                    <a:pt x="810" y="478"/>
                    <a:pt x="810" y="478"/>
                  </a:cubicBezTo>
                  <a:cubicBezTo>
                    <a:pt x="810" y="478"/>
                    <a:pt x="810" y="478"/>
                    <a:pt x="810" y="478"/>
                  </a:cubicBezTo>
                  <a:cubicBezTo>
                    <a:pt x="810" y="478"/>
                    <a:pt x="810" y="478"/>
                    <a:pt x="810" y="478"/>
                  </a:cubicBezTo>
                  <a:moveTo>
                    <a:pt x="797" y="478"/>
                  </a:moveTo>
                  <a:cubicBezTo>
                    <a:pt x="797" y="478"/>
                    <a:pt x="797" y="478"/>
                    <a:pt x="797" y="478"/>
                  </a:cubicBezTo>
                  <a:cubicBezTo>
                    <a:pt x="797" y="478"/>
                    <a:pt x="797" y="478"/>
                    <a:pt x="797" y="478"/>
                  </a:cubicBezTo>
                  <a:moveTo>
                    <a:pt x="797" y="478"/>
                  </a:moveTo>
                  <a:cubicBezTo>
                    <a:pt x="797" y="478"/>
                    <a:pt x="797" y="478"/>
                    <a:pt x="797" y="478"/>
                  </a:cubicBezTo>
                  <a:cubicBezTo>
                    <a:pt x="797" y="478"/>
                    <a:pt x="797" y="478"/>
                    <a:pt x="797" y="478"/>
                  </a:cubicBezTo>
                  <a:moveTo>
                    <a:pt x="797" y="478"/>
                  </a:moveTo>
                  <a:cubicBezTo>
                    <a:pt x="797" y="478"/>
                    <a:pt x="797" y="478"/>
                    <a:pt x="797" y="478"/>
                  </a:cubicBezTo>
                  <a:cubicBezTo>
                    <a:pt x="797" y="478"/>
                    <a:pt x="797" y="478"/>
                    <a:pt x="797" y="478"/>
                  </a:cubicBezTo>
                  <a:moveTo>
                    <a:pt x="797" y="478"/>
                  </a:moveTo>
                  <a:cubicBezTo>
                    <a:pt x="797" y="478"/>
                    <a:pt x="797" y="478"/>
                    <a:pt x="797" y="478"/>
                  </a:cubicBezTo>
                  <a:cubicBezTo>
                    <a:pt x="797" y="478"/>
                    <a:pt x="797" y="478"/>
                    <a:pt x="797" y="478"/>
                  </a:cubicBezTo>
                  <a:moveTo>
                    <a:pt x="797" y="478"/>
                  </a:moveTo>
                  <a:cubicBezTo>
                    <a:pt x="797" y="478"/>
                    <a:pt x="797" y="478"/>
                    <a:pt x="797" y="478"/>
                  </a:cubicBezTo>
                  <a:cubicBezTo>
                    <a:pt x="797" y="478"/>
                    <a:pt x="797" y="478"/>
                    <a:pt x="797" y="478"/>
                  </a:cubicBezTo>
                  <a:moveTo>
                    <a:pt x="797" y="478"/>
                  </a:moveTo>
                  <a:cubicBezTo>
                    <a:pt x="797" y="478"/>
                    <a:pt x="797" y="478"/>
                    <a:pt x="797" y="478"/>
                  </a:cubicBezTo>
                  <a:cubicBezTo>
                    <a:pt x="797" y="478"/>
                    <a:pt x="797" y="478"/>
                    <a:pt x="797" y="478"/>
                  </a:cubicBezTo>
                  <a:moveTo>
                    <a:pt x="797" y="478"/>
                  </a:moveTo>
                  <a:cubicBezTo>
                    <a:pt x="797" y="478"/>
                    <a:pt x="797" y="478"/>
                    <a:pt x="797" y="478"/>
                  </a:cubicBezTo>
                  <a:cubicBezTo>
                    <a:pt x="797" y="478"/>
                    <a:pt x="797" y="478"/>
                    <a:pt x="797" y="478"/>
                  </a:cubicBezTo>
                  <a:moveTo>
                    <a:pt x="798" y="478"/>
                  </a:moveTo>
                  <a:cubicBezTo>
                    <a:pt x="797" y="478"/>
                    <a:pt x="797" y="478"/>
                    <a:pt x="797" y="478"/>
                  </a:cubicBezTo>
                  <a:cubicBezTo>
                    <a:pt x="798" y="478"/>
                    <a:pt x="798" y="478"/>
                    <a:pt x="798" y="478"/>
                  </a:cubicBezTo>
                  <a:moveTo>
                    <a:pt x="798" y="478"/>
                  </a:moveTo>
                  <a:cubicBezTo>
                    <a:pt x="798" y="478"/>
                    <a:pt x="798" y="478"/>
                    <a:pt x="798" y="478"/>
                  </a:cubicBezTo>
                  <a:cubicBezTo>
                    <a:pt x="798" y="478"/>
                    <a:pt x="798" y="478"/>
                    <a:pt x="798" y="478"/>
                  </a:cubicBezTo>
                  <a:moveTo>
                    <a:pt x="798" y="478"/>
                  </a:moveTo>
                  <a:cubicBezTo>
                    <a:pt x="798" y="478"/>
                    <a:pt x="798" y="478"/>
                    <a:pt x="798" y="478"/>
                  </a:cubicBezTo>
                  <a:cubicBezTo>
                    <a:pt x="798" y="478"/>
                    <a:pt x="798" y="478"/>
                    <a:pt x="798" y="478"/>
                  </a:cubicBezTo>
                  <a:moveTo>
                    <a:pt x="798" y="478"/>
                  </a:moveTo>
                  <a:cubicBezTo>
                    <a:pt x="798" y="478"/>
                    <a:pt x="798" y="478"/>
                    <a:pt x="798" y="478"/>
                  </a:cubicBezTo>
                  <a:cubicBezTo>
                    <a:pt x="798" y="478"/>
                    <a:pt x="798" y="478"/>
                    <a:pt x="798" y="478"/>
                  </a:cubicBezTo>
                  <a:moveTo>
                    <a:pt x="798" y="478"/>
                  </a:moveTo>
                  <a:cubicBezTo>
                    <a:pt x="798" y="478"/>
                    <a:pt x="798" y="478"/>
                    <a:pt x="798" y="478"/>
                  </a:cubicBezTo>
                  <a:cubicBezTo>
                    <a:pt x="798" y="478"/>
                    <a:pt x="798" y="478"/>
                    <a:pt x="798" y="478"/>
                  </a:cubicBezTo>
                  <a:moveTo>
                    <a:pt x="798" y="478"/>
                  </a:moveTo>
                  <a:cubicBezTo>
                    <a:pt x="798" y="478"/>
                    <a:pt x="798" y="478"/>
                    <a:pt x="798" y="478"/>
                  </a:cubicBezTo>
                  <a:cubicBezTo>
                    <a:pt x="798" y="478"/>
                    <a:pt x="798" y="478"/>
                    <a:pt x="798" y="478"/>
                  </a:cubicBezTo>
                  <a:moveTo>
                    <a:pt x="798" y="478"/>
                  </a:moveTo>
                  <a:cubicBezTo>
                    <a:pt x="798" y="478"/>
                    <a:pt x="798" y="478"/>
                    <a:pt x="798" y="478"/>
                  </a:cubicBezTo>
                  <a:cubicBezTo>
                    <a:pt x="798" y="478"/>
                    <a:pt x="798" y="478"/>
                    <a:pt x="798" y="478"/>
                  </a:cubicBezTo>
                  <a:moveTo>
                    <a:pt x="798" y="478"/>
                  </a:moveTo>
                  <a:cubicBezTo>
                    <a:pt x="798" y="478"/>
                    <a:pt x="798" y="478"/>
                    <a:pt x="798" y="478"/>
                  </a:cubicBezTo>
                  <a:cubicBezTo>
                    <a:pt x="798" y="478"/>
                    <a:pt x="798" y="478"/>
                    <a:pt x="798" y="478"/>
                  </a:cubicBezTo>
                  <a:moveTo>
                    <a:pt x="798" y="478"/>
                  </a:moveTo>
                  <a:cubicBezTo>
                    <a:pt x="798" y="478"/>
                    <a:pt x="798" y="478"/>
                    <a:pt x="798" y="478"/>
                  </a:cubicBezTo>
                  <a:cubicBezTo>
                    <a:pt x="798" y="478"/>
                    <a:pt x="798" y="478"/>
                    <a:pt x="798" y="478"/>
                  </a:cubicBezTo>
                  <a:moveTo>
                    <a:pt x="798" y="478"/>
                  </a:moveTo>
                  <a:cubicBezTo>
                    <a:pt x="798" y="478"/>
                    <a:pt x="798" y="478"/>
                    <a:pt x="798" y="478"/>
                  </a:cubicBezTo>
                  <a:cubicBezTo>
                    <a:pt x="798" y="478"/>
                    <a:pt x="798" y="478"/>
                    <a:pt x="798" y="478"/>
                  </a:cubicBezTo>
                  <a:moveTo>
                    <a:pt x="798" y="478"/>
                  </a:moveTo>
                  <a:cubicBezTo>
                    <a:pt x="798" y="478"/>
                    <a:pt x="798" y="478"/>
                    <a:pt x="798" y="478"/>
                  </a:cubicBezTo>
                  <a:cubicBezTo>
                    <a:pt x="798" y="478"/>
                    <a:pt x="798" y="478"/>
                    <a:pt x="798" y="478"/>
                  </a:cubicBezTo>
                  <a:moveTo>
                    <a:pt x="798" y="478"/>
                  </a:moveTo>
                  <a:cubicBezTo>
                    <a:pt x="798" y="478"/>
                    <a:pt x="798" y="478"/>
                    <a:pt x="798" y="478"/>
                  </a:cubicBezTo>
                  <a:cubicBezTo>
                    <a:pt x="798" y="478"/>
                    <a:pt x="798" y="478"/>
                    <a:pt x="798" y="478"/>
                  </a:cubicBezTo>
                  <a:moveTo>
                    <a:pt x="798" y="478"/>
                  </a:moveTo>
                  <a:cubicBezTo>
                    <a:pt x="798" y="478"/>
                    <a:pt x="798" y="478"/>
                    <a:pt x="798" y="478"/>
                  </a:cubicBezTo>
                  <a:cubicBezTo>
                    <a:pt x="798" y="478"/>
                    <a:pt x="798" y="478"/>
                    <a:pt x="798" y="478"/>
                  </a:cubicBezTo>
                  <a:moveTo>
                    <a:pt x="798" y="478"/>
                  </a:moveTo>
                  <a:cubicBezTo>
                    <a:pt x="799" y="478"/>
                    <a:pt x="799" y="478"/>
                    <a:pt x="799" y="478"/>
                  </a:cubicBezTo>
                  <a:cubicBezTo>
                    <a:pt x="798" y="478"/>
                    <a:pt x="798" y="478"/>
                    <a:pt x="798" y="478"/>
                  </a:cubicBezTo>
                  <a:moveTo>
                    <a:pt x="799" y="478"/>
                  </a:moveTo>
                  <a:cubicBezTo>
                    <a:pt x="799" y="478"/>
                    <a:pt x="799" y="478"/>
                    <a:pt x="799" y="478"/>
                  </a:cubicBezTo>
                  <a:cubicBezTo>
                    <a:pt x="799" y="478"/>
                    <a:pt x="799" y="478"/>
                    <a:pt x="799" y="478"/>
                  </a:cubicBezTo>
                  <a:moveTo>
                    <a:pt x="799" y="478"/>
                  </a:moveTo>
                  <a:cubicBezTo>
                    <a:pt x="799" y="478"/>
                    <a:pt x="799" y="478"/>
                    <a:pt x="799" y="478"/>
                  </a:cubicBezTo>
                  <a:cubicBezTo>
                    <a:pt x="799" y="478"/>
                    <a:pt x="799" y="478"/>
                    <a:pt x="799" y="478"/>
                  </a:cubicBezTo>
                  <a:moveTo>
                    <a:pt x="799" y="478"/>
                  </a:moveTo>
                  <a:cubicBezTo>
                    <a:pt x="799" y="478"/>
                    <a:pt x="799" y="478"/>
                    <a:pt x="799" y="478"/>
                  </a:cubicBezTo>
                  <a:cubicBezTo>
                    <a:pt x="799" y="478"/>
                    <a:pt x="799" y="478"/>
                    <a:pt x="799" y="478"/>
                  </a:cubicBezTo>
                  <a:moveTo>
                    <a:pt x="799" y="478"/>
                  </a:moveTo>
                  <a:cubicBezTo>
                    <a:pt x="799" y="478"/>
                    <a:pt x="799" y="478"/>
                    <a:pt x="799" y="478"/>
                  </a:cubicBezTo>
                  <a:cubicBezTo>
                    <a:pt x="799" y="478"/>
                    <a:pt x="799" y="478"/>
                    <a:pt x="799" y="478"/>
                  </a:cubicBezTo>
                  <a:moveTo>
                    <a:pt x="799" y="478"/>
                  </a:moveTo>
                  <a:cubicBezTo>
                    <a:pt x="799" y="478"/>
                    <a:pt x="799" y="478"/>
                    <a:pt x="799" y="478"/>
                  </a:cubicBezTo>
                  <a:cubicBezTo>
                    <a:pt x="799" y="478"/>
                    <a:pt x="799" y="478"/>
                    <a:pt x="799" y="478"/>
                  </a:cubicBezTo>
                  <a:moveTo>
                    <a:pt x="799" y="478"/>
                  </a:moveTo>
                  <a:cubicBezTo>
                    <a:pt x="799" y="478"/>
                    <a:pt x="799" y="478"/>
                    <a:pt x="799" y="478"/>
                  </a:cubicBezTo>
                  <a:cubicBezTo>
                    <a:pt x="799" y="478"/>
                    <a:pt x="799" y="478"/>
                    <a:pt x="799" y="478"/>
                  </a:cubicBezTo>
                  <a:moveTo>
                    <a:pt x="799" y="478"/>
                  </a:moveTo>
                  <a:cubicBezTo>
                    <a:pt x="799" y="478"/>
                    <a:pt x="799" y="478"/>
                    <a:pt x="799" y="478"/>
                  </a:cubicBezTo>
                  <a:cubicBezTo>
                    <a:pt x="799" y="478"/>
                    <a:pt x="799" y="478"/>
                    <a:pt x="799" y="478"/>
                  </a:cubicBezTo>
                  <a:moveTo>
                    <a:pt x="799" y="478"/>
                  </a:moveTo>
                  <a:cubicBezTo>
                    <a:pt x="799" y="478"/>
                    <a:pt x="799" y="478"/>
                    <a:pt x="799" y="478"/>
                  </a:cubicBezTo>
                  <a:cubicBezTo>
                    <a:pt x="799" y="478"/>
                    <a:pt x="799" y="478"/>
                    <a:pt x="799" y="478"/>
                  </a:cubicBezTo>
                  <a:moveTo>
                    <a:pt x="799" y="478"/>
                  </a:moveTo>
                  <a:cubicBezTo>
                    <a:pt x="799" y="478"/>
                    <a:pt x="799" y="478"/>
                    <a:pt x="799" y="478"/>
                  </a:cubicBezTo>
                  <a:cubicBezTo>
                    <a:pt x="799" y="478"/>
                    <a:pt x="799" y="478"/>
                    <a:pt x="799" y="478"/>
                  </a:cubicBezTo>
                  <a:moveTo>
                    <a:pt x="799" y="478"/>
                  </a:moveTo>
                  <a:cubicBezTo>
                    <a:pt x="799" y="478"/>
                    <a:pt x="799" y="478"/>
                    <a:pt x="799" y="478"/>
                  </a:cubicBezTo>
                  <a:cubicBezTo>
                    <a:pt x="799" y="478"/>
                    <a:pt x="799" y="478"/>
                    <a:pt x="799" y="478"/>
                  </a:cubicBezTo>
                  <a:moveTo>
                    <a:pt x="799" y="478"/>
                  </a:moveTo>
                  <a:cubicBezTo>
                    <a:pt x="799" y="478"/>
                    <a:pt x="799" y="478"/>
                    <a:pt x="799" y="478"/>
                  </a:cubicBezTo>
                  <a:cubicBezTo>
                    <a:pt x="799" y="478"/>
                    <a:pt x="799" y="478"/>
                    <a:pt x="799"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1" y="478"/>
                    <a:pt x="801" y="478"/>
                    <a:pt x="801" y="478"/>
                  </a:cubicBezTo>
                  <a:cubicBezTo>
                    <a:pt x="800" y="478"/>
                    <a:pt x="800" y="478"/>
                    <a:pt x="800"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791" y="426"/>
                  </a:moveTo>
                  <a:cubicBezTo>
                    <a:pt x="792" y="426"/>
                    <a:pt x="792" y="426"/>
                    <a:pt x="793" y="426"/>
                  </a:cubicBezTo>
                  <a:cubicBezTo>
                    <a:pt x="792" y="426"/>
                    <a:pt x="792" y="426"/>
                    <a:pt x="791" y="426"/>
                  </a:cubicBezTo>
                  <a:moveTo>
                    <a:pt x="794" y="427"/>
                  </a:moveTo>
                  <a:cubicBezTo>
                    <a:pt x="793" y="427"/>
                    <a:pt x="793" y="426"/>
                    <a:pt x="793" y="426"/>
                  </a:cubicBezTo>
                  <a:cubicBezTo>
                    <a:pt x="793" y="426"/>
                    <a:pt x="793" y="427"/>
                    <a:pt x="794" y="427"/>
                  </a:cubicBezTo>
                  <a:moveTo>
                    <a:pt x="794" y="427"/>
                  </a:moveTo>
                  <a:cubicBezTo>
                    <a:pt x="794" y="427"/>
                    <a:pt x="795" y="427"/>
                    <a:pt x="795" y="428"/>
                  </a:cubicBezTo>
                  <a:cubicBezTo>
                    <a:pt x="795" y="427"/>
                    <a:pt x="794" y="427"/>
                    <a:pt x="794" y="427"/>
                  </a:cubicBezTo>
                  <a:moveTo>
                    <a:pt x="795" y="428"/>
                  </a:moveTo>
                  <a:cubicBezTo>
                    <a:pt x="795" y="428"/>
                    <a:pt x="796" y="428"/>
                    <a:pt x="796" y="428"/>
                  </a:cubicBezTo>
                  <a:cubicBezTo>
                    <a:pt x="796" y="428"/>
                    <a:pt x="795" y="428"/>
                    <a:pt x="795" y="428"/>
                  </a:cubicBezTo>
                  <a:moveTo>
                    <a:pt x="796" y="428"/>
                  </a:moveTo>
                  <a:cubicBezTo>
                    <a:pt x="796" y="428"/>
                    <a:pt x="797" y="429"/>
                    <a:pt x="797" y="429"/>
                  </a:cubicBezTo>
                  <a:cubicBezTo>
                    <a:pt x="797" y="429"/>
                    <a:pt x="796" y="428"/>
                    <a:pt x="796" y="428"/>
                  </a:cubicBezTo>
                  <a:moveTo>
                    <a:pt x="797" y="429"/>
                  </a:moveTo>
                  <a:cubicBezTo>
                    <a:pt x="797" y="429"/>
                    <a:pt x="798" y="429"/>
                    <a:pt x="798" y="430"/>
                  </a:cubicBezTo>
                  <a:cubicBezTo>
                    <a:pt x="798" y="429"/>
                    <a:pt x="797" y="429"/>
                    <a:pt x="797" y="429"/>
                  </a:cubicBezTo>
                  <a:moveTo>
                    <a:pt x="798" y="430"/>
                  </a:moveTo>
                  <a:cubicBezTo>
                    <a:pt x="798" y="430"/>
                    <a:pt x="799" y="430"/>
                    <a:pt x="799" y="430"/>
                  </a:cubicBezTo>
                  <a:cubicBezTo>
                    <a:pt x="799" y="430"/>
                    <a:pt x="798" y="430"/>
                    <a:pt x="798" y="430"/>
                  </a:cubicBezTo>
                  <a:moveTo>
                    <a:pt x="799" y="430"/>
                  </a:moveTo>
                  <a:cubicBezTo>
                    <a:pt x="799" y="431"/>
                    <a:pt x="800" y="431"/>
                    <a:pt x="800" y="431"/>
                  </a:cubicBezTo>
                  <a:cubicBezTo>
                    <a:pt x="800" y="431"/>
                    <a:pt x="799" y="431"/>
                    <a:pt x="799" y="430"/>
                  </a:cubicBezTo>
                  <a:moveTo>
                    <a:pt x="800" y="431"/>
                  </a:moveTo>
                  <a:cubicBezTo>
                    <a:pt x="800" y="431"/>
                    <a:pt x="800" y="432"/>
                    <a:pt x="800" y="432"/>
                  </a:cubicBezTo>
                  <a:cubicBezTo>
                    <a:pt x="800" y="432"/>
                    <a:pt x="800" y="431"/>
                    <a:pt x="800" y="431"/>
                  </a:cubicBezTo>
                  <a:moveTo>
                    <a:pt x="800" y="432"/>
                  </a:moveTo>
                  <a:cubicBezTo>
                    <a:pt x="801" y="432"/>
                    <a:pt x="801" y="432"/>
                    <a:pt x="801" y="432"/>
                  </a:cubicBezTo>
                  <a:cubicBezTo>
                    <a:pt x="801" y="432"/>
                    <a:pt x="801" y="432"/>
                    <a:pt x="800" y="432"/>
                  </a:cubicBezTo>
                  <a:moveTo>
                    <a:pt x="802" y="433"/>
                  </a:moveTo>
                  <a:cubicBezTo>
                    <a:pt x="801" y="432"/>
                    <a:pt x="801" y="432"/>
                    <a:pt x="801" y="432"/>
                  </a:cubicBezTo>
                  <a:cubicBezTo>
                    <a:pt x="802" y="433"/>
                    <a:pt x="802" y="433"/>
                    <a:pt x="802" y="433"/>
                  </a:cubicBezTo>
                  <a:moveTo>
                    <a:pt x="802" y="433"/>
                  </a:moveTo>
                  <a:cubicBezTo>
                    <a:pt x="802" y="433"/>
                    <a:pt x="802" y="433"/>
                    <a:pt x="802" y="433"/>
                  </a:cubicBezTo>
                  <a:cubicBezTo>
                    <a:pt x="802" y="433"/>
                    <a:pt x="802" y="433"/>
                    <a:pt x="802" y="433"/>
                  </a:cubicBezTo>
                  <a:moveTo>
                    <a:pt x="802" y="433"/>
                  </a:moveTo>
                  <a:cubicBezTo>
                    <a:pt x="803" y="434"/>
                    <a:pt x="803" y="434"/>
                    <a:pt x="803" y="434"/>
                  </a:cubicBezTo>
                  <a:cubicBezTo>
                    <a:pt x="803" y="434"/>
                    <a:pt x="803" y="434"/>
                    <a:pt x="802" y="433"/>
                  </a:cubicBezTo>
                  <a:moveTo>
                    <a:pt x="803" y="434"/>
                  </a:moveTo>
                  <a:cubicBezTo>
                    <a:pt x="803" y="434"/>
                    <a:pt x="803" y="434"/>
                    <a:pt x="803" y="435"/>
                  </a:cubicBezTo>
                  <a:cubicBezTo>
                    <a:pt x="803" y="434"/>
                    <a:pt x="803" y="434"/>
                    <a:pt x="803" y="434"/>
                  </a:cubicBezTo>
                  <a:moveTo>
                    <a:pt x="803" y="435"/>
                  </a:moveTo>
                  <a:cubicBezTo>
                    <a:pt x="803" y="435"/>
                    <a:pt x="804" y="435"/>
                    <a:pt x="804" y="435"/>
                  </a:cubicBezTo>
                  <a:cubicBezTo>
                    <a:pt x="804" y="435"/>
                    <a:pt x="803" y="435"/>
                    <a:pt x="803" y="435"/>
                  </a:cubicBezTo>
                  <a:moveTo>
                    <a:pt x="804" y="435"/>
                  </a:moveTo>
                  <a:cubicBezTo>
                    <a:pt x="804" y="435"/>
                    <a:pt x="804" y="436"/>
                    <a:pt x="804" y="436"/>
                  </a:cubicBezTo>
                  <a:cubicBezTo>
                    <a:pt x="804" y="436"/>
                    <a:pt x="804" y="435"/>
                    <a:pt x="804" y="435"/>
                  </a:cubicBezTo>
                  <a:moveTo>
                    <a:pt x="804" y="436"/>
                  </a:moveTo>
                  <a:cubicBezTo>
                    <a:pt x="804" y="436"/>
                    <a:pt x="804" y="436"/>
                    <a:pt x="804" y="436"/>
                  </a:cubicBezTo>
                  <a:cubicBezTo>
                    <a:pt x="804" y="436"/>
                    <a:pt x="804" y="436"/>
                    <a:pt x="804" y="436"/>
                  </a:cubicBezTo>
                  <a:moveTo>
                    <a:pt x="804" y="436"/>
                  </a:moveTo>
                  <a:cubicBezTo>
                    <a:pt x="804" y="436"/>
                    <a:pt x="805" y="436"/>
                    <a:pt x="805" y="437"/>
                  </a:cubicBezTo>
                  <a:cubicBezTo>
                    <a:pt x="805" y="436"/>
                    <a:pt x="804" y="436"/>
                    <a:pt x="804" y="436"/>
                  </a:cubicBezTo>
                  <a:moveTo>
                    <a:pt x="805" y="437"/>
                  </a:moveTo>
                  <a:cubicBezTo>
                    <a:pt x="805" y="437"/>
                    <a:pt x="805" y="437"/>
                    <a:pt x="805" y="437"/>
                  </a:cubicBezTo>
                  <a:cubicBezTo>
                    <a:pt x="805" y="437"/>
                    <a:pt x="805" y="437"/>
                    <a:pt x="805" y="437"/>
                  </a:cubicBezTo>
                  <a:moveTo>
                    <a:pt x="805" y="437"/>
                  </a:moveTo>
                  <a:cubicBezTo>
                    <a:pt x="805" y="437"/>
                    <a:pt x="805" y="437"/>
                    <a:pt x="805" y="437"/>
                  </a:cubicBezTo>
                  <a:cubicBezTo>
                    <a:pt x="805" y="437"/>
                    <a:pt x="805" y="437"/>
                    <a:pt x="805" y="437"/>
                  </a:cubicBezTo>
                  <a:moveTo>
                    <a:pt x="805" y="437"/>
                  </a:moveTo>
                  <a:cubicBezTo>
                    <a:pt x="805" y="438"/>
                    <a:pt x="805" y="438"/>
                    <a:pt x="805" y="438"/>
                  </a:cubicBezTo>
                  <a:cubicBezTo>
                    <a:pt x="805" y="437"/>
                    <a:pt x="805" y="437"/>
                    <a:pt x="805" y="437"/>
                  </a:cubicBezTo>
                  <a:moveTo>
                    <a:pt x="806" y="438"/>
                  </a:moveTo>
                  <a:cubicBezTo>
                    <a:pt x="806" y="438"/>
                    <a:pt x="805" y="438"/>
                    <a:pt x="805" y="438"/>
                  </a:cubicBezTo>
                  <a:cubicBezTo>
                    <a:pt x="805" y="438"/>
                    <a:pt x="806" y="438"/>
                    <a:pt x="806" y="438"/>
                  </a:cubicBezTo>
                  <a:moveTo>
                    <a:pt x="806" y="439"/>
                  </a:moveTo>
                  <a:cubicBezTo>
                    <a:pt x="806" y="439"/>
                    <a:pt x="806" y="439"/>
                    <a:pt x="806" y="438"/>
                  </a:cubicBezTo>
                  <a:cubicBezTo>
                    <a:pt x="806" y="439"/>
                    <a:pt x="806" y="439"/>
                    <a:pt x="806" y="439"/>
                  </a:cubicBezTo>
                  <a:moveTo>
                    <a:pt x="806" y="439"/>
                  </a:moveTo>
                  <a:cubicBezTo>
                    <a:pt x="806" y="439"/>
                    <a:pt x="806" y="439"/>
                    <a:pt x="806" y="439"/>
                  </a:cubicBezTo>
                  <a:cubicBezTo>
                    <a:pt x="806" y="439"/>
                    <a:pt x="806" y="439"/>
                    <a:pt x="806" y="439"/>
                  </a:cubicBezTo>
                  <a:moveTo>
                    <a:pt x="806" y="440"/>
                  </a:moveTo>
                  <a:cubicBezTo>
                    <a:pt x="806" y="440"/>
                    <a:pt x="806" y="439"/>
                    <a:pt x="806" y="439"/>
                  </a:cubicBezTo>
                  <a:cubicBezTo>
                    <a:pt x="806" y="439"/>
                    <a:pt x="806" y="440"/>
                    <a:pt x="806" y="440"/>
                  </a:cubicBezTo>
                  <a:moveTo>
                    <a:pt x="806" y="440"/>
                  </a:moveTo>
                  <a:cubicBezTo>
                    <a:pt x="806" y="440"/>
                    <a:pt x="806" y="440"/>
                    <a:pt x="806" y="440"/>
                  </a:cubicBezTo>
                  <a:cubicBezTo>
                    <a:pt x="806" y="440"/>
                    <a:pt x="806" y="440"/>
                    <a:pt x="806" y="440"/>
                  </a:cubicBezTo>
                  <a:moveTo>
                    <a:pt x="806" y="440"/>
                  </a:moveTo>
                  <a:cubicBezTo>
                    <a:pt x="806" y="440"/>
                    <a:pt x="806" y="440"/>
                    <a:pt x="806" y="440"/>
                  </a:cubicBezTo>
                  <a:cubicBezTo>
                    <a:pt x="806" y="440"/>
                    <a:pt x="806" y="440"/>
                    <a:pt x="806" y="440"/>
                  </a:cubicBezTo>
                  <a:moveTo>
                    <a:pt x="806" y="440"/>
                  </a:moveTo>
                  <a:cubicBezTo>
                    <a:pt x="806" y="441"/>
                    <a:pt x="806" y="441"/>
                    <a:pt x="806" y="441"/>
                  </a:cubicBezTo>
                  <a:cubicBezTo>
                    <a:pt x="806" y="440"/>
                    <a:pt x="806" y="440"/>
                    <a:pt x="806" y="440"/>
                  </a:cubicBezTo>
                  <a:moveTo>
                    <a:pt x="806" y="441"/>
                  </a:moveTo>
                  <a:cubicBezTo>
                    <a:pt x="806" y="441"/>
                    <a:pt x="806" y="441"/>
                    <a:pt x="806" y="441"/>
                  </a:cubicBezTo>
                  <a:cubicBezTo>
                    <a:pt x="806" y="441"/>
                    <a:pt x="806" y="441"/>
                    <a:pt x="806" y="441"/>
                  </a:cubicBezTo>
                  <a:moveTo>
                    <a:pt x="806" y="442"/>
                  </a:moveTo>
                  <a:cubicBezTo>
                    <a:pt x="806" y="442"/>
                    <a:pt x="806" y="442"/>
                    <a:pt x="806" y="441"/>
                  </a:cubicBezTo>
                  <a:cubicBezTo>
                    <a:pt x="806" y="442"/>
                    <a:pt x="806" y="442"/>
                    <a:pt x="806" y="442"/>
                  </a:cubicBezTo>
                  <a:moveTo>
                    <a:pt x="806" y="442"/>
                  </a:moveTo>
                  <a:cubicBezTo>
                    <a:pt x="806" y="442"/>
                    <a:pt x="806" y="442"/>
                    <a:pt x="806" y="442"/>
                  </a:cubicBezTo>
                  <a:cubicBezTo>
                    <a:pt x="806" y="442"/>
                    <a:pt x="806" y="442"/>
                    <a:pt x="806" y="442"/>
                  </a:cubicBezTo>
                  <a:moveTo>
                    <a:pt x="806" y="443"/>
                  </a:moveTo>
                  <a:cubicBezTo>
                    <a:pt x="806" y="442"/>
                    <a:pt x="806" y="442"/>
                    <a:pt x="806" y="442"/>
                  </a:cubicBezTo>
                  <a:cubicBezTo>
                    <a:pt x="806" y="443"/>
                    <a:pt x="806" y="443"/>
                    <a:pt x="806" y="443"/>
                  </a:cubicBezTo>
                  <a:moveTo>
                    <a:pt x="807" y="443"/>
                  </a:moveTo>
                  <a:cubicBezTo>
                    <a:pt x="807" y="443"/>
                    <a:pt x="807" y="443"/>
                    <a:pt x="807" y="443"/>
                  </a:cubicBezTo>
                  <a:cubicBezTo>
                    <a:pt x="807" y="443"/>
                    <a:pt x="807" y="443"/>
                    <a:pt x="807" y="443"/>
                  </a:cubicBezTo>
                  <a:moveTo>
                    <a:pt x="807" y="444"/>
                  </a:moveTo>
                  <a:cubicBezTo>
                    <a:pt x="807" y="443"/>
                    <a:pt x="807" y="443"/>
                    <a:pt x="807" y="443"/>
                  </a:cubicBezTo>
                  <a:cubicBezTo>
                    <a:pt x="807" y="443"/>
                    <a:pt x="807" y="443"/>
                    <a:pt x="807" y="443"/>
                  </a:cubicBezTo>
                  <a:moveTo>
                    <a:pt x="807" y="444"/>
                  </a:moveTo>
                  <a:cubicBezTo>
                    <a:pt x="807" y="444"/>
                    <a:pt x="807" y="444"/>
                    <a:pt x="807" y="444"/>
                  </a:cubicBezTo>
                  <a:cubicBezTo>
                    <a:pt x="807" y="444"/>
                    <a:pt x="807" y="444"/>
                    <a:pt x="807" y="444"/>
                  </a:cubicBezTo>
                  <a:moveTo>
                    <a:pt x="807" y="444"/>
                  </a:moveTo>
                  <a:cubicBezTo>
                    <a:pt x="807" y="444"/>
                    <a:pt x="807" y="444"/>
                    <a:pt x="807" y="444"/>
                  </a:cubicBezTo>
                  <a:cubicBezTo>
                    <a:pt x="807" y="444"/>
                    <a:pt x="807" y="444"/>
                    <a:pt x="807" y="444"/>
                  </a:cubicBezTo>
                  <a:moveTo>
                    <a:pt x="807" y="445"/>
                  </a:moveTo>
                  <a:cubicBezTo>
                    <a:pt x="807" y="444"/>
                    <a:pt x="807" y="444"/>
                    <a:pt x="807" y="444"/>
                  </a:cubicBezTo>
                  <a:cubicBezTo>
                    <a:pt x="807" y="445"/>
                    <a:pt x="807" y="445"/>
                    <a:pt x="807" y="445"/>
                  </a:cubicBezTo>
                  <a:moveTo>
                    <a:pt x="807" y="445"/>
                  </a:moveTo>
                  <a:cubicBezTo>
                    <a:pt x="807" y="445"/>
                    <a:pt x="807" y="445"/>
                    <a:pt x="807" y="445"/>
                  </a:cubicBezTo>
                  <a:cubicBezTo>
                    <a:pt x="807" y="445"/>
                    <a:pt x="807" y="445"/>
                    <a:pt x="807" y="445"/>
                  </a:cubicBezTo>
                  <a:moveTo>
                    <a:pt x="807" y="445"/>
                  </a:moveTo>
                  <a:cubicBezTo>
                    <a:pt x="807" y="445"/>
                    <a:pt x="807" y="445"/>
                    <a:pt x="807" y="445"/>
                  </a:cubicBezTo>
                  <a:cubicBezTo>
                    <a:pt x="807" y="445"/>
                    <a:pt x="807" y="445"/>
                    <a:pt x="807" y="445"/>
                  </a:cubicBezTo>
                  <a:moveTo>
                    <a:pt x="807" y="446"/>
                  </a:moveTo>
                  <a:cubicBezTo>
                    <a:pt x="807" y="445"/>
                    <a:pt x="807" y="445"/>
                    <a:pt x="807" y="445"/>
                  </a:cubicBezTo>
                  <a:cubicBezTo>
                    <a:pt x="807" y="446"/>
                    <a:pt x="807" y="446"/>
                    <a:pt x="807" y="446"/>
                  </a:cubicBezTo>
                  <a:moveTo>
                    <a:pt x="808" y="446"/>
                  </a:moveTo>
                  <a:cubicBezTo>
                    <a:pt x="807" y="446"/>
                    <a:pt x="807" y="446"/>
                    <a:pt x="807" y="446"/>
                  </a:cubicBezTo>
                  <a:cubicBezTo>
                    <a:pt x="807" y="446"/>
                    <a:pt x="807" y="446"/>
                    <a:pt x="808" y="446"/>
                  </a:cubicBezTo>
                  <a:moveTo>
                    <a:pt x="808" y="446"/>
                  </a:moveTo>
                  <a:cubicBezTo>
                    <a:pt x="808" y="446"/>
                    <a:pt x="808" y="446"/>
                    <a:pt x="808" y="446"/>
                  </a:cubicBezTo>
                  <a:cubicBezTo>
                    <a:pt x="808" y="446"/>
                    <a:pt x="808" y="446"/>
                    <a:pt x="808" y="446"/>
                  </a:cubicBezTo>
                  <a:moveTo>
                    <a:pt x="808" y="447"/>
                  </a:moveTo>
                  <a:cubicBezTo>
                    <a:pt x="808" y="446"/>
                    <a:pt x="808" y="446"/>
                    <a:pt x="808" y="446"/>
                  </a:cubicBezTo>
                  <a:cubicBezTo>
                    <a:pt x="808" y="447"/>
                    <a:pt x="808" y="447"/>
                    <a:pt x="808" y="447"/>
                  </a:cubicBezTo>
                  <a:moveTo>
                    <a:pt x="809" y="447"/>
                  </a:moveTo>
                  <a:cubicBezTo>
                    <a:pt x="808" y="447"/>
                    <a:pt x="808" y="447"/>
                    <a:pt x="808" y="447"/>
                  </a:cubicBezTo>
                  <a:cubicBezTo>
                    <a:pt x="809" y="447"/>
                    <a:pt x="809" y="447"/>
                    <a:pt x="809" y="447"/>
                  </a:cubicBezTo>
                  <a:moveTo>
                    <a:pt x="809" y="447"/>
                  </a:moveTo>
                  <a:cubicBezTo>
                    <a:pt x="809" y="447"/>
                    <a:pt x="809" y="447"/>
                    <a:pt x="809" y="447"/>
                  </a:cubicBezTo>
                  <a:cubicBezTo>
                    <a:pt x="809" y="447"/>
                    <a:pt x="809" y="447"/>
                    <a:pt x="809" y="447"/>
                  </a:cubicBezTo>
                  <a:moveTo>
                    <a:pt x="810" y="447"/>
                  </a:moveTo>
                  <a:cubicBezTo>
                    <a:pt x="809" y="447"/>
                    <a:pt x="809" y="447"/>
                    <a:pt x="809" y="447"/>
                  </a:cubicBezTo>
                  <a:cubicBezTo>
                    <a:pt x="809" y="447"/>
                    <a:pt x="809" y="447"/>
                    <a:pt x="810" y="447"/>
                  </a:cubicBezTo>
                  <a:moveTo>
                    <a:pt x="810" y="447"/>
                  </a:moveTo>
                  <a:cubicBezTo>
                    <a:pt x="810" y="447"/>
                    <a:pt x="810" y="447"/>
                    <a:pt x="810" y="447"/>
                  </a:cubicBezTo>
                  <a:cubicBezTo>
                    <a:pt x="810" y="447"/>
                    <a:pt x="810" y="447"/>
                    <a:pt x="810" y="447"/>
                  </a:cubicBezTo>
                  <a:moveTo>
                    <a:pt x="811" y="448"/>
                  </a:moveTo>
                  <a:cubicBezTo>
                    <a:pt x="810" y="448"/>
                    <a:pt x="810" y="448"/>
                    <a:pt x="810" y="447"/>
                  </a:cubicBezTo>
                  <a:cubicBezTo>
                    <a:pt x="810" y="448"/>
                    <a:pt x="810" y="448"/>
                    <a:pt x="811" y="448"/>
                  </a:cubicBezTo>
                  <a:moveTo>
                    <a:pt x="811" y="448"/>
                  </a:moveTo>
                  <a:cubicBezTo>
                    <a:pt x="811" y="448"/>
                    <a:pt x="811" y="448"/>
                    <a:pt x="811" y="448"/>
                  </a:cubicBezTo>
                  <a:cubicBezTo>
                    <a:pt x="811" y="448"/>
                    <a:pt x="811" y="448"/>
                    <a:pt x="811" y="448"/>
                  </a:cubicBezTo>
                  <a:moveTo>
                    <a:pt x="812" y="448"/>
                  </a:moveTo>
                  <a:cubicBezTo>
                    <a:pt x="811" y="448"/>
                    <a:pt x="811" y="448"/>
                    <a:pt x="811" y="448"/>
                  </a:cubicBezTo>
                  <a:cubicBezTo>
                    <a:pt x="811" y="448"/>
                    <a:pt x="811" y="448"/>
                    <a:pt x="812" y="448"/>
                  </a:cubicBezTo>
                  <a:moveTo>
                    <a:pt x="812" y="448"/>
                  </a:moveTo>
                  <a:cubicBezTo>
                    <a:pt x="812" y="448"/>
                    <a:pt x="812" y="448"/>
                    <a:pt x="812" y="448"/>
                  </a:cubicBezTo>
                  <a:cubicBezTo>
                    <a:pt x="812" y="448"/>
                    <a:pt x="812" y="448"/>
                    <a:pt x="812" y="448"/>
                  </a:cubicBezTo>
                  <a:moveTo>
                    <a:pt x="813" y="449"/>
                  </a:moveTo>
                  <a:cubicBezTo>
                    <a:pt x="813" y="449"/>
                    <a:pt x="813" y="449"/>
                    <a:pt x="812" y="448"/>
                  </a:cubicBezTo>
                  <a:cubicBezTo>
                    <a:pt x="813" y="449"/>
                    <a:pt x="813" y="449"/>
                    <a:pt x="813" y="449"/>
                  </a:cubicBezTo>
                  <a:moveTo>
                    <a:pt x="814" y="449"/>
                  </a:moveTo>
                  <a:cubicBezTo>
                    <a:pt x="814" y="449"/>
                    <a:pt x="814" y="449"/>
                    <a:pt x="813" y="449"/>
                  </a:cubicBezTo>
                  <a:cubicBezTo>
                    <a:pt x="814" y="449"/>
                    <a:pt x="814" y="449"/>
                    <a:pt x="814" y="449"/>
                  </a:cubicBezTo>
                  <a:moveTo>
                    <a:pt x="815" y="449"/>
                  </a:moveTo>
                  <a:cubicBezTo>
                    <a:pt x="815" y="449"/>
                    <a:pt x="815" y="449"/>
                    <a:pt x="814" y="449"/>
                  </a:cubicBezTo>
                  <a:cubicBezTo>
                    <a:pt x="815" y="449"/>
                    <a:pt x="815" y="449"/>
                    <a:pt x="815" y="449"/>
                  </a:cubicBezTo>
                  <a:moveTo>
                    <a:pt x="816" y="450"/>
                  </a:moveTo>
                  <a:cubicBezTo>
                    <a:pt x="816" y="450"/>
                    <a:pt x="815" y="449"/>
                    <a:pt x="815" y="449"/>
                  </a:cubicBezTo>
                  <a:cubicBezTo>
                    <a:pt x="815" y="449"/>
                    <a:pt x="816" y="450"/>
                    <a:pt x="816" y="450"/>
                  </a:cubicBezTo>
                  <a:moveTo>
                    <a:pt x="817" y="450"/>
                  </a:moveTo>
                  <a:cubicBezTo>
                    <a:pt x="817" y="450"/>
                    <a:pt x="817" y="450"/>
                    <a:pt x="816" y="450"/>
                  </a:cubicBezTo>
                  <a:cubicBezTo>
                    <a:pt x="817" y="450"/>
                    <a:pt x="817" y="450"/>
                    <a:pt x="817" y="450"/>
                  </a:cubicBezTo>
                  <a:moveTo>
                    <a:pt x="819" y="450"/>
                  </a:moveTo>
                  <a:cubicBezTo>
                    <a:pt x="818" y="450"/>
                    <a:pt x="818" y="450"/>
                    <a:pt x="817" y="450"/>
                  </a:cubicBezTo>
                  <a:cubicBezTo>
                    <a:pt x="818" y="450"/>
                    <a:pt x="818" y="450"/>
                    <a:pt x="819" y="450"/>
                  </a:cubicBezTo>
                  <a:moveTo>
                    <a:pt x="820" y="451"/>
                  </a:moveTo>
                  <a:cubicBezTo>
                    <a:pt x="819" y="450"/>
                    <a:pt x="819" y="450"/>
                    <a:pt x="819" y="450"/>
                  </a:cubicBezTo>
                  <a:cubicBezTo>
                    <a:pt x="819" y="450"/>
                    <a:pt x="819" y="450"/>
                    <a:pt x="820" y="451"/>
                  </a:cubicBezTo>
                  <a:moveTo>
                    <a:pt x="821" y="451"/>
                  </a:moveTo>
                  <a:cubicBezTo>
                    <a:pt x="821" y="451"/>
                    <a:pt x="820" y="451"/>
                    <a:pt x="820" y="451"/>
                  </a:cubicBezTo>
                  <a:cubicBezTo>
                    <a:pt x="820" y="451"/>
                    <a:pt x="821" y="451"/>
                    <a:pt x="821" y="451"/>
                  </a:cubicBezTo>
                  <a:moveTo>
                    <a:pt x="823" y="451"/>
                  </a:moveTo>
                  <a:cubicBezTo>
                    <a:pt x="822" y="451"/>
                    <a:pt x="822" y="451"/>
                    <a:pt x="821" y="451"/>
                  </a:cubicBezTo>
                  <a:cubicBezTo>
                    <a:pt x="822" y="451"/>
                    <a:pt x="822" y="451"/>
                    <a:pt x="823" y="451"/>
                  </a:cubicBezTo>
                  <a:moveTo>
                    <a:pt x="824" y="451"/>
                  </a:moveTo>
                  <a:cubicBezTo>
                    <a:pt x="824" y="451"/>
                    <a:pt x="823" y="451"/>
                    <a:pt x="823" y="451"/>
                  </a:cubicBezTo>
                  <a:cubicBezTo>
                    <a:pt x="823" y="451"/>
                    <a:pt x="824" y="451"/>
                    <a:pt x="824" y="451"/>
                  </a:cubicBezTo>
                  <a:moveTo>
                    <a:pt x="826" y="452"/>
                  </a:moveTo>
                  <a:cubicBezTo>
                    <a:pt x="825" y="451"/>
                    <a:pt x="825" y="451"/>
                    <a:pt x="824" y="451"/>
                  </a:cubicBezTo>
                  <a:cubicBezTo>
                    <a:pt x="825" y="451"/>
                    <a:pt x="825" y="451"/>
                    <a:pt x="826" y="452"/>
                  </a:cubicBezTo>
                  <a:moveTo>
                    <a:pt x="828" y="452"/>
                  </a:moveTo>
                  <a:cubicBezTo>
                    <a:pt x="827" y="452"/>
                    <a:pt x="827" y="452"/>
                    <a:pt x="826" y="452"/>
                  </a:cubicBezTo>
                  <a:cubicBezTo>
                    <a:pt x="827" y="452"/>
                    <a:pt x="827" y="452"/>
                    <a:pt x="828" y="452"/>
                  </a:cubicBezTo>
                  <a:moveTo>
                    <a:pt x="828" y="452"/>
                  </a:moveTo>
                  <a:cubicBezTo>
                    <a:pt x="830" y="452"/>
                    <a:pt x="830" y="452"/>
                    <a:pt x="830" y="452"/>
                  </a:cubicBezTo>
                  <a:cubicBezTo>
                    <a:pt x="829" y="452"/>
                    <a:pt x="828" y="452"/>
                    <a:pt x="828" y="452"/>
                  </a:cubicBezTo>
                  <a:moveTo>
                    <a:pt x="936" y="311"/>
                  </a:moveTo>
                  <a:cubicBezTo>
                    <a:pt x="936" y="311"/>
                    <a:pt x="936" y="311"/>
                    <a:pt x="936" y="311"/>
                  </a:cubicBezTo>
                  <a:cubicBezTo>
                    <a:pt x="936" y="311"/>
                    <a:pt x="936" y="311"/>
                    <a:pt x="936" y="311"/>
                  </a:cubicBezTo>
                  <a:moveTo>
                    <a:pt x="936" y="311"/>
                  </a:moveTo>
                  <a:cubicBezTo>
                    <a:pt x="936" y="311"/>
                    <a:pt x="936" y="311"/>
                    <a:pt x="936" y="311"/>
                  </a:cubicBezTo>
                  <a:cubicBezTo>
                    <a:pt x="936" y="311"/>
                    <a:pt x="936" y="311"/>
                    <a:pt x="936" y="311"/>
                  </a:cubicBezTo>
                  <a:moveTo>
                    <a:pt x="936" y="312"/>
                  </a:moveTo>
                  <a:cubicBezTo>
                    <a:pt x="936" y="312"/>
                    <a:pt x="936" y="312"/>
                    <a:pt x="936" y="311"/>
                  </a:cubicBezTo>
                  <a:cubicBezTo>
                    <a:pt x="936" y="312"/>
                    <a:pt x="936" y="312"/>
                    <a:pt x="936" y="312"/>
                  </a:cubicBezTo>
                  <a:moveTo>
                    <a:pt x="936" y="312"/>
                  </a:moveTo>
                  <a:cubicBezTo>
                    <a:pt x="936" y="312"/>
                    <a:pt x="936" y="312"/>
                    <a:pt x="936" y="312"/>
                  </a:cubicBezTo>
                  <a:cubicBezTo>
                    <a:pt x="936" y="312"/>
                    <a:pt x="936" y="312"/>
                    <a:pt x="936" y="312"/>
                  </a:cubicBezTo>
                  <a:moveTo>
                    <a:pt x="936" y="312"/>
                  </a:moveTo>
                  <a:cubicBezTo>
                    <a:pt x="936" y="312"/>
                    <a:pt x="936" y="312"/>
                    <a:pt x="936" y="312"/>
                  </a:cubicBezTo>
                  <a:cubicBezTo>
                    <a:pt x="936" y="312"/>
                    <a:pt x="936" y="312"/>
                    <a:pt x="936" y="312"/>
                  </a:cubicBezTo>
                  <a:moveTo>
                    <a:pt x="936" y="312"/>
                  </a:moveTo>
                  <a:cubicBezTo>
                    <a:pt x="936" y="312"/>
                    <a:pt x="936" y="312"/>
                    <a:pt x="936" y="312"/>
                  </a:cubicBezTo>
                  <a:cubicBezTo>
                    <a:pt x="936" y="312"/>
                    <a:pt x="936" y="312"/>
                    <a:pt x="936" y="312"/>
                  </a:cubicBezTo>
                  <a:moveTo>
                    <a:pt x="936" y="312"/>
                  </a:moveTo>
                  <a:cubicBezTo>
                    <a:pt x="936" y="312"/>
                    <a:pt x="936" y="312"/>
                    <a:pt x="936" y="312"/>
                  </a:cubicBezTo>
                  <a:cubicBezTo>
                    <a:pt x="936" y="312"/>
                    <a:pt x="936" y="312"/>
                    <a:pt x="936" y="312"/>
                  </a:cubicBezTo>
                  <a:moveTo>
                    <a:pt x="936" y="312"/>
                  </a:moveTo>
                  <a:cubicBezTo>
                    <a:pt x="936" y="312"/>
                    <a:pt x="936" y="312"/>
                    <a:pt x="936" y="312"/>
                  </a:cubicBezTo>
                  <a:cubicBezTo>
                    <a:pt x="936" y="312"/>
                    <a:pt x="936" y="312"/>
                    <a:pt x="936" y="312"/>
                  </a:cubicBezTo>
                  <a:moveTo>
                    <a:pt x="936" y="312"/>
                  </a:moveTo>
                  <a:cubicBezTo>
                    <a:pt x="936" y="312"/>
                    <a:pt x="936" y="312"/>
                    <a:pt x="936" y="312"/>
                  </a:cubicBezTo>
                  <a:cubicBezTo>
                    <a:pt x="936" y="312"/>
                    <a:pt x="936" y="312"/>
                    <a:pt x="936" y="312"/>
                  </a:cubicBezTo>
                  <a:moveTo>
                    <a:pt x="936" y="312"/>
                  </a:moveTo>
                  <a:cubicBezTo>
                    <a:pt x="936" y="312"/>
                    <a:pt x="936" y="312"/>
                    <a:pt x="936" y="312"/>
                  </a:cubicBezTo>
                  <a:cubicBezTo>
                    <a:pt x="936" y="312"/>
                    <a:pt x="936" y="312"/>
                    <a:pt x="936" y="312"/>
                  </a:cubicBezTo>
                  <a:moveTo>
                    <a:pt x="937" y="312"/>
                  </a:moveTo>
                  <a:cubicBezTo>
                    <a:pt x="936" y="312"/>
                    <a:pt x="936" y="312"/>
                    <a:pt x="936" y="312"/>
                  </a:cubicBezTo>
                  <a:cubicBezTo>
                    <a:pt x="936" y="312"/>
                    <a:pt x="936" y="312"/>
                    <a:pt x="936" y="312"/>
                  </a:cubicBezTo>
                  <a:moveTo>
                    <a:pt x="937" y="312"/>
                  </a:moveTo>
                  <a:cubicBezTo>
                    <a:pt x="937" y="312"/>
                    <a:pt x="937" y="312"/>
                    <a:pt x="937" y="312"/>
                  </a:cubicBezTo>
                  <a:cubicBezTo>
                    <a:pt x="937" y="312"/>
                    <a:pt x="937" y="312"/>
                    <a:pt x="937" y="312"/>
                  </a:cubicBezTo>
                  <a:moveTo>
                    <a:pt x="937" y="313"/>
                  </a:moveTo>
                  <a:cubicBezTo>
                    <a:pt x="937" y="312"/>
                    <a:pt x="937" y="312"/>
                    <a:pt x="937" y="312"/>
                  </a:cubicBezTo>
                  <a:cubicBezTo>
                    <a:pt x="937" y="313"/>
                    <a:pt x="937" y="313"/>
                    <a:pt x="937" y="313"/>
                  </a:cubicBezTo>
                  <a:moveTo>
                    <a:pt x="937" y="313"/>
                  </a:moveTo>
                  <a:cubicBezTo>
                    <a:pt x="937" y="313"/>
                    <a:pt x="937" y="313"/>
                    <a:pt x="937" y="313"/>
                  </a:cubicBezTo>
                  <a:cubicBezTo>
                    <a:pt x="937" y="313"/>
                    <a:pt x="937" y="313"/>
                    <a:pt x="937" y="313"/>
                  </a:cubicBezTo>
                  <a:moveTo>
                    <a:pt x="937" y="313"/>
                  </a:moveTo>
                  <a:cubicBezTo>
                    <a:pt x="937" y="313"/>
                    <a:pt x="937" y="313"/>
                    <a:pt x="937" y="313"/>
                  </a:cubicBezTo>
                  <a:cubicBezTo>
                    <a:pt x="937" y="313"/>
                    <a:pt x="937" y="313"/>
                    <a:pt x="937" y="313"/>
                  </a:cubicBezTo>
                  <a:moveTo>
                    <a:pt x="937" y="313"/>
                  </a:moveTo>
                  <a:cubicBezTo>
                    <a:pt x="937" y="314"/>
                    <a:pt x="937" y="314"/>
                    <a:pt x="937" y="314"/>
                  </a:cubicBezTo>
                  <a:cubicBezTo>
                    <a:pt x="937" y="313"/>
                    <a:pt x="937" y="313"/>
                    <a:pt x="937" y="313"/>
                  </a:cubicBezTo>
                  <a:moveTo>
                    <a:pt x="938" y="315"/>
                  </a:moveTo>
                  <a:cubicBezTo>
                    <a:pt x="938" y="314"/>
                    <a:pt x="937" y="314"/>
                    <a:pt x="937" y="314"/>
                  </a:cubicBezTo>
                  <a:cubicBezTo>
                    <a:pt x="937" y="314"/>
                    <a:pt x="938" y="314"/>
                    <a:pt x="938" y="315"/>
                  </a:cubicBezTo>
                  <a:moveTo>
                    <a:pt x="938" y="315"/>
                  </a:moveTo>
                  <a:cubicBezTo>
                    <a:pt x="938" y="315"/>
                    <a:pt x="938" y="316"/>
                    <a:pt x="938" y="316"/>
                  </a:cubicBezTo>
                  <a:cubicBezTo>
                    <a:pt x="938" y="316"/>
                    <a:pt x="938" y="315"/>
                    <a:pt x="938" y="315"/>
                  </a:cubicBezTo>
                  <a:moveTo>
                    <a:pt x="938" y="316"/>
                  </a:moveTo>
                  <a:cubicBezTo>
                    <a:pt x="938" y="316"/>
                    <a:pt x="939" y="317"/>
                    <a:pt x="939" y="317"/>
                  </a:cubicBezTo>
                  <a:cubicBezTo>
                    <a:pt x="939" y="317"/>
                    <a:pt x="938" y="316"/>
                    <a:pt x="938" y="316"/>
                  </a:cubicBezTo>
                  <a:moveTo>
                    <a:pt x="939" y="317"/>
                  </a:moveTo>
                  <a:cubicBezTo>
                    <a:pt x="939" y="317"/>
                    <a:pt x="939" y="318"/>
                    <a:pt x="939" y="318"/>
                  </a:cubicBezTo>
                  <a:cubicBezTo>
                    <a:pt x="939" y="318"/>
                    <a:pt x="939" y="317"/>
                    <a:pt x="939" y="317"/>
                  </a:cubicBezTo>
                  <a:moveTo>
                    <a:pt x="939" y="318"/>
                  </a:moveTo>
                  <a:cubicBezTo>
                    <a:pt x="940" y="319"/>
                    <a:pt x="940" y="319"/>
                    <a:pt x="940" y="320"/>
                  </a:cubicBezTo>
                  <a:cubicBezTo>
                    <a:pt x="940" y="319"/>
                    <a:pt x="940" y="319"/>
                    <a:pt x="939" y="318"/>
                  </a:cubicBezTo>
                  <a:moveTo>
                    <a:pt x="941" y="321"/>
                  </a:moveTo>
                  <a:cubicBezTo>
                    <a:pt x="940" y="321"/>
                    <a:pt x="940" y="320"/>
                    <a:pt x="940" y="320"/>
                  </a:cubicBezTo>
                  <a:cubicBezTo>
                    <a:pt x="940" y="320"/>
                    <a:pt x="940" y="321"/>
                    <a:pt x="941" y="321"/>
                  </a:cubicBezTo>
                  <a:moveTo>
                    <a:pt x="941" y="322"/>
                  </a:moveTo>
                  <a:cubicBezTo>
                    <a:pt x="941" y="322"/>
                    <a:pt x="941" y="321"/>
                    <a:pt x="941" y="321"/>
                  </a:cubicBezTo>
                  <a:cubicBezTo>
                    <a:pt x="941" y="321"/>
                    <a:pt x="941" y="322"/>
                    <a:pt x="941" y="322"/>
                  </a:cubicBezTo>
                  <a:moveTo>
                    <a:pt x="941" y="323"/>
                  </a:moveTo>
                  <a:cubicBezTo>
                    <a:pt x="941" y="323"/>
                    <a:pt x="941" y="322"/>
                    <a:pt x="941" y="322"/>
                  </a:cubicBezTo>
                  <a:cubicBezTo>
                    <a:pt x="941" y="322"/>
                    <a:pt x="941" y="323"/>
                    <a:pt x="941" y="323"/>
                  </a:cubicBezTo>
                  <a:moveTo>
                    <a:pt x="941" y="323"/>
                  </a:moveTo>
                  <a:cubicBezTo>
                    <a:pt x="941" y="323"/>
                    <a:pt x="941" y="324"/>
                    <a:pt x="942" y="324"/>
                  </a:cubicBezTo>
                  <a:cubicBezTo>
                    <a:pt x="941" y="324"/>
                    <a:pt x="941" y="323"/>
                    <a:pt x="941" y="323"/>
                  </a:cubicBezTo>
                  <a:moveTo>
                    <a:pt x="942" y="324"/>
                  </a:moveTo>
                  <a:cubicBezTo>
                    <a:pt x="942" y="324"/>
                    <a:pt x="942" y="324"/>
                    <a:pt x="942" y="325"/>
                  </a:cubicBezTo>
                  <a:cubicBezTo>
                    <a:pt x="942" y="324"/>
                    <a:pt x="942" y="324"/>
                    <a:pt x="942" y="324"/>
                  </a:cubicBezTo>
                  <a:moveTo>
                    <a:pt x="942" y="325"/>
                  </a:moveTo>
                  <a:cubicBezTo>
                    <a:pt x="942" y="325"/>
                    <a:pt x="942" y="325"/>
                    <a:pt x="942" y="325"/>
                  </a:cubicBezTo>
                  <a:cubicBezTo>
                    <a:pt x="942" y="325"/>
                    <a:pt x="942" y="325"/>
                    <a:pt x="942" y="325"/>
                  </a:cubicBezTo>
                  <a:moveTo>
                    <a:pt x="943" y="327"/>
                  </a:moveTo>
                  <a:cubicBezTo>
                    <a:pt x="942" y="326"/>
                    <a:pt x="942" y="326"/>
                    <a:pt x="942" y="325"/>
                  </a:cubicBezTo>
                  <a:cubicBezTo>
                    <a:pt x="942" y="326"/>
                    <a:pt x="942" y="326"/>
                    <a:pt x="943" y="327"/>
                  </a:cubicBezTo>
                  <a:moveTo>
                    <a:pt x="943" y="328"/>
                  </a:moveTo>
                  <a:cubicBezTo>
                    <a:pt x="943" y="327"/>
                    <a:pt x="943" y="327"/>
                    <a:pt x="943" y="327"/>
                  </a:cubicBezTo>
                  <a:cubicBezTo>
                    <a:pt x="943" y="327"/>
                    <a:pt x="943" y="327"/>
                    <a:pt x="943" y="328"/>
                  </a:cubicBezTo>
                  <a:moveTo>
                    <a:pt x="943" y="328"/>
                  </a:moveTo>
                  <a:cubicBezTo>
                    <a:pt x="943" y="328"/>
                    <a:pt x="943" y="328"/>
                    <a:pt x="943" y="328"/>
                  </a:cubicBezTo>
                  <a:cubicBezTo>
                    <a:pt x="943" y="328"/>
                    <a:pt x="943" y="328"/>
                    <a:pt x="943" y="328"/>
                  </a:cubicBezTo>
                  <a:moveTo>
                    <a:pt x="943" y="329"/>
                  </a:moveTo>
                  <a:cubicBezTo>
                    <a:pt x="943" y="329"/>
                    <a:pt x="943" y="328"/>
                    <a:pt x="943" y="328"/>
                  </a:cubicBezTo>
                  <a:cubicBezTo>
                    <a:pt x="943" y="329"/>
                    <a:pt x="943" y="329"/>
                    <a:pt x="943" y="330"/>
                  </a:cubicBezTo>
                  <a:cubicBezTo>
                    <a:pt x="943" y="330"/>
                    <a:pt x="943" y="329"/>
                    <a:pt x="943" y="329"/>
                  </a:cubicBezTo>
                  <a:moveTo>
                    <a:pt x="975" y="276"/>
                  </a:moveTo>
                  <a:cubicBezTo>
                    <a:pt x="976" y="278"/>
                    <a:pt x="976" y="278"/>
                    <a:pt x="976" y="278"/>
                  </a:cubicBezTo>
                  <a:cubicBezTo>
                    <a:pt x="975" y="277"/>
                    <a:pt x="975" y="277"/>
                    <a:pt x="975" y="276"/>
                  </a:cubicBezTo>
                  <a:moveTo>
                    <a:pt x="976" y="279"/>
                  </a:moveTo>
                  <a:cubicBezTo>
                    <a:pt x="976" y="279"/>
                    <a:pt x="976" y="278"/>
                    <a:pt x="976" y="278"/>
                  </a:cubicBezTo>
                  <a:cubicBezTo>
                    <a:pt x="976" y="278"/>
                    <a:pt x="976" y="279"/>
                    <a:pt x="976" y="279"/>
                  </a:cubicBezTo>
                  <a:moveTo>
                    <a:pt x="976" y="280"/>
                  </a:moveTo>
                  <a:cubicBezTo>
                    <a:pt x="976" y="280"/>
                    <a:pt x="976" y="279"/>
                    <a:pt x="976" y="279"/>
                  </a:cubicBezTo>
                  <a:cubicBezTo>
                    <a:pt x="976" y="279"/>
                    <a:pt x="976" y="280"/>
                    <a:pt x="976" y="280"/>
                  </a:cubicBezTo>
                  <a:moveTo>
                    <a:pt x="976" y="280"/>
                  </a:moveTo>
                  <a:cubicBezTo>
                    <a:pt x="976" y="280"/>
                    <a:pt x="977" y="281"/>
                    <a:pt x="977" y="281"/>
                  </a:cubicBezTo>
                  <a:cubicBezTo>
                    <a:pt x="977" y="281"/>
                    <a:pt x="976" y="280"/>
                    <a:pt x="976" y="280"/>
                  </a:cubicBezTo>
                  <a:moveTo>
                    <a:pt x="977" y="281"/>
                  </a:moveTo>
                  <a:cubicBezTo>
                    <a:pt x="977" y="281"/>
                    <a:pt x="977" y="282"/>
                    <a:pt x="977" y="282"/>
                  </a:cubicBezTo>
                  <a:cubicBezTo>
                    <a:pt x="977" y="282"/>
                    <a:pt x="977" y="281"/>
                    <a:pt x="977" y="281"/>
                  </a:cubicBezTo>
                  <a:moveTo>
                    <a:pt x="978" y="283"/>
                  </a:moveTo>
                  <a:cubicBezTo>
                    <a:pt x="977" y="283"/>
                    <a:pt x="977" y="282"/>
                    <a:pt x="977" y="282"/>
                  </a:cubicBezTo>
                  <a:cubicBezTo>
                    <a:pt x="977" y="282"/>
                    <a:pt x="977" y="283"/>
                    <a:pt x="978" y="283"/>
                  </a:cubicBezTo>
                  <a:moveTo>
                    <a:pt x="978" y="284"/>
                  </a:moveTo>
                  <a:cubicBezTo>
                    <a:pt x="978" y="283"/>
                    <a:pt x="978" y="283"/>
                    <a:pt x="978" y="283"/>
                  </a:cubicBezTo>
                  <a:cubicBezTo>
                    <a:pt x="978" y="283"/>
                    <a:pt x="978" y="283"/>
                    <a:pt x="978" y="284"/>
                  </a:cubicBezTo>
                  <a:moveTo>
                    <a:pt x="978" y="285"/>
                  </a:moveTo>
                  <a:cubicBezTo>
                    <a:pt x="978" y="284"/>
                    <a:pt x="978" y="284"/>
                    <a:pt x="978" y="284"/>
                  </a:cubicBezTo>
                  <a:cubicBezTo>
                    <a:pt x="978" y="284"/>
                    <a:pt x="978" y="284"/>
                    <a:pt x="978" y="285"/>
                  </a:cubicBezTo>
                  <a:moveTo>
                    <a:pt x="979" y="286"/>
                  </a:moveTo>
                  <a:cubicBezTo>
                    <a:pt x="979" y="285"/>
                    <a:pt x="979" y="285"/>
                    <a:pt x="978" y="285"/>
                  </a:cubicBezTo>
                  <a:cubicBezTo>
                    <a:pt x="979" y="285"/>
                    <a:pt x="979" y="285"/>
                    <a:pt x="979" y="286"/>
                  </a:cubicBezTo>
                  <a:moveTo>
                    <a:pt x="979" y="287"/>
                  </a:moveTo>
                  <a:cubicBezTo>
                    <a:pt x="979" y="286"/>
                    <a:pt x="979" y="286"/>
                    <a:pt x="979" y="286"/>
                  </a:cubicBezTo>
                  <a:cubicBezTo>
                    <a:pt x="979" y="286"/>
                    <a:pt x="979" y="286"/>
                    <a:pt x="979" y="287"/>
                  </a:cubicBezTo>
                  <a:moveTo>
                    <a:pt x="980" y="288"/>
                  </a:moveTo>
                  <a:cubicBezTo>
                    <a:pt x="979" y="288"/>
                    <a:pt x="979" y="287"/>
                    <a:pt x="979" y="287"/>
                  </a:cubicBezTo>
                  <a:cubicBezTo>
                    <a:pt x="979" y="287"/>
                    <a:pt x="979" y="288"/>
                    <a:pt x="980" y="288"/>
                  </a:cubicBezTo>
                  <a:moveTo>
                    <a:pt x="980" y="289"/>
                  </a:moveTo>
                  <a:cubicBezTo>
                    <a:pt x="980" y="288"/>
                    <a:pt x="980" y="288"/>
                    <a:pt x="980" y="288"/>
                  </a:cubicBezTo>
                  <a:cubicBezTo>
                    <a:pt x="980" y="288"/>
                    <a:pt x="980" y="288"/>
                    <a:pt x="980" y="289"/>
                  </a:cubicBezTo>
                  <a:moveTo>
                    <a:pt x="980" y="289"/>
                  </a:moveTo>
                  <a:cubicBezTo>
                    <a:pt x="980" y="289"/>
                    <a:pt x="980" y="289"/>
                    <a:pt x="980" y="289"/>
                  </a:cubicBezTo>
                  <a:cubicBezTo>
                    <a:pt x="980" y="289"/>
                    <a:pt x="980" y="289"/>
                    <a:pt x="980" y="289"/>
                  </a:cubicBezTo>
                  <a:moveTo>
                    <a:pt x="981" y="290"/>
                  </a:moveTo>
                  <a:cubicBezTo>
                    <a:pt x="981" y="290"/>
                    <a:pt x="980" y="290"/>
                    <a:pt x="980" y="289"/>
                  </a:cubicBezTo>
                  <a:cubicBezTo>
                    <a:pt x="980" y="290"/>
                    <a:pt x="981" y="290"/>
                    <a:pt x="981" y="290"/>
                  </a:cubicBezTo>
                  <a:moveTo>
                    <a:pt x="981" y="291"/>
                  </a:moveTo>
                  <a:cubicBezTo>
                    <a:pt x="981" y="291"/>
                    <a:pt x="981" y="291"/>
                    <a:pt x="981" y="290"/>
                  </a:cubicBezTo>
                  <a:cubicBezTo>
                    <a:pt x="981" y="291"/>
                    <a:pt x="981" y="291"/>
                    <a:pt x="981" y="291"/>
                  </a:cubicBezTo>
                  <a:moveTo>
                    <a:pt x="981" y="292"/>
                  </a:moveTo>
                  <a:cubicBezTo>
                    <a:pt x="981" y="292"/>
                    <a:pt x="981" y="292"/>
                    <a:pt x="981" y="291"/>
                  </a:cubicBezTo>
                  <a:cubicBezTo>
                    <a:pt x="981" y="292"/>
                    <a:pt x="981" y="292"/>
                    <a:pt x="981" y="292"/>
                  </a:cubicBezTo>
                  <a:moveTo>
                    <a:pt x="982" y="293"/>
                  </a:moveTo>
                  <a:cubicBezTo>
                    <a:pt x="982" y="292"/>
                    <a:pt x="982" y="292"/>
                    <a:pt x="981" y="292"/>
                  </a:cubicBezTo>
                  <a:cubicBezTo>
                    <a:pt x="982" y="292"/>
                    <a:pt x="982" y="292"/>
                    <a:pt x="982" y="293"/>
                  </a:cubicBezTo>
                  <a:moveTo>
                    <a:pt x="983" y="294"/>
                  </a:moveTo>
                  <a:cubicBezTo>
                    <a:pt x="982" y="293"/>
                    <a:pt x="982" y="293"/>
                    <a:pt x="982" y="293"/>
                  </a:cubicBezTo>
                  <a:cubicBezTo>
                    <a:pt x="982" y="293"/>
                    <a:pt x="982" y="293"/>
                    <a:pt x="983" y="294"/>
                  </a:cubicBezTo>
                  <a:moveTo>
                    <a:pt x="983" y="294"/>
                  </a:moveTo>
                  <a:cubicBezTo>
                    <a:pt x="983" y="294"/>
                    <a:pt x="983" y="294"/>
                    <a:pt x="983" y="294"/>
                  </a:cubicBezTo>
                  <a:cubicBezTo>
                    <a:pt x="983" y="294"/>
                    <a:pt x="983" y="294"/>
                    <a:pt x="983" y="294"/>
                  </a:cubicBezTo>
                  <a:moveTo>
                    <a:pt x="984" y="295"/>
                  </a:moveTo>
                  <a:cubicBezTo>
                    <a:pt x="983" y="294"/>
                    <a:pt x="983" y="294"/>
                    <a:pt x="983" y="294"/>
                  </a:cubicBezTo>
                  <a:cubicBezTo>
                    <a:pt x="983" y="294"/>
                    <a:pt x="983" y="294"/>
                    <a:pt x="984" y="295"/>
                  </a:cubicBezTo>
                  <a:moveTo>
                    <a:pt x="984" y="295"/>
                  </a:moveTo>
                  <a:cubicBezTo>
                    <a:pt x="984" y="295"/>
                    <a:pt x="984" y="295"/>
                    <a:pt x="984" y="295"/>
                  </a:cubicBezTo>
                  <a:cubicBezTo>
                    <a:pt x="984" y="295"/>
                    <a:pt x="984" y="295"/>
                    <a:pt x="984" y="295"/>
                  </a:cubicBezTo>
                  <a:moveTo>
                    <a:pt x="984" y="296"/>
                  </a:moveTo>
                  <a:cubicBezTo>
                    <a:pt x="984" y="296"/>
                    <a:pt x="984" y="296"/>
                    <a:pt x="984" y="295"/>
                  </a:cubicBezTo>
                  <a:cubicBezTo>
                    <a:pt x="984" y="296"/>
                    <a:pt x="984" y="296"/>
                    <a:pt x="984" y="296"/>
                  </a:cubicBezTo>
                  <a:moveTo>
                    <a:pt x="985" y="296"/>
                  </a:moveTo>
                  <a:cubicBezTo>
                    <a:pt x="985" y="296"/>
                    <a:pt x="985" y="296"/>
                    <a:pt x="984" y="296"/>
                  </a:cubicBezTo>
                  <a:cubicBezTo>
                    <a:pt x="985" y="296"/>
                    <a:pt x="985" y="296"/>
                    <a:pt x="985" y="296"/>
                  </a:cubicBezTo>
                  <a:moveTo>
                    <a:pt x="986" y="297"/>
                  </a:moveTo>
                  <a:cubicBezTo>
                    <a:pt x="986" y="297"/>
                    <a:pt x="985" y="296"/>
                    <a:pt x="985" y="296"/>
                  </a:cubicBezTo>
                  <a:cubicBezTo>
                    <a:pt x="985" y="296"/>
                    <a:pt x="986" y="297"/>
                    <a:pt x="986" y="297"/>
                  </a:cubicBezTo>
                  <a:moveTo>
                    <a:pt x="986" y="297"/>
                  </a:moveTo>
                  <a:cubicBezTo>
                    <a:pt x="986" y="297"/>
                    <a:pt x="986" y="297"/>
                    <a:pt x="986" y="297"/>
                  </a:cubicBezTo>
                  <a:cubicBezTo>
                    <a:pt x="986" y="297"/>
                    <a:pt x="986" y="297"/>
                    <a:pt x="986" y="297"/>
                  </a:cubicBezTo>
                  <a:moveTo>
                    <a:pt x="987" y="298"/>
                  </a:moveTo>
                  <a:cubicBezTo>
                    <a:pt x="987" y="297"/>
                    <a:pt x="987" y="297"/>
                    <a:pt x="986" y="297"/>
                  </a:cubicBezTo>
                  <a:cubicBezTo>
                    <a:pt x="987" y="297"/>
                    <a:pt x="987" y="297"/>
                    <a:pt x="987" y="298"/>
                  </a:cubicBezTo>
                  <a:moveTo>
                    <a:pt x="987" y="298"/>
                  </a:moveTo>
                  <a:cubicBezTo>
                    <a:pt x="987" y="298"/>
                    <a:pt x="987" y="298"/>
                    <a:pt x="987" y="298"/>
                  </a:cubicBezTo>
                  <a:cubicBezTo>
                    <a:pt x="987" y="298"/>
                    <a:pt x="987" y="298"/>
                    <a:pt x="987" y="298"/>
                  </a:cubicBezTo>
                  <a:moveTo>
                    <a:pt x="988" y="298"/>
                  </a:moveTo>
                  <a:cubicBezTo>
                    <a:pt x="988" y="298"/>
                    <a:pt x="988" y="298"/>
                    <a:pt x="987" y="298"/>
                  </a:cubicBezTo>
                  <a:cubicBezTo>
                    <a:pt x="988" y="298"/>
                    <a:pt x="988" y="298"/>
                    <a:pt x="988" y="298"/>
                  </a:cubicBezTo>
                  <a:moveTo>
                    <a:pt x="989" y="298"/>
                  </a:moveTo>
                  <a:cubicBezTo>
                    <a:pt x="989" y="298"/>
                    <a:pt x="989" y="298"/>
                    <a:pt x="988" y="298"/>
                  </a:cubicBezTo>
                  <a:cubicBezTo>
                    <a:pt x="989" y="298"/>
                    <a:pt x="989" y="298"/>
                    <a:pt x="989" y="298"/>
                  </a:cubicBezTo>
                  <a:moveTo>
                    <a:pt x="990" y="298"/>
                  </a:moveTo>
                  <a:cubicBezTo>
                    <a:pt x="990" y="298"/>
                    <a:pt x="989" y="298"/>
                    <a:pt x="989" y="298"/>
                  </a:cubicBezTo>
                  <a:cubicBezTo>
                    <a:pt x="989" y="298"/>
                    <a:pt x="990" y="298"/>
                    <a:pt x="990" y="298"/>
                  </a:cubicBezTo>
                  <a:moveTo>
                    <a:pt x="991" y="298"/>
                  </a:moveTo>
                  <a:cubicBezTo>
                    <a:pt x="991" y="298"/>
                    <a:pt x="990" y="298"/>
                    <a:pt x="990" y="298"/>
                  </a:cubicBezTo>
                  <a:cubicBezTo>
                    <a:pt x="990" y="298"/>
                    <a:pt x="991" y="298"/>
                    <a:pt x="991" y="298"/>
                  </a:cubicBezTo>
                  <a:moveTo>
                    <a:pt x="991" y="298"/>
                  </a:moveTo>
                  <a:cubicBezTo>
                    <a:pt x="991" y="298"/>
                    <a:pt x="991" y="298"/>
                    <a:pt x="991" y="298"/>
                  </a:cubicBezTo>
                  <a:cubicBezTo>
                    <a:pt x="991" y="298"/>
                    <a:pt x="991" y="298"/>
                    <a:pt x="991" y="298"/>
                  </a:cubicBezTo>
                  <a:moveTo>
                    <a:pt x="993" y="298"/>
                  </a:moveTo>
                  <a:cubicBezTo>
                    <a:pt x="992" y="298"/>
                    <a:pt x="992" y="298"/>
                    <a:pt x="991" y="298"/>
                  </a:cubicBezTo>
                  <a:cubicBezTo>
                    <a:pt x="992" y="298"/>
                    <a:pt x="992" y="298"/>
                    <a:pt x="993" y="298"/>
                  </a:cubicBezTo>
                  <a:moveTo>
                    <a:pt x="994" y="298"/>
                  </a:moveTo>
                  <a:cubicBezTo>
                    <a:pt x="994" y="298"/>
                    <a:pt x="993" y="298"/>
                    <a:pt x="993" y="298"/>
                  </a:cubicBezTo>
                  <a:cubicBezTo>
                    <a:pt x="993" y="298"/>
                    <a:pt x="994" y="298"/>
                    <a:pt x="994" y="298"/>
                  </a:cubicBezTo>
                  <a:moveTo>
                    <a:pt x="995" y="298"/>
                  </a:moveTo>
                  <a:cubicBezTo>
                    <a:pt x="995" y="298"/>
                    <a:pt x="994" y="298"/>
                    <a:pt x="994" y="298"/>
                  </a:cubicBezTo>
                  <a:cubicBezTo>
                    <a:pt x="994" y="298"/>
                    <a:pt x="995" y="298"/>
                    <a:pt x="995" y="298"/>
                  </a:cubicBezTo>
                  <a:moveTo>
                    <a:pt x="996" y="298"/>
                  </a:moveTo>
                  <a:cubicBezTo>
                    <a:pt x="996" y="298"/>
                    <a:pt x="995" y="298"/>
                    <a:pt x="995" y="298"/>
                  </a:cubicBezTo>
                  <a:cubicBezTo>
                    <a:pt x="995" y="298"/>
                    <a:pt x="996" y="298"/>
                    <a:pt x="996" y="298"/>
                  </a:cubicBezTo>
                  <a:moveTo>
                    <a:pt x="997" y="298"/>
                  </a:moveTo>
                  <a:cubicBezTo>
                    <a:pt x="997" y="298"/>
                    <a:pt x="997" y="298"/>
                    <a:pt x="996" y="298"/>
                  </a:cubicBezTo>
                  <a:cubicBezTo>
                    <a:pt x="997" y="298"/>
                    <a:pt x="997" y="298"/>
                    <a:pt x="997" y="298"/>
                  </a:cubicBezTo>
                  <a:moveTo>
                    <a:pt x="998" y="297"/>
                  </a:moveTo>
                  <a:cubicBezTo>
                    <a:pt x="997" y="297"/>
                    <a:pt x="997" y="297"/>
                    <a:pt x="997" y="298"/>
                  </a:cubicBezTo>
                  <a:cubicBezTo>
                    <a:pt x="997" y="297"/>
                    <a:pt x="997" y="297"/>
                    <a:pt x="998" y="297"/>
                  </a:cubicBezTo>
                  <a:moveTo>
                    <a:pt x="998" y="297"/>
                  </a:moveTo>
                  <a:cubicBezTo>
                    <a:pt x="998" y="297"/>
                    <a:pt x="998" y="297"/>
                    <a:pt x="998" y="297"/>
                  </a:cubicBezTo>
                  <a:cubicBezTo>
                    <a:pt x="998" y="297"/>
                    <a:pt x="998" y="297"/>
                    <a:pt x="998" y="297"/>
                  </a:cubicBezTo>
                  <a:moveTo>
                    <a:pt x="999" y="297"/>
                  </a:moveTo>
                  <a:cubicBezTo>
                    <a:pt x="999" y="297"/>
                    <a:pt x="999" y="297"/>
                    <a:pt x="998" y="297"/>
                  </a:cubicBezTo>
                  <a:cubicBezTo>
                    <a:pt x="999" y="297"/>
                    <a:pt x="999" y="297"/>
                    <a:pt x="999" y="297"/>
                  </a:cubicBezTo>
                  <a:moveTo>
                    <a:pt x="999" y="296"/>
                  </a:moveTo>
                  <a:cubicBezTo>
                    <a:pt x="999" y="296"/>
                    <a:pt x="999" y="297"/>
                    <a:pt x="999" y="297"/>
                  </a:cubicBezTo>
                  <a:cubicBezTo>
                    <a:pt x="999" y="297"/>
                    <a:pt x="999" y="297"/>
                    <a:pt x="999" y="297"/>
                  </a:cubicBezTo>
                  <a:moveTo>
                    <a:pt x="1000" y="296"/>
                  </a:moveTo>
                  <a:cubicBezTo>
                    <a:pt x="1000" y="296"/>
                    <a:pt x="1000" y="296"/>
                    <a:pt x="1000" y="296"/>
                  </a:cubicBezTo>
                  <a:cubicBezTo>
                    <a:pt x="1000" y="296"/>
                    <a:pt x="1000" y="296"/>
                    <a:pt x="1000" y="296"/>
                  </a:cubicBezTo>
                  <a:moveTo>
                    <a:pt x="1000" y="296"/>
                  </a:moveTo>
                  <a:cubicBezTo>
                    <a:pt x="1000" y="296"/>
                    <a:pt x="1000" y="296"/>
                    <a:pt x="1000" y="296"/>
                  </a:cubicBezTo>
                  <a:cubicBezTo>
                    <a:pt x="1000" y="296"/>
                    <a:pt x="1000" y="296"/>
                    <a:pt x="1000" y="296"/>
                  </a:cubicBezTo>
                  <a:moveTo>
                    <a:pt x="1001" y="296"/>
                  </a:moveTo>
                  <a:cubicBezTo>
                    <a:pt x="1000" y="296"/>
                    <a:pt x="1000" y="296"/>
                    <a:pt x="1000" y="296"/>
                  </a:cubicBezTo>
                  <a:cubicBezTo>
                    <a:pt x="1001" y="296"/>
                    <a:pt x="1001" y="296"/>
                    <a:pt x="1001" y="296"/>
                  </a:cubicBezTo>
                  <a:moveTo>
                    <a:pt x="1001" y="295"/>
                  </a:moveTo>
                  <a:cubicBezTo>
                    <a:pt x="1001" y="296"/>
                    <a:pt x="1001" y="296"/>
                    <a:pt x="1001" y="296"/>
                  </a:cubicBezTo>
                  <a:cubicBezTo>
                    <a:pt x="1001" y="295"/>
                    <a:pt x="1001" y="295"/>
                    <a:pt x="1001" y="295"/>
                  </a:cubicBezTo>
                  <a:moveTo>
                    <a:pt x="1001" y="295"/>
                  </a:moveTo>
                  <a:cubicBezTo>
                    <a:pt x="1001" y="295"/>
                    <a:pt x="1001" y="295"/>
                    <a:pt x="1001" y="295"/>
                  </a:cubicBezTo>
                  <a:cubicBezTo>
                    <a:pt x="1001" y="295"/>
                    <a:pt x="1001" y="295"/>
                    <a:pt x="1001" y="295"/>
                  </a:cubicBezTo>
                  <a:moveTo>
                    <a:pt x="1001" y="294"/>
                  </a:moveTo>
                  <a:cubicBezTo>
                    <a:pt x="1001" y="295"/>
                    <a:pt x="1001" y="295"/>
                    <a:pt x="1001" y="295"/>
                  </a:cubicBezTo>
                  <a:cubicBezTo>
                    <a:pt x="1001" y="295"/>
                    <a:pt x="1001" y="295"/>
                    <a:pt x="1001" y="294"/>
                  </a:cubicBezTo>
                  <a:moveTo>
                    <a:pt x="1002" y="294"/>
                  </a:moveTo>
                  <a:cubicBezTo>
                    <a:pt x="1002" y="294"/>
                    <a:pt x="1001" y="294"/>
                    <a:pt x="1001" y="294"/>
                  </a:cubicBezTo>
                  <a:cubicBezTo>
                    <a:pt x="1001" y="294"/>
                    <a:pt x="1002" y="294"/>
                    <a:pt x="1002" y="294"/>
                  </a:cubicBezTo>
                  <a:moveTo>
                    <a:pt x="1002" y="294"/>
                  </a:moveTo>
                  <a:cubicBezTo>
                    <a:pt x="1002" y="294"/>
                    <a:pt x="1002" y="294"/>
                    <a:pt x="1002" y="294"/>
                  </a:cubicBezTo>
                  <a:cubicBezTo>
                    <a:pt x="1002" y="294"/>
                    <a:pt x="1002" y="294"/>
                    <a:pt x="1002" y="294"/>
                  </a:cubicBezTo>
                  <a:moveTo>
                    <a:pt x="1002" y="293"/>
                  </a:moveTo>
                  <a:cubicBezTo>
                    <a:pt x="1002" y="293"/>
                    <a:pt x="1002" y="294"/>
                    <a:pt x="1002" y="294"/>
                  </a:cubicBezTo>
                  <a:cubicBezTo>
                    <a:pt x="1002" y="294"/>
                    <a:pt x="1002" y="293"/>
                    <a:pt x="1002" y="293"/>
                  </a:cubicBezTo>
                  <a:moveTo>
                    <a:pt x="1002" y="292"/>
                  </a:moveTo>
                  <a:cubicBezTo>
                    <a:pt x="1002" y="292"/>
                    <a:pt x="1002" y="293"/>
                    <a:pt x="1002" y="293"/>
                  </a:cubicBezTo>
                  <a:cubicBezTo>
                    <a:pt x="1002" y="293"/>
                    <a:pt x="1002" y="292"/>
                    <a:pt x="1002" y="292"/>
                  </a:cubicBezTo>
                  <a:moveTo>
                    <a:pt x="1002" y="292"/>
                  </a:moveTo>
                  <a:cubicBezTo>
                    <a:pt x="1002" y="292"/>
                    <a:pt x="1002" y="292"/>
                    <a:pt x="1002" y="292"/>
                  </a:cubicBezTo>
                  <a:cubicBezTo>
                    <a:pt x="1002" y="292"/>
                    <a:pt x="1002" y="292"/>
                    <a:pt x="1002" y="292"/>
                  </a:cubicBezTo>
                  <a:moveTo>
                    <a:pt x="1002" y="291"/>
                  </a:moveTo>
                  <a:cubicBezTo>
                    <a:pt x="1002" y="291"/>
                    <a:pt x="1002" y="292"/>
                    <a:pt x="1002" y="292"/>
                  </a:cubicBezTo>
                  <a:cubicBezTo>
                    <a:pt x="1002" y="292"/>
                    <a:pt x="1002" y="291"/>
                    <a:pt x="1002" y="291"/>
                  </a:cubicBezTo>
                  <a:moveTo>
                    <a:pt x="1002" y="290"/>
                  </a:moveTo>
                  <a:cubicBezTo>
                    <a:pt x="1002" y="291"/>
                    <a:pt x="1002" y="291"/>
                    <a:pt x="1002" y="291"/>
                  </a:cubicBezTo>
                  <a:cubicBezTo>
                    <a:pt x="1002" y="291"/>
                    <a:pt x="1002" y="291"/>
                    <a:pt x="1002" y="290"/>
                  </a:cubicBezTo>
                  <a:moveTo>
                    <a:pt x="1002" y="290"/>
                  </a:moveTo>
                  <a:cubicBezTo>
                    <a:pt x="1002" y="290"/>
                    <a:pt x="1002" y="290"/>
                    <a:pt x="1002" y="289"/>
                  </a:cubicBezTo>
                  <a:cubicBezTo>
                    <a:pt x="1002" y="290"/>
                    <a:pt x="1002" y="290"/>
                    <a:pt x="1002" y="290"/>
                  </a:cubicBezTo>
                  <a:moveTo>
                    <a:pt x="1002" y="289"/>
                  </a:moveTo>
                  <a:cubicBezTo>
                    <a:pt x="1002" y="289"/>
                    <a:pt x="1002" y="289"/>
                    <a:pt x="1002" y="289"/>
                  </a:cubicBezTo>
                  <a:cubicBezTo>
                    <a:pt x="1002" y="289"/>
                    <a:pt x="1002" y="289"/>
                    <a:pt x="1002" y="289"/>
                  </a:cubicBezTo>
                  <a:moveTo>
                    <a:pt x="1002" y="288"/>
                  </a:moveTo>
                  <a:cubicBezTo>
                    <a:pt x="1002" y="288"/>
                    <a:pt x="1002" y="288"/>
                    <a:pt x="1002" y="289"/>
                  </a:cubicBezTo>
                  <a:cubicBezTo>
                    <a:pt x="1002" y="288"/>
                    <a:pt x="1002" y="288"/>
                    <a:pt x="1002" y="288"/>
                  </a:cubicBezTo>
                  <a:moveTo>
                    <a:pt x="1002" y="288"/>
                  </a:moveTo>
                  <a:cubicBezTo>
                    <a:pt x="1002" y="288"/>
                    <a:pt x="1002" y="287"/>
                    <a:pt x="1002" y="287"/>
                  </a:cubicBezTo>
                  <a:cubicBezTo>
                    <a:pt x="1002" y="287"/>
                    <a:pt x="1002" y="288"/>
                    <a:pt x="1002" y="288"/>
                  </a:cubicBezTo>
                  <a:moveTo>
                    <a:pt x="1002" y="286"/>
                  </a:moveTo>
                  <a:cubicBezTo>
                    <a:pt x="1002" y="286"/>
                    <a:pt x="1002" y="286"/>
                    <a:pt x="1002" y="287"/>
                  </a:cubicBezTo>
                  <a:cubicBezTo>
                    <a:pt x="1002" y="286"/>
                    <a:pt x="1002" y="286"/>
                    <a:pt x="1002" y="286"/>
                  </a:cubicBezTo>
                  <a:moveTo>
                    <a:pt x="1002" y="286"/>
                  </a:moveTo>
                  <a:cubicBezTo>
                    <a:pt x="1002" y="285"/>
                    <a:pt x="1002" y="285"/>
                    <a:pt x="1002" y="284"/>
                  </a:cubicBezTo>
                  <a:cubicBezTo>
                    <a:pt x="1002" y="285"/>
                    <a:pt x="1002" y="285"/>
                    <a:pt x="1002" y="286"/>
                  </a:cubicBezTo>
                  <a:moveTo>
                    <a:pt x="1002" y="283"/>
                  </a:moveTo>
                  <a:cubicBezTo>
                    <a:pt x="1002" y="284"/>
                    <a:pt x="1002" y="284"/>
                    <a:pt x="1002" y="284"/>
                  </a:cubicBezTo>
                  <a:cubicBezTo>
                    <a:pt x="1002" y="284"/>
                    <a:pt x="1002" y="284"/>
                    <a:pt x="1002" y="283"/>
                  </a:cubicBezTo>
                  <a:moveTo>
                    <a:pt x="1002" y="283"/>
                  </a:moveTo>
                  <a:cubicBezTo>
                    <a:pt x="1002" y="283"/>
                    <a:pt x="1002" y="283"/>
                    <a:pt x="1002" y="283"/>
                  </a:cubicBezTo>
                  <a:cubicBezTo>
                    <a:pt x="1002" y="283"/>
                    <a:pt x="1002" y="283"/>
                    <a:pt x="1002" y="283"/>
                  </a:cubicBezTo>
                  <a:moveTo>
                    <a:pt x="1002" y="281"/>
                  </a:moveTo>
                  <a:cubicBezTo>
                    <a:pt x="1002" y="281"/>
                    <a:pt x="1002" y="280"/>
                    <a:pt x="1002" y="280"/>
                  </a:cubicBezTo>
                  <a:cubicBezTo>
                    <a:pt x="1002" y="280"/>
                    <a:pt x="1002" y="282"/>
                    <a:pt x="1002" y="281"/>
                  </a:cubicBezTo>
                  <a:cubicBezTo>
                    <a:pt x="1002" y="282"/>
                    <a:pt x="1002" y="282"/>
                    <a:pt x="1002" y="283"/>
                  </a:cubicBezTo>
                  <a:cubicBezTo>
                    <a:pt x="1002" y="282"/>
                    <a:pt x="1002" y="282"/>
                    <a:pt x="1002" y="281"/>
                  </a:cubicBezTo>
                  <a:moveTo>
                    <a:pt x="1017" y="280"/>
                  </a:moveTo>
                  <a:cubicBezTo>
                    <a:pt x="1005" y="273"/>
                    <a:pt x="1005" y="273"/>
                    <a:pt x="1005" y="273"/>
                  </a:cubicBezTo>
                  <a:cubicBezTo>
                    <a:pt x="1008" y="257"/>
                    <a:pt x="1008" y="257"/>
                    <a:pt x="1008" y="257"/>
                  </a:cubicBezTo>
                  <a:cubicBezTo>
                    <a:pt x="1020" y="272"/>
                    <a:pt x="1020" y="272"/>
                    <a:pt x="1020" y="272"/>
                  </a:cubicBezTo>
                  <a:cubicBezTo>
                    <a:pt x="1017" y="280"/>
                    <a:pt x="1017" y="280"/>
                    <a:pt x="1017" y="280"/>
                  </a:cubicBezTo>
                  <a:cubicBezTo>
                    <a:pt x="1030" y="286"/>
                    <a:pt x="1030" y="286"/>
                    <a:pt x="1030" y="286"/>
                  </a:cubicBezTo>
                  <a:cubicBezTo>
                    <a:pt x="1017" y="280"/>
                    <a:pt x="1017" y="280"/>
                    <a:pt x="1017" y="280"/>
                  </a:cubicBezTo>
                  <a:moveTo>
                    <a:pt x="1032" y="229"/>
                  </a:moveTo>
                  <a:cubicBezTo>
                    <a:pt x="1032" y="229"/>
                    <a:pt x="1032" y="229"/>
                    <a:pt x="1032" y="229"/>
                  </a:cubicBezTo>
                  <a:cubicBezTo>
                    <a:pt x="1032" y="229"/>
                    <a:pt x="1032" y="229"/>
                    <a:pt x="1032" y="229"/>
                  </a:cubicBezTo>
                  <a:moveTo>
                    <a:pt x="1032" y="229"/>
                  </a:moveTo>
                  <a:cubicBezTo>
                    <a:pt x="1032" y="229"/>
                    <a:pt x="1032" y="229"/>
                    <a:pt x="1032" y="229"/>
                  </a:cubicBezTo>
                  <a:cubicBezTo>
                    <a:pt x="1032" y="229"/>
                    <a:pt x="1032" y="229"/>
                    <a:pt x="1032" y="229"/>
                  </a:cubicBezTo>
                  <a:moveTo>
                    <a:pt x="1032" y="229"/>
                  </a:moveTo>
                  <a:cubicBezTo>
                    <a:pt x="1032" y="229"/>
                    <a:pt x="1032" y="229"/>
                    <a:pt x="1032" y="229"/>
                  </a:cubicBezTo>
                  <a:cubicBezTo>
                    <a:pt x="1032" y="229"/>
                    <a:pt x="1032" y="229"/>
                    <a:pt x="1032" y="229"/>
                  </a:cubicBezTo>
                  <a:moveTo>
                    <a:pt x="1032" y="229"/>
                  </a:moveTo>
                  <a:cubicBezTo>
                    <a:pt x="1032" y="229"/>
                    <a:pt x="1032" y="229"/>
                    <a:pt x="1032" y="229"/>
                  </a:cubicBezTo>
                  <a:cubicBezTo>
                    <a:pt x="1032" y="229"/>
                    <a:pt x="1032" y="229"/>
                    <a:pt x="1032" y="229"/>
                  </a:cubicBezTo>
                  <a:moveTo>
                    <a:pt x="1032" y="229"/>
                  </a:moveTo>
                  <a:cubicBezTo>
                    <a:pt x="1032" y="229"/>
                    <a:pt x="1032" y="229"/>
                    <a:pt x="1032" y="229"/>
                  </a:cubicBezTo>
                  <a:cubicBezTo>
                    <a:pt x="1032" y="229"/>
                    <a:pt x="1032" y="229"/>
                    <a:pt x="1032" y="229"/>
                  </a:cubicBezTo>
                  <a:moveTo>
                    <a:pt x="1032" y="229"/>
                  </a:moveTo>
                  <a:cubicBezTo>
                    <a:pt x="1032" y="229"/>
                    <a:pt x="1032" y="229"/>
                    <a:pt x="1032" y="229"/>
                  </a:cubicBezTo>
                  <a:cubicBezTo>
                    <a:pt x="1032" y="229"/>
                    <a:pt x="1032" y="229"/>
                    <a:pt x="1032" y="229"/>
                  </a:cubicBezTo>
                  <a:moveTo>
                    <a:pt x="1032" y="229"/>
                  </a:moveTo>
                  <a:cubicBezTo>
                    <a:pt x="1032" y="229"/>
                    <a:pt x="1032" y="229"/>
                    <a:pt x="1032" y="229"/>
                  </a:cubicBezTo>
                  <a:cubicBezTo>
                    <a:pt x="1032" y="229"/>
                    <a:pt x="1032" y="229"/>
                    <a:pt x="1032" y="229"/>
                  </a:cubicBezTo>
                  <a:moveTo>
                    <a:pt x="1032" y="229"/>
                  </a:moveTo>
                  <a:cubicBezTo>
                    <a:pt x="1032" y="229"/>
                    <a:pt x="1032" y="229"/>
                    <a:pt x="1032" y="229"/>
                  </a:cubicBezTo>
                  <a:cubicBezTo>
                    <a:pt x="1032" y="229"/>
                    <a:pt x="1032" y="229"/>
                    <a:pt x="1032" y="229"/>
                  </a:cubicBezTo>
                  <a:moveTo>
                    <a:pt x="1032" y="229"/>
                  </a:moveTo>
                  <a:cubicBezTo>
                    <a:pt x="1032" y="229"/>
                    <a:pt x="1032" y="229"/>
                    <a:pt x="1032" y="229"/>
                  </a:cubicBezTo>
                  <a:cubicBezTo>
                    <a:pt x="1032" y="229"/>
                    <a:pt x="1032" y="229"/>
                    <a:pt x="1032" y="229"/>
                  </a:cubicBezTo>
                  <a:moveTo>
                    <a:pt x="1032" y="229"/>
                  </a:moveTo>
                  <a:cubicBezTo>
                    <a:pt x="1032" y="229"/>
                    <a:pt x="1032" y="229"/>
                    <a:pt x="1032" y="229"/>
                  </a:cubicBezTo>
                  <a:cubicBezTo>
                    <a:pt x="1032" y="229"/>
                    <a:pt x="1032" y="229"/>
                    <a:pt x="1032" y="229"/>
                  </a:cubicBezTo>
                  <a:moveTo>
                    <a:pt x="1032" y="229"/>
                  </a:moveTo>
                  <a:cubicBezTo>
                    <a:pt x="1032" y="229"/>
                    <a:pt x="1032" y="229"/>
                    <a:pt x="1032" y="229"/>
                  </a:cubicBezTo>
                  <a:cubicBezTo>
                    <a:pt x="1032" y="229"/>
                    <a:pt x="1032" y="229"/>
                    <a:pt x="1032" y="229"/>
                  </a:cubicBezTo>
                  <a:moveTo>
                    <a:pt x="1032" y="229"/>
                  </a:moveTo>
                  <a:cubicBezTo>
                    <a:pt x="1032" y="229"/>
                    <a:pt x="1032" y="229"/>
                    <a:pt x="1032" y="229"/>
                  </a:cubicBezTo>
                  <a:cubicBezTo>
                    <a:pt x="1032" y="229"/>
                    <a:pt x="1032" y="229"/>
                    <a:pt x="1032" y="229"/>
                  </a:cubicBezTo>
                  <a:moveTo>
                    <a:pt x="1032" y="229"/>
                  </a:moveTo>
                  <a:cubicBezTo>
                    <a:pt x="1032" y="229"/>
                    <a:pt x="1032" y="229"/>
                    <a:pt x="1032" y="229"/>
                  </a:cubicBezTo>
                  <a:cubicBezTo>
                    <a:pt x="1032" y="229"/>
                    <a:pt x="1032" y="229"/>
                    <a:pt x="1032" y="229"/>
                  </a:cubicBezTo>
                  <a:moveTo>
                    <a:pt x="1032" y="229"/>
                  </a:moveTo>
                  <a:cubicBezTo>
                    <a:pt x="1032" y="229"/>
                    <a:pt x="1032" y="229"/>
                    <a:pt x="1032" y="229"/>
                  </a:cubicBezTo>
                  <a:cubicBezTo>
                    <a:pt x="1032" y="229"/>
                    <a:pt x="1032" y="229"/>
                    <a:pt x="1032" y="229"/>
                  </a:cubicBezTo>
                  <a:moveTo>
                    <a:pt x="1032" y="229"/>
                  </a:moveTo>
                  <a:cubicBezTo>
                    <a:pt x="1032" y="229"/>
                    <a:pt x="1032" y="229"/>
                    <a:pt x="1032" y="229"/>
                  </a:cubicBezTo>
                  <a:cubicBezTo>
                    <a:pt x="1032" y="229"/>
                    <a:pt x="1032" y="229"/>
                    <a:pt x="1032" y="229"/>
                  </a:cubicBezTo>
                  <a:moveTo>
                    <a:pt x="1032" y="229"/>
                  </a:moveTo>
                  <a:cubicBezTo>
                    <a:pt x="1032" y="229"/>
                    <a:pt x="1032" y="229"/>
                    <a:pt x="1032" y="229"/>
                  </a:cubicBezTo>
                  <a:cubicBezTo>
                    <a:pt x="1032" y="229"/>
                    <a:pt x="1032" y="229"/>
                    <a:pt x="1032" y="229"/>
                  </a:cubicBezTo>
                  <a:moveTo>
                    <a:pt x="1032" y="229"/>
                  </a:moveTo>
                  <a:cubicBezTo>
                    <a:pt x="1032" y="229"/>
                    <a:pt x="1032" y="229"/>
                    <a:pt x="1032" y="229"/>
                  </a:cubicBezTo>
                  <a:cubicBezTo>
                    <a:pt x="1032" y="229"/>
                    <a:pt x="1032" y="229"/>
                    <a:pt x="1032" y="229"/>
                  </a:cubicBezTo>
                  <a:moveTo>
                    <a:pt x="1032" y="228"/>
                  </a:moveTo>
                  <a:cubicBezTo>
                    <a:pt x="1032" y="229"/>
                    <a:pt x="1032" y="229"/>
                    <a:pt x="1032" y="229"/>
                  </a:cubicBezTo>
                  <a:cubicBezTo>
                    <a:pt x="1032" y="228"/>
                    <a:pt x="1032" y="228"/>
                    <a:pt x="1032" y="228"/>
                  </a:cubicBezTo>
                  <a:moveTo>
                    <a:pt x="1032" y="228"/>
                  </a:moveTo>
                  <a:cubicBezTo>
                    <a:pt x="1032" y="228"/>
                    <a:pt x="1032" y="228"/>
                    <a:pt x="1032" y="228"/>
                  </a:cubicBezTo>
                  <a:cubicBezTo>
                    <a:pt x="1032" y="228"/>
                    <a:pt x="1032" y="228"/>
                    <a:pt x="1032" y="228"/>
                  </a:cubicBezTo>
                  <a:moveTo>
                    <a:pt x="1032" y="228"/>
                  </a:moveTo>
                  <a:cubicBezTo>
                    <a:pt x="1032" y="228"/>
                    <a:pt x="1032" y="228"/>
                    <a:pt x="1032" y="228"/>
                  </a:cubicBezTo>
                  <a:cubicBezTo>
                    <a:pt x="1032" y="228"/>
                    <a:pt x="1032" y="228"/>
                    <a:pt x="1032" y="228"/>
                  </a:cubicBezTo>
                  <a:moveTo>
                    <a:pt x="1032" y="228"/>
                  </a:moveTo>
                  <a:cubicBezTo>
                    <a:pt x="1032" y="228"/>
                    <a:pt x="1032" y="228"/>
                    <a:pt x="1032" y="228"/>
                  </a:cubicBezTo>
                  <a:cubicBezTo>
                    <a:pt x="1032" y="228"/>
                    <a:pt x="1032" y="228"/>
                    <a:pt x="1032" y="228"/>
                  </a:cubicBezTo>
                  <a:moveTo>
                    <a:pt x="1032" y="228"/>
                  </a:moveTo>
                  <a:cubicBezTo>
                    <a:pt x="1032" y="228"/>
                    <a:pt x="1032" y="228"/>
                    <a:pt x="1032" y="228"/>
                  </a:cubicBezTo>
                  <a:cubicBezTo>
                    <a:pt x="1032" y="228"/>
                    <a:pt x="1032" y="228"/>
                    <a:pt x="1032" y="228"/>
                  </a:cubicBezTo>
                  <a:moveTo>
                    <a:pt x="1032" y="228"/>
                  </a:moveTo>
                  <a:cubicBezTo>
                    <a:pt x="1032" y="228"/>
                    <a:pt x="1032" y="228"/>
                    <a:pt x="1032" y="228"/>
                  </a:cubicBezTo>
                  <a:cubicBezTo>
                    <a:pt x="1032" y="228"/>
                    <a:pt x="1032" y="228"/>
                    <a:pt x="1032" y="228"/>
                  </a:cubicBezTo>
                  <a:moveTo>
                    <a:pt x="1032" y="228"/>
                  </a:moveTo>
                  <a:cubicBezTo>
                    <a:pt x="1032" y="228"/>
                    <a:pt x="1032" y="228"/>
                    <a:pt x="1032" y="228"/>
                  </a:cubicBezTo>
                  <a:cubicBezTo>
                    <a:pt x="1032" y="228"/>
                    <a:pt x="1032" y="228"/>
                    <a:pt x="1032" y="228"/>
                  </a:cubicBezTo>
                  <a:moveTo>
                    <a:pt x="1032" y="228"/>
                  </a:moveTo>
                  <a:cubicBezTo>
                    <a:pt x="1032" y="228"/>
                    <a:pt x="1032" y="228"/>
                    <a:pt x="1032" y="228"/>
                  </a:cubicBezTo>
                  <a:cubicBezTo>
                    <a:pt x="1032" y="228"/>
                    <a:pt x="1032" y="228"/>
                    <a:pt x="1032" y="228"/>
                  </a:cubicBezTo>
                  <a:moveTo>
                    <a:pt x="1032" y="228"/>
                  </a:moveTo>
                  <a:cubicBezTo>
                    <a:pt x="1032" y="228"/>
                    <a:pt x="1032" y="228"/>
                    <a:pt x="1032" y="228"/>
                  </a:cubicBezTo>
                  <a:cubicBezTo>
                    <a:pt x="1032" y="228"/>
                    <a:pt x="1032" y="228"/>
                    <a:pt x="1032" y="228"/>
                  </a:cubicBezTo>
                  <a:moveTo>
                    <a:pt x="1032" y="228"/>
                  </a:moveTo>
                  <a:cubicBezTo>
                    <a:pt x="1032" y="228"/>
                    <a:pt x="1032" y="228"/>
                    <a:pt x="1032" y="228"/>
                  </a:cubicBezTo>
                  <a:cubicBezTo>
                    <a:pt x="1032" y="228"/>
                    <a:pt x="1032" y="228"/>
                    <a:pt x="1032" y="228"/>
                  </a:cubicBezTo>
                  <a:moveTo>
                    <a:pt x="1032" y="228"/>
                  </a:moveTo>
                  <a:cubicBezTo>
                    <a:pt x="1032" y="228"/>
                    <a:pt x="1032" y="228"/>
                    <a:pt x="1032" y="228"/>
                  </a:cubicBezTo>
                  <a:cubicBezTo>
                    <a:pt x="1032" y="228"/>
                    <a:pt x="1032" y="228"/>
                    <a:pt x="1032" y="228"/>
                  </a:cubicBezTo>
                  <a:moveTo>
                    <a:pt x="1032" y="228"/>
                  </a:moveTo>
                  <a:cubicBezTo>
                    <a:pt x="1032" y="228"/>
                    <a:pt x="1032" y="228"/>
                    <a:pt x="1032" y="228"/>
                  </a:cubicBezTo>
                  <a:cubicBezTo>
                    <a:pt x="1032" y="228"/>
                    <a:pt x="1032" y="228"/>
                    <a:pt x="1032" y="228"/>
                  </a:cubicBezTo>
                  <a:moveTo>
                    <a:pt x="1032" y="228"/>
                  </a:moveTo>
                  <a:cubicBezTo>
                    <a:pt x="1032" y="228"/>
                    <a:pt x="1032" y="228"/>
                    <a:pt x="1032" y="228"/>
                  </a:cubicBezTo>
                  <a:cubicBezTo>
                    <a:pt x="1032" y="228"/>
                    <a:pt x="1032" y="228"/>
                    <a:pt x="1032" y="228"/>
                  </a:cubicBezTo>
                  <a:moveTo>
                    <a:pt x="1032" y="228"/>
                  </a:moveTo>
                  <a:cubicBezTo>
                    <a:pt x="1032" y="228"/>
                    <a:pt x="1032" y="228"/>
                    <a:pt x="1032" y="228"/>
                  </a:cubicBezTo>
                  <a:cubicBezTo>
                    <a:pt x="1032" y="228"/>
                    <a:pt x="1032" y="228"/>
                    <a:pt x="1032" y="228"/>
                  </a:cubicBezTo>
                  <a:moveTo>
                    <a:pt x="1032" y="228"/>
                  </a:moveTo>
                  <a:cubicBezTo>
                    <a:pt x="1032" y="228"/>
                    <a:pt x="1032" y="228"/>
                    <a:pt x="1032" y="228"/>
                  </a:cubicBezTo>
                  <a:cubicBezTo>
                    <a:pt x="1032" y="228"/>
                    <a:pt x="1032" y="228"/>
                    <a:pt x="1032" y="228"/>
                  </a:cubicBezTo>
                  <a:moveTo>
                    <a:pt x="1031" y="228"/>
                  </a:moveTo>
                  <a:cubicBezTo>
                    <a:pt x="1031" y="228"/>
                    <a:pt x="1031" y="228"/>
                    <a:pt x="1031" y="228"/>
                  </a:cubicBezTo>
                  <a:cubicBezTo>
                    <a:pt x="1031" y="228"/>
                    <a:pt x="1031" y="228"/>
                    <a:pt x="1031" y="228"/>
                  </a:cubicBezTo>
                  <a:moveTo>
                    <a:pt x="1031" y="228"/>
                  </a:moveTo>
                  <a:cubicBezTo>
                    <a:pt x="1031" y="228"/>
                    <a:pt x="1031" y="228"/>
                    <a:pt x="1031" y="228"/>
                  </a:cubicBezTo>
                  <a:cubicBezTo>
                    <a:pt x="1031" y="228"/>
                    <a:pt x="1031" y="228"/>
                    <a:pt x="1031" y="228"/>
                  </a:cubicBezTo>
                  <a:moveTo>
                    <a:pt x="1031" y="228"/>
                  </a:moveTo>
                  <a:cubicBezTo>
                    <a:pt x="1031" y="228"/>
                    <a:pt x="1031" y="228"/>
                    <a:pt x="1031" y="228"/>
                  </a:cubicBezTo>
                  <a:cubicBezTo>
                    <a:pt x="1031" y="228"/>
                    <a:pt x="1031" y="228"/>
                    <a:pt x="1031" y="228"/>
                  </a:cubicBezTo>
                  <a:moveTo>
                    <a:pt x="1031" y="228"/>
                  </a:moveTo>
                  <a:cubicBezTo>
                    <a:pt x="1031" y="228"/>
                    <a:pt x="1031" y="228"/>
                    <a:pt x="1031" y="228"/>
                  </a:cubicBezTo>
                  <a:cubicBezTo>
                    <a:pt x="1031" y="228"/>
                    <a:pt x="1031" y="228"/>
                    <a:pt x="1031" y="228"/>
                  </a:cubicBezTo>
                  <a:moveTo>
                    <a:pt x="1031" y="228"/>
                  </a:moveTo>
                  <a:cubicBezTo>
                    <a:pt x="1031" y="228"/>
                    <a:pt x="1031" y="228"/>
                    <a:pt x="1031" y="228"/>
                  </a:cubicBezTo>
                  <a:cubicBezTo>
                    <a:pt x="1031" y="228"/>
                    <a:pt x="1031" y="228"/>
                    <a:pt x="1031" y="228"/>
                  </a:cubicBezTo>
                  <a:moveTo>
                    <a:pt x="1031" y="228"/>
                  </a:moveTo>
                  <a:cubicBezTo>
                    <a:pt x="1031" y="228"/>
                    <a:pt x="1031" y="228"/>
                    <a:pt x="1031" y="228"/>
                  </a:cubicBezTo>
                  <a:cubicBezTo>
                    <a:pt x="1031" y="228"/>
                    <a:pt x="1031" y="228"/>
                    <a:pt x="1031" y="228"/>
                  </a:cubicBezTo>
                  <a:moveTo>
                    <a:pt x="1031" y="228"/>
                  </a:moveTo>
                  <a:cubicBezTo>
                    <a:pt x="1031" y="228"/>
                    <a:pt x="1031" y="228"/>
                    <a:pt x="1031" y="228"/>
                  </a:cubicBezTo>
                  <a:cubicBezTo>
                    <a:pt x="1031" y="228"/>
                    <a:pt x="1031" y="228"/>
                    <a:pt x="1031" y="228"/>
                  </a:cubicBezTo>
                  <a:moveTo>
                    <a:pt x="1031" y="228"/>
                  </a:moveTo>
                  <a:cubicBezTo>
                    <a:pt x="1031" y="228"/>
                    <a:pt x="1031" y="228"/>
                    <a:pt x="1031" y="228"/>
                  </a:cubicBezTo>
                  <a:cubicBezTo>
                    <a:pt x="1031" y="228"/>
                    <a:pt x="1031" y="228"/>
                    <a:pt x="1031" y="228"/>
                  </a:cubicBezTo>
                  <a:moveTo>
                    <a:pt x="1031" y="228"/>
                  </a:moveTo>
                  <a:cubicBezTo>
                    <a:pt x="1031" y="228"/>
                    <a:pt x="1031" y="228"/>
                    <a:pt x="1031" y="228"/>
                  </a:cubicBezTo>
                  <a:cubicBezTo>
                    <a:pt x="1031" y="228"/>
                    <a:pt x="1031" y="228"/>
                    <a:pt x="1031" y="228"/>
                  </a:cubicBezTo>
                  <a:moveTo>
                    <a:pt x="1031" y="228"/>
                  </a:moveTo>
                  <a:cubicBezTo>
                    <a:pt x="1031" y="228"/>
                    <a:pt x="1031" y="228"/>
                    <a:pt x="1031" y="228"/>
                  </a:cubicBezTo>
                  <a:cubicBezTo>
                    <a:pt x="1031" y="228"/>
                    <a:pt x="1031" y="228"/>
                    <a:pt x="1031" y="228"/>
                  </a:cubicBezTo>
                  <a:moveTo>
                    <a:pt x="1031" y="228"/>
                  </a:moveTo>
                  <a:cubicBezTo>
                    <a:pt x="1031" y="228"/>
                    <a:pt x="1031" y="228"/>
                    <a:pt x="1031" y="228"/>
                  </a:cubicBezTo>
                  <a:cubicBezTo>
                    <a:pt x="1031" y="228"/>
                    <a:pt x="1031" y="228"/>
                    <a:pt x="1031" y="228"/>
                  </a:cubicBezTo>
                  <a:moveTo>
                    <a:pt x="1031" y="228"/>
                  </a:moveTo>
                  <a:cubicBezTo>
                    <a:pt x="1031" y="228"/>
                    <a:pt x="1031" y="228"/>
                    <a:pt x="1031" y="228"/>
                  </a:cubicBezTo>
                  <a:cubicBezTo>
                    <a:pt x="1031" y="228"/>
                    <a:pt x="1031" y="228"/>
                    <a:pt x="1031" y="228"/>
                  </a:cubicBezTo>
                  <a:moveTo>
                    <a:pt x="1031" y="228"/>
                  </a:moveTo>
                  <a:cubicBezTo>
                    <a:pt x="1031" y="228"/>
                    <a:pt x="1031" y="228"/>
                    <a:pt x="1031" y="228"/>
                  </a:cubicBezTo>
                  <a:cubicBezTo>
                    <a:pt x="1031" y="228"/>
                    <a:pt x="1031" y="228"/>
                    <a:pt x="1031" y="228"/>
                  </a:cubicBezTo>
                  <a:moveTo>
                    <a:pt x="1031" y="228"/>
                  </a:moveTo>
                  <a:cubicBezTo>
                    <a:pt x="1031" y="228"/>
                    <a:pt x="1031" y="228"/>
                    <a:pt x="1031" y="228"/>
                  </a:cubicBezTo>
                  <a:cubicBezTo>
                    <a:pt x="1031" y="228"/>
                    <a:pt x="1031" y="228"/>
                    <a:pt x="1031" y="228"/>
                  </a:cubicBezTo>
                  <a:moveTo>
                    <a:pt x="1031" y="228"/>
                  </a:moveTo>
                  <a:cubicBezTo>
                    <a:pt x="1031" y="228"/>
                    <a:pt x="1031" y="228"/>
                    <a:pt x="1031" y="228"/>
                  </a:cubicBezTo>
                  <a:cubicBezTo>
                    <a:pt x="1031" y="228"/>
                    <a:pt x="1031" y="228"/>
                    <a:pt x="1031" y="228"/>
                  </a:cubicBezTo>
                  <a:moveTo>
                    <a:pt x="1031" y="228"/>
                  </a:moveTo>
                  <a:cubicBezTo>
                    <a:pt x="1031" y="228"/>
                    <a:pt x="1031" y="228"/>
                    <a:pt x="1031" y="228"/>
                  </a:cubicBezTo>
                  <a:cubicBezTo>
                    <a:pt x="1031" y="228"/>
                    <a:pt x="1031" y="228"/>
                    <a:pt x="1031" y="228"/>
                  </a:cubicBezTo>
                  <a:moveTo>
                    <a:pt x="1031" y="228"/>
                  </a:moveTo>
                  <a:cubicBezTo>
                    <a:pt x="1031" y="228"/>
                    <a:pt x="1031" y="228"/>
                    <a:pt x="1031" y="228"/>
                  </a:cubicBezTo>
                  <a:cubicBezTo>
                    <a:pt x="1031" y="228"/>
                    <a:pt x="1031" y="228"/>
                    <a:pt x="1031" y="228"/>
                  </a:cubicBezTo>
                  <a:moveTo>
                    <a:pt x="1031" y="228"/>
                  </a:moveTo>
                  <a:cubicBezTo>
                    <a:pt x="1031" y="228"/>
                    <a:pt x="1031" y="228"/>
                    <a:pt x="1031" y="228"/>
                  </a:cubicBezTo>
                  <a:cubicBezTo>
                    <a:pt x="1031" y="228"/>
                    <a:pt x="1031" y="228"/>
                    <a:pt x="1031" y="228"/>
                  </a:cubicBezTo>
                  <a:moveTo>
                    <a:pt x="1031" y="227"/>
                  </a:moveTo>
                  <a:cubicBezTo>
                    <a:pt x="1031" y="228"/>
                    <a:pt x="1031" y="228"/>
                    <a:pt x="1031" y="228"/>
                  </a:cubicBezTo>
                  <a:cubicBezTo>
                    <a:pt x="1031" y="227"/>
                    <a:pt x="1031" y="227"/>
                    <a:pt x="1031" y="227"/>
                  </a:cubicBezTo>
                  <a:moveTo>
                    <a:pt x="1031" y="227"/>
                  </a:moveTo>
                  <a:cubicBezTo>
                    <a:pt x="1031" y="227"/>
                    <a:pt x="1031" y="227"/>
                    <a:pt x="1031" y="227"/>
                  </a:cubicBezTo>
                  <a:cubicBezTo>
                    <a:pt x="1031" y="227"/>
                    <a:pt x="1031" y="227"/>
                    <a:pt x="1031" y="227"/>
                  </a:cubicBezTo>
                  <a:moveTo>
                    <a:pt x="1031" y="227"/>
                  </a:moveTo>
                  <a:cubicBezTo>
                    <a:pt x="1031" y="227"/>
                    <a:pt x="1031" y="227"/>
                    <a:pt x="1031" y="227"/>
                  </a:cubicBezTo>
                  <a:cubicBezTo>
                    <a:pt x="1031" y="227"/>
                    <a:pt x="1031" y="227"/>
                    <a:pt x="1031" y="227"/>
                  </a:cubicBezTo>
                  <a:moveTo>
                    <a:pt x="1031" y="227"/>
                  </a:moveTo>
                  <a:cubicBezTo>
                    <a:pt x="1031" y="227"/>
                    <a:pt x="1031" y="227"/>
                    <a:pt x="1031" y="227"/>
                  </a:cubicBezTo>
                  <a:cubicBezTo>
                    <a:pt x="1031" y="227"/>
                    <a:pt x="1031" y="227"/>
                    <a:pt x="1031" y="227"/>
                  </a:cubicBezTo>
                  <a:moveTo>
                    <a:pt x="1031" y="227"/>
                  </a:moveTo>
                  <a:cubicBezTo>
                    <a:pt x="1031" y="227"/>
                    <a:pt x="1031" y="227"/>
                    <a:pt x="1031" y="227"/>
                  </a:cubicBezTo>
                  <a:cubicBezTo>
                    <a:pt x="1031" y="227"/>
                    <a:pt x="1031" y="227"/>
                    <a:pt x="1031" y="227"/>
                  </a:cubicBezTo>
                  <a:moveTo>
                    <a:pt x="1031" y="227"/>
                  </a:moveTo>
                  <a:cubicBezTo>
                    <a:pt x="1031" y="227"/>
                    <a:pt x="1031" y="227"/>
                    <a:pt x="1031" y="227"/>
                  </a:cubicBezTo>
                  <a:cubicBezTo>
                    <a:pt x="1031" y="227"/>
                    <a:pt x="1031" y="227"/>
                    <a:pt x="1031" y="227"/>
                  </a:cubicBezTo>
                  <a:moveTo>
                    <a:pt x="1031" y="227"/>
                  </a:moveTo>
                  <a:cubicBezTo>
                    <a:pt x="1031" y="227"/>
                    <a:pt x="1031" y="227"/>
                    <a:pt x="1031" y="227"/>
                  </a:cubicBezTo>
                  <a:cubicBezTo>
                    <a:pt x="1031" y="227"/>
                    <a:pt x="1031" y="227"/>
                    <a:pt x="1031" y="227"/>
                  </a:cubicBezTo>
                  <a:moveTo>
                    <a:pt x="1031" y="227"/>
                  </a:moveTo>
                  <a:cubicBezTo>
                    <a:pt x="1031" y="227"/>
                    <a:pt x="1031" y="227"/>
                    <a:pt x="1031" y="227"/>
                  </a:cubicBezTo>
                  <a:cubicBezTo>
                    <a:pt x="1031" y="227"/>
                    <a:pt x="1031" y="227"/>
                    <a:pt x="1031" y="227"/>
                  </a:cubicBezTo>
                  <a:moveTo>
                    <a:pt x="1031" y="227"/>
                  </a:moveTo>
                  <a:cubicBezTo>
                    <a:pt x="1031" y="227"/>
                    <a:pt x="1031" y="227"/>
                    <a:pt x="1031" y="227"/>
                  </a:cubicBezTo>
                  <a:cubicBezTo>
                    <a:pt x="1031" y="227"/>
                    <a:pt x="1031" y="227"/>
                    <a:pt x="1031" y="227"/>
                  </a:cubicBezTo>
                  <a:moveTo>
                    <a:pt x="1031" y="227"/>
                  </a:moveTo>
                  <a:cubicBezTo>
                    <a:pt x="1031" y="227"/>
                    <a:pt x="1031" y="227"/>
                    <a:pt x="1031" y="227"/>
                  </a:cubicBezTo>
                  <a:cubicBezTo>
                    <a:pt x="1031" y="227"/>
                    <a:pt x="1031" y="227"/>
                    <a:pt x="1031" y="227"/>
                  </a:cubicBezTo>
                  <a:moveTo>
                    <a:pt x="1031" y="227"/>
                  </a:moveTo>
                  <a:cubicBezTo>
                    <a:pt x="1031" y="227"/>
                    <a:pt x="1031" y="227"/>
                    <a:pt x="1031" y="227"/>
                  </a:cubicBezTo>
                  <a:cubicBezTo>
                    <a:pt x="1031" y="227"/>
                    <a:pt x="1031" y="227"/>
                    <a:pt x="1031" y="227"/>
                  </a:cubicBezTo>
                  <a:moveTo>
                    <a:pt x="1031" y="227"/>
                  </a:moveTo>
                  <a:cubicBezTo>
                    <a:pt x="1031" y="227"/>
                    <a:pt x="1031" y="227"/>
                    <a:pt x="1031" y="227"/>
                  </a:cubicBezTo>
                  <a:cubicBezTo>
                    <a:pt x="1031" y="227"/>
                    <a:pt x="1031" y="227"/>
                    <a:pt x="1031" y="227"/>
                  </a:cubicBezTo>
                  <a:moveTo>
                    <a:pt x="1031" y="227"/>
                  </a:moveTo>
                  <a:cubicBezTo>
                    <a:pt x="1031" y="227"/>
                    <a:pt x="1031" y="227"/>
                    <a:pt x="1031" y="227"/>
                  </a:cubicBezTo>
                  <a:cubicBezTo>
                    <a:pt x="1031" y="227"/>
                    <a:pt x="1031" y="227"/>
                    <a:pt x="1031" y="227"/>
                  </a:cubicBezTo>
                  <a:moveTo>
                    <a:pt x="1031" y="227"/>
                  </a:moveTo>
                  <a:cubicBezTo>
                    <a:pt x="1031" y="227"/>
                    <a:pt x="1031" y="227"/>
                    <a:pt x="1031" y="227"/>
                  </a:cubicBezTo>
                  <a:cubicBezTo>
                    <a:pt x="1031" y="227"/>
                    <a:pt x="1031" y="227"/>
                    <a:pt x="1031" y="227"/>
                  </a:cubicBezTo>
                  <a:moveTo>
                    <a:pt x="1028" y="233"/>
                  </a:moveTo>
                  <a:cubicBezTo>
                    <a:pt x="1024" y="234"/>
                    <a:pt x="1019" y="235"/>
                    <a:pt x="1015" y="235"/>
                  </a:cubicBezTo>
                  <a:cubicBezTo>
                    <a:pt x="1013" y="235"/>
                    <a:pt x="1010" y="236"/>
                    <a:pt x="1009" y="237"/>
                  </a:cubicBezTo>
                  <a:cubicBezTo>
                    <a:pt x="1008" y="237"/>
                    <a:pt x="1008" y="237"/>
                    <a:pt x="1004" y="244"/>
                  </a:cubicBezTo>
                  <a:cubicBezTo>
                    <a:pt x="1005" y="246"/>
                    <a:pt x="1006" y="249"/>
                    <a:pt x="1007" y="251"/>
                  </a:cubicBezTo>
                  <a:cubicBezTo>
                    <a:pt x="1006" y="249"/>
                    <a:pt x="1005" y="246"/>
                    <a:pt x="1004" y="244"/>
                  </a:cubicBezTo>
                  <a:cubicBezTo>
                    <a:pt x="1002" y="244"/>
                    <a:pt x="1001" y="244"/>
                    <a:pt x="999" y="244"/>
                  </a:cubicBezTo>
                  <a:cubicBezTo>
                    <a:pt x="997" y="240"/>
                    <a:pt x="996" y="235"/>
                    <a:pt x="994" y="230"/>
                  </a:cubicBezTo>
                  <a:cubicBezTo>
                    <a:pt x="992" y="230"/>
                    <a:pt x="991" y="230"/>
                    <a:pt x="989" y="230"/>
                  </a:cubicBezTo>
                  <a:cubicBezTo>
                    <a:pt x="991" y="230"/>
                    <a:pt x="992" y="230"/>
                    <a:pt x="994" y="230"/>
                  </a:cubicBezTo>
                  <a:cubicBezTo>
                    <a:pt x="1004" y="229"/>
                    <a:pt x="1015" y="228"/>
                    <a:pt x="1025" y="226"/>
                  </a:cubicBezTo>
                  <a:cubicBezTo>
                    <a:pt x="1026" y="229"/>
                    <a:pt x="1027" y="231"/>
                    <a:pt x="1028" y="233"/>
                  </a:cubicBezTo>
                  <a:moveTo>
                    <a:pt x="1032" y="226"/>
                  </a:moveTo>
                  <a:cubicBezTo>
                    <a:pt x="1032" y="226"/>
                    <a:pt x="1032" y="225"/>
                    <a:pt x="1032" y="225"/>
                  </a:cubicBezTo>
                  <a:cubicBezTo>
                    <a:pt x="1032" y="225"/>
                    <a:pt x="1032" y="226"/>
                    <a:pt x="1032" y="226"/>
                  </a:cubicBezTo>
                  <a:cubicBezTo>
                    <a:pt x="1032" y="226"/>
                    <a:pt x="1032" y="226"/>
                    <a:pt x="1032" y="226"/>
                  </a:cubicBezTo>
                  <a:moveTo>
                    <a:pt x="1031" y="225"/>
                  </a:moveTo>
                  <a:cubicBezTo>
                    <a:pt x="1031" y="225"/>
                    <a:pt x="1030" y="226"/>
                    <a:pt x="1031" y="227"/>
                  </a:cubicBezTo>
                  <a:cubicBezTo>
                    <a:pt x="1031" y="226"/>
                    <a:pt x="1030" y="226"/>
                    <a:pt x="1031" y="225"/>
                  </a:cubicBezTo>
                  <a:cubicBezTo>
                    <a:pt x="1031" y="225"/>
                    <a:pt x="1031" y="225"/>
                    <a:pt x="1031" y="225"/>
                  </a:cubicBezTo>
                  <a:moveTo>
                    <a:pt x="829" y="337"/>
                  </a:moveTo>
                  <a:cubicBezTo>
                    <a:pt x="829" y="334"/>
                    <a:pt x="829" y="331"/>
                    <a:pt x="829" y="329"/>
                  </a:cubicBezTo>
                  <a:cubicBezTo>
                    <a:pt x="819" y="329"/>
                    <a:pt x="819" y="329"/>
                    <a:pt x="819" y="329"/>
                  </a:cubicBezTo>
                  <a:cubicBezTo>
                    <a:pt x="812" y="345"/>
                    <a:pt x="812" y="345"/>
                    <a:pt x="812" y="345"/>
                  </a:cubicBezTo>
                  <a:cubicBezTo>
                    <a:pt x="823" y="337"/>
                    <a:pt x="823" y="337"/>
                    <a:pt x="823" y="337"/>
                  </a:cubicBezTo>
                  <a:cubicBezTo>
                    <a:pt x="823" y="342"/>
                    <a:pt x="823" y="347"/>
                    <a:pt x="823" y="353"/>
                  </a:cubicBezTo>
                  <a:cubicBezTo>
                    <a:pt x="829" y="337"/>
                    <a:pt x="829" y="337"/>
                    <a:pt x="829" y="337"/>
                  </a:cubicBezTo>
                  <a:moveTo>
                    <a:pt x="1008" y="578"/>
                  </a:moveTo>
                  <a:cubicBezTo>
                    <a:pt x="999" y="560"/>
                    <a:pt x="999" y="560"/>
                    <a:pt x="999" y="560"/>
                  </a:cubicBezTo>
                  <a:cubicBezTo>
                    <a:pt x="1008" y="578"/>
                    <a:pt x="1008" y="578"/>
                    <a:pt x="1008" y="578"/>
                  </a:cubicBezTo>
                  <a:moveTo>
                    <a:pt x="1008" y="480"/>
                  </a:moveTo>
                  <a:cubicBezTo>
                    <a:pt x="1013" y="470"/>
                    <a:pt x="1013" y="470"/>
                    <a:pt x="1013" y="470"/>
                  </a:cubicBezTo>
                  <a:cubicBezTo>
                    <a:pt x="1008" y="480"/>
                    <a:pt x="1008" y="480"/>
                    <a:pt x="1008" y="480"/>
                  </a:cubicBezTo>
                  <a:moveTo>
                    <a:pt x="1024" y="461"/>
                  </a:moveTo>
                  <a:cubicBezTo>
                    <a:pt x="1013" y="470"/>
                    <a:pt x="1013" y="470"/>
                    <a:pt x="1013" y="470"/>
                  </a:cubicBezTo>
                  <a:cubicBezTo>
                    <a:pt x="1024" y="461"/>
                    <a:pt x="1024" y="461"/>
                    <a:pt x="1024" y="461"/>
                  </a:cubicBezTo>
                  <a:moveTo>
                    <a:pt x="1273" y="419"/>
                  </a:moveTo>
                  <a:cubicBezTo>
                    <a:pt x="1233" y="329"/>
                    <a:pt x="1182" y="248"/>
                    <a:pt x="1124" y="179"/>
                  </a:cubicBezTo>
                  <a:cubicBezTo>
                    <a:pt x="1123" y="179"/>
                    <a:pt x="1122" y="179"/>
                    <a:pt x="1120" y="179"/>
                  </a:cubicBezTo>
                  <a:cubicBezTo>
                    <a:pt x="1114" y="181"/>
                    <a:pt x="1107" y="182"/>
                    <a:pt x="1100" y="184"/>
                  </a:cubicBezTo>
                  <a:cubicBezTo>
                    <a:pt x="1091" y="186"/>
                    <a:pt x="1081" y="188"/>
                    <a:pt x="1072" y="190"/>
                  </a:cubicBezTo>
                  <a:cubicBezTo>
                    <a:pt x="1068" y="186"/>
                    <a:pt x="1066" y="181"/>
                    <a:pt x="1063" y="177"/>
                  </a:cubicBezTo>
                  <a:cubicBezTo>
                    <a:pt x="1060" y="178"/>
                    <a:pt x="1058" y="178"/>
                    <a:pt x="1055" y="178"/>
                  </a:cubicBezTo>
                  <a:cubicBezTo>
                    <a:pt x="1065" y="189"/>
                    <a:pt x="1065" y="189"/>
                    <a:pt x="1075" y="197"/>
                  </a:cubicBezTo>
                  <a:cubicBezTo>
                    <a:pt x="1075" y="197"/>
                    <a:pt x="1073" y="197"/>
                    <a:pt x="1072" y="197"/>
                  </a:cubicBezTo>
                  <a:cubicBezTo>
                    <a:pt x="1056" y="207"/>
                    <a:pt x="1056" y="207"/>
                    <a:pt x="1056" y="207"/>
                  </a:cubicBezTo>
                  <a:cubicBezTo>
                    <a:pt x="1054" y="203"/>
                    <a:pt x="1051" y="198"/>
                    <a:pt x="1048" y="194"/>
                  </a:cubicBezTo>
                  <a:cubicBezTo>
                    <a:pt x="1053" y="208"/>
                    <a:pt x="1053" y="208"/>
                    <a:pt x="1053" y="208"/>
                  </a:cubicBezTo>
                  <a:cubicBezTo>
                    <a:pt x="1048" y="194"/>
                    <a:pt x="1048" y="194"/>
                    <a:pt x="1048" y="194"/>
                  </a:cubicBezTo>
                  <a:cubicBezTo>
                    <a:pt x="1046" y="194"/>
                    <a:pt x="1043" y="195"/>
                    <a:pt x="1040" y="195"/>
                  </a:cubicBezTo>
                  <a:cubicBezTo>
                    <a:pt x="1045" y="202"/>
                    <a:pt x="1048" y="209"/>
                    <a:pt x="1052" y="215"/>
                  </a:cubicBezTo>
                  <a:cubicBezTo>
                    <a:pt x="1047" y="216"/>
                    <a:pt x="1041" y="217"/>
                    <a:pt x="1035" y="218"/>
                  </a:cubicBezTo>
                  <a:cubicBezTo>
                    <a:pt x="1034" y="218"/>
                    <a:pt x="1032" y="218"/>
                    <a:pt x="1031" y="218"/>
                  </a:cubicBezTo>
                  <a:cubicBezTo>
                    <a:pt x="1031" y="218"/>
                    <a:pt x="1031" y="218"/>
                    <a:pt x="1031" y="218"/>
                  </a:cubicBezTo>
                  <a:cubicBezTo>
                    <a:pt x="1018" y="220"/>
                    <a:pt x="1004" y="222"/>
                    <a:pt x="991" y="223"/>
                  </a:cubicBezTo>
                  <a:cubicBezTo>
                    <a:pt x="989" y="230"/>
                    <a:pt x="989" y="230"/>
                    <a:pt x="989" y="230"/>
                  </a:cubicBezTo>
                  <a:cubicBezTo>
                    <a:pt x="991" y="223"/>
                    <a:pt x="991" y="223"/>
                    <a:pt x="991" y="223"/>
                  </a:cubicBezTo>
                  <a:cubicBezTo>
                    <a:pt x="971" y="221"/>
                    <a:pt x="971" y="221"/>
                    <a:pt x="971" y="221"/>
                  </a:cubicBezTo>
                  <a:cubicBezTo>
                    <a:pt x="991" y="223"/>
                    <a:pt x="991" y="223"/>
                    <a:pt x="991" y="223"/>
                  </a:cubicBezTo>
                  <a:cubicBezTo>
                    <a:pt x="1004" y="222"/>
                    <a:pt x="1018" y="220"/>
                    <a:pt x="1031" y="218"/>
                  </a:cubicBezTo>
                  <a:cubicBezTo>
                    <a:pt x="999" y="201"/>
                    <a:pt x="999" y="201"/>
                    <a:pt x="999" y="201"/>
                  </a:cubicBezTo>
                  <a:cubicBezTo>
                    <a:pt x="988" y="195"/>
                    <a:pt x="988" y="195"/>
                    <a:pt x="988" y="195"/>
                  </a:cubicBezTo>
                  <a:cubicBezTo>
                    <a:pt x="966" y="196"/>
                    <a:pt x="944" y="187"/>
                    <a:pt x="922" y="187"/>
                  </a:cubicBezTo>
                  <a:cubicBezTo>
                    <a:pt x="921" y="187"/>
                    <a:pt x="919" y="187"/>
                    <a:pt x="918" y="187"/>
                  </a:cubicBezTo>
                  <a:cubicBezTo>
                    <a:pt x="911" y="188"/>
                    <a:pt x="911" y="188"/>
                    <a:pt x="902" y="193"/>
                  </a:cubicBezTo>
                  <a:cubicBezTo>
                    <a:pt x="908" y="196"/>
                    <a:pt x="916" y="199"/>
                    <a:pt x="922" y="201"/>
                  </a:cubicBezTo>
                  <a:cubicBezTo>
                    <a:pt x="899" y="195"/>
                    <a:pt x="899" y="195"/>
                    <a:pt x="899" y="195"/>
                  </a:cubicBezTo>
                  <a:cubicBezTo>
                    <a:pt x="872" y="210"/>
                    <a:pt x="872" y="210"/>
                    <a:pt x="872" y="210"/>
                  </a:cubicBezTo>
                  <a:cubicBezTo>
                    <a:pt x="868" y="217"/>
                    <a:pt x="868" y="217"/>
                    <a:pt x="868" y="217"/>
                  </a:cubicBezTo>
                  <a:cubicBezTo>
                    <a:pt x="860" y="224"/>
                    <a:pt x="860" y="224"/>
                    <a:pt x="860" y="224"/>
                  </a:cubicBezTo>
                  <a:cubicBezTo>
                    <a:pt x="851" y="224"/>
                    <a:pt x="851" y="224"/>
                    <a:pt x="851" y="224"/>
                  </a:cubicBezTo>
                  <a:cubicBezTo>
                    <a:pt x="847" y="231"/>
                    <a:pt x="847" y="231"/>
                    <a:pt x="847" y="231"/>
                  </a:cubicBezTo>
                  <a:cubicBezTo>
                    <a:pt x="843" y="246"/>
                    <a:pt x="843" y="246"/>
                    <a:pt x="843" y="246"/>
                  </a:cubicBezTo>
                  <a:cubicBezTo>
                    <a:pt x="829" y="253"/>
                    <a:pt x="829" y="253"/>
                    <a:pt x="829" y="253"/>
                  </a:cubicBezTo>
                  <a:cubicBezTo>
                    <a:pt x="823" y="259"/>
                    <a:pt x="823" y="259"/>
                    <a:pt x="823" y="259"/>
                  </a:cubicBezTo>
                  <a:cubicBezTo>
                    <a:pt x="819" y="268"/>
                    <a:pt x="819" y="268"/>
                    <a:pt x="819" y="268"/>
                  </a:cubicBezTo>
                  <a:cubicBezTo>
                    <a:pt x="809" y="275"/>
                    <a:pt x="809" y="275"/>
                    <a:pt x="809" y="275"/>
                  </a:cubicBezTo>
                  <a:cubicBezTo>
                    <a:pt x="806" y="275"/>
                    <a:pt x="802" y="275"/>
                    <a:pt x="799" y="275"/>
                  </a:cubicBezTo>
                  <a:cubicBezTo>
                    <a:pt x="789" y="283"/>
                    <a:pt x="789" y="283"/>
                    <a:pt x="789" y="283"/>
                  </a:cubicBezTo>
                  <a:cubicBezTo>
                    <a:pt x="788" y="297"/>
                    <a:pt x="788" y="297"/>
                    <a:pt x="788" y="297"/>
                  </a:cubicBezTo>
                  <a:cubicBezTo>
                    <a:pt x="789" y="297"/>
                    <a:pt x="791" y="297"/>
                    <a:pt x="793" y="297"/>
                  </a:cubicBezTo>
                  <a:cubicBezTo>
                    <a:pt x="793" y="300"/>
                    <a:pt x="793" y="302"/>
                    <a:pt x="792" y="305"/>
                  </a:cubicBezTo>
                  <a:cubicBezTo>
                    <a:pt x="797" y="323"/>
                    <a:pt x="797" y="323"/>
                    <a:pt x="797" y="323"/>
                  </a:cubicBezTo>
                  <a:cubicBezTo>
                    <a:pt x="818" y="313"/>
                    <a:pt x="818" y="313"/>
                    <a:pt x="818" y="313"/>
                  </a:cubicBezTo>
                  <a:cubicBezTo>
                    <a:pt x="820" y="313"/>
                    <a:pt x="822" y="313"/>
                    <a:pt x="824" y="313"/>
                  </a:cubicBezTo>
                  <a:cubicBezTo>
                    <a:pt x="833" y="306"/>
                    <a:pt x="833" y="306"/>
                    <a:pt x="833" y="306"/>
                  </a:cubicBezTo>
                  <a:cubicBezTo>
                    <a:pt x="840" y="329"/>
                    <a:pt x="840" y="329"/>
                    <a:pt x="840" y="329"/>
                  </a:cubicBezTo>
                  <a:cubicBezTo>
                    <a:pt x="840" y="331"/>
                    <a:pt x="840" y="334"/>
                    <a:pt x="840" y="337"/>
                  </a:cubicBezTo>
                  <a:cubicBezTo>
                    <a:pt x="846" y="353"/>
                    <a:pt x="846" y="353"/>
                    <a:pt x="846" y="353"/>
                  </a:cubicBezTo>
                  <a:cubicBezTo>
                    <a:pt x="872" y="343"/>
                    <a:pt x="872" y="343"/>
                    <a:pt x="872" y="343"/>
                  </a:cubicBezTo>
                  <a:cubicBezTo>
                    <a:pt x="881" y="305"/>
                    <a:pt x="881" y="305"/>
                    <a:pt x="881" y="305"/>
                  </a:cubicBezTo>
                  <a:cubicBezTo>
                    <a:pt x="872" y="343"/>
                    <a:pt x="872" y="343"/>
                    <a:pt x="872" y="343"/>
                  </a:cubicBezTo>
                  <a:cubicBezTo>
                    <a:pt x="846" y="353"/>
                    <a:pt x="846" y="353"/>
                    <a:pt x="846" y="353"/>
                  </a:cubicBezTo>
                  <a:cubicBezTo>
                    <a:pt x="840" y="337"/>
                    <a:pt x="840" y="337"/>
                    <a:pt x="840" y="337"/>
                  </a:cubicBezTo>
                  <a:cubicBezTo>
                    <a:pt x="829" y="361"/>
                    <a:pt x="829" y="361"/>
                    <a:pt x="829" y="361"/>
                  </a:cubicBezTo>
                  <a:cubicBezTo>
                    <a:pt x="870" y="357"/>
                    <a:pt x="875" y="355"/>
                    <a:pt x="878" y="333"/>
                  </a:cubicBezTo>
                  <a:cubicBezTo>
                    <a:pt x="880" y="321"/>
                    <a:pt x="882" y="320"/>
                    <a:pt x="893" y="312"/>
                  </a:cubicBezTo>
                  <a:cubicBezTo>
                    <a:pt x="893" y="307"/>
                    <a:pt x="892" y="302"/>
                    <a:pt x="891" y="296"/>
                  </a:cubicBezTo>
                  <a:cubicBezTo>
                    <a:pt x="880" y="296"/>
                    <a:pt x="880" y="296"/>
                    <a:pt x="880" y="296"/>
                  </a:cubicBezTo>
                  <a:cubicBezTo>
                    <a:pt x="883" y="267"/>
                    <a:pt x="883" y="267"/>
                    <a:pt x="883" y="267"/>
                  </a:cubicBezTo>
                  <a:cubicBezTo>
                    <a:pt x="874" y="275"/>
                    <a:pt x="874" y="275"/>
                    <a:pt x="874" y="275"/>
                  </a:cubicBezTo>
                  <a:cubicBezTo>
                    <a:pt x="883" y="267"/>
                    <a:pt x="883" y="267"/>
                    <a:pt x="883" y="267"/>
                  </a:cubicBezTo>
                  <a:cubicBezTo>
                    <a:pt x="900" y="251"/>
                    <a:pt x="900" y="251"/>
                    <a:pt x="900" y="251"/>
                  </a:cubicBezTo>
                  <a:cubicBezTo>
                    <a:pt x="903" y="237"/>
                    <a:pt x="903" y="237"/>
                    <a:pt x="903" y="237"/>
                  </a:cubicBezTo>
                  <a:cubicBezTo>
                    <a:pt x="921" y="236"/>
                    <a:pt x="921" y="236"/>
                    <a:pt x="921" y="236"/>
                  </a:cubicBezTo>
                  <a:cubicBezTo>
                    <a:pt x="924" y="236"/>
                    <a:pt x="927" y="235"/>
                    <a:pt x="930" y="235"/>
                  </a:cubicBezTo>
                  <a:cubicBezTo>
                    <a:pt x="931" y="240"/>
                    <a:pt x="932" y="245"/>
                    <a:pt x="934" y="250"/>
                  </a:cubicBezTo>
                  <a:cubicBezTo>
                    <a:pt x="932" y="245"/>
                    <a:pt x="931" y="240"/>
                    <a:pt x="930" y="235"/>
                  </a:cubicBezTo>
                  <a:cubicBezTo>
                    <a:pt x="927" y="235"/>
                    <a:pt x="924" y="236"/>
                    <a:pt x="921" y="236"/>
                  </a:cubicBezTo>
                  <a:cubicBezTo>
                    <a:pt x="903" y="237"/>
                    <a:pt x="903" y="237"/>
                    <a:pt x="903" y="237"/>
                  </a:cubicBezTo>
                  <a:cubicBezTo>
                    <a:pt x="900" y="251"/>
                    <a:pt x="900" y="251"/>
                    <a:pt x="900" y="251"/>
                  </a:cubicBezTo>
                  <a:cubicBezTo>
                    <a:pt x="902" y="250"/>
                    <a:pt x="902" y="250"/>
                    <a:pt x="902" y="250"/>
                  </a:cubicBezTo>
                  <a:cubicBezTo>
                    <a:pt x="910" y="241"/>
                    <a:pt x="913" y="239"/>
                    <a:pt x="922" y="248"/>
                  </a:cubicBezTo>
                  <a:cubicBezTo>
                    <a:pt x="922" y="251"/>
                    <a:pt x="921" y="255"/>
                    <a:pt x="921" y="258"/>
                  </a:cubicBezTo>
                  <a:cubicBezTo>
                    <a:pt x="908" y="267"/>
                    <a:pt x="908" y="267"/>
                    <a:pt x="908" y="267"/>
                  </a:cubicBezTo>
                  <a:cubicBezTo>
                    <a:pt x="912" y="296"/>
                    <a:pt x="912" y="296"/>
                    <a:pt x="912" y="296"/>
                  </a:cubicBezTo>
                  <a:cubicBezTo>
                    <a:pt x="915" y="296"/>
                    <a:pt x="919" y="296"/>
                    <a:pt x="922" y="295"/>
                  </a:cubicBezTo>
                  <a:cubicBezTo>
                    <a:pt x="929" y="295"/>
                    <a:pt x="936" y="295"/>
                    <a:pt x="943" y="294"/>
                  </a:cubicBezTo>
                  <a:cubicBezTo>
                    <a:pt x="952" y="294"/>
                    <a:pt x="960" y="293"/>
                    <a:pt x="969" y="292"/>
                  </a:cubicBezTo>
                  <a:cubicBezTo>
                    <a:pt x="970" y="295"/>
                    <a:pt x="970" y="297"/>
                    <a:pt x="971" y="300"/>
                  </a:cubicBezTo>
                  <a:cubicBezTo>
                    <a:pt x="943" y="294"/>
                    <a:pt x="943" y="294"/>
                    <a:pt x="943" y="294"/>
                  </a:cubicBezTo>
                  <a:cubicBezTo>
                    <a:pt x="936" y="295"/>
                    <a:pt x="929" y="295"/>
                    <a:pt x="922" y="295"/>
                  </a:cubicBezTo>
                  <a:cubicBezTo>
                    <a:pt x="941" y="332"/>
                    <a:pt x="941" y="332"/>
                    <a:pt x="941" y="332"/>
                  </a:cubicBezTo>
                  <a:cubicBezTo>
                    <a:pt x="917" y="326"/>
                    <a:pt x="917" y="326"/>
                    <a:pt x="917" y="326"/>
                  </a:cubicBezTo>
                  <a:cubicBezTo>
                    <a:pt x="911" y="367"/>
                    <a:pt x="911" y="367"/>
                    <a:pt x="911" y="367"/>
                  </a:cubicBezTo>
                  <a:cubicBezTo>
                    <a:pt x="881" y="368"/>
                    <a:pt x="881" y="368"/>
                    <a:pt x="881" y="368"/>
                  </a:cubicBezTo>
                  <a:cubicBezTo>
                    <a:pt x="879" y="368"/>
                    <a:pt x="878" y="368"/>
                    <a:pt x="876" y="368"/>
                  </a:cubicBezTo>
                  <a:cubicBezTo>
                    <a:pt x="859" y="376"/>
                    <a:pt x="859" y="376"/>
                    <a:pt x="859" y="376"/>
                  </a:cubicBezTo>
                  <a:cubicBezTo>
                    <a:pt x="857" y="376"/>
                    <a:pt x="855" y="376"/>
                    <a:pt x="853" y="377"/>
                  </a:cubicBezTo>
                  <a:cubicBezTo>
                    <a:pt x="829" y="369"/>
                    <a:pt x="829" y="369"/>
                    <a:pt x="829" y="369"/>
                  </a:cubicBezTo>
                  <a:cubicBezTo>
                    <a:pt x="827" y="369"/>
                    <a:pt x="825" y="369"/>
                    <a:pt x="823" y="369"/>
                  </a:cubicBezTo>
                  <a:cubicBezTo>
                    <a:pt x="823" y="363"/>
                    <a:pt x="823" y="358"/>
                    <a:pt x="823" y="353"/>
                  </a:cubicBezTo>
                  <a:cubicBezTo>
                    <a:pt x="823" y="347"/>
                    <a:pt x="823" y="342"/>
                    <a:pt x="823" y="337"/>
                  </a:cubicBezTo>
                  <a:cubicBezTo>
                    <a:pt x="812" y="345"/>
                    <a:pt x="812" y="345"/>
                    <a:pt x="812" y="345"/>
                  </a:cubicBezTo>
                  <a:cubicBezTo>
                    <a:pt x="812" y="347"/>
                    <a:pt x="812" y="350"/>
                    <a:pt x="812" y="353"/>
                  </a:cubicBezTo>
                  <a:cubicBezTo>
                    <a:pt x="812" y="355"/>
                    <a:pt x="812" y="357"/>
                    <a:pt x="812" y="361"/>
                  </a:cubicBezTo>
                  <a:cubicBezTo>
                    <a:pt x="812" y="366"/>
                    <a:pt x="812" y="371"/>
                    <a:pt x="812" y="377"/>
                  </a:cubicBezTo>
                  <a:cubicBezTo>
                    <a:pt x="789" y="377"/>
                    <a:pt x="789" y="377"/>
                    <a:pt x="789" y="377"/>
                  </a:cubicBezTo>
                  <a:cubicBezTo>
                    <a:pt x="782" y="393"/>
                    <a:pt x="782" y="393"/>
                    <a:pt x="782" y="393"/>
                  </a:cubicBezTo>
                  <a:cubicBezTo>
                    <a:pt x="800" y="385"/>
                    <a:pt x="800" y="385"/>
                    <a:pt x="800" y="385"/>
                  </a:cubicBezTo>
                  <a:cubicBezTo>
                    <a:pt x="782" y="393"/>
                    <a:pt x="782" y="393"/>
                    <a:pt x="782" y="393"/>
                  </a:cubicBezTo>
                  <a:cubicBezTo>
                    <a:pt x="778" y="393"/>
                    <a:pt x="774" y="393"/>
                    <a:pt x="770" y="392"/>
                  </a:cubicBezTo>
                  <a:cubicBezTo>
                    <a:pt x="770" y="398"/>
                    <a:pt x="769" y="403"/>
                    <a:pt x="769" y="409"/>
                  </a:cubicBezTo>
                  <a:cubicBezTo>
                    <a:pt x="782" y="412"/>
                    <a:pt x="782" y="412"/>
                    <a:pt x="782" y="412"/>
                  </a:cubicBezTo>
                  <a:cubicBezTo>
                    <a:pt x="769" y="409"/>
                    <a:pt x="769" y="409"/>
                    <a:pt x="769" y="409"/>
                  </a:cubicBezTo>
                  <a:cubicBezTo>
                    <a:pt x="763" y="409"/>
                    <a:pt x="757" y="408"/>
                    <a:pt x="751" y="408"/>
                  </a:cubicBezTo>
                  <a:cubicBezTo>
                    <a:pt x="745" y="418"/>
                    <a:pt x="745" y="418"/>
                    <a:pt x="745" y="418"/>
                  </a:cubicBezTo>
                  <a:cubicBezTo>
                    <a:pt x="737" y="425"/>
                    <a:pt x="737" y="425"/>
                    <a:pt x="737" y="425"/>
                  </a:cubicBezTo>
                  <a:cubicBezTo>
                    <a:pt x="718" y="432"/>
                    <a:pt x="718" y="432"/>
                    <a:pt x="718" y="432"/>
                  </a:cubicBezTo>
                  <a:cubicBezTo>
                    <a:pt x="687" y="431"/>
                    <a:pt x="687" y="431"/>
                    <a:pt x="687" y="431"/>
                  </a:cubicBezTo>
                  <a:cubicBezTo>
                    <a:pt x="691" y="448"/>
                    <a:pt x="691" y="448"/>
                    <a:pt x="691" y="448"/>
                  </a:cubicBezTo>
                  <a:cubicBezTo>
                    <a:pt x="695" y="448"/>
                    <a:pt x="700" y="448"/>
                    <a:pt x="704" y="448"/>
                  </a:cubicBezTo>
                  <a:cubicBezTo>
                    <a:pt x="705" y="450"/>
                    <a:pt x="705" y="450"/>
                    <a:pt x="705" y="450"/>
                  </a:cubicBezTo>
                  <a:cubicBezTo>
                    <a:pt x="721" y="472"/>
                    <a:pt x="722" y="480"/>
                    <a:pt x="722" y="486"/>
                  </a:cubicBezTo>
                  <a:cubicBezTo>
                    <a:pt x="722" y="484"/>
                    <a:pt x="722" y="482"/>
                    <a:pt x="722" y="481"/>
                  </a:cubicBezTo>
                  <a:cubicBezTo>
                    <a:pt x="720" y="474"/>
                    <a:pt x="717" y="467"/>
                    <a:pt x="705" y="450"/>
                  </a:cubicBezTo>
                  <a:cubicBezTo>
                    <a:pt x="708" y="458"/>
                    <a:pt x="711" y="467"/>
                    <a:pt x="713" y="475"/>
                  </a:cubicBezTo>
                  <a:cubicBezTo>
                    <a:pt x="713" y="481"/>
                    <a:pt x="712" y="486"/>
                    <a:pt x="712" y="492"/>
                  </a:cubicBezTo>
                  <a:cubicBezTo>
                    <a:pt x="711" y="495"/>
                    <a:pt x="711" y="498"/>
                    <a:pt x="711" y="501"/>
                  </a:cubicBezTo>
                  <a:cubicBezTo>
                    <a:pt x="687" y="500"/>
                    <a:pt x="663" y="499"/>
                    <a:pt x="640" y="497"/>
                  </a:cubicBezTo>
                  <a:cubicBezTo>
                    <a:pt x="627" y="562"/>
                    <a:pt x="627" y="562"/>
                    <a:pt x="629" y="567"/>
                  </a:cubicBezTo>
                  <a:cubicBezTo>
                    <a:pt x="629" y="570"/>
                    <a:pt x="628" y="573"/>
                    <a:pt x="628" y="576"/>
                  </a:cubicBezTo>
                  <a:cubicBezTo>
                    <a:pt x="642" y="576"/>
                    <a:pt x="642" y="576"/>
                    <a:pt x="642" y="576"/>
                  </a:cubicBezTo>
                  <a:cubicBezTo>
                    <a:pt x="647" y="581"/>
                    <a:pt x="647" y="581"/>
                    <a:pt x="647" y="581"/>
                  </a:cubicBezTo>
                  <a:cubicBezTo>
                    <a:pt x="664" y="582"/>
                    <a:pt x="681" y="583"/>
                    <a:pt x="699" y="584"/>
                  </a:cubicBezTo>
                  <a:cubicBezTo>
                    <a:pt x="725" y="532"/>
                    <a:pt x="725" y="532"/>
                    <a:pt x="747" y="528"/>
                  </a:cubicBezTo>
                  <a:cubicBezTo>
                    <a:pt x="750" y="521"/>
                    <a:pt x="754" y="510"/>
                    <a:pt x="757" y="503"/>
                  </a:cubicBezTo>
                  <a:cubicBezTo>
                    <a:pt x="763" y="503"/>
                    <a:pt x="770" y="503"/>
                    <a:pt x="777" y="503"/>
                  </a:cubicBezTo>
                  <a:cubicBezTo>
                    <a:pt x="781" y="503"/>
                    <a:pt x="785" y="504"/>
                    <a:pt x="790" y="504"/>
                  </a:cubicBezTo>
                  <a:cubicBezTo>
                    <a:pt x="785" y="468"/>
                    <a:pt x="785" y="468"/>
                    <a:pt x="785" y="468"/>
                  </a:cubicBezTo>
                  <a:cubicBezTo>
                    <a:pt x="790" y="504"/>
                    <a:pt x="790" y="504"/>
                    <a:pt x="790" y="504"/>
                  </a:cubicBezTo>
                  <a:cubicBezTo>
                    <a:pt x="803" y="495"/>
                    <a:pt x="803" y="495"/>
                    <a:pt x="803" y="495"/>
                  </a:cubicBezTo>
                  <a:cubicBezTo>
                    <a:pt x="797" y="478"/>
                    <a:pt x="797" y="478"/>
                    <a:pt x="797" y="478"/>
                  </a:cubicBezTo>
                  <a:cubicBezTo>
                    <a:pt x="803" y="495"/>
                    <a:pt x="803" y="495"/>
                    <a:pt x="803" y="495"/>
                  </a:cubicBezTo>
                  <a:cubicBezTo>
                    <a:pt x="810" y="495"/>
                    <a:pt x="817" y="495"/>
                    <a:pt x="823" y="495"/>
                  </a:cubicBezTo>
                  <a:cubicBezTo>
                    <a:pt x="850" y="530"/>
                    <a:pt x="850" y="530"/>
                    <a:pt x="850" y="530"/>
                  </a:cubicBezTo>
                  <a:cubicBezTo>
                    <a:pt x="871" y="539"/>
                    <a:pt x="871" y="539"/>
                    <a:pt x="871" y="539"/>
                  </a:cubicBezTo>
                  <a:cubicBezTo>
                    <a:pt x="885" y="548"/>
                    <a:pt x="885" y="548"/>
                    <a:pt x="885" y="548"/>
                  </a:cubicBezTo>
                  <a:cubicBezTo>
                    <a:pt x="892" y="538"/>
                    <a:pt x="892" y="538"/>
                    <a:pt x="892" y="538"/>
                  </a:cubicBezTo>
                  <a:cubicBezTo>
                    <a:pt x="894" y="538"/>
                    <a:pt x="897" y="538"/>
                    <a:pt x="899" y="538"/>
                  </a:cubicBezTo>
                  <a:cubicBezTo>
                    <a:pt x="885" y="530"/>
                    <a:pt x="885" y="530"/>
                    <a:pt x="885" y="530"/>
                  </a:cubicBezTo>
                  <a:cubicBezTo>
                    <a:pt x="882" y="530"/>
                    <a:pt x="880" y="530"/>
                    <a:pt x="878" y="530"/>
                  </a:cubicBezTo>
                  <a:cubicBezTo>
                    <a:pt x="866" y="515"/>
                    <a:pt x="851" y="497"/>
                    <a:pt x="839" y="482"/>
                  </a:cubicBezTo>
                  <a:cubicBezTo>
                    <a:pt x="856" y="478"/>
                    <a:pt x="856" y="478"/>
                    <a:pt x="856" y="478"/>
                  </a:cubicBezTo>
                  <a:cubicBezTo>
                    <a:pt x="860" y="478"/>
                    <a:pt x="865" y="478"/>
                    <a:pt x="869" y="478"/>
                  </a:cubicBezTo>
                  <a:cubicBezTo>
                    <a:pt x="883" y="503"/>
                    <a:pt x="883" y="503"/>
                    <a:pt x="883" y="503"/>
                  </a:cubicBezTo>
                  <a:cubicBezTo>
                    <a:pt x="904" y="511"/>
                    <a:pt x="904" y="511"/>
                    <a:pt x="904" y="511"/>
                  </a:cubicBezTo>
                  <a:cubicBezTo>
                    <a:pt x="912" y="519"/>
                    <a:pt x="912" y="519"/>
                    <a:pt x="912" y="519"/>
                  </a:cubicBezTo>
                  <a:cubicBezTo>
                    <a:pt x="919" y="529"/>
                    <a:pt x="919" y="529"/>
                    <a:pt x="919" y="529"/>
                  </a:cubicBezTo>
                  <a:cubicBezTo>
                    <a:pt x="919" y="535"/>
                    <a:pt x="920" y="540"/>
                    <a:pt x="920" y="547"/>
                  </a:cubicBezTo>
                  <a:cubicBezTo>
                    <a:pt x="948" y="566"/>
                    <a:pt x="948" y="566"/>
                    <a:pt x="948" y="566"/>
                  </a:cubicBezTo>
                  <a:cubicBezTo>
                    <a:pt x="947" y="537"/>
                    <a:pt x="947" y="537"/>
                    <a:pt x="947" y="537"/>
                  </a:cubicBezTo>
                  <a:cubicBezTo>
                    <a:pt x="954" y="536"/>
                    <a:pt x="961" y="536"/>
                    <a:pt x="968" y="535"/>
                  </a:cubicBezTo>
                  <a:cubicBezTo>
                    <a:pt x="970" y="535"/>
                    <a:pt x="972" y="535"/>
                    <a:pt x="975" y="535"/>
                  </a:cubicBezTo>
                  <a:cubicBezTo>
                    <a:pt x="998" y="507"/>
                    <a:pt x="998" y="507"/>
                    <a:pt x="998" y="507"/>
                  </a:cubicBezTo>
                  <a:cubicBezTo>
                    <a:pt x="1008" y="480"/>
                    <a:pt x="1008" y="480"/>
                    <a:pt x="1008" y="480"/>
                  </a:cubicBezTo>
                  <a:cubicBezTo>
                    <a:pt x="1013" y="470"/>
                    <a:pt x="1013" y="470"/>
                    <a:pt x="1013" y="470"/>
                  </a:cubicBezTo>
                  <a:cubicBezTo>
                    <a:pt x="1024" y="461"/>
                    <a:pt x="1024" y="461"/>
                    <a:pt x="1024" y="461"/>
                  </a:cubicBezTo>
                  <a:cubicBezTo>
                    <a:pt x="1028" y="452"/>
                    <a:pt x="1028" y="452"/>
                    <a:pt x="1028" y="452"/>
                  </a:cubicBezTo>
                  <a:cubicBezTo>
                    <a:pt x="1024" y="461"/>
                    <a:pt x="1024" y="461"/>
                    <a:pt x="1024" y="461"/>
                  </a:cubicBezTo>
                  <a:cubicBezTo>
                    <a:pt x="1028" y="452"/>
                    <a:pt x="1028" y="452"/>
                    <a:pt x="1028" y="452"/>
                  </a:cubicBezTo>
                  <a:cubicBezTo>
                    <a:pt x="1043" y="459"/>
                    <a:pt x="1043" y="459"/>
                    <a:pt x="1043" y="459"/>
                  </a:cubicBezTo>
                  <a:cubicBezTo>
                    <a:pt x="1047" y="459"/>
                    <a:pt x="1052" y="458"/>
                    <a:pt x="1055" y="458"/>
                  </a:cubicBezTo>
                  <a:cubicBezTo>
                    <a:pt x="1058" y="458"/>
                    <a:pt x="1060" y="458"/>
                    <a:pt x="1062" y="458"/>
                  </a:cubicBezTo>
                  <a:cubicBezTo>
                    <a:pt x="1091" y="444"/>
                    <a:pt x="1091" y="444"/>
                    <a:pt x="1091" y="444"/>
                  </a:cubicBezTo>
                  <a:cubicBezTo>
                    <a:pt x="1092" y="480"/>
                    <a:pt x="1092" y="480"/>
                    <a:pt x="1092" y="480"/>
                  </a:cubicBezTo>
                  <a:cubicBezTo>
                    <a:pt x="1122" y="486"/>
                    <a:pt x="1122" y="486"/>
                    <a:pt x="1122" y="486"/>
                  </a:cubicBezTo>
                  <a:cubicBezTo>
                    <a:pt x="1137" y="487"/>
                    <a:pt x="1159" y="489"/>
                    <a:pt x="1175" y="489"/>
                  </a:cubicBezTo>
                  <a:cubicBezTo>
                    <a:pt x="1159" y="489"/>
                    <a:pt x="1137" y="487"/>
                    <a:pt x="1122" y="486"/>
                  </a:cubicBezTo>
                  <a:cubicBezTo>
                    <a:pt x="1138" y="503"/>
                    <a:pt x="1138" y="503"/>
                    <a:pt x="1138" y="503"/>
                  </a:cubicBezTo>
                  <a:cubicBezTo>
                    <a:pt x="1137" y="519"/>
                    <a:pt x="1137" y="519"/>
                    <a:pt x="1137" y="519"/>
                  </a:cubicBezTo>
                  <a:cubicBezTo>
                    <a:pt x="1106" y="524"/>
                    <a:pt x="1075" y="527"/>
                    <a:pt x="1043" y="530"/>
                  </a:cubicBezTo>
                  <a:cubicBezTo>
                    <a:pt x="1003" y="542"/>
                    <a:pt x="1003" y="542"/>
                    <a:pt x="1003" y="542"/>
                  </a:cubicBezTo>
                  <a:cubicBezTo>
                    <a:pt x="1008" y="531"/>
                    <a:pt x="1008" y="531"/>
                    <a:pt x="1008" y="531"/>
                  </a:cubicBezTo>
                  <a:cubicBezTo>
                    <a:pt x="998" y="507"/>
                    <a:pt x="998" y="507"/>
                    <a:pt x="998" y="507"/>
                  </a:cubicBezTo>
                  <a:cubicBezTo>
                    <a:pt x="975" y="535"/>
                    <a:pt x="975" y="535"/>
                    <a:pt x="975" y="535"/>
                  </a:cubicBezTo>
                  <a:cubicBezTo>
                    <a:pt x="979" y="535"/>
                    <a:pt x="984" y="534"/>
                    <a:pt x="988" y="534"/>
                  </a:cubicBezTo>
                  <a:cubicBezTo>
                    <a:pt x="999" y="560"/>
                    <a:pt x="999" y="560"/>
                    <a:pt x="999" y="560"/>
                  </a:cubicBezTo>
                  <a:cubicBezTo>
                    <a:pt x="1008" y="578"/>
                    <a:pt x="1008" y="578"/>
                    <a:pt x="1008" y="578"/>
                  </a:cubicBezTo>
                  <a:cubicBezTo>
                    <a:pt x="1011" y="581"/>
                    <a:pt x="1011" y="581"/>
                    <a:pt x="1011" y="581"/>
                  </a:cubicBezTo>
                  <a:cubicBezTo>
                    <a:pt x="1008" y="578"/>
                    <a:pt x="1008" y="578"/>
                    <a:pt x="1008" y="578"/>
                  </a:cubicBezTo>
                  <a:cubicBezTo>
                    <a:pt x="1011" y="581"/>
                    <a:pt x="1011" y="581"/>
                    <a:pt x="1011" y="581"/>
                  </a:cubicBezTo>
                  <a:cubicBezTo>
                    <a:pt x="1057" y="578"/>
                    <a:pt x="1103" y="573"/>
                    <a:pt x="1148" y="568"/>
                  </a:cubicBezTo>
                  <a:cubicBezTo>
                    <a:pt x="1166" y="565"/>
                    <a:pt x="1183" y="562"/>
                    <a:pt x="1200" y="560"/>
                  </a:cubicBezTo>
                  <a:cubicBezTo>
                    <a:pt x="1199" y="555"/>
                    <a:pt x="1199" y="551"/>
                    <a:pt x="1197" y="547"/>
                  </a:cubicBezTo>
                  <a:cubicBezTo>
                    <a:pt x="1193" y="548"/>
                    <a:pt x="1189" y="549"/>
                    <a:pt x="1184" y="549"/>
                  </a:cubicBezTo>
                  <a:cubicBezTo>
                    <a:pt x="1189" y="549"/>
                    <a:pt x="1193" y="548"/>
                    <a:pt x="1197" y="547"/>
                  </a:cubicBezTo>
                  <a:cubicBezTo>
                    <a:pt x="1199" y="551"/>
                    <a:pt x="1199" y="555"/>
                    <a:pt x="1200" y="560"/>
                  </a:cubicBezTo>
                  <a:cubicBezTo>
                    <a:pt x="1212" y="558"/>
                    <a:pt x="1225" y="555"/>
                    <a:pt x="1236" y="553"/>
                  </a:cubicBezTo>
                  <a:cubicBezTo>
                    <a:pt x="1225" y="547"/>
                    <a:pt x="1223" y="527"/>
                    <a:pt x="1219" y="515"/>
                  </a:cubicBezTo>
                  <a:cubicBezTo>
                    <a:pt x="1184" y="477"/>
                    <a:pt x="1184" y="477"/>
                    <a:pt x="1184" y="477"/>
                  </a:cubicBezTo>
                  <a:cubicBezTo>
                    <a:pt x="1181" y="468"/>
                    <a:pt x="1178" y="459"/>
                    <a:pt x="1175" y="451"/>
                  </a:cubicBezTo>
                  <a:cubicBezTo>
                    <a:pt x="1188" y="443"/>
                    <a:pt x="1206" y="433"/>
                    <a:pt x="1219" y="425"/>
                  </a:cubicBezTo>
                  <a:cubicBezTo>
                    <a:pt x="1228" y="431"/>
                    <a:pt x="1228" y="431"/>
                    <a:pt x="1228" y="431"/>
                  </a:cubicBezTo>
                  <a:cubicBezTo>
                    <a:pt x="1219" y="425"/>
                    <a:pt x="1219" y="425"/>
                    <a:pt x="1219" y="425"/>
                  </a:cubicBezTo>
                  <a:cubicBezTo>
                    <a:pt x="1221" y="430"/>
                    <a:pt x="1223" y="435"/>
                    <a:pt x="1225" y="440"/>
                  </a:cubicBezTo>
                  <a:cubicBezTo>
                    <a:pt x="1225" y="440"/>
                    <a:pt x="1226" y="441"/>
                    <a:pt x="1226" y="442"/>
                  </a:cubicBezTo>
                  <a:cubicBezTo>
                    <a:pt x="1219" y="446"/>
                    <a:pt x="1219" y="446"/>
                    <a:pt x="1219" y="446"/>
                  </a:cubicBezTo>
                  <a:cubicBezTo>
                    <a:pt x="1218" y="447"/>
                    <a:pt x="1215" y="450"/>
                    <a:pt x="1214" y="452"/>
                  </a:cubicBezTo>
                  <a:cubicBezTo>
                    <a:pt x="1215" y="456"/>
                    <a:pt x="1215" y="456"/>
                    <a:pt x="1221" y="477"/>
                  </a:cubicBezTo>
                  <a:cubicBezTo>
                    <a:pt x="1228" y="479"/>
                    <a:pt x="1235" y="482"/>
                    <a:pt x="1241" y="484"/>
                  </a:cubicBezTo>
                  <a:cubicBezTo>
                    <a:pt x="1220" y="455"/>
                    <a:pt x="1220" y="455"/>
                    <a:pt x="1220" y="455"/>
                  </a:cubicBezTo>
                  <a:cubicBezTo>
                    <a:pt x="1241" y="484"/>
                    <a:pt x="1241" y="484"/>
                    <a:pt x="1241" y="484"/>
                  </a:cubicBezTo>
                  <a:cubicBezTo>
                    <a:pt x="1243" y="484"/>
                    <a:pt x="1245" y="483"/>
                    <a:pt x="1247" y="483"/>
                  </a:cubicBezTo>
                  <a:cubicBezTo>
                    <a:pt x="1249" y="482"/>
                    <a:pt x="1251" y="482"/>
                    <a:pt x="1252" y="481"/>
                  </a:cubicBezTo>
                  <a:cubicBezTo>
                    <a:pt x="1261" y="489"/>
                    <a:pt x="1261" y="489"/>
                    <a:pt x="1261" y="489"/>
                  </a:cubicBezTo>
                  <a:cubicBezTo>
                    <a:pt x="1252" y="481"/>
                    <a:pt x="1252" y="481"/>
                    <a:pt x="1252" y="481"/>
                  </a:cubicBezTo>
                  <a:cubicBezTo>
                    <a:pt x="1261" y="489"/>
                    <a:pt x="1261" y="489"/>
                    <a:pt x="1261" y="489"/>
                  </a:cubicBezTo>
                  <a:cubicBezTo>
                    <a:pt x="1267" y="488"/>
                    <a:pt x="1272" y="486"/>
                    <a:pt x="1278" y="486"/>
                  </a:cubicBezTo>
                  <a:cubicBezTo>
                    <a:pt x="1272" y="486"/>
                    <a:pt x="1267" y="488"/>
                    <a:pt x="1261" y="489"/>
                  </a:cubicBezTo>
                  <a:cubicBezTo>
                    <a:pt x="1252" y="481"/>
                    <a:pt x="1252" y="481"/>
                    <a:pt x="1252" y="481"/>
                  </a:cubicBezTo>
                  <a:cubicBezTo>
                    <a:pt x="1251" y="482"/>
                    <a:pt x="1249" y="482"/>
                    <a:pt x="1247" y="483"/>
                  </a:cubicBezTo>
                  <a:cubicBezTo>
                    <a:pt x="1259" y="498"/>
                    <a:pt x="1259" y="498"/>
                    <a:pt x="1259" y="498"/>
                  </a:cubicBezTo>
                  <a:cubicBezTo>
                    <a:pt x="1247" y="501"/>
                    <a:pt x="1247" y="501"/>
                    <a:pt x="1247" y="501"/>
                  </a:cubicBezTo>
                  <a:cubicBezTo>
                    <a:pt x="1269" y="547"/>
                    <a:pt x="1269" y="547"/>
                    <a:pt x="1269" y="547"/>
                  </a:cubicBezTo>
                  <a:cubicBezTo>
                    <a:pt x="1270" y="547"/>
                    <a:pt x="1272" y="546"/>
                    <a:pt x="1274" y="546"/>
                  </a:cubicBezTo>
                  <a:cubicBezTo>
                    <a:pt x="1271" y="536"/>
                    <a:pt x="1268" y="526"/>
                    <a:pt x="1264" y="516"/>
                  </a:cubicBezTo>
                  <a:cubicBezTo>
                    <a:pt x="1263" y="513"/>
                    <a:pt x="1262" y="510"/>
                    <a:pt x="1261" y="507"/>
                  </a:cubicBezTo>
                  <a:cubicBezTo>
                    <a:pt x="1262" y="510"/>
                    <a:pt x="1263" y="513"/>
                    <a:pt x="1264" y="516"/>
                  </a:cubicBezTo>
                  <a:cubicBezTo>
                    <a:pt x="1263" y="513"/>
                    <a:pt x="1262" y="510"/>
                    <a:pt x="1261" y="507"/>
                  </a:cubicBezTo>
                  <a:cubicBezTo>
                    <a:pt x="1262" y="510"/>
                    <a:pt x="1263" y="513"/>
                    <a:pt x="1264" y="516"/>
                  </a:cubicBezTo>
                  <a:cubicBezTo>
                    <a:pt x="1268" y="526"/>
                    <a:pt x="1271" y="536"/>
                    <a:pt x="1274" y="546"/>
                  </a:cubicBezTo>
                  <a:cubicBezTo>
                    <a:pt x="1290" y="542"/>
                    <a:pt x="1305" y="539"/>
                    <a:pt x="1319" y="535"/>
                  </a:cubicBezTo>
                  <a:cubicBezTo>
                    <a:pt x="1310" y="507"/>
                    <a:pt x="1299" y="479"/>
                    <a:pt x="1288" y="452"/>
                  </a:cubicBezTo>
                  <a:cubicBezTo>
                    <a:pt x="1279" y="459"/>
                    <a:pt x="1279" y="459"/>
                    <a:pt x="1279" y="459"/>
                  </a:cubicBezTo>
                  <a:cubicBezTo>
                    <a:pt x="1269" y="423"/>
                    <a:pt x="1269" y="423"/>
                    <a:pt x="1269" y="423"/>
                  </a:cubicBezTo>
                  <a:cubicBezTo>
                    <a:pt x="1255" y="455"/>
                    <a:pt x="1255" y="455"/>
                    <a:pt x="1255" y="455"/>
                  </a:cubicBezTo>
                  <a:cubicBezTo>
                    <a:pt x="1269" y="423"/>
                    <a:pt x="1269" y="423"/>
                    <a:pt x="1269" y="423"/>
                  </a:cubicBezTo>
                  <a:cubicBezTo>
                    <a:pt x="1273" y="419"/>
                    <a:pt x="1273" y="419"/>
                    <a:pt x="1273" y="419"/>
                  </a:cubicBezTo>
                  <a:moveTo>
                    <a:pt x="627" y="168"/>
                  </a:moveTo>
                  <a:cubicBezTo>
                    <a:pt x="638" y="177"/>
                    <a:pt x="638" y="177"/>
                    <a:pt x="638" y="177"/>
                  </a:cubicBezTo>
                  <a:cubicBezTo>
                    <a:pt x="641" y="164"/>
                    <a:pt x="641" y="164"/>
                    <a:pt x="641" y="164"/>
                  </a:cubicBezTo>
                  <a:cubicBezTo>
                    <a:pt x="627" y="168"/>
                    <a:pt x="627" y="168"/>
                    <a:pt x="627" y="168"/>
                  </a:cubicBezTo>
                  <a:moveTo>
                    <a:pt x="1074" y="139"/>
                  </a:moveTo>
                  <a:cubicBezTo>
                    <a:pt x="1073" y="137"/>
                    <a:pt x="1070" y="135"/>
                    <a:pt x="1069" y="133"/>
                  </a:cubicBezTo>
                  <a:cubicBezTo>
                    <a:pt x="1071" y="139"/>
                    <a:pt x="1071" y="139"/>
                    <a:pt x="1071" y="139"/>
                  </a:cubicBezTo>
                  <a:cubicBezTo>
                    <a:pt x="1072" y="139"/>
                    <a:pt x="1073" y="139"/>
                    <a:pt x="1074" y="139"/>
                  </a:cubicBezTo>
                  <a:moveTo>
                    <a:pt x="1069" y="133"/>
                  </a:moveTo>
                  <a:cubicBezTo>
                    <a:pt x="1072" y="125"/>
                    <a:pt x="1072" y="125"/>
                    <a:pt x="1072" y="125"/>
                  </a:cubicBezTo>
                  <a:cubicBezTo>
                    <a:pt x="1058" y="121"/>
                    <a:pt x="1058" y="121"/>
                    <a:pt x="1058" y="121"/>
                  </a:cubicBezTo>
                  <a:cubicBezTo>
                    <a:pt x="1061" y="127"/>
                    <a:pt x="1061" y="127"/>
                    <a:pt x="1061" y="127"/>
                  </a:cubicBezTo>
                  <a:cubicBezTo>
                    <a:pt x="1063" y="134"/>
                    <a:pt x="1063" y="134"/>
                    <a:pt x="1063" y="134"/>
                  </a:cubicBezTo>
                  <a:cubicBezTo>
                    <a:pt x="1059" y="142"/>
                    <a:pt x="1059" y="142"/>
                    <a:pt x="1059" y="142"/>
                  </a:cubicBezTo>
                  <a:cubicBezTo>
                    <a:pt x="1055" y="150"/>
                    <a:pt x="1055" y="150"/>
                    <a:pt x="1055" y="150"/>
                  </a:cubicBezTo>
                  <a:cubicBezTo>
                    <a:pt x="1063" y="161"/>
                    <a:pt x="1063" y="161"/>
                    <a:pt x="1063" y="161"/>
                  </a:cubicBezTo>
                  <a:cubicBezTo>
                    <a:pt x="1082" y="166"/>
                    <a:pt x="1082" y="166"/>
                    <a:pt x="1082" y="166"/>
                  </a:cubicBezTo>
                  <a:cubicBezTo>
                    <a:pt x="1065" y="153"/>
                    <a:pt x="1065" y="153"/>
                    <a:pt x="1065" y="153"/>
                  </a:cubicBezTo>
                  <a:cubicBezTo>
                    <a:pt x="1082" y="166"/>
                    <a:pt x="1082" y="166"/>
                    <a:pt x="1082" y="166"/>
                  </a:cubicBezTo>
                  <a:cubicBezTo>
                    <a:pt x="1092" y="163"/>
                    <a:pt x="1092" y="163"/>
                    <a:pt x="1092" y="163"/>
                  </a:cubicBezTo>
                  <a:cubicBezTo>
                    <a:pt x="1078" y="152"/>
                    <a:pt x="1078" y="152"/>
                    <a:pt x="1078" y="152"/>
                  </a:cubicBezTo>
                  <a:cubicBezTo>
                    <a:pt x="1076" y="150"/>
                    <a:pt x="1075" y="148"/>
                    <a:pt x="1073" y="146"/>
                  </a:cubicBezTo>
                  <a:cubicBezTo>
                    <a:pt x="1071" y="139"/>
                    <a:pt x="1071" y="139"/>
                    <a:pt x="1071" y="139"/>
                  </a:cubicBezTo>
                  <a:cubicBezTo>
                    <a:pt x="1069" y="133"/>
                    <a:pt x="1069" y="133"/>
                    <a:pt x="1069" y="133"/>
                  </a:cubicBezTo>
                  <a:moveTo>
                    <a:pt x="1061" y="127"/>
                  </a:moveTo>
                  <a:cubicBezTo>
                    <a:pt x="1063" y="134"/>
                    <a:pt x="1063" y="134"/>
                    <a:pt x="1063" y="134"/>
                  </a:cubicBezTo>
                  <a:cubicBezTo>
                    <a:pt x="1061" y="127"/>
                    <a:pt x="1061" y="127"/>
                    <a:pt x="1061" y="127"/>
                  </a:cubicBezTo>
                  <a:moveTo>
                    <a:pt x="1061" y="127"/>
                  </a:moveTo>
                  <a:cubicBezTo>
                    <a:pt x="1058" y="121"/>
                    <a:pt x="1058" y="121"/>
                    <a:pt x="1058" y="121"/>
                  </a:cubicBezTo>
                  <a:cubicBezTo>
                    <a:pt x="1061" y="127"/>
                    <a:pt x="1061" y="127"/>
                    <a:pt x="1061" y="127"/>
                  </a:cubicBezTo>
                  <a:moveTo>
                    <a:pt x="1074" y="123"/>
                  </a:moveTo>
                  <a:cubicBezTo>
                    <a:pt x="1071" y="120"/>
                    <a:pt x="1067" y="117"/>
                    <a:pt x="1065" y="114"/>
                  </a:cubicBezTo>
                  <a:cubicBezTo>
                    <a:pt x="1058" y="121"/>
                    <a:pt x="1058" y="121"/>
                    <a:pt x="1058" y="121"/>
                  </a:cubicBezTo>
                  <a:cubicBezTo>
                    <a:pt x="1072" y="125"/>
                    <a:pt x="1072" y="125"/>
                    <a:pt x="1072" y="125"/>
                  </a:cubicBezTo>
                  <a:cubicBezTo>
                    <a:pt x="1074" y="123"/>
                    <a:pt x="1074" y="123"/>
                    <a:pt x="1074" y="123"/>
                  </a:cubicBezTo>
                  <a:moveTo>
                    <a:pt x="877" y="125"/>
                  </a:moveTo>
                  <a:cubicBezTo>
                    <a:pt x="882" y="125"/>
                    <a:pt x="888" y="125"/>
                    <a:pt x="893" y="124"/>
                  </a:cubicBezTo>
                  <a:cubicBezTo>
                    <a:pt x="891" y="121"/>
                    <a:pt x="890" y="119"/>
                    <a:pt x="887" y="115"/>
                  </a:cubicBezTo>
                  <a:cubicBezTo>
                    <a:pt x="887" y="115"/>
                    <a:pt x="886" y="114"/>
                    <a:pt x="886" y="113"/>
                  </a:cubicBezTo>
                  <a:cubicBezTo>
                    <a:pt x="885" y="112"/>
                    <a:pt x="885" y="112"/>
                    <a:pt x="884" y="112"/>
                  </a:cubicBezTo>
                  <a:cubicBezTo>
                    <a:pt x="876" y="113"/>
                    <a:pt x="876" y="113"/>
                    <a:pt x="874" y="113"/>
                  </a:cubicBezTo>
                  <a:cubicBezTo>
                    <a:pt x="875" y="117"/>
                    <a:pt x="876" y="121"/>
                    <a:pt x="877" y="125"/>
                  </a:cubicBezTo>
                  <a:moveTo>
                    <a:pt x="866" y="119"/>
                  </a:moveTo>
                  <a:cubicBezTo>
                    <a:pt x="868" y="113"/>
                    <a:pt x="868" y="113"/>
                    <a:pt x="868" y="113"/>
                  </a:cubicBezTo>
                  <a:cubicBezTo>
                    <a:pt x="866" y="119"/>
                    <a:pt x="866" y="119"/>
                    <a:pt x="866" y="119"/>
                  </a:cubicBezTo>
                  <a:cubicBezTo>
                    <a:pt x="868" y="113"/>
                    <a:pt x="868" y="113"/>
                    <a:pt x="868" y="113"/>
                  </a:cubicBezTo>
                  <a:cubicBezTo>
                    <a:pt x="858" y="108"/>
                    <a:pt x="858" y="108"/>
                    <a:pt x="858" y="108"/>
                  </a:cubicBezTo>
                  <a:cubicBezTo>
                    <a:pt x="856" y="114"/>
                    <a:pt x="856" y="114"/>
                    <a:pt x="856" y="114"/>
                  </a:cubicBezTo>
                  <a:cubicBezTo>
                    <a:pt x="858" y="108"/>
                    <a:pt x="858" y="108"/>
                    <a:pt x="858" y="108"/>
                  </a:cubicBezTo>
                  <a:cubicBezTo>
                    <a:pt x="857" y="106"/>
                    <a:pt x="857" y="104"/>
                    <a:pt x="857" y="102"/>
                  </a:cubicBezTo>
                  <a:cubicBezTo>
                    <a:pt x="855" y="102"/>
                    <a:pt x="853" y="102"/>
                    <a:pt x="851" y="102"/>
                  </a:cubicBezTo>
                  <a:cubicBezTo>
                    <a:pt x="834" y="114"/>
                    <a:pt x="834" y="114"/>
                    <a:pt x="834" y="114"/>
                  </a:cubicBezTo>
                  <a:cubicBezTo>
                    <a:pt x="840" y="120"/>
                    <a:pt x="840" y="120"/>
                    <a:pt x="840" y="120"/>
                  </a:cubicBezTo>
                  <a:cubicBezTo>
                    <a:pt x="849" y="114"/>
                    <a:pt x="849" y="114"/>
                    <a:pt x="849" y="114"/>
                  </a:cubicBezTo>
                  <a:cubicBezTo>
                    <a:pt x="851" y="114"/>
                    <a:pt x="853" y="114"/>
                    <a:pt x="856" y="114"/>
                  </a:cubicBezTo>
                  <a:cubicBezTo>
                    <a:pt x="853" y="114"/>
                    <a:pt x="851" y="114"/>
                    <a:pt x="849" y="114"/>
                  </a:cubicBezTo>
                  <a:cubicBezTo>
                    <a:pt x="847" y="126"/>
                    <a:pt x="847" y="126"/>
                    <a:pt x="847" y="126"/>
                  </a:cubicBezTo>
                  <a:cubicBezTo>
                    <a:pt x="851" y="132"/>
                    <a:pt x="851" y="132"/>
                    <a:pt x="851" y="132"/>
                  </a:cubicBezTo>
                  <a:cubicBezTo>
                    <a:pt x="852" y="132"/>
                    <a:pt x="853" y="132"/>
                    <a:pt x="855" y="132"/>
                  </a:cubicBezTo>
                  <a:cubicBezTo>
                    <a:pt x="861" y="131"/>
                    <a:pt x="861" y="131"/>
                    <a:pt x="861" y="131"/>
                  </a:cubicBezTo>
                  <a:cubicBezTo>
                    <a:pt x="863" y="119"/>
                    <a:pt x="863" y="119"/>
                    <a:pt x="863" y="119"/>
                  </a:cubicBezTo>
                  <a:cubicBezTo>
                    <a:pt x="864" y="119"/>
                    <a:pt x="865" y="119"/>
                    <a:pt x="866" y="119"/>
                  </a:cubicBezTo>
                  <a:moveTo>
                    <a:pt x="879" y="106"/>
                  </a:moveTo>
                  <a:cubicBezTo>
                    <a:pt x="879" y="106"/>
                    <a:pt x="879" y="106"/>
                    <a:pt x="879" y="106"/>
                  </a:cubicBezTo>
                  <a:cubicBezTo>
                    <a:pt x="879" y="106"/>
                    <a:pt x="879" y="106"/>
                    <a:pt x="879" y="106"/>
                  </a:cubicBezTo>
                  <a:moveTo>
                    <a:pt x="879" y="106"/>
                  </a:moveTo>
                  <a:cubicBezTo>
                    <a:pt x="879" y="106"/>
                    <a:pt x="879" y="106"/>
                    <a:pt x="879" y="106"/>
                  </a:cubicBezTo>
                  <a:cubicBezTo>
                    <a:pt x="879" y="106"/>
                    <a:pt x="879" y="106"/>
                    <a:pt x="879" y="106"/>
                  </a:cubicBezTo>
                  <a:moveTo>
                    <a:pt x="879" y="106"/>
                  </a:moveTo>
                  <a:cubicBezTo>
                    <a:pt x="879" y="106"/>
                    <a:pt x="879" y="106"/>
                    <a:pt x="879" y="106"/>
                  </a:cubicBezTo>
                  <a:cubicBezTo>
                    <a:pt x="879" y="106"/>
                    <a:pt x="879" y="106"/>
                    <a:pt x="879" y="106"/>
                  </a:cubicBezTo>
                  <a:moveTo>
                    <a:pt x="879" y="106"/>
                  </a:moveTo>
                  <a:cubicBezTo>
                    <a:pt x="879" y="106"/>
                    <a:pt x="879" y="106"/>
                    <a:pt x="879" y="106"/>
                  </a:cubicBezTo>
                  <a:cubicBezTo>
                    <a:pt x="879" y="106"/>
                    <a:pt x="879" y="106"/>
                    <a:pt x="879" y="106"/>
                  </a:cubicBezTo>
                  <a:moveTo>
                    <a:pt x="879" y="104"/>
                  </a:moveTo>
                  <a:cubicBezTo>
                    <a:pt x="879" y="104"/>
                    <a:pt x="879" y="104"/>
                    <a:pt x="879" y="104"/>
                  </a:cubicBezTo>
                  <a:cubicBezTo>
                    <a:pt x="878" y="105"/>
                    <a:pt x="879" y="105"/>
                    <a:pt x="879" y="106"/>
                  </a:cubicBezTo>
                  <a:cubicBezTo>
                    <a:pt x="879" y="106"/>
                    <a:pt x="878" y="105"/>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97" y="106"/>
                  </a:moveTo>
                  <a:cubicBezTo>
                    <a:pt x="896" y="95"/>
                    <a:pt x="896" y="95"/>
                    <a:pt x="896" y="95"/>
                  </a:cubicBezTo>
                  <a:cubicBezTo>
                    <a:pt x="887" y="95"/>
                    <a:pt x="879" y="96"/>
                    <a:pt x="870" y="96"/>
                  </a:cubicBezTo>
                  <a:cubicBezTo>
                    <a:pt x="868" y="96"/>
                    <a:pt x="866" y="97"/>
                    <a:pt x="864" y="97"/>
                  </a:cubicBezTo>
                  <a:cubicBezTo>
                    <a:pt x="862" y="99"/>
                    <a:pt x="859" y="101"/>
                    <a:pt x="857" y="102"/>
                  </a:cubicBezTo>
                  <a:cubicBezTo>
                    <a:pt x="857" y="104"/>
                    <a:pt x="857" y="106"/>
                    <a:pt x="858" y="108"/>
                  </a:cubicBezTo>
                  <a:cubicBezTo>
                    <a:pt x="868" y="113"/>
                    <a:pt x="868" y="113"/>
                    <a:pt x="868" y="113"/>
                  </a:cubicBezTo>
                  <a:cubicBezTo>
                    <a:pt x="873" y="107"/>
                    <a:pt x="873" y="107"/>
                    <a:pt x="873" y="107"/>
                  </a:cubicBezTo>
                  <a:cubicBezTo>
                    <a:pt x="875" y="107"/>
                    <a:pt x="877" y="107"/>
                    <a:pt x="879" y="107"/>
                  </a:cubicBezTo>
                  <a:cubicBezTo>
                    <a:pt x="885" y="107"/>
                    <a:pt x="891" y="107"/>
                    <a:pt x="897" y="106"/>
                  </a:cubicBezTo>
                  <a:cubicBezTo>
                    <a:pt x="896" y="105"/>
                    <a:pt x="896" y="105"/>
                    <a:pt x="895" y="104"/>
                  </a:cubicBezTo>
                  <a:cubicBezTo>
                    <a:pt x="896" y="105"/>
                    <a:pt x="896" y="105"/>
                    <a:pt x="897" y="106"/>
                  </a:cubicBezTo>
                  <a:moveTo>
                    <a:pt x="535" y="202"/>
                  </a:moveTo>
                  <a:cubicBezTo>
                    <a:pt x="535" y="202"/>
                    <a:pt x="535" y="202"/>
                    <a:pt x="535" y="202"/>
                  </a:cubicBezTo>
                  <a:cubicBezTo>
                    <a:pt x="535" y="202"/>
                    <a:pt x="535" y="202"/>
                    <a:pt x="535" y="202"/>
                  </a:cubicBezTo>
                  <a:moveTo>
                    <a:pt x="535" y="202"/>
                  </a:moveTo>
                  <a:cubicBezTo>
                    <a:pt x="535" y="202"/>
                    <a:pt x="535" y="202"/>
                    <a:pt x="535" y="202"/>
                  </a:cubicBezTo>
                  <a:cubicBezTo>
                    <a:pt x="535" y="202"/>
                    <a:pt x="535" y="202"/>
                    <a:pt x="535" y="202"/>
                  </a:cubicBezTo>
                  <a:moveTo>
                    <a:pt x="535" y="202"/>
                  </a:moveTo>
                  <a:cubicBezTo>
                    <a:pt x="535" y="202"/>
                    <a:pt x="535" y="202"/>
                    <a:pt x="535" y="202"/>
                  </a:cubicBezTo>
                  <a:cubicBezTo>
                    <a:pt x="535" y="202"/>
                    <a:pt x="535" y="202"/>
                    <a:pt x="535" y="202"/>
                  </a:cubicBezTo>
                  <a:moveTo>
                    <a:pt x="535" y="202"/>
                  </a:moveTo>
                  <a:cubicBezTo>
                    <a:pt x="535" y="202"/>
                    <a:pt x="535" y="202"/>
                    <a:pt x="535" y="202"/>
                  </a:cubicBezTo>
                  <a:cubicBezTo>
                    <a:pt x="535" y="202"/>
                    <a:pt x="535" y="202"/>
                    <a:pt x="535" y="202"/>
                  </a:cubicBezTo>
                  <a:moveTo>
                    <a:pt x="536" y="202"/>
                  </a:moveTo>
                  <a:cubicBezTo>
                    <a:pt x="535" y="202"/>
                    <a:pt x="535" y="202"/>
                    <a:pt x="535"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1" y="201"/>
                  </a:moveTo>
                  <a:cubicBezTo>
                    <a:pt x="531" y="201"/>
                    <a:pt x="531" y="201"/>
                    <a:pt x="531" y="201"/>
                  </a:cubicBezTo>
                  <a:cubicBezTo>
                    <a:pt x="531" y="201"/>
                    <a:pt x="531" y="201"/>
                    <a:pt x="531" y="201"/>
                  </a:cubicBezTo>
                  <a:moveTo>
                    <a:pt x="531" y="201"/>
                  </a:moveTo>
                  <a:cubicBezTo>
                    <a:pt x="531" y="201"/>
                    <a:pt x="531" y="201"/>
                    <a:pt x="531" y="201"/>
                  </a:cubicBezTo>
                  <a:cubicBezTo>
                    <a:pt x="531" y="201"/>
                    <a:pt x="531" y="201"/>
                    <a:pt x="531" y="201"/>
                  </a:cubicBezTo>
                  <a:moveTo>
                    <a:pt x="531" y="201"/>
                  </a:moveTo>
                  <a:cubicBezTo>
                    <a:pt x="531" y="201"/>
                    <a:pt x="531" y="201"/>
                    <a:pt x="531" y="201"/>
                  </a:cubicBezTo>
                  <a:cubicBezTo>
                    <a:pt x="531" y="201"/>
                    <a:pt x="531" y="201"/>
                    <a:pt x="531" y="201"/>
                  </a:cubicBezTo>
                  <a:moveTo>
                    <a:pt x="531" y="201"/>
                  </a:moveTo>
                  <a:cubicBezTo>
                    <a:pt x="531" y="201"/>
                    <a:pt x="531" y="201"/>
                    <a:pt x="531" y="201"/>
                  </a:cubicBezTo>
                  <a:cubicBezTo>
                    <a:pt x="531" y="201"/>
                    <a:pt x="531" y="201"/>
                    <a:pt x="531" y="201"/>
                  </a:cubicBezTo>
                  <a:moveTo>
                    <a:pt x="531" y="201"/>
                  </a:moveTo>
                  <a:cubicBezTo>
                    <a:pt x="531" y="201"/>
                    <a:pt x="531" y="201"/>
                    <a:pt x="531" y="201"/>
                  </a:cubicBezTo>
                  <a:cubicBezTo>
                    <a:pt x="531" y="201"/>
                    <a:pt x="531" y="201"/>
                    <a:pt x="531" y="201"/>
                  </a:cubicBezTo>
                  <a:moveTo>
                    <a:pt x="531" y="201"/>
                  </a:moveTo>
                  <a:cubicBezTo>
                    <a:pt x="531" y="201"/>
                    <a:pt x="531" y="201"/>
                    <a:pt x="531" y="201"/>
                  </a:cubicBezTo>
                  <a:cubicBezTo>
                    <a:pt x="531" y="201"/>
                    <a:pt x="531" y="201"/>
                    <a:pt x="531" y="201"/>
                  </a:cubicBezTo>
                  <a:moveTo>
                    <a:pt x="531" y="201"/>
                  </a:moveTo>
                  <a:cubicBezTo>
                    <a:pt x="531" y="201"/>
                    <a:pt x="531" y="201"/>
                    <a:pt x="531" y="201"/>
                  </a:cubicBezTo>
                  <a:cubicBezTo>
                    <a:pt x="531" y="201"/>
                    <a:pt x="531" y="201"/>
                    <a:pt x="531" y="201"/>
                  </a:cubicBezTo>
                  <a:moveTo>
                    <a:pt x="531" y="201"/>
                  </a:moveTo>
                  <a:cubicBezTo>
                    <a:pt x="531" y="201"/>
                    <a:pt x="531" y="201"/>
                    <a:pt x="531" y="201"/>
                  </a:cubicBezTo>
                  <a:cubicBezTo>
                    <a:pt x="531" y="201"/>
                    <a:pt x="531" y="201"/>
                    <a:pt x="531" y="201"/>
                  </a:cubicBezTo>
                  <a:moveTo>
                    <a:pt x="532" y="201"/>
                  </a:moveTo>
                  <a:cubicBezTo>
                    <a:pt x="531" y="201"/>
                    <a:pt x="531" y="201"/>
                    <a:pt x="531" y="201"/>
                  </a:cubicBezTo>
                  <a:cubicBezTo>
                    <a:pt x="532" y="201"/>
                    <a:pt x="532" y="201"/>
                    <a:pt x="532" y="201"/>
                  </a:cubicBezTo>
                  <a:moveTo>
                    <a:pt x="532" y="201"/>
                  </a:moveTo>
                  <a:cubicBezTo>
                    <a:pt x="532" y="201"/>
                    <a:pt x="532" y="201"/>
                    <a:pt x="532" y="201"/>
                  </a:cubicBezTo>
                  <a:cubicBezTo>
                    <a:pt x="532" y="201"/>
                    <a:pt x="532" y="201"/>
                    <a:pt x="532" y="201"/>
                  </a:cubicBezTo>
                  <a:moveTo>
                    <a:pt x="532" y="201"/>
                  </a:moveTo>
                  <a:cubicBezTo>
                    <a:pt x="532" y="201"/>
                    <a:pt x="532" y="201"/>
                    <a:pt x="532" y="201"/>
                  </a:cubicBezTo>
                  <a:cubicBezTo>
                    <a:pt x="532" y="201"/>
                    <a:pt x="532" y="201"/>
                    <a:pt x="532" y="201"/>
                  </a:cubicBezTo>
                  <a:moveTo>
                    <a:pt x="532" y="201"/>
                  </a:moveTo>
                  <a:cubicBezTo>
                    <a:pt x="532" y="201"/>
                    <a:pt x="532" y="201"/>
                    <a:pt x="532" y="201"/>
                  </a:cubicBezTo>
                  <a:cubicBezTo>
                    <a:pt x="532" y="201"/>
                    <a:pt x="532" y="201"/>
                    <a:pt x="532" y="201"/>
                  </a:cubicBezTo>
                  <a:moveTo>
                    <a:pt x="532" y="201"/>
                  </a:moveTo>
                  <a:cubicBezTo>
                    <a:pt x="532" y="201"/>
                    <a:pt x="532" y="201"/>
                    <a:pt x="532" y="201"/>
                  </a:cubicBezTo>
                  <a:cubicBezTo>
                    <a:pt x="532" y="201"/>
                    <a:pt x="532" y="201"/>
                    <a:pt x="532" y="201"/>
                  </a:cubicBezTo>
                  <a:moveTo>
                    <a:pt x="532" y="201"/>
                  </a:moveTo>
                  <a:cubicBezTo>
                    <a:pt x="532" y="201"/>
                    <a:pt x="532" y="201"/>
                    <a:pt x="532" y="201"/>
                  </a:cubicBezTo>
                  <a:cubicBezTo>
                    <a:pt x="532" y="201"/>
                    <a:pt x="532" y="201"/>
                    <a:pt x="532" y="201"/>
                  </a:cubicBezTo>
                  <a:moveTo>
                    <a:pt x="532" y="201"/>
                  </a:moveTo>
                  <a:cubicBezTo>
                    <a:pt x="532" y="201"/>
                    <a:pt x="532" y="201"/>
                    <a:pt x="532" y="201"/>
                  </a:cubicBezTo>
                  <a:cubicBezTo>
                    <a:pt x="532" y="201"/>
                    <a:pt x="532" y="201"/>
                    <a:pt x="532" y="201"/>
                  </a:cubicBezTo>
                  <a:moveTo>
                    <a:pt x="532" y="201"/>
                  </a:moveTo>
                  <a:cubicBezTo>
                    <a:pt x="532" y="201"/>
                    <a:pt x="532" y="201"/>
                    <a:pt x="532" y="201"/>
                  </a:cubicBezTo>
                  <a:cubicBezTo>
                    <a:pt x="532" y="201"/>
                    <a:pt x="532" y="201"/>
                    <a:pt x="532" y="201"/>
                  </a:cubicBezTo>
                  <a:moveTo>
                    <a:pt x="532" y="201"/>
                  </a:moveTo>
                  <a:cubicBezTo>
                    <a:pt x="532" y="201"/>
                    <a:pt x="532" y="201"/>
                    <a:pt x="532" y="201"/>
                  </a:cubicBezTo>
                  <a:cubicBezTo>
                    <a:pt x="532" y="201"/>
                    <a:pt x="532" y="201"/>
                    <a:pt x="532" y="201"/>
                  </a:cubicBezTo>
                  <a:moveTo>
                    <a:pt x="532" y="201"/>
                  </a:moveTo>
                  <a:cubicBezTo>
                    <a:pt x="532" y="201"/>
                    <a:pt x="532" y="201"/>
                    <a:pt x="532" y="201"/>
                  </a:cubicBezTo>
                  <a:cubicBezTo>
                    <a:pt x="532" y="201"/>
                    <a:pt x="532" y="201"/>
                    <a:pt x="532" y="201"/>
                  </a:cubicBezTo>
                  <a:moveTo>
                    <a:pt x="532" y="201"/>
                  </a:moveTo>
                  <a:cubicBezTo>
                    <a:pt x="532" y="201"/>
                    <a:pt x="532" y="201"/>
                    <a:pt x="532" y="201"/>
                  </a:cubicBezTo>
                  <a:cubicBezTo>
                    <a:pt x="532" y="201"/>
                    <a:pt x="532" y="201"/>
                    <a:pt x="532" y="201"/>
                  </a:cubicBezTo>
                  <a:moveTo>
                    <a:pt x="532" y="201"/>
                  </a:moveTo>
                  <a:cubicBezTo>
                    <a:pt x="532" y="201"/>
                    <a:pt x="532" y="201"/>
                    <a:pt x="532" y="201"/>
                  </a:cubicBezTo>
                  <a:cubicBezTo>
                    <a:pt x="532" y="201"/>
                    <a:pt x="532" y="201"/>
                    <a:pt x="532" y="201"/>
                  </a:cubicBezTo>
                  <a:moveTo>
                    <a:pt x="532" y="201"/>
                  </a:moveTo>
                  <a:cubicBezTo>
                    <a:pt x="532" y="201"/>
                    <a:pt x="532" y="201"/>
                    <a:pt x="532" y="201"/>
                  </a:cubicBezTo>
                  <a:cubicBezTo>
                    <a:pt x="532" y="201"/>
                    <a:pt x="532" y="201"/>
                    <a:pt x="532" y="201"/>
                  </a:cubicBezTo>
                  <a:moveTo>
                    <a:pt x="532" y="201"/>
                  </a:moveTo>
                  <a:cubicBezTo>
                    <a:pt x="532" y="201"/>
                    <a:pt x="532" y="201"/>
                    <a:pt x="532" y="201"/>
                  </a:cubicBezTo>
                  <a:cubicBezTo>
                    <a:pt x="532" y="201"/>
                    <a:pt x="532" y="201"/>
                    <a:pt x="532" y="201"/>
                  </a:cubicBezTo>
                  <a:moveTo>
                    <a:pt x="532" y="201"/>
                  </a:moveTo>
                  <a:cubicBezTo>
                    <a:pt x="532" y="201"/>
                    <a:pt x="532" y="201"/>
                    <a:pt x="532" y="201"/>
                  </a:cubicBezTo>
                  <a:cubicBezTo>
                    <a:pt x="532" y="201"/>
                    <a:pt x="532" y="201"/>
                    <a:pt x="532" y="201"/>
                  </a:cubicBezTo>
                  <a:moveTo>
                    <a:pt x="532" y="201"/>
                  </a:moveTo>
                  <a:cubicBezTo>
                    <a:pt x="532" y="201"/>
                    <a:pt x="532" y="201"/>
                    <a:pt x="532" y="201"/>
                  </a:cubicBezTo>
                  <a:cubicBezTo>
                    <a:pt x="532" y="201"/>
                    <a:pt x="532" y="201"/>
                    <a:pt x="532" y="201"/>
                  </a:cubicBezTo>
                  <a:moveTo>
                    <a:pt x="533" y="201"/>
                  </a:moveTo>
                  <a:cubicBezTo>
                    <a:pt x="532" y="201"/>
                    <a:pt x="532" y="201"/>
                    <a:pt x="532" y="201"/>
                  </a:cubicBezTo>
                  <a:cubicBezTo>
                    <a:pt x="533" y="201"/>
                    <a:pt x="533" y="201"/>
                    <a:pt x="533" y="201"/>
                  </a:cubicBezTo>
                  <a:moveTo>
                    <a:pt x="533" y="201"/>
                  </a:moveTo>
                  <a:cubicBezTo>
                    <a:pt x="533" y="201"/>
                    <a:pt x="533" y="201"/>
                    <a:pt x="533" y="201"/>
                  </a:cubicBezTo>
                  <a:cubicBezTo>
                    <a:pt x="533" y="201"/>
                    <a:pt x="533" y="201"/>
                    <a:pt x="533" y="201"/>
                  </a:cubicBezTo>
                  <a:moveTo>
                    <a:pt x="533" y="201"/>
                  </a:moveTo>
                  <a:cubicBezTo>
                    <a:pt x="533" y="201"/>
                    <a:pt x="533" y="201"/>
                    <a:pt x="533" y="201"/>
                  </a:cubicBezTo>
                  <a:cubicBezTo>
                    <a:pt x="533" y="201"/>
                    <a:pt x="533" y="201"/>
                    <a:pt x="533" y="201"/>
                  </a:cubicBezTo>
                  <a:moveTo>
                    <a:pt x="533" y="201"/>
                  </a:moveTo>
                  <a:cubicBezTo>
                    <a:pt x="533" y="201"/>
                    <a:pt x="533" y="201"/>
                    <a:pt x="533" y="201"/>
                  </a:cubicBezTo>
                  <a:cubicBezTo>
                    <a:pt x="533" y="201"/>
                    <a:pt x="533" y="201"/>
                    <a:pt x="533" y="201"/>
                  </a:cubicBezTo>
                  <a:moveTo>
                    <a:pt x="533" y="201"/>
                  </a:moveTo>
                  <a:cubicBezTo>
                    <a:pt x="533" y="201"/>
                    <a:pt x="533" y="201"/>
                    <a:pt x="533" y="201"/>
                  </a:cubicBezTo>
                  <a:cubicBezTo>
                    <a:pt x="533" y="201"/>
                    <a:pt x="533" y="201"/>
                    <a:pt x="533" y="201"/>
                  </a:cubicBezTo>
                  <a:moveTo>
                    <a:pt x="533" y="201"/>
                  </a:moveTo>
                  <a:cubicBezTo>
                    <a:pt x="533" y="201"/>
                    <a:pt x="533" y="201"/>
                    <a:pt x="533" y="201"/>
                  </a:cubicBezTo>
                  <a:cubicBezTo>
                    <a:pt x="533" y="201"/>
                    <a:pt x="533" y="201"/>
                    <a:pt x="533" y="201"/>
                  </a:cubicBezTo>
                  <a:moveTo>
                    <a:pt x="533" y="201"/>
                  </a:moveTo>
                  <a:cubicBezTo>
                    <a:pt x="533" y="201"/>
                    <a:pt x="533" y="201"/>
                    <a:pt x="533" y="201"/>
                  </a:cubicBezTo>
                  <a:cubicBezTo>
                    <a:pt x="533" y="201"/>
                    <a:pt x="533" y="201"/>
                    <a:pt x="533" y="201"/>
                  </a:cubicBezTo>
                  <a:cubicBezTo>
                    <a:pt x="533" y="201"/>
                    <a:pt x="533" y="201"/>
                    <a:pt x="533" y="201"/>
                  </a:cubicBezTo>
                  <a:cubicBezTo>
                    <a:pt x="533" y="201"/>
                    <a:pt x="533" y="201"/>
                    <a:pt x="533" y="201"/>
                  </a:cubicBezTo>
                  <a:moveTo>
                    <a:pt x="530" y="201"/>
                  </a:moveTo>
                  <a:cubicBezTo>
                    <a:pt x="530" y="201"/>
                    <a:pt x="530" y="201"/>
                    <a:pt x="530" y="201"/>
                  </a:cubicBezTo>
                  <a:cubicBezTo>
                    <a:pt x="530" y="201"/>
                    <a:pt x="530" y="201"/>
                    <a:pt x="530" y="201"/>
                  </a:cubicBezTo>
                  <a:moveTo>
                    <a:pt x="530" y="201"/>
                  </a:moveTo>
                  <a:cubicBezTo>
                    <a:pt x="530" y="201"/>
                    <a:pt x="530" y="201"/>
                    <a:pt x="530" y="201"/>
                  </a:cubicBezTo>
                  <a:cubicBezTo>
                    <a:pt x="530" y="201"/>
                    <a:pt x="530" y="201"/>
                    <a:pt x="530" y="201"/>
                  </a:cubicBezTo>
                  <a:moveTo>
                    <a:pt x="530" y="201"/>
                  </a:moveTo>
                  <a:cubicBezTo>
                    <a:pt x="530" y="201"/>
                    <a:pt x="530" y="201"/>
                    <a:pt x="530" y="201"/>
                  </a:cubicBezTo>
                  <a:cubicBezTo>
                    <a:pt x="530" y="201"/>
                    <a:pt x="530" y="201"/>
                    <a:pt x="530" y="201"/>
                  </a:cubicBezTo>
                  <a:moveTo>
                    <a:pt x="530" y="201"/>
                  </a:moveTo>
                  <a:cubicBezTo>
                    <a:pt x="530" y="201"/>
                    <a:pt x="530" y="201"/>
                    <a:pt x="530" y="201"/>
                  </a:cubicBezTo>
                  <a:cubicBezTo>
                    <a:pt x="530" y="201"/>
                    <a:pt x="530" y="201"/>
                    <a:pt x="530" y="201"/>
                  </a:cubicBezTo>
                  <a:moveTo>
                    <a:pt x="530" y="201"/>
                  </a:moveTo>
                  <a:cubicBezTo>
                    <a:pt x="530" y="201"/>
                    <a:pt x="530" y="201"/>
                    <a:pt x="530" y="201"/>
                  </a:cubicBezTo>
                  <a:cubicBezTo>
                    <a:pt x="530" y="201"/>
                    <a:pt x="530" y="201"/>
                    <a:pt x="530" y="201"/>
                  </a:cubicBezTo>
                  <a:moveTo>
                    <a:pt x="530" y="201"/>
                  </a:moveTo>
                  <a:cubicBezTo>
                    <a:pt x="530" y="201"/>
                    <a:pt x="530" y="201"/>
                    <a:pt x="530" y="201"/>
                  </a:cubicBezTo>
                  <a:cubicBezTo>
                    <a:pt x="530" y="201"/>
                    <a:pt x="530" y="201"/>
                    <a:pt x="530" y="201"/>
                  </a:cubicBezTo>
                  <a:moveTo>
                    <a:pt x="530" y="201"/>
                  </a:moveTo>
                  <a:cubicBezTo>
                    <a:pt x="530" y="201"/>
                    <a:pt x="530" y="201"/>
                    <a:pt x="530" y="201"/>
                  </a:cubicBezTo>
                  <a:cubicBezTo>
                    <a:pt x="530" y="201"/>
                    <a:pt x="530" y="201"/>
                    <a:pt x="530" y="201"/>
                  </a:cubicBezTo>
                  <a:cubicBezTo>
                    <a:pt x="530" y="201"/>
                    <a:pt x="530" y="201"/>
                    <a:pt x="530" y="201"/>
                  </a:cubicBezTo>
                  <a:moveTo>
                    <a:pt x="531" y="201"/>
                  </a:moveTo>
                  <a:cubicBezTo>
                    <a:pt x="531" y="201"/>
                    <a:pt x="531" y="201"/>
                    <a:pt x="531" y="201"/>
                  </a:cubicBezTo>
                  <a:cubicBezTo>
                    <a:pt x="531" y="201"/>
                    <a:pt x="531" y="201"/>
                    <a:pt x="531" y="201"/>
                  </a:cubicBezTo>
                  <a:cubicBezTo>
                    <a:pt x="530" y="201"/>
                    <a:pt x="530" y="201"/>
                    <a:pt x="530" y="201"/>
                  </a:cubicBezTo>
                  <a:cubicBezTo>
                    <a:pt x="531" y="201"/>
                    <a:pt x="531" y="201"/>
                    <a:pt x="531" y="201"/>
                  </a:cubicBezTo>
                  <a:moveTo>
                    <a:pt x="531" y="201"/>
                  </a:moveTo>
                  <a:cubicBezTo>
                    <a:pt x="531" y="201"/>
                    <a:pt x="531" y="201"/>
                    <a:pt x="531" y="201"/>
                  </a:cubicBezTo>
                  <a:cubicBezTo>
                    <a:pt x="531" y="201"/>
                    <a:pt x="531" y="201"/>
                    <a:pt x="531" y="201"/>
                  </a:cubicBezTo>
                  <a:moveTo>
                    <a:pt x="531" y="201"/>
                  </a:moveTo>
                  <a:cubicBezTo>
                    <a:pt x="531" y="201"/>
                    <a:pt x="531" y="201"/>
                    <a:pt x="531" y="201"/>
                  </a:cubicBezTo>
                  <a:cubicBezTo>
                    <a:pt x="531" y="201"/>
                    <a:pt x="531" y="201"/>
                    <a:pt x="531" y="201"/>
                  </a:cubicBezTo>
                  <a:moveTo>
                    <a:pt x="531" y="201"/>
                  </a:moveTo>
                  <a:cubicBezTo>
                    <a:pt x="531" y="201"/>
                    <a:pt x="531" y="201"/>
                    <a:pt x="531" y="201"/>
                  </a:cubicBezTo>
                  <a:cubicBezTo>
                    <a:pt x="531" y="201"/>
                    <a:pt x="531" y="201"/>
                    <a:pt x="531" y="201"/>
                  </a:cubicBezTo>
                  <a:moveTo>
                    <a:pt x="531" y="201"/>
                  </a:moveTo>
                  <a:cubicBezTo>
                    <a:pt x="531" y="201"/>
                    <a:pt x="531" y="201"/>
                    <a:pt x="531" y="201"/>
                  </a:cubicBezTo>
                  <a:cubicBezTo>
                    <a:pt x="531" y="201"/>
                    <a:pt x="531" y="201"/>
                    <a:pt x="531" y="201"/>
                  </a:cubicBezTo>
                  <a:cubicBezTo>
                    <a:pt x="531" y="201"/>
                    <a:pt x="531" y="201"/>
                    <a:pt x="531" y="201"/>
                  </a:cubicBezTo>
                  <a:moveTo>
                    <a:pt x="608" y="180"/>
                  </a:moveTo>
                  <a:cubicBezTo>
                    <a:pt x="611" y="175"/>
                    <a:pt x="614" y="171"/>
                    <a:pt x="617" y="167"/>
                  </a:cubicBezTo>
                  <a:cubicBezTo>
                    <a:pt x="614" y="167"/>
                    <a:pt x="612" y="166"/>
                    <a:pt x="610" y="166"/>
                  </a:cubicBezTo>
                  <a:cubicBezTo>
                    <a:pt x="612" y="166"/>
                    <a:pt x="614" y="167"/>
                    <a:pt x="617" y="167"/>
                  </a:cubicBezTo>
                  <a:cubicBezTo>
                    <a:pt x="614" y="171"/>
                    <a:pt x="611" y="175"/>
                    <a:pt x="608" y="180"/>
                  </a:cubicBezTo>
                  <a:moveTo>
                    <a:pt x="601" y="172"/>
                  </a:moveTo>
                  <a:cubicBezTo>
                    <a:pt x="601" y="172"/>
                    <a:pt x="601" y="172"/>
                    <a:pt x="601" y="172"/>
                  </a:cubicBezTo>
                  <a:cubicBezTo>
                    <a:pt x="601" y="172"/>
                    <a:pt x="601" y="172"/>
                    <a:pt x="601" y="172"/>
                  </a:cubicBezTo>
                  <a:moveTo>
                    <a:pt x="602" y="171"/>
                  </a:moveTo>
                  <a:cubicBezTo>
                    <a:pt x="602" y="171"/>
                    <a:pt x="602" y="172"/>
                    <a:pt x="601" y="172"/>
                  </a:cubicBezTo>
                  <a:cubicBezTo>
                    <a:pt x="602" y="172"/>
                    <a:pt x="602" y="171"/>
                    <a:pt x="602" y="171"/>
                  </a:cubicBezTo>
                  <a:moveTo>
                    <a:pt x="603" y="171"/>
                  </a:moveTo>
                  <a:cubicBezTo>
                    <a:pt x="602" y="171"/>
                    <a:pt x="602" y="171"/>
                    <a:pt x="602" y="171"/>
                  </a:cubicBezTo>
                  <a:cubicBezTo>
                    <a:pt x="602" y="171"/>
                    <a:pt x="602" y="171"/>
                    <a:pt x="603" y="171"/>
                  </a:cubicBezTo>
                  <a:moveTo>
                    <a:pt x="603" y="170"/>
                  </a:moveTo>
                  <a:cubicBezTo>
                    <a:pt x="603" y="170"/>
                    <a:pt x="603" y="170"/>
                    <a:pt x="603" y="171"/>
                  </a:cubicBezTo>
                  <a:cubicBezTo>
                    <a:pt x="603" y="170"/>
                    <a:pt x="603" y="170"/>
                    <a:pt x="603" y="170"/>
                  </a:cubicBezTo>
                  <a:moveTo>
                    <a:pt x="604" y="170"/>
                  </a:moveTo>
                  <a:cubicBezTo>
                    <a:pt x="604" y="170"/>
                    <a:pt x="604" y="170"/>
                    <a:pt x="603" y="170"/>
                  </a:cubicBezTo>
                  <a:cubicBezTo>
                    <a:pt x="604" y="170"/>
                    <a:pt x="604" y="170"/>
                    <a:pt x="604" y="170"/>
                  </a:cubicBezTo>
                  <a:moveTo>
                    <a:pt x="604" y="169"/>
                  </a:moveTo>
                  <a:cubicBezTo>
                    <a:pt x="604" y="169"/>
                    <a:pt x="604" y="169"/>
                    <a:pt x="604" y="170"/>
                  </a:cubicBezTo>
                  <a:cubicBezTo>
                    <a:pt x="604" y="169"/>
                    <a:pt x="604" y="169"/>
                    <a:pt x="604" y="169"/>
                  </a:cubicBezTo>
                  <a:moveTo>
                    <a:pt x="605" y="169"/>
                  </a:moveTo>
                  <a:cubicBezTo>
                    <a:pt x="605" y="169"/>
                    <a:pt x="605" y="169"/>
                    <a:pt x="604" y="169"/>
                  </a:cubicBezTo>
                  <a:cubicBezTo>
                    <a:pt x="605" y="169"/>
                    <a:pt x="605" y="169"/>
                    <a:pt x="605" y="169"/>
                  </a:cubicBezTo>
                  <a:moveTo>
                    <a:pt x="605" y="168"/>
                  </a:moveTo>
                  <a:cubicBezTo>
                    <a:pt x="605" y="168"/>
                    <a:pt x="605" y="168"/>
                    <a:pt x="605" y="169"/>
                  </a:cubicBezTo>
                  <a:cubicBezTo>
                    <a:pt x="605" y="168"/>
                    <a:pt x="605" y="168"/>
                    <a:pt x="605" y="168"/>
                  </a:cubicBezTo>
                  <a:moveTo>
                    <a:pt x="607" y="167"/>
                  </a:moveTo>
                  <a:cubicBezTo>
                    <a:pt x="607" y="167"/>
                    <a:pt x="606" y="168"/>
                    <a:pt x="605" y="168"/>
                  </a:cubicBezTo>
                  <a:cubicBezTo>
                    <a:pt x="606" y="168"/>
                    <a:pt x="607" y="167"/>
                    <a:pt x="607" y="167"/>
                  </a:cubicBezTo>
                  <a:moveTo>
                    <a:pt x="608" y="166"/>
                  </a:moveTo>
                  <a:cubicBezTo>
                    <a:pt x="608" y="166"/>
                    <a:pt x="607" y="167"/>
                    <a:pt x="607" y="167"/>
                  </a:cubicBezTo>
                  <a:cubicBezTo>
                    <a:pt x="607" y="167"/>
                    <a:pt x="608" y="166"/>
                    <a:pt x="608" y="166"/>
                  </a:cubicBezTo>
                  <a:moveTo>
                    <a:pt x="609" y="165"/>
                  </a:moveTo>
                  <a:cubicBezTo>
                    <a:pt x="609" y="165"/>
                    <a:pt x="609" y="165"/>
                    <a:pt x="608" y="166"/>
                  </a:cubicBezTo>
                  <a:cubicBezTo>
                    <a:pt x="609" y="165"/>
                    <a:pt x="609" y="165"/>
                    <a:pt x="609" y="165"/>
                  </a:cubicBezTo>
                  <a:moveTo>
                    <a:pt x="610" y="164"/>
                  </a:moveTo>
                  <a:cubicBezTo>
                    <a:pt x="610" y="164"/>
                    <a:pt x="609" y="164"/>
                    <a:pt x="609" y="165"/>
                  </a:cubicBezTo>
                  <a:cubicBezTo>
                    <a:pt x="609" y="164"/>
                    <a:pt x="610" y="164"/>
                    <a:pt x="610" y="164"/>
                  </a:cubicBezTo>
                  <a:moveTo>
                    <a:pt x="611" y="163"/>
                  </a:moveTo>
                  <a:cubicBezTo>
                    <a:pt x="611" y="163"/>
                    <a:pt x="611" y="164"/>
                    <a:pt x="610" y="164"/>
                  </a:cubicBezTo>
                  <a:cubicBezTo>
                    <a:pt x="611" y="164"/>
                    <a:pt x="611" y="163"/>
                    <a:pt x="611" y="163"/>
                  </a:cubicBezTo>
                  <a:moveTo>
                    <a:pt x="611" y="163"/>
                  </a:moveTo>
                  <a:cubicBezTo>
                    <a:pt x="612" y="163"/>
                    <a:pt x="612" y="162"/>
                    <a:pt x="612" y="162"/>
                  </a:cubicBezTo>
                  <a:cubicBezTo>
                    <a:pt x="612" y="162"/>
                    <a:pt x="612" y="163"/>
                    <a:pt x="611" y="163"/>
                  </a:cubicBezTo>
                  <a:moveTo>
                    <a:pt x="612" y="162"/>
                  </a:moveTo>
                  <a:cubicBezTo>
                    <a:pt x="612" y="162"/>
                    <a:pt x="612" y="162"/>
                    <a:pt x="613" y="161"/>
                  </a:cubicBezTo>
                  <a:cubicBezTo>
                    <a:pt x="612" y="162"/>
                    <a:pt x="612" y="162"/>
                    <a:pt x="612" y="162"/>
                  </a:cubicBezTo>
                  <a:moveTo>
                    <a:pt x="613" y="161"/>
                  </a:moveTo>
                  <a:cubicBezTo>
                    <a:pt x="613" y="161"/>
                    <a:pt x="613" y="161"/>
                    <a:pt x="613" y="161"/>
                  </a:cubicBezTo>
                  <a:cubicBezTo>
                    <a:pt x="613" y="161"/>
                    <a:pt x="613" y="161"/>
                    <a:pt x="613" y="161"/>
                  </a:cubicBezTo>
                  <a:moveTo>
                    <a:pt x="613" y="161"/>
                  </a:moveTo>
                  <a:cubicBezTo>
                    <a:pt x="613" y="161"/>
                    <a:pt x="614" y="160"/>
                    <a:pt x="614" y="160"/>
                  </a:cubicBezTo>
                  <a:cubicBezTo>
                    <a:pt x="614" y="160"/>
                    <a:pt x="613" y="161"/>
                    <a:pt x="613" y="161"/>
                  </a:cubicBezTo>
                  <a:moveTo>
                    <a:pt x="614" y="160"/>
                  </a:moveTo>
                  <a:cubicBezTo>
                    <a:pt x="614" y="160"/>
                    <a:pt x="614" y="160"/>
                    <a:pt x="614" y="160"/>
                  </a:cubicBezTo>
                  <a:cubicBezTo>
                    <a:pt x="614" y="160"/>
                    <a:pt x="614" y="160"/>
                    <a:pt x="614" y="160"/>
                  </a:cubicBezTo>
                  <a:moveTo>
                    <a:pt x="615" y="160"/>
                  </a:moveTo>
                  <a:cubicBezTo>
                    <a:pt x="615" y="160"/>
                    <a:pt x="614" y="160"/>
                    <a:pt x="614" y="160"/>
                  </a:cubicBezTo>
                  <a:cubicBezTo>
                    <a:pt x="614" y="160"/>
                    <a:pt x="615" y="160"/>
                    <a:pt x="615" y="160"/>
                  </a:cubicBezTo>
                  <a:moveTo>
                    <a:pt x="615" y="160"/>
                  </a:moveTo>
                  <a:cubicBezTo>
                    <a:pt x="615" y="160"/>
                    <a:pt x="615" y="160"/>
                    <a:pt x="615" y="160"/>
                  </a:cubicBezTo>
                  <a:cubicBezTo>
                    <a:pt x="615" y="160"/>
                    <a:pt x="615" y="160"/>
                    <a:pt x="615" y="160"/>
                  </a:cubicBezTo>
                  <a:moveTo>
                    <a:pt x="616" y="160"/>
                  </a:moveTo>
                  <a:cubicBezTo>
                    <a:pt x="616" y="160"/>
                    <a:pt x="616" y="160"/>
                    <a:pt x="615" y="160"/>
                  </a:cubicBezTo>
                  <a:cubicBezTo>
                    <a:pt x="616" y="160"/>
                    <a:pt x="616" y="160"/>
                    <a:pt x="616" y="160"/>
                  </a:cubicBezTo>
                  <a:moveTo>
                    <a:pt x="616" y="160"/>
                  </a:moveTo>
                  <a:cubicBezTo>
                    <a:pt x="616" y="160"/>
                    <a:pt x="616" y="160"/>
                    <a:pt x="616" y="160"/>
                  </a:cubicBezTo>
                  <a:cubicBezTo>
                    <a:pt x="616" y="160"/>
                    <a:pt x="616" y="160"/>
                    <a:pt x="616" y="160"/>
                  </a:cubicBezTo>
                  <a:moveTo>
                    <a:pt x="616" y="160"/>
                  </a:moveTo>
                  <a:cubicBezTo>
                    <a:pt x="616" y="160"/>
                    <a:pt x="616" y="160"/>
                    <a:pt x="616" y="160"/>
                  </a:cubicBezTo>
                  <a:cubicBezTo>
                    <a:pt x="616" y="160"/>
                    <a:pt x="616" y="160"/>
                    <a:pt x="616" y="160"/>
                  </a:cubicBezTo>
                  <a:moveTo>
                    <a:pt x="616" y="160"/>
                  </a:moveTo>
                  <a:cubicBezTo>
                    <a:pt x="616" y="160"/>
                    <a:pt x="617" y="160"/>
                    <a:pt x="617" y="160"/>
                  </a:cubicBezTo>
                  <a:cubicBezTo>
                    <a:pt x="617" y="160"/>
                    <a:pt x="617" y="160"/>
                    <a:pt x="617" y="160"/>
                  </a:cubicBezTo>
                  <a:moveTo>
                    <a:pt x="617" y="160"/>
                  </a:moveTo>
                  <a:cubicBezTo>
                    <a:pt x="617" y="160"/>
                    <a:pt x="617" y="160"/>
                    <a:pt x="617" y="160"/>
                  </a:cubicBezTo>
                  <a:cubicBezTo>
                    <a:pt x="617" y="160"/>
                    <a:pt x="617" y="160"/>
                    <a:pt x="617" y="160"/>
                  </a:cubicBezTo>
                  <a:moveTo>
                    <a:pt x="617" y="160"/>
                  </a:moveTo>
                  <a:cubicBezTo>
                    <a:pt x="617" y="160"/>
                    <a:pt x="617" y="160"/>
                    <a:pt x="617" y="160"/>
                  </a:cubicBezTo>
                  <a:cubicBezTo>
                    <a:pt x="617" y="160"/>
                    <a:pt x="617" y="160"/>
                    <a:pt x="617" y="160"/>
                  </a:cubicBezTo>
                  <a:moveTo>
                    <a:pt x="617" y="160"/>
                  </a:moveTo>
                  <a:cubicBezTo>
                    <a:pt x="617" y="160"/>
                    <a:pt x="617" y="160"/>
                    <a:pt x="617" y="160"/>
                  </a:cubicBezTo>
                  <a:cubicBezTo>
                    <a:pt x="617" y="160"/>
                    <a:pt x="617" y="160"/>
                    <a:pt x="617" y="160"/>
                  </a:cubicBezTo>
                  <a:moveTo>
                    <a:pt x="617" y="160"/>
                  </a:moveTo>
                  <a:cubicBezTo>
                    <a:pt x="617" y="160"/>
                    <a:pt x="617" y="160"/>
                    <a:pt x="617" y="160"/>
                  </a:cubicBezTo>
                  <a:cubicBezTo>
                    <a:pt x="617" y="160"/>
                    <a:pt x="617" y="160"/>
                    <a:pt x="617" y="160"/>
                  </a:cubicBezTo>
                  <a:moveTo>
                    <a:pt x="617" y="160"/>
                  </a:moveTo>
                  <a:cubicBezTo>
                    <a:pt x="617" y="160"/>
                    <a:pt x="617" y="160"/>
                    <a:pt x="617" y="160"/>
                  </a:cubicBezTo>
                  <a:cubicBezTo>
                    <a:pt x="617" y="160"/>
                    <a:pt x="617" y="160"/>
                    <a:pt x="617" y="160"/>
                  </a:cubicBezTo>
                  <a:moveTo>
                    <a:pt x="617" y="160"/>
                  </a:moveTo>
                  <a:cubicBezTo>
                    <a:pt x="617" y="160"/>
                    <a:pt x="617" y="160"/>
                    <a:pt x="617" y="160"/>
                  </a:cubicBezTo>
                  <a:cubicBezTo>
                    <a:pt x="617" y="160"/>
                    <a:pt x="617" y="160"/>
                    <a:pt x="617" y="160"/>
                  </a:cubicBezTo>
                  <a:moveTo>
                    <a:pt x="617" y="160"/>
                  </a:moveTo>
                  <a:cubicBezTo>
                    <a:pt x="617" y="160"/>
                    <a:pt x="617" y="160"/>
                    <a:pt x="617" y="160"/>
                  </a:cubicBezTo>
                  <a:cubicBezTo>
                    <a:pt x="617" y="160"/>
                    <a:pt x="617" y="160"/>
                    <a:pt x="617" y="160"/>
                  </a:cubicBezTo>
                  <a:moveTo>
                    <a:pt x="617" y="160"/>
                  </a:moveTo>
                  <a:cubicBezTo>
                    <a:pt x="617" y="160"/>
                    <a:pt x="617" y="160"/>
                    <a:pt x="617" y="160"/>
                  </a:cubicBezTo>
                  <a:cubicBezTo>
                    <a:pt x="617" y="160"/>
                    <a:pt x="617" y="160"/>
                    <a:pt x="617" y="160"/>
                  </a:cubicBezTo>
                  <a:moveTo>
                    <a:pt x="626" y="161"/>
                  </a:moveTo>
                  <a:cubicBezTo>
                    <a:pt x="623" y="161"/>
                    <a:pt x="620" y="160"/>
                    <a:pt x="617" y="160"/>
                  </a:cubicBezTo>
                  <a:cubicBezTo>
                    <a:pt x="618" y="160"/>
                    <a:pt x="619" y="160"/>
                    <a:pt x="619" y="160"/>
                  </a:cubicBezTo>
                  <a:cubicBezTo>
                    <a:pt x="622" y="161"/>
                    <a:pt x="624" y="161"/>
                    <a:pt x="627" y="162"/>
                  </a:cubicBezTo>
                  <a:cubicBezTo>
                    <a:pt x="627" y="162"/>
                    <a:pt x="627" y="162"/>
                    <a:pt x="626" y="161"/>
                  </a:cubicBezTo>
                  <a:moveTo>
                    <a:pt x="630" y="141"/>
                  </a:moveTo>
                  <a:cubicBezTo>
                    <a:pt x="635" y="142"/>
                    <a:pt x="641" y="143"/>
                    <a:pt x="646" y="144"/>
                  </a:cubicBezTo>
                  <a:cubicBezTo>
                    <a:pt x="641" y="143"/>
                    <a:pt x="635" y="142"/>
                    <a:pt x="630" y="141"/>
                  </a:cubicBezTo>
                  <a:moveTo>
                    <a:pt x="653" y="145"/>
                  </a:moveTo>
                  <a:cubicBezTo>
                    <a:pt x="650" y="145"/>
                    <a:pt x="648" y="145"/>
                    <a:pt x="646" y="144"/>
                  </a:cubicBezTo>
                  <a:cubicBezTo>
                    <a:pt x="648" y="145"/>
                    <a:pt x="650" y="145"/>
                    <a:pt x="653" y="145"/>
                  </a:cubicBezTo>
                  <a:moveTo>
                    <a:pt x="652" y="152"/>
                  </a:moveTo>
                  <a:cubicBezTo>
                    <a:pt x="654" y="148"/>
                    <a:pt x="657" y="144"/>
                    <a:pt x="659" y="139"/>
                  </a:cubicBezTo>
                  <a:cubicBezTo>
                    <a:pt x="657" y="144"/>
                    <a:pt x="654" y="148"/>
                    <a:pt x="652" y="152"/>
                  </a:cubicBezTo>
                  <a:moveTo>
                    <a:pt x="659" y="139"/>
                  </a:moveTo>
                  <a:cubicBezTo>
                    <a:pt x="653" y="145"/>
                    <a:pt x="653" y="145"/>
                    <a:pt x="653" y="145"/>
                  </a:cubicBezTo>
                  <a:cubicBezTo>
                    <a:pt x="659" y="139"/>
                    <a:pt x="659" y="139"/>
                    <a:pt x="659" y="139"/>
                  </a:cubicBezTo>
                  <a:moveTo>
                    <a:pt x="687" y="87"/>
                  </a:moveTo>
                  <a:cubicBezTo>
                    <a:pt x="688" y="87"/>
                    <a:pt x="690" y="87"/>
                    <a:pt x="692" y="88"/>
                  </a:cubicBezTo>
                  <a:cubicBezTo>
                    <a:pt x="690" y="87"/>
                    <a:pt x="688" y="87"/>
                    <a:pt x="687" y="87"/>
                  </a:cubicBezTo>
                  <a:moveTo>
                    <a:pt x="692" y="88"/>
                  </a:moveTo>
                  <a:cubicBezTo>
                    <a:pt x="693" y="88"/>
                    <a:pt x="694" y="88"/>
                    <a:pt x="695" y="88"/>
                  </a:cubicBezTo>
                  <a:cubicBezTo>
                    <a:pt x="694" y="88"/>
                    <a:pt x="693" y="88"/>
                    <a:pt x="692" y="88"/>
                  </a:cubicBezTo>
                  <a:moveTo>
                    <a:pt x="689" y="81"/>
                  </a:moveTo>
                  <a:cubicBezTo>
                    <a:pt x="699" y="79"/>
                    <a:pt x="699" y="79"/>
                    <a:pt x="699" y="79"/>
                  </a:cubicBezTo>
                  <a:cubicBezTo>
                    <a:pt x="689" y="81"/>
                    <a:pt x="689" y="81"/>
                    <a:pt x="689" y="81"/>
                  </a:cubicBezTo>
                  <a:cubicBezTo>
                    <a:pt x="686" y="81"/>
                    <a:pt x="683" y="80"/>
                    <a:pt x="679" y="80"/>
                  </a:cubicBezTo>
                  <a:cubicBezTo>
                    <a:pt x="683" y="80"/>
                    <a:pt x="686" y="81"/>
                    <a:pt x="689" y="81"/>
                  </a:cubicBezTo>
                  <a:moveTo>
                    <a:pt x="632" y="63"/>
                  </a:moveTo>
                  <a:cubicBezTo>
                    <a:pt x="630" y="63"/>
                    <a:pt x="629" y="63"/>
                    <a:pt x="628" y="62"/>
                  </a:cubicBezTo>
                  <a:cubicBezTo>
                    <a:pt x="629" y="63"/>
                    <a:pt x="630" y="63"/>
                    <a:pt x="632" y="63"/>
                  </a:cubicBezTo>
                  <a:moveTo>
                    <a:pt x="632" y="63"/>
                  </a:moveTo>
                  <a:cubicBezTo>
                    <a:pt x="640" y="59"/>
                    <a:pt x="640" y="59"/>
                    <a:pt x="640" y="59"/>
                  </a:cubicBezTo>
                  <a:cubicBezTo>
                    <a:pt x="632" y="63"/>
                    <a:pt x="632" y="63"/>
                    <a:pt x="632" y="63"/>
                  </a:cubicBezTo>
                  <a:moveTo>
                    <a:pt x="697" y="100"/>
                  </a:moveTo>
                  <a:cubicBezTo>
                    <a:pt x="708" y="95"/>
                    <a:pt x="723" y="87"/>
                    <a:pt x="734" y="80"/>
                  </a:cubicBezTo>
                  <a:cubicBezTo>
                    <a:pt x="724" y="81"/>
                    <a:pt x="709" y="82"/>
                    <a:pt x="698" y="83"/>
                  </a:cubicBezTo>
                  <a:cubicBezTo>
                    <a:pt x="706" y="73"/>
                    <a:pt x="706" y="73"/>
                    <a:pt x="706" y="73"/>
                  </a:cubicBezTo>
                  <a:cubicBezTo>
                    <a:pt x="698" y="66"/>
                    <a:pt x="698" y="66"/>
                    <a:pt x="698" y="66"/>
                  </a:cubicBezTo>
                  <a:cubicBezTo>
                    <a:pt x="691" y="76"/>
                    <a:pt x="691" y="76"/>
                    <a:pt x="691" y="76"/>
                  </a:cubicBezTo>
                  <a:cubicBezTo>
                    <a:pt x="698" y="66"/>
                    <a:pt x="698" y="66"/>
                    <a:pt x="698" y="66"/>
                  </a:cubicBezTo>
                  <a:cubicBezTo>
                    <a:pt x="673" y="65"/>
                    <a:pt x="672" y="65"/>
                    <a:pt x="657" y="63"/>
                  </a:cubicBezTo>
                  <a:cubicBezTo>
                    <a:pt x="651" y="62"/>
                    <a:pt x="645" y="61"/>
                    <a:pt x="640" y="59"/>
                  </a:cubicBezTo>
                  <a:cubicBezTo>
                    <a:pt x="632" y="63"/>
                    <a:pt x="632" y="63"/>
                    <a:pt x="632" y="63"/>
                  </a:cubicBezTo>
                  <a:cubicBezTo>
                    <a:pt x="630" y="63"/>
                    <a:pt x="629" y="63"/>
                    <a:pt x="628" y="62"/>
                  </a:cubicBezTo>
                  <a:cubicBezTo>
                    <a:pt x="620" y="61"/>
                    <a:pt x="612" y="63"/>
                    <a:pt x="604" y="61"/>
                  </a:cubicBezTo>
                  <a:cubicBezTo>
                    <a:pt x="605" y="61"/>
                    <a:pt x="606" y="61"/>
                    <a:pt x="607" y="62"/>
                  </a:cubicBezTo>
                  <a:cubicBezTo>
                    <a:pt x="613" y="62"/>
                    <a:pt x="621" y="61"/>
                    <a:pt x="628" y="62"/>
                  </a:cubicBezTo>
                  <a:cubicBezTo>
                    <a:pt x="630" y="60"/>
                    <a:pt x="630" y="60"/>
                    <a:pt x="632" y="58"/>
                  </a:cubicBezTo>
                  <a:cubicBezTo>
                    <a:pt x="631" y="57"/>
                    <a:pt x="631" y="57"/>
                    <a:pt x="631" y="56"/>
                  </a:cubicBezTo>
                  <a:cubicBezTo>
                    <a:pt x="630" y="56"/>
                    <a:pt x="608" y="51"/>
                    <a:pt x="602" y="59"/>
                  </a:cubicBezTo>
                  <a:cubicBezTo>
                    <a:pt x="603" y="59"/>
                    <a:pt x="603" y="60"/>
                    <a:pt x="603" y="61"/>
                  </a:cubicBezTo>
                  <a:cubicBezTo>
                    <a:pt x="603" y="60"/>
                    <a:pt x="603" y="59"/>
                    <a:pt x="602" y="59"/>
                  </a:cubicBezTo>
                  <a:cubicBezTo>
                    <a:pt x="604" y="57"/>
                    <a:pt x="604" y="57"/>
                    <a:pt x="607" y="55"/>
                  </a:cubicBezTo>
                  <a:cubicBezTo>
                    <a:pt x="604" y="55"/>
                    <a:pt x="602" y="54"/>
                    <a:pt x="600" y="53"/>
                  </a:cubicBezTo>
                  <a:cubicBezTo>
                    <a:pt x="586" y="53"/>
                    <a:pt x="586" y="53"/>
                    <a:pt x="586" y="53"/>
                  </a:cubicBezTo>
                  <a:cubicBezTo>
                    <a:pt x="600" y="53"/>
                    <a:pt x="600" y="53"/>
                    <a:pt x="600" y="53"/>
                  </a:cubicBezTo>
                  <a:cubicBezTo>
                    <a:pt x="586" y="53"/>
                    <a:pt x="586" y="53"/>
                    <a:pt x="586" y="53"/>
                  </a:cubicBezTo>
                  <a:cubicBezTo>
                    <a:pt x="567" y="64"/>
                    <a:pt x="548" y="76"/>
                    <a:pt x="529" y="89"/>
                  </a:cubicBezTo>
                  <a:cubicBezTo>
                    <a:pt x="529" y="89"/>
                    <a:pt x="529" y="89"/>
                    <a:pt x="529" y="90"/>
                  </a:cubicBezTo>
                  <a:cubicBezTo>
                    <a:pt x="529" y="89"/>
                    <a:pt x="529" y="89"/>
                    <a:pt x="529" y="89"/>
                  </a:cubicBezTo>
                  <a:cubicBezTo>
                    <a:pt x="528" y="89"/>
                    <a:pt x="526" y="91"/>
                    <a:pt x="525" y="91"/>
                  </a:cubicBezTo>
                  <a:cubicBezTo>
                    <a:pt x="525" y="91"/>
                    <a:pt x="526" y="92"/>
                    <a:pt x="527" y="92"/>
                  </a:cubicBezTo>
                  <a:cubicBezTo>
                    <a:pt x="525" y="96"/>
                    <a:pt x="523" y="102"/>
                    <a:pt x="521" y="106"/>
                  </a:cubicBezTo>
                  <a:cubicBezTo>
                    <a:pt x="517" y="112"/>
                    <a:pt x="517" y="112"/>
                    <a:pt x="517" y="112"/>
                  </a:cubicBezTo>
                  <a:cubicBezTo>
                    <a:pt x="512" y="119"/>
                    <a:pt x="512" y="119"/>
                    <a:pt x="512" y="119"/>
                  </a:cubicBezTo>
                  <a:cubicBezTo>
                    <a:pt x="508" y="122"/>
                    <a:pt x="503" y="126"/>
                    <a:pt x="499" y="130"/>
                  </a:cubicBezTo>
                  <a:cubicBezTo>
                    <a:pt x="495" y="136"/>
                    <a:pt x="495" y="136"/>
                    <a:pt x="495" y="136"/>
                  </a:cubicBezTo>
                  <a:cubicBezTo>
                    <a:pt x="498" y="137"/>
                    <a:pt x="501" y="139"/>
                    <a:pt x="505" y="140"/>
                  </a:cubicBezTo>
                  <a:cubicBezTo>
                    <a:pt x="503" y="148"/>
                    <a:pt x="503" y="148"/>
                    <a:pt x="503" y="148"/>
                  </a:cubicBezTo>
                  <a:cubicBezTo>
                    <a:pt x="491" y="160"/>
                    <a:pt x="491" y="160"/>
                    <a:pt x="491" y="160"/>
                  </a:cubicBezTo>
                  <a:cubicBezTo>
                    <a:pt x="490" y="159"/>
                    <a:pt x="489" y="159"/>
                    <a:pt x="489" y="159"/>
                  </a:cubicBezTo>
                  <a:cubicBezTo>
                    <a:pt x="484" y="163"/>
                    <a:pt x="480" y="167"/>
                    <a:pt x="476" y="171"/>
                  </a:cubicBezTo>
                  <a:cubicBezTo>
                    <a:pt x="467" y="168"/>
                    <a:pt x="467" y="168"/>
                    <a:pt x="467" y="168"/>
                  </a:cubicBezTo>
                  <a:cubicBezTo>
                    <a:pt x="452" y="188"/>
                    <a:pt x="452" y="188"/>
                    <a:pt x="452" y="188"/>
                  </a:cubicBezTo>
                  <a:cubicBezTo>
                    <a:pt x="449" y="195"/>
                    <a:pt x="449" y="195"/>
                    <a:pt x="449" y="195"/>
                  </a:cubicBezTo>
                  <a:cubicBezTo>
                    <a:pt x="450" y="195"/>
                    <a:pt x="451" y="196"/>
                    <a:pt x="452" y="196"/>
                  </a:cubicBezTo>
                  <a:cubicBezTo>
                    <a:pt x="456" y="192"/>
                    <a:pt x="460" y="188"/>
                    <a:pt x="464" y="183"/>
                  </a:cubicBezTo>
                  <a:cubicBezTo>
                    <a:pt x="465" y="175"/>
                    <a:pt x="465" y="175"/>
                    <a:pt x="465" y="175"/>
                  </a:cubicBezTo>
                  <a:cubicBezTo>
                    <a:pt x="464" y="183"/>
                    <a:pt x="464" y="183"/>
                    <a:pt x="464" y="183"/>
                  </a:cubicBezTo>
                  <a:cubicBezTo>
                    <a:pt x="460" y="188"/>
                    <a:pt x="456" y="192"/>
                    <a:pt x="452" y="196"/>
                  </a:cubicBezTo>
                  <a:cubicBezTo>
                    <a:pt x="459" y="199"/>
                    <a:pt x="459" y="199"/>
                    <a:pt x="459" y="199"/>
                  </a:cubicBezTo>
                  <a:cubicBezTo>
                    <a:pt x="452" y="196"/>
                    <a:pt x="452" y="196"/>
                    <a:pt x="452" y="196"/>
                  </a:cubicBezTo>
                  <a:cubicBezTo>
                    <a:pt x="451" y="196"/>
                    <a:pt x="450" y="195"/>
                    <a:pt x="449" y="195"/>
                  </a:cubicBezTo>
                  <a:cubicBezTo>
                    <a:pt x="432" y="223"/>
                    <a:pt x="432" y="223"/>
                    <a:pt x="435" y="242"/>
                  </a:cubicBezTo>
                  <a:cubicBezTo>
                    <a:pt x="437" y="234"/>
                    <a:pt x="438" y="223"/>
                    <a:pt x="439" y="216"/>
                  </a:cubicBezTo>
                  <a:cubicBezTo>
                    <a:pt x="435" y="242"/>
                    <a:pt x="435" y="242"/>
                    <a:pt x="435" y="242"/>
                  </a:cubicBezTo>
                  <a:cubicBezTo>
                    <a:pt x="452" y="254"/>
                    <a:pt x="452" y="254"/>
                    <a:pt x="452" y="254"/>
                  </a:cubicBezTo>
                  <a:cubicBezTo>
                    <a:pt x="483" y="230"/>
                    <a:pt x="483" y="230"/>
                    <a:pt x="483" y="230"/>
                  </a:cubicBezTo>
                  <a:cubicBezTo>
                    <a:pt x="514" y="206"/>
                    <a:pt x="514" y="206"/>
                    <a:pt x="514" y="206"/>
                  </a:cubicBezTo>
                  <a:cubicBezTo>
                    <a:pt x="516" y="206"/>
                    <a:pt x="518" y="207"/>
                    <a:pt x="521" y="207"/>
                  </a:cubicBezTo>
                  <a:cubicBezTo>
                    <a:pt x="535" y="212"/>
                    <a:pt x="535" y="212"/>
                    <a:pt x="535" y="212"/>
                  </a:cubicBezTo>
                  <a:cubicBezTo>
                    <a:pt x="571" y="188"/>
                    <a:pt x="571" y="188"/>
                    <a:pt x="571" y="188"/>
                  </a:cubicBezTo>
                  <a:cubicBezTo>
                    <a:pt x="546" y="203"/>
                    <a:pt x="546" y="203"/>
                    <a:pt x="538" y="203"/>
                  </a:cubicBezTo>
                  <a:cubicBezTo>
                    <a:pt x="546" y="203"/>
                    <a:pt x="546" y="203"/>
                    <a:pt x="571" y="188"/>
                  </a:cubicBezTo>
                  <a:cubicBezTo>
                    <a:pt x="582" y="189"/>
                    <a:pt x="593" y="192"/>
                    <a:pt x="604" y="193"/>
                  </a:cubicBezTo>
                  <a:cubicBezTo>
                    <a:pt x="612" y="188"/>
                    <a:pt x="612" y="188"/>
                    <a:pt x="612" y="188"/>
                  </a:cubicBezTo>
                  <a:cubicBezTo>
                    <a:pt x="613" y="188"/>
                    <a:pt x="614" y="188"/>
                    <a:pt x="615" y="188"/>
                  </a:cubicBezTo>
                  <a:cubicBezTo>
                    <a:pt x="616" y="188"/>
                    <a:pt x="618" y="189"/>
                    <a:pt x="619" y="189"/>
                  </a:cubicBezTo>
                  <a:cubicBezTo>
                    <a:pt x="626" y="177"/>
                    <a:pt x="626" y="177"/>
                    <a:pt x="626" y="177"/>
                  </a:cubicBezTo>
                  <a:cubicBezTo>
                    <a:pt x="620" y="168"/>
                    <a:pt x="620" y="168"/>
                    <a:pt x="620" y="168"/>
                  </a:cubicBezTo>
                  <a:cubicBezTo>
                    <a:pt x="622" y="168"/>
                    <a:pt x="625" y="168"/>
                    <a:pt x="627" y="168"/>
                  </a:cubicBezTo>
                  <a:cubicBezTo>
                    <a:pt x="641" y="164"/>
                    <a:pt x="641" y="164"/>
                    <a:pt x="641" y="164"/>
                  </a:cubicBezTo>
                  <a:cubicBezTo>
                    <a:pt x="642" y="162"/>
                    <a:pt x="644" y="160"/>
                    <a:pt x="645" y="158"/>
                  </a:cubicBezTo>
                  <a:cubicBezTo>
                    <a:pt x="640" y="157"/>
                    <a:pt x="636" y="156"/>
                    <a:pt x="631" y="155"/>
                  </a:cubicBezTo>
                  <a:cubicBezTo>
                    <a:pt x="636" y="156"/>
                    <a:pt x="640" y="157"/>
                    <a:pt x="645" y="158"/>
                  </a:cubicBezTo>
                  <a:cubicBezTo>
                    <a:pt x="659" y="152"/>
                    <a:pt x="659" y="152"/>
                    <a:pt x="659" y="152"/>
                  </a:cubicBezTo>
                  <a:cubicBezTo>
                    <a:pt x="665" y="147"/>
                    <a:pt x="665" y="147"/>
                    <a:pt x="665" y="147"/>
                  </a:cubicBezTo>
                  <a:cubicBezTo>
                    <a:pt x="676" y="135"/>
                    <a:pt x="676" y="135"/>
                    <a:pt x="676" y="135"/>
                  </a:cubicBezTo>
                  <a:cubicBezTo>
                    <a:pt x="670" y="128"/>
                    <a:pt x="670" y="128"/>
                    <a:pt x="670" y="128"/>
                  </a:cubicBezTo>
                  <a:cubicBezTo>
                    <a:pt x="684" y="111"/>
                    <a:pt x="684" y="111"/>
                    <a:pt x="684" y="111"/>
                  </a:cubicBezTo>
                  <a:cubicBezTo>
                    <a:pt x="683" y="111"/>
                    <a:pt x="683" y="111"/>
                    <a:pt x="681" y="111"/>
                  </a:cubicBezTo>
                  <a:cubicBezTo>
                    <a:pt x="675" y="116"/>
                    <a:pt x="675" y="116"/>
                    <a:pt x="675" y="116"/>
                  </a:cubicBezTo>
                  <a:cubicBezTo>
                    <a:pt x="681" y="111"/>
                    <a:pt x="681" y="111"/>
                    <a:pt x="681" y="111"/>
                  </a:cubicBezTo>
                  <a:cubicBezTo>
                    <a:pt x="688" y="105"/>
                    <a:pt x="688" y="105"/>
                    <a:pt x="688" y="105"/>
                  </a:cubicBezTo>
                  <a:cubicBezTo>
                    <a:pt x="689" y="105"/>
                    <a:pt x="690" y="106"/>
                    <a:pt x="691" y="106"/>
                  </a:cubicBezTo>
                  <a:cubicBezTo>
                    <a:pt x="697" y="100"/>
                    <a:pt x="697" y="100"/>
                    <a:pt x="697" y="100"/>
                  </a:cubicBezTo>
                  <a:moveTo>
                    <a:pt x="93" y="1104"/>
                  </a:moveTo>
                  <a:cubicBezTo>
                    <a:pt x="98" y="1113"/>
                    <a:pt x="98" y="1113"/>
                    <a:pt x="98" y="1113"/>
                  </a:cubicBezTo>
                  <a:cubicBezTo>
                    <a:pt x="92" y="1102"/>
                    <a:pt x="92" y="1102"/>
                    <a:pt x="92" y="1102"/>
                  </a:cubicBezTo>
                  <a:cubicBezTo>
                    <a:pt x="87" y="1093"/>
                    <a:pt x="87" y="1093"/>
                    <a:pt x="87" y="1093"/>
                  </a:cubicBezTo>
                  <a:cubicBezTo>
                    <a:pt x="93" y="1104"/>
                    <a:pt x="93" y="1104"/>
                    <a:pt x="93" y="1104"/>
                  </a:cubicBezTo>
                  <a:moveTo>
                    <a:pt x="350" y="1401"/>
                  </a:moveTo>
                  <a:cubicBezTo>
                    <a:pt x="262" y="1327"/>
                    <a:pt x="195" y="1226"/>
                    <a:pt x="156" y="1105"/>
                  </a:cubicBezTo>
                  <a:cubicBezTo>
                    <a:pt x="143" y="1099"/>
                    <a:pt x="130" y="1092"/>
                    <a:pt x="118" y="1085"/>
                  </a:cubicBezTo>
                  <a:cubicBezTo>
                    <a:pt x="96" y="1074"/>
                    <a:pt x="80" y="1061"/>
                    <a:pt x="67" y="1048"/>
                  </a:cubicBezTo>
                  <a:cubicBezTo>
                    <a:pt x="78" y="1075"/>
                    <a:pt x="78" y="1075"/>
                    <a:pt x="78" y="1075"/>
                  </a:cubicBezTo>
                  <a:cubicBezTo>
                    <a:pt x="84" y="1085"/>
                    <a:pt x="84" y="1085"/>
                    <a:pt x="84" y="1085"/>
                  </a:cubicBezTo>
                  <a:cubicBezTo>
                    <a:pt x="85" y="1088"/>
                    <a:pt x="86" y="1090"/>
                    <a:pt x="87" y="1093"/>
                  </a:cubicBezTo>
                  <a:cubicBezTo>
                    <a:pt x="92" y="1102"/>
                    <a:pt x="92" y="1102"/>
                    <a:pt x="92" y="1102"/>
                  </a:cubicBezTo>
                  <a:cubicBezTo>
                    <a:pt x="98" y="1113"/>
                    <a:pt x="98" y="1113"/>
                    <a:pt x="98" y="1113"/>
                  </a:cubicBezTo>
                  <a:cubicBezTo>
                    <a:pt x="123" y="1152"/>
                    <a:pt x="123" y="1152"/>
                    <a:pt x="123" y="1152"/>
                  </a:cubicBezTo>
                  <a:cubicBezTo>
                    <a:pt x="130" y="1161"/>
                    <a:pt x="130" y="1161"/>
                    <a:pt x="130" y="1161"/>
                  </a:cubicBezTo>
                  <a:cubicBezTo>
                    <a:pt x="149" y="1185"/>
                    <a:pt x="149" y="1185"/>
                    <a:pt x="149" y="1185"/>
                  </a:cubicBezTo>
                  <a:cubicBezTo>
                    <a:pt x="198" y="1272"/>
                    <a:pt x="225" y="1309"/>
                    <a:pt x="310" y="1380"/>
                  </a:cubicBezTo>
                  <a:cubicBezTo>
                    <a:pt x="370" y="1423"/>
                    <a:pt x="371" y="1425"/>
                    <a:pt x="407" y="1445"/>
                  </a:cubicBezTo>
                  <a:cubicBezTo>
                    <a:pt x="379" y="1428"/>
                    <a:pt x="379" y="1428"/>
                    <a:pt x="379" y="1428"/>
                  </a:cubicBezTo>
                  <a:cubicBezTo>
                    <a:pt x="372" y="1423"/>
                    <a:pt x="372" y="1423"/>
                    <a:pt x="372" y="1423"/>
                  </a:cubicBezTo>
                  <a:cubicBezTo>
                    <a:pt x="364" y="1417"/>
                    <a:pt x="355" y="1411"/>
                    <a:pt x="346" y="1404"/>
                  </a:cubicBezTo>
                  <a:cubicBezTo>
                    <a:pt x="356" y="1410"/>
                    <a:pt x="356" y="1410"/>
                    <a:pt x="356" y="1410"/>
                  </a:cubicBezTo>
                  <a:cubicBezTo>
                    <a:pt x="342" y="1396"/>
                    <a:pt x="342" y="1396"/>
                    <a:pt x="342" y="1396"/>
                  </a:cubicBezTo>
                  <a:cubicBezTo>
                    <a:pt x="344" y="1398"/>
                    <a:pt x="347" y="1399"/>
                    <a:pt x="350" y="1401"/>
                  </a:cubicBezTo>
                  <a:moveTo>
                    <a:pt x="1163" y="1135"/>
                  </a:moveTo>
                  <a:cubicBezTo>
                    <a:pt x="1171" y="1124"/>
                    <a:pt x="1171" y="1124"/>
                    <a:pt x="1171" y="1124"/>
                  </a:cubicBezTo>
                  <a:cubicBezTo>
                    <a:pt x="1161" y="1132"/>
                    <a:pt x="1161" y="1132"/>
                    <a:pt x="1161" y="1132"/>
                  </a:cubicBezTo>
                  <a:cubicBezTo>
                    <a:pt x="1154" y="1142"/>
                    <a:pt x="1154" y="1142"/>
                    <a:pt x="1154" y="1142"/>
                  </a:cubicBezTo>
                  <a:cubicBezTo>
                    <a:pt x="1163" y="1135"/>
                    <a:pt x="1163" y="1135"/>
                    <a:pt x="1163" y="1135"/>
                  </a:cubicBezTo>
                  <a:moveTo>
                    <a:pt x="805" y="1119"/>
                  </a:moveTo>
                  <a:cubicBezTo>
                    <a:pt x="845" y="1161"/>
                    <a:pt x="845" y="1161"/>
                    <a:pt x="845" y="1161"/>
                  </a:cubicBezTo>
                  <a:cubicBezTo>
                    <a:pt x="836" y="1146"/>
                    <a:pt x="823" y="1127"/>
                    <a:pt x="814" y="1112"/>
                  </a:cubicBezTo>
                  <a:cubicBezTo>
                    <a:pt x="805" y="1119"/>
                    <a:pt x="805" y="1119"/>
                    <a:pt x="805" y="1119"/>
                  </a:cubicBezTo>
                  <a:moveTo>
                    <a:pt x="156" y="1105"/>
                  </a:moveTo>
                  <a:cubicBezTo>
                    <a:pt x="209" y="1128"/>
                    <a:pt x="275" y="1148"/>
                    <a:pt x="351" y="1164"/>
                  </a:cubicBezTo>
                  <a:cubicBezTo>
                    <a:pt x="343" y="1132"/>
                    <a:pt x="343" y="1132"/>
                    <a:pt x="343" y="1132"/>
                  </a:cubicBezTo>
                  <a:cubicBezTo>
                    <a:pt x="339" y="1127"/>
                    <a:pt x="339" y="1127"/>
                    <a:pt x="339" y="1127"/>
                  </a:cubicBezTo>
                  <a:cubicBezTo>
                    <a:pt x="325" y="1111"/>
                    <a:pt x="309" y="1097"/>
                    <a:pt x="293" y="1081"/>
                  </a:cubicBezTo>
                  <a:cubicBezTo>
                    <a:pt x="286" y="1079"/>
                    <a:pt x="278" y="1077"/>
                    <a:pt x="270" y="1075"/>
                  </a:cubicBezTo>
                  <a:cubicBezTo>
                    <a:pt x="266" y="1074"/>
                    <a:pt x="262" y="1074"/>
                    <a:pt x="258" y="1072"/>
                  </a:cubicBezTo>
                  <a:cubicBezTo>
                    <a:pt x="239" y="1051"/>
                    <a:pt x="239" y="1051"/>
                    <a:pt x="239" y="1051"/>
                  </a:cubicBezTo>
                  <a:cubicBezTo>
                    <a:pt x="237" y="1050"/>
                    <a:pt x="235" y="1049"/>
                    <a:pt x="233" y="1049"/>
                  </a:cubicBezTo>
                  <a:cubicBezTo>
                    <a:pt x="227" y="1039"/>
                    <a:pt x="227" y="1039"/>
                    <a:pt x="227" y="1039"/>
                  </a:cubicBezTo>
                  <a:cubicBezTo>
                    <a:pt x="225" y="1038"/>
                    <a:pt x="223" y="1038"/>
                    <a:pt x="221" y="1037"/>
                  </a:cubicBezTo>
                  <a:cubicBezTo>
                    <a:pt x="209" y="1024"/>
                    <a:pt x="209" y="1024"/>
                    <a:pt x="209" y="1024"/>
                  </a:cubicBezTo>
                  <a:cubicBezTo>
                    <a:pt x="199" y="1026"/>
                    <a:pt x="199" y="1026"/>
                    <a:pt x="199" y="1026"/>
                  </a:cubicBezTo>
                  <a:cubicBezTo>
                    <a:pt x="193" y="1021"/>
                    <a:pt x="193" y="1021"/>
                    <a:pt x="193" y="1021"/>
                  </a:cubicBezTo>
                  <a:cubicBezTo>
                    <a:pt x="203" y="1012"/>
                    <a:pt x="203" y="1012"/>
                    <a:pt x="201" y="1006"/>
                  </a:cubicBezTo>
                  <a:cubicBezTo>
                    <a:pt x="200" y="994"/>
                    <a:pt x="190" y="986"/>
                    <a:pt x="187" y="974"/>
                  </a:cubicBezTo>
                  <a:cubicBezTo>
                    <a:pt x="174" y="940"/>
                    <a:pt x="139" y="921"/>
                    <a:pt x="121" y="890"/>
                  </a:cubicBezTo>
                  <a:cubicBezTo>
                    <a:pt x="123" y="967"/>
                    <a:pt x="136" y="1039"/>
                    <a:pt x="156" y="1105"/>
                  </a:cubicBezTo>
                  <a:moveTo>
                    <a:pt x="1301" y="859"/>
                  </a:moveTo>
                  <a:cubicBezTo>
                    <a:pt x="1313" y="829"/>
                    <a:pt x="1313" y="829"/>
                    <a:pt x="1313" y="829"/>
                  </a:cubicBezTo>
                  <a:cubicBezTo>
                    <a:pt x="1289" y="862"/>
                    <a:pt x="1289" y="862"/>
                    <a:pt x="1289" y="862"/>
                  </a:cubicBezTo>
                  <a:cubicBezTo>
                    <a:pt x="1301" y="859"/>
                    <a:pt x="1301" y="859"/>
                    <a:pt x="1301" y="859"/>
                  </a:cubicBezTo>
                  <a:moveTo>
                    <a:pt x="1351" y="794"/>
                  </a:moveTo>
                  <a:cubicBezTo>
                    <a:pt x="1354" y="782"/>
                    <a:pt x="1354" y="782"/>
                    <a:pt x="1354" y="782"/>
                  </a:cubicBezTo>
                  <a:cubicBezTo>
                    <a:pt x="1348" y="791"/>
                    <a:pt x="1348" y="791"/>
                    <a:pt x="1348" y="791"/>
                  </a:cubicBezTo>
                  <a:cubicBezTo>
                    <a:pt x="1344" y="803"/>
                    <a:pt x="1344" y="803"/>
                    <a:pt x="1344" y="803"/>
                  </a:cubicBezTo>
                  <a:cubicBezTo>
                    <a:pt x="1351" y="794"/>
                    <a:pt x="1351" y="794"/>
                    <a:pt x="1351" y="794"/>
                  </a:cubicBezTo>
                  <a:moveTo>
                    <a:pt x="1096" y="700"/>
                  </a:moveTo>
                  <a:cubicBezTo>
                    <a:pt x="1112" y="707"/>
                    <a:pt x="1112" y="707"/>
                    <a:pt x="1112" y="707"/>
                  </a:cubicBezTo>
                  <a:cubicBezTo>
                    <a:pt x="1100" y="671"/>
                    <a:pt x="1100" y="671"/>
                    <a:pt x="1100" y="671"/>
                  </a:cubicBezTo>
                  <a:cubicBezTo>
                    <a:pt x="1096" y="700"/>
                    <a:pt x="1096" y="700"/>
                    <a:pt x="1096" y="700"/>
                  </a:cubicBezTo>
                  <a:moveTo>
                    <a:pt x="1102" y="1123"/>
                  </a:moveTo>
                  <a:cubicBezTo>
                    <a:pt x="1114" y="1096"/>
                    <a:pt x="1114" y="1096"/>
                    <a:pt x="1114" y="1096"/>
                  </a:cubicBezTo>
                  <a:cubicBezTo>
                    <a:pt x="1102" y="1123"/>
                    <a:pt x="1102" y="1123"/>
                    <a:pt x="1102" y="1123"/>
                  </a:cubicBezTo>
                  <a:cubicBezTo>
                    <a:pt x="1073" y="1126"/>
                    <a:pt x="1073" y="1126"/>
                    <a:pt x="1073" y="1126"/>
                  </a:cubicBezTo>
                  <a:cubicBezTo>
                    <a:pt x="1102" y="1123"/>
                    <a:pt x="1102" y="1123"/>
                    <a:pt x="1102" y="1123"/>
                  </a:cubicBezTo>
                  <a:moveTo>
                    <a:pt x="1085" y="1121"/>
                  </a:moveTo>
                  <a:cubicBezTo>
                    <a:pt x="1082" y="1092"/>
                    <a:pt x="1082" y="1092"/>
                    <a:pt x="1082" y="1092"/>
                  </a:cubicBezTo>
                  <a:cubicBezTo>
                    <a:pt x="1090" y="1091"/>
                    <a:pt x="1098" y="1090"/>
                    <a:pt x="1106" y="1090"/>
                  </a:cubicBezTo>
                  <a:cubicBezTo>
                    <a:pt x="1085" y="1121"/>
                    <a:pt x="1085" y="1121"/>
                    <a:pt x="1085" y="1121"/>
                  </a:cubicBezTo>
                  <a:moveTo>
                    <a:pt x="1136" y="1054"/>
                  </a:moveTo>
                  <a:cubicBezTo>
                    <a:pt x="1122" y="1029"/>
                    <a:pt x="1122" y="1029"/>
                    <a:pt x="1122" y="1029"/>
                  </a:cubicBezTo>
                  <a:cubicBezTo>
                    <a:pt x="1136" y="1054"/>
                    <a:pt x="1136" y="1054"/>
                    <a:pt x="1136" y="1054"/>
                  </a:cubicBezTo>
                  <a:moveTo>
                    <a:pt x="1136" y="1054"/>
                  </a:moveTo>
                  <a:cubicBezTo>
                    <a:pt x="1140" y="1025"/>
                    <a:pt x="1140" y="1025"/>
                    <a:pt x="1140" y="1025"/>
                  </a:cubicBezTo>
                  <a:cubicBezTo>
                    <a:pt x="1136" y="1054"/>
                    <a:pt x="1136" y="1054"/>
                    <a:pt x="1136" y="1054"/>
                  </a:cubicBezTo>
                  <a:moveTo>
                    <a:pt x="1142" y="932"/>
                  </a:moveTo>
                  <a:cubicBezTo>
                    <a:pt x="1141" y="926"/>
                    <a:pt x="1141" y="919"/>
                    <a:pt x="1141" y="913"/>
                  </a:cubicBezTo>
                  <a:cubicBezTo>
                    <a:pt x="1141" y="919"/>
                    <a:pt x="1141" y="926"/>
                    <a:pt x="1142" y="932"/>
                  </a:cubicBezTo>
                  <a:moveTo>
                    <a:pt x="1142" y="932"/>
                  </a:moveTo>
                  <a:cubicBezTo>
                    <a:pt x="1146" y="931"/>
                    <a:pt x="1152" y="930"/>
                    <a:pt x="1157" y="930"/>
                  </a:cubicBezTo>
                  <a:cubicBezTo>
                    <a:pt x="1152" y="930"/>
                    <a:pt x="1146" y="931"/>
                    <a:pt x="1142" y="932"/>
                  </a:cubicBezTo>
                  <a:moveTo>
                    <a:pt x="869" y="940"/>
                  </a:moveTo>
                  <a:cubicBezTo>
                    <a:pt x="860" y="902"/>
                    <a:pt x="860" y="902"/>
                    <a:pt x="860" y="902"/>
                  </a:cubicBezTo>
                  <a:cubicBezTo>
                    <a:pt x="869" y="940"/>
                    <a:pt x="869" y="940"/>
                    <a:pt x="869" y="940"/>
                  </a:cubicBezTo>
                  <a:moveTo>
                    <a:pt x="869" y="940"/>
                  </a:moveTo>
                  <a:cubicBezTo>
                    <a:pt x="888" y="928"/>
                    <a:pt x="888" y="928"/>
                    <a:pt x="888" y="928"/>
                  </a:cubicBezTo>
                  <a:cubicBezTo>
                    <a:pt x="869" y="940"/>
                    <a:pt x="869" y="940"/>
                    <a:pt x="869" y="940"/>
                  </a:cubicBezTo>
                  <a:moveTo>
                    <a:pt x="1073" y="700"/>
                  </a:moveTo>
                  <a:cubicBezTo>
                    <a:pt x="1073" y="700"/>
                    <a:pt x="1073" y="700"/>
                    <a:pt x="1073" y="700"/>
                  </a:cubicBezTo>
                  <a:cubicBezTo>
                    <a:pt x="1073" y="700"/>
                    <a:pt x="1073" y="700"/>
                    <a:pt x="1073" y="700"/>
                  </a:cubicBezTo>
                  <a:moveTo>
                    <a:pt x="1073" y="700"/>
                  </a:moveTo>
                  <a:cubicBezTo>
                    <a:pt x="1073" y="700"/>
                    <a:pt x="1073" y="700"/>
                    <a:pt x="1073" y="700"/>
                  </a:cubicBezTo>
                  <a:cubicBezTo>
                    <a:pt x="1073" y="700"/>
                    <a:pt x="1073" y="700"/>
                    <a:pt x="1073" y="700"/>
                  </a:cubicBezTo>
                  <a:moveTo>
                    <a:pt x="1073" y="700"/>
                  </a:moveTo>
                  <a:cubicBezTo>
                    <a:pt x="1073" y="700"/>
                    <a:pt x="1073" y="700"/>
                    <a:pt x="1073" y="700"/>
                  </a:cubicBezTo>
                  <a:cubicBezTo>
                    <a:pt x="1073" y="700"/>
                    <a:pt x="1073" y="700"/>
                    <a:pt x="1073" y="700"/>
                  </a:cubicBezTo>
                  <a:moveTo>
                    <a:pt x="1073" y="700"/>
                  </a:moveTo>
                  <a:cubicBezTo>
                    <a:pt x="1073" y="700"/>
                    <a:pt x="1073" y="700"/>
                    <a:pt x="1073" y="700"/>
                  </a:cubicBezTo>
                  <a:cubicBezTo>
                    <a:pt x="1073" y="700"/>
                    <a:pt x="1073" y="700"/>
                    <a:pt x="1073" y="700"/>
                  </a:cubicBezTo>
                  <a:moveTo>
                    <a:pt x="1073" y="700"/>
                  </a:moveTo>
                  <a:cubicBezTo>
                    <a:pt x="1073" y="700"/>
                    <a:pt x="1073" y="700"/>
                    <a:pt x="1073" y="700"/>
                  </a:cubicBezTo>
                  <a:cubicBezTo>
                    <a:pt x="1073" y="700"/>
                    <a:pt x="1073" y="700"/>
                    <a:pt x="1073" y="700"/>
                  </a:cubicBezTo>
                  <a:moveTo>
                    <a:pt x="1073" y="700"/>
                  </a:moveTo>
                  <a:cubicBezTo>
                    <a:pt x="1073" y="700"/>
                    <a:pt x="1073" y="700"/>
                    <a:pt x="1073" y="700"/>
                  </a:cubicBezTo>
                  <a:cubicBezTo>
                    <a:pt x="1073" y="700"/>
                    <a:pt x="1073" y="700"/>
                    <a:pt x="1073" y="700"/>
                  </a:cubicBezTo>
                  <a:moveTo>
                    <a:pt x="1073" y="700"/>
                  </a:moveTo>
                  <a:cubicBezTo>
                    <a:pt x="1073" y="700"/>
                    <a:pt x="1073" y="700"/>
                    <a:pt x="1073" y="700"/>
                  </a:cubicBezTo>
                  <a:cubicBezTo>
                    <a:pt x="1073" y="700"/>
                    <a:pt x="1073" y="700"/>
                    <a:pt x="1073" y="700"/>
                  </a:cubicBezTo>
                  <a:moveTo>
                    <a:pt x="1073" y="700"/>
                  </a:moveTo>
                  <a:cubicBezTo>
                    <a:pt x="1073" y="700"/>
                    <a:pt x="1073" y="700"/>
                    <a:pt x="1073" y="700"/>
                  </a:cubicBezTo>
                  <a:cubicBezTo>
                    <a:pt x="1073" y="700"/>
                    <a:pt x="1073" y="700"/>
                    <a:pt x="1073" y="700"/>
                  </a:cubicBezTo>
                  <a:moveTo>
                    <a:pt x="1073" y="700"/>
                  </a:moveTo>
                  <a:cubicBezTo>
                    <a:pt x="1073" y="700"/>
                    <a:pt x="1073" y="700"/>
                    <a:pt x="1073" y="700"/>
                  </a:cubicBezTo>
                  <a:cubicBezTo>
                    <a:pt x="1073" y="700"/>
                    <a:pt x="1073" y="700"/>
                    <a:pt x="1073" y="700"/>
                  </a:cubicBezTo>
                  <a:moveTo>
                    <a:pt x="1073" y="700"/>
                  </a:moveTo>
                  <a:cubicBezTo>
                    <a:pt x="1073" y="700"/>
                    <a:pt x="1073" y="700"/>
                    <a:pt x="1073" y="700"/>
                  </a:cubicBezTo>
                  <a:cubicBezTo>
                    <a:pt x="1073" y="700"/>
                    <a:pt x="1073" y="700"/>
                    <a:pt x="1073" y="700"/>
                  </a:cubicBezTo>
                  <a:moveTo>
                    <a:pt x="1073" y="700"/>
                  </a:moveTo>
                  <a:cubicBezTo>
                    <a:pt x="1073" y="700"/>
                    <a:pt x="1073" y="699"/>
                    <a:pt x="1073" y="699"/>
                  </a:cubicBezTo>
                  <a:cubicBezTo>
                    <a:pt x="1073" y="699"/>
                    <a:pt x="1073" y="700"/>
                    <a:pt x="1073" y="700"/>
                  </a:cubicBezTo>
                  <a:moveTo>
                    <a:pt x="1073" y="699"/>
                  </a:moveTo>
                  <a:cubicBezTo>
                    <a:pt x="1073" y="699"/>
                    <a:pt x="1073" y="699"/>
                    <a:pt x="1073" y="699"/>
                  </a:cubicBezTo>
                  <a:cubicBezTo>
                    <a:pt x="1073" y="699"/>
                    <a:pt x="1073" y="699"/>
                    <a:pt x="1073" y="699"/>
                  </a:cubicBezTo>
                  <a:moveTo>
                    <a:pt x="1073" y="698"/>
                  </a:moveTo>
                  <a:cubicBezTo>
                    <a:pt x="1073" y="699"/>
                    <a:pt x="1073" y="699"/>
                    <a:pt x="1073" y="699"/>
                  </a:cubicBezTo>
                  <a:cubicBezTo>
                    <a:pt x="1073" y="699"/>
                    <a:pt x="1073" y="699"/>
                    <a:pt x="1073" y="699"/>
                  </a:cubicBezTo>
                  <a:moveTo>
                    <a:pt x="1073" y="698"/>
                  </a:moveTo>
                  <a:cubicBezTo>
                    <a:pt x="1073" y="698"/>
                    <a:pt x="1073" y="698"/>
                    <a:pt x="1073" y="698"/>
                  </a:cubicBezTo>
                  <a:cubicBezTo>
                    <a:pt x="1073" y="698"/>
                    <a:pt x="1073" y="698"/>
                    <a:pt x="1073" y="698"/>
                  </a:cubicBezTo>
                  <a:moveTo>
                    <a:pt x="1073" y="697"/>
                  </a:moveTo>
                  <a:cubicBezTo>
                    <a:pt x="1073" y="698"/>
                    <a:pt x="1073" y="698"/>
                    <a:pt x="1073" y="698"/>
                  </a:cubicBezTo>
                  <a:cubicBezTo>
                    <a:pt x="1073" y="698"/>
                    <a:pt x="1073" y="698"/>
                    <a:pt x="1073" y="697"/>
                  </a:cubicBezTo>
                  <a:moveTo>
                    <a:pt x="1073" y="697"/>
                  </a:moveTo>
                  <a:cubicBezTo>
                    <a:pt x="1073" y="697"/>
                    <a:pt x="1073" y="697"/>
                    <a:pt x="1073" y="697"/>
                  </a:cubicBezTo>
                  <a:cubicBezTo>
                    <a:pt x="1073" y="697"/>
                    <a:pt x="1073" y="697"/>
                    <a:pt x="1073" y="697"/>
                  </a:cubicBezTo>
                  <a:moveTo>
                    <a:pt x="1073" y="696"/>
                  </a:moveTo>
                  <a:cubicBezTo>
                    <a:pt x="1073" y="696"/>
                    <a:pt x="1073" y="696"/>
                    <a:pt x="1073" y="697"/>
                  </a:cubicBezTo>
                  <a:cubicBezTo>
                    <a:pt x="1073" y="696"/>
                    <a:pt x="1073" y="696"/>
                    <a:pt x="1073" y="696"/>
                  </a:cubicBezTo>
                  <a:moveTo>
                    <a:pt x="1073" y="695"/>
                  </a:moveTo>
                  <a:cubicBezTo>
                    <a:pt x="1073" y="695"/>
                    <a:pt x="1073" y="696"/>
                    <a:pt x="1073" y="696"/>
                  </a:cubicBezTo>
                  <a:cubicBezTo>
                    <a:pt x="1073" y="696"/>
                    <a:pt x="1073" y="695"/>
                    <a:pt x="1073" y="695"/>
                  </a:cubicBezTo>
                  <a:moveTo>
                    <a:pt x="1073" y="694"/>
                  </a:moveTo>
                  <a:cubicBezTo>
                    <a:pt x="1073" y="694"/>
                    <a:pt x="1073" y="695"/>
                    <a:pt x="1073" y="695"/>
                  </a:cubicBezTo>
                  <a:cubicBezTo>
                    <a:pt x="1073" y="695"/>
                    <a:pt x="1073" y="694"/>
                    <a:pt x="1073" y="694"/>
                  </a:cubicBezTo>
                  <a:moveTo>
                    <a:pt x="1073" y="694"/>
                  </a:moveTo>
                  <a:cubicBezTo>
                    <a:pt x="1073" y="694"/>
                    <a:pt x="1073" y="694"/>
                    <a:pt x="1073" y="694"/>
                  </a:cubicBezTo>
                  <a:cubicBezTo>
                    <a:pt x="1073" y="694"/>
                    <a:pt x="1073" y="694"/>
                    <a:pt x="1073" y="694"/>
                  </a:cubicBezTo>
                  <a:moveTo>
                    <a:pt x="1073" y="692"/>
                  </a:moveTo>
                  <a:cubicBezTo>
                    <a:pt x="1073" y="693"/>
                    <a:pt x="1073" y="693"/>
                    <a:pt x="1073" y="694"/>
                  </a:cubicBezTo>
                  <a:cubicBezTo>
                    <a:pt x="1073" y="693"/>
                    <a:pt x="1073" y="693"/>
                    <a:pt x="1073" y="692"/>
                  </a:cubicBezTo>
                  <a:moveTo>
                    <a:pt x="1073" y="691"/>
                  </a:moveTo>
                  <a:cubicBezTo>
                    <a:pt x="1073" y="691"/>
                    <a:pt x="1073" y="692"/>
                    <a:pt x="1073" y="692"/>
                  </a:cubicBezTo>
                  <a:cubicBezTo>
                    <a:pt x="1073" y="692"/>
                    <a:pt x="1073" y="691"/>
                    <a:pt x="1073" y="691"/>
                  </a:cubicBezTo>
                  <a:moveTo>
                    <a:pt x="1073" y="690"/>
                  </a:moveTo>
                  <a:cubicBezTo>
                    <a:pt x="1073" y="690"/>
                    <a:pt x="1073" y="691"/>
                    <a:pt x="1073" y="691"/>
                  </a:cubicBezTo>
                  <a:cubicBezTo>
                    <a:pt x="1073" y="690"/>
                    <a:pt x="1073" y="689"/>
                    <a:pt x="1073" y="688"/>
                  </a:cubicBezTo>
                  <a:cubicBezTo>
                    <a:pt x="1073" y="689"/>
                    <a:pt x="1073" y="690"/>
                    <a:pt x="1073" y="690"/>
                  </a:cubicBezTo>
                  <a:moveTo>
                    <a:pt x="643" y="623"/>
                  </a:moveTo>
                  <a:cubicBezTo>
                    <a:pt x="652" y="605"/>
                    <a:pt x="652" y="605"/>
                    <a:pt x="652" y="605"/>
                  </a:cubicBezTo>
                  <a:cubicBezTo>
                    <a:pt x="643" y="623"/>
                    <a:pt x="643" y="623"/>
                    <a:pt x="643" y="623"/>
                  </a:cubicBezTo>
                  <a:cubicBezTo>
                    <a:pt x="635" y="632"/>
                    <a:pt x="635" y="632"/>
                    <a:pt x="635" y="632"/>
                  </a:cubicBezTo>
                  <a:cubicBezTo>
                    <a:pt x="643" y="623"/>
                    <a:pt x="643" y="623"/>
                    <a:pt x="643" y="623"/>
                  </a:cubicBezTo>
                  <a:moveTo>
                    <a:pt x="1290" y="910"/>
                  </a:moveTo>
                  <a:cubicBezTo>
                    <a:pt x="1293" y="909"/>
                    <a:pt x="1295" y="909"/>
                    <a:pt x="1297" y="909"/>
                  </a:cubicBezTo>
                  <a:cubicBezTo>
                    <a:pt x="1295" y="909"/>
                    <a:pt x="1293" y="909"/>
                    <a:pt x="1290" y="910"/>
                  </a:cubicBezTo>
                  <a:cubicBezTo>
                    <a:pt x="1240" y="928"/>
                    <a:pt x="1240" y="928"/>
                    <a:pt x="1240" y="928"/>
                  </a:cubicBezTo>
                  <a:cubicBezTo>
                    <a:pt x="1234" y="929"/>
                    <a:pt x="1226" y="930"/>
                    <a:pt x="1219" y="931"/>
                  </a:cubicBezTo>
                  <a:cubicBezTo>
                    <a:pt x="1218" y="922"/>
                    <a:pt x="1218" y="912"/>
                    <a:pt x="1218" y="903"/>
                  </a:cubicBezTo>
                  <a:cubicBezTo>
                    <a:pt x="1210" y="885"/>
                    <a:pt x="1210" y="885"/>
                    <a:pt x="1210" y="885"/>
                  </a:cubicBezTo>
                  <a:cubicBezTo>
                    <a:pt x="1204" y="897"/>
                    <a:pt x="1204" y="897"/>
                    <a:pt x="1204" y="897"/>
                  </a:cubicBezTo>
                  <a:cubicBezTo>
                    <a:pt x="1186" y="879"/>
                    <a:pt x="1186" y="879"/>
                    <a:pt x="1186" y="879"/>
                  </a:cubicBezTo>
                  <a:cubicBezTo>
                    <a:pt x="1173" y="862"/>
                    <a:pt x="1155" y="841"/>
                    <a:pt x="1141" y="825"/>
                  </a:cubicBezTo>
                  <a:cubicBezTo>
                    <a:pt x="1135" y="790"/>
                    <a:pt x="1135" y="790"/>
                    <a:pt x="1135" y="790"/>
                  </a:cubicBezTo>
                  <a:cubicBezTo>
                    <a:pt x="1121" y="766"/>
                    <a:pt x="1103" y="734"/>
                    <a:pt x="1089" y="710"/>
                  </a:cubicBezTo>
                  <a:cubicBezTo>
                    <a:pt x="1089" y="707"/>
                    <a:pt x="1088" y="704"/>
                    <a:pt x="1088" y="700"/>
                  </a:cubicBezTo>
                  <a:cubicBezTo>
                    <a:pt x="1070" y="674"/>
                    <a:pt x="1070" y="674"/>
                    <a:pt x="1070" y="674"/>
                  </a:cubicBezTo>
                  <a:cubicBezTo>
                    <a:pt x="1088" y="700"/>
                    <a:pt x="1088" y="700"/>
                    <a:pt x="1088" y="700"/>
                  </a:cubicBezTo>
                  <a:cubicBezTo>
                    <a:pt x="1091" y="700"/>
                    <a:pt x="1093" y="700"/>
                    <a:pt x="1096" y="700"/>
                  </a:cubicBezTo>
                  <a:cubicBezTo>
                    <a:pt x="1100" y="671"/>
                    <a:pt x="1100" y="671"/>
                    <a:pt x="1100" y="671"/>
                  </a:cubicBezTo>
                  <a:cubicBezTo>
                    <a:pt x="1100" y="668"/>
                    <a:pt x="1099" y="665"/>
                    <a:pt x="1099" y="662"/>
                  </a:cubicBezTo>
                  <a:cubicBezTo>
                    <a:pt x="1081" y="664"/>
                    <a:pt x="1065" y="665"/>
                    <a:pt x="1047" y="667"/>
                  </a:cubicBezTo>
                  <a:cubicBezTo>
                    <a:pt x="1037" y="668"/>
                    <a:pt x="1027" y="669"/>
                    <a:pt x="1017" y="669"/>
                  </a:cubicBezTo>
                  <a:cubicBezTo>
                    <a:pt x="1009" y="660"/>
                    <a:pt x="1009" y="660"/>
                    <a:pt x="1009" y="660"/>
                  </a:cubicBezTo>
                  <a:cubicBezTo>
                    <a:pt x="988" y="660"/>
                    <a:pt x="971" y="639"/>
                    <a:pt x="948" y="645"/>
                  </a:cubicBezTo>
                  <a:cubicBezTo>
                    <a:pt x="940" y="648"/>
                    <a:pt x="940" y="648"/>
                    <a:pt x="928" y="683"/>
                  </a:cubicBezTo>
                  <a:cubicBezTo>
                    <a:pt x="917" y="681"/>
                    <a:pt x="902" y="677"/>
                    <a:pt x="890" y="675"/>
                  </a:cubicBezTo>
                  <a:cubicBezTo>
                    <a:pt x="874" y="649"/>
                    <a:pt x="874" y="649"/>
                    <a:pt x="874" y="649"/>
                  </a:cubicBezTo>
                  <a:cubicBezTo>
                    <a:pt x="860" y="648"/>
                    <a:pt x="860" y="648"/>
                    <a:pt x="860" y="648"/>
                  </a:cubicBezTo>
                  <a:cubicBezTo>
                    <a:pt x="857" y="648"/>
                    <a:pt x="855" y="648"/>
                    <a:pt x="852" y="648"/>
                  </a:cubicBezTo>
                  <a:cubicBezTo>
                    <a:pt x="838" y="646"/>
                    <a:pt x="838" y="646"/>
                    <a:pt x="830" y="611"/>
                  </a:cubicBezTo>
                  <a:cubicBezTo>
                    <a:pt x="828" y="617"/>
                    <a:pt x="824" y="625"/>
                    <a:pt x="822" y="631"/>
                  </a:cubicBezTo>
                  <a:cubicBezTo>
                    <a:pt x="830" y="611"/>
                    <a:pt x="830" y="611"/>
                    <a:pt x="830" y="611"/>
                  </a:cubicBezTo>
                  <a:cubicBezTo>
                    <a:pt x="830" y="605"/>
                    <a:pt x="830" y="599"/>
                    <a:pt x="830" y="593"/>
                  </a:cubicBezTo>
                  <a:cubicBezTo>
                    <a:pt x="813" y="593"/>
                    <a:pt x="797" y="593"/>
                    <a:pt x="780" y="593"/>
                  </a:cubicBezTo>
                  <a:cubicBezTo>
                    <a:pt x="742" y="593"/>
                    <a:pt x="707" y="627"/>
                    <a:pt x="666" y="606"/>
                  </a:cubicBezTo>
                  <a:cubicBezTo>
                    <a:pt x="661" y="606"/>
                    <a:pt x="657" y="605"/>
                    <a:pt x="652" y="605"/>
                  </a:cubicBezTo>
                  <a:cubicBezTo>
                    <a:pt x="643" y="623"/>
                    <a:pt x="643" y="623"/>
                    <a:pt x="643" y="623"/>
                  </a:cubicBezTo>
                  <a:cubicBezTo>
                    <a:pt x="635" y="632"/>
                    <a:pt x="635" y="632"/>
                    <a:pt x="635" y="632"/>
                  </a:cubicBezTo>
                  <a:cubicBezTo>
                    <a:pt x="611" y="657"/>
                    <a:pt x="611" y="657"/>
                    <a:pt x="611" y="657"/>
                  </a:cubicBezTo>
                  <a:cubicBezTo>
                    <a:pt x="610" y="663"/>
                    <a:pt x="610" y="670"/>
                    <a:pt x="609" y="676"/>
                  </a:cubicBezTo>
                  <a:cubicBezTo>
                    <a:pt x="610" y="670"/>
                    <a:pt x="610" y="663"/>
                    <a:pt x="611" y="657"/>
                  </a:cubicBezTo>
                  <a:cubicBezTo>
                    <a:pt x="594" y="682"/>
                    <a:pt x="570" y="700"/>
                    <a:pt x="553" y="724"/>
                  </a:cubicBezTo>
                  <a:cubicBezTo>
                    <a:pt x="540" y="742"/>
                    <a:pt x="528" y="769"/>
                    <a:pt x="518" y="789"/>
                  </a:cubicBezTo>
                  <a:cubicBezTo>
                    <a:pt x="524" y="808"/>
                    <a:pt x="524" y="808"/>
                    <a:pt x="523" y="828"/>
                  </a:cubicBezTo>
                  <a:cubicBezTo>
                    <a:pt x="523" y="834"/>
                    <a:pt x="522" y="841"/>
                    <a:pt x="522" y="847"/>
                  </a:cubicBezTo>
                  <a:cubicBezTo>
                    <a:pt x="521" y="863"/>
                    <a:pt x="520" y="879"/>
                    <a:pt x="520" y="894"/>
                  </a:cubicBezTo>
                  <a:cubicBezTo>
                    <a:pt x="525" y="895"/>
                    <a:pt x="530" y="896"/>
                    <a:pt x="535" y="896"/>
                  </a:cubicBezTo>
                  <a:cubicBezTo>
                    <a:pt x="551" y="915"/>
                    <a:pt x="551" y="915"/>
                    <a:pt x="551" y="915"/>
                  </a:cubicBezTo>
                  <a:cubicBezTo>
                    <a:pt x="579" y="919"/>
                    <a:pt x="579" y="919"/>
                    <a:pt x="579" y="919"/>
                  </a:cubicBezTo>
                  <a:cubicBezTo>
                    <a:pt x="579" y="922"/>
                    <a:pt x="579" y="926"/>
                    <a:pt x="579" y="929"/>
                  </a:cubicBezTo>
                  <a:cubicBezTo>
                    <a:pt x="579" y="926"/>
                    <a:pt x="579" y="922"/>
                    <a:pt x="579" y="919"/>
                  </a:cubicBezTo>
                  <a:cubicBezTo>
                    <a:pt x="551" y="915"/>
                    <a:pt x="551" y="915"/>
                    <a:pt x="551" y="915"/>
                  </a:cubicBezTo>
                  <a:cubicBezTo>
                    <a:pt x="535" y="896"/>
                    <a:pt x="535" y="896"/>
                    <a:pt x="535" y="896"/>
                  </a:cubicBezTo>
                  <a:cubicBezTo>
                    <a:pt x="530" y="896"/>
                    <a:pt x="525" y="895"/>
                    <a:pt x="520" y="894"/>
                  </a:cubicBezTo>
                  <a:cubicBezTo>
                    <a:pt x="520" y="900"/>
                    <a:pt x="519" y="907"/>
                    <a:pt x="519" y="913"/>
                  </a:cubicBezTo>
                  <a:cubicBezTo>
                    <a:pt x="556" y="992"/>
                    <a:pt x="556" y="992"/>
                    <a:pt x="602" y="1033"/>
                  </a:cubicBezTo>
                  <a:cubicBezTo>
                    <a:pt x="542" y="940"/>
                    <a:pt x="542" y="940"/>
                    <a:pt x="537" y="914"/>
                  </a:cubicBezTo>
                  <a:cubicBezTo>
                    <a:pt x="539" y="921"/>
                    <a:pt x="541" y="931"/>
                    <a:pt x="542" y="939"/>
                  </a:cubicBezTo>
                  <a:cubicBezTo>
                    <a:pt x="542" y="941"/>
                    <a:pt x="542" y="941"/>
                    <a:pt x="602" y="1033"/>
                  </a:cubicBezTo>
                  <a:cubicBezTo>
                    <a:pt x="623" y="1032"/>
                    <a:pt x="651" y="1030"/>
                    <a:pt x="672" y="1029"/>
                  </a:cubicBezTo>
                  <a:cubicBezTo>
                    <a:pt x="679" y="1029"/>
                    <a:pt x="687" y="1030"/>
                    <a:pt x="695" y="1030"/>
                  </a:cubicBezTo>
                  <a:cubicBezTo>
                    <a:pt x="711" y="1022"/>
                    <a:pt x="711" y="1022"/>
                    <a:pt x="711" y="1022"/>
                  </a:cubicBezTo>
                  <a:cubicBezTo>
                    <a:pt x="742" y="1012"/>
                    <a:pt x="742" y="1012"/>
                    <a:pt x="742" y="1012"/>
                  </a:cubicBezTo>
                  <a:cubicBezTo>
                    <a:pt x="711" y="1022"/>
                    <a:pt x="711" y="1022"/>
                    <a:pt x="711" y="1022"/>
                  </a:cubicBezTo>
                  <a:cubicBezTo>
                    <a:pt x="759" y="1023"/>
                    <a:pt x="759" y="1023"/>
                    <a:pt x="759" y="1023"/>
                  </a:cubicBezTo>
                  <a:cubicBezTo>
                    <a:pt x="767" y="1052"/>
                    <a:pt x="767" y="1052"/>
                    <a:pt x="767" y="1052"/>
                  </a:cubicBezTo>
                  <a:cubicBezTo>
                    <a:pt x="782" y="1042"/>
                    <a:pt x="782" y="1042"/>
                    <a:pt x="782" y="1042"/>
                  </a:cubicBezTo>
                  <a:cubicBezTo>
                    <a:pt x="790" y="1042"/>
                    <a:pt x="798" y="1042"/>
                    <a:pt x="806" y="1042"/>
                  </a:cubicBezTo>
                  <a:cubicBezTo>
                    <a:pt x="821" y="1052"/>
                    <a:pt x="821" y="1052"/>
                    <a:pt x="821" y="1052"/>
                  </a:cubicBezTo>
                  <a:cubicBezTo>
                    <a:pt x="822" y="1069"/>
                    <a:pt x="822" y="1069"/>
                    <a:pt x="822" y="1069"/>
                  </a:cubicBezTo>
                  <a:cubicBezTo>
                    <a:pt x="821" y="1052"/>
                    <a:pt x="821" y="1052"/>
                    <a:pt x="821" y="1052"/>
                  </a:cubicBezTo>
                  <a:cubicBezTo>
                    <a:pt x="806" y="1042"/>
                    <a:pt x="806" y="1042"/>
                    <a:pt x="806" y="1042"/>
                  </a:cubicBezTo>
                  <a:cubicBezTo>
                    <a:pt x="814" y="1060"/>
                    <a:pt x="814" y="1060"/>
                    <a:pt x="814" y="1060"/>
                  </a:cubicBezTo>
                  <a:cubicBezTo>
                    <a:pt x="814" y="1069"/>
                    <a:pt x="814" y="1077"/>
                    <a:pt x="814" y="1086"/>
                  </a:cubicBezTo>
                  <a:cubicBezTo>
                    <a:pt x="814" y="1092"/>
                    <a:pt x="814" y="1097"/>
                    <a:pt x="814" y="1103"/>
                  </a:cubicBezTo>
                  <a:cubicBezTo>
                    <a:pt x="814" y="1106"/>
                    <a:pt x="814" y="1109"/>
                    <a:pt x="814" y="1112"/>
                  </a:cubicBezTo>
                  <a:cubicBezTo>
                    <a:pt x="823" y="1127"/>
                    <a:pt x="836" y="1146"/>
                    <a:pt x="845" y="1161"/>
                  </a:cubicBezTo>
                  <a:cubicBezTo>
                    <a:pt x="855" y="1183"/>
                    <a:pt x="857" y="1191"/>
                    <a:pt x="859" y="1209"/>
                  </a:cubicBezTo>
                  <a:cubicBezTo>
                    <a:pt x="923" y="1208"/>
                    <a:pt x="987" y="1205"/>
                    <a:pt x="1050" y="1200"/>
                  </a:cubicBezTo>
                  <a:cubicBezTo>
                    <a:pt x="1051" y="1195"/>
                    <a:pt x="1051" y="1190"/>
                    <a:pt x="1052" y="1185"/>
                  </a:cubicBezTo>
                  <a:cubicBezTo>
                    <a:pt x="1045" y="1177"/>
                    <a:pt x="1045" y="1177"/>
                    <a:pt x="1045" y="1177"/>
                  </a:cubicBezTo>
                  <a:cubicBezTo>
                    <a:pt x="1040" y="1129"/>
                    <a:pt x="1040" y="1129"/>
                    <a:pt x="1040" y="1129"/>
                  </a:cubicBezTo>
                  <a:cubicBezTo>
                    <a:pt x="1045" y="1177"/>
                    <a:pt x="1045" y="1177"/>
                    <a:pt x="1045" y="1177"/>
                  </a:cubicBezTo>
                  <a:cubicBezTo>
                    <a:pt x="1055" y="1144"/>
                    <a:pt x="1055" y="1144"/>
                    <a:pt x="1055" y="1144"/>
                  </a:cubicBezTo>
                  <a:cubicBezTo>
                    <a:pt x="1045" y="1177"/>
                    <a:pt x="1045" y="1177"/>
                    <a:pt x="1045" y="1177"/>
                  </a:cubicBezTo>
                  <a:cubicBezTo>
                    <a:pt x="1054" y="1161"/>
                    <a:pt x="1054" y="1161"/>
                    <a:pt x="1054" y="1161"/>
                  </a:cubicBezTo>
                  <a:cubicBezTo>
                    <a:pt x="1045" y="1177"/>
                    <a:pt x="1045" y="1177"/>
                    <a:pt x="1045" y="1177"/>
                  </a:cubicBezTo>
                  <a:cubicBezTo>
                    <a:pt x="1052" y="1185"/>
                    <a:pt x="1052" y="1185"/>
                    <a:pt x="1052" y="1185"/>
                  </a:cubicBezTo>
                  <a:cubicBezTo>
                    <a:pt x="1060" y="1176"/>
                    <a:pt x="1060" y="1176"/>
                    <a:pt x="1060" y="1176"/>
                  </a:cubicBezTo>
                  <a:cubicBezTo>
                    <a:pt x="1052" y="1185"/>
                    <a:pt x="1052" y="1185"/>
                    <a:pt x="1052" y="1185"/>
                  </a:cubicBezTo>
                  <a:cubicBezTo>
                    <a:pt x="1051" y="1190"/>
                    <a:pt x="1051" y="1195"/>
                    <a:pt x="1050" y="1200"/>
                  </a:cubicBezTo>
                  <a:cubicBezTo>
                    <a:pt x="1067" y="1198"/>
                    <a:pt x="1067" y="1198"/>
                    <a:pt x="1067" y="1198"/>
                  </a:cubicBezTo>
                  <a:cubicBezTo>
                    <a:pt x="1050" y="1200"/>
                    <a:pt x="1050" y="1200"/>
                    <a:pt x="1050" y="1200"/>
                  </a:cubicBezTo>
                  <a:cubicBezTo>
                    <a:pt x="1086" y="1197"/>
                    <a:pt x="1121" y="1193"/>
                    <a:pt x="1156" y="1189"/>
                  </a:cubicBezTo>
                  <a:cubicBezTo>
                    <a:pt x="1150" y="1167"/>
                    <a:pt x="1150" y="1167"/>
                    <a:pt x="1150" y="1167"/>
                  </a:cubicBezTo>
                  <a:cubicBezTo>
                    <a:pt x="1152" y="1158"/>
                    <a:pt x="1153" y="1150"/>
                    <a:pt x="1154" y="1142"/>
                  </a:cubicBezTo>
                  <a:cubicBezTo>
                    <a:pt x="1161" y="1132"/>
                    <a:pt x="1161" y="1132"/>
                    <a:pt x="1161" y="1132"/>
                  </a:cubicBezTo>
                  <a:cubicBezTo>
                    <a:pt x="1171" y="1124"/>
                    <a:pt x="1171" y="1124"/>
                    <a:pt x="1171" y="1124"/>
                  </a:cubicBezTo>
                  <a:cubicBezTo>
                    <a:pt x="1193" y="1098"/>
                    <a:pt x="1223" y="1064"/>
                    <a:pt x="1245" y="1037"/>
                  </a:cubicBezTo>
                  <a:cubicBezTo>
                    <a:pt x="1275" y="987"/>
                    <a:pt x="1275" y="987"/>
                    <a:pt x="1275" y="987"/>
                  </a:cubicBezTo>
                  <a:cubicBezTo>
                    <a:pt x="1245" y="1037"/>
                    <a:pt x="1245" y="1037"/>
                    <a:pt x="1245" y="1037"/>
                  </a:cubicBezTo>
                  <a:cubicBezTo>
                    <a:pt x="1275" y="987"/>
                    <a:pt x="1275" y="987"/>
                    <a:pt x="1275" y="987"/>
                  </a:cubicBezTo>
                  <a:cubicBezTo>
                    <a:pt x="1275" y="984"/>
                    <a:pt x="1275" y="981"/>
                    <a:pt x="1276" y="978"/>
                  </a:cubicBezTo>
                  <a:cubicBezTo>
                    <a:pt x="1283" y="968"/>
                    <a:pt x="1283" y="968"/>
                    <a:pt x="1283" y="968"/>
                  </a:cubicBezTo>
                  <a:cubicBezTo>
                    <a:pt x="1297" y="909"/>
                    <a:pt x="1297" y="909"/>
                    <a:pt x="1297" y="909"/>
                  </a:cubicBezTo>
                  <a:cubicBezTo>
                    <a:pt x="1295" y="909"/>
                    <a:pt x="1293" y="909"/>
                    <a:pt x="1290" y="910"/>
                  </a:cubicBezTo>
                  <a:moveTo>
                    <a:pt x="1078" y="618"/>
                  </a:moveTo>
                  <a:cubicBezTo>
                    <a:pt x="1076" y="609"/>
                    <a:pt x="1075" y="600"/>
                    <a:pt x="1074" y="591"/>
                  </a:cubicBezTo>
                  <a:cubicBezTo>
                    <a:pt x="1051" y="583"/>
                    <a:pt x="1051" y="583"/>
                    <a:pt x="1051" y="583"/>
                  </a:cubicBezTo>
                  <a:cubicBezTo>
                    <a:pt x="1065" y="618"/>
                    <a:pt x="1065" y="618"/>
                    <a:pt x="1065" y="618"/>
                  </a:cubicBezTo>
                  <a:cubicBezTo>
                    <a:pt x="1078" y="618"/>
                    <a:pt x="1078" y="618"/>
                    <a:pt x="1078" y="618"/>
                  </a:cubicBezTo>
                  <a:moveTo>
                    <a:pt x="698" y="585"/>
                  </a:moveTo>
                  <a:cubicBezTo>
                    <a:pt x="698" y="585"/>
                    <a:pt x="699" y="584"/>
                    <a:pt x="699" y="584"/>
                  </a:cubicBezTo>
                  <a:cubicBezTo>
                    <a:pt x="681" y="583"/>
                    <a:pt x="664" y="582"/>
                    <a:pt x="647" y="581"/>
                  </a:cubicBezTo>
                  <a:cubicBezTo>
                    <a:pt x="660" y="594"/>
                    <a:pt x="660" y="594"/>
                    <a:pt x="660" y="594"/>
                  </a:cubicBezTo>
                  <a:cubicBezTo>
                    <a:pt x="695" y="590"/>
                    <a:pt x="695" y="590"/>
                    <a:pt x="695" y="590"/>
                  </a:cubicBezTo>
                  <a:cubicBezTo>
                    <a:pt x="696" y="589"/>
                    <a:pt x="697" y="587"/>
                    <a:pt x="698" y="585"/>
                  </a:cubicBezTo>
                  <a:moveTo>
                    <a:pt x="666" y="606"/>
                  </a:moveTo>
                  <a:cubicBezTo>
                    <a:pt x="686" y="616"/>
                    <a:pt x="686" y="616"/>
                    <a:pt x="686" y="616"/>
                  </a:cubicBezTo>
                  <a:cubicBezTo>
                    <a:pt x="666" y="606"/>
                    <a:pt x="666" y="606"/>
                    <a:pt x="666" y="606"/>
                  </a:cubicBezTo>
                  <a:moveTo>
                    <a:pt x="701" y="587"/>
                  </a:moveTo>
                  <a:cubicBezTo>
                    <a:pt x="702" y="586"/>
                    <a:pt x="702" y="585"/>
                    <a:pt x="703" y="584"/>
                  </a:cubicBezTo>
                  <a:cubicBezTo>
                    <a:pt x="701" y="584"/>
                    <a:pt x="700" y="584"/>
                    <a:pt x="699" y="584"/>
                  </a:cubicBezTo>
                  <a:cubicBezTo>
                    <a:pt x="698" y="587"/>
                    <a:pt x="697" y="588"/>
                    <a:pt x="695" y="590"/>
                  </a:cubicBezTo>
                  <a:cubicBezTo>
                    <a:pt x="685" y="591"/>
                    <a:pt x="671" y="593"/>
                    <a:pt x="660" y="594"/>
                  </a:cubicBezTo>
                  <a:cubicBezTo>
                    <a:pt x="647" y="581"/>
                    <a:pt x="647" y="581"/>
                    <a:pt x="647" y="581"/>
                  </a:cubicBezTo>
                  <a:cubicBezTo>
                    <a:pt x="642" y="581"/>
                    <a:pt x="637" y="580"/>
                    <a:pt x="631" y="580"/>
                  </a:cubicBezTo>
                  <a:cubicBezTo>
                    <a:pt x="652" y="605"/>
                    <a:pt x="652" y="605"/>
                    <a:pt x="652" y="605"/>
                  </a:cubicBezTo>
                  <a:cubicBezTo>
                    <a:pt x="657" y="605"/>
                    <a:pt x="661" y="606"/>
                    <a:pt x="666" y="606"/>
                  </a:cubicBezTo>
                  <a:cubicBezTo>
                    <a:pt x="695" y="597"/>
                    <a:pt x="695" y="597"/>
                    <a:pt x="695" y="597"/>
                  </a:cubicBezTo>
                  <a:cubicBezTo>
                    <a:pt x="696" y="596"/>
                    <a:pt x="697" y="594"/>
                    <a:pt x="701" y="587"/>
                  </a:cubicBezTo>
                  <a:moveTo>
                    <a:pt x="880" y="589"/>
                  </a:moveTo>
                  <a:cubicBezTo>
                    <a:pt x="880" y="588"/>
                    <a:pt x="880" y="588"/>
                    <a:pt x="880" y="587"/>
                  </a:cubicBezTo>
                  <a:cubicBezTo>
                    <a:pt x="874" y="587"/>
                    <a:pt x="867" y="588"/>
                    <a:pt x="861" y="588"/>
                  </a:cubicBezTo>
                  <a:cubicBezTo>
                    <a:pt x="875" y="603"/>
                    <a:pt x="879" y="597"/>
                    <a:pt x="880" y="589"/>
                  </a:cubicBezTo>
                  <a:moveTo>
                    <a:pt x="947" y="588"/>
                  </a:moveTo>
                  <a:cubicBezTo>
                    <a:pt x="956" y="584"/>
                    <a:pt x="956" y="584"/>
                    <a:pt x="956" y="584"/>
                  </a:cubicBezTo>
                  <a:cubicBezTo>
                    <a:pt x="952" y="585"/>
                    <a:pt x="949" y="585"/>
                    <a:pt x="946" y="585"/>
                  </a:cubicBezTo>
                  <a:cubicBezTo>
                    <a:pt x="947" y="588"/>
                    <a:pt x="947" y="588"/>
                    <a:pt x="947" y="588"/>
                  </a:cubicBezTo>
                  <a:moveTo>
                    <a:pt x="1120" y="716"/>
                  </a:moveTo>
                  <a:cubicBezTo>
                    <a:pt x="1112" y="707"/>
                    <a:pt x="1112" y="707"/>
                    <a:pt x="1112" y="707"/>
                  </a:cubicBezTo>
                  <a:cubicBezTo>
                    <a:pt x="1120" y="716"/>
                    <a:pt x="1120" y="716"/>
                    <a:pt x="1120" y="716"/>
                  </a:cubicBezTo>
                  <a:moveTo>
                    <a:pt x="1361" y="694"/>
                  </a:moveTo>
                  <a:cubicBezTo>
                    <a:pt x="1351" y="640"/>
                    <a:pt x="1336" y="587"/>
                    <a:pt x="1319" y="535"/>
                  </a:cubicBezTo>
                  <a:cubicBezTo>
                    <a:pt x="1305" y="539"/>
                    <a:pt x="1290" y="542"/>
                    <a:pt x="1274" y="546"/>
                  </a:cubicBezTo>
                  <a:cubicBezTo>
                    <a:pt x="1275" y="550"/>
                    <a:pt x="1277" y="555"/>
                    <a:pt x="1278" y="560"/>
                  </a:cubicBezTo>
                  <a:cubicBezTo>
                    <a:pt x="1277" y="555"/>
                    <a:pt x="1275" y="550"/>
                    <a:pt x="1274" y="546"/>
                  </a:cubicBezTo>
                  <a:cubicBezTo>
                    <a:pt x="1272" y="546"/>
                    <a:pt x="1270" y="547"/>
                    <a:pt x="1269" y="547"/>
                  </a:cubicBezTo>
                  <a:cubicBezTo>
                    <a:pt x="1271" y="551"/>
                    <a:pt x="1271" y="551"/>
                    <a:pt x="1271" y="551"/>
                  </a:cubicBezTo>
                  <a:cubicBezTo>
                    <a:pt x="1252" y="556"/>
                    <a:pt x="1252" y="556"/>
                    <a:pt x="1252" y="556"/>
                  </a:cubicBezTo>
                  <a:cubicBezTo>
                    <a:pt x="1244" y="557"/>
                    <a:pt x="1242" y="557"/>
                    <a:pt x="1236" y="553"/>
                  </a:cubicBezTo>
                  <a:cubicBezTo>
                    <a:pt x="1225" y="555"/>
                    <a:pt x="1212" y="558"/>
                    <a:pt x="1200" y="560"/>
                  </a:cubicBezTo>
                  <a:cubicBezTo>
                    <a:pt x="1201" y="561"/>
                    <a:pt x="1201" y="563"/>
                    <a:pt x="1202" y="565"/>
                  </a:cubicBezTo>
                  <a:cubicBezTo>
                    <a:pt x="1201" y="563"/>
                    <a:pt x="1201" y="561"/>
                    <a:pt x="1200" y="560"/>
                  </a:cubicBezTo>
                  <a:cubicBezTo>
                    <a:pt x="1183" y="562"/>
                    <a:pt x="1166" y="565"/>
                    <a:pt x="1148" y="568"/>
                  </a:cubicBezTo>
                  <a:cubicBezTo>
                    <a:pt x="1103" y="573"/>
                    <a:pt x="1057" y="578"/>
                    <a:pt x="1011" y="581"/>
                  </a:cubicBezTo>
                  <a:cubicBezTo>
                    <a:pt x="1016" y="586"/>
                    <a:pt x="1016" y="586"/>
                    <a:pt x="1016" y="586"/>
                  </a:cubicBezTo>
                  <a:cubicBezTo>
                    <a:pt x="1038" y="594"/>
                    <a:pt x="1038" y="594"/>
                    <a:pt x="1038" y="594"/>
                  </a:cubicBezTo>
                  <a:cubicBezTo>
                    <a:pt x="1044" y="584"/>
                    <a:pt x="1044" y="584"/>
                    <a:pt x="1044" y="584"/>
                  </a:cubicBezTo>
                  <a:cubicBezTo>
                    <a:pt x="1047" y="584"/>
                    <a:pt x="1049" y="583"/>
                    <a:pt x="1051" y="583"/>
                  </a:cubicBezTo>
                  <a:cubicBezTo>
                    <a:pt x="1074" y="591"/>
                    <a:pt x="1074" y="591"/>
                    <a:pt x="1074" y="591"/>
                  </a:cubicBezTo>
                  <a:cubicBezTo>
                    <a:pt x="1076" y="590"/>
                    <a:pt x="1078" y="590"/>
                    <a:pt x="1081" y="590"/>
                  </a:cubicBezTo>
                  <a:cubicBezTo>
                    <a:pt x="1100" y="577"/>
                    <a:pt x="1100" y="577"/>
                    <a:pt x="1100" y="577"/>
                  </a:cubicBezTo>
                  <a:cubicBezTo>
                    <a:pt x="1081" y="590"/>
                    <a:pt x="1081" y="590"/>
                    <a:pt x="1081" y="590"/>
                  </a:cubicBezTo>
                  <a:cubicBezTo>
                    <a:pt x="1085" y="590"/>
                    <a:pt x="1090" y="589"/>
                    <a:pt x="1095" y="588"/>
                  </a:cubicBezTo>
                  <a:cubicBezTo>
                    <a:pt x="1094" y="608"/>
                    <a:pt x="1093" y="634"/>
                    <a:pt x="1092" y="654"/>
                  </a:cubicBezTo>
                  <a:cubicBezTo>
                    <a:pt x="1075" y="655"/>
                    <a:pt x="1075" y="655"/>
                    <a:pt x="1075" y="655"/>
                  </a:cubicBezTo>
                  <a:cubicBezTo>
                    <a:pt x="1047" y="667"/>
                    <a:pt x="1047" y="667"/>
                    <a:pt x="1047" y="667"/>
                  </a:cubicBezTo>
                  <a:cubicBezTo>
                    <a:pt x="1065" y="665"/>
                    <a:pt x="1081" y="664"/>
                    <a:pt x="1099" y="662"/>
                  </a:cubicBezTo>
                  <a:cubicBezTo>
                    <a:pt x="1099" y="665"/>
                    <a:pt x="1100" y="668"/>
                    <a:pt x="1100" y="671"/>
                  </a:cubicBezTo>
                  <a:cubicBezTo>
                    <a:pt x="1112" y="707"/>
                    <a:pt x="1112" y="707"/>
                    <a:pt x="1112" y="707"/>
                  </a:cubicBezTo>
                  <a:cubicBezTo>
                    <a:pt x="1120" y="716"/>
                    <a:pt x="1120" y="716"/>
                    <a:pt x="1120" y="716"/>
                  </a:cubicBezTo>
                  <a:cubicBezTo>
                    <a:pt x="1128" y="724"/>
                    <a:pt x="1128" y="724"/>
                    <a:pt x="1128" y="724"/>
                  </a:cubicBezTo>
                  <a:cubicBezTo>
                    <a:pt x="1120" y="716"/>
                    <a:pt x="1120" y="716"/>
                    <a:pt x="1120" y="716"/>
                  </a:cubicBezTo>
                  <a:cubicBezTo>
                    <a:pt x="1128" y="724"/>
                    <a:pt x="1128" y="724"/>
                    <a:pt x="1128" y="724"/>
                  </a:cubicBezTo>
                  <a:cubicBezTo>
                    <a:pt x="1142" y="748"/>
                    <a:pt x="1150" y="775"/>
                    <a:pt x="1166" y="798"/>
                  </a:cubicBezTo>
                  <a:cubicBezTo>
                    <a:pt x="1177" y="817"/>
                    <a:pt x="1196" y="830"/>
                    <a:pt x="1208" y="848"/>
                  </a:cubicBezTo>
                  <a:cubicBezTo>
                    <a:pt x="1209" y="860"/>
                    <a:pt x="1209" y="872"/>
                    <a:pt x="1210" y="885"/>
                  </a:cubicBezTo>
                  <a:cubicBezTo>
                    <a:pt x="1218" y="903"/>
                    <a:pt x="1218" y="903"/>
                    <a:pt x="1218" y="903"/>
                  </a:cubicBezTo>
                  <a:cubicBezTo>
                    <a:pt x="1223" y="902"/>
                    <a:pt x="1228" y="901"/>
                    <a:pt x="1233" y="900"/>
                  </a:cubicBezTo>
                  <a:cubicBezTo>
                    <a:pt x="1240" y="890"/>
                    <a:pt x="1240" y="890"/>
                    <a:pt x="1240" y="890"/>
                  </a:cubicBezTo>
                  <a:cubicBezTo>
                    <a:pt x="1289" y="862"/>
                    <a:pt x="1289" y="862"/>
                    <a:pt x="1289" y="862"/>
                  </a:cubicBezTo>
                  <a:cubicBezTo>
                    <a:pt x="1313" y="829"/>
                    <a:pt x="1313" y="829"/>
                    <a:pt x="1313" y="829"/>
                  </a:cubicBezTo>
                  <a:cubicBezTo>
                    <a:pt x="1344" y="803"/>
                    <a:pt x="1344" y="803"/>
                    <a:pt x="1344" y="803"/>
                  </a:cubicBezTo>
                  <a:cubicBezTo>
                    <a:pt x="1348" y="791"/>
                    <a:pt x="1348" y="791"/>
                    <a:pt x="1348" y="791"/>
                  </a:cubicBezTo>
                  <a:cubicBezTo>
                    <a:pt x="1354" y="782"/>
                    <a:pt x="1354" y="782"/>
                    <a:pt x="1354" y="782"/>
                  </a:cubicBezTo>
                  <a:cubicBezTo>
                    <a:pt x="1354" y="778"/>
                    <a:pt x="1354" y="775"/>
                    <a:pt x="1354" y="773"/>
                  </a:cubicBezTo>
                  <a:cubicBezTo>
                    <a:pt x="1362" y="745"/>
                    <a:pt x="1362" y="745"/>
                    <a:pt x="1362" y="742"/>
                  </a:cubicBezTo>
                  <a:cubicBezTo>
                    <a:pt x="1362" y="742"/>
                    <a:pt x="1362" y="743"/>
                    <a:pt x="1362" y="744"/>
                  </a:cubicBezTo>
                  <a:cubicBezTo>
                    <a:pt x="1361" y="747"/>
                    <a:pt x="1361" y="747"/>
                    <a:pt x="1354" y="773"/>
                  </a:cubicBezTo>
                  <a:cubicBezTo>
                    <a:pt x="1373" y="745"/>
                    <a:pt x="1373" y="745"/>
                    <a:pt x="1351" y="715"/>
                  </a:cubicBezTo>
                  <a:cubicBezTo>
                    <a:pt x="1347" y="716"/>
                    <a:pt x="1343" y="717"/>
                    <a:pt x="1339" y="718"/>
                  </a:cubicBezTo>
                  <a:cubicBezTo>
                    <a:pt x="1328" y="698"/>
                    <a:pt x="1328" y="698"/>
                    <a:pt x="1328" y="698"/>
                  </a:cubicBezTo>
                  <a:cubicBezTo>
                    <a:pt x="1308" y="724"/>
                    <a:pt x="1308" y="724"/>
                    <a:pt x="1308" y="724"/>
                  </a:cubicBezTo>
                  <a:cubicBezTo>
                    <a:pt x="1302" y="726"/>
                    <a:pt x="1295" y="727"/>
                    <a:pt x="1289" y="729"/>
                  </a:cubicBezTo>
                  <a:cubicBezTo>
                    <a:pt x="1288" y="725"/>
                    <a:pt x="1288" y="723"/>
                    <a:pt x="1287" y="719"/>
                  </a:cubicBezTo>
                  <a:cubicBezTo>
                    <a:pt x="1285" y="720"/>
                    <a:pt x="1283" y="720"/>
                    <a:pt x="1280" y="721"/>
                  </a:cubicBezTo>
                  <a:cubicBezTo>
                    <a:pt x="1283" y="720"/>
                    <a:pt x="1285" y="720"/>
                    <a:pt x="1287" y="719"/>
                  </a:cubicBezTo>
                  <a:cubicBezTo>
                    <a:pt x="1286" y="710"/>
                    <a:pt x="1284" y="701"/>
                    <a:pt x="1283" y="692"/>
                  </a:cubicBezTo>
                  <a:cubicBezTo>
                    <a:pt x="1276" y="693"/>
                    <a:pt x="1269" y="694"/>
                    <a:pt x="1263" y="695"/>
                  </a:cubicBezTo>
                  <a:cubicBezTo>
                    <a:pt x="1264" y="702"/>
                    <a:pt x="1265" y="707"/>
                    <a:pt x="1266" y="714"/>
                  </a:cubicBezTo>
                  <a:cubicBezTo>
                    <a:pt x="1265" y="707"/>
                    <a:pt x="1264" y="702"/>
                    <a:pt x="1263" y="695"/>
                  </a:cubicBezTo>
                  <a:cubicBezTo>
                    <a:pt x="1261" y="696"/>
                    <a:pt x="1259" y="696"/>
                    <a:pt x="1256" y="696"/>
                  </a:cubicBezTo>
                  <a:cubicBezTo>
                    <a:pt x="1259" y="696"/>
                    <a:pt x="1261" y="696"/>
                    <a:pt x="1263" y="695"/>
                  </a:cubicBezTo>
                  <a:cubicBezTo>
                    <a:pt x="1269" y="694"/>
                    <a:pt x="1276" y="693"/>
                    <a:pt x="1283" y="692"/>
                  </a:cubicBezTo>
                  <a:cubicBezTo>
                    <a:pt x="1261" y="686"/>
                    <a:pt x="1261" y="686"/>
                    <a:pt x="1261" y="686"/>
                  </a:cubicBezTo>
                  <a:cubicBezTo>
                    <a:pt x="1246" y="679"/>
                    <a:pt x="1246" y="679"/>
                    <a:pt x="1246" y="679"/>
                  </a:cubicBezTo>
                  <a:cubicBezTo>
                    <a:pt x="1245" y="670"/>
                    <a:pt x="1243" y="661"/>
                    <a:pt x="1241" y="652"/>
                  </a:cubicBezTo>
                  <a:cubicBezTo>
                    <a:pt x="1236" y="653"/>
                    <a:pt x="1235" y="655"/>
                    <a:pt x="1235" y="660"/>
                  </a:cubicBezTo>
                  <a:cubicBezTo>
                    <a:pt x="1236" y="652"/>
                    <a:pt x="1236" y="652"/>
                    <a:pt x="1259" y="652"/>
                  </a:cubicBezTo>
                  <a:cubicBezTo>
                    <a:pt x="1302" y="687"/>
                    <a:pt x="1302" y="687"/>
                    <a:pt x="1302" y="687"/>
                  </a:cubicBezTo>
                  <a:cubicBezTo>
                    <a:pt x="1334" y="690"/>
                    <a:pt x="1334" y="690"/>
                    <a:pt x="1334" y="690"/>
                  </a:cubicBezTo>
                  <a:cubicBezTo>
                    <a:pt x="1342" y="698"/>
                    <a:pt x="1342" y="698"/>
                    <a:pt x="1342" y="698"/>
                  </a:cubicBezTo>
                  <a:cubicBezTo>
                    <a:pt x="1348" y="696"/>
                    <a:pt x="1354" y="695"/>
                    <a:pt x="1361" y="694"/>
                  </a:cubicBezTo>
                  <a:moveTo>
                    <a:pt x="1557" y="371"/>
                  </a:moveTo>
                  <a:cubicBezTo>
                    <a:pt x="1555" y="366"/>
                    <a:pt x="1555" y="366"/>
                    <a:pt x="1555" y="366"/>
                  </a:cubicBezTo>
                  <a:cubicBezTo>
                    <a:pt x="1556" y="368"/>
                    <a:pt x="1556" y="369"/>
                    <a:pt x="1556" y="371"/>
                  </a:cubicBezTo>
                  <a:cubicBezTo>
                    <a:pt x="1558" y="374"/>
                    <a:pt x="1558" y="374"/>
                    <a:pt x="1558" y="374"/>
                  </a:cubicBezTo>
                  <a:cubicBezTo>
                    <a:pt x="1558" y="373"/>
                    <a:pt x="1557" y="372"/>
                    <a:pt x="1557" y="371"/>
                  </a:cubicBezTo>
                  <a:moveTo>
                    <a:pt x="123" y="438"/>
                  </a:moveTo>
                  <a:cubicBezTo>
                    <a:pt x="125" y="436"/>
                    <a:pt x="126" y="433"/>
                    <a:pt x="128" y="430"/>
                  </a:cubicBezTo>
                  <a:cubicBezTo>
                    <a:pt x="122" y="435"/>
                    <a:pt x="122" y="435"/>
                    <a:pt x="122" y="435"/>
                  </a:cubicBezTo>
                  <a:cubicBezTo>
                    <a:pt x="118" y="438"/>
                    <a:pt x="118" y="438"/>
                    <a:pt x="118" y="438"/>
                  </a:cubicBezTo>
                  <a:cubicBezTo>
                    <a:pt x="120" y="439"/>
                    <a:pt x="121" y="440"/>
                    <a:pt x="122" y="441"/>
                  </a:cubicBezTo>
                  <a:cubicBezTo>
                    <a:pt x="122" y="440"/>
                    <a:pt x="123" y="439"/>
                    <a:pt x="123" y="438"/>
                  </a:cubicBezTo>
                  <a:moveTo>
                    <a:pt x="1553" y="359"/>
                  </a:moveTo>
                  <a:cubicBezTo>
                    <a:pt x="1552" y="357"/>
                    <a:pt x="1551" y="356"/>
                    <a:pt x="1551" y="355"/>
                  </a:cubicBezTo>
                  <a:cubicBezTo>
                    <a:pt x="1542" y="340"/>
                    <a:pt x="1537" y="334"/>
                    <a:pt x="1535" y="331"/>
                  </a:cubicBezTo>
                  <a:cubicBezTo>
                    <a:pt x="1537" y="334"/>
                    <a:pt x="1539" y="338"/>
                    <a:pt x="1541" y="342"/>
                  </a:cubicBezTo>
                  <a:cubicBezTo>
                    <a:pt x="1540" y="339"/>
                    <a:pt x="1540" y="339"/>
                    <a:pt x="1540" y="339"/>
                  </a:cubicBezTo>
                  <a:cubicBezTo>
                    <a:pt x="1553" y="359"/>
                    <a:pt x="1553" y="359"/>
                    <a:pt x="1553" y="359"/>
                  </a:cubicBezTo>
                  <a:moveTo>
                    <a:pt x="1548" y="356"/>
                  </a:moveTo>
                  <a:cubicBezTo>
                    <a:pt x="1542" y="343"/>
                    <a:pt x="1542" y="343"/>
                    <a:pt x="1542" y="343"/>
                  </a:cubicBezTo>
                  <a:cubicBezTo>
                    <a:pt x="1533" y="332"/>
                    <a:pt x="1533" y="332"/>
                    <a:pt x="1533" y="332"/>
                  </a:cubicBezTo>
                  <a:cubicBezTo>
                    <a:pt x="1548" y="356"/>
                    <a:pt x="1548" y="356"/>
                    <a:pt x="1548" y="356"/>
                  </a:cubicBezTo>
                  <a:moveTo>
                    <a:pt x="181" y="379"/>
                  </a:moveTo>
                  <a:cubicBezTo>
                    <a:pt x="182" y="377"/>
                    <a:pt x="184" y="374"/>
                    <a:pt x="186" y="372"/>
                  </a:cubicBezTo>
                  <a:cubicBezTo>
                    <a:pt x="178" y="378"/>
                    <a:pt x="178" y="378"/>
                    <a:pt x="178" y="378"/>
                  </a:cubicBezTo>
                  <a:cubicBezTo>
                    <a:pt x="179" y="378"/>
                    <a:pt x="180" y="379"/>
                    <a:pt x="181" y="379"/>
                  </a:cubicBezTo>
                  <a:moveTo>
                    <a:pt x="181" y="391"/>
                  </a:moveTo>
                  <a:cubicBezTo>
                    <a:pt x="198" y="369"/>
                    <a:pt x="198" y="369"/>
                    <a:pt x="198" y="369"/>
                  </a:cubicBezTo>
                  <a:cubicBezTo>
                    <a:pt x="188" y="374"/>
                    <a:pt x="188" y="374"/>
                    <a:pt x="188" y="374"/>
                  </a:cubicBezTo>
                  <a:cubicBezTo>
                    <a:pt x="178" y="389"/>
                    <a:pt x="178" y="389"/>
                    <a:pt x="178" y="389"/>
                  </a:cubicBezTo>
                  <a:cubicBezTo>
                    <a:pt x="179" y="390"/>
                    <a:pt x="180" y="390"/>
                    <a:pt x="181" y="391"/>
                  </a:cubicBezTo>
                  <a:moveTo>
                    <a:pt x="189" y="351"/>
                  </a:moveTo>
                  <a:cubicBezTo>
                    <a:pt x="190" y="353"/>
                    <a:pt x="192" y="353"/>
                    <a:pt x="193" y="355"/>
                  </a:cubicBezTo>
                  <a:cubicBezTo>
                    <a:pt x="197" y="344"/>
                    <a:pt x="197" y="344"/>
                    <a:pt x="197" y="344"/>
                  </a:cubicBezTo>
                  <a:cubicBezTo>
                    <a:pt x="189" y="351"/>
                    <a:pt x="189" y="351"/>
                    <a:pt x="189" y="351"/>
                  </a:cubicBezTo>
                  <a:moveTo>
                    <a:pt x="316" y="181"/>
                  </a:moveTo>
                  <a:cubicBezTo>
                    <a:pt x="321" y="177"/>
                    <a:pt x="325" y="173"/>
                    <a:pt x="330" y="169"/>
                  </a:cubicBezTo>
                  <a:cubicBezTo>
                    <a:pt x="329" y="168"/>
                    <a:pt x="328" y="167"/>
                    <a:pt x="328" y="166"/>
                  </a:cubicBezTo>
                  <a:cubicBezTo>
                    <a:pt x="323" y="170"/>
                    <a:pt x="318" y="174"/>
                    <a:pt x="313" y="178"/>
                  </a:cubicBezTo>
                  <a:cubicBezTo>
                    <a:pt x="314" y="179"/>
                    <a:pt x="315" y="180"/>
                    <a:pt x="316" y="181"/>
                  </a:cubicBezTo>
                  <a:moveTo>
                    <a:pt x="378" y="193"/>
                  </a:moveTo>
                  <a:cubicBezTo>
                    <a:pt x="381" y="191"/>
                    <a:pt x="381" y="187"/>
                    <a:pt x="383" y="185"/>
                  </a:cubicBezTo>
                  <a:cubicBezTo>
                    <a:pt x="373" y="191"/>
                    <a:pt x="373" y="191"/>
                    <a:pt x="373" y="191"/>
                  </a:cubicBezTo>
                  <a:cubicBezTo>
                    <a:pt x="373" y="177"/>
                    <a:pt x="373" y="177"/>
                    <a:pt x="373" y="177"/>
                  </a:cubicBezTo>
                  <a:cubicBezTo>
                    <a:pt x="358" y="191"/>
                    <a:pt x="358" y="191"/>
                    <a:pt x="358" y="191"/>
                  </a:cubicBezTo>
                  <a:cubicBezTo>
                    <a:pt x="354" y="194"/>
                    <a:pt x="347" y="201"/>
                    <a:pt x="354" y="201"/>
                  </a:cubicBezTo>
                  <a:cubicBezTo>
                    <a:pt x="360" y="201"/>
                    <a:pt x="374" y="194"/>
                    <a:pt x="378" y="193"/>
                  </a:cubicBezTo>
                  <a:moveTo>
                    <a:pt x="316" y="167"/>
                  </a:moveTo>
                  <a:cubicBezTo>
                    <a:pt x="335" y="160"/>
                    <a:pt x="335" y="160"/>
                    <a:pt x="335" y="160"/>
                  </a:cubicBezTo>
                  <a:cubicBezTo>
                    <a:pt x="348" y="148"/>
                    <a:pt x="348" y="148"/>
                    <a:pt x="348" y="148"/>
                  </a:cubicBezTo>
                  <a:cubicBezTo>
                    <a:pt x="339" y="150"/>
                    <a:pt x="339" y="150"/>
                    <a:pt x="339" y="150"/>
                  </a:cubicBezTo>
                  <a:cubicBezTo>
                    <a:pt x="316" y="167"/>
                    <a:pt x="316" y="167"/>
                    <a:pt x="316" y="167"/>
                  </a:cubicBezTo>
                  <a:moveTo>
                    <a:pt x="339" y="150"/>
                  </a:moveTo>
                  <a:cubicBezTo>
                    <a:pt x="348" y="148"/>
                    <a:pt x="348" y="148"/>
                    <a:pt x="348" y="148"/>
                  </a:cubicBezTo>
                  <a:cubicBezTo>
                    <a:pt x="352" y="138"/>
                    <a:pt x="352" y="138"/>
                    <a:pt x="352" y="138"/>
                  </a:cubicBezTo>
                  <a:cubicBezTo>
                    <a:pt x="328" y="152"/>
                    <a:pt x="328" y="152"/>
                    <a:pt x="328" y="152"/>
                  </a:cubicBezTo>
                  <a:cubicBezTo>
                    <a:pt x="339" y="150"/>
                    <a:pt x="339" y="150"/>
                    <a:pt x="339" y="150"/>
                  </a:cubicBezTo>
                  <a:moveTo>
                    <a:pt x="359" y="158"/>
                  </a:moveTo>
                  <a:cubicBezTo>
                    <a:pt x="361" y="156"/>
                    <a:pt x="364" y="154"/>
                    <a:pt x="366" y="152"/>
                  </a:cubicBezTo>
                  <a:cubicBezTo>
                    <a:pt x="365" y="151"/>
                    <a:pt x="364" y="150"/>
                    <a:pt x="363" y="150"/>
                  </a:cubicBezTo>
                  <a:cubicBezTo>
                    <a:pt x="354" y="154"/>
                    <a:pt x="354" y="154"/>
                    <a:pt x="354" y="154"/>
                  </a:cubicBezTo>
                  <a:cubicBezTo>
                    <a:pt x="356" y="155"/>
                    <a:pt x="357" y="157"/>
                    <a:pt x="359" y="158"/>
                  </a:cubicBezTo>
                  <a:moveTo>
                    <a:pt x="360" y="159"/>
                  </a:moveTo>
                  <a:cubicBezTo>
                    <a:pt x="363" y="158"/>
                    <a:pt x="365" y="155"/>
                    <a:pt x="367" y="153"/>
                  </a:cubicBezTo>
                  <a:cubicBezTo>
                    <a:pt x="367" y="153"/>
                    <a:pt x="366" y="152"/>
                    <a:pt x="366" y="152"/>
                  </a:cubicBezTo>
                  <a:cubicBezTo>
                    <a:pt x="364" y="154"/>
                    <a:pt x="361" y="156"/>
                    <a:pt x="359" y="158"/>
                  </a:cubicBezTo>
                  <a:cubicBezTo>
                    <a:pt x="359" y="159"/>
                    <a:pt x="360" y="159"/>
                    <a:pt x="360" y="159"/>
                  </a:cubicBezTo>
                  <a:moveTo>
                    <a:pt x="365" y="163"/>
                  </a:moveTo>
                  <a:cubicBezTo>
                    <a:pt x="372" y="158"/>
                    <a:pt x="379" y="151"/>
                    <a:pt x="387" y="146"/>
                  </a:cubicBezTo>
                  <a:cubicBezTo>
                    <a:pt x="367" y="153"/>
                    <a:pt x="367" y="153"/>
                    <a:pt x="367" y="153"/>
                  </a:cubicBezTo>
                  <a:cubicBezTo>
                    <a:pt x="365" y="155"/>
                    <a:pt x="363" y="158"/>
                    <a:pt x="360" y="159"/>
                  </a:cubicBezTo>
                  <a:cubicBezTo>
                    <a:pt x="362" y="160"/>
                    <a:pt x="364" y="162"/>
                    <a:pt x="365" y="163"/>
                  </a:cubicBezTo>
                  <a:moveTo>
                    <a:pt x="328" y="152"/>
                  </a:moveTo>
                  <a:cubicBezTo>
                    <a:pt x="352" y="138"/>
                    <a:pt x="352" y="138"/>
                    <a:pt x="352" y="138"/>
                  </a:cubicBezTo>
                  <a:cubicBezTo>
                    <a:pt x="351" y="137"/>
                    <a:pt x="351" y="136"/>
                    <a:pt x="350" y="135"/>
                  </a:cubicBezTo>
                  <a:cubicBezTo>
                    <a:pt x="350" y="134"/>
                    <a:pt x="349" y="133"/>
                    <a:pt x="349" y="132"/>
                  </a:cubicBezTo>
                  <a:cubicBezTo>
                    <a:pt x="349" y="133"/>
                    <a:pt x="350" y="134"/>
                    <a:pt x="350" y="135"/>
                  </a:cubicBezTo>
                  <a:cubicBezTo>
                    <a:pt x="366" y="126"/>
                    <a:pt x="366" y="126"/>
                    <a:pt x="366" y="126"/>
                  </a:cubicBezTo>
                  <a:cubicBezTo>
                    <a:pt x="374" y="119"/>
                    <a:pt x="374" y="119"/>
                    <a:pt x="374" y="119"/>
                  </a:cubicBezTo>
                  <a:cubicBezTo>
                    <a:pt x="355" y="125"/>
                    <a:pt x="355" y="125"/>
                    <a:pt x="355" y="125"/>
                  </a:cubicBezTo>
                  <a:cubicBezTo>
                    <a:pt x="352" y="127"/>
                    <a:pt x="350" y="128"/>
                    <a:pt x="347" y="130"/>
                  </a:cubicBezTo>
                  <a:cubicBezTo>
                    <a:pt x="334" y="144"/>
                    <a:pt x="334" y="144"/>
                    <a:pt x="334" y="144"/>
                  </a:cubicBezTo>
                  <a:cubicBezTo>
                    <a:pt x="327" y="151"/>
                    <a:pt x="327" y="151"/>
                    <a:pt x="327" y="151"/>
                  </a:cubicBezTo>
                  <a:cubicBezTo>
                    <a:pt x="334" y="144"/>
                    <a:pt x="334" y="144"/>
                    <a:pt x="334" y="144"/>
                  </a:cubicBezTo>
                  <a:cubicBezTo>
                    <a:pt x="327" y="151"/>
                    <a:pt x="327" y="151"/>
                    <a:pt x="327" y="151"/>
                  </a:cubicBezTo>
                  <a:cubicBezTo>
                    <a:pt x="328" y="151"/>
                    <a:pt x="328" y="152"/>
                    <a:pt x="328" y="152"/>
                  </a:cubicBezTo>
                  <a:moveTo>
                    <a:pt x="379" y="112"/>
                  </a:moveTo>
                  <a:cubicBezTo>
                    <a:pt x="388" y="107"/>
                    <a:pt x="388" y="107"/>
                    <a:pt x="388" y="107"/>
                  </a:cubicBezTo>
                  <a:cubicBezTo>
                    <a:pt x="379" y="112"/>
                    <a:pt x="379" y="112"/>
                    <a:pt x="379" y="112"/>
                  </a:cubicBezTo>
                  <a:cubicBezTo>
                    <a:pt x="371" y="116"/>
                    <a:pt x="371" y="116"/>
                    <a:pt x="371" y="116"/>
                  </a:cubicBezTo>
                  <a:cubicBezTo>
                    <a:pt x="379" y="112"/>
                    <a:pt x="379" y="112"/>
                    <a:pt x="379" y="112"/>
                  </a:cubicBezTo>
                  <a:moveTo>
                    <a:pt x="404" y="125"/>
                  </a:moveTo>
                  <a:cubicBezTo>
                    <a:pt x="405" y="126"/>
                    <a:pt x="406" y="127"/>
                    <a:pt x="407" y="127"/>
                  </a:cubicBezTo>
                  <a:cubicBezTo>
                    <a:pt x="412" y="120"/>
                    <a:pt x="412" y="120"/>
                    <a:pt x="412" y="120"/>
                  </a:cubicBezTo>
                  <a:cubicBezTo>
                    <a:pt x="400" y="122"/>
                    <a:pt x="400" y="122"/>
                    <a:pt x="400" y="122"/>
                  </a:cubicBezTo>
                  <a:cubicBezTo>
                    <a:pt x="395" y="125"/>
                    <a:pt x="390" y="129"/>
                    <a:pt x="385" y="133"/>
                  </a:cubicBezTo>
                  <a:cubicBezTo>
                    <a:pt x="387" y="134"/>
                    <a:pt x="388" y="135"/>
                    <a:pt x="389" y="136"/>
                  </a:cubicBezTo>
                  <a:cubicBezTo>
                    <a:pt x="394" y="132"/>
                    <a:pt x="399" y="129"/>
                    <a:pt x="404" y="125"/>
                  </a:cubicBezTo>
                  <a:moveTo>
                    <a:pt x="443" y="28"/>
                  </a:moveTo>
                  <a:cubicBezTo>
                    <a:pt x="423" y="39"/>
                    <a:pt x="423" y="39"/>
                    <a:pt x="423" y="39"/>
                  </a:cubicBezTo>
                  <a:cubicBezTo>
                    <a:pt x="448" y="26"/>
                    <a:pt x="448" y="26"/>
                    <a:pt x="448" y="26"/>
                  </a:cubicBezTo>
                  <a:cubicBezTo>
                    <a:pt x="449" y="25"/>
                    <a:pt x="450" y="25"/>
                    <a:pt x="451" y="24"/>
                  </a:cubicBezTo>
                  <a:cubicBezTo>
                    <a:pt x="437" y="30"/>
                    <a:pt x="437" y="30"/>
                    <a:pt x="437" y="30"/>
                  </a:cubicBezTo>
                  <a:cubicBezTo>
                    <a:pt x="443" y="28"/>
                    <a:pt x="443" y="28"/>
                    <a:pt x="443" y="28"/>
                  </a:cubicBezTo>
                  <a:moveTo>
                    <a:pt x="456" y="87"/>
                  </a:moveTo>
                  <a:cubicBezTo>
                    <a:pt x="449" y="93"/>
                    <a:pt x="449" y="93"/>
                    <a:pt x="449" y="93"/>
                  </a:cubicBezTo>
                  <a:cubicBezTo>
                    <a:pt x="456" y="87"/>
                    <a:pt x="456" y="87"/>
                    <a:pt x="456" y="87"/>
                  </a:cubicBezTo>
                  <a:moveTo>
                    <a:pt x="442" y="99"/>
                  </a:moveTo>
                  <a:cubicBezTo>
                    <a:pt x="449" y="93"/>
                    <a:pt x="449" y="93"/>
                    <a:pt x="449" y="93"/>
                  </a:cubicBezTo>
                  <a:cubicBezTo>
                    <a:pt x="442" y="99"/>
                    <a:pt x="442" y="99"/>
                    <a:pt x="442" y="99"/>
                  </a:cubicBezTo>
                  <a:moveTo>
                    <a:pt x="442" y="99"/>
                  </a:moveTo>
                  <a:cubicBezTo>
                    <a:pt x="437" y="107"/>
                    <a:pt x="437" y="107"/>
                    <a:pt x="437" y="107"/>
                  </a:cubicBezTo>
                  <a:cubicBezTo>
                    <a:pt x="442" y="99"/>
                    <a:pt x="442" y="99"/>
                    <a:pt x="442" y="99"/>
                  </a:cubicBezTo>
                  <a:moveTo>
                    <a:pt x="125" y="413"/>
                  </a:moveTo>
                  <a:cubicBezTo>
                    <a:pt x="118" y="420"/>
                    <a:pt x="118" y="420"/>
                    <a:pt x="118" y="420"/>
                  </a:cubicBezTo>
                  <a:cubicBezTo>
                    <a:pt x="125" y="413"/>
                    <a:pt x="125" y="413"/>
                    <a:pt x="125" y="413"/>
                  </a:cubicBezTo>
                  <a:moveTo>
                    <a:pt x="130" y="408"/>
                  </a:moveTo>
                  <a:cubicBezTo>
                    <a:pt x="125" y="413"/>
                    <a:pt x="125" y="413"/>
                    <a:pt x="125" y="413"/>
                  </a:cubicBezTo>
                  <a:cubicBezTo>
                    <a:pt x="130" y="408"/>
                    <a:pt x="130" y="408"/>
                    <a:pt x="130" y="408"/>
                  </a:cubicBezTo>
                  <a:moveTo>
                    <a:pt x="132" y="410"/>
                  </a:moveTo>
                  <a:cubicBezTo>
                    <a:pt x="134" y="407"/>
                    <a:pt x="135" y="405"/>
                    <a:pt x="137" y="402"/>
                  </a:cubicBezTo>
                  <a:cubicBezTo>
                    <a:pt x="130" y="408"/>
                    <a:pt x="130" y="408"/>
                    <a:pt x="130" y="408"/>
                  </a:cubicBezTo>
                  <a:cubicBezTo>
                    <a:pt x="137" y="402"/>
                    <a:pt x="137" y="402"/>
                    <a:pt x="137" y="402"/>
                  </a:cubicBezTo>
                  <a:cubicBezTo>
                    <a:pt x="135" y="405"/>
                    <a:pt x="134" y="407"/>
                    <a:pt x="132" y="410"/>
                  </a:cubicBezTo>
                  <a:moveTo>
                    <a:pt x="139" y="404"/>
                  </a:moveTo>
                  <a:cubicBezTo>
                    <a:pt x="138" y="403"/>
                    <a:pt x="138" y="403"/>
                    <a:pt x="137" y="402"/>
                  </a:cubicBezTo>
                  <a:cubicBezTo>
                    <a:pt x="138" y="403"/>
                    <a:pt x="138" y="403"/>
                    <a:pt x="139" y="404"/>
                  </a:cubicBezTo>
                  <a:moveTo>
                    <a:pt x="146" y="398"/>
                  </a:moveTo>
                  <a:cubicBezTo>
                    <a:pt x="139" y="404"/>
                    <a:pt x="139" y="404"/>
                    <a:pt x="139" y="404"/>
                  </a:cubicBezTo>
                  <a:cubicBezTo>
                    <a:pt x="146" y="398"/>
                    <a:pt x="146" y="398"/>
                    <a:pt x="146" y="398"/>
                  </a:cubicBezTo>
                  <a:moveTo>
                    <a:pt x="146" y="398"/>
                  </a:moveTo>
                  <a:cubicBezTo>
                    <a:pt x="152" y="392"/>
                    <a:pt x="152" y="392"/>
                    <a:pt x="152" y="392"/>
                  </a:cubicBezTo>
                  <a:cubicBezTo>
                    <a:pt x="146" y="398"/>
                    <a:pt x="146" y="398"/>
                    <a:pt x="146" y="398"/>
                  </a:cubicBezTo>
                  <a:moveTo>
                    <a:pt x="150" y="402"/>
                  </a:moveTo>
                  <a:cubicBezTo>
                    <a:pt x="151" y="399"/>
                    <a:pt x="153" y="396"/>
                    <a:pt x="155" y="394"/>
                  </a:cubicBezTo>
                  <a:cubicBezTo>
                    <a:pt x="153" y="396"/>
                    <a:pt x="151" y="399"/>
                    <a:pt x="150" y="402"/>
                  </a:cubicBezTo>
                  <a:cubicBezTo>
                    <a:pt x="151" y="399"/>
                    <a:pt x="153" y="396"/>
                    <a:pt x="155" y="394"/>
                  </a:cubicBezTo>
                  <a:cubicBezTo>
                    <a:pt x="154" y="393"/>
                    <a:pt x="153" y="393"/>
                    <a:pt x="152" y="392"/>
                  </a:cubicBezTo>
                  <a:cubicBezTo>
                    <a:pt x="153" y="393"/>
                    <a:pt x="154" y="393"/>
                    <a:pt x="155" y="394"/>
                  </a:cubicBezTo>
                  <a:cubicBezTo>
                    <a:pt x="157" y="384"/>
                    <a:pt x="157" y="384"/>
                    <a:pt x="157" y="384"/>
                  </a:cubicBezTo>
                  <a:cubicBezTo>
                    <a:pt x="155" y="394"/>
                    <a:pt x="155" y="394"/>
                    <a:pt x="155" y="394"/>
                  </a:cubicBezTo>
                  <a:cubicBezTo>
                    <a:pt x="153" y="396"/>
                    <a:pt x="151" y="399"/>
                    <a:pt x="150" y="402"/>
                  </a:cubicBezTo>
                  <a:moveTo>
                    <a:pt x="130" y="353"/>
                  </a:moveTo>
                  <a:cubicBezTo>
                    <a:pt x="135" y="343"/>
                    <a:pt x="135" y="343"/>
                    <a:pt x="135" y="343"/>
                  </a:cubicBezTo>
                  <a:cubicBezTo>
                    <a:pt x="130" y="353"/>
                    <a:pt x="130" y="353"/>
                    <a:pt x="130" y="353"/>
                  </a:cubicBezTo>
                  <a:moveTo>
                    <a:pt x="131" y="353"/>
                  </a:moveTo>
                  <a:cubicBezTo>
                    <a:pt x="130" y="353"/>
                    <a:pt x="130" y="353"/>
                    <a:pt x="130" y="353"/>
                  </a:cubicBezTo>
                  <a:cubicBezTo>
                    <a:pt x="131" y="353"/>
                    <a:pt x="131" y="353"/>
                    <a:pt x="131" y="353"/>
                  </a:cubicBezTo>
                  <a:moveTo>
                    <a:pt x="132" y="352"/>
                  </a:moveTo>
                  <a:cubicBezTo>
                    <a:pt x="132" y="352"/>
                    <a:pt x="131" y="352"/>
                    <a:pt x="131" y="353"/>
                  </a:cubicBezTo>
                  <a:cubicBezTo>
                    <a:pt x="131" y="352"/>
                    <a:pt x="132" y="352"/>
                    <a:pt x="132" y="352"/>
                  </a:cubicBezTo>
                  <a:moveTo>
                    <a:pt x="133" y="351"/>
                  </a:moveTo>
                  <a:cubicBezTo>
                    <a:pt x="132" y="351"/>
                    <a:pt x="132" y="352"/>
                    <a:pt x="132" y="352"/>
                  </a:cubicBezTo>
                  <a:cubicBezTo>
                    <a:pt x="132" y="352"/>
                    <a:pt x="132" y="351"/>
                    <a:pt x="133" y="351"/>
                  </a:cubicBezTo>
                  <a:moveTo>
                    <a:pt x="133" y="351"/>
                  </a:moveTo>
                  <a:cubicBezTo>
                    <a:pt x="133" y="351"/>
                    <a:pt x="133" y="351"/>
                    <a:pt x="133" y="351"/>
                  </a:cubicBezTo>
                  <a:cubicBezTo>
                    <a:pt x="133" y="351"/>
                    <a:pt x="133" y="351"/>
                    <a:pt x="133" y="351"/>
                  </a:cubicBezTo>
                  <a:moveTo>
                    <a:pt x="134" y="350"/>
                  </a:moveTo>
                  <a:cubicBezTo>
                    <a:pt x="134" y="350"/>
                    <a:pt x="134" y="350"/>
                    <a:pt x="133" y="351"/>
                  </a:cubicBezTo>
                  <a:cubicBezTo>
                    <a:pt x="134" y="350"/>
                    <a:pt x="134" y="350"/>
                    <a:pt x="134" y="350"/>
                  </a:cubicBezTo>
                  <a:moveTo>
                    <a:pt x="135" y="349"/>
                  </a:moveTo>
                  <a:cubicBezTo>
                    <a:pt x="135" y="350"/>
                    <a:pt x="134" y="350"/>
                    <a:pt x="134" y="350"/>
                  </a:cubicBezTo>
                  <a:cubicBezTo>
                    <a:pt x="134" y="350"/>
                    <a:pt x="135" y="350"/>
                    <a:pt x="135" y="349"/>
                  </a:cubicBezTo>
                  <a:moveTo>
                    <a:pt x="135" y="349"/>
                  </a:moveTo>
                  <a:cubicBezTo>
                    <a:pt x="135" y="349"/>
                    <a:pt x="135" y="349"/>
                    <a:pt x="135" y="349"/>
                  </a:cubicBezTo>
                  <a:cubicBezTo>
                    <a:pt x="135" y="349"/>
                    <a:pt x="135" y="349"/>
                    <a:pt x="135" y="349"/>
                  </a:cubicBezTo>
                  <a:moveTo>
                    <a:pt x="136" y="348"/>
                  </a:moveTo>
                  <a:cubicBezTo>
                    <a:pt x="136" y="348"/>
                    <a:pt x="136" y="349"/>
                    <a:pt x="135" y="349"/>
                  </a:cubicBezTo>
                  <a:cubicBezTo>
                    <a:pt x="136" y="349"/>
                    <a:pt x="136" y="348"/>
                    <a:pt x="136" y="348"/>
                  </a:cubicBezTo>
                  <a:moveTo>
                    <a:pt x="137" y="347"/>
                  </a:moveTo>
                  <a:cubicBezTo>
                    <a:pt x="137" y="348"/>
                    <a:pt x="136" y="348"/>
                    <a:pt x="136" y="348"/>
                  </a:cubicBezTo>
                  <a:cubicBezTo>
                    <a:pt x="136" y="348"/>
                    <a:pt x="137" y="348"/>
                    <a:pt x="137" y="347"/>
                  </a:cubicBezTo>
                  <a:moveTo>
                    <a:pt x="138" y="347"/>
                  </a:moveTo>
                  <a:cubicBezTo>
                    <a:pt x="137" y="347"/>
                    <a:pt x="137" y="347"/>
                    <a:pt x="137" y="347"/>
                  </a:cubicBezTo>
                  <a:cubicBezTo>
                    <a:pt x="137" y="347"/>
                    <a:pt x="137" y="347"/>
                    <a:pt x="138" y="347"/>
                  </a:cubicBezTo>
                  <a:moveTo>
                    <a:pt x="138" y="346"/>
                  </a:moveTo>
                  <a:cubicBezTo>
                    <a:pt x="138" y="347"/>
                    <a:pt x="138" y="347"/>
                    <a:pt x="138" y="347"/>
                  </a:cubicBezTo>
                  <a:cubicBezTo>
                    <a:pt x="138" y="346"/>
                    <a:pt x="138" y="346"/>
                    <a:pt x="138" y="346"/>
                  </a:cubicBezTo>
                  <a:moveTo>
                    <a:pt x="139" y="346"/>
                  </a:moveTo>
                  <a:cubicBezTo>
                    <a:pt x="138" y="346"/>
                    <a:pt x="138" y="346"/>
                    <a:pt x="138" y="346"/>
                  </a:cubicBezTo>
                  <a:cubicBezTo>
                    <a:pt x="138" y="346"/>
                    <a:pt x="138" y="346"/>
                    <a:pt x="139" y="346"/>
                  </a:cubicBezTo>
                  <a:moveTo>
                    <a:pt x="139" y="345"/>
                  </a:moveTo>
                  <a:cubicBezTo>
                    <a:pt x="139" y="345"/>
                    <a:pt x="139" y="345"/>
                    <a:pt x="139" y="346"/>
                  </a:cubicBezTo>
                  <a:cubicBezTo>
                    <a:pt x="139" y="345"/>
                    <a:pt x="139" y="345"/>
                    <a:pt x="139" y="345"/>
                  </a:cubicBezTo>
                  <a:moveTo>
                    <a:pt x="140" y="345"/>
                  </a:moveTo>
                  <a:cubicBezTo>
                    <a:pt x="140" y="345"/>
                    <a:pt x="139" y="345"/>
                    <a:pt x="139" y="345"/>
                  </a:cubicBezTo>
                  <a:cubicBezTo>
                    <a:pt x="139" y="345"/>
                    <a:pt x="140" y="345"/>
                    <a:pt x="140" y="345"/>
                  </a:cubicBezTo>
                  <a:moveTo>
                    <a:pt x="140" y="344"/>
                  </a:moveTo>
                  <a:cubicBezTo>
                    <a:pt x="140" y="344"/>
                    <a:pt x="140" y="345"/>
                    <a:pt x="140" y="345"/>
                  </a:cubicBezTo>
                  <a:cubicBezTo>
                    <a:pt x="140" y="345"/>
                    <a:pt x="140" y="344"/>
                    <a:pt x="140" y="344"/>
                  </a:cubicBezTo>
                  <a:moveTo>
                    <a:pt x="141" y="343"/>
                  </a:moveTo>
                  <a:cubicBezTo>
                    <a:pt x="141" y="343"/>
                    <a:pt x="141" y="344"/>
                    <a:pt x="141" y="344"/>
                  </a:cubicBezTo>
                  <a:cubicBezTo>
                    <a:pt x="141" y="344"/>
                    <a:pt x="141" y="343"/>
                    <a:pt x="141" y="343"/>
                  </a:cubicBezTo>
                  <a:moveTo>
                    <a:pt x="141" y="343"/>
                  </a:moveTo>
                  <a:cubicBezTo>
                    <a:pt x="141" y="343"/>
                    <a:pt x="141" y="343"/>
                    <a:pt x="141" y="343"/>
                  </a:cubicBezTo>
                  <a:cubicBezTo>
                    <a:pt x="141" y="343"/>
                    <a:pt x="141" y="343"/>
                    <a:pt x="141" y="343"/>
                  </a:cubicBezTo>
                  <a:moveTo>
                    <a:pt x="142" y="343"/>
                  </a:moveTo>
                  <a:cubicBezTo>
                    <a:pt x="142" y="343"/>
                    <a:pt x="141" y="343"/>
                    <a:pt x="141" y="343"/>
                  </a:cubicBezTo>
                  <a:cubicBezTo>
                    <a:pt x="141" y="343"/>
                    <a:pt x="142" y="343"/>
                    <a:pt x="142" y="343"/>
                  </a:cubicBezTo>
                  <a:moveTo>
                    <a:pt x="142" y="342"/>
                  </a:moveTo>
                  <a:cubicBezTo>
                    <a:pt x="142" y="342"/>
                    <a:pt x="142" y="342"/>
                    <a:pt x="142" y="343"/>
                  </a:cubicBezTo>
                  <a:cubicBezTo>
                    <a:pt x="142" y="342"/>
                    <a:pt x="142" y="342"/>
                    <a:pt x="142" y="342"/>
                  </a:cubicBezTo>
                  <a:moveTo>
                    <a:pt x="143" y="342"/>
                  </a:moveTo>
                  <a:cubicBezTo>
                    <a:pt x="142" y="342"/>
                    <a:pt x="142" y="342"/>
                    <a:pt x="142" y="342"/>
                  </a:cubicBezTo>
                  <a:cubicBezTo>
                    <a:pt x="142" y="342"/>
                    <a:pt x="142" y="342"/>
                    <a:pt x="143" y="342"/>
                  </a:cubicBezTo>
                  <a:moveTo>
                    <a:pt x="143" y="341"/>
                  </a:moveTo>
                  <a:cubicBezTo>
                    <a:pt x="143" y="342"/>
                    <a:pt x="143" y="342"/>
                    <a:pt x="143" y="342"/>
                  </a:cubicBezTo>
                  <a:cubicBezTo>
                    <a:pt x="143" y="341"/>
                    <a:pt x="143" y="341"/>
                    <a:pt x="143" y="341"/>
                  </a:cubicBezTo>
                  <a:moveTo>
                    <a:pt x="143" y="341"/>
                  </a:moveTo>
                  <a:cubicBezTo>
                    <a:pt x="143" y="341"/>
                    <a:pt x="143" y="341"/>
                    <a:pt x="143" y="341"/>
                  </a:cubicBezTo>
                  <a:cubicBezTo>
                    <a:pt x="143" y="341"/>
                    <a:pt x="143" y="341"/>
                    <a:pt x="143" y="341"/>
                  </a:cubicBezTo>
                  <a:moveTo>
                    <a:pt x="144" y="340"/>
                  </a:moveTo>
                  <a:cubicBezTo>
                    <a:pt x="144" y="340"/>
                    <a:pt x="143" y="340"/>
                    <a:pt x="143" y="341"/>
                  </a:cubicBezTo>
                  <a:cubicBezTo>
                    <a:pt x="143" y="340"/>
                    <a:pt x="144" y="340"/>
                    <a:pt x="144" y="340"/>
                  </a:cubicBezTo>
                  <a:moveTo>
                    <a:pt x="144" y="340"/>
                  </a:moveTo>
                  <a:cubicBezTo>
                    <a:pt x="144" y="340"/>
                    <a:pt x="144" y="340"/>
                    <a:pt x="144" y="340"/>
                  </a:cubicBezTo>
                  <a:cubicBezTo>
                    <a:pt x="144" y="340"/>
                    <a:pt x="144" y="340"/>
                    <a:pt x="144" y="340"/>
                  </a:cubicBezTo>
                  <a:moveTo>
                    <a:pt x="145" y="339"/>
                  </a:moveTo>
                  <a:cubicBezTo>
                    <a:pt x="144" y="339"/>
                    <a:pt x="144" y="339"/>
                    <a:pt x="144" y="339"/>
                  </a:cubicBezTo>
                  <a:cubicBezTo>
                    <a:pt x="145" y="339"/>
                    <a:pt x="145" y="339"/>
                    <a:pt x="145" y="339"/>
                  </a:cubicBezTo>
                  <a:moveTo>
                    <a:pt x="145" y="338"/>
                  </a:moveTo>
                  <a:cubicBezTo>
                    <a:pt x="145" y="339"/>
                    <a:pt x="145" y="339"/>
                    <a:pt x="145" y="339"/>
                  </a:cubicBezTo>
                  <a:cubicBezTo>
                    <a:pt x="145" y="339"/>
                    <a:pt x="145" y="339"/>
                    <a:pt x="145" y="338"/>
                  </a:cubicBezTo>
                  <a:moveTo>
                    <a:pt x="145" y="338"/>
                  </a:moveTo>
                  <a:cubicBezTo>
                    <a:pt x="145" y="338"/>
                    <a:pt x="145" y="338"/>
                    <a:pt x="145" y="338"/>
                  </a:cubicBezTo>
                  <a:cubicBezTo>
                    <a:pt x="145" y="338"/>
                    <a:pt x="145" y="338"/>
                    <a:pt x="145" y="338"/>
                  </a:cubicBezTo>
                  <a:moveTo>
                    <a:pt x="146" y="337"/>
                  </a:moveTo>
                  <a:cubicBezTo>
                    <a:pt x="146" y="337"/>
                    <a:pt x="146" y="338"/>
                    <a:pt x="145" y="338"/>
                  </a:cubicBezTo>
                  <a:cubicBezTo>
                    <a:pt x="146" y="338"/>
                    <a:pt x="146" y="338"/>
                    <a:pt x="146" y="338"/>
                  </a:cubicBezTo>
                  <a:moveTo>
                    <a:pt x="146" y="337"/>
                  </a:moveTo>
                  <a:cubicBezTo>
                    <a:pt x="146" y="337"/>
                    <a:pt x="146" y="337"/>
                    <a:pt x="146" y="337"/>
                  </a:cubicBezTo>
                  <a:cubicBezTo>
                    <a:pt x="146" y="337"/>
                    <a:pt x="146" y="337"/>
                    <a:pt x="146" y="337"/>
                  </a:cubicBezTo>
                  <a:moveTo>
                    <a:pt x="146" y="337"/>
                  </a:moveTo>
                  <a:cubicBezTo>
                    <a:pt x="146" y="337"/>
                    <a:pt x="146" y="337"/>
                    <a:pt x="146" y="337"/>
                  </a:cubicBezTo>
                  <a:cubicBezTo>
                    <a:pt x="146" y="337"/>
                    <a:pt x="146" y="337"/>
                    <a:pt x="146" y="337"/>
                  </a:cubicBezTo>
                  <a:moveTo>
                    <a:pt x="146" y="336"/>
                  </a:moveTo>
                  <a:cubicBezTo>
                    <a:pt x="146" y="336"/>
                    <a:pt x="146" y="337"/>
                    <a:pt x="146" y="337"/>
                  </a:cubicBezTo>
                  <a:cubicBezTo>
                    <a:pt x="146" y="337"/>
                    <a:pt x="146" y="337"/>
                    <a:pt x="146" y="337"/>
                  </a:cubicBezTo>
                  <a:moveTo>
                    <a:pt x="146" y="336"/>
                  </a:moveTo>
                  <a:cubicBezTo>
                    <a:pt x="147" y="336"/>
                    <a:pt x="147" y="336"/>
                    <a:pt x="147" y="336"/>
                  </a:cubicBezTo>
                  <a:cubicBezTo>
                    <a:pt x="147" y="336"/>
                    <a:pt x="147" y="336"/>
                    <a:pt x="147" y="336"/>
                  </a:cubicBezTo>
                  <a:moveTo>
                    <a:pt x="157" y="384"/>
                  </a:moveTo>
                  <a:cubicBezTo>
                    <a:pt x="169" y="370"/>
                    <a:pt x="169" y="370"/>
                    <a:pt x="169" y="370"/>
                  </a:cubicBezTo>
                  <a:cubicBezTo>
                    <a:pt x="157" y="384"/>
                    <a:pt x="157" y="384"/>
                    <a:pt x="157" y="384"/>
                  </a:cubicBezTo>
                  <a:moveTo>
                    <a:pt x="174" y="374"/>
                  </a:moveTo>
                  <a:cubicBezTo>
                    <a:pt x="175" y="371"/>
                    <a:pt x="177" y="369"/>
                    <a:pt x="179" y="366"/>
                  </a:cubicBezTo>
                  <a:cubicBezTo>
                    <a:pt x="171" y="372"/>
                    <a:pt x="171" y="372"/>
                    <a:pt x="171" y="372"/>
                  </a:cubicBezTo>
                  <a:cubicBezTo>
                    <a:pt x="179" y="366"/>
                    <a:pt x="179" y="366"/>
                    <a:pt x="179" y="366"/>
                  </a:cubicBezTo>
                  <a:cubicBezTo>
                    <a:pt x="177" y="369"/>
                    <a:pt x="175" y="371"/>
                    <a:pt x="174" y="374"/>
                  </a:cubicBezTo>
                  <a:moveTo>
                    <a:pt x="179" y="366"/>
                  </a:moveTo>
                  <a:cubicBezTo>
                    <a:pt x="181" y="362"/>
                    <a:pt x="184" y="358"/>
                    <a:pt x="187" y="353"/>
                  </a:cubicBezTo>
                  <a:cubicBezTo>
                    <a:pt x="184" y="358"/>
                    <a:pt x="181" y="362"/>
                    <a:pt x="179" y="366"/>
                  </a:cubicBezTo>
                  <a:moveTo>
                    <a:pt x="187" y="353"/>
                  </a:moveTo>
                  <a:cubicBezTo>
                    <a:pt x="169" y="370"/>
                    <a:pt x="169" y="370"/>
                    <a:pt x="169" y="370"/>
                  </a:cubicBezTo>
                  <a:cubicBezTo>
                    <a:pt x="187" y="353"/>
                    <a:pt x="187" y="353"/>
                    <a:pt x="187" y="353"/>
                  </a:cubicBezTo>
                  <a:moveTo>
                    <a:pt x="138" y="363"/>
                  </a:moveTo>
                  <a:cubicBezTo>
                    <a:pt x="140" y="361"/>
                    <a:pt x="141" y="358"/>
                    <a:pt x="143" y="356"/>
                  </a:cubicBezTo>
                  <a:cubicBezTo>
                    <a:pt x="141" y="358"/>
                    <a:pt x="140" y="361"/>
                    <a:pt x="138" y="363"/>
                  </a:cubicBezTo>
                  <a:moveTo>
                    <a:pt x="138" y="363"/>
                  </a:moveTo>
                  <a:cubicBezTo>
                    <a:pt x="140" y="361"/>
                    <a:pt x="141" y="358"/>
                    <a:pt x="143" y="356"/>
                  </a:cubicBezTo>
                  <a:cubicBezTo>
                    <a:pt x="141" y="358"/>
                    <a:pt x="140" y="361"/>
                    <a:pt x="138" y="363"/>
                  </a:cubicBezTo>
                  <a:moveTo>
                    <a:pt x="142" y="369"/>
                  </a:moveTo>
                  <a:cubicBezTo>
                    <a:pt x="141" y="367"/>
                    <a:pt x="140" y="365"/>
                    <a:pt x="138" y="363"/>
                  </a:cubicBezTo>
                  <a:cubicBezTo>
                    <a:pt x="140" y="365"/>
                    <a:pt x="141" y="367"/>
                    <a:pt x="142" y="369"/>
                  </a:cubicBezTo>
                  <a:cubicBezTo>
                    <a:pt x="141" y="367"/>
                    <a:pt x="140" y="365"/>
                    <a:pt x="138" y="363"/>
                  </a:cubicBezTo>
                  <a:cubicBezTo>
                    <a:pt x="140" y="365"/>
                    <a:pt x="141" y="367"/>
                    <a:pt x="142" y="369"/>
                  </a:cubicBezTo>
                  <a:moveTo>
                    <a:pt x="146" y="373"/>
                  </a:moveTo>
                  <a:cubicBezTo>
                    <a:pt x="145" y="372"/>
                    <a:pt x="143" y="370"/>
                    <a:pt x="142" y="369"/>
                  </a:cubicBezTo>
                  <a:cubicBezTo>
                    <a:pt x="143" y="370"/>
                    <a:pt x="145" y="372"/>
                    <a:pt x="146" y="373"/>
                  </a:cubicBezTo>
                  <a:moveTo>
                    <a:pt x="157" y="360"/>
                  </a:moveTo>
                  <a:cubicBezTo>
                    <a:pt x="146" y="373"/>
                    <a:pt x="146" y="373"/>
                    <a:pt x="146" y="373"/>
                  </a:cubicBezTo>
                  <a:cubicBezTo>
                    <a:pt x="157" y="360"/>
                    <a:pt x="157" y="360"/>
                    <a:pt x="157" y="360"/>
                  </a:cubicBezTo>
                  <a:moveTo>
                    <a:pt x="157" y="360"/>
                  </a:moveTo>
                  <a:cubicBezTo>
                    <a:pt x="157" y="360"/>
                    <a:pt x="157" y="360"/>
                    <a:pt x="157" y="360"/>
                  </a:cubicBezTo>
                  <a:cubicBezTo>
                    <a:pt x="157" y="360"/>
                    <a:pt x="157" y="360"/>
                    <a:pt x="157" y="360"/>
                  </a:cubicBezTo>
                  <a:moveTo>
                    <a:pt x="157" y="360"/>
                  </a:moveTo>
                  <a:cubicBezTo>
                    <a:pt x="157" y="360"/>
                    <a:pt x="157" y="360"/>
                    <a:pt x="157" y="360"/>
                  </a:cubicBezTo>
                  <a:cubicBezTo>
                    <a:pt x="157" y="360"/>
                    <a:pt x="157" y="360"/>
                    <a:pt x="157" y="360"/>
                  </a:cubicBezTo>
                  <a:moveTo>
                    <a:pt x="157" y="360"/>
                  </a:moveTo>
                  <a:cubicBezTo>
                    <a:pt x="157" y="360"/>
                    <a:pt x="157" y="360"/>
                    <a:pt x="157" y="360"/>
                  </a:cubicBezTo>
                  <a:cubicBezTo>
                    <a:pt x="157" y="360"/>
                    <a:pt x="157" y="360"/>
                    <a:pt x="157" y="360"/>
                  </a:cubicBezTo>
                  <a:moveTo>
                    <a:pt x="158" y="360"/>
                  </a:moveTo>
                  <a:cubicBezTo>
                    <a:pt x="157" y="360"/>
                    <a:pt x="157" y="360"/>
                    <a:pt x="157" y="360"/>
                  </a:cubicBezTo>
                  <a:cubicBezTo>
                    <a:pt x="158" y="360"/>
                    <a:pt x="158" y="360"/>
                    <a:pt x="158" y="360"/>
                  </a:cubicBezTo>
                  <a:moveTo>
                    <a:pt x="158" y="360"/>
                  </a:moveTo>
                  <a:cubicBezTo>
                    <a:pt x="158" y="360"/>
                    <a:pt x="158" y="360"/>
                    <a:pt x="158" y="360"/>
                  </a:cubicBezTo>
                  <a:cubicBezTo>
                    <a:pt x="158" y="360"/>
                    <a:pt x="158" y="360"/>
                    <a:pt x="158" y="360"/>
                  </a:cubicBezTo>
                  <a:moveTo>
                    <a:pt x="158" y="360"/>
                  </a:moveTo>
                  <a:cubicBezTo>
                    <a:pt x="158" y="360"/>
                    <a:pt x="158" y="360"/>
                    <a:pt x="158" y="360"/>
                  </a:cubicBezTo>
                  <a:cubicBezTo>
                    <a:pt x="158" y="360"/>
                    <a:pt x="158" y="360"/>
                    <a:pt x="158" y="360"/>
                  </a:cubicBezTo>
                  <a:moveTo>
                    <a:pt x="158" y="360"/>
                  </a:moveTo>
                  <a:cubicBezTo>
                    <a:pt x="158" y="360"/>
                    <a:pt x="158" y="360"/>
                    <a:pt x="158" y="360"/>
                  </a:cubicBezTo>
                  <a:cubicBezTo>
                    <a:pt x="158" y="360"/>
                    <a:pt x="158" y="360"/>
                    <a:pt x="158" y="360"/>
                  </a:cubicBezTo>
                  <a:moveTo>
                    <a:pt x="158" y="360"/>
                  </a:moveTo>
                  <a:cubicBezTo>
                    <a:pt x="158" y="360"/>
                    <a:pt x="158" y="360"/>
                    <a:pt x="158" y="360"/>
                  </a:cubicBezTo>
                  <a:cubicBezTo>
                    <a:pt x="158" y="360"/>
                    <a:pt x="158" y="360"/>
                    <a:pt x="158" y="360"/>
                  </a:cubicBezTo>
                  <a:moveTo>
                    <a:pt x="158" y="360"/>
                  </a:moveTo>
                  <a:cubicBezTo>
                    <a:pt x="158" y="360"/>
                    <a:pt x="158" y="360"/>
                    <a:pt x="158" y="360"/>
                  </a:cubicBezTo>
                  <a:cubicBezTo>
                    <a:pt x="158" y="360"/>
                    <a:pt x="158" y="360"/>
                    <a:pt x="158" y="360"/>
                  </a:cubicBezTo>
                  <a:moveTo>
                    <a:pt x="158" y="360"/>
                  </a:moveTo>
                  <a:cubicBezTo>
                    <a:pt x="158" y="361"/>
                    <a:pt x="158" y="361"/>
                    <a:pt x="158" y="361"/>
                  </a:cubicBezTo>
                  <a:cubicBezTo>
                    <a:pt x="158" y="361"/>
                    <a:pt x="158" y="361"/>
                    <a:pt x="158" y="360"/>
                  </a:cubicBezTo>
                  <a:moveTo>
                    <a:pt x="158" y="361"/>
                  </a:moveTo>
                  <a:cubicBezTo>
                    <a:pt x="158" y="361"/>
                    <a:pt x="158" y="361"/>
                    <a:pt x="158" y="361"/>
                  </a:cubicBezTo>
                  <a:cubicBezTo>
                    <a:pt x="158" y="361"/>
                    <a:pt x="158" y="361"/>
                    <a:pt x="158" y="361"/>
                  </a:cubicBezTo>
                  <a:moveTo>
                    <a:pt x="158" y="361"/>
                  </a:moveTo>
                  <a:cubicBezTo>
                    <a:pt x="158" y="361"/>
                    <a:pt x="158" y="361"/>
                    <a:pt x="158" y="361"/>
                  </a:cubicBezTo>
                  <a:cubicBezTo>
                    <a:pt x="158" y="361"/>
                    <a:pt x="158" y="361"/>
                    <a:pt x="158" y="361"/>
                  </a:cubicBezTo>
                  <a:moveTo>
                    <a:pt x="158" y="361"/>
                  </a:moveTo>
                  <a:cubicBezTo>
                    <a:pt x="158" y="361"/>
                    <a:pt x="158" y="361"/>
                    <a:pt x="158" y="361"/>
                  </a:cubicBezTo>
                  <a:cubicBezTo>
                    <a:pt x="158" y="361"/>
                    <a:pt x="158" y="361"/>
                    <a:pt x="158" y="361"/>
                  </a:cubicBezTo>
                  <a:moveTo>
                    <a:pt x="158" y="361"/>
                  </a:moveTo>
                  <a:cubicBezTo>
                    <a:pt x="158" y="361"/>
                    <a:pt x="158" y="361"/>
                    <a:pt x="158" y="361"/>
                  </a:cubicBezTo>
                  <a:cubicBezTo>
                    <a:pt x="158" y="361"/>
                    <a:pt x="158" y="361"/>
                    <a:pt x="158" y="361"/>
                  </a:cubicBezTo>
                  <a:moveTo>
                    <a:pt x="158" y="361"/>
                  </a:moveTo>
                  <a:cubicBezTo>
                    <a:pt x="159" y="361"/>
                    <a:pt x="159" y="361"/>
                    <a:pt x="159" y="361"/>
                  </a:cubicBezTo>
                  <a:cubicBezTo>
                    <a:pt x="159" y="361"/>
                    <a:pt x="159" y="361"/>
                    <a:pt x="158" y="361"/>
                  </a:cubicBezTo>
                  <a:moveTo>
                    <a:pt x="159" y="361"/>
                  </a:moveTo>
                  <a:cubicBezTo>
                    <a:pt x="159" y="361"/>
                    <a:pt x="159" y="361"/>
                    <a:pt x="159" y="361"/>
                  </a:cubicBezTo>
                  <a:cubicBezTo>
                    <a:pt x="159" y="361"/>
                    <a:pt x="159" y="361"/>
                    <a:pt x="159" y="361"/>
                  </a:cubicBezTo>
                  <a:moveTo>
                    <a:pt x="159" y="361"/>
                  </a:moveTo>
                  <a:cubicBezTo>
                    <a:pt x="159" y="362"/>
                    <a:pt x="159" y="362"/>
                    <a:pt x="159" y="362"/>
                  </a:cubicBezTo>
                  <a:cubicBezTo>
                    <a:pt x="159" y="361"/>
                    <a:pt x="159" y="361"/>
                    <a:pt x="159" y="361"/>
                  </a:cubicBezTo>
                  <a:moveTo>
                    <a:pt x="159" y="362"/>
                  </a:moveTo>
                  <a:cubicBezTo>
                    <a:pt x="159" y="362"/>
                    <a:pt x="159" y="362"/>
                    <a:pt x="159" y="362"/>
                  </a:cubicBezTo>
                  <a:cubicBezTo>
                    <a:pt x="159" y="362"/>
                    <a:pt x="159" y="362"/>
                    <a:pt x="159" y="362"/>
                  </a:cubicBezTo>
                  <a:moveTo>
                    <a:pt x="159" y="362"/>
                  </a:moveTo>
                  <a:cubicBezTo>
                    <a:pt x="159" y="362"/>
                    <a:pt x="159" y="362"/>
                    <a:pt x="159" y="362"/>
                  </a:cubicBezTo>
                  <a:cubicBezTo>
                    <a:pt x="159" y="362"/>
                    <a:pt x="159" y="362"/>
                    <a:pt x="159" y="362"/>
                  </a:cubicBezTo>
                  <a:moveTo>
                    <a:pt x="159" y="362"/>
                  </a:moveTo>
                  <a:cubicBezTo>
                    <a:pt x="159" y="362"/>
                    <a:pt x="159" y="362"/>
                    <a:pt x="159" y="362"/>
                  </a:cubicBezTo>
                  <a:cubicBezTo>
                    <a:pt x="159" y="362"/>
                    <a:pt x="159" y="362"/>
                    <a:pt x="159" y="362"/>
                  </a:cubicBezTo>
                  <a:moveTo>
                    <a:pt x="159" y="362"/>
                  </a:moveTo>
                  <a:cubicBezTo>
                    <a:pt x="159" y="362"/>
                    <a:pt x="159" y="362"/>
                    <a:pt x="159" y="362"/>
                  </a:cubicBezTo>
                  <a:cubicBezTo>
                    <a:pt x="159" y="362"/>
                    <a:pt x="159" y="362"/>
                    <a:pt x="159" y="362"/>
                  </a:cubicBezTo>
                  <a:moveTo>
                    <a:pt x="159" y="362"/>
                  </a:moveTo>
                  <a:cubicBezTo>
                    <a:pt x="159" y="362"/>
                    <a:pt x="159" y="362"/>
                    <a:pt x="159" y="362"/>
                  </a:cubicBezTo>
                  <a:cubicBezTo>
                    <a:pt x="159" y="362"/>
                    <a:pt x="159" y="362"/>
                    <a:pt x="159" y="362"/>
                  </a:cubicBezTo>
                  <a:moveTo>
                    <a:pt x="159" y="362"/>
                  </a:moveTo>
                  <a:cubicBezTo>
                    <a:pt x="159" y="362"/>
                    <a:pt x="159" y="362"/>
                    <a:pt x="159" y="362"/>
                  </a:cubicBezTo>
                  <a:cubicBezTo>
                    <a:pt x="159" y="362"/>
                    <a:pt x="159" y="362"/>
                    <a:pt x="159" y="362"/>
                  </a:cubicBezTo>
                  <a:moveTo>
                    <a:pt x="159" y="362"/>
                  </a:moveTo>
                  <a:cubicBezTo>
                    <a:pt x="159" y="362"/>
                    <a:pt x="159" y="362"/>
                    <a:pt x="159" y="362"/>
                  </a:cubicBezTo>
                  <a:cubicBezTo>
                    <a:pt x="159" y="362"/>
                    <a:pt x="159" y="362"/>
                    <a:pt x="159" y="362"/>
                  </a:cubicBezTo>
                  <a:moveTo>
                    <a:pt x="159" y="362"/>
                  </a:moveTo>
                  <a:cubicBezTo>
                    <a:pt x="160" y="362"/>
                    <a:pt x="160" y="362"/>
                    <a:pt x="160" y="362"/>
                  </a:cubicBezTo>
                  <a:cubicBezTo>
                    <a:pt x="160" y="362"/>
                    <a:pt x="160" y="362"/>
                    <a:pt x="159" y="362"/>
                  </a:cubicBezTo>
                  <a:moveTo>
                    <a:pt x="160" y="362"/>
                  </a:moveTo>
                  <a:cubicBezTo>
                    <a:pt x="160" y="362"/>
                    <a:pt x="160" y="362"/>
                    <a:pt x="160" y="362"/>
                  </a:cubicBezTo>
                  <a:cubicBezTo>
                    <a:pt x="160" y="362"/>
                    <a:pt x="160" y="362"/>
                    <a:pt x="160" y="362"/>
                  </a:cubicBezTo>
                  <a:moveTo>
                    <a:pt x="160" y="363"/>
                  </a:moveTo>
                  <a:cubicBezTo>
                    <a:pt x="160" y="363"/>
                    <a:pt x="160" y="363"/>
                    <a:pt x="160" y="363"/>
                  </a:cubicBezTo>
                  <a:cubicBezTo>
                    <a:pt x="160" y="363"/>
                    <a:pt x="160" y="363"/>
                    <a:pt x="160" y="363"/>
                  </a:cubicBezTo>
                  <a:moveTo>
                    <a:pt x="160" y="363"/>
                  </a:moveTo>
                  <a:cubicBezTo>
                    <a:pt x="160" y="363"/>
                    <a:pt x="160" y="363"/>
                    <a:pt x="160" y="363"/>
                  </a:cubicBezTo>
                  <a:cubicBezTo>
                    <a:pt x="160" y="363"/>
                    <a:pt x="160" y="363"/>
                    <a:pt x="160" y="363"/>
                  </a:cubicBezTo>
                  <a:moveTo>
                    <a:pt x="160" y="363"/>
                  </a:moveTo>
                  <a:cubicBezTo>
                    <a:pt x="161" y="363"/>
                    <a:pt x="161" y="363"/>
                    <a:pt x="161" y="363"/>
                  </a:cubicBezTo>
                  <a:cubicBezTo>
                    <a:pt x="160" y="363"/>
                    <a:pt x="160" y="363"/>
                    <a:pt x="160" y="363"/>
                  </a:cubicBezTo>
                  <a:moveTo>
                    <a:pt x="161" y="363"/>
                  </a:moveTo>
                  <a:cubicBezTo>
                    <a:pt x="161" y="363"/>
                    <a:pt x="161" y="363"/>
                    <a:pt x="161" y="363"/>
                  </a:cubicBezTo>
                  <a:cubicBezTo>
                    <a:pt x="161" y="363"/>
                    <a:pt x="161" y="363"/>
                    <a:pt x="161" y="363"/>
                  </a:cubicBezTo>
                  <a:moveTo>
                    <a:pt x="161" y="363"/>
                  </a:moveTo>
                  <a:cubicBezTo>
                    <a:pt x="161" y="363"/>
                    <a:pt x="161" y="363"/>
                    <a:pt x="161" y="363"/>
                  </a:cubicBezTo>
                  <a:cubicBezTo>
                    <a:pt x="161" y="363"/>
                    <a:pt x="161" y="363"/>
                    <a:pt x="161" y="363"/>
                  </a:cubicBezTo>
                  <a:moveTo>
                    <a:pt x="161" y="363"/>
                  </a:moveTo>
                  <a:cubicBezTo>
                    <a:pt x="161" y="363"/>
                    <a:pt x="161" y="363"/>
                    <a:pt x="161" y="363"/>
                  </a:cubicBezTo>
                  <a:cubicBezTo>
                    <a:pt x="161" y="363"/>
                    <a:pt x="161" y="363"/>
                    <a:pt x="161" y="363"/>
                  </a:cubicBezTo>
                  <a:moveTo>
                    <a:pt x="161" y="363"/>
                  </a:moveTo>
                  <a:cubicBezTo>
                    <a:pt x="161" y="363"/>
                    <a:pt x="161" y="363"/>
                    <a:pt x="161" y="363"/>
                  </a:cubicBezTo>
                  <a:cubicBezTo>
                    <a:pt x="161" y="363"/>
                    <a:pt x="161" y="363"/>
                    <a:pt x="161" y="363"/>
                  </a:cubicBezTo>
                  <a:moveTo>
                    <a:pt x="161" y="363"/>
                  </a:moveTo>
                  <a:cubicBezTo>
                    <a:pt x="161" y="363"/>
                    <a:pt x="161" y="363"/>
                    <a:pt x="161" y="363"/>
                  </a:cubicBezTo>
                  <a:cubicBezTo>
                    <a:pt x="161" y="363"/>
                    <a:pt x="161" y="363"/>
                    <a:pt x="161" y="363"/>
                  </a:cubicBezTo>
                  <a:moveTo>
                    <a:pt x="161" y="363"/>
                  </a:moveTo>
                  <a:cubicBezTo>
                    <a:pt x="161" y="363"/>
                    <a:pt x="161" y="363"/>
                    <a:pt x="161" y="363"/>
                  </a:cubicBezTo>
                  <a:cubicBezTo>
                    <a:pt x="161" y="363"/>
                    <a:pt x="161" y="363"/>
                    <a:pt x="161" y="363"/>
                  </a:cubicBezTo>
                  <a:moveTo>
                    <a:pt x="161" y="364"/>
                  </a:moveTo>
                  <a:cubicBezTo>
                    <a:pt x="161" y="363"/>
                    <a:pt x="161" y="363"/>
                    <a:pt x="161" y="363"/>
                  </a:cubicBezTo>
                  <a:cubicBezTo>
                    <a:pt x="161" y="364"/>
                    <a:pt x="161" y="364"/>
                    <a:pt x="161" y="364"/>
                  </a:cubicBezTo>
                  <a:moveTo>
                    <a:pt x="161" y="364"/>
                  </a:moveTo>
                  <a:cubicBezTo>
                    <a:pt x="161" y="364"/>
                    <a:pt x="161" y="364"/>
                    <a:pt x="161" y="364"/>
                  </a:cubicBezTo>
                  <a:cubicBezTo>
                    <a:pt x="161" y="364"/>
                    <a:pt x="161" y="364"/>
                    <a:pt x="161" y="364"/>
                  </a:cubicBezTo>
                  <a:moveTo>
                    <a:pt x="161" y="364"/>
                  </a:moveTo>
                  <a:cubicBezTo>
                    <a:pt x="161" y="364"/>
                    <a:pt x="161" y="364"/>
                    <a:pt x="161" y="364"/>
                  </a:cubicBezTo>
                  <a:cubicBezTo>
                    <a:pt x="161" y="364"/>
                    <a:pt x="161" y="364"/>
                    <a:pt x="161" y="364"/>
                  </a:cubicBezTo>
                  <a:moveTo>
                    <a:pt x="161" y="364"/>
                  </a:moveTo>
                  <a:cubicBezTo>
                    <a:pt x="161" y="364"/>
                    <a:pt x="161" y="364"/>
                    <a:pt x="161" y="364"/>
                  </a:cubicBezTo>
                  <a:cubicBezTo>
                    <a:pt x="161" y="364"/>
                    <a:pt x="161" y="364"/>
                    <a:pt x="161" y="364"/>
                  </a:cubicBezTo>
                  <a:moveTo>
                    <a:pt x="161" y="364"/>
                  </a:moveTo>
                  <a:cubicBezTo>
                    <a:pt x="161" y="364"/>
                    <a:pt x="161" y="364"/>
                    <a:pt x="161" y="364"/>
                  </a:cubicBezTo>
                  <a:cubicBezTo>
                    <a:pt x="161" y="364"/>
                    <a:pt x="161" y="364"/>
                    <a:pt x="161" y="364"/>
                  </a:cubicBezTo>
                  <a:moveTo>
                    <a:pt x="161" y="364"/>
                  </a:moveTo>
                  <a:cubicBezTo>
                    <a:pt x="161" y="364"/>
                    <a:pt x="161" y="364"/>
                    <a:pt x="161" y="364"/>
                  </a:cubicBezTo>
                  <a:cubicBezTo>
                    <a:pt x="161" y="364"/>
                    <a:pt x="161" y="364"/>
                    <a:pt x="161" y="364"/>
                  </a:cubicBezTo>
                  <a:moveTo>
                    <a:pt x="161" y="364"/>
                  </a:moveTo>
                  <a:cubicBezTo>
                    <a:pt x="161" y="364"/>
                    <a:pt x="161" y="364"/>
                    <a:pt x="161" y="364"/>
                  </a:cubicBezTo>
                  <a:cubicBezTo>
                    <a:pt x="161" y="364"/>
                    <a:pt x="161" y="364"/>
                    <a:pt x="161" y="364"/>
                  </a:cubicBezTo>
                  <a:moveTo>
                    <a:pt x="161" y="364"/>
                  </a:moveTo>
                  <a:cubicBezTo>
                    <a:pt x="161" y="364"/>
                    <a:pt x="161" y="364"/>
                    <a:pt x="161" y="364"/>
                  </a:cubicBezTo>
                  <a:cubicBezTo>
                    <a:pt x="161" y="364"/>
                    <a:pt x="161" y="364"/>
                    <a:pt x="161" y="364"/>
                  </a:cubicBezTo>
                  <a:moveTo>
                    <a:pt x="161" y="364"/>
                  </a:moveTo>
                  <a:cubicBezTo>
                    <a:pt x="161" y="365"/>
                    <a:pt x="161" y="365"/>
                    <a:pt x="161" y="365"/>
                  </a:cubicBezTo>
                  <a:cubicBezTo>
                    <a:pt x="161" y="364"/>
                    <a:pt x="161" y="364"/>
                    <a:pt x="161" y="364"/>
                  </a:cubicBezTo>
                  <a:moveTo>
                    <a:pt x="162" y="365"/>
                  </a:moveTo>
                  <a:cubicBezTo>
                    <a:pt x="161" y="365"/>
                    <a:pt x="161" y="365"/>
                    <a:pt x="161" y="365"/>
                  </a:cubicBezTo>
                  <a:cubicBezTo>
                    <a:pt x="162" y="365"/>
                    <a:pt x="162" y="365"/>
                    <a:pt x="162" y="365"/>
                  </a:cubicBezTo>
                  <a:moveTo>
                    <a:pt x="162" y="365"/>
                  </a:moveTo>
                  <a:cubicBezTo>
                    <a:pt x="162" y="365"/>
                    <a:pt x="162" y="365"/>
                    <a:pt x="162" y="365"/>
                  </a:cubicBezTo>
                  <a:cubicBezTo>
                    <a:pt x="162" y="365"/>
                    <a:pt x="162" y="365"/>
                    <a:pt x="162" y="365"/>
                  </a:cubicBezTo>
                  <a:moveTo>
                    <a:pt x="162" y="365"/>
                  </a:moveTo>
                  <a:cubicBezTo>
                    <a:pt x="162" y="365"/>
                    <a:pt x="162" y="365"/>
                    <a:pt x="162" y="365"/>
                  </a:cubicBezTo>
                  <a:cubicBezTo>
                    <a:pt x="162" y="365"/>
                    <a:pt x="162" y="365"/>
                    <a:pt x="162" y="365"/>
                  </a:cubicBezTo>
                  <a:moveTo>
                    <a:pt x="162" y="365"/>
                  </a:moveTo>
                  <a:cubicBezTo>
                    <a:pt x="162" y="365"/>
                    <a:pt x="162" y="365"/>
                    <a:pt x="162" y="365"/>
                  </a:cubicBezTo>
                  <a:cubicBezTo>
                    <a:pt x="162" y="365"/>
                    <a:pt x="162" y="365"/>
                    <a:pt x="162" y="365"/>
                  </a:cubicBezTo>
                  <a:moveTo>
                    <a:pt x="162" y="365"/>
                  </a:moveTo>
                  <a:cubicBezTo>
                    <a:pt x="162" y="365"/>
                    <a:pt x="162" y="365"/>
                    <a:pt x="162" y="365"/>
                  </a:cubicBezTo>
                  <a:cubicBezTo>
                    <a:pt x="162" y="365"/>
                    <a:pt x="162" y="365"/>
                    <a:pt x="162" y="365"/>
                  </a:cubicBezTo>
                  <a:moveTo>
                    <a:pt x="162" y="365"/>
                  </a:moveTo>
                  <a:cubicBezTo>
                    <a:pt x="162" y="365"/>
                    <a:pt x="162" y="365"/>
                    <a:pt x="162" y="365"/>
                  </a:cubicBezTo>
                  <a:cubicBezTo>
                    <a:pt x="162" y="365"/>
                    <a:pt x="162" y="365"/>
                    <a:pt x="162" y="365"/>
                  </a:cubicBezTo>
                  <a:moveTo>
                    <a:pt x="162" y="365"/>
                  </a:moveTo>
                  <a:cubicBezTo>
                    <a:pt x="162" y="365"/>
                    <a:pt x="162" y="365"/>
                    <a:pt x="162" y="365"/>
                  </a:cubicBezTo>
                  <a:cubicBezTo>
                    <a:pt x="162" y="365"/>
                    <a:pt x="162" y="365"/>
                    <a:pt x="162" y="365"/>
                  </a:cubicBezTo>
                  <a:moveTo>
                    <a:pt x="162" y="365"/>
                  </a:moveTo>
                  <a:cubicBezTo>
                    <a:pt x="162" y="365"/>
                    <a:pt x="162" y="365"/>
                    <a:pt x="162" y="365"/>
                  </a:cubicBezTo>
                  <a:cubicBezTo>
                    <a:pt x="162" y="365"/>
                    <a:pt x="162" y="365"/>
                    <a:pt x="162" y="365"/>
                  </a:cubicBezTo>
                  <a:moveTo>
                    <a:pt x="162" y="365"/>
                  </a:moveTo>
                  <a:cubicBezTo>
                    <a:pt x="162" y="365"/>
                    <a:pt x="162" y="365"/>
                    <a:pt x="162" y="365"/>
                  </a:cubicBezTo>
                  <a:cubicBezTo>
                    <a:pt x="162" y="365"/>
                    <a:pt x="162" y="365"/>
                    <a:pt x="162" y="365"/>
                  </a:cubicBezTo>
                  <a:moveTo>
                    <a:pt x="162" y="365"/>
                  </a:moveTo>
                  <a:cubicBezTo>
                    <a:pt x="162" y="365"/>
                    <a:pt x="162" y="365"/>
                    <a:pt x="162" y="365"/>
                  </a:cubicBezTo>
                  <a:cubicBezTo>
                    <a:pt x="162" y="365"/>
                    <a:pt x="162" y="365"/>
                    <a:pt x="162" y="365"/>
                  </a:cubicBezTo>
                  <a:moveTo>
                    <a:pt x="163" y="365"/>
                  </a:moveTo>
                  <a:cubicBezTo>
                    <a:pt x="162" y="365"/>
                    <a:pt x="162" y="365"/>
                    <a:pt x="162" y="365"/>
                  </a:cubicBezTo>
                  <a:cubicBezTo>
                    <a:pt x="163" y="365"/>
                    <a:pt x="163" y="365"/>
                    <a:pt x="163" y="365"/>
                  </a:cubicBezTo>
                  <a:moveTo>
                    <a:pt x="163" y="365"/>
                  </a:moveTo>
                  <a:cubicBezTo>
                    <a:pt x="163" y="365"/>
                    <a:pt x="163" y="365"/>
                    <a:pt x="163" y="365"/>
                  </a:cubicBezTo>
                  <a:cubicBezTo>
                    <a:pt x="163" y="365"/>
                    <a:pt x="163" y="365"/>
                    <a:pt x="163" y="365"/>
                  </a:cubicBezTo>
                  <a:moveTo>
                    <a:pt x="163" y="365"/>
                  </a:moveTo>
                  <a:cubicBezTo>
                    <a:pt x="163" y="365"/>
                    <a:pt x="163" y="365"/>
                    <a:pt x="163" y="365"/>
                  </a:cubicBezTo>
                  <a:cubicBezTo>
                    <a:pt x="163" y="365"/>
                    <a:pt x="163" y="365"/>
                    <a:pt x="163" y="365"/>
                  </a:cubicBezTo>
                  <a:moveTo>
                    <a:pt x="163" y="365"/>
                  </a:moveTo>
                  <a:cubicBezTo>
                    <a:pt x="163" y="365"/>
                    <a:pt x="163" y="365"/>
                    <a:pt x="163" y="365"/>
                  </a:cubicBezTo>
                  <a:cubicBezTo>
                    <a:pt x="163" y="365"/>
                    <a:pt x="163" y="365"/>
                    <a:pt x="163" y="365"/>
                  </a:cubicBezTo>
                  <a:moveTo>
                    <a:pt x="163" y="365"/>
                  </a:moveTo>
                  <a:cubicBezTo>
                    <a:pt x="163" y="365"/>
                    <a:pt x="163" y="365"/>
                    <a:pt x="163" y="365"/>
                  </a:cubicBezTo>
                  <a:cubicBezTo>
                    <a:pt x="163" y="365"/>
                    <a:pt x="163" y="365"/>
                    <a:pt x="163" y="365"/>
                  </a:cubicBezTo>
                  <a:moveTo>
                    <a:pt x="163" y="365"/>
                  </a:moveTo>
                  <a:cubicBezTo>
                    <a:pt x="163" y="365"/>
                    <a:pt x="163" y="365"/>
                    <a:pt x="163" y="365"/>
                  </a:cubicBezTo>
                  <a:cubicBezTo>
                    <a:pt x="163" y="365"/>
                    <a:pt x="163" y="365"/>
                    <a:pt x="163" y="365"/>
                  </a:cubicBezTo>
                  <a:moveTo>
                    <a:pt x="163" y="365"/>
                  </a:moveTo>
                  <a:cubicBezTo>
                    <a:pt x="163" y="365"/>
                    <a:pt x="163" y="365"/>
                    <a:pt x="163" y="365"/>
                  </a:cubicBezTo>
                  <a:cubicBezTo>
                    <a:pt x="163" y="365"/>
                    <a:pt x="163" y="365"/>
                    <a:pt x="163" y="365"/>
                  </a:cubicBezTo>
                  <a:moveTo>
                    <a:pt x="163" y="365"/>
                  </a:moveTo>
                  <a:cubicBezTo>
                    <a:pt x="163" y="365"/>
                    <a:pt x="163" y="365"/>
                    <a:pt x="163" y="365"/>
                  </a:cubicBezTo>
                  <a:cubicBezTo>
                    <a:pt x="163" y="365"/>
                    <a:pt x="163" y="365"/>
                    <a:pt x="163" y="365"/>
                  </a:cubicBezTo>
                  <a:moveTo>
                    <a:pt x="163" y="365"/>
                  </a:moveTo>
                  <a:cubicBezTo>
                    <a:pt x="163" y="365"/>
                    <a:pt x="163" y="365"/>
                    <a:pt x="163" y="365"/>
                  </a:cubicBezTo>
                  <a:cubicBezTo>
                    <a:pt x="163" y="365"/>
                    <a:pt x="163" y="365"/>
                    <a:pt x="163" y="365"/>
                  </a:cubicBezTo>
                  <a:moveTo>
                    <a:pt x="163" y="365"/>
                  </a:moveTo>
                  <a:cubicBezTo>
                    <a:pt x="163" y="365"/>
                    <a:pt x="163" y="365"/>
                    <a:pt x="163" y="365"/>
                  </a:cubicBezTo>
                  <a:cubicBezTo>
                    <a:pt x="163" y="365"/>
                    <a:pt x="163" y="365"/>
                    <a:pt x="163" y="365"/>
                  </a:cubicBezTo>
                  <a:moveTo>
                    <a:pt x="163" y="365"/>
                  </a:moveTo>
                  <a:cubicBezTo>
                    <a:pt x="163" y="366"/>
                    <a:pt x="163" y="366"/>
                    <a:pt x="163" y="366"/>
                  </a:cubicBezTo>
                  <a:cubicBezTo>
                    <a:pt x="163" y="365"/>
                    <a:pt x="163" y="365"/>
                    <a:pt x="163" y="365"/>
                  </a:cubicBezTo>
                  <a:moveTo>
                    <a:pt x="163" y="366"/>
                  </a:moveTo>
                  <a:cubicBezTo>
                    <a:pt x="163" y="366"/>
                    <a:pt x="163" y="366"/>
                    <a:pt x="163" y="366"/>
                  </a:cubicBezTo>
                  <a:cubicBezTo>
                    <a:pt x="163" y="366"/>
                    <a:pt x="163" y="366"/>
                    <a:pt x="163" y="366"/>
                  </a:cubicBezTo>
                  <a:moveTo>
                    <a:pt x="163" y="366"/>
                  </a:moveTo>
                  <a:cubicBezTo>
                    <a:pt x="163" y="366"/>
                    <a:pt x="163" y="366"/>
                    <a:pt x="163" y="366"/>
                  </a:cubicBezTo>
                  <a:cubicBezTo>
                    <a:pt x="163" y="366"/>
                    <a:pt x="163" y="366"/>
                    <a:pt x="163" y="366"/>
                  </a:cubicBezTo>
                  <a:moveTo>
                    <a:pt x="163" y="366"/>
                  </a:moveTo>
                  <a:cubicBezTo>
                    <a:pt x="163" y="366"/>
                    <a:pt x="163" y="366"/>
                    <a:pt x="163" y="366"/>
                  </a:cubicBezTo>
                  <a:cubicBezTo>
                    <a:pt x="163" y="366"/>
                    <a:pt x="163" y="366"/>
                    <a:pt x="163" y="366"/>
                  </a:cubicBezTo>
                  <a:moveTo>
                    <a:pt x="163" y="366"/>
                  </a:moveTo>
                  <a:cubicBezTo>
                    <a:pt x="163" y="366"/>
                    <a:pt x="163" y="366"/>
                    <a:pt x="163" y="366"/>
                  </a:cubicBezTo>
                  <a:cubicBezTo>
                    <a:pt x="163" y="366"/>
                    <a:pt x="163" y="366"/>
                    <a:pt x="163" y="366"/>
                  </a:cubicBezTo>
                  <a:moveTo>
                    <a:pt x="163" y="366"/>
                  </a:moveTo>
                  <a:cubicBezTo>
                    <a:pt x="163" y="366"/>
                    <a:pt x="163" y="366"/>
                    <a:pt x="163" y="366"/>
                  </a:cubicBezTo>
                  <a:cubicBezTo>
                    <a:pt x="163" y="366"/>
                    <a:pt x="163" y="366"/>
                    <a:pt x="163" y="366"/>
                  </a:cubicBezTo>
                  <a:moveTo>
                    <a:pt x="177" y="352"/>
                  </a:moveTo>
                  <a:cubicBezTo>
                    <a:pt x="165" y="367"/>
                    <a:pt x="165" y="367"/>
                    <a:pt x="163" y="366"/>
                  </a:cubicBezTo>
                  <a:cubicBezTo>
                    <a:pt x="163" y="366"/>
                    <a:pt x="163" y="366"/>
                    <a:pt x="163" y="366"/>
                  </a:cubicBezTo>
                  <a:cubicBezTo>
                    <a:pt x="163" y="366"/>
                    <a:pt x="163" y="366"/>
                    <a:pt x="163" y="366"/>
                  </a:cubicBezTo>
                  <a:cubicBezTo>
                    <a:pt x="164" y="366"/>
                    <a:pt x="165" y="366"/>
                    <a:pt x="168" y="363"/>
                  </a:cubicBezTo>
                  <a:cubicBezTo>
                    <a:pt x="170" y="362"/>
                    <a:pt x="171" y="359"/>
                    <a:pt x="173" y="357"/>
                  </a:cubicBezTo>
                  <a:cubicBezTo>
                    <a:pt x="176" y="353"/>
                    <a:pt x="179" y="349"/>
                    <a:pt x="182" y="345"/>
                  </a:cubicBezTo>
                  <a:cubicBezTo>
                    <a:pt x="181" y="347"/>
                    <a:pt x="179" y="350"/>
                    <a:pt x="177" y="352"/>
                  </a:cubicBezTo>
                  <a:moveTo>
                    <a:pt x="197" y="263"/>
                  </a:moveTo>
                  <a:cubicBezTo>
                    <a:pt x="196" y="265"/>
                    <a:pt x="196" y="265"/>
                    <a:pt x="196" y="265"/>
                  </a:cubicBezTo>
                  <a:cubicBezTo>
                    <a:pt x="196" y="265"/>
                    <a:pt x="196" y="264"/>
                    <a:pt x="197" y="263"/>
                  </a:cubicBezTo>
                  <a:cubicBezTo>
                    <a:pt x="197" y="263"/>
                    <a:pt x="197" y="263"/>
                    <a:pt x="197" y="263"/>
                  </a:cubicBezTo>
                  <a:moveTo>
                    <a:pt x="196" y="265"/>
                  </a:moveTo>
                  <a:cubicBezTo>
                    <a:pt x="196" y="264"/>
                    <a:pt x="196" y="264"/>
                    <a:pt x="197" y="263"/>
                  </a:cubicBezTo>
                  <a:cubicBezTo>
                    <a:pt x="197" y="263"/>
                    <a:pt x="196" y="264"/>
                    <a:pt x="196" y="265"/>
                  </a:cubicBezTo>
                  <a:cubicBezTo>
                    <a:pt x="196" y="265"/>
                    <a:pt x="196" y="265"/>
                    <a:pt x="196" y="265"/>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2"/>
                    <a:pt x="199" y="262"/>
                    <a:pt x="199" y="262"/>
                  </a:cubicBezTo>
                  <a:cubicBezTo>
                    <a:pt x="199" y="262"/>
                    <a:pt x="199" y="262"/>
                    <a:pt x="199" y="261"/>
                  </a:cubicBezTo>
                  <a:moveTo>
                    <a:pt x="199" y="262"/>
                  </a:moveTo>
                  <a:cubicBezTo>
                    <a:pt x="199" y="262"/>
                    <a:pt x="199" y="262"/>
                    <a:pt x="199" y="262"/>
                  </a:cubicBezTo>
                  <a:cubicBezTo>
                    <a:pt x="199" y="262"/>
                    <a:pt x="199" y="262"/>
                    <a:pt x="199" y="262"/>
                  </a:cubicBezTo>
                  <a:moveTo>
                    <a:pt x="199" y="262"/>
                  </a:moveTo>
                  <a:cubicBezTo>
                    <a:pt x="199" y="262"/>
                    <a:pt x="199" y="262"/>
                    <a:pt x="199" y="262"/>
                  </a:cubicBezTo>
                  <a:cubicBezTo>
                    <a:pt x="199" y="262"/>
                    <a:pt x="199" y="262"/>
                    <a:pt x="199" y="262"/>
                  </a:cubicBezTo>
                  <a:moveTo>
                    <a:pt x="199" y="262"/>
                  </a:moveTo>
                  <a:cubicBezTo>
                    <a:pt x="199" y="262"/>
                    <a:pt x="199" y="262"/>
                    <a:pt x="199" y="262"/>
                  </a:cubicBezTo>
                  <a:cubicBezTo>
                    <a:pt x="199" y="262"/>
                    <a:pt x="199" y="262"/>
                    <a:pt x="198" y="263"/>
                  </a:cubicBezTo>
                  <a:cubicBezTo>
                    <a:pt x="199" y="262"/>
                    <a:pt x="199" y="262"/>
                    <a:pt x="199" y="262"/>
                  </a:cubicBezTo>
                  <a:moveTo>
                    <a:pt x="152" y="328"/>
                  </a:moveTo>
                  <a:cubicBezTo>
                    <a:pt x="151" y="329"/>
                    <a:pt x="151" y="329"/>
                    <a:pt x="151" y="329"/>
                  </a:cubicBezTo>
                  <a:cubicBezTo>
                    <a:pt x="152" y="329"/>
                    <a:pt x="152" y="328"/>
                    <a:pt x="152" y="328"/>
                  </a:cubicBezTo>
                  <a:moveTo>
                    <a:pt x="137" y="346"/>
                  </a:moveTo>
                  <a:cubicBezTo>
                    <a:pt x="137" y="345"/>
                    <a:pt x="136" y="344"/>
                    <a:pt x="135" y="343"/>
                  </a:cubicBezTo>
                  <a:cubicBezTo>
                    <a:pt x="163" y="308"/>
                    <a:pt x="163" y="308"/>
                    <a:pt x="163" y="308"/>
                  </a:cubicBezTo>
                  <a:cubicBezTo>
                    <a:pt x="173" y="291"/>
                    <a:pt x="173" y="291"/>
                    <a:pt x="173" y="291"/>
                  </a:cubicBezTo>
                  <a:cubicBezTo>
                    <a:pt x="163" y="308"/>
                    <a:pt x="163" y="308"/>
                    <a:pt x="163" y="308"/>
                  </a:cubicBezTo>
                  <a:cubicBezTo>
                    <a:pt x="159" y="318"/>
                    <a:pt x="159" y="318"/>
                    <a:pt x="159" y="318"/>
                  </a:cubicBezTo>
                  <a:cubicBezTo>
                    <a:pt x="137" y="346"/>
                    <a:pt x="137" y="346"/>
                    <a:pt x="137" y="346"/>
                  </a:cubicBezTo>
                  <a:moveTo>
                    <a:pt x="153" y="327"/>
                  </a:moveTo>
                  <a:cubicBezTo>
                    <a:pt x="153" y="327"/>
                    <a:pt x="152" y="328"/>
                    <a:pt x="152" y="328"/>
                  </a:cubicBezTo>
                  <a:cubicBezTo>
                    <a:pt x="152" y="328"/>
                    <a:pt x="153" y="327"/>
                    <a:pt x="153" y="327"/>
                  </a:cubicBezTo>
                  <a:moveTo>
                    <a:pt x="153" y="327"/>
                  </a:moveTo>
                  <a:cubicBezTo>
                    <a:pt x="153" y="327"/>
                    <a:pt x="154" y="326"/>
                    <a:pt x="154" y="326"/>
                  </a:cubicBezTo>
                  <a:cubicBezTo>
                    <a:pt x="154" y="326"/>
                    <a:pt x="153" y="327"/>
                    <a:pt x="153" y="327"/>
                  </a:cubicBezTo>
                  <a:moveTo>
                    <a:pt x="154" y="326"/>
                  </a:moveTo>
                  <a:cubicBezTo>
                    <a:pt x="155" y="326"/>
                    <a:pt x="155" y="325"/>
                    <a:pt x="155" y="325"/>
                  </a:cubicBezTo>
                  <a:cubicBezTo>
                    <a:pt x="155" y="325"/>
                    <a:pt x="155" y="326"/>
                    <a:pt x="154" y="326"/>
                  </a:cubicBezTo>
                  <a:moveTo>
                    <a:pt x="155" y="325"/>
                  </a:moveTo>
                  <a:cubicBezTo>
                    <a:pt x="156" y="325"/>
                    <a:pt x="156" y="325"/>
                    <a:pt x="157" y="325"/>
                  </a:cubicBezTo>
                  <a:cubicBezTo>
                    <a:pt x="156" y="325"/>
                    <a:pt x="156" y="325"/>
                    <a:pt x="155" y="325"/>
                  </a:cubicBezTo>
                  <a:moveTo>
                    <a:pt x="173" y="291"/>
                  </a:moveTo>
                  <a:cubicBezTo>
                    <a:pt x="172" y="290"/>
                    <a:pt x="172" y="288"/>
                    <a:pt x="171" y="286"/>
                  </a:cubicBezTo>
                  <a:cubicBezTo>
                    <a:pt x="165" y="285"/>
                    <a:pt x="165" y="285"/>
                    <a:pt x="165" y="285"/>
                  </a:cubicBezTo>
                  <a:cubicBezTo>
                    <a:pt x="171" y="286"/>
                    <a:pt x="171" y="286"/>
                    <a:pt x="171" y="286"/>
                  </a:cubicBezTo>
                  <a:cubicBezTo>
                    <a:pt x="171" y="284"/>
                    <a:pt x="170" y="283"/>
                    <a:pt x="170" y="283"/>
                  </a:cubicBezTo>
                  <a:cubicBezTo>
                    <a:pt x="182" y="270"/>
                    <a:pt x="182" y="270"/>
                    <a:pt x="182" y="270"/>
                  </a:cubicBezTo>
                  <a:cubicBezTo>
                    <a:pt x="182" y="271"/>
                    <a:pt x="182" y="271"/>
                    <a:pt x="183" y="272"/>
                  </a:cubicBezTo>
                  <a:cubicBezTo>
                    <a:pt x="189" y="267"/>
                    <a:pt x="189" y="267"/>
                    <a:pt x="189" y="267"/>
                  </a:cubicBezTo>
                  <a:cubicBezTo>
                    <a:pt x="183" y="272"/>
                    <a:pt x="183" y="272"/>
                    <a:pt x="183" y="272"/>
                  </a:cubicBezTo>
                  <a:cubicBezTo>
                    <a:pt x="189" y="267"/>
                    <a:pt x="189" y="267"/>
                    <a:pt x="189" y="267"/>
                  </a:cubicBezTo>
                  <a:cubicBezTo>
                    <a:pt x="201" y="251"/>
                    <a:pt x="201" y="251"/>
                    <a:pt x="201" y="251"/>
                  </a:cubicBezTo>
                  <a:cubicBezTo>
                    <a:pt x="189" y="267"/>
                    <a:pt x="189" y="267"/>
                    <a:pt x="189" y="267"/>
                  </a:cubicBezTo>
                  <a:cubicBezTo>
                    <a:pt x="190" y="269"/>
                    <a:pt x="191" y="271"/>
                    <a:pt x="192" y="273"/>
                  </a:cubicBezTo>
                  <a:cubicBezTo>
                    <a:pt x="178" y="298"/>
                    <a:pt x="178" y="298"/>
                    <a:pt x="178" y="298"/>
                  </a:cubicBezTo>
                  <a:cubicBezTo>
                    <a:pt x="173" y="291"/>
                    <a:pt x="173" y="291"/>
                    <a:pt x="173" y="291"/>
                  </a:cubicBezTo>
                  <a:moveTo>
                    <a:pt x="158" y="324"/>
                  </a:moveTo>
                  <a:cubicBezTo>
                    <a:pt x="158" y="324"/>
                    <a:pt x="157" y="325"/>
                    <a:pt x="157" y="325"/>
                  </a:cubicBezTo>
                  <a:cubicBezTo>
                    <a:pt x="157" y="325"/>
                    <a:pt x="158" y="324"/>
                    <a:pt x="158" y="324"/>
                  </a:cubicBezTo>
                  <a:moveTo>
                    <a:pt x="160" y="324"/>
                  </a:moveTo>
                  <a:cubicBezTo>
                    <a:pt x="160" y="324"/>
                    <a:pt x="159" y="324"/>
                    <a:pt x="158" y="324"/>
                  </a:cubicBezTo>
                  <a:cubicBezTo>
                    <a:pt x="159" y="324"/>
                    <a:pt x="160" y="324"/>
                    <a:pt x="160" y="324"/>
                  </a:cubicBezTo>
                  <a:moveTo>
                    <a:pt x="163" y="324"/>
                  </a:moveTo>
                  <a:cubicBezTo>
                    <a:pt x="160" y="324"/>
                    <a:pt x="160" y="324"/>
                    <a:pt x="160" y="324"/>
                  </a:cubicBezTo>
                  <a:cubicBezTo>
                    <a:pt x="161" y="324"/>
                    <a:pt x="162" y="324"/>
                    <a:pt x="163" y="324"/>
                  </a:cubicBezTo>
                  <a:moveTo>
                    <a:pt x="153" y="341"/>
                  </a:moveTo>
                  <a:cubicBezTo>
                    <a:pt x="163" y="324"/>
                    <a:pt x="163" y="324"/>
                    <a:pt x="163" y="324"/>
                  </a:cubicBezTo>
                  <a:cubicBezTo>
                    <a:pt x="160" y="329"/>
                    <a:pt x="156" y="335"/>
                    <a:pt x="153" y="341"/>
                  </a:cubicBezTo>
                  <a:moveTo>
                    <a:pt x="155" y="345"/>
                  </a:moveTo>
                  <a:cubicBezTo>
                    <a:pt x="171" y="334"/>
                    <a:pt x="171" y="334"/>
                    <a:pt x="171" y="334"/>
                  </a:cubicBezTo>
                  <a:cubicBezTo>
                    <a:pt x="170" y="333"/>
                    <a:pt x="169" y="332"/>
                    <a:pt x="168" y="331"/>
                  </a:cubicBezTo>
                  <a:cubicBezTo>
                    <a:pt x="155" y="343"/>
                    <a:pt x="155" y="343"/>
                    <a:pt x="155" y="343"/>
                  </a:cubicBezTo>
                  <a:cubicBezTo>
                    <a:pt x="154" y="342"/>
                    <a:pt x="154" y="341"/>
                    <a:pt x="153" y="341"/>
                  </a:cubicBezTo>
                  <a:cubicBezTo>
                    <a:pt x="158" y="333"/>
                    <a:pt x="164" y="325"/>
                    <a:pt x="169" y="318"/>
                  </a:cubicBezTo>
                  <a:cubicBezTo>
                    <a:pt x="168" y="317"/>
                    <a:pt x="168" y="316"/>
                    <a:pt x="167" y="314"/>
                  </a:cubicBezTo>
                  <a:cubicBezTo>
                    <a:pt x="159" y="318"/>
                    <a:pt x="159" y="318"/>
                    <a:pt x="159" y="318"/>
                  </a:cubicBezTo>
                  <a:cubicBezTo>
                    <a:pt x="167" y="314"/>
                    <a:pt x="167" y="314"/>
                    <a:pt x="167" y="314"/>
                  </a:cubicBezTo>
                  <a:cubicBezTo>
                    <a:pt x="175" y="311"/>
                    <a:pt x="175" y="311"/>
                    <a:pt x="175" y="311"/>
                  </a:cubicBezTo>
                  <a:cubicBezTo>
                    <a:pt x="180" y="318"/>
                    <a:pt x="180" y="318"/>
                    <a:pt x="180" y="318"/>
                  </a:cubicBezTo>
                  <a:cubicBezTo>
                    <a:pt x="171" y="334"/>
                    <a:pt x="171" y="334"/>
                    <a:pt x="171" y="334"/>
                  </a:cubicBezTo>
                  <a:cubicBezTo>
                    <a:pt x="155" y="345"/>
                    <a:pt x="155" y="345"/>
                    <a:pt x="155" y="345"/>
                  </a:cubicBezTo>
                  <a:moveTo>
                    <a:pt x="216" y="207"/>
                  </a:moveTo>
                  <a:cubicBezTo>
                    <a:pt x="217" y="207"/>
                    <a:pt x="217" y="207"/>
                    <a:pt x="217" y="207"/>
                  </a:cubicBezTo>
                  <a:cubicBezTo>
                    <a:pt x="217" y="207"/>
                    <a:pt x="217" y="207"/>
                    <a:pt x="216" y="207"/>
                  </a:cubicBezTo>
                  <a:moveTo>
                    <a:pt x="216" y="208"/>
                  </a:moveTo>
                  <a:cubicBezTo>
                    <a:pt x="216" y="208"/>
                    <a:pt x="216" y="208"/>
                    <a:pt x="216" y="207"/>
                  </a:cubicBezTo>
                  <a:cubicBezTo>
                    <a:pt x="216" y="208"/>
                    <a:pt x="216" y="208"/>
                    <a:pt x="216" y="208"/>
                  </a:cubicBezTo>
                  <a:moveTo>
                    <a:pt x="215" y="209"/>
                  </a:moveTo>
                  <a:cubicBezTo>
                    <a:pt x="215" y="209"/>
                    <a:pt x="215" y="208"/>
                    <a:pt x="216" y="208"/>
                  </a:cubicBezTo>
                  <a:cubicBezTo>
                    <a:pt x="215" y="208"/>
                    <a:pt x="215" y="209"/>
                    <a:pt x="215" y="209"/>
                  </a:cubicBezTo>
                  <a:moveTo>
                    <a:pt x="214" y="210"/>
                  </a:moveTo>
                  <a:cubicBezTo>
                    <a:pt x="214" y="209"/>
                    <a:pt x="215" y="209"/>
                    <a:pt x="215" y="209"/>
                  </a:cubicBezTo>
                  <a:cubicBezTo>
                    <a:pt x="215" y="209"/>
                    <a:pt x="214" y="209"/>
                    <a:pt x="214" y="210"/>
                  </a:cubicBezTo>
                  <a:moveTo>
                    <a:pt x="214" y="210"/>
                  </a:moveTo>
                  <a:cubicBezTo>
                    <a:pt x="214" y="210"/>
                    <a:pt x="214" y="210"/>
                    <a:pt x="214" y="210"/>
                  </a:cubicBezTo>
                  <a:cubicBezTo>
                    <a:pt x="214" y="210"/>
                    <a:pt x="214" y="210"/>
                    <a:pt x="214" y="210"/>
                  </a:cubicBezTo>
                  <a:moveTo>
                    <a:pt x="213" y="211"/>
                  </a:moveTo>
                  <a:cubicBezTo>
                    <a:pt x="213" y="210"/>
                    <a:pt x="214" y="210"/>
                    <a:pt x="214" y="210"/>
                  </a:cubicBezTo>
                  <a:cubicBezTo>
                    <a:pt x="214" y="210"/>
                    <a:pt x="213" y="210"/>
                    <a:pt x="213" y="211"/>
                  </a:cubicBezTo>
                  <a:moveTo>
                    <a:pt x="212" y="211"/>
                  </a:moveTo>
                  <a:cubicBezTo>
                    <a:pt x="212" y="211"/>
                    <a:pt x="213" y="211"/>
                    <a:pt x="213" y="211"/>
                  </a:cubicBezTo>
                  <a:cubicBezTo>
                    <a:pt x="213" y="211"/>
                    <a:pt x="213" y="211"/>
                    <a:pt x="213" y="211"/>
                  </a:cubicBezTo>
                  <a:moveTo>
                    <a:pt x="212" y="212"/>
                  </a:moveTo>
                  <a:cubicBezTo>
                    <a:pt x="212" y="212"/>
                    <a:pt x="212" y="211"/>
                    <a:pt x="212" y="211"/>
                  </a:cubicBezTo>
                  <a:cubicBezTo>
                    <a:pt x="212" y="211"/>
                    <a:pt x="212" y="212"/>
                    <a:pt x="212" y="212"/>
                  </a:cubicBezTo>
                  <a:moveTo>
                    <a:pt x="211" y="212"/>
                  </a:moveTo>
                  <a:cubicBezTo>
                    <a:pt x="211" y="212"/>
                    <a:pt x="212" y="212"/>
                    <a:pt x="212" y="212"/>
                  </a:cubicBezTo>
                  <a:cubicBezTo>
                    <a:pt x="212" y="212"/>
                    <a:pt x="211" y="212"/>
                    <a:pt x="211" y="212"/>
                  </a:cubicBezTo>
                  <a:moveTo>
                    <a:pt x="211" y="213"/>
                  </a:moveTo>
                  <a:cubicBezTo>
                    <a:pt x="211" y="213"/>
                    <a:pt x="211" y="213"/>
                    <a:pt x="211" y="212"/>
                  </a:cubicBezTo>
                  <a:cubicBezTo>
                    <a:pt x="211" y="213"/>
                    <a:pt x="211" y="213"/>
                    <a:pt x="211" y="213"/>
                  </a:cubicBezTo>
                  <a:moveTo>
                    <a:pt x="211" y="214"/>
                  </a:moveTo>
                  <a:cubicBezTo>
                    <a:pt x="211" y="214"/>
                    <a:pt x="211" y="213"/>
                    <a:pt x="211" y="213"/>
                  </a:cubicBezTo>
                  <a:cubicBezTo>
                    <a:pt x="211" y="213"/>
                    <a:pt x="211" y="214"/>
                    <a:pt x="211" y="214"/>
                  </a:cubicBezTo>
                  <a:moveTo>
                    <a:pt x="210" y="214"/>
                  </a:moveTo>
                  <a:cubicBezTo>
                    <a:pt x="210" y="214"/>
                    <a:pt x="210" y="214"/>
                    <a:pt x="211" y="214"/>
                  </a:cubicBezTo>
                  <a:cubicBezTo>
                    <a:pt x="210" y="214"/>
                    <a:pt x="210" y="214"/>
                    <a:pt x="210" y="214"/>
                  </a:cubicBezTo>
                  <a:moveTo>
                    <a:pt x="210" y="214"/>
                  </a:moveTo>
                  <a:cubicBezTo>
                    <a:pt x="210" y="214"/>
                    <a:pt x="210" y="214"/>
                    <a:pt x="210" y="214"/>
                  </a:cubicBezTo>
                  <a:cubicBezTo>
                    <a:pt x="210" y="214"/>
                    <a:pt x="210" y="214"/>
                    <a:pt x="210" y="214"/>
                  </a:cubicBezTo>
                  <a:moveTo>
                    <a:pt x="209" y="215"/>
                  </a:moveTo>
                  <a:cubicBezTo>
                    <a:pt x="210" y="215"/>
                    <a:pt x="210" y="215"/>
                    <a:pt x="210" y="215"/>
                  </a:cubicBezTo>
                  <a:cubicBezTo>
                    <a:pt x="209" y="215"/>
                    <a:pt x="209" y="215"/>
                    <a:pt x="209" y="215"/>
                  </a:cubicBezTo>
                  <a:moveTo>
                    <a:pt x="209" y="216"/>
                  </a:moveTo>
                  <a:cubicBezTo>
                    <a:pt x="209" y="215"/>
                    <a:pt x="209" y="215"/>
                    <a:pt x="209" y="215"/>
                  </a:cubicBezTo>
                  <a:cubicBezTo>
                    <a:pt x="209" y="215"/>
                    <a:pt x="209" y="215"/>
                    <a:pt x="209" y="216"/>
                  </a:cubicBezTo>
                  <a:moveTo>
                    <a:pt x="209" y="216"/>
                  </a:moveTo>
                  <a:cubicBezTo>
                    <a:pt x="209" y="216"/>
                    <a:pt x="209" y="216"/>
                    <a:pt x="209" y="216"/>
                  </a:cubicBezTo>
                  <a:cubicBezTo>
                    <a:pt x="209" y="216"/>
                    <a:pt x="209" y="216"/>
                    <a:pt x="209" y="216"/>
                  </a:cubicBezTo>
                  <a:moveTo>
                    <a:pt x="208" y="217"/>
                  </a:moveTo>
                  <a:cubicBezTo>
                    <a:pt x="208" y="216"/>
                    <a:pt x="208" y="216"/>
                    <a:pt x="208" y="216"/>
                  </a:cubicBezTo>
                  <a:cubicBezTo>
                    <a:pt x="208" y="216"/>
                    <a:pt x="208" y="216"/>
                    <a:pt x="208" y="217"/>
                  </a:cubicBezTo>
                  <a:moveTo>
                    <a:pt x="208" y="217"/>
                  </a:moveTo>
                  <a:cubicBezTo>
                    <a:pt x="208" y="217"/>
                    <a:pt x="208" y="217"/>
                    <a:pt x="208" y="217"/>
                  </a:cubicBezTo>
                  <a:cubicBezTo>
                    <a:pt x="208" y="217"/>
                    <a:pt x="208" y="217"/>
                    <a:pt x="208" y="217"/>
                  </a:cubicBezTo>
                  <a:moveTo>
                    <a:pt x="208" y="218"/>
                  </a:moveTo>
                  <a:cubicBezTo>
                    <a:pt x="208" y="217"/>
                    <a:pt x="208" y="217"/>
                    <a:pt x="208" y="217"/>
                  </a:cubicBezTo>
                  <a:cubicBezTo>
                    <a:pt x="208" y="217"/>
                    <a:pt x="208" y="217"/>
                    <a:pt x="208" y="218"/>
                  </a:cubicBezTo>
                  <a:moveTo>
                    <a:pt x="207" y="218"/>
                  </a:moveTo>
                  <a:cubicBezTo>
                    <a:pt x="208" y="218"/>
                    <a:pt x="208" y="218"/>
                    <a:pt x="208" y="218"/>
                  </a:cubicBezTo>
                  <a:cubicBezTo>
                    <a:pt x="208" y="218"/>
                    <a:pt x="208" y="218"/>
                    <a:pt x="207" y="218"/>
                  </a:cubicBezTo>
                  <a:moveTo>
                    <a:pt x="207" y="218"/>
                  </a:moveTo>
                  <a:cubicBezTo>
                    <a:pt x="207" y="218"/>
                    <a:pt x="207" y="218"/>
                    <a:pt x="207" y="218"/>
                  </a:cubicBezTo>
                  <a:cubicBezTo>
                    <a:pt x="207" y="218"/>
                    <a:pt x="207" y="218"/>
                    <a:pt x="207" y="218"/>
                  </a:cubicBezTo>
                  <a:moveTo>
                    <a:pt x="207" y="219"/>
                  </a:moveTo>
                  <a:cubicBezTo>
                    <a:pt x="207" y="218"/>
                    <a:pt x="207" y="218"/>
                    <a:pt x="207" y="218"/>
                  </a:cubicBezTo>
                  <a:cubicBezTo>
                    <a:pt x="207" y="218"/>
                    <a:pt x="207" y="218"/>
                    <a:pt x="207" y="219"/>
                  </a:cubicBezTo>
                  <a:moveTo>
                    <a:pt x="207" y="219"/>
                  </a:moveTo>
                  <a:cubicBezTo>
                    <a:pt x="207" y="219"/>
                    <a:pt x="207" y="219"/>
                    <a:pt x="207" y="219"/>
                  </a:cubicBezTo>
                  <a:cubicBezTo>
                    <a:pt x="207" y="219"/>
                    <a:pt x="207" y="219"/>
                    <a:pt x="207" y="219"/>
                  </a:cubicBezTo>
                  <a:moveTo>
                    <a:pt x="206" y="220"/>
                  </a:moveTo>
                  <a:cubicBezTo>
                    <a:pt x="206" y="219"/>
                    <a:pt x="207" y="219"/>
                    <a:pt x="207" y="219"/>
                  </a:cubicBezTo>
                  <a:cubicBezTo>
                    <a:pt x="207" y="219"/>
                    <a:pt x="206" y="219"/>
                    <a:pt x="206" y="220"/>
                  </a:cubicBezTo>
                  <a:moveTo>
                    <a:pt x="206" y="220"/>
                  </a:moveTo>
                  <a:cubicBezTo>
                    <a:pt x="206" y="220"/>
                    <a:pt x="206" y="220"/>
                    <a:pt x="206" y="220"/>
                  </a:cubicBezTo>
                  <a:cubicBezTo>
                    <a:pt x="206" y="220"/>
                    <a:pt x="206" y="220"/>
                    <a:pt x="206" y="220"/>
                  </a:cubicBezTo>
                  <a:moveTo>
                    <a:pt x="206" y="220"/>
                  </a:moveTo>
                  <a:cubicBezTo>
                    <a:pt x="206" y="220"/>
                    <a:pt x="206" y="220"/>
                    <a:pt x="206" y="220"/>
                  </a:cubicBezTo>
                  <a:cubicBezTo>
                    <a:pt x="206" y="220"/>
                    <a:pt x="206" y="220"/>
                    <a:pt x="206" y="220"/>
                  </a:cubicBezTo>
                  <a:moveTo>
                    <a:pt x="206" y="220"/>
                  </a:moveTo>
                  <a:cubicBezTo>
                    <a:pt x="206" y="220"/>
                    <a:pt x="205" y="220"/>
                    <a:pt x="205" y="220"/>
                  </a:cubicBezTo>
                  <a:cubicBezTo>
                    <a:pt x="205" y="220"/>
                    <a:pt x="206" y="220"/>
                    <a:pt x="206" y="220"/>
                  </a:cubicBezTo>
                  <a:moveTo>
                    <a:pt x="205" y="220"/>
                  </a:moveTo>
                  <a:cubicBezTo>
                    <a:pt x="205" y="221"/>
                    <a:pt x="205" y="221"/>
                    <a:pt x="205" y="221"/>
                  </a:cubicBezTo>
                  <a:cubicBezTo>
                    <a:pt x="205" y="220"/>
                    <a:pt x="205" y="220"/>
                    <a:pt x="205" y="220"/>
                  </a:cubicBezTo>
                  <a:moveTo>
                    <a:pt x="205" y="221"/>
                  </a:moveTo>
                  <a:cubicBezTo>
                    <a:pt x="205" y="221"/>
                    <a:pt x="205" y="222"/>
                    <a:pt x="205" y="222"/>
                  </a:cubicBezTo>
                  <a:cubicBezTo>
                    <a:pt x="205" y="222"/>
                    <a:pt x="205" y="221"/>
                    <a:pt x="205" y="221"/>
                  </a:cubicBezTo>
                  <a:moveTo>
                    <a:pt x="205" y="222"/>
                  </a:moveTo>
                  <a:cubicBezTo>
                    <a:pt x="205" y="222"/>
                    <a:pt x="205" y="222"/>
                    <a:pt x="205" y="222"/>
                  </a:cubicBezTo>
                  <a:cubicBezTo>
                    <a:pt x="205" y="222"/>
                    <a:pt x="205" y="222"/>
                    <a:pt x="205" y="222"/>
                  </a:cubicBezTo>
                  <a:moveTo>
                    <a:pt x="205" y="222"/>
                  </a:moveTo>
                  <a:cubicBezTo>
                    <a:pt x="205" y="222"/>
                    <a:pt x="205" y="222"/>
                    <a:pt x="204" y="222"/>
                  </a:cubicBezTo>
                  <a:cubicBezTo>
                    <a:pt x="205" y="222"/>
                    <a:pt x="205" y="222"/>
                    <a:pt x="205" y="222"/>
                  </a:cubicBezTo>
                  <a:moveTo>
                    <a:pt x="204" y="222"/>
                  </a:moveTo>
                  <a:cubicBezTo>
                    <a:pt x="204" y="222"/>
                    <a:pt x="204" y="222"/>
                    <a:pt x="204" y="223"/>
                  </a:cubicBezTo>
                  <a:cubicBezTo>
                    <a:pt x="204" y="222"/>
                    <a:pt x="204" y="222"/>
                    <a:pt x="204" y="222"/>
                  </a:cubicBezTo>
                  <a:moveTo>
                    <a:pt x="199" y="231"/>
                  </a:moveTo>
                  <a:cubicBezTo>
                    <a:pt x="204" y="225"/>
                    <a:pt x="211" y="216"/>
                    <a:pt x="217" y="210"/>
                  </a:cubicBezTo>
                  <a:cubicBezTo>
                    <a:pt x="211" y="216"/>
                    <a:pt x="204" y="225"/>
                    <a:pt x="199" y="231"/>
                  </a:cubicBezTo>
                  <a:moveTo>
                    <a:pt x="200" y="231"/>
                  </a:moveTo>
                  <a:cubicBezTo>
                    <a:pt x="199" y="231"/>
                    <a:pt x="199" y="231"/>
                    <a:pt x="199" y="231"/>
                  </a:cubicBezTo>
                  <a:cubicBezTo>
                    <a:pt x="199" y="231"/>
                    <a:pt x="200" y="231"/>
                    <a:pt x="200" y="231"/>
                  </a:cubicBezTo>
                  <a:moveTo>
                    <a:pt x="201" y="230"/>
                  </a:moveTo>
                  <a:cubicBezTo>
                    <a:pt x="201" y="230"/>
                    <a:pt x="200" y="231"/>
                    <a:pt x="200" y="231"/>
                  </a:cubicBezTo>
                  <a:cubicBezTo>
                    <a:pt x="200" y="231"/>
                    <a:pt x="201" y="230"/>
                    <a:pt x="201" y="230"/>
                  </a:cubicBezTo>
                  <a:moveTo>
                    <a:pt x="202" y="230"/>
                  </a:moveTo>
                  <a:cubicBezTo>
                    <a:pt x="202" y="230"/>
                    <a:pt x="201" y="230"/>
                    <a:pt x="201" y="230"/>
                  </a:cubicBezTo>
                  <a:cubicBezTo>
                    <a:pt x="201" y="230"/>
                    <a:pt x="202" y="230"/>
                    <a:pt x="202" y="230"/>
                  </a:cubicBezTo>
                  <a:moveTo>
                    <a:pt x="203" y="229"/>
                  </a:moveTo>
                  <a:cubicBezTo>
                    <a:pt x="203" y="229"/>
                    <a:pt x="202" y="229"/>
                    <a:pt x="202" y="230"/>
                  </a:cubicBezTo>
                  <a:cubicBezTo>
                    <a:pt x="202" y="229"/>
                    <a:pt x="203" y="229"/>
                    <a:pt x="203" y="229"/>
                  </a:cubicBezTo>
                  <a:moveTo>
                    <a:pt x="204" y="228"/>
                  </a:moveTo>
                  <a:cubicBezTo>
                    <a:pt x="204" y="228"/>
                    <a:pt x="203" y="228"/>
                    <a:pt x="203" y="229"/>
                  </a:cubicBezTo>
                  <a:cubicBezTo>
                    <a:pt x="203" y="228"/>
                    <a:pt x="204" y="228"/>
                    <a:pt x="204" y="228"/>
                  </a:cubicBezTo>
                  <a:moveTo>
                    <a:pt x="205" y="227"/>
                  </a:moveTo>
                  <a:cubicBezTo>
                    <a:pt x="205" y="227"/>
                    <a:pt x="205" y="228"/>
                    <a:pt x="204" y="228"/>
                  </a:cubicBezTo>
                  <a:cubicBezTo>
                    <a:pt x="205" y="228"/>
                    <a:pt x="205" y="227"/>
                    <a:pt x="205" y="227"/>
                  </a:cubicBezTo>
                  <a:moveTo>
                    <a:pt x="206" y="226"/>
                  </a:moveTo>
                  <a:cubicBezTo>
                    <a:pt x="206" y="226"/>
                    <a:pt x="205" y="227"/>
                    <a:pt x="205" y="227"/>
                  </a:cubicBezTo>
                  <a:cubicBezTo>
                    <a:pt x="205" y="227"/>
                    <a:pt x="206" y="226"/>
                    <a:pt x="206" y="226"/>
                  </a:cubicBezTo>
                  <a:moveTo>
                    <a:pt x="207" y="225"/>
                  </a:moveTo>
                  <a:cubicBezTo>
                    <a:pt x="207" y="226"/>
                    <a:pt x="206" y="226"/>
                    <a:pt x="206" y="226"/>
                  </a:cubicBezTo>
                  <a:cubicBezTo>
                    <a:pt x="206" y="226"/>
                    <a:pt x="207" y="226"/>
                    <a:pt x="207" y="225"/>
                  </a:cubicBezTo>
                  <a:moveTo>
                    <a:pt x="208" y="225"/>
                  </a:moveTo>
                  <a:cubicBezTo>
                    <a:pt x="208" y="225"/>
                    <a:pt x="207" y="225"/>
                    <a:pt x="207" y="225"/>
                  </a:cubicBezTo>
                  <a:cubicBezTo>
                    <a:pt x="207" y="225"/>
                    <a:pt x="208" y="225"/>
                    <a:pt x="208" y="225"/>
                  </a:cubicBezTo>
                  <a:moveTo>
                    <a:pt x="209" y="224"/>
                  </a:moveTo>
                  <a:cubicBezTo>
                    <a:pt x="209" y="224"/>
                    <a:pt x="208" y="224"/>
                    <a:pt x="208" y="225"/>
                  </a:cubicBezTo>
                  <a:cubicBezTo>
                    <a:pt x="208" y="224"/>
                    <a:pt x="209" y="224"/>
                    <a:pt x="209" y="224"/>
                  </a:cubicBezTo>
                  <a:moveTo>
                    <a:pt x="210" y="223"/>
                  </a:moveTo>
                  <a:cubicBezTo>
                    <a:pt x="210" y="223"/>
                    <a:pt x="209" y="223"/>
                    <a:pt x="209" y="224"/>
                  </a:cubicBezTo>
                  <a:cubicBezTo>
                    <a:pt x="209" y="223"/>
                    <a:pt x="210" y="223"/>
                    <a:pt x="210" y="223"/>
                  </a:cubicBezTo>
                  <a:moveTo>
                    <a:pt x="211" y="222"/>
                  </a:moveTo>
                  <a:cubicBezTo>
                    <a:pt x="211" y="222"/>
                    <a:pt x="210" y="223"/>
                    <a:pt x="210" y="223"/>
                  </a:cubicBezTo>
                  <a:cubicBezTo>
                    <a:pt x="210" y="223"/>
                    <a:pt x="211" y="222"/>
                    <a:pt x="211" y="222"/>
                  </a:cubicBezTo>
                  <a:moveTo>
                    <a:pt x="212" y="222"/>
                  </a:moveTo>
                  <a:cubicBezTo>
                    <a:pt x="211" y="222"/>
                    <a:pt x="211" y="222"/>
                    <a:pt x="211" y="222"/>
                  </a:cubicBezTo>
                  <a:cubicBezTo>
                    <a:pt x="211" y="222"/>
                    <a:pt x="211" y="222"/>
                    <a:pt x="212" y="222"/>
                  </a:cubicBezTo>
                  <a:moveTo>
                    <a:pt x="212" y="220"/>
                  </a:moveTo>
                  <a:cubicBezTo>
                    <a:pt x="212" y="221"/>
                    <a:pt x="212" y="221"/>
                    <a:pt x="212" y="222"/>
                  </a:cubicBezTo>
                  <a:cubicBezTo>
                    <a:pt x="212" y="221"/>
                    <a:pt x="212" y="221"/>
                    <a:pt x="212" y="220"/>
                  </a:cubicBezTo>
                  <a:moveTo>
                    <a:pt x="213" y="220"/>
                  </a:moveTo>
                  <a:cubicBezTo>
                    <a:pt x="213" y="220"/>
                    <a:pt x="213" y="220"/>
                    <a:pt x="212" y="220"/>
                  </a:cubicBezTo>
                  <a:cubicBezTo>
                    <a:pt x="213" y="220"/>
                    <a:pt x="213" y="220"/>
                    <a:pt x="213" y="220"/>
                  </a:cubicBezTo>
                  <a:moveTo>
                    <a:pt x="213" y="220"/>
                  </a:moveTo>
                  <a:cubicBezTo>
                    <a:pt x="214" y="220"/>
                    <a:pt x="214" y="219"/>
                    <a:pt x="214" y="219"/>
                  </a:cubicBezTo>
                  <a:cubicBezTo>
                    <a:pt x="214" y="219"/>
                    <a:pt x="214" y="220"/>
                    <a:pt x="213" y="220"/>
                  </a:cubicBezTo>
                  <a:moveTo>
                    <a:pt x="315" y="238"/>
                  </a:moveTo>
                  <a:cubicBezTo>
                    <a:pt x="315" y="238"/>
                    <a:pt x="315" y="238"/>
                    <a:pt x="315" y="238"/>
                  </a:cubicBezTo>
                  <a:cubicBezTo>
                    <a:pt x="315" y="238"/>
                    <a:pt x="315" y="238"/>
                    <a:pt x="315" y="238"/>
                  </a:cubicBezTo>
                  <a:moveTo>
                    <a:pt x="315" y="238"/>
                  </a:moveTo>
                  <a:cubicBezTo>
                    <a:pt x="315" y="238"/>
                    <a:pt x="315" y="238"/>
                    <a:pt x="315" y="238"/>
                  </a:cubicBezTo>
                  <a:cubicBezTo>
                    <a:pt x="315" y="238"/>
                    <a:pt x="315" y="238"/>
                    <a:pt x="315" y="238"/>
                  </a:cubicBezTo>
                  <a:moveTo>
                    <a:pt x="315" y="238"/>
                  </a:moveTo>
                  <a:cubicBezTo>
                    <a:pt x="315" y="238"/>
                    <a:pt x="315" y="238"/>
                    <a:pt x="315" y="238"/>
                  </a:cubicBezTo>
                  <a:cubicBezTo>
                    <a:pt x="315" y="238"/>
                    <a:pt x="315" y="238"/>
                    <a:pt x="315" y="238"/>
                  </a:cubicBezTo>
                  <a:moveTo>
                    <a:pt x="315" y="238"/>
                  </a:moveTo>
                  <a:cubicBezTo>
                    <a:pt x="315" y="238"/>
                    <a:pt x="315" y="238"/>
                    <a:pt x="315" y="238"/>
                  </a:cubicBezTo>
                  <a:cubicBezTo>
                    <a:pt x="315" y="238"/>
                    <a:pt x="315" y="238"/>
                    <a:pt x="315" y="238"/>
                  </a:cubicBezTo>
                  <a:moveTo>
                    <a:pt x="315" y="239"/>
                  </a:moveTo>
                  <a:cubicBezTo>
                    <a:pt x="315" y="238"/>
                    <a:pt x="315" y="238"/>
                    <a:pt x="315" y="238"/>
                  </a:cubicBezTo>
                  <a:cubicBezTo>
                    <a:pt x="315" y="239"/>
                    <a:pt x="315" y="239"/>
                    <a:pt x="315" y="239"/>
                  </a:cubicBezTo>
                  <a:moveTo>
                    <a:pt x="315" y="239"/>
                  </a:moveTo>
                  <a:cubicBezTo>
                    <a:pt x="315" y="239"/>
                    <a:pt x="315" y="239"/>
                    <a:pt x="315" y="239"/>
                  </a:cubicBezTo>
                  <a:cubicBezTo>
                    <a:pt x="315" y="239"/>
                    <a:pt x="315" y="239"/>
                    <a:pt x="315" y="239"/>
                  </a:cubicBezTo>
                  <a:moveTo>
                    <a:pt x="315" y="239"/>
                  </a:moveTo>
                  <a:cubicBezTo>
                    <a:pt x="315" y="239"/>
                    <a:pt x="315" y="239"/>
                    <a:pt x="315" y="239"/>
                  </a:cubicBezTo>
                  <a:cubicBezTo>
                    <a:pt x="315" y="239"/>
                    <a:pt x="315" y="239"/>
                    <a:pt x="315" y="239"/>
                  </a:cubicBezTo>
                  <a:moveTo>
                    <a:pt x="315" y="239"/>
                  </a:moveTo>
                  <a:cubicBezTo>
                    <a:pt x="315" y="239"/>
                    <a:pt x="315" y="239"/>
                    <a:pt x="315" y="239"/>
                  </a:cubicBezTo>
                  <a:cubicBezTo>
                    <a:pt x="315" y="239"/>
                    <a:pt x="315" y="239"/>
                    <a:pt x="315" y="239"/>
                  </a:cubicBezTo>
                  <a:moveTo>
                    <a:pt x="316" y="239"/>
                  </a:moveTo>
                  <a:cubicBezTo>
                    <a:pt x="315" y="239"/>
                    <a:pt x="315" y="239"/>
                    <a:pt x="315"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251" y="171"/>
                  </a:moveTo>
                  <a:cubicBezTo>
                    <a:pt x="255" y="167"/>
                    <a:pt x="260" y="163"/>
                    <a:pt x="264" y="160"/>
                  </a:cubicBezTo>
                  <a:cubicBezTo>
                    <a:pt x="264" y="160"/>
                    <a:pt x="264" y="161"/>
                    <a:pt x="264" y="162"/>
                  </a:cubicBezTo>
                  <a:cubicBezTo>
                    <a:pt x="251" y="171"/>
                    <a:pt x="251" y="171"/>
                    <a:pt x="251" y="171"/>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1" y="220"/>
                  </a:moveTo>
                  <a:cubicBezTo>
                    <a:pt x="321" y="220"/>
                    <a:pt x="320" y="221"/>
                    <a:pt x="320" y="222"/>
                  </a:cubicBezTo>
                  <a:cubicBezTo>
                    <a:pt x="320" y="221"/>
                    <a:pt x="321" y="221"/>
                    <a:pt x="321" y="221"/>
                  </a:cubicBezTo>
                  <a:moveTo>
                    <a:pt x="315" y="238"/>
                  </a:moveTo>
                  <a:cubicBezTo>
                    <a:pt x="313" y="235"/>
                    <a:pt x="317" y="229"/>
                    <a:pt x="320" y="222"/>
                  </a:cubicBezTo>
                  <a:cubicBezTo>
                    <a:pt x="316" y="230"/>
                    <a:pt x="313" y="236"/>
                    <a:pt x="315" y="238"/>
                  </a:cubicBezTo>
                  <a:cubicBezTo>
                    <a:pt x="315" y="238"/>
                    <a:pt x="315" y="238"/>
                    <a:pt x="315" y="238"/>
                  </a:cubicBezTo>
                  <a:moveTo>
                    <a:pt x="311" y="108"/>
                  </a:moveTo>
                  <a:cubicBezTo>
                    <a:pt x="325" y="97"/>
                    <a:pt x="325" y="97"/>
                    <a:pt x="325" y="97"/>
                  </a:cubicBezTo>
                  <a:cubicBezTo>
                    <a:pt x="311" y="108"/>
                    <a:pt x="311" y="108"/>
                    <a:pt x="311" y="108"/>
                  </a:cubicBezTo>
                  <a:moveTo>
                    <a:pt x="311" y="108"/>
                  </a:moveTo>
                  <a:cubicBezTo>
                    <a:pt x="312" y="109"/>
                    <a:pt x="312" y="109"/>
                    <a:pt x="312" y="109"/>
                  </a:cubicBezTo>
                  <a:cubicBezTo>
                    <a:pt x="311" y="108"/>
                    <a:pt x="311" y="108"/>
                    <a:pt x="311" y="108"/>
                  </a:cubicBezTo>
                  <a:moveTo>
                    <a:pt x="312" y="109"/>
                  </a:moveTo>
                  <a:cubicBezTo>
                    <a:pt x="323" y="100"/>
                    <a:pt x="323" y="100"/>
                    <a:pt x="323" y="100"/>
                  </a:cubicBezTo>
                  <a:cubicBezTo>
                    <a:pt x="312" y="109"/>
                    <a:pt x="312" y="109"/>
                    <a:pt x="312" y="109"/>
                  </a:cubicBezTo>
                  <a:moveTo>
                    <a:pt x="312" y="110"/>
                  </a:moveTo>
                  <a:cubicBezTo>
                    <a:pt x="312" y="110"/>
                    <a:pt x="312" y="109"/>
                    <a:pt x="312" y="109"/>
                  </a:cubicBezTo>
                  <a:cubicBezTo>
                    <a:pt x="312" y="109"/>
                    <a:pt x="312" y="109"/>
                    <a:pt x="312" y="109"/>
                  </a:cubicBezTo>
                  <a:moveTo>
                    <a:pt x="311" y="110"/>
                  </a:moveTo>
                  <a:cubicBezTo>
                    <a:pt x="311" y="110"/>
                    <a:pt x="312" y="110"/>
                    <a:pt x="312" y="110"/>
                  </a:cubicBezTo>
                  <a:cubicBezTo>
                    <a:pt x="312" y="110"/>
                    <a:pt x="311" y="110"/>
                    <a:pt x="311" y="110"/>
                  </a:cubicBezTo>
                  <a:moveTo>
                    <a:pt x="311" y="111"/>
                  </a:moveTo>
                  <a:cubicBezTo>
                    <a:pt x="311" y="111"/>
                    <a:pt x="311" y="110"/>
                    <a:pt x="311" y="110"/>
                  </a:cubicBezTo>
                  <a:cubicBezTo>
                    <a:pt x="311" y="110"/>
                    <a:pt x="311" y="111"/>
                    <a:pt x="311" y="111"/>
                  </a:cubicBezTo>
                  <a:moveTo>
                    <a:pt x="311" y="111"/>
                  </a:moveTo>
                  <a:cubicBezTo>
                    <a:pt x="311" y="111"/>
                    <a:pt x="311" y="111"/>
                    <a:pt x="311" y="111"/>
                  </a:cubicBezTo>
                  <a:cubicBezTo>
                    <a:pt x="311" y="111"/>
                    <a:pt x="311" y="111"/>
                    <a:pt x="311" y="111"/>
                  </a:cubicBezTo>
                  <a:moveTo>
                    <a:pt x="311" y="111"/>
                  </a:moveTo>
                  <a:cubicBezTo>
                    <a:pt x="311" y="111"/>
                    <a:pt x="311" y="111"/>
                    <a:pt x="311" y="111"/>
                  </a:cubicBezTo>
                  <a:cubicBezTo>
                    <a:pt x="311" y="111"/>
                    <a:pt x="311" y="111"/>
                    <a:pt x="311" y="111"/>
                  </a:cubicBezTo>
                  <a:moveTo>
                    <a:pt x="312" y="111"/>
                  </a:moveTo>
                  <a:cubicBezTo>
                    <a:pt x="311" y="111"/>
                    <a:pt x="311" y="111"/>
                    <a:pt x="311" y="111"/>
                  </a:cubicBezTo>
                  <a:cubicBezTo>
                    <a:pt x="312" y="111"/>
                    <a:pt x="312" y="111"/>
                    <a:pt x="312" y="111"/>
                  </a:cubicBezTo>
                  <a:moveTo>
                    <a:pt x="312" y="111"/>
                  </a:moveTo>
                  <a:cubicBezTo>
                    <a:pt x="312" y="111"/>
                    <a:pt x="312" y="111"/>
                    <a:pt x="312" y="111"/>
                  </a:cubicBezTo>
                  <a:cubicBezTo>
                    <a:pt x="312" y="111"/>
                    <a:pt x="312" y="111"/>
                    <a:pt x="312" y="111"/>
                  </a:cubicBezTo>
                  <a:moveTo>
                    <a:pt x="313" y="111"/>
                  </a:moveTo>
                  <a:cubicBezTo>
                    <a:pt x="312" y="111"/>
                    <a:pt x="312" y="111"/>
                    <a:pt x="312" y="111"/>
                  </a:cubicBezTo>
                  <a:cubicBezTo>
                    <a:pt x="313" y="111"/>
                    <a:pt x="313" y="111"/>
                    <a:pt x="313" y="111"/>
                  </a:cubicBezTo>
                  <a:moveTo>
                    <a:pt x="313" y="111"/>
                  </a:moveTo>
                  <a:cubicBezTo>
                    <a:pt x="313" y="111"/>
                    <a:pt x="313" y="111"/>
                    <a:pt x="313" y="111"/>
                  </a:cubicBezTo>
                  <a:cubicBezTo>
                    <a:pt x="313" y="111"/>
                    <a:pt x="313" y="111"/>
                    <a:pt x="313" y="111"/>
                  </a:cubicBezTo>
                  <a:moveTo>
                    <a:pt x="315" y="110"/>
                  </a:moveTo>
                  <a:cubicBezTo>
                    <a:pt x="314" y="110"/>
                    <a:pt x="314" y="111"/>
                    <a:pt x="313" y="111"/>
                  </a:cubicBezTo>
                  <a:cubicBezTo>
                    <a:pt x="314" y="111"/>
                    <a:pt x="314" y="110"/>
                    <a:pt x="315" y="110"/>
                  </a:cubicBezTo>
                  <a:moveTo>
                    <a:pt x="316" y="109"/>
                  </a:moveTo>
                  <a:cubicBezTo>
                    <a:pt x="316" y="110"/>
                    <a:pt x="315" y="110"/>
                    <a:pt x="315" y="110"/>
                  </a:cubicBezTo>
                  <a:cubicBezTo>
                    <a:pt x="315" y="110"/>
                    <a:pt x="316" y="110"/>
                    <a:pt x="316" y="109"/>
                  </a:cubicBezTo>
                  <a:moveTo>
                    <a:pt x="318" y="109"/>
                  </a:moveTo>
                  <a:cubicBezTo>
                    <a:pt x="317" y="109"/>
                    <a:pt x="317" y="109"/>
                    <a:pt x="316" y="109"/>
                  </a:cubicBezTo>
                  <a:cubicBezTo>
                    <a:pt x="317" y="109"/>
                    <a:pt x="317" y="109"/>
                    <a:pt x="318" y="109"/>
                  </a:cubicBezTo>
                  <a:moveTo>
                    <a:pt x="320" y="107"/>
                  </a:moveTo>
                  <a:cubicBezTo>
                    <a:pt x="319" y="108"/>
                    <a:pt x="318" y="108"/>
                    <a:pt x="318" y="109"/>
                  </a:cubicBezTo>
                  <a:cubicBezTo>
                    <a:pt x="318" y="108"/>
                    <a:pt x="319" y="108"/>
                    <a:pt x="320" y="107"/>
                  </a:cubicBezTo>
                  <a:moveTo>
                    <a:pt x="322" y="106"/>
                  </a:moveTo>
                  <a:cubicBezTo>
                    <a:pt x="321" y="107"/>
                    <a:pt x="320" y="107"/>
                    <a:pt x="320" y="107"/>
                  </a:cubicBezTo>
                  <a:cubicBezTo>
                    <a:pt x="320" y="107"/>
                    <a:pt x="321" y="107"/>
                    <a:pt x="322" y="106"/>
                  </a:cubicBezTo>
                  <a:moveTo>
                    <a:pt x="325" y="105"/>
                  </a:moveTo>
                  <a:cubicBezTo>
                    <a:pt x="324" y="105"/>
                    <a:pt x="323" y="106"/>
                    <a:pt x="322" y="106"/>
                  </a:cubicBezTo>
                  <a:cubicBezTo>
                    <a:pt x="324" y="105"/>
                    <a:pt x="326" y="104"/>
                    <a:pt x="328" y="103"/>
                  </a:cubicBezTo>
                  <a:cubicBezTo>
                    <a:pt x="327" y="103"/>
                    <a:pt x="325" y="104"/>
                    <a:pt x="325" y="105"/>
                  </a:cubicBezTo>
                  <a:moveTo>
                    <a:pt x="387" y="55"/>
                  </a:moveTo>
                  <a:cubicBezTo>
                    <a:pt x="389" y="54"/>
                    <a:pt x="391" y="52"/>
                    <a:pt x="394" y="51"/>
                  </a:cubicBezTo>
                  <a:cubicBezTo>
                    <a:pt x="391" y="52"/>
                    <a:pt x="389" y="54"/>
                    <a:pt x="387" y="55"/>
                  </a:cubicBezTo>
                  <a:moveTo>
                    <a:pt x="387" y="55"/>
                  </a:moveTo>
                  <a:cubicBezTo>
                    <a:pt x="385" y="56"/>
                    <a:pt x="383" y="57"/>
                    <a:pt x="381" y="58"/>
                  </a:cubicBezTo>
                  <a:cubicBezTo>
                    <a:pt x="383" y="57"/>
                    <a:pt x="385" y="56"/>
                    <a:pt x="387" y="55"/>
                  </a:cubicBezTo>
                  <a:moveTo>
                    <a:pt x="366" y="68"/>
                  </a:moveTo>
                  <a:cubicBezTo>
                    <a:pt x="381" y="58"/>
                    <a:pt x="381" y="58"/>
                    <a:pt x="381" y="58"/>
                  </a:cubicBezTo>
                  <a:cubicBezTo>
                    <a:pt x="366" y="68"/>
                    <a:pt x="366" y="68"/>
                    <a:pt x="366" y="68"/>
                  </a:cubicBezTo>
                  <a:moveTo>
                    <a:pt x="370" y="68"/>
                  </a:moveTo>
                  <a:cubicBezTo>
                    <a:pt x="365" y="70"/>
                    <a:pt x="365" y="70"/>
                    <a:pt x="365" y="70"/>
                  </a:cubicBezTo>
                  <a:cubicBezTo>
                    <a:pt x="366" y="69"/>
                    <a:pt x="367" y="68"/>
                    <a:pt x="368" y="68"/>
                  </a:cubicBezTo>
                  <a:cubicBezTo>
                    <a:pt x="366" y="68"/>
                    <a:pt x="366" y="68"/>
                    <a:pt x="366" y="68"/>
                  </a:cubicBezTo>
                  <a:cubicBezTo>
                    <a:pt x="368" y="68"/>
                    <a:pt x="368" y="68"/>
                    <a:pt x="368" y="68"/>
                  </a:cubicBezTo>
                  <a:cubicBezTo>
                    <a:pt x="369" y="66"/>
                    <a:pt x="371" y="65"/>
                    <a:pt x="373" y="64"/>
                  </a:cubicBezTo>
                  <a:cubicBezTo>
                    <a:pt x="377" y="61"/>
                    <a:pt x="379" y="60"/>
                    <a:pt x="384" y="57"/>
                  </a:cubicBezTo>
                  <a:cubicBezTo>
                    <a:pt x="384" y="57"/>
                    <a:pt x="384" y="57"/>
                    <a:pt x="384" y="57"/>
                  </a:cubicBezTo>
                  <a:cubicBezTo>
                    <a:pt x="384" y="57"/>
                    <a:pt x="387" y="56"/>
                    <a:pt x="387" y="56"/>
                  </a:cubicBezTo>
                  <a:cubicBezTo>
                    <a:pt x="387" y="56"/>
                    <a:pt x="385" y="56"/>
                    <a:pt x="384" y="57"/>
                  </a:cubicBezTo>
                  <a:cubicBezTo>
                    <a:pt x="387" y="56"/>
                    <a:pt x="389" y="55"/>
                    <a:pt x="391" y="54"/>
                  </a:cubicBezTo>
                  <a:cubicBezTo>
                    <a:pt x="390" y="54"/>
                    <a:pt x="389" y="55"/>
                    <a:pt x="389" y="56"/>
                  </a:cubicBezTo>
                  <a:cubicBezTo>
                    <a:pt x="377" y="64"/>
                    <a:pt x="377" y="64"/>
                    <a:pt x="377" y="64"/>
                  </a:cubicBezTo>
                  <a:cubicBezTo>
                    <a:pt x="375" y="65"/>
                    <a:pt x="372" y="66"/>
                    <a:pt x="370" y="68"/>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4" y="65"/>
                    <a:pt x="394" y="64"/>
                  </a:cubicBezTo>
                  <a:cubicBezTo>
                    <a:pt x="394" y="64"/>
                    <a:pt x="394" y="64"/>
                    <a:pt x="394" y="64"/>
                  </a:cubicBezTo>
                  <a:cubicBezTo>
                    <a:pt x="394" y="64"/>
                    <a:pt x="394" y="64"/>
                    <a:pt x="394" y="64"/>
                  </a:cubicBezTo>
                  <a:cubicBezTo>
                    <a:pt x="394" y="64"/>
                    <a:pt x="394" y="64"/>
                    <a:pt x="394" y="64"/>
                  </a:cubicBezTo>
                  <a:cubicBezTo>
                    <a:pt x="394" y="64"/>
                    <a:pt x="394" y="64"/>
                    <a:pt x="394" y="64"/>
                  </a:cubicBezTo>
                  <a:cubicBezTo>
                    <a:pt x="394" y="64"/>
                    <a:pt x="394" y="64"/>
                    <a:pt x="394" y="64"/>
                  </a:cubicBezTo>
                  <a:cubicBezTo>
                    <a:pt x="394" y="64"/>
                    <a:pt x="394" y="64"/>
                    <a:pt x="394" y="64"/>
                  </a:cubicBezTo>
                  <a:cubicBezTo>
                    <a:pt x="394" y="64"/>
                    <a:pt x="394" y="64"/>
                    <a:pt x="394" y="64"/>
                  </a:cubicBezTo>
                  <a:cubicBezTo>
                    <a:pt x="394" y="64"/>
                    <a:pt x="394" y="64"/>
                    <a:pt x="394" y="64"/>
                  </a:cubicBezTo>
                  <a:cubicBezTo>
                    <a:pt x="394" y="64"/>
                    <a:pt x="394" y="65"/>
                    <a:pt x="393" y="65"/>
                  </a:cubicBezTo>
                  <a:cubicBezTo>
                    <a:pt x="393" y="65"/>
                    <a:pt x="393" y="65"/>
                    <a:pt x="393" y="65"/>
                  </a:cubicBezTo>
                  <a:moveTo>
                    <a:pt x="393" y="65"/>
                  </a:moveTo>
                  <a:cubicBezTo>
                    <a:pt x="393" y="65"/>
                    <a:pt x="393" y="65"/>
                    <a:pt x="393" y="65"/>
                  </a:cubicBezTo>
                  <a:cubicBezTo>
                    <a:pt x="393" y="65"/>
                    <a:pt x="393" y="65"/>
                    <a:pt x="393" y="65"/>
                  </a:cubicBezTo>
                  <a:moveTo>
                    <a:pt x="287" y="334"/>
                  </a:moveTo>
                  <a:cubicBezTo>
                    <a:pt x="300" y="315"/>
                    <a:pt x="314" y="296"/>
                    <a:pt x="328" y="279"/>
                  </a:cubicBezTo>
                  <a:cubicBezTo>
                    <a:pt x="325" y="273"/>
                    <a:pt x="325" y="273"/>
                    <a:pt x="325" y="273"/>
                  </a:cubicBezTo>
                  <a:cubicBezTo>
                    <a:pt x="331" y="258"/>
                    <a:pt x="340" y="238"/>
                    <a:pt x="347" y="223"/>
                  </a:cubicBezTo>
                  <a:cubicBezTo>
                    <a:pt x="327" y="234"/>
                    <a:pt x="327" y="234"/>
                    <a:pt x="327" y="234"/>
                  </a:cubicBezTo>
                  <a:cubicBezTo>
                    <a:pt x="321" y="220"/>
                    <a:pt x="321" y="220"/>
                    <a:pt x="321" y="220"/>
                  </a:cubicBezTo>
                  <a:cubicBezTo>
                    <a:pt x="327" y="213"/>
                    <a:pt x="334" y="207"/>
                    <a:pt x="341" y="201"/>
                  </a:cubicBezTo>
                  <a:cubicBezTo>
                    <a:pt x="337" y="195"/>
                    <a:pt x="337" y="195"/>
                    <a:pt x="344" y="184"/>
                  </a:cubicBezTo>
                  <a:cubicBezTo>
                    <a:pt x="343" y="182"/>
                    <a:pt x="343" y="181"/>
                    <a:pt x="343" y="180"/>
                  </a:cubicBezTo>
                  <a:cubicBezTo>
                    <a:pt x="339" y="177"/>
                    <a:pt x="336" y="174"/>
                    <a:pt x="333" y="172"/>
                  </a:cubicBezTo>
                  <a:cubicBezTo>
                    <a:pt x="311" y="191"/>
                    <a:pt x="294" y="215"/>
                    <a:pt x="272" y="235"/>
                  </a:cubicBezTo>
                  <a:cubicBezTo>
                    <a:pt x="265" y="241"/>
                    <a:pt x="257" y="241"/>
                    <a:pt x="250" y="245"/>
                  </a:cubicBezTo>
                  <a:cubicBezTo>
                    <a:pt x="257" y="240"/>
                    <a:pt x="257" y="240"/>
                    <a:pt x="257" y="240"/>
                  </a:cubicBezTo>
                  <a:cubicBezTo>
                    <a:pt x="250" y="245"/>
                    <a:pt x="250" y="245"/>
                    <a:pt x="250" y="245"/>
                  </a:cubicBezTo>
                  <a:cubicBezTo>
                    <a:pt x="248" y="248"/>
                    <a:pt x="246" y="250"/>
                    <a:pt x="244" y="252"/>
                  </a:cubicBezTo>
                  <a:cubicBezTo>
                    <a:pt x="239" y="260"/>
                    <a:pt x="239" y="260"/>
                    <a:pt x="239" y="260"/>
                  </a:cubicBezTo>
                  <a:cubicBezTo>
                    <a:pt x="244" y="252"/>
                    <a:pt x="244" y="252"/>
                    <a:pt x="244" y="252"/>
                  </a:cubicBezTo>
                  <a:cubicBezTo>
                    <a:pt x="230" y="264"/>
                    <a:pt x="230" y="264"/>
                    <a:pt x="230" y="264"/>
                  </a:cubicBezTo>
                  <a:cubicBezTo>
                    <a:pt x="229" y="263"/>
                    <a:pt x="228" y="262"/>
                    <a:pt x="227" y="261"/>
                  </a:cubicBezTo>
                  <a:cubicBezTo>
                    <a:pt x="249" y="230"/>
                    <a:pt x="249" y="230"/>
                    <a:pt x="249" y="230"/>
                  </a:cubicBezTo>
                  <a:cubicBezTo>
                    <a:pt x="248" y="229"/>
                    <a:pt x="246" y="226"/>
                    <a:pt x="245" y="224"/>
                  </a:cubicBezTo>
                  <a:cubicBezTo>
                    <a:pt x="250" y="216"/>
                    <a:pt x="250" y="216"/>
                    <a:pt x="250" y="216"/>
                  </a:cubicBezTo>
                  <a:cubicBezTo>
                    <a:pt x="252" y="208"/>
                    <a:pt x="254" y="198"/>
                    <a:pt x="257" y="189"/>
                  </a:cubicBezTo>
                  <a:cubicBezTo>
                    <a:pt x="265" y="181"/>
                    <a:pt x="265" y="181"/>
                    <a:pt x="265" y="181"/>
                  </a:cubicBezTo>
                  <a:cubicBezTo>
                    <a:pt x="270" y="174"/>
                    <a:pt x="270" y="174"/>
                    <a:pt x="270" y="174"/>
                  </a:cubicBezTo>
                  <a:cubicBezTo>
                    <a:pt x="270" y="173"/>
                    <a:pt x="270" y="172"/>
                    <a:pt x="270" y="171"/>
                  </a:cubicBezTo>
                  <a:cubicBezTo>
                    <a:pt x="277" y="166"/>
                    <a:pt x="284" y="160"/>
                    <a:pt x="291" y="154"/>
                  </a:cubicBezTo>
                  <a:cubicBezTo>
                    <a:pt x="320" y="137"/>
                    <a:pt x="320" y="137"/>
                    <a:pt x="320" y="137"/>
                  </a:cubicBezTo>
                  <a:cubicBezTo>
                    <a:pt x="291" y="154"/>
                    <a:pt x="291" y="154"/>
                    <a:pt x="291" y="154"/>
                  </a:cubicBezTo>
                  <a:cubicBezTo>
                    <a:pt x="322" y="138"/>
                    <a:pt x="322" y="138"/>
                    <a:pt x="322" y="138"/>
                  </a:cubicBezTo>
                  <a:cubicBezTo>
                    <a:pt x="324" y="137"/>
                    <a:pt x="327" y="135"/>
                    <a:pt x="329" y="133"/>
                  </a:cubicBezTo>
                  <a:cubicBezTo>
                    <a:pt x="335" y="122"/>
                    <a:pt x="335" y="122"/>
                    <a:pt x="335" y="122"/>
                  </a:cubicBezTo>
                  <a:cubicBezTo>
                    <a:pt x="329" y="133"/>
                    <a:pt x="329" y="133"/>
                    <a:pt x="329" y="133"/>
                  </a:cubicBezTo>
                  <a:cubicBezTo>
                    <a:pt x="341" y="133"/>
                    <a:pt x="341" y="133"/>
                    <a:pt x="341" y="133"/>
                  </a:cubicBezTo>
                  <a:cubicBezTo>
                    <a:pt x="347" y="129"/>
                    <a:pt x="347" y="129"/>
                    <a:pt x="347" y="129"/>
                  </a:cubicBezTo>
                  <a:cubicBezTo>
                    <a:pt x="341" y="133"/>
                    <a:pt x="341" y="133"/>
                    <a:pt x="341" y="133"/>
                  </a:cubicBezTo>
                  <a:cubicBezTo>
                    <a:pt x="329" y="133"/>
                    <a:pt x="329" y="133"/>
                    <a:pt x="329" y="133"/>
                  </a:cubicBezTo>
                  <a:cubicBezTo>
                    <a:pt x="327" y="135"/>
                    <a:pt x="324" y="137"/>
                    <a:pt x="322" y="138"/>
                  </a:cubicBezTo>
                  <a:cubicBezTo>
                    <a:pt x="332" y="139"/>
                    <a:pt x="332" y="139"/>
                    <a:pt x="332" y="139"/>
                  </a:cubicBezTo>
                  <a:cubicBezTo>
                    <a:pt x="347" y="130"/>
                    <a:pt x="347" y="130"/>
                    <a:pt x="347" y="130"/>
                  </a:cubicBezTo>
                  <a:cubicBezTo>
                    <a:pt x="350" y="128"/>
                    <a:pt x="352" y="127"/>
                    <a:pt x="355" y="125"/>
                  </a:cubicBezTo>
                  <a:cubicBezTo>
                    <a:pt x="354" y="123"/>
                    <a:pt x="353" y="121"/>
                    <a:pt x="352" y="119"/>
                  </a:cubicBezTo>
                  <a:cubicBezTo>
                    <a:pt x="353" y="121"/>
                    <a:pt x="354" y="123"/>
                    <a:pt x="355" y="125"/>
                  </a:cubicBezTo>
                  <a:cubicBezTo>
                    <a:pt x="374" y="119"/>
                    <a:pt x="374" y="119"/>
                    <a:pt x="374" y="119"/>
                  </a:cubicBezTo>
                  <a:cubicBezTo>
                    <a:pt x="366" y="126"/>
                    <a:pt x="366" y="126"/>
                    <a:pt x="366" y="126"/>
                  </a:cubicBezTo>
                  <a:cubicBezTo>
                    <a:pt x="367" y="126"/>
                    <a:pt x="367" y="127"/>
                    <a:pt x="367" y="127"/>
                  </a:cubicBezTo>
                  <a:cubicBezTo>
                    <a:pt x="368" y="127"/>
                    <a:pt x="368" y="128"/>
                    <a:pt x="368" y="128"/>
                  </a:cubicBezTo>
                  <a:cubicBezTo>
                    <a:pt x="384" y="119"/>
                    <a:pt x="384" y="119"/>
                    <a:pt x="384" y="119"/>
                  </a:cubicBezTo>
                  <a:cubicBezTo>
                    <a:pt x="368" y="128"/>
                    <a:pt x="368" y="128"/>
                    <a:pt x="368" y="128"/>
                  </a:cubicBezTo>
                  <a:cubicBezTo>
                    <a:pt x="371" y="131"/>
                    <a:pt x="371" y="131"/>
                    <a:pt x="371" y="131"/>
                  </a:cubicBezTo>
                  <a:cubicBezTo>
                    <a:pt x="384" y="119"/>
                    <a:pt x="384" y="119"/>
                    <a:pt x="384" y="119"/>
                  </a:cubicBezTo>
                  <a:cubicBezTo>
                    <a:pt x="401" y="109"/>
                    <a:pt x="401" y="109"/>
                    <a:pt x="401" y="109"/>
                  </a:cubicBezTo>
                  <a:cubicBezTo>
                    <a:pt x="400" y="109"/>
                    <a:pt x="400" y="108"/>
                    <a:pt x="399" y="107"/>
                  </a:cubicBezTo>
                  <a:cubicBezTo>
                    <a:pt x="388" y="107"/>
                    <a:pt x="388" y="107"/>
                    <a:pt x="388" y="107"/>
                  </a:cubicBezTo>
                  <a:cubicBezTo>
                    <a:pt x="379" y="112"/>
                    <a:pt x="379" y="112"/>
                    <a:pt x="379" y="112"/>
                  </a:cubicBezTo>
                  <a:cubicBezTo>
                    <a:pt x="371" y="116"/>
                    <a:pt x="371" y="116"/>
                    <a:pt x="371" y="116"/>
                  </a:cubicBezTo>
                  <a:cubicBezTo>
                    <a:pt x="370" y="115"/>
                    <a:pt x="370" y="114"/>
                    <a:pt x="369" y="113"/>
                  </a:cubicBezTo>
                  <a:cubicBezTo>
                    <a:pt x="375" y="109"/>
                    <a:pt x="380" y="106"/>
                    <a:pt x="385" y="103"/>
                  </a:cubicBezTo>
                  <a:cubicBezTo>
                    <a:pt x="392" y="97"/>
                    <a:pt x="392" y="97"/>
                    <a:pt x="392" y="97"/>
                  </a:cubicBezTo>
                  <a:cubicBezTo>
                    <a:pt x="383" y="100"/>
                    <a:pt x="383" y="100"/>
                    <a:pt x="383" y="100"/>
                  </a:cubicBezTo>
                  <a:cubicBezTo>
                    <a:pt x="391" y="92"/>
                    <a:pt x="391" y="92"/>
                    <a:pt x="391" y="92"/>
                  </a:cubicBezTo>
                  <a:cubicBezTo>
                    <a:pt x="400" y="85"/>
                    <a:pt x="400" y="85"/>
                    <a:pt x="400" y="85"/>
                  </a:cubicBezTo>
                  <a:cubicBezTo>
                    <a:pt x="406" y="80"/>
                    <a:pt x="406" y="80"/>
                    <a:pt x="406" y="80"/>
                  </a:cubicBezTo>
                  <a:cubicBezTo>
                    <a:pt x="414" y="74"/>
                    <a:pt x="414" y="74"/>
                    <a:pt x="414" y="74"/>
                  </a:cubicBezTo>
                  <a:cubicBezTo>
                    <a:pt x="413" y="74"/>
                    <a:pt x="413" y="72"/>
                    <a:pt x="413" y="71"/>
                  </a:cubicBezTo>
                  <a:cubicBezTo>
                    <a:pt x="413" y="70"/>
                    <a:pt x="413" y="70"/>
                    <a:pt x="413" y="70"/>
                  </a:cubicBezTo>
                  <a:cubicBezTo>
                    <a:pt x="421" y="65"/>
                    <a:pt x="421" y="65"/>
                    <a:pt x="421" y="65"/>
                  </a:cubicBezTo>
                  <a:cubicBezTo>
                    <a:pt x="421" y="63"/>
                    <a:pt x="422" y="61"/>
                    <a:pt x="422" y="59"/>
                  </a:cubicBezTo>
                  <a:cubicBezTo>
                    <a:pt x="413" y="69"/>
                    <a:pt x="413" y="69"/>
                    <a:pt x="413" y="69"/>
                  </a:cubicBezTo>
                  <a:cubicBezTo>
                    <a:pt x="397" y="76"/>
                    <a:pt x="397" y="76"/>
                    <a:pt x="397" y="76"/>
                  </a:cubicBezTo>
                  <a:cubicBezTo>
                    <a:pt x="389" y="84"/>
                    <a:pt x="389" y="84"/>
                    <a:pt x="389" y="84"/>
                  </a:cubicBezTo>
                  <a:cubicBezTo>
                    <a:pt x="381" y="92"/>
                    <a:pt x="381" y="92"/>
                    <a:pt x="381" y="92"/>
                  </a:cubicBezTo>
                  <a:cubicBezTo>
                    <a:pt x="398" y="84"/>
                    <a:pt x="398" y="84"/>
                    <a:pt x="398" y="84"/>
                  </a:cubicBezTo>
                  <a:cubicBezTo>
                    <a:pt x="381" y="92"/>
                    <a:pt x="381" y="92"/>
                    <a:pt x="381" y="92"/>
                  </a:cubicBezTo>
                  <a:cubicBezTo>
                    <a:pt x="373" y="95"/>
                    <a:pt x="373" y="95"/>
                    <a:pt x="373" y="95"/>
                  </a:cubicBezTo>
                  <a:cubicBezTo>
                    <a:pt x="371" y="96"/>
                    <a:pt x="368" y="97"/>
                    <a:pt x="366" y="99"/>
                  </a:cubicBezTo>
                  <a:cubicBezTo>
                    <a:pt x="365" y="99"/>
                    <a:pt x="365" y="99"/>
                    <a:pt x="365" y="98"/>
                  </a:cubicBezTo>
                  <a:cubicBezTo>
                    <a:pt x="373" y="93"/>
                    <a:pt x="381" y="89"/>
                    <a:pt x="389" y="84"/>
                  </a:cubicBezTo>
                  <a:cubicBezTo>
                    <a:pt x="397" y="76"/>
                    <a:pt x="397" y="76"/>
                    <a:pt x="397" y="76"/>
                  </a:cubicBezTo>
                  <a:cubicBezTo>
                    <a:pt x="396" y="75"/>
                    <a:pt x="396" y="75"/>
                    <a:pt x="396" y="75"/>
                  </a:cubicBezTo>
                  <a:cubicBezTo>
                    <a:pt x="373" y="89"/>
                    <a:pt x="373" y="89"/>
                    <a:pt x="373" y="89"/>
                  </a:cubicBezTo>
                  <a:cubicBezTo>
                    <a:pt x="373" y="86"/>
                    <a:pt x="374" y="81"/>
                    <a:pt x="376" y="77"/>
                  </a:cubicBezTo>
                  <a:cubicBezTo>
                    <a:pt x="387" y="68"/>
                    <a:pt x="387" y="68"/>
                    <a:pt x="387" y="68"/>
                  </a:cubicBezTo>
                  <a:cubicBezTo>
                    <a:pt x="392" y="66"/>
                    <a:pt x="392" y="66"/>
                    <a:pt x="392" y="66"/>
                  </a:cubicBezTo>
                  <a:cubicBezTo>
                    <a:pt x="402" y="60"/>
                    <a:pt x="402" y="60"/>
                    <a:pt x="402" y="60"/>
                  </a:cubicBezTo>
                  <a:cubicBezTo>
                    <a:pt x="401" y="61"/>
                    <a:pt x="401" y="61"/>
                    <a:pt x="401" y="61"/>
                  </a:cubicBezTo>
                  <a:cubicBezTo>
                    <a:pt x="399" y="62"/>
                    <a:pt x="397" y="62"/>
                    <a:pt x="396" y="63"/>
                  </a:cubicBezTo>
                  <a:cubicBezTo>
                    <a:pt x="399" y="62"/>
                    <a:pt x="399" y="62"/>
                    <a:pt x="402" y="60"/>
                  </a:cubicBezTo>
                  <a:cubicBezTo>
                    <a:pt x="399" y="62"/>
                    <a:pt x="396" y="64"/>
                    <a:pt x="392" y="66"/>
                  </a:cubicBezTo>
                  <a:cubicBezTo>
                    <a:pt x="392" y="67"/>
                    <a:pt x="392" y="68"/>
                    <a:pt x="392" y="68"/>
                  </a:cubicBezTo>
                  <a:cubicBezTo>
                    <a:pt x="391" y="70"/>
                    <a:pt x="391" y="71"/>
                    <a:pt x="390" y="72"/>
                  </a:cubicBezTo>
                  <a:cubicBezTo>
                    <a:pt x="391" y="71"/>
                    <a:pt x="391" y="70"/>
                    <a:pt x="392" y="68"/>
                  </a:cubicBezTo>
                  <a:cubicBezTo>
                    <a:pt x="382" y="74"/>
                    <a:pt x="381" y="75"/>
                    <a:pt x="379" y="76"/>
                  </a:cubicBezTo>
                  <a:cubicBezTo>
                    <a:pt x="383" y="75"/>
                    <a:pt x="384" y="75"/>
                    <a:pt x="406" y="66"/>
                  </a:cubicBezTo>
                  <a:cubicBezTo>
                    <a:pt x="406" y="65"/>
                    <a:pt x="406" y="64"/>
                    <a:pt x="406" y="63"/>
                  </a:cubicBezTo>
                  <a:cubicBezTo>
                    <a:pt x="424" y="52"/>
                    <a:pt x="424" y="52"/>
                    <a:pt x="424" y="52"/>
                  </a:cubicBezTo>
                  <a:cubicBezTo>
                    <a:pt x="441" y="41"/>
                    <a:pt x="441" y="41"/>
                    <a:pt x="441" y="41"/>
                  </a:cubicBezTo>
                  <a:cubicBezTo>
                    <a:pt x="442" y="40"/>
                    <a:pt x="442" y="40"/>
                    <a:pt x="442" y="39"/>
                  </a:cubicBezTo>
                  <a:cubicBezTo>
                    <a:pt x="434" y="43"/>
                    <a:pt x="426" y="47"/>
                    <a:pt x="418" y="51"/>
                  </a:cubicBezTo>
                  <a:cubicBezTo>
                    <a:pt x="426" y="47"/>
                    <a:pt x="434" y="43"/>
                    <a:pt x="442" y="39"/>
                  </a:cubicBezTo>
                  <a:cubicBezTo>
                    <a:pt x="434" y="42"/>
                    <a:pt x="434" y="42"/>
                    <a:pt x="434" y="42"/>
                  </a:cubicBezTo>
                  <a:cubicBezTo>
                    <a:pt x="435" y="42"/>
                    <a:pt x="435" y="41"/>
                    <a:pt x="436" y="40"/>
                  </a:cubicBezTo>
                  <a:cubicBezTo>
                    <a:pt x="436" y="39"/>
                    <a:pt x="437" y="38"/>
                    <a:pt x="438" y="37"/>
                  </a:cubicBezTo>
                  <a:cubicBezTo>
                    <a:pt x="449" y="29"/>
                    <a:pt x="449" y="29"/>
                    <a:pt x="449" y="29"/>
                  </a:cubicBezTo>
                  <a:cubicBezTo>
                    <a:pt x="450" y="29"/>
                    <a:pt x="450" y="28"/>
                    <a:pt x="451" y="27"/>
                  </a:cubicBezTo>
                  <a:cubicBezTo>
                    <a:pt x="438" y="32"/>
                    <a:pt x="438" y="32"/>
                    <a:pt x="438" y="32"/>
                  </a:cubicBezTo>
                  <a:cubicBezTo>
                    <a:pt x="451" y="27"/>
                    <a:pt x="451" y="27"/>
                    <a:pt x="451" y="27"/>
                  </a:cubicBezTo>
                  <a:cubicBezTo>
                    <a:pt x="461" y="22"/>
                    <a:pt x="461" y="22"/>
                    <a:pt x="461" y="22"/>
                  </a:cubicBezTo>
                  <a:cubicBezTo>
                    <a:pt x="448" y="26"/>
                    <a:pt x="448" y="26"/>
                    <a:pt x="448" y="26"/>
                  </a:cubicBezTo>
                  <a:cubicBezTo>
                    <a:pt x="423" y="39"/>
                    <a:pt x="423" y="39"/>
                    <a:pt x="423" y="39"/>
                  </a:cubicBezTo>
                  <a:cubicBezTo>
                    <a:pt x="406" y="48"/>
                    <a:pt x="406" y="48"/>
                    <a:pt x="406" y="48"/>
                  </a:cubicBezTo>
                  <a:cubicBezTo>
                    <a:pt x="407" y="47"/>
                    <a:pt x="408" y="46"/>
                    <a:pt x="410" y="45"/>
                  </a:cubicBezTo>
                  <a:cubicBezTo>
                    <a:pt x="396" y="54"/>
                    <a:pt x="396" y="54"/>
                    <a:pt x="396" y="54"/>
                  </a:cubicBezTo>
                  <a:cubicBezTo>
                    <a:pt x="391" y="57"/>
                    <a:pt x="386" y="60"/>
                    <a:pt x="381" y="63"/>
                  </a:cubicBezTo>
                  <a:cubicBezTo>
                    <a:pt x="377" y="66"/>
                    <a:pt x="374" y="70"/>
                    <a:pt x="372" y="75"/>
                  </a:cubicBezTo>
                  <a:cubicBezTo>
                    <a:pt x="377" y="70"/>
                    <a:pt x="383" y="64"/>
                    <a:pt x="388" y="59"/>
                  </a:cubicBezTo>
                  <a:cubicBezTo>
                    <a:pt x="403" y="51"/>
                    <a:pt x="403" y="51"/>
                    <a:pt x="403" y="51"/>
                  </a:cubicBezTo>
                  <a:cubicBezTo>
                    <a:pt x="402" y="52"/>
                    <a:pt x="402" y="53"/>
                    <a:pt x="401" y="54"/>
                  </a:cubicBezTo>
                  <a:cubicBezTo>
                    <a:pt x="392" y="59"/>
                    <a:pt x="392" y="59"/>
                    <a:pt x="392" y="59"/>
                  </a:cubicBezTo>
                  <a:cubicBezTo>
                    <a:pt x="391" y="60"/>
                    <a:pt x="391" y="60"/>
                    <a:pt x="390" y="61"/>
                  </a:cubicBezTo>
                  <a:cubicBezTo>
                    <a:pt x="394" y="63"/>
                    <a:pt x="394" y="63"/>
                    <a:pt x="394" y="63"/>
                  </a:cubicBezTo>
                  <a:cubicBezTo>
                    <a:pt x="394" y="64"/>
                    <a:pt x="394" y="64"/>
                    <a:pt x="394" y="64"/>
                  </a:cubicBezTo>
                  <a:cubicBezTo>
                    <a:pt x="390" y="61"/>
                    <a:pt x="390" y="61"/>
                    <a:pt x="390" y="61"/>
                  </a:cubicBezTo>
                  <a:cubicBezTo>
                    <a:pt x="388" y="64"/>
                    <a:pt x="387" y="66"/>
                    <a:pt x="386" y="68"/>
                  </a:cubicBezTo>
                  <a:cubicBezTo>
                    <a:pt x="378" y="73"/>
                    <a:pt x="370" y="77"/>
                    <a:pt x="363" y="82"/>
                  </a:cubicBezTo>
                  <a:cubicBezTo>
                    <a:pt x="372" y="75"/>
                    <a:pt x="372" y="75"/>
                    <a:pt x="372" y="75"/>
                  </a:cubicBezTo>
                  <a:cubicBezTo>
                    <a:pt x="374" y="70"/>
                    <a:pt x="377" y="66"/>
                    <a:pt x="381" y="63"/>
                  </a:cubicBezTo>
                  <a:cubicBezTo>
                    <a:pt x="386" y="60"/>
                    <a:pt x="391" y="57"/>
                    <a:pt x="396" y="54"/>
                  </a:cubicBezTo>
                  <a:cubicBezTo>
                    <a:pt x="410" y="45"/>
                    <a:pt x="410" y="45"/>
                    <a:pt x="410" y="45"/>
                  </a:cubicBezTo>
                  <a:cubicBezTo>
                    <a:pt x="419" y="37"/>
                    <a:pt x="431" y="29"/>
                    <a:pt x="445" y="22"/>
                  </a:cubicBezTo>
                  <a:cubicBezTo>
                    <a:pt x="425" y="33"/>
                    <a:pt x="398" y="48"/>
                    <a:pt x="378" y="60"/>
                  </a:cubicBezTo>
                  <a:cubicBezTo>
                    <a:pt x="322" y="98"/>
                    <a:pt x="311" y="105"/>
                    <a:pt x="266" y="145"/>
                  </a:cubicBezTo>
                  <a:cubicBezTo>
                    <a:pt x="211" y="197"/>
                    <a:pt x="206" y="202"/>
                    <a:pt x="172" y="243"/>
                  </a:cubicBezTo>
                  <a:cubicBezTo>
                    <a:pt x="124" y="308"/>
                    <a:pt x="122" y="310"/>
                    <a:pt x="99" y="351"/>
                  </a:cubicBezTo>
                  <a:cubicBezTo>
                    <a:pt x="83" y="379"/>
                    <a:pt x="88" y="409"/>
                    <a:pt x="118" y="438"/>
                  </a:cubicBezTo>
                  <a:cubicBezTo>
                    <a:pt x="122" y="435"/>
                    <a:pt x="122" y="435"/>
                    <a:pt x="122" y="435"/>
                  </a:cubicBezTo>
                  <a:cubicBezTo>
                    <a:pt x="128" y="430"/>
                    <a:pt x="128" y="430"/>
                    <a:pt x="128" y="430"/>
                  </a:cubicBezTo>
                  <a:cubicBezTo>
                    <a:pt x="134" y="424"/>
                    <a:pt x="134" y="424"/>
                    <a:pt x="134" y="424"/>
                  </a:cubicBezTo>
                  <a:cubicBezTo>
                    <a:pt x="135" y="425"/>
                    <a:pt x="136" y="425"/>
                    <a:pt x="136" y="426"/>
                  </a:cubicBezTo>
                  <a:cubicBezTo>
                    <a:pt x="148" y="423"/>
                    <a:pt x="148" y="423"/>
                    <a:pt x="148" y="423"/>
                  </a:cubicBezTo>
                  <a:cubicBezTo>
                    <a:pt x="155" y="417"/>
                    <a:pt x="155" y="417"/>
                    <a:pt x="155" y="417"/>
                  </a:cubicBezTo>
                  <a:cubicBezTo>
                    <a:pt x="157" y="419"/>
                    <a:pt x="160" y="421"/>
                    <a:pt x="163" y="423"/>
                  </a:cubicBezTo>
                  <a:cubicBezTo>
                    <a:pt x="167" y="415"/>
                    <a:pt x="172" y="407"/>
                    <a:pt x="176" y="399"/>
                  </a:cubicBezTo>
                  <a:cubicBezTo>
                    <a:pt x="178" y="396"/>
                    <a:pt x="179" y="394"/>
                    <a:pt x="181" y="391"/>
                  </a:cubicBezTo>
                  <a:cubicBezTo>
                    <a:pt x="180" y="390"/>
                    <a:pt x="179" y="390"/>
                    <a:pt x="178" y="389"/>
                  </a:cubicBezTo>
                  <a:cubicBezTo>
                    <a:pt x="178" y="388"/>
                    <a:pt x="177" y="388"/>
                    <a:pt x="176" y="387"/>
                  </a:cubicBezTo>
                  <a:cubicBezTo>
                    <a:pt x="177" y="384"/>
                    <a:pt x="179" y="382"/>
                    <a:pt x="181" y="379"/>
                  </a:cubicBezTo>
                  <a:cubicBezTo>
                    <a:pt x="180" y="379"/>
                    <a:pt x="179" y="378"/>
                    <a:pt x="178" y="378"/>
                  </a:cubicBezTo>
                  <a:cubicBezTo>
                    <a:pt x="176" y="376"/>
                    <a:pt x="175" y="375"/>
                    <a:pt x="174" y="374"/>
                  </a:cubicBezTo>
                  <a:cubicBezTo>
                    <a:pt x="175" y="375"/>
                    <a:pt x="176" y="376"/>
                    <a:pt x="178" y="378"/>
                  </a:cubicBezTo>
                  <a:cubicBezTo>
                    <a:pt x="186" y="372"/>
                    <a:pt x="186" y="372"/>
                    <a:pt x="186" y="372"/>
                  </a:cubicBezTo>
                  <a:cubicBezTo>
                    <a:pt x="193" y="355"/>
                    <a:pt x="193" y="355"/>
                    <a:pt x="193" y="355"/>
                  </a:cubicBezTo>
                  <a:cubicBezTo>
                    <a:pt x="192" y="353"/>
                    <a:pt x="190" y="353"/>
                    <a:pt x="189" y="351"/>
                  </a:cubicBezTo>
                  <a:cubicBezTo>
                    <a:pt x="189" y="351"/>
                    <a:pt x="189" y="351"/>
                    <a:pt x="189" y="351"/>
                  </a:cubicBezTo>
                  <a:cubicBezTo>
                    <a:pt x="189" y="351"/>
                    <a:pt x="189" y="351"/>
                    <a:pt x="189" y="351"/>
                  </a:cubicBezTo>
                  <a:cubicBezTo>
                    <a:pt x="197" y="344"/>
                    <a:pt x="197" y="344"/>
                    <a:pt x="197" y="344"/>
                  </a:cubicBezTo>
                  <a:cubicBezTo>
                    <a:pt x="193" y="355"/>
                    <a:pt x="193" y="355"/>
                    <a:pt x="193" y="355"/>
                  </a:cubicBezTo>
                  <a:cubicBezTo>
                    <a:pt x="186" y="372"/>
                    <a:pt x="186" y="372"/>
                    <a:pt x="186" y="372"/>
                  </a:cubicBezTo>
                  <a:cubicBezTo>
                    <a:pt x="184" y="374"/>
                    <a:pt x="182" y="377"/>
                    <a:pt x="181" y="379"/>
                  </a:cubicBezTo>
                  <a:cubicBezTo>
                    <a:pt x="179" y="382"/>
                    <a:pt x="177" y="384"/>
                    <a:pt x="176" y="387"/>
                  </a:cubicBezTo>
                  <a:cubicBezTo>
                    <a:pt x="177" y="388"/>
                    <a:pt x="178" y="388"/>
                    <a:pt x="178" y="389"/>
                  </a:cubicBezTo>
                  <a:cubicBezTo>
                    <a:pt x="188" y="374"/>
                    <a:pt x="188" y="374"/>
                    <a:pt x="188" y="374"/>
                  </a:cubicBezTo>
                  <a:cubicBezTo>
                    <a:pt x="198" y="369"/>
                    <a:pt x="198" y="369"/>
                    <a:pt x="198" y="369"/>
                  </a:cubicBezTo>
                  <a:cubicBezTo>
                    <a:pt x="199" y="370"/>
                    <a:pt x="200" y="370"/>
                    <a:pt x="201" y="371"/>
                  </a:cubicBezTo>
                  <a:cubicBezTo>
                    <a:pt x="221" y="364"/>
                    <a:pt x="221" y="364"/>
                    <a:pt x="221" y="364"/>
                  </a:cubicBezTo>
                  <a:cubicBezTo>
                    <a:pt x="232" y="376"/>
                    <a:pt x="232" y="376"/>
                    <a:pt x="232" y="376"/>
                  </a:cubicBezTo>
                  <a:cubicBezTo>
                    <a:pt x="221" y="364"/>
                    <a:pt x="221" y="364"/>
                    <a:pt x="221" y="364"/>
                  </a:cubicBezTo>
                  <a:cubicBezTo>
                    <a:pt x="201" y="371"/>
                    <a:pt x="201" y="371"/>
                    <a:pt x="201" y="371"/>
                  </a:cubicBezTo>
                  <a:cubicBezTo>
                    <a:pt x="221" y="372"/>
                    <a:pt x="221" y="372"/>
                    <a:pt x="221" y="372"/>
                  </a:cubicBezTo>
                  <a:cubicBezTo>
                    <a:pt x="209" y="399"/>
                    <a:pt x="209" y="399"/>
                    <a:pt x="209" y="399"/>
                  </a:cubicBezTo>
                  <a:cubicBezTo>
                    <a:pt x="227" y="396"/>
                    <a:pt x="227" y="396"/>
                    <a:pt x="227" y="396"/>
                  </a:cubicBezTo>
                  <a:cubicBezTo>
                    <a:pt x="243" y="386"/>
                    <a:pt x="243" y="386"/>
                    <a:pt x="243" y="386"/>
                  </a:cubicBezTo>
                  <a:cubicBezTo>
                    <a:pt x="238" y="371"/>
                    <a:pt x="238" y="371"/>
                    <a:pt x="238" y="371"/>
                  </a:cubicBezTo>
                  <a:cubicBezTo>
                    <a:pt x="238" y="363"/>
                    <a:pt x="238" y="363"/>
                    <a:pt x="238" y="363"/>
                  </a:cubicBezTo>
                  <a:cubicBezTo>
                    <a:pt x="242" y="353"/>
                    <a:pt x="242" y="353"/>
                    <a:pt x="242" y="353"/>
                  </a:cubicBezTo>
                  <a:cubicBezTo>
                    <a:pt x="243" y="350"/>
                    <a:pt x="245" y="347"/>
                    <a:pt x="247" y="345"/>
                  </a:cubicBezTo>
                  <a:cubicBezTo>
                    <a:pt x="243" y="337"/>
                    <a:pt x="243" y="337"/>
                    <a:pt x="243" y="337"/>
                  </a:cubicBezTo>
                  <a:cubicBezTo>
                    <a:pt x="238" y="338"/>
                    <a:pt x="238" y="338"/>
                    <a:pt x="238" y="338"/>
                  </a:cubicBezTo>
                  <a:cubicBezTo>
                    <a:pt x="243" y="337"/>
                    <a:pt x="243" y="337"/>
                    <a:pt x="243" y="337"/>
                  </a:cubicBezTo>
                  <a:cubicBezTo>
                    <a:pt x="247" y="345"/>
                    <a:pt x="247" y="345"/>
                    <a:pt x="247" y="345"/>
                  </a:cubicBezTo>
                  <a:cubicBezTo>
                    <a:pt x="254" y="340"/>
                    <a:pt x="254" y="340"/>
                    <a:pt x="254" y="340"/>
                  </a:cubicBezTo>
                  <a:cubicBezTo>
                    <a:pt x="243" y="321"/>
                    <a:pt x="243" y="321"/>
                    <a:pt x="243" y="321"/>
                  </a:cubicBezTo>
                  <a:cubicBezTo>
                    <a:pt x="245" y="319"/>
                    <a:pt x="246" y="316"/>
                    <a:pt x="248" y="314"/>
                  </a:cubicBezTo>
                  <a:cubicBezTo>
                    <a:pt x="246" y="312"/>
                    <a:pt x="245" y="312"/>
                    <a:pt x="243" y="311"/>
                  </a:cubicBezTo>
                  <a:cubicBezTo>
                    <a:pt x="214" y="334"/>
                    <a:pt x="214" y="334"/>
                    <a:pt x="214" y="334"/>
                  </a:cubicBezTo>
                  <a:cubicBezTo>
                    <a:pt x="243" y="311"/>
                    <a:pt x="243" y="311"/>
                    <a:pt x="243" y="311"/>
                  </a:cubicBezTo>
                  <a:cubicBezTo>
                    <a:pt x="245" y="312"/>
                    <a:pt x="246" y="312"/>
                    <a:pt x="248" y="314"/>
                  </a:cubicBezTo>
                  <a:cubicBezTo>
                    <a:pt x="256" y="313"/>
                    <a:pt x="256" y="313"/>
                    <a:pt x="256" y="313"/>
                  </a:cubicBezTo>
                  <a:cubicBezTo>
                    <a:pt x="264" y="319"/>
                    <a:pt x="274" y="326"/>
                    <a:pt x="282" y="332"/>
                  </a:cubicBezTo>
                  <a:cubicBezTo>
                    <a:pt x="283" y="332"/>
                    <a:pt x="285" y="333"/>
                    <a:pt x="287" y="334"/>
                  </a:cubicBezTo>
                  <a:moveTo>
                    <a:pt x="448" y="26"/>
                  </a:moveTo>
                  <a:cubicBezTo>
                    <a:pt x="461" y="22"/>
                    <a:pt x="461" y="22"/>
                    <a:pt x="461" y="22"/>
                  </a:cubicBezTo>
                  <a:cubicBezTo>
                    <a:pt x="462" y="22"/>
                    <a:pt x="463" y="21"/>
                    <a:pt x="463" y="20"/>
                  </a:cubicBezTo>
                  <a:cubicBezTo>
                    <a:pt x="466" y="18"/>
                    <a:pt x="469" y="15"/>
                    <a:pt x="472" y="13"/>
                  </a:cubicBezTo>
                  <a:cubicBezTo>
                    <a:pt x="466" y="15"/>
                    <a:pt x="466" y="15"/>
                    <a:pt x="466" y="15"/>
                  </a:cubicBezTo>
                  <a:cubicBezTo>
                    <a:pt x="460" y="17"/>
                    <a:pt x="460" y="17"/>
                    <a:pt x="460" y="17"/>
                  </a:cubicBezTo>
                  <a:cubicBezTo>
                    <a:pt x="457" y="18"/>
                    <a:pt x="455" y="19"/>
                    <a:pt x="452" y="21"/>
                  </a:cubicBezTo>
                  <a:cubicBezTo>
                    <a:pt x="437" y="30"/>
                    <a:pt x="437" y="30"/>
                    <a:pt x="437" y="30"/>
                  </a:cubicBezTo>
                  <a:cubicBezTo>
                    <a:pt x="451" y="24"/>
                    <a:pt x="451" y="24"/>
                    <a:pt x="451" y="24"/>
                  </a:cubicBezTo>
                  <a:cubicBezTo>
                    <a:pt x="450" y="25"/>
                    <a:pt x="449" y="25"/>
                    <a:pt x="448" y="26"/>
                  </a:cubicBezTo>
                  <a:moveTo>
                    <a:pt x="422" y="59"/>
                  </a:moveTo>
                  <a:cubicBezTo>
                    <a:pt x="430" y="55"/>
                    <a:pt x="438" y="51"/>
                    <a:pt x="447" y="47"/>
                  </a:cubicBezTo>
                  <a:cubicBezTo>
                    <a:pt x="439" y="47"/>
                    <a:pt x="439" y="47"/>
                    <a:pt x="439" y="47"/>
                  </a:cubicBezTo>
                  <a:cubicBezTo>
                    <a:pt x="434" y="50"/>
                    <a:pt x="429" y="53"/>
                    <a:pt x="424" y="55"/>
                  </a:cubicBezTo>
                  <a:cubicBezTo>
                    <a:pt x="422" y="56"/>
                    <a:pt x="422" y="56"/>
                    <a:pt x="422" y="56"/>
                  </a:cubicBezTo>
                  <a:cubicBezTo>
                    <a:pt x="422" y="56"/>
                    <a:pt x="422" y="56"/>
                    <a:pt x="422" y="56"/>
                  </a:cubicBezTo>
                  <a:cubicBezTo>
                    <a:pt x="423" y="56"/>
                    <a:pt x="423" y="57"/>
                    <a:pt x="422" y="59"/>
                  </a:cubicBezTo>
                  <a:moveTo>
                    <a:pt x="422" y="59"/>
                  </a:moveTo>
                  <a:cubicBezTo>
                    <a:pt x="422" y="61"/>
                    <a:pt x="421" y="63"/>
                    <a:pt x="421" y="65"/>
                  </a:cubicBezTo>
                  <a:cubicBezTo>
                    <a:pt x="446" y="51"/>
                    <a:pt x="446" y="51"/>
                    <a:pt x="446" y="51"/>
                  </a:cubicBezTo>
                  <a:cubicBezTo>
                    <a:pt x="446" y="50"/>
                    <a:pt x="446" y="48"/>
                    <a:pt x="447" y="47"/>
                  </a:cubicBezTo>
                  <a:cubicBezTo>
                    <a:pt x="438" y="51"/>
                    <a:pt x="430" y="55"/>
                    <a:pt x="422" y="59"/>
                  </a:cubicBezTo>
                  <a:moveTo>
                    <a:pt x="413" y="71"/>
                  </a:moveTo>
                  <a:cubicBezTo>
                    <a:pt x="416" y="70"/>
                    <a:pt x="419" y="68"/>
                    <a:pt x="422" y="67"/>
                  </a:cubicBezTo>
                  <a:cubicBezTo>
                    <a:pt x="413" y="70"/>
                    <a:pt x="413" y="70"/>
                    <a:pt x="413" y="70"/>
                  </a:cubicBezTo>
                  <a:cubicBezTo>
                    <a:pt x="413" y="70"/>
                    <a:pt x="413" y="70"/>
                    <a:pt x="413" y="71"/>
                  </a:cubicBezTo>
                  <a:moveTo>
                    <a:pt x="431" y="69"/>
                  </a:moveTo>
                  <a:cubicBezTo>
                    <a:pt x="448" y="61"/>
                    <a:pt x="448" y="61"/>
                    <a:pt x="448" y="61"/>
                  </a:cubicBezTo>
                  <a:cubicBezTo>
                    <a:pt x="448" y="61"/>
                    <a:pt x="448" y="61"/>
                    <a:pt x="448" y="60"/>
                  </a:cubicBezTo>
                  <a:cubicBezTo>
                    <a:pt x="447" y="58"/>
                    <a:pt x="447" y="57"/>
                    <a:pt x="447" y="55"/>
                  </a:cubicBezTo>
                  <a:cubicBezTo>
                    <a:pt x="430" y="62"/>
                    <a:pt x="430" y="62"/>
                    <a:pt x="430" y="62"/>
                  </a:cubicBezTo>
                  <a:cubicBezTo>
                    <a:pt x="430" y="63"/>
                    <a:pt x="430" y="63"/>
                    <a:pt x="430" y="64"/>
                  </a:cubicBezTo>
                  <a:cubicBezTo>
                    <a:pt x="430" y="63"/>
                    <a:pt x="430" y="63"/>
                    <a:pt x="430" y="62"/>
                  </a:cubicBezTo>
                  <a:cubicBezTo>
                    <a:pt x="427" y="64"/>
                    <a:pt x="424" y="65"/>
                    <a:pt x="422" y="67"/>
                  </a:cubicBezTo>
                  <a:cubicBezTo>
                    <a:pt x="419" y="68"/>
                    <a:pt x="416" y="70"/>
                    <a:pt x="413" y="71"/>
                  </a:cubicBezTo>
                  <a:cubicBezTo>
                    <a:pt x="413" y="72"/>
                    <a:pt x="413" y="74"/>
                    <a:pt x="414" y="74"/>
                  </a:cubicBezTo>
                  <a:cubicBezTo>
                    <a:pt x="430" y="65"/>
                    <a:pt x="430" y="65"/>
                    <a:pt x="430" y="65"/>
                  </a:cubicBezTo>
                  <a:cubicBezTo>
                    <a:pt x="431" y="69"/>
                    <a:pt x="431" y="69"/>
                    <a:pt x="431" y="69"/>
                  </a:cubicBezTo>
                  <a:moveTo>
                    <a:pt x="441" y="41"/>
                  </a:moveTo>
                  <a:cubicBezTo>
                    <a:pt x="424" y="52"/>
                    <a:pt x="424" y="52"/>
                    <a:pt x="424" y="52"/>
                  </a:cubicBezTo>
                  <a:cubicBezTo>
                    <a:pt x="450" y="39"/>
                    <a:pt x="450" y="39"/>
                    <a:pt x="450" y="39"/>
                  </a:cubicBezTo>
                  <a:cubicBezTo>
                    <a:pt x="441" y="41"/>
                    <a:pt x="441" y="41"/>
                    <a:pt x="441" y="41"/>
                  </a:cubicBezTo>
                  <a:moveTo>
                    <a:pt x="385" y="155"/>
                  </a:moveTo>
                  <a:cubicBezTo>
                    <a:pt x="389" y="151"/>
                    <a:pt x="394" y="148"/>
                    <a:pt x="399" y="144"/>
                  </a:cubicBezTo>
                  <a:cubicBezTo>
                    <a:pt x="394" y="148"/>
                    <a:pt x="389" y="151"/>
                    <a:pt x="385" y="155"/>
                  </a:cubicBezTo>
                  <a:moveTo>
                    <a:pt x="385" y="155"/>
                  </a:moveTo>
                  <a:cubicBezTo>
                    <a:pt x="387" y="157"/>
                    <a:pt x="388" y="158"/>
                    <a:pt x="390" y="159"/>
                  </a:cubicBezTo>
                  <a:cubicBezTo>
                    <a:pt x="388" y="158"/>
                    <a:pt x="387" y="157"/>
                    <a:pt x="385" y="155"/>
                  </a:cubicBezTo>
                  <a:moveTo>
                    <a:pt x="417" y="112"/>
                  </a:moveTo>
                  <a:cubicBezTo>
                    <a:pt x="410" y="119"/>
                    <a:pt x="410" y="119"/>
                    <a:pt x="410" y="119"/>
                  </a:cubicBezTo>
                  <a:cubicBezTo>
                    <a:pt x="417" y="112"/>
                    <a:pt x="417" y="112"/>
                    <a:pt x="417" y="112"/>
                  </a:cubicBezTo>
                  <a:moveTo>
                    <a:pt x="403" y="176"/>
                  </a:moveTo>
                  <a:cubicBezTo>
                    <a:pt x="413" y="171"/>
                    <a:pt x="413" y="171"/>
                    <a:pt x="413" y="171"/>
                  </a:cubicBezTo>
                  <a:cubicBezTo>
                    <a:pt x="424" y="158"/>
                    <a:pt x="424" y="158"/>
                    <a:pt x="424" y="158"/>
                  </a:cubicBezTo>
                  <a:cubicBezTo>
                    <a:pt x="422" y="148"/>
                    <a:pt x="422" y="148"/>
                    <a:pt x="422" y="148"/>
                  </a:cubicBezTo>
                  <a:cubicBezTo>
                    <a:pt x="421" y="137"/>
                    <a:pt x="421" y="137"/>
                    <a:pt x="421" y="137"/>
                  </a:cubicBezTo>
                  <a:cubicBezTo>
                    <a:pt x="432" y="134"/>
                    <a:pt x="432" y="134"/>
                    <a:pt x="432" y="134"/>
                  </a:cubicBezTo>
                  <a:cubicBezTo>
                    <a:pt x="444" y="124"/>
                    <a:pt x="444" y="124"/>
                    <a:pt x="444" y="124"/>
                  </a:cubicBezTo>
                  <a:cubicBezTo>
                    <a:pt x="451" y="104"/>
                    <a:pt x="451" y="104"/>
                    <a:pt x="451" y="104"/>
                  </a:cubicBezTo>
                  <a:cubicBezTo>
                    <a:pt x="440" y="109"/>
                    <a:pt x="440" y="109"/>
                    <a:pt x="440" y="109"/>
                  </a:cubicBezTo>
                  <a:cubicBezTo>
                    <a:pt x="439" y="108"/>
                    <a:pt x="438" y="107"/>
                    <a:pt x="437" y="107"/>
                  </a:cubicBezTo>
                  <a:cubicBezTo>
                    <a:pt x="442" y="99"/>
                    <a:pt x="442" y="99"/>
                    <a:pt x="442" y="99"/>
                  </a:cubicBezTo>
                  <a:cubicBezTo>
                    <a:pt x="449" y="93"/>
                    <a:pt x="449" y="93"/>
                    <a:pt x="449" y="93"/>
                  </a:cubicBezTo>
                  <a:cubicBezTo>
                    <a:pt x="456" y="87"/>
                    <a:pt x="456" y="87"/>
                    <a:pt x="456" y="87"/>
                  </a:cubicBezTo>
                  <a:cubicBezTo>
                    <a:pt x="455" y="87"/>
                    <a:pt x="454" y="86"/>
                    <a:pt x="453" y="85"/>
                  </a:cubicBezTo>
                  <a:cubicBezTo>
                    <a:pt x="454" y="86"/>
                    <a:pt x="455" y="87"/>
                    <a:pt x="456" y="87"/>
                  </a:cubicBezTo>
                  <a:cubicBezTo>
                    <a:pt x="462" y="83"/>
                    <a:pt x="464" y="80"/>
                    <a:pt x="459" y="76"/>
                  </a:cubicBezTo>
                  <a:cubicBezTo>
                    <a:pt x="458" y="75"/>
                    <a:pt x="456" y="74"/>
                    <a:pt x="455" y="73"/>
                  </a:cubicBezTo>
                  <a:cubicBezTo>
                    <a:pt x="451" y="74"/>
                    <a:pt x="448" y="76"/>
                    <a:pt x="446" y="77"/>
                  </a:cubicBezTo>
                  <a:cubicBezTo>
                    <a:pt x="447" y="78"/>
                    <a:pt x="448" y="79"/>
                    <a:pt x="448" y="80"/>
                  </a:cubicBezTo>
                  <a:cubicBezTo>
                    <a:pt x="443" y="83"/>
                    <a:pt x="438" y="87"/>
                    <a:pt x="432" y="90"/>
                  </a:cubicBezTo>
                  <a:cubicBezTo>
                    <a:pt x="434" y="91"/>
                    <a:pt x="436" y="93"/>
                    <a:pt x="437" y="95"/>
                  </a:cubicBezTo>
                  <a:cubicBezTo>
                    <a:pt x="436" y="93"/>
                    <a:pt x="434" y="91"/>
                    <a:pt x="432" y="90"/>
                  </a:cubicBezTo>
                  <a:cubicBezTo>
                    <a:pt x="438" y="87"/>
                    <a:pt x="443" y="83"/>
                    <a:pt x="448" y="80"/>
                  </a:cubicBezTo>
                  <a:cubicBezTo>
                    <a:pt x="448" y="79"/>
                    <a:pt x="447" y="78"/>
                    <a:pt x="446" y="77"/>
                  </a:cubicBezTo>
                  <a:cubicBezTo>
                    <a:pt x="445" y="76"/>
                    <a:pt x="445" y="76"/>
                    <a:pt x="445" y="76"/>
                  </a:cubicBezTo>
                  <a:cubicBezTo>
                    <a:pt x="412" y="93"/>
                    <a:pt x="412" y="93"/>
                    <a:pt x="412" y="93"/>
                  </a:cubicBezTo>
                  <a:cubicBezTo>
                    <a:pt x="445" y="76"/>
                    <a:pt x="445" y="76"/>
                    <a:pt x="445" y="76"/>
                  </a:cubicBezTo>
                  <a:cubicBezTo>
                    <a:pt x="445" y="75"/>
                    <a:pt x="444" y="75"/>
                    <a:pt x="444" y="74"/>
                  </a:cubicBezTo>
                  <a:cubicBezTo>
                    <a:pt x="426" y="83"/>
                    <a:pt x="426" y="83"/>
                    <a:pt x="426" y="83"/>
                  </a:cubicBezTo>
                  <a:cubicBezTo>
                    <a:pt x="452" y="69"/>
                    <a:pt x="452" y="69"/>
                    <a:pt x="452" y="69"/>
                  </a:cubicBezTo>
                  <a:cubicBezTo>
                    <a:pt x="441" y="70"/>
                    <a:pt x="441" y="70"/>
                    <a:pt x="441" y="70"/>
                  </a:cubicBezTo>
                  <a:cubicBezTo>
                    <a:pt x="442" y="70"/>
                    <a:pt x="442" y="71"/>
                    <a:pt x="442" y="72"/>
                  </a:cubicBezTo>
                  <a:cubicBezTo>
                    <a:pt x="411" y="93"/>
                    <a:pt x="411" y="93"/>
                    <a:pt x="411" y="93"/>
                  </a:cubicBezTo>
                  <a:cubicBezTo>
                    <a:pt x="442" y="72"/>
                    <a:pt x="442" y="72"/>
                    <a:pt x="442" y="72"/>
                  </a:cubicBezTo>
                  <a:cubicBezTo>
                    <a:pt x="442" y="71"/>
                    <a:pt x="442" y="70"/>
                    <a:pt x="441" y="70"/>
                  </a:cubicBezTo>
                  <a:cubicBezTo>
                    <a:pt x="441" y="69"/>
                    <a:pt x="441" y="69"/>
                    <a:pt x="441" y="69"/>
                  </a:cubicBezTo>
                  <a:cubicBezTo>
                    <a:pt x="432" y="72"/>
                    <a:pt x="432" y="72"/>
                    <a:pt x="432" y="72"/>
                  </a:cubicBezTo>
                  <a:cubicBezTo>
                    <a:pt x="427" y="75"/>
                    <a:pt x="421" y="78"/>
                    <a:pt x="416" y="81"/>
                  </a:cubicBezTo>
                  <a:cubicBezTo>
                    <a:pt x="421" y="78"/>
                    <a:pt x="427" y="75"/>
                    <a:pt x="432" y="72"/>
                  </a:cubicBezTo>
                  <a:cubicBezTo>
                    <a:pt x="427" y="75"/>
                    <a:pt x="421" y="78"/>
                    <a:pt x="416" y="81"/>
                  </a:cubicBezTo>
                  <a:cubicBezTo>
                    <a:pt x="401" y="91"/>
                    <a:pt x="401" y="91"/>
                    <a:pt x="401" y="91"/>
                  </a:cubicBezTo>
                  <a:cubicBezTo>
                    <a:pt x="402" y="94"/>
                    <a:pt x="402" y="94"/>
                    <a:pt x="402" y="94"/>
                  </a:cubicBezTo>
                  <a:cubicBezTo>
                    <a:pt x="402" y="95"/>
                    <a:pt x="403" y="97"/>
                    <a:pt x="404" y="97"/>
                  </a:cubicBezTo>
                  <a:cubicBezTo>
                    <a:pt x="398" y="101"/>
                    <a:pt x="393" y="104"/>
                    <a:pt x="388" y="107"/>
                  </a:cubicBezTo>
                  <a:cubicBezTo>
                    <a:pt x="399" y="107"/>
                    <a:pt x="399" y="107"/>
                    <a:pt x="399" y="107"/>
                  </a:cubicBezTo>
                  <a:cubicBezTo>
                    <a:pt x="404" y="109"/>
                    <a:pt x="411" y="111"/>
                    <a:pt x="417" y="112"/>
                  </a:cubicBezTo>
                  <a:cubicBezTo>
                    <a:pt x="410" y="119"/>
                    <a:pt x="410" y="119"/>
                    <a:pt x="410" y="119"/>
                  </a:cubicBezTo>
                  <a:cubicBezTo>
                    <a:pt x="411" y="119"/>
                    <a:pt x="411" y="119"/>
                    <a:pt x="412" y="120"/>
                  </a:cubicBezTo>
                  <a:cubicBezTo>
                    <a:pt x="407" y="127"/>
                    <a:pt x="407" y="127"/>
                    <a:pt x="407" y="127"/>
                  </a:cubicBezTo>
                  <a:cubicBezTo>
                    <a:pt x="403" y="136"/>
                    <a:pt x="403" y="136"/>
                    <a:pt x="403" y="136"/>
                  </a:cubicBezTo>
                  <a:cubicBezTo>
                    <a:pt x="387" y="146"/>
                    <a:pt x="387" y="146"/>
                    <a:pt x="387" y="146"/>
                  </a:cubicBezTo>
                  <a:cubicBezTo>
                    <a:pt x="379" y="151"/>
                    <a:pt x="372" y="158"/>
                    <a:pt x="365" y="163"/>
                  </a:cubicBezTo>
                  <a:cubicBezTo>
                    <a:pt x="358" y="191"/>
                    <a:pt x="358" y="191"/>
                    <a:pt x="358" y="191"/>
                  </a:cubicBezTo>
                  <a:cubicBezTo>
                    <a:pt x="373" y="177"/>
                    <a:pt x="373" y="177"/>
                    <a:pt x="373" y="177"/>
                  </a:cubicBezTo>
                  <a:cubicBezTo>
                    <a:pt x="373" y="191"/>
                    <a:pt x="373" y="191"/>
                    <a:pt x="373" y="191"/>
                  </a:cubicBezTo>
                  <a:cubicBezTo>
                    <a:pt x="383" y="185"/>
                    <a:pt x="383" y="185"/>
                    <a:pt x="383" y="185"/>
                  </a:cubicBezTo>
                  <a:cubicBezTo>
                    <a:pt x="389" y="168"/>
                    <a:pt x="389" y="168"/>
                    <a:pt x="389" y="168"/>
                  </a:cubicBezTo>
                  <a:cubicBezTo>
                    <a:pt x="394" y="164"/>
                    <a:pt x="399" y="160"/>
                    <a:pt x="403" y="157"/>
                  </a:cubicBezTo>
                  <a:cubicBezTo>
                    <a:pt x="402" y="156"/>
                    <a:pt x="401" y="155"/>
                    <a:pt x="399" y="154"/>
                  </a:cubicBezTo>
                  <a:cubicBezTo>
                    <a:pt x="401" y="155"/>
                    <a:pt x="402" y="156"/>
                    <a:pt x="403" y="157"/>
                  </a:cubicBezTo>
                  <a:cubicBezTo>
                    <a:pt x="404" y="157"/>
                    <a:pt x="405" y="158"/>
                    <a:pt x="405" y="158"/>
                  </a:cubicBezTo>
                  <a:cubicBezTo>
                    <a:pt x="406" y="158"/>
                    <a:pt x="406" y="158"/>
                    <a:pt x="406" y="158"/>
                  </a:cubicBezTo>
                  <a:cubicBezTo>
                    <a:pt x="413" y="168"/>
                    <a:pt x="413" y="168"/>
                    <a:pt x="413" y="168"/>
                  </a:cubicBezTo>
                  <a:cubicBezTo>
                    <a:pt x="406" y="158"/>
                    <a:pt x="406" y="158"/>
                    <a:pt x="406" y="158"/>
                  </a:cubicBezTo>
                  <a:cubicBezTo>
                    <a:pt x="403" y="166"/>
                    <a:pt x="403" y="166"/>
                    <a:pt x="403" y="166"/>
                  </a:cubicBezTo>
                  <a:cubicBezTo>
                    <a:pt x="399" y="173"/>
                    <a:pt x="399" y="173"/>
                    <a:pt x="399" y="173"/>
                  </a:cubicBezTo>
                  <a:cubicBezTo>
                    <a:pt x="400" y="174"/>
                    <a:pt x="402" y="175"/>
                    <a:pt x="403" y="176"/>
                  </a:cubicBezTo>
                  <a:moveTo>
                    <a:pt x="1158" y="3"/>
                  </a:moveTo>
                  <a:cubicBezTo>
                    <a:pt x="1155" y="2"/>
                    <a:pt x="1153" y="1"/>
                    <a:pt x="1150" y="0"/>
                  </a:cubicBezTo>
                  <a:cubicBezTo>
                    <a:pt x="1151" y="0"/>
                    <a:pt x="1152" y="1"/>
                    <a:pt x="1152" y="1"/>
                  </a:cubicBezTo>
                  <a:cubicBezTo>
                    <a:pt x="1155" y="2"/>
                    <a:pt x="1157" y="3"/>
                    <a:pt x="1160" y="4"/>
                  </a:cubicBezTo>
                  <a:cubicBezTo>
                    <a:pt x="1159" y="4"/>
                    <a:pt x="1158" y="3"/>
                    <a:pt x="1158" y="3"/>
                  </a:cubicBezTo>
                  <a:moveTo>
                    <a:pt x="1166" y="8"/>
                  </a:moveTo>
                  <a:cubicBezTo>
                    <a:pt x="1161" y="6"/>
                    <a:pt x="1156" y="4"/>
                    <a:pt x="1150" y="2"/>
                  </a:cubicBezTo>
                  <a:cubicBezTo>
                    <a:pt x="1152" y="3"/>
                    <a:pt x="1154" y="5"/>
                    <a:pt x="1156" y="6"/>
                  </a:cubicBezTo>
                  <a:cubicBezTo>
                    <a:pt x="1159" y="8"/>
                    <a:pt x="1161" y="10"/>
                    <a:pt x="1164" y="12"/>
                  </a:cubicBezTo>
                  <a:cubicBezTo>
                    <a:pt x="1170" y="15"/>
                    <a:pt x="1175" y="16"/>
                    <a:pt x="1180" y="19"/>
                  </a:cubicBezTo>
                  <a:cubicBezTo>
                    <a:pt x="1178" y="17"/>
                    <a:pt x="1175" y="15"/>
                    <a:pt x="1173" y="13"/>
                  </a:cubicBezTo>
                  <a:cubicBezTo>
                    <a:pt x="1171" y="11"/>
                    <a:pt x="1169" y="9"/>
                    <a:pt x="1166" y="8"/>
                  </a:cubicBezTo>
                  <a:moveTo>
                    <a:pt x="463" y="42"/>
                  </a:moveTo>
                  <a:cubicBezTo>
                    <a:pt x="469" y="39"/>
                    <a:pt x="475" y="37"/>
                    <a:pt x="480" y="35"/>
                  </a:cubicBezTo>
                  <a:cubicBezTo>
                    <a:pt x="475" y="37"/>
                    <a:pt x="469" y="39"/>
                    <a:pt x="463" y="42"/>
                  </a:cubicBezTo>
                  <a:cubicBezTo>
                    <a:pt x="469" y="39"/>
                    <a:pt x="475" y="37"/>
                    <a:pt x="480" y="35"/>
                  </a:cubicBezTo>
                  <a:cubicBezTo>
                    <a:pt x="480" y="34"/>
                    <a:pt x="480" y="34"/>
                    <a:pt x="480" y="34"/>
                  </a:cubicBezTo>
                  <a:cubicBezTo>
                    <a:pt x="481" y="33"/>
                    <a:pt x="481" y="32"/>
                    <a:pt x="481" y="32"/>
                  </a:cubicBezTo>
                  <a:cubicBezTo>
                    <a:pt x="475" y="34"/>
                    <a:pt x="469" y="37"/>
                    <a:pt x="463" y="39"/>
                  </a:cubicBezTo>
                  <a:cubicBezTo>
                    <a:pt x="463" y="39"/>
                    <a:pt x="463" y="40"/>
                    <a:pt x="463" y="40"/>
                  </a:cubicBezTo>
                  <a:cubicBezTo>
                    <a:pt x="463" y="41"/>
                    <a:pt x="463" y="42"/>
                    <a:pt x="463" y="42"/>
                  </a:cubicBezTo>
                  <a:cubicBezTo>
                    <a:pt x="463" y="42"/>
                    <a:pt x="463" y="41"/>
                    <a:pt x="463" y="40"/>
                  </a:cubicBezTo>
                  <a:cubicBezTo>
                    <a:pt x="463" y="41"/>
                    <a:pt x="463" y="42"/>
                    <a:pt x="463" y="42"/>
                  </a:cubicBezTo>
                  <a:moveTo>
                    <a:pt x="462" y="67"/>
                  </a:moveTo>
                  <a:cubicBezTo>
                    <a:pt x="463" y="69"/>
                    <a:pt x="464" y="70"/>
                    <a:pt x="466" y="72"/>
                  </a:cubicBezTo>
                  <a:cubicBezTo>
                    <a:pt x="470" y="60"/>
                    <a:pt x="470" y="60"/>
                    <a:pt x="470" y="60"/>
                  </a:cubicBezTo>
                  <a:cubicBezTo>
                    <a:pt x="469" y="55"/>
                    <a:pt x="471" y="52"/>
                    <a:pt x="481" y="42"/>
                  </a:cubicBezTo>
                  <a:cubicBezTo>
                    <a:pt x="474" y="46"/>
                    <a:pt x="464" y="53"/>
                    <a:pt x="456" y="57"/>
                  </a:cubicBezTo>
                  <a:cubicBezTo>
                    <a:pt x="457" y="60"/>
                    <a:pt x="459" y="64"/>
                    <a:pt x="462" y="67"/>
                  </a:cubicBezTo>
                  <a:moveTo>
                    <a:pt x="1398" y="429"/>
                  </a:moveTo>
                  <a:cubicBezTo>
                    <a:pt x="1398" y="430"/>
                    <a:pt x="1399" y="430"/>
                    <a:pt x="1399" y="431"/>
                  </a:cubicBezTo>
                  <a:cubicBezTo>
                    <a:pt x="1399" y="430"/>
                    <a:pt x="1398" y="430"/>
                    <a:pt x="1398" y="429"/>
                  </a:cubicBezTo>
                  <a:moveTo>
                    <a:pt x="1400" y="432"/>
                  </a:moveTo>
                  <a:cubicBezTo>
                    <a:pt x="1400" y="432"/>
                    <a:pt x="1399" y="431"/>
                    <a:pt x="1399" y="431"/>
                  </a:cubicBezTo>
                  <a:cubicBezTo>
                    <a:pt x="1399" y="431"/>
                    <a:pt x="1400" y="432"/>
                    <a:pt x="1400" y="432"/>
                  </a:cubicBezTo>
                  <a:moveTo>
                    <a:pt x="1402" y="433"/>
                  </a:moveTo>
                  <a:cubicBezTo>
                    <a:pt x="1401" y="433"/>
                    <a:pt x="1401" y="432"/>
                    <a:pt x="1400" y="432"/>
                  </a:cubicBezTo>
                  <a:cubicBezTo>
                    <a:pt x="1401" y="432"/>
                    <a:pt x="1401" y="433"/>
                    <a:pt x="1402" y="433"/>
                  </a:cubicBezTo>
                  <a:moveTo>
                    <a:pt x="1402" y="435"/>
                  </a:moveTo>
                  <a:cubicBezTo>
                    <a:pt x="1402" y="434"/>
                    <a:pt x="1402" y="434"/>
                    <a:pt x="1402" y="433"/>
                  </a:cubicBezTo>
                  <a:cubicBezTo>
                    <a:pt x="1402" y="434"/>
                    <a:pt x="1402" y="434"/>
                    <a:pt x="1402" y="435"/>
                  </a:cubicBezTo>
                  <a:moveTo>
                    <a:pt x="1403" y="436"/>
                  </a:moveTo>
                  <a:cubicBezTo>
                    <a:pt x="1403" y="436"/>
                    <a:pt x="1403" y="435"/>
                    <a:pt x="1402" y="435"/>
                  </a:cubicBezTo>
                  <a:cubicBezTo>
                    <a:pt x="1403" y="435"/>
                    <a:pt x="1403" y="436"/>
                    <a:pt x="1403" y="436"/>
                  </a:cubicBezTo>
                  <a:moveTo>
                    <a:pt x="1404" y="437"/>
                  </a:moveTo>
                  <a:cubicBezTo>
                    <a:pt x="1404" y="437"/>
                    <a:pt x="1404" y="436"/>
                    <a:pt x="1403" y="436"/>
                  </a:cubicBezTo>
                  <a:cubicBezTo>
                    <a:pt x="1404" y="436"/>
                    <a:pt x="1404" y="437"/>
                    <a:pt x="1404" y="437"/>
                  </a:cubicBezTo>
                  <a:moveTo>
                    <a:pt x="1405" y="438"/>
                  </a:moveTo>
                  <a:cubicBezTo>
                    <a:pt x="1405" y="438"/>
                    <a:pt x="1404" y="437"/>
                    <a:pt x="1404" y="437"/>
                  </a:cubicBezTo>
                  <a:cubicBezTo>
                    <a:pt x="1404" y="437"/>
                    <a:pt x="1405" y="438"/>
                    <a:pt x="1405" y="438"/>
                  </a:cubicBezTo>
                  <a:moveTo>
                    <a:pt x="1406" y="439"/>
                  </a:moveTo>
                  <a:cubicBezTo>
                    <a:pt x="1406" y="439"/>
                    <a:pt x="1405" y="439"/>
                    <a:pt x="1405" y="438"/>
                  </a:cubicBezTo>
                  <a:cubicBezTo>
                    <a:pt x="1405" y="439"/>
                    <a:pt x="1406" y="439"/>
                    <a:pt x="1406" y="439"/>
                  </a:cubicBezTo>
                  <a:moveTo>
                    <a:pt x="1407" y="440"/>
                  </a:moveTo>
                  <a:cubicBezTo>
                    <a:pt x="1407" y="440"/>
                    <a:pt x="1407" y="440"/>
                    <a:pt x="1406" y="439"/>
                  </a:cubicBezTo>
                  <a:cubicBezTo>
                    <a:pt x="1407" y="440"/>
                    <a:pt x="1407" y="440"/>
                    <a:pt x="1407" y="440"/>
                  </a:cubicBezTo>
                  <a:moveTo>
                    <a:pt x="1408" y="441"/>
                  </a:moveTo>
                  <a:cubicBezTo>
                    <a:pt x="1408" y="441"/>
                    <a:pt x="1407" y="440"/>
                    <a:pt x="1407" y="440"/>
                  </a:cubicBezTo>
                  <a:cubicBezTo>
                    <a:pt x="1407" y="440"/>
                    <a:pt x="1408" y="441"/>
                    <a:pt x="1408" y="441"/>
                  </a:cubicBezTo>
                  <a:moveTo>
                    <a:pt x="1409" y="442"/>
                  </a:moveTo>
                  <a:cubicBezTo>
                    <a:pt x="1409" y="442"/>
                    <a:pt x="1409" y="441"/>
                    <a:pt x="1408" y="441"/>
                  </a:cubicBezTo>
                  <a:cubicBezTo>
                    <a:pt x="1409" y="441"/>
                    <a:pt x="1409" y="442"/>
                    <a:pt x="1409" y="442"/>
                  </a:cubicBezTo>
                  <a:moveTo>
                    <a:pt x="1410" y="443"/>
                  </a:moveTo>
                  <a:cubicBezTo>
                    <a:pt x="1410" y="443"/>
                    <a:pt x="1409" y="442"/>
                    <a:pt x="1409" y="442"/>
                  </a:cubicBezTo>
                  <a:cubicBezTo>
                    <a:pt x="1409" y="442"/>
                    <a:pt x="1410" y="443"/>
                    <a:pt x="1410" y="443"/>
                  </a:cubicBezTo>
                  <a:moveTo>
                    <a:pt x="1411" y="443"/>
                  </a:moveTo>
                  <a:cubicBezTo>
                    <a:pt x="1410" y="443"/>
                    <a:pt x="1410" y="443"/>
                    <a:pt x="1410" y="443"/>
                  </a:cubicBezTo>
                  <a:cubicBezTo>
                    <a:pt x="1411" y="443"/>
                    <a:pt x="1411" y="443"/>
                    <a:pt x="1411" y="443"/>
                  </a:cubicBezTo>
                  <a:moveTo>
                    <a:pt x="1412" y="443"/>
                  </a:moveTo>
                  <a:cubicBezTo>
                    <a:pt x="1412" y="443"/>
                    <a:pt x="1411" y="443"/>
                    <a:pt x="1411" y="443"/>
                  </a:cubicBezTo>
                  <a:cubicBezTo>
                    <a:pt x="1411" y="443"/>
                    <a:pt x="1412" y="443"/>
                    <a:pt x="1412" y="443"/>
                  </a:cubicBezTo>
                  <a:moveTo>
                    <a:pt x="1413" y="443"/>
                  </a:moveTo>
                  <a:cubicBezTo>
                    <a:pt x="1412" y="443"/>
                    <a:pt x="1412" y="443"/>
                    <a:pt x="1412" y="443"/>
                  </a:cubicBezTo>
                  <a:cubicBezTo>
                    <a:pt x="1412" y="443"/>
                    <a:pt x="1412" y="443"/>
                    <a:pt x="1413" y="443"/>
                  </a:cubicBezTo>
                  <a:moveTo>
                    <a:pt x="1414" y="443"/>
                  </a:moveTo>
                  <a:cubicBezTo>
                    <a:pt x="1413" y="443"/>
                    <a:pt x="1413" y="443"/>
                    <a:pt x="1413" y="443"/>
                  </a:cubicBezTo>
                  <a:cubicBezTo>
                    <a:pt x="1413" y="443"/>
                    <a:pt x="1413" y="443"/>
                    <a:pt x="1414" y="443"/>
                  </a:cubicBezTo>
                  <a:moveTo>
                    <a:pt x="1415" y="442"/>
                  </a:moveTo>
                  <a:cubicBezTo>
                    <a:pt x="1414" y="443"/>
                    <a:pt x="1414" y="443"/>
                    <a:pt x="1414" y="443"/>
                  </a:cubicBezTo>
                  <a:cubicBezTo>
                    <a:pt x="1414" y="443"/>
                    <a:pt x="1414" y="443"/>
                    <a:pt x="1415" y="442"/>
                  </a:cubicBezTo>
                  <a:moveTo>
                    <a:pt x="1416" y="442"/>
                  </a:moveTo>
                  <a:cubicBezTo>
                    <a:pt x="1415" y="442"/>
                    <a:pt x="1415" y="442"/>
                    <a:pt x="1415" y="442"/>
                  </a:cubicBezTo>
                  <a:cubicBezTo>
                    <a:pt x="1415" y="442"/>
                    <a:pt x="1415" y="442"/>
                    <a:pt x="1416" y="442"/>
                  </a:cubicBezTo>
                  <a:moveTo>
                    <a:pt x="1416" y="441"/>
                  </a:moveTo>
                  <a:cubicBezTo>
                    <a:pt x="1416" y="441"/>
                    <a:pt x="1416" y="441"/>
                    <a:pt x="1416" y="442"/>
                  </a:cubicBezTo>
                  <a:cubicBezTo>
                    <a:pt x="1416" y="441"/>
                    <a:pt x="1416" y="441"/>
                    <a:pt x="1416" y="441"/>
                  </a:cubicBezTo>
                  <a:moveTo>
                    <a:pt x="1416" y="440"/>
                  </a:moveTo>
                  <a:cubicBezTo>
                    <a:pt x="1416" y="440"/>
                    <a:pt x="1416" y="440"/>
                    <a:pt x="1416" y="441"/>
                  </a:cubicBezTo>
                  <a:cubicBezTo>
                    <a:pt x="1416" y="440"/>
                    <a:pt x="1416" y="440"/>
                    <a:pt x="1416" y="440"/>
                  </a:cubicBezTo>
                  <a:moveTo>
                    <a:pt x="1416" y="439"/>
                  </a:moveTo>
                  <a:cubicBezTo>
                    <a:pt x="1416" y="439"/>
                    <a:pt x="1416" y="439"/>
                    <a:pt x="1416" y="440"/>
                  </a:cubicBezTo>
                  <a:cubicBezTo>
                    <a:pt x="1416" y="439"/>
                    <a:pt x="1416" y="439"/>
                    <a:pt x="1416" y="439"/>
                  </a:cubicBezTo>
                  <a:moveTo>
                    <a:pt x="1416" y="437"/>
                  </a:moveTo>
                  <a:cubicBezTo>
                    <a:pt x="1416" y="438"/>
                    <a:pt x="1416" y="438"/>
                    <a:pt x="1416" y="439"/>
                  </a:cubicBezTo>
                  <a:cubicBezTo>
                    <a:pt x="1416" y="438"/>
                    <a:pt x="1416" y="438"/>
                    <a:pt x="1416" y="437"/>
                  </a:cubicBezTo>
                  <a:moveTo>
                    <a:pt x="1416" y="436"/>
                  </a:moveTo>
                  <a:cubicBezTo>
                    <a:pt x="1416" y="437"/>
                    <a:pt x="1416" y="437"/>
                    <a:pt x="1416" y="437"/>
                  </a:cubicBezTo>
                  <a:cubicBezTo>
                    <a:pt x="1416" y="437"/>
                    <a:pt x="1416" y="437"/>
                    <a:pt x="1416" y="436"/>
                  </a:cubicBezTo>
                  <a:moveTo>
                    <a:pt x="1416" y="435"/>
                  </a:moveTo>
                  <a:cubicBezTo>
                    <a:pt x="1416" y="436"/>
                    <a:pt x="1416" y="436"/>
                    <a:pt x="1416" y="436"/>
                  </a:cubicBezTo>
                  <a:cubicBezTo>
                    <a:pt x="1416" y="436"/>
                    <a:pt x="1416" y="436"/>
                    <a:pt x="1416" y="435"/>
                  </a:cubicBezTo>
                  <a:moveTo>
                    <a:pt x="1416" y="434"/>
                  </a:moveTo>
                  <a:cubicBezTo>
                    <a:pt x="1416" y="434"/>
                    <a:pt x="1416" y="435"/>
                    <a:pt x="1416" y="435"/>
                  </a:cubicBezTo>
                  <a:cubicBezTo>
                    <a:pt x="1416" y="435"/>
                    <a:pt x="1416" y="434"/>
                    <a:pt x="1416" y="434"/>
                  </a:cubicBezTo>
                  <a:moveTo>
                    <a:pt x="1415" y="432"/>
                  </a:moveTo>
                  <a:cubicBezTo>
                    <a:pt x="1416" y="432"/>
                    <a:pt x="1416" y="433"/>
                    <a:pt x="1416" y="434"/>
                  </a:cubicBezTo>
                  <a:cubicBezTo>
                    <a:pt x="1416" y="433"/>
                    <a:pt x="1416" y="432"/>
                    <a:pt x="1415" y="432"/>
                  </a:cubicBezTo>
                  <a:moveTo>
                    <a:pt x="1415" y="431"/>
                  </a:moveTo>
                  <a:cubicBezTo>
                    <a:pt x="1415" y="431"/>
                    <a:pt x="1415" y="432"/>
                    <a:pt x="1415" y="432"/>
                  </a:cubicBezTo>
                  <a:cubicBezTo>
                    <a:pt x="1415" y="432"/>
                    <a:pt x="1415" y="431"/>
                    <a:pt x="1415" y="431"/>
                  </a:cubicBezTo>
                  <a:moveTo>
                    <a:pt x="1415" y="431"/>
                  </a:moveTo>
                  <a:cubicBezTo>
                    <a:pt x="1415" y="430"/>
                    <a:pt x="1414" y="429"/>
                    <a:pt x="1414" y="429"/>
                  </a:cubicBezTo>
                  <a:cubicBezTo>
                    <a:pt x="1414" y="429"/>
                    <a:pt x="1415" y="430"/>
                    <a:pt x="1415" y="431"/>
                  </a:cubicBezTo>
                  <a:moveTo>
                    <a:pt x="1414" y="427"/>
                  </a:moveTo>
                  <a:cubicBezTo>
                    <a:pt x="1414" y="428"/>
                    <a:pt x="1414" y="428"/>
                    <a:pt x="1414" y="429"/>
                  </a:cubicBezTo>
                  <a:cubicBezTo>
                    <a:pt x="1414" y="428"/>
                    <a:pt x="1414" y="428"/>
                    <a:pt x="1414" y="427"/>
                  </a:cubicBezTo>
                  <a:moveTo>
                    <a:pt x="1414" y="427"/>
                  </a:moveTo>
                  <a:cubicBezTo>
                    <a:pt x="1414" y="427"/>
                    <a:pt x="1413" y="426"/>
                    <a:pt x="1413" y="426"/>
                  </a:cubicBezTo>
                  <a:cubicBezTo>
                    <a:pt x="1413" y="426"/>
                    <a:pt x="1414" y="427"/>
                    <a:pt x="1414" y="427"/>
                  </a:cubicBezTo>
                  <a:moveTo>
                    <a:pt x="1413" y="426"/>
                  </a:moveTo>
                  <a:cubicBezTo>
                    <a:pt x="1413" y="426"/>
                    <a:pt x="1413" y="425"/>
                    <a:pt x="1413" y="425"/>
                  </a:cubicBezTo>
                  <a:cubicBezTo>
                    <a:pt x="1413" y="425"/>
                    <a:pt x="1413" y="426"/>
                    <a:pt x="1413" y="426"/>
                  </a:cubicBezTo>
                  <a:moveTo>
                    <a:pt x="1413" y="425"/>
                  </a:moveTo>
                  <a:cubicBezTo>
                    <a:pt x="1413" y="424"/>
                    <a:pt x="1412" y="424"/>
                    <a:pt x="1412" y="423"/>
                  </a:cubicBezTo>
                  <a:cubicBezTo>
                    <a:pt x="1412" y="424"/>
                    <a:pt x="1413" y="424"/>
                    <a:pt x="1413" y="425"/>
                  </a:cubicBezTo>
                  <a:moveTo>
                    <a:pt x="1374" y="410"/>
                  </a:moveTo>
                  <a:cubicBezTo>
                    <a:pt x="1375" y="407"/>
                    <a:pt x="1376" y="402"/>
                    <a:pt x="1377" y="399"/>
                  </a:cubicBezTo>
                  <a:cubicBezTo>
                    <a:pt x="1376" y="402"/>
                    <a:pt x="1375" y="407"/>
                    <a:pt x="1374" y="410"/>
                  </a:cubicBezTo>
                  <a:moveTo>
                    <a:pt x="1380" y="398"/>
                  </a:moveTo>
                  <a:cubicBezTo>
                    <a:pt x="1379" y="398"/>
                    <a:pt x="1378" y="398"/>
                    <a:pt x="1377" y="399"/>
                  </a:cubicBezTo>
                  <a:cubicBezTo>
                    <a:pt x="1378" y="398"/>
                    <a:pt x="1379" y="398"/>
                    <a:pt x="1380" y="398"/>
                  </a:cubicBezTo>
                  <a:moveTo>
                    <a:pt x="1382" y="397"/>
                  </a:moveTo>
                  <a:cubicBezTo>
                    <a:pt x="1382" y="397"/>
                    <a:pt x="1381" y="397"/>
                    <a:pt x="1380" y="398"/>
                  </a:cubicBezTo>
                  <a:cubicBezTo>
                    <a:pt x="1381" y="397"/>
                    <a:pt x="1382" y="397"/>
                    <a:pt x="1382" y="397"/>
                  </a:cubicBezTo>
                  <a:moveTo>
                    <a:pt x="1382" y="397"/>
                  </a:moveTo>
                  <a:cubicBezTo>
                    <a:pt x="1383" y="396"/>
                    <a:pt x="1384" y="396"/>
                    <a:pt x="1384" y="396"/>
                  </a:cubicBezTo>
                  <a:cubicBezTo>
                    <a:pt x="1384" y="396"/>
                    <a:pt x="1383" y="396"/>
                    <a:pt x="1382" y="397"/>
                  </a:cubicBezTo>
                  <a:moveTo>
                    <a:pt x="1387" y="395"/>
                  </a:moveTo>
                  <a:cubicBezTo>
                    <a:pt x="1386" y="395"/>
                    <a:pt x="1385" y="396"/>
                    <a:pt x="1384" y="396"/>
                  </a:cubicBezTo>
                  <a:cubicBezTo>
                    <a:pt x="1385" y="396"/>
                    <a:pt x="1386" y="395"/>
                    <a:pt x="1387" y="395"/>
                  </a:cubicBezTo>
                  <a:moveTo>
                    <a:pt x="1389" y="395"/>
                  </a:moveTo>
                  <a:cubicBezTo>
                    <a:pt x="1388" y="395"/>
                    <a:pt x="1387" y="395"/>
                    <a:pt x="1387" y="395"/>
                  </a:cubicBezTo>
                  <a:cubicBezTo>
                    <a:pt x="1387" y="395"/>
                    <a:pt x="1388" y="395"/>
                    <a:pt x="1389" y="395"/>
                  </a:cubicBezTo>
                  <a:moveTo>
                    <a:pt x="1390" y="395"/>
                  </a:moveTo>
                  <a:cubicBezTo>
                    <a:pt x="1389" y="395"/>
                    <a:pt x="1389" y="395"/>
                    <a:pt x="1389" y="395"/>
                  </a:cubicBezTo>
                  <a:cubicBezTo>
                    <a:pt x="1389" y="395"/>
                    <a:pt x="1389" y="395"/>
                    <a:pt x="1390" y="395"/>
                  </a:cubicBezTo>
                  <a:moveTo>
                    <a:pt x="1392" y="394"/>
                  </a:moveTo>
                  <a:cubicBezTo>
                    <a:pt x="1391" y="395"/>
                    <a:pt x="1391" y="395"/>
                    <a:pt x="1390" y="395"/>
                  </a:cubicBezTo>
                  <a:cubicBezTo>
                    <a:pt x="1391" y="395"/>
                    <a:pt x="1391" y="395"/>
                    <a:pt x="1392" y="394"/>
                  </a:cubicBezTo>
                  <a:moveTo>
                    <a:pt x="1392" y="394"/>
                  </a:moveTo>
                  <a:cubicBezTo>
                    <a:pt x="1392" y="394"/>
                    <a:pt x="1392" y="394"/>
                    <a:pt x="1392" y="394"/>
                  </a:cubicBezTo>
                  <a:cubicBezTo>
                    <a:pt x="1392" y="394"/>
                    <a:pt x="1392" y="394"/>
                    <a:pt x="1392" y="394"/>
                  </a:cubicBezTo>
                  <a:moveTo>
                    <a:pt x="1392" y="394"/>
                  </a:moveTo>
                  <a:cubicBezTo>
                    <a:pt x="1392" y="394"/>
                    <a:pt x="1392" y="394"/>
                    <a:pt x="1392" y="394"/>
                  </a:cubicBezTo>
                  <a:cubicBezTo>
                    <a:pt x="1392" y="394"/>
                    <a:pt x="1392" y="394"/>
                    <a:pt x="1392" y="394"/>
                  </a:cubicBezTo>
                  <a:moveTo>
                    <a:pt x="1393" y="394"/>
                  </a:moveTo>
                  <a:cubicBezTo>
                    <a:pt x="1392" y="394"/>
                    <a:pt x="1392" y="394"/>
                    <a:pt x="1392" y="394"/>
                  </a:cubicBezTo>
                  <a:cubicBezTo>
                    <a:pt x="1392" y="394"/>
                    <a:pt x="1392" y="394"/>
                    <a:pt x="1393" y="394"/>
                  </a:cubicBezTo>
                  <a:moveTo>
                    <a:pt x="1393" y="394"/>
                  </a:moveTo>
                  <a:cubicBezTo>
                    <a:pt x="1393" y="394"/>
                    <a:pt x="1393" y="394"/>
                    <a:pt x="1393" y="394"/>
                  </a:cubicBezTo>
                  <a:cubicBezTo>
                    <a:pt x="1393" y="394"/>
                    <a:pt x="1393" y="394"/>
                    <a:pt x="1393" y="394"/>
                  </a:cubicBezTo>
                  <a:moveTo>
                    <a:pt x="1393" y="394"/>
                  </a:moveTo>
                  <a:cubicBezTo>
                    <a:pt x="1393" y="394"/>
                    <a:pt x="1393" y="394"/>
                    <a:pt x="1393" y="394"/>
                  </a:cubicBezTo>
                  <a:cubicBezTo>
                    <a:pt x="1393" y="394"/>
                    <a:pt x="1393" y="394"/>
                    <a:pt x="1393" y="394"/>
                  </a:cubicBezTo>
                  <a:moveTo>
                    <a:pt x="1393" y="394"/>
                  </a:moveTo>
                  <a:cubicBezTo>
                    <a:pt x="1393" y="394"/>
                    <a:pt x="1393" y="394"/>
                    <a:pt x="1393" y="394"/>
                  </a:cubicBezTo>
                  <a:cubicBezTo>
                    <a:pt x="1393" y="394"/>
                    <a:pt x="1393" y="394"/>
                    <a:pt x="1393" y="394"/>
                  </a:cubicBezTo>
                  <a:moveTo>
                    <a:pt x="1393" y="394"/>
                  </a:moveTo>
                  <a:cubicBezTo>
                    <a:pt x="1393" y="394"/>
                    <a:pt x="1393" y="394"/>
                    <a:pt x="1393" y="394"/>
                  </a:cubicBezTo>
                  <a:cubicBezTo>
                    <a:pt x="1393" y="394"/>
                    <a:pt x="1393" y="394"/>
                    <a:pt x="1393" y="394"/>
                  </a:cubicBezTo>
                  <a:moveTo>
                    <a:pt x="1393" y="394"/>
                  </a:moveTo>
                  <a:cubicBezTo>
                    <a:pt x="1393" y="394"/>
                    <a:pt x="1393" y="394"/>
                    <a:pt x="1393" y="394"/>
                  </a:cubicBezTo>
                  <a:cubicBezTo>
                    <a:pt x="1393" y="394"/>
                    <a:pt x="1393" y="394"/>
                    <a:pt x="1393" y="394"/>
                  </a:cubicBezTo>
                  <a:moveTo>
                    <a:pt x="1393" y="394"/>
                  </a:moveTo>
                  <a:cubicBezTo>
                    <a:pt x="1393" y="394"/>
                    <a:pt x="1393" y="394"/>
                    <a:pt x="1393" y="394"/>
                  </a:cubicBezTo>
                  <a:cubicBezTo>
                    <a:pt x="1393" y="394"/>
                    <a:pt x="1393" y="394"/>
                    <a:pt x="1393" y="394"/>
                  </a:cubicBezTo>
                  <a:moveTo>
                    <a:pt x="1394" y="393"/>
                  </a:moveTo>
                  <a:cubicBezTo>
                    <a:pt x="1394" y="393"/>
                    <a:pt x="1393" y="394"/>
                    <a:pt x="1393" y="394"/>
                  </a:cubicBezTo>
                  <a:cubicBezTo>
                    <a:pt x="1393" y="394"/>
                    <a:pt x="1394" y="393"/>
                    <a:pt x="1394" y="393"/>
                  </a:cubicBezTo>
                  <a:moveTo>
                    <a:pt x="1395" y="392"/>
                  </a:moveTo>
                  <a:cubicBezTo>
                    <a:pt x="1395" y="392"/>
                    <a:pt x="1395" y="393"/>
                    <a:pt x="1394" y="393"/>
                  </a:cubicBezTo>
                  <a:cubicBezTo>
                    <a:pt x="1395" y="393"/>
                    <a:pt x="1395" y="392"/>
                    <a:pt x="1395" y="392"/>
                  </a:cubicBezTo>
                  <a:moveTo>
                    <a:pt x="1396" y="390"/>
                  </a:moveTo>
                  <a:cubicBezTo>
                    <a:pt x="1396" y="391"/>
                    <a:pt x="1395" y="391"/>
                    <a:pt x="1395" y="392"/>
                  </a:cubicBezTo>
                  <a:cubicBezTo>
                    <a:pt x="1395" y="391"/>
                    <a:pt x="1396" y="391"/>
                    <a:pt x="1396" y="390"/>
                  </a:cubicBezTo>
                  <a:moveTo>
                    <a:pt x="1396" y="388"/>
                  </a:moveTo>
                  <a:cubicBezTo>
                    <a:pt x="1396" y="389"/>
                    <a:pt x="1396" y="390"/>
                    <a:pt x="1396" y="390"/>
                  </a:cubicBezTo>
                  <a:cubicBezTo>
                    <a:pt x="1396" y="390"/>
                    <a:pt x="1396" y="389"/>
                    <a:pt x="1396" y="388"/>
                  </a:cubicBezTo>
                  <a:moveTo>
                    <a:pt x="1396" y="386"/>
                  </a:moveTo>
                  <a:cubicBezTo>
                    <a:pt x="1396" y="387"/>
                    <a:pt x="1396" y="387"/>
                    <a:pt x="1396" y="388"/>
                  </a:cubicBezTo>
                  <a:cubicBezTo>
                    <a:pt x="1396" y="387"/>
                    <a:pt x="1396" y="387"/>
                    <a:pt x="1396" y="386"/>
                  </a:cubicBezTo>
                  <a:moveTo>
                    <a:pt x="1395" y="383"/>
                  </a:moveTo>
                  <a:cubicBezTo>
                    <a:pt x="1395" y="384"/>
                    <a:pt x="1395" y="385"/>
                    <a:pt x="1396" y="386"/>
                  </a:cubicBezTo>
                  <a:cubicBezTo>
                    <a:pt x="1395" y="385"/>
                    <a:pt x="1395" y="384"/>
                    <a:pt x="1395" y="383"/>
                  </a:cubicBezTo>
                  <a:moveTo>
                    <a:pt x="1394" y="378"/>
                  </a:moveTo>
                  <a:cubicBezTo>
                    <a:pt x="1394" y="380"/>
                    <a:pt x="1395" y="382"/>
                    <a:pt x="1395" y="383"/>
                  </a:cubicBezTo>
                  <a:cubicBezTo>
                    <a:pt x="1395" y="382"/>
                    <a:pt x="1394" y="380"/>
                    <a:pt x="1394" y="378"/>
                  </a:cubicBezTo>
                  <a:moveTo>
                    <a:pt x="1392" y="374"/>
                  </a:moveTo>
                  <a:cubicBezTo>
                    <a:pt x="1393" y="375"/>
                    <a:pt x="1393" y="377"/>
                    <a:pt x="1394" y="378"/>
                  </a:cubicBezTo>
                  <a:cubicBezTo>
                    <a:pt x="1393" y="377"/>
                    <a:pt x="1393" y="375"/>
                    <a:pt x="1392" y="374"/>
                  </a:cubicBezTo>
                  <a:moveTo>
                    <a:pt x="1392" y="374"/>
                  </a:moveTo>
                  <a:cubicBezTo>
                    <a:pt x="1392" y="374"/>
                    <a:pt x="1392" y="374"/>
                    <a:pt x="1392" y="374"/>
                  </a:cubicBezTo>
                  <a:cubicBezTo>
                    <a:pt x="1392" y="374"/>
                    <a:pt x="1392" y="374"/>
                    <a:pt x="1392" y="374"/>
                  </a:cubicBezTo>
                  <a:moveTo>
                    <a:pt x="1392" y="374"/>
                  </a:moveTo>
                  <a:cubicBezTo>
                    <a:pt x="1392" y="374"/>
                    <a:pt x="1392" y="374"/>
                    <a:pt x="1392" y="374"/>
                  </a:cubicBezTo>
                  <a:cubicBezTo>
                    <a:pt x="1392" y="374"/>
                    <a:pt x="1392" y="374"/>
                    <a:pt x="1392" y="374"/>
                  </a:cubicBezTo>
                  <a:moveTo>
                    <a:pt x="1392" y="373"/>
                  </a:moveTo>
                  <a:cubicBezTo>
                    <a:pt x="1392" y="374"/>
                    <a:pt x="1392" y="374"/>
                    <a:pt x="1392" y="374"/>
                  </a:cubicBezTo>
                  <a:cubicBezTo>
                    <a:pt x="1392" y="374"/>
                    <a:pt x="1392" y="374"/>
                    <a:pt x="1392" y="373"/>
                  </a:cubicBezTo>
                  <a:moveTo>
                    <a:pt x="1392" y="373"/>
                  </a:moveTo>
                  <a:cubicBezTo>
                    <a:pt x="1392" y="373"/>
                    <a:pt x="1392" y="373"/>
                    <a:pt x="1392" y="373"/>
                  </a:cubicBezTo>
                  <a:cubicBezTo>
                    <a:pt x="1392" y="373"/>
                    <a:pt x="1392" y="373"/>
                    <a:pt x="1392" y="373"/>
                  </a:cubicBezTo>
                  <a:moveTo>
                    <a:pt x="1392" y="373"/>
                  </a:moveTo>
                  <a:cubicBezTo>
                    <a:pt x="1392" y="373"/>
                    <a:pt x="1392" y="373"/>
                    <a:pt x="1392" y="373"/>
                  </a:cubicBezTo>
                  <a:cubicBezTo>
                    <a:pt x="1392" y="373"/>
                    <a:pt x="1392" y="373"/>
                    <a:pt x="1392" y="373"/>
                  </a:cubicBezTo>
                  <a:moveTo>
                    <a:pt x="1392" y="373"/>
                  </a:moveTo>
                  <a:cubicBezTo>
                    <a:pt x="1392" y="373"/>
                    <a:pt x="1392" y="373"/>
                    <a:pt x="1392" y="373"/>
                  </a:cubicBezTo>
                  <a:cubicBezTo>
                    <a:pt x="1392" y="373"/>
                    <a:pt x="1392" y="373"/>
                    <a:pt x="1392" y="373"/>
                  </a:cubicBezTo>
                  <a:moveTo>
                    <a:pt x="1392" y="373"/>
                  </a:moveTo>
                  <a:cubicBezTo>
                    <a:pt x="1392" y="373"/>
                    <a:pt x="1392" y="373"/>
                    <a:pt x="1392" y="373"/>
                  </a:cubicBezTo>
                  <a:cubicBezTo>
                    <a:pt x="1392" y="373"/>
                    <a:pt x="1392" y="373"/>
                    <a:pt x="1392" y="373"/>
                  </a:cubicBezTo>
                  <a:moveTo>
                    <a:pt x="1392" y="373"/>
                  </a:moveTo>
                  <a:cubicBezTo>
                    <a:pt x="1392" y="373"/>
                    <a:pt x="1392" y="373"/>
                    <a:pt x="1392" y="373"/>
                  </a:cubicBezTo>
                  <a:cubicBezTo>
                    <a:pt x="1392" y="373"/>
                    <a:pt x="1392" y="373"/>
                    <a:pt x="1392" y="373"/>
                  </a:cubicBezTo>
                  <a:moveTo>
                    <a:pt x="1434" y="260"/>
                  </a:moveTo>
                  <a:cubicBezTo>
                    <a:pt x="1434" y="261"/>
                    <a:pt x="1434" y="261"/>
                    <a:pt x="1434" y="261"/>
                  </a:cubicBezTo>
                  <a:cubicBezTo>
                    <a:pt x="1434" y="261"/>
                    <a:pt x="1434" y="261"/>
                    <a:pt x="1434" y="260"/>
                  </a:cubicBezTo>
                  <a:moveTo>
                    <a:pt x="1435" y="259"/>
                  </a:moveTo>
                  <a:cubicBezTo>
                    <a:pt x="1434" y="260"/>
                    <a:pt x="1434" y="260"/>
                    <a:pt x="1434" y="260"/>
                  </a:cubicBezTo>
                  <a:cubicBezTo>
                    <a:pt x="1434" y="260"/>
                    <a:pt x="1434" y="260"/>
                    <a:pt x="1435" y="259"/>
                  </a:cubicBezTo>
                  <a:moveTo>
                    <a:pt x="1435" y="259"/>
                  </a:moveTo>
                  <a:cubicBezTo>
                    <a:pt x="1435" y="259"/>
                    <a:pt x="1435" y="259"/>
                    <a:pt x="1435" y="259"/>
                  </a:cubicBezTo>
                  <a:cubicBezTo>
                    <a:pt x="1435" y="259"/>
                    <a:pt x="1435" y="259"/>
                    <a:pt x="1435" y="259"/>
                  </a:cubicBezTo>
                  <a:moveTo>
                    <a:pt x="1435" y="258"/>
                  </a:moveTo>
                  <a:cubicBezTo>
                    <a:pt x="1435" y="258"/>
                    <a:pt x="1435" y="258"/>
                    <a:pt x="1435" y="259"/>
                  </a:cubicBezTo>
                  <a:cubicBezTo>
                    <a:pt x="1435" y="258"/>
                    <a:pt x="1435" y="258"/>
                    <a:pt x="1435" y="258"/>
                  </a:cubicBezTo>
                  <a:moveTo>
                    <a:pt x="1435" y="257"/>
                  </a:moveTo>
                  <a:cubicBezTo>
                    <a:pt x="1435" y="257"/>
                    <a:pt x="1435" y="257"/>
                    <a:pt x="1435" y="258"/>
                  </a:cubicBezTo>
                  <a:cubicBezTo>
                    <a:pt x="1435" y="257"/>
                    <a:pt x="1435" y="257"/>
                    <a:pt x="1435" y="257"/>
                  </a:cubicBezTo>
                  <a:moveTo>
                    <a:pt x="1435" y="256"/>
                  </a:moveTo>
                  <a:cubicBezTo>
                    <a:pt x="1435" y="256"/>
                    <a:pt x="1435" y="256"/>
                    <a:pt x="1435" y="257"/>
                  </a:cubicBezTo>
                  <a:cubicBezTo>
                    <a:pt x="1435" y="256"/>
                    <a:pt x="1435" y="256"/>
                    <a:pt x="1435" y="256"/>
                  </a:cubicBezTo>
                  <a:moveTo>
                    <a:pt x="1435" y="255"/>
                  </a:moveTo>
                  <a:cubicBezTo>
                    <a:pt x="1435" y="255"/>
                    <a:pt x="1435" y="255"/>
                    <a:pt x="1435" y="256"/>
                  </a:cubicBezTo>
                  <a:cubicBezTo>
                    <a:pt x="1435" y="255"/>
                    <a:pt x="1435" y="255"/>
                    <a:pt x="1435" y="255"/>
                  </a:cubicBezTo>
                  <a:moveTo>
                    <a:pt x="1435" y="254"/>
                  </a:moveTo>
                  <a:cubicBezTo>
                    <a:pt x="1435" y="254"/>
                    <a:pt x="1435" y="254"/>
                    <a:pt x="1435" y="255"/>
                  </a:cubicBezTo>
                  <a:cubicBezTo>
                    <a:pt x="1435" y="254"/>
                    <a:pt x="1435" y="254"/>
                    <a:pt x="1435" y="254"/>
                  </a:cubicBezTo>
                  <a:moveTo>
                    <a:pt x="1435" y="253"/>
                  </a:moveTo>
                  <a:cubicBezTo>
                    <a:pt x="1435" y="253"/>
                    <a:pt x="1435" y="253"/>
                    <a:pt x="1435" y="254"/>
                  </a:cubicBezTo>
                  <a:cubicBezTo>
                    <a:pt x="1435" y="253"/>
                    <a:pt x="1435" y="253"/>
                    <a:pt x="1435" y="253"/>
                  </a:cubicBezTo>
                  <a:moveTo>
                    <a:pt x="1434" y="251"/>
                  </a:moveTo>
                  <a:cubicBezTo>
                    <a:pt x="1435" y="252"/>
                    <a:pt x="1435" y="252"/>
                    <a:pt x="1435" y="253"/>
                  </a:cubicBezTo>
                  <a:cubicBezTo>
                    <a:pt x="1435" y="252"/>
                    <a:pt x="1435" y="252"/>
                    <a:pt x="1434" y="251"/>
                  </a:cubicBezTo>
                  <a:moveTo>
                    <a:pt x="1434" y="250"/>
                  </a:moveTo>
                  <a:cubicBezTo>
                    <a:pt x="1434" y="251"/>
                    <a:pt x="1434" y="251"/>
                    <a:pt x="1434" y="251"/>
                  </a:cubicBezTo>
                  <a:cubicBezTo>
                    <a:pt x="1434" y="251"/>
                    <a:pt x="1434" y="251"/>
                    <a:pt x="1434" y="250"/>
                  </a:cubicBezTo>
                  <a:moveTo>
                    <a:pt x="1434" y="249"/>
                  </a:moveTo>
                  <a:cubicBezTo>
                    <a:pt x="1434" y="249"/>
                    <a:pt x="1434" y="250"/>
                    <a:pt x="1434" y="250"/>
                  </a:cubicBezTo>
                  <a:cubicBezTo>
                    <a:pt x="1434" y="250"/>
                    <a:pt x="1434" y="249"/>
                    <a:pt x="1434" y="249"/>
                  </a:cubicBezTo>
                  <a:moveTo>
                    <a:pt x="1433" y="248"/>
                  </a:moveTo>
                  <a:cubicBezTo>
                    <a:pt x="1433" y="248"/>
                    <a:pt x="1434" y="249"/>
                    <a:pt x="1434" y="249"/>
                  </a:cubicBezTo>
                  <a:cubicBezTo>
                    <a:pt x="1434" y="249"/>
                    <a:pt x="1433" y="248"/>
                    <a:pt x="1433" y="248"/>
                  </a:cubicBezTo>
                  <a:moveTo>
                    <a:pt x="1433" y="246"/>
                  </a:moveTo>
                  <a:cubicBezTo>
                    <a:pt x="1433" y="246"/>
                    <a:pt x="1433" y="247"/>
                    <a:pt x="1433" y="248"/>
                  </a:cubicBezTo>
                  <a:cubicBezTo>
                    <a:pt x="1433" y="247"/>
                    <a:pt x="1433" y="246"/>
                    <a:pt x="1433" y="246"/>
                  </a:cubicBezTo>
                  <a:moveTo>
                    <a:pt x="1432" y="245"/>
                  </a:moveTo>
                  <a:cubicBezTo>
                    <a:pt x="1433" y="245"/>
                    <a:pt x="1433" y="246"/>
                    <a:pt x="1433" y="246"/>
                  </a:cubicBezTo>
                  <a:cubicBezTo>
                    <a:pt x="1433" y="246"/>
                    <a:pt x="1433" y="245"/>
                    <a:pt x="1432" y="245"/>
                  </a:cubicBezTo>
                  <a:moveTo>
                    <a:pt x="1431" y="243"/>
                  </a:moveTo>
                  <a:cubicBezTo>
                    <a:pt x="1432" y="244"/>
                    <a:pt x="1432" y="244"/>
                    <a:pt x="1432" y="245"/>
                  </a:cubicBezTo>
                  <a:cubicBezTo>
                    <a:pt x="1432" y="244"/>
                    <a:pt x="1432" y="244"/>
                    <a:pt x="1431" y="243"/>
                  </a:cubicBezTo>
                  <a:moveTo>
                    <a:pt x="1430" y="242"/>
                  </a:moveTo>
                  <a:cubicBezTo>
                    <a:pt x="1431" y="242"/>
                    <a:pt x="1431" y="243"/>
                    <a:pt x="1431" y="243"/>
                  </a:cubicBezTo>
                  <a:cubicBezTo>
                    <a:pt x="1431" y="243"/>
                    <a:pt x="1431" y="242"/>
                    <a:pt x="1430" y="242"/>
                  </a:cubicBezTo>
                  <a:moveTo>
                    <a:pt x="1430" y="240"/>
                  </a:moveTo>
                  <a:cubicBezTo>
                    <a:pt x="1430" y="241"/>
                    <a:pt x="1430" y="241"/>
                    <a:pt x="1430" y="242"/>
                  </a:cubicBezTo>
                  <a:cubicBezTo>
                    <a:pt x="1430" y="241"/>
                    <a:pt x="1430" y="241"/>
                    <a:pt x="1430" y="240"/>
                  </a:cubicBezTo>
                  <a:moveTo>
                    <a:pt x="1429" y="239"/>
                  </a:moveTo>
                  <a:cubicBezTo>
                    <a:pt x="1429" y="239"/>
                    <a:pt x="1429" y="240"/>
                    <a:pt x="1430" y="240"/>
                  </a:cubicBezTo>
                  <a:cubicBezTo>
                    <a:pt x="1429" y="240"/>
                    <a:pt x="1429" y="239"/>
                    <a:pt x="1429" y="239"/>
                  </a:cubicBezTo>
                  <a:moveTo>
                    <a:pt x="1427" y="237"/>
                  </a:moveTo>
                  <a:cubicBezTo>
                    <a:pt x="1428" y="237"/>
                    <a:pt x="1428" y="238"/>
                    <a:pt x="1429" y="239"/>
                  </a:cubicBezTo>
                  <a:cubicBezTo>
                    <a:pt x="1428" y="238"/>
                    <a:pt x="1428" y="237"/>
                    <a:pt x="1427" y="237"/>
                  </a:cubicBezTo>
                  <a:moveTo>
                    <a:pt x="1426" y="235"/>
                  </a:moveTo>
                  <a:cubicBezTo>
                    <a:pt x="1426" y="235"/>
                    <a:pt x="1427" y="236"/>
                    <a:pt x="1427" y="237"/>
                  </a:cubicBezTo>
                  <a:cubicBezTo>
                    <a:pt x="1427" y="236"/>
                    <a:pt x="1426" y="235"/>
                    <a:pt x="1426" y="235"/>
                  </a:cubicBezTo>
                  <a:moveTo>
                    <a:pt x="1425" y="233"/>
                  </a:moveTo>
                  <a:cubicBezTo>
                    <a:pt x="1425" y="233"/>
                    <a:pt x="1426" y="234"/>
                    <a:pt x="1426" y="235"/>
                  </a:cubicBezTo>
                  <a:cubicBezTo>
                    <a:pt x="1426" y="234"/>
                    <a:pt x="1425" y="233"/>
                    <a:pt x="1425" y="233"/>
                  </a:cubicBezTo>
                  <a:moveTo>
                    <a:pt x="1423" y="231"/>
                  </a:moveTo>
                  <a:cubicBezTo>
                    <a:pt x="1424" y="231"/>
                    <a:pt x="1425" y="232"/>
                    <a:pt x="1425" y="233"/>
                  </a:cubicBezTo>
                  <a:cubicBezTo>
                    <a:pt x="1425" y="232"/>
                    <a:pt x="1424" y="231"/>
                    <a:pt x="1423" y="231"/>
                  </a:cubicBezTo>
                  <a:moveTo>
                    <a:pt x="1422" y="229"/>
                  </a:moveTo>
                  <a:cubicBezTo>
                    <a:pt x="1422" y="230"/>
                    <a:pt x="1423" y="230"/>
                    <a:pt x="1423" y="231"/>
                  </a:cubicBezTo>
                  <a:cubicBezTo>
                    <a:pt x="1423" y="230"/>
                    <a:pt x="1422" y="230"/>
                    <a:pt x="1422" y="229"/>
                  </a:cubicBezTo>
                  <a:moveTo>
                    <a:pt x="1420" y="227"/>
                  </a:moveTo>
                  <a:cubicBezTo>
                    <a:pt x="1421" y="227"/>
                    <a:pt x="1421" y="228"/>
                    <a:pt x="1422" y="229"/>
                  </a:cubicBezTo>
                  <a:cubicBezTo>
                    <a:pt x="1421" y="228"/>
                    <a:pt x="1421" y="227"/>
                    <a:pt x="1420" y="227"/>
                  </a:cubicBezTo>
                  <a:moveTo>
                    <a:pt x="1418" y="224"/>
                  </a:moveTo>
                  <a:cubicBezTo>
                    <a:pt x="1419" y="225"/>
                    <a:pt x="1419" y="226"/>
                    <a:pt x="1420" y="227"/>
                  </a:cubicBezTo>
                  <a:cubicBezTo>
                    <a:pt x="1419" y="226"/>
                    <a:pt x="1419" y="225"/>
                    <a:pt x="1418" y="224"/>
                  </a:cubicBezTo>
                  <a:moveTo>
                    <a:pt x="1416" y="222"/>
                  </a:moveTo>
                  <a:cubicBezTo>
                    <a:pt x="1416" y="223"/>
                    <a:pt x="1417" y="224"/>
                    <a:pt x="1418" y="224"/>
                  </a:cubicBezTo>
                  <a:cubicBezTo>
                    <a:pt x="1417" y="224"/>
                    <a:pt x="1416" y="223"/>
                    <a:pt x="1416" y="222"/>
                  </a:cubicBezTo>
                  <a:moveTo>
                    <a:pt x="1414" y="220"/>
                  </a:moveTo>
                  <a:cubicBezTo>
                    <a:pt x="1415" y="220"/>
                    <a:pt x="1416" y="222"/>
                    <a:pt x="1416" y="222"/>
                  </a:cubicBezTo>
                  <a:cubicBezTo>
                    <a:pt x="1416" y="222"/>
                    <a:pt x="1415" y="220"/>
                    <a:pt x="1414" y="220"/>
                  </a:cubicBezTo>
                  <a:moveTo>
                    <a:pt x="1412" y="218"/>
                  </a:moveTo>
                  <a:cubicBezTo>
                    <a:pt x="1412" y="218"/>
                    <a:pt x="1413" y="219"/>
                    <a:pt x="1414" y="220"/>
                  </a:cubicBezTo>
                  <a:cubicBezTo>
                    <a:pt x="1413" y="219"/>
                    <a:pt x="1412" y="218"/>
                    <a:pt x="1412" y="218"/>
                  </a:cubicBezTo>
                  <a:moveTo>
                    <a:pt x="1409" y="215"/>
                  </a:moveTo>
                  <a:cubicBezTo>
                    <a:pt x="1410" y="215"/>
                    <a:pt x="1411" y="217"/>
                    <a:pt x="1412" y="218"/>
                  </a:cubicBezTo>
                  <a:cubicBezTo>
                    <a:pt x="1411" y="217"/>
                    <a:pt x="1410" y="215"/>
                    <a:pt x="1409" y="215"/>
                  </a:cubicBezTo>
                  <a:moveTo>
                    <a:pt x="1407" y="212"/>
                  </a:moveTo>
                  <a:cubicBezTo>
                    <a:pt x="1407" y="213"/>
                    <a:pt x="1409" y="214"/>
                    <a:pt x="1409" y="215"/>
                  </a:cubicBezTo>
                  <a:cubicBezTo>
                    <a:pt x="1409" y="214"/>
                    <a:pt x="1407" y="213"/>
                    <a:pt x="1407" y="212"/>
                  </a:cubicBezTo>
                  <a:moveTo>
                    <a:pt x="1407" y="212"/>
                  </a:moveTo>
                  <a:cubicBezTo>
                    <a:pt x="1406" y="211"/>
                    <a:pt x="1404" y="210"/>
                    <a:pt x="1404" y="210"/>
                  </a:cubicBezTo>
                  <a:cubicBezTo>
                    <a:pt x="1404" y="210"/>
                    <a:pt x="1406" y="211"/>
                    <a:pt x="1407" y="212"/>
                  </a:cubicBezTo>
                  <a:moveTo>
                    <a:pt x="1187" y="177"/>
                  </a:moveTo>
                  <a:cubicBezTo>
                    <a:pt x="1187" y="177"/>
                    <a:pt x="1187" y="177"/>
                    <a:pt x="1187" y="177"/>
                  </a:cubicBezTo>
                  <a:cubicBezTo>
                    <a:pt x="1187" y="177"/>
                    <a:pt x="1187" y="177"/>
                    <a:pt x="1187" y="177"/>
                  </a:cubicBezTo>
                  <a:moveTo>
                    <a:pt x="1187" y="177"/>
                  </a:moveTo>
                  <a:cubicBezTo>
                    <a:pt x="1187" y="177"/>
                    <a:pt x="1187" y="177"/>
                    <a:pt x="1187" y="177"/>
                  </a:cubicBezTo>
                  <a:cubicBezTo>
                    <a:pt x="1187" y="177"/>
                    <a:pt x="1187" y="177"/>
                    <a:pt x="1187" y="177"/>
                  </a:cubicBezTo>
                  <a:moveTo>
                    <a:pt x="1187" y="177"/>
                  </a:moveTo>
                  <a:cubicBezTo>
                    <a:pt x="1187" y="177"/>
                    <a:pt x="1187" y="177"/>
                    <a:pt x="1187" y="177"/>
                  </a:cubicBezTo>
                  <a:cubicBezTo>
                    <a:pt x="1187" y="177"/>
                    <a:pt x="1187" y="177"/>
                    <a:pt x="1187" y="177"/>
                  </a:cubicBezTo>
                  <a:moveTo>
                    <a:pt x="1187" y="177"/>
                  </a:moveTo>
                  <a:cubicBezTo>
                    <a:pt x="1187" y="177"/>
                    <a:pt x="1187" y="177"/>
                    <a:pt x="1187" y="177"/>
                  </a:cubicBezTo>
                  <a:cubicBezTo>
                    <a:pt x="1187" y="177"/>
                    <a:pt x="1187" y="177"/>
                    <a:pt x="1187" y="177"/>
                  </a:cubicBezTo>
                  <a:moveTo>
                    <a:pt x="1187" y="177"/>
                  </a:moveTo>
                  <a:cubicBezTo>
                    <a:pt x="1187" y="177"/>
                    <a:pt x="1187" y="177"/>
                    <a:pt x="1187" y="177"/>
                  </a:cubicBezTo>
                  <a:cubicBezTo>
                    <a:pt x="1187" y="177"/>
                    <a:pt x="1187" y="177"/>
                    <a:pt x="1187" y="177"/>
                  </a:cubicBezTo>
                  <a:moveTo>
                    <a:pt x="1187" y="177"/>
                  </a:moveTo>
                  <a:cubicBezTo>
                    <a:pt x="1187" y="177"/>
                    <a:pt x="1187" y="177"/>
                    <a:pt x="1187" y="177"/>
                  </a:cubicBezTo>
                  <a:cubicBezTo>
                    <a:pt x="1187" y="177"/>
                    <a:pt x="1187" y="177"/>
                    <a:pt x="1187" y="177"/>
                  </a:cubicBezTo>
                  <a:moveTo>
                    <a:pt x="1187" y="176"/>
                  </a:moveTo>
                  <a:cubicBezTo>
                    <a:pt x="1187" y="177"/>
                    <a:pt x="1187" y="177"/>
                    <a:pt x="1187" y="177"/>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cubicBezTo>
                    <a:pt x="1187" y="176"/>
                    <a:pt x="1187" y="176"/>
                    <a:pt x="1187" y="176"/>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7" y="177"/>
                    <a:pt x="1187" y="177"/>
                    <a:pt x="1187" y="177"/>
                  </a:cubicBezTo>
                  <a:cubicBezTo>
                    <a:pt x="1187" y="177"/>
                    <a:pt x="1187" y="177"/>
                    <a:pt x="1186" y="177"/>
                  </a:cubicBezTo>
                  <a:moveTo>
                    <a:pt x="1187" y="177"/>
                  </a:moveTo>
                  <a:cubicBezTo>
                    <a:pt x="1187" y="177"/>
                    <a:pt x="1187" y="177"/>
                    <a:pt x="1187" y="177"/>
                  </a:cubicBezTo>
                  <a:cubicBezTo>
                    <a:pt x="1187" y="177"/>
                    <a:pt x="1187" y="177"/>
                    <a:pt x="1187" y="177"/>
                  </a:cubicBezTo>
                  <a:moveTo>
                    <a:pt x="1180" y="178"/>
                  </a:moveTo>
                  <a:cubicBezTo>
                    <a:pt x="1180" y="178"/>
                    <a:pt x="1180" y="178"/>
                    <a:pt x="1180" y="178"/>
                  </a:cubicBezTo>
                  <a:cubicBezTo>
                    <a:pt x="1180" y="178"/>
                    <a:pt x="1180" y="178"/>
                    <a:pt x="1180" y="178"/>
                  </a:cubicBezTo>
                  <a:moveTo>
                    <a:pt x="1180" y="178"/>
                  </a:moveTo>
                  <a:cubicBezTo>
                    <a:pt x="1180" y="178"/>
                    <a:pt x="1180" y="178"/>
                    <a:pt x="1180" y="178"/>
                  </a:cubicBezTo>
                  <a:cubicBezTo>
                    <a:pt x="1180" y="178"/>
                    <a:pt x="1180" y="178"/>
                    <a:pt x="1180" y="178"/>
                  </a:cubicBezTo>
                  <a:moveTo>
                    <a:pt x="1180" y="178"/>
                  </a:moveTo>
                  <a:cubicBezTo>
                    <a:pt x="1180" y="178"/>
                    <a:pt x="1180" y="178"/>
                    <a:pt x="1180" y="178"/>
                  </a:cubicBezTo>
                  <a:cubicBezTo>
                    <a:pt x="1180" y="178"/>
                    <a:pt x="1180" y="178"/>
                    <a:pt x="1180" y="178"/>
                  </a:cubicBezTo>
                  <a:moveTo>
                    <a:pt x="1180" y="178"/>
                  </a:moveTo>
                  <a:cubicBezTo>
                    <a:pt x="1180" y="178"/>
                    <a:pt x="1180" y="178"/>
                    <a:pt x="1180" y="178"/>
                  </a:cubicBezTo>
                  <a:cubicBezTo>
                    <a:pt x="1180" y="178"/>
                    <a:pt x="1180" y="178"/>
                    <a:pt x="1180" y="178"/>
                  </a:cubicBezTo>
                  <a:moveTo>
                    <a:pt x="1181" y="178"/>
                  </a:moveTo>
                  <a:cubicBezTo>
                    <a:pt x="1180" y="178"/>
                    <a:pt x="1180" y="178"/>
                    <a:pt x="1180" y="178"/>
                  </a:cubicBezTo>
                  <a:cubicBezTo>
                    <a:pt x="1181" y="178"/>
                    <a:pt x="1181" y="178"/>
                    <a:pt x="1181" y="178"/>
                  </a:cubicBezTo>
                  <a:moveTo>
                    <a:pt x="1181" y="178"/>
                  </a:moveTo>
                  <a:cubicBezTo>
                    <a:pt x="1181" y="178"/>
                    <a:pt x="1181" y="178"/>
                    <a:pt x="1181" y="178"/>
                  </a:cubicBezTo>
                  <a:cubicBezTo>
                    <a:pt x="1181" y="178"/>
                    <a:pt x="1181" y="178"/>
                    <a:pt x="1181" y="178"/>
                  </a:cubicBezTo>
                  <a:moveTo>
                    <a:pt x="1181" y="178"/>
                  </a:moveTo>
                  <a:cubicBezTo>
                    <a:pt x="1181" y="178"/>
                    <a:pt x="1181" y="178"/>
                    <a:pt x="1181" y="178"/>
                  </a:cubicBezTo>
                  <a:cubicBezTo>
                    <a:pt x="1181" y="178"/>
                    <a:pt x="1181" y="178"/>
                    <a:pt x="1181" y="178"/>
                  </a:cubicBezTo>
                  <a:moveTo>
                    <a:pt x="1181" y="178"/>
                  </a:moveTo>
                  <a:cubicBezTo>
                    <a:pt x="1181" y="178"/>
                    <a:pt x="1181" y="178"/>
                    <a:pt x="1181" y="178"/>
                  </a:cubicBezTo>
                  <a:cubicBezTo>
                    <a:pt x="1181" y="178"/>
                    <a:pt x="1181" y="178"/>
                    <a:pt x="1181" y="178"/>
                  </a:cubicBezTo>
                  <a:moveTo>
                    <a:pt x="1181" y="178"/>
                  </a:moveTo>
                  <a:cubicBezTo>
                    <a:pt x="1181" y="178"/>
                    <a:pt x="1181" y="178"/>
                    <a:pt x="1181" y="178"/>
                  </a:cubicBezTo>
                  <a:cubicBezTo>
                    <a:pt x="1181" y="178"/>
                    <a:pt x="1181" y="178"/>
                    <a:pt x="1181" y="178"/>
                  </a:cubicBezTo>
                  <a:moveTo>
                    <a:pt x="1181" y="178"/>
                  </a:moveTo>
                  <a:cubicBezTo>
                    <a:pt x="1181" y="178"/>
                    <a:pt x="1181" y="178"/>
                    <a:pt x="1181" y="178"/>
                  </a:cubicBezTo>
                  <a:cubicBezTo>
                    <a:pt x="1181" y="178"/>
                    <a:pt x="1181" y="178"/>
                    <a:pt x="1181" y="178"/>
                  </a:cubicBezTo>
                  <a:moveTo>
                    <a:pt x="1181" y="178"/>
                  </a:moveTo>
                  <a:cubicBezTo>
                    <a:pt x="1182" y="178"/>
                    <a:pt x="1182" y="178"/>
                    <a:pt x="1182" y="178"/>
                  </a:cubicBezTo>
                  <a:cubicBezTo>
                    <a:pt x="1182" y="178"/>
                    <a:pt x="1182" y="178"/>
                    <a:pt x="1181" y="178"/>
                  </a:cubicBezTo>
                  <a:moveTo>
                    <a:pt x="1182" y="178"/>
                  </a:moveTo>
                  <a:cubicBezTo>
                    <a:pt x="1182" y="178"/>
                    <a:pt x="1182" y="178"/>
                    <a:pt x="1182" y="178"/>
                  </a:cubicBezTo>
                  <a:cubicBezTo>
                    <a:pt x="1182" y="178"/>
                    <a:pt x="1182" y="178"/>
                    <a:pt x="1182" y="178"/>
                  </a:cubicBezTo>
                  <a:moveTo>
                    <a:pt x="1182" y="178"/>
                  </a:moveTo>
                  <a:cubicBezTo>
                    <a:pt x="1182" y="178"/>
                    <a:pt x="1182" y="178"/>
                    <a:pt x="1182" y="178"/>
                  </a:cubicBezTo>
                  <a:cubicBezTo>
                    <a:pt x="1182" y="178"/>
                    <a:pt x="1182" y="178"/>
                    <a:pt x="1182" y="178"/>
                  </a:cubicBezTo>
                  <a:moveTo>
                    <a:pt x="1182" y="178"/>
                  </a:moveTo>
                  <a:cubicBezTo>
                    <a:pt x="1182" y="178"/>
                    <a:pt x="1182" y="178"/>
                    <a:pt x="1182" y="178"/>
                  </a:cubicBezTo>
                  <a:cubicBezTo>
                    <a:pt x="1182" y="178"/>
                    <a:pt x="1182" y="178"/>
                    <a:pt x="1182" y="178"/>
                  </a:cubicBezTo>
                  <a:moveTo>
                    <a:pt x="1182" y="178"/>
                  </a:moveTo>
                  <a:cubicBezTo>
                    <a:pt x="1182" y="178"/>
                    <a:pt x="1182" y="178"/>
                    <a:pt x="1182" y="178"/>
                  </a:cubicBezTo>
                  <a:cubicBezTo>
                    <a:pt x="1182" y="178"/>
                    <a:pt x="1182" y="178"/>
                    <a:pt x="1182" y="178"/>
                  </a:cubicBezTo>
                  <a:moveTo>
                    <a:pt x="1182" y="178"/>
                  </a:moveTo>
                  <a:cubicBezTo>
                    <a:pt x="1182" y="178"/>
                    <a:pt x="1182" y="178"/>
                    <a:pt x="1182" y="178"/>
                  </a:cubicBezTo>
                  <a:cubicBezTo>
                    <a:pt x="1182" y="178"/>
                    <a:pt x="1182" y="178"/>
                    <a:pt x="1182" y="178"/>
                  </a:cubicBezTo>
                  <a:moveTo>
                    <a:pt x="1182" y="178"/>
                  </a:moveTo>
                  <a:cubicBezTo>
                    <a:pt x="1182" y="178"/>
                    <a:pt x="1182" y="178"/>
                    <a:pt x="1182" y="178"/>
                  </a:cubicBezTo>
                  <a:cubicBezTo>
                    <a:pt x="1182" y="178"/>
                    <a:pt x="1182" y="178"/>
                    <a:pt x="1182" y="178"/>
                  </a:cubicBezTo>
                  <a:moveTo>
                    <a:pt x="1182" y="178"/>
                  </a:moveTo>
                  <a:cubicBezTo>
                    <a:pt x="1182" y="178"/>
                    <a:pt x="1182" y="178"/>
                    <a:pt x="1182" y="178"/>
                  </a:cubicBezTo>
                  <a:cubicBezTo>
                    <a:pt x="1182" y="178"/>
                    <a:pt x="1182" y="178"/>
                    <a:pt x="1182" y="178"/>
                  </a:cubicBezTo>
                  <a:moveTo>
                    <a:pt x="1182" y="178"/>
                  </a:moveTo>
                  <a:cubicBezTo>
                    <a:pt x="1183" y="178"/>
                    <a:pt x="1183" y="178"/>
                    <a:pt x="1183" y="178"/>
                  </a:cubicBezTo>
                  <a:cubicBezTo>
                    <a:pt x="1182" y="178"/>
                    <a:pt x="1182" y="178"/>
                    <a:pt x="1182" y="178"/>
                  </a:cubicBezTo>
                  <a:moveTo>
                    <a:pt x="1183" y="178"/>
                  </a:moveTo>
                  <a:cubicBezTo>
                    <a:pt x="1183" y="178"/>
                    <a:pt x="1183" y="178"/>
                    <a:pt x="1183" y="178"/>
                  </a:cubicBezTo>
                  <a:cubicBezTo>
                    <a:pt x="1183" y="178"/>
                    <a:pt x="1183" y="178"/>
                    <a:pt x="1183" y="178"/>
                  </a:cubicBezTo>
                  <a:moveTo>
                    <a:pt x="1183" y="178"/>
                  </a:moveTo>
                  <a:cubicBezTo>
                    <a:pt x="1183" y="178"/>
                    <a:pt x="1183" y="178"/>
                    <a:pt x="1183" y="178"/>
                  </a:cubicBezTo>
                  <a:cubicBezTo>
                    <a:pt x="1183" y="178"/>
                    <a:pt x="1183" y="178"/>
                    <a:pt x="1183" y="178"/>
                  </a:cubicBezTo>
                  <a:moveTo>
                    <a:pt x="1183" y="178"/>
                  </a:moveTo>
                  <a:cubicBezTo>
                    <a:pt x="1183" y="178"/>
                    <a:pt x="1183" y="178"/>
                    <a:pt x="1183" y="178"/>
                  </a:cubicBezTo>
                  <a:cubicBezTo>
                    <a:pt x="1183" y="178"/>
                    <a:pt x="1183" y="178"/>
                    <a:pt x="1183" y="178"/>
                  </a:cubicBezTo>
                  <a:moveTo>
                    <a:pt x="1183" y="178"/>
                  </a:moveTo>
                  <a:cubicBezTo>
                    <a:pt x="1183" y="178"/>
                    <a:pt x="1183" y="178"/>
                    <a:pt x="1183" y="178"/>
                  </a:cubicBezTo>
                  <a:cubicBezTo>
                    <a:pt x="1183" y="178"/>
                    <a:pt x="1183" y="178"/>
                    <a:pt x="1183" y="178"/>
                  </a:cubicBezTo>
                  <a:moveTo>
                    <a:pt x="1183" y="178"/>
                  </a:moveTo>
                  <a:cubicBezTo>
                    <a:pt x="1183" y="178"/>
                    <a:pt x="1183" y="178"/>
                    <a:pt x="1183" y="178"/>
                  </a:cubicBezTo>
                  <a:cubicBezTo>
                    <a:pt x="1183" y="178"/>
                    <a:pt x="1183" y="178"/>
                    <a:pt x="1183" y="178"/>
                  </a:cubicBezTo>
                  <a:moveTo>
                    <a:pt x="1183" y="178"/>
                  </a:moveTo>
                  <a:cubicBezTo>
                    <a:pt x="1183" y="178"/>
                    <a:pt x="1183" y="178"/>
                    <a:pt x="1183" y="178"/>
                  </a:cubicBezTo>
                  <a:cubicBezTo>
                    <a:pt x="1183" y="178"/>
                    <a:pt x="1183" y="178"/>
                    <a:pt x="1183" y="178"/>
                  </a:cubicBezTo>
                  <a:moveTo>
                    <a:pt x="1183" y="178"/>
                  </a:moveTo>
                  <a:cubicBezTo>
                    <a:pt x="1183" y="178"/>
                    <a:pt x="1183" y="178"/>
                    <a:pt x="1183" y="178"/>
                  </a:cubicBezTo>
                  <a:cubicBezTo>
                    <a:pt x="1183" y="178"/>
                    <a:pt x="1183" y="178"/>
                    <a:pt x="1183" y="178"/>
                  </a:cubicBezTo>
                  <a:moveTo>
                    <a:pt x="1183" y="178"/>
                  </a:moveTo>
                  <a:cubicBezTo>
                    <a:pt x="1183" y="178"/>
                    <a:pt x="1183" y="178"/>
                    <a:pt x="1183" y="178"/>
                  </a:cubicBezTo>
                  <a:cubicBezTo>
                    <a:pt x="1183" y="178"/>
                    <a:pt x="1183" y="178"/>
                    <a:pt x="1183" y="178"/>
                  </a:cubicBezTo>
                  <a:moveTo>
                    <a:pt x="1183" y="178"/>
                  </a:moveTo>
                  <a:cubicBezTo>
                    <a:pt x="1184" y="178"/>
                    <a:pt x="1184" y="178"/>
                    <a:pt x="1184" y="178"/>
                  </a:cubicBezTo>
                  <a:cubicBezTo>
                    <a:pt x="1183" y="178"/>
                    <a:pt x="1183" y="178"/>
                    <a:pt x="1183" y="178"/>
                  </a:cubicBezTo>
                  <a:moveTo>
                    <a:pt x="1184" y="177"/>
                  </a:moveTo>
                  <a:cubicBezTo>
                    <a:pt x="1184" y="177"/>
                    <a:pt x="1184" y="177"/>
                    <a:pt x="1184" y="178"/>
                  </a:cubicBezTo>
                  <a:cubicBezTo>
                    <a:pt x="1184" y="177"/>
                    <a:pt x="1184" y="177"/>
                    <a:pt x="1184" y="177"/>
                  </a:cubicBezTo>
                  <a:moveTo>
                    <a:pt x="1184" y="177"/>
                  </a:moveTo>
                  <a:cubicBezTo>
                    <a:pt x="1184" y="177"/>
                    <a:pt x="1184" y="177"/>
                    <a:pt x="1184" y="177"/>
                  </a:cubicBezTo>
                  <a:cubicBezTo>
                    <a:pt x="1184" y="177"/>
                    <a:pt x="1184" y="177"/>
                    <a:pt x="1184" y="177"/>
                  </a:cubicBezTo>
                  <a:moveTo>
                    <a:pt x="1184" y="177"/>
                  </a:moveTo>
                  <a:cubicBezTo>
                    <a:pt x="1184" y="177"/>
                    <a:pt x="1184" y="177"/>
                    <a:pt x="1184" y="177"/>
                  </a:cubicBezTo>
                  <a:cubicBezTo>
                    <a:pt x="1184" y="177"/>
                    <a:pt x="1184" y="177"/>
                    <a:pt x="1184" y="177"/>
                  </a:cubicBezTo>
                  <a:moveTo>
                    <a:pt x="1184" y="177"/>
                  </a:moveTo>
                  <a:cubicBezTo>
                    <a:pt x="1184" y="177"/>
                    <a:pt x="1184" y="177"/>
                    <a:pt x="1184" y="177"/>
                  </a:cubicBezTo>
                  <a:cubicBezTo>
                    <a:pt x="1184" y="177"/>
                    <a:pt x="1184" y="177"/>
                    <a:pt x="1184" y="177"/>
                  </a:cubicBezTo>
                  <a:moveTo>
                    <a:pt x="1178" y="179"/>
                  </a:moveTo>
                  <a:cubicBezTo>
                    <a:pt x="1178" y="179"/>
                    <a:pt x="1178" y="179"/>
                    <a:pt x="1178" y="179"/>
                  </a:cubicBezTo>
                  <a:cubicBezTo>
                    <a:pt x="1178" y="179"/>
                    <a:pt x="1178" y="179"/>
                    <a:pt x="1178" y="179"/>
                  </a:cubicBezTo>
                  <a:moveTo>
                    <a:pt x="1178" y="179"/>
                  </a:moveTo>
                  <a:cubicBezTo>
                    <a:pt x="1178" y="179"/>
                    <a:pt x="1178" y="179"/>
                    <a:pt x="1178" y="179"/>
                  </a:cubicBezTo>
                  <a:cubicBezTo>
                    <a:pt x="1178" y="179"/>
                    <a:pt x="1178" y="179"/>
                    <a:pt x="1178" y="179"/>
                  </a:cubicBezTo>
                  <a:moveTo>
                    <a:pt x="1178" y="179"/>
                  </a:moveTo>
                  <a:cubicBezTo>
                    <a:pt x="1178" y="179"/>
                    <a:pt x="1178" y="179"/>
                    <a:pt x="1178" y="179"/>
                  </a:cubicBezTo>
                  <a:cubicBezTo>
                    <a:pt x="1178" y="179"/>
                    <a:pt x="1178" y="179"/>
                    <a:pt x="1178" y="179"/>
                  </a:cubicBezTo>
                  <a:moveTo>
                    <a:pt x="1178" y="179"/>
                  </a:moveTo>
                  <a:cubicBezTo>
                    <a:pt x="1178" y="179"/>
                    <a:pt x="1178" y="179"/>
                    <a:pt x="1178" y="179"/>
                  </a:cubicBezTo>
                  <a:cubicBezTo>
                    <a:pt x="1178" y="179"/>
                    <a:pt x="1178" y="179"/>
                    <a:pt x="1178" y="179"/>
                  </a:cubicBezTo>
                  <a:moveTo>
                    <a:pt x="1178" y="179"/>
                  </a:moveTo>
                  <a:cubicBezTo>
                    <a:pt x="1178" y="179"/>
                    <a:pt x="1178" y="179"/>
                    <a:pt x="1178" y="179"/>
                  </a:cubicBezTo>
                  <a:cubicBezTo>
                    <a:pt x="1178" y="179"/>
                    <a:pt x="1178" y="179"/>
                    <a:pt x="1178" y="179"/>
                  </a:cubicBezTo>
                  <a:moveTo>
                    <a:pt x="1178" y="179"/>
                  </a:moveTo>
                  <a:cubicBezTo>
                    <a:pt x="1178" y="179"/>
                    <a:pt x="1178" y="179"/>
                    <a:pt x="1178" y="179"/>
                  </a:cubicBezTo>
                  <a:cubicBezTo>
                    <a:pt x="1178" y="179"/>
                    <a:pt x="1178" y="179"/>
                    <a:pt x="1178" y="179"/>
                  </a:cubicBezTo>
                  <a:moveTo>
                    <a:pt x="1178" y="179"/>
                  </a:moveTo>
                  <a:cubicBezTo>
                    <a:pt x="1178" y="179"/>
                    <a:pt x="1178" y="179"/>
                    <a:pt x="1178" y="179"/>
                  </a:cubicBezTo>
                  <a:cubicBezTo>
                    <a:pt x="1178" y="179"/>
                    <a:pt x="1178" y="179"/>
                    <a:pt x="1178" y="179"/>
                  </a:cubicBezTo>
                  <a:moveTo>
                    <a:pt x="1178" y="179"/>
                  </a:moveTo>
                  <a:cubicBezTo>
                    <a:pt x="1178" y="179"/>
                    <a:pt x="1178" y="179"/>
                    <a:pt x="1178" y="179"/>
                  </a:cubicBezTo>
                  <a:cubicBezTo>
                    <a:pt x="1178" y="179"/>
                    <a:pt x="1178" y="179"/>
                    <a:pt x="1178" y="179"/>
                  </a:cubicBezTo>
                  <a:moveTo>
                    <a:pt x="1178" y="179"/>
                  </a:moveTo>
                  <a:cubicBezTo>
                    <a:pt x="1178" y="179"/>
                    <a:pt x="1178" y="179"/>
                    <a:pt x="1178" y="179"/>
                  </a:cubicBezTo>
                  <a:cubicBezTo>
                    <a:pt x="1178" y="179"/>
                    <a:pt x="1178" y="179"/>
                    <a:pt x="1178" y="179"/>
                  </a:cubicBezTo>
                  <a:moveTo>
                    <a:pt x="1178" y="179"/>
                  </a:moveTo>
                  <a:cubicBezTo>
                    <a:pt x="1178" y="179"/>
                    <a:pt x="1178" y="179"/>
                    <a:pt x="1178" y="179"/>
                  </a:cubicBezTo>
                  <a:cubicBezTo>
                    <a:pt x="1178" y="179"/>
                    <a:pt x="1178" y="179"/>
                    <a:pt x="1178" y="179"/>
                  </a:cubicBezTo>
                  <a:moveTo>
                    <a:pt x="1178" y="179"/>
                  </a:moveTo>
                  <a:cubicBezTo>
                    <a:pt x="1178" y="179"/>
                    <a:pt x="1178" y="179"/>
                    <a:pt x="1178" y="179"/>
                  </a:cubicBezTo>
                  <a:cubicBezTo>
                    <a:pt x="1178" y="179"/>
                    <a:pt x="1178" y="179"/>
                    <a:pt x="1178" y="179"/>
                  </a:cubicBezTo>
                  <a:moveTo>
                    <a:pt x="1178" y="179"/>
                  </a:moveTo>
                  <a:cubicBezTo>
                    <a:pt x="1178" y="179"/>
                    <a:pt x="1178" y="179"/>
                    <a:pt x="1178" y="179"/>
                  </a:cubicBezTo>
                  <a:cubicBezTo>
                    <a:pt x="1178" y="179"/>
                    <a:pt x="1178" y="179"/>
                    <a:pt x="1178" y="179"/>
                  </a:cubicBezTo>
                  <a:moveTo>
                    <a:pt x="1178" y="179"/>
                  </a:moveTo>
                  <a:cubicBezTo>
                    <a:pt x="1178" y="179"/>
                    <a:pt x="1178" y="179"/>
                    <a:pt x="1178" y="179"/>
                  </a:cubicBezTo>
                  <a:cubicBezTo>
                    <a:pt x="1178" y="179"/>
                    <a:pt x="1178" y="179"/>
                    <a:pt x="1178" y="179"/>
                  </a:cubicBezTo>
                  <a:moveTo>
                    <a:pt x="1179" y="179"/>
                  </a:moveTo>
                  <a:cubicBezTo>
                    <a:pt x="1178" y="179"/>
                    <a:pt x="1178" y="179"/>
                    <a:pt x="1178" y="179"/>
                  </a:cubicBezTo>
                  <a:cubicBezTo>
                    <a:pt x="1179" y="179"/>
                    <a:pt x="1179" y="179"/>
                    <a:pt x="1179" y="179"/>
                  </a:cubicBezTo>
                  <a:moveTo>
                    <a:pt x="1179" y="179"/>
                  </a:moveTo>
                  <a:cubicBezTo>
                    <a:pt x="1179" y="179"/>
                    <a:pt x="1179" y="179"/>
                    <a:pt x="1179" y="179"/>
                  </a:cubicBezTo>
                  <a:cubicBezTo>
                    <a:pt x="1179" y="179"/>
                    <a:pt x="1179" y="179"/>
                    <a:pt x="1179" y="179"/>
                  </a:cubicBezTo>
                  <a:moveTo>
                    <a:pt x="1179" y="179"/>
                  </a:moveTo>
                  <a:cubicBezTo>
                    <a:pt x="1179" y="179"/>
                    <a:pt x="1179" y="179"/>
                    <a:pt x="1179" y="179"/>
                  </a:cubicBezTo>
                  <a:cubicBezTo>
                    <a:pt x="1179" y="179"/>
                    <a:pt x="1179" y="179"/>
                    <a:pt x="1179" y="179"/>
                  </a:cubicBezTo>
                  <a:moveTo>
                    <a:pt x="1179" y="179"/>
                  </a:moveTo>
                  <a:cubicBezTo>
                    <a:pt x="1179" y="179"/>
                    <a:pt x="1179" y="179"/>
                    <a:pt x="1179" y="179"/>
                  </a:cubicBezTo>
                  <a:cubicBezTo>
                    <a:pt x="1179" y="179"/>
                    <a:pt x="1179" y="179"/>
                    <a:pt x="1179" y="179"/>
                  </a:cubicBezTo>
                  <a:moveTo>
                    <a:pt x="1179" y="179"/>
                  </a:moveTo>
                  <a:cubicBezTo>
                    <a:pt x="1179" y="179"/>
                    <a:pt x="1179" y="179"/>
                    <a:pt x="1179" y="179"/>
                  </a:cubicBezTo>
                  <a:cubicBezTo>
                    <a:pt x="1179" y="179"/>
                    <a:pt x="1179" y="179"/>
                    <a:pt x="1179" y="179"/>
                  </a:cubicBezTo>
                  <a:moveTo>
                    <a:pt x="1179" y="179"/>
                  </a:moveTo>
                  <a:cubicBezTo>
                    <a:pt x="1179" y="179"/>
                    <a:pt x="1179" y="179"/>
                    <a:pt x="1179" y="179"/>
                  </a:cubicBezTo>
                  <a:cubicBezTo>
                    <a:pt x="1179" y="179"/>
                    <a:pt x="1179" y="179"/>
                    <a:pt x="1179" y="179"/>
                  </a:cubicBezTo>
                  <a:moveTo>
                    <a:pt x="1179" y="179"/>
                  </a:moveTo>
                  <a:cubicBezTo>
                    <a:pt x="1179" y="179"/>
                    <a:pt x="1179" y="179"/>
                    <a:pt x="1179" y="179"/>
                  </a:cubicBezTo>
                  <a:cubicBezTo>
                    <a:pt x="1179" y="179"/>
                    <a:pt x="1179" y="179"/>
                    <a:pt x="1179" y="179"/>
                  </a:cubicBezTo>
                  <a:moveTo>
                    <a:pt x="1179" y="179"/>
                  </a:moveTo>
                  <a:cubicBezTo>
                    <a:pt x="1179" y="179"/>
                    <a:pt x="1179" y="179"/>
                    <a:pt x="1179" y="179"/>
                  </a:cubicBezTo>
                  <a:cubicBezTo>
                    <a:pt x="1179" y="179"/>
                    <a:pt x="1179" y="179"/>
                    <a:pt x="1179" y="179"/>
                  </a:cubicBezTo>
                  <a:moveTo>
                    <a:pt x="1179" y="179"/>
                  </a:moveTo>
                  <a:cubicBezTo>
                    <a:pt x="1179" y="179"/>
                    <a:pt x="1179" y="179"/>
                    <a:pt x="1179" y="179"/>
                  </a:cubicBezTo>
                  <a:cubicBezTo>
                    <a:pt x="1179" y="179"/>
                    <a:pt x="1179" y="179"/>
                    <a:pt x="1179" y="179"/>
                  </a:cubicBezTo>
                  <a:moveTo>
                    <a:pt x="1179" y="179"/>
                  </a:moveTo>
                  <a:cubicBezTo>
                    <a:pt x="1179" y="179"/>
                    <a:pt x="1179" y="179"/>
                    <a:pt x="1179" y="179"/>
                  </a:cubicBezTo>
                  <a:cubicBezTo>
                    <a:pt x="1179" y="179"/>
                    <a:pt x="1179" y="179"/>
                    <a:pt x="1179" y="179"/>
                  </a:cubicBezTo>
                  <a:moveTo>
                    <a:pt x="1179" y="179"/>
                  </a:moveTo>
                  <a:cubicBezTo>
                    <a:pt x="1179" y="179"/>
                    <a:pt x="1179" y="179"/>
                    <a:pt x="1179" y="179"/>
                  </a:cubicBezTo>
                  <a:cubicBezTo>
                    <a:pt x="1179" y="179"/>
                    <a:pt x="1179" y="179"/>
                    <a:pt x="1179" y="179"/>
                  </a:cubicBezTo>
                  <a:moveTo>
                    <a:pt x="1179" y="179"/>
                  </a:moveTo>
                  <a:cubicBezTo>
                    <a:pt x="1179" y="179"/>
                    <a:pt x="1179" y="179"/>
                    <a:pt x="1179" y="179"/>
                  </a:cubicBezTo>
                  <a:cubicBezTo>
                    <a:pt x="1179" y="179"/>
                    <a:pt x="1179" y="179"/>
                    <a:pt x="1179" y="179"/>
                  </a:cubicBezTo>
                  <a:moveTo>
                    <a:pt x="1179" y="179"/>
                  </a:moveTo>
                  <a:cubicBezTo>
                    <a:pt x="1179" y="179"/>
                    <a:pt x="1179" y="179"/>
                    <a:pt x="1179" y="179"/>
                  </a:cubicBezTo>
                  <a:cubicBezTo>
                    <a:pt x="1179" y="179"/>
                    <a:pt x="1179" y="179"/>
                    <a:pt x="1179" y="179"/>
                  </a:cubicBezTo>
                  <a:moveTo>
                    <a:pt x="1179" y="179"/>
                  </a:moveTo>
                  <a:cubicBezTo>
                    <a:pt x="1179" y="179"/>
                    <a:pt x="1179" y="179"/>
                    <a:pt x="1179" y="179"/>
                  </a:cubicBezTo>
                  <a:cubicBezTo>
                    <a:pt x="1179" y="179"/>
                    <a:pt x="1179" y="179"/>
                    <a:pt x="1179" y="179"/>
                  </a:cubicBezTo>
                  <a:moveTo>
                    <a:pt x="1179" y="179"/>
                  </a:moveTo>
                  <a:cubicBezTo>
                    <a:pt x="1179" y="179"/>
                    <a:pt x="1179" y="179"/>
                    <a:pt x="1179" y="179"/>
                  </a:cubicBezTo>
                  <a:cubicBezTo>
                    <a:pt x="1179" y="179"/>
                    <a:pt x="1179" y="179"/>
                    <a:pt x="1179" y="179"/>
                  </a:cubicBezTo>
                  <a:moveTo>
                    <a:pt x="1179" y="179"/>
                  </a:moveTo>
                  <a:cubicBezTo>
                    <a:pt x="1179" y="179"/>
                    <a:pt x="1179" y="179"/>
                    <a:pt x="1179" y="179"/>
                  </a:cubicBezTo>
                  <a:cubicBezTo>
                    <a:pt x="1179" y="179"/>
                    <a:pt x="1179" y="179"/>
                    <a:pt x="1179" y="179"/>
                  </a:cubicBezTo>
                  <a:moveTo>
                    <a:pt x="1179" y="179"/>
                  </a:moveTo>
                  <a:cubicBezTo>
                    <a:pt x="1179" y="179"/>
                    <a:pt x="1179" y="179"/>
                    <a:pt x="1179" y="179"/>
                  </a:cubicBezTo>
                  <a:cubicBezTo>
                    <a:pt x="1179" y="179"/>
                    <a:pt x="1179" y="179"/>
                    <a:pt x="1179" y="179"/>
                  </a:cubicBezTo>
                  <a:moveTo>
                    <a:pt x="1179" y="179"/>
                  </a:moveTo>
                  <a:cubicBezTo>
                    <a:pt x="1179" y="179"/>
                    <a:pt x="1179" y="179"/>
                    <a:pt x="1179" y="179"/>
                  </a:cubicBezTo>
                  <a:cubicBezTo>
                    <a:pt x="1179" y="179"/>
                    <a:pt x="1179" y="179"/>
                    <a:pt x="1179" y="179"/>
                  </a:cubicBezTo>
                  <a:cubicBezTo>
                    <a:pt x="1179" y="179"/>
                    <a:pt x="1179" y="179"/>
                    <a:pt x="1179" y="179"/>
                  </a:cubicBezTo>
                  <a:cubicBezTo>
                    <a:pt x="1179" y="179"/>
                    <a:pt x="1179" y="179"/>
                    <a:pt x="1179" y="179"/>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162" y="111"/>
                  </a:moveTo>
                  <a:cubicBezTo>
                    <a:pt x="1162" y="111"/>
                    <a:pt x="1161" y="110"/>
                    <a:pt x="1161" y="110"/>
                  </a:cubicBezTo>
                  <a:cubicBezTo>
                    <a:pt x="1161" y="110"/>
                    <a:pt x="1162" y="111"/>
                    <a:pt x="1162" y="111"/>
                  </a:cubicBezTo>
                  <a:moveTo>
                    <a:pt x="1164" y="111"/>
                  </a:moveTo>
                  <a:cubicBezTo>
                    <a:pt x="1163" y="111"/>
                    <a:pt x="1163" y="111"/>
                    <a:pt x="1162" y="111"/>
                  </a:cubicBezTo>
                  <a:cubicBezTo>
                    <a:pt x="1163" y="111"/>
                    <a:pt x="1163" y="111"/>
                    <a:pt x="1164" y="111"/>
                  </a:cubicBezTo>
                  <a:moveTo>
                    <a:pt x="1165" y="112"/>
                  </a:moveTo>
                  <a:cubicBezTo>
                    <a:pt x="1164" y="112"/>
                    <a:pt x="1164" y="112"/>
                    <a:pt x="1164" y="111"/>
                  </a:cubicBezTo>
                  <a:cubicBezTo>
                    <a:pt x="1164" y="112"/>
                    <a:pt x="1164" y="112"/>
                    <a:pt x="1165" y="112"/>
                  </a:cubicBezTo>
                  <a:moveTo>
                    <a:pt x="1166" y="112"/>
                  </a:moveTo>
                  <a:cubicBezTo>
                    <a:pt x="1166" y="112"/>
                    <a:pt x="1165" y="112"/>
                    <a:pt x="1165" y="112"/>
                  </a:cubicBezTo>
                  <a:cubicBezTo>
                    <a:pt x="1165" y="112"/>
                    <a:pt x="1166" y="112"/>
                    <a:pt x="1166" y="112"/>
                  </a:cubicBezTo>
                  <a:moveTo>
                    <a:pt x="1167" y="113"/>
                  </a:moveTo>
                  <a:cubicBezTo>
                    <a:pt x="1167" y="113"/>
                    <a:pt x="1167" y="112"/>
                    <a:pt x="1166" y="112"/>
                  </a:cubicBezTo>
                  <a:cubicBezTo>
                    <a:pt x="1167" y="112"/>
                    <a:pt x="1167" y="113"/>
                    <a:pt x="1167" y="113"/>
                  </a:cubicBezTo>
                  <a:moveTo>
                    <a:pt x="1168" y="113"/>
                  </a:moveTo>
                  <a:cubicBezTo>
                    <a:pt x="1168" y="113"/>
                    <a:pt x="1167" y="113"/>
                    <a:pt x="1167" y="113"/>
                  </a:cubicBezTo>
                  <a:cubicBezTo>
                    <a:pt x="1167" y="113"/>
                    <a:pt x="1168" y="113"/>
                    <a:pt x="1168" y="113"/>
                  </a:cubicBezTo>
                  <a:moveTo>
                    <a:pt x="1169" y="114"/>
                  </a:moveTo>
                  <a:cubicBezTo>
                    <a:pt x="1169" y="114"/>
                    <a:pt x="1168" y="114"/>
                    <a:pt x="1168" y="113"/>
                  </a:cubicBezTo>
                  <a:cubicBezTo>
                    <a:pt x="1168" y="114"/>
                    <a:pt x="1169" y="114"/>
                    <a:pt x="1169" y="114"/>
                  </a:cubicBezTo>
                  <a:moveTo>
                    <a:pt x="1170" y="114"/>
                  </a:moveTo>
                  <a:cubicBezTo>
                    <a:pt x="1170" y="114"/>
                    <a:pt x="1170" y="114"/>
                    <a:pt x="1169" y="114"/>
                  </a:cubicBezTo>
                  <a:cubicBezTo>
                    <a:pt x="1170" y="114"/>
                    <a:pt x="1170" y="114"/>
                    <a:pt x="1170" y="114"/>
                  </a:cubicBezTo>
                  <a:moveTo>
                    <a:pt x="1171" y="115"/>
                  </a:moveTo>
                  <a:cubicBezTo>
                    <a:pt x="1170" y="114"/>
                    <a:pt x="1170" y="114"/>
                    <a:pt x="1170" y="114"/>
                  </a:cubicBezTo>
                  <a:cubicBezTo>
                    <a:pt x="1170" y="114"/>
                    <a:pt x="1170" y="114"/>
                    <a:pt x="1171" y="115"/>
                  </a:cubicBezTo>
                  <a:moveTo>
                    <a:pt x="1172" y="115"/>
                  </a:moveTo>
                  <a:cubicBezTo>
                    <a:pt x="1171" y="115"/>
                    <a:pt x="1171" y="115"/>
                    <a:pt x="1171" y="115"/>
                  </a:cubicBezTo>
                  <a:cubicBezTo>
                    <a:pt x="1171" y="115"/>
                    <a:pt x="1171" y="115"/>
                    <a:pt x="1172" y="115"/>
                  </a:cubicBezTo>
                  <a:moveTo>
                    <a:pt x="1172" y="115"/>
                  </a:moveTo>
                  <a:cubicBezTo>
                    <a:pt x="1172" y="115"/>
                    <a:pt x="1172" y="115"/>
                    <a:pt x="1172" y="115"/>
                  </a:cubicBezTo>
                  <a:cubicBezTo>
                    <a:pt x="1172" y="115"/>
                    <a:pt x="1172" y="115"/>
                    <a:pt x="1172" y="115"/>
                  </a:cubicBezTo>
                  <a:moveTo>
                    <a:pt x="1173" y="116"/>
                  </a:moveTo>
                  <a:cubicBezTo>
                    <a:pt x="1173" y="115"/>
                    <a:pt x="1173" y="115"/>
                    <a:pt x="1172" y="115"/>
                  </a:cubicBezTo>
                  <a:cubicBezTo>
                    <a:pt x="1173" y="115"/>
                    <a:pt x="1173" y="115"/>
                    <a:pt x="1173" y="116"/>
                  </a:cubicBezTo>
                  <a:moveTo>
                    <a:pt x="1174" y="116"/>
                  </a:moveTo>
                  <a:cubicBezTo>
                    <a:pt x="1174" y="116"/>
                    <a:pt x="1173" y="116"/>
                    <a:pt x="1173" y="116"/>
                  </a:cubicBezTo>
                  <a:cubicBezTo>
                    <a:pt x="1173" y="116"/>
                    <a:pt x="1174" y="116"/>
                    <a:pt x="1174" y="116"/>
                  </a:cubicBezTo>
                  <a:moveTo>
                    <a:pt x="1175" y="116"/>
                  </a:moveTo>
                  <a:cubicBezTo>
                    <a:pt x="1174" y="116"/>
                    <a:pt x="1174" y="116"/>
                    <a:pt x="1174" y="116"/>
                  </a:cubicBezTo>
                  <a:cubicBezTo>
                    <a:pt x="1174" y="116"/>
                    <a:pt x="1174" y="116"/>
                    <a:pt x="1175" y="116"/>
                  </a:cubicBezTo>
                  <a:moveTo>
                    <a:pt x="1175" y="116"/>
                  </a:moveTo>
                  <a:cubicBezTo>
                    <a:pt x="1175" y="116"/>
                    <a:pt x="1175" y="116"/>
                    <a:pt x="1175" y="116"/>
                  </a:cubicBezTo>
                  <a:cubicBezTo>
                    <a:pt x="1175" y="116"/>
                    <a:pt x="1175" y="116"/>
                    <a:pt x="1175" y="116"/>
                  </a:cubicBezTo>
                  <a:moveTo>
                    <a:pt x="1175" y="116"/>
                  </a:moveTo>
                  <a:cubicBezTo>
                    <a:pt x="1175" y="116"/>
                    <a:pt x="1175" y="116"/>
                    <a:pt x="1175" y="116"/>
                  </a:cubicBezTo>
                  <a:cubicBezTo>
                    <a:pt x="1175" y="116"/>
                    <a:pt x="1175" y="116"/>
                    <a:pt x="1175" y="116"/>
                  </a:cubicBezTo>
                  <a:moveTo>
                    <a:pt x="1176" y="116"/>
                  </a:moveTo>
                  <a:cubicBezTo>
                    <a:pt x="1176" y="116"/>
                    <a:pt x="1176" y="116"/>
                    <a:pt x="1175" y="116"/>
                  </a:cubicBezTo>
                  <a:cubicBezTo>
                    <a:pt x="1176" y="116"/>
                    <a:pt x="1176" y="116"/>
                    <a:pt x="1176" y="116"/>
                  </a:cubicBezTo>
                  <a:moveTo>
                    <a:pt x="1177" y="117"/>
                  </a:moveTo>
                  <a:cubicBezTo>
                    <a:pt x="1176" y="116"/>
                    <a:pt x="1176" y="116"/>
                    <a:pt x="1176" y="116"/>
                  </a:cubicBezTo>
                  <a:cubicBezTo>
                    <a:pt x="1176" y="116"/>
                    <a:pt x="1176" y="116"/>
                    <a:pt x="1177" y="117"/>
                  </a:cubicBezTo>
                  <a:moveTo>
                    <a:pt x="1177" y="117"/>
                  </a:moveTo>
                  <a:cubicBezTo>
                    <a:pt x="1177" y="117"/>
                    <a:pt x="1177" y="117"/>
                    <a:pt x="1177" y="117"/>
                  </a:cubicBezTo>
                  <a:cubicBezTo>
                    <a:pt x="1177" y="117"/>
                    <a:pt x="1177" y="117"/>
                    <a:pt x="1177" y="117"/>
                  </a:cubicBezTo>
                  <a:moveTo>
                    <a:pt x="1177" y="117"/>
                  </a:moveTo>
                  <a:cubicBezTo>
                    <a:pt x="1177" y="117"/>
                    <a:pt x="1177" y="117"/>
                    <a:pt x="1177" y="117"/>
                  </a:cubicBezTo>
                  <a:cubicBezTo>
                    <a:pt x="1177" y="117"/>
                    <a:pt x="1177" y="117"/>
                    <a:pt x="1177" y="117"/>
                  </a:cubicBezTo>
                  <a:moveTo>
                    <a:pt x="1178" y="117"/>
                  </a:moveTo>
                  <a:cubicBezTo>
                    <a:pt x="1178" y="117"/>
                    <a:pt x="1178" y="117"/>
                    <a:pt x="1177" y="117"/>
                  </a:cubicBezTo>
                  <a:cubicBezTo>
                    <a:pt x="1178" y="117"/>
                    <a:pt x="1178" y="117"/>
                    <a:pt x="1178" y="117"/>
                  </a:cubicBezTo>
                  <a:moveTo>
                    <a:pt x="1178" y="117"/>
                  </a:moveTo>
                  <a:cubicBezTo>
                    <a:pt x="1178" y="117"/>
                    <a:pt x="1178" y="117"/>
                    <a:pt x="1178" y="117"/>
                  </a:cubicBezTo>
                  <a:cubicBezTo>
                    <a:pt x="1178" y="117"/>
                    <a:pt x="1178" y="117"/>
                    <a:pt x="1178" y="117"/>
                  </a:cubicBezTo>
                  <a:moveTo>
                    <a:pt x="1178" y="117"/>
                  </a:moveTo>
                  <a:cubicBezTo>
                    <a:pt x="1178" y="117"/>
                    <a:pt x="1178" y="117"/>
                    <a:pt x="1178" y="117"/>
                  </a:cubicBezTo>
                  <a:cubicBezTo>
                    <a:pt x="1178" y="117"/>
                    <a:pt x="1178" y="117"/>
                    <a:pt x="1178" y="117"/>
                  </a:cubicBezTo>
                  <a:moveTo>
                    <a:pt x="1179" y="117"/>
                  </a:moveTo>
                  <a:cubicBezTo>
                    <a:pt x="1178" y="117"/>
                    <a:pt x="1178" y="117"/>
                    <a:pt x="1178" y="117"/>
                  </a:cubicBezTo>
                  <a:cubicBezTo>
                    <a:pt x="1179" y="117"/>
                    <a:pt x="1179" y="117"/>
                    <a:pt x="1179" y="117"/>
                  </a:cubicBezTo>
                  <a:moveTo>
                    <a:pt x="1179" y="117"/>
                  </a:moveTo>
                  <a:cubicBezTo>
                    <a:pt x="1179" y="117"/>
                    <a:pt x="1179" y="117"/>
                    <a:pt x="1179" y="117"/>
                  </a:cubicBezTo>
                  <a:cubicBezTo>
                    <a:pt x="1179" y="117"/>
                    <a:pt x="1179" y="117"/>
                    <a:pt x="1179" y="117"/>
                  </a:cubicBezTo>
                  <a:moveTo>
                    <a:pt x="1179" y="117"/>
                  </a:moveTo>
                  <a:cubicBezTo>
                    <a:pt x="1179" y="117"/>
                    <a:pt x="1179" y="117"/>
                    <a:pt x="1179" y="117"/>
                  </a:cubicBezTo>
                  <a:cubicBezTo>
                    <a:pt x="1179" y="117"/>
                    <a:pt x="1179" y="117"/>
                    <a:pt x="1179" y="117"/>
                  </a:cubicBezTo>
                  <a:moveTo>
                    <a:pt x="1179" y="117"/>
                  </a:moveTo>
                  <a:cubicBezTo>
                    <a:pt x="1179" y="117"/>
                    <a:pt x="1179" y="117"/>
                    <a:pt x="1179" y="117"/>
                  </a:cubicBezTo>
                  <a:cubicBezTo>
                    <a:pt x="1179" y="117"/>
                    <a:pt x="1179" y="117"/>
                    <a:pt x="1179" y="117"/>
                  </a:cubicBezTo>
                  <a:moveTo>
                    <a:pt x="1179" y="117"/>
                  </a:moveTo>
                  <a:cubicBezTo>
                    <a:pt x="1179" y="117"/>
                    <a:pt x="1179" y="117"/>
                    <a:pt x="1179" y="117"/>
                  </a:cubicBezTo>
                  <a:cubicBezTo>
                    <a:pt x="1179" y="117"/>
                    <a:pt x="1179" y="117"/>
                    <a:pt x="1179" y="117"/>
                  </a:cubicBezTo>
                  <a:moveTo>
                    <a:pt x="1179" y="117"/>
                  </a:moveTo>
                  <a:cubicBezTo>
                    <a:pt x="1179" y="117"/>
                    <a:pt x="1179" y="117"/>
                    <a:pt x="1180" y="117"/>
                  </a:cubicBezTo>
                  <a:cubicBezTo>
                    <a:pt x="1179" y="117"/>
                    <a:pt x="1179" y="117"/>
                    <a:pt x="1179" y="117"/>
                  </a:cubicBezTo>
                  <a:moveTo>
                    <a:pt x="1180" y="117"/>
                  </a:moveTo>
                  <a:cubicBezTo>
                    <a:pt x="1180" y="117"/>
                    <a:pt x="1180" y="117"/>
                    <a:pt x="1180" y="117"/>
                  </a:cubicBezTo>
                  <a:cubicBezTo>
                    <a:pt x="1180" y="117"/>
                    <a:pt x="1180" y="117"/>
                    <a:pt x="1180" y="117"/>
                  </a:cubicBezTo>
                  <a:moveTo>
                    <a:pt x="1180" y="117"/>
                  </a:moveTo>
                  <a:cubicBezTo>
                    <a:pt x="1180" y="117"/>
                    <a:pt x="1180" y="117"/>
                    <a:pt x="1180" y="117"/>
                  </a:cubicBezTo>
                  <a:cubicBezTo>
                    <a:pt x="1180" y="117"/>
                    <a:pt x="1180" y="117"/>
                    <a:pt x="1180" y="117"/>
                  </a:cubicBezTo>
                  <a:moveTo>
                    <a:pt x="1180" y="117"/>
                  </a:moveTo>
                  <a:cubicBezTo>
                    <a:pt x="1180" y="117"/>
                    <a:pt x="1180" y="117"/>
                    <a:pt x="1180" y="117"/>
                  </a:cubicBezTo>
                  <a:cubicBezTo>
                    <a:pt x="1180" y="117"/>
                    <a:pt x="1180" y="117"/>
                    <a:pt x="1180" y="117"/>
                  </a:cubicBezTo>
                  <a:moveTo>
                    <a:pt x="1180" y="117"/>
                  </a:moveTo>
                  <a:cubicBezTo>
                    <a:pt x="1181" y="117"/>
                    <a:pt x="1181" y="117"/>
                    <a:pt x="1181" y="117"/>
                  </a:cubicBezTo>
                  <a:cubicBezTo>
                    <a:pt x="1180" y="117"/>
                    <a:pt x="1180" y="117"/>
                    <a:pt x="1180" y="117"/>
                  </a:cubicBezTo>
                  <a:moveTo>
                    <a:pt x="1181" y="117"/>
                  </a:moveTo>
                  <a:cubicBezTo>
                    <a:pt x="1181" y="117"/>
                    <a:pt x="1181" y="117"/>
                    <a:pt x="1181" y="117"/>
                  </a:cubicBezTo>
                  <a:cubicBezTo>
                    <a:pt x="1181" y="117"/>
                    <a:pt x="1181" y="117"/>
                    <a:pt x="1181" y="117"/>
                  </a:cubicBezTo>
                  <a:moveTo>
                    <a:pt x="1181" y="117"/>
                  </a:moveTo>
                  <a:cubicBezTo>
                    <a:pt x="1181" y="117"/>
                    <a:pt x="1181" y="117"/>
                    <a:pt x="1181" y="117"/>
                  </a:cubicBezTo>
                  <a:cubicBezTo>
                    <a:pt x="1181" y="117"/>
                    <a:pt x="1181" y="117"/>
                    <a:pt x="1181" y="117"/>
                  </a:cubicBezTo>
                  <a:moveTo>
                    <a:pt x="1181" y="117"/>
                  </a:moveTo>
                  <a:cubicBezTo>
                    <a:pt x="1181" y="117"/>
                    <a:pt x="1181" y="117"/>
                    <a:pt x="1182" y="117"/>
                  </a:cubicBezTo>
                  <a:cubicBezTo>
                    <a:pt x="1181" y="117"/>
                    <a:pt x="1181" y="117"/>
                    <a:pt x="1181" y="117"/>
                  </a:cubicBezTo>
                  <a:moveTo>
                    <a:pt x="1182" y="117"/>
                  </a:moveTo>
                  <a:cubicBezTo>
                    <a:pt x="1182" y="117"/>
                    <a:pt x="1182" y="117"/>
                    <a:pt x="1182" y="117"/>
                  </a:cubicBezTo>
                  <a:cubicBezTo>
                    <a:pt x="1182" y="117"/>
                    <a:pt x="1182" y="117"/>
                    <a:pt x="1182" y="117"/>
                  </a:cubicBezTo>
                  <a:moveTo>
                    <a:pt x="1182" y="118"/>
                  </a:moveTo>
                  <a:cubicBezTo>
                    <a:pt x="1182" y="118"/>
                    <a:pt x="1182" y="118"/>
                    <a:pt x="1182" y="118"/>
                  </a:cubicBezTo>
                  <a:cubicBezTo>
                    <a:pt x="1182" y="118"/>
                    <a:pt x="1182" y="118"/>
                    <a:pt x="1182" y="118"/>
                  </a:cubicBezTo>
                  <a:moveTo>
                    <a:pt x="1182" y="118"/>
                  </a:moveTo>
                  <a:cubicBezTo>
                    <a:pt x="1182" y="118"/>
                    <a:pt x="1182" y="118"/>
                    <a:pt x="1182" y="118"/>
                  </a:cubicBezTo>
                  <a:cubicBezTo>
                    <a:pt x="1182" y="118"/>
                    <a:pt x="1182" y="118"/>
                    <a:pt x="1182" y="118"/>
                  </a:cubicBezTo>
                  <a:moveTo>
                    <a:pt x="1183" y="118"/>
                  </a:moveTo>
                  <a:cubicBezTo>
                    <a:pt x="1182" y="118"/>
                    <a:pt x="1182" y="118"/>
                    <a:pt x="1182" y="118"/>
                  </a:cubicBezTo>
                  <a:cubicBezTo>
                    <a:pt x="1183" y="118"/>
                    <a:pt x="1183" y="118"/>
                    <a:pt x="1183" y="118"/>
                  </a:cubicBezTo>
                  <a:moveTo>
                    <a:pt x="1183" y="119"/>
                  </a:moveTo>
                  <a:cubicBezTo>
                    <a:pt x="1183" y="118"/>
                    <a:pt x="1183" y="118"/>
                    <a:pt x="1183" y="118"/>
                  </a:cubicBezTo>
                  <a:cubicBezTo>
                    <a:pt x="1183" y="119"/>
                    <a:pt x="1183" y="119"/>
                    <a:pt x="1183" y="119"/>
                  </a:cubicBezTo>
                  <a:moveTo>
                    <a:pt x="1183" y="119"/>
                  </a:moveTo>
                  <a:cubicBezTo>
                    <a:pt x="1183" y="119"/>
                    <a:pt x="1183" y="119"/>
                    <a:pt x="1183" y="119"/>
                  </a:cubicBezTo>
                  <a:cubicBezTo>
                    <a:pt x="1183" y="119"/>
                    <a:pt x="1183" y="119"/>
                    <a:pt x="1183" y="119"/>
                  </a:cubicBezTo>
                  <a:moveTo>
                    <a:pt x="1184" y="119"/>
                  </a:moveTo>
                  <a:cubicBezTo>
                    <a:pt x="1183" y="119"/>
                    <a:pt x="1183" y="119"/>
                    <a:pt x="1183" y="119"/>
                  </a:cubicBezTo>
                  <a:cubicBezTo>
                    <a:pt x="1184" y="119"/>
                    <a:pt x="1184" y="119"/>
                    <a:pt x="1184" y="119"/>
                  </a:cubicBezTo>
                  <a:moveTo>
                    <a:pt x="1184" y="119"/>
                  </a:moveTo>
                  <a:cubicBezTo>
                    <a:pt x="1184" y="119"/>
                    <a:pt x="1184" y="119"/>
                    <a:pt x="1184" y="119"/>
                  </a:cubicBezTo>
                  <a:cubicBezTo>
                    <a:pt x="1184" y="119"/>
                    <a:pt x="1184" y="119"/>
                    <a:pt x="1184" y="119"/>
                  </a:cubicBezTo>
                  <a:moveTo>
                    <a:pt x="1184" y="119"/>
                  </a:moveTo>
                  <a:cubicBezTo>
                    <a:pt x="1184" y="119"/>
                    <a:pt x="1184" y="119"/>
                    <a:pt x="1184" y="119"/>
                  </a:cubicBezTo>
                  <a:cubicBezTo>
                    <a:pt x="1184" y="119"/>
                    <a:pt x="1184" y="119"/>
                    <a:pt x="1184" y="119"/>
                  </a:cubicBezTo>
                  <a:moveTo>
                    <a:pt x="1184" y="119"/>
                  </a:moveTo>
                  <a:cubicBezTo>
                    <a:pt x="1185" y="119"/>
                    <a:pt x="1185" y="120"/>
                    <a:pt x="1185" y="120"/>
                  </a:cubicBezTo>
                  <a:cubicBezTo>
                    <a:pt x="1185" y="120"/>
                    <a:pt x="1185" y="119"/>
                    <a:pt x="1184" y="119"/>
                  </a:cubicBezTo>
                  <a:moveTo>
                    <a:pt x="1186" y="120"/>
                  </a:moveTo>
                  <a:cubicBezTo>
                    <a:pt x="1186" y="120"/>
                    <a:pt x="1185" y="120"/>
                    <a:pt x="1185" y="120"/>
                  </a:cubicBezTo>
                  <a:cubicBezTo>
                    <a:pt x="1185" y="120"/>
                    <a:pt x="1186" y="120"/>
                    <a:pt x="1186" y="120"/>
                  </a:cubicBezTo>
                  <a:moveTo>
                    <a:pt x="1186" y="120"/>
                  </a:moveTo>
                  <a:cubicBezTo>
                    <a:pt x="1186" y="120"/>
                    <a:pt x="1186" y="120"/>
                    <a:pt x="1186" y="120"/>
                  </a:cubicBezTo>
                  <a:cubicBezTo>
                    <a:pt x="1186" y="120"/>
                    <a:pt x="1186" y="120"/>
                    <a:pt x="1186" y="120"/>
                  </a:cubicBezTo>
                  <a:moveTo>
                    <a:pt x="1186" y="120"/>
                  </a:moveTo>
                  <a:cubicBezTo>
                    <a:pt x="1186" y="120"/>
                    <a:pt x="1186" y="121"/>
                    <a:pt x="1186" y="121"/>
                  </a:cubicBezTo>
                  <a:cubicBezTo>
                    <a:pt x="1186" y="121"/>
                    <a:pt x="1186" y="120"/>
                    <a:pt x="1186" y="120"/>
                  </a:cubicBezTo>
                  <a:moveTo>
                    <a:pt x="1186" y="121"/>
                  </a:moveTo>
                  <a:cubicBezTo>
                    <a:pt x="1187" y="121"/>
                    <a:pt x="1187" y="121"/>
                    <a:pt x="1187" y="121"/>
                  </a:cubicBezTo>
                  <a:cubicBezTo>
                    <a:pt x="1187" y="121"/>
                    <a:pt x="1187" y="121"/>
                    <a:pt x="1186" y="121"/>
                  </a:cubicBezTo>
                  <a:moveTo>
                    <a:pt x="1187" y="121"/>
                  </a:moveTo>
                  <a:cubicBezTo>
                    <a:pt x="1188" y="122"/>
                    <a:pt x="1188" y="122"/>
                    <a:pt x="1188" y="122"/>
                  </a:cubicBezTo>
                  <a:cubicBezTo>
                    <a:pt x="1188" y="122"/>
                    <a:pt x="1188" y="122"/>
                    <a:pt x="1187" y="121"/>
                  </a:cubicBezTo>
                  <a:moveTo>
                    <a:pt x="1189" y="123"/>
                  </a:moveTo>
                  <a:cubicBezTo>
                    <a:pt x="1189" y="123"/>
                    <a:pt x="1189" y="122"/>
                    <a:pt x="1188" y="122"/>
                  </a:cubicBezTo>
                  <a:cubicBezTo>
                    <a:pt x="1189" y="122"/>
                    <a:pt x="1189" y="123"/>
                    <a:pt x="1189" y="123"/>
                  </a:cubicBezTo>
                  <a:moveTo>
                    <a:pt x="1189" y="123"/>
                  </a:moveTo>
                  <a:cubicBezTo>
                    <a:pt x="1190" y="123"/>
                    <a:pt x="1190" y="123"/>
                    <a:pt x="1190" y="123"/>
                  </a:cubicBezTo>
                  <a:cubicBezTo>
                    <a:pt x="1190" y="123"/>
                    <a:pt x="1190" y="123"/>
                    <a:pt x="1189" y="123"/>
                  </a:cubicBezTo>
                  <a:moveTo>
                    <a:pt x="1191" y="124"/>
                  </a:moveTo>
                  <a:cubicBezTo>
                    <a:pt x="1190" y="124"/>
                    <a:pt x="1190" y="124"/>
                    <a:pt x="1190" y="123"/>
                  </a:cubicBezTo>
                  <a:cubicBezTo>
                    <a:pt x="1190" y="124"/>
                    <a:pt x="1190" y="124"/>
                    <a:pt x="1191" y="124"/>
                  </a:cubicBezTo>
                  <a:moveTo>
                    <a:pt x="1192" y="125"/>
                  </a:moveTo>
                  <a:cubicBezTo>
                    <a:pt x="1192" y="124"/>
                    <a:pt x="1191" y="124"/>
                    <a:pt x="1191" y="124"/>
                  </a:cubicBezTo>
                  <a:cubicBezTo>
                    <a:pt x="1191" y="124"/>
                    <a:pt x="1192" y="124"/>
                    <a:pt x="1192" y="125"/>
                  </a:cubicBezTo>
                  <a:moveTo>
                    <a:pt x="1192" y="125"/>
                  </a:moveTo>
                  <a:cubicBezTo>
                    <a:pt x="1192" y="125"/>
                    <a:pt x="1193" y="125"/>
                    <a:pt x="1193" y="125"/>
                  </a:cubicBezTo>
                  <a:cubicBezTo>
                    <a:pt x="1193" y="125"/>
                    <a:pt x="1192" y="125"/>
                    <a:pt x="1192" y="125"/>
                  </a:cubicBezTo>
                  <a:moveTo>
                    <a:pt x="1194" y="126"/>
                  </a:moveTo>
                  <a:cubicBezTo>
                    <a:pt x="1194" y="126"/>
                    <a:pt x="1193" y="126"/>
                    <a:pt x="1193" y="125"/>
                  </a:cubicBezTo>
                  <a:cubicBezTo>
                    <a:pt x="1193" y="126"/>
                    <a:pt x="1194" y="126"/>
                    <a:pt x="1194" y="126"/>
                  </a:cubicBezTo>
                  <a:moveTo>
                    <a:pt x="1194" y="126"/>
                  </a:moveTo>
                  <a:cubicBezTo>
                    <a:pt x="1195" y="127"/>
                    <a:pt x="1195" y="127"/>
                    <a:pt x="1196" y="127"/>
                  </a:cubicBezTo>
                  <a:cubicBezTo>
                    <a:pt x="1195" y="127"/>
                    <a:pt x="1195" y="127"/>
                    <a:pt x="1194" y="126"/>
                  </a:cubicBezTo>
                  <a:moveTo>
                    <a:pt x="1196" y="127"/>
                  </a:moveTo>
                  <a:cubicBezTo>
                    <a:pt x="1196" y="127"/>
                    <a:pt x="1196" y="127"/>
                    <a:pt x="1196" y="128"/>
                  </a:cubicBezTo>
                  <a:cubicBezTo>
                    <a:pt x="1196" y="127"/>
                    <a:pt x="1196" y="127"/>
                    <a:pt x="1196" y="127"/>
                  </a:cubicBezTo>
                  <a:moveTo>
                    <a:pt x="1198" y="129"/>
                  </a:moveTo>
                  <a:cubicBezTo>
                    <a:pt x="1198" y="129"/>
                    <a:pt x="1197" y="128"/>
                    <a:pt x="1196" y="128"/>
                  </a:cubicBezTo>
                  <a:cubicBezTo>
                    <a:pt x="1197" y="128"/>
                    <a:pt x="1198" y="129"/>
                    <a:pt x="1198" y="129"/>
                  </a:cubicBezTo>
                  <a:moveTo>
                    <a:pt x="1199" y="130"/>
                  </a:moveTo>
                  <a:cubicBezTo>
                    <a:pt x="1199" y="130"/>
                    <a:pt x="1199" y="129"/>
                    <a:pt x="1198" y="129"/>
                  </a:cubicBezTo>
                  <a:cubicBezTo>
                    <a:pt x="1199" y="129"/>
                    <a:pt x="1199" y="130"/>
                    <a:pt x="1199" y="130"/>
                  </a:cubicBezTo>
                  <a:moveTo>
                    <a:pt x="1201" y="131"/>
                  </a:moveTo>
                  <a:cubicBezTo>
                    <a:pt x="1200" y="131"/>
                    <a:pt x="1199" y="130"/>
                    <a:pt x="1199" y="130"/>
                  </a:cubicBezTo>
                  <a:cubicBezTo>
                    <a:pt x="1199" y="130"/>
                    <a:pt x="1200" y="131"/>
                    <a:pt x="1201" y="131"/>
                  </a:cubicBezTo>
                  <a:moveTo>
                    <a:pt x="1202" y="132"/>
                  </a:moveTo>
                  <a:cubicBezTo>
                    <a:pt x="1203" y="132"/>
                    <a:pt x="1204" y="133"/>
                    <a:pt x="1204" y="133"/>
                  </a:cubicBezTo>
                  <a:cubicBezTo>
                    <a:pt x="1204" y="133"/>
                    <a:pt x="1202" y="132"/>
                    <a:pt x="1202" y="132"/>
                  </a:cubicBezTo>
                  <a:cubicBezTo>
                    <a:pt x="1202" y="132"/>
                    <a:pt x="1201" y="132"/>
                    <a:pt x="1201" y="131"/>
                  </a:cubicBezTo>
                  <a:cubicBezTo>
                    <a:pt x="1201" y="132"/>
                    <a:pt x="1202" y="132"/>
                    <a:pt x="1202" y="132"/>
                  </a:cubicBezTo>
                  <a:moveTo>
                    <a:pt x="1213" y="47"/>
                  </a:moveTo>
                  <a:cubicBezTo>
                    <a:pt x="1213" y="47"/>
                    <a:pt x="1213" y="47"/>
                    <a:pt x="1213" y="47"/>
                  </a:cubicBezTo>
                  <a:cubicBezTo>
                    <a:pt x="1213" y="47"/>
                    <a:pt x="1213" y="47"/>
                    <a:pt x="1213" y="47"/>
                  </a:cubicBezTo>
                  <a:moveTo>
                    <a:pt x="1213" y="47"/>
                  </a:moveTo>
                  <a:cubicBezTo>
                    <a:pt x="1213" y="47"/>
                    <a:pt x="1213" y="47"/>
                    <a:pt x="1213" y="47"/>
                  </a:cubicBezTo>
                  <a:cubicBezTo>
                    <a:pt x="1213" y="47"/>
                    <a:pt x="1213" y="47"/>
                    <a:pt x="1213" y="47"/>
                  </a:cubicBezTo>
                  <a:moveTo>
                    <a:pt x="1213" y="47"/>
                  </a:moveTo>
                  <a:cubicBezTo>
                    <a:pt x="1213" y="47"/>
                    <a:pt x="1213" y="47"/>
                    <a:pt x="1213" y="47"/>
                  </a:cubicBezTo>
                  <a:cubicBezTo>
                    <a:pt x="1213" y="47"/>
                    <a:pt x="1213" y="47"/>
                    <a:pt x="1213" y="47"/>
                  </a:cubicBezTo>
                  <a:moveTo>
                    <a:pt x="1213" y="47"/>
                  </a:moveTo>
                  <a:cubicBezTo>
                    <a:pt x="1213" y="47"/>
                    <a:pt x="1213" y="47"/>
                    <a:pt x="1213" y="47"/>
                  </a:cubicBezTo>
                  <a:cubicBezTo>
                    <a:pt x="1213" y="47"/>
                    <a:pt x="1213" y="47"/>
                    <a:pt x="1213" y="47"/>
                  </a:cubicBezTo>
                  <a:moveTo>
                    <a:pt x="1213" y="47"/>
                  </a:moveTo>
                  <a:cubicBezTo>
                    <a:pt x="1212" y="47"/>
                    <a:pt x="1212" y="47"/>
                    <a:pt x="1212" y="47"/>
                  </a:cubicBezTo>
                  <a:cubicBezTo>
                    <a:pt x="1213" y="47"/>
                    <a:pt x="1213" y="47"/>
                    <a:pt x="1213" y="47"/>
                  </a:cubicBezTo>
                  <a:moveTo>
                    <a:pt x="1212" y="47"/>
                  </a:moveTo>
                  <a:cubicBezTo>
                    <a:pt x="1212" y="47"/>
                    <a:pt x="1212" y="47"/>
                    <a:pt x="1212" y="47"/>
                  </a:cubicBezTo>
                  <a:cubicBezTo>
                    <a:pt x="1212" y="47"/>
                    <a:pt x="1212" y="47"/>
                    <a:pt x="1212" y="47"/>
                  </a:cubicBezTo>
                  <a:moveTo>
                    <a:pt x="1212" y="47"/>
                  </a:moveTo>
                  <a:cubicBezTo>
                    <a:pt x="1212" y="47"/>
                    <a:pt x="1212" y="47"/>
                    <a:pt x="1212" y="47"/>
                  </a:cubicBezTo>
                  <a:cubicBezTo>
                    <a:pt x="1212" y="47"/>
                    <a:pt x="1212" y="47"/>
                    <a:pt x="1212" y="47"/>
                  </a:cubicBezTo>
                  <a:moveTo>
                    <a:pt x="1212" y="46"/>
                  </a:moveTo>
                  <a:cubicBezTo>
                    <a:pt x="1212" y="46"/>
                    <a:pt x="1212" y="46"/>
                    <a:pt x="1212" y="46"/>
                  </a:cubicBezTo>
                  <a:cubicBezTo>
                    <a:pt x="1212" y="46"/>
                    <a:pt x="1212" y="46"/>
                    <a:pt x="1212" y="46"/>
                  </a:cubicBezTo>
                  <a:moveTo>
                    <a:pt x="1212" y="46"/>
                  </a:moveTo>
                  <a:cubicBezTo>
                    <a:pt x="1212" y="46"/>
                    <a:pt x="1212" y="46"/>
                    <a:pt x="1212" y="46"/>
                  </a:cubicBezTo>
                  <a:cubicBezTo>
                    <a:pt x="1212" y="46"/>
                    <a:pt x="1212" y="46"/>
                    <a:pt x="1212" y="46"/>
                  </a:cubicBezTo>
                  <a:moveTo>
                    <a:pt x="1212" y="46"/>
                  </a:moveTo>
                  <a:cubicBezTo>
                    <a:pt x="1212" y="46"/>
                    <a:pt x="1212" y="46"/>
                    <a:pt x="1212" y="46"/>
                  </a:cubicBezTo>
                  <a:cubicBezTo>
                    <a:pt x="1212" y="46"/>
                    <a:pt x="1212" y="46"/>
                    <a:pt x="1212" y="46"/>
                  </a:cubicBezTo>
                  <a:moveTo>
                    <a:pt x="1212" y="46"/>
                  </a:moveTo>
                  <a:cubicBezTo>
                    <a:pt x="1212" y="46"/>
                    <a:pt x="1212" y="46"/>
                    <a:pt x="1212" y="46"/>
                  </a:cubicBezTo>
                  <a:cubicBezTo>
                    <a:pt x="1212" y="46"/>
                    <a:pt x="1212" y="46"/>
                    <a:pt x="1212" y="46"/>
                  </a:cubicBezTo>
                  <a:moveTo>
                    <a:pt x="1212" y="46"/>
                  </a:moveTo>
                  <a:cubicBezTo>
                    <a:pt x="1211" y="46"/>
                    <a:pt x="1211" y="46"/>
                    <a:pt x="1211" y="46"/>
                  </a:cubicBezTo>
                  <a:cubicBezTo>
                    <a:pt x="1211" y="46"/>
                    <a:pt x="1211" y="46"/>
                    <a:pt x="1212" y="46"/>
                  </a:cubicBezTo>
                  <a:moveTo>
                    <a:pt x="1211" y="46"/>
                  </a:moveTo>
                  <a:cubicBezTo>
                    <a:pt x="1211" y="46"/>
                    <a:pt x="1211" y="46"/>
                    <a:pt x="1211" y="46"/>
                  </a:cubicBezTo>
                  <a:cubicBezTo>
                    <a:pt x="1211" y="46"/>
                    <a:pt x="1211" y="46"/>
                    <a:pt x="1211" y="46"/>
                  </a:cubicBezTo>
                  <a:moveTo>
                    <a:pt x="1211" y="46"/>
                  </a:moveTo>
                  <a:cubicBezTo>
                    <a:pt x="1211" y="46"/>
                    <a:pt x="1211" y="46"/>
                    <a:pt x="1211" y="46"/>
                  </a:cubicBezTo>
                  <a:cubicBezTo>
                    <a:pt x="1211" y="46"/>
                    <a:pt x="1211" y="46"/>
                    <a:pt x="1211" y="46"/>
                  </a:cubicBezTo>
                  <a:moveTo>
                    <a:pt x="1211" y="46"/>
                  </a:moveTo>
                  <a:cubicBezTo>
                    <a:pt x="1211" y="46"/>
                    <a:pt x="1211" y="46"/>
                    <a:pt x="1211" y="46"/>
                  </a:cubicBezTo>
                  <a:cubicBezTo>
                    <a:pt x="1211" y="46"/>
                    <a:pt x="1211" y="46"/>
                    <a:pt x="1211" y="46"/>
                  </a:cubicBezTo>
                  <a:moveTo>
                    <a:pt x="1211" y="46"/>
                  </a:moveTo>
                  <a:cubicBezTo>
                    <a:pt x="1211" y="46"/>
                    <a:pt x="1211" y="46"/>
                    <a:pt x="1211" y="46"/>
                  </a:cubicBezTo>
                  <a:cubicBezTo>
                    <a:pt x="1211" y="46"/>
                    <a:pt x="1211" y="46"/>
                    <a:pt x="1211" y="46"/>
                  </a:cubicBezTo>
                  <a:moveTo>
                    <a:pt x="1211" y="46"/>
                  </a:moveTo>
                  <a:cubicBezTo>
                    <a:pt x="1211" y="46"/>
                    <a:pt x="1211" y="46"/>
                    <a:pt x="1211" y="46"/>
                  </a:cubicBezTo>
                  <a:cubicBezTo>
                    <a:pt x="1211" y="46"/>
                    <a:pt x="1211" y="46"/>
                    <a:pt x="1211" y="46"/>
                  </a:cubicBezTo>
                  <a:moveTo>
                    <a:pt x="1211" y="46"/>
                  </a:moveTo>
                  <a:cubicBezTo>
                    <a:pt x="1211" y="45"/>
                    <a:pt x="1211" y="45"/>
                    <a:pt x="1211" y="45"/>
                  </a:cubicBezTo>
                  <a:cubicBezTo>
                    <a:pt x="1211" y="46"/>
                    <a:pt x="1211" y="46"/>
                    <a:pt x="1211" y="46"/>
                  </a:cubicBezTo>
                  <a:moveTo>
                    <a:pt x="1211" y="45"/>
                  </a:moveTo>
                  <a:cubicBezTo>
                    <a:pt x="1211" y="45"/>
                    <a:pt x="1211" y="45"/>
                    <a:pt x="1211" y="45"/>
                  </a:cubicBezTo>
                  <a:cubicBezTo>
                    <a:pt x="1211" y="45"/>
                    <a:pt x="1211" y="45"/>
                    <a:pt x="1211" y="45"/>
                  </a:cubicBezTo>
                  <a:moveTo>
                    <a:pt x="1211" y="45"/>
                  </a:moveTo>
                  <a:cubicBezTo>
                    <a:pt x="1211" y="45"/>
                    <a:pt x="1211" y="45"/>
                    <a:pt x="1211" y="45"/>
                  </a:cubicBezTo>
                  <a:cubicBezTo>
                    <a:pt x="1211" y="45"/>
                    <a:pt x="1211" y="45"/>
                    <a:pt x="1211" y="45"/>
                  </a:cubicBezTo>
                  <a:moveTo>
                    <a:pt x="1211" y="45"/>
                  </a:moveTo>
                  <a:cubicBezTo>
                    <a:pt x="1211" y="45"/>
                    <a:pt x="1211" y="45"/>
                    <a:pt x="1211" y="45"/>
                  </a:cubicBezTo>
                  <a:cubicBezTo>
                    <a:pt x="1211" y="45"/>
                    <a:pt x="1211" y="45"/>
                    <a:pt x="1211" y="45"/>
                  </a:cubicBezTo>
                  <a:moveTo>
                    <a:pt x="1211" y="45"/>
                  </a:moveTo>
                  <a:cubicBezTo>
                    <a:pt x="1211" y="45"/>
                    <a:pt x="1211" y="45"/>
                    <a:pt x="1211" y="45"/>
                  </a:cubicBezTo>
                  <a:cubicBezTo>
                    <a:pt x="1211" y="45"/>
                    <a:pt x="1211" y="45"/>
                    <a:pt x="1211" y="45"/>
                  </a:cubicBezTo>
                  <a:moveTo>
                    <a:pt x="1211" y="45"/>
                  </a:moveTo>
                  <a:cubicBezTo>
                    <a:pt x="1211" y="45"/>
                    <a:pt x="1211" y="45"/>
                    <a:pt x="1211" y="45"/>
                  </a:cubicBezTo>
                  <a:cubicBezTo>
                    <a:pt x="1211" y="45"/>
                    <a:pt x="1211" y="45"/>
                    <a:pt x="1211" y="45"/>
                  </a:cubicBezTo>
                  <a:moveTo>
                    <a:pt x="1211" y="45"/>
                  </a:moveTo>
                  <a:cubicBezTo>
                    <a:pt x="1211" y="45"/>
                    <a:pt x="1211" y="45"/>
                    <a:pt x="1211" y="45"/>
                  </a:cubicBezTo>
                  <a:cubicBezTo>
                    <a:pt x="1211" y="45"/>
                    <a:pt x="1211" y="45"/>
                    <a:pt x="1211" y="45"/>
                  </a:cubicBezTo>
                  <a:moveTo>
                    <a:pt x="1210" y="44"/>
                  </a:moveTo>
                  <a:cubicBezTo>
                    <a:pt x="1210" y="44"/>
                    <a:pt x="1211" y="44"/>
                    <a:pt x="1211" y="45"/>
                  </a:cubicBezTo>
                  <a:cubicBezTo>
                    <a:pt x="1211" y="44"/>
                    <a:pt x="1211" y="44"/>
                    <a:pt x="1211" y="44"/>
                  </a:cubicBezTo>
                  <a:moveTo>
                    <a:pt x="1210" y="44"/>
                  </a:moveTo>
                  <a:cubicBezTo>
                    <a:pt x="1210" y="44"/>
                    <a:pt x="1210" y="44"/>
                    <a:pt x="1210" y="44"/>
                  </a:cubicBezTo>
                  <a:cubicBezTo>
                    <a:pt x="1210" y="44"/>
                    <a:pt x="1210" y="44"/>
                    <a:pt x="1210" y="44"/>
                  </a:cubicBezTo>
                  <a:moveTo>
                    <a:pt x="1210" y="44"/>
                  </a:moveTo>
                  <a:cubicBezTo>
                    <a:pt x="1210" y="44"/>
                    <a:pt x="1210" y="44"/>
                    <a:pt x="1210" y="44"/>
                  </a:cubicBezTo>
                  <a:cubicBezTo>
                    <a:pt x="1210" y="44"/>
                    <a:pt x="1210" y="44"/>
                    <a:pt x="1210" y="44"/>
                  </a:cubicBezTo>
                  <a:moveTo>
                    <a:pt x="1210" y="44"/>
                  </a:moveTo>
                  <a:cubicBezTo>
                    <a:pt x="1210" y="44"/>
                    <a:pt x="1210" y="44"/>
                    <a:pt x="1210" y="44"/>
                  </a:cubicBezTo>
                  <a:cubicBezTo>
                    <a:pt x="1210" y="44"/>
                    <a:pt x="1210" y="44"/>
                    <a:pt x="1210" y="44"/>
                  </a:cubicBezTo>
                  <a:moveTo>
                    <a:pt x="1210" y="44"/>
                  </a:moveTo>
                  <a:cubicBezTo>
                    <a:pt x="1210" y="44"/>
                    <a:pt x="1210" y="44"/>
                    <a:pt x="1210" y="44"/>
                  </a:cubicBezTo>
                  <a:cubicBezTo>
                    <a:pt x="1210" y="44"/>
                    <a:pt x="1210" y="44"/>
                    <a:pt x="1210" y="44"/>
                  </a:cubicBezTo>
                  <a:moveTo>
                    <a:pt x="1210" y="44"/>
                  </a:moveTo>
                  <a:cubicBezTo>
                    <a:pt x="1210" y="44"/>
                    <a:pt x="1210" y="44"/>
                    <a:pt x="1210" y="44"/>
                  </a:cubicBezTo>
                  <a:cubicBezTo>
                    <a:pt x="1210" y="44"/>
                    <a:pt x="1210" y="44"/>
                    <a:pt x="1210" y="44"/>
                  </a:cubicBezTo>
                  <a:moveTo>
                    <a:pt x="1210" y="44"/>
                  </a:moveTo>
                  <a:cubicBezTo>
                    <a:pt x="1210" y="44"/>
                    <a:pt x="1210" y="44"/>
                    <a:pt x="1210" y="43"/>
                  </a:cubicBezTo>
                  <a:cubicBezTo>
                    <a:pt x="1210" y="44"/>
                    <a:pt x="1210" y="44"/>
                    <a:pt x="1210" y="44"/>
                  </a:cubicBezTo>
                  <a:moveTo>
                    <a:pt x="1210" y="43"/>
                  </a:moveTo>
                  <a:cubicBezTo>
                    <a:pt x="1210" y="43"/>
                    <a:pt x="1210" y="43"/>
                    <a:pt x="1210" y="43"/>
                  </a:cubicBezTo>
                  <a:cubicBezTo>
                    <a:pt x="1210" y="43"/>
                    <a:pt x="1210" y="43"/>
                    <a:pt x="1210" y="43"/>
                  </a:cubicBezTo>
                  <a:moveTo>
                    <a:pt x="1194" y="59"/>
                  </a:moveTo>
                  <a:cubicBezTo>
                    <a:pt x="1206" y="73"/>
                    <a:pt x="1206" y="73"/>
                    <a:pt x="1206" y="73"/>
                  </a:cubicBezTo>
                  <a:cubicBezTo>
                    <a:pt x="1194" y="59"/>
                    <a:pt x="1194" y="59"/>
                    <a:pt x="1194" y="59"/>
                  </a:cubicBezTo>
                  <a:moveTo>
                    <a:pt x="1178" y="48"/>
                  </a:moveTo>
                  <a:cubicBezTo>
                    <a:pt x="1194" y="59"/>
                    <a:pt x="1194" y="59"/>
                    <a:pt x="1194" y="59"/>
                  </a:cubicBezTo>
                  <a:cubicBezTo>
                    <a:pt x="1178" y="48"/>
                    <a:pt x="1178" y="48"/>
                    <a:pt x="1178" y="48"/>
                  </a:cubicBezTo>
                  <a:cubicBezTo>
                    <a:pt x="1194" y="56"/>
                    <a:pt x="1194" y="56"/>
                    <a:pt x="1194" y="56"/>
                  </a:cubicBezTo>
                  <a:cubicBezTo>
                    <a:pt x="1178" y="48"/>
                    <a:pt x="1178" y="48"/>
                    <a:pt x="1178" y="48"/>
                  </a:cubicBezTo>
                  <a:moveTo>
                    <a:pt x="1239" y="42"/>
                  </a:moveTo>
                  <a:cubicBezTo>
                    <a:pt x="1219" y="30"/>
                    <a:pt x="1199" y="21"/>
                    <a:pt x="1179" y="12"/>
                  </a:cubicBezTo>
                  <a:cubicBezTo>
                    <a:pt x="1179" y="12"/>
                    <a:pt x="1179" y="12"/>
                    <a:pt x="1179" y="12"/>
                  </a:cubicBezTo>
                  <a:cubicBezTo>
                    <a:pt x="1181" y="13"/>
                    <a:pt x="1181" y="13"/>
                    <a:pt x="1191" y="18"/>
                  </a:cubicBezTo>
                  <a:cubicBezTo>
                    <a:pt x="1193" y="19"/>
                    <a:pt x="1195" y="20"/>
                    <a:pt x="1197" y="21"/>
                  </a:cubicBezTo>
                  <a:cubicBezTo>
                    <a:pt x="1183" y="15"/>
                    <a:pt x="1182" y="15"/>
                    <a:pt x="1179" y="14"/>
                  </a:cubicBezTo>
                  <a:cubicBezTo>
                    <a:pt x="1180" y="15"/>
                    <a:pt x="1181" y="16"/>
                    <a:pt x="1182" y="17"/>
                  </a:cubicBezTo>
                  <a:cubicBezTo>
                    <a:pt x="1187" y="19"/>
                    <a:pt x="1193" y="22"/>
                    <a:pt x="1198" y="24"/>
                  </a:cubicBezTo>
                  <a:cubicBezTo>
                    <a:pt x="1217" y="34"/>
                    <a:pt x="1217" y="34"/>
                    <a:pt x="1217" y="34"/>
                  </a:cubicBezTo>
                  <a:cubicBezTo>
                    <a:pt x="1219" y="36"/>
                    <a:pt x="1219" y="37"/>
                    <a:pt x="1221" y="37"/>
                  </a:cubicBezTo>
                  <a:cubicBezTo>
                    <a:pt x="1225" y="41"/>
                    <a:pt x="1230" y="46"/>
                    <a:pt x="1233" y="50"/>
                  </a:cubicBezTo>
                  <a:cubicBezTo>
                    <a:pt x="1203" y="38"/>
                    <a:pt x="1203" y="38"/>
                    <a:pt x="1203" y="38"/>
                  </a:cubicBezTo>
                  <a:cubicBezTo>
                    <a:pt x="1206" y="47"/>
                    <a:pt x="1206" y="49"/>
                    <a:pt x="1203" y="60"/>
                  </a:cubicBezTo>
                  <a:cubicBezTo>
                    <a:pt x="1179" y="47"/>
                    <a:pt x="1179" y="47"/>
                    <a:pt x="1179" y="47"/>
                  </a:cubicBezTo>
                  <a:cubicBezTo>
                    <a:pt x="1169" y="45"/>
                    <a:pt x="1169" y="45"/>
                    <a:pt x="1169" y="45"/>
                  </a:cubicBezTo>
                  <a:cubicBezTo>
                    <a:pt x="1169" y="45"/>
                    <a:pt x="1169" y="45"/>
                    <a:pt x="1169" y="46"/>
                  </a:cubicBezTo>
                  <a:cubicBezTo>
                    <a:pt x="1168" y="47"/>
                    <a:pt x="1167" y="50"/>
                    <a:pt x="1166" y="52"/>
                  </a:cubicBezTo>
                  <a:cubicBezTo>
                    <a:pt x="1156" y="50"/>
                    <a:pt x="1156" y="50"/>
                    <a:pt x="1156" y="50"/>
                  </a:cubicBezTo>
                  <a:cubicBezTo>
                    <a:pt x="1155" y="52"/>
                    <a:pt x="1154" y="53"/>
                    <a:pt x="1153" y="54"/>
                  </a:cubicBezTo>
                  <a:cubicBezTo>
                    <a:pt x="1155" y="60"/>
                    <a:pt x="1158" y="68"/>
                    <a:pt x="1158" y="73"/>
                  </a:cubicBezTo>
                  <a:cubicBezTo>
                    <a:pt x="1158" y="77"/>
                    <a:pt x="1157" y="82"/>
                    <a:pt x="1156" y="85"/>
                  </a:cubicBezTo>
                  <a:cubicBezTo>
                    <a:pt x="1156" y="85"/>
                    <a:pt x="1155" y="86"/>
                    <a:pt x="1155" y="86"/>
                  </a:cubicBezTo>
                  <a:cubicBezTo>
                    <a:pt x="1159" y="93"/>
                    <a:pt x="1159" y="93"/>
                    <a:pt x="1159" y="93"/>
                  </a:cubicBezTo>
                  <a:cubicBezTo>
                    <a:pt x="1164" y="99"/>
                    <a:pt x="1164" y="99"/>
                    <a:pt x="1164" y="99"/>
                  </a:cubicBezTo>
                  <a:cubicBezTo>
                    <a:pt x="1160" y="102"/>
                    <a:pt x="1156" y="104"/>
                    <a:pt x="1152" y="106"/>
                  </a:cubicBezTo>
                  <a:cubicBezTo>
                    <a:pt x="1157" y="109"/>
                    <a:pt x="1161" y="113"/>
                    <a:pt x="1166" y="116"/>
                  </a:cubicBezTo>
                  <a:cubicBezTo>
                    <a:pt x="1158" y="120"/>
                    <a:pt x="1158" y="120"/>
                    <a:pt x="1158" y="120"/>
                  </a:cubicBezTo>
                  <a:cubicBezTo>
                    <a:pt x="1150" y="133"/>
                    <a:pt x="1150" y="133"/>
                    <a:pt x="1150" y="133"/>
                  </a:cubicBezTo>
                  <a:cubicBezTo>
                    <a:pt x="1158" y="137"/>
                    <a:pt x="1158" y="137"/>
                    <a:pt x="1158" y="137"/>
                  </a:cubicBezTo>
                  <a:cubicBezTo>
                    <a:pt x="1180" y="153"/>
                    <a:pt x="1180" y="153"/>
                    <a:pt x="1180" y="153"/>
                  </a:cubicBezTo>
                  <a:cubicBezTo>
                    <a:pt x="1178" y="147"/>
                    <a:pt x="1178" y="147"/>
                    <a:pt x="1178" y="147"/>
                  </a:cubicBezTo>
                  <a:cubicBezTo>
                    <a:pt x="1199" y="154"/>
                    <a:pt x="1199" y="154"/>
                    <a:pt x="1199" y="154"/>
                  </a:cubicBezTo>
                  <a:cubicBezTo>
                    <a:pt x="1201" y="156"/>
                    <a:pt x="1203" y="158"/>
                    <a:pt x="1205" y="160"/>
                  </a:cubicBezTo>
                  <a:cubicBezTo>
                    <a:pt x="1213" y="164"/>
                    <a:pt x="1213" y="164"/>
                    <a:pt x="1213" y="164"/>
                  </a:cubicBezTo>
                  <a:cubicBezTo>
                    <a:pt x="1205" y="160"/>
                    <a:pt x="1205" y="160"/>
                    <a:pt x="1205" y="160"/>
                  </a:cubicBezTo>
                  <a:cubicBezTo>
                    <a:pt x="1205" y="160"/>
                    <a:pt x="1204" y="161"/>
                    <a:pt x="1203" y="161"/>
                  </a:cubicBezTo>
                  <a:cubicBezTo>
                    <a:pt x="1199" y="154"/>
                    <a:pt x="1199" y="154"/>
                    <a:pt x="1199" y="154"/>
                  </a:cubicBezTo>
                  <a:cubicBezTo>
                    <a:pt x="1178" y="147"/>
                    <a:pt x="1178" y="147"/>
                    <a:pt x="1178" y="147"/>
                  </a:cubicBezTo>
                  <a:cubicBezTo>
                    <a:pt x="1180" y="153"/>
                    <a:pt x="1180" y="153"/>
                    <a:pt x="1180" y="153"/>
                  </a:cubicBezTo>
                  <a:cubicBezTo>
                    <a:pt x="1194" y="165"/>
                    <a:pt x="1194" y="165"/>
                    <a:pt x="1194" y="165"/>
                  </a:cubicBezTo>
                  <a:cubicBezTo>
                    <a:pt x="1203" y="179"/>
                    <a:pt x="1203" y="179"/>
                    <a:pt x="1203" y="179"/>
                  </a:cubicBezTo>
                  <a:cubicBezTo>
                    <a:pt x="1202" y="179"/>
                    <a:pt x="1199" y="180"/>
                    <a:pt x="1198" y="180"/>
                  </a:cubicBezTo>
                  <a:cubicBezTo>
                    <a:pt x="1190" y="176"/>
                    <a:pt x="1190" y="176"/>
                    <a:pt x="1190" y="176"/>
                  </a:cubicBezTo>
                  <a:cubicBezTo>
                    <a:pt x="1181" y="160"/>
                    <a:pt x="1181" y="160"/>
                    <a:pt x="1181" y="160"/>
                  </a:cubicBezTo>
                  <a:cubicBezTo>
                    <a:pt x="1173" y="156"/>
                    <a:pt x="1173" y="156"/>
                    <a:pt x="1173" y="156"/>
                  </a:cubicBezTo>
                  <a:cubicBezTo>
                    <a:pt x="1173" y="157"/>
                    <a:pt x="1174" y="158"/>
                    <a:pt x="1175" y="158"/>
                  </a:cubicBezTo>
                  <a:cubicBezTo>
                    <a:pt x="1174" y="158"/>
                    <a:pt x="1173" y="157"/>
                    <a:pt x="1173" y="156"/>
                  </a:cubicBezTo>
                  <a:cubicBezTo>
                    <a:pt x="1162" y="146"/>
                    <a:pt x="1152" y="136"/>
                    <a:pt x="1140" y="127"/>
                  </a:cubicBezTo>
                  <a:cubicBezTo>
                    <a:pt x="1138" y="127"/>
                    <a:pt x="1136" y="128"/>
                    <a:pt x="1134" y="129"/>
                  </a:cubicBezTo>
                  <a:cubicBezTo>
                    <a:pt x="1133" y="130"/>
                    <a:pt x="1132" y="132"/>
                    <a:pt x="1131" y="133"/>
                  </a:cubicBezTo>
                  <a:cubicBezTo>
                    <a:pt x="1131" y="133"/>
                    <a:pt x="1135" y="151"/>
                    <a:pt x="1154" y="162"/>
                  </a:cubicBezTo>
                  <a:cubicBezTo>
                    <a:pt x="1146" y="157"/>
                    <a:pt x="1146" y="157"/>
                    <a:pt x="1146" y="157"/>
                  </a:cubicBezTo>
                  <a:cubicBezTo>
                    <a:pt x="1154" y="162"/>
                    <a:pt x="1154" y="162"/>
                    <a:pt x="1154" y="162"/>
                  </a:cubicBezTo>
                  <a:cubicBezTo>
                    <a:pt x="1158" y="169"/>
                    <a:pt x="1158" y="169"/>
                    <a:pt x="1158" y="169"/>
                  </a:cubicBezTo>
                  <a:cubicBezTo>
                    <a:pt x="1143" y="166"/>
                    <a:pt x="1143" y="166"/>
                    <a:pt x="1143" y="166"/>
                  </a:cubicBezTo>
                  <a:cubicBezTo>
                    <a:pt x="1142" y="166"/>
                    <a:pt x="1141" y="166"/>
                    <a:pt x="1140" y="167"/>
                  </a:cubicBezTo>
                  <a:cubicBezTo>
                    <a:pt x="1116" y="165"/>
                    <a:pt x="1116" y="165"/>
                    <a:pt x="1116" y="165"/>
                  </a:cubicBezTo>
                  <a:cubicBezTo>
                    <a:pt x="1120" y="169"/>
                    <a:pt x="1123" y="173"/>
                    <a:pt x="1127" y="178"/>
                  </a:cubicBezTo>
                  <a:cubicBezTo>
                    <a:pt x="1126" y="178"/>
                    <a:pt x="1125" y="179"/>
                    <a:pt x="1124" y="179"/>
                  </a:cubicBezTo>
                  <a:cubicBezTo>
                    <a:pt x="1182" y="248"/>
                    <a:pt x="1233" y="329"/>
                    <a:pt x="1273" y="419"/>
                  </a:cubicBezTo>
                  <a:cubicBezTo>
                    <a:pt x="1284" y="409"/>
                    <a:pt x="1284" y="409"/>
                    <a:pt x="1284" y="409"/>
                  </a:cubicBezTo>
                  <a:cubicBezTo>
                    <a:pt x="1299" y="443"/>
                    <a:pt x="1299" y="443"/>
                    <a:pt x="1299" y="443"/>
                  </a:cubicBezTo>
                  <a:cubicBezTo>
                    <a:pt x="1288" y="452"/>
                    <a:pt x="1288" y="452"/>
                    <a:pt x="1288" y="452"/>
                  </a:cubicBezTo>
                  <a:cubicBezTo>
                    <a:pt x="1299" y="479"/>
                    <a:pt x="1310" y="507"/>
                    <a:pt x="1319" y="535"/>
                  </a:cubicBezTo>
                  <a:cubicBezTo>
                    <a:pt x="1483" y="494"/>
                    <a:pt x="1569" y="435"/>
                    <a:pt x="1558" y="374"/>
                  </a:cubicBezTo>
                  <a:cubicBezTo>
                    <a:pt x="1556" y="371"/>
                    <a:pt x="1556" y="371"/>
                    <a:pt x="1556" y="371"/>
                  </a:cubicBezTo>
                  <a:cubicBezTo>
                    <a:pt x="1557" y="372"/>
                    <a:pt x="1557" y="373"/>
                    <a:pt x="1557" y="374"/>
                  </a:cubicBezTo>
                  <a:cubicBezTo>
                    <a:pt x="1550" y="367"/>
                    <a:pt x="1550" y="367"/>
                    <a:pt x="1550" y="367"/>
                  </a:cubicBezTo>
                  <a:cubicBezTo>
                    <a:pt x="1538" y="344"/>
                    <a:pt x="1538" y="344"/>
                    <a:pt x="1538" y="344"/>
                  </a:cubicBezTo>
                  <a:cubicBezTo>
                    <a:pt x="1549" y="369"/>
                    <a:pt x="1549" y="369"/>
                    <a:pt x="1549" y="369"/>
                  </a:cubicBezTo>
                  <a:cubicBezTo>
                    <a:pt x="1538" y="344"/>
                    <a:pt x="1538" y="344"/>
                    <a:pt x="1538" y="344"/>
                  </a:cubicBezTo>
                  <a:cubicBezTo>
                    <a:pt x="1533" y="332"/>
                    <a:pt x="1533" y="332"/>
                    <a:pt x="1533" y="332"/>
                  </a:cubicBezTo>
                  <a:cubicBezTo>
                    <a:pt x="1542" y="343"/>
                    <a:pt x="1542" y="343"/>
                    <a:pt x="1542" y="343"/>
                  </a:cubicBezTo>
                  <a:cubicBezTo>
                    <a:pt x="1542" y="343"/>
                    <a:pt x="1541" y="343"/>
                    <a:pt x="1541" y="342"/>
                  </a:cubicBezTo>
                  <a:cubicBezTo>
                    <a:pt x="1535" y="331"/>
                    <a:pt x="1535" y="331"/>
                    <a:pt x="1535" y="331"/>
                  </a:cubicBezTo>
                  <a:cubicBezTo>
                    <a:pt x="1538" y="336"/>
                    <a:pt x="1542" y="340"/>
                    <a:pt x="1551" y="355"/>
                  </a:cubicBezTo>
                  <a:cubicBezTo>
                    <a:pt x="1551" y="356"/>
                    <a:pt x="1552" y="357"/>
                    <a:pt x="1553" y="357"/>
                  </a:cubicBezTo>
                  <a:cubicBezTo>
                    <a:pt x="1552" y="356"/>
                    <a:pt x="1551" y="355"/>
                    <a:pt x="1550" y="353"/>
                  </a:cubicBezTo>
                  <a:cubicBezTo>
                    <a:pt x="1544" y="343"/>
                    <a:pt x="1544" y="343"/>
                    <a:pt x="1544" y="343"/>
                  </a:cubicBezTo>
                  <a:cubicBezTo>
                    <a:pt x="1543" y="341"/>
                    <a:pt x="1543" y="341"/>
                    <a:pt x="1543" y="341"/>
                  </a:cubicBezTo>
                  <a:cubicBezTo>
                    <a:pt x="1526" y="312"/>
                    <a:pt x="1522" y="306"/>
                    <a:pt x="1504" y="280"/>
                  </a:cubicBezTo>
                  <a:cubicBezTo>
                    <a:pt x="1507" y="284"/>
                    <a:pt x="1507" y="284"/>
                    <a:pt x="1507" y="284"/>
                  </a:cubicBezTo>
                  <a:cubicBezTo>
                    <a:pt x="1523" y="308"/>
                    <a:pt x="1529" y="318"/>
                    <a:pt x="1537" y="332"/>
                  </a:cubicBezTo>
                  <a:cubicBezTo>
                    <a:pt x="1536" y="329"/>
                    <a:pt x="1534" y="326"/>
                    <a:pt x="1532" y="324"/>
                  </a:cubicBezTo>
                  <a:cubicBezTo>
                    <a:pt x="1515" y="295"/>
                    <a:pt x="1510" y="289"/>
                    <a:pt x="1478" y="245"/>
                  </a:cubicBezTo>
                  <a:cubicBezTo>
                    <a:pt x="1455" y="219"/>
                    <a:pt x="1424" y="185"/>
                    <a:pt x="1399" y="160"/>
                  </a:cubicBezTo>
                  <a:cubicBezTo>
                    <a:pt x="1401" y="161"/>
                    <a:pt x="1401" y="161"/>
                    <a:pt x="1401" y="161"/>
                  </a:cubicBezTo>
                  <a:cubicBezTo>
                    <a:pt x="1374" y="137"/>
                    <a:pt x="1326" y="92"/>
                    <a:pt x="1239" y="42"/>
                  </a:cubicBezTo>
                  <a:moveTo>
                    <a:pt x="1166" y="52"/>
                  </a:moveTo>
                  <a:cubicBezTo>
                    <a:pt x="1163" y="50"/>
                    <a:pt x="1160" y="49"/>
                    <a:pt x="1158" y="48"/>
                  </a:cubicBezTo>
                  <a:cubicBezTo>
                    <a:pt x="1157" y="48"/>
                    <a:pt x="1157" y="49"/>
                    <a:pt x="1156" y="50"/>
                  </a:cubicBezTo>
                  <a:cubicBezTo>
                    <a:pt x="1156" y="50"/>
                    <a:pt x="1156" y="50"/>
                    <a:pt x="1156" y="50"/>
                  </a:cubicBezTo>
                  <a:cubicBezTo>
                    <a:pt x="1166" y="52"/>
                    <a:pt x="1166" y="52"/>
                    <a:pt x="1166" y="52"/>
                  </a:cubicBezTo>
                  <a:moveTo>
                    <a:pt x="1074" y="123"/>
                  </a:moveTo>
                  <a:cubicBezTo>
                    <a:pt x="1080" y="117"/>
                    <a:pt x="1088" y="110"/>
                    <a:pt x="1094" y="104"/>
                  </a:cubicBezTo>
                  <a:cubicBezTo>
                    <a:pt x="1079" y="92"/>
                    <a:pt x="1079" y="92"/>
                    <a:pt x="1079" y="92"/>
                  </a:cubicBezTo>
                  <a:cubicBezTo>
                    <a:pt x="1075" y="99"/>
                    <a:pt x="1070" y="108"/>
                    <a:pt x="1065" y="114"/>
                  </a:cubicBezTo>
                  <a:cubicBezTo>
                    <a:pt x="1067" y="117"/>
                    <a:pt x="1071" y="120"/>
                    <a:pt x="1074" y="123"/>
                  </a:cubicBezTo>
                  <a:moveTo>
                    <a:pt x="460" y="29"/>
                  </a:moveTo>
                  <a:cubicBezTo>
                    <a:pt x="467" y="30"/>
                    <a:pt x="467" y="30"/>
                    <a:pt x="467" y="30"/>
                  </a:cubicBezTo>
                  <a:cubicBezTo>
                    <a:pt x="475" y="26"/>
                    <a:pt x="475" y="26"/>
                    <a:pt x="475" y="26"/>
                  </a:cubicBezTo>
                  <a:cubicBezTo>
                    <a:pt x="486" y="19"/>
                    <a:pt x="486" y="19"/>
                    <a:pt x="486" y="19"/>
                  </a:cubicBezTo>
                  <a:cubicBezTo>
                    <a:pt x="477" y="22"/>
                    <a:pt x="477" y="22"/>
                    <a:pt x="477" y="22"/>
                  </a:cubicBezTo>
                  <a:cubicBezTo>
                    <a:pt x="477" y="22"/>
                    <a:pt x="478" y="21"/>
                    <a:pt x="479" y="20"/>
                  </a:cubicBezTo>
                  <a:cubicBezTo>
                    <a:pt x="491" y="12"/>
                    <a:pt x="491" y="12"/>
                    <a:pt x="491" y="12"/>
                  </a:cubicBezTo>
                  <a:cubicBezTo>
                    <a:pt x="477" y="16"/>
                    <a:pt x="477" y="16"/>
                    <a:pt x="477" y="16"/>
                  </a:cubicBezTo>
                  <a:cubicBezTo>
                    <a:pt x="491" y="12"/>
                    <a:pt x="491" y="12"/>
                    <a:pt x="491" y="12"/>
                  </a:cubicBezTo>
                  <a:cubicBezTo>
                    <a:pt x="510" y="5"/>
                    <a:pt x="510" y="5"/>
                    <a:pt x="510" y="5"/>
                  </a:cubicBezTo>
                  <a:cubicBezTo>
                    <a:pt x="502" y="6"/>
                    <a:pt x="502" y="6"/>
                    <a:pt x="502" y="6"/>
                  </a:cubicBezTo>
                  <a:cubicBezTo>
                    <a:pt x="494" y="9"/>
                    <a:pt x="494" y="9"/>
                    <a:pt x="494" y="9"/>
                  </a:cubicBezTo>
                  <a:cubicBezTo>
                    <a:pt x="502" y="6"/>
                    <a:pt x="502" y="6"/>
                    <a:pt x="502" y="6"/>
                  </a:cubicBezTo>
                  <a:cubicBezTo>
                    <a:pt x="507" y="2"/>
                    <a:pt x="507" y="2"/>
                    <a:pt x="507" y="2"/>
                  </a:cubicBezTo>
                  <a:cubicBezTo>
                    <a:pt x="494" y="5"/>
                    <a:pt x="494" y="5"/>
                    <a:pt x="494" y="5"/>
                  </a:cubicBezTo>
                  <a:cubicBezTo>
                    <a:pt x="492" y="6"/>
                    <a:pt x="490" y="8"/>
                    <a:pt x="488" y="9"/>
                  </a:cubicBezTo>
                  <a:cubicBezTo>
                    <a:pt x="470" y="18"/>
                    <a:pt x="470" y="18"/>
                    <a:pt x="470" y="18"/>
                  </a:cubicBezTo>
                  <a:cubicBezTo>
                    <a:pt x="474" y="15"/>
                    <a:pt x="477" y="12"/>
                    <a:pt x="482" y="9"/>
                  </a:cubicBezTo>
                  <a:cubicBezTo>
                    <a:pt x="477" y="10"/>
                    <a:pt x="472" y="13"/>
                    <a:pt x="466" y="15"/>
                  </a:cubicBezTo>
                  <a:cubicBezTo>
                    <a:pt x="472" y="13"/>
                    <a:pt x="472" y="13"/>
                    <a:pt x="472" y="13"/>
                  </a:cubicBezTo>
                  <a:cubicBezTo>
                    <a:pt x="469" y="15"/>
                    <a:pt x="466" y="18"/>
                    <a:pt x="463" y="20"/>
                  </a:cubicBezTo>
                  <a:cubicBezTo>
                    <a:pt x="463" y="21"/>
                    <a:pt x="462" y="22"/>
                    <a:pt x="461" y="22"/>
                  </a:cubicBezTo>
                  <a:cubicBezTo>
                    <a:pt x="451" y="27"/>
                    <a:pt x="451" y="27"/>
                    <a:pt x="451" y="27"/>
                  </a:cubicBezTo>
                  <a:cubicBezTo>
                    <a:pt x="450" y="28"/>
                    <a:pt x="450" y="29"/>
                    <a:pt x="449" y="29"/>
                  </a:cubicBezTo>
                  <a:cubicBezTo>
                    <a:pt x="467" y="21"/>
                    <a:pt x="467" y="21"/>
                    <a:pt x="467" y="21"/>
                  </a:cubicBezTo>
                  <a:cubicBezTo>
                    <a:pt x="466" y="22"/>
                    <a:pt x="466" y="23"/>
                    <a:pt x="465" y="23"/>
                  </a:cubicBezTo>
                  <a:cubicBezTo>
                    <a:pt x="463" y="25"/>
                    <a:pt x="463" y="26"/>
                    <a:pt x="462" y="27"/>
                  </a:cubicBezTo>
                  <a:cubicBezTo>
                    <a:pt x="461" y="28"/>
                    <a:pt x="461" y="29"/>
                    <a:pt x="460" y="29"/>
                  </a:cubicBezTo>
                  <a:moveTo>
                    <a:pt x="508" y="10"/>
                  </a:moveTo>
                  <a:cubicBezTo>
                    <a:pt x="509" y="10"/>
                    <a:pt x="510" y="10"/>
                    <a:pt x="511" y="9"/>
                  </a:cubicBezTo>
                  <a:cubicBezTo>
                    <a:pt x="511" y="9"/>
                    <a:pt x="511" y="9"/>
                    <a:pt x="511" y="9"/>
                  </a:cubicBezTo>
                  <a:cubicBezTo>
                    <a:pt x="511" y="9"/>
                    <a:pt x="513" y="9"/>
                    <a:pt x="512" y="7"/>
                  </a:cubicBezTo>
                  <a:cubicBezTo>
                    <a:pt x="512" y="7"/>
                    <a:pt x="511" y="7"/>
                    <a:pt x="511" y="7"/>
                  </a:cubicBezTo>
                  <a:cubicBezTo>
                    <a:pt x="507" y="8"/>
                    <a:pt x="497" y="11"/>
                    <a:pt x="497" y="11"/>
                  </a:cubicBezTo>
                  <a:cubicBezTo>
                    <a:pt x="497" y="12"/>
                    <a:pt x="496" y="13"/>
                    <a:pt x="496" y="13"/>
                  </a:cubicBezTo>
                  <a:cubicBezTo>
                    <a:pt x="496" y="14"/>
                    <a:pt x="495" y="14"/>
                    <a:pt x="494" y="15"/>
                  </a:cubicBezTo>
                  <a:cubicBezTo>
                    <a:pt x="495" y="15"/>
                    <a:pt x="495" y="15"/>
                    <a:pt x="498" y="14"/>
                  </a:cubicBezTo>
                  <a:cubicBezTo>
                    <a:pt x="499" y="13"/>
                    <a:pt x="504" y="12"/>
                    <a:pt x="508" y="10"/>
                  </a:cubicBezTo>
                  <a:moveTo>
                    <a:pt x="489" y="37"/>
                  </a:moveTo>
                  <a:cubicBezTo>
                    <a:pt x="489" y="37"/>
                    <a:pt x="489" y="37"/>
                    <a:pt x="489" y="37"/>
                  </a:cubicBezTo>
                  <a:cubicBezTo>
                    <a:pt x="489" y="37"/>
                    <a:pt x="489" y="36"/>
                    <a:pt x="489" y="35"/>
                  </a:cubicBezTo>
                  <a:cubicBezTo>
                    <a:pt x="495" y="32"/>
                    <a:pt x="501" y="30"/>
                    <a:pt x="506" y="27"/>
                  </a:cubicBezTo>
                  <a:cubicBezTo>
                    <a:pt x="498" y="28"/>
                    <a:pt x="498" y="28"/>
                    <a:pt x="498" y="28"/>
                  </a:cubicBezTo>
                  <a:cubicBezTo>
                    <a:pt x="480" y="40"/>
                    <a:pt x="480" y="40"/>
                    <a:pt x="480" y="40"/>
                  </a:cubicBezTo>
                  <a:cubicBezTo>
                    <a:pt x="455" y="49"/>
                    <a:pt x="455" y="49"/>
                    <a:pt x="455" y="49"/>
                  </a:cubicBezTo>
                  <a:cubicBezTo>
                    <a:pt x="455" y="50"/>
                    <a:pt x="455" y="50"/>
                    <a:pt x="455" y="51"/>
                  </a:cubicBezTo>
                  <a:cubicBezTo>
                    <a:pt x="455" y="52"/>
                    <a:pt x="455" y="52"/>
                    <a:pt x="455" y="53"/>
                  </a:cubicBezTo>
                  <a:cubicBezTo>
                    <a:pt x="462" y="49"/>
                    <a:pt x="463" y="48"/>
                    <a:pt x="464" y="47"/>
                  </a:cubicBezTo>
                  <a:cubicBezTo>
                    <a:pt x="464" y="47"/>
                    <a:pt x="464" y="47"/>
                    <a:pt x="464" y="48"/>
                  </a:cubicBezTo>
                  <a:cubicBezTo>
                    <a:pt x="475" y="43"/>
                    <a:pt x="475" y="43"/>
                    <a:pt x="489" y="37"/>
                  </a:cubicBezTo>
                  <a:moveTo>
                    <a:pt x="498" y="22"/>
                  </a:moveTo>
                  <a:cubicBezTo>
                    <a:pt x="498" y="23"/>
                    <a:pt x="498" y="25"/>
                    <a:pt x="498" y="25"/>
                  </a:cubicBezTo>
                  <a:cubicBezTo>
                    <a:pt x="505" y="23"/>
                    <a:pt x="505" y="23"/>
                    <a:pt x="505" y="23"/>
                  </a:cubicBezTo>
                  <a:cubicBezTo>
                    <a:pt x="516" y="14"/>
                    <a:pt x="516" y="14"/>
                    <a:pt x="516" y="14"/>
                  </a:cubicBezTo>
                  <a:cubicBezTo>
                    <a:pt x="498" y="22"/>
                    <a:pt x="498" y="22"/>
                    <a:pt x="498" y="22"/>
                  </a:cubicBezTo>
                  <a:moveTo>
                    <a:pt x="1153" y="54"/>
                  </a:moveTo>
                  <a:cubicBezTo>
                    <a:pt x="1154" y="53"/>
                    <a:pt x="1155" y="52"/>
                    <a:pt x="1156" y="50"/>
                  </a:cubicBezTo>
                  <a:cubicBezTo>
                    <a:pt x="1129" y="39"/>
                    <a:pt x="1129" y="39"/>
                    <a:pt x="1129" y="39"/>
                  </a:cubicBezTo>
                  <a:cubicBezTo>
                    <a:pt x="1128" y="41"/>
                    <a:pt x="1127" y="41"/>
                    <a:pt x="1126" y="42"/>
                  </a:cubicBezTo>
                  <a:cubicBezTo>
                    <a:pt x="1126" y="43"/>
                    <a:pt x="1126" y="43"/>
                    <a:pt x="1143" y="52"/>
                  </a:cubicBezTo>
                  <a:cubicBezTo>
                    <a:pt x="1143" y="52"/>
                    <a:pt x="1144" y="51"/>
                    <a:pt x="1145" y="50"/>
                  </a:cubicBezTo>
                  <a:cubicBezTo>
                    <a:pt x="1146" y="49"/>
                    <a:pt x="1146" y="48"/>
                    <a:pt x="1146" y="47"/>
                  </a:cubicBezTo>
                  <a:cubicBezTo>
                    <a:pt x="1146" y="48"/>
                    <a:pt x="1146" y="49"/>
                    <a:pt x="1145" y="50"/>
                  </a:cubicBezTo>
                  <a:cubicBezTo>
                    <a:pt x="1147" y="51"/>
                    <a:pt x="1150" y="53"/>
                    <a:pt x="1153" y="54"/>
                  </a:cubicBezTo>
                  <a:moveTo>
                    <a:pt x="1129" y="52"/>
                  </a:moveTo>
                  <a:cubicBezTo>
                    <a:pt x="1127" y="51"/>
                    <a:pt x="1124" y="50"/>
                    <a:pt x="1121" y="48"/>
                  </a:cubicBezTo>
                  <a:cubicBezTo>
                    <a:pt x="1121" y="49"/>
                    <a:pt x="1120" y="49"/>
                    <a:pt x="1120" y="50"/>
                  </a:cubicBezTo>
                  <a:cubicBezTo>
                    <a:pt x="1109" y="47"/>
                    <a:pt x="1109" y="47"/>
                    <a:pt x="1109" y="47"/>
                  </a:cubicBezTo>
                  <a:cubicBezTo>
                    <a:pt x="1115" y="50"/>
                    <a:pt x="1120" y="53"/>
                    <a:pt x="1125" y="56"/>
                  </a:cubicBezTo>
                  <a:cubicBezTo>
                    <a:pt x="1127" y="55"/>
                    <a:pt x="1128" y="54"/>
                    <a:pt x="1129" y="52"/>
                  </a:cubicBezTo>
                  <a:moveTo>
                    <a:pt x="1133" y="49"/>
                  </a:moveTo>
                  <a:cubicBezTo>
                    <a:pt x="1128" y="46"/>
                    <a:pt x="1122" y="44"/>
                    <a:pt x="1116" y="41"/>
                  </a:cubicBezTo>
                  <a:cubicBezTo>
                    <a:pt x="1116" y="42"/>
                    <a:pt x="1115" y="43"/>
                    <a:pt x="1114" y="44"/>
                  </a:cubicBezTo>
                  <a:cubicBezTo>
                    <a:pt x="1121" y="48"/>
                    <a:pt x="1121" y="48"/>
                    <a:pt x="1121" y="48"/>
                  </a:cubicBezTo>
                  <a:cubicBezTo>
                    <a:pt x="1124" y="50"/>
                    <a:pt x="1127" y="51"/>
                    <a:pt x="1129" y="52"/>
                  </a:cubicBezTo>
                  <a:cubicBezTo>
                    <a:pt x="1131" y="51"/>
                    <a:pt x="1132" y="50"/>
                    <a:pt x="1133" y="49"/>
                  </a:cubicBezTo>
                  <a:moveTo>
                    <a:pt x="1121" y="48"/>
                  </a:moveTo>
                  <a:cubicBezTo>
                    <a:pt x="1114" y="44"/>
                    <a:pt x="1114" y="44"/>
                    <a:pt x="1114" y="44"/>
                  </a:cubicBezTo>
                  <a:cubicBezTo>
                    <a:pt x="1105" y="40"/>
                    <a:pt x="1105" y="40"/>
                    <a:pt x="1105" y="40"/>
                  </a:cubicBezTo>
                  <a:cubicBezTo>
                    <a:pt x="1103" y="42"/>
                    <a:pt x="1102" y="43"/>
                    <a:pt x="1100" y="44"/>
                  </a:cubicBezTo>
                  <a:cubicBezTo>
                    <a:pt x="1103" y="46"/>
                    <a:pt x="1105" y="47"/>
                    <a:pt x="1108" y="48"/>
                  </a:cubicBezTo>
                  <a:cubicBezTo>
                    <a:pt x="1108" y="48"/>
                    <a:pt x="1109" y="47"/>
                    <a:pt x="1109" y="47"/>
                  </a:cubicBezTo>
                  <a:cubicBezTo>
                    <a:pt x="1120" y="50"/>
                    <a:pt x="1120" y="50"/>
                    <a:pt x="1120" y="50"/>
                  </a:cubicBezTo>
                  <a:cubicBezTo>
                    <a:pt x="1120" y="49"/>
                    <a:pt x="1121" y="49"/>
                    <a:pt x="1121" y="48"/>
                  </a:cubicBezTo>
                  <a:moveTo>
                    <a:pt x="518" y="34"/>
                  </a:moveTo>
                  <a:cubicBezTo>
                    <a:pt x="521" y="33"/>
                    <a:pt x="524" y="32"/>
                    <a:pt x="527" y="30"/>
                  </a:cubicBezTo>
                  <a:cubicBezTo>
                    <a:pt x="534" y="22"/>
                    <a:pt x="534" y="22"/>
                    <a:pt x="534" y="22"/>
                  </a:cubicBezTo>
                  <a:cubicBezTo>
                    <a:pt x="533" y="21"/>
                    <a:pt x="533" y="20"/>
                    <a:pt x="533" y="19"/>
                  </a:cubicBezTo>
                  <a:cubicBezTo>
                    <a:pt x="533" y="20"/>
                    <a:pt x="533" y="21"/>
                    <a:pt x="534" y="22"/>
                  </a:cubicBezTo>
                  <a:cubicBezTo>
                    <a:pt x="537" y="21"/>
                    <a:pt x="540" y="20"/>
                    <a:pt x="543" y="19"/>
                  </a:cubicBezTo>
                  <a:cubicBezTo>
                    <a:pt x="542" y="18"/>
                    <a:pt x="542" y="17"/>
                    <a:pt x="542" y="16"/>
                  </a:cubicBezTo>
                  <a:cubicBezTo>
                    <a:pt x="533" y="17"/>
                    <a:pt x="533" y="17"/>
                    <a:pt x="533" y="17"/>
                  </a:cubicBezTo>
                  <a:cubicBezTo>
                    <a:pt x="527" y="20"/>
                    <a:pt x="521" y="22"/>
                    <a:pt x="515" y="24"/>
                  </a:cubicBezTo>
                  <a:cubicBezTo>
                    <a:pt x="514" y="25"/>
                    <a:pt x="513" y="26"/>
                    <a:pt x="506" y="31"/>
                  </a:cubicBezTo>
                  <a:cubicBezTo>
                    <a:pt x="501" y="34"/>
                    <a:pt x="500" y="36"/>
                    <a:pt x="500" y="37"/>
                  </a:cubicBezTo>
                  <a:cubicBezTo>
                    <a:pt x="500" y="37"/>
                    <a:pt x="501" y="37"/>
                    <a:pt x="508" y="34"/>
                  </a:cubicBezTo>
                  <a:cubicBezTo>
                    <a:pt x="508" y="35"/>
                    <a:pt x="508" y="35"/>
                    <a:pt x="508" y="35"/>
                  </a:cubicBezTo>
                  <a:cubicBezTo>
                    <a:pt x="518" y="34"/>
                    <a:pt x="518" y="34"/>
                    <a:pt x="518" y="34"/>
                  </a:cubicBezTo>
                  <a:moveTo>
                    <a:pt x="1034" y="79"/>
                  </a:moveTo>
                  <a:cubicBezTo>
                    <a:pt x="1030" y="76"/>
                    <a:pt x="1026" y="73"/>
                    <a:pt x="1022" y="70"/>
                  </a:cubicBezTo>
                  <a:cubicBezTo>
                    <a:pt x="1021" y="70"/>
                    <a:pt x="1019" y="70"/>
                    <a:pt x="1018" y="70"/>
                  </a:cubicBezTo>
                  <a:cubicBezTo>
                    <a:pt x="1022" y="74"/>
                    <a:pt x="1026" y="77"/>
                    <a:pt x="1030" y="81"/>
                  </a:cubicBezTo>
                  <a:cubicBezTo>
                    <a:pt x="1032" y="80"/>
                    <a:pt x="1033" y="80"/>
                    <a:pt x="1034" y="79"/>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01" y="42"/>
                  </a:moveTo>
                  <a:cubicBezTo>
                    <a:pt x="504" y="40"/>
                    <a:pt x="507" y="39"/>
                    <a:pt x="510" y="38"/>
                  </a:cubicBezTo>
                  <a:cubicBezTo>
                    <a:pt x="507" y="39"/>
                    <a:pt x="504" y="40"/>
                    <a:pt x="501" y="42"/>
                  </a:cubicBezTo>
                  <a:moveTo>
                    <a:pt x="550" y="61"/>
                  </a:moveTo>
                  <a:cubicBezTo>
                    <a:pt x="552" y="60"/>
                    <a:pt x="555" y="58"/>
                    <a:pt x="558" y="57"/>
                  </a:cubicBezTo>
                  <a:cubicBezTo>
                    <a:pt x="555" y="58"/>
                    <a:pt x="552" y="60"/>
                    <a:pt x="550" y="61"/>
                  </a:cubicBezTo>
                  <a:moveTo>
                    <a:pt x="582" y="53"/>
                  </a:moveTo>
                  <a:cubicBezTo>
                    <a:pt x="586" y="53"/>
                    <a:pt x="586" y="53"/>
                    <a:pt x="586" y="53"/>
                  </a:cubicBezTo>
                  <a:cubicBezTo>
                    <a:pt x="582" y="53"/>
                    <a:pt x="582" y="53"/>
                    <a:pt x="582" y="53"/>
                  </a:cubicBezTo>
                  <a:moveTo>
                    <a:pt x="529" y="89"/>
                  </a:moveTo>
                  <a:cubicBezTo>
                    <a:pt x="548" y="76"/>
                    <a:pt x="567" y="64"/>
                    <a:pt x="586" y="53"/>
                  </a:cubicBezTo>
                  <a:cubicBezTo>
                    <a:pt x="582" y="53"/>
                    <a:pt x="582" y="53"/>
                    <a:pt x="582" y="53"/>
                  </a:cubicBezTo>
                  <a:cubicBezTo>
                    <a:pt x="579" y="49"/>
                    <a:pt x="579" y="49"/>
                    <a:pt x="579" y="49"/>
                  </a:cubicBezTo>
                  <a:cubicBezTo>
                    <a:pt x="596" y="43"/>
                    <a:pt x="596" y="43"/>
                    <a:pt x="596" y="43"/>
                  </a:cubicBezTo>
                  <a:cubicBezTo>
                    <a:pt x="595" y="43"/>
                    <a:pt x="593" y="42"/>
                    <a:pt x="592" y="42"/>
                  </a:cubicBezTo>
                  <a:cubicBezTo>
                    <a:pt x="575" y="35"/>
                    <a:pt x="564" y="30"/>
                    <a:pt x="554" y="20"/>
                  </a:cubicBezTo>
                  <a:cubicBezTo>
                    <a:pt x="553" y="20"/>
                    <a:pt x="553" y="19"/>
                    <a:pt x="553" y="18"/>
                  </a:cubicBezTo>
                  <a:cubicBezTo>
                    <a:pt x="538" y="30"/>
                    <a:pt x="538" y="30"/>
                    <a:pt x="538" y="30"/>
                  </a:cubicBezTo>
                  <a:cubicBezTo>
                    <a:pt x="548" y="29"/>
                    <a:pt x="548" y="29"/>
                    <a:pt x="548" y="29"/>
                  </a:cubicBezTo>
                  <a:cubicBezTo>
                    <a:pt x="549" y="31"/>
                    <a:pt x="551" y="35"/>
                    <a:pt x="552" y="37"/>
                  </a:cubicBezTo>
                  <a:cubicBezTo>
                    <a:pt x="551" y="35"/>
                    <a:pt x="549" y="31"/>
                    <a:pt x="548" y="29"/>
                  </a:cubicBezTo>
                  <a:cubicBezTo>
                    <a:pt x="538" y="30"/>
                    <a:pt x="538" y="30"/>
                    <a:pt x="538" y="30"/>
                  </a:cubicBezTo>
                  <a:cubicBezTo>
                    <a:pt x="553" y="18"/>
                    <a:pt x="553" y="18"/>
                    <a:pt x="553" y="18"/>
                  </a:cubicBezTo>
                  <a:cubicBezTo>
                    <a:pt x="545" y="21"/>
                    <a:pt x="545" y="21"/>
                    <a:pt x="545" y="21"/>
                  </a:cubicBezTo>
                  <a:cubicBezTo>
                    <a:pt x="535" y="29"/>
                    <a:pt x="535" y="29"/>
                    <a:pt x="535" y="29"/>
                  </a:cubicBezTo>
                  <a:cubicBezTo>
                    <a:pt x="527" y="30"/>
                    <a:pt x="527" y="30"/>
                    <a:pt x="527" y="30"/>
                  </a:cubicBezTo>
                  <a:cubicBezTo>
                    <a:pt x="524" y="32"/>
                    <a:pt x="521" y="33"/>
                    <a:pt x="518" y="34"/>
                  </a:cubicBezTo>
                  <a:cubicBezTo>
                    <a:pt x="510" y="39"/>
                    <a:pt x="510" y="39"/>
                    <a:pt x="510" y="39"/>
                  </a:cubicBezTo>
                  <a:cubicBezTo>
                    <a:pt x="505" y="42"/>
                    <a:pt x="499" y="45"/>
                    <a:pt x="493" y="47"/>
                  </a:cubicBezTo>
                  <a:cubicBezTo>
                    <a:pt x="496" y="50"/>
                    <a:pt x="496" y="50"/>
                    <a:pt x="496" y="50"/>
                  </a:cubicBezTo>
                  <a:cubicBezTo>
                    <a:pt x="493" y="47"/>
                    <a:pt x="493" y="47"/>
                    <a:pt x="493" y="47"/>
                  </a:cubicBezTo>
                  <a:cubicBezTo>
                    <a:pt x="499" y="45"/>
                    <a:pt x="505" y="42"/>
                    <a:pt x="510" y="39"/>
                  </a:cubicBezTo>
                  <a:cubicBezTo>
                    <a:pt x="518" y="34"/>
                    <a:pt x="518" y="34"/>
                    <a:pt x="518" y="34"/>
                  </a:cubicBezTo>
                  <a:cubicBezTo>
                    <a:pt x="508" y="35"/>
                    <a:pt x="508" y="35"/>
                    <a:pt x="508" y="35"/>
                  </a:cubicBezTo>
                  <a:cubicBezTo>
                    <a:pt x="498" y="40"/>
                    <a:pt x="498" y="40"/>
                    <a:pt x="498" y="40"/>
                  </a:cubicBezTo>
                  <a:cubicBezTo>
                    <a:pt x="510" y="38"/>
                    <a:pt x="510" y="38"/>
                    <a:pt x="510" y="38"/>
                  </a:cubicBezTo>
                  <a:cubicBezTo>
                    <a:pt x="507" y="39"/>
                    <a:pt x="504" y="40"/>
                    <a:pt x="501" y="42"/>
                  </a:cubicBezTo>
                  <a:cubicBezTo>
                    <a:pt x="485" y="46"/>
                    <a:pt x="485" y="46"/>
                    <a:pt x="485" y="46"/>
                  </a:cubicBezTo>
                  <a:cubicBezTo>
                    <a:pt x="484" y="50"/>
                    <a:pt x="484" y="50"/>
                    <a:pt x="484" y="50"/>
                  </a:cubicBezTo>
                  <a:cubicBezTo>
                    <a:pt x="486" y="53"/>
                    <a:pt x="489" y="57"/>
                    <a:pt x="492" y="61"/>
                  </a:cubicBezTo>
                  <a:cubicBezTo>
                    <a:pt x="510" y="53"/>
                    <a:pt x="510" y="53"/>
                    <a:pt x="510" y="53"/>
                  </a:cubicBezTo>
                  <a:cubicBezTo>
                    <a:pt x="510" y="54"/>
                    <a:pt x="510" y="54"/>
                    <a:pt x="511" y="54"/>
                  </a:cubicBezTo>
                  <a:cubicBezTo>
                    <a:pt x="540" y="39"/>
                    <a:pt x="540" y="39"/>
                    <a:pt x="540" y="39"/>
                  </a:cubicBezTo>
                  <a:cubicBezTo>
                    <a:pt x="506" y="49"/>
                    <a:pt x="506" y="49"/>
                    <a:pt x="506" y="49"/>
                  </a:cubicBezTo>
                  <a:cubicBezTo>
                    <a:pt x="540" y="39"/>
                    <a:pt x="540" y="39"/>
                    <a:pt x="540" y="39"/>
                  </a:cubicBezTo>
                  <a:cubicBezTo>
                    <a:pt x="511" y="54"/>
                    <a:pt x="511" y="54"/>
                    <a:pt x="511" y="54"/>
                  </a:cubicBezTo>
                  <a:cubicBezTo>
                    <a:pt x="512" y="55"/>
                    <a:pt x="513" y="56"/>
                    <a:pt x="513" y="56"/>
                  </a:cubicBezTo>
                  <a:cubicBezTo>
                    <a:pt x="529" y="47"/>
                    <a:pt x="529" y="47"/>
                    <a:pt x="529" y="47"/>
                  </a:cubicBezTo>
                  <a:cubicBezTo>
                    <a:pt x="532" y="50"/>
                    <a:pt x="532" y="50"/>
                    <a:pt x="532" y="50"/>
                  </a:cubicBezTo>
                  <a:cubicBezTo>
                    <a:pt x="535" y="48"/>
                    <a:pt x="538" y="47"/>
                    <a:pt x="541" y="46"/>
                  </a:cubicBezTo>
                  <a:cubicBezTo>
                    <a:pt x="539" y="45"/>
                    <a:pt x="537" y="43"/>
                    <a:pt x="536" y="42"/>
                  </a:cubicBezTo>
                  <a:cubicBezTo>
                    <a:pt x="537" y="43"/>
                    <a:pt x="539" y="45"/>
                    <a:pt x="541" y="46"/>
                  </a:cubicBezTo>
                  <a:cubicBezTo>
                    <a:pt x="549" y="46"/>
                    <a:pt x="561" y="46"/>
                    <a:pt x="569" y="46"/>
                  </a:cubicBezTo>
                  <a:cubicBezTo>
                    <a:pt x="570" y="46"/>
                    <a:pt x="570" y="46"/>
                    <a:pt x="571" y="47"/>
                  </a:cubicBezTo>
                  <a:cubicBezTo>
                    <a:pt x="571" y="47"/>
                    <a:pt x="571" y="47"/>
                    <a:pt x="572" y="47"/>
                  </a:cubicBezTo>
                  <a:cubicBezTo>
                    <a:pt x="566" y="53"/>
                    <a:pt x="566" y="53"/>
                    <a:pt x="566" y="53"/>
                  </a:cubicBezTo>
                  <a:cubicBezTo>
                    <a:pt x="565" y="52"/>
                    <a:pt x="564" y="51"/>
                    <a:pt x="563" y="51"/>
                  </a:cubicBezTo>
                  <a:cubicBezTo>
                    <a:pt x="560" y="53"/>
                    <a:pt x="557" y="54"/>
                    <a:pt x="555" y="56"/>
                  </a:cubicBezTo>
                  <a:cubicBezTo>
                    <a:pt x="556" y="56"/>
                    <a:pt x="556" y="56"/>
                    <a:pt x="558" y="57"/>
                  </a:cubicBezTo>
                  <a:cubicBezTo>
                    <a:pt x="560" y="56"/>
                    <a:pt x="563" y="54"/>
                    <a:pt x="566" y="53"/>
                  </a:cubicBezTo>
                  <a:cubicBezTo>
                    <a:pt x="563" y="54"/>
                    <a:pt x="560" y="56"/>
                    <a:pt x="558" y="57"/>
                  </a:cubicBezTo>
                  <a:cubicBezTo>
                    <a:pt x="555" y="58"/>
                    <a:pt x="552" y="60"/>
                    <a:pt x="550" y="61"/>
                  </a:cubicBezTo>
                  <a:cubicBezTo>
                    <a:pt x="549" y="61"/>
                    <a:pt x="548" y="60"/>
                    <a:pt x="547" y="59"/>
                  </a:cubicBezTo>
                  <a:cubicBezTo>
                    <a:pt x="545" y="59"/>
                    <a:pt x="544" y="58"/>
                    <a:pt x="543" y="57"/>
                  </a:cubicBezTo>
                  <a:cubicBezTo>
                    <a:pt x="540" y="59"/>
                    <a:pt x="537" y="60"/>
                    <a:pt x="535" y="62"/>
                  </a:cubicBezTo>
                  <a:cubicBezTo>
                    <a:pt x="533" y="60"/>
                    <a:pt x="531" y="59"/>
                    <a:pt x="530" y="58"/>
                  </a:cubicBezTo>
                  <a:cubicBezTo>
                    <a:pt x="529" y="58"/>
                    <a:pt x="529" y="58"/>
                    <a:pt x="528" y="57"/>
                  </a:cubicBezTo>
                  <a:cubicBezTo>
                    <a:pt x="526" y="59"/>
                    <a:pt x="523" y="60"/>
                    <a:pt x="520" y="62"/>
                  </a:cubicBezTo>
                  <a:cubicBezTo>
                    <a:pt x="522" y="63"/>
                    <a:pt x="523" y="64"/>
                    <a:pt x="524" y="64"/>
                  </a:cubicBezTo>
                  <a:cubicBezTo>
                    <a:pt x="526" y="66"/>
                    <a:pt x="529" y="67"/>
                    <a:pt x="531" y="68"/>
                  </a:cubicBezTo>
                  <a:cubicBezTo>
                    <a:pt x="532" y="69"/>
                    <a:pt x="532" y="69"/>
                    <a:pt x="533" y="69"/>
                  </a:cubicBezTo>
                  <a:cubicBezTo>
                    <a:pt x="528" y="73"/>
                    <a:pt x="522" y="76"/>
                    <a:pt x="517" y="79"/>
                  </a:cubicBezTo>
                  <a:cubicBezTo>
                    <a:pt x="519" y="79"/>
                    <a:pt x="519" y="79"/>
                    <a:pt x="525" y="82"/>
                  </a:cubicBezTo>
                  <a:cubicBezTo>
                    <a:pt x="519" y="79"/>
                    <a:pt x="519" y="79"/>
                    <a:pt x="517" y="79"/>
                  </a:cubicBezTo>
                  <a:cubicBezTo>
                    <a:pt x="522" y="76"/>
                    <a:pt x="528" y="73"/>
                    <a:pt x="533" y="69"/>
                  </a:cubicBezTo>
                  <a:cubicBezTo>
                    <a:pt x="532" y="69"/>
                    <a:pt x="532" y="69"/>
                    <a:pt x="531" y="68"/>
                  </a:cubicBezTo>
                  <a:cubicBezTo>
                    <a:pt x="529" y="67"/>
                    <a:pt x="526" y="66"/>
                    <a:pt x="524" y="64"/>
                  </a:cubicBezTo>
                  <a:cubicBezTo>
                    <a:pt x="496" y="82"/>
                    <a:pt x="502" y="85"/>
                    <a:pt x="525" y="91"/>
                  </a:cubicBezTo>
                  <a:cubicBezTo>
                    <a:pt x="526" y="91"/>
                    <a:pt x="528" y="89"/>
                    <a:pt x="529" y="89"/>
                  </a:cubicBezTo>
                  <a:cubicBezTo>
                    <a:pt x="530" y="86"/>
                    <a:pt x="529" y="84"/>
                    <a:pt x="527" y="82"/>
                  </a:cubicBezTo>
                  <a:cubicBezTo>
                    <a:pt x="529" y="84"/>
                    <a:pt x="530" y="86"/>
                    <a:pt x="529" y="89"/>
                  </a:cubicBezTo>
                </a:path>
              </a:pathLst>
            </a:custGeom>
            <a:solidFill>
              <a:srgbClr val="2462A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Arial"/>
                <a:ea typeface="微软雅黑"/>
                <a:sym typeface="Arial"/>
              </a:endParaRPr>
            </a:p>
          </p:txBody>
        </p:sp>
      </p:grpSp>
    </p:spTree>
  </p:cSld>
  <p:clrMapOvr>
    <a:masterClrMapping/>
  </p:clrMapOvr>
  <mc:AlternateContent xmlns:mc="http://schemas.openxmlformats.org/markup-compatibility/2006" xmlns:p14="http://schemas.microsoft.com/office/powerpoint/2010/main">
    <mc:Choice Requires="p14">
      <p:transition spd="slow" p14:dur="2000" advClick="0" advTm="0"/>
    </mc:Choice>
    <mc:Fallback xmlns="">
      <p:transition spd="slow" advClick="0"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left)">
                                      <p:cBhvr>
                                        <p:cTn id="7" dur="500"/>
                                        <p:tgtEl>
                                          <p:spTgt spid="22"/>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26"/>
                                        </p:tgtEl>
                                        <p:attrNameLst>
                                          <p:attrName>style.visibility</p:attrName>
                                        </p:attrNameLst>
                                      </p:cBhvr>
                                      <p:to>
                                        <p:strVal val="visible"/>
                                      </p:to>
                                    </p:set>
                                    <p:anim calcmode="lin" valueType="num">
                                      <p:cBhvr>
                                        <p:cTn id="11" dur="500" fill="hold"/>
                                        <p:tgtEl>
                                          <p:spTgt spid="26"/>
                                        </p:tgtEl>
                                        <p:attrNameLst>
                                          <p:attrName>ppt_w</p:attrName>
                                        </p:attrNameLst>
                                      </p:cBhvr>
                                      <p:tavLst>
                                        <p:tav tm="0">
                                          <p:val>
                                            <p:fltVal val="0"/>
                                          </p:val>
                                        </p:tav>
                                        <p:tav tm="100000">
                                          <p:val>
                                            <p:strVal val="#ppt_w"/>
                                          </p:val>
                                        </p:tav>
                                      </p:tavLst>
                                    </p:anim>
                                    <p:anim calcmode="lin" valueType="num">
                                      <p:cBhvr>
                                        <p:cTn id="12" dur="500" fill="hold"/>
                                        <p:tgtEl>
                                          <p:spTgt spid="26"/>
                                        </p:tgtEl>
                                        <p:attrNameLst>
                                          <p:attrName>ppt_h</p:attrName>
                                        </p:attrNameLst>
                                      </p:cBhvr>
                                      <p:tavLst>
                                        <p:tav tm="0">
                                          <p:val>
                                            <p:fltVal val="0"/>
                                          </p:val>
                                        </p:tav>
                                        <p:tav tm="100000">
                                          <p:val>
                                            <p:strVal val="#ppt_h"/>
                                          </p:val>
                                        </p:tav>
                                      </p:tavLst>
                                    </p:anim>
                                    <p:animEffect transition="in" filter="fade">
                                      <p:cBhvr>
                                        <p:cTn id="13" dur="500"/>
                                        <p:tgtEl>
                                          <p:spTgt spid="26"/>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23"/>
                                        </p:tgtEl>
                                        <p:attrNameLst>
                                          <p:attrName>style.visibility</p:attrName>
                                        </p:attrNameLst>
                                      </p:cBhvr>
                                      <p:to>
                                        <p:strVal val="visible"/>
                                      </p:to>
                                    </p:set>
                                    <p:anim calcmode="lin" valueType="num">
                                      <p:cBhvr>
                                        <p:cTn id="17" dur="500" fill="hold"/>
                                        <p:tgtEl>
                                          <p:spTgt spid="23"/>
                                        </p:tgtEl>
                                        <p:attrNameLst>
                                          <p:attrName>ppt_w</p:attrName>
                                        </p:attrNameLst>
                                      </p:cBhvr>
                                      <p:tavLst>
                                        <p:tav tm="0">
                                          <p:val>
                                            <p:fltVal val="0"/>
                                          </p:val>
                                        </p:tav>
                                        <p:tav tm="100000">
                                          <p:val>
                                            <p:strVal val="#ppt_w"/>
                                          </p:val>
                                        </p:tav>
                                      </p:tavLst>
                                    </p:anim>
                                    <p:anim calcmode="lin" valueType="num">
                                      <p:cBhvr>
                                        <p:cTn id="18" dur="500" fill="hold"/>
                                        <p:tgtEl>
                                          <p:spTgt spid="23"/>
                                        </p:tgtEl>
                                        <p:attrNameLst>
                                          <p:attrName>ppt_h</p:attrName>
                                        </p:attrNameLst>
                                      </p:cBhvr>
                                      <p:tavLst>
                                        <p:tav tm="0">
                                          <p:val>
                                            <p:fltVal val="0"/>
                                          </p:val>
                                        </p:tav>
                                        <p:tav tm="100000">
                                          <p:val>
                                            <p:strVal val="#ppt_h"/>
                                          </p:val>
                                        </p:tav>
                                      </p:tavLst>
                                    </p:anim>
                                    <p:animEffect transition="in" filter="fade">
                                      <p:cBhvr>
                                        <p:cTn id="19" dur="500"/>
                                        <p:tgtEl>
                                          <p:spTgt spid="23"/>
                                        </p:tgtEl>
                                      </p:cBhvr>
                                    </p:animEffect>
                                  </p:childTnLst>
                                </p:cTn>
                              </p:par>
                            </p:childTnLst>
                          </p:cTn>
                        </p:par>
                        <p:par>
                          <p:cTn id="20" fill="hold">
                            <p:stCondLst>
                              <p:cond delay="1500"/>
                            </p:stCondLst>
                            <p:childTnLst>
                              <p:par>
                                <p:cTn id="21" presetID="22" presetClass="entr" presetSubtype="8" fill="hold" grpId="0" nodeType="afterEffect">
                                  <p:stCondLst>
                                    <p:cond delay="0"/>
                                  </p:stCondLst>
                                  <p:iterate type="lt">
                                    <p:tmPct val="30000"/>
                                  </p:iterate>
                                  <p:childTnLst>
                                    <p:set>
                                      <p:cBhvr>
                                        <p:cTn id="22" dur="1" fill="hold">
                                          <p:stCondLst>
                                            <p:cond delay="0"/>
                                          </p:stCondLst>
                                        </p:cTn>
                                        <p:tgtEl>
                                          <p:spTgt spid="24"/>
                                        </p:tgtEl>
                                        <p:attrNameLst>
                                          <p:attrName>style.visibility</p:attrName>
                                        </p:attrNameLst>
                                      </p:cBhvr>
                                      <p:to>
                                        <p:strVal val="visible"/>
                                      </p:to>
                                    </p:set>
                                    <p:animEffect transition="in" filter="wipe(left)">
                                      <p:cBhvr>
                                        <p:cTn id="23" dur="200"/>
                                        <p:tgtEl>
                                          <p:spTgt spid="24"/>
                                        </p:tgtEl>
                                      </p:cBhvr>
                                    </p:animEffect>
                                  </p:childTnLst>
                                </p:cTn>
                              </p:par>
                              <p:par>
                                <p:cTn id="24" presetID="36" presetClass="emph" presetSubtype="0" fill="hold" grpId="1" nodeType="withEffect">
                                  <p:stCondLst>
                                    <p:cond delay="0"/>
                                  </p:stCondLst>
                                  <p:iterate type="lt">
                                    <p:tmPct val="30000"/>
                                  </p:iterate>
                                  <p:childTnLst>
                                    <p:animScale>
                                      <p:cBhvr>
                                        <p:cTn id="25" dur="50" autoRev="1" fill="hold">
                                          <p:stCondLst>
                                            <p:cond delay="0"/>
                                          </p:stCondLst>
                                        </p:cTn>
                                        <p:tgtEl>
                                          <p:spTgt spid="24"/>
                                        </p:tgtEl>
                                      </p:cBhvr>
                                      <p:to x="80000" y="100000"/>
                                    </p:animScale>
                                    <p:anim by="(#ppt_w*0.10)" calcmode="lin" valueType="num">
                                      <p:cBhvr>
                                        <p:cTn id="26" dur="50" autoRev="1" fill="hold">
                                          <p:stCondLst>
                                            <p:cond delay="0"/>
                                          </p:stCondLst>
                                        </p:cTn>
                                        <p:tgtEl>
                                          <p:spTgt spid="24"/>
                                        </p:tgtEl>
                                        <p:attrNameLst>
                                          <p:attrName>ppt_x</p:attrName>
                                        </p:attrNameLst>
                                      </p:cBhvr>
                                    </p:anim>
                                    <p:anim by="(-#ppt_w*0.10)" calcmode="lin" valueType="num">
                                      <p:cBhvr>
                                        <p:cTn id="27" dur="50" autoRev="1" fill="hold">
                                          <p:stCondLst>
                                            <p:cond delay="0"/>
                                          </p:stCondLst>
                                        </p:cTn>
                                        <p:tgtEl>
                                          <p:spTgt spid="24"/>
                                        </p:tgtEl>
                                        <p:attrNameLst>
                                          <p:attrName>ppt_y</p:attrName>
                                        </p:attrNameLst>
                                      </p:cBhvr>
                                    </p:anim>
                                    <p:animRot by="-480000">
                                      <p:cBhvr>
                                        <p:cTn id="28" dur="50" autoRev="1" fill="hold">
                                          <p:stCondLst>
                                            <p:cond delay="0"/>
                                          </p:stCondLst>
                                        </p:cTn>
                                        <p:tgtEl>
                                          <p:spTgt spid="24"/>
                                        </p:tgtEl>
                                        <p:attrNameLst>
                                          <p:attrName>r</p:attrName>
                                        </p:attrNameLst>
                                      </p:cBhvr>
                                    </p:animRot>
                                  </p:childTnLst>
                                </p:cTn>
                              </p:par>
                            </p:childTnLst>
                          </p:cTn>
                        </p:par>
                        <p:par>
                          <p:cTn id="29" fill="hold">
                            <p:stCondLst>
                              <p:cond delay="2360"/>
                            </p:stCondLst>
                            <p:childTnLst>
                              <p:par>
                                <p:cTn id="30" presetID="22" presetClass="entr" presetSubtype="8" fill="hold" grpId="0" nodeType="afterEffect">
                                  <p:stCondLst>
                                    <p:cond delay="0"/>
                                  </p:stCondLst>
                                  <p:iterate type="lt">
                                    <p:tmPct val="30000"/>
                                  </p:iterate>
                                  <p:childTnLst>
                                    <p:set>
                                      <p:cBhvr>
                                        <p:cTn id="31" dur="1" fill="hold">
                                          <p:stCondLst>
                                            <p:cond delay="0"/>
                                          </p:stCondLst>
                                        </p:cTn>
                                        <p:tgtEl>
                                          <p:spTgt spid="25"/>
                                        </p:tgtEl>
                                        <p:attrNameLst>
                                          <p:attrName>style.visibility</p:attrName>
                                        </p:attrNameLst>
                                      </p:cBhvr>
                                      <p:to>
                                        <p:strVal val="visible"/>
                                      </p:to>
                                    </p:set>
                                    <p:animEffect transition="in" filter="wipe(left)">
                                      <p:cBhvr>
                                        <p:cTn id="32" dur="200"/>
                                        <p:tgtEl>
                                          <p:spTgt spid="25"/>
                                        </p:tgtEl>
                                      </p:cBhvr>
                                    </p:animEffect>
                                  </p:childTnLst>
                                </p:cTn>
                              </p:par>
                              <p:par>
                                <p:cTn id="33" presetID="36" presetClass="emph" presetSubtype="0" fill="hold" grpId="1" nodeType="withEffect">
                                  <p:stCondLst>
                                    <p:cond delay="0"/>
                                  </p:stCondLst>
                                  <p:iterate type="lt">
                                    <p:tmPct val="30000"/>
                                  </p:iterate>
                                  <p:childTnLst>
                                    <p:animScale>
                                      <p:cBhvr>
                                        <p:cTn id="34" dur="50" autoRev="1" fill="hold">
                                          <p:stCondLst>
                                            <p:cond delay="0"/>
                                          </p:stCondLst>
                                        </p:cTn>
                                        <p:tgtEl>
                                          <p:spTgt spid="25"/>
                                        </p:tgtEl>
                                      </p:cBhvr>
                                      <p:to x="80000" y="100000"/>
                                    </p:animScale>
                                    <p:anim by="(#ppt_w*0.10)" calcmode="lin" valueType="num">
                                      <p:cBhvr>
                                        <p:cTn id="35" dur="50" autoRev="1" fill="hold">
                                          <p:stCondLst>
                                            <p:cond delay="0"/>
                                          </p:stCondLst>
                                        </p:cTn>
                                        <p:tgtEl>
                                          <p:spTgt spid="25"/>
                                        </p:tgtEl>
                                        <p:attrNameLst>
                                          <p:attrName>ppt_x</p:attrName>
                                        </p:attrNameLst>
                                      </p:cBhvr>
                                    </p:anim>
                                    <p:anim by="(-#ppt_w*0.10)" calcmode="lin" valueType="num">
                                      <p:cBhvr>
                                        <p:cTn id="36" dur="50" autoRev="1" fill="hold">
                                          <p:stCondLst>
                                            <p:cond delay="0"/>
                                          </p:stCondLst>
                                        </p:cTn>
                                        <p:tgtEl>
                                          <p:spTgt spid="25"/>
                                        </p:tgtEl>
                                        <p:attrNameLst>
                                          <p:attrName>ppt_y</p:attrName>
                                        </p:attrNameLst>
                                      </p:cBhvr>
                                    </p:anim>
                                    <p:animRot by="-480000">
                                      <p:cBhvr>
                                        <p:cTn id="37" dur="50" autoRev="1" fill="hold">
                                          <p:stCondLst>
                                            <p:cond delay="0"/>
                                          </p:stCondLst>
                                        </p:cTn>
                                        <p:tgtEl>
                                          <p:spTgt spid="2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3" grpId="0"/>
      <p:bldP spid="24" grpId="0"/>
      <p:bldP spid="24" grpId="1"/>
      <p:bldP spid="25" grpId="0"/>
      <p:bldP spid="25" grpId="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18"/>
          <p:cNvSpPr/>
          <p:nvPr/>
        </p:nvSpPr>
        <p:spPr>
          <a:xfrm>
            <a:off x="5136360" y="1299207"/>
            <a:ext cx="3142800" cy="3142800"/>
          </a:xfrm>
          <a:prstGeom prst="ellipse">
            <a:avLst/>
          </a:prstGeom>
          <a:solidFill>
            <a:schemeClr val="accent2"/>
          </a:solidFill>
          <a:ln w="76200" cmpd="sng">
            <a:noFill/>
          </a:ln>
          <a:effectLst/>
        </p:spPr>
        <p:style>
          <a:lnRef idx="1">
            <a:schemeClr val="accent1"/>
          </a:lnRef>
          <a:fillRef idx="3">
            <a:schemeClr val="accent1"/>
          </a:fillRef>
          <a:effectRef idx="2">
            <a:schemeClr val="accent1"/>
          </a:effectRef>
          <a:fontRef idx="minor">
            <a:schemeClr val="lt1"/>
          </a:fontRef>
        </p:style>
        <p:txBody>
          <a:bodyPr lIns="91424" tIns="45712" rIns="91424" bIns="45712" rtlCol="0" anchor="ctr"/>
          <a:lstStyle/>
          <a:p>
            <a:pPr algn="ctr"/>
            <a:endParaRPr lang="en-US">
              <a:solidFill>
                <a:schemeClr val="bg1"/>
              </a:solidFill>
              <a:latin typeface="Arial"/>
              <a:ea typeface="微软雅黑"/>
              <a:cs typeface="Helvetica Light"/>
              <a:sym typeface="Arial"/>
            </a:endParaRPr>
          </a:p>
        </p:txBody>
      </p:sp>
      <p:sp>
        <p:nvSpPr>
          <p:cNvPr id="6" name="TextBox 5"/>
          <p:cNvSpPr txBox="1"/>
          <p:nvPr/>
        </p:nvSpPr>
        <p:spPr>
          <a:xfrm>
            <a:off x="5734936" y="3170672"/>
            <a:ext cx="1938908" cy="387607"/>
          </a:xfrm>
          <a:prstGeom prst="rect">
            <a:avLst/>
          </a:prstGeom>
          <a:noFill/>
        </p:spPr>
        <p:txBody>
          <a:bodyPr wrap="square" lIns="0" tIns="0" rIns="0" bIns="0" rtlCol="0">
            <a:spAutoFit/>
          </a:bodyPr>
          <a:lstStyle/>
          <a:p>
            <a:pPr algn="ctr">
              <a:lnSpc>
                <a:spcPct val="120000"/>
              </a:lnSpc>
            </a:pPr>
            <a:r>
              <a:rPr lang="en-US" altLang="zh-CN" sz="1100" dirty="0">
                <a:solidFill>
                  <a:schemeClr val="bg1"/>
                </a:solidFill>
                <a:latin typeface="Arial"/>
                <a:ea typeface="微软雅黑"/>
                <a:sym typeface="Arial"/>
              </a:rPr>
              <a:t>Click here to add content, content to match the title. </a:t>
            </a:r>
          </a:p>
        </p:txBody>
      </p:sp>
      <p:sp>
        <p:nvSpPr>
          <p:cNvPr id="7" name="TextBox 6"/>
          <p:cNvSpPr txBox="1"/>
          <p:nvPr/>
        </p:nvSpPr>
        <p:spPr>
          <a:xfrm>
            <a:off x="6084819" y="2039519"/>
            <a:ext cx="1269578" cy="738664"/>
          </a:xfrm>
          <a:prstGeom prst="rect">
            <a:avLst/>
          </a:prstGeom>
          <a:noFill/>
        </p:spPr>
        <p:txBody>
          <a:bodyPr wrap="none" lIns="0" tIns="0" rIns="0" bIns="0" rtlCol="0">
            <a:spAutoFit/>
          </a:bodyPr>
          <a:lstStyle/>
          <a:p>
            <a:pPr algn="ctr"/>
            <a:r>
              <a:rPr lang="en-US" sz="4800" b="1" dirty="0">
                <a:solidFill>
                  <a:schemeClr val="bg1"/>
                </a:solidFill>
                <a:latin typeface="Arial"/>
                <a:ea typeface="微软雅黑"/>
                <a:cs typeface="Roboto Regular"/>
                <a:sym typeface="Arial"/>
              </a:rPr>
              <a:t>86%</a:t>
            </a:r>
          </a:p>
        </p:txBody>
      </p:sp>
      <p:sp>
        <p:nvSpPr>
          <p:cNvPr id="8" name="TextBox 7"/>
          <p:cNvSpPr txBox="1"/>
          <p:nvPr/>
        </p:nvSpPr>
        <p:spPr>
          <a:xfrm>
            <a:off x="5987182" y="2810631"/>
            <a:ext cx="1384995" cy="276999"/>
          </a:xfrm>
          <a:prstGeom prst="rect">
            <a:avLst/>
          </a:prstGeom>
          <a:noFill/>
        </p:spPr>
        <p:txBody>
          <a:bodyPr wrap="none" lIns="0" tIns="0" rIns="0" bIns="0" rtlCol="0">
            <a:spAutoFit/>
          </a:bodyPr>
          <a:lstStyle/>
          <a:p>
            <a:pPr algn="ctr"/>
            <a:r>
              <a:rPr lang="en-US" altLang="zh-CN" b="1" dirty="0">
                <a:solidFill>
                  <a:schemeClr val="bg1"/>
                </a:solidFill>
                <a:latin typeface="Arial"/>
                <a:ea typeface="微软雅黑"/>
                <a:sym typeface="Arial"/>
              </a:rPr>
              <a:t>Add title text</a:t>
            </a:r>
            <a:endParaRPr lang="zh-CN" altLang="en-US" b="1" dirty="0">
              <a:solidFill>
                <a:schemeClr val="bg1"/>
              </a:solidFill>
              <a:latin typeface="Arial"/>
              <a:ea typeface="微软雅黑"/>
              <a:sym typeface="Arial"/>
            </a:endParaRPr>
          </a:p>
        </p:txBody>
      </p:sp>
      <p:sp>
        <p:nvSpPr>
          <p:cNvPr id="3" name="Oval 16"/>
          <p:cNvSpPr/>
          <p:nvPr/>
        </p:nvSpPr>
        <p:spPr>
          <a:xfrm>
            <a:off x="909267" y="1241284"/>
            <a:ext cx="2506980" cy="2506980"/>
          </a:xfrm>
          <a:prstGeom prst="ellipse">
            <a:avLst/>
          </a:prstGeom>
          <a:solidFill>
            <a:schemeClr val="accent1"/>
          </a:solidFill>
          <a:ln w="76200" cmpd="sng">
            <a:noFill/>
          </a:ln>
          <a:effectLst/>
        </p:spPr>
        <p:style>
          <a:lnRef idx="1">
            <a:schemeClr val="accent1"/>
          </a:lnRef>
          <a:fillRef idx="3">
            <a:schemeClr val="accent1"/>
          </a:fillRef>
          <a:effectRef idx="2">
            <a:schemeClr val="accent1"/>
          </a:effectRef>
          <a:fontRef idx="minor">
            <a:schemeClr val="lt1"/>
          </a:fontRef>
        </p:style>
        <p:txBody>
          <a:bodyPr lIns="91424" tIns="45712" rIns="91424" bIns="45712" rtlCol="0" anchor="ctr"/>
          <a:lstStyle/>
          <a:p>
            <a:pPr algn="ctr"/>
            <a:endParaRPr lang="en-US">
              <a:latin typeface="Arial"/>
              <a:ea typeface="微软雅黑"/>
              <a:cs typeface="Helvetica Light"/>
              <a:sym typeface="Arial"/>
            </a:endParaRPr>
          </a:p>
        </p:txBody>
      </p:sp>
      <p:sp>
        <p:nvSpPr>
          <p:cNvPr id="9" name="TextBox 8"/>
          <p:cNvSpPr txBox="1"/>
          <p:nvPr/>
        </p:nvSpPr>
        <p:spPr>
          <a:xfrm>
            <a:off x="1261338" y="2666615"/>
            <a:ext cx="1798494" cy="352341"/>
          </a:xfrm>
          <a:prstGeom prst="rect">
            <a:avLst/>
          </a:prstGeom>
          <a:noFill/>
        </p:spPr>
        <p:txBody>
          <a:bodyPr wrap="square" lIns="0" tIns="0" rIns="0" bIns="0" rtlCol="0">
            <a:spAutoFit/>
          </a:bodyPr>
          <a:lstStyle/>
          <a:p>
            <a:pPr algn="ctr">
              <a:lnSpc>
                <a:spcPct val="120000"/>
              </a:lnSpc>
            </a:pPr>
            <a:r>
              <a:rPr lang="en-US" altLang="zh-CN" sz="1000" dirty="0">
                <a:solidFill>
                  <a:schemeClr val="bg1"/>
                </a:solidFill>
                <a:latin typeface="Arial"/>
                <a:ea typeface="微软雅黑"/>
                <a:sym typeface="Arial"/>
              </a:rPr>
              <a:t>Click here to add content, content to match the title. </a:t>
            </a:r>
          </a:p>
        </p:txBody>
      </p:sp>
      <p:sp>
        <p:nvSpPr>
          <p:cNvPr id="10" name="TextBox 9"/>
          <p:cNvSpPr txBox="1"/>
          <p:nvPr/>
        </p:nvSpPr>
        <p:spPr>
          <a:xfrm>
            <a:off x="1539213" y="1617358"/>
            <a:ext cx="1269578" cy="738664"/>
          </a:xfrm>
          <a:prstGeom prst="rect">
            <a:avLst/>
          </a:prstGeom>
          <a:noFill/>
        </p:spPr>
        <p:txBody>
          <a:bodyPr wrap="none" lIns="0" tIns="0" rIns="0" bIns="0" rtlCol="0">
            <a:spAutoFit/>
          </a:bodyPr>
          <a:lstStyle/>
          <a:p>
            <a:pPr algn="ctr"/>
            <a:r>
              <a:rPr lang="en-US" sz="4800" b="1" dirty="0">
                <a:solidFill>
                  <a:schemeClr val="bg1"/>
                </a:solidFill>
                <a:latin typeface="Arial"/>
                <a:ea typeface="微软雅黑"/>
                <a:cs typeface="Roboto Regular"/>
                <a:sym typeface="Arial"/>
              </a:rPr>
              <a:t>76%</a:t>
            </a:r>
          </a:p>
        </p:txBody>
      </p:sp>
      <p:sp>
        <p:nvSpPr>
          <p:cNvPr id="11" name="TextBox 10"/>
          <p:cNvSpPr txBox="1"/>
          <p:nvPr/>
        </p:nvSpPr>
        <p:spPr>
          <a:xfrm>
            <a:off x="1475656" y="2306575"/>
            <a:ext cx="1384995" cy="276999"/>
          </a:xfrm>
          <a:prstGeom prst="rect">
            <a:avLst/>
          </a:prstGeom>
          <a:noFill/>
        </p:spPr>
        <p:txBody>
          <a:bodyPr wrap="none" lIns="0" tIns="0" rIns="0" bIns="0" rtlCol="0">
            <a:spAutoFit/>
          </a:bodyPr>
          <a:lstStyle/>
          <a:p>
            <a:pPr algn="ctr"/>
            <a:r>
              <a:rPr lang="en-US" altLang="zh-CN" b="1" dirty="0">
                <a:solidFill>
                  <a:schemeClr val="bg1"/>
                </a:solidFill>
                <a:latin typeface="Arial"/>
                <a:ea typeface="微软雅黑"/>
                <a:sym typeface="Arial"/>
              </a:rPr>
              <a:t>Add title text</a:t>
            </a:r>
            <a:endParaRPr lang="zh-CN" altLang="en-US" b="1" dirty="0">
              <a:solidFill>
                <a:schemeClr val="bg1"/>
              </a:solidFill>
              <a:latin typeface="Arial"/>
              <a:ea typeface="微软雅黑"/>
              <a:sym typeface="Arial"/>
            </a:endParaRPr>
          </a:p>
        </p:txBody>
      </p:sp>
      <p:sp>
        <p:nvSpPr>
          <p:cNvPr id="19" name="Title 1"/>
          <p:cNvSpPr txBox="1"/>
          <p:nvPr/>
        </p:nvSpPr>
        <p:spPr>
          <a:xfrm>
            <a:off x="857880" y="200199"/>
            <a:ext cx="2129944" cy="379477"/>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anose="020B0306030504020204" pitchFamily="34" charset="0"/>
              </a:defRPr>
            </a:lvl1pPr>
          </a:lstStyle>
          <a:p>
            <a:pPr algn="l"/>
            <a:r>
              <a:rPr lang="en-US" altLang="zh-CN" sz="1800" b="1" dirty="0">
                <a:latin typeface="Arial"/>
                <a:ea typeface="微软雅黑"/>
                <a:sym typeface="Arial"/>
              </a:rPr>
              <a:t>Add title text</a:t>
            </a:r>
            <a:endParaRPr lang="en-GB" altLang="zh-CN" sz="1800" b="1" dirty="0">
              <a:latin typeface="Arial"/>
              <a:ea typeface="微软雅黑"/>
              <a:sym typeface="Arial"/>
            </a:endParaRPr>
          </a:p>
        </p:txBody>
      </p:sp>
      <p:sp>
        <p:nvSpPr>
          <p:cNvPr id="2" name="Oval 14"/>
          <p:cNvSpPr/>
          <p:nvPr/>
        </p:nvSpPr>
        <p:spPr>
          <a:xfrm>
            <a:off x="2923938" y="2625442"/>
            <a:ext cx="2034540" cy="2034540"/>
          </a:xfrm>
          <a:prstGeom prst="ellipse">
            <a:avLst/>
          </a:prstGeom>
          <a:solidFill>
            <a:schemeClr val="accent2"/>
          </a:solidFill>
          <a:ln w="76200" cmpd="sng">
            <a:noFill/>
          </a:ln>
          <a:effectLst/>
        </p:spPr>
        <p:style>
          <a:lnRef idx="1">
            <a:schemeClr val="accent1"/>
          </a:lnRef>
          <a:fillRef idx="3">
            <a:schemeClr val="accent1"/>
          </a:fillRef>
          <a:effectRef idx="2">
            <a:schemeClr val="accent1"/>
          </a:effectRef>
          <a:fontRef idx="minor">
            <a:schemeClr val="lt1"/>
          </a:fontRef>
        </p:style>
        <p:txBody>
          <a:bodyPr lIns="91424" tIns="45712" rIns="91424" bIns="45712" rtlCol="0" anchor="ctr"/>
          <a:lstStyle/>
          <a:p>
            <a:pPr algn="ctr"/>
            <a:endParaRPr lang="en-US">
              <a:solidFill>
                <a:schemeClr val="bg1"/>
              </a:solidFill>
              <a:latin typeface="Arial"/>
              <a:ea typeface="微软雅黑"/>
              <a:cs typeface="Helvetica Light"/>
              <a:sym typeface="Arial"/>
            </a:endParaRPr>
          </a:p>
        </p:txBody>
      </p:sp>
      <p:sp>
        <p:nvSpPr>
          <p:cNvPr id="12" name="TextBox 11"/>
          <p:cNvSpPr txBox="1"/>
          <p:nvPr/>
        </p:nvSpPr>
        <p:spPr>
          <a:xfrm>
            <a:off x="3256432" y="3700222"/>
            <a:ext cx="1400331" cy="281872"/>
          </a:xfrm>
          <a:prstGeom prst="rect">
            <a:avLst/>
          </a:prstGeom>
          <a:noFill/>
        </p:spPr>
        <p:txBody>
          <a:bodyPr wrap="square" lIns="0" tIns="0" rIns="0" bIns="0" rtlCol="0">
            <a:spAutoFit/>
          </a:bodyPr>
          <a:lstStyle/>
          <a:p>
            <a:pPr algn="ctr">
              <a:lnSpc>
                <a:spcPct val="120000"/>
              </a:lnSpc>
            </a:pPr>
            <a:r>
              <a:rPr lang="en-US" altLang="zh-CN" sz="800" dirty="0">
                <a:solidFill>
                  <a:schemeClr val="bg1"/>
                </a:solidFill>
                <a:latin typeface="Arial"/>
                <a:ea typeface="微软雅黑"/>
                <a:sym typeface="Arial"/>
              </a:rPr>
              <a:t>Click here to add content, content to match the title. </a:t>
            </a:r>
          </a:p>
        </p:txBody>
      </p:sp>
      <p:sp>
        <p:nvSpPr>
          <p:cNvPr id="13" name="TextBox 12"/>
          <p:cNvSpPr txBox="1"/>
          <p:nvPr/>
        </p:nvSpPr>
        <p:spPr>
          <a:xfrm>
            <a:off x="3529234" y="2957625"/>
            <a:ext cx="846386" cy="492443"/>
          </a:xfrm>
          <a:prstGeom prst="rect">
            <a:avLst/>
          </a:prstGeom>
          <a:noFill/>
        </p:spPr>
        <p:txBody>
          <a:bodyPr wrap="none" lIns="0" tIns="0" rIns="0" bIns="0" rtlCol="0">
            <a:spAutoFit/>
          </a:bodyPr>
          <a:lstStyle/>
          <a:p>
            <a:pPr algn="ctr"/>
            <a:r>
              <a:rPr lang="en-US" sz="3200" b="1" dirty="0">
                <a:solidFill>
                  <a:schemeClr val="bg1"/>
                </a:solidFill>
                <a:latin typeface="Arial"/>
                <a:ea typeface="微软雅黑"/>
                <a:cs typeface="Roboto Regular"/>
                <a:sym typeface="Arial"/>
              </a:rPr>
              <a:t>53%</a:t>
            </a:r>
          </a:p>
        </p:txBody>
      </p:sp>
      <p:sp>
        <p:nvSpPr>
          <p:cNvPr id="14" name="TextBox 13"/>
          <p:cNvSpPr txBox="1"/>
          <p:nvPr/>
        </p:nvSpPr>
        <p:spPr>
          <a:xfrm>
            <a:off x="3563888" y="3499899"/>
            <a:ext cx="769441" cy="153888"/>
          </a:xfrm>
          <a:prstGeom prst="rect">
            <a:avLst/>
          </a:prstGeom>
          <a:noFill/>
        </p:spPr>
        <p:txBody>
          <a:bodyPr wrap="none" lIns="0" tIns="0" rIns="0" bIns="0" rtlCol="0">
            <a:spAutoFit/>
          </a:bodyPr>
          <a:lstStyle/>
          <a:p>
            <a:pPr algn="ctr"/>
            <a:r>
              <a:rPr lang="en-US" altLang="zh-CN" sz="1000" b="1" dirty="0">
                <a:solidFill>
                  <a:schemeClr val="bg1"/>
                </a:solidFill>
                <a:latin typeface="Arial"/>
                <a:ea typeface="微软雅黑"/>
                <a:sym typeface="Arial"/>
              </a:rPr>
              <a:t>Add title text</a:t>
            </a:r>
            <a:endParaRPr lang="zh-CN" altLang="en-US" sz="1000" b="1" dirty="0">
              <a:solidFill>
                <a:schemeClr val="bg1"/>
              </a:solidFill>
              <a:latin typeface="Arial"/>
              <a:ea typeface="微软雅黑"/>
              <a:sym typeface="Arial"/>
            </a:endParaRPr>
          </a:p>
        </p:txBody>
      </p:sp>
      <p:sp>
        <p:nvSpPr>
          <p:cNvPr id="4" name="Oval 17"/>
          <p:cNvSpPr/>
          <p:nvPr/>
        </p:nvSpPr>
        <p:spPr>
          <a:xfrm>
            <a:off x="3743074" y="1151562"/>
            <a:ext cx="1663582" cy="1663582"/>
          </a:xfrm>
          <a:prstGeom prst="ellipse">
            <a:avLst/>
          </a:prstGeom>
          <a:solidFill>
            <a:schemeClr val="accent1"/>
          </a:solidFill>
          <a:ln w="76200" cmpd="sng">
            <a:noFill/>
          </a:ln>
          <a:effectLst/>
        </p:spPr>
        <p:style>
          <a:lnRef idx="1">
            <a:schemeClr val="accent1"/>
          </a:lnRef>
          <a:fillRef idx="3">
            <a:schemeClr val="accent1"/>
          </a:fillRef>
          <a:effectRef idx="2">
            <a:schemeClr val="accent1"/>
          </a:effectRef>
          <a:fontRef idx="minor">
            <a:schemeClr val="lt1"/>
          </a:fontRef>
        </p:style>
        <p:txBody>
          <a:bodyPr lIns="91424" tIns="45712" rIns="91424" bIns="45712" rtlCol="0" anchor="ctr"/>
          <a:lstStyle/>
          <a:p>
            <a:pPr algn="ctr"/>
            <a:endParaRPr lang="en-US">
              <a:latin typeface="Arial"/>
              <a:ea typeface="微软雅黑"/>
              <a:cs typeface="Helvetica Light"/>
              <a:sym typeface="Arial"/>
            </a:endParaRPr>
          </a:p>
        </p:txBody>
      </p:sp>
      <p:sp>
        <p:nvSpPr>
          <p:cNvPr id="15" name="TextBox 14"/>
          <p:cNvSpPr txBox="1"/>
          <p:nvPr/>
        </p:nvSpPr>
        <p:spPr>
          <a:xfrm>
            <a:off x="3889740" y="2007393"/>
            <a:ext cx="1330331" cy="281872"/>
          </a:xfrm>
          <a:prstGeom prst="rect">
            <a:avLst/>
          </a:prstGeom>
          <a:noFill/>
        </p:spPr>
        <p:txBody>
          <a:bodyPr wrap="square" lIns="0" tIns="0" rIns="0" bIns="0" rtlCol="0">
            <a:spAutoFit/>
          </a:bodyPr>
          <a:lstStyle/>
          <a:p>
            <a:pPr algn="ctr">
              <a:lnSpc>
                <a:spcPct val="120000"/>
              </a:lnSpc>
            </a:pPr>
            <a:r>
              <a:rPr lang="en-US" altLang="zh-CN" sz="800" dirty="0">
                <a:solidFill>
                  <a:schemeClr val="bg1"/>
                </a:solidFill>
                <a:latin typeface="Arial"/>
                <a:ea typeface="微软雅黑"/>
                <a:sym typeface="Arial"/>
              </a:rPr>
              <a:t>Click here to add content, content to match the title. </a:t>
            </a:r>
          </a:p>
        </p:txBody>
      </p:sp>
      <p:sp>
        <p:nvSpPr>
          <p:cNvPr id="16" name="TextBox 15"/>
          <p:cNvSpPr txBox="1"/>
          <p:nvPr/>
        </p:nvSpPr>
        <p:spPr>
          <a:xfrm>
            <a:off x="4162542" y="1314546"/>
            <a:ext cx="846386" cy="492443"/>
          </a:xfrm>
          <a:prstGeom prst="rect">
            <a:avLst/>
          </a:prstGeom>
          <a:noFill/>
        </p:spPr>
        <p:txBody>
          <a:bodyPr wrap="none" lIns="0" tIns="0" rIns="0" bIns="0" rtlCol="0">
            <a:spAutoFit/>
          </a:bodyPr>
          <a:lstStyle/>
          <a:p>
            <a:pPr algn="ctr"/>
            <a:r>
              <a:rPr lang="en-US" sz="3200" b="1" dirty="0">
                <a:solidFill>
                  <a:schemeClr val="bg1"/>
                </a:solidFill>
                <a:latin typeface="Arial"/>
                <a:ea typeface="微软雅黑"/>
                <a:cs typeface="Roboto Regular"/>
                <a:sym typeface="Arial"/>
              </a:rPr>
              <a:t>38%</a:t>
            </a:r>
          </a:p>
        </p:txBody>
      </p:sp>
      <p:sp>
        <p:nvSpPr>
          <p:cNvPr id="17" name="TextBox 16"/>
          <p:cNvSpPr txBox="1"/>
          <p:nvPr/>
        </p:nvSpPr>
        <p:spPr>
          <a:xfrm>
            <a:off x="4203355" y="1802519"/>
            <a:ext cx="769441" cy="153888"/>
          </a:xfrm>
          <a:prstGeom prst="rect">
            <a:avLst/>
          </a:prstGeom>
          <a:noFill/>
        </p:spPr>
        <p:txBody>
          <a:bodyPr wrap="none" lIns="0" tIns="0" rIns="0" bIns="0" rtlCol="0">
            <a:spAutoFit/>
          </a:bodyPr>
          <a:lstStyle/>
          <a:p>
            <a:pPr algn="ctr"/>
            <a:r>
              <a:rPr lang="en-US" altLang="zh-CN" sz="1000" b="1" dirty="0">
                <a:solidFill>
                  <a:schemeClr val="bg1"/>
                </a:solidFill>
                <a:latin typeface="Arial"/>
                <a:ea typeface="微软雅黑"/>
                <a:sym typeface="Arial"/>
              </a:rPr>
              <a:t>Add title text</a:t>
            </a:r>
            <a:endParaRPr lang="zh-CN" altLang="en-US" sz="1000" b="1" dirty="0">
              <a:solidFill>
                <a:schemeClr val="bg1"/>
              </a:solidFill>
              <a:latin typeface="Arial"/>
              <a:ea typeface="微软雅黑"/>
              <a:sym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advClick="0" advTm="0"/>
    </mc:Choice>
    <mc:Fallback xmlns="">
      <p:transition spd="slow" advClick="0"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19"/>
                                        </p:tgtEl>
                                        <p:attrNameLst>
                                          <p:attrName>style.visibility</p:attrName>
                                        </p:attrNameLst>
                                      </p:cBhvr>
                                      <p:to>
                                        <p:strVal val="visible"/>
                                      </p:to>
                                    </p:set>
                                    <p:anim calcmode="lin" valueType="num">
                                      <p:cBhvr>
                                        <p:cTn id="7" dur="500" fill="hold"/>
                                        <p:tgtEl>
                                          <p:spTgt spid="19"/>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19"/>
                                        </p:tgtEl>
                                        <p:attrNameLst>
                                          <p:attrName>ppt_y</p:attrName>
                                        </p:attrNameLst>
                                      </p:cBhvr>
                                      <p:tavLst>
                                        <p:tav tm="0">
                                          <p:val>
                                            <p:strVal val="#ppt_y"/>
                                          </p:val>
                                        </p:tav>
                                        <p:tav tm="100000">
                                          <p:val>
                                            <p:strVal val="#ppt_y"/>
                                          </p:val>
                                        </p:tav>
                                      </p:tavLst>
                                    </p:anim>
                                    <p:anim calcmode="lin" valueType="num">
                                      <p:cBhvr>
                                        <p:cTn id="9" dur="500" fill="hold"/>
                                        <p:tgtEl>
                                          <p:spTgt spid="19"/>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19"/>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Text Placeholder 4"/>
          <p:cNvSpPr txBox="1"/>
          <p:nvPr/>
        </p:nvSpPr>
        <p:spPr>
          <a:xfrm>
            <a:off x="1259632" y="954868"/>
            <a:ext cx="2256285" cy="248730"/>
          </a:xfrm>
          <a:prstGeom prst="rect">
            <a:avLst/>
          </a:prstGeom>
        </p:spPr>
        <p:txBody>
          <a:bodyPr anchor="ct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ltLang="zh-CN" sz="3600" b="1" dirty="0">
                <a:solidFill>
                  <a:schemeClr val="bg1"/>
                </a:solidFill>
                <a:latin typeface="Arial"/>
                <a:ea typeface="微软雅黑"/>
                <a:sym typeface="Arial"/>
              </a:rPr>
              <a:t>Contents</a:t>
            </a:r>
            <a:endParaRPr lang="en-GB" altLang="zh-CN" sz="3600" b="1" dirty="0">
              <a:solidFill>
                <a:schemeClr val="bg1"/>
              </a:solidFill>
              <a:latin typeface="Arial"/>
              <a:ea typeface="微软雅黑"/>
              <a:sym typeface="Arial"/>
            </a:endParaRPr>
          </a:p>
        </p:txBody>
      </p:sp>
      <p:cxnSp>
        <p:nvCxnSpPr>
          <p:cNvPr id="6" name="直接连接符 5"/>
          <p:cNvCxnSpPr/>
          <p:nvPr/>
        </p:nvCxnSpPr>
        <p:spPr>
          <a:xfrm>
            <a:off x="1303720" y="1410434"/>
            <a:ext cx="655272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259632" y="1923678"/>
            <a:ext cx="527709" cy="461665"/>
          </a:xfrm>
          <a:prstGeom prst="rect">
            <a:avLst/>
          </a:prstGeom>
          <a:noFill/>
        </p:spPr>
        <p:txBody>
          <a:bodyPr wrap="none" rtlCol="0">
            <a:spAutoFit/>
          </a:bodyPr>
          <a:lstStyle/>
          <a:p>
            <a:r>
              <a:rPr lang="en-US" altLang="zh-CN" sz="2400" dirty="0">
                <a:solidFill>
                  <a:schemeClr val="bg1"/>
                </a:solidFill>
                <a:latin typeface="Arial"/>
                <a:ea typeface="微软雅黑"/>
                <a:sym typeface="Arial"/>
              </a:rPr>
              <a:t>01</a:t>
            </a:r>
            <a:endParaRPr lang="zh-CN" altLang="en-US" sz="2400" dirty="0">
              <a:solidFill>
                <a:schemeClr val="bg1"/>
              </a:solidFill>
              <a:latin typeface="Arial"/>
              <a:ea typeface="微软雅黑"/>
              <a:sym typeface="Arial"/>
            </a:endParaRPr>
          </a:p>
        </p:txBody>
      </p:sp>
      <p:cxnSp>
        <p:nvCxnSpPr>
          <p:cNvPr id="27" name="直接连接符 26"/>
          <p:cNvCxnSpPr/>
          <p:nvPr/>
        </p:nvCxnSpPr>
        <p:spPr>
          <a:xfrm>
            <a:off x="1784628" y="2002575"/>
            <a:ext cx="0" cy="30387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1259632" y="3036623"/>
            <a:ext cx="527709" cy="461665"/>
          </a:xfrm>
          <a:prstGeom prst="rect">
            <a:avLst/>
          </a:prstGeom>
          <a:noFill/>
        </p:spPr>
        <p:txBody>
          <a:bodyPr wrap="none" rtlCol="0">
            <a:spAutoFit/>
          </a:bodyPr>
          <a:lstStyle/>
          <a:p>
            <a:r>
              <a:rPr lang="en-US" altLang="zh-CN" sz="2400" dirty="0">
                <a:solidFill>
                  <a:schemeClr val="bg1"/>
                </a:solidFill>
                <a:latin typeface="Arial"/>
                <a:ea typeface="微软雅黑"/>
                <a:sym typeface="Arial"/>
              </a:rPr>
              <a:t>03</a:t>
            </a:r>
            <a:endParaRPr lang="zh-CN" altLang="en-US" sz="2400" dirty="0">
              <a:solidFill>
                <a:schemeClr val="bg1"/>
              </a:solidFill>
              <a:latin typeface="Arial"/>
              <a:ea typeface="微软雅黑"/>
              <a:sym typeface="Arial"/>
            </a:endParaRPr>
          </a:p>
        </p:txBody>
      </p:sp>
      <p:cxnSp>
        <p:nvCxnSpPr>
          <p:cNvPr id="34" name="直接连接符 33"/>
          <p:cNvCxnSpPr/>
          <p:nvPr/>
        </p:nvCxnSpPr>
        <p:spPr>
          <a:xfrm>
            <a:off x="1784628" y="3115520"/>
            <a:ext cx="0" cy="30387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1259632" y="2477270"/>
            <a:ext cx="527709" cy="461665"/>
          </a:xfrm>
          <a:prstGeom prst="rect">
            <a:avLst/>
          </a:prstGeom>
          <a:noFill/>
        </p:spPr>
        <p:txBody>
          <a:bodyPr wrap="none" rtlCol="0">
            <a:spAutoFit/>
          </a:bodyPr>
          <a:lstStyle/>
          <a:p>
            <a:r>
              <a:rPr lang="en-US" altLang="zh-CN" sz="2400" dirty="0">
                <a:solidFill>
                  <a:schemeClr val="bg1"/>
                </a:solidFill>
                <a:latin typeface="Arial"/>
                <a:ea typeface="微软雅黑"/>
                <a:sym typeface="Arial"/>
              </a:rPr>
              <a:t>02</a:t>
            </a:r>
            <a:endParaRPr lang="zh-CN" altLang="en-US" sz="2400" dirty="0">
              <a:solidFill>
                <a:schemeClr val="bg1"/>
              </a:solidFill>
              <a:latin typeface="Arial"/>
              <a:ea typeface="微软雅黑"/>
              <a:sym typeface="Arial"/>
            </a:endParaRPr>
          </a:p>
        </p:txBody>
      </p:sp>
      <p:cxnSp>
        <p:nvCxnSpPr>
          <p:cNvPr id="37" name="直接连接符 36"/>
          <p:cNvCxnSpPr/>
          <p:nvPr/>
        </p:nvCxnSpPr>
        <p:spPr>
          <a:xfrm>
            <a:off x="1784628" y="2556167"/>
            <a:ext cx="0" cy="30387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1259632" y="3663253"/>
            <a:ext cx="527709" cy="461665"/>
          </a:xfrm>
          <a:prstGeom prst="rect">
            <a:avLst/>
          </a:prstGeom>
          <a:noFill/>
        </p:spPr>
        <p:txBody>
          <a:bodyPr wrap="none" rtlCol="0">
            <a:spAutoFit/>
          </a:bodyPr>
          <a:lstStyle/>
          <a:p>
            <a:r>
              <a:rPr lang="en-US" altLang="zh-CN" sz="2400" dirty="0">
                <a:solidFill>
                  <a:schemeClr val="bg1"/>
                </a:solidFill>
                <a:latin typeface="Arial"/>
                <a:ea typeface="微软雅黑"/>
                <a:sym typeface="Arial"/>
              </a:rPr>
              <a:t>04</a:t>
            </a:r>
            <a:endParaRPr lang="zh-CN" altLang="en-US" sz="2400" dirty="0">
              <a:solidFill>
                <a:schemeClr val="bg1"/>
              </a:solidFill>
              <a:latin typeface="Arial"/>
              <a:ea typeface="微软雅黑"/>
              <a:sym typeface="Arial"/>
            </a:endParaRPr>
          </a:p>
        </p:txBody>
      </p:sp>
      <p:cxnSp>
        <p:nvCxnSpPr>
          <p:cNvPr id="40" name="直接连接符 39"/>
          <p:cNvCxnSpPr/>
          <p:nvPr/>
        </p:nvCxnSpPr>
        <p:spPr>
          <a:xfrm>
            <a:off x="1784628" y="3742150"/>
            <a:ext cx="0" cy="30387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1259632" y="4145315"/>
            <a:ext cx="527709" cy="461665"/>
          </a:xfrm>
          <a:prstGeom prst="rect">
            <a:avLst/>
          </a:prstGeom>
          <a:noFill/>
        </p:spPr>
        <p:txBody>
          <a:bodyPr wrap="none" rtlCol="0">
            <a:spAutoFit/>
          </a:bodyPr>
          <a:lstStyle/>
          <a:p>
            <a:r>
              <a:rPr lang="en-US" altLang="zh-CN" sz="2400" dirty="0">
                <a:solidFill>
                  <a:schemeClr val="bg1"/>
                </a:solidFill>
                <a:latin typeface="Arial"/>
                <a:ea typeface="微软雅黑"/>
                <a:sym typeface="Arial"/>
              </a:rPr>
              <a:t>05</a:t>
            </a:r>
            <a:endParaRPr lang="zh-CN" altLang="en-US" sz="2400" dirty="0">
              <a:solidFill>
                <a:schemeClr val="bg1"/>
              </a:solidFill>
              <a:latin typeface="Arial"/>
              <a:ea typeface="微软雅黑"/>
              <a:sym typeface="Arial"/>
            </a:endParaRPr>
          </a:p>
        </p:txBody>
      </p:sp>
      <p:cxnSp>
        <p:nvCxnSpPr>
          <p:cNvPr id="43" name="直接连接符 42"/>
          <p:cNvCxnSpPr/>
          <p:nvPr/>
        </p:nvCxnSpPr>
        <p:spPr>
          <a:xfrm>
            <a:off x="1784628" y="4224212"/>
            <a:ext cx="0" cy="30387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nvGrpSpPr>
          <p:cNvPr id="3" name="组合 2"/>
          <p:cNvGrpSpPr/>
          <p:nvPr/>
        </p:nvGrpSpPr>
        <p:grpSpPr>
          <a:xfrm>
            <a:off x="1902932" y="2000458"/>
            <a:ext cx="4468876" cy="307777"/>
            <a:chOff x="1902932" y="2000458"/>
            <a:chExt cx="4468876" cy="307777"/>
          </a:xfrm>
        </p:grpSpPr>
        <p:sp>
          <p:nvSpPr>
            <p:cNvPr id="9" name="Text Placeholder 4"/>
            <p:cNvSpPr txBox="1"/>
            <p:nvPr/>
          </p:nvSpPr>
          <p:spPr>
            <a:xfrm>
              <a:off x="1902932" y="2041452"/>
              <a:ext cx="2237020" cy="226118"/>
            </a:xfrm>
            <a:prstGeom prst="rect">
              <a:avLst/>
            </a:prstGeom>
          </p:spPr>
          <p:txBody>
            <a:bodyPr anchor="ct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ltLang="zh-CN" sz="2400" b="1" dirty="0">
                  <a:solidFill>
                    <a:schemeClr val="bg1"/>
                  </a:solidFill>
                  <a:latin typeface="Arial"/>
                  <a:ea typeface="微软雅黑"/>
                  <a:sym typeface="Arial"/>
                </a:rPr>
                <a:t>Add title text</a:t>
              </a:r>
              <a:endParaRPr lang="en-GB" sz="2400" b="1" dirty="0">
                <a:solidFill>
                  <a:schemeClr val="bg1"/>
                </a:solidFill>
                <a:latin typeface="Arial"/>
                <a:ea typeface="微软雅黑"/>
                <a:sym typeface="Arial"/>
              </a:endParaRPr>
            </a:p>
          </p:txBody>
        </p:sp>
        <p:cxnSp>
          <p:nvCxnSpPr>
            <p:cNvPr id="45" name="直接连接符 44"/>
            <p:cNvCxnSpPr/>
            <p:nvPr/>
          </p:nvCxnSpPr>
          <p:spPr>
            <a:xfrm>
              <a:off x="4023856" y="2154511"/>
              <a:ext cx="1800200" cy="0"/>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52" name="TextBox 51"/>
            <p:cNvSpPr txBox="1"/>
            <p:nvPr/>
          </p:nvSpPr>
          <p:spPr>
            <a:xfrm>
              <a:off x="5868144" y="2000458"/>
              <a:ext cx="503664" cy="307777"/>
            </a:xfrm>
            <a:prstGeom prst="rect">
              <a:avLst/>
            </a:prstGeom>
            <a:noFill/>
          </p:spPr>
          <p:txBody>
            <a:bodyPr wrap="none" rtlCol="0">
              <a:spAutoFit/>
            </a:bodyPr>
            <a:lstStyle/>
            <a:p>
              <a:r>
                <a:rPr lang="en-US" altLang="zh-CN" sz="1400" dirty="0">
                  <a:solidFill>
                    <a:schemeClr val="bg1"/>
                  </a:solidFill>
                  <a:latin typeface="Arial"/>
                  <a:ea typeface="微软雅黑"/>
                  <a:sym typeface="Arial"/>
                </a:rPr>
                <a:t>P10</a:t>
              </a:r>
              <a:endParaRPr lang="zh-CN" altLang="en-US" sz="1400" dirty="0">
                <a:solidFill>
                  <a:schemeClr val="bg1"/>
                </a:solidFill>
                <a:latin typeface="Arial"/>
                <a:ea typeface="微软雅黑"/>
                <a:sym typeface="Arial"/>
              </a:endParaRPr>
            </a:p>
          </p:txBody>
        </p:sp>
      </p:grpSp>
      <p:grpSp>
        <p:nvGrpSpPr>
          <p:cNvPr id="7" name="组合 6"/>
          <p:cNvGrpSpPr/>
          <p:nvPr/>
        </p:nvGrpSpPr>
        <p:grpSpPr>
          <a:xfrm>
            <a:off x="1902932" y="3113403"/>
            <a:ext cx="4468876" cy="307777"/>
            <a:chOff x="1902932" y="3113403"/>
            <a:chExt cx="4468876" cy="307777"/>
          </a:xfrm>
        </p:grpSpPr>
        <p:sp>
          <p:nvSpPr>
            <p:cNvPr id="17" name="Text Placeholder 4"/>
            <p:cNvSpPr txBox="1"/>
            <p:nvPr/>
          </p:nvSpPr>
          <p:spPr>
            <a:xfrm>
              <a:off x="1902932" y="3154397"/>
              <a:ext cx="2237020" cy="226118"/>
            </a:xfrm>
            <a:prstGeom prst="rect">
              <a:avLst/>
            </a:prstGeom>
          </p:spPr>
          <p:txBody>
            <a:bodyPr anchor="ct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ltLang="zh-CN" sz="2400" b="1" dirty="0">
                  <a:solidFill>
                    <a:schemeClr val="bg1"/>
                  </a:solidFill>
                  <a:latin typeface="Arial"/>
                  <a:ea typeface="微软雅黑"/>
                  <a:sym typeface="Arial"/>
                </a:rPr>
                <a:t>Add title text</a:t>
              </a:r>
              <a:endParaRPr lang="en-GB" sz="2400" b="1" dirty="0">
                <a:solidFill>
                  <a:schemeClr val="bg1"/>
                </a:solidFill>
                <a:latin typeface="Arial"/>
                <a:ea typeface="微软雅黑"/>
                <a:sym typeface="Arial"/>
              </a:endParaRPr>
            </a:p>
          </p:txBody>
        </p:sp>
        <p:cxnSp>
          <p:nvCxnSpPr>
            <p:cNvPr id="49" name="直接连接符 48"/>
            <p:cNvCxnSpPr/>
            <p:nvPr/>
          </p:nvCxnSpPr>
          <p:spPr>
            <a:xfrm>
              <a:off x="4023856" y="3267455"/>
              <a:ext cx="1800200" cy="0"/>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53" name="TextBox 52"/>
            <p:cNvSpPr txBox="1"/>
            <p:nvPr/>
          </p:nvSpPr>
          <p:spPr>
            <a:xfrm>
              <a:off x="5868144" y="3113403"/>
              <a:ext cx="503664" cy="307777"/>
            </a:xfrm>
            <a:prstGeom prst="rect">
              <a:avLst/>
            </a:prstGeom>
            <a:noFill/>
          </p:spPr>
          <p:txBody>
            <a:bodyPr wrap="none" rtlCol="0">
              <a:spAutoFit/>
            </a:bodyPr>
            <a:lstStyle/>
            <a:p>
              <a:r>
                <a:rPr lang="en-US" altLang="zh-CN" sz="1400" dirty="0">
                  <a:solidFill>
                    <a:schemeClr val="bg1"/>
                  </a:solidFill>
                  <a:latin typeface="Arial"/>
                  <a:ea typeface="微软雅黑"/>
                  <a:sym typeface="Arial"/>
                </a:rPr>
                <a:t>P30</a:t>
              </a:r>
              <a:endParaRPr lang="zh-CN" altLang="en-US" sz="1400" dirty="0">
                <a:solidFill>
                  <a:schemeClr val="bg1"/>
                </a:solidFill>
                <a:latin typeface="Arial"/>
                <a:ea typeface="微软雅黑"/>
                <a:sym typeface="Arial"/>
              </a:endParaRPr>
            </a:p>
          </p:txBody>
        </p:sp>
      </p:grpSp>
      <p:grpSp>
        <p:nvGrpSpPr>
          <p:cNvPr id="5" name="组合 4"/>
          <p:cNvGrpSpPr/>
          <p:nvPr/>
        </p:nvGrpSpPr>
        <p:grpSpPr>
          <a:xfrm>
            <a:off x="1902932" y="2554050"/>
            <a:ext cx="4468876" cy="307777"/>
            <a:chOff x="1902932" y="2554050"/>
            <a:chExt cx="4468876" cy="307777"/>
          </a:xfrm>
        </p:grpSpPr>
        <p:sp>
          <p:nvSpPr>
            <p:cNvPr id="14" name="Text Placeholder 4"/>
            <p:cNvSpPr txBox="1"/>
            <p:nvPr/>
          </p:nvSpPr>
          <p:spPr>
            <a:xfrm>
              <a:off x="1902932" y="2594580"/>
              <a:ext cx="2237020" cy="226118"/>
            </a:xfrm>
            <a:prstGeom prst="rect">
              <a:avLst/>
            </a:prstGeom>
          </p:spPr>
          <p:txBody>
            <a:bodyPr anchor="ct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ltLang="zh-CN" sz="2400" b="1" dirty="0">
                  <a:solidFill>
                    <a:schemeClr val="bg1"/>
                  </a:solidFill>
                  <a:latin typeface="Arial"/>
                  <a:ea typeface="微软雅黑"/>
                  <a:sym typeface="Arial"/>
                </a:rPr>
                <a:t>Add title text</a:t>
              </a:r>
              <a:endParaRPr lang="en-GB" sz="2400" b="1" dirty="0">
                <a:solidFill>
                  <a:schemeClr val="bg1"/>
                </a:solidFill>
                <a:latin typeface="Arial"/>
                <a:ea typeface="微软雅黑"/>
                <a:sym typeface="Arial"/>
              </a:endParaRPr>
            </a:p>
          </p:txBody>
        </p:sp>
        <p:cxnSp>
          <p:nvCxnSpPr>
            <p:cNvPr id="48" name="直接连接符 47"/>
            <p:cNvCxnSpPr/>
            <p:nvPr/>
          </p:nvCxnSpPr>
          <p:spPr>
            <a:xfrm>
              <a:off x="4023856" y="2711563"/>
              <a:ext cx="1800200" cy="0"/>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54" name="TextBox 53"/>
            <p:cNvSpPr txBox="1"/>
            <p:nvPr/>
          </p:nvSpPr>
          <p:spPr>
            <a:xfrm>
              <a:off x="5868144" y="2554050"/>
              <a:ext cx="503664" cy="307777"/>
            </a:xfrm>
            <a:prstGeom prst="rect">
              <a:avLst/>
            </a:prstGeom>
            <a:noFill/>
          </p:spPr>
          <p:txBody>
            <a:bodyPr wrap="none" rtlCol="0">
              <a:spAutoFit/>
            </a:bodyPr>
            <a:lstStyle/>
            <a:p>
              <a:r>
                <a:rPr lang="en-US" altLang="zh-CN" sz="1400" dirty="0">
                  <a:solidFill>
                    <a:schemeClr val="bg1"/>
                  </a:solidFill>
                  <a:latin typeface="Arial"/>
                  <a:ea typeface="微软雅黑"/>
                  <a:sym typeface="Arial"/>
                </a:rPr>
                <a:t>P20</a:t>
              </a:r>
              <a:endParaRPr lang="zh-CN" altLang="en-US" sz="1400" dirty="0">
                <a:solidFill>
                  <a:schemeClr val="bg1"/>
                </a:solidFill>
                <a:latin typeface="Arial"/>
                <a:ea typeface="微软雅黑"/>
                <a:sym typeface="Arial"/>
              </a:endParaRPr>
            </a:p>
          </p:txBody>
        </p:sp>
      </p:grpSp>
      <p:grpSp>
        <p:nvGrpSpPr>
          <p:cNvPr id="8" name="组合 7"/>
          <p:cNvGrpSpPr/>
          <p:nvPr/>
        </p:nvGrpSpPr>
        <p:grpSpPr>
          <a:xfrm>
            <a:off x="1902932" y="3684193"/>
            <a:ext cx="4468876" cy="307777"/>
            <a:chOff x="1902932" y="3684193"/>
            <a:chExt cx="4468876" cy="307777"/>
          </a:xfrm>
        </p:grpSpPr>
        <p:sp>
          <p:nvSpPr>
            <p:cNvPr id="20" name="Text Placeholder 4"/>
            <p:cNvSpPr txBox="1"/>
            <p:nvPr/>
          </p:nvSpPr>
          <p:spPr>
            <a:xfrm>
              <a:off x="1902932" y="3707525"/>
              <a:ext cx="2237020" cy="226118"/>
            </a:xfrm>
            <a:prstGeom prst="rect">
              <a:avLst/>
            </a:prstGeom>
          </p:spPr>
          <p:txBody>
            <a:bodyPr anchor="ct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ltLang="zh-CN" sz="2400" b="1" dirty="0">
                  <a:solidFill>
                    <a:schemeClr val="bg1"/>
                  </a:solidFill>
                  <a:latin typeface="Arial"/>
                  <a:ea typeface="微软雅黑"/>
                  <a:sym typeface="Arial"/>
                </a:rPr>
                <a:t>Add title text</a:t>
              </a:r>
              <a:endParaRPr lang="en-GB" sz="2400" b="1" dirty="0">
                <a:solidFill>
                  <a:schemeClr val="bg1"/>
                </a:solidFill>
                <a:latin typeface="Arial"/>
                <a:ea typeface="微软雅黑"/>
                <a:sym typeface="Arial"/>
              </a:endParaRPr>
            </a:p>
          </p:txBody>
        </p:sp>
        <p:cxnSp>
          <p:nvCxnSpPr>
            <p:cNvPr id="50" name="直接连接符 49"/>
            <p:cNvCxnSpPr/>
            <p:nvPr/>
          </p:nvCxnSpPr>
          <p:spPr>
            <a:xfrm>
              <a:off x="4023856" y="3820584"/>
              <a:ext cx="1800200" cy="0"/>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55" name="TextBox 54"/>
            <p:cNvSpPr txBox="1"/>
            <p:nvPr/>
          </p:nvSpPr>
          <p:spPr>
            <a:xfrm>
              <a:off x="5868144" y="3684193"/>
              <a:ext cx="503664" cy="307777"/>
            </a:xfrm>
            <a:prstGeom prst="rect">
              <a:avLst/>
            </a:prstGeom>
            <a:noFill/>
          </p:spPr>
          <p:txBody>
            <a:bodyPr wrap="none" rtlCol="0">
              <a:spAutoFit/>
            </a:bodyPr>
            <a:lstStyle/>
            <a:p>
              <a:r>
                <a:rPr lang="en-US" altLang="zh-CN" sz="1400" dirty="0">
                  <a:solidFill>
                    <a:schemeClr val="bg1"/>
                  </a:solidFill>
                  <a:latin typeface="Arial"/>
                  <a:ea typeface="微软雅黑"/>
                  <a:sym typeface="Arial"/>
                </a:rPr>
                <a:t>P40</a:t>
              </a:r>
              <a:endParaRPr lang="zh-CN" altLang="en-US" sz="1400" dirty="0">
                <a:solidFill>
                  <a:schemeClr val="bg1"/>
                </a:solidFill>
                <a:latin typeface="Arial"/>
                <a:ea typeface="微软雅黑"/>
                <a:sym typeface="Arial"/>
              </a:endParaRPr>
            </a:p>
          </p:txBody>
        </p:sp>
      </p:grpSp>
      <p:grpSp>
        <p:nvGrpSpPr>
          <p:cNvPr id="10" name="组合 9"/>
          <p:cNvGrpSpPr/>
          <p:nvPr/>
        </p:nvGrpSpPr>
        <p:grpSpPr>
          <a:xfrm>
            <a:off x="1902932" y="4222095"/>
            <a:ext cx="4468876" cy="307777"/>
            <a:chOff x="1902932" y="4222095"/>
            <a:chExt cx="4468876" cy="307777"/>
          </a:xfrm>
        </p:grpSpPr>
        <p:sp>
          <p:nvSpPr>
            <p:cNvPr id="23" name="Text Placeholder 4"/>
            <p:cNvSpPr txBox="1"/>
            <p:nvPr/>
          </p:nvSpPr>
          <p:spPr>
            <a:xfrm>
              <a:off x="1902932" y="4263089"/>
              <a:ext cx="2237020" cy="226118"/>
            </a:xfrm>
            <a:prstGeom prst="rect">
              <a:avLst/>
            </a:prstGeom>
          </p:spPr>
          <p:txBody>
            <a:bodyPr anchor="ct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ltLang="zh-CN" sz="2400" b="1" dirty="0">
                  <a:solidFill>
                    <a:schemeClr val="bg1"/>
                  </a:solidFill>
                  <a:latin typeface="Arial"/>
                  <a:ea typeface="微软雅黑"/>
                  <a:sym typeface="Arial"/>
                </a:rPr>
                <a:t>Add title text</a:t>
              </a:r>
              <a:endParaRPr lang="en-GB" sz="2400" b="1" dirty="0">
                <a:solidFill>
                  <a:schemeClr val="bg1"/>
                </a:solidFill>
                <a:latin typeface="Arial"/>
                <a:ea typeface="微软雅黑"/>
                <a:sym typeface="Arial"/>
              </a:endParaRPr>
            </a:p>
          </p:txBody>
        </p:sp>
        <p:cxnSp>
          <p:nvCxnSpPr>
            <p:cNvPr id="51" name="直接连接符 50"/>
            <p:cNvCxnSpPr/>
            <p:nvPr/>
          </p:nvCxnSpPr>
          <p:spPr>
            <a:xfrm>
              <a:off x="4023856" y="4376148"/>
              <a:ext cx="1800200" cy="0"/>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56" name="TextBox 55"/>
            <p:cNvSpPr txBox="1"/>
            <p:nvPr/>
          </p:nvSpPr>
          <p:spPr>
            <a:xfrm>
              <a:off x="5868144" y="4222095"/>
              <a:ext cx="503664" cy="307777"/>
            </a:xfrm>
            <a:prstGeom prst="rect">
              <a:avLst/>
            </a:prstGeom>
            <a:noFill/>
          </p:spPr>
          <p:txBody>
            <a:bodyPr wrap="none" rtlCol="0">
              <a:spAutoFit/>
            </a:bodyPr>
            <a:lstStyle/>
            <a:p>
              <a:r>
                <a:rPr lang="en-US" altLang="zh-CN" sz="1400" dirty="0">
                  <a:solidFill>
                    <a:schemeClr val="bg1"/>
                  </a:solidFill>
                  <a:latin typeface="Arial"/>
                  <a:ea typeface="微软雅黑"/>
                  <a:sym typeface="Arial"/>
                </a:rPr>
                <a:t>P50</a:t>
              </a:r>
              <a:endParaRPr lang="zh-CN" altLang="en-US" sz="1400" dirty="0">
                <a:solidFill>
                  <a:schemeClr val="bg1"/>
                </a:solidFill>
                <a:latin typeface="Arial"/>
                <a:ea typeface="微软雅黑"/>
                <a:sym typeface="Arial"/>
              </a:endParaRPr>
            </a:p>
          </p:txBody>
        </p:sp>
      </p:grpSp>
      <p:sp>
        <p:nvSpPr>
          <p:cNvPr id="31" name="Title 1"/>
          <p:cNvSpPr txBox="1"/>
          <p:nvPr/>
        </p:nvSpPr>
        <p:spPr>
          <a:xfrm>
            <a:off x="6836171" y="896193"/>
            <a:ext cx="1192213" cy="379413"/>
          </a:xfrm>
          <a:prstGeom prst="rect">
            <a:avLst/>
          </a:prstGeom>
        </p:spPr>
        <p:txBody>
          <a:bodyPr vert="horz" lIns="0" tIns="45720" rIns="0" bIns="45720" rtlCol="0" anchor="ctr">
            <a:noAutofit/>
          </a:bodyPr>
          <a:lstStyle>
            <a:lvl1pPr algn="ctr" defTabSz="914400" rtl="0" eaLnBrk="1" latinLnBrk="0" hangingPunct="1">
              <a:spcBef>
                <a:spcPct val="0"/>
              </a:spcBef>
              <a:buNone/>
              <a:defRPr sz="1100" b="0" kern="1200">
                <a:solidFill>
                  <a:schemeClr val="accent1"/>
                </a:solidFill>
                <a:latin typeface="U.S. 101" pitchFamily="2" charset="0"/>
                <a:ea typeface="Roboto" pitchFamily="2" charset="0"/>
                <a:cs typeface="Open Sans Light" panose="020B0306030504020204" pitchFamily="34" charset="0"/>
              </a:defRPr>
            </a:lvl1pPr>
          </a:lstStyle>
          <a:p>
            <a:r>
              <a:rPr lang="en-US" altLang="zh-CN" sz="1400" dirty="0">
                <a:solidFill>
                  <a:schemeClr val="bg1"/>
                </a:solidFill>
                <a:latin typeface="Impact" pitchFamily="34" charset="0"/>
                <a:ea typeface="微软雅黑"/>
                <a:sym typeface="Arial"/>
              </a:rPr>
              <a:t>YOUR LOGO</a:t>
            </a:r>
            <a:endParaRPr lang="en-GB" sz="1400" dirty="0">
              <a:solidFill>
                <a:schemeClr val="bg1"/>
              </a:solidFill>
              <a:latin typeface="Impact" pitchFamily="34" charset="0"/>
              <a:ea typeface="微软雅黑"/>
              <a:sym typeface="Arial"/>
            </a:endParaRPr>
          </a:p>
        </p:txBody>
      </p:sp>
      <p:sp>
        <p:nvSpPr>
          <p:cNvPr id="32" name="Shape 38"/>
          <p:cNvSpPr/>
          <p:nvPr/>
        </p:nvSpPr>
        <p:spPr>
          <a:xfrm>
            <a:off x="6548139" y="843558"/>
            <a:ext cx="504056" cy="434660"/>
          </a:xfrm>
          <a:custGeom>
            <a:avLst/>
            <a:gdLst/>
            <a:ahLst/>
            <a:cxnLst>
              <a:cxn ang="0">
                <a:pos x="wd2" y="hd2"/>
              </a:cxn>
              <a:cxn ang="5400000">
                <a:pos x="wd2" y="hd2"/>
              </a:cxn>
              <a:cxn ang="10800000">
                <a:pos x="wd2" y="hd2"/>
              </a:cxn>
              <a:cxn ang="16200000">
                <a:pos x="wd2" y="hd2"/>
              </a:cxn>
            </a:cxnLst>
            <a:rect l="0" t="0" r="r" b="b"/>
            <a:pathLst>
              <a:path w="20317" h="19134" extrusionOk="0">
                <a:moveTo>
                  <a:pt x="5102" y="1944"/>
                </a:moveTo>
                <a:cubicBezTo>
                  <a:pt x="971" y="4812"/>
                  <a:pt x="1208" y="9482"/>
                  <a:pt x="1350" y="11210"/>
                </a:cubicBezTo>
                <a:cubicBezTo>
                  <a:pt x="6685" y="3649"/>
                  <a:pt x="14666" y="4016"/>
                  <a:pt x="14666" y="4016"/>
                </a:cubicBezTo>
                <a:cubicBezTo>
                  <a:pt x="14666" y="4016"/>
                  <a:pt x="3354" y="8659"/>
                  <a:pt x="31" y="17966"/>
                </a:cubicBezTo>
                <a:cubicBezTo>
                  <a:pt x="-231" y="18701"/>
                  <a:pt x="1262" y="19657"/>
                  <a:pt x="1603" y="18788"/>
                </a:cubicBezTo>
                <a:cubicBezTo>
                  <a:pt x="2620" y="16199"/>
                  <a:pt x="4039" y="14258"/>
                  <a:pt x="4039" y="14258"/>
                </a:cubicBezTo>
                <a:cubicBezTo>
                  <a:pt x="6130" y="15189"/>
                  <a:pt x="9747" y="16280"/>
                  <a:pt x="12312" y="14121"/>
                </a:cubicBezTo>
                <a:cubicBezTo>
                  <a:pt x="15719" y="11254"/>
                  <a:pt x="15370" y="4897"/>
                  <a:pt x="20233" y="1801"/>
                </a:cubicBezTo>
                <a:cubicBezTo>
                  <a:pt x="21369" y="1079"/>
                  <a:pt x="10701" y="-1943"/>
                  <a:pt x="5102" y="1944"/>
                </a:cubicBezTo>
                <a:close/>
              </a:path>
            </a:pathLst>
          </a:custGeom>
          <a:solidFill>
            <a:schemeClr val="bg1"/>
          </a:solidFill>
          <a:ln w="12700" cap="flat">
            <a:noFill/>
            <a:miter lim="400000"/>
          </a:ln>
          <a:effectLst/>
        </p:spPr>
        <p:txBody>
          <a:bodyPr wrap="square" lIns="28575" tIns="28575" rIns="28575" bIns="28575" numCol="1" anchor="ctr">
            <a:noAutofit/>
          </a:bodyPr>
          <a:lstStyle/>
          <a:p>
            <a:pPr lvl="0">
              <a:defRPr sz="3200">
                <a:solidFill>
                  <a:srgbClr val="FFFFFF"/>
                </a:solidFill>
                <a:latin typeface="+mn-lt"/>
                <a:ea typeface="+mn-ea"/>
                <a:cs typeface="+mn-cs"/>
                <a:sym typeface="Helvetica Light"/>
              </a:defRPr>
            </a:pPr>
            <a:endParaRPr>
              <a:latin typeface="Arial"/>
              <a:ea typeface="微软雅黑"/>
              <a:sym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advClick="0" advTm="0"/>
    </mc:Choice>
    <mc:Fallback xmlns="">
      <p:transition spd="slow" advClick="0"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2"/>
                                        </p:tgtEl>
                                        <p:attrNameLst>
                                          <p:attrName>style.visibility</p:attrName>
                                        </p:attrNameLst>
                                      </p:cBhvr>
                                      <p:to>
                                        <p:strVal val="visible"/>
                                      </p:to>
                                    </p:set>
                                    <p:anim calcmode="lin" valueType="num">
                                      <p:cBhvr>
                                        <p:cTn id="7" dur="500" fill="hold"/>
                                        <p:tgtEl>
                                          <p:spTgt spid="32"/>
                                        </p:tgtEl>
                                        <p:attrNameLst>
                                          <p:attrName>ppt_w</p:attrName>
                                        </p:attrNameLst>
                                      </p:cBhvr>
                                      <p:tavLst>
                                        <p:tav tm="0">
                                          <p:val>
                                            <p:fltVal val="0"/>
                                          </p:val>
                                        </p:tav>
                                        <p:tav tm="100000">
                                          <p:val>
                                            <p:strVal val="#ppt_w"/>
                                          </p:val>
                                        </p:tav>
                                      </p:tavLst>
                                    </p:anim>
                                    <p:anim calcmode="lin" valueType="num">
                                      <p:cBhvr>
                                        <p:cTn id="8" dur="500" fill="hold"/>
                                        <p:tgtEl>
                                          <p:spTgt spid="32"/>
                                        </p:tgtEl>
                                        <p:attrNameLst>
                                          <p:attrName>ppt_h</p:attrName>
                                        </p:attrNameLst>
                                      </p:cBhvr>
                                      <p:tavLst>
                                        <p:tav tm="0">
                                          <p:val>
                                            <p:fltVal val="0"/>
                                          </p:val>
                                        </p:tav>
                                        <p:tav tm="100000">
                                          <p:val>
                                            <p:strVal val="#ppt_h"/>
                                          </p:val>
                                        </p:tav>
                                      </p:tavLst>
                                    </p:anim>
                                    <p:animEffect transition="in" filter="fade">
                                      <p:cBhvr>
                                        <p:cTn id="9" dur="500"/>
                                        <p:tgtEl>
                                          <p:spTgt spid="32"/>
                                        </p:tgtEl>
                                      </p:cBhvr>
                                    </p:animEffect>
                                  </p:childTnLst>
                                </p:cTn>
                              </p:par>
                            </p:childTnLst>
                          </p:cTn>
                        </p:par>
                        <p:par>
                          <p:cTn id="10" fill="hold">
                            <p:stCondLst>
                              <p:cond delay="500"/>
                            </p:stCondLst>
                            <p:childTnLst>
                              <p:par>
                                <p:cTn id="11" presetID="10" presetClass="entr" presetSubtype="0" fill="hold" grpId="0" nodeType="afterEffect">
                                  <p:stCondLst>
                                    <p:cond delay="0"/>
                                  </p:stCondLst>
                                  <p:childTnLst>
                                    <p:set>
                                      <p:cBhvr>
                                        <p:cTn id="12" dur="1" fill="hold">
                                          <p:stCondLst>
                                            <p:cond delay="0"/>
                                          </p:stCondLst>
                                        </p:cTn>
                                        <p:tgtEl>
                                          <p:spTgt spid="31"/>
                                        </p:tgtEl>
                                        <p:attrNameLst>
                                          <p:attrName>style.visibility</p:attrName>
                                        </p:attrNameLst>
                                      </p:cBhvr>
                                      <p:to>
                                        <p:strVal val="visible"/>
                                      </p:to>
                                    </p:set>
                                    <p:animEffect transition="in" filter="fade">
                                      <p:cBhvr>
                                        <p:cTn id="13" dur="500"/>
                                        <p:tgtEl>
                                          <p:spTgt spid="31"/>
                                        </p:tgtEl>
                                      </p:cBhvr>
                                    </p:animEffect>
                                  </p:childTnLst>
                                </p:cTn>
                              </p:par>
                            </p:childTnLst>
                          </p:cTn>
                        </p:par>
                        <p:par>
                          <p:cTn id="14" fill="hold">
                            <p:stCondLst>
                              <p:cond delay="1000"/>
                            </p:stCondLst>
                            <p:childTnLst>
                              <p:par>
                                <p:cTn id="15" presetID="2" presetClass="entr" presetSubtype="1" fill="hold" grpId="0" nodeType="after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ppt_x"/>
                                          </p:val>
                                        </p:tav>
                                        <p:tav tm="100000">
                                          <p:val>
                                            <p:strVal val="#ppt_x"/>
                                          </p:val>
                                        </p:tav>
                                      </p:tavLst>
                                    </p:anim>
                                    <p:anim calcmode="lin" valueType="num">
                                      <p:cBhvr additive="base">
                                        <p:cTn id="18" dur="500" fill="hold"/>
                                        <p:tgtEl>
                                          <p:spTgt spid="4"/>
                                        </p:tgtEl>
                                        <p:attrNameLst>
                                          <p:attrName>ppt_y</p:attrName>
                                        </p:attrNameLst>
                                      </p:cBhvr>
                                      <p:tavLst>
                                        <p:tav tm="0">
                                          <p:val>
                                            <p:strVal val="0-#ppt_h/2"/>
                                          </p:val>
                                        </p:tav>
                                        <p:tav tm="100000">
                                          <p:val>
                                            <p:strVal val="#ppt_y"/>
                                          </p:val>
                                        </p:tav>
                                      </p:tavLst>
                                    </p:anim>
                                  </p:childTnLst>
                                </p:cTn>
                              </p:par>
                            </p:childTnLst>
                          </p:cTn>
                        </p:par>
                        <p:par>
                          <p:cTn id="19" fill="hold">
                            <p:stCondLst>
                              <p:cond delay="1500"/>
                            </p:stCondLst>
                            <p:childTnLst>
                              <p:par>
                                <p:cTn id="20" presetID="22" presetClass="entr" presetSubtype="8" fill="hold" nodeType="after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ipe(left)">
                                      <p:cBhvr>
                                        <p:cTn id="22" dur="500"/>
                                        <p:tgtEl>
                                          <p:spTgt spid="6"/>
                                        </p:tgtEl>
                                      </p:cBhvr>
                                    </p:animEffect>
                                  </p:childTnLst>
                                </p:cTn>
                              </p:par>
                            </p:childTnLst>
                          </p:cTn>
                        </p:par>
                        <p:par>
                          <p:cTn id="23" fill="hold">
                            <p:stCondLst>
                              <p:cond delay="2000"/>
                            </p:stCondLst>
                            <p:childTnLst>
                              <p:par>
                                <p:cTn id="24" presetID="47" presetClass="entr" presetSubtype="0" fill="hold" nodeType="afterEffect">
                                  <p:stCondLst>
                                    <p:cond delay="0"/>
                                  </p:stCondLst>
                                  <p:childTnLst>
                                    <p:set>
                                      <p:cBhvr>
                                        <p:cTn id="25" dur="1" fill="hold">
                                          <p:stCondLst>
                                            <p:cond delay="0"/>
                                          </p:stCondLst>
                                        </p:cTn>
                                        <p:tgtEl>
                                          <p:spTgt spid="27"/>
                                        </p:tgtEl>
                                        <p:attrNameLst>
                                          <p:attrName>style.visibility</p:attrName>
                                        </p:attrNameLst>
                                      </p:cBhvr>
                                      <p:to>
                                        <p:strVal val="visible"/>
                                      </p:to>
                                    </p:set>
                                    <p:animEffect transition="in" filter="fade">
                                      <p:cBhvr>
                                        <p:cTn id="26" dur="1000"/>
                                        <p:tgtEl>
                                          <p:spTgt spid="27"/>
                                        </p:tgtEl>
                                      </p:cBhvr>
                                    </p:animEffect>
                                    <p:anim calcmode="lin" valueType="num">
                                      <p:cBhvr>
                                        <p:cTn id="27" dur="1000" fill="hold"/>
                                        <p:tgtEl>
                                          <p:spTgt spid="27"/>
                                        </p:tgtEl>
                                        <p:attrNameLst>
                                          <p:attrName>ppt_x</p:attrName>
                                        </p:attrNameLst>
                                      </p:cBhvr>
                                      <p:tavLst>
                                        <p:tav tm="0">
                                          <p:val>
                                            <p:strVal val="#ppt_x"/>
                                          </p:val>
                                        </p:tav>
                                        <p:tav tm="100000">
                                          <p:val>
                                            <p:strVal val="#ppt_x"/>
                                          </p:val>
                                        </p:tav>
                                      </p:tavLst>
                                    </p:anim>
                                    <p:anim calcmode="lin" valueType="num">
                                      <p:cBhvr>
                                        <p:cTn id="28" dur="1000" fill="hold"/>
                                        <p:tgtEl>
                                          <p:spTgt spid="27"/>
                                        </p:tgtEl>
                                        <p:attrNameLst>
                                          <p:attrName>ppt_y</p:attrName>
                                        </p:attrNameLst>
                                      </p:cBhvr>
                                      <p:tavLst>
                                        <p:tav tm="0">
                                          <p:val>
                                            <p:strVal val="#ppt_y-.1"/>
                                          </p:val>
                                        </p:tav>
                                        <p:tav tm="100000">
                                          <p:val>
                                            <p:strVal val="#ppt_y"/>
                                          </p:val>
                                        </p:tav>
                                      </p:tavLst>
                                    </p:anim>
                                  </p:childTnLst>
                                </p:cTn>
                              </p:par>
                            </p:childTnLst>
                          </p:cTn>
                        </p:par>
                        <p:par>
                          <p:cTn id="29" fill="hold">
                            <p:stCondLst>
                              <p:cond delay="3000"/>
                            </p:stCondLst>
                            <p:childTnLst>
                              <p:par>
                                <p:cTn id="30" presetID="2" presetClass="entr" presetSubtype="8" fill="hold" grpId="0" nodeType="afterEffect">
                                  <p:stCondLst>
                                    <p:cond delay="0"/>
                                  </p:stCondLst>
                                  <p:childTnLst>
                                    <p:set>
                                      <p:cBhvr>
                                        <p:cTn id="31" dur="1" fill="hold">
                                          <p:stCondLst>
                                            <p:cond delay="0"/>
                                          </p:stCondLst>
                                        </p:cTn>
                                        <p:tgtEl>
                                          <p:spTgt spid="2"/>
                                        </p:tgtEl>
                                        <p:attrNameLst>
                                          <p:attrName>style.visibility</p:attrName>
                                        </p:attrNameLst>
                                      </p:cBhvr>
                                      <p:to>
                                        <p:strVal val="visible"/>
                                      </p:to>
                                    </p:set>
                                    <p:anim calcmode="lin" valueType="num">
                                      <p:cBhvr additive="base">
                                        <p:cTn id="32" dur="500" fill="hold"/>
                                        <p:tgtEl>
                                          <p:spTgt spid="2"/>
                                        </p:tgtEl>
                                        <p:attrNameLst>
                                          <p:attrName>ppt_x</p:attrName>
                                        </p:attrNameLst>
                                      </p:cBhvr>
                                      <p:tavLst>
                                        <p:tav tm="0">
                                          <p:val>
                                            <p:strVal val="0-#ppt_w/2"/>
                                          </p:val>
                                        </p:tav>
                                        <p:tav tm="100000">
                                          <p:val>
                                            <p:strVal val="#ppt_x"/>
                                          </p:val>
                                        </p:tav>
                                      </p:tavLst>
                                    </p:anim>
                                    <p:anim calcmode="lin" valueType="num">
                                      <p:cBhvr additive="base">
                                        <p:cTn id="33" dur="500" fill="hold"/>
                                        <p:tgtEl>
                                          <p:spTgt spid="2"/>
                                        </p:tgtEl>
                                        <p:attrNameLst>
                                          <p:attrName>ppt_y</p:attrName>
                                        </p:attrNameLst>
                                      </p:cBhvr>
                                      <p:tavLst>
                                        <p:tav tm="0">
                                          <p:val>
                                            <p:strVal val="#ppt_y"/>
                                          </p:val>
                                        </p:tav>
                                        <p:tav tm="100000">
                                          <p:val>
                                            <p:strVal val="#ppt_y"/>
                                          </p:val>
                                        </p:tav>
                                      </p:tavLst>
                                    </p:anim>
                                  </p:childTnLst>
                                </p:cTn>
                              </p:par>
                              <p:par>
                                <p:cTn id="34" presetID="2" presetClass="entr" presetSubtype="2" fill="hold" nodeType="withEffect">
                                  <p:stCondLst>
                                    <p:cond delay="0"/>
                                  </p:stCondLst>
                                  <p:childTnLst>
                                    <p:set>
                                      <p:cBhvr>
                                        <p:cTn id="35" dur="1" fill="hold">
                                          <p:stCondLst>
                                            <p:cond delay="0"/>
                                          </p:stCondLst>
                                        </p:cTn>
                                        <p:tgtEl>
                                          <p:spTgt spid="3"/>
                                        </p:tgtEl>
                                        <p:attrNameLst>
                                          <p:attrName>style.visibility</p:attrName>
                                        </p:attrNameLst>
                                      </p:cBhvr>
                                      <p:to>
                                        <p:strVal val="visible"/>
                                      </p:to>
                                    </p:set>
                                    <p:anim calcmode="lin" valueType="num">
                                      <p:cBhvr additive="base">
                                        <p:cTn id="36" dur="500" fill="hold"/>
                                        <p:tgtEl>
                                          <p:spTgt spid="3"/>
                                        </p:tgtEl>
                                        <p:attrNameLst>
                                          <p:attrName>ppt_x</p:attrName>
                                        </p:attrNameLst>
                                      </p:cBhvr>
                                      <p:tavLst>
                                        <p:tav tm="0">
                                          <p:val>
                                            <p:strVal val="1+#ppt_w/2"/>
                                          </p:val>
                                        </p:tav>
                                        <p:tav tm="100000">
                                          <p:val>
                                            <p:strVal val="#ppt_x"/>
                                          </p:val>
                                        </p:tav>
                                      </p:tavLst>
                                    </p:anim>
                                    <p:anim calcmode="lin" valueType="num">
                                      <p:cBhvr additive="base">
                                        <p:cTn id="37" dur="500" fill="hold"/>
                                        <p:tgtEl>
                                          <p:spTgt spid="3"/>
                                        </p:tgtEl>
                                        <p:attrNameLst>
                                          <p:attrName>ppt_y</p:attrName>
                                        </p:attrNameLst>
                                      </p:cBhvr>
                                      <p:tavLst>
                                        <p:tav tm="0">
                                          <p:val>
                                            <p:strVal val="#ppt_y"/>
                                          </p:val>
                                        </p:tav>
                                        <p:tav tm="100000">
                                          <p:val>
                                            <p:strVal val="#ppt_y"/>
                                          </p:val>
                                        </p:tav>
                                      </p:tavLst>
                                    </p:anim>
                                  </p:childTnLst>
                                </p:cTn>
                              </p:par>
                            </p:childTnLst>
                          </p:cTn>
                        </p:par>
                        <p:par>
                          <p:cTn id="38" fill="hold">
                            <p:stCondLst>
                              <p:cond delay="3500"/>
                            </p:stCondLst>
                            <p:childTnLst>
                              <p:par>
                                <p:cTn id="39" presetID="47" presetClass="entr" presetSubtype="0" fill="hold" nodeType="afterEffect">
                                  <p:stCondLst>
                                    <p:cond delay="0"/>
                                  </p:stCondLst>
                                  <p:childTnLst>
                                    <p:set>
                                      <p:cBhvr>
                                        <p:cTn id="40" dur="1" fill="hold">
                                          <p:stCondLst>
                                            <p:cond delay="0"/>
                                          </p:stCondLst>
                                        </p:cTn>
                                        <p:tgtEl>
                                          <p:spTgt spid="37"/>
                                        </p:tgtEl>
                                        <p:attrNameLst>
                                          <p:attrName>style.visibility</p:attrName>
                                        </p:attrNameLst>
                                      </p:cBhvr>
                                      <p:to>
                                        <p:strVal val="visible"/>
                                      </p:to>
                                    </p:set>
                                    <p:animEffect transition="in" filter="fade">
                                      <p:cBhvr>
                                        <p:cTn id="41" dur="1000"/>
                                        <p:tgtEl>
                                          <p:spTgt spid="37"/>
                                        </p:tgtEl>
                                      </p:cBhvr>
                                    </p:animEffect>
                                    <p:anim calcmode="lin" valueType="num">
                                      <p:cBhvr>
                                        <p:cTn id="42" dur="1000" fill="hold"/>
                                        <p:tgtEl>
                                          <p:spTgt spid="37"/>
                                        </p:tgtEl>
                                        <p:attrNameLst>
                                          <p:attrName>ppt_x</p:attrName>
                                        </p:attrNameLst>
                                      </p:cBhvr>
                                      <p:tavLst>
                                        <p:tav tm="0">
                                          <p:val>
                                            <p:strVal val="#ppt_x"/>
                                          </p:val>
                                        </p:tav>
                                        <p:tav tm="100000">
                                          <p:val>
                                            <p:strVal val="#ppt_x"/>
                                          </p:val>
                                        </p:tav>
                                      </p:tavLst>
                                    </p:anim>
                                    <p:anim calcmode="lin" valueType="num">
                                      <p:cBhvr>
                                        <p:cTn id="43" dur="1000" fill="hold"/>
                                        <p:tgtEl>
                                          <p:spTgt spid="37"/>
                                        </p:tgtEl>
                                        <p:attrNameLst>
                                          <p:attrName>ppt_y</p:attrName>
                                        </p:attrNameLst>
                                      </p:cBhvr>
                                      <p:tavLst>
                                        <p:tav tm="0">
                                          <p:val>
                                            <p:strVal val="#ppt_y-.1"/>
                                          </p:val>
                                        </p:tav>
                                        <p:tav tm="100000">
                                          <p:val>
                                            <p:strVal val="#ppt_y"/>
                                          </p:val>
                                        </p:tav>
                                      </p:tavLst>
                                    </p:anim>
                                  </p:childTnLst>
                                </p:cTn>
                              </p:par>
                            </p:childTnLst>
                          </p:cTn>
                        </p:par>
                        <p:par>
                          <p:cTn id="44" fill="hold">
                            <p:stCondLst>
                              <p:cond delay="4500"/>
                            </p:stCondLst>
                            <p:childTnLst>
                              <p:par>
                                <p:cTn id="45" presetID="2" presetClass="entr" presetSubtype="8" fill="hold" grpId="0" nodeType="afterEffect">
                                  <p:stCondLst>
                                    <p:cond delay="0"/>
                                  </p:stCondLst>
                                  <p:childTnLst>
                                    <p:set>
                                      <p:cBhvr>
                                        <p:cTn id="46" dur="1" fill="hold">
                                          <p:stCondLst>
                                            <p:cond delay="0"/>
                                          </p:stCondLst>
                                        </p:cTn>
                                        <p:tgtEl>
                                          <p:spTgt spid="36"/>
                                        </p:tgtEl>
                                        <p:attrNameLst>
                                          <p:attrName>style.visibility</p:attrName>
                                        </p:attrNameLst>
                                      </p:cBhvr>
                                      <p:to>
                                        <p:strVal val="visible"/>
                                      </p:to>
                                    </p:set>
                                    <p:anim calcmode="lin" valueType="num">
                                      <p:cBhvr additive="base">
                                        <p:cTn id="47" dur="500" fill="hold"/>
                                        <p:tgtEl>
                                          <p:spTgt spid="36"/>
                                        </p:tgtEl>
                                        <p:attrNameLst>
                                          <p:attrName>ppt_x</p:attrName>
                                        </p:attrNameLst>
                                      </p:cBhvr>
                                      <p:tavLst>
                                        <p:tav tm="0">
                                          <p:val>
                                            <p:strVal val="0-#ppt_w/2"/>
                                          </p:val>
                                        </p:tav>
                                        <p:tav tm="100000">
                                          <p:val>
                                            <p:strVal val="#ppt_x"/>
                                          </p:val>
                                        </p:tav>
                                      </p:tavLst>
                                    </p:anim>
                                    <p:anim calcmode="lin" valueType="num">
                                      <p:cBhvr additive="base">
                                        <p:cTn id="48" dur="500" fill="hold"/>
                                        <p:tgtEl>
                                          <p:spTgt spid="36"/>
                                        </p:tgtEl>
                                        <p:attrNameLst>
                                          <p:attrName>ppt_y</p:attrName>
                                        </p:attrNameLst>
                                      </p:cBhvr>
                                      <p:tavLst>
                                        <p:tav tm="0">
                                          <p:val>
                                            <p:strVal val="#ppt_y"/>
                                          </p:val>
                                        </p:tav>
                                        <p:tav tm="100000">
                                          <p:val>
                                            <p:strVal val="#ppt_y"/>
                                          </p:val>
                                        </p:tav>
                                      </p:tavLst>
                                    </p:anim>
                                  </p:childTnLst>
                                </p:cTn>
                              </p:par>
                              <p:par>
                                <p:cTn id="49" presetID="2" presetClass="entr" presetSubtype="2" fill="hold" nodeType="withEffect">
                                  <p:stCondLst>
                                    <p:cond delay="0"/>
                                  </p:stCondLst>
                                  <p:childTnLst>
                                    <p:set>
                                      <p:cBhvr>
                                        <p:cTn id="50" dur="1" fill="hold">
                                          <p:stCondLst>
                                            <p:cond delay="0"/>
                                          </p:stCondLst>
                                        </p:cTn>
                                        <p:tgtEl>
                                          <p:spTgt spid="5"/>
                                        </p:tgtEl>
                                        <p:attrNameLst>
                                          <p:attrName>style.visibility</p:attrName>
                                        </p:attrNameLst>
                                      </p:cBhvr>
                                      <p:to>
                                        <p:strVal val="visible"/>
                                      </p:to>
                                    </p:set>
                                    <p:anim calcmode="lin" valueType="num">
                                      <p:cBhvr additive="base">
                                        <p:cTn id="51" dur="500" fill="hold"/>
                                        <p:tgtEl>
                                          <p:spTgt spid="5"/>
                                        </p:tgtEl>
                                        <p:attrNameLst>
                                          <p:attrName>ppt_x</p:attrName>
                                        </p:attrNameLst>
                                      </p:cBhvr>
                                      <p:tavLst>
                                        <p:tav tm="0">
                                          <p:val>
                                            <p:strVal val="1+#ppt_w/2"/>
                                          </p:val>
                                        </p:tav>
                                        <p:tav tm="100000">
                                          <p:val>
                                            <p:strVal val="#ppt_x"/>
                                          </p:val>
                                        </p:tav>
                                      </p:tavLst>
                                    </p:anim>
                                    <p:anim calcmode="lin" valueType="num">
                                      <p:cBhvr additive="base">
                                        <p:cTn id="52" dur="500" fill="hold"/>
                                        <p:tgtEl>
                                          <p:spTgt spid="5"/>
                                        </p:tgtEl>
                                        <p:attrNameLst>
                                          <p:attrName>ppt_y</p:attrName>
                                        </p:attrNameLst>
                                      </p:cBhvr>
                                      <p:tavLst>
                                        <p:tav tm="0">
                                          <p:val>
                                            <p:strVal val="#ppt_y"/>
                                          </p:val>
                                        </p:tav>
                                        <p:tav tm="100000">
                                          <p:val>
                                            <p:strVal val="#ppt_y"/>
                                          </p:val>
                                        </p:tav>
                                      </p:tavLst>
                                    </p:anim>
                                  </p:childTnLst>
                                </p:cTn>
                              </p:par>
                            </p:childTnLst>
                          </p:cTn>
                        </p:par>
                        <p:par>
                          <p:cTn id="53" fill="hold">
                            <p:stCondLst>
                              <p:cond delay="5000"/>
                            </p:stCondLst>
                            <p:childTnLst>
                              <p:par>
                                <p:cTn id="54" presetID="47" presetClass="entr" presetSubtype="0" fill="hold" nodeType="afterEffect">
                                  <p:stCondLst>
                                    <p:cond delay="0"/>
                                  </p:stCondLst>
                                  <p:childTnLst>
                                    <p:set>
                                      <p:cBhvr>
                                        <p:cTn id="55" dur="1" fill="hold">
                                          <p:stCondLst>
                                            <p:cond delay="0"/>
                                          </p:stCondLst>
                                        </p:cTn>
                                        <p:tgtEl>
                                          <p:spTgt spid="34"/>
                                        </p:tgtEl>
                                        <p:attrNameLst>
                                          <p:attrName>style.visibility</p:attrName>
                                        </p:attrNameLst>
                                      </p:cBhvr>
                                      <p:to>
                                        <p:strVal val="visible"/>
                                      </p:to>
                                    </p:set>
                                    <p:animEffect transition="in" filter="fade">
                                      <p:cBhvr>
                                        <p:cTn id="56" dur="1000"/>
                                        <p:tgtEl>
                                          <p:spTgt spid="34"/>
                                        </p:tgtEl>
                                      </p:cBhvr>
                                    </p:animEffect>
                                    <p:anim calcmode="lin" valueType="num">
                                      <p:cBhvr>
                                        <p:cTn id="57" dur="1000" fill="hold"/>
                                        <p:tgtEl>
                                          <p:spTgt spid="34"/>
                                        </p:tgtEl>
                                        <p:attrNameLst>
                                          <p:attrName>ppt_x</p:attrName>
                                        </p:attrNameLst>
                                      </p:cBhvr>
                                      <p:tavLst>
                                        <p:tav tm="0">
                                          <p:val>
                                            <p:strVal val="#ppt_x"/>
                                          </p:val>
                                        </p:tav>
                                        <p:tav tm="100000">
                                          <p:val>
                                            <p:strVal val="#ppt_x"/>
                                          </p:val>
                                        </p:tav>
                                      </p:tavLst>
                                    </p:anim>
                                    <p:anim calcmode="lin" valueType="num">
                                      <p:cBhvr>
                                        <p:cTn id="58" dur="1000" fill="hold"/>
                                        <p:tgtEl>
                                          <p:spTgt spid="34"/>
                                        </p:tgtEl>
                                        <p:attrNameLst>
                                          <p:attrName>ppt_y</p:attrName>
                                        </p:attrNameLst>
                                      </p:cBhvr>
                                      <p:tavLst>
                                        <p:tav tm="0">
                                          <p:val>
                                            <p:strVal val="#ppt_y-.1"/>
                                          </p:val>
                                        </p:tav>
                                        <p:tav tm="100000">
                                          <p:val>
                                            <p:strVal val="#ppt_y"/>
                                          </p:val>
                                        </p:tav>
                                      </p:tavLst>
                                    </p:anim>
                                  </p:childTnLst>
                                </p:cTn>
                              </p:par>
                            </p:childTnLst>
                          </p:cTn>
                        </p:par>
                        <p:par>
                          <p:cTn id="59" fill="hold">
                            <p:stCondLst>
                              <p:cond delay="6000"/>
                            </p:stCondLst>
                            <p:childTnLst>
                              <p:par>
                                <p:cTn id="60" presetID="2" presetClass="entr" presetSubtype="8" fill="hold" grpId="0" nodeType="afterEffect">
                                  <p:stCondLst>
                                    <p:cond delay="0"/>
                                  </p:stCondLst>
                                  <p:childTnLst>
                                    <p:set>
                                      <p:cBhvr>
                                        <p:cTn id="61" dur="1" fill="hold">
                                          <p:stCondLst>
                                            <p:cond delay="0"/>
                                          </p:stCondLst>
                                        </p:cTn>
                                        <p:tgtEl>
                                          <p:spTgt spid="33"/>
                                        </p:tgtEl>
                                        <p:attrNameLst>
                                          <p:attrName>style.visibility</p:attrName>
                                        </p:attrNameLst>
                                      </p:cBhvr>
                                      <p:to>
                                        <p:strVal val="visible"/>
                                      </p:to>
                                    </p:set>
                                    <p:anim calcmode="lin" valueType="num">
                                      <p:cBhvr additive="base">
                                        <p:cTn id="62" dur="500" fill="hold"/>
                                        <p:tgtEl>
                                          <p:spTgt spid="33"/>
                                        </p:tgtEl>
                                        <p:attrNameLst>
                                          <p:attrName>ppt_x</p:attrName>
                                        </p:attrNameLst>
                                      </p:cBhvr>
                                      <p:tavLst>
                                        <p:tav tm="0">
                                          <p:val>
                                            <p:strVal val="0-#ppt_w/2"/>
                                          </p:val>
                                        </p:tav>
                                        <p:tav tm="100000">
                                          <p:val>
                                            <p:strVal val="#ppt_x"/>
                                          </p:val>
                                        </p:tav>
                                      </p:tavLst>
                                    </p:anim>
                                    <p:anim calcmode="lin" valueType="num">
                                      <p:cBhvr additive="base">
                                        <p:cTn id="63" dur="500" fill="hold"/>
                                        <p:tgtEl>
                                          <p:spTgt spid="33"/>
                                        </p:tgtEl>
                                        <p:attrNameLst>
                                          <p:attrName>ppt_y</p:attrName>
                                        </p:attrNameLst>
                                      </p:cBhvr>
                                      <p:tavLst>
                                        <p:tav tm="0">
                                          <p:val>
                                            <p:strVal val="#ppt_y"/>
                                          </p:val>
                                        </p:tav>
                                        <p:tav tm="100000">
                                          <p:val>
                                            <p:strVal val="#ppt_y"/>
                                          </p:val>
                                        </p:tav>
                                      </p:tavLst>
                                    </p:anim>
                                  </p:childTnLst>
                                </p:cTn>
                              </p:par>
                              <p:par>
                                <p:cTn id="64" presetID="2" presetClass="entr" presetSubtype="2" fill="hold" nodeType="withEffect">
                                  <p:stCondLst>
                                    <p:cond delay="0"/>
                                  </p:stCondLst>
                                  <p:childTnLst>
                                    <p:set>
                                      <p:cBhvr>
                                        <p:cTn id="65" dur="1" fill="hold">
                                          <p:stCondLst>
                                            <p:cond delay="0"/>
                                          </p:stCondLst>
                                        </p:cTn>
                                        <p:tgtEl>
                                          <p:spTgt spid="7"/>
                                        </p:tgtEl>
                                        <p:attrNameLst>
                                          <p:attrName>style.visibility</p:attrName>
                                        </p:attrNameLst>
                                      </p:cBhvr>
                                      <p:to>
                                        <p:strVal val="visible"/>
                                      </p:to>
                                    </p:set>
                                    <p:anim calcmode="lin" valueType="num">
                                      <p:cBhvr additive="base">
                                        <p:cTn id="66" dur="500" fill="hold"/>
                                        <p:tgtEl>
                                          <p:spTgt spid="7"/>
                                        </p:tgtEl>
                                        <p:attrNameLst>
                                          <p:attrName>ppt_x</p:attrName>
                                        </p:attrNameLst>
                                      </p:cBhvr>
                                      <p:tavLst>
                                        <p:tav tm="0">
                                          <p:val>
                                            <p:strVal val="1+#ppt_w/2"/>
                                          </p:val>
                                        </p:tav>
                                        <p:tav tm="100000">
                                          <p:val>
                                            <p:strVal val="#ppt_x"/>
                                          </p:val>
                                        </p:tav>
                                      </p:tavLst>
                                    </p:anim>
                                    <p:anim calcmode="lin" valueType="num">
                                      <p:cBhvr additive="base">
                                        <p:cTn id="67" dur="500" fill="hold"/>
                                        <p:tgtEl>
                                          <p:spTgt spid="7"/>
                                        </p:tgtEl>
                                        <p:attrNameLst>
                                          <p:attrName>ppt_y</p:attrName>
                                        </p:attrNameLst>
                                      </p:cBhvr>
                                      <p:tavLst>
                                        <p:tav tm="0">
                                          <p:val>
                                            <p:strVal val="#ppt_y"/>
                                          </p:val>
                                        </p:tav>
                                        <p:tav tm="100000">
                                          <p:val>
                                            <p:strVal val="#ppt_y"/>
                                          </p:val>
                                        </p:tav>
                                      </p:tavLst>
                                    </p:anim>
                                  </p:childTnLst>
                                </p:cTn>
                              </p:par>
                            </p:childTnLst>
                          </p:cTn>
                        </p:par>
                        <p:par>
                          <p:cTn id="68" fill="hold">
                            <p:stCondLst>
                              <p:cond delay="6500"/>
                            </p:stCondLst>
                            <p:childTnLst>
                              <p:par>
                                <p:cTn id="69" presetID="47" presetClass="entr" presetSubtype="0" fill="hold" nodeType="afterEffect">
                                  <p:stCondLst>
                                    <p:cond delay="0"/>
                                  </p:stCondLst>
                                  <p:childTnLst>
                                    <p:set>
                                      <p:cBhvr>
                                        <p:cTn id="70" dur="1" fill="hold">
                                          <p:stCondLst>
                                            <p:cond delay="0"/>
                                          </p:stCondLst>
                                        </p:cTn>
                                        <p:tgtEl>
                                          <p:spTgt spid="40"/>
                                        </p:tgtEl>
                                        <p:attrNameLst>
                                          <p:attrName>style.visibility</p:attrName>
                                        </p:attrNameLst>
                                      </p:cBhvr>
                                      <p:to>
                                        <p:strVal val="visible"/>
                                      </p:to>
                                    </p:set>
                                    <p:animEffect transition="in" filter="fade">
                                      <p:cBhvr>
                                        <p:cTn id="71" dur="1000"/>
                                        <p:tgtEl>
                                          <p:spTgt spid="40"/>
                                        </p:tgtEl>
                                      </p:cBhvr>
                                    </p:animEffect>
                                    <p:anim calcmode="lin" valueType="num">
                                      <p:cBhvr>
                                        <p:cTn id="72" dur="1000" fill="hold"/>
                                        <p:tgtEl>
                                          <p:spTgt spid="40"/>
                                        </p:tgtEl>
                                        <p:attrNameLst>
                                          <p:attrName>ppt_x</p:attrName>
                                        </p:attrNameLst>
                                      </p:cBhvr>
                                      <p:tavLst>
                                        <p:tav tm="0">
                                          <p:val>
                                            <p:strVal val="#ppt_x"/>
                                          </p:val>
                                        </p:tav>
                                        <p:tav tm="100000">
                                          <p:val>
                                            <p:strVal val="#ppt_x"/>
                                          </p:val>
                                        </p:tav>
                                      </p:tavLst>
                                    </p:anim>
                                    <p:anim calcmode="lin" valueType="num">
                                      <p:cBhvr>
                                        <p:cTn id="73" dur="1000" fill="hold"/>
                                        <p:tgtEl>
                                          <p:spTgt spid="40"/>
                                        </p:tgtEl>
                                        <p:attrNameLst>
                                          <p:attrName>ppt_y</p:attrName>
                                        </p:attrNameLst>
                                      </p:cBhvr>
                                      <p:tavLst>
                                        <p:tav tm="0">
                                          <p:val>
                                            <p:strVal val="#ppt_y-.1"/>
                                          </p:val>
                                        </p:tav>
                                        <p:tav tm="100000">
                                          <p:val>
                                            <p:strVal val="#ppt_y"/>
                                          </p:val>
                                        </p:tav>
                                      </p:tavLst>
                                    </p:anim>
                                  </p:childTnLst>
                                </p:cTn>
                              </p:par>
                            </p:childTnLst>
                          </p:cTn>
                        </p:par>
                        <p:par>
                          <p:cTn id="74" fill="hold">
                            <p:stCondLst>
                              <p:cond delay="7500"/>
                            </p:stCondLst>
                            <p:childTnLst>
                              <p:par>
                                <p:cTn id="75" presetID="2" presetClass="entr" presetSubtype="8" fill="hold" grpId="0" nodeType="afterEffect">
                                  <p:stCondLst>
                                    <p:cond delay="0"/>
                                  </p:stCondLst>
                                  <p:childTnLst>
                                    <p:set>
                                      <p:cBhvr>
                                        <p:cTn id="76" dur="1" fill="hold">
                                          <p:stCondLst>
                                            <p:cond delay="0"/>
                                          </p:stCondLst>
                                        </p:cTn>
                                        <p:tgtEl>
                                          <p:spTgt spid="39"/>
                                        </p:tgtEl>
                                        <p:attrNameLst>
                                          <p:attrName>style.visibility</p:attrName>
                                        </p:attrNameLst>
                                      </p:cBhvr>
                                      <p:to>
                                        <p:strVal val="visible"/>
                                      </p:to>
                                    </p:set>
                                    <p:anim calcmode="lin" valueType="num">
                                      <p:cBhvr additive="base">
                                        <p:cTn id="77" dur="500" fill="hold"/>
                                        <p:tgtEl>
                                          <p:spTgt spid="39"/>
                                        </p:tgtEl>
                                        <p:attrNameLst>
                                          <p:attrName>ppt_x</p:attrName>
                                        </p:attrNameLst>
                                      </p:cBhvr>
                                      <p:tavLst>
                                        <p:tav tm="0">
                                          <p:val>
                                            <p:strVal val="0-#ppt_w/2"/>
                                          </p:val>
                                        </p:tav>
                                        <p:tav tm="100000">
                                          <p:val>
                                            <p:strVal val="#ppt_x"/>
                                          </p:val>
                                        </p:tav>
                                      </p:tavLst>
                                    </p:anim>
                                    <p:anim calcmode="lin" valueType="num">
                                      <p:cBhvr additive="base">
                                        <p:cTn id="78" dur="500" fill="hold"/>
                                        <p:tgtEl>
                                          <p:spTgt spid="39"/>
                                        </p:tgtEl>
                                        <p:attrNameLst>
                                          <p:attrName>ppt_y</p:attrName>
                                        </p:attrNameLst>
                                      </p:cBhvr>
                                      <p:tavLst>
                                        <p:tav tm="0">
                                          <p:val>
                                            <p:strVal val="#ppt_y"/>
                                          </p:val>
                                        </p:tav>
                                        <p:tav tm="100000">
                                          <p:val>
                                            <p:strVal val="#ppt_y"/>
                                          </p:val>
                                        </p:tav>
                                      </p:tavLst>
                                    </p:anim>
                                  </p:childTnLst>
                                </p:cTn>
                              </p:par>
                              <p:par>
                                <p:cTn id="79" presetID="2" presetClass="entr" presetSubtype="2" fill="hold" nodeType="withEffect">
                                  <p:stCondLst>
                                    <p:cond delay="0"/>
                                  </p:stCondLst>
                                  <p:childTnLst>
                                    <p:set>
                                      <p:cBhvr>
                                        <p:cTn id="80" dur="1" fill="hold">
                                          <p:stCondLst>
                                            <p:cond delay="0"/>
                                          </p:stCondLst>
                                        </p:cTn>
                                        <p:tgtEl>
                                          <p:spTgt spid="8"/>
                                        </p:tgtEl>
                                        <p:attrNameLst>
                                          <p:attrName>style.visibility</p:attrName>
                                        </p:attrNameLst>
                                      </p:cBhvr>
                                      <p:to>
                                        <p:strVal val="visible"/>
                                      </p:to>
                                    </p:set>
                                    <p:anim calcmode="lin" valueType="num">
                                      <p:cBhvr additive="base">
                                        <p:cTn id="81" dur="500" fill="hold"/>
                                        <p:tgtEl>
                                          <p:spTgt spid="8"/>
                                        </p:tgtEl>
                                        <p:attrNameLst>
                                          <p:attrName>ppt_x</p:attrName>
                                        </p:attrNameLst>
                                      </p:cBhvr>
                                      <p:tavLst>
                                        <p:tav tm="0">
                                          <p:val>
                                            <p:strVal val="1+#ppt_w/2"/>
                                          </p:val>
                                        </p:tav>
                                        <p:tav tm="100000">
                                          <p:val>
                                            <p:strVal val="#ppt_x"/>
                                          </p:val>
                                        </p:tav>
                                      </p:tavLst>
                                    </p:anim>
                                    <p:anim calcmode="lin" valueType="num">
                                      <p:cBhvr additive="base">
                                        <p:cTn id="82" dur="500" fill="hold"/>
                                        <p:tgtEl>
                                          <p:spTgt spid="8"/>
                                        </p:tgtEl>
                                        <p:attrNameLst>
                                          <p:attrName>ppt_y</p:attrName>
                                        </p:attrNameLst>
                                      </p:cBhvr>
                                      <p:tavLst>
                                        <p:tav tm="0">
                                          <p:val>
                                            <p:strVal val="#ppt_y"/>
                                          </p:val>
                                        </p:tav>
                                        <p:tav tm="100000">
                                          <p:val>
                                            <p:strVal val="#ppt_y"/>
                                          </p:val>
                                        </p:tav>
                                      </p:tavLst>
                                    </p:anim>
                                  </p:childTnLst>
                                </p:cTn>
                              </p:par>
                            </p:childTnLst>
                          </p:cTn>
                        </p:par>
                        <p:par>
                          <p:cTn id="83" fill="hold">
                            <p:stCondLst>
                              <p:cond delay="8000"/>
                            </p:stCondLst>
                            <p:childTnLst>
                              <p:par>
                                <p:cTn id="84" presetID="47" presetClass="entr" presetSubtype="0" fill="hold" nodeType="afterEffect">
                                  <p:stCondLst>
                                    <p:cond delay="0"/>
                                  </p:stCondLst>
                                  <p:childTnLst>
                                    <p:set>
                                      <p:cBhvr>
                                        <p:cTn id="85" dur="1" fill="hold">
                                          <p:stCondLst>
                                            <p:cond delay="0"/>
                                          </p:stCondLst>
                                        </p:cTn>
                                        <p:tgtEl>
                                          <p:spTgt spid="43"/>
                                        </p:tgtEl>
                                        <p:attrNameLst>
                                          <p:attrName>style.visibility</p:attrName>
                                        </p:attrNameLst>
                                      </p:cBhvr>
                                      <p:to>
                                        <p:strVal val="visible"/>
                                      </p:to>
                                    </p:set>
                                    <p:animEffect transition="in" filter="fade">
                                      <p:cBhvr>
                                        <p:cTn id="86" dur="1000"/>
                                        <p:tgtEl>
                                          <p:spTgt spid="43"/>
                                        </p:tgtEl>
                                      </p:cBhvr>
                                    </p:animEffect>
                                    <p:anim calcmode="lin" valueType="num">
                                      <p:cBhvr>
                                        <p:cTn id="87" dur="1000" fill="hold"/>
                                        <p:tgtEl>
                                          <p:spTgt spid="43"/>
                                        </p:tgtEl>
                                        <p:attrNameLst>
                                          <p:attrName>ppt_x</p:attrName>
                                        </p:attrNameLst>
                                      </p:cBhvr>
                                      <p:tavLst>
                                        <p:tav tm="0">
                                          <p:val>
                                            <p:strVal val="#ppt_x"/>
                                          </p:val>
                                        </p:tav>
                                        <p:tav tm="100000">
                                          <p:val>
                                            <p:strVal val="#ppt_x"/>
                                          </p:val>
                                        </p:tav>
                                      </p:tavLst>
                                    </p:anim>
                                    <p:anim calcmode="lin" valueType="num">
                                      <p:cBhvr>
                                        <p:cTn id="88" dur="1000" fill="hold"/>
                                        <p:tgtEl>
                                          <p:spTgt spid="43"/>
                                        </p:tgtEl>
                                        <p:attrNameLst>
                                          <p:attrName>ppt_y</p:attrName>
                                        </p:attrNameLst>
                                      </p:cBhvr>
                                      <p:tavLst>
                                        <p:tav tm="0">
                                          <p:val>
                                            <p:strVal val="#ppt_y-.1"/>
                                          </p:val>
                                        </p:tav>
                                        <p:tav tm="100000">
                                          <p:val>
                                            <p:strVal val="#ppt_y"/>
                                          </p:val>
                                        </p:tav>
                                      </p:tavLst>
                                    </p:anim>
                                  </p:childTnLst>
                                </p:cTn>
                              </p:par>
                            </p:childTnLst>
                          </p:cTn>
                        </p:par>
                        <p:par>
                          <p:cTn id="89" fill="hold">
                            <p:stCondLst>
                              <p:cond delay="9000"/>
                            </p:stCondLst>
                            <p:childTnLst>
                              <p:par>
                                <p:cTn id="90" presetID="2" presetClass="entr" presetSubtype="8" fill="hold" grpId="0" nodeType="afterEffect">
                                  <p:stCondLst>
                                    <p:cond delay="0"/>
                                  </p:stCondLst>
                                  <p:childTnLst>
                                    <p:set>
                                      <p:cBhvr>
                                        <p:cTn id="91" dur="1" fill="hold">
                                          <p:stCondLst>
                                            <p:cond delay="0"/>
                                          </p:stCondLst>
                                        </p:cTn>
                                        <p:tgtEl>
                                          <p:spTgt spid="42"/>
                                        </p:tgtEl>
                                        <p:attrNameLst>
                                          <p:attrName>style.visibility</p:attrName>
                                        </p:attrNameLst>
                                      </p:cBhvr>
                                      <p:to>
                                        <p:strVal val="visible"/>
                                      </p:to>
                                    </p:set>
                                    <p:anim calcmode="lin" valueType="num">
                                      <p:cBhvr additive="base">
                                        <p:cTn id="92" dur="500" fill="hold"/>
                                        <p:tgtEl>
                                          <p:spTgt spid="42"/>
                                        </p:tgtEl>
                                        <p:attrNameLst>
                                          <p:attrName>ppt_x</p:attrName>
                                        </p:attrNameLst>
                                      </p:cBhvr>
                                      <p:tavLst>
                                        <p:tav tm="0">
                                          <p:val>
                                            <p:strVal val="0-#ppt_w/2"/>
                                          </p:val>
                                        </p:tav>
                                        <p:tav tm="100000">
                                          <p:val>
                                            <p:strVal val="#ppt_x"/>
                                          </p:val>
                                        </p:tav>
                                      </p:tavLst>
                                    </p:anim>
                                    <p:anim calcmode="lin" valueType="num">
                                      <p:cBhvr additive="base">
                                        <p:cTn id="93" dur="500" fill="hold"/>
                                        <p:tgtEl>
                                          <p:spTgt spid="42"/>
                                        </p:tgtEl>
                                        <p:attrNameLst>
                                          <p:attrName>ppt_y</p:attrName>
                                        </p:attrNameLst>
                                      </p:cBhvr>
                                      <p:tavLst>
                                        <p:tav tm="0">
                                          <p:val>
                                            <p:strVal val="#ppt_y"/>
                                          </p:val>
                                        </p:tav>
                                        <p:tav tm="100000">
                                          <p:val>
                                            <p:strVal val="#ppt_y"/>
                                          </p:val>
                                        </p:tav>
                                      </p:tavLst>
                                    </p:anim>
                                  </p:childTnLst>
                                </p:cTn>
                              </p:par>
                              <p:par>
                                <p:cTn id="94" presetID="2" presetClass="entr" presetSubtype="2" fill="hold" nodeType="withEffect">
                                  <p:stCondLst>
                                    <p:cond delay="0"/>
                                  </p:stCondLst>
                                  <p:childTnLst>
                                    <p:set>
                                      <p:cBhvr>
                                        <p:cTn id="95" dur="1" fill="hold">
                                          <p:stCondLst>
                                            <p:cond delay="0"/>
                                          </p:stCondLst>
                                        </p:cTn>
                                        <p:tgtEl>
                                          <p:spTgt spid="10"/>
                                        </p:tgtEl>
                                        <p:attrNameLst>
                                          <p:attrName>style.visibility</p:attrName>
                                        </p:attrNameLst>
                                      </p:cBhvr>
                                      <p:to>
                                        <p:strVal val="visible"/>
                                      </p:to>
                                    </p:set>
                                    <p:anim calcmode="lin" valueType="num">
                                      <p:cBhvr additive="base">
                                        <p:cTn id="96" dur="500" fill="hold"/>
                                        <p:tgtEl>
                                          <p:spTgt spid="10"/>
                                        </p:tgtEl>
                                        <p:attrNameLst>
                                          <p:attrName>ppt_x</p:attrName>
                                        </p:attrNameLst>
                                      </p:cBhvr>
                                      <p:tavLst>
                                        <p:tav tm="0">
                                          <p:val>
                                            <p:strVal val="1+#ppt_w/2"/>
                                          </p:val>
                                        </p:tav>
                                        <p:tav tm="100000">
                                          <p:val>
                                            <p:strVal val="#ppt_x"/>
                                          </p:val>
                                        </p:tav>
                                      </p:tavLst>
                                    </p:anim>
                                    <p:anim calcmode="lin" valueType="num">
                                      <p:cBhvr additive="base">
                                        <p:cTn id="97" dur="500" fill="hold"/>
                                        <p:tgtEl>
                                          <p:spTgt spid="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p:bldP spid="33" grpId="0"/>
      <p:bldP spid="36" grpId="0"/>
      <p:bldP spid="39" grpId="0"/>
      <p:bldP spid="42" grpId="0"/>
      <p:bldP spid="31" grpId="0"/>
      <p:bldP spid="32"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3883"/>
          <p:cNvSpPr/>
          <p:nvPr/>
        </p:nvSpPr>
        <p:spPr>
          <a:xfrm>
            <a:off x="1066251" y="1131590"/>
            <a:ext cx="7003405" cy="451901"/>
          </a:xfrm>
          <a:prstGeom prst="roundRect">
            <a:avLst>
              <a:gd name="adj" fmla="val 50000"/>
            </a:avLst>
          </a:prstGeom>
          <a:solidFill>
            <a:schemeClr val="accent1"/>
          </a:solidFill>
          <a:ln w="12700" cap="flat">
            <a:noFill/>
            <a:miter lim="400000"/>
          </a:ln>
          <a:effectLst/>
        </p:spPr>
        <p:txBody>
          <a:bodyPr wrap="square" lIns="14288" tIns="14288" rIns="14288" bIns="14288" numCol="1" anchor="ctr">
            <a:noAutofit/>
          </a:bodyPr>
          <a:lstStyle/>
          <a:p>
            <a:pPr lvl="0"/>
            <a:endParaRPr sz="1400">
              <a:latin typeface="Arial"/>
              <a:ea typeface="微软雅黑"/>
              <a:sym typeface="Arial"/>
            </a:endParaRPr>
          </a:p>
        </p:txBody>
      </p:sp>
      <p:sp>
        <p:nvSpPr>
          <p:cNvPr id="3" name="Shape 3885"/>
          <p:cNvSpPr/>
          <p:nvPr/>
        </p:nvSpPr>
        <p:spPr>
          <a:xfrm>
            <a:off x="1784796" y="1706122"/>
            <a:ext cx="5583935" cy="353430"/>
          </a:xfrm>
          <a:prstGeom prst="rect">
            <a:avLst/>
          </a:prstGeom>
          <a:noFill/>
          <a:ln w="12700" cap="flat">
            <a:noFill/>
            <a:miter lim="400000"/>
          </a:ln>
          <a:effectLst/>
        </p:spPr>
        <p:txBody>
          <a:bodyPr wrap="square" lIns="0" tIns="0" rIns="0" bIns="0" numCol="1" anchor="t">
            <a:spAutoFit/>
          </a:bodyPr>
          <a:lstStyle>
            <a:lvl1pPr>
              <a:lnSpc>
                <a:spcPct val="120000"/>
              </a:lnSpc>
              <a:spcBef>
                <a:spcPts val="4500"/>
              </a:spcBef>
              <a:defRPr sz="2000">
                <a:solidFill>
                  <a:srgbClr val="53585F"/>
                </a:solidFill>
              </a:defRPr>
            </a:lvl1pPr>
          </a:lstStyle>
          <a:p>
            <a:pPr algn="just"/>
            <a:r>
              <a:rPr lang="en-US" altLang="zh-CN" sz="1000" dirty="0">
                <a:solidFill>
                  <a:schemeClr val="tx1">
                    <a:lumMod val="75000"/>
                    <a:lumOff val="25000"/>
                  </a:schemeClr>
                </a:solidFill>
                <a:latin typeface="Arial"/>
                <a:ea typeface="微软雅黑"/>
                <a:sym typeface="Arial"/>
              </a:rPr>
              <a:t>Click here to add content, content to match the title. Click here to add content, content to match the title. </a:t>
            </a:r>
          </a:p>
        </p:txBody>
      </p:sp>
      <p:sp>
        <p:nvSpPr>
          <p:cNvPr id="4" name="Shape 3886"/>
          <p:cNvSpPr/>
          <p:nvPr/>
        </p:nvSpPr>
        <p:spPr>
          <a:xfrm>
            <a:off x="1066251" y="2362430"/>
            <a:ext cx="7003405" cy="451901"/>
          </a:xfrm>
          <a:prstGeom prst="roundRect">
            <a:avLst>
              <a:gd name="adj" fmla="val 50000"/>
            </a:avLst>
          </a:prstGeom>
          <a:solidFill>
            <a:schemeClr val="accent1"/>
          </a:solidFill>
          <a:ln w="12700" cap="flat">
            <a:noFill/>
            <a:miter lim="400000"/>
          </a:ln>
          <a:effectLst/>
        </p:spPr>
        <p:txBody>
          <a:bodyPr wrap="square" lIns="14288" tIns="14288" rIns="14288" bIns="14288" numCol="1" anchor="ctr">
            <a:noAutofit/>
          </a:bodyPr>
          <a:lstStyle/>
          <a:p>
            <a:pPr lvl="0"/>
            <a:endParaRPr sz="1300">
              <a:latin typeface="Arial"/>
              <a:ea typeface="微软雅黑"/>
              <a:sym typeface="Arial"/>
            </a:endParaRPr>
          </a:p>
        </p:txBody>
      </p:sp>
      <p:sp>
        <p:nvSpPr>
          <p:cNvPr id="5" name="Shape 3888"/>
          <p:cNvSpPr/>
          <p:nvPr/>
        </p:nvSpPr>
        <p:spPr>
          <a:xfrm>
            <a:off x="1784796" y="2936961"/>
            <a:ext cx="5583935" cy="353430"/>
          </a:xfrm>
          <a:prstGeom prst="rect">
            <a:avLst/>
          </a:prstGeom>
          <a:noFill/>
          <a:ln w="12700" cap="flat">
            <a:noFill/>
            <a:miter lim="400000"/>
          </a:ln>
          <a:effectLst/>
        </p:spPr>
        <p:txBody>
          <a:bodyPr wrap="square" lIns="0" tIns="0" rIns="0" bIns="0" numCol="1" anchor="t">
            <a:spAutoFit/>
          </a:bodyPr>
          <a:lstStyle>
            <a:lvl1pPr>
              <a:lnSpc>
                <a:spcPct val="120000"/>
              </a:lnSpc>
              <a:spcBef>
                <a:spcPts val="4500"/>
              </a:spcBef>
              <a:defRPr sz="2000">
                <a:solidFill>
                  <a:srgbClr val="53585F"/>
                </a:solidFill>
              </a:defRPr>
            </a:lvl1pPr>
          </a:lstStyle>
          <a:p>
            <a:pPr algn="just"/>
            <a:r>
              <a:rPr lang="en-US" altLang="zh-CN" sz="1000" dirty="0">
                <a:solidFill>
                  <a:schemeClr val="tx1">
                    <a:lumMod val="75000"/>
                    <a:lumOff val="25000"/>
                  </a:schemeClr>
                </a:solidFill>
                <a:latin typeface="Arial"/>
                <a:ea typeface="微软雅黑"/>
                <a:sym typeface="Arial"/>
              </a:rPr>
              <a:t>Click here to add content, content to match the title. Click here to add content, content to match the title. </a:t>
            </a:r>
          </a:p>
        </p:txBody>
      </p:sp>
      <p:sp>
        <p:nvSpPr>
          <p:cNvPr id="6" name="Shape 3889"/>
          <p:cNvSpPr/>
          <p:nvPr/>
        </p:nvSpPr>
        <p:spPr>
          <a:xfrm>
            <a:off x="1066251" y="3560829"/>
            <a:ext cx="7003405" cy="451901"/>
          </a:xfrm>
          <a:prstGeom prst="roundRect">
            <a:avLst>
              <a:gd name="adj" fmla="val 50000"/>
            </a:avLst>
          </a:prstGeom>
          <a:solidFill>
            <a:schemeClr val="accent1"/>
          </a:solidFill>
          <a:ln w="12700" cap="flat">
            <a:noFill/>
            <a:miter lim="400000"/>
          </a:ln>
          <a:effectLst/>
        </p:spPr>
        <p:txBody>
          <a:bodyPr wrap="square" lIns="14288" tIns="14288" rIns="14288" bIns="14288" numCol="1" anchor="ctr">
            <a:noAutofit/>
          </a:bodyPr>
          <a:lstStyle/>
          <a:p>
            <a:pPr lvl="0"/>
            <a:endParaRPr sz="1300">
              <a:latin typeface="Arial"/>
              <a:ea typeface="微软雅黑"/>
              <a:sym typeface="Arial"/>
            </a:endParaRPr>
          </a:p>
        </p:txBody>
      </p:sp>
      <p:sp>
        <p:nvSpPr>
          <p:cNvPr id="7" name="Shape 3891"/>
          <p:cNvSpPr/>
          <p:nvPr/>
        </p:nvSpPr>
        <p:spPr>
          <a:xfrm>
            <a:off x="1784796" y="4135361"/>
            <a:ext cx="5583935" cy="353430"/>
          </a:xfrm>
          <a:prstGeom prst="rect">
            <a:avLst/>
          </a:prstGeom>
          <a:noFill/>
          <a:ln w="12700" cap="flat">
            <a:noFill/>
            <a:miter lim="400000"/>
          </a:ln>
          <a:effectLst/>
        </p:spPr>
        <p:txBody>
          <a:bodyPr wrap="square" lIns="0" tIns="0" rIns="0" bIns="0" numCol="1" anchor="t">
            <a:spAutoFit/>
          </a:bodyPr>
          <a:lstStyle>
            <a:lvl1pPr>
              <a:lnSpc>
                <a:spcPct val="120000"/>
              </a:lnSpc>
              <a:spcBef>
                <a:spcPts val="4500"/>
              </a:spcBef>
              <a:defRPr sz="2000">
                <a:solidFill>
                  <a:srgbClr val="53585F"/>
                </a:solidFill>
              </a:defRPr>
            </a:lvl1pPr>
          </a:lstStyle>
          <a:p>
            <a:pPr algn="just"/>
            <a:r>
              <a:rPr lang="en-US" altLang="zh-CN" sz="1000" dirty="0">
                <a:solidFill>
                  <a:schemeClr val="tx1">
                    <a:lumMod val="75000"/>
                    <a:lumOff val="25000"/>
                  </a:schemeClr>
                </a:solidFill>
                <a:latin typeface="Arial"/>
                <a:ea typeface="微软雅黑"/>
                <a:sym typeface="Arial"/>
              </a:rPr>
              <a:t>Click here to add content, content to match the title. Click here to add content, content to match the title. </a:t>
            </a:r>
          </a:p>
        </p:txBody>
      </p:sp>
      <p:sp>
        <p:nvSpPr>
          <p:cNvPr id="8" name="Text Placeholder 5"/>
          <p:cNvSpPr txBox="1"/>
          <p:nvPr/>
        </p:nvSpPr>
        <p:spPr>
          <a:xfrm>
            <a:off x="2123728" y="1204261"/>
            <a:ext cx="4608512" cy="306559"/>
          </a:xfrm>
          <a:prstGeom prst="rect">
            <a:avLst/>
          </a:prstGeom>
        </p:spPr>
        <p:txBody>
          <a:bodyPr anchor="ct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altLang="zh-CN" sz="1300" dirty="0">
                <a:solidFill>
                  <a:srgbClr val="FCFCFC"/>
                </a:solidFill>
                <a:latin typeface="Arial"/>
                <a:ea typeface="微软雅黑"/>
                <a:sym typeface="Arial"/>
              </a:rPr>
              <a:t>Q1       Click here to add content, content to match the title. </a:t>
            </a:r>
            <a:endParaRPr lang="en-US" sz="1300" dirty="0">
              <a:solidFill>
                <a:srgbClr val="FCFCFC"/>
              </a:solidFill>
              <a:latin typeface="Arial"/>
              <a:ea typeface="微软雅黑"/>
              <a:sym typeface="Arial"/>
            </a:endParaRPr>
          </a:p>
        </p:txBody>
      </p:sp>
      <p:sp>
        <p:nvSpPr>
          <p:cNvPr id="9" name="Text Placeholder 5"/>
          <p:cNvSpPr txBox="1"/>
          <p:nvPr/>
        </p:nvSpPr>
        <p:spPr>
          <a:xfrm>
            <a:off x="2051720" y="3633500"/>
            <a:ext cx="4680520" cy="306559"/>
          </a:xfrm>
          <a:prstGeom prst="rect">
            <a:avLst/>
          </a:prstGeom>
        </p:spPr>
        <p:txBody>
          <a:bodyPr vert="horz" lIns="0" tIns="0" rIns="0" bIns="0" rtlCol="0" anchor="ctr">
            <a:normAutofit/>
          </a:bodyPr>
          <a:lstStyle>
            <a:lvl1pPr marL="0" indent="0" algn="l" defTabSz="914400" rtl="0" eaLnBrk="1" latinLnBrk="0" hangingPunct="1">
              <a:lnSpc>
                <a:spcPct val="90000"/>
              </a:lnSpc>
              <a:spcBef>
                <a:spcPts val="1000"/>
              </a:spcBef>
              <a:buFont typeface="Arial" panose="020B0604020202020204" pitchFamily="34" charset="0"/>
              <a:buNone/>
              <a:defRPr sz="175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US" altLang="zh-CN" sz="1400" dirty="0">
                <a:solidFill>
                  <a:srgbClr val="FCFCFC"/>
                </a:solidFill>
                <a:latin typeface="Arial"/>
                <a:ea typeface="微软雅黑"/>
                <a:sym typeface="Arial"/>
              </a:rPr>
              <a:t>Q3       Click here to add content, content to match the title. </a:t>
            </a:r>
          </a:p>
        </p:txBody>
      </p:sp>
      <p:sp>
        <p:nvSpPr>
          <p:cNvPr id="11" name="Text Placeholder 5"/>
          <p:cNvSpPr txBox="1"/>
          <p:nvPr/>
        </p:nvSpPr>
        <p:spPr>
          <a:xfrm>
            <a:off x="2051720" y="2435101"/>
            <a:ext cx="4680520" cy="306559"/>
          </a:xfrm>
          <a:prstGeom prst="rect">
            <a:avLst/>
          </a:prstGeom>
        </p:spPr>
        <p:txBody>
          <a:bodyPr vert="horz" lIns="0" tIns="0" rIns="0" bIns="0" rtlCol="0" anchor="ctr">
            <a:normAutofit/>
          </a:bodyPr>
          <a:lstStyle>
            <a:lvl1pPr marL="0" indent="0" algn="l" defTabSz="914400" rtl="0" eaLnBrk="1" latinLnBrk="0" hangingPunct="1">
              <a:lnSpc>
                <a:spcPct val="90000"/>
              </a:lnSpc>
              <a:spcBef>
                <a:spcPts val="1000"/>
              </a:spcBef>
              <a:buFont typeface="Arial" panose="020B0604020202020204" pitchFamily="34" charset="0"/>
              <a:buNone/>
              <a:defRPr sz="175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US" altLang="zh-CN" sz="1400" dirty="0">
                <a:solidFill>
                  <a:srgbClr val="FCFCFC"/>
                </a:solidFill>
                <a:latin typeface="Arial"/>
                <a:ea typeface="微软雅黑"/>
                <a:sym typeface="Arial"/>
              </a:rPr>
              <a:t>Q2       Click here to add content, content to match the title. </a:t>
            </a:r>
          </a:p>
        </p:txBody>
      </p:sp>
      <p:sp>
        <p:nvSpPr>
          <p:cNvPr id="13" name="Title 1"/>
          <p:cNvSpPr txBox="1"/>
          <p:nvPr/>
        </p:nvSpPr>
        <p:spPr>
          <a:xfrm>
            <a:off x="857880" y="200199"/>
            <a:ext cx="2129944" cy="379477"/>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anose="020B0306030504020204" pitchFamily="34" charset="0"/>
              </a:defRPr>
            </a:lvl1pPr>
          </a:lstStyle>
          <a:p>
            <a:pPr algn="l"/>
            <a:r>
              <a:rPr lang="en-US" altLang="zh-CN" sz="1800" b="1" dirty="0">
                <a:latin typeface="Arial"/>
                <a:ea typeface="微软雅黑"/>
                <a:sym typeface="Arial"/>
              </a:rPr>
              <a:t>Add title text</a:t>
            </a:r>
            <a:endParaRPr lang="en-GB" altLang="zh-CN" sz="1800" b="1" dirty="0">
              <a:latin typeface="Arial"/>
              <a:ea typeface="微软雅黑"/>
              <a:sym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advClick="0" advTm="0"/>
    </mc:Choice>
    <mc:Fallback xmlns="">
      <p:transition spd="slow" advClick="0"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13"/>
                                        </p:tgtEl>
                                        <p:attrNameLst>
                                          <p:attrName>ppt_y</p:attrName>
                                        </p:attrNameLst>
                                      </p:cBhvr>
                                      <p:tavLst>
                                        <p:tav tm="0">
                                          <p:val>
                                            <p:strVal val="#ppt_y"/>
                                          </p:val>
                                        </p:tav>
                                        <p:tav tm="100000">
                                          <p:val>
                                            <p:strVal val="#ppt_y"/>
                                          </p:val>
                                        </p:tav>
                                      </p:tavLst>
                                    </p:anim>
                                    <p:anim calcmode="lin" valueType="num">
                                      <p:cBhvr>
                                        <p:cTn id="9" dur="500" fill="hold"/>
                                        <p:tgtEl>
                                          <p:spTgt spid="13"/>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13"/>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13"/>
                                        </p:tgtEl>
                                      </p:cBhvr>
                                    </p:animEffect>
                                  </p:childTnLst>
                                </p:cTn>
                              </p:par>
                            </p:childTnLst>
                          </p:cTn>
                        </p:par>
                        <p:par>
                          <p:cTn id="12" fill="hold">
                            <p:stCondLst>
                              <p:cond delay="1050"/>
                            </p:stCondLst>
                            <p:childTnLst>
                              <p:par>
                                <p:cTn id="13" presetID="16" presetClass="entr" presetSubtype="37"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arn(outVertical)">
                                      <p:cBhvr>
                                        <p:cTn id="15" dur="500"/>
                                        <p:tgtEl>
                                          <p:spTgt spid="2"/>
                                        </p:tgtEl>
                                      </p:cBhvr>
                                    </p:animEffect>
                                  </p:childTnLst>
                                </p:cTn>
                              </p:par>
                            </p:childTnLst>
                          </p:cTn>
                        </p:par>
                        <p:par>
                          <p:cTn id="16" fill="hold">
                            <p:stCondLst>
                              <p:cond delay="1550"/>
                            </p:stCondLst>
                            <p:childTnLst>
                              <p:par>
                                <p:cTn id="17" presetID="10" presetClass="entr" presetSubtype="0" fill="hold" grpId="0" nodeType="afterEffect">
                                  <p:stCondLst>
                                    <p:cond delay="0"/>
                                  </p:stCondLst>
                                  <p:childTnLst>
                                    <p:set>
                                      <p:cBhvr>
                                        <p:cTn id="18" dur="1" fill="hold">
                                          <p:stCondLst>
                                            <p:cond delay="0"/>
                                          </p:stCondLst>
                                        </p:cTn>
                                        <p:tgtEl>
                                          <p:spTgt spid="8">
                                            <p:txEl>
                                              <p:pRg st="0" end="0"/>
                                            </p:txEl>
                                          </p:spTgt>
                                        </p:tgtEl>
                                        <p:attrNameLst>
                                          <p:attrName>style.visibility</p:attrName>
                                        </p:attrNameLst>
                                      </p:cBhvr>
                                      <p:to>
                                        <p:strVal val="visible"/>
                                      </p:to>
                                    </p:set>
                                    <p:animEffect transition="in" filter="fade">
                                      <p:cBhvr>
                                        <p:cTn id="19" dur="500"/>
                                        <p:tgtEl>
                                          <p:spTgt spid="8">
                                            <p:txEl>
                                              <p:pRg st="0" end="0"/>
                                            </p:txEl>
                                          </p:spTgt>
                                        </p:tgtEl>
                                      </p:cBhvr>
                                    </p:animEffect>
                                  </p:childTnLst>
                                </p:cTn>
                              </p:par>
                            </p:childTnLst>
                          </p:cTn>
                        </p:par>
                        <p:par>
                          <p:cTn id="20" fill="hold">
                            <p:stCondLst>
                              <p:cond delay="2050"/>
                            </p:stCondLst>
                            <p:childTnLst>
                              <p:par>
                                <p:cTn id="21" presetID="22" presetClass="entr" presetSubtype="1" fill="hold" grpId="0" nodeType="after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wipe(up)">
                                      <p:cBhvr>
                                        <p:cTn id="23" dur="500"/>
                                        <p:tgtEl>
                                          <p:spTgt spid="3"/>
                                        </p:tgtEl>
                                      </p:cBhvr>
                                    </p:animEffect>
                                  </p:childTnLst>
                                </p:cTn>
                              </p:par>
                            </p:childTnLst>
                          </p:cTn>
                        </p:par>
                        <p:par>
                          <p:cTn id="24" fill="hold">
                            <p:stCondLst>
                              <p:cond delay="2550"/>
                            </p:stCondLst>
                            <p:childTnLst>
                              <p:par>
                                <p:cTn id="25" presetID="16" presetClass="entr" presetSubtype="37" fill="hold" grpId="0" nodeType="after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barn(outVertical)">
                                      <p:cBhvr>
                                        <p:cTn id="27" dur="500"/>
                                        <p:tgtEl>
                                          <p:spTgt spid="4"/>
                                        </p:tgtEl>
                                      </p:cBhvr>
                                    </p:animEffect>
                                  </p:childTnLst>
                                </p:cTn>
                              </p:par>
                            </p:childTnLst>
                          </p:cTn>
                        </p:par>
                        <p:par>
                          <p:cTn id="28" fill="hold">
                            <p:stCondLst>
                              <p:cond delay="3050"/>
                            </p:stCondLst>
                            <p:childTnLst>
                              <p:par>
                                <p:cTn id="29" presetID="10" presetClass="entr" presetSubtype="0" fill="hold" grpId="0" nodeType="after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fade">
                                      <p:cBhvr>
                                        <p:cTn id="31" dur="500"/>
                                        <p:tgtEl>
                                          <p:spTgt spid="11"/>
                                        </p:tgtEl>
                                      </p:cBhvr>
                                    </p:animEffect>
                                  </p:childTnLst>
                                </p:cTn>
                              </p:par>
                            </p:childTnLst>
                          </p:cTn>
                        </p:par>
                        <p:par>
                          <p:cTn id="32" fill="hold">
                            <p:stCondLst>
                              <p:cond delay="3550"/>
                            </p:stCondLst>
                            <p:childTnLst>
                              <p:par>
                                <p:cTn id="33" presetID="22" presetClass="entr" presetSubtype="1" fill="hold" grpId="0" nodeType="afterEffect">
                                  <p:stCondLst>
                                    <p:cond delay="0"/>
                                  </p:stCondLst>
                                  <p:childTnLst>
                                    <p:set>
                                      <p:cBhvr>
                                        <p:cTn id="34" dur="1" fill="hold">
                                          <p:stCondLst>
                                            <p:cond delay="0"/>
                                          </p:stCondLst>
                                        </p:cTn>
                                        <p:tgtEl>
                                          <p:spTgt spid="5"/>
                                        </p:tgtEl>
                                        <p:attrNameLst>
                                          <p:attrName>style.visibility</p:attrName>
                                        </p:attrNameLst>
                                      </p:cBhvr>
                                      <p:to>
                                        <p:strVal val="visible"/>
                                      </p:to>
                                    </p:set>
                                    <p:animEffect transition="in" filter="wipe(up)">
                                      <p:cBhvr>
                                        <p:cTn id="35" dur="500"/>
                                        <p:tgtEl>
                                          <p:spTgt spid="5"/>
                                        </p:tgtEl>
                                      </p:cBhvr>
                                    </p:animEffect>
                                  </p:childTnLst>
                                </p:cTn>
                              </p:par>
                            </p:childTnLst>
                          </p:cTn>
                        </p:par>
                        <p:par>
                          <p:cTn id="36" fill="hold">
                            <p:stCondLst>
                              <p:cond delay="4050"/>
                            </p:stCondLst>
                            <p:childTnLst>
                              <p:par>
                                <p:cTn id="37" presetID="16" presetClass="entr" presetSubtype="37" fill="hold" grpId="0" nodeType="afterEffect">
                                  <p:stCondLst>
                                    <p:cond delay="0"/>
                                  </p:stCondLst>
                                  <p:childTnLst>
                                    <p:set>
                                      <p:cBhvr>
                                        <p:cTn id="38" dur="1" fill="hold">
                                          <p:stCondLst>
                                            <p:cond delay="0"/>
                                          </p:stCondLst>
                                        </p:cTn>
                                        <p:tgtEl>
                                          <p:spTgt spid="6"/>
                                        </p:tgtEl>
                                        <p:attrNameLst>
                                          <p:attrName>style.visibility</p:attrName>
                                        </p:attrNameLst>
                                      </p:cBhvr>
                                      <p:to>
                                        <p:strVal val="visible"/>
                                      </p:to>
                                    </p:set>
                                    <p:animEffect transition="in" filter="barn(outVertical)">
                                      <p:cBhvr>
                                        <p:cTn id="39" dur="500"/>
                                        <p:tgtEl>
                                          <p:spTgt spid="6"/>
                                        </p:tgtEl>
                                      </p:cBhvr>
                                    </p:animEffect>
                                  </p:childTnLst>
                                </p:cTn>
                              </p:par>
                            </p:childTnLst>
                          </p:cTn>
                        </p:par>
                        <p:par>
                          <p:cTn id="40" fill="hold">
                            <p:stCondLst>
                              <p:cond delay="4550"/>
                            </p:stCondLst>
                            <p:childTnLst>
                              <p:par>
                                <p:cTn id="41" presetID="10" presetClass="entr" presetSubtype="0" fill="hold" grpId="0" nodeType="afterEffect">
                                  <p:stCondLst>
                                    <p:cond delay="0"/>
                                  </p:stCondLst>
                                  <p:childTnLst>
                                    <p:set>
                                      <p:cBhvr>
                                        <p:cTn id="42" dur="1" fill="hold">
                                          <p:stCondLst>
                                            <p:cond delay="0"/>
                                          </p:stCondLst>
                                        </p:cTn>
                                        <p:tgtEl>
                                          <p:spTgt spid="9"/>
                                        </p:tgtEl>
                                        <p:attrNameLst>
                                          <p:attrName>style.visibility</p:attrName>
                                        </p:attrNameLst>
                                      </p:cBhvr>
                                      <p:to>
                                        <p:strVal val="visible"/>
                                      </p:to>
                                    </p:set>
                                    <p:animEffect transition="in" filter="fade">
                                      <p:cBhvr>
                                        <p:cTn id="43" dur="500"/>
                                        <p:tgtEl>
                                          <p:spTgt spid="9"/>
                                        </p:tgtEl>
                                      </p:cBhvr>
                                    </p:animEffect>
                                  </p:childTnLst>
                                </p:cTn>
                              </p:par>
                            </p:childTnLst>
                          </p:cTn>
                        </p:par>
                        <p:par>
                          <p:cTn id="44" fill="hold">
                            <p:stCondLst>
                              <p:cond delay="5050"/>
                            </p:stCondLst>
                            <p:childTnLst>
                              <p:par>
                                <p:cTn id="45" presetID="22" presetClass="entr" presetSubtype="1" fill="hold" grpId="0" nodeType="afterEffect">
                                  <p:stCondLst>
                                    <p:cond delay="0"/>
                                  </p:stCondLst>
                                  <p:childTnLst>
                                    <p:set>
                                      <p:cBhvr>
                                        <p:cTn id="46" dur="1" fill="hold">
                                          <p:stCondLst>
                                            <p:cond delay="0"/>
                                          </p:stCondLst>
                                        </p:cTn>
                                        <p:tgtEl>
                                          <p:spTgt spid="7"/>
                                        </p:tgtEl>
                                        <p:attrNameLst>
                                          <p:attrName>style.visibility</p:attrName>
                                        </p:attrNameLst>
                                      </p:cBhvr>
                                      <p:to>
                                        <p:strVal val="visible"/>
                                      </p:to>
                                    </p:set>
                                    <p:animEffect transition="in" filter="wipe(up)">
                                      <p:cBhvr>
                                        <p:cTn id="4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4" grpId="0" animBg="1"/>
      <p:bldP spid="5" grpId="0"/>
      <p:bldP spid="6" grpId="0" animBg="1"/>
      <p:bldP spid="7" grpId="0"/>
      <p:bldP spid="8" grpId="0" build="p"/>
      <p:bldP spid="9" grpId="0"/>
      <p:bldP spid="11" grpId="0"/>
      <p:bldP spid="13"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5"/>
          <p:cNvSpPr/>
          <p:nvPr/>
        </p:nvSpPr>
        <p:spPr bwMode="auto">
          <a:xfrm>
            <a:off x="7276948" y="2441024"/>
            <a:ext cx="374764" cy="779979"/>
          </a:xfrm>
          <a:custGeom>
            <a:avLst/>
            <a:gdLst>
              <a:gd name="T0" fmla="*/ 280 w 280"/>
              <a:gd name="T1" fmla="*/ 278 h 862"/>
              <a:gd name="T2" fmla="*/ 280 w 280"/>
              <a:gd name="T3" fmla="*/ 862 h 862"/>
              <a:gd name="T4" fmla="*/ 0 w 280"/>
              <a:gd name="T5" fmla="*/ 582 h 862"/>
              <a:gd name="T6" fmla="*/ 0 w 280"/>
              <a:gd name="T7" fmla="*/ 0 h 862"/>
              <a:gd name="T8" fmla="*/ 3 w 280"/>
              <a:gd name="T9" fmla="*/ 0 h 862"/>
              <a:gd name="T10" fmla="*/ 280 w 280"/>
              <a:gd name="T11" fmla="*/ 278 h 862"/>
            </a:gdLst>
            <a:ahLst/>
            <a:cxnLst>
              <a:cxn ang="0">
                <a:pos x="T0" y="T1"/>
              </a:cxn>
              <a:cxn ang="0">
                <a:pos x="T2" y="T3"/>
              </a:cxn>
              <a:cxn ang="0">
                <a:pos x="T4" y="T5"/>
              </a:cxn>
              <a:cxn ang="0">
                <a:pos x="T6" y="T7"/>
              </a:cxn>
              <a:cxn ang="0">
                <a:pos x="T8" y="T9"/>
              </a:cxn>
              <a:cxn ang="0">
                <a:pos x="T10" y="T11"/>
              </a:cxn>
            </a:cxnLst>
            <a:rect l="0" t="0" r="r" b="b"/>
            <a:pathLst>
              <a:path w="280" h="862">
                <a:moveTo>
                  <a:pt x="280" y="278"/>
                </a:moveTo>
                <a:lnTo>
                  <a:pt x="280" y="862"/>
                </a:lnTo>
                <a:lnTo>
                  <a:pt x="0" y="582"/>
                </a:lnTo>
                <a:lnTo>
                  <a:pt x="0" y="0"/>
                </a:lnTo>
                <a:lnTo>
                  <a:pt x="3" y="0"/>
                </a:lnTo>
                <a:lnTo>
                  <a:pt x="280" y="278"/>
                </a:lnTo>
                <a:close/>
              </a:path>
            </a:pathLst>
          </a:custGeom>
          <a:solidFill>
            <a:schemeClr val="bg1">
              <a:lumMod val="8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b="1">
              <a:latin typeface="Arial"/>
              <a:ea typeface="微软雅黑"/>
              <a:sym typeface="Arial"/>
            </a:endParaRPr>
          </a:p>
        </p:txBody>
      </p:sp>
      <p:sp>
        <p:nvSpPr>
          <p:cNvPr id="6" name="Freeform 8"/>
          <p:cNvSpPr/>
          <p:nvPr/>
        </p:nvSpPr>
        <p:spPr bwMode="auto">
          <a:xfrm>
            <a:off x="6128563" y="2441024"/>
            <a:ext cx="376103" cy="1016144"/>
          </a:xfrm>
          <a:custGeom>
            <a:avLst/>
            <a:gdLst>
              <a:gd name="T0" fmla="*/ 281 w 281"/>
              <a:gd name="T1" fmla="*/ 278 h 1123"/>
              <a:gd name="T2" fmla="*/ 281 w 281"/>
              <a:gd name="T3" fmla="*/ 1123 h 1123"/>
              <a:gd name="T4" fmla="*/ 0 w 281"/>
              <a:gd name="T5" fmla="*/ 842 h 1123"/>
              <a:gd name="T6" fmla="*/ 0 w 281"/>
              <a:gd name="T7" fmla="*/ 0 h 1123"/>
              <a:gd name="T8" fmla="*/ 279 w 281"/>
              <a:gd name="T9" fmla="*/ 278 h 1123"/>
              <a:gd name="T10" fmla="*/ 281 w 281"/>
              <a:gd name="T11" fmla="*/ 278 h 1123"/>
            </a:gdLst>
            <a:ahLst/>
            <a:cxnLst>
              <a:cxn ang="0">
                <a:pos x="T0" y="T1"/>
              </a:cxn>
              <a:cxn ang="0">
                <a:pos x="T2" y="T3"/>
              </a:cxn>
              <a:cxn ang="0">
                <a:pos x="T4" y="T5"/>
              </a:cxn>
              <a:cxn ang="0">
                <a:pos x="T6" y="T7"/>
              </a:cxn>
              <a:cxn ang="0">
                <a:pos x="T8" y="T9"/>
              </a:cxn>
              <a:cxn ang="0">
                <a:pos x="T10" y="T11"/>
              </a:cxn>
            </a:cxnLst>
            <a:rect l="0" t="0" r="r" b="b"/>
            <a:pathLst>
              <a:path w="281" h="1123">
                <a:moveTo>
                  <a:pt x="281" y="278"/>
                </a:moveTo>
                <a:lnTo>
                  <a:pt x="281" y="1123"/>
                </a:lnTo>
                <a:lnTo>
                  <a:pt x="0" y="842"/>
                </a:lnTo>
                <a:lnTo>
                  <a:pt x="0" y="0"/>
                </a:lnTo>
                <a:lnTo>
                  <a:pt x="279" y="278"/>
                </a:lnTo>
                <a:lnTo>
                  <a:pt x="281" y="278"/>
                </a:lnTo>
                <a:close/>
              </a:path>
            </a:pathLst>
          </a:custGeom>
          <a:solidFill>
            <a:schemeClr val="bg1">
              <a:lumMod val="8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b="1">
              <a:latin typeface="Arial"/>
              <a:ea typeface="微软雅黑"/>
              <a:sym typeface="Arial"/>
            </a:endParaRPr>
          </a:p>
        </p:txBody>
      </p:sp>
      <p:sp>
        <p:nvSpPr>
          <p:cNvPr id="8" name="Freeform 10"/>
          <p:cNvSpPr/>
          <p:nvPr/>
        </p:nvSpPr>
        <p:spPr bwMode="auto">
          <a:xfrm>
            <a:off x="4981516" y="2441024"/>
            <a:ext cx="376103" cy="1016144"/>
          </a:xfrm>
          <a:custGeom>
            <a:avLst/>
            <a:gdLst>
              <a:gd name="T0" fmla="*/ 281 w 281"/>
              <a:gd name="T1" fmla="*/ 278 h 1123"/>
              <a:gd name="T2" fmla="*/ 281 w 281"/>
              <a:gd name="T3" fmla="*/ 1123 h 1123"/>
              <a:gd name="T4" fmla="*/ 0 w 281"/>
              <a:gd name="T5" fmla="*/ 842 h 1123"/>
              <a:gd name="T6" fmla="*/ 0 w 281"/>
              <a:gd name="T7" fmla="*/ 0 h 1123"/>
              <a:gd name="T8" fmla="*/ 278 w 281"/>
              <a:gd name="T9" fmla="*/ 278 h 1123"/>
              <a:gd name="T10" fmla="*/ 281 w 281"/>
              <a:gd name="T11" fmla="*/ 278 h 1123"/>
            </a:gdLst>
            <a:ahLst/>
            <a:cxnLst>
              <a:cxn ang="0">
                <a:pos x="T0" y="T1"/>
              </a:cxn>
              <a:cxn ang="0">
                <a:pos x="T2" y="T3"/>
              </a:cxn>
              <a:cxn ang="0">
                <a:pos x="T4" y="T5"/>
              </a:cxn>
              <a:cxn ang="0">
                <a:pos x="T6" y="T7"/>
              </a:cxn>
              <a:cxn ang="0">
                <a:pos x="T8" y="T9"/>
              </a:cxn>
              <a:cxn ang="0">
                <a:pos x="T10" y="T11"/>
              </a:cxn>
            </a:cxnLst>
            <a:rect l="0" t="0" r="r" b="b"/>
            <a:pathLst>
              <a:path w="281" h="1123">
                <a:moveTo>
                  <a:pt x="281" y="278"/>
                </a:moveTo>
                <a:lnTo>
                  <a:pt x="281" y="1123"/>
                </a:lnTo>
                <a:lnTo>
                  <a:pt x="0" y="842"/>
                </a:lnTo>
                <a:lnTo>
                  <a:pt x="0" y="0"/>
                </a:lnTo>
                <a:lnTo>
                  <a:pt x="278" y="278"/>
                </a:lnTo>
                <a:lnTo>
                  <a:pt x="281" y="278"/>
                </a:lnTo>
                <a:close/>
              </a:path>
            </a:pathLst>
          </a:custGeom>
          <a:solidFill>
            <a:schemeClr val="bg1">
              <a:lumMod val="8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b="1">
              <a:latin typeface="Arial"/>
              <a:ea typeface="微软雅黑"/>
              <a:sym typeface="Arial"/>
            </a:endParaRPr>
          </a:p>
        </p:txBody>
      </p:sp>
      <p:sp>
        <p:nvSpPr>
          <p:cNvPr id="10" name="Freeform 12"/>
          <p:cNvSpPr/>
          <p:nvPr/>
        </p:nvSpPr>
        <p:spPr bwMode="auto">
          <a:xfrm>
            <a:off x="3834469" y="2441024"/>
            <a:ext cx="374764" cy="1016144"/>
          </a:xfrm>
          <a:custGeom>
            <a:avLst/>
            <a:gdLst>
              <a:gd name="T0" fmla="*/ 280 w 280"/>
              <a:gd name="T1" fmla="*/ 278 h 1123"/>
              <a:gd name="T2" fmla="*/ 280 w 280"/>
              <a:gd name="T3" fmla="*/ 1123 h 1123"/>
              <a:gd name="T4" fmla="*/ 0 w 280"/>
              <a:gd name="T5" fmla="*/ 842 h 1123"/>
              <a:gd name="T6" fmla="*/ 0 w 280"/>
              <a:gd name="T7" fmla="*/ 0 h 1123"/>
              <a:gd name="T8" fmla="*/ 278 w 280"/>
              <a:gd name="T9" fmla="*/ 278 h 1123"/>
              <a:gd name="T10" fmla="*/ 280 w 280"/>
              <a:gd name="T11" fmla="*/ 278 h 1123"/>
            </a:gdLst>
            <a:ahLst/>
            <a:cxnLst>
              <a:cxn ang="0">
                <a:pos x="T0" y="T1"/>
              </a:cxn>
              <a:cxn ang="0">
                <a:pos x="T2" y="T3"/>
              </a:cxn>
              <a:cxn ang="0">
                <a:pos x="T4" y="T5"/>
              </a:cxn>
              <a:cxn ang="0">
                <a:pos x="T6" y="T7"/>
              </a:cxn>
              <a:cxn ang="0">
                <a:pos x="T8" y="T9"/>
              </a:cxn>
              <a:cxn ang="0">
                <a:pos x="T10" y="T11"/>
              </a:cxn>
            </a:cxnLst>
            <a:rect l="0" t="0" r="r" b="b"/>
            <a:pathLst>
              <a:path w="280" h="1123">
                <a:moveTo>
                  <a:pt x="280" y="278"/>
                </a:moveTo>
                <a:lnTo>
                  <a:pt x="280" y="1123"/>
                </a:lnTo>
                <a:lnTo>
                  <a:pt x="0" y="842"/>
                </a:lnTo>
                <a:lnTo>
                  <a:pt x="0" y="0"/>
                </a:lnTo>
                <a:lnTo>
                  <a:pt x="278" y="278"/>
                </a:lnTo>
                <a:lnTo>
                  <a:pt x="280" y="278"/>
                </a:lnTo>
                <a:close/>
              </a:path>
            </a:pathLst>
          </a:custGeom>
          <a:solidFill>
            <a:schemeClr val="bg1">
              <a:lumMod val="8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b="1">
              <a:latin typeface="Arial"/>
              <a:ea typeface="微软雅黑"/>
              <a:sym typeface="Arial"/>
            </a:endParaRPr>
          </a:p>
        </p:txBody>
      </p:sp>
      <p:sp>
        <p:nvSpPr>
          <p:cNvPr id="12" name="Freeform 14"/>
          <p:cNvSpPr/>
          <p:nvPr/>
        </p:nvSpPr>
        <p:spPr bwMode="auto">
          <a:xfrm>
            <a:off x="2687422" y="2441024"/>
            <a:ext cx="374764" cy="1016144"/>
          </a:xfrm>
          <a:custGeom>
            <a:avLst/>
            <a:gdLst>
              <a:gd name="T0" fmla="*/ 280 w 280"/>
              <a:gd name="T1" fmla="*/ 278 h 1123"/>
              <a:gd name="T2" fmla="*/ 280 w 280"/>
              <a:gd name="T3" fmla="*/ 1123 h 1123"/>
              <a:gd name="T4" fmla="*/ 0 w 280"/>
              <a:gd name="T5" fmla="*/ 842 h 1123"/>
              <a:gd name="T6" fmla="*/ 0 w 280"/>
              <a:gd name="T7" fmla="*/ 0 h 1123"/>
              <a:gd name="T8" fmla="*/ 278 w 280"/>
              <a:gd name="T9" fmla="*/ 278 h 1123"/>
              <a:gd name="T10" fmla="*/ 280 w 280"/>
              <a:gd name="T11" fmla="*/ 278 h 1123"/>
            </a:gdLst>
            <a:ahLst/>
            <a:cxnLst>
              <a:cxn ang="0">
                <a:pos x="T0" y="T1"/>
              </a:cxn>
              <a:cxn ang="0">
                <a:pos x="T2" y="T3"/>
              </a:cxn>
              <a:cxn ang="0">
                <a:pos x="T4" y="T5"/>
              </a:cxn>
              <a:cxn ang="0">
                <a:pos x="T6" y="T7"/>
              </a:cxn>
              <a:cxn ang="0">
                <a:pos x="T8" y="T9"/>
              </a:cxn>
              <a:cxn ang="0">
                <a:pos x="T10" y="T11"/>
              </a:cxn>
            </a:cxnLst>
            <a:rect l="0" t="0" r="r" b="b"/>
            <a:pathLst>
              <a:path w="280" h="1123">
                <a:moveTo>
                  <a:pt x="280" y="278"/>
                </a:moveTo>
                <a:lnTo>
                  <a:pt x="280" y="1123"/>
                </a:lnTo>
                <a:lnTo>
                  <a:pt x="0" y="842"/>
                </a:lnTo>
                <a:lnTo>
                  <a:pt x="0" y="0"/>
                </a:lnTo>
                <a:lnTo>
                  <a:pt x="278" y="278"/>
                </a:lnTo>
                <a:lnTo>
                  <a:pt x="280" y="278"/>
                </a:lnTo>
                <a:close/>
              </a:path>
            </a:pathLst>
          </a:custGeom>
          <a:solidFill>
            <a:schemeClr val="bg1">
              <a:lumMod val="8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b="1">
              <a:latin typeface="Arial"/>
              <a:ea typeface="微软雅黑"/>
              <a:sym typeface="Arial"/>
            </a:endParaRPr>
          </a:p>
        </p:txBody>
      </p:sp>
      <p:sp>
        <p:nvSpPr>
          <p:cNvPr id="14" name="Freeform 16"/>
          <p:cNvSpPr/>
          <p:nvPr/>
        </p:nvSpPr>
        <p:spPr bwMode="auto">
          <a:xfrm>
            <a:off x="1540375" y="2441024"/>
            <a:ext cx="374764" cy="1016144"/>
          </a:xfrm>
          <a:custGeom>
            <a:avLst/>
            <a:gdLst>
              <a:gd name="T0" fmla="*/ 280 w 280"/>
              <a:gd name="T1" fmla="*/ 278 h 1123"/>
              <a:gd name="T2" fmla="*/ 280 w 280"/>
              <a:gd name="T3" fmla="*/ 1123 h 1123"/>
              <a:gd name="T4" fmla="*/ 0 w 280"/>
              <a:gd name="T5" fmla="*/ 842 h 1123"/>
              <a:gd name="T6" fmla="*/ 0 w 280"/>
              <a:gd name="T7" fmla="*/ 0 h 1123"/>
              <a:gd name="T8" fmla="*/ 278 w 280"/>
              <a:gd name="T9" fmla="*/ 278 h 1123"/>
              <a:gd name="T10" fmla="*/ 280 w 280"/>
              <a:gd name="T11" fmla="*/ 278 h 1123"/>
            </a:gdLst>
            <a:ahLst/>
            <a:cxnLst>
              <a:cxn ang="0">
                <a:pos x="T0" y="T1"/>
              </a:cxn>
              <a:cxn ang="0">
                <a:pos x="T2" y="T3"/>
              </a:cxn>
              <a:cxn ang="0">
                <a:pos x="T4" y="T5"/>
              </a:cxn>
              <a:cxn ang="0">
                <a:pos x="T6" y="T7"/>
              </a:cxn>
              <a:cxn ang="0">
                <a:pos x="T8" y="T9"/>
              </a:cxn>
              <a:cxn ang="0">
                <a:pos x="T10" y="T11"/>
              </a:cxn>
            </a:cxnLst>
            <a:rect l="0" t="0" r="r" b="b"/>
            <a:pathLst>
              <a:path w="280" h="1123">
                <a:moveTo>
                  <a:pt x="280" y="278"/>
                </a:moveTo>
                <a:lnTo>
                  <a:pt x="280" y="1123"/>
                </a:lnTo>
                <a:lnTo>
                  <a:pt x="0" y="842"/>
                </a:lnTo>
                <a:lnTo>
                  <a:pt x="0" y="0"/>
                </a:lnTo>
                <a:lnTo>
                  <a:pt x="278" y="278"/>
                </a:lnTo>
                <a:lnTo>
                  <a:pt x="280" y="278"/>
                </a:lnTo>
                <a:close/>
              </a:path>
            </a:pathLst>
          </a:custGeom>
          <a:solidFill>
            <a:schemeClr val="bg1">
              <a:lumMod val="8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b="1">
              <a:latin typeface="Arial"/>
              <a:ea typeface="微软雅黑"/>
              <a:sym typeface="Arial"/>
            </a:endParaRPr>
          </a:p>
        </p:txBody>
      </p:sp>
      <p:sp>
        <p:nvSpPr>
          <p:cNvPr id="15" name="Freeform 17"/>
          <p:cNvSpPr/>
          <p:nvPr/>
        </p:nvSpPr>
        <p:spPr bwMode="auto">
          <a:xfrm>
            <a:off x="7651713" y="2572227"/>
            <a:ext cx="825820" cy="768216"/>
          </a:xfrm>
          <a:custGeom>
            <a:avLst/>
            <a:gdLst>
              <a:gd name="T0" fmla="*/ 210 w 617"/>
              <a:gd name="T1" fmla="*/ 849 h 849"/>
              <a:gd name="T2" fmla="*/ 210 w 617"/>
              <a:gd name="T3" fmla="*/ 717 h 849"/>
              <a:gd name="T4" fmla="*/ 0 w 617"/>
              <a:gd name="T5" fmla="*/ 717 h 849"/>
              <a:gd name="T6" fmla="*/ 0 w 617"/>
              <a:gd name="T7" fmla="*/ 133 h 849"/>
              <a:gd name="T8" fmla="*/ 210 w 617"/>
              <a:gd name="T9" fmla="*/ 133 h 849"/>
              <a:gd name="T10" fmla="*/ 210 w 617"/>
              <a:gd name="T11" fmla="*/ 0 h 849"/>
              <a:gd name="T12" fmla="*/ 617 w 617"/>
              <a:gd name="T13" fmla="*/ 424 h 849"/>
              <a:gd name="T14" fmla="*/ 210 w 617"/>
              <a:gd name="T15" fmla="*/ 849 h 84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17" h="849">
                <a:moveTo>
                  <a:pt x="210" y="849"/>
                </a:moveTo>
                <a:lnTo>
                  <a:pt x="210" y="717"/>
                </a:lnTo>
                <a:lnTo>
                  <a:pt x="0" y="717"/>
                </a:lnTo>
                <a:lnTo>
                  <a:pt x="0" y="133"/>
                </a:lnTo>
                <a:lnTo>
                  <a:pt x="210" y="133"/>
                </a:lnTo>
                <a:lnTo>
                  <a:pt x="210" y="0"/>
                </a:lnTo>
                <a:lnTo>
                  <a:pt x="617" y="424"/>
                </a:lnTo>
                <a:lnTo>
                  <a:pt x="210" y="849"/>
                </a:lnTo>
                <a:close/>
              </a:path>
            </a:pathLst>
          </a:custGeom>
          <a:solidFill>
            <a:schemeClr val="accent1"/>
          </a:solidFill>
          <a:ln>
            <a:noFill/>
          </a:ln>
        </p:spPr>
        <p:txBody>
          <a:bodyPr vert="horz" wrap="square" lIns="91440" tIns="45720" rIns="91440" bIns="45720" numCol="1" anchor="t" anchorCtr="0" compatLnSpc="1"/>
          <a:lstStyle/>
          <a:p>
            <a:endParaRPr lang="en-US" b="1">
              <a:latin typeface="Arial"/>
              <a:ea typeface="微软雅黑"/>
              <a:sym typeface="Arial"/>
            </a:endParaRPr>
          </a:p>
        </p:txBody>
      </p:sp>
      <p:grpSp>
        <p:nvGrpSpPr>
          <p:cNvPr id="36" name="组合 35"/>
          <p:cNvGrpSpPr/>
          <p:nvPr/>
        </p:nvGrpSpPr>
        <p:grpSpPr>
          <a:xfrm>
            <a:off x="683568" y="2441024"/>
            <a:ext cx="959665" cy="1012525"/>
            <a:chOff x="882491" y="2261909"/>
            <a:chExt cx="959665" cy="1012525"/>
          </a:xfrm>
        </p:grpSpPr>
        <p:sp>
          <p:nvSpPr>
            <p:cNvPr id="13" name="Freeform 15"/>
            <p:cNvSpPr/>
            <p:nvPr/>
          </p:nvSpPr>
          <p:spPr bwMode="auto">
            <a:xfrm>
              <a:off x="967016" y="2261909"/>
              <a:ext cx="772282" cy="1012525"/>
            </a:xfrm>
            <a:custGeom>
              <a:avLst/>
              <a:gdLst>
                <a:gd name="T0" fmla="*/ 577 w 577"/>
                <a:gd name="T1" fmla="*/ 0 h 1119"/>
                <a:gd name="T2" fmla="*/ 577 w 577"/>
                <a:gd name="T3" fmla="*/ 1119 h 1119"/>
                <a:gd name="T4" fmla="*/ 288 w 577"/>
                <a:gd name="T5" fmla="*/ 840 h 1119"/>
                <a:gd name="T6" fmla="*/ 0 w 577"/>
                <a:gd name="T7" fmla="*/ 1118 h 1119"/>
                <a:gd name="T8" fmla="*/ 0 w 577"/>
                <a:gd name="T9" fmla="*/ 0 h 1119"/>
                <a:gd name="T10" fmla="*/ 577 w 577"/>
                <a:gd name="T11" fmla="*/ 0 h 1119"/>
              </a:gdLst>
              <a:ahLst/>
              <a:cxnLst>
                <a:cxn ang="0">
                  <a:pos x="T0" y="T1"/>
                </a:cxn>
                <a:cxn ang="0">
                  <a:pos x="T2" y="T3"/>
                </a:cxn>
                <a:cxn ang="0">
                  <a:pos x="T4" y="T5"/>
                </a:cxn>
                <a:cxn ang="0">
                  <a:pos x="T6" y="T7"/>
                </a:cxn>
                <a:cxn ang="0">
                  <a:pos x="T8" y="T9"/>
                </a:cxn>
                <a:cxn ang="0">
                  <a:pos x="T10" y="T11"/>
                </a:cxn>
              </a:cxnLst>
              <a:rect l="0" t="0" r="r" b="b"/>
              <a:pathLst>
                <a:path w="577" h="1119">
                  <a:moveTo>
                    <a:pt x="577" y="0"/>
                  </a:moveTo>
                  <a:lnTo>
                    <a:pt x="577" y="1119"/>
                  </a:lnTo>
                  <a:lnTo>
                    <a:pt x="288" y="840"/>
                  </a:lnTo>
                  <a:lnTo>
                    <a:pt x="0" y="1118"/>
                  </a:lnTo>
                  <a:lnTo>
                    <a:pt x="0" y="0"/>
                  </a:lnTo>
                  <a:lnTo>
                    <a:pt x="577" y="0"/>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b="1">
                <a:latin typeface="Arial"/>
                <a:ea typeface="微软雅黑"/>
                <a:sym typeface="Arial"/>
              </a:endParaRPr>
            </a:p>
          </p:txBody>
        </p:sp>
        <p:sp>
          <p:nvSpPr>
            <p:cNvPr id="16" name="Text Placeholder 59"/>
            <p:cNvSpPr txBox="1"/>
            <p:nvPr/>
          </p:nvSpPr>
          <p:spPr>
            <a:xfrm>
              <a:off x="882491" y="2383410"/>
              <a:ext cx="959665" cy="677314"/>
            </a:xfrm>
            <a:prstGeom prst="rect">
              <a:avLst/>
            </a:prstGeom>
          </p:spPr>
          <p:txBody>
            <a:bodyPr anchor="ctr">
              <a:noAutofit/>
            </a:bodyPr>
            <a:lstStyle>
              <a:lvl1pPr marL="0" indent="0" algn="ctr" defTabSz="914400" rtl="0" eaLnBrk="1" latinLnBrk="0" hangingPunct="1">
                <a:spcBef>
                  <a:spcPct val="20000"/>
                </a:spcBef>
                <a:buFont typeface="Arial" panose="020B0604020202020204" pitchFamily="34" charset="0"/>
                <a:buNone/>
                <a:defRPr sz="2000" b="0" kern="1200">
                  <a:solidFill>
                    <a:schemeClr val="bg1"/>
                  </a:solidFill>
                  <a:latin typeface="Roboto Light" panose="02000000000000000000" pitchFamily="2" charset="0"/>
                  <a:ea typeface="Roboto Light" panose="02000000000000000000" pitchFamily="2" charset="0"/>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b="1" dirty="0">
                  <a:latin typeface="Arial"/>
                  <a:ea typeface="微软雅黑"/>
                  <a:sym typeface="Arial"/>
                </a:rPr>
                <a:t>2025</a:t>
              </a:r>
            </a:p>
          </p:txBody>
        </p:sp>
      </p:grpSp>
      <p:grpSp>
        <p:nvGrpSpPr>
          <p:cNvPr id="37" name="组合 36"/>
          <p:cNvGrpSpPr/>
          <p:nvPr/>
        </p:nvGrpSpPr>
        <p:grpSpPr>
          <a:xfrm>
            <a:off x="1830615" y="2441024"/>
            <a:ext cx="959665" cy="1016144"/>
            <a:chOff x="2029538" y="2261909"/>
            <a:chExt cx="959665" cy="1016144"/>
          </a:xfrm>
        </p:grpSpPr>
        <p:sp>
          <p:nvSpPr>
            <p:cNvPr id="11" name="Rectangle 13"/>
            <p:cNvSpPr>
              <a:spLocks noChangeArrowheads="1"/>
            </p:cNvSpPr>
            <p:nvPr/>
          </p:nvSpPr>
          <p:spPr bwMode="auto">
            <a:xfrm>
              <a:off x="2114063" y="2261909"/>
              <a:ext cx="772282" cy="1016144"/>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en-US" b="1">
                <a:latin typeface="Arial"/>
                <a:ea typeface="微软雅黑"/>
                <a:sym typeface="Arial"/>
              </a:endParaRPr>
            </a:p>
          </p:txBody>
        </p:sp>
        <p:sp>
          <p:nvSpPr>
            <p:cNvPr id="17" name="Text Placeholder 59"/>
            <p:cNvSpPr txBox="1"/>
            <p:nvPr/>
          </p:nvSpPr>
          <p:spPr>
            <a:xfrm>
              <a:off x="2029538" y="2383410"/>
              <a:ext cx="959665" cy="677314"/>
            </a:xfrm>
            <a:prstGeom prst="rect">
              <a:avLst/>
            </a:prstGeom>
          </p:spPr>
          <p:txBody>
            <a:bodyPr anchor="ctr">
              <a:noAutofit/>
            </a:bodyPr>
            <a:lstStyle>
              <a:lvl1pPr marL="0" indent="0" algn="ctr" defTabSz="914400" rtl="0" eaLnBrk="1" latinLnBrk="0" hangingPunct="1">
                <a:spcBef>
                  <a:spcPct val="20000"/>
                </a:spcBef>
                <a:buFont typeface="Arial" panose="020B0604020202020204" pitchFamily="34" charset="0"/>
                <a:buNone/>
                <a:defRPr sz="2000" b="0" kern="1200">
                  <a:solidFill>
                    <a:schemeClr val="bg1"/>
                  </a:solidFill>
                  <a:latin typeface="Roboto Light" panose="02000000000000000000" pitchFamily="2" charset="0"/>
                  <a:ea typeface="Roboto Light" panose="02000000000000000000" pitchFamily="2" charset="0"/>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b="1" dirty="0">
                  <a:latin typeface="Arial"/>
                  <a:ea typeface="微软雅黑"/>
                  <a:sym typeface="Arial"/>
                </a:rPr>
                <a:t>2026</a:t>
              </a:r>
            </a:p>
          </p:txBody>
        </p:sp>
      </p:grpSp>
      <p:grpSp>
        <p:nvGrpSpPr>
          <p:cNvPr id="38" name="组合 37"/>
          <p:cNvGrpSpPr/>
          <p:nvPr/>
        </p:nvGrpSpPr>
        <p:grpSpPr>
          <a:xfrm>
            <a:off x="2977662" y="2441024"/>
            <a:ext cx="959665" cy="1016144"/>
            <a:chOff x="3176585" y="2261909"/>
            <a:chExt cx="959665" cy="1016144"/>
          </a:xfrm>
        </p:grpSpPr>
        <p:sp>
          <p:nvSpPr>
            <p:cNvPr id="9" name="Rectangle 11"/>
            <p:cNvSpPr>
              <a:spLocks noChangeArrowheads="1"/>
            </p:cNvSpPr>
            <p:nvPr/>
          </p:nvSpPr>
          <p:spPr bwMode="auto">
            <a:xfrm>
              <a:off x="3261110" y="2261909"/>
              <a:ext cx="772282" cy="1016144"/>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en-US" b="1">
                <a:latin typeface="Arial"/>
                <a:ea typeface="微软雅黑"/>
                <a:sym typeface="Arial"/>
              </a:endParaRPr>
            </a:p>
          </p:txBody>
        </p:sp>
        <p:sp>
          <p:nvSpPr>
            <p:cNvPr id="18" name="Text Placeholder 59"/>
            <p:cNvSpPr txBox="1"/>
            <p:nvPr/>
          </p:nvSpPr>
          <p:spPr>
            <a:xfrm>
              <a:off x="3176585" y="2383410"/>
              <a:ext cx="959665" cy="677314"/>
            </a:xfrm>
            <a:prstGeom prst="rect">
              <a:avLst/>
            </a:prstGeom>
          </p:spPr>
          <p:txBody>
            <a:bodyPr anchor="ctr">
              <a:noAutofit/>
            </a:bodyPr>
            <a:lstStyle>
              <a:lvl1pPr marL="0" indent="0" algn="ctr" defTabSz="914400" rtl="0" eaLnBrk="1" latinLnBrk="0" hangingPunct="1">
                <a:spcBef>
                  <a:spcPct val="20000"/>
                </a:spcBef>
                <a:buFont typeface="Arial" panose="020B0604020202020204" pitchFamily="34" charset="0"/>
                <a:buNone/>
                <a:defRPr sz="2000" b="0" kern="1200">
                  <a:solidFill>
                    <a:schemeClr val="bg1"/>
                  </a:solidFill>
                  <a:latin typeface="Roboto Light" panose="02000000000000000000" pitchFamily="2" charset="0"/>
                  <a:ea typeface="Roboto Light" panose="02000000000000000000" pitchFamily="2" charset="0"/>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b="1" dirty="0">
                  <a:latin typeface="Arial"/>
                  <a:ea typeface="微软雅黑"/>
                  <a:sym typeface="Arial"/>
                </a:rPr>
                <a:t>2027</a:t>
              </a:r>
            </a:p>
          </p:txBody>
        </p:sp>
      </p:grpSp>
      <p:grpSp>
        <p:nvGrpSpPr>
          <p:cNvPr id="39" name="组合 38"/>
          <p:cNvGrpSpPr/>
          <p:nvPr/>
        </p:nvGrpSpPr>
        <p:grpSpPr>
          <a:xfrm>
            <a:off x="4124709" y="2441024"/>
            <a:ext cx="959665" cy="1016144"/>
            <a:chOff x="4323632" y="2261909"/>
            <a:chExt cx="959665" cy="1016144"/>
          </a:xfrm>
        </p:grpSpPr>
        <p:sp>
          <p:nvSpPr>
            <p:cNvPr id="7" name="Rectangle 9"/>
            <p:cNvSpPr>
              <a:spLocks noChangeArrowheads="1"/>
            </p:cNvSpPr>
            <p:nvPr/>
          </p:nvSpPr>
          <p:spPr bwMode="auto">
            <a:xfrm>
              <a:off x="4408157" y="2261909"/>
              <a:ext cx="772282" cy="1016144"/>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en-US" b="1">
                <a:latin typeface="Arial"/>
                <a:ea typeface="微软雅黑"/>
                <a:sym typeface="Arial"/>
              </a:endParaRPr>
            </a:p>
          </p:txBody>
        </p:sp>
        <p:sp>
          <p:nvSpPr>
            <p:cNvPr id="19" name="Text Placeholder 59"/>
            <p:cNvSpPr txBox="1"/>
            <p:nvPr/>
          </p:nvSpPr>
          <p:spPr>
            <a:xfrm>
              <a:off x="4323632" y="2383410"/>
              <a:ext cx="959665" cy="677314"/>
            </a:xfrm>
            <a:prstGeom prst="rect">
              <a:avLst/>
            </a:prstGeom>
          </p:spPr>
          <p:txBody>
            <a:bodyPr anchor="ctr">
              <a:noAutofit/>
            </a:bodyPr>
            <a:lstStyle>
              <a:lvl1pPr marL="0" indent="0" algn="ctr" defTabSz="914400" rtl="0" eaLnBrk="1" latinLnBrk="0" hangingPunct="1">
                <a:spcBef>
                  <a:spcPct val="20000"/>
                </a:spcBef>
                <a:buFont typeface="Arial" panose="020B0604020202020204" pitchFamily="34" charset="0"/>
                <a:buNone/>
                <a:defRPr sz="2000" b="0" kern="1200">
                  <a:solidFill>
                    <a:schemeClr val="accent5"/>
                  </a:solidFill>
                  <a:latin typeface="Roboto Light" panose="02000000000000000000" pitchFamily="2" charset="0"/>
                  <a:ea typeface="Roboto Light" panose="02000000000000000000" pitchFamily="2" charset="0"/>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b="1" dirty="0">
                  <a:solidFill>
                    <a:schemeClr val="bg1"/>
                  </a:solidFill>
                  <a:latin typeface="Arial"/>
                  <a:ea typeface="微软雅黑"/>
                  <a:sym typeface="Arial"/>
                </a:rPr>
                <a:t>2028</a:t>
              </a:r>
            </a:p>
          </p:txBody>
        </p:sp>
      </p:grpSp>
      <p:grpSp>
        <p:nvGrpSpPr>
          <p:cNvPr id="40" name="组合 39"/>
          <p:cNvGrpSpPr/>
          <p:nvPr/>
        </p:nvGrpSpPr>
        <p:grpSpPr>
          <a:xfrm>
            <a:off x="5269234" y="2441024"/>
            <a:ext cx="959665" cy="1016144"/>
            <a:chOff x="5468157" y="2261909"/>
            <a:chExt cx="959665" cy="1016144"/>
          </a:xfrm>
        </p:grpSpPr>
        <p:sp>
          <p:nvSpPr>
            <p:cNvPr id="5" name="Rectangle 7"/>
            <p:cNvSpPr>
              <a:spLocks noChangeArrowheads="1"/>
            </p:cNvSpPr>
            <p:nvPr/>
          </p:nvSpPr>
          <p:spPr bwMode="auto">
            <a:xfrm>
              <a:off x="5556542" y="2261909"/>
              <a:ext cx="770944" cy="1016144"/>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en-US" b="1">
                <a:latin typeface="Arial"/>
                <a:ea typeface="微软雅黑"/>
                <a:sym typeface="Arial"/>
              </a:endParaRPr>
            </a:p>
          </p:txBody>
        </p:sp>
        <p:sp>
          <p:nvSpPr>
            <p:cNvPr id="20" name="Text Placeholder 59"/>
            <p:cNvSpPr txBox="1"/>
            <p:nvPr/>
          </p:nvSpPr>
          <p:spPr>
            <a:xfrm>
              <a:off x="5468157" y="2383410"/>
              <a:ext cx="959665" cy="677314"/>
            </a:xfrm>
            <a:prstGeom prst="rect">
              <a:avLst/>
            </a:prstGeom>
          </p:spPr>
          <p:txBody>
            <a:bodyPr anchor="ctr">
              <a:noAutofit/>
            </a:bodyPr>
            <a:lstStyle>
              <a:lvl1pPr marL="0" indent="0" algn="ctr" defTabSz="914400" rtl="0" eaLnBrk="1" latinLnBrk="0" hangingPunct="1">
                <a:spcBef>
                  <a:spcPct val="20000"/>
                </a:spcBef>
                <a:buFont typeface="Arial" panose="020B0604020202020204" pitchFamily="34" charset="0"/>
                <a:buNone/>
                <a:defRPr sz="2000" b="0" kern="1200">
                  <a:solidFill>
                    <a:schemeClr val="bg1"/>
                  </a:solidFill>
                  <a:latin typeface="Roboto Light" panose="02000000000000000000" pitchFamily="2" charset="0"/>
                  <a:ea typeface="Roboto Light" panose="02000000000000000000" pitchFamily="2" charset="0"/>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b="1" dirty="0">
                  <a:latin typeface="Arial"/>
                  <a:ea typeface="微软雅黑"/>
                  <a:sym typeface="Arial"/>
                </a:rPr>
                <a:t>2029</a:t>
              </a:r>
            </a:p>
          </p:txBody>
        </p:sp>
      </p:grpSp>
      <p:grpSp>
        <p:nvGrpSpPr>
          <p:cNvPr id="41" name="组合 40"/>
          <p:cNvGrpSpPr/>
          <p:nvPr/>
        </p:nvGrpSpPr>
        <p:grpSpPr>
          <a:xfrm>
            <a:off x="6420141" y="2441024"/>
            <a:ext cx="959665" cy="1016144"/>
            <a:chOff x="6619064" y="2261909"/>
            <a:chExt cx="959665" cy="1016144"/>
          </a:xfrm>
        </p:grpSpPr>
        <p:sp>
          <p:nvSpPr>
            <p:cNvPr id="4" name="Rectangle 6"/>
            <p:cNvSpPr>
              <a:spLocks noChangeArrowheads="1"/>
            </p:cNvSpPr>
            <p:nvPr/>
          </p:nvSpPr>
          <p:spPr bwMode="auto">
            <a:xfrm>
              <a:off x="6703589" y="2261909"/>
              <a:ext cx="772282" cy="1016144"/>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en-US" b="1">
                <a:latin typeface="Arial"/>
                <a:ea typeface="微软雅黑"/>
                <a:sym typeface="Arial"/>
              </a:endParaRPr>
            </a:p>
          </p:txBody>
        </p:sp>
        <p:sp>
          <p:nvSpPr>
            <p:cNvPr id="21" name="Text Placeholder 59"/>
            <p:cNvSpPr txBox="1"/>
            <p:nvPr/>
          </p:nvSpPr>
          <p:spPr>
            <a:xfrm>
              <a:off x="6619064" y="2383410"/>
              <a:ext cx="959665" cy="677314"/>
            </a:xfrm>
            <a:prstGeom prst="rect">
              <a:avLst/>
            </a:prstGeom>
          </p:spPr>
          <p:txBody>
            <a:bodyPr anchor="ctr">
              <a:noAutofit/>
            </a:bodyPr>
            <a:lstStyle>
              <a:lvl1pPr marL="0" indent="0" algn="ctr" defTabSz="914400" rtl="0" eaLnBrk="1" latinLnBrk="0" hangingPunct="1">
                <a:spcBef>
                  <a:spcPct val="20000"/>
                </a:spcBef>
                <a:buFont typeface="Arial" panose="020B0604020202020204" pitchFamily="34" charset="0"/>
                <a:buNone/>
                <a:defRPr sz="2000" b="0" kern="1200">
                  <a:solidFill>
                    <a:schemeClr val="bg1"/>
                  </a:solidFill>
                  <a:latin typeface="Roboto Light" panose="02000000000000000000" pitchFamily="2" charset="0"/>
                  <a:ea typeface="Roboto Light" panose="02000000000000000000" pitchFamily="2" charset="0"/>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b="1">
                  <a:latin typeface="Arial"/>
                  <a:ea typeface="微软雅黑"/>
                  <a:sym typeface="Arial"/>
                </a:rPr>
                <a:t>2020</a:t>
              </a:r>
              <a:endParaRPr lang="en-US" b="1" dirty="0">
                <a:latin typeface="Arial"/>
                <a:ea typeface="微软雅黑"/>
                <a:sym typeface="Arial"/>
              </a:endParaRPr>
            </a:p>
          </p:txBody>
        </p:sp>
      </p:grpSp>
      <p:sp>
        <p:nvSpPr>
          <p:cNvPr id="22" name="Text Placeholder 59"/>
          <p:cNvSpPr txBox="1"/>
          <p:nvPr/>
        </p:nvSpPr>
        <p:spPr>
          <a:xfrm>
            <a:off x="1915139" y="3707976"/>
            <a:ext cx="1919329" cy="936104"/>
          </a:xfrm>
          <a:prstGeom prst="rect">
            <a:avLst/>
          </a:prstGeom>
        </p:spPr>
        <p:txBody>
          <a:bodyPr anchor="t">
            <a:noAutofit/>
          </a:bodyPr>
          <a:lstStyle>
            <a:lvl1pPr marL="0" indent="0" algn="l" defTabSz="914400" rtl="0" eaLnBrk="1" latinLnBrk="0" hangingPunct="1">
              <a:spcBef>
                <a:spcPct val="20000"/>
              </a:spcBef>
              <a:buFont typeface="Arial" panose="020B0604020202020204" pitchFamily="34" charset="0"/>
              <a:buNone/>
              <a:defRPr sz="1800" b="0" kern="1200">
                <a:solidFill>
                  <a:schemeClr val="tx1"/>
                </a:solidFill>
                <a:latin typeface="Roboto Light" panose="02000000000000000000" pitchFamily="2" charset="0"/>
                <a:ea typeface="Roboto Light" panose="02000000000000000000" pitchFamily="2" charset="0"/>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altLang="zh-CN" sz="1200" b="1" dirty="0">
                <a:solidFill>
                  <a:schemeClr val="accent1"/>
                </a:solidFill>
                <a:latin typeface="Arial"/>
                <a:ea typeface="微软雅黑"/>
                <a:sym typeface="Arial"/>
              </a:rPr>
              <a:t>Add title text</a:t>
            </a:r>
            <a:endParaRPr lang="zh-CN" altLang="en-US" sz="1200" b="1" dirty="0">
              <a:solidFill>
                <a:schemeClr val="accent1"/>
              </a:solidFill>
              <a:latin typeface="Arial"/>
              <a:ea typeface="微软雅黑"/>
              <a:sym typeface="Arial"/>
            </a:endParaRPr>
          </a:p>
          <a:p>
            <a:r>
              <a:rPr lang="en-US" altLang="zh-CN" sz="1000" dirty="0">
                <a:solidFill>
                  <a:schemeClr val="tx1">
                    <a:lumMod val="75000"/>
                    <a:lumOff val="25000"/>
                  </a:schemeClr>
                </a:solidFill>
                <a:latin typeface="Arial"/>
                <a:ea typeface="微软雅黑"/>
                <a:sym typeface="Arial"/>
              </a:rPr>
              <a:t>Click here to add content, content to match the title. </a:t>
            </a:r>
            <a:endParaRPr lang="en-US" sz="1000" dirty="0">
              <a:latin typeface="Arial"/>
              <a:ea typeface="微软雅黑"/>
              <a:sym typeface="Arial"/>
            </a:endParaRPr>
          </a:p>
        </p:txBody>
      </p:sp>
      <p:cxnSp>
        <p:nvCxnSpPr>
          <p:cNvPr id="23" name="Straight Connector 54"/>
          <p:cNvCxnSpPr/>
          <p:nvPr/>
        </p:nvCxnSpPr>
        <p:spPr>
          <a:xfrm>
            <a:off x="1915140" y="3451814"/>
            <a:ext cx="0" cy="109925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4" name="Text Placeholder 59"/>
          <p:cNvSpPr txBox="1"/>
          <p:nvPr/>
        </p:nvSpPr>
        <p:spPr>
          <a:xfrm>
            <a:off x="4208665" y="3707976"/>
            <a:ext cx="1919329" cy="936104"/>
          </a:xfrm>
          <a:prstGeom prst="rect">
            <a:avLst/>
          </a:prstGeom>
        </p:spPr>
        <p:txBody>
          <a:bodyPr anchor="t">
            <a:noAutofit/>
          </a:bodyPr>
          <a:lstStyle>
            <a:lvl1pPr marL="0" indent="0" algn="l" defTabSz="914400" rtl="0" eaLnBrk="1" latinLnBrk="0" hangingPunct="1">
              <a:spcBef>
                <a:spcPct val="20000"/>
              </a:spcBef>
              <a:buFont typeface="Arial" panose="020B0604020202020204" pitchFamily="34" charset="0"/>
              <a:buNone/>
              <a:defRPr sz="1800" b="0" kern="1200">
                <a:solidFill>
                  <a:schemeClr val="tx1"/>
                </a:solidFill>
                <a:latin typeface="Roboto Light" panose="02000000000000000000" pitchFamily="2" charset="0"/>
                <a:ea typeface="Roboto Light" panose="02000000000000000000" pitchFamily="2" charset="0"/>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altLang="zh-CN" sz="1200" b="1" dirty="0">
                <a:solidFill>
                  <a:schemeClr val="accent1"/>
                </a:solidFill>
                <a:latin typeface="Arial"/>
                <a:ea typeface="微软雅黑"/>
                <a:sym typeface="Arial"/>
              </a:rPr>
              <a:t>Add title text</a:t>
            </a:r>
            <a:endParaRPr lang="zh-CN" altLang="en-US" sz="1200" b="1" dirty="0">
              <a:solidFill>
                <a:schemeClr val="accent1"/>
              </a:solidFill>
              <a:latin typeface="Arial"/>
              <a:ea typeface="微软雅黑"/>
              <a:sym typeface="Arial"/>
            </a:endParaRPr>
          </a:p>
          <a:p>
            <a:r>
              <a:rPr lang="en-US" altLang="zh-CN" sz="1000" dirty="0">
                <a:solidFill>
                  <a:schemeClr val="tx1">
                    <a:lumMod val="75000"/>
                    <a:lumOff val="25000"/>
                  </a:schemeClr>
                </a:solidFill>
                <a:latin typeface="Arial"/>
                <a:ea typeface="微软雅黑"/>
                <a:sym typeface="Arial"/>
              </a:rPr>
              <a:t>Click here to add content, content to match the title. </a:t>
            </a:r>
            <a:endParaRPr lang="en-US" sz="1000" dirty="0">
              <a:latin typeface="Arial"/>
              <a:ea typeface="微软雅黑"/>
              <a:sym typeface="Arial"/>
            </a:endParaRPr>
          </a:p>
        </p:txBody>
      </p:sp>
      <p:cxnSp>
        <p:nvCxnSpPr>
          <p:cNvPr id="25" name="Straight Connector 56"/>
          <p:cNvCxnSpPr/>
          <p:nvPr/>
        </p:nvCxnSpPr>
        <p:spPr>
          <a:xfrm>
            <a:off x="4208666" y="3451814"/>
            <a:ext cx="0" cy="109925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6" name="Text Placeholder 59"/>
          <p:cNvSpPr txBox="1"/>
          <p:nvPr/>
        </p:nvSpPr>
        <p:spPr>
          <a:xfrm>
            <a:off x="6504665" y="3707976"/>
            <a:ext cx="1919329" cy="936104"/>
          </a:xfrm>
          <a:prstGeom prst="rect">
            <a:avLst/>
          </a:prstGeom>
        </p:spPr>
        <p:txBody>
          <a:bodyPr anchor="t">
            <a:noAutofit/>
          </a:bodyPr>
          <a:lstStyle>
            <a:lvl1pPr marL="0" indent="0" algn="l" defTabSz="914400" rtl="0" eaLnBrk="1" latinLnBrk="0" hangingPunct="1">
              <a:spcBef>
                <a:spcPct val="20000"/>
              </a:spcBef>
              <a:buFont typeface="Arial" panose="020B0604020202020204" pitchFamily="34" charset="0"/>
              <a:buNone/>
              <a:defRPr sz="1800" b="0" kern="1200">
                <a:solidFill>
                  <a:schemeClr val="tx1"/>
                </a:solidFill>
                <a:latin typeface="Roboto Light" panose="02000000000000000000" pitchFamily="2" charset="0"/>
                <a:ea typeface="Roboto Light" panose="02000000000000000000" pitchFamily="2" charset="0"/>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altLang="zh-CN" sz="1200" b="1" dirty="0">
                <a:solidFill>
                  <a:schemeClr val="accent1"/>
                </a:solidFill>
                <a:latin typeface="Arial"/>
                <a:ea typeface="微软雅黑"/>
                <a:sym typeface="Arial"/>
              </a:rPr>
              <a:t>Add title text</a:t>
            </a:r>
            <a:endParaRPr lang="zh-CN" altLang="en-US" sz="1200" b="1" dirty="0">
              <a:solidFill>
                <a:schemeClr val="accent1"/>
              </a:solidFill>
              <a:latin typeface="Arial"/>
              <a:ea typeface="微软雅黑"/>
              <a:sym typeface="Arial"/>
            </a:endParaRPr>
          </a:p>
          <a:p>
            <a:r>
              <a:rPr lang="en-US" altLang="zh-CN" sz="1000" dirty="0">
                <a:solidFill>
                  <a:schemeClr val="tx1">
                    <a:lumMod val="75000"/>
                    <a:lumOff val="25000"/>
                  </a:schemeClr>
                </a:solidFill>
                <a:latin typeface="Arial"/>
                <a:ea typeface="微软雅黑"/>
                <a:sym typeface="Arial"/>
              </a:rPr>
              <a:t>Click here to add content, content to match the title. </a:t>
            </a:r>
            <a:endParaRPr lang="en-US" sz="1000" dirty="0">
              <a:latin typeface="Arial"/>
              <a:ea typeface="微软雅黑"/>
              <a:sym typeface="Arial"/>
            </a:endParaRPr>
          </a:p>
        </p:txBody>
      </p:sp>
      <p:cxnSp>
        <p:nvCxnSpPr>
          <p:cNvPr id="27" name="Straight Connector 58"/>
          <p:cNvCxnSpPr/>
          <p:nvPr/>
        </p:nvCxnSpPr>
        <p:spPr>
          <a:xfrm>
            <a:off x="6504666" y="3451814"/>
            <a:ext cx="0" cy="109925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8" name="Text Placeholder 59"/>
          <p:cNvSpPr txBox="1"/>
          <p:nvPr/>
        </p:nvSpPr>
        <p:spPr>
          <a:xfrm>
            <a:off x="768092" y="1275606"/>
            <a:ext cx="1919329" cy="936104"/>
          </a:xfrm>
          <a:prstGeom prst="rect">
            <a:avLst/>
          </a:prstGeom>
        </p:spPr>
        <p:txBody>
          <a:bodyPr anchor="t">
            <a:noAutofit/>
          </a:bodyPr>
          <a:lstStyle>
            <a:lvl1pPr marL="0" indent="0" algn="l" defTabSz="914400" rtl="0" eaLnBrk="1" latinLnBrk="0" hangingPunct="1">
              <a:spcBef>
                <a:spcPct val="20000"/>
              </a:spcBef>
              <a:buFont typeface="Arial" panose="020B0604020202020204" pitchFamily="34" charset="0"/>
              <a:buNone/>
              <a:defRPr sz="1800" b="0" kern="1200">
                <a:solidFill>
                  <a:schemeClr val="tx1"/>
                </a:solidFill>
                <a:latin typeface="Roboto Light" panose="02000000000000000000" pitchFamily="2" charset="0"/>
                <a:ea typeface="Roboto Light" panose="02000000000000000000" pitchFamily="2" charset="0"/>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altLang="zh-CN" sz="1200" b="1" dirty="0">
                <a:solidFill>
                  <a:schemeClr val="accent1"/>
                </a:solidFill>
                <a:latin typeface="Arial"/>
                <a:ea typeface="微软雅黑"/>
                <a:sym typeface="Arial"/>
              </a:rPr>
              <a:t>Add title text</a:t>
            </a:r>
            <a:endParaRPr lang="zh-CN" altLang="en-US" sz="1200" b="1" dirty="0">
              <a:solidFill>
                <a:schemeClr val="accent1"/>
              </a:solidFill>
              <a:latin typeface="Arial"/>
              <a:ea typeface="微软雅黑"/>
              <a:sym typeface="Arial"/>
            </a:endParaRPr>
          </a:p>
          <a:p>
            <a:r>
              <a:rPr lang="en-US" altLang="zh-CN" sz="1000" dirty="0">
                <a:solidFill>
                  <a:schemeClr val="tx1">
                    <a:lumMod val="75000"/>
                    <a:lumOff val="25000"/>
                  </a:schemeClr>
                </a:solidFill>
                <a:latin typeface="Arial"/>
                <a:ea typeface="微软雅黑"/>
                <a:sym typeface="Arial"/>
              </a:rPr>
              <a:t>Click here to add content, content to match the title. </a:t>
            </a:r>
            <a:endParaRPr lang="en-US" sz="1000" dirty="0">
              <a:latin typeface="Arial"/>
              <a:ea typeface="微软雅黑"/>
              <a:sym typeface="Arial"/>
            </a:endParaRPr>
          </a:p>
        </p:txBody>
      </p:sp>
      <p:sp>
        <p:nvSpPr>
          <p:cNvPr id="29" name="Text Placeholder 59"/>
          <p:cNvSpPr txBox="1"/>
          <p:nvPr/>
        </p:nvSpPr>
        <p:spPr>
          <a:xfrm>
            <a:off x="3061618" y="1275606"/>
            <a:ext cx="1919329" cy="936104"/>
          </a:xfrm>
          <a:prstGeom prst="rect">
            <a:avLst/>
          </a:prstGeom>
        </p:spPr>
        <p:txBody>
          <a:bodyPr anchor="t">
            <a:noAutofit/>
          </a:bodyPr>
          <a:lstStyle>
            <a:lvl1pPr marL="0" indent="0" algn="l" defTabSz="914400" rtl="0" eaLnBrk="1" latinLnBrk="0" hangingPunct="1">
              <a:spcBef>
                <a:spcPct val="20000"/>
              </a:spcBef>
              <a:buFont typeface="Arial" panose="020B0604020202020204" pitchFamily="34" charset="0"/>
              <a:buNone/>
              <a:defRPr sz="1800" b="0" kern="1200">
                <a:solidFill>
                  <a:schemeClr val="tx1"/>
                </a:solidFill>
                <a:latin typeface="Roboto Light" panose="02000000000000000000" pitchFamily="2" charset="0"/>
                <a:ea typeface="Roboto Light" panose="02000000000000000000" pitchFamily="2" charset="0"/>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altLang="zh-CN" sz="1200" b="1" dirty="0">
                <a:solidFill>
                  <a:schemeClr val="accent1"/>
                </a:solidFill>
                <a:latin typeface="Arial"/>
                <a:ea typeface="微软雅黑"/>
                <a:sym typeface="Arial"/>
              </a:rPr>
              <a:t>Add title text</a:t>
            </a:r>
            <a:endParaRPr lang="zh-CN" altLang="en-US" sz="1200" b="1" dirty="0">
              <a:solidFill>
                <a:schemeClr val="accent1"/>
              </a:solidFill>
              <a:latin typeface="Arial"/>
              <a:ea typeface="微软雅黑"/>
              <a:sym typeface="Arial"/>
            </a:endParaRPr>
          </a:p>
          <a:p>
            <a:r>
              <a:rPr lang="en-US" altLang="zh-CN" sz="1000" dirty="0">
                <a:solidFill>
                  <a:schemeClr val="tx1">
                    <a:lumMod val="75000"/>
                    <a:lumOff val="25000"/>
                  </a:schemeClr>
                </a:solidFill>
                <a:latin typeface="Arial"/>
                <a:ea typeface="微软雅黑"/>
                <a:sym typeface="Arial"/>
              </a:rPr>
              <a:t>Click here to add content, content to match the title. </a:t>
            </a:r>
            <a:endParaRPr lang="en-US" sz="1000" dirty="0">
              <a:latin typeface="Arial"/>
              <a:ea typeface="微软雅黑"/>
              <a:sym typeface="Arial"/>
            </a:endParaRPr>
          </a:p>
        </p:txBody>
      </p:sp>
      <p:sp>
        <p:nvSpPr>
          <p:cNvPr id="30" name="Text Placeholder 59"/>
          <p:cNvSpPr txBox="1"/>
          <p:nvPr/>
        </p:nvSpPr>
        <p:spPr>
          <a:xfrm>
            <a:off x="5357618" y="1275606"/>
            <a:ext cx="1919329" cy="936104"/>
          </a:xfrm>
          <a:prstGeom prst="rect">
            <a:avLst/>
          </a:prstGeom>
        </p:spPr>
        <p:txBody>
          <a:bodyPr anchor="t">
            <a:noAutofit/>
          </a:bodyPr>
          <a:lstStyle>
            <a:lvl1pPr marL="0" indent="0" algn="l" defTabSz="914400" rtl="0" eaLnBrk="1" latinLnBrk="0" hangingPunct="1">
              <a:spcBef>
                <a:spcPct val="20000"/>
              </a:spcBef>
              <a:buFont typeface="Arial" panose="020B0604020202020204" pitchFamily="34" charset="0"/>
              <a:buNone/>
              <a:defRPr sz="1800" b="0" kern="1200">
                <a:solidFill>
                  <a:schemeClr val="tx1"/>
                </a:solidFill>
                <a:latin typeface="Roboto Light" panose="02000000000000000000" pitchFamily="2" charset="0"/>
                <a:ea typeface="Roboto Light" panose="02000000000000000000" pitchFamily="2" charset="0"/>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altLang="zh-CN" sz="1200" b="1" dirty="0">
                <a:solidFill>
                  <a:schemeClr val="accent1"/>
                </a:solidFill>
                <a:latin typeface="Arial"/>
                <a:ea typeface="微软雅黑"/>
                <a:sym typeface="Arial"/>
              </a:rPr>
              <a:t>Add title text</a:t>
            </a:r>
            <a:endParaRPr lang="zh-CN" altLang="en-US" sz="1200" b="1" dirty="0">
              <a:solidFill>
                <a:schemeClr val="accent1"/>
              </a:solidFill>
              <a:latin typeface="Arial"/>
              <a:ea typeface="微软雅黑"/>
              <a:sym typeface="Arial"/>
            </a:endParaRPr>
          </a:p>
          <a:p>
            <a:r>
              <a:rPr lang="en-US" altLang="zh-CN" sz="1000" dirty="0">
                <a:solidFill>
                  <a:schemeClr val="tx1">
                    <a:lumMod val="75000"/>
                    <a:lumOff val="25000"/>
                  </a:schemeClr>
                </a:solidFill>
                <a:latin typeface="Arial"/>
                <a:ea typeface="微软雅黑"/>
                <a:sym typeface="Arial"/>
              </a:rPr>
              <a:t>Click here to add content, content to match the title. </a:t>
            </a:r>
            <a:endParaRPr lang="en-US" sz="1000" dirty="0">
              <a:latin typeface="Arial"/>
              <a:ea typeface="微软雅黑"/>
              <a:sym typeface="Arial"/>
            </a:endParaRPr>
          </a:p>
        </p:txBody>
      </p:sp>
      <p:cxnSp>
        <p:nvCxnSpPr>
          <p:cNvPr id="31" name="Straight Connector 62"/>
          <p:cNvCxnSpPr/>
          <p:nvPr/>
        </p:nvCxnSpPr>
        <p:spPr>
          <a:xfrm>
            <a:off x="776001" y="1347614"/>
            <a:ext cx="0" cy="109925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63"/>
          <p:cNvCxnSpPr/>
          <p:nvPr/>
        </p:nvCxnSpPr>
        <p:spPr>
          <a:xfrm>
            <a:off x="3069201" y="1347614"/>
            <a:ext cx="0" cy="109925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64"/>
          <p:cNvCxnSpPr/>
          <p:nvPr/>
        </p:nvCxnSpPr>
        <p:spPr>
          <a:xfrm>
            <a:off x="5360925" y="1347614"/>
            <a:ext cx="0" cy="109925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35" name="Title 1"/>
          <p:cNvSpPr txBox="1"/>
          <p:nvPr/>
        </p:nvSpPr>
        <p:spPr>
          <a:xfrm>
            <a:off x="857880" y="200199"/>
            <a:ext cx="2129944" cy="379477"/>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anose="020B0306030504020204" pitchFamily="34" charset="0"/>
              </a:defRPr>
            </a:lvl1pPr>
          </a:lstStyle>
          <a:p>
            <a:pPr algn="l"/>
            <a:r>
              <a:rPr lang="en-US" altLang="zh-CN" sz="1800" b="1" dirty="0">
                <a:latin typeface="Arial"/>
                <a:ea typeface="微软雅黑"/>
                <a:sym typeface="Arial"/>
              </a:rPr>
              <a:t>Add title text</a:t>
            </a:r>
            <a:endParaRPr lang="en-GB" altLang="zh-CN" sz="1800" b="1" dirty="0">
              <a:latin typeface="Arial"/>
              <a:ea typeface="微软雅黑"/>
              <a:sym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advClick="0" advTm="0"/>
    </mc:Choice>
    <mc:Fallback xmlns="">
      <p:transition spd="slow" advClick="0"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35"/>
                                        </p:tgtEl>
                                        <p:attrNameLst>
                                          <p:attrName>style.visibility</p:attrName>
                                        </p:attrNameLst>
                                      </p:cBhvr>
                                      <p:to>
                                        <p:strVal val="visible"/>
                                      </p:to>
                                    </p:set>
                                    <p:anim calcmode="lin" valueType="num">
                                      <p:cBhvr>
                                        <p:cTn id="7" dur="500" fill="hold"/>
                                        <p:tgtEl>
                                          <p:spTgt spid="35"/>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5"/>
                                        </p:tgtEl>
                                        <p:attrNameLst>
                                          <p:attrName>ppt_y</p:attrName>
                                        </p:attrNameLst>
                                      </p:cBhvr>
                                      <p:tavLst>
                                        <p:tav tm="0">
                                          <p:val>
                                            <p:strVal val="#ppt_y"/>
                                          </p:val>
                                        </p:tav>
                                        <p:tav tm="100000">
                                          <p:val>
                                            <p:strVal val="#ppt_y"/>
                                          </p:val>
                                        </p:tav>
                                      </p:tavLst>
                                    </p:anim>
                                    <p:anim calcmode="lin" valueType="num">
                                      <p:cBhvr>
                                        <p:cTn id="9" dur="500" fill="hold"/>
                                        <p:tgtEl>
                                          <p:spTgt spid="35"/>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5"/>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5"/>
                                        </p:tgtEl>
                                      </p:cBhvr>
                                    </p:animEffect>
                                  </p:childTnLst>
                                </p:cTn>
                              </p:par>
                            </p:childTnLst>
                          </p:cTn>
                        </p:par>
                        <p:par>
                          <p:cTn id="12" fill="hold">
                            <p:stCondLst>
                              <p:cond delay="1050"/>
                            </p:stCondLst>
                            <p:childTnLst>
                              <p:par>
                                <p:cTn id="13" presetID="22" presetClass="entr" presetSubtype="4" fill="hold" nodeType="afterEffect">
                                  <p:stCondLst>
                                    <p:cond delay="0"/>
                                  </p:stCondLst>
                                  <p:childTnLst>
                                    <p:set>
                                      <p:cBhvr>
                                        <p:cTn id="14" dur="1" fill="hold">
                                          <p:stCondLst>
                                            <p:cond delay="0"/>
                                          </p:stCondLst>
                                        </p:cTn>
                                        <p:tgtEl>
                                          <p:spTgt spid="36"/>
                                        </p:tgtEl>
                                        <p:attrNameLst>
                                          <p:attrName>style.visibility</p:attrName>
                                        </p:attrNameLst>
                                      </p:cBhvr>
                                      <p:to>
                                        <p:strVal val="visible"/>
                                      </p:to>
                                    </p:set>
                                    <p:animEffect transition="in" filter="wipe(down)">
                                      <p:cBhvr>
                                        <p:cTn id="15" dur="300"/>
                                        <p:tgtEl>
                                          <p:spTgt spid="36"/>
                                        </p:tgtEl>
                                      </p:cBhvr>
                                    </p:animEffect>
                                  </p:childTnLst>
                                </p:cTn>
                              </p:par>
                            </p:childTnLst>
                          </p:cTn>
                        </p:par>
                        <p:par>
                          <p:cTn id="16" fill="hold">
                            <p:stCondLst>
                              <p:cond delay="1350"/>
                            </p:stCondLst>
                            <p:childTnLst>
                              <p:par>
                                <p:cTn id="17" presetID="22" presetClass="entr" presetSubtype="8" fill="hold" grpId="0" nodeType="after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wipe(left)">
                                      <p:cBhvr>
                                        <p:cTn id="19" dur="300"/>
                                        <p:tgtEl>
                                          <p:spTgt spid="14"/>
                                        </p:tgtEl>
                                      </p:cBhvr>
                                    </p:animEffect>
                                  </p:childTnLst>
                                </p:cTn>
                              </p:par>
                            </p:childTnLst>
                          </p:cTn>
                        </p:par>
                        <p:par>
                          <p:cTn id="20" fill="hold">
                            <p:stCondLst>
                              <p:cond delay="1650"/>
                            </p:stCondLst>
                            <p:childTnLst>
                              <p:par>
                                <p:cTn id="21" presetID="22" presetClass="entr" presetSubtype="4" fill="hold" nodeType="afterEffect">
                                  <p:stCondLst>
                                    <p:cond delay="0"/>
                                  </p:stCondLst>
                                  <p:childTnLst>
                                    <p:set>
                                      <p:cBhvr>
                                        <p:cTn id="22" dur="1" fill="hold">
                                          <p:stCondLst>
                                            <p:cond delay="0"/>
                                          </p:stCondLst>
                                        </p:cTn>
                                        <p:tgtEl>
                                          <p:spTgt spid="37"/>
                                        </p:tgtEl>
                                        <p:attrNameLst>
                                          <p:attrName>style.visibility</p:attrName>
                                        </p:attrNameLst>
                                      </p:cBhvr>
                                      <p:to>
                                        <p:strVal val="visible"/>
                                      </p:to>
                                    </p:set>
                                    <p:animEffect transition="in" filter="wipe(down)">
                                      <p:cBhvr>
                                        <p:cTn id="23" dur="300"/>
                                        <p:tgtEl>
                                          <p:spTgt spid="37"/>
                                        </p:tgtEl>
                                      </p:cBhvr>
                                    </p:animEffect>
                                  </p:childTnLst>
                                </p:cTn>
                              </p:par>
                            </p:childTnLst>
                          </p:cTn>
                        </p:par>
                        <p:par>
                          <p:cTn id="24" fill="hold">
                            <p:stCondLst>
                              <p:cond delay="1950"/>
                            </p:stCondLst>
                            <p:childTnLst>
                              <p:par>
                                <p:cTn id="25" presetID="22" presetClass="entr" presetSubtype="8" fill="hold" grpId="0" nodeType="after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wipe(left)">
                                      <p:cBhvr>
                                        <p:cTn id="27" dur="300"/>
                                        <p:tgtEl>
                                          <p:spTgt spid="12"/>
                                        </p:tgtEl>
                                      </p:cBhvr>
                                    </p:animEffect>
                                  </p:childTnLst>
                                </p:cTn>
                              </p:par>
                            </p:childTnLst>
                          </p:cTn>
                        </p:par>
                        <p:par>
                          <p:cTn id="28" fill="hold">
                            <p:stCondLst>
                              <p:cond delay="2250"/>
                            </p:stCondLst>
                            <p:childTnLst>
                              <p:par>
                                <p:cTn id="29" presetID="22" presetClass="entr" presetSubtype="4" fill="hold" nodeType="afterEffect">
                                  <p:stCondLst>
                                    <p:cond delay="0"/>
                                  </p:stCondLst>
                                  <p:childTnLst>
                                    <p:set>
                                      <p:cBhvr>
                                        <p:cTn id="30" dur="1" fill="hold">
                                          <p:stCondLst>
                                            <p:cond delay="0"/>
                                          </p:stCondLst>
                                        </p:cTn>
                                        <p:tgtEl>
                                          <p:spTgt spid="38"/>
                                        </p:tgtEl>
                                        <p:attrNameLst>
                                          <p:attrName>style.visibility</p:attrName>
                                        </p:attrNameLst>
                                      </p:cBhvr>
                                      <p:to>
                                        <p:strVal val="visible"/>
                                      </p:to>
                                    </p:set>
                                    <p:animEffect transition="in" filter="wipe(down)">
                                      <p:cBhvr>
                                        <p:cTn id="31" dur="300"/>
                                        <p:tgtEl>
                                          <p:spTgt spid="38"/>
                                        </p:tgtEl>
                                      </p:cBhvr>
                                    </p:animEffect>
                                  </p:childTnLst>
                                </p:cTn>
                              </p:par>
                            </p:childTnLst>
                          </p:cTn>
                        </p:par>
                        <p:par>
                          <p:cTn id="32" fill="hold">
                            <p:stCondLst>
                              <p:cond delay="2550"/>
                            </p:stCondLst>
                            <p:childTnLst>
                              <p:par>
                                <p:cTn id="33" presetID="22" presetClass="entr" presetSubtype="8" fill="hold" grpId="0" nodeType="after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wipe(left)">
                                      <p:cBhvr>
                                        <p:cTn id="35" dur="300"/>
                                        <p:tgtEl>
                                          <p:spTgt spid="10"/>
                                        </p:tgtEl>
                                      </p:cBhvr>
                                    </p:animEffect>
                                  </p:childTnLst>
                                </p:cTn>
                              </p:par>
                            </p:childTnLst>
                          </p:cTn>
                        </p:par>
                        <p:par>
                          <p:cTn id="36" fill="hold">
                            <p:stCondLst>
                              <p:cond delay="2850"/>
                            </p:stCondLst>
                            <p:childTnLst>
                              <p:par>
                                <p:cTn id="37" presetID="22" presetClass="entr" presetSubtype="4" fill="hold" nodeType="afterEffect">
                                  <p:stCondLst>
                                    <p:cond delay="0"/>
                                  </p:stCondLst>
                                  <p:childTnLst>
                                    <p:set>
                                      <p:cBhvr>
                                        <p:cTn id="38" dur="1" fill="hold">
                                          <p:stCondLst>
                                            <p:cond delay="0"/>
                                          </p:stCondLst>
                                        </p:cTn>
                                        <p:tgtEl>
                                          <p:spTgt spid="39"/>
                                        </p:tgtEl>
                                        <p:attrNameLst>
                                          <p:attrName>style.visibility</p:attrName>
                                        </p:attrNameLst>
                                      </p:cBhvr>
                                      <p:to>
                                        <p:strVal val="visible"/>
                                      </p:to>
                                    </p:set>
                                    <p:animEffect transition="in" filter="wipe(down)">
                                      <p:cBhvr>
                                        <p:cTn id="39" dur="300"/>
                                        <p:tgtEl>
                                          <p:spTgt spid="39"/>
                                        </p:tgtEl>
                                      </p:cBhvr>
                                    </p:animEffect>
                                  </p:childTnLst>
                                </p:cTn>
                              </p:par>
                            </p:childTnLst>
                          </p:cTn>
                        </p:par>
                        <p:par>
                          <p:cTn id="40" fill="hold">
                            <p:stCondLst>
                              <p:cond delay="3150"/>
                            </p:stCondLst>
                            <p:childTnLst>
                              <p:par>
                                <p:cTn id="41" presetID="22" presetClass="entr" presetSubtype="8" fill="hold" grpId="0" nodeType="afterEffect">
                                  <p:stCondLst>
                                    <p:cond delay="0"/>
                                  </p:stCondLst>
                                  <p:childTnLst>
                                    <p:set>
                                      <p:cBhvr>
                                        <p:cTn id="42" dur="1" fill="hold">
                                          <p:stCondLst>
                                            <p:cond delay="0"/>
                                          </p:stCondLst>
                                        </p:cTn>
                                        <p:tgtEl>
                                          <p:spTgt spid="8"/>
                                        </p:tgtEl>
                                        <p:attrNameLst>
                                          <p:attrName>style.visibility</p:attrName>
                                        </p:attrNameLst>
                                      </p:cBhvr>
                                      <p:to>
                                        <p:strVal val="visible"/>
                                      </p:to>
                                    </p:set>
                                    <p:animEffect transition="in" filter="wipe(left)">
                                      <p:cBhvr>
                                        <p:cTn id="43" dur="300"/>
                                        <p:tgtEl>
                                          <p:spTgt spid="8"/>
                                        </p:tgtEl>
                                      </p:cBhvr>
                                    </p:animEffect>
                                  </p:childTnLst>
                                </p:cTn>
                              </p:par>
                            </p:childTnLst>
                          </p:cTn>
                        </p:par>
                        <p:par>
                          <p:cTn id="44" fill="hold">
                            <p:stCondLst>
                              <p:cond delay="3450"/>
                            </p:stCondLst>
                            <p:childTnLst>
                              <p:par>
                                <p:cTn id="45" presetID="22" presetClass="entr" presetSubtype="4" fill="hold" nodeType="afterEffect">
                                  <p:stCondLst>
                                    <p:cond delay="0"/>
                                  </p:stCondLst>
                                  <p:childTnLst>
                                    <p:set>
                                      <p:cBhvr>
                                        <p:cTn id="46" dur="1" fill="hold">
                                          <p:stCondLst>
                                            <p:cond delay="0"/>
                                          </p:stCondLst>
                                        </p:cTn>
                                        <p:tgtEl>
                                          <p:spTgt spid="40"/>
                                        </p:tgtEl>
                                        <p:attrNameLst>
                                          <p:attrName>style.visibility</p:attrName>
                                        </p:attrNameLst>
                                      </p:cBhvr>
                                      <p:to>
                                        <p:strVal val="visible"/>
                                      </p:to>
                                    </p:set>
                                    <p:animEffect transition="in" filter="wipe(down)">
                                      <p:cBhvr>
                                        <p:cTn id="47" dur="300"/>
                                        <p:tgtEl>
                                          <p:spTgt spid="40"/>
                                        </p:tgtEl>
                                      </p:cBhvr>
                                    </p:animEffect>
                                  </p:childTnLst>
                                </p:cTn>
                              </p:par>
                            </p:childTnLst>
                          </p:cTn>
                        </p:par>
                        <p:par>
                          <p:cTn id="48" fill="hold">
                            <p:stCondLst>
                              <p:cond delay="3750"/>
                            </p:stCondLst>
                            <p:childTnLst>
                              <p:par>
                                <p:cTn id="49" presetID="22" presetClass="entr" presetSubtype="8" fill="hold" grpId="0" nodeType="afterEffect">
                                  <p:stCondLst>
                                    <p:cond delay="0"/>
                                  </p:stCondLst>
                                  <p:childTnLst>
                                    <p:set>
                                      <p:cBhvr>
                                        <p:cTn id="50" dur="1" fill="hold">
                                          <p:stCondLst>
                                            <p:cond delay="0"/>
                                          </p:stCondLst>
                                        </p:cTn>
                                        <p:tgtEl>
                                          <p:spTgt spid="6"/>
                                        </p:tgtEl>
                                        <p:attrNameLst>
                                          <p:attrName>style.visibility</p:attrName>
                                        </p:attrNameLst>
                                      </p:cBhvr>
                                      <p:to>
                                        <p:strVal val="visible"/>
                                      </p:to>
                                    </p:set>
                                    <p:animEffect transition="in" filter="wipe(left)">
                                      <p:cBhvr>
                                        <p:cTn id="51" dur="300"/>
                                        <p:tgtEl>
                                          <p:spTgt spid="6"/>
                                        </p:tgtEl>
                                      </p:cBhvr>
                                    </p:animEffect>
                                  </p:childTnLst>
                                </p:cTn>
                              </p:par>
                            </p:childTnLst>
                          </p:cTn>
                        </p:par>
                        <p:par>
                          <p:cTn id="52" fill="hold">
                            <p:stCondLst>
                              <p:cond delay="4050"/>
                            </p:stCondLst>
                            <p:childTnLst>
                              <p:par>
                                <p:cTn id="53" presetID="22" presetClass="entr" presetSubtype="4" fill="hold" nodeType="afterEffect">
                                  <p:stCondLst>
                                    <p:cond delay="0"/>
                                  </p:stCondLst>
                                  <p:childTnLst>
                                    <p:set>
                                      <p:cBhvr>
                                        <p:cTn id="54" dur="1" fill="hold">
                                          <p:stCondLst>
                                            <p:cond delay="0"/>
                                          </p:stCondLst>
                                        </p:cTn>
                                        <p:tgtEl>
                                          <p:spTgt spid="41"/>
                                        </p:tgtEl>
                                        <p:attrNameLst>
                                          <p:attrName>style.visibility</p:attrName>
                                        </p:attrNameLst>
                                      </p:cBhvr>
                                      <p:to>
                                        <p:strVal val="visible"/>
                                      </p:to>
                                    </p:set>
                                    <p:animEffect transition="in" filter="wipe(down)">
                                      <p:cBhvr>
                                        <p:cTn id="55" dur="300"/>
                                        <p:tgtEl>
                                          <p:spTgt spid="41"/>
                                        </p:tgtEl>
                                      </p:cBhvr>
                                    </p:animEffect>
                                  </p:childTnLst>
                                </p:cTn>
                              </p:par>
                            </p:childTnLst>
                          </p:cTn>
                        </p:par>
                        <p:par>
                          <p:cTn id="56" fill="hold">
                            <p:stCondLst>
                              <p:cond delay="4350"/>
                            </p:stCondLst>
                            <p:childTnLst>
                              <p:par>
                                <p:cTn id="57" presetID="22" presetClass="entr" presetSubtype="8" fill="hold" grpId="0" nodeType="afterEffect">
                                  <p:stCondLst>
                                    <p:cond delay="0"/>
                                  </p:stCondLst>
                                  <p:childTnLst>
                                    <p:set>
                                      <p:cBhvr>
                                        <p:cTn id="58" dur="1" fill="hold">
                                          <p:stCondLst>
                                            <p:cond delay="0"/>
                                          </p:stCondLst>
                                        </p:cTn>
                                        <p:tgtEl>
                                          <p:spTgt spid="3"/>
                                        </p:tgtEl>
                                        <p:attrNameLst>
                                          <p:attrName>style.visibility</p:attrName>
                                        </p:attrNameLst>
                                      </p:cBhvr>
                                      <p:to>
                                        <p:strVal val="visible"/>
                                      </p:to>
                                    </p:set>
                                    <p:animEffect transition="in" filter="wipe(left)">
                                      <p:cBhvr>
                                        <p:cTn id="59" dur="300"/>
                                        <p:tgtEl>
                                          <p:spTgt spid="3"/>
                                        </p:tgtEl>
                                      </p:cBhvr>
                                    </p:animEffect>
                                  </p:childTnLst>
                                </p:cTn>
                              </p:par>
                            </p:childTnLst>
                          </p:cTn>
                        </p:par>
                        <p:par>
                          <p:cTn id="60" fill="hold">
                            <p:stCondLst>
                              <p:cond delay="4650"/>
                            </p:stCondLst>
                            <p:childTnLst>
                              <p:par>
                                <p:cTn id="61" presetID="22" presetClass="entr" presetSubtype="8" fill="hold" grpId="0" nodeType="afterEffect">
                                  <p:stCondLst>
                                    <p:cond delay="0"/>
                                  </p:stCondLst>
                                  <p:childTnLst>
                                    <p:set>
                                      <p:cBhvr>
                                        <p:cTn id="62" dur="1" fill="hold">
                                          <p:stCondLst>
                                            <p:cond delay="0"/>
                                          </p:stCondLst>
                                        </p:cTn>
                                        <p:tgtEl>
                                          <p:spTgt spid="15"/>
                                        </p:tgtEl>
                                        <p:attrNameLst>
                                          <p:attrName>style.visibility</p:attrName>
                                        </p:attrNameLst>
                                      </p:cBhvr>
                                      <p:to>
                                        <p:strVal val="visible"/>
                                      </p:to>
                                    </p:set>
                                    <p:animEffect transition="in" filter="wipe(left)">
                                      <p:cBhvr>
                                        <p:cTn id="63" dur="300"/>
                                        <p:tgtEl>
                                          <p:spTgt spid="15"/>
                                        </p:tgtEl>
                                      </p:cBhvr>
                                    </p:animEffect>
                                  </p:childTnLst>
                                </p:cTn>
                              </p:par>
                            </p:childTnLst>
                          </p:cTn>
                        </p:par>
                        <p:par>
                          <p:cTn id="64" fill="hold">
                            <p:stCondLst>
                              <p:cond delay="4950"/>
                            </p:stCondLst>
                            <p:childTnLst>
                              <p:par>
                                <p:cTn id="65" presetID="22" presetClass="entr" presetSubtype="4" fill="hold" nodeType="afterEffect">
                                  <p:stCondLst>
                                    <p:cond delay="0"/>
                                  </p:stCondLst>
                                  <p:childTnLst>
                                    <p:set>
                                      <p:cBhvr>
                                        <p:cTn id="66" dur="1" fill="hold">
                                          <p:stCondLst>
                                            <p:cond delay="0"/>
                                          </p:stCondLst>
                                        </p:cTn>
                                        <p:tgtEl>
                                          <p:spTgt spid="31"/>
                                        </p:tgtEl>
                                        <p:attrNameLst>
                                          <p:attrName>style.visibility</p:attrName>
                                        </p:attrNameLst>
                                      </p:cBhvr>
                                      <p:to>
                                        <p:strVal val="visible"/>
                                      </p:to>
                                    </p:set>
                                    <p:animEffect transition="in" filter="wipe(down)">
                                      <p:cBhvr>
                                        <p:cTn id="67" dur="500"/>
                                        <p:tgtEl>
                                          <p:spTgt spid="31"/>
                                        </p:tgtEl>
                                      </p:cBhvr>
                                    </p:animEffect>
                                  </p:childTnLst>
                                </p:cTn>
                              </p:par>
                            </p:childTnLst>
                          </p:cTn>
                        </p:par>
                        <p:par>
                          <p:cTn id="68" fill="hold">
                            <p:stCondLst>
                              <p:cond delay="5450"/>
                            </p:stCondLst>
                            <p:childTnLst>
                              <p:par>
                                <p:cTn id="69" presetID="22" presetClass="entr" presetSubtype="8" fill="hold" grpId="0" nodeType="afterEffect">
                                  <p:stCondLst>
                                    <p:cond delay="0"/>
                                  </p:stCondLst>
                                  <p:childTnLst>
                                    <p:set>
                                      <p:cBhvr>
                                        <p:cTn id="70" dur="1" fill="hold">
                                          <p:stCondLst>
                                            <p:cond delay="0"/>
                                          </p:stCondLst>
                                        </p:cTn>
                                        <p:tgtEl>
                                          <p:spTgt spid="28"/>
                                        </p:tgtEl>
                                        <p:attrNameLst>
                                          <p:attrName>style.visibility</p:attrName>
                                        </p:attrNameLst>
                                      </p:cBhvr>
                                      <p:to>
                                        <p:strVal val="visible"/>
                                      </p:to>
                                    </p:set>
                                    <p:animEffect transition="in" filter="wipe(left)">
                                      <p:cBhvr>
                                        <p:cTn id="71" dur="500"/>
                                        <p:tgtEl>
                                          <p:spTgt spid="28"/>
                                        </p:tgtEl>
                                      </p:cBhvr>
                                    </p:animEffect>
                                  </p:childTnLst>
                                </p:cTn>
                              </p:par>
                            </p:childTnLst>
                          </p:cTn>
                        </p:par>
                        <p:par>
                          <p:cTn id="72" fill="hold">
                            <p:stCondLst>
                              <p:cond delay="5950"/>
                            </p:stCondLst>
                            <p:childTnLst>
                              <p:par>
                                <p:cTn id="73" presetID="22" presetClass="entr" presetSubtype="1" fill="hold" nodeType="afterEffect">
                                  <p:stCondLst>
                                    <p:cond delay="0"/>
                                  </p:stCondLst>
                                  <p:childTnLst>
                                    <p:set>
                                      <p:cBhvr>
                                        <p:cTn id="74" dur="1" fill="hold">
                                          <p:stCondLst>
                                            <p:cond delay="0"/>
                                          </p:stCondLst>
                                        </p:cTn>
                                        <p:tgtEl>
                                          <p:spTgt spid="23"/>
                                        </p:tgtEl>
                                        <p:attrNameLst>
                                          <p:attrName>style.visibility</p:attrName>
                                        </p:attrNameLst>
                                      </p:cBhvr>
                                      <p:to>
                                        <p:strVal val="visible"/>
                                      </p:to>
                                    </p:set>
                                    <p:animEffect transition="in" filter="wipe(up)">
                                      <p:cBhvr>
                                        <p:cTn id="75" dur="500"/>
                                        <p:tgtEl>
                                          <p:spTgt spid="23"/>
                                        </p:tgtEl>
                                      </p:cBhvr>
                                    </p:animEffect>
                                  </p:childTnLst>
                                </p:cTn>
                              </p:par>
                            </p:childTnLst>
                          </p:cTn>
                        </p:par>
                        <p:par>
                          <p:cTn id="76" fill="hold">
                            <p:stCondLst>
                              <p:cond delay="6450"/>
                            </p:stCondLst>
                            <p:childTnLst>
                              <p:par>
                                <p:cTn id="77" presetID="22" presetClass="entr" presetSubtype="8" fill="hold" grpId="0" nodeType="afterEffect">
                                  <p:stCondLst>
                                    <p:cond delay="0"/>
                                  </p:stCondLst>
                                  <p:childTnLst>
                                    <p:set>
                                      <p:cBhvr>
                                        <p:cTn id="78" dur="1" fill="hold">
                                          <p:stCondLst>
                                            <p:cond delay="0"/>
                                          </p:stCondLst>
                                        </p:cTn>
                                        <p:tgtEl>
                                          <p:spTgt spid="22"/>
                                        </p:tgtEl>
                                        <p:attrNameLst>
                                          <p:attrName>style.visibility</p:attrName>
                                        </p:attrNameLst>
                                      </p:cBhvr>
                                      <p:to>
                                        <p:strVal val="visible"/>
                                      </p:to>
                                    </p:set>
                                    <p:animEffect transition="in" filter="wipe(left)">
                                      <p:cBhvr>
                                        <p:cTn id="79" dur="500"/>
                                        <p:tgtEl>
                                          <p:spTgt spid="22"/>
                                        </p:tgtEl>
                                      </p:cBhvr>
                                    </p:animEffect>
                                  </p:childTnLst>
                                </p:cTn>
                              </p:par>
                            </p:childTnLst>
                          </p:cTn>
                        </p:par>
                        <p:par>
                          <p:cTn id="80" fill="hold">
                            <p:stCondLst>
                              <p:cond delay="6950"/>
                            </p:stCondLst>
                            <p:childTnLst>
                              <p:par>
                                <p:cTn id="81" presetID="22" presetClass="entr" presetSubtype="4" fill="hold" nodeType="afterEffect">
                                  <p:stCondLst>
                                    <p:cond delay="0"/>
                                  </p:stCondLst>
                                  <p:childTnLst>
                                    <p:set>
                                      <p:cBhvr>
                                        <p:cTn id="82" dur="1" fill="hold">
                                          <p:stCondLst>
                                            <p:cond delay="0"/>
                                          </p:stCondLst>
                                        </p:cTn>
                                        <p:tgtEl>
                                          <p:spTgt spid="32"/>
                                        </p:tgtEl>
                                        <p:attrNameLst>
                                          <p:attrName>style.visibility</p:attrName>
                                        </p:attrNameLst>
                                      </p:cBhvr>
                                      <p:to>
                                        <p:strVal val="visible"/>
                                      </p:to>
                                    </p:set>
                                    <p:animEffect transition="in" filter="wipe(down)">
                                      <p:cBhvr>
                                        <p:cTn id="83" dur="500"/>
                                        <p:tgtEl>
                                          <p:spTgt spid="32"/>
                                        </p:tgtEl>
                                      </p:cBhvr>
                                    </p:animEffect>
                                  </p:childTnLst>
                                </p:cTn>
                              </p:par>
                            </p:childTnLst>
                          </p:cTn>
                        </p:par>
                        <p:par>
                          <p:cTn id="84" fill="hold">
                            <p:stCondLst>
                              <p:cond delay="7450"/>
                            </p:stCondLst>
                            <p:childTnLst>
                              <p:par>
                                <p:cTn id="85" presetID="22" presetClass="entr" presetSubtype="8" fill="hold" grpId="0" nodeType="afterEffect">
                                  <p:stCondLst>
                                    <p:cond delay="0"/>
                                  </p:stCondLst>
                                  <p:childTnLst>
                                    <p:set>
                                      <p:cBhvr>
                                        <p:cTn id="86" dur="1" fill="hold">
                                          <p:stCondLst>
                                            <p:cond delay="0"/>
                                          </p:stCondLst>
                                        </p:cTn>
                                        <p:tgtEl>
                                          <p:spTgt spid="29"/>
                                        </p:tgtEl>
                                        <p:attrNameLst>
                                          <p:attrName>style.visibility</p:attrName>
                                        </p:attrNameLst>
                                      </p:cBhvr>
                                      <p:to>
                                        <p:strVal val="visible"/>
                                      </p:to>
                                    </p:set>
                                    <p:animEffect transition="in" filter="wipe(left)">
                                      <p:cBhvr>
                                        <p:cTn id="87" dur="500"/>
                                        <p:tgtEl>
                                          <p:spTgt spid="29"/>
                                        </p:tgtEl>
                                      </p:cBhvr>
                                    </p:animEffect>
                                  </p:childTnLst>
                                </p:cTn>
                              </p:par>
                            </p:childTnLst>
                          </p:cTn>
                        </p:par>
                        <p:par>
                          <p:cTn id="88" fill="hold">
                            <p:stCondLst>
                              <p:cond delay="7950"/>
                            </p:stCondLst>
                            <p:childTnLst>
                              <p:par>
                                <p:cTn id="89" presetID="22" presetClass="entr" presetSubtype="1" fill="hold" nodeType="afterEffect">
                                  <p:stCondLst>
                                    <p:cond delay="0"/>
                                  </p:stCondLst>
                                  <p:childTnLst>
                                    <p:set>
                                      <p:cBhvr>
                                        <p:cTn id="90" dur="1" fill="hold">
                                          <p:stCondLst>
                                            <p:cond delay="0"/>
                                          </p:stCondLst>
                                        </p:cTn>
                                        <p:tgtEl>
                                          <p:spTgt spid="25"/>
                                        </p:tgtEl>
                                        <p:attrNameLst>
                                          <p:attrName>style.visibility</p:attrName>
                                        </p:attrNameLst>
                                      </p:cBhvr>
                                      <p:to>
                                        <p:strVal val="visible"/>
                                      </p:to>
                                    </p:set>
                                    <p:animEffect transition="in" filter="wipe(up)">
                                      <p:cBhvr>
                                        <p:cTn id="91" dur="500"/>
                                        <p:tgtEl>
                                          <p:spTgt spid="25"/>
                                        </p:tgtEl>
                                      </p:cBhvr>
                                    </p:animEffect>
                                  </p:childTnLst>
                                </p:cTn>
                              </p:par>
                            </p:childTnLst>
                          </p:cTn>
                        </p:par>
                        <p:par>
                          <p:cTn id="92" fill="hold">
                            <p:stCondLst>
                              <p:cond delay="8450"/>
                            </p:stCondLst>
                            <p:childTnLst>
                              <p:par>
                                <p:cTn id="93" presetID="22" presetClass="entr" presetSubtype="8" fill="hold" grpId="0" nodeType="afterEffect">
                                  <p:stCondLst>
                                    <p:cond delay="0"/>
                                  </p:stCondLst>
                                  <p:childTnLst>
                                    <p:set>
                                      <p:cBhvr>
                                        <p:cTn id="94" dur="1" fill="hold">
                                          <p:stCondLst>
                                            <p:cond delay="0"/>
                                          </p:stCondLst>
                                        </p:cTn>
                                        <p:tgtEl>
                                          <p:spTgt spid="24"/>
                                        </p:tgtEl>
                                        <p:attrNameLst>
                                          <p:attrName>style.visibility</p:attrName>
                                        </p:attrNameLst>
                                      </p:cBhvr>
                                      <p:to>
                                        <p:strVal val="visible"/>
                                      </p:to>
                                    </p:set>
                                    <p:animEffect transition="in" filter="wipe(left)">
                                      <p:cBhvr>
                                        <p:cTn id="95" dur="500"/>
                                        <p:tgtEl>
                                          <p:spTgt spid="24"/>
                                        </p:tgtEl>
                                      </p:cBhvr>
                                    </p:animEffect>
                                  </p:childTnLst>
                                </p:cTn>
                              </p:par>
                            </p:childTnLst>
                          </p:cTn>
                        </p:par>
                        <p:par>
                          <p:cTn id="96" fill="hold">
                            <p:stCondLst>
                              <p:cond delay="8950"/>
                            </p:stCondLst>
                            <p:childTnLst>
                              <p:par>
                                <p:cTn id="97" presetID="22" presetClass="entr" presetSubtype="4" fill="hold" nodeType="afterEffect">
                                  <p:stCondLst>
                                    <p:cond delay="0"/>
                                  </p:stCondLst>
                                  <p:childTnLst>
                                    <p:set>
                                      <p:cBhvr>
                                        <p:cTn id="98" dur="1" fill="hold">
                                          <p:stCondLst>
                                            <p:cond delay="0"/>
                                          </p:stCondLst>
                                        </p:cTn>
                                        <p:tgtEl>
                                          <p:spTgt spid="33"/>
                                        </p:tgtEl>
                                        <p:attrNameLst>
                                          <p:attrName>style.visibility</p:attrName>
                                        </p:attrNameLst>
                                      </p:cBhvr>
                                      <p:to>
                                        <p:strVal val="visible"/>
                                      </p:to>
                                    </p:set>
                                    <p:animEffect transition="in" filter="wipe(down)">
                                      <p:cBhvr>
                                        <p:cTn id="99" dur="500"/>
                                        <p:tgtEl>
                                          <p:spTgt spid="33"/>
                                        </p:tgtEl>
                                      </p:cBhvr>
                                    </p:animEffect>
                                  </p:childTnLst>
                                </p:cTn>
                              </p:par>
                            </p:childTnLst>
                          </p:cTn>
                        </p:par>
                        <p:par>
                          <p:cTn id="100" fill="hold">
                            <p:stCondLst>
                              <p:cond delay="9450"/>
                            </p:stCondLst>
                            <p:childTnLst>
                              <p:par>
                                <p:cTn id="101" presetID="22" presetClass="entr" presetSubtype="8" fill="hold" grpId="0" nodeType="afterEffect">
                                  <p:stCondLst>
                                    <p:cond delay="0"/>
                                  </p:stCondLst>
                                  <p:childTnLst>
                                    <p:set>
                                      <p:cBhvr>
                                        <p:cTn id="102" dur="1" fill="hold">
                                          <p:stCondLst>
                                            <p:cond delay="0"/>
                                          </p:stCondLst>
                                        </p:cTn>
                                        <p:tgtEl>
                                          <p:spTgt spid="30"/>
                                        </p:tgtEl>
                                        <p:attrNameLst>
                                          <p:attrName>style.visibility</p:attrName>
                                        </p:attrNameLst>
                                      </p:cBhvr>
                                      <p:to>
                                        <p:strVal val="visible"/>
                                      </p:to>
                                    </p:set>
                                    <p:animEffect transition="in" filter="wipe(left)">
                                      <p:cBhvr>
                                        <p:cTn id="103" dur="500"/>
                                        <p:tgtEl>
                                          <p:spTgt spid="30"/>
                                        </p:tgtEl>
                                      </p:cBhvr>
                                    </p:animEffect>
                                  </p:childTnLst>
                                </p:cTn>
                              </p:par>
                            </p:childTnLst>
                          </p:cTn>
                        </p:par>
                        <p:par>
                          <p:cTn id="104" fill="hold">
                            <p:stCondLst>
                              <p:cond delay="9950"/>
                            </p:stCondLst>
                            <p:childTnLst>
                              <p:par>
                                <p:cTn id="105" presetID="22" presetClass="entr" presetSubtype="1" fill="hold" nodeType="afterEffect">
                                  <p:stCondLst>
                                    <p:cond delay="0"/>
                                  </p:stCondLst>
                                  <p:childTnLst>
                                    <p:set>
                                      <p:cBhvr>
                                        <p:cTn id="106" dur="1" fill="hold">
                                          <p:stCondLst>
                                            <p:cond delay="0"/>
                                          </p:stCondLst>
                                        </p:cTn>
                                        <p:tgtEl>
                                          <p:spTgt spid="27"/>
                                        </p:tgtEl>
                                        <p:attrNameLst>
                                          <p:attrName>style.visibility</p:attrName>
                                        </p:attrNameLst>
                                      </p:cBhvr>
                                      <p:to>
                                        <p:strVal val="visible"/>
                                      </p:to>
                                    </p:set>
                                    <p:animEffect transition="in" filter="wipe(up)">
                                      <p:cBhvr>
                                        <p:cTn id="107" dur="500"/>
                                        <p:tgtEl>
                                          <p:spTgt spid="27"/>
                                        </p:tgtEl>
                                      </p:cBhvr>
                                    </p:animEffect>
                                  </p:childTnLst>
                                </p:cTn>
                              </p:par>
                            </p:childTnLst>
                          </p:cTn>
                        </p:par>
                        <p:par>
                          <p:cTn id="108" fill="hold">
                            <p:stCondLst>
                              <p:cond delay="10450"/>
                            </p:stCondLst>
                            <p:childTnLst>
                              <p:par>
                                <p:cTn id="109" presetID="22" presetClass="entr" presetSubtype="8" fill="hold" grpId="0" nodeType="afterEffect">
                                  <p:stCondLst>
                                    <p:cond delay="0"/>
                                  </p:stCondLst>
                                  <p:childTnLst>
                                    <p:set>
                                      <p:cBhvr>
                                        <p:cTn id="110" dur="1" fill="hold">
                                          <p:stCondLst>
                                            <p:cond delay="0"/>
                                          </p:stCondLst>
                                        </p:cTn>
                                        <p:tgtEl>
                                          <p:spTgt spid="26"/>
                                        </p:tgtEl>
                                        <p:attrNameLst>
                                          <p:attrName>style.visibility</p:attrName>
                                        </p:attrNameLst>
                                      </p:cBhvr>
                                      <p:to>
                                        <p:strVal val="visible"/>
                                      </p:to>
                                    </p:set>
                                    <p:animEffect transition="in" filter="wipe(left)">
                                      <p:cBhvr>
                                        <p:cTn id="111"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animBg="1"/>
      <p:bldP spid="8" grpId="0" animBg="1"/>
      <p:bldP spid="10" grpId="0" animBg="1"/>
      <p:bldP spid="12" grpId="0" animBg="1"/>
      <p:bldP spid="14" grpId="0" animBg="1"/>
      <p:bldP spid="15" grpId="0" animBg="1"/>
      <p:bldP spid="22" grpId="0"/>
      <p:bldP spid="24" grpId="0"/>
      <p:bldP spid="26" grpId="0"/>
      <p:bldP spid="28" grpId="0"/>
      <p:bldP spid="29" grpId="0"/>
      <p:bldP spid="30" grpId="0"/>
      <p:bldP spid="35"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p:nvPr/>
        </p:nvSpPr>
        <p:spPr>
          <a:xfrm>
            <a:off x="857880" y="200199"/>
            <a:ext cx="2129944" cy="379477"/>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anose="020B0306030504020204" pitchFamily="34" charset="0"/>
              </a:defRPr>
            </a:lvl1pPr>
          </a:lstStyle>
          <a:p>
            <a:pPr algn="l"/>
            <a:r>
              <a:rPr lang="en-US" altLang="zh-CN" sz="1800" b="1" dirty="0">
                <a:latin typeface="Arial"/>
                <a:ea typeface="微软雅黑"/>
                <a:sym typeface="Arial"/>
              </a:rPr>
              <a:t>Add title text</a:t>
            </a:r>
            <a:endParaRPr lang="en-GB" altLang="zh-CN" sz="1800" b="1" dirty="0">
              <a:latin typeface="Arial"/>
              <a:ea typeface="微软雅黑"/>
              <a:sym typeface="Arial"/>
            </a:endParaRPr>
          </a:p>
        </p:txBody>
      </p:sp>
      <p:grpSp>
        <p:nvGrpSpPr>
          <p:cNvPr id="4" name="组合 32"/>
          <p:cNvGrpSpPr/>
          <p:nvPr/>
        </p:nvGrpSpPr>
        <p:grpSpPr bwMode="auto">
          <a:xfrm>
            <a:off x="-108519" y="2506191"/>
            <a:ext cx="2967608" cy="506412"/>
            <a:chOff x="-1032447" y="0"/>
            <a:chExt cx="2967616" cy="506624"/>
          </a:xfrm>
          <a:solidFill>
            <a:schemeClr val="accent1"/>
          </a:solidFill>
        </p:grpSpPr>
        <p:sp>
          <p:nvSpPr>
            <p:cNvPr id="5" name="圆角矩形 33"/>
            <p:cNvSpPr>
              <a:spLocks noChangeArrowheads="1"/>
            </p:cNvSpPr>
            <p:nvPr/>
          </p:nvSpPr>
          <p:spPr bwMode="auto">
            <a:xfrm>
              <a:off x="-1032447" y="73989"/>
              <a:ext cx="2967616" cy="432635"/>
            </a:xfrm>
            <a:prstGeom prst="roundRect">
              <a:avLst>
                <a:gd name="adj" fmla="val 16667"/>
              </a:avLst>
            </a:prstGeom>
            <a:grpFill/>
            <a:ln>
              <a:noFill/>
            </a:ln>
            <a:extLst>
              <a:ext uri="{91240B29-F687-4F45-9708-019B960494DF}">
                <a14:hiddenLine xmlns:a14="http://schemas.microsoft.com/office/drawing/2010/main" w="25400">
                  <a:solidFill>
                    <a:srgbClr val="BABABA"/>
                  </a:solidFill>
                  <a:bevel/>
                </a14:hiddenLine>
              </a:ext>
            </a:extLst>
          </p:spPr>
          <p:txBody>
            <a:bodyPr anchor="ctr"/>
            <a:lstStyle/>
            <a:p>
              <a:pPr algn="ctr"/>
              <a:endParaRPr lang="zh-CN" altLang="zh-CN">
                <a:solidFill>
                  <a:srgbClr val="FFFFFF"/>
                </a:solidFill>
                <a:latin typeface="Arial"/>
                <a:ea typeface="微软雅黑"/>
                <a:sym typeface="Arial"/>
              </a:endParaRPr>
            </a:p>
          </p:txBody>
        </p:sp>
        <p:sp>
          <p:nvSpPr>
            <p:cNvPr id="6" name="等腰三角形 34"/>
            <p:cNvSpPr>
              <a:spLocks noChangeArrowheads="1"/>
            </p:cNvSpPr>
            <p:nvPr/>
          </p:nvSpPr>
          <p:spPr bwMode="auto">
            <a:xfrm>
              <a:off x="902659" y="0"/>
              <a:ext cx="129852" cy="95220"/>
            </a:xfrm>
            <a:prstGeom prst="triangle">
              <a:avLst>
                <a:gd name="adj" fmla="val 50000"/>
              </a:avLst>
            </a:prstGeom>
            <a:grpFill/>
            <a:ln>
              <a:noFill/>
            </a:ln>
            <a:extLst>
              <a:ext uri="{91240B29-F687-4F45-9708-019B960494DF}">
                <a14:hiddenLine xmlns:a14="http://schemas.microsoft.com/office/drawing/2010/main" w="25400">
                  <a:solidFill>
                    <a:srgbClr val="BABABA"/>
                  </a:solidFill>
                  <a:bevel/>
                </a14:hiddenLine>
              </a:ext>
            </a:extLst>
          </p:spPr>
          <p:txBody>
            <a:bodyPr anchor="ctr"/>
            <a:lstStyle/>
            <a:p>
              <a:pPr algn="ctr"/>
              <a:endParaRPr lang="zh-CN" altLang="zh-CN">
                <a:solidFill>
                  <a:srgbClr val="FFFFFF"/>
                </a:solidFill>
                <a:latin typeface="Arial"/>
                <a:ea typeface="微软雅黑"/>
                <a:sym typeface="Arial"/>
              </a:endParaRPr>
            </a:p>
          </p:txBody>
        </p:sp>
      </p:grpSp>
      <p:sp>
        <p:nvSpPr>
          <p:cNvPr id="7" name="椭圆 35"/>
          <p:cNvSpPr>
            <a:spLocks noChangeArrowheads="1"/>
          </p:cNvSpPr>
          <p:nvPr/>
        </p:nvSpPr>
        <p:spPr bwMode="auto">
          <a:xfrm>
            <a:off x="1360488" y="1191741"/>
            <a:ext cx="1060450" cy="1060450"/>
          </a:xfrm>
          <a:prstGeom prst="ellipse">
            <a:avLst/>
          </a:prstGeom>
          <a:solidFill>
            <a:schemeClr val="accent1"/>
          </a:solidFill>
          <a:ln>
            <a:noFill/>
          </a:ln>
        </p:spPr>
        <p:txBody>
          <a:bodyPr anchor="ctr"/>
          <a:lstStyle/>
          <a:p>
            <a:pPr algn="ctr"/>
            <a:endParaRPr lang="zh-CN" altLang="zh-CN">
              <a:solidFill>
                <a:srgbClr val="FFFFFF"/>
              </a:solidFill>
              <a:latin typeface="Arial"/>
              <a:ea typeface="微软雅黑"/>
              <a:sym typeface="Arial"/>
            </a:endParaRPr>
          </a:p>
        </p:txBody>
      </p:sp>
      <p:grpSp>
        <p:nvGrpSpPr>
          <p:cNvPr id="8" name="组合 36"/>
          <p:cNvGrpSpPr/>
          <p:nvPr/>
        </p:nvGrpSpPr>
        <p:grpSpPr bwMode="auto">
          <a:xfrm flipV="1">
            <a:off x="2743200" y="2580803"/>
            <a:ext cx="1935163" cy="506413"/>
            <a:chOff x="0" y="0"/>
            <a:chExt cx="1935168" cy="506624"/>
          </a:xfrm>
          <a:solidFill>
            <a:schemeClr val="accent2"/>
          </a:solidFill>
        </p:grpSpPr>
        <p:sp>
          <p:nvSpPr>
            <p:cNvPr id="9" name="圆角矩形 37"/>
            <p:cNvSpPr>
              <a:spLocks noChangeArrowheads="1"/>
            </p:cNvSpPr>
            <p:nvPr/>
          </p:nvSpPr>
          <p:spPr bwMode="auto">
            <a:xfrm>
              <a:off x="0" y="73989"/>
              <a:ext cx="1935168" cy="432635"/>
            </a:xfrm>
            <a:prstGeom prst="roundRect">
              <a:avLst>
                <a:gd name="adj" fmla="val 16667"/>
              </a:avLst>
            </a:prstGeom>
            <a:grpFill/>
            <a:ln>
              <a:noFill/>
            </a:ln>
            <a:extLst>
              <a:ext uri="{91240B29-F687-4F45-9708-019B960494DF}">
                <a14:hiddenLine xmlns:a14="http://schemas.microsoft.com/office/drawing/2010/main" w="25400">
                  <a:solidFill>
                    <a:srgbClr val="BABABA"/>
                  </a:solidFill>
                  <a:bevel/>
                </a14:hiddenLine>
              </a:ext>
            </a:extLst>
          </p:spPr>
          <p:txBody>
            <a:bodyPr anchor="ctr"/>
            <a:lstStyle/>
            <a:p>
              <a:pPr algn="ctr"/>
              <a:endParaRPr lang="zh-CN" altLang="zh-CN">
                <a:solidFill>
                  <a:srgbClr val="FFFFFF"/>
                </a:solidFill>
                <a:latin typeface="Arial"/>
                <a:ea typeface="微软雅黑"/>
                <a:sym typeface="Arial"/>
              </a:endParaRPr>
            </a:p>
          </p:txBody>
        </p:sp>
        <p:sp>
          <p:nvSpPr>
            <p:cNvPr id="10" name="等腰三角形 38"/>
            <p:cNvSpPr>
              <a:spLocks noChangeArrowheads="1"/>
            </p:cNvSpPr>
            <p:nvPr/>
          </p:nvSpPr>
          <p:spPr bwMode="auto">
            <a:xfrm>
              <a:off x="902659" y="0"/>
              <a:ext cx="129852" cy="95220"/>
            </a:xfrm>
            <a:prstGeom prst="triangle">
              <a:avLst>
                <a:gd name="adj" fmla="val 50000"/>
              </a:avLst>
            </a:prstGeom>
            <a:grpFill/>
            <a:ln>
              <a:noFill/>
            </a:ln>
            <a:extLst>
              <a:ext uri="{91240B29-F687-4F45-9708-019B960494DF}">
                <a14:hiddenLine xmlns:a14="http://schemas.microsoft.com/office/drawing/2010/main" w="25400">
                  <a:solidFill>
                    <a:srgbClr val="BABABA"/>
                  </a:solidFill>
                  <a:bevel/>
                </a14:hiddenLine>
              </a:ext>
            </a:extLst>
          </p:spPr>
          <p:txBody>
            <a:bodyPr anchor="ctr"/>
            <a:lstStyle/>
            <a:p>
              <a:pPr algn="ctr"/>
              <a:endParaRPr lang="zh-CN" altLang="zh-CN">
                <a:solidFill>
                  <a:srgbClr val="FFFFFF"/>
                </a:solidFill>
                <a:latin typeface="Arial"/>
                <a:ea typeface="微软雅黑"/>
                <a:sym typeface="Arial"/>
              </a:endParaRPr>
            </a:p>
          </p:txBody>
        </p:sp>
      </p:grpSp>
      <p:sp>
        <p:nvSpPr>
          <p:cNvPr id="11" name="椭圆 39"/>
          <p:cNvSpPr>
            <a:spLocks noChangeArrowheads="1"/>
          </p:cNvSpPr>
          <p:nvPr/>
        </p:nvSpPr>
        <p:spPr bwMode="auto">
          <a:xfrm>
            <a:off x="3244850" y="3260253"/>
            <a:ext cx="1060450" cy="1060450"/>
          </a:xfrm>
          <a:prstGeom prst="ellipse">
            <a:avLst/>
          </a:prstGeom>
          <a:solidFill>
            <a:schemeClr val="accent2"/>
          </a:solidFill>
          <a:ln>
            <a:noFill/>
          </a:ln>
        </p:spPr>
        <p:txBody>
          <a:bodyPr anchor="ctr"/>
          <a:lstStyle/>
          <a:p>
            <a:pPr algn="ctr"/>
            <a:endParaRPr lang="zh-CN" altLang="zh-CN">
              <a:solidFill>
                <a:srgbClr val="FFFFFF"/>
              </a:solidFill>
              <a:latin typeface="Arial"/>
              <a:ea typeface="微软雅黑"/>
              <a:sym typeface="Arial"/>
            </a:endParaRPr>
          </a:p>
        </p:txBody>
      </p:sp>
      <p:grpSp>
        <p:nvGrpSpPr>
          <p:cNvPr id="12" name="组合 40"/>
          <p:cNvGrpSpPr/>
          <p:nvPr/>
        </p:nvGrpSpPr>
        <p:grpSpPr bwMode="auto">
          <a:xfrm>
            <a:off x="4565650" y="2506191"/>
            <a:ext cx="1936750" cy="506412"/>
            <a:chOff x="0" y="0"/>
            <a:chExt cx="1935168" cy="506624"/>
          </a:xfrm>
          <a:solidFill>
            <a:schemeClr val="accent1"/>
          </a:solidFill>
        </p:grpSpPr>
        <p:sp>
          <p:nvSpPr>
            <p:cNvPr id="13" name="圆角矩形 41"/>
            <p:cNvSpPr>
              <a:spLocks noChangeArrowheads="1"/>
            </p:cNvSpPr>
            <p:nvPr/>
          </p:nvSpPr>
          <p:spPr bwMode="auto">
            <a:xfrm>
              <a:off x="0" y="73989"/>
              <a:ext cx="1935168" cy="432635"/>
            </a:xfrm>
            <a:prstGeom prst="roundRect">
              <a:avLst>
                <a:gd name="adj" fmla="val 16667"/>
              </a:avLst>
            </a:prstGeom>
            <a:grpFill/>
            <a:ln>
              <a:noFill/>
            </a:ln>
            <a:extLst>
              <a:ext uri="{91240B29-F687-4F45-9708-019B960494DF}">
                <a14:hiddenLine xmlns:a14="http://schemas.microsoft.com/office/drawing/2010/main" w="25400">
                  <a:solidFill>
                    <a:srgbClr val="BABABA"/>
                  </a:solidFill>
                  <a:bevel/>
                </a14:hiddenLine>
              </a:ext>
            </a:extLst>
          </p:spPr>
          <p:txBody>
            <a:bodyPr anchor="ctr"/>
            <a:lstStyle/>
            <a:p>
              <a:pPr algn="ctr"/>
              <a:endParaRPr lang="zh-CN" altLang="zh-CN">
                <a:solidFill>
                  <a:srgbClr val="FFFFFF"/>
                </a:solidFill>
                <a:latin typeface="Arial"/>
                <a:ea typeface="微软雅黑"/>
                <a:sym typeface="Arial"/>
              </a:endParaRPr>
            </a:p>
          </p:txBody>
        </p:sp>
        <p:sp>
          <p:nvSpPr>
            <p:cNvPr id="14" name="等腰三角形 42"/>
            <p:cNvSpPr>
              <a:spLocks noChangeArrowheads="1"/>
            </p:cNvSpPr>
            <p:nvPr/>
          </p:nvSpPr>
          <p:spPr bwMode="auto">
            <a:xfrm>
              <a:off x="902659" y="0"/>
              <a:ext cx="129852" cy="95220"/>
            </a:xfrm>
            <a:prstGeom prst="triangle">
              <a:avLst>
                <a:gd name="adj" fmla="val 50000"/>
              </a:avLst>
            </a:prstGeom>
            <a:grpFill/>
            <a:ln>
              <a:noFill/>
            </a:ln>
            <a:extLst>
              <a:ext uri="{91240B29-F687-4F45-9708-019B960494DF}">
                <a14:hiddenLine xmlns:a14="http://schemas.microsoft.com/office/drawing/2010/main" w="25400">
                  <a:solidFill>
                    <a:srgbClr val="BABABA"/>
                  </a:solidFill>
                  <a:bevel/>
                </a14:hiddenLine>
              </a:ext>
            </a:extLst>
          </p:spPr>
          <p:txBody>
            <a:bodyPr anchor="ctr"/>
            <a:lstStyle/>
            <a:p>
              <a:pPr algn="ctr"/>
              <a:endParaRPr lang="zh-CN" altLang="zh-CN">
                <a:solidFill>
                  <a:srgbClr val="FFFFFF"/>
                </a:solidFill>
                <a:latin typeface="Arial"/>
                <a:ea typeface="微软雅黑"/>
                <a:sym typeface="Arial"/>
              </a:endParaRPr>
            </a:p>
          </p:txBody>
        </p:sp>
      </p:grpSp>
      <p:sp>
        <p:nvSpPr>
          <p:cNvPr id="15" name="椭圆 43"/>
          <p:cNvSpPr>
            <a:spLocks noChangeArrowheads="1"/>
          </p:cNvSpPr>
          <p:nvPr/>
        </p:nvSpPr>
        <p:spPr bwMode="auto">
          <a:xfrm>
            <a:off x="5003800" y="1191741"/>
            <a:ext cx="1060450" cy="1060450"/>
          </a:xfrm>
          <a:prstGeom prst="ellipse">
            <a:avLst/>
          </a:prstGeom>
          <a:solidFill>
            <a:schemeClr val="accent1"/>
          </a:solidFill>
          <a:ln>
            <a:noFill/>
          </a:ln>
        </p:spPr>
        <p:txBody>
          <a:bodyPr anchor="ctr"/>
          <a:lstStyle/>
          <a:p>
            <a:pPr algn="ctr"/>
            <a:endParaRPr lang="zh-CN" altLang="zh-CN">
              <a:solidFill>
                <a:srgbClr val="FFFFFF"/>
              </a:solidFill>
              <a:latin typeface="Arial"/>
              <a:ea typeface="微软雅黑"/>
              <a:sym typeface="Arial"/>
            </a:endParaRPr>
          </a:p>
        </p:txBody>
      </p:sp>
      <p:sp>
        <p:nvSpPr>
          <p:cNvPr id="16" name="椭圆 45"/>
          <p:cNvSpPr>
            <a:spLocks noChangeArrowheads="1"/>
          </p:cNvSpPr>
          <p:nvPr/>
        </p:nvSpPr>
        <p:spPr bwMode="auto">
          <a:xfrm>
            <a:off x="6823075" y="3260253"/>
            <a:ext cx="1060450" cy="1060450"/>
          </a:xfrm>
          <a:prstGeom prst="ellipse">
            <a:avLst/>
          </a:prstGeom>
          <a:solidFill>
            <a:schemeClr val="accent2"/>
          </a:solidFill>
          <a:ln>
            <a:noFill/>
          </a:ln>
        </p:spPr>
        <p:txBody>
          <a:bodyPr anchor="ctr"/>
          <a:lstStyle/>
          <a:p>
            <a:pPr algn="ctr"/>
            <a:endParaRPr lang="zh-CN" altLang="zh-CN">
              <a:solidFill>
                <a:srgbClr val="FFFFFF"/>
              </a:solidFill>
              <a:latin typeface="Arial"/>
              <a:ea typeface="微软雅黑"/>
              <a:sym typeface="Arial"/>
            </a:endParaRPr>
          </a:p>
        </p:txBody>
      </p:sp>
      <p:sp>
        <p:nvSpPr>
          <p:cNvPr id="17" name="TextBox 46"/>
          <p:cNvSpPr>
            <a:spLocks noChangeArrowheads="1"/>
          </p:cNvSpPr>
          <p:nvPr/>
        </p:nvSpPr>
        <p:spPr bwMode="auto">
          <a:xfrm>
            <a:off x="1192213" y="3606328"/>
            <a:ext cx="1397000" cy="343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just">
              <a:lnSpc>
                <a:spcPts val="1400"/>
              </a:lnSpc>
            </a:pPr>
            <a:r>
              <a:rPr lang="en-US" altLang="zh-CN" sz="1000" dirty="0">
                <a:solidFill>
                  <a:schemeClr val="tx1">
                    <a:lumMod val="75000"/>
                    <a:lumOff val="25000"/>
                  </a:schemeClr>
                </a:solidFill>
                <a:latin typeface="Arial"/>
                <a:ea typeface="微软雅黑"/>
                <a:sym typeface="Arial"/>
              </a:rPr>
              <a:t>Click here to add content, content to match the title. </a:t>
            </a:r>
          </a:p>
        </p:txBody>
      </p:sp>
      <p:sp>
        <p:nvSpPr>
          <p:cNvPr id="18" name="TextBox 47"/>
          <p:cNvSpPr>
            <a:spLocks noChangeArrowheads="1"/>
          </p:cNvSpPr>
          <p:nvPr/>
        </p:nvSpPr>
        <p:spPr bwMode="auto">
          <a:xfrm>
            <a:off x="1293813" y="3314228"/>
            <a:ext cx="11953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a:r>
              <a:rPr lang="en-US" altLang="zh-CN" sz="1200" b="1" dirty="0">
                <a:solidFill>
                  <a:schemeClr val="accent1"/>
                </a:solidFill>
                <a:latin typeface="Arial"/>
                <a:ea typeface="微软雅黑"/>
                <a:sym typeface="Arial"/>
              </a:rPr>
              <a:t>Add title text</a:t>
            </a:r>
            <a:endParaRPr lang="zh-CN" altLang="en-US" sz="1200" b="1" dirty="0">
              <a:solidFill>
                <a:schemeClr val="accent1"/>
              </a:solidFill>
              <a:latin typeface="Arial"/>
              <a:ea typeface="微软雅黑"/>
              <a:sym typeface="Arial"/>
            </a:endParaRPr>
          </a:p>
        </p:txBody>
      </p:sp>
      <p:sp>
        <p:nvSpPr>
          <p:cNvPr id="19" name="TextBox 50"/>
          <p:cNvSpPr>
            <a:spLocks noChangeArrowheads="1"/>
          </p:cNvSpPr>
          <p:nvPr/>
        </p:nvSpPr>
        <p:spPr bwMode="auto">
          <a:xfrm>
            <a:off x="1293813" y="2704628"/>
            <a:ext cx="11953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a:r>
              <a:rPr lang="en-US" altLang="zh-CN" sz="1200" b="1" dirty="0">
                <a:solidFill>
                  <a:schemeClr val="bg1"/>
                </a:solidFill>
                <a:latin typeface="Arial"/>
                <a:ea typeface="微软雅黑"/>
                <a:sym typeface="Arial"/>
              </a:rPr>
              <a:t>Add title text</a:t>
            </a:r>
            <a:endParaRPr lang="zh-CN" altLang="en-US" sz="1200" b="1" dirty="0">
              <a:solidFill>
                <a:schemeClr val="bg1"/>
              </a:solidFill>
              <a:latin typeface="Arial"/>
              <a:ea typeface="微软雅黑"/>
              <a:sym typeface="Arial"/>
            </a:endParaRPr>
          </a:p>
        </p:txBody>
      </p:sp>
      <p:sp>
        <p:nvSpPr>
          <p:cNvPr id="20" name="TextBox 51"/>
          <p:cNvSpPr>
            <a:spLocks noChangeArrowheads="1"/>
          </p:cNvSpPr>
          <p:nvPr/>
        </p:nvSpPr>
        <p:spPr bwMode="auto">
          <a:xfrm>
            <a:off x="3113088" y="2704628"/>
            <a:ext cx="11953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a:r>
              <a:rPr lang="en-US" altLang="zh-CN" sz="1200" b="1" dirty="0">
                <a:solidFill>
                  <a:schemeClr val="bg1"/>
                </a:solidFill>
                <a:latin typeface="Arial"/>
                <a:ea typeface="微软雅黑"/>
                <a:sym typeface="Arial"/>
              </a:rPr>
              <a:t>Add title text</a:t>
            </a:r>
            <a:endParaRPr lang="zh-CN" altLang="en-US" sz="1200" b="1" dirty="0">
              <a:solidFill>
                <a:schemeClr val="bg1"/>
              </a:solidFill>
              <a:latin typeface="Arial"/>
              <a:ea typeface="微软雅黑"/>
              <a:sym typeface="Arial"/>
            </a:endParaRPr>
          </a:p>
        </p:txBody>
      </p:sp>
      <p:sp>
        <p:nvSpPr>
          <p:cNvPr id="21" name="TextBox 52"/>
          <p:cNvSpPr>
            <a:spLocks noChangeArrowheads="1"/>
          </p:cNvSpPr>
          <p:nvPr/>
        </p:nvSpPr>
        <p:spPr bwMode="auto">
          <a:xfrm>
            <a:off x="5016500" y="2704628"/>
            <a:ext cx="11938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a:r>
              <a:rPr lang="en-US" altLang="zh-CN" sz="1200" b="1" dirty="0">
                <a:solidFill>
                  <a:schemeClr val="bg1"/>
                </a:solidFill>
                <a:latin typeface="Arial"/>
                <a:ea typeface="微软雅黑"/>
                <a:sym typeface="Arial"/>
              </a:rPr>
              <a:t>Add title text</a:t>
            </a:r>
            <a:endParaRPr lang="zh-CN" altLang="en-US" sz="1200" b="1" dirty="0">
              <a:solidFill>
                <a:schemeClr val="bg1"/>
              </a:solidFill>
              <a:latin typeface="Arial"/>
              <a:ea typeface="微软雅黑"/>
              <a:sym typeface="Arial"/>
            </a:endParaRPr>
          </a:p>
        </p:txBody>
      </p:sp>
      <p:grpSp>
        <p:nvGrpSpPr>
          <p:cNvPr id="22" name="组合 53"/>
          <p:cNvGrpSpPr/>
          <p:nvPr/>
        </p:nvGrpSpPr>
        <p:grpSpPr bwMode="auto">
          <a:xfrm flipV="1">
            <a:off x="6384924" y="2580802"/>
            <a:ext cx="2867595" cy="506414"/>
            <a:chOff x="-1" y="0"/>
            <a:chExt cx="2865253" cy="506625"/>
          </a:xfrm>
          <a:solidFill>
            <a:schemeClr val="accent2"/>
          </a:solidFill>
        </p:grpSpPr>
        <p:sp>
          <p:nvSpPr>
            <p:cNvPr id="23" name="圆角矩形 54"/>
            <p:cNvSpPr>
              <a:spLocks noChangeArrowheads="1"/>
            </p:cNvSpPr>
            <p:nvPr/>
          </p:nvSpPr>
          <p:spPr bwMode="auto">
            <a:xfrm>
              <a:off x="-1" y="73990"/>
              <a:ext cx="2865253" cy="432635"/>
            </a:xfrm>
            <a:prstGeom prst="roundRect">
              <a:avLst>
                <a:gd name="adj" fmla="val 16667"/>
              </a:avLst>
            </a:prstGeom>
            <a:grpFill/>
            <a:ln>
              <a:noFill/>
            </a:ln>
            <a:extLst>
              <a:ext uri="{91240B29-F687-4F45-9708-019B960494DF}">
                <a14:hiddenLine xmlns:a14="http://schemas.microsoft.com/office/drawing/2010/main" w="25400">
                  <a:solidFill>
                    <a:srgbClr val="BABABA"/>
                  </a:solidFill>
                  <a:bevel/>
                </a14:hiddenLine>
              </a:ext>
            </a:extLst>
          </p:spPr>
          <p:txBody>
            <a:bodyPr anchor="ctr"/>
            <a:lstStyle/>
            <a:p>
              <a:pPr algn="ctr"/>
              <a:endParaRPr lang="zh-CN" altLang="zh-CN">
                <a:solidFill>
                  <a:srgbClr val="FFFFFF"/>
                </a:solidFill>
                <a:latin typeface="Arial"/>
                <a:ea typeface="微软雅黑"/>
                <a:sym typeface="Arial"/>
              </a:endParaRPr>
            </a:p>
          </p:txBody>
        </p:sp>
        <p:sp>
          <p:nvSpPr>
            <p:cNvPr id="24" name="等腰三角形 55"/>
            <p:cNvSpPr>
              <a:spLocks noChangeArrowheads="1"/>
            </p:cNvSpPr>
            <p:nvPr/>
          </p:nvSpPr>
          <p:spPr bwMode="auto">
            <a:xfrm>
              <a:off x="902659" y="0"/>
              <a:ext cx="129852" cy="95220"/>
            </a:xfrm>
            <a:prstGeom prst="triangle">
              <a:avLst>
                <a:gd name="adj" fmla="val 50000"/>
              </a:avLst>
            </a:prstGeom>
            <a:grpFill/>
            <a:ln>
              <a:noFill/>
            </a:ln>
            <a:extLst>
              <a:ext uri="{91240B29-F687-4F45-9708-019B960494DF}">
                <a14:hiddenLine xmlns:a14="http://schemas.microsoft.com/office/drawing/2010/main" w="25400">
                  <a:solidFill>
                    <a:srgbClr val="BABABA"/>
                  </a:solidFill>
                  <a:bevel/>
                </a14:hiddenLine>
              </a:ext>
            </a:extLst>
          </p:spPr>
          <p:txBody>
            <a:bodyPr anchor="ctr"/>
            <a:lstStyle/>
            <a:p>
              <a:pPr algn="ctr"/>
              <a:endParaRPr lang="zh-CN" altLang="zh-CN">
                <a:solidFill>
                  <a:srgbClr val="FFFFFF"/>
                </a:solidFill>
                <a:latin typeface="Arial"/>
                <a:ea typeface="微软雅黑"/>
                <a:sym typeface="Arial"/>
              </a:endParaRPr>
            </a:p>
          </p:txBody>
        </p:sp>
      </p:grpSp>
      <p:sp>
        <p:nvSpPr>
          <p:cNvPr id="25" name="TextBox 56"/>
          <p:cNvSpPr>
            <a:spLocks noChangeArrowheads="1"/>
          </p:cNvSpPr>
          <p:nvPr/>
        </p:nvSpPr>
        <p:spPr bwMode="auto">
          <a:xfrm>
            <a:off x="6689725" y="2704628"/>
            <a:ext cx="11953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a:r>
              <a:rPr lang="en-US" altLang="zh-CN" sz="1200" b="1" dirty="0">
                <a:solidFill>
                  <a:schemeClr val="bg1"/>
                </a:solidFill>
                <a:latin typeface="Arial"/>
                <a:ea typeface="微软雅黑"/>
                <a:sym typeface="Arial"/>
              </a:rPr>
              <a:t>Add title text</a:t>
            </a:r>
            <a:endParaRPr lang="zh-CN" altLang="en-US" sz="1200" b="1" dirty="0">
              <a:solidFill>
                <a:schemeClr val="bg1"/>
              </a:solidFill>
              <a:latin typeface="Arial"/>
              <a:ea typeface="微软雅黑"/>
              <a:sym typeface="Arial"/>
            </a:endParaRPr>
          </a:p>
        </p:txBody>
      </p:sp>
      <p:sp>
        <p:nvSpPr>
          <p:cNvPr id="26" name="TextBox 57"/>
          <p:cNvSpPr>
            <a:spLocks noChangeArrowheads="1"/>
          </p:cNvSpPr>
          <p:nvPr/>
        </p:nvSpPr>
        <p:spPr bwMode="auto">
          <a:xfrm>
            <a:off x="3076575" y="1382241"/>
            <a:ext cx="1397000" cy="343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just">
              <a:lnSpc>
                <a:spcPts val="1400"/>
              </a:lnSpc>
            </a:pPr>
            <a:r>
              <a:rPr lang="en-US" altLang="zh-CN" sz="1000" dirty="0">
                <a:solidFill>
                  <a:schemeClr val="tx1">
                    <a:lumMod val="75000"/>
                    <a:lumOff val="25000"/>
                  </a:schemeClr>
                </a:solidFill>
                <a:latin typeface="Arial"/>
                <a:ea typeface="微软雅黑"/>
                <a:sym typeface="Arial"/>
              </a:rPr>
              <a:t>Click here to add content, content to match the title. </a:t>
            </a:r>
          </a:p>
        </p:txBody>
      </p:sp>
      <p:sp>
        <p:nvSpPr>
          <p:cNvPr id="27" name="TextBox 58"/>
          <p:cNvSpPr>
            <a:spLocks noChangeArrowheads="1"/>
          </p:cNvSpPr>
          <p:nvPr/>
        </p:nvSpPr>
        <p:spPr bwMode="auto">
          <a:xfrm>
            <a:off x="3178175" y="1088553"/>
            <a:ext cx="1193800"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a:r>
              <a:rPr lang="en-US" altLang="zh-CN" sz="1200" b="1" dirty="0">
                <a:solidFill>
                  <a:schemeClr val="accent1"/>
                </a:solidFill>
                <a:latin typeface="Arial"/>
                <a:ea typeface="微软雅黑"/>
                <a:sym typeface="Arial"/>
              </a:rPr>
              <a:t>Add title text</a:t>
            </a:r>
            <a:endParaRPr lang="zh-CN" altLang="en-US" sz="1200" b="1" dirty="0">
              <a:solidFill>
                <a:schemeClr val="accent1"/>
              </a:solidFill>
              <a:latin typeface="Arial"/>
              <a:ea typeface="微软雅黑"/>
              <a:sym typeface="Arial"/>
            </a:endParaRPr>
          </a:p>
        </p:txBody>
      </p:sp>
      <p:sp>
        <p:nvSpPr>
          <p:cNvPr id="28" name="TextBox 59"/>
          <p:cNvSpPr>
            <a:spLocks noChangeArrowheads="1"/>
          </p:cNvSpPr>
          <p:nvPr/>
        </p:nvSpPr>
        <p:spPr bwMode="auto">
          <a:xfrm>
            <a:off x="4835525" y="3619028"/>
            <a:ext cx="1397000" cy="343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just">
              <a:lnSpc>
                <a:spcPts val="1400"/>
              </a:lnSpc>
            </a:pPr>
            <a:r>
              <a:rPr lang="en-US" altLang="zh-CN" sz="1000" dirty="0">
                <a:solidFill>
                  <a:schemeClr val="tx1">
                    <a:lumMod val="75000"/>
                    <a:lumOff val="25000"/>
                  </a:schemeClr>
                </a:solidFill>
                <a:latin typeface="Arial"/>
                <a:ea typeface="微软雅黑"/>
                <a:sym typeface="Arial"/>
              </a:rPr>
              <a:t>Click here to add content, content to match the title. </a:t>
            </a:r>
          </a:p>
        </p:txBody>
      </p:sp>
      <p:sp>
        <p:nvSpPr>
          <p:cNvPr id="29" name="TextBox 62"/>
          <p:cNvSpPr>
            <a:spLocks noChangeArrowheads="1"/>
          </p:cNvSpPr>
          <p:nvPr/>
        </p:nvSpPr>
        <p:spPr bwMode="auto">
          <a:xfrm>
            <a:off x="4935538" y="3325341"/>
            <a:ext cx="1195387" cy="185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a:r>
              <a:rPr lang="en-US" altLang="zh-CN" sz="1200" b="1" dirty="0">
                <a:solidFill>
                  <a:schemeClr val="accent1"/>
                </a:solidFill>
                <a:latin typeface="Arial"/>
                <a:ea typeface="微软雅黑"/>
                <a:sym typeface="Arial"/>
              </a:rPr>
              <a:t>Add title text</a:t>
            </a:r>
            <a:endParaRPr lang="zh-CN" altLang="en-US" sz="1200" b="1" dirty="0">
              <a:solidFill>
                <a:schemeClr val="accent1"/>
              </a:solidFill>
              <a:latin typeface="Arial"/>
              <a:ea typeface="微软雅黑"/>
              <a:sym typeface="Arial"/>
            </a:endParaRPr>
          </a:p>
        </p:txBody>
      </p:sp>
      <p:sp>
        <p:nvSpPr>
          <p:cNvPr id="30" name="TextBox 63"/>
          <p:cNvSpPr>
            <a:spLocks noChangeArrowheads="1"/>
          </p:cNvSpPr>
          <p:nvPr/>
        </p:nvSpPr>
        <p:spPr bwMode="auto">
          <a:xfrm>
            <a:off x="6589713" y="1382241"/>
            <a:ext cx="1397000" cy="343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just">
              <a:lnSpc>
                <a:spcPts val="1400"/>
              </a:lnSpc>
            </a:pPr>
            <a:r>
              <a:rPr lang="en-US" altLang="zh-CN" sz="1000" dirty="0">
                <a:solidFill>
                  <a:schemeClr val="tx1">
                    <a:lumMod val="75000"/>
                    <a:lumOff val="25000"/>
                  </a:schemeClr>
                </a:solidFill>
                <a:latin typeface="Arial"/>
                <a:ea typeface="微软雅黑"/>
                <a:sym typeface="Arial"/>
              </a:rPr>
              <a:t>Click here to add content, content to match the title. </a:t>
            </a:r>
          </a:p>
        </p:txBody>
      </p:sp>
      <p:sp>
        <p:nvSpPr>
          <p:cNvPr id="31" name="TextBox 66"/>
          <p:cNvSpPr>
            <a:spLocks noChangeArrowheads="1"/>
          </p:cNvSpPr>
          <p:nvPr/>
        </p:nvSpPr>
        <p:spPr bwMode="auto">
          <a:xfrm>
            <a:off x="6689725" y="1088553"/>
            <a:ext cx="11953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a:r>
              <a:rPr lang="en-US" altLang="zh-CN" sz="1200" b="1" dirty="0">
                <a:solidFill>
                  <a:schemeClr val="accent1"/>
                </a:solidFill>
                <a:latin typeface="Arial"/>
                <a:ea typeface="微软雅黑"/>
                <a:sym typeface="Arial"/>
              </a:rPr>
              <a:t>Add title text</a:t>
            </a:r>
            <a:endParaRPr lang="zh-CN" altLang="en-US" sz="1200" b="1" dirty="0">
              <a:solidFill>
                <a:schemeClr val="accent1"/>
              </a:solidFill>
              <a:latin typeface="Arial"/>
              <a:ea typeface="微软雅黑"/>
              <a:sym typeface="Arial"/>
            </a:endParaRPr>
          </a:p>
        </p:txBody>
      </p:sp>
      <p:sp>
        <p:nvSpPr>
          <p:cNvPr id="32" name="TextBox 67"/>
          <p:cNvSpPr>
            <a:spLocks noChangeArrowheads="1"/>
          </p:cNvSpPr>
          <p:nvPr/>
        </p:nvSpPr>
        <p:spPr bwMode="auto">
          <a:xfrm>
            <a:off x="1609725" y="1475903"/>
            <a:ext cx="561975"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a:r>
              <a:rPr lang="en-US" altLang="zh-CN" sz="1600" b="1" dirty="0">
                <a:solidFill>
                  <a:schemeClr val="bg1"/>
                </a:solidFill>
                <a:latin typeface="Arial"/>
                <a:ea typeface="微软雅黑"/>
                <a:sym typeface="Arial"/>
              </a:rPr>
              <a:t>Add</a:t>
            </a:r>
          </a:p>
          <a:p>
            <a:pPr algn="ctr"/>
            <a:r>
              <a:rPr lang="en-US" altLang="zh-CN" sz="1600" b="1" dirty="0">
                <a:solidFill>
                  <a:schemeClr val="bg1"/>
                </a:solidFill>
                <a:latin typeface="Arial"/>
                <a:ea typeface="微软雅黑"/>
                <a:sym typeface="Arial"/>
              </a:rPr>
              <a:t>Title</a:t>
            </a:r>
            <a:endParaRPr lang="zh-CN" altLang="en-US" sz="1600" b="1" dirty="0">
              <a:solidFill>
                <a:schemeClr val="bg1"/>
              </a:solidFill>
              <a:latin typeface="Arial"/>
              <a:ea typeface="微软雅黑"/>
              <a:sym typeface="Arial"/>
            </a:endParaRPr>
          </a:p>
        </p:txBody>
      </p:sp>
      <p:sp>
        <p:nvSpPr>
          <p:cNvPr id="33" name="TextBox 68"/>
          <p:cNvSpPr>
            <a:spLocks noChangeArrowheads="1"/>
          </p:cNvSpPr>
          <p:nvPr/>
        </p:nvSpPr>
        <p:spPr bwMode="auto">
          <a:xfrm>
            <a:off x="5253038" y="1475903"/>
            <a:ext cx="560387"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a:r>
              <a:rPr lang="en-US" altLang="zh-CN" sz="1600" b="1" dirty="0">
                <a:solidFill>
                  <a:schemeClr val="bg1"/>
                </a:solidFill>
                <a:latin typeface="Arial"/>
                <a:ea typeface="微软雅黑"/>
                <a:sym typeface="Arial"/>
              </a:rPr>
              <a:t>Add</a:t>
            </a:r>
          </a:p>
          <a:p>
            <a:pPr algn="ctr"/>
            <a:r>
              <a:rPr lang="en-US" altLang="zh-CN" sz="1600" b="1" dirty="0">
                <a:solidFill>
                  <a:schemeClr val="bg1"/>
                </a:solidFill>
                <a:latin typeface="Arial"/>
                <a:ea typeface="微软雅黑"/>
                <a:sym typeface="Arial"/>
              </a:rPr>
              <a:t>Title</a:t>
            </a:r>
            <a:endParaRPr lang="zh-CN" altLang="en-US" sz="1600" b="1" dirty="0">
              <a:solidFill>
                <a:schemeClr val="bg1"/>
              </a:solidFill>
              <a:latin typeface="Arial"/>
              <a:ea typeface="微软雅黑"/>
              <a:sym typeface="Arial"/>
            </a:endParaRPr>
          </a:p>
        </p:txBody>
      </p:sp>
      <p:sp>
        <p:nvSpPr>
          <p:cNvPr id="34" name="TextBox 70"/>
          <p:cNvSpPr>
            <a:spLocks noChangeArrowheads="1"/>
          </p:cNvSpPr>
          <p:nvPr/>
        </p:nvSpPr>
        <p:spPr bwMode="auto">
          <a:xfrm>
            <a:off x="3494088" y="3544416"/>
            <a:ext cx="561975"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a:r>
              <a:rPr lang="en-US" altLang="zh-CN" sz="1600" b="1" dirty="0">
                <a:solidFill>
                  <a:schemeClr val="bg1"/>
                </a:solidFill>
                <a:latin typeface="Arial"/>
                <a:ea typeface="微软雅黑"/>
                <a:sym typeface="Arial"/>
              </a:rPr>
              <a:t>Add</a:t>
            </a:r>
          </a:p>
          <a:p>
            <a:pPr algn="ctr"/>
            <a:r>
              <a:rPr lang="en-US" altLang="zh-CN" sz="1600" b="1" dirty="0">
                <a:solidFill>
                  <a:schemeClr val="bg1"/>
                </a:solidFill>
                <a:latin typeface="Arial"/>
                <a:ea typeface="微软雅黑"/>
                <a:sym typeface="Arial"/>
              </a:rPr>
              <a:t>Title</a:t>
            </a:r>
            <a:endParaRPr lang="zh-CN" altLang="en-US" sz="1600" b="1" dirty="0">
              <a:solidFill>
                <a:schemeClr val="bg1"/>
              </a:solidFill>
              <a:latin typeface="Arial"/>
              <a:ea typeface="微软雅黑"/>
              <a:sym typeface="Arial"/>
            </a:endParaRPr>
          </a:p>
        </p:txBody>
      </p:sp>
      <p:sp>
        <p:nvSpPr>
          <p:cNvPr id="35" name="TextBox 72"/>
          <p:cNvSpPr>
            <a:spLocks noChangeArrowheads="1"/>
          </p:cNvSpPr>
          <p:nvPr/>
        </p:nvSpPr>
        <p:spPr bwMode="auto">
          <a:xfrm>
            <a:off x="7072313" y="3544416"/>
            <a:ext cx="561975"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a:r>
              <a:rPr lang="en-US" altLang="zh-CN" sz="1600" b="1" dirty="0">
                <a:solidFill>
                  <a:schemeClr val="bg1"/>
                </a:solidFill>
                <a:latin typeface="Arial"/>
                <a:ea typeface="微软雅黑"/>
                <a:sym typeface="Arial"/>
              </a:rPr>
              <a:t>Add</a:t>
            </a:r>
          </a:p>
          <a:p>
            <a:pPr algn="ctr"/>
            <a:r>
              <a:rPr lang="en-US" altLang="zh-CN" sz="1600" b="1" dirty="0">
                <a:solidFill>
                  <a:schemeClr val="bg1"/>
                </a:solidFill>
                <a:latin typeface="Arial"/>
                <a:ea typeface="微软雅黑"/>
                <a:sym typeface="Arial"/>
              </a:rPr>
              <a:t>Title</a:t>
            </a:r>
            <a:endParaRPr lang="zh-CN" altLang="en-US" sz="1600" b="1" dirty="0">
              <a:solidFill>
                <a:schemeClr val="bg1"/>
              </a:solidFill>
              <a:latin typeface="Arial"/>
              <a:ea typeface="微软雅黑"/>
              <a:sym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advClick="0" advTm="0"/>
    </mc:Choice>
    <mc:Fallback xmlns="">
      <p:transition spd="slow" advClick="0"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gtEl>
                                        <p:attrNameLst>
                                          <p:attrName>ppt_y</p:attrName>
                                        </p:attrNameLst>
                                      </p:cBhvr>
                                      <p:tavLst>
                                        <p:tav tm="0">
                                          <p:val>
                                            <p:strVal val="#ppt_y"/>
                                          </p:val>
                                        </p:tav>
                                        <p:tav tm="100000">
                                          <p:val>
                                            <p:strVal val="#ppt_y"/>
                                          </p:val>
                                        </p:tav>
                                      </p:tavLst>
                                    </p:anim>
                                    <p:anim calcmode="lin" valueType="num">
                                      <p:cBhvr>
                                        <p:cTn id="9" dur="500" fill="hold"/>
                                        <p:tgtEl>
                                          <p:spTgt spid="3"/>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gtEl>
                                      </p:cBhvr>
                                    </p:animEffect>
                                  </p:childTnLst>
                                </p:cTn>
                              </p:par>
                            </p:childTnLst>
                          </p:cTn>
                        </p:par>
                        <p:par>
                          <p:cTn id="12" fill="hold">
                            <p:stCondLst>
                              <p:cond delay="1050"/>
                            </p:stCondLst>
                            <p:childTnLst>
                              <p:par>
                                <p:cTn id="13" presetID="10" presetClass="entr" presetSubtype="0" fill="hold" grpId="0" nodeType="afterEffect">
                                  <p:stCondLst>
                                    <p:cond delay="0"/>
                                  </p:stCondLst>
                                  <p:childTnLst>
                                    <p:set>
                                      <p:cBhvr>
                                        <p:cTn id="14" dur="1" fill="hold">
                                          <p:stCondLst>
                                            <p:cond delay="0"/>
                                          </p:stCondLst>
                                        </p:cTn>
                                        <p:tgtEl>
                                          <p:spTgt spid="19"/>
                                        </p:tgtEl>
                                        <p:attrNameLst>
                                          <p:attrName>style.visibility</p:attrName>
                                        </p:attrNameLst>
                                      </p:cBhvr>
                                      <p:to>
                                        <p:strVal val="visible"/>
                                      </p:to>
                                    </p:set>
                                    <p:anim calcmode="lin" valueType="num">
                                      <p:cBhvr>
                                        <p:cTn id="15" dur="300" fill="hold"/>
                                        <p:tgtEl>
                                          <p:spTgt spid="19"/>
                                        </p:tgtEl>
                                        <p:attrNameLst>
                                          <p:attrName>ppt_w</p:attrName>
                                        </p:attrNameLst>
                                      </p:cBhvr>
                                      <p:tavLst>
                                        <p:tav tm="0">
                                          <p:val>
                                            <p:fltVal val="0"/>
                                          </p:val>
                                        </p:tav>
                                        <p:tav tm="100000">
                                          <p:val>
                                            <p:strVal val="#ppt_w"/>
                                          </p:val>
                                        </p:tav>
                                      </p:tavLst>
                                    </p:anim>
                                    <p:anim calcmode="lin" valueType="num">
                                      <p:cBhvr>
                                        <p:cTn id="16" dur="300" fill="hold"/>
                                        <p:tgtEl>
                                          <p:spTgt spid="19"/>
                                        </p:tgtEl>
                                        <p:attrNameLst>
                                          <p:attrName>ppt_h</p:attrName>
                                        </p:attrNameLst>
                                      </p:cBhvr>
                                      <p:tavLst>
                                        <p:tav tm="0">
                                          <p:val>
                                            <p:fltVal val="0"/>
                                          </p:val>
                                        </p:tav>
                                        <p:tav tm="100000">
                                          <p:val>
                                            <p:strVal val="#ppt_h"/>
                                          </p:val>
                                        </p:tav>
                                      </p:tavLst>
                                    </p:anim>
                                    <p:animEffect>
                                      <p:cBhvr>
                                        <p:cTn id="17" dur="300"/>
                                        <p:tgtEl>
                                          <p:spTgt spid="19"/>
                                        </p:tgtEl>
                                      </p:cBhvr>
                                    </p:animEffect>
                                  </p:childTnLst>
                                </p:cTn>
                              </p:par>
                              <p:par>
                                <p:cTn id="18" presetID="10" presetClass="entr" presetSubtype="0" fill="hold" nodeType="withEffect">
                                  <p:stCondLst>
                                    <p:cond delay="0"/>
                                  </p:stCondLst>
                                  <p:childTnLst>
                                    <p:set>
                                      <p:cBhvr>
                                        <p:cTn id="19" dur="1" fill="hold">
                                          <p:stCondLst>
                                            <p:cond delay="0"/>
                                          </p:stCondLst>
                                        </p:cTn>
                                        <p:tgtEl>
                                          <p:spTgt spid="4"/>
                                        </p:tgtEl>
                                        <p:attrNameLst>
                                          <p:attrName>style.visibility</p:attrName>
                                        </p:attrNameLst>
                                      </p:cBhvr>
                                      <p:to>
                                        <p:strVal val="visible"/>
                                      </p:to>
                                    </p:set>
                                    <p:anim calcmode="lin" valueType="num">
                                      <p:cBhvr>
                                        <p:cTn id="20" dur="300" fill="hold"/>
                                        <p:tgtEl>
                                          <p:spTgt spid="4"/>
                                        </p:tgtEl>
                                        <p:attrNameLst>
                                          <p:attrName>ppt_w</p:attrName>
                                        </p:attrNameLst>
                                      </p:cBhvr>
                                      <p:tavLst>
                                        <p:tav tm="0">
                                          <p:val>
                                            <p:fltVal val="0"/>
                                          </p:val>
                                        </p:tav>
                                        <p:tav tm="100000">
                                          <p:val>
                                            <p:strVal val="#ppt_w"/>
                                          </p:val>
                                        </p:tav>
                                      </p:tavLst>
                                    </p:anim>
                                    <p:anim calcmode="lin" valueType="num">
                                      <p:cBhvr>
                                        <p:cTn id="21" dur="300" fill="hold"/>
                                        <p:tgtEl>
                                          <p:spTgt spid="4"/>
                                        </p:tgtEl>
                                        <p:attrNameLst>
                                          <p:attrName>ppt_h</p:attrName>
                                        </p:attrNameLst>
                                      </p:cBhvr>
                                      <p:tavLst>
                                        <p:tav tm="0">
                                          <p:val>
                                            <p:fltVal val="0"/>
                                          </p:val>
                                        </p:tav>
                                        <p:tav tm="100000">
                                          <p:val>
                                            <p:strVal val="#ppt_h"/>
                                          </p:val>
                                        </p:tav>
                                      </p:tavLst>
                                    </p:anim>
                                    <p:animEffect>
                                      <p:cBhvr>
                                        <p:cTn id="22" dur="300"/>
                                        <p:tgtEl>
                                          <p:spTgt spid="4"/>
                                        </p:tgtEl>
                                      </p:cBhvr>
                                    </p:animEffect>
                                  </p:childTnLst>
                                </p:cTn>
                              </p:par>
                            </p:childTnLst>
                          </p:cTn>
                        </p:par>
                        <p:par>
                          <p:cTn id="23" fill="hold">
                            <p:stCondLst>
                              <p:cond delay="1350"/>
                            </p:stCondLst>
                            <p:childTnLst>
                              <p:par>
                                <p:cTn id="24" presetID="42" presetClass="entr" presetSubtype="0" fill="hold" grpId="0" nodeType="afterEffect">
                                  <p:stCondLst>
                                    <p:cond delay="0"/>
                                  </p:stCondLst>
                                  <p:childTnLst>
                                    <p:set>
                                      <p:cBhvr>
                                        <p:cTn id="25" dur="1" fill="hold">
                                          <p:stCondLst>
                                            <p:cond delay="0"/>
                                          </p:stCondLst>
                                        </p:cTn>
                                        <p:tgtEl>
                                          <p:spTgt spid="18"/>
                                        </p:tgtEl>
                                        <p:attrNameLst>
                                          <p:attrName>style.visibility</p:attrName>
                                        </p:attrNameLst>
                                      </p:cBhvr>
                                      <p:to>
                                        <p:strVal val="visible"/>
                                      </p:to>
                                    </p:set>
                                    <p:animEffect>
                                      <p:cBhvr>
                                        <p:cTn id="26" dur="600"/>
                                        <p:tgtEl>
                                          <p:spTgt spid="18"/>
                                        </p:tgtEl>
                                      </p:cBhvr>
                                    </p:animEffect>
                                    <p:anim calcmode="lin" valueType="num">
                                      <p:cBhvr>
                                        <p:cTn id="27" dur="600" fill="hold"/>
                                        <p:tgtEl>
                                          <p:spTgt spid="18"/>
                                        </p:tgtEl>
                                        <p:attrNameLst>
                                          <p:attrName>ppt_x</p:attrName>
                                        </p:attrNameLst>
                                      </p:cBhvr>
                                      <p:tavLst>
                                        <p:tav tm="0">
                                          <p:val>
                                            <p:strVal val="#ppt_x"/>
                                          </p:val>
                                        </p:tav>
                                        <p:tav tm="100000">
                                          <p:val>
                                            <p:strVal val="#ppt_x"/>
                                          </p:val>
                                        </p:tav>
                                      </p:tavLst>
                                    </p:anim>
                                    <p:anim calcmode="lin" valueType="num">
                                      <p:cBhvr>
                                        <p:cTn id="28" dur="600" fill="hold"/>
                                        <p:tgtEl>
                                          <p:spTgt spid="18"/>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17"/>
                                        </p:tgtEl>
                                        <p:attrNameLst>
                                          <p:attrName>style.visibility</p:attrName>
                                        </p:attrNameLst>
                                      </p:cBhvr>
                                      <p:to>
                                        <p:strVal val="visible"/>
                                      </p:to>
                                    </p:set>
                                    <p:animEffect>
                                      <p:cBhvr>
                                        <p:cTn id="31" dur="600"/>
                                        <p:tgtEl>
                                          <p:spTgt spid="17"/>
                                        </p:tgtEl>
                                      </p:cBhvr>
                                    </p:animEffect>
                                    <p:anim calcmode="lin" valueType="num">
                                      <p:cBhvr>
                                        <p:cTn id="32" dur="600" fill="hold"/>
                                        <p:tgtEl>
                                          <p:spTgt spid="17"/>
                                        </p:tgtEl>
                                        <p:attrNameLst>
                                          <p:attrName>ppt_x</p:attrName>
                                        </p:attrNameLst>
                                      </p:cBhvr>
                                      <p:tavLst>
                                        <p:tav tm="0">
                                          <p:val>
                                            <p:strVal val="#ppt_x"/>
                                          </p:val>
                                        </p:tav>
                                        <p:tav tm="100000">
                                          <p:val>
                                            <p:strVal val="#ppt_x"/>
                                          </p:val>
                                        </p:tav>
                                      </p:tavLst>
                                    </p:anim>
                                    <p:anim calcmode="lin" valueType="num">
                                      <p:cBhvr>
                                        <p:cTn id="33" dur="600" fill="hold"/>
                                        <p:tgtEl>
                                          <p:spTgt spid="17"/>
                                        </p:tgtEl>
                                        <p:attrNameLst>
                                          <p:attrName>ppt_y</p:attrName>
                                        </p:attrNameLst>
                                      </p:cBhvr>
                                      <p:tavLst>
                                        <p:tav tm="0">
                                          <p:val>
                                            <p:strVal val="#ppt_y+.1"/>
                                          </p:val>
                                        </p:tav>
                                        <p:tav tm="100000">
                                          <p:val>
                                            <p:strVal val="#ppt_y"/>
                                          </p:val>
                                        </p:tav>
                                      </p:tavLst>
                                    </p:anim>
                                  </p:childTnLst>
                                </p:cTn>
                              </p:par>
                              <p:par>
                                <p:cTn id="34" presetID="47" presetClass="entr" presetSubtype="0" fill="hold" grpId="0" nodeType="withEffect">
                                  <p:stCondLst>
                                    <p:cond delay="0"/>
                                  </p:stCondLst>
                                  <p:childTnLst>
                                    <p:set>
                                      <p:cBhvr>
                                        <p:cTn id="35" dur="1" fill="hold">
                                          <p:stCondLst>
                                            <p:cond delay="0"/>
                                          </p:stCondLst>
                                        </p:cTn>
                                        <p:tgtEl>
                                          <p:spTgt spid="7"/>
                                        </p:tgtEl>
                                        <p:attrNameLst>
                                          <p:attrName>style.visibility</p:attrName>
                                        </p:attrNameLst>
                                      </p:cBhvr>
                                      <p:to>
                                        <p:strVal val="visible"/>
                                      </p:to>
                                    </p:set>
                                    <p:animEffect>
                                      <p:cBhvr>
                                        <p:cTn id="36" dur="600"/>
                                        <p:tgtEl>
                                          <p:spTgt spid="7"/>
                                        </p:tgtEl>
                                      </p:cBhvr>
                                    </p:animEffect>
                                    <p:anim calcmode="lin" valueType="num">
                                      <p:cBhvr>
                                        <p:cTn id="37" dur="600" fill="hold"/>
                                        <p:tgtEl>
                                          <p:spTgt spid="7"/>
                                        </p:tgtEl>
                                        <p:attrNameLst>
                                          <p:attrName>ppt_x</p:attrName>
                                        </p:attrNameLst>
                                      </p:cBhvr>
                                      <p:tavLst>
                                        <p:tav tm="0">
                                          <p:val>
                                            <p:strVal val="#ppt_x"/>
                                          </p:val>
                                        </p:tav>
                                        <p:tav tm="100000">
                                          <p:val>
                                            <p:strVal val="#ppt_x"/>
                                          </p:val>
                                        </p:tav>
                                      </p:tavLst>
                                    </p:anim>
                                    <p:anim calcmode="lin" valueType="num">
                                      <p:cBhvr>
                                        <p:cTn id="38" dur="600" fill="hold"/>
                                        <p:tgtEl>
                                          <p:spTgt spid="7"/>
                                        </p:tgtEl>
                                        <p:attrNameLst>
                                          <p:attrName>ppt_y</p:attrName>
                                        </p:attrNameLst>
                                      </p:cBhvr>
                                      <p:tavLst>
                                        <p:tav tm="0">
                                          <p:val>
                                            <p:strVal val="#ppt_y-.1"/>
                                          </p:val>
                                        </p:tav>
                                        <p:tav tm="100000">
                                          <p:val>
                                            <p:strVal val="#ppt_y"/>
                                          </p:val>
                                        </p:tav>
                                      </p:tavLst>
                                    </p:anim>
                                  </p:childTnLst>
                                </p:cTn>
                              </p:par>
                              <p:par>
                                <p:cTn id="39" presetID="47" presetClass="entr" presetSubtype="0" fill="hold" grpId="0" nodeType="withEffect">
                                  <p:stCondLst>
                                    <p:cond delay="0"/>
                                  </p:stCondLst>
                                  <p:childTnLst>
                                    <p:set>
                                      <p:cBhvr>
                                        <p:cTn id="40" dur="1" fill="hold">
                                          <p:stCondLst>
                                            <p:cond delay="0"/>
                                          </p:stCondLst>
                                        </p:cTn>
                                        <p:tgtEl>
                                          <p:spTgt spid="32"/>
                                        </p:tgtEl>
                                        <p:attrNameLst>
                                          <p:attrName>style.visibility</p:attrName>
                                        </p:attrNameLst>
                                      </p:cBhvr>
                                      <p:to>
                                        <p:strVal val="visible"/>
                                      </p:to>
                                    </p:set>
                                    <p:animEffect>
                                      <p:cBhvr>
                                        <p:cTn id="41" dur="600"/>
                                        <p:tgtEl>
                                          <p:spTgt spid="32"/>
                                        </p:tgtEl>
                                      </p:cBhvr>
                                    </p:animEffect>
                                    <p:anim calcmode="lin" valueType="num">
                                      <p:cBhvr>
                                        <p:cTn id="42" dur="600" fill="hold"/>
                                        <p:tgtEl>
                                          <p:spTgt spid="32"/>
                                        </p:tgtEl>
                                        <p:attrNameLst>
                                          <p:attrName>ppt_x</p:attrName>
                                        </p:attrNameLst>
                                      </p:cBhvr>
                                      <p:tavLst>
                                        <p:tav tm="0">
                                          <p:val>
                                            <p:strVal val="#ppt_x"/>
                                          </p:val>
                                        </p:tav>
                                        <p:tav tm="100000">
                                          <p:val>
                                            <p:strVal val="#ppt_x"/>
                                          </p:val>
                                        </p:tav>
                                      </p:tavLst>
                                    </p:anim>
                                    <p:anim calcmode="lin" valueType="num">
                                      <p:cBhvr>
                                        <p:cTn id="43" dur="600" fill="hold"/>
                                        <p:tgtEl>
                                          <p:spTgt spid="32"/>
                                        </p:tgtEl>
                                        <p:attrNameLst>
                                          <p:attrName>ppt_y</p:attrName>
                                        </p:attrNameLst>
                                      </p:cBhvr>
                                      <p:tavLst>
                                        <p:tav tm="0">
                                          <p:val>
                                            <p:strVal val="#ppt_y-.1"/>
                                          </p:val>
                                        </p:tav>
                                        <p:tav tm="100000">
                                          <p:val>
                                            <p:strVal val="#ppt_y"/>
                                          </p:val>
                                        </p:tav>
                                      </p:tavLst>
                                    </p:anim>
                                  </p:childTnLst>
                                </p:cTn>
                              </p:par>
                            </p:childTnLst>
                          </p:cTn>
                        </p:par>
                        <p:par>
                          <p:cTn id="44" fill="hold">
                            <p:stCondLst>
                              <p:cond delay="1950"/>
                            </p:stCondLst>
                            <p:childTnLst>
                              <p:par>
                                <p:cTn id="45" presetID="10" presetClass="entr" presetSubtype="0" fill="hold" grpId="0" nodeType="afterEffect">
                                  <p:stCondLst>
                                    <p:cond delay="0"/>
                                  </p:stCondLst>
                                  <p:childTnLst>
                                    <p:set>
                                      <p:cBhvr>
                                        <p:cTn id="46" dur="1" fill="hold">
                                          <p:stCondLst>
                                            <p:cond delay="0"/>
                                          </p:stCondLst>
                                        </p:cTn>
                                        <p:tgtEl>
                                          <p:spTgt spid="20"/>
                                        </p:tgtEl>
                                        <p:attrNameLst>
                                          <p:attrName>style.visibility</p:attrName>
                                        </p:attrNameLst>
                                      </p:cBhvr>
                                      <p:to>
                                        <p:strVal val="visible"/>
                                      </p:to>
                                    </p:set>
                                    <p:anim calcmode="lin" valueType="num">
                                      <p:cBhvr>
                                        <p:cTn id="47" dur="300" fill="hold"/>
                                        <p:tgtEl>
                                          <p:spTgt spid="20"/>
                                        </p:tgtEl>
                                        <p:attrNameLst>
                                          <p:attrName>ppt_w</p:attrName>
                                        </p:attrNameLst>
                                      </p:cBhvr>
                                      <p:tavLst>
                                        <p:tav tm="0">
                                          <p:val>
                                            <p:fltVal val="0"/>
                                          </p:val>
                                        </p:tav>
                                        <p:tav tm="100000">
                                          <p:val>
                                            <p:strVal val="#ppt_w"/>
                                          </p:val>
                                        </p:tav>
                                      </p:tavLst>
                                    </p:anim>
                                    <p:anim calcmode="lin" valueType="num">
                                      <p:cBhvr>
                                        <p:cTn id="48" dur="300" fill="hold"/>
                                        <p:tgtEl>
                                          <p:spTgt spid="20"/>
                                        </p:tgtEl>
                                        <p:attrNameLst>
                                          <p:attrName>ppt_h</p:attrName>
                                        </p:attrNameLst>
                                      </p:cBhvr>
                                      <p:tavLst>
                                        <p:tav tm="0">
                                          <p:val>
                                            <p:fltVal val="0"/>
                                          </p:val>
                                        </p:tav>
                                        <p:tav tm="100000">
                                          <p:val>
                                            <p:strVal val="#ppt_h"/>
                                          </p:val>
                                        </p:tav>
                                      </p:tavLst>
                                    </p:anim>
                                    <p:animEffect>
                                      <p:cBhvr>
                                        <p:cTn id="49" dur="300"/>
                                        <p:tgtEl>
                                          <p:spTgt spid="20"/>
                                        </p:tgtEl>
                                      </p:cBhvr>
                                    </p:animEffect>
                                  </p:childTnLst>
                                </p:cTn>
                              </p:par>
                              <p:par>
                                <p:cTn id="50" presetID="10" presetClass="entr" presetSubtype="0" fill="hold" nodeType="withEffect">
                                  <p:stCondLst>
                                    <p:cond delay="0"/>
                                  </p:stCondLst>
                                  <p:childTnLst>
                                    <p:set>
                                      <p:cBhvr>
                                        <p:cTn id="51" dur="1" fill="hold">
                                          <p:stCondLst>
                                            <p:cond delay="0"/>
                                          </p:stCondLst>
                                        </p:cTn>
                                        <p:tgtEl>
                                          <p:spTgt spid="8"/>
                                        </p:tgtEl>
                                        <p:attrNameLst>
                                          <p:attrName>style.visibility</p:attrName>
                                        </p:attrNameLst>
                                      </p:cBhvr>
                                      <p:to>
                                        <p:strVal val="visible"/>
                                      </p:to>
                                    </p:set>
                                    <p:anim calcmode="lin" valueType="num">
                                      <p:cBhvr>
                                        <p:cTn id="52" dur="300" fill="hold"/>
                                        <p:tgtEl>
                                          <p:spTgt spid="8"/>
                                        </p:tgtEl>
                                        <p:attrNameLst>
                                          <p:attrName>ppt_w</p:attrName>
                                        </p:attrNameLst>
                                      </p:cBhvr>
                                      <p:tavLst>
                                        <p:tav tm="0">
                                          <p:val>
                                            <p:fltVal val="0"/>
                                          </p:val>
                                        </p:tav>
                                        <p:tav tm="100000">
                                          <p:val>
                                            <p:strVal val="#ppt_w"/>
                                          </p:val>
                                        </p:tav>
                                      </p:tavLst>
                                    </p:anim>
                                    <p:anim calcmode="lin" valueType="num">
                                      <p:cBhvr>
                                        <p:cTn id="53" dur="300" fill="hold"/>
                                        <p:tgtEl>
                                          <p:spTgt spid="8"/>
                                        </p:tgtEl>
                                        <p:attrNameLst>
                                          <p:attrName>ppt_h</p:attrName>
                                        </p:attrNameLst>
                                      </p:cBhvr>
                                      <p:tavLst>
                                        <p:tav tm="0">
                                          <p:val>
                                            <p:fltVal val="0"/>
                                          </p:val>
                                        </p:tav>
                                        <p:tav tm="100000">
                                          <p:val>
                                            <p:strVal val="#ppt_h"/>
                                          </p:val>
                                        </p:tav>
                                      </p:tavLst>
                                    </p:anim>
                                    <p:animEffect>
                                      <p:cBhvr>
                                        <p:cTn id="54" dur="300"/>
                                        <p:tgtEl>
                                          <p:spTgt spid="8"/>
                                        </p:tgtEl>
                                      </p:cBhvr>
                                    </p:animEffect>
                                  </p:childTnLst>
                                </p:cTn>
                              </p:par>
                            </p:childTnLst>
                          </p:cTn>
                        </p:par>
                        <p:par>
                          <p:cTn id="55" fill="hold">
                            <p:stCondLst>
                              <p:cond delay="2250"/>
                            </p:stCondLst>
                            <p:childTnLst>
                              <p:par>
                                <p:cTn id="56" presetID="47" presetClass="entr" presetSubtype="0" fill="hold" grpId="0" nodeType="afterEffect">
                                  <p:stCondLst>
                                    <p:cond delay="0"/>
                                  </p:stCondLst>
                                  <p:childTnLst>
                                    <p:set>
                                      <p:cBhvr>
                                        <p:cTn id="57" dur="1" fill="hold">
                                          <p:stCondLst>
                                            <p:cond delay="0"/>
                                          </p:stCondLst>
                                        </p:cTn>
                                        <p:tgtEl>
                                          <p:spTgt spid="27"/>
                                        </p:tgtEl>
                                        <p:attrNameLst>
                                          <p:attrName>style.visibility</p:attrName>
                                        </p:attrNameLst>
                                      </p:cBhvr>
                                      <p:to>
                                        <p:strVal val="visible"/>
                                      </p:to>
                                    </p:set>
                                    <p:animEffect>
                                      <p:cBhvr>
                                        <p:cTn id="58" dur="600"/>
                                        <p:tgtEl>
                                          <p:spTgt spid="27"/>
                                        </p:tgtEl>
                                      </p:cBhvr>
                                    </p:animEffect>
                                    <p:anim calcmode="lin" valueType="num">
                                      <p:cBhvr>
                                        <p:cTn id="59" dur="600" fill="hold"/>
                                        <p:tgtEl>
                                          <p:spTgt spid="27"/>
                                        </p:tgtEl>
                                        <p:attrNameLst>
                                          <p:attrName>ppt_x</p:attrName>
                                        </p:attrNameLst>
                                      </p:cBhvr>
                                      <p:tavLst>
                                        <p:tav tm="0">
                                          <p:val>
                                            <p:strVal val="#ppt_x"/>
                                          </p:val>
                                        </p:tav>
                                        <p:tav tm="100000">
                                          <p:val>
                                            <p:strVal val="#ppt_x"/>
                                          </p:val>
                                        </p:tav>
                                      </p:tavLst>
                                    </p:anim>
                                    <p:anim calcmode="lin" valueType="num">
                                      <p:cBhvr>
                                        <p:cTn id="60" dur="600" fill="hold"/>
                                        <p:tgtEl>
                                          <p:spTgt spid="27"/>
                                        </p:tgtEl>
                                        <p:attrNameLst>
                                          <p:attrName>ppt_y</p:attrName>
                                        </p:attrNameLst>
                                      </p:cBhvr>
                                      <p:tavLst>
                                        <p:tav tm="0">
                                          <p:val>
                                            <p:strVal val="#ppt_y-.1"/>
                                          </p:val>
                                        </p:tav>
                                        <p:tav tm="100000">
                                          <p:val>
                                            <p:strVal val="#ppt_y"/>
                                          </p:val>
                                        </p:tav>
                                      </p:tavLst>
                                    </p:anim>
                                  </p:childTnLst>
                                </p:cTn>
                              </p:par>
                              <p:par>
                                <p:cTn id="61" presetID="47" presetClass="entr" presetSubtype="0" fill="hold" grpId="0" nodeType="withEffect">
                                  <p:stCondLst>
                                    <p:cond delay="0"/>
                                  </p:stCondLst>
                                  <p:childTnLst>
                                    <p:set>
                                      <p:cBhvr>
                                        <p:cTn id="62" dur="1" fill="hold">
                                          <p:stCondLst>
                                            <p:cond delay="0"/>
                                          </p:stCondLst>
                                        </p:cTn>
                                        <p:tgtEl>
                                          <p:spTgt spid="26"/>
                                        </p:tgtEl>
                                        <p:attrNameLst>
                                          <p:attrName>style.visibility</p:attrName>
                                        </p:attrNameLst>
                                      </p:cBhvr>
                                      <p:to>
                                        <p:strVal val="visible"/>
                                      </p:to>
                                    </p:set>
                                    <p:animEffect>
                                      <p:cBhvr>
                                        <p:cTn id="63" dur="600"/>
                                        <p:tgtEl>
                                          <p:spTgt spid="26"/>
                                        </p:tgtEl>
                                      </p:cBhvr>
                                    </p:animEffect>
                                    <p:anim calcmode="lin" valueType="num">
                                      <p:cBhvr>
                                        <p:cTn id="64" dur="600" fill="hold"/>
                                        <p:tgtEl>
                                          <p:spTgt spid="26"/>
                                        </p:tgtEl>
                                        <p:attrNameLst>
                                          <p:attrName>ppt_x</p:attrName>
                                        </p:attrNameLst>
                                      </p:cBhvr>
                                      <p:tavLst>
                                        <p:tav tm="0">
                                          <p:val>
                                            <p:strVal val="#ppt_x"/>
                                          </p:val>
                                        </p:tav>
                                        <p:tav tm="100000">
                                          <p:val>
                                            <p:strVal val="#ppt_x"/>
                                          </p:val>
                                        </p:tav>
                                      </p:tavLst>
                                    </p:anim>
                                    <p:anim calcmode="lin" valueType="num">
                                      <p:cBhvr>
                                        <p:cTn id="65" dur="600" fill="hold"/>
                                        <p:tgtEl>
                                          <p:spTgt spid="26"/>
                                        </p:tgtEl>
                                        <p:attrNameLst>
                                          <p:attrName>ppt_y</p:attrName>
                                        </p:attrNameLst>
                                      </p:cBhvr>
                                      <p:tavLst>
                                        <p:tav tm="0">
                                          <p:val>
                                            <p:strVal val="#ppt_y-.1"/>
                                          </p:val>
                                        </p:tav>
                                        <p:tav tm="100000">
                                          <p:val>
                                            <p:strVal val="#ppt_y"/>
                                          </p:val>
                                        </p:tav>
                                      </p:tavLst>
                                    </p:anim>
                                  </p:childTnLst>
                                </p:cTn>
                              </p:par>
                              <p:par>
                                <p:cTn id="66" presetID="42" presetClass="entr" presetSubtype="0" fill="hold" grpId="0" nodeType="withEffect">
                                  <p:stCondLst>
                                    <p:cond delay="0"/>
                                  </p:stCondLst>
                                  <p:childTnLst>
                                    <p:set>
                                      <p:cBhvr>
                                        <p:cTn id="67" dur="1" fill="hold">
                                          <p:stCondLst>
                                            <p:cond delay="0"/>
                                          </p:stCondLst>
                                        </p:cTn>
                                        <p:tgtEl>
                                          <p:spTgt spid="11"/>
                                        </p:tgtEl>
                                        <p:attrNameLst>
                                          <p:attrName>style.visibility</p:attrName>
                                        </p:attrNameLst>
                                      </p:cBhvr>
                                      <p:to>
                                        <p:strVal val="visible"/>
                                      </p:to>
                                    </p:set>
                                    <p:animEffect>
                                      <p:cBhvr>
                                        <p:cTn id="68" dur="600"/>
                                        <p:tgtEl>
                                          <p:spTgt spid="11"/>
                                        </p:tgtEl>
                                      </p:cBhvr>
                                    </p:animEffect>
                                    <p:anim calcmode="lin" valueType="num">
                                      <p:cBhvr>
                                        <p:cTn id="69" dur="600" fill="hold"/>
                                        <p:tgtEl>
                                          <p:spTgt spid="11"/>
                                        </p:tgtEl>
                                        <p:attrNameLst>
                                          <p:attrName>ppt_x</p:attrName>
                                        </p:attrNameLst>
                                      </p:cBhvr>
                                      <p:tavLst>
                                        <p:tav tm="0">
                                          <p:val>
                                            <p:strVal val="#ppt_x"/>
                                          </p:val>
                                        </p:tav>
                                        <p:tav tm="100000">
                                          <p:val>
                                            <p:strVal val="#ppt_x"/>
                                          </p:val>
                                        </p:tav>
                                      </p:tavLst>
                                    </p:anim>
                                    <p:anim calcmode="lin" valueType="num">
                                      <p:cBhvr>
                                        <p:cTn id="70" dur="600" fill="hold"/>
                                        <p:tgtEl>
                                          <p:spTgt spid="11"/>
                                        </p:tgtEl>
                                        <p:attrNameLst>
                                          <p:attrName>ppt_y</p:attrName>
                                        </p:attrNameLst>
                                      </p:cBhvr>
                                      <p:tavLst>
                                        <p:tav tm="0">
                                          <p:val>
                                            <p:strVal val="#ppt_y+.1"/>
                                          </p:val>
                                        </p:tav>
                                        <p:tav tm="100000">
                                          <p:val>
                                            <p:strVal val="#ppt_y"/>
                                          </p:val>
                                        </p:tav>
                                      </p:tavLst>
                                    </p:anim>
                                  </p:childTnLst>
                                </p:cTn>
                              </p:par>
                              <p:par>
                                <p:cTn id="71" presetID="42" presetClass="entr" presetSubtype="0" fill="hold" grpId="0" nodeType="withEffect">
                                  <p:stCondLst>
                                    <p:cond delay="0"/>
                                  </p:stCondLst>
                                  <p:childTnLst>
                                    <p:set>
                                      <p:cBhvr>
                                        <p:cTn id="72" dur="1" fill="hold">
                                          <p:stCondLst>
                                            <p:cond delay="0"/>
                                          </p:stCondLst>
                                        </p:cTn>
                                        <p:tgtEl>
                                          <p:spTgt spid="34"/>
                                        </p:tgtEl>
                                        <p:attrNameLst>
                                          <p:attrName>style.visibility</p:attrName>
                                        </p:attrNameLst>
                                      </p:cBhvr>
                                      <p:to>
                                        <p:strVal val="visible"/>
                                      </p:to>
                                    </p:set>
                                    <p:animEffect>
                                      <p:cBhvr>
                                        <p:cTn id="73" dur="600"/>
                                        <p:tgtEl>
                                          <p:spTgt spid="34"/>
                                        </p:tgtEl>
                                      </p:cBhvr>
                                    </p:animEffect>
                                    <p:anim calcmode="lin" valueType="num">
                                      <p:cBhvr>
                                        <p:cTn id="74" dur="600" fill="hold"/>
                                        <p:tgtEl>
                                          <p:spTgt spid="34"/>
                                        </p:tgtEl>
                                        <p:attrNameLst>
                                          <p:attrName>ppt_x</p:attrName>
                                        </p:attrNameLst>
                                      </p:cBhvr>
                                      <p:tavLst>
                                        <p:tav tm="0">
                                          <p:val>
                                            <p:strVal val="#ppt_x"/>
                                          </p:val>
                                        </p:tav>
                                        <p:tav tm="100000">
                                          <p:val>
                                            <p:strVal val="#ppt_x"/>
                                          </p:val>
                                        </p:tav>
                                      </p:tavLst>
                                    </p:anim>
                                    <p:anim calcmode="lin" valueType="num">
                                      <p:cBhvr>
                                        <p:cTn id="75" dur="600" fill="hold"/>
                                        <p:tgtEl>
                                          <p:spTgt spid="34"/>
                                        </p:tgtEl>
                                        <p:attrNameLst>
                                          <p:attrName>ppt_y</p:attrName>
                                        </p:attrNameLst>
                                      </p:cBhvr>
                                      <p:tavLst>
                                        <p:tav tm="0">
                                          <p:val>
                                            <p:strVal val="#ppt_y+.1"/>
                                          </p:val>
                                        </p:tav>
                                        <p:tav tm="100000">
                                          <p:val>
                                            <p:strVal val="#ppt_y"/>
                                          </p:val>
                                        </p:tav>
                                      </p:tavLst>
                                    </p:anim>
                                  </p:childTnLst>
                                </p:cTn>
                              </p:par>
                            </p:childTnLst>
                          </p:cTn>
                        </p:par>
                        <p:par>
                          <p:cTn id="76" fill="hold">
                            <p:stCondLst>
                              <p:cond delay="2850"/>
                            </p:stCondLst>
                            <p:childTnLst>
                              <p:par>
                                <p:cTn id="77" presetID="10" presetClass="entr" presetSubtype="0" fill="hold" grpId="0" nodeType="afterEffect">
                                  <p:stCondLst>
                                    <p:cond delay="0"/>
                                  </p:stCondLst>
                                  <p:childTnLst>
                                    <p:set>
                                      <p:cBhvr>
                                        <p:cTn id="78" dur="1" fill="hold">
                                          <p:stCondLst>
                                            <p:cond delay="0"/>
                                          </p:stCondLst>
                                        </p:cTn>
                                        <p:tgtEl>
                                          <p:spTgt spid="21"/>
                                        </p:tgtEl>
                                        <p:attrNameLst>
                                          <p:attrName>style.visibility</p:attrName>
                                        </p:attrNameLst>
                                      </p:cBhvr>
                                      <p:to>
                                        <p:strVal val="visible"/>
                                      </p:to>
                                    </p:set>
                                    <p:anim calcmode="lin" valueType="num">
                                      <p:cBhvr>
                                        <p:cTn id="79" dur="300" fill="hold"/>
                                        <p:tgtEl>
                                          <p:spTgt spid="21"/>
                                        </p:tgtEl>
                                        <p:attrNameLst>
                                          <p:attrName>ppt_w</p:attrName>
                                        </p:attrNameLst>
                                      </p:cBhvr>
                                      <p:tavLst>
                                        <p:tav tm="0">
                                          <p:val>
                                            <p:fltVal val="0"/>
                                          </p:val>
                                        </p:tav>
                                        <p:tav tm="100000">
                                          <p:val>
                                            <p:strVal val="#ppt_w"/>
                                          </p:val>
                                        </p:tav>
                                      </p:tavLst>
                                    </p:anim>
                                    <p:anim calcmode="lin" valueType="num">
                                      <p:cBhvr>
                                        <p:cTn id="80" dur="300" fill="hold"/>
                                        <p:tgtEl>
                                          <p:spTgt spid="21"/>
                                        </p:tgtEl>
                                        <p:attrNameLst>
                                          <p:attrName>ppt_h</p:attrName>
                                        </p:attrNameLst>
                                      </p:cBhvr>
                                      <p:tavLst>
                                        <p:tav tm="0">
                                          <p:val>
                                            <p:fltVal val="0"/>
                                          </p:val>
                                        </p:tav>
                                        <p:tav tm="100000">
                                          <p:val>
                                            <p:strVal val="#ppt_h"/>
                                          </p:val>
                                        </p:tav>
                                      </p:tavLst>
                                    </p:anim>
                                    <p:animEffect>
                                      <p:cBhvr>
                                        <p:cTn id="81" dur="300"/>
                                        <p:tgtEl>
                                          <p:spTgt spid="21"/>
                                        </p:tgtEl>
                                      </p:cBhvr>
                                    </p:animEffect>
                                  </p:childTnLst>
                                </p:cTn>
                              </p:par>
                              <p:par>
                                <p:cTn id="82" presetID="10" presetClass="entr" presetSubtype="0" fill="hold" nodeType="withEffect">
                                  <p:stCondLst>
                                    <p:cond delay="0"/>
                                  </p:stCondLst>
                                  <p:childTnLst>
                                    <p:set>
                                      <p:cBhvr>
                                        <p:cTn id="83" dur="1" fill="hold">
                                          <p:stCondLst>
                                            <p:cond delay="0"/>
                                          </p:stCondLst>
                                        </p:cTn>
                                        <p:tgtEl>
                                          <p:spTgt spid="12"/>
                                        </p:tgtEl>
                                        <p:attrNameLst>
                                          <p:attrName>style.visibility</p:attrName>
                                        </p:attrNameLst>
                                      </p:cBhvr>
                                      <p:to>
                                        <p:strVal val="visible"/>
                                      </p:to>
                                    </p:set>
                                    <p:anim calcmode="lin" valueType="num">
                                      <p:cBhvr>
                                        <p:cTn id="84" dur="300" fill="hold"/>
                                        <p:tgtEl>
                                          <p:spTgt spid="12"/>
                                        </p:tgtEl>
                                        <p:attrNameLst>
                                          <p:attrName>ppt_w</p:attrName>
                                        </p:attrNameLst>
                                      </p:cBhvr>
                                      <p:tavLst>
                                        <p:tav tm="0">
                                          <p:val>
                                            <p:fltVal val="0"/>
                                          </p:val>
                                        </p:tav>
                                        <p:tav tm="100000">
                                          <p:val>
                                            <p:strVal val="#ppt_w"/>
                                          </p:val>
                                        </p:tav>
                                      </p:tavLst>
                                    </p:anim>
                                    <p:anim calcmode="lin" valueType="num">
                                      <p:cBhvr>
                                        <p:cTn id="85" dur="300" fill="hold"/>
                                        <p:tgtEl>
                                          <p:spTgt spid="12"/>
                                        </p:tgtEl>
                                        <p:attrNameLst>
                                          <p:attrName>ppt_h</p:attrName>
                                        </p:attrNameLst>
                                      </p:cBhvr>
                                      <p:tavLst>
                                        <p:tav tm="0">
                                          <p:val>
                                            <p:fltVal val="0"/>
                                          </p:val>
                                        </p:tav>
                                        <p:tav tm="100000">
                                          <p:val>
                                            <p:strVal val="#ppt_h"/>
                                          </p:val>
                                        </p:tav>
                                      </p:tavLst>
                                    </p:anim>
                                    <p:animEffect>
                                      <p:cBhvr>
                                        <p:cTn id="86" dur="300"/>
                                        <p:tgtEl>
                                          <p:spTgt spid="12"/>
                                        </p:tgtEl>
                                      </p:cBhvr>
                                    </p:animEffect>
                                  </p:childTnLst>
                                </p:cTn>
                              </p:par>
                            </p:childTnLst>
                          </p:cTn>
                        </p:par>
                        <p:par>
                          <p:cTn id="87" fill="hold">
                            <p:stCondLst>
                              <p:cond delay="3150"/>
                            </p:stCondLst>
                            <p:childTnLst>
                              <p:par>
                                <p:cTn id="88" presetID="42" presetClass="entr" presetSubtype="0" fill="hold" grpId="0" nodeType="afterEffect">
                                  <p:stCondLst>
                                    <p:cond delay="0"/>
                                  </p:stCondLst>
                                  <p:childTnLst>
                                    <p:set>
                                      <p:cBhvr>
                                        <p:cTn id="89" dur="1" fill="hold">
                                          <p:stCondLst>
                                            <p:cond delay="0"/>
                                          </p:stCondLst>
                                        </p:cTn>
                                        <p:tgtEl>
                                          <p:spTgt spid="29"/>
                                        </p:tgtEl>
                                        <p:attrNameLst>
                                          <p:attrName>style.visibility</p:attrName>
                                        </p:attrNameLst>
                                      </p:cBhvr>
                                      <p:to>
                                        <p:strVal val="visible"/>
                                      </p:to>
                                    </p:set>
                                    <p:animEffect>
                                      <p:cBhvr>
                                        <p:cTn id="90" dur="600"/>
                                        <p:tgtEl>
                                          <p:spTgt spid="29"/>
                                        </p:tgtEl>
                                      </p:cBhvr>
                                    </p:animEffect>
                                    <p:anim calcmode="lin" valueType="num">
                                      <p:cBhvr>
                                        <p:cTn id="91" dur="600" fill="hold"/>
                                        <p:tgtEl>
                                          <p:spTgt spid="29"/>
                                        </p:tgtEl>
                                        <p:attrNameLst>
                                          <p:attrName>ppt_x</p:attrName>
                                        </p:attrNameLst>
                                      </p:cBhvr>
                                      <p:tavLst>
                                        <p:tav tm="0">
                                          <p:val>
                                            <p:strVal val="#ppt_x"/>
                                          </p:val>
                                        </p:tav>
                                        <p:tav tm="100000">
                                          <p:val>
                                            <p:strVal val="#ppt_x"/>
                                          </p:val>
                                        </p:tav>
                                      </p:tavLst>
                                    </p:anim>
                                    <p:anim calcmode="lin" valueType="num">
                                      <p:cBhvr>
                                        <p:cTn id="92" dur="600" fill="hold"/>
                                        <p:tgtEl>
                                          <p:spTgt spid="29"/>
                                        </p:tgtEl>
                                        <p:attrNameLst>
                                          <p:attrName>ppt_y</p:attrName>
                                        </p:attrNameLst>
                                      </p:cBhvr>
                                      <p:tavLst>
                                        <p:tav tm="0">
                                          <p:val>
                                            <p:strVal val="#ppt_y+.1"/>
                                          </p:val>
                                        </p:tav>
                                        <p:tav tm="100000">
                                          <p:val>
                                            <p:strVal val="#ppt_y"/>
                                          </p:val>
                                        </p:tav>
                                      </p:tavLst>
                                    </p:anim>
                                  </p:childTnLst>
                                </p:cTn>
                              </p:par>
                              <p:par>
                                <p:cTn id="93" presetID="42" presetClass="entr" presetSubtype="0" fill="hold" grpId="0" nodeType="withEffect">
                                  <p:stCondLst>
                                    <p:cond delay="0"/>
                                  </p:stCondLst>
                                  <p:childTnLst>
                                    <p:set>
                                      <p:cBhvr>
                                        <p:cTn id="94" dur="1" fill="hold">
                                          <p:stCondLst>
                                            <p:cond delay="0"/>
                                          </p:stCondLst>
                                        </p:cTn>
                                        <p:tgtEl>
                                          <p:spTgt spid="28"/>
                                        </p:tgtEl>
                                        <p:attrNameLst>
                                          <p:attrName>style.visibility</p:attrName>
                                        </p:attrNameLst>
                                      </p:cBhvr>
                                      <p:to>
                                        <p:strVal val="visible"/>
                                      </p:to>
                                    </p:set>
                                    <p:animEffect>
                                      <p:cBhvr>
                                        <p:cTn id="95" dur="600"/>
                                        <p:tgtEl>
                                          <p:spTgt spid="28"/>
                                        </p:tgtEl>
                                      </p:cBhvr>
                                    </p:animEffect>
                                    <p:anim calcmode="lin" valueType="num">
                                      <p:cBhvr>
                                        <p:cTn id="96" dur="600" fill="hold"/>
                                        <p:tgtEl>
                                          <p:spTgt spid="28"/>
                                        </p:tgtEl>
                                        <p:attrNameLst>
                                          <p:attrName>ppt_x</p:attrName>
                                        </p:attrNameLst>
                                      </p:cBhvr>
                                      <p:tavLst>
                                        <p:tav tm="0">
                                          <p:val>
                                            <p:strVal val="#ppt_x"/>
                                          </p:val>
                                        </p:tav>
                                        <p:tav tm="100000">
                                          <p:val>
                                            <p:strVal val="#ppt_x"/>
                                          </p:val>
                                        </p:tav>
                                      </p:tavLst>
                                    </p:anim>
                                    <p:anim calcmode="lin" valueType="num">
                                      <p:cBhvr>
                                        <p:cTn id="97" dur="600" fill="hold"/>
                                        <p:tgtEl>
                                          <p:spTgt spid="28"/>
                                        </p:tgtEl>
                                        <p:attrNameLst>
                                          <p:attrName>ppt_y</p:attrName>
                                        </p:attrNameLst>
                                      </p:cBhvr>
                                      <p:tavLst>
                                        <p:tav tm="0">
                                          <p:val>
                                            <p:strVal val="#ppt_y+.1"/>
                                          </p:val>
                                        </p:tav>
                                        <p:tav tm="100000">
                                          <p:val>
                                            <p:strVal val="#ppt_y"/>
                                          </p:val>
                                        </p:tav>
                                      </p:tavLst>
                                    </p:anim>
                                  </p:childTnLst>
                                </p:cTn>
                              </p:par>
                              <p:par>
                                <p:cTn id="98" presetID="47" presetClass="entr" presetSubtype="0" fill="hold" grpId="0" nodeType="withEffect">
                                  <p:stCondLst>
                                    <p:cond delay="0"/>
                                  </p:stCondLst>
                                  <p:childTnLst>
                                    <p:set>
                                      <p:cBhvr>
                                        <p:cTn id="99" dur="1" fill="hold">
                                          <p:stCondLst>
                                            <p:cond delay="0"/>
                                          </p:stCondLst>
                                        </p:cTn>
                                        <p:tgtEl>
                                          <p:spTgt spid="15"/>
                                        </p:tgtEl>
                                        <p:attrNameLst>
                                          <p:attrName>style.visibility</p:attrName>
                                        </p:attrNameLst>
                                      </p:cBhvr>
                                      <p:to>
                                        <p:strVal val="visible"/>
                                      </p:to>
                                    </p:set>
                                    <p:animEffect>
                                      <p:cBhvr>
                                        <p:cTn id="100" dur="600"/>
                                        <p:tgtEl>
                                          <p:spTgt spid="15"/>
                                        </p:tgtEl>
                                      </p:cBhvr>
                                    </p:animEffect>
                                    <p:anim calcmode="lin" valueType="num">
                                      <p:cBhvr>
                                        <p:cTn id="101" dur="600" fill="hold"/>
                                        <p:tgtEl>
                                          <p:spTgt spid="15"/>
                                        </p:tgtEl>
                                        <p:attrNameLst>
                                          <p:attrName>ppt_x</p:attrName>
                                        </p:attrNameLst>
                                      </p:cBhvr>
                                      <p:tavLst>
                                        <p:tav tm="0">
                                          <p:val>
                                            <p:strVal val="#ppt_x"/>
                                          </p:val>
                                        </p:tav>
                                        <p:tav tm="100000">
                                          <p:val>
                                            <p:strVal val="#ppt_x"/>
                                          </p:val>
                                        </p:tav>
                                      </p:tavLst>
                                    </p:anim>
                                    <p:anim calcmode="lin" valueType="num">
                                      <p:cBhvr>
                                        <p:cTn id="102" dur="600" fill="hold"/>
                                        <p:tgtEl>
                                          <p:spTgt spid="15"/>
                                        </p:tgtEl>
                                        <p:attrNameLst>
                                          <p:attrName>ppt_y</p:attrName>
                                        </p:attrNameLst>
                                      </p:cBhvr>
                                      <p:tavLst>
                                        <p:tav tm="0">
                                          <p:val>
                                            <p:strVal val="#ppt_y-.1"/>
                                          </p:val>
                                        </p:tav>
                                        <p:tav tm="100000">
                                          <p:val>
                                            <p:strVal val="#ppt_y"/>
                                          </p:val>
                                        </p:tav>
                                      </p:tavLst>
                                    </p:anim>
                                  </p:childTnLst>
                                </p:cTn>
                              </p:par>
                              <p:par>
                                <p:cTn id="103" presetID="47" presetClass="entr" presetSubtype="0" fill="hold" grpId="0" nodeType="withEffect">
                                  <p:stCondLst>
                                    <p:cond delay="0"/>
                                  </p:stCondLst>
                                  <p:childTnLst>
                                    <p:set>
                                      <p:cBhvr>
                                        <p:cTn id="104" dur="1" fill="hold">
                                          <p:stCondLst>
                                            <p:cond delay="0"/>
                                          </p:stCondLst>
                                        </p:cTn>
                                        <p:tgtEl>
                                          <p:spTgt spid="33"/>
                                        </p:tgtEl>
                                        <p:attrNameLst>
                                          <p:attrName>style.visibility</p:attrName>
                                        </p:attrNameLst>
                                      </p:cBhvr>
                                      <p:to>
                                        <p:strVal val="visible"/>
                                      </p:to>
                                    </p:set>
                                    <p:animEffect>
                                      <p:cBhvr>
                                        <p:cTn id="105" dur="600"/>
                                        <p:tgtEl>
                                          <p:spTgt spid="33"/>
                                        </p:tgtEl>
                                      </p:cBhvr>
                                    </p:animEffect>
                                    <p:anim calcmode="lin" valueType="num">
                                      <p:cBhvr>
                                        <p:cTn id="106" dur="600" fill="hold"/>
                                        <p:tgtEl>
                                          <p:spTgt spid="33"/>
                                        </p:tgtEl>
                                        <p:attrNameLst>
                                          <p:attrName>ppt_x</p:attrName>
                                        </p:attrNameLst>
                                      </p:cBhvr>
                                      <p:tavLst>
                                        <p:tav tm="0">
                                          <p:val>
                                            <p:strVal val="#ppt_x"/>
                                          </p:val>
                                        </p:tav>
                                        <p:tav tm="100000">
                                          <p:val>
                                            <p:strVal val="#ppt_x"/>
                                          </p:val>
                                        </p:tav>
                                      </p:tavLst>
                                    </p:anim>
                                    <p:anim calcmode="lin" valueType="num">
                                      <p:cBhvr>
                                        <p:cTn id="107" dur="600" fill="hold"/>
                                        <p:tgtEl>
                                          <p:spTgt spid="33"/>
                                        </p:tgtEl>
                                        <p:attrNameLst>
                                          <p:attrName>ppt_y</p:attrName>
                                        </p:attrNameLst>
                                      </p:cBhvr>
                                      <p:tavLst>
                                        <p:tav tm="0">
                                          <p:val>
                                            <p:strVal val="#ppt_y-.1"/>
                                          </p:val>
                                        </p:tav>
                                        <p:tav tm="100000">
                                          <p:val>
                                            <p:strVal val="#ppt_y"/>
                                          </p:val>
                                        </p:tav>
                                      </p:tavLst>
                                    </p:anim>
                                  </p:childTnLst>
                                </p:cTn>
                              </p:par>
                            </p:childTnLst>
                          </p:cTn>
                        </p:par>
                        <p:par>
                          <p:cTn id="108" fill="hold">
                            <p:stCondLst>
                              <p:cond delay="3750"/>
                            </p:stCondLst>
                            <p:childTnLst>
                              <p:par>
                                <p:cTn id="109" presetID="10" presetClass="entr" presetSubtype="0" fill="hold" grpId="0" nodeType="afterEffect">
                                  <p:stCondLst>
                                    <p:cond delay="0"/>
                                  </p:stCondLst>
                                  <p:childTnLst>
                                    <p:set>
                                      <p:cBhvr>
                                        <p:cTn id="110" dur="1" fill="hold">
                                          <p:stCondLst>
                                            <p:cond delay="0"/>
                                          </p:stCondLst>
                                        </p:cTn>
                                        <p:tgtEl>
                                          <p:spTgt spid="25"/>
                                        </p:tgtEl>
                                        <p:attrNameLst>
                                          <p:attrName>style.visibility</p:attrName>
                                        </p:attrNameLst>
                                      </p:cBhvr>
                                      <p:to>
                                        <p:strVal val="visible"/>
                                      </p:to>
                                    </p:set>
                                    <p:anim calcmode="lin" valueType="num">
                                      <p:cBhvr>
                                        <p:cTn id="111" dur="300" fill="hold"/>
                                        <p:tgtEl>
                                          <p:spTgt spid="25"/>
                                        </p:tgtEl>
                                        <p:attrNameLst>
                                          <p:attrName>ppt_w</p:attrName>
                                        </p:attrNameLst>
                                      </p:cBhvr>
                                      <p:tavLst>
                                        <p:tav tm="0">
                                          <p:val>
                                            <p:fltVal val="0"/>
                                          </p:val>
                                        </p:tav>
                                        <p:tav tm="100000">
                                          <p:val>
                                            <p:strVal val="#ppt_w"/>
                                          </p:val>
                                        </p:tav>
                                      </p:tavLst>
                                    </p:anim>
                                    <p:anim calcmode="lin" valueType="num">
                                      <p:cBhvr>
                                        <p:cTn id="112" dur="300" fill="hold"/>
                                        <p:tgtEl>
                                          <p:spTgt spid="25"/>
                                        </p:tgtEl>
                                        <p:attrNameLst>
                                          <p:attrName>ppt_h</p:attrName>
                                        </p:attrNameLst>
                                      </p:cBhvr>
                                      <p:tavLst>
                                        <p:tav tm="0">
                                          <p:val>
                                            <p:fltVal val="0"/>
                                          </p:val>
                                        </p:tav>
                                        <p:tav tm="100000">
                                          <p:val>
                                            <p:strVal val="#ppt_h"/>
                                          </p:val>
                                        </p:tav>
                                      </p:tavLst>
                                    </p:anim>
                                    <p:animEffect>
                                      <p:cBhvr>
                                        <p:cTn id="113" dur="300"/>
                                        <p:tgtEl>
                                          <p:spTgt spid="25"/>
                                        </p:tgtEl>
                                      </p:cBhvr>
                                    </p:animEffect>
                                  </p:childTnLst>
                                </p:cTn>
                              </p:par>
                              <p:par>
                                <p:cTn id="114" presetID="10" presetClass="entr" presetSubtype="0" fill="hold" nodeType="withEffect">
                                  <p:stCondLst>
                                    <p:cond delay="0"/>
                                  </p:stCondLst>
                                  <p:childTnLst>
                                    <p:set>
                                      <p:cBhvr>
                                        <p:cTn id="115" dur="1" fill="hold">
                                          <p:stCondLst>
                                            <p:cond delay="0"/>
                                          </p:stCondLst>
                                        </p:cTn>
                                        <p:tgtEl>
                                          <p:spTgt spid="22"/>
                                        </p:tgtEl>
                                        <p:attrNameLst>
                                          <p:attrName>style.visibility</p:attrName>
                                        </p:attrNameLst>
                                      </p:cBhvr>
                                      <p:to>
                                        <p:strVal val="visible"/>
                                      </p:to>
                                    </p:set>
                                    <p:anim calcmode="lin" valueType="num">
                                      <p:cBhvr>
                                        <p:cTn id="116" dur="300" fill="hold"/>
                                        <p:tgtEl>
                                          <p:spTgt spid="22"/>
                                        </p:tgtEl>
                                        <p:attrNameLst>
                                          <p:attrName>ppt_w</p:attrName>
                                        </p:attrNameLst>
                                      </p:cBhvr>
                                      <p:tavLst>
                                        <p:tav tm="0">
                                          <p:val>
                                            <p:fltVal val="0"/>
                                          </p:val>
                                        </p:tav>
                                        <p:tav tm="100000">
                                          <p:val>
                                            <p:strVal val="#ppt_w"/>
                                          </p:val>
                                        </p:tav>
                                      </p:tavLst>
                                    </p:anim>
                                    <p:anim calcmode="lin" valueType="num">
                                      <p:cBhvr>
                                        <p:cTn id="117" dur="300" fill="hold"/>
                                        <p:tgtEl>
                                          <p:spTgt spid="22"/>
                                        </p:tgtEl>
                                        <p:attrNameLst>
                                          <p:attrName>ppt_h</p:attrName>
                                        </p:attrNameLst>
                                      </p:cBhvr>
                                      <p:tavLst>
                                        <p:tav tm="0">
                                          <p:val>
                                            <p:fltVal val="0"/>
                                          </p:val>
                                        </p:tav>
                                        <p:tav tm="100000">
                                          <p:val>
                                            <p:strVal val="#ppt_h"/>
                                          </p:val>
                                        </p:tav>
                                      </p:tavLst>
                                    </p:anim>
                                    <p:animEffect>
                                      <p:cBhvr>
                                        <p:cTn id="118" dur="300"/>
                                        <p:tgtEl>
                                          <p:spTgt spid="22"/>
                                        </p:tgtEl>
                                      </p:cBhvr>
                                    </p:animEffect>
                                  </p:childTnLst>
                                </p:cTn>
                              </p:par>
                            </p:childTnLst>
                          </p:cTn>
                        </p:par>
                        <p:par>
                          <p:cTn id="119" fill="hold">
                            <p:stCondLst>
                              <p:cond delay="4050"/>
                            </p:stCondLst>
                            <p:childTnLst>
                              <p:par>
                                <p:cTn id="120" presetID="47" presetClass="entr" presetSubtype="0" fill="hold" grpId="0" nodeType="afterEffect">
                                  <p:stCondLst>
                                    <p:cond delay="0"/>
                                  </p:stCondLst>
                                  <p:childTnLst>
                                    <p:set>
                                      <p:cBhvr>
                                        <p:cTn id="121" dur="1" fill="hold">
                                          <p:stCondLst>
                                            <p:cond delay="0"/>
                                          </p:stCondLst>
                                        </p:cTn>
                                        <p:tgtEl>
                                          <p:spTgt spid="31"/>
                                        </p:tgtEl>
                                        <p:attrNameLst>
                                          <p:attrName>style.visibility</p:attrName>
                                        </p:attrNameLst>
                                      </p:cBhvr>
                                      <p:to>
                                        <p:strVal val="visible"/>
                                      </p:to>
                                    </p:set>
                                    <p:animEffect>
                                      <p:cBhvr>
                                        <p:cTn id="122" dur="600"/>
                                        <p:tgtEl>
                                          <p:spTgt spid="31"/>
                                        </p:tgtEl>
                                      </p:cBhvr>
                                    </p:animEffect>
                                    <p:anim calcmode="lin" valueType="num">
                                      <p:cBhvr>
                                        <p:cTn id="123" dur="600" fill="hold"/>
                                        <p:tgtEl>
                                          <p:spTgt spid="31"/>
                                        </p:tgtEl>
                                        <p:attrNameLst>
                                          <p:attrName>ppt_x</p:attrName>
                                        </p:attrNameLst>
                                      </p:cBhvr>
                                      <p:tavLst>
                                        <p:tav tm="0">
                                          <p:val>
                                            <p:strVal val="#ppt_x"/>
                                          </p:val>
                                        </p:tav>
                                        <p:tav tm="100000">
                                          <p:val>
                                            <p:strVal val="#ppt_x"/>
                                          </p:val>
                                        </p:tav>
                                      </p:tavLst>
                                    </p:anim>
                                    <p:anim calcmode="lin" valueType="num">
                                      <p:cBhvr>
                                        <p:cTn id="124" dur="600" fill="hold"/>
                                        <p:tgtEl>
                                          <p:spTgt spid="31"/>
                                        </p:tgtEl>
                                        <p:attrNameLst>
                                          <p:attrName>ppt_y</p:attrName>
                                        </p:attrNameLst>
                                      </p:cBhvr>
                                      <p:tavLst>
                                        <p:tav tm="0">
                                          <p:val>
                                            <p:strVal val="#ppt_y-.1"/>
                                          </p:val>
                                        </p:tav>
                                        <p:tav tm="100000">
                                          <p:val>
                                            <p:strVal val="#ppt_y"/>
                                          </p:val>
                                        </p:tav>
                                      </p:tavLst>
                                    </p:anim>
                                  </p:childTnLst>
                                </p:cTn>
                              </p:par>
                              <p:par>
                                <p:cTn id="125" presetID="47" presetClass="entr" presetSubtype="0" fill="hold" grpId="0" nodeType="withEffect">
                                  <p:stCondLst>
                                    <p:cond delay="0"/>
                                  </p:stCondLst>
                                  <p:childTnLst>
                                    <p:set>
                                      <p:cBhvr>
                                        <p:cTn id="126" dur="1" fill="hold">
                                          <p:stCondLst>
                                            <p:cond delay="0"/>
                                          </p:stCondLst>
                                        </p:cTn>
                                        <p:tgtEl>
                                          <p:spTgt spid="30"/>
                                        </p:tgtEl>
                                        <p:attrNameLst>
                                          <p:attrName>style.visibility</p:attrName>
                                        </p:attrNameLst>
                                      </p:cBhvr>
                                      <p:to>
                                        <p:strVal val="visible"/>
                                      </p:to>
                                    </p:set>
                                    <p:animEffect>
                                      <p:cBhvr>
                                        <p:cTn id="127" dur="600"/>
                                        <p:tgtEl>
                                          <p:spTgt spid="30"/>
                                        </p:tgtEl>
                                      </p:cBhvr>
                                    </p:animEffect>
                                    <p:anim calcmode="lin" valueType="num">
                                      <p:cBhvr>
                                        <p:cTn id="128" dur="600" fill="hold"/>
                                        <p:tgtEl>
                                          <p:spTgt spid="30"/>
                                        </p:tgtEl>
                                        <p:attrNameLst>
                                          <p:attrName>ppt_x</p:attrName>
                                        </p:attrNameLst>
                                      </p:cBhvr>
                                      <p:tavLst>
                                        <p:tav tm="0">
                                          <p:val>
                                            <p:strVal val="#ppt_x"/>
                                          </p:val>
                                        </p:tav>
                                        <p:tav tm="100000">
                                          <p:val>
                                            <p:strVal val="#ppt_x"/>
                                          </p:val>
                                        </p:tav>
                                      </p:tavLst>
                                    </p:anim>
                                    <p:anim calcmode="lin" valueType="num">
                                      <p:cBhvr>
                                        <p:cTn id="129" dur="600" fill="hold"/>
                                        <p:tgtEl>
                                          <p:spTgt spid="30"/>
                                        </p:tgtEl>
                                        <p:attrNameLst>
                                          <p:attrName>ppt_y</p:attrName>
                                        </p:attrNameLst>
                                      </p:cBhvr>
                                      <p:tavLst>
                                        <p:tav tm="0">
                                          <p:val>
                                            <p:strVal val="#ppt_y-.1"/>
                                          </p:val>
                                        </p:tav>
                                        <p:tav tm="100000">
                                          <p:val>
                                            <p:strVal val="#ppt_y"/>
                                          </p:val>
                                        </p:tav>
                                      </p:tavLst>
                                    </p:anim>
                                  </p:childTnLst>
                                </p:cTn>
                              </p:par>
                              <p:par>
                                <p:cTn id="130" presetID="42" presetClass="entr" presetSubtype="0" fill="hold" grpId="0" nodeType="withEffect">
                                  <p:stCondLst>
                                    <p:cond delay="0"/>
                                  </p:stCondLst>
                                  <p:childTnLst>
                                    <p:set>
                                      <p:cBhvr>
                                        <p:cTn id="131" dur="1" fill="hold">
                                          <p:stCondLst>
                                            <p:cond delay="0"/>
                                          </p:stCondLst>
                                        </p:cTn>
                                        <p:tgtEl>
                                          <p:spTgt spid="16"/>
                                        </p:tgtEl>
                                        <p:attrNameLst>
                                          <p:attrName>style.visibility</p:attrName>
                                        </p:attrNameLst>
                                      </p:cBhvr>
                                      <p:to>
                                        <p:strVal val="visible"/>
                                      </p:to>
                                    </p:set>
                                    <p:animEffect>
                                      <p:cBhvr>
                                        <p:cTn id="132" dur="600"/>
                                        <p:tgtEl>
                                          <p:spTgt spid="16"/>
                                        </p:tgtEl>
                                      </p:cBhvr>
                                    </p:animEffect>
                                    <p:anim calcmode="lin" valueType="num">
                                      <p:cBhvr>
                                        <p:cTn id="133" dur="600" fill="hold"/>
                                        <p:tgtEl>
                                          <p:spTgt spid="16"/>
                                        </p:tgtEl>
                                        <p:attrNameLst>
                                          <p:attrName>ppt_x</p:attrName>
                                        </p:attrNameLst>
                                      </p:cBhvr>
                                      <p:tavLst>
                                        <p:tav tm="0">
                                          <p:val>
                                            <p:strVal val="#ppt_x"/>
                                          </p:val>
                                        </p:tav>
                                        <p:tav tm="100000">
                                          <p:val>
                                            <p:strVal val="#ppt_x"/>
                                          </p:val>
                                        </p:tav>
                                      </p:tavLst>
                                    </p:anim>
                                    <p:anim calcmode="lin" valueType="num">
                                      <p:cBhvr>
                                        <p:cTn id="134" dur="600" fill="hold"/>
                                        <p:tgtEl>
                                          <p:spTgt spid="16"/>
                                        </p:tgtEl>
                                        <p:attrNameLst>
                                          <p:attrName>ppt_y</p:attrName>
                                        </p:attrNameLst>
                                      </p:cBhvr>
                                      <p:tavLst>
                                        <p:tav tm="0">
                                          <p:val>
                                            <p:strVal val="#ppt_y+.1"/>
                                          </p:val>
                                        </p:tav>
                                        <p:tav tm="100000">
                                          <p:val>
                                            <p:strVal val="#ppt_y"/>
                                          </p:val>
                                        </p:tav>
                                      </p:tavLst>
                                    </p:anim>
                                  </p:childTnLst>
                                </p:cTn>
                              </p:par>
                              <p:par>
                                <p:cTn id="135" presetID="42" presetClass="entr" presetSubtype="0" fill="hold" grpId="0" nodeType="withEffect">
                                  <p:stCondLst>
                                    <p:cond delay="0"/>
                                  </p:stCondLst>
                                  <p:childTnLst>
                                    <p:set>
                                      <p:cBhvr>
                                        <p:cTn id="136" dur="1" fill="hold">
                                          <p:stCondLst>
                                            <p:cond delay="0"/>
                                          </p:stCondLst>
                                        </p:cTn>
                                        <p:tgtEl>
                                          <p:spTgt spid="35"/>
                                        </p:tgtEl>
                                        <p:attrNameLst>
                                          <p:attrName>style.visibility</p:attrName>
                                        </p:attrNameLst>
                                      </p:cBhvr>
                                      <p:to>
                                        <p:strVal val="visible"/>
                                      </p:to>
                                    </p:set>
                                    <p:animEffect>
                                      <p:cBhvr>
                                        <p:cTn id="137" dur="600"/>
                                        <p:tgtEl>
                                          <p:spTgt spid="35"/>
                                        </p:tgtEl>
                                      </p:cBhvr>
                                    </p:animEffect>
                                    <p:anim calcmode="lin" valueType="num">
                                      <p:cBhvr>
                                        <p:cTn id="138" dur="600" fill="hold"/>
                                        <p:tgtEl>
                                          <p:spTgt spid="35"/>
                                        </p:tgtEl>
                                        <p:attrNameLst>
                                          <p:attrName>ppt_x</p:attrName>
                                        </p:attrNameLst>
                                      </p:cBhvr>
                                      <p:tavLst>
                                        <p:tav tm="0">
                                          <p:val>
                                            <p:strVal val="#ppt_x"/>
                                          </p:val>
                                        </p:tav>
                                        <p:tav tm="100000">
                                          <p:val>
                                            <p:strVal val="#ppt_x"/>
                                          </p:val>
                                        </p:tav>
                                      </p:tavLst>
                                    </p:anim>
                                    <p:anim calcmode="lin" valueType="num">
                                      <p:cBhvr>
                                        <p:cTn id="139" dur="600" fill="hold"/>
                                        <p:tgtEl>
                                          <p:spTgt spid="3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bldLvl="0" animBg="1" autoUpdateAnimBg="0"/>
      <p:bldP spid="11" grpId="0" bldLvl="0" animBg="1" autoUpdateAnimBg="0"/>
      <p:bldP spid="15" grpId="0" bldLvl="0" animBg="1" autoUpdateAnimBg="0"/>
      <p:bldP spid="16" grpId="0" bldLvl="0" animBg="1" autoUpdateAnimBg="0"/>
      <p:bldP spid="17" grpId="0" bldLvl="0" autoUpdateAnimBg="0"/>
      <p:bldP spid="18" grpId="0" bldLvl="0" autoUpdateAnimBg="0"/>
      <p:bldP spid="19" grpId="0" bldLvl="0" autoUpdateAnimBg="0"/>
      <p:bldP spid="20" grpId="0" bldLvl="0" autoUpdateAnimBg="0"/>
      <p:bldP spid="21" grpId="0" bldLvl="0" autoUpdateAnimBg="0"/>
      <p:bldP spid="25" grpId="0" bldLvl="0" autoUpdateAnimBg="0"/>
      <p:bldP spid="26" grpId="0" bldLvl="0" autoUpdateAnimBg="0"/>
      <p:bldP spid="27" grpId="0" bldLvl="0" autoUpdateAnimBg="0"/>
      <p:bldP spid="28" grpId="0" bldLvl="0" autoUpdateAnimBg="0"/>
      <p:bldP spid="29" grpId="0" bldLvl="0" autoUpdateAnimBg="0"/>
      <p:bldP spid="30" grpId="0" bldLvl="0" autoUpdateAnimBg="0"/>
      <p:bldP spid="31" grpId="0" bldLvl="0" autoUpdateAnimBg="0"/>
      <p:bldP spid="32" grpId="0" bldLvl="0" autoUpdateAnimBg="0"/>
      <p:bldP spid="33" grpId="0" bldLvl="0" autoUpdateAnimBg="0"/>
      <p:bldP spid="34" grpId="0" bldLvl="0" autoUpdateAnimBg="0"/>
      <p:bldP spid="35" grpId="0" bldLvl="0"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p:nvPr/>
        </p:nvSpPr>
        <p:spPr>
          <a:xfrm>
            <a:off x="857880" y="200199"/>
            <a:ext cx="2129944" cy="379477"/>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anose="020B0306030504020204" pitchFamily="34" charset="0"/>
              </a:defRPr>
            </a:lvl1pPr>
          </a:lstStyle>
          <a:p>
            <a:pPr algn="l"/>
            <a:r>
              <a:rPr lang="en-US" altLang="zh-CN" sz="1800" b="1" dirty="0">
                <a:latin typeface="Arial"/>
                <a:ea typeface="微软雅黑"/>
                <a:sym typeface="Arial"/>
              </a:rPr>
              <a:t>Add title text</a:t>
            </a:r>
            <a:endParaRPr lang="en-GB" altLang="zh-CN" sz="1800" b="1" dirty="0">
              <a:latin typeface="Arial"/>
              <a:ea typeface="微软雅黑"/>
              <a:sym typeface="Arial"/>
            </a:endParaRPr>
          </a:p>
        </p:txBody>
      </p:sp>
      <p:sp>
        <p:nvSpPr>
          <p:cNvPr id="4" name="矩形 14"/>
          <p:cNvSpPr/>
          <p:nvPr/>
        </p:nvSpPr>
        <p:spPr>
          <a:xfrm flipV="1">
            <a:off x="976" y="2734541"/>
            <a:ext cx="3171816" cy="189637"/>
          </a:xfrm>
          <a:custGeom>
            <a:avLst/>
            <a:gdLst/>
            <a:ahLst/>
            <a:cxnLst/>
            <a:rect l="l" t="t" r="r" b="b"/>
            <a:pathLst>
              <a:path w="4571707" h="242218">
                <a:moveTo>
                  <a:pt x="0" y="242218"/>
                </a:moveTo>
                <a:lnTo>
                  <a:pt x="4571707" y="242218"/>
                </a:lnTo>
                <a:lnTo>
                  <a:pt x="4571707" y="0"/>
                </a:lnTo>
                <a:lnTo>
                  <a:pt x="0" y="0"/>
                </a:lnTo>
                <a:close/>
              </a:path>
            </a:pathLst>
          </a:custGeom>
          <a:solidFill>
            <a:schemeClr val="accent1"/>
          </a:solidFill>
          <a:ln>
            <a:noFill/>
          </a:ln>
        </p:spPr>
        <p:style>
          <a:lnRef idx="2">
            <a:schemeClr val="accent5">
              <a:shade val="50000"/>
            </a:schemeClr>
          </a:lnRef>
          <a:fillRef idx="1">
            <a:schemeClr val="accent5"/>
          </a:fillRef>
          <a:effectRef idx="0">
            <a:schemeClr val="accent5"/>
          </a:effectRef>
          <a:fontRef idx="minor">
            <a:schemeClr val="lt1"/>
          </a:fontRef>
        </p:style>
        <p:txBody>
          <a:bodyPr lIns="70564" tIns="35282" rIns="70564" bIns="35282" rtlCol="0" anchor="ctr"/>
          <a:lstStyle/>
          <a:p>
            <a:pPr algn="ctr"/>
            <a:endParaRPr lang="en-US">
              <a:solidFill>
                <a:schemeClr val="lt1"/>
              </a:solidFill>
              <a:latin typeface="Arial"/>
              <a:ea typeface="微软雅黑"/>
              <a:sym typeface="Arial"/>
            </a:endParaRPr>
          </a:p>
        </p:txBody>
      </p:sp>
      <p:grpSp>
        <p:nvGrpSpPr>
          <p:cNvPr id="5" name="组合 4"/>
          <p:cNvGrpSpPr/>
          <p:nvPr/>
        </p:nvGrpSpPr>
        <p:grpSpPr>
          <a:xfrm>
            <a:off x="2490250" y="2735643"/>
            <a:ext cx="1339514" cy="1338488"/>
            <a:chOff x="3225639" y="4543565"/>
            <a:chExt cx="1735762" cy="1734334"/>
          </a:xfrm>
        </p:grpSpPr>
        <p:sp>
          <p:nvSpPr>
            <p:cNvPr id="6" name="椭圆 5"/>
            <p:cNvSpPr/>
            <p:nvPr/>
          </p:nvSpPr>
          <p:spPr>
            <a:xfrm flipV="1">
              <a:off x="3225639" y="4543565"/>
              <a:ext cx="1735762" cy="1734334"/>
            </a:xfrm>
            <a:prstGeom prst="ellipse">
              <a:avLst/>
            </a:prstGeom>
            <a:solidFill>
              <a:schemeClr val="accent1"/>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solidFill>
                  <a:schemeClr val="accent1"/>
                </a:solidFill>
                <a:latin typeface="Arial"/>
                <a:ea typeface="微软雅黑"/>
                <a:sym typeface="Arial"/>
              </a:endParaRPr>
            </a:p>
          </p:txBody>
        </p:sp>
        <p:sp>
          <p:nvSpPr>
            <p:cNvPr id="7" name="椭圆 6"/>
            <p:cNvSpPr/>
            <p:nvPr/>
          </p:nvSpPr>
          <p:spPr>
            <a:xfrm rot="10800000" flipV="1">
              <a:off x="3450403" y="4786205"/>
              <a:ext cx="1284515" cy="1284516"/>
            </a:xfrm>
            <a:prstGeom prst="ellipse">
              <a:avLst/>
            </a:prstGeom>
            <a:solidFill>
              <a:schemeClr val="bg1">
                <a:lumMod val="95000"/>
              </a:schemeClr>
            </a:solidFill>
            <a:ln w="25400" cap="flat" cmpd="sng" algn="ctr">
              <a:noFill/>
              <a:prstDash val="solid"/>
            </a:ln>
            <a:effectLst/>
          </p:spPr>
          <p:txBody>
            <a:bodyPr tIns="36000" anchor="ctr" anchorCtr="1"/>
            <a:lstStyle/>
            <a:p>
              <a:pPr lvl="0" algn="ctr">
                <a:defRPr/>
              </a:pPr>
              <a:r>
                <a:rPr lang="en-US" altLang="zh-CN" sz="3100" b="1" kern="0" dirty="0">
                  <a:solidFill>
                    <a:schemeClr val="accent1"/>
                  </a:solidFill>
                  <a:latin typeface="Arial"/>
                  <a:ea typeface="微软雅黑"/>
                  <a:sym typeface="Arial"/>
                </a:rPr>
                <a:t>02</a:t>
              </a:r>
              <a:endParaRPr lang="zh-CN" altLang="en-US" sz="3100" b="1" kern="0" dirty="0">
                <a:solidFill>
                  <a:schemeClr val="accent1"/>
                </a:solidFill>
                <a:latin typeface="Arial"/>
                <a:ea typeface="微软雅黑"/>
                <a:sym typeface="Arial"/>
              </a:endParaRPr>
            </a:p>
          </p:txBody>
        </p:sp>
      </p:grpSp>
      <p:sp>
        <p:nvSpPr>
          <p:cNvPr id="8" name="矩形 14"/>
          <p:cNvSpPr/>
          <p:nvPr/>
        </p:nvSpPr>
        <p:spPr>
          <a:xfrm>
            <a:off x="976" y="2326775"/>
            <a:ext cx="5401154" cy="189637"/>
          </a:xfrm>
          <a:custGeom>
            <a:avLst/>
            <a:gdLst/>
            <a:ahLst/>
            <a:cxnLst/>
            <a:rect l="l" t="t" r="r" b="b"/>
            <a:pathLst>
              <a:path w="4571707" h="242218">
                <a:moveTo>
                  <a:pt x="0" y="0"/>
                </a:moveTo>
                <a:lnTo>
                  <a:pt x="4571707" y="0"/>
                </a:lnTo>
                <a:lnTo>
                  <a:pt x="4571707" y="242218"/>
                </a:lnTo>
                <a:lnTo>
                  <a:pt x="0" y="242218"/>
                </a:lnTo>
                <a:close/>
              </a:path>
            </a:pathLst>
          </a:custGeom>
          <a:solidFill>
            <a:schemeClr val="accent1"/>
          </a:solidFill>
          <a:ln>
            <a:noFill/>
          </a:ln>
        </p:spPr>
        <p:style>
          <a:lnRef idx="2">
            <a:schemeClr val="accent6">
              <a:shade val="50000"/>
            </a:schemeClr>
          </a:lnRef>
          <a:fillRef idx="1">
            <a:schemeClr val="accent6"/>
          </a:fillRef>
          <a:effectRef idx="0">
            <a:schemeClr val="accent6"/>
          </a:effectRef>
          <a:fontRef idx="minor">
            <a:schemeClr val="lt1"/>
          </a:fontRef>
        </p:style>
        <p:txBody>
          <a:bodyPr lIns="70564" tIns="35282" rIns="70564" bIns="35282" rtlCol="0" anchor="ctr"/>
          <a:lstStyle/>
          <a:p>
            <a:pPr algn="ctr"/>
            <a:endParaRPr lang="en-US">
              <a:solidFill>
                <a:schemeClr val="lt1"/>
              </a:solidFill>
              <a:latin typeface="Arial"/>
              <a:ea typeface="微软雅黑"/>
              <a:sym typeface="Arial"/>
            </a:endParaRPr>
          </a:p>
        </p:txBody>
      </p:sp>
      <p:grpSp>
        <p:nvGrpSpPr>
          <p:cNvPr id="9" name="组合 8"/>
          <p:cNvGrpSpPr/>
          <p:nvPr/>
        </p:nvGrpSpPr>
        <p:grpSpPr>
          <a:xfrm>
            <a:off x="4732373" y="1180020"/>
            <a:ext cx="1339514" cy="1339591"/>
            <a:chOff x="6131016" y="674750"/>
            <a:chExt cx="1735762" cy="1735763"/>
          </a:xfrm>
        </p:grpSpPr>
        <p:sp>
          <p:nvSpPr>
            <p:cNvPr id="10" name="椭圆 9"/>
            <p:cNvSpPr/>
            <p:nvPr/>
          </p:nvSpPr>
          <p:spPr>
            <a:xfrm>
              <a:off x="6131016" y="674750"/>
              <a:ext cx="1735762" cy="1735763"/>
            </a:xfrm>
            <a:prstGeom prst="ellipse">
              <a:avLst/>
            </a:prstGeom>
            <a:solidFill>
              <a:schemeClr val="accent1"/>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accent1"/>
                </a:solidFill>
                <a:latin typeface="Arial"/>
                <a:ea typeface="微软雅黑"/>
                <a:sym typeface="Arial"/>
              </a:endParaRPr>
            </a:p>
          </p:txBody>
        </p:sp>
        <p:sp>
          <p:nvSpPr>
            <p:cNvPr id="11" name="椭圆 10"/>
            <p:cNvSpPr/>
            <p:nvPr/>
          </p:nvSpPr>
          <p:spPr>
            <a:xfrm>
              <a:off x="6355778" y="899818"/>
              <a:ext cx="1284515" cy="1284516"/>
            </a:xfrm>
            <a:prstGeom prst="ellipse">
              <a:avLst/>
            </a:prstGeom>
            <a:solidFill>
              <a:schemeClr val="bg1">
                <a:lumMod val="95000"/>
              </a:schemeClr>
            </a:solidFill>
            <a:ln w="25400" cap="flat" cmpd="sng" algn="ctr">
              <a:noFill/>
              <a:prstDash val="solid"/>
            </a:ln>
            <a:effectLst/>
          </p:spPr>
          <p:txBody>
            <a:bodyPr tIns="36000" anchor="ctr"/>
            <a:lstStyle/>
            <a:p>
              <a:pPr lvl="0" algn="ctr">
                <a:defRPr/>
              </a:pPr>
              <a:r>
                <a:rPr lang="en-US" altLang="zh-CN" sz="3100" b="1" kern="0">
                  <a:solidFill>
                    <a:schemeClr val="accent1"/>
                  </a:solidFill>
                  <a:latin typeface="Arial"/>
                  <a:ea typeface="微软雅黑"/>
                  <a:sym typeface="Arial"/>
                </a:rPr>
                <a:t>01</a:t>
              </a:r>
              <a:endParaRPr lang="zh-CN" altLang="en-US" sz="3100" b="1" kern="0">
                <a:solidFill>
                  <a:schemeClr val="accent1"/>
                </a:solidFill>
                <a:latin typeface="Arial"/>
                <a:ea typeface="微软雅黑"/>
                <a:sym typeface="Arial"/>
              </a:endParaRPr>
            </a:p>
          </p:txBody>
        </p:sp>
      </p:grpSp>
      <p:sp>
        <p:nvSpPr>
          <p:cNvPr id="12" name="矩形 14"/>
          <p:cNvSpPr/>
          <p:nvPr/>
        </p:nvSpPr>
        <p:spPr>
          <a:xfrm flipV="1">
            <a:off x="4704739" y="2734540"/>
            <a:ext cx="4439261" cy="189637"/>
          </a:xfrm>
          <a:custGeom>
            <a:avLst/>
            <a:gdLst/>
            <a:ahLst/>
            <a:cxnLst/>
            <a:rect l="l" t="t" r="r" b="b"/>
            <a:pathLst>
              <a:path w="4571707" h="242218">
                <a:moveTo>
                  <a:pt x="0" y="242218"/>
                </a:moveTo>
                <a:lnTo>
                  <a:pt x="4571707" y="242218"/>
                </a:lnTo>
                <a:lnTo>
                  <a:pt x="4571707" y="0"/>
                </a:lnTo>
                <a:lnTo>
                  <a:pt x="0" y="0"/>
                </a:lnTo>
                <a:close/>
              </a:path>
            </a:pathLst>
          </a:custGeom>
          <a:solidFill>
            <a:schemeClr val="accent1"/>
          </a:solidFill>
          <a:ln>
            <a:noFill/>
          </a:ln>
        </p:spPr>
        <p:style>
          <a:lnRef idx="2">
            <a:schemeClr val="dk1">
              <a:shade val="50000"/>
            </a:schemeClr>
          </a:lnRef>
          <a:fillRef idx="1">
            <a:schemeClr val="dk1"/>
          </a:fillRef>
          <a:effectRef idx="0">
            <a:schemeClr val="dk1"/>
          </a:effectRef>
          <a:fontRef idx="minor">
            <a:schemeClr val="lt1"/>
          </a:fontRef>
        </p:style>
        <p:txBody>
          <a:bodyPr lIns="70564" tIns="35282" rIns="70564" bIns="35282" rtlCol="0" anchor="ctr"/>
          <a:lstStyle/>
          <a:p>
            <a:pPr algn="ctr"/>
            <a:endParaRPr lang="en-US">
              <a:solidFill>
                <a:schemeClr val="lt1"/>
              </a:solidFill>
              <a:latin typeface="Arial"/>
              <a:ea typeface="微软雅黑"/>
              <a:sym typeface="Arial"/>
            </a:endParaRPr>
          </a:p>
        </p:txBody>
      </p:sp>
      <p:grpSp>
        <p:nvGrpSpPr>
          <p:cNvPr id="13" name="组合 12"/>
          <p:cNvGrpSpPr/>
          <p:nvPr/>
        </p:nvGrpSpPr>
        <p:grpSpPr>
          <a:xfrm>
            <a:off x="4034981" y="2735643"/>
            <a:ext cx="1339514" cy="1338488"/>
            <a:chOff x="5227325" y="4543565"/>
            <a:chExt cx="1735762" cy="1734334"/>
          </a:xfrm>
        </p:grpSpPr>
        <p:sp>
          <p:nvSpPr>
            <p:cNvPr id="14" name="椭圆 13"/>
            <p:cNvSpPr/>
            <p:nvPr/>
          </p:nvSpPr>
          <p:spPr>
            <a:xfrm flipV="1">
              <a:off x="5227325" y="4543565"/>
              <a:ext cx="1735762" cy="1734334"/>
            </a:xfrm>
            <a:prstGeom prst="ellipse">
              <a:avLst/>
            </a:prstGeom>
            <a:solidFill>
              <a:schemeClr val="accent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chemeClr val="accent1"/>
                </a:solidFill>
                <a:latin typeface="Arial"/>
                <a:ea typeface="微软雅黑"/>
                <a:sym typeface="Arial"/>
              </a:endParaRPr>
            </a:p>
          </p:txBody>
        </p:sp>
        <p:sp>
          <p:nvSpPr>
            <p:cNvPr id="15" name="椭圆 14"/>
            <p:cNvSpPr/>
            <p:nvPr/>
          </p:nvSpPr>
          <p:spPr>
            <a:xfrm rot="10800000" flipV="1">
              <a:off x="5460802" y="4768780"/>
              <a:ext cx="1284515" cy="1284516"/>
            </a:xfrm>
            <a:prstGeom prst="ellipse">
              <a:avLst/>
            </a:prstGeom>
            <a:solidFill>
              <a:schemeClr val="bg1">
                <a:lumMod val="95000"/>
              </a:schemeClr>
            </a:solidFill>
            <a:ln w="25400" cap="flat" cmpd="sng" algn="ctr">
              <a:noFill/>
              <a:prstDash val="solid"/>
            </a:ln>
            <a:effectLst/>
          </p:spPr>
          <p:txBody>
            <a:bodyPr tIns="36000" anchor="ctr"/>
            <a:lstStyle/>
            <a:p>
              <a:pPr lvl="0" algn="ctr">
                <a:defRPr/>
              </a:pPr>
              <a:r>
                <a:rPr lang="en-US" altLang="zh-CN" sz="3100" b="1" kern="0">
                  <a:solidFill>
                    <a:schemeClr val="accent1"/>
                  </a:solidFill>
                  <a:latin typeface="Arial"/>
                  <a:ea typeface="微软雅黑"/>
                  <a:sym typeface="Arial"/>
                </a:rPr>
                <a:t>03</a:t>
              </a:r>
              <a:endParaRPr lang="zh-CN" altLang="en-US" sz="3100" b="1" kern="0">
                <a:solidFill>
                  <a:schemeClr val="accent1"/>
                </a:solidFill>
                <a:latin typeface="Arial"/>
                <a:ea typeface="微软雅黑"/>
                <a:sym typeface="Arial"/>
              </a:endParaRPr>
            </a:p>
          </p:txBody>
        </p:sp>
      </p:grpSp>
      <p:sp>
        <p:nvSpPr>
          <p:cNvPr id="16" name="TextBox 15"/>
          <p:cNvSpPr txBox="1"/>
          <p:nvPr/>
        </p:nvSpPr>
        <p:spPr>
          <a:xfrm>
            <a:off x="1475935" y="1573308"/>
            <a:ext cx="2604477" cy="650579"/>
          </a:xfrm>
          <a:prstGeom prst="rect">
            <a:avLst/>
          </a:prstGeom>
          <a:noFill/>
        </p:spPr>
        <p:txBody>
          <a:bodyPr wrap="square" lIns="70564" tIns="35282" rIns="70564" bIns="35282" rtlCol="0">
            <a:spAutoFit/>
          </a:bodyPr>
          <a:lstStyle/>
          <a:p>
            <a:pPr>
              <a:lnSpc>
                <a:spcPct val="130000"/>
              </a:lnSpc>
            </a:pPr>
            <a:r>
              <a:rPr lang="en-US" altLang="zh-CN" sz="1000" dirty="0">
                <a:solidFill>
                  <a:schemeClr val="tx1">
                    <a:lumMod val="75000"/>
                    <a:lumOff val="25000"/>
                  </a:schemeClr>
                </a:solidFill>
                <a:latin typeface="Arial"/>
                <a:ea typeface="微软雅黑"/>
                <a:sym typeface="Arial"/>
              </a:rPr>
              <a:t>We provide professional-quality free PowerPoint templates to help you with your business presentations - freeppt7.com</a:t>
            </a:r>
            <a:endParaRPr lang="zh-CN" altLang="en-US" sz="1000" dirty="0">
              <a:solidFill>
                <a:schemeClr val="tx1">
                  <a:lumMod val="75000"/>
                  <a:lumOff val="25000"/>
                </a:schemeClr>
              </a:solidFill>
              <a:latin typeface="Arial"/>
              <a:ea typeface="微软雅黑"/>
              <a:sym typeface="Arial"/>
            </a:endParaRPr>
          </a:p>
        </p:txBody>
      </p:sp>
      <p:sp>
        <p:nvSpPr>
          <p:cNvPr id="17" name="TextBox 16"/>
          <p:cNvSpPr txBox="1"/>
          <p:nvPr/>
        </p:nvSpPr>
        <p:spPr>
          <a:xfrm>
            <a:off x="1481698" y="1345207"/>
            <a:ext cx="1373612" cy="255919"/>
          </a:xfrm>
          <a:prstGeom prst="rect">
            <a:avLst/>
          </a:prstGeom>
          <a:noFill/>
        </p:spPr>
        <p:txBody>
          <a:bodyPr wrap="none" lIns="70564" tIns="35282" rIns="70564" bIns="35282" rtlCol="0">
            <a:spAutoFit/>
          </a:bodyPr>
          <a:lstStyle/>
          <a:p>
            <a:r>
              <a:rPr lang="en-US" altLang="zh-CN" sz="1200" b="1" dirty="0">
                <a:solidFill>
                  <a:schemeClr val="accent1"/>
                </a:solidFill>
                <a:latin typeface="Arial"/>
                <a:ea typeface="微软雅黑"/>
                <a:sym typeface="Arial"/>
              </a:rPr>
              <a:t>Add title </a:t>
            </a:r>
            <a:r>
              <a:rPr lang="en-US" altLang="zh-CN" sz="1200" b="1" dirty="0" err="1">
                <a:solidFill>
                  <a:schemeClr val="accent1"/>
                </a:solidFill>
                <a:latin typeface="Arial"/>
                <a:ea typeface="微软雅黑"/>
                <a:sym typeface="Arial"/>
              </a:rPr>
              <a:t>texttext</a:t>
            </a:r>
            <a:endParaRPr lang="zh-CN" altLang="en-US" sz="1200" b="1" dirty="0">
              <a:solidFill>
                <a:schemeClr val="accent1"/>
              </a:solidFill>
              <a:latin typeface="Arial"/>
              <a:ea typeface="微软雅黑"/>
              <a:sym typeface="Arial"/>
            </a:endParaRPr>
          </a:p>
        </p:txBody>
      </p:sp>
      <p:sp>
        <p:nvSpPr>
          <p:cNvPr id="18" name="TextBox 17"/>
          <p:cNvSpPr txBox="1"/>
          <p:nvPr/>
        </p:nvSpPr>
        <p:spPr>
          <a:xfrm>
            <a:off x="1003058" y="4260627"/>
            <a:ext cx="2645798" cy="650579"/>
          </a:xfrm>
          <a:prstGeom prst="rect">
            <a:avLst/>
          </a:prstGeom>
          <a:noFill/>
        </p:spPr>
        <p:txBody>
          <a:bodyPr wrap="square" lIns="70564" tIns="35282" rIns="70564" bIns="35282" rtlCol="0">
            <a:spAutoFit/>
          </a:bodyPr>
          <a:lstStyle/>
          <a:p>
            <a:pPr>
              <a:lnSpc>
                <a:spcPct val="130000"/>
              </a:lnSpc>
            </a:pPr>
            <a:r>
              <a:rPr lang="en-US" altLang="zh-CN" sz="1000" dirty="0">
                <a:solidFill>
                  <a:schemeClr val="tx1">
                    <a:lumMod val="75000"/>
                    <a:lumOff val="25000"/>
                  </a:schemeClr>
                </a:solidFill>
                <a:latin typeface="Arial"/>
                <a:ea typeface="微软雅黑"/>
                <a:sym typeface="Arial"/>
              </a:rPr>
              <a:t>We provide professional-quality free PowerPoint templates to help you with your business presentations - freeppt7.com</a:t>
            </a:r>
            <a:endParaRPr lang="zh-CN" altLang="en-US" sz="1000" dirty="0">
              <a:solidFill>
                <a:schemeClr val="tx1">
                  <a:lumMod val="75000"/>
                  <a:lumOff val="25000"/>
                </a:schemeClr>
              </a:solidFill>
              <a:latin typeface="Arial"/>
              <a:ea typeface="微软雅黑"/>
              <a:sym typeface="Arial"/>
            </a:endParaRPr>
          </a:p>
        </p:txBody>
      </p:sp>
      <p:sp>
        <p:nvSpPr>
          <p:cNvPr id="19" name="TextBox 18"/>
          <p:cNvSpPr txBox="1"/>
          <p:nvPr/>
        </p:nvSpPr>
        <p:spPr>
          <a:xfrm>
            <a:off x="1008820" y="4032525"/>
            <a:ext cx="1373612" cy="255919"/>
          </a:xfrm>
          <a:prstGeom prst="rect">
            <a:avLst/>
          </a:prstGeom>
          <a:noFill/>
        </p:spPr>
        <p:txBody>
          <a:bodyPr wrap="none" lIns="70564" tIns="35282" rIns="70564" bIns="35282" rtlCol="0">
            <a:spAutoFit/>
          </a:bodyPr>
          <a:lstStyle/>
          <a:p>
            <a:r>
              <a:rPr lang="en-US" altLang="zh-CN" sz="1200" b="1" dirty="0">
                <a:solidFill>
                  <a:schemeClr val="accent1"/>
                </a:solidFill>
                <a:latin typeface="Arial"/>
                <a:ea typeface="微软雅黑"/>
                <a:sym typeface="Arial"/>
              </a:rPr>
              <a:t>Add title </a:t>
            </a:r>
            <a:r>
              <a:rPr lang="en-US" altLang="zh-CN" sz="1200" b="1" dirty="0" err="1">
                <a:solidFill>
                  <a:schemeClr val="accent1"/>
                </a:solidFill>
                <a:latin typeface="Arial"/>
                <a:ea typeface="微软雅黑"/>
                <a:sym typeface="Arial"/>
              </a:rPr>
              <a:t>texttext</a:t>
            </a:r>
            <a:endParaRPr lang="zh-CN" altLang="en-US" sz="1200" b="1" dirty="0">
              <a:solidFill>
                <a:schemeClr val="accent1"/>
              </a:solidFill>
              <a:latin typeface="Arial"/>
              <a:ea typeface="微软雅黑"/>
              <a:sym typeface="Arial"/>
            </a:endParaRPr>
          </a:p>
        </p:txBody>
      </p:sp>
      <p:sp>
        <p:nvSpPr>
          <p:cNvPr id="20" name="TextBox 19"/>
          <p:cNvSpPr txBox="1"/>
          <p:nvPr/>
        </p:nvSpPr>
        <p:spPr>
          <a:xfrm>
            <a:off x="5567923" y="3746403"/>
            <a:ext cx="2604477" cy="650579"/>
          </a:xfrm>
          <a:prstGeom prst="rect">
            <a:avLst/>
          </a:prstGeom>
          <a:noFill/>
        </p:spPr>
        <p:txBody>
          <a:bodyPr wrap="square" lIns="70564" tIns="35282" rIns="70564" bIns="35282" rtlCol="0">
            <a:spAutoFit/>
          </a:bodyPr>
          <a:lstStyle/>
          <a:p>
            <a:pPr>
              <a:lnSpc>
                <a:spcPct val="130000"/>
              </a:lnSpc>
            </a:pPr>
            <a:r>
              <a:rPr lang="en-US" altLang="zh-CN" sz="1000" dirty="0">
                <a:solidFill>
                  <a:schemeClr val="tx1">
                    <a:lumMod val="75000"/>
                    <a:lumOff val="25000"/>
                  </a:schemeClr>
                </a:solidFill>
                <a:latin typeface="Arial"/>
                <a:ea typeface="微软雅黑"/>
                <a:sym typeface="Arial"/>
              </a:rPr>
              <a:t>We provide professional-quality free PowerPoint templates to help you with your business presentations - freeppt7.com</a:t>
            </a:r>
            <a:endParaRPr lang="zh-CN" altLang="en-US" sz="1000" dirty="0">
              <a:solidFill>
                <a:schemeClr val="tx1">
                  <a:lumMod val="75000"/>
                  <a:lumOff val="25000"/>
                </a:schemeClr>
              </a:solidFill>
              <a:latin typeface="Arial"/>
              <a:ea typeface="微软雅黑"/>
              <a:sym typeface="Arial"/>
            </a:endParaRPr>
          </a:p>
        </p:txBody>
      </p:sp>
      <p:sp>
        <p:nvSpPr>
          <p:cNvPr id="21" name="TextBox 20"/>
          <p:cNvSpPr txBox="1"/>
          <p:nvPr/>
        </p:nvSpPr>
        <p:spPr>
          <a:xfrm>
            <a:off x="5573686" y="3518302"/>
            <a:ext cx="1373612" cy="255919"/>
          </a:xfrm>
          <a:prstGeom prst="rect">
            <a:avLst/>
          </a:prstGeom>
          <a:noFill/>
        </p:spPr>
        <p:txBody>
          <a:bodyPr wrap="none" lIns="70564" tIns="35282" rIns="70564" bIns="35282" rtlCol="0">
            <a:spAutoFit/>
          </a:bodyPr>
          <a:lstStyle/>
          <a:p>
            <a:r>
              <a:rPr lang="en-US" altLang="zh-CN" sz="1200" b="1" dirty="0">
                <a:solidFill>
                  <a:schemeClr val="accent1"/>
                </a:solidFill>
                <a:latin typeface="Arial"/>
                <a:ea typeface="微软雅黑"/>
                <a:sym typeface="Arial"/>
              </a:rPr>
              <a:t>Add title </a:t>
            </a:r>
            <a:r>
              <a:rPr lang="en-US" altLang="zh-CN" sz="1200" b="1" dirty="0" err="1">
                <a:solidFill>
                  <a:schemeClr val="accent1"/>
                </a:solidFill>
                <a:latin typeface="Arial"/>
                <a:ea typeface="微软雅黑"/>
                <a:sym typeface="Arial"/>
              </a:rPr>
              <a:t>texttext</a:t>
            </a:r>
            <a:endParaRPr lang="zh-CN" altLang="en-US" sz="1200" b="1" dirty="0">
              <a:solidFill>
                <a:schemeClr val="accent1"/>
              </a:solidFill>
              <a:latin typeface="Arial"/>
              <a:ea typeface="微软雅黑"/>
              <a:sym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advClick="0" advTm="0"/>
    </mc:Choice>
    <mc:Fallback xmlns="">
      <p:transition spd="slow" advClick="0"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gtEl>
                                        <p:attrNameLst>
                                          <p:attrName>ppt_y</p:attrName>
                                        </p:attrNameLst>
                                      </p:cBhvr>
                                      <p:tavLst>
                                        <p:tav tm="0">
                                          <p:val>
                                            <p:strVal val="#ppt_y"/>
                                          </p:val>
                                        </p:tav>
                                        <p:tav tm="100000">
                                          <p:val>
                                            <p:strVal val="#ppt_y"/>
                                          </p:val>
                                        </p:tav>
                                      </p:tavLst>
                                    </p:anim>
                                    <p:anim calcmode="lin" valueType="num">
                                      <p:cBhvr>
                                        <p:cTn id="9" dur="500" fill="hold"/>
                                        <p:tgtEl>
                                          <p:spTgt spid="3"/>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gtEl>
                                      </p:cBhvr>
                                    </p:animEffect>
                                  </p:childTnLst>
                                </p:cTn>
                              </p:par>
                            </p:childTnLst>
                          </p:cTn>
                        </p:par>
                        <p:par>
                          <p:cTn id="12" fill="hold">
                            <p:stCondLst>
                              <p:cond delay="1050"/>
                            </p:stCondLst>
                            <p:childTnLst>
                              <p:par>
                                <p:cTn id="13" presetID="22" presetClass="entr" presetSubtype="8" fill="hold" grpId="0" nodeType="after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left)">
                                      <p:cBhvr>
                                        <p:cTn id="15" dur="500"/>
                                        <p:tgtEl>
                                          <p:spTgt spid="8"/>
                                        </p:tgtEl>
                                      </p:cBhvr>
                                    </p:animEffect>
                                  </p:childTnLst>
                                </p:cTn>
                              </p:par>
                            </p:childTnLst>
                          </p:cTn>
                        </p:par>
                        <p:par>
                          <p:cTn id="16" fill="hold">
                            <p:stCondLst>
                              <p:cond delay="1550"/>
                            </p:stCondLst>
                            <p:childTnLst>
                              <p:par>
                                <p:cTn id="17" presetID="22" presetClass="entr" presetSubtype="4" fill="hold" nodeType="after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wipe(down)">
                                      <p:cBhvr>
                                        <p:cTn id="19" dur="500"/>
                                        <p:tgtEl>
                                          <p:spTgt spid="9"/>
                                        </p:tgtEl>
                                      </p:cBhvr>
                                    </p:animEffect>
                                  </p:childTnLst>
                                </p:cTn>
                              </p:par>
                            </p:childTnLst>
                          </p:cTn>
                        </p:par>
                        <p:par>
                          <p:cTn id="20" fill="hold">
                            <p:stCondLst>
                              <p:cond delay="2050"/>
                            </p:stCondLst>
                            <p:childTnLst>
                              <p:par>
                                <p:cTn id="21" presetID="17" presetClass="entr" presetSubtype="1" fill="hold" grpId="0" nodeType="afterEffect">
                                  <p:stCondLst>
                                    <p:cond delay="0"/>
                                  </p:stCondLst>
                                  <p:iterate type="lt">
                                    <p:tmPct val="40000"/>
                                  </p:iterate>
                                  <p:childTnLst>
                                    <p:set>
                                      <p:cBhvr>
                                        <p:cTn id="22" dur="1" fill="hold">
                                          <p:stCondLst>
                                            <p:cond delay="0"/>
                                          </p:stCondLst>
                                        </p:cTn>
                                        <p:tgtEl>
                                          <p:spTgt spid="17"/>
                                        </p:tgtEl>
                                        <p:attrNameLst>
                                          <p:attrName>style.visibility</p:attrName>
                                        </p:attrNameLst>
                                      </p:cBhvr>
                                      <p:to>
                                        <p:strVal val="visible"/>
                                      </p:to>
                                    </p:set>
                                    <p:anim calcmode="lin" valueType="num">
                                      <p:cBhvr>
                                        <p:cTn id="23" dur="250" fill="hold"/>
                                        <p:tgtEl>
                                          <p:spTgt spid="17"/>
                                        </p:tgtEl>
                                        <p:attrNameLst>
                                          <p:attrName>ppt_x</p:attrName>
                                        </p:attrNameLst>
                                      </p:cBhvr>
                                      <p:tavLst>
                                        <p:tav tm="0">
                                          <p:val>
                                            <p:strVal val="#ppt_x"/>
                                          </p:val>
                                        </p:tav>
                                        <p:tav tm="100000">
                                          <p:val>
                                            <p:strVal val="#ppt_x"/>
                                          </p:val>
                                        </p:tav>
                                      </p:tavLst>
                                    </p:anim>
                                    <p:anim calcmode="lin" valueType="num">
                                      <p:cBhvr>
                                        <p:cTn id="24" dur="250" fill="hold"/>
                                        <p:tgtEl>
                                          <p:spTgt spid="17"/>
                                        </p:tgtEl>
                                        <p:attrNameLst>
                                          <p:attrName>ppt_y</p:attrName>
                                        </p:attrNameLst>
                                      </p:cBhvr>
                                      <p:tavLst>
                                        <p:tav tm="0">
                                          <p:val>
                                            <p:strVal val="#ppt_y-#ppt_h/2"/>
                                          </p:val>
                                        </p:tav>
                                        <p:tav tm="100000">
                                          <p:val>
                                            <p:strVal val="#ppt_y"/>
                                          </p:val>
                                        </p:tav>
                                      </p:tavLst>
                                    </p:anim>
                                    <p:anim calcmode="lin" valueType="num">
                                      <p:cBhvr>
                                        <p:cTn id="25" dur="250" fill="hold"/>
                                        <p:tgtEl>
                                          <p:spTgt spid="17"/>
                                        </p:tgtEl>
                                        <p:attrNameLst>
                                          <p:attrName>ppt_w</p:attrName>
                                        </p:attrNameLst>
                                      </p:cBhvr>
                                      <p:tavLst>
                                        <p:tav tm="0">
                                          <p:val>
                                            <p:strVal val="#ppt_w"/>
                                          </p:val>
                                        </p:tav>
                                        <p:tav tm="100000">
                                          <p:val>
                                            <p:strVal val="#ppt_w"/>
                                          </p:val>
                                        </p:tav>
                                      </p:tavLst>
                                    </p:anim>
                                    <p:anim calcmode="lin" valueType="num">
                                      <p:cBhvr>
                                        <p:cTn id="26" dur="250" fill="hold"/>
                                        <p:tgtEl>
                                          <p:spTgt spid="17"/>
                                        </p:tgtEl>
                                        <p:attrNameLst>
                                          <p:attrName>ppt_h</p:attrName>
                                        </p:attrNameLst>
                                      </p:cBhvr>
                                      <p:tavLst>
                                        <p:tav tm="0">
                                          <p:val>
                                            <p:fltVal val="0"/>
                                          </p:val>
                                        </p:tav>
                                        <p:tav tm="100000">
                                          <p:val>
                                            <p:strVal val="#ppt_h"/>
                                          </p:val>
                                        </p:tav>
                                      </p:tavLst>
                                    </p:anim>
                                  </p:childTnLst>
                                </p:cTn>
                              </p:par>
                            </p:childTnLst>
                          </p:cTn>
                        </p:par>
                        <p:par>
                          <p:cTn id="27" fill="hold">
                            <p:stCondLst>
                              <p:cond delay="3800"/>
                            </p:stCondLst>
                            <p:childTnLst>
                              <p:par>
                                <p:cTn id="28" presetID="22" presetClass="entr" presetSubtype="8" fill="hold" grpId="0" nodeType="after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wipe(left)">
                                      <p:cBhvr>
                                        <p:cTn id="30" dur="500"/>
                                        <p:tgtEl>
                                          <p:spTgt spid="16"/>
                                        </p:tgtEl>
                                      </p:cBhvr>
                                    </p:animEffect>
                                  </p:childTnLst>
                                </p:cTn>
                              </p:par>
                            </p:childTnLst>
                          </p:cTn>
                        </p:par>
                        <p:par>
                          <p:cTn id="31" fill="hold">
                            <p:stCondLst>
                              <p:cond delay="4300"/>
                            </p:stCondLst>
                            <p:childTnLst>
                              <p:par>
                                <p:cTn id="32" presetID="22" presetClass="entr" presetSubtype="8" fill="hold" grpId="0" nodeType="afterEffect">
                                  <p:stCondLst>
                                    <p:cond delay="0"/>
                                  </p:stCondLst>
                                  <p:childTnLst>
                                    <p:set>
                                      <p:cBhvr>
                                        <p:cTn id="33" dur="1" fill="hold">
                                          <p:stCondLst>
                                            <p:cond delay="0"/>
                                          </p:stCondLst>
                                        </p:cTn>
                                        <p:tgtEl>
                                          <p:spTgt spid="4"/>
                                        </p:tgtEl>
                                        <p:attrNameLst>
                                          <p:attrName>style.visibility</p:attrName>
                                        </p:attrNameLst>
                                      </p:cBhvr>
                                      <p:to>
                                        <p:strVal val="visible"/>
                                      </p:to>
                                    </p:set>
                                    <p:animEffect transition="in" filter="wipe(left)">
                                      <p:cBhvr>
                                        <p:cTn id="34" dur="500"/>
                                        <p:tgtEl>
                                          <p:spTgt spid="4"/>
                                        </p:tgtEl>
                                      </p:cBhvr>
                                    </p:animEffect>
                                  </p:childTnLst>
                                </p:cTn>
                              </p:par>
                            </p:childTnLst>
                          </p:cTn>
                        </p:par>
                        <p:par>
                          <p:cTn id="35" fill="hold">
                            <p:stCondLst>
                              <p:cond delay="4800"/>
                            </p:stCondLst>
                            <p:childTnLst>
                              <p:par>
                                <p:cTn id="36" presetID="22" presetClass="entr" presetSubtype="1" fill="hold" nodeType="afterEffect">
                                  <p:stCondLst>
                                    <p:cond delay="0"/>
                                  </p:stCondLst>
                                  <p:childTnLst>
                                    <p:set>
                                      <p:cBhvr>
                                        <p:cTn id="37" dur="1" fill="hold">
                                          <p:stCondLst>
                                            <p:cond delay="0"/>
                                          </p:stCondLst>
                                        </p:cTn>
                                        <p:tgtEl>
                                          <p:spTgt spid="5"/>
                                        </p:tgtEl>
                                        <p:attrNameLst>
                                          <p:attrName>style.visibility</p:attrName>
                                        </p:attrNameLst>
                                      </p:cBhvr>
                                      <p:to>
                                        <p:strVal val="visible"/>
                                      </p:to>
                                    </p:set>
                                    <p:animEffect transition="in" filter="wipe(up)">
                                      <p:cBhvr>
                                        <p:cTn id="38" dur="500"/>
                                        <p:tgtEl>
                                          <p:spTgt spid="5"/>
                                        </p:tgtEl>
                                      </p:cBhvr>
                                    </p:animEffect>
                                  </p:childTnLst>
                                </p:cTn>
                              </p:par>
                            </p:childTnLst>
                          </p:cTn>
                        </p:par>
                        <p:par>
                          <p:cTn id="39" fill="hold">
                            <p:stCondLst>
                              <p:cond delay="5300"/>
                            </p:stCondLst>
                            <p:childTnLst>
                              <p:par>
                                <p:cTn id="40" presetID="17" presetClass="entr" presetSubtype="1" fill="hold" grpId="0" nodeType="afterEffect">
                                  <p:stCondLst>
                                    <p:cond delay="0"/>
                                  </p:stCondLst>
                                  <p:iterate type="lt">
                                    <p:tmPct val="40000"/>
                                  </p:iterate>
                                  <p:childTnLst>
                                    <p:set>
                                      <p:cBhvr>
                                        <p:cTn id="41" dur="1" fill="hold">
                                          <p:stCondLst>
                                            <p:cond delay="0"/>
                                          </p:stCondLst>
                                        </p:cTn>
                                        <p:tgtEl>
                                          <p:spTgt spid="19"/>
                                        </p:tgtEl>
                                        <p:attrNameLst>
                                          <p:attrName>style.visibility</p:attrName>
                                        </p:attrNameLst>
                                      </p:cBhvr>
                                      <p:to>
                                        <p:strVal val="visible"/>
                                      </p:to>
                                    </p:set>
                                    <p:anim calcmode="lin" valueType="num">
                                      <p:cBhvr>
                                        <p:cTn id="42" dur="250" fill="hold"/>
                                        <p:tgtEl>
                                          <p:spTgt spid="19"/>
                                        </p:tgtEl>
                                        <p:attrNameLst>
                                          <p:attrName>ppt_x</p:attrName>
                                        </p:attrNameLst>
                                      </p:cBhvr>
                                      <p:tavLst>
                                        <p:tav tm="0">
                                          <p:val>
                                            <p:strVal val="#ppt_x"/>
                                          </p:val>
                                        </p:tav>
                                        <p:tav tm="100000">
                                          <p:val>
                                            <p:strVal val="#ppt_x"/>
                                          </p:val>
                                        </p:tav>
                                      </p:tavLst>
                                    </p:anim>
                                    <p:anim calcmode="lin" valueType="num">
                                      <p:cBhvr>
                                        <p:cTn id="43" dur="250" fill="hold"/>
                                        <p:tgtEl>
                                          <p:spTgt spid="19"/>
                                        </p:tgtEl>
                                        <p:attrNameLst>
                                          <p:attrName>ppt_y</p:attrName>
                                        </p:attrNameLst>
                                      </p:cBhvr>
                                      <p:tavLst>
                                        <p:tav tm="0">
                                          <p:val>
                                            <p:strVal val="#ppt_y-#ppt_h/2"/>
                                          </p:val>
                                        </p:tav>
                                        <p:tav tm="100000">
                                          <p:val>
                                            <p:strVal val="#ppt_y"/>
                                          </p:val>
                                        </p:tav>
                                      </p:tavLst>
                                    </p:anim>
                                    <p:anim calcmode="lin" valueType="num">
                                      <p:cBhvr>
                                        <p:cTn id="44" dur="250" fill="hold"/>
                                        <p:tgtEl>
                                          <p:spTgt spid="19"/>
                                        </p:tgtEl>
                                        <p:attrNameLst>
                                          <p:attrName>ppt_w</p:attrName>
                                        </p:attrNameLst>
                                      </p:cBhvr>
                                      <p:tavLst>
                                        <p:tav tm="0">
                                          <p:val>
                                            <p:strVal val="#ppt_w"/>
                                          </p:val>
                                        </p:tav>
                                        <p:tav tm="100000">
                                          <p:val>
                                            <p:strVal val="#ppt_w"/>
                                          </p:val>
                                        </p:tav>
                                      </p:tavLst>
                                    </p:anim>
                                    <p:anim calcmode="lin" valueType="num">
                                      <p:cBhvr>
                                        <p:cTn id="45" dur="250" fill="hold"/>
                                        <p:tgtEl>
                                          <p:spTgt spid="19"/>
                                        </p:tgtEl>
                                        <p:attrNameLst>
                                          <p:attrName>ppt_h</p:attrName>
                                        </p:attrNameLst>
                                      </p:cBhvr>
                                      <p:tavLst>
                                        <p:tav tm="0">
                                          <p:val>
                                            <p:fltVal val="0"/>
                                          </p:val>
                                        </p:tav>
                                        <p:tav tm="100000">
                                          <p:val>
                                            <p:strVal val="#ppt_h"/>
                                          </p:val>
                                        </p:tav>
                                      </p:tavLst>
                                    </p:anim>
                                  </p:childTnLst>
                                </p:cTn>
                              </p:par>
                            </p:childTnLst>
                          </p:cTn>
                        </p:par>
                        <p:par>
                          <p:cTn id="46" fill="hold">
                            <p:stCondLst>
                              <p:cond delay="7050"/>
                            </p:stCondLst>
                            <p:childTnLst>
                              <p:par>
                                <p:cTn id="47" presetID="22" presetClass="entr" presetSubtype="8" fill="hold" grpId="0" nodeType="afterEffect">
                                  <p:stCondLst>
                                    <p:cond delay="0"/>
                                  </p:stCondLst>
                                  <p:childTnLst>
                                    <p:set>
                                      <p:cBhvr>
                                        <p:cTn id="48" dur="1" fill="hold">
                                          <p:stCondLst>
                                            <p:cond delay="0"/>
                                          </p:stCondLst>
                                        </p:cTn>
                                        <p:tgtEl>
                                          <p:spTgt spid="18"/>
                                        </p:tgtEl>
                                        <p:attrNameLst>
                                          <p:attrName>style.visibility</p:attrName>
                                        </p:attrNameLst>
                                      </p:cBhvr>
                                      <p:to>
                                        <p:strVal val="visible"/>
                                      </p:to>
                                    </p:set>
                                    <p:animEffect transition="in" filter="wipe(left)">
                                      <p:cBhvr>
                                        <p:cTn id="49" dur="500"/>
                                        <p:tgtEl>
                                          <p:spTgt spid="18"/>
                                        </p:tgtEl>
                                      </p:cBhvr>
                                    </p:animEffect>
                                  </p:childTnLst>
                                </p:cTn>
                              </p:par>
                            </p:childTnLst>
                          </p:cTn>
                        </p:par>
                        <p:par>
                          <p:cTn id="50" fill="hold">
                            <p:stCondLst>
                              <p:cond delay="7550"/>
                            </p:stCondLst>
                            <p:childTnLst>
                              <p:par>
                                <p:cTn id="51" presetID="22" presetClass="entr" presetSubtype="2" fill="hold" grpId="0" nodeType="afterEffect">
                                  <p:stCondLst>
                                    <p:cond delay="0"/>
                                  </p:stCondLst>
                                  <p:childTnLst>
                                    <p:set>
                                      <p:cBhvr>
                                        <p:cTn id="52" dur="1" fill="hold">
                                          <p:stCondLst>
                                            <p:cond delay="0"/>
                                          </p:stCondLst>
                                        </p:cTn>
                                        <p:tgtEl>
                                          <p:spTgt spid="12"/>
                                        </p:tgtEl>
                                        <p:attrNameLst>
                                          <p:attrName>style.visibility</p:attrName>
                                        </p:attrNameLst>
                                      </p:cBhvr>
                                      <p:to>
                                        <p:strVal val="visible"/>
                                      </p:to>
                                    </p:set>
                                    <p:animEffect transition="in" filter="wipe(right)">
                                      <p:cBhvr>
                                        <p:cTn id="53" dur="500"/>
                                        <p:tgtEl>
                                          <p:spTgt spid="12"/>
                                        </p:tgtEl>
                                      </p:cBhvr>
                                    </p:animEffect>
                                  </p:childTnLst>
                                </p:cTn>
                              </p:par>
                            </p:childTnLst>
                          </p:cTn>
                        </p:par>
                        <p:par>
                          <p:cTn id="54" fill="hold">
                            <p:stCondLst>
                              <p:cond delay="8050"/>
                            </p:stCondLst>
                            <p:childTnLst>
                              <p:par>
                                <p:cTn id="55" presetID="22" presetClass="entr" presetSubtype="1" fill="hold" nodeType="after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wipe(up)">
                                      <p:cBhvr>
                                        <p:cTn id="57" dur="500"/>
                                        <p:tgtEl>
                                          <p:spTgt spid="13"/>
                                        </p:tgtEl>
                                      </p:cBhvr>
                                    </p:animEffect>
                                  </p:childTnLst>
                                </p:cTn>
                              </p:par>
                            </p:childTnLst>
                          </p:cTn>
                        </p:par>
                        <p:par>
                          <p:cTn id="58" fill="hold">
                            <p:stCondLst>
                              <p:cond delay="8550"/>
                            </p:stCondLst>
                            <p:childTnLst>
                              <p:par>
                                <p:cTn id="59" presetID="17" presetClass="entr" presetSubtype="1" fill="hold" grpId="0" nodeType="afterEffect">
                                  <p:stCondLst>
                                    <p:cond delay="0"/>
                                  </p:stCondLst>
                                  <p:iterate type="lt">
                                    <p:tmPct val="40000"/>
                                  </p:iterate>
                                  <p:childTnLst>
                                    <p:set>
                                      <p:cBhvr>
                                        <p:cTn id="60" dur="1" fill="hold">
                                          <p:stCondLst>
                                            <p:cond delay="0"/>
                                          </p:stCondLst>
                                        </p:cTn>
                                        <p:tgtEl>
                                          <p:spTgt spid="21"/>
                                        </p:tgtEl>
                                        <p:attrNameLst>
                                          <p:attrName>style.visibility</p:attrName>
                                        </p:attrNameLst>
                                      </p:cBhvr>
                                      <p:to>
                                        <p:strVal val="visible"/>
                                      </p:to>
                                    </p:set>
                                    <p:anim calcmode="lin" valueType="num">
                                      <p:cBhvr>
                                        <p:cTn id="61" dur="250" fill="hold"/>
                                        <p:tgtEl>
                                          <p:spTgt spid="21"/>
                                        </p:tgtEl>
                                        <p:attrNameLst>
                                          <p:attrName>ppt_x</p:attrName>
                                        </p:attrNameLst>
                                      </p:cBhvr>
                                      <p:tavLst>
                                        <p:tav tm="0">
                                          <p:val>
                                            <p:strVal val="#ppt_x"/>
                                          </p:val>
                                        </p:tav>
                                        <p:tav tm="100000">
                                          <p:val>
                                            <p:strVal val="#ppt_x"/>
                                          </p:val>
                                        </p:tav>
                                      </p:tavLst>
                                    </p:anim>
                                    <p:anim calcmode="lin" valueType="num">
                                      <p:cBhvr>
                                        <p:cTn id="62" dur="250" fill="hold"/>
                                        <p:tgtEl>
                                          <p:spTgt spid="21"/>
                                        </p:tgtEl>
                                        <p:attrNameLst>
                                          <p:attrName>ppt_y</p:attrName>
                                        </p:attrNameLst>
                                      </p:cBhvr>
                                      <p:tavLst>
                                        <p:tav tm="0">
                                          <p:val>
                                            <p:strVal val="#ppt_y-#ppt_h/2"/>
                                          </p:val>
                                        </p:tav>
                                        <p:tav tm="100000">
                                          <p:val>
                                            <p:strVal val="#ppt_y"/>
                                          </p:val>
                                        </p:tav>
                                      </p:tavLst>
                                    </p:anim>
                                    <p:anim calcmode="lin" valueType="num">
                                      <p:cBhvr>
                                        <p:cTn id="63" dur="250" fill="hold"/>
                                        <p:tgtEl>
                                          <p:spTgt spid="21"/>
                                        </p:tgtEl>
                                        <p:attrNameLst>
                                          <p:attrName>ppt_w</p:attrName>
                                        </p:attrNameLst>
                                      </p:cBhvr>
                                      <p:tavLst>
                                        <p:tav tm="0">
                                          <p:val>
                                            <p:strVal val="#ppt_w"/>
                                          </p:val>
                                        </p:tav>
                                        <p:tav tm="100000">
                                          <p:val>
                                            <p:strVal val="#ppt_w"/>
                                          </p:val>
                                        </p:tav>
                                      </p:tavLst>
                                    </p:anim>
                                    <p:anim calcmode="lin" valueType="num">
                                      <p:cBhvr>
                                        <p:cTn id="64" dur="250" fill="hold"/>
                                        <p:tgtEl>
                                          <p:spTgt spid="21"/>
                                        </p:tgtEl>
                                        <p:attrNameLst>
                                          <p:attrName>ppt_h</p:attrName>
                                        </p:attrNameLst>
                                      </p:cBhvr>
                                      <p:tavLst>
                                        <p:tav tm="0">
                                          <p:val>
                                            <p:fltVal val="0"/>
                                          </p:val>
                                        </p:tav>
                                        <p:tav tm="100000">
                                          <p:val>
                                            <p:strVal val="#ppt_h"/>
                                          </p:val>
                                        </p:tav>
                                      </p:tavLst>
                                    </p:anim>
                                  </p:childTnLst>
                                </p:cTn>
                              </p:par>
                            </p:childTnLst>
                          </p:cTn>
                        </p:par>
                        <p:par>
                          <p:cTn id="65" fill="hold">
                            <p:stCondLst>
                              <p:cond delay="10300"/>
                            </p:stCondLst>
                            <p:childTnLst>
                              <p:par>
                                <p:cTn id="66" presetID="22" presetClass="entr" presetSubtype="8" fill="hold" grpId="0" nodeType="afterEffect">
                                  <p:stCondLst>
                                    <p:cond delay="0"/>
                                  </p:stCondLst>
                                  <p:childTnLst>
                                    <p:set>
                                      <p:cBhvr>
                                        <p:cTn id="67" dur="1" fill="hold">
                                          <p:stCondLst>
                                            <p:cond delay="0"/>
                                          </p:stCondLst>
                                        </p:cTn>
                                        <p:tgtEl>
                                          <p:spTgt spid="20"/>
                                        </p:tgtEl>
                                        <p:attrNameLst>
                                          <p:attrName>style.visibility</p:attrName>
                                        </p:attrNameLst>
                                      </p:cBhvr>
                                      <p:to>
                                        <p:strVal val="visible"/>
                                      </p:to>
                                    </p:set>
                                    <p:animEffect transition="in" filter="wipe(left)">
                                      <p:cBhvr>
                                        <p:cTn id="68"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P spid="8" grpId="0" animBg="1"/>
      <p:bldP spid="12" grpId="0" animBg="1"/>
      <p:bldP spid="16" grpId="0"/>
      <p:bldP spid="17" grpId="0"/>
      <p:bldP spid="18" grpId="0"/>
      <p:bldP spid="19" grpId="0"/>
      <p:bldP spid="20" grpId="0"/>
      <p:bldP spid="21"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Shape 36"/>
          <p:cNvSpPr/>
          <p:nvPr/>
        </p:nvSpPr>
        <p:spPr>
          <a:xfrm>
            <a:off x="0" y="1944282"/>
            <a:ext cx="9144000" cy="1509461"/>
          </a:xfrm>
          <a:prstGeom prst="rect">
            <a:avLst/>
          </a:prstGeom>
          <a:solidFill>
            <a:schemeClr val="accent1"/>
          </a:solidFill>
          <a:ln w="12700">
            <a:miter lim="400000"/>
          </a:ln>
        </p:spPr>
        <p:txBody>
          <a:bodyPr lIns="38100" tIns="38100" rIns="38100" bIns="38100" anchor="ctr"/>
          <a:lstStyle/>
          <a:p>
            <a:pPr lvl="0">
              <a:defRPr sz="3200">
                <a:solidFill>
                  <a:srgbClr val="FFFFFF"/>
                </a:solidFill>
                <a:latin typeface="+mn-lt"/>
                <a:ea typeface="+mn-ea"/>
                <a:cs typeface="+mn-cs"/>
                <a:sym typeface="Helvetica Light"/>
              </a:defRPr>
            </a:pPr>
            <a:endParaRPr>
              <a:latin typeface="Arial"/>
              <a:ea typeface="微软雅黑"/>
              <a:sym typeface="Arial"/>
            </a:endParaRPr>
          </a:p>
        </p:txBody>
      </p:sp>
      <p:sp>
        <p:nvSpPr>
          <p:cNvPr id="23" name="Title 1"/>
          <p:cNvSpPr txBox="1"/>
          <p:nvPr/>
        </p:nvSpPr>
        <p:spPr>
          <a:xfrm>
            <a:off x="3975653" y="1219500"/>
            <a:ext cx="1192695" cy="379477"/>
          </a:xfrm>
          <a:prstGeom prst="rect">
            <a:avLst/>
          </a:prstGeom>
        </p:spPr>
        <p:txBody>
          <a:bodyPr lIns="0" rIns="0" anchor="ctr">
            <a:noAutofit/>
          </a:bodyPr>
          <a:lstStyle>
            <a:lvl1pPr algn="ctr" defTabSz="914400" rtl="0" eaLnBrk="1" latinLnBrk="0" hangingPunct="1">
              <a:spcBef>
                <a:spcPct val="0"/>
              </a:spcBef>
              <a:buNone/>
              <a:defRPr sz="1100" b="0" kern="1200">
                <a:solidFill>
                  <a:schemeClr val="accent1"/>
                </a:solidFill>
                <a:latin typeface="U.S. 101" pitchFamily="2" charset="0"/>
                <a:ea typeface="Roboto" pitchFamily="2" charset="0"/>
                <a:cs typeface="Open Sans Light" panose="020B0306030504020204" pitchFamily="34" charset="0"/>
              </a:defRPr>
            </a:lvl1pPr>
          </a:lstStyle>
          <a:p>
            <a:r>
              <a:rPr lang="en-US" altLang="zh-CN" sz="1800" dirty="0">
                <a:latin typeface="Impact" pitchFamily="34" charset="0"/>
                <a:ea typeface="微软雅黑"/>
                <a:sym typeface="Arial"/>
              </a:rPr>
              <a:t>YOUR LOGO</a:t>
            </a:r>
            <a:endParaRPr lang="en-GB" sz="1800" dirty="0">
              <a:latin typeface="Impact" pitchFamily="34" charset="0"/>
              <a:ea typeface="微软雅黑"/>
              <a:sym typeface="Arial"/>
            </a:endParaRPr>
          </a:p>
        </p:txBody>
      </p:sp>
      <p:sp>
        <p:nvSpPr>
          <p:cNvPr id="24" name="Text Placeholder 12"/>
          <p:cNvSpPr txBox="1"/>
          <p:nvPr/>
        </p:nvSpPr>
        <p:spPr>
          <a:xfrm>
            <a:off x="1043608" y="2251605"/>
            <a:ext cx="6829799" cy="752193"/>
          </a:xfrm>
          <a:prstGeom prst="rect">
            <a:avLst/>
          </a:prstGeom>
        </p:spPr>
        <p:txBody>
          <a:bodyPr vert="horz" lIns="0" tIns="45720" rIns="0" bIns="45720" rtlCol="0" anchor="ctr">
            <a:noAutofit/>
          </a:bodyPr>
          <a:lstStyle>
            <a:defPPr>
              <a:defRPr lang="zh-CN"/>
            </a:defPPr>
            <a:lvl1pPr marL="0" indent="0" algn="ctr" defTabSz="914400" rtl="0" eaLnBrk="1" latinLnBrk="0" hangingPunct="1">
              <a:buNone/>
              <a:defRPr sz="3000" b="0" kern="1200" baseline="0">
                <a:solidFill>
                  <a:schemeClr val="accent1"/>
                </a:solidFill>
                <a:latin typeface="U.S. 101" pitchFamily="2" charset="0"/>
                <a:ea typeface="Roboto" pitchFamily="2" charset="0"/>
                <a:cs typeface="+mn-cs"/>
              </a:defRPr>
            </a:lvl1pPr>
            <a:lvl2pPr marL="342900" indent="0" algn="l" defTabSz="914400" rtl="0" eaLnBrk="1" latinLnBrk="0" hangingPunct="1">
              <a:buNone/>
              <a:defRPr sz="1800" kern="1200">
                <a:solidFill>
                  <a:schemeClr val="tx1"/>
                </a:solidFill>
                <a:latin typeface="+mn-lt"/>
                <a:ea typeface="+mn-ea"/>
                <a:cs typeface="+mn-cs"/>
              </a:defRPr>
            </a:lvl2pPr>
            <a:lvl3pPr marL="685800" indent="0" algn="l" defTabSz="914400" rtl="0" eaLnBrk="1" latinLnBrk="0" hangingPunct="1">
              <a:buNone/>
              <a:defRPr sz="1800" kern="1200">
                <a:solidFill>
                  <a:schemeClr val="tx1"/>
                </a:solidFill>
                <a:latin typeface="+mn-lt"/>
                <a:ea typeface="+mn-ea"/>
                <a:cs typeface="+mn-cs"/>
              </a:defRPr>
            </a:lvl3pPr>
            <a:lvl4pPr marL="1028700" indent="0" algn="l" defTabSz="914400" rtl="0" eaLnBrk="1" latinLnBrk="0" hangingPunct="1">
              <a:buNone/>
              <a:defRPr sz="1800" kern="1200">
                <a:solidFill>
                  <a:schemeClr val="tx1"/>
                </a:solidFill>
                <a:latin typeface="+mn-lt"/>
                <a:ea typeface="+mn-ea"/>
                <a:cs typeface="+mn-cs"/>
              </a:defRPr>
            </a:lvl4pPr>
            <a:lvl5pPr marL="1371600" indent="0" algn="l" defTabSz="914400" rtl="0" eaLnBrk="1" latinLnBrk="0" hangingPunct="1">
              <a:buNone/>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6000" b="1" dirty="0">
                <a:solidFill>
                  <a:schemeClr val="bg1"/>
                </a:solidFill>
                <a:latin typeface="Arial"/>
                <a:ea typeface="微软雅黑"/>
                <a:sym typeface="Arial"/>
              </a:rPr>
              <a:t>THANK YOU</a:t>
            </a:r>
            <a:endParaRPr lang="en-GB" sz="6000" b="1" dirty="0">
              <a:solidFill>
                <a:schemeClr val="bg1"/>
              </a:solidFill>
              <a:latin typeface="Arial"/>
              <a:ea typeface="微软雅黑"/>
              <a:sym typeface="Arial"/>
            </a:endParaRPr>
          </a:p>
        </p:txBody>
      </p:sp>
      <p:sp>
        <p:nvSpPr>
          <p:cNvPr id="27" name="Shape 35"/>
          <p:cNvSpPr/>
          <p:nvPr/>
        </p:nvSpPr>
        <p:spPr>
          <a:xfrm>
            <a:off x="0" y="1851670"/>
            <a:ext cx="9144000" cy="100258"/>
          </a:xfrm>
          <a:prstGeom prst="rect">
            <a:avLst/>
          </a:prstGeom>
          <a:solidFill>
            <a:srgbClr val="DCDEE0"/>
          </a:solidFill>
          <a:ln w="12700">
            <a:miter lim="400000"/>
          </a:ln>
        </p:spPr>
        <p:txBody>
          <a:bodyPr lIns="38100" tIns="38100" rIns="38100" bIns="38100" anchor="ctr"/>
          <a:lstStyle/>
          <a:p>
            <a:pPr lvl="0">
              <a:defRPr sz="3200">
                <a:solidFill>
                  <a:srgbClr val="FFFFFF"/>
                </a:solidFill>
                <a:latin typeface="+mn-lt"/>
                <a:ea typeface="+mn-ea"/>
                <a:cs typeface="+mn-cs"/>
                <a:sym typeface="Helvetica Light"/>
              </a:defRPr>
            </a:pPr>
            <a:endParaRPr>
              <a:latin typeface="Arial"/>
              <a:ea typeface="微软雅黑"/>
              <a:sym typeface="Arial"/>
            </a:endParaRPr>
          </a:p>
        </p:txBody>
      </p:sp>
      <p:sp>
        <p:nvSpPr>
          <p:cNvPr id="28" name="Shape 38"/>
          <p:cNvSpPr/>
          <p:nvPr/>
        </p:nvSpPr>
        <p:spPr>
          <a:xfrm>
            <a:off x="4271392" y="633905"/>
            <a:ext cx="660648" cy="569693"/>
          </a:xfrm>
          <a:custGeom>
            <a:avLst/>
            <a:gdLst/>
            <a:ahLst/>
            <a:cxnLst>
              <a:cxn ang="0">
                <a:pos x="wd2" y="hd2"/>
              </a:cxn>
              <a:cxn ang="5400000">
                <a:pos x="wd2" y="hd2"/>
              </a:cxn>
              <a:cxn ang="10800000">
                <a:pos x="wd2" y="hd2"/>
              </a:cxn>
              <a:cxn ang="16200000">
                <a:pos x="wd2" y="hd2"/>
              </a:cxn>
            </a:cxnLst>
            <a:rect l="0" t="0" r="r" b="b"/>
            <a:pathLst>
              <a:path w="20317" h="19134" extrusionOk="0">
                <a:moveTo>
                  <a:pt x="5102" y="1944"/>
                </a:moveTo>
                <a:cubicBezTo>
                  <a:pt x="971" y="4812"/>
                  <a:pt x="1208" y="9482"/>
                  <a:pt x="1350" y="11210"/>
                </a:cubicBezTo>
                <a:cubicBezTo>
                  <a:pt x="6685" y="3649"/>
                  <a:pt x="14666" y="4016"/>
                  <a:pt x="14666" y="4016"/>
                </a:cubicBezTo>
                <a:cubicBezTo>
                  <a:pt x="14666" y="4016"/>
                  <a:pt x="3354" y="8659"/>
                  <a:pt x="31" y="17966"/>
                </a:cubicBezTo>
                <a:cubicBezTo>
                  <a:pt x="-231" y="18701"/>
                  <a:pt x="1262" y="19657"/>
                  <a:pt x="1603" y="18788"/>
                </a:cubicBezTo>
                <a:cubicBezTo>
                  <a:pt x="2620" y="16199"/>
                  <a:pt x="4039" y="14258"/>
                  <a:pt x="4039" y="14258"/>
                </a:cubicBezTo>
                <a:cubicBezTo>
                  <a:pt x="6130" y="15189"/>
                  <a:pt x="9747" y="16280"/>
                  <a:pt x="12312" y="14121"/>
                </a:cubicBezTo>
                <a:cubicBezTo>
                  <a:pt x="15719" y="11254"/>
                  <a:pt x="15370" y="4897"/>
                  <a:pt x="20233" y="1801"/>
                </a:cubicBezTo>
                <a:cubicBezTo>
                  <a:pt x="21369" y="1079"/>
                  <a:pt x="10701" y="-1943"/>
                  <a:pt x="5102" y="1944"/>
                </a:cubicBezTo>
                <a:close/>
              </a:path>
            </a:pathLst>
          </a:custGeom>
          <a:solidFill>
            <a:schemeClr val="accent1"/>
          </a:solidFill>
          <a:ln w="12700" cap="flat">
            <a:noFill/>
            <a:miter lim="400000"/>
          </a:ln>
          <a:effectLst/>
        </p:spPr>
        <p:txBody>
          <a:bodyPr wrap="square" lIns="28575" tIns="28575" rIns="28575" bIns="28575" numCol="1" anchor="ctr">
            <a:noAutofit/>
          </a:bodyPr>
          <a:lstStyle/>
          <a:p>
            <a:pPr lvl="0">
              <a:defRPr sz="3200">
                <a:solidFill>
                  <a:srgbClr val="FFFFFF"/>
                </a:solidFill>
                <a:latin typeface="+mn-lt"/>
                <a:ea typeface="+mn-ea"/>
                <a:cs typeface="+mn-cs"/>
                <a:sym typeface="Helvetica Light"/>
              </a:defRPr>
            </a:pPr>
            <a:endParaRPr>
              <a:latin typeface="Arial"/>
              <a:ea typeface="微软雅黑"/>
              <a:sym typeface="Arial"/>
            </a:endParaRPr>
          </a:p>
        </p:txBody>
      </p:sp>
      <p:grpSp>
        <p:nvGrpSpPr>
          <p:cNvPr id="2" name="组合 1">
            <a:extLst>
              <a:ext uri="{FF2B5EF4-FFF2-40B4-BE49-F238E27FC236}">
                <a16:creationId xmlns:a16="http://schemas.microsoft.com/office/drawing/2014/main" id="{FEC7894C-3607-2947-011A-E6518CCBCCC3}"/>
              </a:ext>
            </a:extLst>
          </p:cNvPr>
          <p:cNvGrpSpPr/>
          <p:nvPr/>
        </p:nvGrpSpPr>
        <p:grpSpPr>
          <a:xfrm>
            <a:off x="2696746" y="3924000"/>
            <a:ext cx="3750507" cy="314481"/>
            <a:chOff x="4414802" y="4745227"/>
            <a:chExt cx="3750507" cy="314481"/>
          </a:xfrm>
        </p:grpSpPr>
        <p:grpSp>
          <p:nvGrpSpPr>
            <p:cNvPr id="3" name="组合 2">
              <a:extLst>
                <a:ext uri="{FF2B5EF4-FFF2-40B4-BE49-F238E27FC236}">
                  <a16:creationId xmlns:a16="http://schemas.microsoft.com/office/drawing/2014/main" id="{BD3D288C-7106-E37E-2789-DB9184BCA25E}"/>
                </a:ext>
              </a:extLst>
            </p:cNvPr>
            <p:cNvGrpSpPr/>
            <p:nvPr/>
          </p:nvGrpSpPr>
          <p:grpSpPr>
            <a:xfrm>
              <a:off x="6654696" y="4763888"/>
              <a:ext cx="290407" cy="290407"/>
              <a:chOff x="2633025" y="5543873"/>
              <a:chExt cx="290407" cy="290407"/>
            </a:xfrm>
            <a:solidFill>
              <a:schemeClr val="bg1"/>
            </a:solidFill>
          </p:grpSpPr>
          <p:sp>
            <p:nvSpPr>
              <p:cNvPr id="11" name="Oval 15">
                <a:extLst>
                  <a:ext uri="{FF2B5EF4-FFF2-40B4-BE49-F238E27FC236}">
                    <a16:creationId xmlns:a16="http://schemas.microsoft.com/office/drawing/2014/main" id="{76EB5179-DCD2-D8F8-024B-7ABD4FEB1054}"/>
                  </a:ext>
                </a:extLst>
              </p:cNvPr>
              <p:cNvSpPr>
                <a:spLocks/>
              </p:cNvSpPr>
              <p:nvPr/>
            </p:nvSpPr>
            <p:spPr bwMode="auto">
              <a:xfrm>
                <a:off x="2633025" y="5543873"/>
                <a:ext cx="290407" cy="290407"/>
              </a:xfrm>
              <a:prstGeom prst="ellipse">
                <a:avLst/>
              </a:prstGeom>
              <a:solidFill>
                <a:schemeClr val="tx2">
                  <a:lumMod val="60000"/>
                  <a:lumOff val="40000"/>
                </a:schemeClr>
              </a:solidFill>
              <a:ln>
                <a:noFill/>
              </a:ln>
              <a:effectLst/>
            </p:spPr>
            <p:txBody>
              <a:bodyPr wrap="none" anchor="ctr"/>
              <a:lstStyle/>
              <a:p>
                <a:pPr algn="ctr" fontAlgn="base">
                  <a:spcBef>
                    <a:spcPct val="0"/>
                  </a:spcBef>
                  <a:spcAft>
                    <a:spcPct val="0"/>
                  </a:spcAft>
                </a:pPr>
                <a:endParaRPr lang="zh-CN" altLang="en-US" sz="800">
                  <a:solidFill>
                    <a:srgbClr val="36396E"/>
                  </a:solidFill>
                  <a:cs typeface="+mn-ea"/>
                  <a:sym typeface="+mn-lt"/>
                </a:endParaRPr>
              </a:p>
            </p:txBody>
          </p:sp>
          <p:grpSp>
            <p:nvGrpSpPr>
              <p:cNvPr id="12" name="Group 16">
                <a:extLst>
                  <a:ext uri="{FF2B5EF4-FFF2-40B4-BE49-F238E27FC236}">
                    <a16:creationId xmlns:a16="http://schemas.microsoft.com/office/drawing/2014/main" id="{6264DF4D-B44A-9D15-329B-028D62AE29C8}"/>
                  </a:ext>
                </a:extLst>
              </p:cNvPr>
              <p:cNvGrpSpPr>
                <a:grpSpLocks/>
              </p:cNvGrpSpPr>
              <p:nvPr/>
            </p:nvGrpSpPr>
            <p:grpSpPr bwMode="auto">
              <a:xfrm>
                <a:off x="2726440" y="5602052"/>
                <a:ext cx="104062" cy="167263"/>
                <a:chOff x="4441" y="3144"/>
                <a:chExt cx="215" cy="345"/>
              </a:xfrm>
              <a:grpFill/>
            </p:grpSpPr>
            <p:sp>
              <p:nvSpPr>
                <p:cNvPr id="13" name="Freeform 17">
                  <a:extLst>
                    <a:ext uri="{FF2B5EF4-FFF2-40B4-BE49-F238E27FC236}">
                      <a16:creationId xmlns:a16="http://schemas.microsoft.com/office/drawing/2014/main" id="{BDF93B33-4F04-A79D-78C8-5D1B399A1332}"/>
                    </a:ext>
                  </a:extLst>
                </p:cNvPr>
                <p:cNvSpPr>
                  <a:spLocks/>
                </p:cNvSpPr>
                <p:nvPr/>
              </p:nvSpPr>
              <p:spPr bwMode="auto">
                <a:xfrm>
                  <a:off x="4474" y="3144"/>
                  <a:ext cx="149" cy="253"/>
                </a:xfrm>
                <a:custGeom>
                  <a:avLst/>
                  <a:gdLst>
                    <a:gd name="T0" fmla="*/ 31 w 63"/>
                    <a:gd name="T1" fmla="*/ 107 h 107"/>
                    <a:gd name="T2" fmla="*/ 63 w 63"/>
                    <a:gd name="T3" fmla="*/ 78 h 107"/>
                    <a:gd name="T4" fmla="*/ 63 w 63"/>
                    <a:gd name="T5" fmla="*/ 29 h 107"/>
                    <a:gd name="T6" fmla="*/ 31 w 63"/>
                    <a:gd name="T7" fmla="*/ 0 h 107"/>
                    <a:gd name="T8" fmla="*/ 0 w 63"/>
                    <a:gd name="T9" fmla="*/ 29 h 107"/>
                    <a:gd name="T10" fmla="*/ 0 w 63"/>
                    <a:gd name="T11" fmla="*/ 78 h 107"/>
                    <a:gd name="T12" fmla="*/ 31 w 63"/>
                    <a:gd name="T13" fmla="*/ 107 h 107"/>
                    <a:gd name="T14" fmla="*/ 10 w 63"/>
                    <a:gd name="T15" fmla="*/ 29 h 107"/>
                    <a:gd name="T16" fmla="*/ 31 w 63"/>
                    <a:gd name="T17" fmla="*/ 10 h 107"/>
                    <a:gd name="T18" fmla="*/ 53 w 63"/>
                    <a:gd name="T19" fmla="*/ 29 h 107"/>
                    <a:gd name="T20" fmla="*/ 53 w 63"/>
                    <a:gd name="T21" fmla="*/ 78 h 107"/>
                    <a:gd name="T22" fmla="*/ 31 w 63"/>
                    <a:gd name="T23" fmla="*/ 97 h 107"/>
                    <a:gd name="T24" fmla="*/ 10 w 63"/>
                    <a:gd name="T25" fmla="*/ 78 h 107"/>
                    <a:gd name="T26" fmla="*/ 10 w 63"/>
                    <a:gd name="T27" fmla="*/ 29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3" h="107">
                      <a:moveTo>
                        <a:pt x="31" y="107"/>
                      </a:moveTo>
                      <a:cubicBezTo>
                        <a:pt x="49" y="107"/>
                        <a:pt x="63" y="94"/>
                        <a:pt x="63" y="78"/>
                      </a:cubicBezTo>
                      <a:cubicBezTo>
                        <a:pt x="63" y="29"/>
                        <a:pt x="63" y="29"/>
                        <a:pt x="63" y="29"/>
                      </a:cubicBezTo>
                      <a:cubicBezTo>
                        <a:pt x="63" y="13"/>
                        <a:pt x="49" y="0"/>
                        <a:pt x="31" y="0"/>
                      </a:cubicBezTo>
                      <a:cubicBezTo>
                        <a:pt x="14" y="0"/>
                        <a:pt x="0" y="13"/>
                        <a:pt x="0" y="29"/>
                      </a:cubicBezTo>
                      <a:cubicBezTo>
                        <a:pt x="0" y="78"/>
                        <a:pt x="0" y="78"/>
                        <a:pt x="0" y="78"/>
                      </a:cubicBezTo>
                      <a:cubicBezTo>
                        <a:pt x="0" y="94"/>
                        <a:pt x="14" y="107"/>
                        <a:pt x="31" y="107"/>
                      </a:cubicBezTo>
                      <a:close/>
                      <a:moveTo>
                        <a:pt x="10" y="29"/>
                      </a:moveTo>
                      <a:cubicBezTo>
                        <a:pt x="10" y="18"/>
                        <a:pt x="19" y="10"/>
                        <a:pt x="31" y="10"/>
                      </a:cubicBezTo>
                      <a:cubicBezTo>
                        <a:pt x="43" y="10"/>
                        <a:pt x="53" y="18"/>
                        <a:pt x="53" y="29"/>
                      </a:cubicBezTo>
                      <a:cubicBezTo>
                        <a:pt x="53" y="78"/>
                        <a:pt x="53" y="78"/>
                        <a:pt x="53" y="78"/>
                      </a:cubicBezTo>
                      <a:cubicBezTo>
                        <a:pt x="53" y="88"/>
                        <a:pt x="43" y="97"/>
                        <a:pt x="31" y="97"/>
                      </a:cubicBezTo>
                      <a:cubicBezTo>
                        <a:pt x="19" y="97"/>
                        <a:pt x="10" y="88"/>
                        <a:pt x="10" y="78"/>
                      </a:cubicBezTo>
                      <a:lnTo>
                        <a:pt x="10" y="29"/>
                      </a:lnTo>
                      <a:close/>
                    </a:path>
                  </a:pathLst>
                </a:custGeom>
                <a:grpFill/>
                <a:ln w="63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dist"/>
                  <a:endParaRPr lang="zh-CN" altLang="en-US" sz="1600">
                    <a:solidFill>
                      <a:srgbClr val="36396E"/>
                    </a:solidFill>
                    <a:cs typeface="+mn-ea"/>
                    <a:sym typeface="+mn-lt"/>
                  </a:endParaRPr>
                </a:p>
              </p:txBody>
            </p:sp>
            <p:sp>
              <p:nvSpPr>
                <p:cNvPr id="14" name="Freeform 18">
                  <a:extLst>
                    <a:ext uri="{FF2B5EF4-FFF2-40B4-BE49-F238E27FC236}">
                      <a16:creationId xmlns:a16="http://schemas.microsoft.com/office/drawing/2014/main" id="{67D3190C-18A7-9397-4776-28D791106457}"/>
                    </a:ext>
                  </a:extLst>
                </p:cNvPr>
                <p:cNvSpPr>
                  <a:spLocks/>
                </p:cNvSpPr>
                <p:nvPr/>
              </p:nvSpPr>
              <p:spPr bwMode="auto">
                <a:xfrm>
                  <a:off x="4441" y="3267"/>
                  <a:ext cx="215" cy="222"/>
                </a:xfrm>
                <a:custGeom>
                  <a:avLst/>
                  <a:gdLst>
                    <a:gd name="T0" fmla="*/ 86 w 91"/>
                    <a:gd name="T1" fmla="*/ 0 h 94"/>
                    <a:gd name="T2" fmla="*/ 81 w 91"/>
                    <a:gd name="T3" fmla="*/ 5 h 94"/>
                    <a:gd name="T4" fmla="*/ 81 w 91"/>
                    <a:gd name="T5" fmla="*/ 28 h 94"/>
                    <a:gd name="T6" fmla="*/ 45 w 91"/>
                    <a:gd name="T7" fmla="*/ 59 h 94"/>
                    <a:gd name="T8" fmla="*/ 10 w 91"/>
                    <a:gd name="T9" fmla="*/ 28 h 94"/>
                    <a:gd name="T10" fmla="*/ 10 w 91"/>
                    <a:gd name="T11" fmla="*/ 5 h 94"/>
                    <a:gd name="T12" fmla="*/ 5 w 91"/>
                    <a:gd name="T13" fmla="*/ 0 h 94"/>
                    <a:gd name="T14" fmla="*/ 0 w 91"/>
                    <a:gd name="T15" fmla="*/ 5 h 94"/>
                    <a:gd name="T16" fmla="*/ 0 w 91"/>
                    <a:gd name="T17" fmla="*/ 28 h 94"/>
                    <a:gd name="T18" fmla="*/ 40 w 91"/>
                    <a:gd name="T19" fmla="*/ 69 h 94"/>
                    <a:gd name="T20" fmla="*/ 40 w 91"/>
                    <a:gd name="T21" fmla="*/ 84 h 94"/>
                    <a:gd name="T22" fmla="*/ 20 w 91"/>
                    <a:gd name="T23" fmla="*/ 84 h 94"/>
                    <a:gd name="T24" fmla="*/ 15 w 91"/>
                    <a:gd name="T25" fmla="*/ 89 h 94"/>
                    <a:gd name="T26" fmla="*/ 20 w 91"/>
                    <a:gd name="T27" fmla="*/ 94 h 94"/>
                    <a:gd name="T28" fmla="*/ 70 w 91"/>
                    <a:gd name="T29" fmla="*/ 94 h 94"/>
                    <a:gd name="T30" fmla="*/ 75 w 91"/>
                    <a:gd name="T31" fmla="*/ 89 h 94"/>
                    <a:gd name="T32" fmla="*/ 70 w 91"/>
                    <a:gd name="T33" fmla="*/ 84 h 94"/>
                    <a:gd name="T34" fmla="*/ 50 w 91"/>
                    <a:gd name="T35" fmla="*/ 84 h 94"/>
                    <a:gd name="T36" fmla="*/ 50 w 91"/>
                    <a:gd name="T37" fmla="*/ 69 h 94"/>
                    <a:gd name="T38" fmla="*/ 91 w 91"/>
                    <a:gd name="T39" fmla="*/ 28 h 94"/>
                    <a:gd name="T40" fmla="*/ 91 w 91"/>
                    <a:gd name="T41" fmla="*/ 5 h 94"/>
                    <a:gd name="T42" fmla="*/ 86 w 91"/>
                    <a:gd name="T43" fmla="*/ 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1" h="94">
                      <a:moveTo>
                        <a:pt x="86" y="0"/>
                      </a:moveTo>
                      <a:cubicBezTo>
                        <a:pt x="83" y="0"/>
                        <a:pt x="81" y="3"/>
                        <a:pt x="81" y="5"/>
                      </a:cubicBezTo>
                      <a:cubicBezTo>
                        <a:pt x="81" y="28"/>
                        <a:pt x="81" y="28"/>
                        <a:pt x="81" y="28"/>
                      </a:cubicBezTo>
                      <a:cubicBezTo>
                        <a:pt x="81" y="45"/>
                        <a:pt x="65" y="59"/>
                        <a:pt x="45" y="59"/>
                      </a:cubicBezTo>
                      <a:cubicBezTo>
                        <a:pt x="26" y="59"/>
                        <a:pt x="10" y="45"/>
                        <a:pt x="10" y="28"/>
                      </a:cubicBezTo>
                      <a:cubicBezTo>
                        <a:pt x="10" y="5"/>
                        <a:pt x="10" y="5"/>
                        <a:pt x="10" y="5"/>
                      </a:cubicBezTo>
                      <a:cubicBezTo>
                        <a:pt x="10" y="2"/>
                        <a:pt x="8" y="0"/>
                        <a:pt x="5" y="0"/>
                      </a:cubicBezTo>
                      <a:cubicBezTo>
                        <a:pt x="2" y="0"/>
                        <a:pt x="0" y="2"/>
                        <a:pt x="0" y="5"/>
                      </a:cubicBezTo>
                      <a:cubicBezTo>
                        <a:pt x="0" y="28"/>
                        <a:pt x="0" y="28"/>
                        <a:pt x="0" y="28"/>
                      </a:cubicBezTo>
                      <a:cubicBezTo>
                        <a:pt x="0" y="49"/>
                        <a:pt x="18" y="67"/>
                        <a:pt x="40" y="69"/>
                      </a:cubicBezTo>
                      <a:cubicBezTo>
                        <a:pt x="40" y="84"/>
                        <a:pt x="40" y="84"/>
                        <a:pt x="40" y="84"/>
                      </a:cubicBezTo>
                      <a:cubicBezTo>
                        <a:pt x="20" y="84"/>
                        <a:pt x="20" y="84"/>
                        <a:pt x="20" y="84"/>
                      </a:cubicBezTo>
                      <a:cubicBezTo>
                        <a:pt x="18" y="84"/>
                        <a:pt x="15" y="86"/>
                        <a:pt x="15" y="89"/>
                      </a:cubicBezTo>
                      <a:cubicBezTo>
                        <a:pt x="15" y="92"/>
                        <a:pt x="18" y="94"/>
                        <a:pt x="20" y="94"/>
                      </a:cubicBezTo>
                      <a:cubicBezTo>
                        <a:pt x="70" y="94"/>
                        <a:pt x="70" y="94"/>
                        <a:pt x="70" y="94"/>
                      </a:cubicBezTo>
                      <a:cubicBezTo>
                        <a:pt x="73" y="94"/>
                        <a:pt x="75" y="92"/>
                        <a:pt x="75" y="89"/>
                      </a:cubicBezTo>
                      <a:cubicBezTo>
                        <a:pt x="75" y="86"/>
                        <a:pt x="73" y="84"/>
                        <a:pt x="70" y="84"/>
                      </a:cubicBezTo>
                      <a:cubicBezTo>
                        <a:pt x="50" y="84"/>
                        <a:pt x="50" y="84"/>
                        <a:pt x="50" y="84"/>
                      </a:cubicBezTo>
                      <a:cubicBezTo>
                        <a:pt x="50" y="69"/>
                        <a:pt x="50" y="69"/>
                        <a:pt x="50" y="69"/>
                      </a:cubicBezTo>
                      <a:cubicBezTo>
                        <a:pt x="73" y="67"/>
                        <a:pt x="91" y="49"/>
                        <a:pt x="91" y="28"/>
                      </a:cubicBezTo>
                      <a:cubicBezTo>
                        <a:pt x="91" y="5"/>
                        <a:pt x="91" y="5"/>
                        <a:pt x="91" y="5"/>
                      </a:cubicBezTo>
                      <a:cubicBezTo>
                        <a:pt x="91" y="3"/>
                        <a:pt x="88" y="0"/>
                        <a:pt x="86" y="0"/>
                      </a:cubicBezTo>
                      <a:close/>
                    </a:path>
                  </a:pathLst>
                </a:custGeom>
                <a:grpFill/>
                <a:ln w="63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dist"/>
                  <a:endParaRPr lang="zh-CN" altLang="en-US" sz="1600">
                    <a:solidFill>
                      <a:srgbClr val="36396E"/>
                    </a:solidFill>
                    <a:cs typeface="+mn-ea"/>
                    <a:sym typeface="+mn-lt"/>
                  </a:endParaRPr>
                </a:p>
              </p:txBody>
            </p:sp>
          </p:grpSp>
        </p:grpSp>
        <p:grpSp>
          <p:nvGrpSpPr>
            <p:cNvPr id="4" name="组合 3">
              <a:extLst>
                <a:ext uri="{FF2B5EF4-FFF2-40B4-BE49-F238E27FC236}">
                  <a16:creationId xmlns:a16="http://schemas.microsoft.com/office/drawing/2014/main" id="{83DC5E9D-9410-4230-D3AE-9BFB2E433433}"/>
                </a:ext>
              </a:extLst>
            </p:cNvPr>
            <p:cNvGrpSpPr/>
            <p:nvPr/>
          </p:nvGrpSpPr>
          <p:grpSpPr>
            <a:xfrm>
              <a:off x="4414802" y="4745227"/>
              <a:ext cx="290407" cy="290407"/>
              <a:chOff x="732769" y="5535598"/>
              <a:chExt cx="290407" cy="290407"/>
            </a:xfrm>
            <a:solidFill>
              <a:schemeClr val="bg1"/>
            </a:solidFill>
          </p:grpSpPr>
          <p:sp>
            <p:nvSpPr>
              <p:cNvPr id="7" name="Oval 10">
                <a:extLst>
                  <a:ext uri="{FF2B5EF4-FFF2-40B4-BE49-F238E27FC236}">
                    <a16:creationId xmlns:a16="http://schemas.microsoft.com/office/drawing/2014/main" id="{76D3DA17-4C29-83BD-936D-B3A92A1169ED}"/>
                  </a:ext>
                </a:extLst>
              </p:cNvPr>
              <p:cNvSpPr>
                <a:spLocks/>
              </p:cNvSpPr>
              <p:nvPr/>
            </p:nvSpPr>
            <p:spPr bwMode="auto">
              <a:xfrm>
                <a:off x="732769" y="5535598"/>
                <a:ext cx="290407" cy="290407"/>
              </a:xfrm>
              <a:prstGeom prst="ellipse">
                <a:avLst/>
              </a:prstGeom>
              <a:solidFill>
                <a:schemeClr val="tx2">
                  <a:lumMod val="60000"/>
                  <a:lumOff val="40000"/>
                </a:schemeClr>
              </a:solidFill>
              <a:ln>
                <a:noFill/>
              </a:ln>
              <a:effectLst/>
            </p:spPr>
            <p:txBody>
              <a:bodyPr wrap="none" anchor="ctr"/>
              <a:lstStyle/>
              <a:p>
                <a:pPr algn="ctr" fontAlgn="base">
                  <a:spcBef>
                    <a:spcPct val="0"/>
                  </a:spcBef>
                  <a:spcAft>
                    <a:spcPct val="0"/>
                  </a:spcAft>
                </a:pPr>
                <a:endParaRPr lang="zh-CN" altLang="en-US" sz="800" dirty="0">
                  <a:solidFill>
                    <a:srgbClr val="36396E"/>
                  </a:solidFill>
                  <a:cs typeface="+mn-ea"/>
                  <a:sym typeface="+mn-lt"/>
                </a:endParaRPr>
              </a:p>
            </p:txBody>
          </p:sp>
          <p:grpSp>
            <p:nvGrpSpPr>
              <p:cNvPr id="8" name="组合 7">
                <a:extLst>
                  <a:ext uri="{FF2B5EF4-FFF2-40B4-BE49-F238E27FC236}">
                    <a16:creationId xmlns:a16="http://schemas.microsoft.com/office/drawing/2014/main" id="{F0F24DF5-0125-F767-0B36-F2B2C140E02B}"/>
                  </a:ext>
                </a:extLst>
              </p:cNvPr>
              <p:cNvGrpSpPr/>
              <p:nvPr/>
            </p:nvGrpSpPr>
            <p:grpSpPr>
              <a:xfrm>
                <a:off x="811795" y="5598991"/>
                <a:ext cx="132841" cy="151011"/>
                <a:chOff x="860980" y="3583766"/>
                <a:chExt cx="100336" cy="114060"/>
              </a:xfrm>
              <a:grpFill/>
            </p:grpSpPr>
            <p:sp>
              <p:nvSpPr>
                <p:cNvPr id="9" name="Freeform 12">
                  <a:extLst>
                    <a:ext uri="{FF2B5EF4-FFF2-40B4-BE49-F238E27FC236}">
                      <a16:creationId xmlns:a16="http://schemas.microsoft.com/office/drawing/2014/main" id="{180BD50A-F45E-0221-20CE-24565E586A9F}"/>
                    </a:ext>
                  </a:extLst>
                </p:cNvPr>
                <p:cNvSpPr>
                  <a:spLocks/>
                </p:cNvSpPr>
                <p:nvPr/>
              </p:nvSpPr>
              <p:spPr bwMode="auto">
                <a:xfrm>
                  <a:off x="884050" y="3583766"/>
                  <a:ext cx="53830" cy="53740"/>
                </a:xfrm>
                <a:custGeom>
                  <a:avLst/>
                  <a:gdLst>
                    <a:gd name="T0" fmla="*/ 31 w 62"/>
                    <a:gd name="T1" fmla="*/ 62 h 62"/>
                    <a:gd name="T2" fmla="*/ 0 w 62"/>
                    <a:gd name="T3" fmla="*/ 31 h 62"/>
                    <a:gd name="T4" fmla="*/ 31 w 62"/>
                    <a:gd name="T5" fmla="*/ 0 h 62"/>
                    <a:gd name="T6" fmla="*/ 62 w 62"/>
                    <a:gd name="T7" fmla="*/ 31 h 62"/>
                    <a:gd name="T8" fmla="*/ 31 w 62"/>
                    <a:gd name="T9" fmla="*/ 62 h 62"/>
                    <a:gd name="T10" fmla="*/ 31 w 62"/>
                    <a:gd name="T11" fmla="*/ 11 h 62"/>
                    <a:gd name="T12" fmla="*/ 11 w 62"/>
                    <a:gd name="T13" fmla="*/ 31 h 62"/>
                    <a:gd name="T14" fmla="*/ 31 w 62"/>
                    <a:gd name="T15" fmla="*/ 51 h 62"/>
                    <a:gd name="T16" fmla="*/ 51 w 62"/>
                    <a:gd name="T17" fmla="*/ 31 h 62"/>
                    <a:gd name="T18" fmla="*/ 31 w 62"/>
                    <a:gd name="T19" fmla="*/ 11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2" h="62">
                      <a:moveTo>
                        <a:pt x="31" y="62"/>
                      </a:moveTo>
                      <a:cubicBezTo>
                        <a:pt x="14" y="62"/>
                        <a:pt x="0" y="48"/>
                        <a:pt x="0" y="31"/>
                      </a:cubicBezTo>
                      <a:cubicBezTo>
                        <a:pt x="0" y="14"/>
                        <a:pt x="14" y="0"/>
                        <a:pt x="31" y="0"/>
                      </a:cubicBezTo>
                      <a:cubicBezTo>
                        <a:pt x="48" y="0"/>
                        <a:pt x="62" y="14"/>
                        <a:pt x="62" y="31"/>
                      </a:cubicBezTo>
                      <a:cubicBezTo>
                        <a:pt x="62" y="48"/>
                        <a:pt x="48" y="62"/>
                        <a:pt x="31" y="62"/>
                      </a:cubicBezTo>
                      <a:close/>
                      <a:moveTo>
                        <a:pt x="31" y="11"/>
                      </a:moveTo>
                      <a:cubicBezTo>
                        <a:pt x="20" y="11"/>
                        <a:pt x="11" y="20"/>
                        <a:pt x="11" y="31"/>
                      </a:cubicBezTo>
                      <a:cubicBezTo>
                        <a:pt x="11" y="42"/>
                        <a:pt x="20" y="51"/>
                        <a:pt x="31" y="51"/>
                      </a:cubicBezTo>
                      <a:cubicBezTo>
                        <a:pt x="42" y="51"/>
                        <a:pt x="51" y="42"/>
                        <a:pt x="51" y="31"/>
                      </a:cubicBezTo>
                      <a:cubicBezTo>
                        <a:pt x="51" y="20"/>
                        <a:pt x="42" y="11"/>
                        <a:pt x="31" y="11"/>
                      </a:cubicBez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dist"/>
                  <a:endParaRPr lang="zh-CN" altLang="en-US" sz="1600">
                    <a:solidFill>
                      <a:srgbClr val="36396E"/>
                    </a:solidFill>
                    <a:cs typeface="+mn-ea"/>
                    <a:sym typeface="+mn-lt"/>
                  </a:endParaRPr>
                </a:p>
              </p:txBody>
            </p:sp>
            <p:sp>
              <p:nvSpPr>
                <p:cNvPr id="10" name="Freeform 13">
                  <a:extLst>
                    <a:ext uri="{FF2B5EF4-FFF2-40B4-BE49-F238E27FC236}">
                      <a16:creationId xmlns:a16="http://schemas.microsoft.com/office/drawing/2014/main" id="{A61239C9-F122-E0D9-F212-F6F5BD114411}"/>
                    </a:ext>
                  </a:extLst>
                </p:cNvPr>
                <p:cNvSpPr>
                  <a:spLocks/>
                </p:cNvSpPr>
                <p:nvPr/>
              </p:nvSpPr>
              <p:spPr bwMode="auto">
                <a:xfrm>
                  <a:off x="860980" y="3643355"/>
                  <a:ext cx="100336" cy="54471"/>
                </a:xfrm>
                <a:custGeom>
                  <a:avLst/>
                  <a:gdLst>
                    <a:gd name="T0" fmla="*/ 111 w 116"/>
                    <a:gd name="T1" fmla="*/ 63 h 63"/>
                    <a:gd name="T2" fmla="*/ 105 w 116"/>
                    <a:gd name="T3" fmla="*/ 58 h 63"/>
                    <a:gd name="T4" fmla="*/ 58 w 116"/>
                    <a:gd name="T5" fmla="*/ 11 h 63"/>
                    <a:gd name="T6" fmla="*/ 11 w 116"/>
                    <a:gd name="T7" fmla="*/ 58 h 63"/>
                    <a:gd name="T8" fmla="*/ 6 w 116"/>
                    <a:gd name="T9" fmla="*/ 63 h 63"/>
                    <a:gd name="T10" fmla="*/ 0 w 116"/>
                    <a:gd name="T11" fmla="*/ 58 h 63"/>
                    <a:gd name="T12" fmla="*/ 58 w 116"/>
                    <a:gd name="T13" fmla="*/ 0 h 63"/>
                    <a:gd name="T14" fmla="*/ 116 w 116"/>
                    <a:gd name="T15" fmla="*/ 58 h 63"/>
                    <a:gd name="T16" fmla="*/ 111 w 116"/>
                    <a:gd name="T17" fmla="*/ 63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 h="63">
                      <a:moveTo>
                        <a:pt x="111" y="63"/>
                      </a:moveTo>
                      <a:cubicBezTo>
                        <a:pt x="108" y="63"/>
                        <a:pt x="105" y="61"/>
                        <a:pt x="105" y="58"/>
                      </a:cubicBezTo>
                      <a:cubicBezTo>
                        <a:pt x="105" y="32"/>
                        <a:pt x="84" y="11"/>
                        <a:pt x="58" y="11"/>
                      </a:cubicBezTo>
                      <a:cubicBezTo>
                        <a:pt x="32" y="11"/>
                        <a:pt x="11" y="32"/>
                        <a:pt x="11" y="58"/>
                      </a:cubicBezTo>
                      <a:cubicBezTo>
                        <a:pt x="11" y="61"/>
                        <a:pt x="9" y="63"/>
                        <a:pt x="6" y="63"/>
                      </a:cubicBezTo>
                      <a:cubicBezTo>
                        <a:pt x="3" y="63"/>
                        <a:pt x="0" y="61"/>
                        <a:pt x="0" y="58"/>
                      </a:cubicBezTo>
                      <a:cubicBezTo>
                        <a:pt x="0" y="26"/>
                        <a:pt x="26" y="0"/>
                        <a:pt x="58" y="0"/>
                      </a:cubicBezTo>
                      <a:cubicBezTo>
                        <a:pt x="90" y="0"/>
                        <a:pt x="116" y="26"/>
                        <a:pt x="116" y="58"/>
                      </a:cubicBezTo>
                      <a:cubicBezTo>
                        <a:pt x="116" y="61"/>
                        <a:pt x="114" y="63"/>
                        <a:pt x="111" y="63"/>
                      </a:cubicBez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dist"/>
                  <a:endParaRPr lang="zh-CN" altLang="en-US" sz="1600">
                    <a:solidFill>
                      <a:srgbClr val="36396E"/>
                    </a:solidFill>
                    <a:cs typeface="+mn-ea"/>
                    <a:sym typeface="+mn-lt"/>
                  </a:endParaRPr>
                </a:p>
              </p:txBody>
            </p:sp>
          </p:grpSp>
        </p:grpSp>
        <p:sp>
          <p:nvSpPr>
            <p:cNvPr id="5" name="Text Box 20">
              <a:extLst>
                <a:ext uri="{FF2B5EF4-FFF2-40B4-BE49-F238E27FC236}">
                  <a16:creationId xmlns:a16="http://schemas.microsoft.com/office/drawing/2014/main" id="{4312A9B0-5D70-50AE-04C3-51D048103699}"/>
                </a:ext>
              </a:extLst>
            </p:cNvPr>
            <p:cNvSpPr txBox="1">
              <a:spLocks/>
            </p:cNvSpPr>
            <p:nvPr/>
          </p:nvSpPr>
          <p:spPr bwMode="auto">
            <a:xfrm>
              <a:off x="6945103" y="4751931"/>
              <a:ext cx="1220206"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1400" dirty="0">
                  <a:solidFill>
                    <a:schemeClr val="accent1"/>
                  </a:solidFill>
                  <a:cs typeface="+mn-ea"/>
                  <a:sym typeface="+mn-lt"/>
                </a:rPr>
                <a:t>DD/MM/20XX</a:t>
              </a:r>
              <a:endParaRPr lang="zh-CN" altLang="en-US" sz="1400" dirty="0">
                <a:solidFill>
                  <a:schemeClr val="accent1"/>
                </a:solidFill>
                <a:cs typeface="+mn-ea"/>
                <a:sym typeface="+mn-lt"/>
              </a:endParaRPr>
            </a:p>
          </p:txBody>
        </p:sp>
        <p:sp>
          <p:nvSpPr>
            <p:cNvPr id="6" name="矩形 5">
              <a:extLst>
                <a:ext uri="{FF2B5EF4-FFF2-40B4-BE49-F238E27FC236}">
                  <a16:creationId xmlns:a16="http://schemas.microsoft.com/office/drawing/2014/main" id="{FC31BC9F-FA25-1AA0-6380-FB83D5166948}"/>
                </a:ext>
              </a:extLst>
            </p:cNvPr>
            <p:cNvSpPr/>
            <p:nvPr/>
          </p:nvSpPr>
          <p:spPr>
            <a:xfrm>
              <a:off x="4705028" y="4751931"/>
              <a:ext cx="1892121"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1400" dirty="0">
                  <a:solidFill>
                    <a:schemeClr val="accent1"/>
                  </a:solidFill>
                  <a:cs typeface="+mn-ea"/>
                  <a:sym typeface="+mn-lt"/>
                </a:rPr>
                <a:t>Report </a:t>
              </a:r>
              <a:r>
                <a:rPr lang="zh-CN" altLang="en-US" sz="1400" dirty="0">
                  <a:solidFill>
                    <a:schemeClr val="accent1"/>
                  </a:solidFill>
                  <a:cs typeface="+mn-ea"/>
                  <a:sym typeface="+mn-lt"/>
                </a:rPr>
                <a:t>：</a:t>
              </a:r>
              <a:r>
                <a:rPr lang="en-US" altLang="zh-CN" sz="1400" dirty="0">
                  <a:solidFill>
                    <a:schemeClr val="accent1"/>
                  </a:solidFill>
                  <a:cs typeface="+mn-ea"/>
                  <a:sym typeface="+mn-lt"/>
                </a:rPr>
                <a:t>freeppt7.com</a:t>
              </a:r>
              <a:endParaRPr lang="zh-CN" altLang="en-US" sz="1400" dirty="0">
                <a:solidFill>
                  <a:schemeClr val="accent1"/>
                </a:solidFill>
                <a:cs typeface="+mn-ea"/>
                <a:sym typeface="+mn-lt"/>
              </a:endParaRPr>
            </a:p>
          </p:txBody>
        </p:sp>
      </p:grpSp>
    </p:spTree>
  </p:cSld>
  <p:clrMapOvr>
    <a:masterClrMapping/>
  </p:clrMapOvr>
  <mc:AlternateContent xmlns:mc="http://schemas.openxmlformats.org/markup-compatibility/2006" xmlns:p14="http://schemas.microsoft.com/office/powerpoint/2010/main">
    <mc:Choice Requires="p14">
      <p:transition spd="slow" p14:dur="2000" advClick="0" advTm="0"/>
    </mc:Choice>
    <mc:Fallback xmlns="">
      <p:transition spd="slow" advClick="0"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fade">
                                      <p:cBhvr>
                                        <p:cTn id="7" dur="1000"/>
                                        <p:tgtEl>
                                          <p:spTgt spid="28"/>
                                        </p:tgtEl>
                                      </p:cBhvr>
                                    </p:animEffect>
                                    <p:anim calcmode="lin" valueType="num">
                                      <p:cBhvr>
                                        <p:cTn id="8" dur="1000" fill="hold"/>
                                        <p:tgtEl>
                                          <p:spTgt spid="28"/>
                                        </p:tgtEl>
                                        <p:attrNameLst>
                                          <p:attrName>ppt_x</p:attrName>
                                        </p:attrNameLst>
                                      </p:cBhvr>
                                      <p:tavLst>
                                        <p:tav tm="0">
                                          <p:val>
                                            <p:strVal val="#ppt_x"/>
                                          </p:val>
                                        </p:tav>
                                        <p:tav tm="100000">
                                          <p:val>
                                            <p:strVal val="#ppt_x"/>
                                          </p:val>
                                        </p:tav>
                                      </p:tavLst>
                                    </p:anim>
                                    <p:anim calcmode="lin" valueType="num">
                                      <p:cBhvr>
                                        <p:cTn id="9" dur="1000" fill="hold"/>
                                        <p:tgtEl>
                                          <p:spTgt spid="28"/>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0" presetClass="entr" presetSubtype="0" fill="hold" grpId="0" nodeType="afterEffect">
                                  <p:stCondLst>
                                    <p:cond delay="0"/>
                                  </p:stCondLst>
                                  <p:childTnLst>
                                    <p:set>
                                      <p:cBhvr>
                                        <p:cTn id="12" dur="1" fill="hold">
                                          <p:stCondLst>
                                            <p:cond delay="0"/>
                                          </p:stCondLst>
                                        </p:cTn>
                                        <p:tgtEl>
                                          <p:spTgt spid="23"/>
                                        </p:tgtEl>
                                        <p:attrNameLst>
                                          <p:attrName>style.visibility</p:attrName>
                                        </p:attrNameLst>
                                      </p:cBhvr>
                                      <p:to>
                                        <p:strVal val="visible"/>
                                      </p:to>
                                    </p:set>
                                    <p:animEffect transition="in" filter="fade">
                                      <p:cBhvr>
                                        <p:cTn id="13" dur="500"/>
                                        <p:tgtEl>
                                          <p:spTgt spid="23"/>
                                        </p:tgtEl>
                                      </p:cBhvr>
                                    </p:animEffect>
                                  </p:childTnLst>
                                </p:cTn>
                              </p:par>
                            </p:childTnLst>
                          </p:cTn>
                        </p:par>
                        <p:par>
                          <p:cTn id="14" fill="hold">
                            <p:stCondLst>
                              <p:cond delay="1500"/>
                            </p:stCondLst>
                            <p:childTnLst>
                              <p:par>
                                <p:cTn id="15" presetID="16" presetClass="entr" presetSubtype="37" fill="hold" grpId="0" nodeType="afterEffect">
                                  <p:stCondLst>
                                    <p:cond delay="0"/>
                                  </p:stCondLst>
                                  <p:childTnLst>
                                    <p:set>
                                      <p:cBhvr>
                                        <p:cTn id="16" dur="1" fill="hold">
                                          <p:stCondLst>
                                            <p:cond delay="0"/>
                                          </p:stCondLst>
                                        </p:cTn>
                                        <p:tgtEl>
                                          <p:spTgt spid="27"/>
                                        </p:tgtEl>
                                        <p:attrNameLst>
                                          <p:attrName>style.visibility</p:attrName>
                                        </p:attrNameLst>
                                      </p:cBhvr>
                                      <p:to>
                                        <p:strVal val="visible"/>
                                      </p:to>
                                    </p:set>
                                    <p:animEffect transition="in" filter="barn(outVertical)">
                                      <p:cBhvr>
                                        <p:cTn id="17" dur="500"/>
                                        <p:tgtEl>
                                          <p:spTgt spid="27"/>
                                        </p:tgtEl>
                                      </p:cBhvr>
                                    </p:animEffect>
                                  </p:childTnLst>
                                </p:cTn>
                              </p:par>
                            </p:childTnLst>
                          </p:cTn>
                        </p:par>
                        <p:par>
                          <p:cTn id="18" fill="hold">
                            <p:stCondLst>
                              <p:cond delay="2000"/>
                            </p:stCondLst>
                            <p:childTnLst>
                              <p:par>
                                <p:cTn id="19" presetID="16" presetClass="entr" presetSubtype="37" fill="hold" grpId="0" nodeType="afterEffect">
                                  <p:stCondLst>
                                    <p:cond delay="0"/>
                                  </p:stCondLst>
                                  <p:childTnLst>
                                    <p:set>
                                      <p:cBhvr>
                                        <p:cTn id="20" dur="1" fill="hold">
                                          <p:stCondLst>
                                            <p:cond delay="0"/>
                                          </p:stCondLst>
                                        </p:cTn>
                                        <p:tgtEl>
                                          <p:spTgt spid="22"/>
                                        </p:tgtEl>
                                        <p:attrNameLst>
                                          <p:attrName>style.visibility</p:attrName>
                                        </p:attrNameLst>
                                      </p:cBhvr>
                                      <p:to>
                                        <p:strVal val="visible"/>
                                      </p:to>
                                    </p:set>
                                    <p:animEffect transition="in" filter="barn(outVertical)">
                                      <p:cBhvr>
                                        <p:cTn id="21" dur="500"/>
                                        <p:tgtEl>
                                          <p:spTgt spid="22"/>
                                        </p:tgtEl>
                                      </p:cBhvr>
                                    </p:animEffect>
                                  </p:childTnLst>
                                </p:cTn>
                              </p:par>
                            </p:childTnLst>
                          </p:cTn>
                        </p:par>
                        <p:par>
                          <p:cTn id="22" fill="hold">
                            <p:stCondLst>
                              <p:cond delay="2500"/>
                            </p:stCondLst>
                            <p:childTnLst>
                              <p:par>
                                <p:cTn id="23" presetID="41" presetClass="entr" presetSubtype="0" fill="hold" grpId="0" nodeType="afterEffect">
                                  <p:stCondLst>
                                    <p:cond delay="0"/>
                                  </p:stCondLst>
                                  <p:iterate type="lt">
                                    <p:tmPct val="10000"/>
                                  </p:iterate>
                                  <p:childTnLst>
                                    <p:set>
                                      <p:cBhvr>
                                        <p:cTn id="24" dur="1" fill="hold">
                                          <p:stCondLst>
                                            <p:cond delay="0"/>
                                          </p:stCondLst>
                                        </p:cTn>
                                        <p:tgtEl>
                                          <p:spTgt spid="24">
                                            <p:txEl>
                                              <p:pRg st="0" end="0"/>
                                            </p:txEl>
                                          </p:spTgt>
                                        </p:tgtEl>
                                        <p:attrNameLst>
                                          <p:attrName>style.visibility</p:attrName>
                                        </p:attrNameLst>
                                      </p:cBhvr>
                                      <p:to>
                                        <p:strVal val="visible"/>
                                      </p:to>
                                    </p:set>
                                    <p:anim calcmode="lin" valueType="num">
                                      <p:cBhvr>
                                        <p:cTn id="25" dur="500" fill="hold"/>
                                        <p:tgtEl>
                                          <p:spTgt spid="24">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6" dur="500" fill="hold"/>
                                        <p:tgtEl>
                                          <p:spTgt spid="24">
                                            <p:txEl>
                                              <p:pRg st="0" end="0"/>
                                            </p:txEl>
                                          </p:spTgt>
                                        </p:tgtEl>
                                        <p:attrNameLst>
                                          <p:attrName>ppt_y</p:attrName>
                                        </p:attrNameLst>
                                      </p:cBhvr>
                                      <p:tavLst>
                                        <p:tav tm="0">
                                          <p:val>
                                            <p:strVal val="#ppt_y"/>
                                          </p:val>
                                        </p:tav>
                                        <p:tav tm="100000">
                                          <p:val>
                                            <p:strVal val="#ppt_y"/>
                                          </p:val>
                                        </p:tav>
                                      </p:tavLst>
                                    </p:anim>
                                    <p:anim calcmode="lin" valueType="num">
                                      <p:cBhvr>
                                        <p:cTn id="27" dur="500" fill="hold"/>
                                        <p:tgtEl>
                                          <p:spTgt spid="24">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8" dur="500" fill="hold"/>
                                        <p:tgtEl>
                                          <p:spTgt spid="24">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9" dur="500" tmFilter="0,0; .5, 1; 1, 1"/>
                                        <p:tgtEl>
                                          <p:spTgt spid="2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3" grpId="0"/>
      <p:bldP spid="24" grpId="0" build="allAtOnce"/>
      <p:bldP spid="27" grpId="0" animBg="1"/>
      <p:bldP spid="2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86"/>
          <p:cNvSpPr/>
          <p:nvPr/>
        </p:nvSpPr>
        <p:spPr>
          <a:xfrm>
            <a:off x="0" y="1722623"/>
            <a:ext cx="9144000" cy="1656184"/>
          </a:xfrm>
          <a:prstGeom prst="rect">
            <a:avLst/>
          </a:prstGeom>
          <a:solidFill>
            <a:schemeClr val="accent1"/>
          </a:solidFill>
          <a:ln w="12700">
            <a:miter lim="400000"/>
          </a:ln>
        </p:spPr>
        <p:txBody>
          <a:bodyPr lIns="38100" tIns="38100" rIns="38100" bIns="38100" anchor="ctr"/>
          <a:lstStyle/>
          <a:p>
            <a:pPr lvl="0">
              <a:defRPr sz="3200">
                <a:solidFill>
                  <a:srgbClr val="FFFFFF"/>
                </a:solidFill>
                <a:latin typeface="+mn-lt"/>
                <a:ea typeface="+mn-ea"/>
                <a:cs typeface="+mn-cs"/>
                <a:sym typeface="Helvetica Light"/>
              </a:defRPr>
            </a:pPr>
            <a:endParaRPr>
              <a:latin typeface="Arial"/>
              <a:ea typeface="微软雅黑"/>
              <a:sym typeface="Arial"/>
            </a:endParaRPr>
          </a:p>
        </p:txBody>
      </p:sp>
      <p:sp>
        <p:nvSpPr>
          <p:cNvPr id="4" name="Text Placeholder 4"/>
          <p:cNvSpPr txBox="1"/>
          <p:nvPr/>
        </p:nvSpPr>
        <p:spPr>
          <a:xfrm>
            <a:off x="7241068" y="2001467"/>
            <a:ext cx="1272728" cy="1080120"/>
          </a:xfrm>
          <a:prstGeom prst="rect">
            <a:avLst/>
          </a:prstGeom>
        </p:spPr>
        <p:txBody>
          <a:bodyPr anchor="ct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altLang="zh-CN" sz="8000" dirty="0">
                <a:solidFill>
                  <a:schemeClr val="bg1"/>
                </a:solidFill>
                <a:latin typeface="Impact" pitchFamily="34" charset="0"/>
                <a:ea typeface="微软雅黑"/>
                <a:sym typeface="Arial"/>
              </a:rPr>
              <a:t>01</a:t>
            </a:r>
            <a:endParaRPr lang="en-GB" sz="5400" dirty="0">
              <a:solidFill>
                <a:schemeClr val="bg1"/>
              </a:solidFill>
              <a:latin typeface="Impact" pitchFamily="34" charset="0"/>
              <a:ea typeface="微软雅黑"/>
              <a:sym typeface="Arial"/>
            </a:endParaRPr>
          </a:p>
        </p:txBody>
      </p:sp>
      <p:sp>
        <p:nvSpPr>
          <p:cNvPr id="5" name="TextBox 4"/>
          <p:cNvSpPr txBox="1"/>
          <p:nvPr/>
        </p:nvSpPr>
        <p:spPr>
          <a:xfrm>
            <a:off x="3450356" y="2135440"/>
            <a:ext cx="3651772" cy="500139"/>
          </a:xfrm>
          <a:prstGeom prst="rect">
            <a:avLst/>
          </a:prstGeom>
          <a:noFill/>
        </p:spPr>
        <p:txBody>
          <a:bodyPr wrap="square" lIns="68584" tIns="34291" rIns="68584" bIns="34291" rtlCol="0">
            <a:spAutoFit/>
          </a:bodyPr>
          <a:lstStyle/>
          <a:p>
            <a:pPr algn="r" eaLnBrk="0" hangingPunct="0"/>
            <a:r>
              <a:rPr lang="en-US" altLang="zh-CN" sz="2800" b="1" dirty="0">
                <a:solidFill>
                  <a:schemeClr val="bg1"/>
                </a:solidFill>
                <a:latin typeface="Arial"/>
                <a:ea typeface="微软雅黑"/>
                <a:sym typeface="Arial"/>
              </a:rPr>
              <a:t>Add title text</a:t>
            </a:r>
            <a:endParaRPr lang="zh-CN" altLang="en-US" sz="2800" b="1" dirty="0">
              <a:solidFill>
                <a:schemeClr val="bg1"/>
              </a:solidFill>
              <a:latin typeface="Arial"/>
              <a:ea typeface="微软雅黑"/>
              <a:sym typeface="Arial"/>
            </a:endParaRPr>
          </a:p>
        </p:txBody>
      </p:sp>
      <p:sp>
        <p:nvSpPr>
          <p:cNvPr id="21" name="TextBox 20"/>
          <p:cNvSpPr txBox="1"/>
          <p:nvPr/>
        </p:nvSpPr>
        <p:spPr>
          <a:xfrm>
            <a:off x="3563888" y="2633371"/>
            <a:ext cx="3538240" cy="284695"/>
          </a:xfrm>
          <a:prstGeom prst="rect">
            <a:avLst/>
          </a:prstGeom>
          <a:noFill/>
        </p:spPr>
        <p:txBody>
          <a:bodyPr wrap="square" lIns="68584" tIns="34291" rIns="68584" bIns="34291" rtlCol="0">
            <a:spAutoFit/>
          </a:bodyPr>
          <a:lstStyle/>
          <a:p>
            <a:pPr algn="r" eaLnBrk="0" hangingPunct="0"/>
            <a:r>
              <a:rPr lang="en-US" altLang="zh-CN" sz="1400" dirty="0">
                <a:solidFill>
                  <a:schemeClr val="bg1"/>
                </a:solidFill>
                <a:latin typeface="Arial"/>
                <a:ea typeface="微软雅黑"/>
                <a:sym typeface="Arial"/>
              </a:rPr>
              <a:t>Insert the Subtitle of Your Presentation</a:t>
            </a:r>
            <a:endParaRPr lang="zh-CN" altLang="en-US" sz="1400" dirty="0">
              <a:solidFill>
                <a:schemeClr val="bg1"/>
              </a:solidFill>
              <a:latin typeface="Arial"/>
              <a:ea typeface="微软雅黑"/>
              <a:sym typeface="Arial"/>
            </a:endParaRPr>
          </a:p>
        </p:txBody>
      </p:sp>
      <p:grpSp>
        <p:nvGrpSpPr>
          <p:cNvPr id="27" name="组合 26"/>
          <p:cNvGrpSpPr/>
          <p:nvPr/>
        </p:nvGrpSpPr>
        <p:grpSpPr>
          <a:xfrm>
            <a:off x="827585" y="1505590"/>
            <a:ext cx="2096339" cy="2089241"/>
            <a:chOff x="755650" y="852488"/>
            <a:chExt cx="2344738" cy="2336800"/>
          </a:xfrm>
        </p:grpSpPr>
        <p:sp>
          <p:nvSpPr>
            <p:cNvPr id="24" name="Freeform 5"/>
            <p:cNvSpPr>
              <a:spLocks noEditPoints="1"/>
            </p:cNvSpPr>
            <p:nvPr/>
          </p:nvSpPr>
          <p:spPr bwMode="auto">
            <a:xfrm>
              <a:off x="755650" y="852488"/>
              <a:ext cx="2344738" cy="2336800"/>
            </a:xfrm>
            <a:custGeom>
              <a:avLst/>
              <a:gdLst>
                <a:gd name="T0" fmla="*/ 325 w 3063"/>
                <a:gd name="T1" fmla="*/ 1531 h 3056"/>
                <a:gd name="T2" fmla="*/ 1531 w 3063"/>
                <a:gd name="T3" fmla="*/ 325 h 3056"/>
                <a:gd name="T4" fmla="*/ 2738 w 3063"/>
                <a:gd name="T5" fmla="*/ 1531 h 3056"/>
                <a:gd name="T6" fmla="*/ 1531 w 3063"/>
                <a:gd name="T7" fmla="*/ 2737 h 3056"/>
                <a:gd name="T8" fmla="*/ 325 w 3063"/>
                <a:gd name="T9" fmla="*/ 1531 h 3056"/>
                <a:gd name="T10" fmla="*/ 1291 w 3063"/>
                <a:gd name="T11" fmla="*/ 246 h 3056"/>
                <a:gd name="T12" fmla="*/ 1115 w 3063"/>
                <a:gd name="T13" fmla="*/ 57 h 3056"/>
                <a:gd name="T14" fmla="*/ 846 w 3063"/>
                <a:gd name="T15" fmla="*/ 162 h 3056"/>
                <a:gd name="T16" fmla="*/ 843 w 3063"/>
                <a:gd name="T17" fmla="*/ 419 h 3056"/>
                <a:gd name="T18" fmla="*/ 611 w 3063"/>
                <a:gd name="T19" fmla="*/ 307 h 3056"/>
                <a:gd name="T20" fmla="*/ 398 w 3063"/>
                <a:gd name="T21" fmla="*/ 502 h 3056"/>
                <a:gd name="T22" fmla="*/ 488 w 3063"/>
                <a:gd name="T23" fmla="*/ 743 h 3056"/>
                <a:gd name="T24" fmla="*/ 231 w 3063"/>
                <a:gd name="T25" fmla="*/ 722 h 3056"/>
                <a:gd name="T26" fmla="*/ 102 w 3063"/>
                <a:gd name="T27" fmla="*/ 981 h 3056"/>
                <a:gd name="T28" fmla="*/ 274 w 3063"/>
                <a:gd name="T29" fmla="*/ 1173 h 3056"/>
                <a:gd name="T30" fmla="*/ 27 w 3063"/>
                <a:gd name="T31" fmla="*/ 1247 h 3056"/>
                <a:gd name="T32" fmla="*/ 0 w 3063"/>
                <a:gd name="T33" fmla="*/ 1531 h 3056"/>
                <a:gd name="T34" fmla="*/ 0 w 3063"/>
                <a:gd name="T35" fmla="*/ 1535 h 3056"/>
                <a:gd name="T36" fmla="*/ 229 w 3063"/>
                <a:gd name="T37" fmla="*/ 1652 h 3056"/>
                <a:gd name="T38" fmla="*/ 26 w 3063"/>
                <a:gd name="T39" fmla="*/ 1809 h 3056"/>
                <a:gd name="T40" fmla="*/ 105 w 3063"/>
                <a:gd name="T41" fmla="*/ 2087 h 3056"/>
                <a:gd name="T42" fmla="*/ 361 w 3063"/>
                <a:gd name="T43" fmla="*/ 2114 h 3056"/>
                <a:gd name="T44" fmla="*/ 228 w 3063"/>
                <a:gd name="T45" fmla="*/ 2334 h 3056"/>
                <a:gd name="T46" fmla="*/ 402 w 3063"/>
                <a:gd name="T47" fmla="*/ 2565 h 3056"/>
                <a:gd name="T48" fmla="*/ 651 w 3063"/>
                <a:gd name="T49" fmla="*/ 2498 h 3056"/>
                <a:gd name="T50" fmla="*/ 606 w 3063"/>
                <a:gd name="T51" fmla="*/ 2751 h 3056"/>
                <a:gd name="T52" fmla="*/ 852 w 3063"/>
                <a:gd name="T53" fmla="*/ 2904 h 3056"/>
                <a:gd name="T54" fmla="*/ 1059 w 3063"/>
                <a:gd name="T55" fmla="*/ 2751 h 3056"/>
                <a:gd name="T56" fmla="*/ 1109 w 3063"/>
                <a:gd name="T57" fmla="*/ 3003 h 3056"/>
                <a:gd name="T58" fmla="*/ 1394 w 3063"/>
                <a:gd name="T59" fmla="*/ 3056 h 3056"/>
                <a:gd name="T60" fmla="*/ 1531 w 3063"/>
                <a:gd name="T61" fmla="*/ 2839 h 3056"/>
                <a:gd name="T62" fmla="*/ 1669 w 3063"/>
                <a:gd name="T63" fmla="*/ 3056 h 3056"/>
                <a:gd name="T64" fmla="*/ 1954 w 3063"/>
                <a:gd name="T65" fmla="*/ 3003 h 3056"/>
                <a:gd name="T66" fmla="*/ 2004 w 3063"/>
                <a:gd name="T67" fmla="*/ 2751 h 3056"/>
                <a:gd name="T68" fmla="*/ 2211 w 3063"/>
                <a:gd name="T69" fmla="*/ 2904 h 3056"/>
                <a:gd name="T70" fmla="*/ 2457 w 3063"/>
                <a:gd name="T71" fmla="*/ 2751 h 3056"/>
                <a:gd name="T72" fmla="*/ 2412 w 3063"/>
                <a:gd name="T73" fmla="*/ 2498 h 3056"/>
                <a:gd name="T74" fmla="*/ 2661 w 3063"/>
                <a:gd name="T75" fmla="*/ 2565 h 3056"/>
                <a:gd name="T76" fmla="*/ 2835 w 3063"/>
                <a:gd name="T77" fmla="*/ 2334 h 3056"/>
                <a:gd name="T78" fmla="*/ 2702 w 3063"/>
                <a:gd name="T79" fmla="*/ 2114 h 3056"/>
                <a:gd name="T80" fmla="*/ 2958 w 3063"/>
                <a:gd name="T81" fmla="*/ 2087 h 3056"/>
                <a:gd name="T82" fmla="*/ 3037 w 3063"/>
                <a:gd name="T83" fmla="*/ 1809 h 3056"/>
                <a:gd name="T84" fmla="*/ 2834 w 3063"/>
                <a:gd name="T85" fmla="*/ 1652 h 3056"/>
                <a:gd name="T86" fmla="*/ 3063 w 3063"/>
                <a:gd name="T87" fmla="*/ 1535 h 3056"/>
                <a:gd name="T88" fmla="*/ 3063 w 3063"/>
                <a:gd name="T89" fmla="*/ 1531 h 3056"/>
                <a:gd name="T90" fmla="*/ 3036 w 3063"/>
                <a:gd name="T91" fmla="*/ 1247 h 3056"/>
                <a:gd name="T92" fmla="*/ 2789 w 3063"/>
                <a:gd name="T93" fmla="*/ 1173 h 3056"/>
                <a:gd name="T94" fmla="*/ 2961 w 3063"/>
                <a:gd name="T95" fmla="*/ 981 h 3056"/>
                <a:gd name="T96" fmla="*/ 2832 w 3063"/>
                <a:gd name="T97" fmla="*/ 722 h 3056"/>
                <a:gd name="T98" fmla="*/ 2575 w 3063"/>
                <a:gd name="T99" fmla="*/ 743 h 3056"/>
                <a:gd name="T100" fmla="*/ 2665 w 3063"/>
                <a:gd name="T101" fmla="*/ 502 h 3056"/>
                <a:gd name="T102" fmla="*/ 2451 w 3063"/>
                <a:gd name="T103" fmla="*/ 307 h 3056"/>
                <a:gd name="T104" fmla="*/ 2220 w 3063"/>
                <a:gd name="T105" fmla="*/ 419 h 3056"/>
                <a:gd name="T106" fmla="*/ 2217 w 3063"/>
                <a:gd name="T107" fmla="*/ 162 h 3056"/>
                <a:gd name="T108" fmla="*/ 1948 w 3063"/>
                <a:gd name="T109" fmla="*/ 57 h 3056"/>
                <a:gd name="T110" fmla="*/ 1772 w 3063"/>
                <a:gd name="T111" fmla="*/ 246 h 3056"/>
                <a:gd name="T112" fmla="*/ 1676 w 3063"/>
                <a:gd name="T113" fmla="*/ 7 h 3056"/>
                <a:gd name="T114" fmla="*/ 1531 w 3063"/>
                <a:gd name="T115" fmla="*/ 0 h 3056"/>
                <a:gd name="T116" fmla="*/ 1387 w 3063"/>
                <a:gd name="T117" fmla="*/ 7 h 3056"/>
                <a:gd name="T118" fmla="*/ 1291 w 3063"/>
                <a:gd name="T119" fmla="*/ 246 h 30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063" h="3056">
                  <a:moveTo>
                    <a:pt x="325" y="1531"/>
                  </a:moveTo>
                  <a:cubicBezTo>
                    <a:pt x="325" y="865"/>
                    <a:pt x="865" y="325"/>
                    <a:pt x="1531" y="325"/>
                  </a:cubicBezTo>
                  <a:cubicBezTo>
                    <a:pt x="2198" y="325"/>
                    <a:pt x="2738" y="865"/>
                    <a:pt x="2738" y="1531"/>
                  </a:cubicBezTo>
                  <a:cubicBezTo>
                    <a:pt x="2738" y="2197"/>
                    <a:pt x="2198" y="2737"/>
                    <a:pt x="1531" y="2737"/>
                  </a:cubicBezTo>
                  <a:cubicBezTo>
                    <a:pt x="865" y="2737"/>
                    <a:pt x="325" y="2197"/>
                    <a:pt x="325" y="1531"/>
                  </a:cubicBezTo>
                  <a:close/>
                  <a:moveTo>
                    <a:pt x="1291" y="246"/>
                  </a:moveTo>
                  <a:cubicBezTo>
                    <a:pt x="1115" y="57"/>
                    <a:pt x="1115" y="57"/>
                    <a:pt x="1115" y="57"/>
                  </a:cubicBezTo>
                  <a:cubicBezTo>
                    <a:pt x="1022" y="84"/>
                    <a:pt x="932" y="119"/>
                    <a:pt x="846" y="162"/>
                  </a:cubicBezTo>
                  <a:cubicBezTo>
                    <a:pt x="843" y="419"/>
                    <a:pt x="843" y="419"/>
                    <a:pt x="843" y="419"/>
                  </a:cubicBezTo>
                  <a:cubicBezTo>
                    <a:pt x="611" y="307"/>
                    <a:pt x="611" y="307"/>
                    <a:pt x="611" y="307"/>
                  </a:cubicBezTo>
                  <a:cubicBezTo>
                    <a:pt x="534" y="365"/>
                    <a:pt x="463" y="431"/>
                    <a:pt x="398" y="502"/>
                  </a:cubicBezTo>
                  <a:cubicBezTo>
                    <a:pt x="488" y="743"/>
                    <a:pt x="488" y="743"/>
                    <a:pt x="488" y="743"/>
                  </a:cubicBezTo>
                  <a:cubicBezTo>
                    <a:pt x="231" y="722"/>
                    <a:pt x="231" y="722"/>
                    <a:pt x="231" y="722"/>
                  </a:cubicBezTo>
                  <a:cubicBezTo>
                    <a:pt x="181" y="804"/>
                    <a:pt x="137" y="890"/>
                    <a:pt x="102" y="981"/>
                  </a:cubicBezTo>
                  <a:cubicBezTo>
                    <a:pt x="274" y="1173"/>
                    <a:pt x="274" y="1173"/>
                    <a:pt x="274" y="1173"/>
                  </a:cubicBezTo>
                  <a:cubicBezTo>
                    <a:pt x="27" y="1247"/>
                    <a:pt x="27" y="1247"/>
                    <a:pt x="27" y="1247"/>
                  </a:cubicBezTo>
                  <a:cubicBezTo>
                    <a:pt x="9" y="1339"/>
                    <a:pt x="0" y="1434"/>
                    <a:pt x="0" y="1531"/>
                  </a:cubicBezTo>
                  <a:cubicBezTo>
                    <a:pt x="0" y="1532"/>
                    <a:pt x="0" y="1533"/>
                    <a:pt x="0" y="1535"/>
                  </a:cubicBezTo>
                  <a:cubicBezTo>
                    <a:pt x="229" y="1652"/>
                    <a:pt x="229" y="1652"/>
                    <a:pt x="229" y="1652"/>
                  </a:cubicBezTo>
                  <a:cubicBezTo>
                    <a:pt x="26" y="1809"/>
                    <a:pt x="26" y="1809"/>
                    <a:pt x="26" y="1809"/>
                  </a:cubicBezTo>
                  <a:cubicBezTo>
                    <a:pt x="43" y="1906"/>
                    <a:pt x="70" y="1999"/>
                    <a:pt x="105" y="2087"/>
                  </a:cubicBezTo>
                  <a:cubicBezTo>
                    <a:pt x="361" y="2114"/>
                    <a:pt x="361" y="2114"/>
                    <a:pt x="361" y="2114"/>
                  </a:cubicBezTo>
                  <a:cubicBezTo>
                    <a:pt x="228" y="2334"/>
                    <a:pt x="228" y="2334"/>
                    <a:pt x="228" y="2334"/>
                  </a:cubicBezTo>
                  <a:cubicBezTo>
                    <a:pt x="279" y="2417"/>
                    <a:pt x="337" y="2494"/>
                    <a:pt x="402" y="2565"/>
                  </a:cubicBezTo>
                  <a:cubicBezTo>
                    <a:pt x="651" y="2498"/>
                    <a:pt x="651" y="2498"/>
                    <a:pt x="651" y="2498"/>
                  </a:cubicBezTo>
                  <a:cubicBezTo>
                    <a:pt x="606" y="2751"/>
                    <a:pt x="606" y="2751"/>
                    <a:pt x="606" y="2751"/>
                  </a:cubicBezTo>
                  <a:cubicBezTo>
                    <a:pt x="683" y="2809"/>
                    <a:pt x="765" y="2860"/>
                    <a:pt x="852" y="2904"/>
                  </a:cubicBezTo>
                  <a:cubicBezTo>
                    <a:pt x="1059" y="2751"/>
                    <a:pt x="1059" y="2751"/>
                    <a:pt x="1059" y="2751"/>
                  </a:cubicBezTo>
                  <a:cubicBezTo>
                    <a:pt x="1109" y="3003"/>
                    <a:pt x="1109" y="3003"/>
                    <a:pt x="1109" y="3003"/>
                  </a:cubicBezTo>
                  <a:cubicBezTo>
                    <a:pt x="1201" y="3030"/>
                    <a:pt x="1296" y="3048"/>
                    <a:pt x="1394" y="3056"/>
                  </a:cubicBezTo>
                  <a:cubicBezTo>
                    <a:pt x="1531" y="2839"/>
                    <a:pt x="1531" y="2839"/>
                    <a:pt x="1531" y="2839"/>
                  </a:cubicBezTo>
                  <a:cubicBezTo>
                    <a:pt x="1669" y="3056"/>
                    <a:pt x="1669" y="3056"/>
                    <a:pt x="1669" y="3056"/>
                  </a:cubicBezTo>
                  <a:cubicBezTo>
                    <a:pt x="1767" y="3048"/>
                    <a:pt x="1862" y="3030"/>
                    <a:pt x="1954" y="3003"/>
                  </a:cubicBezTo>
                  <a:cubicBezTo>
                    <a:pt x="2004" y="2751"/>
                    <a:pt x="2004" y="2751"/>
                    <a:pt x="2004" y="2751"/>
                  </a:cubicBezTo>
                  <a:cubicBezTo>
                    <a:pt x="2211" y="2904"/>
                    <a:pt x="2211" y="2904"/>
                    <a:pt x="2211" y="2904"/>
                  </a:cubicBezTo>
                  <a:cubicBezTo>
                    <a:pt x="2298" y="2860"/>
                    <a:pt x="2380" y="2809"/>
                    <a:pt x="2457" y="2751"/>
                  </a:cubicBezTo>
                  <a:cubicBezTo>
                    <a:pt x="2412" y="2498"/>
                    <a:pt x="2412" y="2498"/>
                    <a:pt x="2412" y="2498"/>
                  </a:cubicBezTo>
                  <a:cubicBezTo>
                    <a:pt x="2661" y="2565"/>
                    <a:pt x="2661" y="2565"/>
                    <a:pt x="2661" y="2565"/>
                  </a:cubicBezTo>
                  <a:cubicBezTo>
                    <a:pt x="2726" y="2494"/>
                    <a:pt x="2784" y="2417"/>
                    <a:pt x="2835" y="2334"/>
                  </a:cubicBezTo>
                  <a:cubicBezTo>
                    <a:pt x="2702" y="2114"/>
                    <a:pt x="2702" y="2114"/>
                    <a:pt x="2702" y="2114"/>
                  </a:cubicBezTo>
                  <a:cubicBezTo>
                    <a:pt x="2958" y="2087"/>
                    <a:pt x="2958" y="2087"/>
                    <a:pt x="2958" y="2087"/>
                  </a:cubicBezTo>
                  <a:cubicBezTo>
                    <a:pt x="2993" y="1999"/>
                    <a:pt x="3020" y="1906"/>
                    <a:pt x="3037" y="1809"/>
                  </a:cubicBezTo>
                  <a:cubicBezTo>
                    <a:pt x="2834" y="1652"/>
                    <a:pt x="2834" y="1652"/>
                    <a:pt x="2834" y="1652"/>
                  </a:cubicBezTo>
                  <a:cubicBezTo>
                    <a:pt x="3063" y="1535"/>
                    <a:pt x="3063" y="1535"/>
                    <a:pt x="3063" y="1535"/>
                  </a:cubicBezTo>
                  <a:cubicBezTo>
                    <a:pt x="3063" y="1533"/>
                    <a:pt x="3063" y="1532"/>
                    <a:pt x="3063" y="1531"/>
                  </a:cubicBezTo>
                  <a:cubicBezTo>
                    <a:pt x="3063" y="1434"/>
                    <a:pt x="3054" y="1339"/>
                    <a:pt x="3036" y="1247"/>
                  </a:cubicBezTo>
                  <a:cubicBezTo>
                    <a:pt x="2789" y="1173"/>
                    <a:pt x="2789" y="1173"/>
                    <a:pt x="2789" y="1173"/>
                  </a:cubicBezTo>
                  <a:cubicBezTo>
                    <a:pt x="2961" y="981"/>
                    <a:pt x="2961" y="981"/>
                    <a:pt x="2961" y="981"/>
                  </a:cubicBezTo>
                  <a:cubicBezTo>
                    <a:pt x="2926" y="890"/>
                    <a:pt x="2883" y="804"/>
                    <a:pt x="2832" y="722"/>
                  </a:cubicBezTo>
                  <a:cubicBezTo>
                    <a:pt x="2575" y="743"/>
                    <a:pt x="2575" y="743"/>
                    <a:pt x="2575" y="743"/>
                  </a:cubicBezTo>
                  <a:cubicBezTo>
                    <a:pt x="2665" y="502"/>
                    <a:pt x="2665" y="502"/>
                    <a:pt x="2665" y="502"/>
                  </a:cubicBezTo>
                  <a:cubicBezTo>
                    <a:pt x="2600" y="431"/>
                    <a:pt x="2529" y="365"/>
                    <a:pt x="2451" y="307"/>
                  </a:cubicBezTo>
                  <a:cubicBezTo>
                    <a:pt x="2220" y="419"/>
                    <a:pt x="2220" y="419"/>
                    <a:pt x="2220" y="419"/>
                  </a:cubicBezTo>
                  <a:cubicBezTo>
                    <a:pt x="2217" y="162"/>
                    <a:pt x="2217" y="162"/>
                    <a:pt x="2217" y="162"/>
                  </a:cubicBezTo>
                  <a:cubicBezTo>
                    <a:pt x="2131" y="119"/>
                    <a:pt x="2041" y="84"/>
                    <a:pt x="1948" y="57"/>
                  </a:cubicBezTo>
                  <a:cubicBezTo>
                    <a:pt x="1772" y="246"/>
                    <a:pt x="1772" y="246"/>
                    <a:pt x="1772" y="246"/>
                  </a:cubicBezTo>
                  <a:cubicBezTo>
                    <a:pt x="1676" y="7"/>
                    <a:pt x="1676" y="7"/>
                    <a:pt x="1676" y="7"/>
                  </a:cubicBezTo>
                  <a:cubicBezTo>
                    <a:pt x="1628" y="2"/>
                    <a:pt x="1580" y="0"/>
                    <a:pt x="1531" y="0"/>
                  </a:cubicBezTo>
                  <a:cubicBezTo>
                    <a:pt x="1483" y="0"/>
                    <a:pt x="1435" y="2"/>
                    <a:pt x="1387" y="7"/>
                  </a:cubicBezTo>
                  <a:lnTo>
                    <a:pt x="1291" y="246"/>
                  </a:lnTo>
                  <a:close/>
                </a:path>
              </a:pathLst>
            </a:custGeom>
            <a:solidFill>
              <a:schemeClr val="bg1">
                <a:lumMod val="95000"/>
              </a:schemeClr>
            </a:solidFill>
            <a:ln>
              <a:noFill/>
            </a:ln>
            <a:effectLst>
              <a:outerShdw blurRad="50800" dist="38100" dir="5400000" algn="t" rotWithShape="0">
                <a:prstClr val="black">
                  <a:alpha val="40000"/>
                </a:prstClr>
              </a:outerShdw>
            </a:effectLst>
          </p:spPr>
          <p:txBody>
            <a:bodyPr vert="horz" wrap="square" lIns="91440" tIns="45720" rIns="91440" bIns="45720" numCol="1" anchor="t" anchorCtr="0" compatLnSpc="1"/>
            <a:lstStyle/>
            <a:p>
              <a:endParaRPr lang="zh-CN" altLang="en-US">
                <a:latin typeface="Arial"/>
                <a:ea typeface="微软雅黑"/>
                <a:sym typeface="Arial"/>
              </a:endParaRPr>
            </a:p>
          </p:txBody>
        </p:sp>
        <p:sp>
          <p:nvSpPr>
            <p:cNvPr id="25" name="Oval 6"/>
            <p:cNvSpPr>
              <a:spLocks noChangeArrowheads="1"/>
            </p:cNvSpPr>
            <p:nvPr/>
          </p:nvSpPr>
          <p:spPr bwMode="auto">
            <a:xfrm>
              <a:off x="1292225" y="1420813"/>
              <a:ext cx="1268413" cy="1241425"/>
            </a:xfrm>
            <a:prstGeom prst="ellipse">
              <a:avLst/>
            </a:prstGeom>
            <a:solidFill>
              <a:srgbClr val="FFFFFF"/>
            </a:solidFill>
            <a:ln>
              <a:noFill/>
            </a:ln>
            <a:effectLst>
              <a:outerShdw blurRad="50800" dist="38100" dir="5400000" algn="t" rotWithShape="0">
                <a:prstClr val="black">
                  <a:alpha val="40000"/>
                </a:prstClr>
              </a:outerShdw>
            </a:effectLst>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Arial"/>
                <a:ea typeface="微软雅黑"/>
                <a:sym typeface="Arial"/>
              </a:endParaRPr>
            </a:p>
          </p:txBody>
        </p:sp>
        <p:sp>
          <p:nvSpPr>
            <p:cNvPr id="26" name="Freeform 7"/>
            <p:cNvSpPr>
              <a:spLocks noEditPoints="1"/>
            </p:cNvSpPr>
            <p:nvPr/>
          </p:nvSpPr>
          <p:spPr bwMode="auto">
            <a:xfrm>
              <a:off x="1295400" y="1473201"/>
              <a:ext cx="1263650" cy="1104900"/>
            </a:xfrm>
            <a:custGeom>
              <a:avLst/>
              <a:gdLst>
                <a:gd name="T0" fmla="*/ 1087 w 1650"/>
                <a:gd name="T1" fmla="*/ 1248 h 1445"/>
                <a:gd name="T2" fmla="*/ 1090 w 1650"/>
                <a:gd name="T3" fmla="*/ 1249 h 1445"/>
                <a:gd name="T4" fmla="*/ 1102 w 1650"/>
                <a:gd name="T5" fmla="*/ 1246 h 1445"/>
                <a:gd name="T6" fmla="*/ 1096 w 1650"/>
                <a:gd name="T7" fmla="*/ 1234 h 1445"/>
                <a:gd name="T8" fmla="*/ 1099 w 1650"/>
                <a:gd name="T9" fmla="*/ 1230 h 1445"/>
                <a:gd name="T10" fmla="*/ 1624 w 1650"/>
                <a:gd name="T11" fmla="*/ 904 h 1445"/>
                <a:gd name="T12" fmla="*/ 47 w 1650"/>
                <a:gd name="T13" fmla="*/ 668 h 1445"/>
                <a:gd name="T14" fmla="*/ 7 w 1650"/>
                <a:gd name="T15" fmla="*/ 643 h 1445"/>
                <a:gd name="T16" fmla="*/ 9 w 1650"/>
                <a:gd name="T17" fmla="*/ 747 h 1445"/>
                <a:gd name="T18" fmla="*/ 880 w 1650"/>
                <a:gd name="T19" fmla="*/ 583 h 1445"/>
                <a:gd name="T20" fmla="*/ 740 w 1650"/>
                <a:gd name="T21" fmla="*/ 410 h 1445"/>
                <a:gd name="T22" fmla="*/ 1216 w 1650"/>
                <a:gd name="T23" fmla="*/ 522 h 1445"/>
                <a:gd name="T24" fmla="*/ 1198 w 1650"/>
                <a:gd name="T25" fmla="*/ 507 h 1445"/>
                <a:gd name="T26" fmla="*/ 675 w 1650"/>
                <a:gd name="T27" fmla="*/ 509 h 1445"/>
                <a:gd name="T28" fmla="*/ 707 w 1650"/>
                <a:gd name="T29" fmla="*/ 504 h 1445"/>
                <a:gd name="T30" fmla="*/ 710 w 1650"/>
                <a:gd name="T31" fmla="*/ 501 h 1445"/>
                <a:gd name="T32" fmla="*/ 805 w 1650"/>
                <a:gd name="T33" fmla="*/ 478 h 1445"/>
                <a:gd name="T34" fmla="*/ 798 w 1650"/>
                <a:gd name="T35" fmla="*/ 478 h 1445"/>
                <a:gd name="T36" fmla="*/ 800 w 1650"/>
                <a:gd name="T37" fmla="*/ 478 h 1445"/>
                <a:gd name="T38" fmla="*/ 801 w 1650"/>
                <a:gd name="T39" fmla="*/ 478 h 1445"/>
                <a:gd name="T40" fmla="*/ 806 w 1650"/>
                <a:gd name="T41" fmla="*/ 443 h 1445"/>
                <a:gd name="T42" fmla="*/ 936 w 1650"/>
                <a:gd name="T43" fmla="*/ 312 h 1445"/>
                <a:gd name="T44" fmla="*/ 980 w 1650"/>
                <a:gd name="T45" fmla="*/ 289 h 1445"/>
                <a:gd name="T46" fmla="*/ 1002 w 1650"/>
                <a:gd name="T47" fmla="*/ 294 h 1445"/>
                <a:gd name="T48" fmla="*/ 1032 w 1650"/>
                <a:gd name="T49" fmla="*/ 228 h 1445"/>
                <a:gd name="T50" fmla="*/ 1031 w 1650"/>
                <a:gd name="T51" fmla="*/ 227 h 1445"/>
                <a:gd name="T52" fmla="*/ 878 w 1650"/>
                <a:gd name="T53" fmla="*/ 333 h 1445"/>
                <a:gd name="T54" fmla="*/ 1122 w 1650"/>
                <a:gd name="T55" fmla="*/ 486 h 1445"/>
                <a:gd name="T56" fmla="*/ 840 w 1650"/>
                <a:gd name="T57" fmla="*/ 120 h 1445"/>
                <a:gd name="T58" fmla="*/ 879 w 1650"/>
                <a:gd name="T59" fmla="*/ 104 h 1445"/>
                <a:gd name="T60" fmla="*/ 536 w 1650"/>
                <a:gd name="T61" fmla="*/ 202 h 1445"/>
                <a:gd name="T62" fmla="*/ 530 w 1650"/>
                <a:gd name="T63" fmla="*/ 201 h 1445"/>
                <a:gd name="T64" fmla="*/ 617 w 1650"/>
                <a:gd name="T65" fmla="*/ 160 h 1445"/>
                <a:gd name="T66" fmla="*/ 612 w 1650"/>
                <a:gd name="T67" fmla="*/ 188 h 1445"/>
                <a:gd name="T68" fmla="*/ 1073 w 1650"/>
                <a:gd name="T69" fmla="*/ 700 h 1445"/>
                <a:gd name="T70" fmla="*/ 611 w 1650"/>
                <a:gd name="T71" fmla="*/ 657 h 1445"/>
                <a:gd name="T72" fmla="*/ 1200 w 1650"/>
                <a:gd name="T73" fmla="*/ 560 h 1445"/>
                <a:gd name="T74" fmla="*/ 348 w 1650"/>
                <a:gd name="T75" fmla="*/ 148 h 1445"/>
                <a:gd name="T76" fmla="*/ 136 w 1650"/>
                <a:gd name="T77" fmla="*/ 348 h 1445"/>
                <a:gd name="T78" fmla="*/ 157 w 1650"/>
                <a:gd name="T79" fmla="*/ 360 h 1445"/>
                <a:gd name="T80" fmla="*/ 161 w 1650"/>
                <a:gd name="T81" fmla="*/ 364 h 1445"/>
                <a:gd name="T82" fmla="*/ 199 w 1650"/>
                <a:gd name="T83" fmla="*/ 261 h 1445"/>
                <a:gd name="T84" fmla="*/ 152 w 1650"/>
                <a:gd name="T85" fmla="*/ 328 h 1445"/>
                <a:gd name="T86" fmla="*/ 208 w 1650"/>
                <a:gd name="T87" fmla="*/ 217 h 1445"/>
                <a:gd name="T88" fmla="*/ 315 w 1650"/>
                <a:gd name="T89" fmla="*/ 239 h 1445"/>
                <a:gd name="T90" fmla="*/ 324 w 1650"/>
                <a:gd name="T91" fmla="*/ 235 h 1445"/>
                <a:gd name="T92" fmla="*/ 318 w 1650"/>
                <a:gd name="T93" fmla="*/ 109 h 1445"/>
                <a:gd name="T94" fmla="*/ 394 w 1650"/>
                <a:gd name="T95" fmla="*/ 64 h 1445"/>
                <a:gd name="T96" fmla="*/ 451 w 1650"/>
                <a:gd name="T97" fmla="*/ 27 h 1445"/>
                <a:gd name="T98" fmla="*/ 447 w 1650"/>
                <a:gd name="T99" fmla="*/ 55 h 1445"/>
                <a:gd name="T100" fmla="*/ 466 w 1650"/>
                <a:gd name="T101" fmla="*/ 72 h 1445"/>
                <a:gd name="T102" fmla="*/ 1387 w 1650"/>
                <a:gd name="T103" fmla="*/ 395 h 1445"/>
                <a:gd name="T104" fmla="*/ 1435 w 1650"/>
                <a:gd name="T105" fmla="*/ 253 h 1445"/>
                <a:gd name="T106" fmla="*/ 1187 w 1650"/>
                <a:gd name="T107" fmla="*/ 176 h 1445"/>
                <a:gd name="T108" fmla="*/ 1186 w 1650"/>
                <a:gd name="T109" fmla="*/ 177 h 1445"/>
                <a:gd name="T110" fmla="*/ 1183 w 1650"/>
                <a:gd name="T111" fmla="*/ 178 h 1445"/>
                <a:gd name="T112" fmla="*/ 1220 w 1650"/>
                <a:gd name="T113" fmla="*/ 55 h 1445"/>
                <a:gd name="T114" fmla="*/ 1169 w 1650"/>
                <a:gd name="T115" fmla="*/ 114 h 1445"/>
                <a:gd name="T116" fmla="*/ 1184 w 1650"/>
                <a:gd name="T117" fmla="*/ 119 h 1445"/>
                <a:gd name="T118" fmla="*/ 1211 w 1650"/>
                <a:gd name="T119" fmla="*/ 46 h 1445"/>
                <a:gd name="T120" fmla="*/ 1288 w 1650"/>
                <a:gd name="T121" fmla="*/ 452 h 1445"/>
                <a:gd name="T122" fmla="*/ 1114 w 1650"/>
                <a:gd name="T123" fmla="*/ 44 h 1445"/>
                <a:gd name="T124" fmla="*/ 526 w 1650"/>
                <a:gd name="T125" fmla="*/ 82 h 14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650" h="1445">
                  <a:moveTo>
                    <a:pt x="1237" y="1254"/>
                  </a:moveTo>
                  <a:cubicBezTo>
                    <a:pt x="1246" y="1246"/>
                    <a:pt x="1246" y="1246"/>
                    <a:pt x="1246" y="1246"/>
                  </a:cubicBezTo>
                  <a:cubicBezTo>
                    <a:pt x="1237" y="1254"/>
                    <a:pt x="1237" y="1254"/>
                    <a:pt x="1237" y="1254"/>
                  </a:cubicBezTo>
                  <a:moveTo>
                    <a:pt x="1246" y="1246"/>
                  </a:moveTo>
                  <a:cubicBezTo>
                    <a:pt x="1247" y="1244"/>
                    <a:pt x="1247" y="1241"/>
                    <a:pt x="1248" y="1239"/>
                  </a:cubicBezTo>
                  <a:cubicBezTo>
                    <a:pt x="1248" y="1218"/>
                    <a:pt x="1248" y="1218"/>
                    <a:pt x="1248" y="1218"/>
                  </a:cubicBezTo>
                  <a:cubicBezTo>
                    <a:pt x="1246" y="1219"/>
                    <a:pt x="1244" y="1219"/>
                    <a:pt x="1242" y="1220"/>
                  </a:cubicBezTo>
                  <a:cubicBezTo>
                    <a:pt x="1231" y="1235"/>
                    <a:pt x="1231" y="1235"/>
                    <a:pt x="1231" y="1235"/>
                  </a:cubicBezTo>
                  <a:cubicBezTo>
                    <a:pt x="1222" y="1244"/>
                    <a:pt x="1222" y="1244"/>
                    <a:pt x="1222" y="1244"/>
                  </a:cubicBezTo>
                  <a:cubicBezTo>
                    <a:pt x="1214" y="1252"/>
                    <a:pt x="1214" y="1252"/>
                    <a:pt x="1214" y="1252"/>
                  </a:cubicBezTo>
                  <a:cubicBezTo>
                    <a:pt x="1205" y="1260"/>
                    <a:pt x="1205" y="1260"/>
                    <a:pt x="1205" y="1260"/>
                  </a:cubicBezTo>
                  <a:cubicBezTo>
                    <a:pt x="1199" y="1261"/>
                    <a:pt x="1192" y="1262"/>
                    <a:pt x="1186" y="1263"/>
                  </a:cubicBezTo>
                  <a:cubicBezTo>
                    <a:pt x="1182" y="1275"/>
                    <a:pt x="1179" y="1286"/>
                    <a:pt x="1175" y="1297"/>
                  </a:cubicBezTo>
                  <a:cubicBezTo>
                    <a:pt x="1171" y="1307"/>
                    <a:pt x="1170" y="1309"/>
                    <a:pt x="1161" y="1317"/>
                  </a:cubicBezTo>
                  <a:cubicBezTo>
                    <a:pt x="1158" y="1319"/>
                    <a:pt x="1154" y="1322"/>
                    <a:pt x="1153" y="1325"/>
                  </a:cubicBezTo>
                  <a:cubicBezTo>
                    <a:pt x="1151" y="1333"/>
                    <a:pt x="1153" y="1345"/>
                    <a:pt x="1153" y="1354"/>
                  </a:cubicBezTo>
                  <a:cubicBezTo>
                    <a:pt x="1168" y="1348"/>
                    <a:pt x="1179" y="1344"/>
                    <a:pt x="1191" y="1332"/>
                  </a:cubicBezTo>
                  <a:cubicBezTo>
                    <a:pt x="1196" y="1328"/>
                    <a:pt x="1200" y="1319"/>
                    <a:pt x="1203" y="1315"/>
                  </a:cubicBezTo>
                  <a:cubicBezTo>
                    <a:pt x="1213" y="1296"/>
                    <a:pt x="1218" y="1290"/>
                    <a:pt x="1230" y="1276"/>
                  </a:cubicBezTo>
                  <a:cubicBezTo>
                    <a:pt x="1233" y="1269"/>
                    <a:pt x="1235" y="1261"/>
                    <a:pt x="1237" y="1254"/>
                  </a:cubicBezTo>
                  <a:cubicBezTo>
                    <a:pt x="1246" y="1246"/>
                    <a:pt x="1246" y="1246"/>
                    <a:pt x="1246" y="1246"/>
                  </a:cubicBezTo>
                  <a:moveTo>
                    <a:pt x="1205" y="1260"/>
                  </a:moveTo>
                  <a:cubicBezTo>
                    <a:pt x="1214" y="1252"/>
                    <a:pt x="1214" y="1252"/>
                    <a:pt x="1214" y="1252"/>
                  </a:cubicBezTo>
                  <a:cubicBezTo>
                    <a:pt x="1205" y="1260"/>
                    <a:pt x="1205" y="1260"/>
                    <a:pt x="1205" y="1260"/>
                  </a:cubicBezTo>
                  <a:moveTo>
                    <a:pt x="1222" y="1244"/>
                  </a:moveTo>
                  <a:cubicBezTo>
                    <a:pt x="1214" y="1252"/>
                    <a:pt x="1214" y="1252"/>
                    <a:pt x="1214" y="1252"/>
                  </a:cubicBezTo>
                  <a:cubicBezTo>
                    <a:pt x="1222" y="1244"/>
                    <a:pt x="1222" y="1244"/>
                    <a:pt x="1222" y="1244"/>
                  </a:cubicBezTo>
                  <a:moveTo>
                    <a:pt x="1231" y="1235"/>
                  </a:moveTo>
                  <a:cubicBezTo>
                    <a:pt x="1222" y="1244"/>
                    <a:pt x="1222" y="1244"/>
                    <a:pt x="1222" y="1244"/>
                  </a:cubicBezTo>
                  <a:cubicBezTo>
                    <a:pt x="1231" y="1235"/>
                    <a:pt x="1231" y="1235"/>
                    <a:pt x="1231" y="1235"/>
                  </a:cubicBezTo>
                  <a:moveTo>
                    <a:pt x="1242" y="1220"/>
                  </a:moveTo>
                  <a:cubicBezTo>
                    <a:pt x="1231" y="1235"/>
                    <a:pt x="1231" y="1235"/>
                    <a:pt x="1231" y="1235"/>
                  </a:cubicBezTo>
                  <a:cubicBezTo>
                    <a:pt x="1242" y="1220"/>
                    <a:pt x="1242" y="1220"/>
                    <a:pt x="1242" y="1220"/>
                  </a:cubicBezTo>
                  <a:cubicBezTo>
                    <a:pt x="1244" y="1219"/>
                    <a:pt x="1246" y="1219"/>
                    <a:pt x="1248" y="1218"/>
                  </a:cubicBezTo>
                  <a:cubicBezTo>
                    <a:pt x="1246" y="1219"/>
                    <a:pt x="1244" y="1219"/>
                    <a:pt x="1242" y="1220"/>
                  </a:cubicBezTo>
                  <a:moveTo>
                    <a:pt x="336" y="1197"/>
                  </a:moveTo>
                  <a:cubicBezTo>
                    <a:pt x="351" y="1166"/>
                    <a:pt x="351" y="1166"/>
                    <a:pt x="351" y="1166"/>
                  </a:cubicBezTo>
                  <a:cubicBezTo>
                    <a:pt x="351" y="1164"/>
                    <a:pt x="351" y="1164"/>
                    <a:pt x="351" y="1164"/>
                  </a:cubicBezTo>
                  <a:cubicBezTo>
                    <a:pt x="275" y="1148"/>
                    <a:pt x="209" y="1128"/>
                    <a:pt x="156" y="1105"/>
                  </a:cubicBezTo>
                  <a:cubicBezTo>
                    <a:pt x="195" y="1226"/>
                    <a:pt x="262" y="1327"/>
                    <a:pt x="350" y="1401"/>
                  </a:cubicBezTo>
                  <a:cubicBezTo>
                    <a:pt x="351" y="1401"/>
                    <a:pt x="352" y="1401"/>
                    <a:pt x="353" y="1402"/>
                  </a:cubicBezTo>
                  <a:cubicBezTo>
                    <a:pt x="351" y="1396"/>
                    <a:pt x="351" y="1396"/>
                    <a:pt x="351" y="1396"/>
                  </a:cubicBezTo>
                  <a:cubicBezTo>
                    <a:pt x="353" y="1402"/>
                    <a:pt x="353" y="1402"/>
                    <a:pt x="353" y="1402"/>
                  </a:cubicBezTo>
                  <a:cubicBezTo>
                    <a:pt x="355" y="1403"/>
                    <a:pt x="357" y="1404"/>
                    <a:pt x="360" y="1404"/>
                  </a:cubicBezTo>
                  <a:cubicBezTo>
                    <a:pt x="350" y="1393"/>
                    <a:pt x="350" y="1393"/>
                    <a:pt x="350" y="1393"/>
                  </a:cubicBezTo>
                  <a:cubicBezTo>
                    <a:pt x="329" y="1376"/>
                    <a:pt x="329" y="1376"/>
                    <a:pt x="329" y="1376"/>
                  </a:cubicBezTo>
                  <a:cubicBezTo>
                    <a:pt x="340" y="1380"/>
                    <a:pt x="340" y="1380"/>
                    <a:pt x="340" y="1380"/>
                  </a:cubicBezTo>
                  <a:cubicBezTo>
                    <a:pt x="342" y="1381"/>
                    <a:pt x="345" y="1381"/>
                    <a:pt x="347" y="1382"/>
                  </a:cubicBezTo>
                  <a:cubicBezTo>
                    <a:pt x="340" y="1369"/>
                    <a:pt x="340" y="1369"/>
                    <a:pt x="340" y="1369"/>
                  </a:cubicBezTo>
                  <a:cubicBezTo>
                    <a:pt x="339" y="1371"/>
                    <a:pt x="340" y="1373"/>
                    <a:pt x="340" y="1375"/>
                  </a:cubicBezTo>
                  <a:cubicBezTo>
                    <a:pt x="338" y="1375"/>
                    <a:pt x="336" y="1375"/>
                    <a:pt x="335" y="1374"/>
                  </a:cubicBezTo>
                  <a:cubicBezTo>
                    <a:pt x="329" y="1372"/>
                    <a:pt x="323" y="1370"/>
                    <a:pt x="318" y="1367"/>
                  </a:cubicBezTo>
                  <a:cubicBezTo>
                    <a:pt x="323" y="1370"/>
                    <a:pt x="329" y="1372"/>
                    <a:pt x="335" y="1374"/>
                  </a:cubicBezTo>
                  <a:cubicBezTo>
                    <a:pt x="337" y="1375"/>
                    <a:pt x="337" y="1375"/>
                    <a:pt x="337" y="1375"/>
                  </a:cubicBezTo>
                  <a:cubicBezTo>
                    <a:pt x="338" y="1375"/>
                    <a:pt x="338" y="1375"/>
                    <a:pt x="339" y="1376"/>
                  </a:cubicBezTo>
                  <a:cubicBezTo>
                    <a:pt x="341" y="1372"/>
                    <a:pt x="341" y="1372"/>
                    <a:pt x="333" y="1351"/>
                  </a:cubicBezTo>
                  <a:cubicBezTo>
                    <a:pt x="328" y="1337"/>
                    <a:pt x="328" y="1337"/>
                    <a:pt x="323" y="1330"/>
                  </a:cubicBezTo>
                  <a:cubicBezTo>
                    <a:pt x="324" y="1331"/>
                    <a:pt x="325" y="1333"/>
                    <a:pt x="326" y="1334"/>
                  </a:cubicBezTo>
                  <a:cubicBezTo>
                    <a:pt x="328" y="1337"/>
                    <a:pt x="328" y="1337"/>
                    <a:pt x="333" y="1351"/>
                  </a:cubicBezTo>
                  <a:cubicBezTo>
                    <a:pt x="333" y="1348"/>
                    <a:pt x="334" y="1345"/>
                    <a:pt x="335" y="1342"/>
                  </a:cubicBezTo>
                  <a:cubicBezTo>
                    <a:pt x="328" y="1331"/>
                    <a:pt x="328" y="1331"/>
                    <a:pt x="328" y="1331"/>
                  </a:cubicBezTo>
                  <a:cubicBezTo>
                    <a:pt x="326" y="1329"/>
                    <a:pt x="325" y="1327"/>
                    <a:pt x="324" y="1325"/>
                  </a:cubicBezTo>
                  <a:cubicBezTo>
                    <a:pt x="321" y="1321"/>
                    <a:pt x="318" y="1317"/>
                    <a:pt x="316" y="1313"/>
                  </a:cubicBezTo>
                  <a:cubicBezTo>
                    <a:pt x="323" y="1299"/>
                    <a:pt x="323" y="1299"/>
                    <a:pt x="323" y="1299"/>
                  </a:cubicBezTo>
                  <a:cubicBezTo>
                    <a:pt x="320" y="1299"/>
                    <a:pt x="316" y="1298"/>
                    <a:pt x="313" y="1297"/>
                  </a:cubicBezTo>
                  <a:cubicBezTo>
                    <a:pt x="313" y="1313"/>
                    <a:pt x="313" y="1313"/>
                    <a:pt x="313" y="1313"/>
                  </a:cubicBezTo>
                  <a:cubicBezTo>
                    <a:pt x="319" y="1324"/>
                    <a:pt x="319" y="1324"/>
                    <a:pt x="319" y="1324"/>
                  </a:cubicBezTo>
                  <a:cubicBezTo>
                    <a:pt x="313" y="1313"/>
                    <a:pt x="313" y="1313"/>
                    <a:pt x="313" y="1313"/>
                  </a:cubicBezTo>
                  <a:cubicBezTo>
                    <a:pt x="313" y="1297"/>
                    <a:pt x="313" y="1297"/>
                    <a:pt x="313" y="1297"/>
                  </a:cubicBezTo>
                  <a:cubicBezTo>
                    <a:pt x="316" y="1298"/>
                    <a:pt x="320" y="1299"/>
                    <a:pt x="323" y="1299"/>
                  </a:cubicBezTo>
                  <a:cubicBezTo>
                    <a:pt x="324" y="1300"/>
                    <a:pt x="326" y="1300"/>
                    <a:pt x="327" y="1301"/>
                  </a:cubicBezTo>
                  <a:cubicBezTo>
                    <a:pt x="328" y="1296"/>
                    <a:pt x="328" y="1296"/>
                    <a:pt x="328" y="1296"/>
                  </a:cubicBezTo>
                  <a:cubicBezTo>
                    <a:pt x="335" y="1298"/>
                    <a:pt x="342" y="1299"/>
                    <a:pt x="348" y="1301"/>
                  </a:cubicBezTo>
                  <a:cubicBezTo>
                    <a:pt x="337" y="1249"/>
                    <a:pt x="336" y="1244"/>
                    <a:pt x="333" y="1203"/>
                  </a:cubicBezTo>
                  <a:cubicBezTo>
                    <a:pt x="336" y="1197"/>
                    <a:pt x="336" y="1197"/>
                    <a:pt x="336" y="1197"/>
                  </a:cubicBezTo>
                  <a:moveTo>
                    <a:pt x="1087" y="1247"/>
                  </a:moveTo>
                  <a:cubicBezTo>
                    <a:pt x="1087" y="1247"/>
                    <a:pt x="1087" y="1247"/>
                    <a:pt x="1087" y="1247"/>
                  </a:cubicBezTo>
                  <a:cubicBezTo>
                    <a:pt x="1087" y="1247"/>
                    <a:pt x="1087" y="1247"/>
                    <a:pt x="1087" y="1247"/>
                  </a:cubicBezTo>
                  <a:moveTo>
                    <a:pt x="1087" y="1247"/>
                  </a:moveTo>
                  <a:cubicBezTo>
                    <a:pt x="1087" y="1247"/>
                    <a:pt x="1087" y="1247"/>
                    <a:pt x="1087" y="1247"/>
                  </a:cubicBezTo>
                  <a:cubicBezTo>
                    <a:pt x="1087" y="1247"/>
                    <a:pt x="1087" y="1247"/>
                    <a:pt x="1087" y="1247"/>
                  </a:cubicBezTo>
                  <a:moveTo>
                    <a:pt x="1087" y="1247"/>
                  </a:moveTo>
                  <a:cubicBezTo>
                    <a:pt x="1087" y="1247"/>
                    <a:pt x="1087" y="1247"/>
                    <a:pt x="1087" y="1247"/>
                  </a:cubicBezTo>
                  <a:cubicBezTo>
                    <a:pt x="1087" y="1247"/>
                    <a:pt x="1087" y="1247"/>
                    <a:pt x="1087" y="1247"/>
                  </a:cubicBezTo>
                  <a:moveTo>
                    <a:pt x="1087" y="1247"/>
                  </a:moveTo>
                  <a:cubicBezTo>
                    <a:pt x="1087" y="1247"/>
                    <a:pt x="1087" y="1247"/>
                    <a:pt x="1087" y="1247"/>
                  </a:cubicBezTo>
                  <a:cubicBezTo>
                    <a:pt x="1087" y="1247"/>
                    <a:pt x="1087" y="1247"/>
                    <a:pt x="1087" y="1247"/>
                  </a:cubicBezTo>
                  <a:moveTo>
                    <a:pt x="1087" y="1247"/>
                  </a:moveTo>
                  <a:cubicBezTo>
                    <a:pt x="1087" y="1247"/>
                    <a:pt x="1087" y="1247"/>
                    <a:pt x="1087" y="1247"/>
                  </a:cubicBezTo>
                  <a:cubicBezTo>
                    <a:pt x="1087" y="1247"/>
                    <a:pt x="1087" y="1247"/>
                    <a:pt x="1087" y="1247"/>
                  </a:cubicBezTo>
                  <a:moveTo>
                    <a:pt x="1087" y="1247"/>
                  </a:moveTo>
                  <a:cubicBezTo>
                    <a:pt x="1087" y="1247"/>
                    <a:pt x="1087" y="1247"/>
                    <a:pt x="1087" y="1247"/>
                  </a:cubicBezTo>
                  <a:cubicBezTo>
                    <a:pt x="1087" y="1247"/>
                    <a:pt x="1087" y="1247"/>
                    <a:pt x="1087" y="1247"/>
                  </a:cubicBezTo>
                  <a:moveTo>
                    <a:pt x="1087" y="1247"/>
                  </a:moveTo>
                  <a:cubicBezTo>
                    <a:pt x="1087" y="1247"/>
                    <a:pt x="1087" y="1247"/>
                    <a:pt x="1087" y="1247"/>
                  </a:cubicBezTo>
                  <a:cubicBezTo>
                    <a:pt x="1087" y="1247"/>
                    <a:pt x="1087" y="1247"/>
                    <a:pt x="1087" y="1247"/>
                  </a:cubicBezTo>
                  <a:moveTo>
                    <a:pt x="1087" y="1247"/>
                  </a:moveTo>
                  <a:cubicBezTo>
                    <a:pt x="1087" y="1247"/>
                    <a:pt x="1087" y="1247"/>
                    <a:pt x="1087" y="1247"/>
                  </a:cubicBezTo>
                  <a:cubicBezTo>
                    <a:pt x="1087" y="1247"/>
                    <a:pt x="1087" y="1247"/>
                    <a:pt x="1087" y="1247"/>
                  </a:cubicBezTo>
                  <a:moveTo>
                    <a:pt x="1087" y="1248"/>
                  </a:moveTo>
                  <a:cubicBezTo>
                    <a:pt x="1087" y="1247"/>
                    <a:pt x="1087" y="1247"/>
                    <a:pt x="1087" y="1247"/>
                  </a:cubicBezTo>
                  <a:cubicBezTo>
                    <a:pt x="1087" y="1247"/>
                    <a:pt x="1087" y="1247"/>
                    <a:pt x="1087" y="1248"/>
                  </a:cubicBezTo>
                  <a:moveTo>
                    <a:pt x="1087" y="1248"/>
                  </a:moveTo>
                  <a:cubicBezTo>
                    <a:pt x="1087" y="1248"/>
                    <a:pt x="1087" y="1248"/>
                    <a:pt x="1087" y="1248"/>
                  </a:cubicBezTo>
                  <a:cubicBezTo>
                    <a:pt x="1087" y="1248"/>
                    <a:pt x="1087" y="1248"/>
                    <a:pt x="1087" y="1248"/>
                  </a:cubicBezTo>
                  <a:moveTo>
                    <a:pt x="1087" y="1248"/>
                  </a:moveTo>
                  <a:cubicBezTo>
                    <a:pt x="1087" y="1248"/>
                    <a:pt x="1087" y="1248"/>
                    <a:pt x="1087" y="1248"/>
                  </a:cubicBezTo>
                  <a:cubicBezTo>
                    <a:pt x="1087" y="1248"/>
                    <a:pt x="1087" y="1248"/>
                    <a:pt x="1087" y="1248"/>
                  </a:cubicBezTo>
                  <a:moveTo>
                    <a:pt x="1087" y="1248"/>
                  </a:moveTo>
                  <a:cubicBezTo>
                    <a:pt x="1087" y="1248"/>
                    <a:pt x="1087" y="1248"/>
                    <a:pt x="1087" y="1248"/>
                  </a:cubicBezTo>
                  <a:cubicBezTo>
                    <a:pt x="1087" y="1248"/>
                    <a:pt x="1087" y="1248"/>
                    <a:pt x="1087" y="1248"/>
                  </a:cubicBezTo>
                  <a:moveTo>
                    <a:pt x="1087" y="1248"/>
                  </a:moveTo>
                  <a:cubicBezTo>
                    <a:pt x="1087" y="1248"/>
                    <a:pt x="1087" y="1248"/>
                    <a:pt x="1087" y="1248"/>
                  </a:cubicBezTo>
                  <a:cubicBezTo>
                    <a:pt x="1087" y="1248"/>
                    <a:pt x="1087" y="1248"/>
                    <a:pt x="1087" y="1248"/>
                  </a:cubicBezTo>
                  <a:moveTo>
                    <a:pt x="1087" y="1248"/>
                  </a:moveTo>
                  <a:cubicBezTo>
                    <a:pt x="1087" y="1248"/>
                    <a:pt x="1087" y="1248"/>
                    <a:pt x="1087" y="1248"/>
                  </a:cubicBezTo>
                  <a:cubicBezTo>
                    <a:pt x="1087" y="1248"/>
                    <a:pt x="1087" y="1248"/>
                    <a:pt x="1087" y="1248"/>
                  </a:cubicBezTo>
                  <a:moveTo>
                    <a:pt x="1087" y="1248"/>
                  </a:moveTo>
                  <a:cubicBezTo>
                    <a:pt x="1087" y="1248"/>
                    <a:pt x="1087" y="1248"/>
                    <a:pt x="1087" y="1248"/>
                  </a:cubicBezTo>
                  <a:cubicBezTo>
                    <a:pt x="1087" y="1248"/>
                    <a:pt x="1087" y="1248"/>
                    <a:pt x="1087" y="1248"/>
                  </a:cubicBezTo>
                  <a:moveTo>
                    <a:pt x="1087" y="1248"/>
                  </a:moveTo>
                  <a:cubicBezTo>
                    <a:pt x="1087" y="1248"/>
                    <a:pt x="1087" y="1248"/>
                    <a:pt x="1087" y="1248"/>
                  </a:cubicBezTo>
                  <a:cubicBezTo>
                    <a:pt x="1087" y="1248"/>
                    <a:pt x="1087" y="1248"/>
                    <a:pt x="1087" y="1248"/>
                  </a:cubicBezTo>
                  <a:moveTo>
                    <a:pt x="1087" y="1248"/>
                  </a:moveTo>
                  <a:cubicBezTo>
                    <a:pt x="1087" y="1248"/>
                    <a:pt x="1087" y="1248"/>
                    <a:pt x="1087" y="1248"/>
                  </a:cubicBezTo>
                  <a:cubicBezTo>
                    <a:pt x="1087" y="1248"/>
                    <a:pt x="1087" y="1248"/>
                    <a:pt x="1087" y="1248"/>
                  </a:cubicBezTo>
                  <a:moveTo>
                    <a:pt x="1087" y="1248"/>
                  </a:moveTo>
                  <a:cubicBezTo>
                    <a:pt x="1087" y="1248"/>
                    <a:pt x="1087" y="1248"/>
                    <a:pt x="1087" y="1248"/>
                  </a:cubicBezTo>
                  <a:cubicBezTo>
                    <a:pt x="1087" y="1248"/>
                    <a:pt x="1087" y="1248"/>
                    <a:pt x="1087" y="1248"/>
                  </a:cubicBezTo>
                  <a:moveTo>
                    <a:pt x="1087" y="1248"/>
                  </a:moveTo>
                  <a:cubicBezTo>
                    <a:pt x="1087" y="1248"/>
                    <a:pt x="1087" y="1248"/>
                    <a:pt x="1087" y="1248"/>
                  </a:cubicBezTo>
                  <a:cubicBezTo>
                    <a:pt x="1087" y="1248"/>
                    <a:pt x="1087" y="1248"/>
                    <a:pt x="1087" y="1248"/>
                  </a:cubicBezTo>
                  <a:moveTo>
                    <a:pt x="1087" y="1248"/>
                  </a:moveTo>
                  <a:cubicBezTo>
                    <a:pt x="1087" y="1248"/>
                    <a:pt x="1087" y="1248"/>
                    <a:pt x="1087" y="1248"/>
                  </a:cubicBezTo>
                  <a:cubicBezTo>
                    <a:pt x="1087" y="1248"/>
                    <a:pt x="1087" y="1248"/>
                    <a:pt x="1087" y="1248"/>
                  </a:cubicBezTo>
                  <a:moveTo>
                    <a:pt x="1087" y="1248"/>
                  </a:moveTo>
                  <a:cubicBezTo>
                    <a:pt x="1087" y="1248"/>
                    <a:pt x="1087" y="1248"/>
                    <a:pt x="1087" y="1248"/>
                  </a:cubicBezTo>
                  <a:cubicBezTo>
                    <a:pt x="1087" y="1248"/>
                    <a:pt x="1087" y="1248"/>
                    <a:pt x="1087" y="1248"/>
                  </a:cubicBezTo>
                  <a:moveTo>
                    <a:pt x="1087" y="1248"/>
                  </a:moveTo>
                  <a:cubicBezTo>
                    <a:pt x="1087" y="1248"/>
                    <a:pt x="1087" y="1248"/>
                    <a:pt x="1087" y="1248"/>
                  </a:cubicBezTo>
                  <a:cubicBezTo>
                    <a:pt x="1087" y="1248"/>
                    <a:pt x="1087" y="1248"/>
                    <a:pt x="1087" y="1248"/>
                  </a:cubicBezTo>
                  <a:moveTo>
                    <a:pt x="1087" y="1248"/>
                  </a:moveTo>
                  <a:cubicBezTo>
                    <a:pt x="1087" y="1248"/>
                    <a:pt x="1087" y="1248"/>
                    <a:pt x="1087" y="1248"/>
                  </a:cubicBezTo>
                  <a:cubicBezTo>
                    <a:pt x="1087" y="1248"/>
                    <a:pt x="1087" y="1248"/>
                    <a:pt x="1087" y="1248"/>
                  </a:cubicBezTo>
                  <a:moveTo>
                    <a:pt x="1087" y="1248"/>
                  </a:moveTo>
                  <a:cubicBezTo>
                    <a:pt x="1088" y="1248"/>
                    <a:pt x="1088" y="1248"/>
                    <a:pt x="1088" y="1248"/>
                  </a:cubicBezTo>
                  <a:cubicBezTo>
                    <a:pt x="1087" y="1248"/>
                    <a:pt x="1087" y="1248"/>
                    <a:pt x="1087" y="1248"/>
                  </a:cubicBezTo>
                  <a:moveTo>
                    <a:pt x="1088" y="1248"/>
                  </a:moveTo>
                  <a:cubicBezTo>
                    <a:pt x="1088" y="1248"/>
                    <a:pt x="1088" y="1248"/>
                    <a:pt x="1088" y="1248"/>
                  </a:cubicBezTo>
                  <a:cubicBezTo>
                    <a:pt x="1088" y="1248"/>
                    <a:pt x="1088" y="1248"/>
                    <a:pt x="1088" y="1248"/>
                  </a:cubicBezTo>
                  <a:moveTo>
                    <a:pt x="1088" y="1248"/>
                  </a:moveTo>
                  <a:cubicBezTo>
                    <a:pt x="1088" y="1248"/>
                    <a:pt x="1088" y="1248"/>
                    <a:pt x="1088" y="1248"/>
                  </a:cubicBezTo>
                  <a:cubicBezTo>
                    <a:pt x="1088" y="1248"/>
                    <a:pt x="1088" y="1248"/>
                    <a:pt x="1088" y="1248"/>
                  </a:cubicBezTo>
                  <a:moveTo>
                    <a:pt x="1088" y="1248"/>
                  </a:moveTo>
                  <a:cubicBezTo>
                    <a:pt x="1088" y="1248"/>
                    <a:pt x="1088" y="1248"/>
                    <a:pt x="1088" y="1248"/>
                  </a:cubicBezTo>
                  <a:cubicBezTo>
                    <a:pt x="1088" y="1248"/>
                    <a:pt x="1088" y="1248"/>
                    <a:pt x="1088" y="1248"/>
                  </a:cubicBezTo>
                  <a:moveTo>
                    <a:pt x="1088" y="1248"/>
                  </a:moveTo>
                  <a:cubicBezTo>
                    <a:pt x="1088" y="1248"/>
                    <a:pt x="1088" y="1248"/>
                    <a:pt x="1088" y="1248"/>
                  </a:cubicBezTo>
                  <a:cubicBezTo>
                    <a:pt x="1088" y="1248"/>
                    <a:pt x="1088" y="1248"/>
                    <a:pt x="1088" y="1248"/>
                  </a:cubicBezTo>
                  <a:moveTo>
                    <a:pt x="1088" y="1248"/>
                  </a:moveTo>
                  <a:cubicBezTo>
                    <a:pt x="1088" y="1248"/>
                    <a:pt x="1088" y="1248"/>
                    <a:pt x="1088" y="1248"/>
                  </a:cubicBezTo>
                  <a:cubicBezTo>
                    <a:pt x="1088" y="1248"/>
                    <a:pt x="1088" y="1248"/>
                    <a:pt x="1088" y="1248"/>
                  </a:cubicBezTo>
                  <a:moveTo>
                    <a:pt x="1088" y="1248"/>
                  </a:moveTo>
                  <a:cubicBezTo>
                    <a:pt x="1088" y="1248"/>
                    <a:pt x="1088" y="1248"/>
                    <a:pt x="1088" y="1248"/>
                  </a:cubicBezTo>
                  <a:cubicBezTo>
                    <a:pt x="1088" y="1248"/>
                    <a:pt x="1088" y="1248"/>
                    <a:pt x="1088" y="1248"/>
                  </a:cubicBezTo>
                  <a:moveTo>
                    <a:pt x="1088" y="1248"/>
                  </a:moveTo>
                  <a:cubicBezTo>
                    <a:pt x="1088" y="1248"/>
                    <a:pt x="1088" y="1248"/>
                    <a:pt x="1088" y="1248"/>
                  </a:cubicBezTo>
                  <a:cubicBezTo>
                    <a:pt x="1088" y="1248"/>
                    <a:pt x="1088" y="1248"/>
                    <a:pt x="1088" y="1248"/>
                  </a:cubicBezTo>
                  <a:moveTo>
                    <a:pt x="1088" y="1248"/>
                  </a:moveTo>
                  <a:cubicBezTo>
                    <a:pt x="1088" y="1248"/>
                    <a:pt x="1088" y="1248"/>
                    <a:pt x="1088" y="1248"/>
                  </a:cubicBezTo>
                  <a:cubicBezTo>
                    <a:pt x="1088" y="1248"/>
                    <a:pt x="1088" y="1248"/>
                    <a:pt x="1088" y="1248"/>
                  </a:cubicBezTo>
                  <a:moveTo>
                    <a:pt x="1088" y="1248"/>
                  </a:moveTo>
                  <a:cubicBezTo>
                    <a:pt x="1088" y="1248"/>
                    <a:pt x="1088" y="1248"/>
                    <a:pt x="1088" y="1248"/>
                  </a:cubicBezTo>
                  <a:cubicBezTo>
                    <a:pt x="1088" y="1248"/>
                    <a:pt x="1088" y="1248"/>
                    <a:pt x="1088" y="1248"/>
                  </a:cubicBezTo>
                  <a:moveTo>
                    <a:pt x="1088" y="1248"/>
                  </a:moveTo>
                  <a:cubicBezTo>
                    <a:pt x="1088" y="1248"/>
                    <a:pt x="1088" y="1248"/>
                    <a:pt x="1088" y="1248"/>
                  </a:cubicBezTo>
                  <a:cubicBezTo>
                    <a:pt x="1088" y="1248"/>
                    <a:pt x="1088" y="1248"/>
                    <a:pt x="1088" y="1248"/>
                  </a:cubicBezTo>
                  <a:moveTo>
                    <a:pt x="1088" y="1248"/>
                  </a:moveTo>
                  <a:cubicBezTo>
                    <a:pt x="1088" y="1248"/>
                    <a:pt x="1088" y="1248"/>
                    <a:pt x="1088" y="1248"/>
                  </a:cubicBezTo>
                  <a:cubicBezTo>
                    <a:pt x="1088" y="1248"/>
                    <a:pt x="1088" y="1248"/>
                    <a:pt x="1088" y="1248"/>
                  </a:cubicBezTo>
                  <a:moveTo>
                    <a:pt x="1088" y="1248"/>
                  </a:moveTo>
                  <a:cubicBezTo>
                    <a:pt x="1088" y="1248"/>
                    <a:pt x="1088" y="1248"/>
                    <a:pt x="1088" y="1248"/>
                  </a:cubicBezTo>
                  <a:cubicBezTo>
                    <a:pt x="1088" y="1248"/>
                    <a:pt x="1088" y="1248"/>
                    <a:pt x="1088" y="1248"/>
                  </a:cubicBezTo>
                  <a:moveTo>
                    <a:pt x="1088" y="1248"/>
                  </a:moveTo>
                  <a:cubicBezTo>
                    <a:pt x="1088" y="1248"/>
                    <a:pt x="1088" y="1248"/>
                    <a:pt x="1088" y="1248"/>
                  </a:cubicBezTo>
                  <a:cubicBezTo>
                    <a:pt x="1088" y="1248"/>
                    <a:pt x="1088" y="1248"/>
                    <a:pt x="1088" y="1248"/>
                  </a:cubicBezTo>
                  <a:moveTo>
                    <a:pt x="1088" y="1248"/>
                  </a:moveTo>
                  <a:cubicBezTo>
                    <a:pt x="1088" y="1248"/>
                    <a:pt x="1088" y="1248"/>
                    <a:pt x="1088" y="1248"/>
                  </a:cubicBezTo>
                  <a:cubicBezTo>
                    <a:pt x="1088" y="1248"/>
                    <a:pt x="1088" y="1248"/>
                    <a:pt x="1088" y="1248"/>
                  </a:cubicBezTo>
                  <a:moveTo>
                    <a:pt x="1089" y="1248"/>
                  </a:moveTo>
                  <a:cubicBezTo>
                    <a:pt x="1088" y="1248"/>
                    <a:pt x="1088" y="1248"/>
                    <a:pt x="1088" y="1248"/>
                  </a:cubicBezTo>
                  <a:cubicBezTo>
                    <a:pt x="1088" y="1248"/>
                    <a:pt x="1088" y="1248"/>
                    <a:pt x="1089" y="1248"/>
                  </a:cubicBezTo>
                  <a:moveTo>
                    <a:pt x="1089" y="1248"/>
                  </a:moveTo>
                  <a:cubicBezTo>
                    <a:pt x="1089" y="1248"/>
                    <a:pt x="1089" y="1248"/>
                    <a:pt x="1089" y="1248"/>
                  </a:cubicBezTo>
                  <a:cubicBezTo>
                    <a:pt x="1089" y="1248"/>
                    <a:pt x="1089" y="1248"/>
                    <a:pt x="1089" y="1248"/>
                  </a:cubicBezTo>
                  <a:moveTo>
                    <a:pt x="1089" y="1248"/>
                  </a:moveTo>
                  <a:cubicBezTo>
                    <a:pt x="1089" y="1248"/>
                    <a:pt x="1089" y="1248"/>
                    <a:pt x="1089" y="1248"/>
                  </a:cubicBezTo>
                  <a:cubicBezTo>
                    <a:pt x="1089" y="1248"/>
                    <a:pt x="1089" y="1248"/>
                    <a:pt x="1089" y="1248"/>
                  </a:cubicBezTo>
                  <a:moveTo>
                    <a:pt x="1089" y="1248"/>
                  </a:moveTo>
                  <a:cubicBezTo>
                    <a:pt x="1089" y="1248"/>
                    <a:pt x="1089" y="1248"/>
                    <a:pt x="1089" y="1248"/>
                  </a:cubicBezTo>
                  <a:cubicBezTo>
                    <a:pt x="1089" y="1248"/>
                    <a:pt x="1089" y="1248"/>
                    <a:pt x="1089" y="1248"/>
                  </a:cubicBezTo>
                  <a:moveTo>
                    <a:pt x="1089" y="1248"/>
                  </a:moveTo>
                  <a:cubicBezTo>
                    <a:pt x="1089" y="1248"/>
                    <a:pt x="1089" y="1248"/>
                    <a:pt x="1089" y="1248"/>
                  </a:cubicBezTo>
                  <a:cubicBezTo>
                    <a:pt x="1089" y="1248"/>
                    <a:pt x="1089" y="1248"/>
                    <a:pt x="1089" y="1248"/>
                  </a:cubicBezTo>
                  <a:moveTo>
                    <a:pt x="1089" y="1248"/>
                  </a:moveTo>
                  <a:cubicBezTo>
                    <a:pt x="1089" y="1248"/>
                    <a:pt x="1089" y="1248"/>
                    <a:pt x="1089" y="1248"/>
                  </a:cubicBezTo>
                  <a:cubicBezTo>
                    <a:pt x="1089" y="1248"/>
                    <a:pt x="1089" y="1248"/>
                    <a:pt x="1089" y="1248"/>
                  </a:cubicBezTo>
                  <a:moveTo>
                    <a:pt x="1089" y="1248"/>
                  </a:moveTo>
                  <a:cubicBezTo>
                    <a:pt x="1089" y="1248"/>
                    <a:pt x="1089" y="1248"/>
                    <a:pt x="1089" y="1248"/>
                  </a:cubicBezTo>
                  <a:cubicBezTo>
                    <a:pt x="1089" y="1248"/>
                    <a:pt x="1089" y="1248"/>
                    <a:pt x="1089" y="1248"/>
                  </a:cubicBezTo>
                  <a:moveTo>
                    <a:pt x="1089" y="1248"/>
                  </a:moveTo>
                  <a:cubicBezTo>
                    <a:pt x="1089" y="1248"/>
                    <a:pt x="1089" y="1248"/>
                    <a:pt x="1089" y="1248"/>
                  </a:cubicBezTo>
                  <a:cubicBezTo>
                    <a:pt x="1089" y="1248"/>
                    <a:pt x="1089" y="1248"/>
                    <a:pt x="1089" y="1248"/>
                  </a:cubicBezTo>
                  <a:moveTo>
                    <a:pt x="1089" y="1248"/>
                  </a:moveTo>
                  <a:cubicBezTo>
                    <a:pt x="1089" y="1248"/>
                    <a:pt x="1089" y="1248"/>
                    <a:pt x="1089" y="1248"/>
                  </a:cubicBezTo>
                  <a:cubicBezTo>
                    <a:pt x="1089" y="1248"/>
                    <a:pt x="1089" y="1248"/>
                    <a:pt x="1089" y="1248"/>
                  </a:cubicBezTo>
                  <a:moveTo>
                    <a:pt x="1089" y="1248"/>
                  </a:moveTo>
                  <a:cubicBezTo>
                    <a:pt x="1089" y="1248"/>
                    <a:pt x="1089" y="1248"/>
                    <a:pt x="1089" y="1248"/>
                  </a:cubicBezTo>
                  <a:cubicBezTo>
                    <a:pt x="1089" y="1248"/>
                    <a:pt x="1089" y="1248"/>
                    <a:pt x="1089" y="1248"/>
                  </a:cubicBezTo>
                  <a:moveTo>
                    <a:pt x="1090" y="1248"/>
                  </a:moveTo>
                  <a:cubicBezTo>
                    <a:pt x="1089" y="1248"/>
                    <a:pt x="1089" y="1248"/>
                    <a:pt x="1089" y="1248"/>
                  </a:cubicBezTo>
                  <a:cubicBezTo>
                    <a:pt x="1090" y="1248"/>
                    <a:pt x="1090" y="1248"/>
                    <a:pt x="1090" y="1248"/>
                  </a:cubicBezTo>
                  <a:moveTo>
                    <a:pt x="1090" y="1248"/>
                  </a:moveTo>
                  <a:cubicBezTo>
                    <a:pt x="1090" y="1249"/>
                    <a:pt x="1090" y="1249"/>
                    <a:pt x="1090" y="1249"/>
                  </a:cubicBezTo>
                  <a:cubicBezTo>
                    <a:pt x="1090" y="1249"/>
                    <a:pt x="1090" y="1249"/>
                    <a:pt x="1090" y="1248"/>
                  </a:cubicBezTo>
                  <a:moveTo>
                    <a:pt x="1090" y="1249"/>
                  </a:moveTo>
                  <a:cubicBezTo>
                    <a:pt x="1090" y="1249"/>
                    <a:pt x="1090" y="1249"/>
                    <a:pt x="1090" y="1249"/>
                  </a:cubicBezTo>
                  <a:cubicBezTo>
                    <a:pt x="1090" y="1249"/>
                    <a:pt x="1090" y="1249"/>
                    <a:pt x="1090" y="1249"/>
                  </a:cubicBezTo>
                  <a:moveTo>
                    <a:pt x="1090" y="1249"/>
                  </a:moveTo>
                  <a:cubicBezTo>
                    <a:pt x="1091" y="1249"/>
                    <a:pt x="1091" y="1249"/>
                    <a:pt x="1091" y="1249"/>
                  </a:cubicBezTo>
                  <a:cubicBezTo>
                    <a:pt x="1091" y="1249"/>
                    <a:pt x="1091" y="1249"/>
                    <a:pt x="1091" y="1249"/>
                  </a:cubicBezTo>
                  <a:moveTo>
                    <a:pt x="1091" y="1249"/>
                  </a:moveTo>
                  <a:cubicBezTo>
                    <a:pt x="1091" y="1250"/>
                    <a:pt x="1091" y="1250"/>
                    <a:pt x="1091" y="1250"/>
                  </a:cubicBezTo>
                  <a:cubicBezTo>
                    <a:pt x="1091" y="1249"/>
                    <a:pt x="1091" y="1249"/>
                    <a:pt x="1091" y="1249"/>
                  </a:cubicBezTo>
                  <a:moveTo>
                    <a:pt x="1091" y="1250"/>
                  </a:moveTo>
                  <a:cubicBezTo>
                    <a:pt x="1091" y="1250"/>
                    <a:pt x="1091" y="1250"/>
                    <a:pt x="1091" y="1250"/>
                  </a:cubicBezTo>
                  <a:cubicBezTo>
                    <a:pt x="1091" y="1250"/>
                    <a:pt x="1091" y="1250"/>
                    <a:pt x="1091" y="1250"/>
                  </a:cubicBezTo>
                  <a:moveTo>
                    <a:pt x="1091" y="1250"/>
                  </a:moveTo>
                  <a:cubicBezTo>
                    <a:pt x="1092" y="1251"/>
                    <a:pt x="1092" y="1251"/>
                    <a:pt x="1092" y="1251"/>
                  </a:cubicBezTo>
                  <a:cubicBezTo>
                    <a:pt x="1092" y="1251"/>
                    <a:pt x="1092" y="1251"/>
                    <a:pt x="1091" y="1250"/>
                  </a:cubicBezTo>
                  <a:moveTo>
                    <a:pt x="1092" y="1252"/>
                  </a:moveTo>
                  <a:cubicBezTo>
                    <a:pt x="1092" y="1252"/>
                    <a:pt x="1092" y="1252"/>
                    <a:pt x="1092" y="1251"/>
                  </a:cubicBezTo>
                  <a:cubicBezTo>
                    <a:pt x="1092" y="1252"/>
                    <a:pt x="1092" y="1252"/>
                    <a:pt x="1092" y="1252"/>
                  </a:cubicBezTo>
                  <a:moveTo>
                    <a:pt x="1092" y="1252"/>
                  </a:moveTo>
                  <a:cubicBezTo>
                    <a:pt x="1092" y="1252"/>
                    <a:pt x="1092" y="1252"/>
                    <a:pt x="1092" y="1252"/>
                  </a:cubicBezTo>
                  <a:cubicBezTo>
                    <a:pt x="1092" y="1252"/>
                    <a:pt x="1092" y="1252"/>
                    <a:pt x="1092" y="1252"/>
                  </a:cubicBezTo>
                  <a:moveTo>
                    <a:pt x="1092" y="1252"/>
                  </a:moveTo>
                  <a:cubicBezTo>
                    <a:pt x="1092" y="1252"/>
                    <a:pt x="1092" y="1252"/>
                    <a:pt x="1092" y="1252"/>
                  </a:cubicBezTo>
                  <a:cubicBezTo>
                    <a:pt x="1092" y="1252"/>
                    <a:pt x="1092" y="1252"/>
                    <a:pt x="1092" y="1252"/>
                  </a:cubicBezTo>
                  <a:moveTo>
                    <a:pt x="1092" y="1252"/>
                  </a:moveTo>
                  <a:cubicBezTo>
                    <a:pt x="1092" y="1252"/>
                    <a:pt x="1092" y="1252"/>
                    <a:pt x="1092" y="1252"/>
                  </a:cubicBezTo>
                  <a:cubicBezTo>
                    <a:pt x="1092" y="1252"/>
                    <a:pt x="1092" y="1252"/>
                    <a:pt x="1092" y="1252"/>
                  </a:cubicBezTo>
                  <a:moveTo>
                    <a:pt x="1092" y="1252"/>
                  </a:moveTo>
                  <a:cubicBezTo>
                    <a:pt x="1092" y="1252"/>
                    <a:pt x="1092" y="1252"/>
                    <a:pt x="1092" y="1252"/>
                  </a:cubicBezTo>
                  <a:cubicBezTo>
                    <a:pt x="1092" y="1252"/>
                    <a:pt x="1092" y="1252"/>
                    <a:pt x="1092" y="1252"/>
                  </a:cubicBezTo>
                  <a:moveTo>
                    <a:pt x="1092" y="1252"/>
                  </a:moveTo>
                  <a:cubicBezTo>
                    <a:pt x="1092" y="1252"/>
                    <a:pt x="1092" y="1252"/>
                    <a:pt x="1092" y="1252"/>
                  </a:cubicBezTo>
                  <a:cubicBezTo>
                    <a:pt x="1092" y="1252"/>
                    <a:pt x="1092" y="1252"/>
                    <a:pt x="1092" y="1252"/>
                  </a:cubicBezTo>
                  <a:moveTo>
                    <a:pt x="1092" y="1252"/>
                  </a:moveTo>
                  <a:cubicBezTo>
                    <a:pt x="1092" y="1252"/>
                    <a:pt x="1092" y="1252"/>
                    <a:pt x="1092" y="1252"/>
                  </a:cubicBezTo>
                  <a:cubicBezTo>
                    <a:pt x="1092" y="1252"/>
                    <a:pt x="1092" y="1252"/>
                    <a:pt x="1092" y="1252"/>
                  </a:cubicBezTo>
                  <a:moveTo>
                    <a:pt x="1092" y="1252"/>
                  </a:moveTo>
                  <a:cubicBezTo>
                    <a:pt x="1092" y="1252"/>
                    <a:pt x="1092" y="1252"/>
                    <a:pt x="1092" y="1252"/>
                  </a:cubicBezTo>
                  <a:cubicBezTo>
                    <a:pt x="1092" y="1252"/>
                    <a:pt x="1092" y="1252"/>
                    <a:pt x="1092" y="1252"/>
                  </a:cubicBezTo>
                  <a:moveTo>
                    <a:pt x="1092" y="1252"/>
                  </a:moveTo>
                  <a:cubicBezTo>
                    <a:pt x="1093" y="1252"/>
                    <a:pt x="1093" y="1252"/>
                    <a:pt x="1093" y="1252"/>
                  </a:cubicBezTo>
                  <a:cubicBezTo>
                    <a:pt x="1092" y="1252"/>
                    <a:pt x="1092" y="1252"/>
                    <a:pt x="1092" y="1252"/>
                  </a:cubicBezTo>
                  <a:moveTo>
                    <a:pt x="1093" y="1252"/>
                  </a:moveTo>
                  <a:cubicBezTo>
                    <a:pt x="1093" y="1252"/>
                    <a:pt x="1093" y="1252"/>
                    <a:pt x="1093" y="1252"/>
                  </a:cubicBezTo>
                  <a:cubicBezTo>
                    <a:pt x="1093" y="1252"/>
                    <a:pt x="1093" y="1252"/>
                    <a:pt x="1093" y="1252"/>
                  </a:cubicBezTo>
                  <a:moveTo>
                    <a:pt x="1093" y="1252"/>
                  </a:moveTo>
                  <a:cubicBezTo>
                    <a:pt x="1093" y="1252"/>
                    <a:pt x="1093" y="1252"/>
                    <a:pt x="1093" y="1252"/>
                  </a:cubicBezTo>
                  <a:cubicBezTo>
                    <a:pt x="1093" y="1252"/>
                    <a:pt x="1093" y="1252"/>
                    <a:pt x="1093" y="1252"/>
                  </a:cubicBezTo>
                  <a:moveTo>
                    <a:pt x="1093" y="1253"/>
                  </a:moveTo>
                  <a:cubicBezTo>
                    <a:pt x="1093" y="1253"/>
                    <a:pt x="1093" y="1253"/>
                    <a:pt x="1093" y="1253"/>
                  </a:cubicBezTo>
                  <a:cubicBezTo>
                    <a:pt x="1093" y="1253"/>
                    <a:pt x="1093" y="1253"/>
                    <a:pt x="1093" y="1253"/>
                  </a:cubicBezTo>
                  <a:moveTo>
                    <a:pt x="1093" y="1253"/>
                  </a:moveTo>
                  <a:cubicBezTo>
                    <a:pt x="1093" y="1253"/>
                    <a:pt x="1093" y="1253"/>
                    <a:pt x="1093" y="1253"/>
                  </a:cubicBezTo>
                  <a:cubicBezTo>
                    <a:pt x="1093" y="1253"/>
                    <a:pt x="1093" y="1253"/>
                    <a:pt x="1093" y="1253"/>
                  </a:cubicBezTo>
                  <a:moveTo>
                    <a:pt x="1093" y="1253"/>
                  </a:moveTo>
                  <a:cubicBezTo>
                    <a:pt x="1093" y="1253"/>
                    <a:pt x="1093" y="1253"/>
                    <a:pt x="1093" y="1253"/>
                  </a:cubicBezTo>
                  <a:cubicBezTo>
                    <a:pt x="1093" y="1253"/>
                    <a:pt x="1093" y="1253"/>
                    <a:pt x="1093" y="1253"/>
                  </a:cubicBezTo>
                  <a:moveTo>
                    <a:pt x="1093" y="1253"/>
                  </a:moveTo>
                  <a:cubicBezTo>
                    <a:pt x="1093" y="1253"/>
                    <a:pt x="1093" y="1253"/>
                    <a:pt x="1093" y="1253"/>
                  </a:cubicBezTo>
                  <a:cubicBezTo>
                    <a:pt x="1093" y="1253"/>
                    <a:pt x="1093" y="1253"/>
                    <a:pt x="1093" y="1253"/>
                  </a:cubicBezTo>
                  <a:moveTo>
                    <a:pt x="1093" y="1253"/>
                  </a:moveTo>
                  <a:cubicBezTo>
                    <a:pt x="1093" y="1253"/>
                    <a:pt x="1093" y="1253"/>
                    <a:pt x="1093" y="1253"/>
                  </a:cubicBezTo>
                  <a:cubicBezTo>
                    <a:pt x="1093" y="1253"/>
                    <a:pt x="1093" y="1253"/>
                    <a:pt x="1093" y="1253"/>
                  </a:cubicBezTo>
                  <a:moveTo>
                    <a:pt x="1093" y="1253"/>
                  </a:moveTo>
                  <a:cubicBezTo>
                    <a:pt x="1093" y="1253"/>
                    <a:pt x="1093" y="1253"/>
                    <a:pt x="1093" y="1253"/>
                  </a:cubicBezTo>
                  <a:cubicBezTo>
                    <a:pt x="1093" y="1253"/>
                    <a:pt x="1093" y="1253"/>
                    <a:pt x="1093" y="1253"/>
                  </a:cubicBezTo>
                  <a:moveTo>
                    <a:pt x="1093" y="1254"/>
                  </a:moveTo>
                  <a:cubicBezTo>
                    <a:pt x="1093" y="1253"/>
                    <a:pt x="1093" y="1253"/>
                    <a:pt x="1093" y="1253"/>
                  </a:cubicBezTo>
                  <a:cubicBezTo>
                    <a:pt x="1093" y="1254"/>
                    <a:pt x="1093" y="1254"/>
                    <a:pt x="1093" y="1254"/>
                  </a:cubicBezTo>
                  <a:moveTo>
                    <a:pt x="1093" y="1254"/>
                  </a:moveTo>
                  <a:cubicBezTo>
                    <a:pt x="1093" y="1254"/>
                    <a:pt x="1093" y="1254"/>
                    <a:pt x="1093" y="1254"/>
                  </a:cubicBezTo>
                  <a:cubicBezTo>
                    <a:pt x="1093" y="1254"/>
                    <a:pt x="1093" y="1254"/>
                    <a:pt x="1093" y="1254"/>
                  </a:cubicBezTo>
                  <a:moveTo>
                    <a:pt x="1093" y="1254"/>
                  </a:moveTo>
                  <a:cubicBezTo>
                    <a:pt x="1093" y="1254"/>
                    <a:pt x="1093" y="1254"/>
                    <a:pt x="1093" y="1254"/>
                  </a:cubicBezTo>
                  <a:cubicBezTo>
                    <a:pt x="1093" y="1254"/>
                    <a:pt x="1093" y="1254"/>
                    <a:pt x="1093" y="1254"/>
                  </a:cubicBezTo>
                  <a:moveTo>
                    <a:pt x="1093" y="1254"/>
                  </a:moveTo>
                  <a:cubicBezTo>
                    <a:pt x="1093" y="1254"/>
                    <a:pt x="1093" y="1254"/>
                    <a:pt x="1093" y="1254"/>
                  </a:cubicBezTo>
                  <a:cubicBezTo>
                    <a:pt x="1093" y="1254"/>
                    <a:pt x="1093" y="1254"/>
                    <a:pt x="1093" y="1254"/>
                  </a:cubicBezTo>
                  <a:moveTo>
                    <a:pt x="1093" y="1254"/>
                  </a:moveTo>
                  <a:cubicBezTo>
                    <a:pt x="1093" y="1254"/>
                    <a:pt x="1093" y="1254"/>
                    <a:pt x="1093" y="1254"/>
                  </a:cubicBezTo>
                  <a:cubicBezTo>
                    <a:pt x="1093" y="1254"/>
                    <a:pt x="1093" y="1254"/>
                    <a:pt x="1093" y="1254"/>
                  </a:cubicBezTo>
                  <a:moveTo>
                    <a:pt x="1093" y="1254"/>
                  </a:moveTo>
                  <a:cubicBezTo>
                    <a:pt x="1093" y="1255"/>
                    <a:pt x="1093" y="1255"/>
                    <a:pt x="1093" y="1255"/>
                  </a:cubicBezTo>
                  <a:cubicBezTo>
                    <a:pt x="1093" y="1254"/>
                    <a:pt x="1093" y="1254"/>
                    <a:pt x="1093" y="1254"/>
                  </a:cubicBezTo>
                  <a:moveTo>
                    <a:pt x="1093" y="1255"/>
                  </a:moveTo>
                  <a:cubicBezTo>
                    <a:pt x="1093" y="1255"/>
                    <a:pt x="1093" y="1255"/>
                    <a:pt x="1093" y="1255"/>
                  </a:cubicBezTo>
                  <a:cubicBezTo>
                    <a:pt x="1093" y="1255"/>
                    <a:pt x="1093" y="1255"/>
                    <a:pt x="1093" y="1255"/>
                  </a:cubicBezTo>
                  <a:moveTo>
                    <a:pt x="1094" y="1255"/>
                  </a:moveTo>
                  <a:cubicBezTo>
                    <a:pt x="1093" y="1255"/>
                    <a:pt x="1093" y="1255"/>
                    <a:pt x="1093" y="1255"/>
                  </a:cubicBezTo>
                  <a:cubicBezTo>
                    <a:pt x="1094" y="1255"/>
                    <a:pt x="1094" y="1255"/>
                    <a:pt x="1094" y="1255"/>
                  </a:cubicBezTo>
                  <a:moveTo>
                    <a:pt x="1094" y="1255"/>
                  </a:moveTo>
                  <a:cubicBezTo>
                    <a:pt x="1101" y="1246"/>
                    <a:pt x="1101" y="1246"/>
                    <a:pt x="1101" y="1246"/>
                  </a:cubicBezTo>
                  <a:cubicBezTo>
                    <a:pt x="1099" y="1249"/>
                    <a:pt x="1096" y="1253"/>
                    <a:pt x="1094" y="1255"/>
                  </a:cubicBezTo>
                  <a:moveTo>
                    <a:pt x="1101" y="1246"/>
                  </a:moveTo>
                  <a:cubicBezTo>
                    <a:pt x="1101" y="1246"/>
                    <a:pt x="1101" y="1246"/>
                    <a:pt x="1101" y="1246"/>
                  </a:cubicBezTo>
                  <a:cubicBezTo>
                    <a:pt x="1101" y="1246"/>
                    <a:pt x="1101" y="1246"/>
                    <a:pt x="1101" y="1246"/>
                  </a:cubicBezTo>
                  <a:moveTo>
                    <a:pt x="1101" y="1246"/>
                  </a:moveTo>
                  <a:cubicBezTo>
                    <a:pt x="1101" y="1246"/>
                    <a:pt x="1101" y="1246"/>
                    <a:pt x="1101" y="1246"/>
                  </a:cubicBezTo>
                  <a:cubicBezTo>
                    <a:pt x="1101" y="1246"/>
                    <a:pt x="1101" y="1246"/>
                    <a:pt x="1101" y="1246"/>
                  </a:cubicBezTo>
                  <a:moveTo>
                    <a:pt x="1101" y="1246"/>
                  </a:moveTo>
                  <a:cubicBezTo>
                    <a:pt x="1101" y="1246"/>
                    <a:pt x="1101" y="1246"/>
                    <a:pt x="1101" y="1246"/>
                  </a:cubicBezTo>
                  <a:cubicBezTo>
                    <a:pt x="1101" y="1246"/>
                    <a:pt x="1101" y="1246"/>
                    <a:pt x="1101" y="1246"/>
                  </a:cubicBezTo>
                  <a:moveTo>
                    <a:pt x="1102" y="1246"/>
                  </a:moveTo>
                  <a:cubicBezTo>
                    <a:pt x="1101" y="1246"/>
                    <a:pt x="1101" y="1246"/>
                    <a:pt x="1101" y="1246"/>
                  </a:cubicBezTo>
                  <a:cubicBezTo>
                    <a:pt x="1102" y="1246"/>
                    <a:pt x="1102" y="1246"/>
                    <a:pt x="1102" y="1246"/>
                  </a:cubicBezTo>
                  <a:moveTo>
                    <a:pt x="1102" y="1246"/>
                  </a:moveTo>
                  <a:cubicBezTo>
                    <a:pt x="1102" y="1246"/>
                    <a:pt x="1102" y="1246"/>
                    <a:pt x="1102" y="1246"/>
                  </a:cubicBezTo>
                  <a:cubicBezTo>
                    <a:pt x="1102" y="1246"/>
                    <a:pt x="1102" y="1246"/>
                    <a:pt x="1102" y="1246"/>
                  </a:cubicBezTo>
                  <a:moveTo>
                    <a:pt x="1102" y="1246"/>
                  </a:moveTo>
                  <a:cubicBezTo>
                    <a:pt x="1102" y="1246"/>
                    <a:pt x="1102" y="1246"/>
                    <a:pt x="1102" y="1246"/>
                  </a:cubicBezTo>
                  <a:cubicBezTo>
                    <a:pt x="1102" y="1246"/>
                    <a:pt x="1102" y="1246"/>
                    <a:pt x="1102" y="1246"/>
                  </a:cubicBezTo>
                  <a:moveTo>
                    <a:pt x="1102" y="1246"/>
                  </a:moveTo>
                  <a:cubicBezTo>
                    <a:pt x="1102" y="1246"/>
                    <a:pt x="1102" y="1246"/>
                    <a:pt x="1102" y="1246"/>
                  </a:cubicBezTo>
                  <a:cubicBezTo>
                    <a:pt x="1102" y="1246"/>
                    <a:pt x="1102" y="1246"/>
                    <a:pt x="1102" y="1246"/>
                  </a:cubicBezTo>
                  <a:cubicBezTo>
                    <a:pt x="1102" y="1246"/>
                    <a:pt x="1102" y="1246"/>
                    <a:pt x="1102" y="1246"/>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3"/>
                    <a:pt x="1096" y="1233"/>
                    <a:pt x="1096" y="1233"/>
                  </a:cubicBezTo>
                  <a:cubicBezTo>
                    <a:pt x="1096" y="1233"/>
                    <a:pt x="1096" y="1233"/>
                    <a:pt x="1096" y="1233"/>
                  </a:cubicBezTo>
                  <a:moveTo>
                    <a:pt x="1096" y="1233"/>
                  </a:moveTo>
                  <a:cubicBezTo>
                    <a:pt x="1096" y="1234"/>
                    <a:pt x="1096" y="1234"/>
                    <a:pt x="1096" y="1234"/>
                  </a:cubicBezTo>
                  <a:cubicBezTo>
                    <a:pt x="1096" y="1233"/>
                    <a:pt x="1096" y="1233"/>
                    <a:pt x="1096" y="1233"/>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6" y="1234"/>
                  </a:moveTo>
                  <a:cubicBezTo>
                    <a:pt x="1096" y="1234"/>
                    <a:pt x="1096" y="1234"/>
                    <a:pt x="1096" y="1234"/>
                  </a:cubicBezTo>
                  <a:cubicBezTo>
                    <a:pt x="1096" y="1234"/>
                    <a:pt x="1096" y="1234"/>
                    <a:pt x="1096" y="1234"/>
                  </a:cubicBezTo>
                  <a:moveTo>
                    <a:pt x="1097" y="1234"/>
                  </a:moveTo>
                  <a:cubicBezTo>
                    <a:pt x="1096" y="1234"/>
                    <a:pt x="1096" y="1234"/>
                    <a:pt x="1096" y="1234"/>
                  </a:cubicBezTo>
                  <a:cubicBezTo>
                    <a:pt x="1097" y="1234"/>
                    <a:pt x="1097" y="1234"/>
                    <a:pt x="1097" y="1234"/>
                  </a:cubicBezTo>
                  <a:moveTo>
                    <a:pt x="1097" y="1233"/>
                  </a:moveTo>
                  <a:cubicBezTo>
                    <a:pt x="1097" y="1233"/>
                    <a:pt x="1097" y="1233"/>
                    <a:pt x="1097" y="1234"/>
                  </a:cubicBezTo>
                  <a:cubicBezTo>
                    <a:pt x="1097" y="1233"/>
                    <a:pt x="1097" y="1233"/>
                    <a:pt x="1097" y="1233"/>
                  </a:cubicBezTo>
                  <a:moveTo>
                    <a:pt x="1097" y="1233"/>
                  </a:moveTo>
                  <a:cubicBezTo>
                    <a:pt x="1097" y="1233"/>
                    <a:pt x="1097" y="1233"/>
                    <a:pt x="1097" y="1233"/>
                  </a:cubicBezTo>
                  <a:cubicBezTo>
                    <a:pt x="1097" y="1233"/>
                    <a:pt x="1097" y="1233"/>
                    <a:pt x="1097" y="1233"/>
                  </a:cubicBezTo>
                  <a:moveTo>
                    <a:pt x="1097" y="1233"/>
                  </a:moveTo>
                  <a:cubicBezTo>
                    <a:pt x="1097" y="1233"/>
                    <a:pt x="1097" y="1233"/>
                    <a:pt x="1097" y="1233"/>
                  </a:cubicBezTo>
                  <a:cubicBezTo>
                    <a:pt x="1097" y="1233"/>
                    <a:pt x="1097" y="1233"/>
                    <a:pt x="1097" y="1233"/>
                  </a:cubicBezTo>
                  <a:moveTo>
                    <a:pt x="1097" y="1233"/>
                  </a:moveTo>
                  <a:cubicBezTo>
                    <a:pt x="1097" y="1233"/>
                    <a:pt x="1097" y="1233"/>
                    <a:pt x="1097" y="1233"/>
                  </a:cubicBezTo>
                  <a:cubicBezTo>
                    <a:pt x="1097" y="1233"/>
                    <a:pt x="1097" y="1233"/>
                    <a:pt x="1097" y="1233"/>
                  </a:cubicBezTo>
                  <a:moveTo>
                    <a:pt x="1097" y="1233"/>
                  </a:moveTo>
                  <a:cubicBezTo>
                    <a:pt x="1097" y="1233"/>
                    <a:pt x="1097" y="1233"/>
                    <a:pt x="1097" y="1233"/>
                  </a:cubicBezTo>
                  <a:cubicBezTo>
                    <a:pt x="1097" y="1233"/>
                    <a:pt x="1097" y="1233"/>
                    <a:pt x="1097" y="1233"/>
                  </a:cubicBezTo>
                  <a:moveTo>
                    <a:pt x="1097" y="1232"/>
                  </a:moveTo>
                  <a:cubicBezTo>
                    <a:pt x="1097" y="1233"/>
                    <a:pt x="1097" y="1233"/>
                    <a:pt x="1097" y="1233"/>
                  </a:cubicBezTo>
                  <a:cubicBezTo>
                    <a:pt x="1097" y="1232"/>
                    <a:pt x="1097" y="1232"/>
                    <a:pt x="1097" y="1232"/>
                  </a:cubicBezTo>
                  <a:moveTo>
                    <a:pt x="1097" y="1232"/>
                  </a:moveTo>
                  <a:cubicBezTo>
                    <a:pt x="1097" y="1232"/>
                    <a:pt x="1097" y="1232"/>
                    <a:pt x="1097" y="1232"/>
                  </a:cubicBezTo>
                  <a:cubicBezTo>
                    <a:pt x="1097" y="1232"/>
                    <a:pt x="1097" y="1232"/>
                    <a:pt x="1097" y="1232"/>
                  </a:cubicBezTo>
                  <a:moveTo>
                    <a:pt x="1097" y="1232"/>
                  </a:moveTo>
                  <a:cubicBezTo>
                    <a:pt x="1097" y="1232"/>
                    <a:pt x="1097" y="1232"/>
                    <a:pt x="1097" y="1232"/>
                  </a:cubicBezTo>
                  <a:cubicBezTo>
                    <a:pt x="1097" y="1232"/>
                    <a:pt x="1097" y="1232"/>
                    <a:pt x="1097" y="1232"/>
                  </a:cubicBezTo>
                  <a:moveTo>
                    <a:pt x="1097" y="1232"/>
                  </a:moveTo>
                  <a:cubicBezTo>
                    <a:pt x="1097" y="1232"/>
                    <a:pt x="1097" y="1232"/>
                    <a:pt x="1097" y="1232"/>
                  </a:cubicBezTo>
                  <a:cubicBezTo>
                    <a:pt x="1097" y="1232"/>
                    <a:pt x="1097" y="1232"/>
                    <a:pt x="1097" y="1232"/>
                  </a:cubicBezTo>
                  <a:moveTo>
                    <a:pt x="1098" y="1232"/>
                  </a:moveTo>
                  <a:cubicBezTo>
                    <a:pt x="1098" y="1232"/>
                    <a:pt x="1098" y="1232"/>
                    <a:pt x="1097" y="1232"/>
                  </a:cubicBezTo>
                  <a:cubicBezTo>
                    <a:pt x="1098" y="1232"/>
                    <a:pt x="1098" y="1232"/>
                    <a:pt x="1098" y="1232"/>
                  </a:cubicBezTo>
                  <a:moveTo>
                    <a:pt x="1098" y="1232"/>
                  </a:moveTo>
                  <a:cubicBezTo>
                    <a:pt x="1098" y="1232"/>
                    <a:pt x="1098" y="1232"/>
                    <a:pt x="1098" y="1232"/>
                  </a:cubicBezTo>
                  <a:cubicBezTo>
                    <a:pt x="1098" y="1232"/>
                    <a:pt x="1098" y="1232"/>
                    <a:pt x="1098" y="1232"/>
                  </a:cubicBezTo>
                  <a:moveTo>
                    <a:pt x="1098" y="1232"/>
                  </a:moveTo>
                  <a:cubicBezTo>
                    <a:pt x="1098" y="1232"/>
                    <a:pt x="1098" y="1232"/>
                    <a:pt x="1098" y="1232"/>
                  </a:cubicBezTo>
                  <a:cubicBezTo>
                    <a:pt x="1098" y="1232"/>
                    <a:pt x="1098" y="1232"/>
                    <a:pt x="1098" y="1232"/>
                  </a:cubicBezTo>
                  <a:moveTo>
                    <a:pt x="1098" y="1232"/>
                  </a:moveTo>
                  <a:cubicBezTo>
                    <a:pt x="1098" y="1232"/>
                    <a:pt x="1098" y="1232"/>
                    <a:pt x="1098" y="1232"/>
                  </a:cubicBezTo>
                  <a:cubicBezTo>
                    <a:pt x="1098" y="1232"/>
                    <a:pt x="1098" y="1232"/>
                    <a:pt x="1098" y="1232"/>
                  </a:cubicBezTo>
                  <a:moveTo>
                    <a:pt x="1098" y="1232"/>
                  </a:moveTo>
                  <a:cubicBezTo>
                    <a:pt x="1098" y="1232"/>
                    <a:pt x="1098" y="1232"/>
                    <a:pt x="1098" y="1232"/>
                  </a:cubicBezTo>
                  <a:cubicBezTo>
                    <a:pt x="1098" y="1232"/>
                    <a:pt x="1098" y="1232"/>
                    <a:pt x="1098" y="1232"/>
                  </a:cubicBezTo>
                  <a:moveTo>
                    <a:pt x="1098" y="1232"/>
                  </a:moveTo>
                  <a:cubicBezTo>
                    <a:pt x="1098" y="1232"/>
                    <a:pt x="1098" y="1232"/>
                    <a:pt x="1098" y="1232"/>
                  </a:cubicBezTo>
                  <a:cubicBezTo>
                    <a:pt x="1098" y="1232"/>
                    <a:pt x="1098" y="1232"/>
                    <a:pt x="1098" y="1232"/>
                  </a:cubicBezTo>
                  <a:moveTo>
                    <a:pt x="1098" y="1232"/>
                  </a:moveTo>
                  <a:cubicBezTo>
                    <a:pt x="1098" y="1232"/>
                    <a:pt x="1098" y="1232"/>
                    <a:pt x="1098" y="1232"/>
                  </a:cubicBezTo>
                  <a:cubicBezTo>
                    <a:pt x="1098" y="1232"/>
                    <a:pt x="1098" y="1232"/>
                    <a:pt x="1098" y="1232"/>
                  </a:cubicBezTo>
                  <a:moveTo>
                    <a:pt x="1098" y="1231"/>
                  </a:moveTo>
                  <a:cubicBezTo>
                    <a:pt x="1098" y="1231"/>
                    <a:pt x="1098" y="1231"/>
                    <a:pt x="1098" y="1232"/>
                  </a:cubicBezTo>
                  <a:cubicBezTo>
                    <a:pt x="1098" y="1231"/>
                    <a:pt x="1098" y="1231"/>
                    <a:pt x="1098" y="1231"/>
                  </a:cubicBezTo>
                  <a:moveTo>
                    <a:pt x="1098" y="1231"/>
                  </a:moveTo>
                  <a:cubicBezTo>
                    <a:pt x="1098" y="1231"/>
                    <a:pt x="1098" y="1231"/>
                    <a:pt x="1098" y="1231"/>
                  </a:cubicBezTo>
                  <a:cubicBezTo>
                    <a:pt x="1098" y="1231"/>
                    <a:pt x="1098" y="1231"/>
                    <a:pt x="1098" y="1231"/>
                  </a:cubicBezTo>
                  <a:moveTo>
                    <a:pt x="1098" y="1231"/>
                  </a:moveTo>
                  <a:cubicBezTo>
                    <a:pt x="1098" y="1231"/>
                    <a:pt x="1098" y="1231"/>
                    <a:pt x="1098" y="1231"/>
                  </a:cubicBezTo>
                  <a:cubicBezTo>
                    <a:pt x="1098" y="1231"/>
                    <a:pt x="1098" y="1231"/>
                    <a:pt x="1098" y="1231"/>
                  </a:cubicBezTo>
                  <a:moveTo>
                    <a:pt x="1098" y="1231"/>
                  </a:moveTo>
                  <a:cubicBezTo>
                    <a:pt x="1098" y="1231"/>
                    <a:pt x="1098" y="1231"/>
                    <a:pt x="1098" y="1231"/>
                  </a:cubicBezTo>
                  <a:cubicBezTo>
                    <a:pt x="1098" y="1231"/>
                    <a:pt x="1098" y="1231"/>
                    <a:pt x="1098" y="1231"/>
                  </a:cubicBezTo>
                  <a:moveTo>
                    <a:pt x="1098" y="1231"/>
                  </a:moveTo>
                  <a:cubicBezTo>
                    <a:pt x="1098" y="1231"/>
                    <a:pt x="1098" y="1231"/>
                    <a:pt x="1098" y="1231"/>
                  </a:cubicBezTo>
                  <a:cubicBezTo>
                    <a:pt x="1098" y="1231"/>
                    <a:pt x="1098" y="1231"/>
                    <a:pt x="1098" y="1231"/>
                  </a:cubicBezTo>
                  <a:moveTo>
                    <a:pt x="1098" y="1231"/>
                  </a:moveTo>
                  <a:cubicBezTo>
                    <a:pt x="1098" y="1231"/>
                    <a:pt x="1098" y="1231"/>
                    <a:pt x="1098" y="1231"/>
                  </a:cubicBezTo>
                  <a:cubicBezTo>
                    <a:pt x="1098" y="1231"/>
                    <a:pt x="1098" y="1231"/>
                    <a:pt x="1098" y="1231"/>
                  </a:cubicBezTo>
                  <a:moveTo>
                    <a:pt x="1098" y="1231"/>
                  </a:moveTo>
                  <a:cubicBezTo>
                    <a:pt x="1098" y="1231"/>
                    <a:pt x="1098" y="1231"/>
                    <a:pt x="1098" y="1231"/>
                  </a:cubicBezTo>
                  <a:cubicBezTo>
                    <a:pt x="1098" y="1231"/>
                    <a:pt x="1098" y="1231"/>
                    <a:pt x="1098" y="1231"/>
                  </a:cubicBezTo>
                  <a:moveTo>
                    <a:pt x="1098" y="1231"/>
                  </a:moveTo>
                  <a:cubicBezTo>
                    <a:pt x="1098" y="1231"/>
                    <a:pt x="1098" y="1231"/>
                    <a:pt x="1098" y="1231"/>
                  </a:cubicBezTo>
                  <a:cubicBezTo>
                    <a:pt x="1098" y="1231"/>
                    <a:pt x="1098" y="1231"/>
                    <a:pt x="1098" y="1231"/>
                  </a:cubicBezTo>
                  <a:moveTo>
                    <a:pt x="1098" y="1231"/>
                  </a:moveTo>
                  <a:cubicBezTo>
                    <a:pt x="1098" y="1231"/>
                    <a:pt x="1098" y="1231"/>
                    <a:pt x="1098" y="1231"/>
                  </a:cubicBezTo>
                  <a:cubicBezTo>
                    <a:pt x="1098" y="1231"/>
                    <a:pt x="1098" y="1231"/>
                    <a:pt x="1098" y="1231"/>
                  </a:cubicBezTo>
                  <a:moveTo>
                    <a:pt x="1099" y="1231"/>
                  </a:moveTo>
                  <a:cubicBezTo>
                    <a:pt x="1099" y="1231"/>
                    <a:pt x="1099" y="1231"/>
                    <a:pt x="1098" y="1231"/>
                  </a:cubicBezTo>
                  <a:cubicBezTo>
                    <a:pt x="1099" y="1231"/>
                    <a:pt x="1099" y="1231"/>
                    <a:pt x="1099" y="1231"/>
                  </a:cubicBezTo>
                  <a:moveTo>
                    <a:pt x="1099" y="1230"/>
                  </a:moveTo>
                  <a:cubicBezTo>
                    <a:pt x="1099" y="1231"/>
                    <a:pt x="1099" y="1231"/>
                    <a:pt x="1099" y="1231"/>
                  </a:cubicBezTo>
                  <a:cubicBezTo>
                    <a:pt x="1099" y="1230"/>
                    <a:pt x="1099" y="1230"/>
                    <a:pt x="1099" y="1230"/>
                  </a:cubicBezTo>
                  <a:moveTo>
                    <a:pt x="1099" y="1230"/>
                  </a:moveTo>
                  <a:cubicBezTo>
                    <a:pt x="1099" y="1230"/>
                    <a:pt x="1099" y="1230"/>
                    <a:pt x="1099" y="1230"/>
                  </a:cubicBezTo>
                  <a:cubicBezTo>
                    <a:pt x="1099" y="1230"/>
                    <a:pt x="1099" y="1230"/>
                    <a:pt x="1099" y="1230"/>
                  </a:cubicBezTo>
                  <a:moveTo>
                    <a:pt x="1099" y="1230"/>
                  </a:moveTo>
                  <a:cubicBezTo>
                    <a:pt x="1099" y="1230"/>
                    <a:pt x="1099" y="1230"/>
                    <a:pt x="1099" y="1230"/>
                  </a:cubicBezTo>
                  <a:cubicBezTo>
                    <a:pt x="1099" y="1230"/>
                    <a:pt x="1099" y="1230"/>
                    <a:pt x="1099" y="1230"/>
                  </a:cubicBezTo>
                  <a:moveTo>
                    <a:pt x="1099" y="1230"/>
                  </a:moveTo>
                  <a:cubicBezTo>
                    <a:pt x="1099" y="1230"/>
                    <a:pt x="1099" y="1230"/>
                    <a:pt x="1099" y="1230"/>
                  </a:cubicBezTo>
                  <a:cubicBezTo>
                    <a:pt x="1099" y="1230"/>
                    <a:pt x="1099" y="1230"/>
                    <a:pt x="1099" y="1230"/>
                  </a:cubicBezTo>
                  <a:moveTo>
                    <a:pt x="1099" y="1230"/>
                  </a:moveTo>
                  <a:cubicBezTo>
                    <a:pt x="1099" y="1230"/>
                    <a:pt x="1099" y="1230"/>
                    <a:pt x="1099" y="1230"/>
                  </a:cubicBezTo>
                  <a:cubicBezTo>
                    <a:pt x="1099" y="1230"/>
                    <a:pt x="1099" y="1230"/>
                    <a:pt x="1099" y="1230"/>
                  </a:cubicBezTo>
                  <a:moveTo>
                    <a:pt x="1099" y="1230"/>
                  </a:moveTo>
                  <a:cubicBezTo>
                    <a:pt x="1099" y="1230"/>
                    <a:pt x="1099" y="1230"/>
                    <a:pt x="1099" y="1230"/>
                  </a:cubicBezTo>
                  <a:cubicBezTo>
                    <a:pt x="1099" y="1230"/>
                    <a:pt x="1099" y="1230"/>
                    <a:pt x="1099" y="1230"/>
                  </a:cubicBezTo>
                  <a:moveTo>
                    <a:pt x="1099" y="1230"/>
                  </a:moveTo>
                  <a:cubicBezTo>
                    <a:pt x="1099" y="1230"/>
                    <a:pt x="1099" y="1230"/>
                    <a:pt x="1099" y="1230"/>
                  </a:cubicBezTo>
                  <a:cubicBezTo>
                    <a:pt x="1099" y="1230"/>
                    <a:pt x="1099" y="1230"/>
                    <a:pt x="1099" y="1230"/>
                  </a:cubicBezTo>
                  <a:moveTo>
                    <a:pt x="1099" y="1229"/>
                  </a:moveTo>
                  <a:cubicBezTo>
                    <a:pt x="1099" y="1230"/>
                    <a:pt x="1099" y="1230"/>
                    <a:pt x="1099" y="1230"/>
                  </a:cubicBezTo>
                  <a:cubicBezTo>
                    <a:pt x="1099" y="1229"/>
                    <a:pt x="1099" y="1229"/>
                    <a:pt x="1099" y="1229"/>
                  </a:cubicBezTo>
                  <a:moveTo>
                    <a:pt x="1099" y="1229"/>
                  </a:moveTo>
                  <a:cubicBezTo>
                    <a:pt x="1099" y="1229"/>
                    <a:pt x="1099" y="1229"/>
                    <a:pt x="1099" y="1229"/>
                  </a:cubicBezTo>
                  <a:cubicBezTo>
                    <a:pt x="1099" y="1229"/>
                    <a:pt x="1099" y="1229"/>
                    <a:pt x="1099" y="1229"/>
                  </a:cubicBezTo>
                  <a:moveTo>
                    <a:pt x="1100" y="1229"/>
                  </a:moveTo>
                  <a:cubicBezTo>
                    <a:pt x="1100" y="1229"/>
                    <a:pt x="1100" y="1229"/>
                    <a:pt x="1099" y="1229"/>
                  </a:cubicBezTo>
                  <a:cubicBezTo>
                    <a:pt x="1100" y="1229"/>
                    <a:pt x="1100" y="1229"/>
                    <a:pt x="1100" y="1229"/>
                  </a:cubicBezTo>
                  <a:moveTo>
                    <a:pt x="1100" y="1229"/>
                  </a:moveTo>
                  <a:cubicBezTo>
                    <a:pt x="1100" y="1229"/>
                    <a:pt x="1100" y="1229"/>
                    <a:pt x="1100" y="1229"/>
                  </a:cubicBezTo>
                  <a:cubicBezTo>
                    <a:pt x="1100" y="1229"/>
                    <a:pt x="1100" y="1229"/>
                    <a:pt x="1100" y="1229"/>
                  </a:cubicBezTo>
                  <a:moveTo>
                    <a:pt x="1100" y="1228"/>
                  </a:moveTo>
                  <a:cubicBezTo>
                    <a:pt x="1100" y="1228"/>
                    <a:pt x="1100" y="1228"/>
                    <a:pt x="1100" y="1229"/>
                  </a:cubicBezTo>
                  <a:cubicBezTo>
                    <a:pt x="1100" y="1228"/>
                    <a:pt x="1100" y="1228"/>
                    <a:pt x="1100" y="1228"/>
                  </a:cubicBezTo>
                  <a:moveTo>
                    <a:pt x="1100" y="1228"/>
                  </a:moveTo>
                  <a:cubicBezTo>
                    <a:pt x="1100" y="1228"/>
                    <a:pt x="1100" y="1228"/>
                    <a:pt x="1100" y="1228"/>
                  </a:cubicBezTo>
                  <a:cubicBezTo>
                    <a:pt x="1100" y="1228"/>
                    <a:pt x="1100" y="1228"/>
                    <a:pt x="1100" y="1228"/>
                  </a:cubicBezTo>
                  <a:moveTo>
                    <a:pt x="1100" y="1228"/>
                  </a:moveTo>
                  <a:cubicBezTo>
                    <a:pt x="1100" y="1228"/>
                    <a:pt x="1100" y="1228"/>
                    <a:pt x="1100" y="1228"/>
                  </a:cubicBezTo>
                  <a:cubicBezTo>
                    <a:pt x="1100" y="1228"/>
                    <a:pt x="1100" y="1228"/>
                    <a:pt x="1100" y="1228"/>
                  </a:cubicBezTo>
                  <a:moveTo>
                    <a:pt x="1100" y="1228"/>
                  </a:moveTo>
                  <a:cubicBezTo>
                    <a:pt x="1100" y="1228"/>
                    <a:pt x="1100" y="1228"/>
                    <a:pt x="1100" y="1228"/>
                  </a:cubicBezTo>
                  <a:cubicBezTo>
                    <a:pt x="1100" y="1228"/>
                    <a:pt x="1100" y="1228"/>
                    <a:pt x="1100" y="1228"/>
                  </a:cubicBezTo>
                  <a:moveTo>
                    <a:pt x="1100" y="1228"/>
                  </a:moveTo>
                  <a:cubicBezTo>
                    <a:pt x="1100" y="1228"/>
                    <a:pt x="1100" y="1228"/>
                    <a:pt x="1100" y="1228"/>
                  </a:cubicBezTo>
                  <a:cubicBezTo>
                    <a:pt x="1100" y="1228"/>
                    <a:pt x="1100" y="1228"/>
                    <a:pt x="1100" y="1228"/>
                  </a:cubicBezTo>
                  <a:moveTo>
                    <a:pt x="1100" y="1227"/>
                  </a:moveTo>
                  <a:cubicBezTo>
                    <a:pt x="1100" y="1228"/>
                    <a:pt x="1100" y="1228"/>
                    <a:pt x="1100" y="1228"/>
                  </a:cubicBezTo>
                  <a:cubicBezTo>
                    <a:pt x="1100" y="1227"/>
                    <a:pt x="1100" y="1227"/>
                    <a:pt x="1100" y="1227"/>
                  </a:cubicBezTo>
                  <a:moveTo>
                    <a:pt x="1101" y="1227"/>
                  </a:moveTo>
                  <a:cubicBezTo>
                    <a:pt x="1101" y="1227"/>
                    <a:pt x="1101" y="1227"/>
                    <a:pt x="1100" y="1227"/>
                  </a:cubicBezTo>
                  <a:cubicBezTo>
                    <a:pt x="1101" y="1227"/>
                    <a:pt x="1101" y="1227"/>
                    <a:pt x="1101" y="1227"/>
                  </a:cubicBezTo>
                  <a:moveTo>
                    <a:pt x="1101" y="1226"/>
                  </a:moveTo>
                  <a:cubicBezTo>
                    <a:pt x="1101" y="1227"/>
                    <a:pt x="1101" y="1227"/>
                    <a:pt x="1101" y="1227"/>
                  </a:cubicBezTo>
                  <a:cubicBezTo>
                    <a:pt x="1101" y="1226"/>
                    <a:pt x="1101" y="1226"/>
                    <a:pt x="1101" y="1226"/>
                  </a:cubicBezTo>
                  <a:moveTo>
                    <a:pt x="1101" y="1226"/>
                  </a:moveTo>
                  <a:cubicBezTo>
                    <a:pt x="1101" y="1226"/>
                    <a:pt x="1101" y="1226"/>
                    <a:pt x="1101" y="1226"/>
                  </a:cubicBezTo>
                  <a:cubicBezTo>
                    <a:pt x="1101" y="1226"/>
                    <a:pt x="1101" y="1226"/>
                    <a:pt x="1101" y="1226"/>
                  </a:cubicBezTo>
                  <a:moveTo>
                    <a:pt x="1101" y="1226"/>
                  </a:moveTo>
                  <a:cubicBezTo>
                    <a:pt x="1101" y="1226"/>
                    <a:pt x="1101" y="1226"/>
                    <a:pt x="1101" y="1226"/>
                  </a:cubicBezTo>
                  <a:cubicBezTo>
                    <a:pt x="1101" y="1226"/>
                    <a:pt x="1101" y="1226"/>
                    <a:pt x="1101" y="1226"/>
                  </a:cubicBezTo>
                  <a:moveTo>
                    <a:pt x="1144" y="1268"/>
                  </a:moveTo>
                  <a:cubicBezTo>
                    <a:pt x="1149" y="1249"/>
                    <a:pt x="1155" y="1223"/>
                    <a:pt x="1159" y="1203"/>
                  </a:cubicBezTo>
                  <a:cubicBezTo>
                    <a:pt x="1156" y="1189"/>
                    <a:pt x="1156" y="1189"/>
                    <a:pt x="1156" y="1189"/>
                  </a:cubicBezTo>
                  <a:cubicBezTo>
                    <a:pt x="1121" y="1193"/>
                    <a:pt x="1086" y="1197"/>
                    <a:pt x="1050" y="1200"/>
                  </a:cubicBezTo>
                  <a:cubicBezTo>
                    <a:pt x="987" y="1205"/>
                    <a:pt x="923" y="1208"/>
                    <a:pt x="859" y="1209"/>
                  </a:cubicBezTo>
                  <a:cubicBezTo>
                    <a:pt x="859" y="1214"/>
                    <a:pt x="859" y="1218"/>
                    <a:pt x="859" y="1224"/>
                  </a:cubicBezTo>
                  <a:cubicBezTo>
                    <a:pt x="859" y="1229"/>
                    <a:pt x="859" y="1234"/>
                    <a:pt x="859" y="1239"/>
                  </a:cubicBezTo>
                  <a:cubicBezTo>
                    <a:pt x="858" y="1252"/>
                    <a:pt x="845" y="1261"/>
                    <a:pt x="844" y="1275"/>
                  </a:cubicBezTo>
                  <a:cubicBezTo>
                    <a:pt x="843" y="1282"/>
                    <a:pt x="843" y="1289"/>
                    <a:pt x="843" y="1296"/>
                  </a:cubicBezTo>
                  <a:cubicBezTo>
                    <a:pt x="844" y="1313"/>
                    <a:pt x="846" y="1322"/>
                    <a:pt x="865" y="1347"/>
                  </a:cubicBezTo>
                  <a:cubicBezTo>
                    <a:pt x="875" y="1361"/>
                    <a:pt x="873" y="1379"/>
                    <a:pt x="878" y="1394"/>
                  </a:cubicBezTo>
                  <a:cubicBezTo>
                    <a:pt x="882" y="1405"/>
                    <a:pt x="884" y="1409"/>
                    <a:pt x="887" y="1416"/>
                  </a:cubicBezTo>
                  <a:cubicBezTo>
                    <a:pt x="898" y="1440"/>
                    <a:pt x="906" y="1442"/>
                    <a:pt x="909" y="1442"/>
                  </a:cubicBezTo>
                  <a:cubicBezTo>
                    <a:pt x="921" y="1442"/>
                    <a:pt x="933" y="1442"/>
                    <a:pt x="945" y="1441"/>
                  </a:cubicBezTo>
                  <a:cubicBezTo>
                    <a:pt x="977" y="1437"/>
                    <a:pt x="1008" y="1413"/>
                    <a:pt x="1023" y="1398"/>
                  </a:cubicBezTo>
                  <a:cubicBezTo>
                    <a:pt x="1033" y="1390"/>
                    <a:pt x="1036" y="1376"/>
                    <a:pt x="1045" y="1367"/>
                  </a:cubicBezTo>
                  <a:cubicBezTo>
                    <a:pt x="1054" y="1359"/>
                    <a:pt x="1068" y="1360"/>
                    <a:pt x="1075" y="1350"/>
                  </a:cubicBezTo>
                  <a:cubicBezTo>
                    <a:pt x="1079" y="1343"/>
                    <a:pt x="1079" y="1343"/>
                    <a:pt x="1079" y="1316"/>
                  </a:cubicBezTo>
                  <a:cubicBezTo>
                    <a:pt x="1099" y="1302"/>
                    <a:pt x="1131" y="1288"/>
                    <a:pt x="1144" y="1268"/>
                  </a:cubicBezTo>
                  <a:moveTo>
                    <a:pt x="1607" y="1008"/>
                  </a:moveTo>
                  <a:cubicBezTo>
                    <a:pt x="1610" y="1001"/>
                    <a:pt x="1610" y="1001"/>
                    <a:pt x="1610" y="1001"/>
                  </a:cubicBezTo>
                  <a:cubicBezTo>
                    <a:pt x="1605" y="1010"/>
                    <a:pt x="1605" y="1010"/>
                    <a:pt x="1605" y="1010"/>
                  </a:cubicBezTo>
                  <a:cubicBezTo>
                    <a:pt x="1607" y="1008"/>
                    <a:pt x="1607" y="1008"/>
                    <a:pt x="1607" y="1008"/>
                  </a:cubicBezTo>
                  <a:moveTo>
                    <a:pt x="1610" y="1001"/>
                  </a:moveTo>
                  <a:cubicBezTo>
                    <a:pt x="1615" y="985"/>
                    <a:pt x="1615" y="985"/>
                    <a:pt x="1615" y="985"/>
                  </a:cubicBezTo>
                  <a:cubicBezTo>
                    <a:pt x="1613" y="988"/>
                    <a:pt x="1612" y="992"/>
                    <a:pt x="1610" y="994"/>
                  </a:cubicBezTo>
                  <a:cubicBezTo>
                    <a:pt x="1614" y="978"/>
                    <a:pt x="1619" y="960"/>
                    <a:pt x="1623" y="942"/>
                  </a:cubicBezTo>
                  <a:cubicBezTo>
                    <a:pt x="1621" y="933"/>
                    <a:pt x="1621" y="933"/>
                    <a:pt x="1621" y="933"/>
                  </a:cubicBezTo>
                  <a:cubicBezTo>
                    <a:pt x="1621" y="930"/>
                    <a:pt x="1622" y="927"/>
                    <a:pt x="1622" y="924"/>
                  </a:cubicBezTo>
                  <a:cubicBezTo>
                    <a:pt x="1622" y="917"/>
                    <a:pt x="1622" y="917"/>
                    <a:pt x="1622" y="917"/>
                  </a:cubicBezTo>
                  <a:cubicBezTo>
                    <a:pt x="1621" y="912"/>
                    <a:pt x="1621" y="912"/>
                    <a:pt x="1621" y="912"/>
                  </a:cubicBezTo>
                  <a:cubicBezTo>
                    <a:pt x="1622" y="904"/>
                    <a:pt x="1622" y="904"/>
                    <a:pt x="1622" y="904"/>
                  </a:cubicBezTo>
                  <a:cubicBezTo>
                    <a:pt x="1618" y="893"/>
                    <a:pt x="1614" y="879"/>
                    <a:pt x="1610" y="869"/>
                  </a:cubicBezTo>
                  <a:cubicBezTo>
                    <a:pt x="1611" y="896"/>
                    <a:pt x="1612" y="932"/>
                    <a:pt x="1610" y="959"/>
                  </a:cubicBezTo>
                  <a:cubicBezTo>
                    <a:pt x="1610" y="968"/>
                    <a:pt x="1611" y="980"/>
                    <a:pt x="1610" y="988"/>
                  </a:cubicBezTo>
                  <a:cubicBezTo>
                    <a:pt x="1610" y="980"/>
                    <a:pt x="1611" y="968"/>
                    <a:pt x="1610" y="959"/>
                  </a:cubicBezTo>
                  <a:cubicBezTo>
                    <a:pt x="1610" y="972"/>
                    <a:pt x="1609" y="990"/>
                    <a:pt x="1607" y="1003"/>
                  </a:cubicBezTo>
                  <a:cubicBezTo>
                    <a:pt x="1605" y="1010"/>
                    <a:pt x="1605" y="1010"/>
                    <a:pt x="1605" y="1010"/>
                  </a:cubicBezTo>
                  <a:cubicBezTo>
                    <a:pt x="1610" y="1001"/>
                    <a:pt x="1610" y="1001"/>
                    <a:pt x="1610" y="1001"/>
                  </a:cubicBezTo>
                  <a:moveTo>
                    <a:pt x="1640" y="885"/>
                  </a:moveTo>
                  <a:cubicBezTo>
                    <a:pt x="1643" y="859"/>
                    <a:pt x="1648" y="826"/>
                    <a:pt x="1650" y="800"/>
                  </a:cubicBezTo>
                  <a:cubicBezTo>
                    <a:pt x="1650" y="800"/>
                    <a:pt x="1650" y="801"/>
                    <a:pt x="1650" y="801"/>
                  </a:cubicBezTo>
                  <a:cubicBezTo>
                    <a:pt x="1648" y="826"/>
                    <a:pt x="1643" y="860"/>
                    <a:pt x="1638" y="885"/>
                  </a:cubicBezTo>
                  <a:cubicBezTo>
                    <a:pt x="1638" y="879"/>
                    <a:pt x="1638" y="879"/>
                    <a:pt x="1638" y="879"/>
                  </a:cubicBezTo>
                  <a:cubicBezTo>
                    <a:pt x="1631" y="916"/>
                    <a:pt x="1631" y="916"/>
                    <a:pt x="1631" y="916"/>
                  </a:cubicBezTo>
                  <a:cubicBezTo>
                    <a:pt x="1631" y="920"/>
                    <a:pt x="1631" y="920"/>
                    <a:pt x="1631" y="920"/>
                  </a:cubicBezTo>
                  <a:cubicBezTo>
                    <a:pt x="1633" y="912"/>
                    <a:pt x="1634" y="904"/>
                    <a:pt x="1636" y="897"/>
                  </a:cubicBezTo>
                  <a:cubicBezTo>
                    <a:pt x="1635" y="898"/>
                    <a:pt x="1635" y="899"/>
                    <a:pt x="1635" y="900"/>
                  </a:cubicBezTo>
                  <a:cubicBezTo>
                    <a:pt x="1631" y="924"/>
                    <a:pt x="1631" y="924"/>
                    <a:pt x="1630" y="931"/>
                  </a:cubicBezTo>
                  <a:cubicBezTo>
                    <a:pt x="1640" y="885"/>
                    <a:pt x="1640" y="885"/>
                    <a:pt x="1640" y="885"/>
                  </a:cubicBezTo>
                  <a:moveTo>
                    <a:pt x="1622" y="917"/>
                  </a:moveTo>
                  <a:cubicBezTo>
                    <a:pt x="1622" y="924"/>
                    <a:pt x="1622" y="924"/>
                    <a:pt x="1622" y="924"/>
                  </a:cubicBezTo>
                  <a:cubicBezTo>
                    <a:pt x="1622" y="917"/>
                    <a:pt x="1622" y="917"/>
                    <a:pt x="1622" y="917"/>
                  </a:cubicBezTo>
                  <a:moveTo>
                    <a:pt x="1624" y="904"/>
                  </a:moveTo>
                  <a:cubicBezTo>
                    <a:pt x="1627" y="904"/>
                    <a:pt x="1627" y="904"/>
                    <a:pt x="1627" y="904"/>
                  </a:cubicBezTo>
                  <a:cubicBezTo>
                    <a:pt x="1632" y="853"/>
                    <a:pt x="1632" y="853"/>
                    <a:pt x="1632" y="853"/>
                  </a:cubicBezTo>
                  <a:cubicBezTo>
                    <a:pt x="1628" y="839"/>
                    <a:pt x="1628" y="839"/>
                    <a:pt x="1628" y="839"/>
                  </a:cubicBezTo>
                  <a:cubicBezTo>
                    <a:pt x="1628" y="840"/>
                    <a:pt x="1627" y="841"/>
                    <a:pt x="1627" y="842"/>
                  </a:cubicBezTo>
                  <a:cubicBezTo>
                    <a:pt x="1625" y="835"/>
                    <a:pt x="1625" y="835"/>
                    <a:pt x="1625" y="835"/>
                  </a:cubicBezTo>
                  <a:cubicBezTo>
                    <a:pt x="1624" y="835"/>
                    <a:pt x="1624" y="836"/>
                    <a:pt x="1623" y="837"/>
                  </a:cubicBezTo>
                  <a:cubicBezTo>
                    <a:pt x="1624" y="869"/>
                    <a:pt x="1624" y="869"/>
                    <a:pt x="1624" y="869"/>
                  </a:cubicBezTo>
                  <a:cubicBezTo>
                    <a:pt x="1624" y="873"/>
                    <a:pt x="1624" y="876"/>
                    <a:pt x="1623" y="879"/>
                  </a:cubicBezTo>
                  <a:cubicBezTo>
                    <a:pt x="1625" y="900"/>
                    <a:pt x="1625" y="900"/>
                    <a:pt x="1625" y="900"/>
                  </a:cubicBezTo>
                  <a:cubicBezTo>
                    <a:pt x="1627" y="890"/>
                    <a:pt x="1627" y="890"/>
                    <a:pt x="1627" y="890"/>
                  </a:cubicBezTo>
                  <a:cubicBezTo>
                    <a:pt x="1625" y="900"/>
                    <a:pt x="1625" y="900"/>
                    <a:pt x="1625" y="900"/>
                  </a:cubicBezTo>
                  <a:cubicBezTo>
                    <a:pt x="1623" y="879"/>
                    <a:pt x="1623" y="879"/>
                    <a:pt x="1623" y="879"/>
                  </a:cubicBezTo>
                  <a:cubicBezTo>
                    <a:pt x="1622" y="904"/>
                    <a:pt x="1622" y="904"/>
                    <a:pt x="1622" y="904"/>
                  </a:cubicBezTo>
                  <a:cubicBezTo>
                    <a:pt x="1621" y="912"/>
                    <a:pt x="1621" y="912"/>
                    <a:pt x="1621" y="912"/>
                  </a:cubicBezTo>
                  <a:cubicBezTo>
                    <a:pt x="1622" y="917"/>
                    <a:pt x="1622" y="917"/>
                    <a:pt x="1622" y="917"/>
                  </a:cubicBezTo>
                  <a:cubicBezTo>
                    <a:pt x="1622" y="909"/>
                    <a:pt x="1622" y="909"/>
                    <a:pt x="1622" y="909"/>
                  </a:cubicBezTo>
                  <a:cubicBezTo>
                    <a:pt x="1624" y="904"/>
                    <a:pt x="1624" y="904"/>
                    <a:pt x="1624" y="904"/>
                  </a:cubicBezTo>
                  <a:moveTo>
                    <a:pt x="1532" y="904"/>
                  </a:moveTo>
                  <a:cubicBezTo>
                    <a:pt x="1545" y="907"/>
                    <a:pt x="1545" y="907"/>
                    <a:pt x="1545" y="907"/>
                  </a:cubicBezTo>
                  <a:cubicBezTo>
                    <a:pt x="1541" y="882"/>
                    <a:pt x="1541" y="882"/>
                    <a:pt x="1541" y="882"/>
                  </a:cubicBezTo>
                  <a:cubicBezTo>
                    <a:pt x="1541" y="876"/>
                    <a:pt x="1542" y="870"/>
                    <a:pt x="1542" y="863"/>
                  </a:cubicBezTo>
                  <a:cubicBezTo>
                    <a:pt x="1539" y="865"/>
                    <a:pt x="1536" y="866"/>
                    <a:pt x="1533" y="867"/>
                  </a:cubicBezTo>
                  <a:cubicBezTo>
                    <a:pt x="1533" y="880"/>
                    <a:pt x="1533" y="892"/>
                    <a:pt x="1532" y="904"/>
                  </a:cubicBezTo>
                  <a:cubicBezTo>
                    <a:pt x="1535" y="903"/>
                    <a:pt x="1538" y="902"/>
                    <a:pt x="1540" y="901"/>
                  </a:cubicBezTo>
                  <a:cubicBezTo>
                    <a:pt x="1538" y="902"/>
                    <a:pt x="1535" y="903"/>
                    <a:pt x="1532" y="904"/>
                  </a:cubicBezTo>
                  <a:moveTo>
                    <a:pt x="1625" y="835"/>
                  </a:moveTo>
                  <a:cubicBezTo>
                    <a:pt x="1625" y="828"/>
                    <a:pt x="1625" y="822"/>
                    <a:pt x="1625" y="816"/>
                  </a:cubicBezTo>
                  <a:cubicBezTo>
                    <a:pt x="1624" y="808"/>
                    <a:pt x="1624" y="808"/>
                    <a:pt x="1624" y="808"/>
                  </a:cubicBezTo>
                  <a:cubicBezTo>
                    <a:pt x="1621" y="829"/>
                    <a:pt x="1621" y="829"/>
                    <a:pt x="1621" y="829"/>
                  </a:cubicBezTo>
                  <a:cubicBezTo>
                    <a:pt x="1623" y="837"/>
                    <a:pt x="1623" y="837"/>
                    <a:pt x="1623" y="837"/>
                  </a:cubicBezTo>
                  <a:cubicBezTo>
                    <a:pt x="1624" y="836"/>
                    <a:pt x="1624" y="835"/>
                    <a:pt x="1625" y="835"/>
                  </a:cubicBezTo>
                  <a:moveTo>
                    <a:pt x="56" y="823"/>
                  </a:moveTo>
                  <a:cubicBezTo>
                    <a:pt x="60" y="806"/>
                    <a:pt x="60" y="806"/>
                    <a:pt x="60" y="806"/>
                  </a:cubicBezTo>
                  <a:cubicBezTo>
                    <a:pt x="57" y="783"/>
                    <a:pt x="57" y="783"/>
                    <a:pt x="57" y="783"/>
                  </a:cubicBezTo>
                  <a:cubicBezTo>
                    <a:pt x="50" y="800"/>
                    <a:pt x="50" y="800"/>
                    <a:pt x="50" y="800"/>
                  </a:cubicBezTo>
                  <a:cubicBezTo>
                    <a:pt x="53" y="830"/>
                    <a:pt x="53" y="830"/>
                    <a:pt x="53" y="830"/>
                  </a:cubicBezTo>
                  <a:cubicBezTo>
                    <a:pt x="56" y="823"/>
                    <a:pt x="56" y="823"/>
                    <a:pt x="56" y="823"/>
                  </a:cubicBezTo>
                  <a:moveTo>
                    <a:pt x="1499" y="843"/>
                  </a:moveTo>
                  <a:cubicBezTo>
                    <a:pt x="1507" y="850"/>
                    <a:pt x="1507" y="850"/>
                    <a:pt x="1507" y="850"/>
                  </a:cubicBezTo>
                  <a:cubicBezTo>
                    <a:pt x="1497" y="826"/>
                    <a:pt x="1497" y="826"/>
                    <a:pt x="1497" y="826"/>
                  </a:cubicBezTo>
                  <a:cubicBezTo>
                    <a:pt x="1499" y="843"/>
                    <a:pt x="1499" y="843"/>
                    <a:pt x="1499" y="843"/>
                  </a:cubicBezTo>
                  <a:moveTo>
                    <a:pt x="1624" y="748"/>
                  </a:moveTo>
                  <a:cubicBezTo>
                    <a:pt x="1628" y="758"/>
                    <a:pt x="1634" y="772"/>
                    <a:pt x="1638" y="782"/>
                  </a:cubicBezTo>
                  <a:cubicBezTo>
                    <a:pt x="1634" y="769"/>
                    <a:pt x="1629" y="751"/>
                    <a:pt x="1623" y="738"/>
                  </a:cubicBezTo>
                  <a:cubicBezTo>
                    <a:pt x="1621" y="773"/>
                    <a:pt x="1621" y="773"/>
                    <a:pt x="1621" y="773"/>
                  </a:cubicBezTo>
                  <a:cubicBezTo>
                    <a:pt x="1621" y="784"/>
                    <a:pt x="1621" y="790"/>
                    <a:pt x="1620" y="808"/>
                  </a:cubicBezTo>
                  <a:cubicBezTo>
                    <a:pt x="1619" y="820"/>
                    <a:pt x="1619" y="823"/>
                    <a:pt x="1621" y="829"/>
                  </a:cubicBezTo>
                  <a:cubicBezTo>
                    <a:pt x="1621" y="823"/>
                    <a:pt x="1623" y="815"/>
                    <a:pt x="1624" y="808"/>
                  </a:cubicBezTo>
                  <a:cubicBezTo>
                    <a:pt x="1624" y="748"/>
                    <a:pt x="1624" y="748"/>
                    <a:pt x="1624" y="748"/>
                  </a:cubicBezTo>
                  <a:moveTo>
                    <a:pt x="1612" y="722"/>
                  </a:moveTo>
                  <a:cubicBezTo>
                    <a:pt x="1616" y="738"/>
                    <a:pt x="1616" y="738"/>
                    <a:pt x="1616" y="738"/>
                  </a:cubicBezTo>
                  <a:cubicBezTo>
                    <a:pt x="1609" y="711"/>
                    <a:pt x="1609" y="711"/>
                    <a:pt x="1609" y="711"/>
                  </a:cubicBezTo>
                  <a:cubicBezTo>
                    <a:pt x="1607" y="725"/>
                    <a:pt x="1607" y="725"/>
                    <a:pt x="1607" y="725"/>
                  </a:cubicBezTo>
                  <a:cubicBezTo>
                    <a:pt x="1612" y="722"/>
                    <a:pt x="1612" y="722"/>
                    <a:pt x="1612" y="722"/>
                  </a:cubicBezTo>
                  <a:moveTo>
                    <a:pt x="41" y="702"/>
                  </a:moveTo>
                  <a:cubicBezTo>
                    <a:pt x="42" y="696"/>
                    <a:pt x="43" y="691"/>
                    <a:pt x="44" y="684"/>
                  </a:cubicBezTo>
                  <a:cubicBezTo>
                    <a:pt x="42" y="683"/>
                    <a:pt x="41" y="681"/>
                    <a:pt x="39" y="680"/>
                  </a:cubicBezTo>
                  <a:cubicBezTo>
                    <a:pt x="38" y="686"/>
                    <a:pt x="38" y="692"/>
                    <a:pt x="36" y="698"/>
                  </a:cubicBezTo>
                  <a:cubicBezTo>
                    <a:pt x="38" y="700"/>
                    <a:pt x="40" y="701"/>
                    <a:pt x="41" y="702"/>
                  </a:cubicBezTo>
                  <a:moveTo>
                    <a:pt x="92" y="737"/>
                  </a:moveTo>
                  <a:cubicBezTo>
                    <a:pt x="92" y="731"/>
                    <a:pt x="93" y="724"/>
                    <a:pt x="94" y="719"/>
                  </a:cubicBezTo>
                  <a:cubicBezTo>
                    <a:pt x="93" y="718"/>
                    <a:pt x="92" y="717"/>
                    <a:pt x="90" y="716"/>
                  </a:cubicBezTo>
                  <a:cubicBezTo>
                    <a:pt x="89" y="715"/>
                    <a:pt x="88" y="715"/>
                    <a:pt x="87" y="714"/>
                  </a:cubicBezTo>
                  <a:cubicBezTo>
                    <a:pt x="86" y="720"/>
                    <a:pt x="85" y="727"/>
                    <a:pt x="84" y="732"/>
                  </a:cubicBezTo>
                  <a:cubicBezTo>
                    <a:pt x="85" y="734"/>
                    <a:pt x="87" y="734"/>
                    <a:pt x="88" y="735"/>
                  </a:cubicBezTo>
                  <a:cubicBezTo>
                    <a:pt x="89" y="735"/>
                    <a:pt x="90" y="736"/>
                    <a:pt x="92" y="737"/>
                  </a:cubicBezTo>
                  <a:moveTo>
                    <a:pt x="78" y="719"/>
                  </a:moveTo>
                  <a:cubicBezTo>
                    <a:pt x="79" y="713"/>
                    <a:pt x="80" y="707"/>
                    <a:pt x="81" y="701"/>
                  </a:cubicBezTo>
                  <a:cubicBezTo>
                    <a:pt x="79" y="699"/>
                    <a:pt x="77" y="698"/>
                    <a:pt x="75" y="697"/>
                  </a:cubicBezTo>
                  <a:cubicBezTo>
                    <a:pt x="73" y="702"/>
                    <a:pt x="73" y="709"/>
                    <a:pt x="72" y="715"/>
                  </a:cubicBezTo>
                  <a:cubicBezTo>
                    <a:pt x="74" y="716"/>
                    <a:pt x="76" y="718"/>
                    <a:pt x="78" y="719"/>
                  </a:cubicBezTo>
                  <a:moveTo>
                    <a:pt x="1635" y="654"/>
                  </a:moveTo>
                  <a:cubicBezTo>
                    <a:pt x="1635" y="627"/>
                    <a:pt x="1635" y="627"/>
                    <a:pt x="1635" y="627"/>
                  </a:cubicBezTo>
                  <a:cubicBezTo>
                    <a:pt x="1633" y="620"/>
                    <a:pt x="1633" y="620"/>
                    <a:pt x="1633" y="620"/>
                  </a:cubicBezTo>
                  <a:cubicBezTo>
                    <a:pt x="1635" y="654"/>
                    <a:pt x="1635" y="654"/>
                    <a:pt x="1635" y="654"/>
                  </a:cubicBezTo>
                  <a:moveTo>
                    <a:pt x="72" y="715"/>
                  </a:moveTo>
                  <a:cubicBezTo>
                    <a:pt x="73" y="709"/>
                    <a:pt x="73" y="702"/>
                    <a:pt x="75" y="697"/>
                  </a:cubicBezTo>
                  <a:cubicBezTo>
                    <a:pt x="70" y="694"/>
                    <a:pt x="66" y="691"/>
                    <a:pt x="62" y="688"/>
                  </a:cubicBezTo>
                  <a:cubicBezTo>
                    <a:pt x="66" y="691"/>
                    <a:pt x="70" y="694"/>
                    <a:pt x="75" y="697"/>
                  </a:cubicBezTo>
                  <a:cubicBezTo>
                    <a:pt x="76" y="685"/>
                    <a:pt x="76" y="685"/>
                    <a:pt x="71" y="683"/>
                  </a:cubicBezTo>
                  <a:cubicBezTo>
                    <a:pt x="64" y="681"/>
                    <a:pt x="64" y="681"/>
                    <a:pt x="54" y="661"/>
                  </a:cubicBezTo>
                  <a:cubicBezTo>
                    <a:pt x="54" y="661"/>
                    <a:pt x="54" y="661"/>
                    <a:pt x="54" y="661"/>
                  </a:cubicBezTo>
                  <a:cubicBezTo>
                    <a:pt x="50" y="669"/>
                    <a:pt x="48" y="671"/>
                    <a:pt x="47" y="665"/>
                  </a:cubicBezTo>
                  <a:cubicBezTo>
                    <a:pt x="46" y="661"/>
                    <a:pt x="45" y="657"/>
                    <a:pt x="44" y="653"/>
                  </a:cubicBezTo>
                  <a:cubicBezTo>
                    <a:pt x="44" y="659"/>
                    <a:pt x="44" y="667"/>
                    <a:pt x="43" y="673"/>
                  </a:cubicBezTo>
                  <a:cubicBezTo>
                    <a:pt x="45" y="674"/>
                    <a:pt x="47" y="676"/>
                    <a:pt x="48" y="677"/>
                  </a:cubicBezTo>
                  <a:cubicBezTo>
                    <a:pt x="59" y="689"/>
                    <a:pt x="59" y="689"/>
                    <a:pt x="59" y="689"/>
                  </a:cubicBezTo>
                  <a:cubicBezTo>
                    <a:pt x="50" y="700"/>
                    <a:pt x="50" y="700"/>
                    <a:pt x="50" y="700"/>
                  </a:cubicBezTo>
                  <a:cubicBezTo>
                    <a:pt x="53" y="702"/>
                    <a:pt x="56" y="704"/>
                    <a:pt x="59" y="706"/>
                  </a:cubicBezTo>
                  <a:cubicBezTo>
                    <a:pt x="63" y="709"/>
                    <a:pt x="67" y="712"/>
                    <a:pt x="72" y="715"/>
                  </a:cubicBezTo>
                  <a:moveTo>
                    <a:pt x="1483" y="773"/>
                  </a:moveTo>
                  <a:cubicBezTo>
                    <a:pt x="1480" y="751"/>
                    <a:pt x="1478" y="729"/>
                    <a:pt x="1473" y="708"/>
                  </a:cubicBezTo>
                  <a:cubicBezTo>
                    <a:pt x="1466" y="720"/>
                    <a:pt x="1466" y="720"/>
                    <a:pt x="1466" y="720"/>
                  </a:cubicBezTo>
                  <a:cubicBezTo>
                    <a:pt x="1483" y="773"/>
                    <a:pt x="1483" y="773"/>
                    <a:pt x="1483" y="773"/>
                  </a:cubicBezTo>
                  <a:moveTo>
                    <a:pt x="1560" y="671"/>
                  </a:moveTo>
                  <a:cubicBezTo>
                    <a:pt x="1560" y="670"/>
                    <a:pt x="1560" y="668"/>
                    <a:pt x="1560" y="667"/>
                  </a:cubicBezTo>
                  <a:cubicBezTo>
                    <a:pt x="1560" y="667"/>
                    <a:pt x="1560" y="668"/>
                    <a:pt x="1560" y="668"/>
                  </a:cubicBezTo>
                  <a:cubicBezTo>
                    <a:pt x="1559" y="673"/>
                    <a:pt x="1550" y="722"/>
                    <a:pt x="1549" y="734"/>
                  </a:cubicBezTo>
                  <a:cubicBezTo>
                    <a:pt x="1560" y="700"/>
                    <a:pt x="1560" y="700"/>
                    <a:pt x="1560" y="671"/>
                  </a:cubicBezTo>
                  <a:moveTo>
                    <a:pt x="1632" y="599"/>
                  </a:moveTo>
                  <a:cubicBezTo>
                    <a:pt x="1629" y="579"/>
                    <a:pt x="1629" y="579"/>
                    <a:pt x="1629" y="579"/>
                  </a:cubicBezTo>
                  <a:cubicBezTo>
                    <a:pt x="1631" y="603"/>
                    <a:pt x="1631" y="603"/>
                    <a:pt x="1631" y="603"/>
                  </a:cubicBezTo>
                  <a:cubicBezTo>
                    <a:pt x="1632" y="599"/>
                    <a:pt x="1632" y="599"/>
                    <a:pt x="1632" y="599"/>
                  </a:cubicBezTo>
                  <a:moveTo>
                    <a:pt x="54" y="661"/>
                  </a:moveTo>
                  <a:cubicBezTo>
                    <a:pt x="46" y="632"/>
                    <a:pt x="46" y="632"/>
                    <a:pt x="46" y="632"/>
                  </a:cubicBezTo>
                  <a:cubicBezTo>
                    <a:pt x="45" y="631"/>
                    <a:pt x="43" y="629"/>
                    <a:pt x="42" y="628"/>
                  </a:cubicBezTo>
                  <a:cubicBezTo>
                    <a:pt x="41" y="603"/>
                    <a:pt x="41" y="603"/>
                    <a:pt x="41" y="603"/>
                  </a:cubicBezTo>
                  <a:cubicBezTo>
                    <a:pt x="39" y="602"/>
                    <a:pt x="38" y="601"/>
                    <a:pt x="37" y="599"/>
                  </a:cubicBezTo>
                  <a:cubicBezTo>
                    <a:pt x="36" y="598"/>
                    <a:pt x="35" y="597"/>
                    <a:pt x="35" y="597"/>
                  </a:cubicBezTo>
                  <a:cubicBezTo>
                    <a:pt x="34" y="597"/>
                    <a:pt x="34" y="597"/>
                    <a:pt x="28" y="611"/>
                  </a:cubicBezTo>
                  <a:cubicBezTo>
                    <a:pt x="30" y="613"/>
                    <a:pt x="31" y="615"/>
                    <a:pt x="33" y="617"/>
                  </a:cubicBezTo>
                  <a:cubicBezTo>
                    <a:pt x="35" y="620"/>
                    <a:pt x="35" y="620"/>
                    <a:pt x="44" y="653"/>
                  </a:cubicBezTo>
                  <a:cubicBezTo>
                    <a:pt x="47" y="667"/>
                    <a:pt x="47" y="667"/>
                    <a:pt x="47" y="668"/>
                  </a:cubicBezTo>
                  <a:cubicBezTo>
                    <a:pt x="49" y="670"/>
                    <a:pt x="50" y="667"/>
                    <a:pt x="51" y="666"/>
                  </a:cubicBezTo>
                  <a:cubicBezTo>
                    <a:pt x="52" y="665"/>
                    <a:pt x="52" y="665"/>
                    <a:pt x="54" y="661"/>
                  </a:cubicBezTo>
                  <a:moveTo>
                    <a:pt x="1631" y="562"/>
                  </a:moveTo>
                  <a:cubicBezTo>
                    <a:pt x="1630" y="556"/>
                    <a:pt x="1629" y="550"/>
                    <a:pt x="1627" y="544"/>
                  </a:cubicBezTo>
                  <a:cubicBezTo>
                    <a:pt x="1630" y="558"/>
                    <a:pt x="1630" y="558"/>
                    <a:pt x="1630" y="558"/>
                  </a:cubicBezTo>
                  <a:cubicBezTo>
                    <a:pt x="1631" y="562"/>
                    <a:pt x="1631" y="562"/>
                    <a:pt x="1631" y="562"/>
                  </a:cubicBezTo>
                  <a:moveTo>
                    <a:pt x="1460" y="743"/>
                  </a:moveTo>
                  <a:cubicBezTo>
                    <a:pt x="1462" y="732"/>
                    <a:pt x="1462" y="732"/>
                    <a:pt x="1462" y="732"/>
                  </a:cubicBezTo>
                  <a:cubicBezTo>
                    <a:pt x="1433" y="693"/>
                    <a:pt x="1433" y="693"/>
                    <a:pt x="1433" y="693"/>
                  </a:cubicBezTo>
                  <a:cubicBezTo>
                    <a:pt x="1424" y="695"/>
                    <a:pt x="1424" y="695"/>
                    <a:pt x="1424" y="695"/>
                  </a:cubicBezTo>
                  <a:cubicBezTo>
                    <a:pt x="1425" y="696"/>
                    <a:pt x="1425" y="696"/>
                    <a:pt x="1425" y="696"/>
                  </a:cubicBezTo>
                  <a:cubicBezTo>
                    <a:pt x="1437" y="708"/>
                    <a:pt x="1446" y="720"/>
                    <a:pt x="1460" y="743"/>
                  </a:cubicBezTo>
                  <a:moveTo>
                    <a:pt x="1630" y="558"/>
                  </a:moveTo>
                  <a:cubicBezTo>
                    <a:pt x="1627" y="544"/>
                    <a:pt x="1627" y="544"/>
                    <a:pt x="1627" y="544"/>
                  </a:cubicBezTo>
                  <a:cubicBezTo>
                    <a:pt x="1621" y="526"/>
                    <a:pt x="1621" y="526"/>
                    <a:pt x="1621" y="526"/>
                  </a:cubicBezTo>
                  <a:cubicBezTo>
                    <a:pt x="1630" y="558"/>
                    <a:pt x="1630" y="558"/>
                    <a:pt x="1630" y="558"/>
                  </a:cubicBezTo>
                  <a:moveTo>
                    <a:pt x="50" y="499"/>
                  </a:moveTo>
                  <a:cubicBezTo>
                    <a:pt x="52" y="494"/>
                    <a:pt x="54" y="488"/>
                    <a:pt x="57" y="482"/>
                  </a:cubicBezTo>
                  <a:cubicBezTo>
                    <a:pt x="56" y="482"/>
                    <a:pt x="56" y="481"/>
                    <a:pt x="56" y="480"/>
                  </a:cubicBezTo>
                  <a:cubicBezTo>
                    <a:pt x="55" y="479"/>
                    <a:pt x="55" y="478"/>
                    <a:pt x="55" y="476"/>
                  </a:cubicBezTo>
                  <a:cubicBezTo>
                    <a:pt x="51" y="482"/>
                    <a:pt x="51" y="482"/>
                    <a:pt x="51" y="482"/>
                  </a:cubicBezTo>
                  <a:cubicBezTo>
                    <a:pt x="49" y="488"/>
                    <a:pt x="46" y="494"/>
                    <a:pt x="44" y="499"/>
                  </a:cubicBezTo>
                  <a:cubicBezTo>
                    <a:pt x="45" y="502"/>
                    <a:pt x="45" y="504"/>
                    <a:pt x="46" y="506"/>
                  </a:cubicBezTo>
                  <a:cubicBezTo>
                    <a:pt x="50" y="499"/>
                    <a:pt x="50" y="499"/>
                    <a:pt x="50" y="499"/>
                  </a:cubicBezTo>
                  <a:moveTo>
                    <a:pt x="50" y="1002"/>
                  </a:moveTo>
                  <a:cubicBezTo>
                    <a:pt x="48" y="996"/>
                    <a:pt x="46" y="991"/>
                    <a:pt x="45" y="985"/>
                  </a:cubicBezTo>
                  <a:cubicBezTo>
                    <a:pt x="46" y="991"/>
                    <a:pt x="48" y="996"/>
                    <a:pt x="50" y="1002"/>
                  </a:cubicBezTo>
                  <a:moveTo>
                    <a:pt x="50" y="1002"/>
                  </a:moveTo>
                  <a:cubicBezTo>
                    <a:pt x="51" y="1003"/>
                    <a:pt x="52" y="1005"/>
                    <a:pt x="54" y="1006"/>
                  </a:cubicBezTo>
                  <a:cubicBezTo>
                    <a:pt x="52" y="1005"/>
                    <a:pt x="51" y="1003"/>
                    <a:pt x="50" y="1002"/>
                  </a:cubicBezTo>
                  <a:moveTo>
                    <a:pt x="36" y="817"/>
                  </a:moveTo>
                  <a:cubicBezTo>
                    <a:pt x="34" y="824"/>
                    <a:pt x="34" y="824"/>
                    <a:pt x="34" y="824"/>
                  </a:cubicBezTo>
                  <a:cubicBezTo>
                    <a:pt x="36" y="817"/>
                    <a:pt x="36" y="817"/>
                    <a:pt x="36" y="817"/>
                  </a:cubicBezTo>
                  <a:cubicBezTo>
                    <a:pt x="39" y="800"/>
                    <a:pt x="39" y="800"/>
                    <a:pt x="39" y="800"/>
                  </a:cubicBezTo>
                  <a:cubicBezTo>
                    <a:pt x="36" y="817"/>
                    <a:pt x="36" y="817"/>
                    <a:pt x="36" y="817"/>
                  </a:cubicBezTo>
                  <a:moveTo>
                    <a:pt x="7" y="642"/>
                  </a:moveTo>
                  <a:cubicBezTo>
                    <a:pt x="7" y="642"/>
                    <a:pt x="7" y="642"/>
                    <a:pt x="7" y="642"/>
                  </a:cubicBez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2"/>
                  </a:moveTo>
                  <a:cubicBezTo>
                    <a:pt x="7" y="642"/>
                    <a:pt x="7" y="642"/>
                    <a:pt x="7" y="642"/>
                  </a:cubicBezTo>
                  <a:cubicBezTo>
                    <a:pt x="7" y="642"/>
                    <a:pt x="7" y="642"/>
                    <a:pt x="7" y="642"/>
                  </a:cubicBezTo>
                  <a:moveTo>
                    <a:pt x="7" y="643"/>
                  </a:moveTo>
                  <a:cubicBezTo>
                    <a:pt x="7" y="643"/>
                    <a:pt x="7" y="643"/>
                    <a:pt x="7" y="642"/>
                  </a:cubicBezTo>
                  <a:cubicBezTo>
                    <a:pt x="7" y="643"/>
                    <a:pt x="7" y="643"/>
                    <a:pt x="7" y="643"/>
                  </a:cubicBezTo>
                  <a:moveTo>
                    <a:pt x="7" y="643"/>
                  </a:moveTo>
                  <a:cubicBezTo>
                    <a:pt x="7" y="643"/>
                    <a:pt x="7" y="643"/>
                    <a:pt x="7" y="643"/>
                  </a:cubicBezTo>
                  <a:cubicBezTo>
                    <a:pt x="7" y="643"/>
                    <a:pt x="7" y="643"/>
                    <a:pt x="7" y="643"/>
                  </a:cubicBezTo>
                  <a:moveTo>
                    <a:pt x="7" y="643"/>
                  </a:moveTo>
                  <a:cubicBezTo>
                    <a:pt x="7" y="643"/>
                    <a:pt x="7" y="643"/>
                    <a:pt x="7" y="643"/>
                  </a:cubicBezTo>
                  <a:cubicBezTo>
                    <a:pt x="7" y="643"/>
                    <a:pt x="7" y="643"/>
                    <a:pt x="7" y="643"/>
                  </a:cubicBezTo>
                  <a:moveTo>
                    <a:pt x="7" y="643"/>
                  </a:moveTo>
                  <a:cubicBezTo>
                    <a:pt x="7" y="643"/>
                    <a:pt x="7" y="643"/>
                    <a:pt x="7" y="643"/>
                  </a:cubicBezTo>
                  <a:cubicBezTo>
                    <a:pt x="7" y="643"/>
                    <a:pt x="7" y="643"/>
                    <a:pt x="7" y="643"/>
                  </a:cubicBezTo>
                  <a:moveTo>
                    <a:pt x="7" y="643"/>
                  </a:moveTo>
                  <a:cubicBezTo>
                    <a:pt x="7" y="643"/>
                    <a:pt x="7" y="643"/>
                    <a:pt x="7" y="643"/>
                  </a:cubicBezTo>
                  <a:cubicBezTo>
                    <a:pt x="7" y="643"/>
                    <a:pt x="7" y="643"/>
                    <a:pt x="7" y="643"/>
                  </a:cubicBezTo>
                  <a:moveTo>
                    <a:pt x="7" y="643"/>
                  </a:moveTo>
                  <a:cubicBezTo>
                    <a:pt x="7" y="643"/>
                    <a:pt x="7" y="643"/>
                    <a:pt x="7" y="643"/>
                  </a:cubicBezTo>
                  <a:cubicBezTo>
                    <a:pt x="7" y="643"/>
                    <a:pt x="7" y="643"/>
                    <a:pt x="7" y="643"/>
                  </a:cubicBezTo>
                  <a:moveTo>
                    <a:pt x="7" y="643"/>
                  </a:moveTo>
                  <a:cubicBezTo>
                    <a:pt x="7" y="643"/>
                    <a:pt x="7" y="643"/>
                    <a:pt x="7" y="643"/>
                  </a:cubicBezTo>
                  <a:cubicBezTo>
                    <a:pt x="7" y="643"/>
                    <a:pt x="7" y="643"/>
                    <a:pt x="7" y="643"/>
                  </a:cubicBezTo>
                  <a:moveTo>
                    <a:pt x="7" y="643"/>
                  </a:moveTo>
                  <a:cubicBezTo>
                    <a:pt x="7" y="643"/>
                    <a:pt x="7" y="643"/>
                    <a:pt x="7" y="643"/>
                  </a:cubicBezTo>
                  <a:cubicBezTo>
                    <a:pt x="7" y="643"/>
                    <a:pt x="7" y="643"/>
                    <a:pt x="7" y="643"/>
                  </a:cubicBezTo>
                  <a:moveTo>
                    <a:pt x="7" y="643"/>
                  </a:moveTo>
                  <a:cubicBezTo>
                    <a:pt x="7" y="643"/>
                    <a:pt x="7" y="643"/>
                    <a:pt x="7" y="643"/>
                  </a:cubicBezTo>
                  <a:cubicBezTo>
                    <a:pt x="7" y="643"/>
                    <a:pt x="7" y="643"/>
                    <a:pt x="7" y="643"/>
                  </a:cubicBezTo>
                  <a:moveTo>
                    <a:pt x="7" y="643"/>
                  </a:moveTo>
                  <a:cubicBezTo>
                    <a:pt x="7" y="643"/>
                    <a:pt x="7" y="643"/>
                    <a:pt x="7" y="643"/>
                  </a:cubicBezTo>
                  <a:cubicBezTo>
                    <a:pt x="7" y="643"/>
                    <a:pt x="7" y="643"/>
                    <a:pt x="7" y="643"/>
                  </a:cubicBezTo>
                  <a:moveTo>
                    <a:pt x="7" y="643"/>
                  </a:moveTo>
                  <a:cubicBezTo>
                    <a:pt x="7" y="643"/>
                    <a:pt x="7" y="643"/>
                    <a:pt x="7" y="643"/>
                  </a:cubicBezTo>
                  <a:cubicBezTo>
                    <a:pt x="7" y="643"/>
                    <a:pt x="7" y="643"/>
                    <a:pt x="7" y="643"/>
                  </a:cubicBezTo>
                  <a:moveTo>
                    <a:pt x="7" y="643"/>
                  </a:moveTo>
                  <a:cubicBezTo>
                    <a:pt x="7" y="643"/>
                    <a:pt x="7" y="643"/>
                    <a:pt x="7" y="643"/>
                  </a:cubicBezTo>
                  <a:cubicBezTo>
                    <a:pt x="7" y="643"/>
                    <a:pt x="7" y="643"/>
                    <a:pt x="7" y="643"/>
                  </a:cubicBezTo>
                  <a:moveTo>
                    <a:pt x="7" y="643"/>
                  </a:moveTo>
                  <a:cubicBezTo>
                    <a:pt x="7" y="643"/>
                    <a:pt x="7" y="643"/>
                    <a:pt x="7" y="643"/>
                  </a:cubicBezTo>
                  <a:cubicBezTo>
                    <a:pt x="7" y="643"/>
                    <a:pt x="7" y="643"/>
                    <a:pt x="7" y="643"/>
                  </a:cubicBezTo>
                  <a:moveTo>
                    <a:pt x="69" y="476"/>
                  </a:moveTo>
                  <a:cubicBezTo>
                    <a:pt x="72" y="468"/>
                    <a:pt x="76" y="459"/>
                    <a:pt x="80" y="451"/>
                  </a:cubicBezTo>
                  <a:cubicBezTo>
                    <a:pt x="76" y="459"/>
                    <a:pt x="72" y="468"/>
                    <a:pt x="69" y="476"/>
                  </a:cubicBezTo>
                  <a:cubicBezTo>
                    <a:pt x="72" y="468"/>
                    <a:pt x="76" y="459"/>
                    <a:pt x="80" y="451"/>
                  </a:cubicBezTo>
                  <a:cubicBezTo>
                    <a:pt x="76" y="459"/>
                    <a:pt x="72" y="468"/>
                    <a:pt x="69" y="476"/>
                  </a:cubicBezTo>
                  <a:moveTo>
                    <a:pt x="71" y="480"/>
                  </a:moveTo>
                  <a:cubicBezTo>
                    <a:pt x="70" y="479"/>
                    <a:pt x="69" y="478"/>
                    <a:pt x="69" y="476"/>
                  </a:cubicBezTo>
                  <a:cubicBezTo>
                    <a:pt x="69" y="478"/>
                    <a:pt x="70" y="479"/>
                    <a:pt x="71" y="480"/>
                  </a:cubicBezTo>
                  <a:moveTo>
                    <a:pt x="75" y="472"/>
                  </a:moveTo>
                  <a:cubicBezTo>
                    <a:pt x="77" y="467"/>
                    <a:pt x="80" y="461"/>
                    <a:pt x="83" y="455"/>
                  </a:cubicBezTo>
                  <a:cubicBezTo>
                    <a:pt x="80" y="461"/>
                    <a:pt x="77" y="467"/>
                    <a:pt x="75" y="472"/>
                  </a:cubicBezTo>
                  <a:moveTo>
                    <a:pt x="71" y="480"/>
                  </a:moveTo>
                  <a:cubicBezTo>
                    <a:pt x="76" y="474"/>
                    <a:pt x="76" y="474"/>
                    <a:pt x="76" y="474"/>
                  </a:cubicBezTo>
                  <a:cubicBezTo>
                    <a:pt x="71" y="480"/>
                    <a:pt x="71" y="480"/>
                    <a:pt x="71" y="480"/>
                  </a:cubicBezTo>
                  <a:moveTo>
                    <a:pt x="76" y="474"/>
                  </a:moveTo>
                  <a:cubicBezTo>
                    <a:pt x="76" y="473"/>
                    <a:pt x="75" y="473"/>
                    <a:pt x="75" y="472"/>
                  </a:cubicBezTo>
                  <a:cubicBezTo>
                    <a:pt x="75" y="473"/>
                    <a:pt x="76" y="473"/>
                    <a:pt x="76" y="474"/>
                  </a:cubicBezTo>
                  <a:moveTo>
                    <a:pt x="156" y="1105"/>
                  </a:moveTo>
                  <a:cubicBezTo>
                    <a:pt x="136" y="1039"/>
                    <a:pt x="123" y="967"/>
                    <a:pt x="121" y="890"/>
                  </a:cubicBezTo>
                  <a:cubicBezTo>
                    <a:pt x="111" y="869"/>
                    <a:pt x="111" y="869"/>
                    <a:pt x="117" y="849"/>
                  </a:cubicBezTo>
                  <a:cubicBezTo>
                    <a:pt x="92" y="844"/>
                    <a:pt x="92" y="844"/>
                    <a:pt x="92" y="844"/>
                  </a:cubicBezTo>
                  <a:cubicBezTo>
                    <a:pt x="88" y="842"/>
                    <a:pt x="84" y="840"/>
                    <a:pt x="80" y="838"/>
                  </a:cubicBezTo>
                  <a:cubicBezTo>
                    <a:pt x="79" y="837"/>
                    <a:pt x="78" y="837"/>
                    <a:pt x="77" y="836"/>
                  </a:cubicBezTo>
                  <a:cubicBezTo>
                    <a:pt x="60" y="806"/>
                    <a:pt x="60" y="806"/>
                    <a:pt x="60" y="806"/>
                  </a:cubicBezTo>
                  <a:cubicBezTo>
                    <a:pt x="56" y="823"/>
                    <a:pt x="56" y="823"/>
                    <a:pt x="56" y="823"/>
                  </a:cubicBezTo>
                  <a:cubicBezTo>
                    <a:pt x="60" y="844"/>
                    <a:pt x="60" y="844"/>
                    <a:pt x="60" y="844"/>
                  </a:cubicBezTo>
                  <a:cubicBezTo>
                    <a:pt x="56" y="823"/>
                    <a:pt x="56" y="823"/>
                    <a:pt x="56" y="823"/>
                  </a:cubicBezTo>
                  <a:cubicBezTo>
                    <a:pt x="53" y="830"/>
                    <a:pt x="53" y="830"/>
                    <a:pt x="53" y="830"/>
                  </a:cubicBezTo>
                  <a:cubicBezTo>
                    <a:pt x="50" y="800"/>
                    <a:pt x="50" y="800"/>
                    <a:pt x="50" y="800"/>
                  </a:cubicBezTo>
                  <a:cubicBezTo>
                    <a:pt x="49" y="798"/>
                    <a:pt x="47" y="796"/>
                    <a:pt x="45" y="795"/>
                  </a:cubicBezTo>
                  <a:cubicBezTo>
                    <a:pt x="44" y="798"/>
                    <a:pt x="44" y="801"/>
                    <a:pt x="44" y="805"/>
                  </a:cubicBezTo>
                  <a:cubicBezTo>
                    <a:pt x="44" y="801"/>
                    <a:pt x="44" y="798"/>
                    <a:pt x="45" y="795"/>
                  </a:cubicBezTo>
                  <a:cubicBezTo>
                    <a:pt x="39" y="800"/>
                    <a:pt x="39" y="800"/>
                    <a:pt x="39" y="800"/>
                  </a:cubicBezTo>
                  <a:cubicBezTo>
                    <a:pt x="36" y="817"/>
                    <a:pt x="36" y="817"/>
                    <a:pt x="36" y="817"/>
                  </a:cubicBezTo>
                  <a:cubicBezTo>
                    <a:pt x="34" y="824"/>
                    <a:pt x="34" y="824"/>
                    <a:pt x="34" y="824"/>
                  </a:cubicBezTo>
                  <a:cubicBezTo>
                    <a:pt x="30" y="812"/>
                    <a:pt x="30" y="812"/>
                    <a:pt x="22" y="804"/>
                  </a:cubicBezTo>
                  <a:cubicBezTo>
                    <a:pt x="22" y="805"/>
                    <a:pt x="21" y="807"/>
                    <a:pt x="20" y="808"/>
                  </a:cubicBezTo>
                  <a:cubicBezTo>
                    <a:pt x="20" y="810"/>
                    <a:pt x="19" y="809"/>
                    <a:pt x="18" y="809"/>
                  </a:cubicBezTo>
                  <a:cubicBezTo>
                    <a:pt x="13" y="783"/>
                    <a:pt x="13" y="783"/>
                    <a:pt x="13" y="783"/>
                  </a:cubicBezTo>
                  <a:cubicBezTo>
                    <a:pt x="13" y="780"/>
                    <a:pt x="13" y="777"/>
                    <a:pt x="13" y="774"/>
                  </a:cubicBezTo>
                  <a:cubicBezTo>
                    <a:pt x="13" y="761"/>
                    <a:pt x="14" y="748"/>
                    <a:pt x="15" y="736"/>
                  </a:cubicBezTo>
                  <a:cubicBezTo>
                    <a:pt x="15" y="730"/>
                    <a:pt x="16" y="724"/>
                    <a:pt x="16" y="718"/>
                  </a:cubicBezTo>
                  <a:cubicBezTo>
                    <a:pt x="17" y="697"/>
                    <a:pt x="17" y="697"/>
                    <a:pt x="17" y="697"/>
                  </a:cubicBezTo>
                  <a:cubicBezTo>
                    <a:pt x="16" y="695"/>
                    <a:pt x="14" y="694"/>
                    <a:pt x="14" y="692"/>
                  </a:cubicBezTo>
                  <a:cubicBezTo>
                    <a:pt x="8" y="681"/>
                    <a:pt x="8" y="681"/>
                    <a:pt x="8" y="681"/>
                  </a:cubicBezTo>
                  <a:cubicBezTo>
                    <a:pt x="12" y="664"/>
                    <a:pt x="17" y="640"/>
                    <a:pt x="22" y="623"/>
                  </a:cubicBezTo>
                  <a:cubicBezTo>
                    <a:pt x="22" y="613"/>
                    <a:pt x="22" y="613"/>
                    <a:pt x="22" y="613"/>
                  </a:cubicBezTo>
                  <a:cubicBezTo>
                    <a:pt x="11" y="656"/>
                    <a:pt x="11" y="656"/>
                    <a:pt x="6" y="691"/>
                  </a:cubicBezTo>
                  <a:cubicBezTo>
                    <a:pt x="7" y="685"/>
                    <a:pt x="8" y="678"/>
                    <a:pt x="9" y="672"/>
                  </a:cubicBezTo>
                  <a:cubicBezTo>
                    <a:pt x="12" y="652"/>
                    <a:pt x="12" y="652"/>
                    <a:pt x="22" y="613"/>
                  </a:cubicBezTo>
                  <a:cubicBezTo>
                    <a:pt x="21" y="611"/>
                    <a:pt x="20" y="609"/>
                    <a:pt x="19" y="606"/>
                  </a:cubicBezTo>
                  <a:cubicBezTo>
                    <a:pt x="10" y="636"/>
                    <a:pt x="10" y="636"/>
                    <a:pt x="10" y="636"/>
                  </a:cubicBezTo>
                  <a:cubicBezTo>
                    <a:pt x="9" y="633"/>
                    <a:pt x="8" y="630"/>
                    <a:pt x="7" y="627"/>
                  </a:cubicBezTo>
                  <a:cubicBezTo>
                    <a:pt x="7" y="625"/>
                    <a:pt x="7" y="624"/>
                    <a:pt x="7" y="622"/>
                  </a:cubicBezTo>
                  <a:cubicBezTo>
                    <a:pt x="16" y="567"/>
                    <a:pt x="16" y="567"/>
                    <a:pt x="16" y="567"/>
                  </a:cubicBezTo>
                  <a:cubicBezTo>
                    <a:pt x="19" y="555"/>
                    <a:pt x="22" y="543"/>
                    <a:pt x="25" y="532"/>
                  </a:cubicBezTo>
                  <a:cubicBezTo>
                    <a:pt x="39" y="490"/>
                    <a:pt x="39" y="490"/>
                    <a:pt x="39" y="490"/>
                  </a:cubicBezTo>
                  <a:cubicBezTo>
                    <a:pt x="49" y="474"/>
                    <a:pt x="49" y="474"/>
                    <a:pt x="49" y="474"/>
                  </a:cubicBezTo>
                  <a:cubicBezTo>
                    <a:pt x="50" y="477"/>
                    <a:pt x="50" y="480"/>
                    <a:pt x="51" y="482"/>
                  </a:cubicBezTo>
                  <a:cubicBezTo>
                    <a:pt x="55" y="476"/>
                    <a:pt x="55" y="476"/>
                    <a:pt x="55" y="476"/>
                  </a:cubicBezTo>
                  <a:cubicBezTo>
                    <a:pt x="55" y="478"/>
                    <a:pt x="55" y="479"/>
                    <a:pt x="56" y="480"/>
                  </a:cubicBezTo>
                  <a:cubicBezTo>
                    <a:pt x="56" y="481"/>
                    <a:pt x="56" y="482"/>
                    <a:pt x="57" y="482"/>
                  </a:cubicBezTo>
                  <a:cubicBezTo>
                    <a:pt x="58" y="490"/>
                    <a:pt x="60" y="500"/>
                    <a:pt x="62" y="507"/>
                  </a:cubicBezTo>
                  <a:cubicBezTo>
                    <a:pt x="51" y="557"/>
                    <a:pt x="51" y="557"/>
                    <a:pt x="51" y="557"/>
                  </a:cubicBezTo>
                  <a:cubicBezTo>
                    <a:pt x="50" y="563"/>
                    <a:pt x="48" y="569"/>
                    <a:pt x="46" y="575"/>
                  </a:cubicBezTo>
                  <a:cubicBezTo>
                    <a:pt x="47" y="576"/>
                    <a:pt x="48" y="578"/>
                    <a:pt x="50" y="579"/>
                  </a:cubicBezTo>
                  <a:cubicBezTo>
                    <a:pt x="76" y="488"/>
                    <a:pt x="76" y="488"/>
                    <a:pt x="111" y="463"/>
                  </a:cubicBezTo>
                  <a:cubicBezTo>
                    <a:pt x="114" y="456"/>
                    <a:pt x="118" y="448"/>
                    <a:pt x="122" y="441"/>
                  </a:cubicBezTo>
                  <a:cubicBezTo>
                    <a:pt x="121" y="440"/>
                    <a:pt x="120" y="439"/>
                    <a:pt x="118" y="438"/>
                  </a:cubicBezTo>
                  <a:cubicBezTo>
                    <a:pt x="115" y="443"/>
                    <a:pt x="115" y="443"/>
                    <a:pt x="115" y="443"/>
                  </a:cubicBezTo>
                  <a:cubicBezTo>
                    <a:pt x="118" y="438"/>
                    <a:pt x="118" y="438"/>
                    <a:pt x="118" y="438"/>
                  </a:cubicBezTo>
                  <a:cubicBezTo>
                    <a:pt x="88" y="409"/>
                    <a:pt x="83" y="379"/>
                    <a:pt x="99" y="351"/>
                  </a:cubicBezTo>
                  <a:cubicBezTo>
                    <a:pt x="97" y="353"/>
                    <a:pt x="97" y="353"/>
                    <a:pt x="97" y="353"/>
                  </a:cubicBezTo>
                  <a:cubicBezTo>
                    <a:pt x="61" y="426"/>
                    <a:pt x="58" y="430"/>
                    <a:pt x="42" y="475"/>
                  </a:cubicBezTo>
                  <a:cubicBezTo>
                    <a:pt x="17" y="555"/>
                    <a:pt x="16" y="558"/>
                    <a:pt x="8" y="605"/>
                  </a:cubicBezTo>
                  <a:cubicBezTo>
                    <a:pt x="3" y="636"/>
                    <a:pt x="3" y="636"/>
                    <a:pt x="3" y="636"/>
                  </a:cubicBezTo>
                  <a:cubicBezTo>
                    <a:pt x="0" y="665"/>
                    <a:pt x="0" y="665"/>
                    <a:pt x="0" y="665"/>
                  </a:cubicBezTo>
                  <a:cubicBezTo>
                    <a:pt x="2" y="665"/>
                    <a:pt x="2" y="665"/>
                    <a:pt x="2" y="665"/>
                  </a:cubicBezTo>
                  <a:cubicBezTo>
                    <a:pt x="2" y="680"/>
                    <a:pt x="2" y="701"/>
                    <a:pt x="3" y="716"/>
                  </a:cubicBezTo>
                  <a:cubicBezTo>
                    <a:pt x="4" y="718"/>
                    <a:pt x="4" y="719"/>
                    <a:pt x="5" y="721"/>
                  </a:cubicBezTo>
                  <a:cubicBezTo>
                    <a:pt x="6" y="729"/>
                    <a:pt x="6" y="729"/>
                    <a:pt x="6" y="729"/>
                  </a:cubicBezTo>
                  <a:cubicBezTo>
                    <a:pt x="7" y="743"/>
                    <a:pt x="7" y="743"/>
                    <a:pt x="11" y="752"/>
                  </a:cubicBezTo>
                  <a:cubicBezTo>
                    <a:pt x="10" y="750"/>
                    <a:pt x="9" y="748"/>
                    <a:pt x="9" y="747"/>
                  </a:cubicBezTo>
                  <a:cubicBezTo>
                    <a:pt x="7" y="742"/>
                    <a:pt x="7" y="742"/>
                    <a:pt x="5" y="721"/>
                  </a:cubicBezTo>
                  <a:cubicBezTo>
                    <a:pt x="4" y="719"/>
                    <a:pt x="4" y="718"/>
                    <a:pt x="3" y="716"/>
                  </a:cubicBezTo>
                  <a:cubicBezTo>
                    <a:pt x="6" y="765"/>
                    <a:pt x="6" y="765"/>
                    <a:pt x="7" y="784"/>
                  </a:cubicBezTo>
                  <a:cubicBezTo>
                    <a:pt x="8" y="785"/>
                    <a:pt x="9" y="786"/>
                    <a:pt x="10" y="788"/>
                  </a:cubicBezTo>
                  <a:cubicBezTo>
                    <a:pt x="9" y="775"/>
                    <a:pt x="9" y="775"/>
                    <a:pt x="9" y="775"/>
                  </a:cubicBezTo>
                  <a:cubicBezTo>
                    <a:pt x="10" y="788"/>
                    <a:pt x="10" y="788"/>
                    <a:pt x="10" y="788"/>
                  </a:cubicBezTo>
                  <a:cubicBezTo>
                    <a:pt x="10" y="789"/>
                    <a:pt x="11" y="789"/>
                    <a:pt x="11" y="790"/>
                  </a:cubicBezTo>
                  <a:cubicBezTo>
                    <a:pt x="13" y="804"/>
                    <a:pt x="13" y="804"/>
                    <a:pt x="13" y="804"/>
                  </a:cubicBezTo>
                  <a:cubicBezTo>
                    <a:pt x="14" y="796"/>
                    <a:pt x="14" y="796"/>
                    <a:pt x="14" y="796"/>
                  </a:cubicBezTo>
                  <a:cubicBezTo>
                    <a:pt x="13" y="804"/>
                    <a:pt x="13" y="804"/>
                    <a:pt x="13" y="804"/>
                  </a:cubicBezTo>
                  <a:cubicBezTo>
                    <a:pt x="11" y="790"/>
                    <a:pt x="11" y="790"/>
                    <a:pt x="11" y="790"/>
                  </a:cubicBezTo>
                  <a:cubicBezTo>
                    <a:pt x="13" y="811"/>
                    <a:pt x="13" y="811"/>
                    <a:pt x="13" y="811"/>
                  </a:cubicBezTo>
                  <a:cubicBezTo>
                    <a:pt x="15" y="814"/>
                    <a:pt x="17" y="816"/>
                    <a:pt x="18" y="818"/>
                  </a:cubicBezTo>
                  <a:cubicBezTo>
                    <a:pt x="23" y="832"/>
                    <a:pt x="23" y="832"/>
                    <a:pt x="23" y="832"/>
                  </a:cubicBezTo>
                  <a:cubicBezTo>
                    <a:pt x="22" y="812"/>
                    <a:pt x="22" y="812"/>
                    <a:pt x="22" y="812"/>
                  </a:cubicBezTo>
                  <a:cubicBezTo>
                    <a:pt x="29" y="829"/>
                    <a:pt x="29" y="829"/>
                    <a:pt x="29" y="829"/>
                  </a:cubicBezTo>
                  <a:cubicBezTo>
                    <a:pt x="31" y="846"/>
                    <a:pt x="32" y="861"/>
                    <a:pt x="34" y="878"/>
                  </a:cubicBezTo>
                  <a:cubicBezTo>
                    <a:pt x="34" y="881"/>
                    <a:pt x="35" y="884"/>
                    <a:pt x="35" y="887"/>
                  </a:cubicBezTo>
                  <a:cubicBezTo>
                    <a:pt x="37" y="910"/>
                    <a:pt x="33" y="933"/>
                    <a:pt x="37" y="957"/>
                  </a:cubicBezTo>
                  <a:cubicBezTo>
                    <a:pt x="38" y="958"/>
                    <a:pt x="39" y="960"/>
                    <a:pt x="41" y="961"/>
                  </a:cubicBezTo>
                  <a:cubicBezTo>
                    <a:pt x="39" y="960"/>
                    <a:pt x="38" y="958"/>
                    <a:pt x="37" y="957"/>
                  </a:cubicBezTo>
                  <a:cubicBezTo>
                    <a:pt x="43" y="976"/>
                    <a:pt x="43" y="976"/>
                    <a:pt x="43" y="976"/>
                  </a:cubicBezTo>
                  <a:cubicBezTo>
                    <a:pt x="39" y="994"/>
                    <a:pt x="56" y="1026"/>
                    <a:pt x="67" y="1048"/>
                  </a:cubicBezTo>
                  <a:cubicBezTo>
                    <a:pt x="66" y="1047"/>
                    <a:pt x="66" y="1046"/>
                    <a:pt x="65" y="1044"/>
                  </a:cubicBezTo>
                  <a:cubicBezTo>
                    <a:pt x="60" y="1031"/>
                    <a:pt x="55" y="1021"/>
                    <a:pt x="48" y="1002"/>
                  </a:cubicBezTo>
                  <a:cubicBezTo>
                    <a:pt x="56" y="1024"/>
                    <a:pt x="62" y="1037"/>
                    <a:pt x="67" y="1048"/>
                  </a:cubicBezTo>
                  <a:cubicBezTo>
                    <a:pt x="80" y="1061"/>
                    <a:pt x="96" y="1074"/>
                    <a:pt x="118" y="1085"/>
                  </a:cubicBezTo>
                  <a:cubicBezTo>
                    <a:pt x="130" y="1092"/>
                    <a:pt x="143" y="1099"/>
                    <a:pt x="156" y="1105"/>
                  </a:cubicBezTo>
                  <a:moveTo>
                    <a:pt x="1605" y="476"/>
                  </a:moveTo>
                  <a:cubicBezTo>
                    <a:pt x="1603" y="470"/>
                    <a:pt x="1601" y="465"/>
                    <a:pt x="1599" y="459"/>
                  </a:cubicBezTo>
                  <a:cubicBezTo>
                    <a:pt x="1589" y="436"/>
                    <a:pt x="1589" y="436"/>
                    <a:pt x="1589" y="436"/>
                  </a:cubicBezTo>
                  <a:cubicBezTo>
                    <a:pt x="1591" y="445"/>
                    <a:pt x="1591" y="445"/>
                    <a:pt x="1591" y="445"/>
                  </a:cubicBezTo>
                  <a:cubicBezTo>
                    <a:pt x="1589" y="436"/>
                    <a:pt x="1589" y="436"/>
                    <a:pt x="1589" y="436"/>
                  </a:cubicBezTo>
                  <a:cubicBezTo>
                    <a:pt x="1573" y="407"/>
                    <a:pt x="1573" y="407"/>
                    <a:pt x="1573" y="407"/>
                  </a:cubicBezTo>
                  <a:cubicBezTo>
                    <a:pt x="1565" y="388"/>
                    <a:pt x="1565" y="388"/>
                    <a:pt x="1565" y="388"/>
                  </a:cubicBezTo>
                  <a:cubicBezTo>
                    <a:pt x="1558" y="374"/>
                    <a:pt x="1558" y="374"/>
                    <a:pt x="1558" y="374"/>
                  </a:cubicBezTo>
                  <a:cubicBezTo>
                    <a:pt x="1569" y="435"/>
                    <a:pt x="1483" y="494"/>
                    <a:pt x="1319" y="535"/>
                  </a:cubicBezTo>
                  <a:cubicBezTo>
                    <a:pt x="1336" y="587"/>
                    <a:pt x="1351" y="640"/>
                    <a:pt x="1361" y="694"/>
                  </a:cubicBezTo>
                  <a:cubicBezTo>
                    <a:pt x="1382" y="688"/>
                    <a:pt x="1402" y="683"/>
                    <a:pt x="1420" y="677"/>
                  </a:cubicBezTo>
                  <a:cubicBezTo>
                    <a:pt x="1422" y="683"/>
                    <a:pt x="1423" y="689"/>
                    <a:pt x="1424" y="695"/>
                  </a:cubicBezTo>
                  <a:cubicBezTo>
                    <a:pt x="1433" y="693"/>
                    <a:pt x="1433" y="693"/>
                    <a:pt x="1433" y="693"/>
                  </a:cubicBezTo>
                  <a:cubicBezTo>
                    <a:pt x="1462" y="732"/>
                    <a:pt x="1462" y="732"/>
                    <a:pt x="1462" y="732"/>
                  </a:cubicBezTo>
                  <a:cubicBezTo>
                    <a:pt x="1466" y="720"/>
                    <a:pt x="1466" y="720"/>
                    <a:pt x="1466" y="720"/>
                  </a:cubicBezTo>
                  <a:cubicBezTo>
                    <a:pt x="1473" y="708"/>
                    <a:pt x="1473" y="708"/>
                    <a:pt x="1473" y="708"/>
                  </a:cubicBezTo>
                  <a:cubicBezTo>
                    <a:pt x="1478" y="729"/>
                    <a:pt x="1480" y="751"/>
                    <a:pt x="1483" y="773"/>
                  </a:cubicBezTo>
                  <a:cubicBezTo>
                    <a:pt x="1497" y="826"/>
                    <a:pt x="1497" y="826"/>
                    <a:pt x="1497" y="826"/>
                  </a:cubicBezTo>
                  <a:cubicBezTo>
                    <a:pt x="1507" y="850"/>
                    <a:pt x="1507" y="850"/>
                    <a:pt x="1507" y="850"/>
                  </a:cubicBezTo>
                  <a:cubicBezTo>
                    <a:pt x="1514" y="899"/>
                    <a:pt x="1514" y="899"/>
                    <a:pt x="1514" y="899"/>
                  </a:cubicBezTo>
                  <a:cubicBezTo>
                    <a:pt x="1533" y="848"/>
                    <a:pt x="1533" y="848"/>
                    <a:pt x="1533" y="848"/>
                  </a:cubicBezTo>
                  <a:cubicBezTo>
                    <a:pt x="1531" y="784"/>
                    <a:pt x="1531" y="784"/>
                    <a:pt x="1531" y="784"/>
                  </a:cubicBezTo>
                  <a:cubicBezTo>
                    <a:pt x="1549" y="734"/>
                    <a:pt x="1549" y="734"/>
                    <a:pt x="1549" y="734"/>
                  </a:cubicBezTo>
                  <a:cubicBezTo>
                    <a:pt x="1551" y="715"/>
                    <a:pt x="1559" y="672"/>
                    <a:pt x="1560" y="667"/>
                  </a:cubicBezTo>
                  <a:cubicBezTo>
                    <a:pt x="1563" y="665"/>
                    <a:pt x="1566" y="663"/>
                    <a:pt x="1569" y="661"/>
                  </a:cubicBezTo>
                  <a:cubicBezTo>
                    <a:pt x="1573" y="650"/>
                    <a:pt x="1573" y="650"/>
                    <a:pt x="1573" y="650"/>
                  </a:cubicBezTo>
                  <a:cubicBezTo>
                    <a:pt x="1593" y="685"/>
                    <a:pt x="1593" y="685"/>
                    <a:pt x="1593" y="685"/>
                  </a:cubicBezTo>
                  <a:cubicBezTo>
                    <a:pt x="1587" y="668"/>
                    <a:pt x="1579" y="645"/>
                    <a:pt x="1572" y="629"/>
                  </a:cubicBezTo>
                  <a:cubicBezTo>
                    <a:pt x="1565" y="643"/>
                    <a:pt x="1565" y="643"/>
                    <a:pt x="1565" y="643"/>
                  </a:cubicBezTo>
                  <a:cubicBezTo>
                    <a:pt x="1572" y="629"/>
                    <a:pt x="1572" y="629"/>
                    <a:pt x="1572" y="629"/>
                  </a:cubicBezTo>
                  <a:cubicBezTo>
                    <a:pt x="1578" y="645"/>
                    <a:pt x="1588" y="668"/>
                    <a:pt x="1593" y="685"/>
                  </a:cubicBezTo>
                  <a:cubicBezTo>
                    <a:pt x="1607" y="725"/>
                    <a:pt x="1607" y="725"/>
                    <a:pt x="1607" y="725"/>
                  </a:cubicBezTo>
                  <a:cubicBezTo>
                    <a:pt x="1609" y="711"/>
                    <a:pt x="1609" y="711"/>
                    <a:pt x="1609" y="711"/>
                  </a:cubicBezTo>
                  <a:cubicBezTo>
                    <a:pt x="1616" y="738"/>
                    <a:pt x="1616" y="738"/>
                    <a:pt x="1616" y="738"/>
                  </a:cubicBezTo>
                  <a:cubicBezTo>
                    <a:pt x="1616" y="741"/>
                    <a:pt x="1617" y="744"/>
                    <a:pt x="1617" y="747"/>
                  </a:cubicBezTo>
                  <a:cubicBezTo>
                    <a:pt x="1620" y="754"/>
                    <a:pt x="1620" y="754"/>
                    <a:pt x="1620" y="754"/>
                  </a:cubicBezTo>
                  <a:cubicBezTo>
                    <a:pt x="1620" y="760"/>
                    <a:pt x="1621" y="767"/>
                    <a:pt x="1621" y="773"/>
                  </a:cubicBezTo>
                  <a:cubicBezTo>
                    <a:pt x="1623" y="738"/>
                    <a:pt x="1623" y="738"/>
                    <a:pt x="1623" y="738"/>
                  </a:cubicBezTo>
                  <a:cubicBezTo>
                    <a:pt x="1628" y="751"/>
                    <a:pt x="1634" y="768"/>
                    <a:pt x="1638" y="782"/>
                  </a:cubicBezTo>
                  <a:cubicBezTo>
                    <a:pt x="1644" y="762"/>
                    <a:pt x="1644" y="762"/>
                    <a:pt x="1644" y="762"/>
                  </a:cubicBezTo>
                  <a:cubicBezTo>
                    <a:pt x="1645" y="741"/>
                    <a:pt x="1645" y="741"/>
                    <a:pt x="1645" y="741"/>
                  </a:cubicBezTo>
                  <a:cubicBezTo>
                    <a:pt x="1644" y="762"/>
                    <a:pt x="1644" y="762"/>
                    <a:pt x="1644" y="762"/>
                  </a:cubicBezTo>
                  <a:cubicBezTo>
                    <a:pt x="1646" y="748"/>
                    <a:pt x="1646" y="748"/>
                    <a:pt x="1646" y="748"/>
                  </a:cubicBezTo>
                  <a:cubicBezTo>
                    <a:pt x="1646" y="742"/>
                    <a:pt x="1645" y="735"/>
                    <a:pt x="1645" y="729"/>
                  </a:cubicBezTo>
                  <a:cubicBezTo>
                    <a:pt x="1644" y="717"/>
                    <a:pt x="1644" y="711"/>
                    <a:pt x="1643" y="704"/>
                  </a:cubicBezTo>
                  <a:cubicBezTo>
                    <a:pt x="1642" y="700"/>
                    <a:pt x="1642" y="697"/>
                    <a:pt x="1641" y="694"/>
                  </a:cubicBezTo>
                  <a:cubicBezTo>
                    <a:pt x="1640" y="690"/>
                    <a:pt x="1640" y="690"/>
                    <a:pt x="1640" y="690"/>
                  </a:cubicBezTo>
                  <a:cubicBezTo>
                    <a:pt x="1627" y="643"/>
                    <a:pt x="1627" y="643"/>
                    <a:pt x="1627" y="613"/>
                  </a:cubicBezTo>
                  <a:cubicBezTo>
                    <a:pt x="1628" y="615"/>
                    <a:pt x="1630" y="618"/>
                    <a:pt x="1631" y="620"/>
                  </a:cubicBezTo>
                  <a:cubicBezTo>
                    <a:pt x="1630" y="608"/>
                    <a:pt x="1630" y="608"/>
                    <a:pt x="1630" y="608"/>
                  </a:cubicBezTo>
                  <a:cubicBezTo>
                    <a:pt x="1624" y="603"/>
                    <a:pt x="1624" y="603"/>
                    <a:pt x="1624" y="603"/>
                  </a:cubicBezTo>
                  <a:cubicBezTo>
                    <a:pt x="1625" y="609"/>
                    <a:pt x="1625" y="609"/>
                    <a:pt x="1625" y="609"/>
                  </a:cubicBezTo>
                  <a:cubicBezTo>
                    <a:pt x="1625" y="635"/>
                    <a:pt x="1626" y="639"/>
                    <a:pt x="1629" y="659"/>
                  </a:cubicBezTo>
                  <a:cubicBezTo>
                    <a:pt x="1628" y="656"/>
                    <a:pt x="1628" y="653"/>
                    <a:pt x="1627" y="650"/>
                  </a:cubicBezTo>
                  <a:cubicBezTo>
                    <a:pt x="1626" y="638"/>
                    <a:pt x="1626" y="638"/>
                    <a:pt x="1624" y="603"/>
                  </a:cubicBezTo>
                  <a:cubicBezTo>
                    <a:pt x="1626" y="604"/>
                    <a:pt x="1628" y="607"/>
                    <a:pt x="1630" y="608"/>
                  </a:cubicBezTo>
                  <a:cubicBezTo>
                    <a:pt x="1630" y="606"/>
                    <a:pt x="1630" y="605"/>
                    <a:pt x="1631" y="603"/>
                  </a:cubicBezTo>
                  <a:cubicBezTo>
                    <a:pt x="1629" y="579"/>
                    <a:pt x="1629" y="579"/>
                    <a:pt x="1629" y="579"/>
                  </a:cubicBezTo>
                  <a:cubicBezTo>
                    <a:pt x="1630" y="576"/>
                    <a:pt x="1630" y="573"/>
                    <a:pt x="1630" y="571"/>
                  </a:cubicBezTo>
                  <a:cubicBezTo>
                    <a:pt x="1624" y="542"/>
                    <a:pt x="1614" y="506"/>
                    <a:pt x="1606" y="478"/>
                  </a:cubicBezTo>
                  <a:cubicBezTo>
                    <a:pt x="1614" y="506"/>
                    <a:pt x="1624" y="542"/>
                    <a:pt x="1630" y="571"/>
                  </a:cubicBezTo>
                  <a:cubicBezTo>
                    <a:pt x="1623" y="542"/>
                    <a:pt x="1615" y="504"/>
                    <a:pt x="1605" y="476"/>
                  </a:cubicBezTo>
                  <a:moveTo>
                    <a:pt x="1565" y="388"/>
                  </a:moveTo>
                  <a:cubicBezTo>
                    <a:pt x="1557" y="371"/>
                    <a:pt x="1557" y="371"/>
                    <a:pt x="1557" y="371"/>
                  </a:cubicBezTo>
                  <a:cubicBezTo>
                    <a:pt x="1557" y="372"/>
                    <a:pt x="1558" y="373"/>
                    <a:pt x="1558" y="374"/>
                  </a:cubicBezTo>
                  <a:cubicBezTo>
                    <a:pt x="1565" y="388"/>
                    <a:pt x="1565" y="388"/>
                    <a:pt x="1565" y="388"/>
                  </a:cubicBezTo>
                  <a:moveTo>
                    <a:pt x="1552" y="356"/>
                  </a:moveTo>
                  <a:cubicBezTo>
                    <a:pt x="1550" y="353"/>
                    <a:pt x="1550" y="353"/>
                    <a:pt x="1550" y="353"/>
                  </a:cubicBezTo>
                  <a:cubicBezTo>
                    <a:pt x="1551" y="355"/>
                    <a:pt x="1552" y="356"/>
                    <a:pt x="1553" y="357"/>
                  </a:cubicBezTo>
                  <a:cubicBezTo>
                    <a:pt x="1553" y="359"/>
                    <a:pt x="1554" y="361"/>
                    <a:pt x="1555" y="363"/>
                  </a:cubicBezTo>
                  <a:cubicBezTo>
                    <a:pt x="1560" y="370"/>
                    <a:pt x="1564" y="378"/>
                    <a:pt x="1568" y="386"/>
                  </a:cubicBezTo>
                  <a:cubicBezTo>
                    <a:pt x="1567" y="385"/>
                    <a:pt x="1567" y="385"/>
                    <a:pt x="1567" y="384"/>
                  </a:cubicBezTo>
                  <a:cubicBezTo>
                    <a:pt x="1552" y="356"/>
                    <a:pt x="1552" y="356"/>
                    <a:pt x="1552" y="356"/>
                  </a:cubicBezTo>
                  <a:moveTo>
                    <a:pt x="631" y="580"/>
                  </a:moveTo>
                  <a:cubicBezTo>
                    <a:pt x="637" y="580"/>
                    <a:pt x="642" y="581"/>
                    <a:pt x="647" y="581"/>
                  </a:cubicBezTo>
                  <a:cubicBezTo>
                    <a:pt x="642" y="576"/>
                    <a:pt x="642" y="576"/>
                    <a:pt x="642" y="576"/>
                  </a:cubicBezTo>
                  <a:cubicBezTo>
                    <a:pt x="628" y="576"/>
                    <a:pt x="628" y="576"/>
                    <a:pt x="628" y="576"/>
                  </a:cubicBezTo>
                  <a:cubicBezTo>
                    <a:pt x="631" y="580"/>
                    <a:pt x="631" y="580"/>
                    <a:pt x="631" y="580"/>
                  </a:cubicBezTo>
                  <a:moveTo>
                    <a:pt x="880" y="584"/>
                  </a:moveTo>
                  <a:cubicBezTo>
                    <a:pt x="880" y="580"/>
                    <a:pt x="875" y="577"/>
                    <a:pt x="873" y="575"/>
                  </a:cubicBezTo>
                  <a:cubicBezTo>
                    <a:pt x="865" y="575"/>
                    <a:pt x="858" y="575"/>
                    <a:pt x="851" y="575"/>
                  </a:cubicBezTo>
                  <a:cubicBezTo>
                    <a:pt x="851" y="575"/>
                    <a:pt x="855" y="580"/>
                    <a:pt x="861" y="588"/>
                  </a:cubicBezTo>
                  <a:cubicBezTo>
                    <a:pt x="867" y="588"/>
                    <a:pt x="874" y="587"/>
                    <a:pt x="880" y="587"/>
                  </a:cubicBezTo>
                  <a:cubicBezTo>
                    <a:pt x="880" y="586"/>
                    <a:pt x="880" y="585"/>
                    <a:pt x="880" y="584"/>
                  </a:cubicBezTo>
                  <a:moveTo>
                    <a:pt x="880" y="583"/>
                  </a:moveTo>
                  <a:cubicBezTo>
                    <a:pt x="894" y="574"/>
                    <a:pt x="894" y="574"/>
                    <a:pt x="894" y="574"/>
                  </a:cubicBezTo>
                  <a:cubicBezTo>
                    <a:pt x="879" y="557"/>
                    <a:pt x="879" y="557"/>
                    <a:pt x="879" y="557"/>
                  </a:cubicBezTo>
                  <a:cubicBezTo>
                    <a:pt x="873" y="575"/>
                    <a:pt x="873" y="575"/>
                    <a:pt x="873" y="575"/>
                  </a:cubicBezTo>
                  <a:cubicBezTo>
                    <a:pt x="880" y="583"/>
                    <a:pt x="880" y="583"/>
                    <a:pt x="880" y="583"/>
                  </a:cubicBezTo>
                  <a:moveTo>
                    <a:pt x="816" y="566"/>
                  </a:moveTo>
                  <a:cubicBezTo>
                    <a:pt x="816" y="557"/>
                    <a:pt x="816" y="548"/>
                    <a:pt x="816" y="539"/>
                  </a:cubicBezTo>
                  <a:cubicBezTo>
                    <a:pt x="814" y="539"/>
                    <a:pt x="811" y="539"/>
                    <a:pt x="810" y="539"/>
                  </a:cubicBezTo>
                  <a:cubicBezTo>
                    <a:pt x="809" y="548"/>
                    <a:pt x="809" y="557"/>
                    <a:pt x="809" y="566"/>
                  </a:cubicBezTo>
                  <a:cubicBezTo>
                    <a:pt x="811" y="566"/>
                    <a:pt x="814" y="566"/>
                    <a:pt x="816" y="566"/>
                  </a:cubicBezTo>
                  <a:moveTo>
                    <a:pt x="954" y="545"/>
                  </a:moveTo>
                  <a:cubicBezTo>
                    <a:pt x="968" y="535"/>
                    <a:pt x="968" y="535"/>
                    <a:pt x="968" y="535"/>
                  </a:cubicBezTo>
                  <a:cubicBezTo>
                    <a:pt x="961" y="536"/>
                    <a:pt x="954" y="536"/>
                    <a:pt x="947" y="537"/>
                  </a:cubicBezTo>
                  <a:cubicBezTo>
                    <a:pt x="948" y="566"/>
                    <a:pt x="948" y="566"/>
                    <a:pt x="948" y="566"/>
                  </a:cubicBezTo>
                  <a:cubicBezTo>
                    <a:pt x="920" y="547"/>
                    <a:pt x="920" y="547"/>
                    <a:pt x="920" y="547"/>
                  </a:cubicBezTo>
                  <a:cubicBezTo>
                    <a:pt x="946" y="585"/>
                    <a:pt x="946" y="585"/>
                    <a:pt x="946" y="585"/>
                  </a:cubicBezTo>
                  <a:cubicBezTo>
                    <a:pt x="949" y="585"/>
                    <a:pt x="952" y="585"/>
                    <a:pt x="956" y="584"/>
                  </a:cubicBezTo>
                  <a:cubicBezTo>
                    <a:pt x="965" y="581"/>
                    <a:pt x="965" y="581"/>
                    <a:pt x="965" y="581"/>
                  </a:cubicBezTo>
                  <a:cubicBezTo>
                    <a:pt x="954" y="545"/>
                    <a:pt x="954" y="545"/>
                    <a:pt x="954" y="545"/>
                  </a:cubicBezTo>
                  <a:moveTo>
                    <a:pt x="912" y="557"/>
                  </a:moveTo>
                  <a:cubicBezTo>
                    <a:pt x="912" y="556"/>
                    <a:pt x="913" y="556"/>
                    <a:pt x="914" y="556"/>
                  </a:cubicBezTo>
                  <a:cubicBezTo>
                    <a:pt x="909" y="550"/>
                    <a:pt x="903" y="543"/>
                    <a:pt x="899" y="538"/>
                  </a:cubicBezTo>
                  <a:cubicBezTo>
                    <a:pt x="897" y="538"/>
                    <a:pt x="894" y="538"/>
                    <a:pt x="892" y="538"/>
                  </a:cubicBezTo>
                  <a:cubicBezTo>
                    <a:pt x="885" y="548"/>
                    <a:pt x="885" y="548"/>
                    <a:pt x="885" y="548"/>
                  </a:cubicBezTo>
                  <a:cubicBezTo>
                    <a:pt x="871" y="539"/>
                    <a:pt x="871" y="539"/>
                    <a:pt x="871" y="539"/>
                  </a:cubicBezTo>
                  <a:cubicBezTo>
                    <a:pt x="850" y="530"/>
                    <a:pt x="850" y="530"/>
                    <a:pt x="850" y="530"/>
                  </a:cubicBezTo>
                  <a:cubicBezTo>
                    <a:pt x="872" y="548"/>
                    <a:pt x="872" y="548"/>
                    <a:pt x="872" y="548"/>
                  </a:cubicBezTo>
                  <a:cubicBezTo>
                    <a:pt x="879" y="557"/>
                    <a:pt x="879" y="557"/>
                    <a:pt x="879" y="557"/>
                  </a:cubicBezTo>
                  <a:cubicBezTo>
                    <a:pt x="894" y="574"/>
                    <a:pt x="894" y="574"/>
                    <a:pt x="894" y="574"/>
                  </a:cubicBezTo>
                  <a:cubicBezTo>
                    <a:pt x="892" y="556"/>
                    <a:pt x="892" y="556"/>
                    <a:pt x="892" y="556"/>
                  </a:cubicBezTo>
                  <a:cubicBezTo>
                    <a:pt x="894" y="574"/>
                    <a:pt x="894" y="574"/>
                    <a:pt x="894" y="574"/>
                  </a:cubicBezTo>
                  <a:cubicBezTo>
                    <a:pt x="898" y="568"/>
                    <a:pt x="900" y="564"/>
                    <a:pt x="902" y="560"/>
                  </a:cubicBezTo>
                  <a:cubicBezTo>
                    <a:pt x="898" y="561"/>
                    <a:pt x="900" y="559"/>
                    <a:pt x="900" y="559"/>
                  </a:cubicBezTo>
                  <a:cubicBezTo>
                    <a:pt x="901" y="557"/>
                    <a:pt x="902" y="557"/>
                    <a:pt x="903" y="557"/>
                  </a:cubicBezTo>
                  <a:cubicBezTo>
                    <a:pt x="903" y="557"/>
                    <a:pt x="903" y="558"/>
                    <a:pt x="902" y="560"/>
                  </a:cubicBezTo>
                  <a:cubicBezTo>
                    <a:pt x="903" y="560"/>
                    <a:pt x="905" y="560"/>
                    <a:pt x="912" y="557"/>
                  </a:cubicBezTo>
                  <a:moveTo>
                    <a:pt x="910" y="522"/>
                  </a:moveTo>
                  <a:cubicBezTo>
                    <a:pt x="919" y="529"/>
                    <a:pt x="919" y="529"/>
                    <a:pt x="919" y="529"/>
                  </a:cubicBezTo>
                  <a:cubicBezTo>
                    <a:pt x="912" y="519"/>
                    <a:pt x="912" y="519"/>
                    <a:pt x="912" y="519"/>
                  </a:cubicBezTo>
                  <a:cubicBezTo>
                    <a:pt x="904" y="511"/>
                    <a:pt x="904" y="511"/>
                    <a:pt x="904" y="511"/>
                  </a:cubicBezTo>
                  <a:cubicBezTo>
                    <a:pt x="910" y="522"/>
                    <a:pt x="910" y="522"/>
                    <a:pt x="910" y="522"/>
                  </a:cubicBezTo>
                  <a:moveTo>
                    <a:pt x="816" y="566"/>
                  </a:moveTo>
                  <a:cubicBezTo>
                    <a:pt x="816" y="557"/>
                    <a:pt x="816" y="548"/>
                    <a:pt x="816" y="539"/>
                  </a:cubicBezTo>
                  <a:cubicBezTo>
                    <a:pt x="816" y="548"/>
                    <a:pt x="816" y="557"/>
                    <a:pt x="816" y="566"/>
                  </a:cubicBezTo>
                  <a:moveTo>
                    <a:pt x="816" y="539"/>
                  </a:moveTo>
                  <a:cubicBezTo>
                    <a:pt x="823" y="522"/>
                    <a:pt x="823" y="522"/>
                    <a:pt x="823" y="522"/>
                  </a:cubicBezTo>
                  <a:cubicBezTo>
                    <a:pt x="810" y="512"/>
                    <a:pt x="810" y="512"/>
                    <a:pt x="810" y="512"/>
                  </a:cubicBezTo>
                  <a:cubicBezTo>
                    <a:pt x="804" y="523"/>
                    <a:pt x="804" y="523"/>
                    <a:pt x="804" y="523"/>
                  </a:cubicBezTo>
                  <a:cubicBezTo>
                    <a:pt x="810" y="539"/>
                    <a:pt x="810" y="539"/>
                    <a:pt x="810" y="539"/>
                  </a:cubicBezTo>
                  <a:cubicBezTo>
                    <a:pt x="811" y="539"/>
                    <a:pt x="814" y="539"/>
                    <a:pt x="816" y="539"/>
                  </a:cubicBezTo>
                  <a:moveTo>
                    <a:pt x="776" y="512"/>
                  </a:moveTo>
                  <a:cubicBezTo>
                    <a:pt x="776" y="509"/>
                    <a:pt x="777" y="506"/>
                    <a:pt x="777" y="503"/>
                  </a:cubicBezTo>
                  <a:cubicBezTo>
                    <a:pt x="770" y="503"/>
                    <a:pt x="763" y="503"/>
                    <a:pt x="757" y="503"/>
                  </a:cubicBezTo>
                  <a:cubicBezTo>
                    <a:pt x="747" y="528"/>
                    <a:pt x="747" y="528"/>
                    <a:pt x="747" y="528"/>
                  </a:cubicBezTo>
                  <a:cubicBezTo>
                    <a:pt x="733" y="530"/>
                    <a:pt x="726" y="533"/>
                    <a:pt x="720" y="540"/>
                  </a:cubicBezTo>
                  <a:cubicBezTo>
                    <a:pt x="716" y="544"/>
                    <a:pt x="713" y="552"/>
                    <a:pt x="710" y="559"/>
                  </a:cubicBezTo>
                  <a:cubicBezTo>
                    <a:pt x="706" y="571"/>
                    <a:pt x="703" y="576"/>
                    <a:pt x="699" y="584"/>
                  </a:cubicBezTo>
                  <a:cubicBezTo>
                    <a:pt x="700" y="584"/>
                    <a:pt x="701" y="584"/>
                    <a:pt x="703" y="584"/>
                  </a:cubicBezTo>
                  <a:cubicBezTo>
                    <a:pt x="724" y="547"/>
                    <a:pt x="724" y="547"/>
                    <a:pt x="725" y="546"/>
                  </a:cubicBezTo>
                  <a:cubicBezTo>
                    <a:pt x="730" y="539"/>
                    <a:pt x="734" y="535"/>
                    <a:pt x="739" y="537"/>
                  </a:cubicBezTo>
                  <a:cubicBezTo>
                    <a:pt x="747" y="540"/>
                    <a:pt x="748" y="540"/>
                    <a:pt x="756" y="511"/>
                  </a:cubicBezTo>
                  <a:cubicBezTo>
                    <a:pt x="763" y="512"/>
                    <a:pt x="769" y="512"/>
                    <a:pt x="776" y="512"/>
                  </a:cubicBezTo>
                  <a:moveTo>
                    <a:pt x="776" y="512"/>
                  </a:moveTo>
                  <a:cubicBezTo>
                    <a:pt x="790" y="504"/>
                    <a:pt x="790" y="504"/>
                    <a:pt x="790" y="504"/>
                  </a:cubicBezTo>
                  <a:cubicBezTo>
                    <a:pt x="785" y="504"/>
                    <a:pt x="781" y="503"/>
                    <a:pt x="777" y="503"/>
                  </a:cubicBezTo>
                  <a:cubicBezTo>
                    <a:pt x="777" y="506"/>
                    <a:pt x="776" y="509"/>
                    <a:pt x="776" y="512"/>
                  </a:cubicBezTo>
                  <a:moveTo>
                    <a:pt x="1010" y="497"/>
                  </a:moveTo>
                  <a:cubicBezTo>
                    <a:pt x="1009" y="491"/>
                    <a:pt x="1009" y="486"/>
                    <a:pt x="1008" y="480"/>
                  </a:cubicBezTo>
                  <a:cubicBezTo>
                    <a:pt x="998" y="507"/>
                    <a:pt x="998" y="507"/>
                    <a:pt x="998" y="507"/>
                  </a:cubicBezTo>
                  <a:cubicBezTo>
                    <a:pt x="1010" y="497"/>
                    <a:pt x="1010" y="497"/>
                    <a:pt x="1010" y="497"/>
                  </a:cubicBezTo>
                  <a:moveTo>
                    <a:pt x="856" y="478"/>
                  </a:moveTo>
                  <a:cubicBezTo>
                    <a:pt x="883" y="503"/>
                    <a:pt x="883" y="503"/>
                    <a:pt x="883" y="503"/>
                  </a:cubicBezTo>
                  <a:cubicBezTo>
                    <a:pt x="869" y="478"/>
                    <a:pt x="869" y="478"/>
                    <a:pt x="869" y="478"/>
                  </a:cubicBezTo>
                  <a:cubicBezTo>
                    <a:pt x="865" y="478"/>
                    <a:pt x="860" y="478"/>
                    <a:pt x="856" y="478"/>
                  </a:cubicBezTo>
                  <a:moveTo>
                    <a:pt x="1067" y="483"/>
                  </a:moveTo>
                  <a:cubicBezTo>
                    <a:pt x="1067" y="477"/>
                    <a:pt x="1065" y="472"/>
                    <a:pt x="1064" y="466"/>
                  </a:cubicBezTo>
                  <a:cubicBezTo>
                    <a:pt x="1062" y="466"/>
                    <a:pt x="1060" y="467"/>
                    <a:pt x="1057" y="467"/>
                  </a:cubicBezTo>
                  <a:cubicBezTo>
                    <a:pt x="1053" y="476"/>
                    <a:pt x="1053" y="476"/>
                    <a:pt x="1053" y="476"/>
                  </a:cubicBezTo>
                  <a:cubicBezTo>
                    <a:pt x="1067" y="483"/>
                    <a:pt x="1067" y="483"/>
                    <a:pt x="1067" y="483"/>
                  </a:cubicBezTo>
                  <a:moveTo>
                    <a:pt x="1057" y="467"/>
                  </a:moveTo>
                  <a:cubicBezTo>
                    <a:pt x="1057" y="464"/>
                    <a:pt x="1056" y="461"/>
                    <a:pt x="1055" y="458"/>
                  </a:cubicBezTo>
                  <a:cubicBezTo>
                    <a:pt x="1052" y="458"/>
                    <a:pt x="1047" y="459"/>
                    <a:pt x="1043" y="459"/>
                  </a:cubicBezTo>
                  <a:cubicBezTo>
                    <a:pt x="1053" y="476"/>
                    <a:pt x="1053" y="476"/>
                    <a:pt x="1053" y="476"/>
                  </a:cubicBezTo>
                  <a:cubicBezTo>
                    <a:pt x="1057" y="467"/>
                    <a:pt x="1057" y="467"/>
                    <a:pt x="1057" y="467"/>
                  </a:cubicBezTo>
                  <a:moveTo>
                    <a:pt x="297" y="387"/>
                  </a:moveTo>
                  <a:cubicBezTo>
                    <a:pt x="302" y="398"/>
                    <a:pt x="302" y="398"/>
                    <a:pt x="302" y="398"/>
                  </a:cubicBezTo>
                  <a:cubicBezTo>
                    <a:pt x="306" y="380"/>
                    <a:pt x="306" y="380"/>
                    <a:pt x="306" y="380"/>
                  </a:cubicBezTo>
                  <a:cubicBezTo>
                    <a:pt x="297" y="387"/>
                    <a:pt x="297" y="387"/>
                    <a:pt x="297" y="387"/>
                  </a:cubicBezTo>
                  <a:moveTo>
                    <a:pt x="297" y="387"/>
                  </a:moveTo>
                  <a:cubicBezTo>
                    <a:pt x="306" y="380"/>
                    <a:pt x="306" y="380"/>
                    <a:pt x="306" y="380"/>
                  </a:cubicBezTo>
                  <a:cubicBezTo>
                    <a:pt x="311" y="363"/>
                    <a:pt x="311" y="363"/>
                    <a:pt x="311" y="363"/>
                  </a:cubicBezTo>
                  <a:cubicBezTo>
                    <a:pt x="307" y="362"/>
                    <a:pt x="303" y="360"/>
                    <a:pt x="299" y="359"/>
                  </a:cubicBezTo>
                  <a:cubicBezTo>
                    <a:pt x="301" y="350"/>
                    <a:pt x="301" y="350"/>
                    <a:pt x="301" y="350"/>
                  </a:cubicBezTo>
                  <a:cubicBezTo>
                    <a:pt x="298" y="349"/>
                    <a:pt x="296" y="348"/>
                    <a:pt x="293" y="346"/>
                  </a:cubicBezTo>
                  <a:cubicBezTo>
                    <a:pt x="272" y="366"/>
                    <a:pt x="272" y="366"/>
                    <a:pt x="272" y="366"/>
                  </a:cubicBezTo>
                  <a:cubicBezTo>
                    <a:pt x="280" y="372"/>
                    <a:pt x="290" y="381"/>
                    <a:pt x="297" y="387"/>
                  </a:cubicBezTo>
                  <a:moveTo>
                    <a:pt x="720" y="415"/>
                  </a:moveTo>
                  <a:cubicBezTo>
                    <a:pt x="720" y="413"/>
                    <a:pt x="721" y="410"/>
                    <a:pt x="721" y="407"/>
                  </a:cubicBezTo>
                  <a:cubicBezTo>
                    <a:pt x="700" y="389"/>
                    <a:pt x="700" y="389"/>
                    <a:pt x="700" y="389"/>
                  </a:cubicBezTo>
                  <a:cubicBezTo>
                    <a:pt x="690" y="414"/>
                    <a:pt x="690" y="414"/>
                    <a:pt x="690" y="414"/>
                  </a:cubicBezTo>
                  <a:cubicBezTo>
                    <a:pt x="700" y="415"/>
                    <a:pt x="710" y="415"/>
                    <a:pt x="720" y="415"/>
                  </a:cubicBezTo>
                  <a:moveTo>
                    <a:pt x="740" y="410"/>
                  </a:moveTo>
                  <a:cubicBezTo>
                    <a:pt x="753" y="390"/>
                    <a:pt x="753" y="390"/>
                    <a:pt x="753" y="390"/>
                  </a:cubicBezTo>
                  <a:cubicBezTo>
                    <a:pt x="747" y="384"/>
                    <a:pt x="747" y="384"/>
                    <a:pt x="747" y="384"/>
                  </a:cubicBezTo>
                  <a:cubicBezTo>
                    <a:pt x="747" y="386"/>
                    <a:pt x="747" y="386"/>
                    <a:pt x="747" y="386"/>
                  </a:cubicBezTo>
                  <a:cubicBezTo>
                    <a:pt x="741" y="405"/>
                    <a:pt x="741" y="405"/>
                    <a:pt x="740" y="406"/>
                  </a:cubicBezTo>
                  <a:cubicBezTo>
                    <a:pt x="739" y="406"/>
                    <a:pt x="737" y="407"/>
                    <a:pt x="737" y="407"/>
                  </a:cubicBezTo>
                  <a:cubicBezTo>
                    <a:pt x="731" y="407"/>
                    <a:pt x="726" y="407"/>
                    <a:pt x="721" y="407"/>
                  </a:cubicBezTo>
                  <a:cubicBezTo>
                    <a:pt x="721" y="410"/>
                    <a:pt x="720" y="413"/>
                    <a:pt x="720" y="415"/>
                  </a:cubicBezTo>
                  <a:cubicBezTo>
                    <a:pt x="737" y="425"/>
                    <a:pt x="737" y="425"/>
                    <a:pt x="737" y="425"/>
                  </a:cubicBezTo>
                  <a:cubicBezTo>
                    <a:pt x="745" y="418"/>
                    <a:pt x="745" y="418"/>
                    <a:pt x="745" y="418"/>
                  </a:cubicBezTo>
                  <a:cubicBezTo>
                    <a:pt x="751" y="408"/>
                    <a:pt x="751" y="408"/>
                    <a:pt x="751" y="408"/>
                  </a:cubicBezTo>
                  <a:cubicBezTo>
                    <a:pt x="743" y="418"/>
                    <a:pt x="743" y="418"/>
                    <a:pt x="743" y="418"/>
                  </a:cubicBezTo>
                  <a:cubicBezTo>
                    <a:pt x="740" y="410"/>
                    <a:pt x="740" y="410"/>
                    <a:pt x="740" y="410"/>
                  </a:cubicBezTo>
                  <a:moveTo>
                    <a:pt x="664" y="395"/>
                  </a:moveTo>
                  <a:cubicBezTo>
                    <a:pt x="677" y="388"/>
                    <a:pt x="677" y="388"/>
                    <a:pt x="677" y="388"/>
                  </a:cubicBezTo>
                  <a:cubicBezTo>
                    <a:pt x="680" y="359"/>
                    <a:pt x="680" y="359"/>
                    <a:pt x="680" y="359"/>
                  </a:cubicBezTo>
                  <a:cubicBezTo>
                    <a:pt x="654" y="386"/>
                    <a:pt x="654" y="386"/>
                    <a:pt x="654" y="386"/>
                  </a:cubicBezTo>
                  <a:cubicBezTo>
                    <a:pt x="654" y="389"/>
                    <a:pt x="653" y="392"/>
                    <a:pt x="652" y="395"/>
                  </a:cubicBezTo>
                  <a:cubicBezTo>
                    <a:pt x="656" y="395"/>
                    <a:pt x="660" y="395"/>
                    <a:pt x="664" y="395"/>
                  </a:cubicBezTo>
                  <a:moveTo>
                    <a:pt x="687" y="364"/>
                  </a:moveTo>
                  <a:cubicBezTo>
                    <a:pt x="688" y="361"/>
                    <a:pt x="688" y="358"/>
                    <a:pt x="688" y="356"/>
                  </a:cubicBezTo>
                  <a:cubicBezTo>
                    <a:pt x="659" y="362"/>
                    <a:pt x="659" y="362"/>
                    <a:pt x="659" y="362"/>
                  </a:cubicBezTo>
                  <a:cubicBezTo>
                    <a:pt x="658" y="370"/>
                    <a:pt x="656" y="378"/>
                    <a:pt x="654" y="386"/>
                  </a:cubicBezTo>
                  <a:cubicBezTo>
                    <a:pt x="680" y="359"/>
                    <a:pt x="680" y="359"/>
                    <a:pt x="680" y="359"/>
                  </a:cubicBezTo>
                  <a:cubicBezTo>
                    <a:pt x="677" y="388"/>
                    <a:pt x="677" y="388"/>
                    <a:pt x="677" y="388"/>
                  </a:cubicBezTo>
                  <a:cubicBezTo>
                    <a:pt x="687" y="364"/>
                    <a:pt x="687" y="364"/>
                    <a:pt x="687" y="364"/>
                  </a:cubicBezTo>
                  <a:moveTo>
                    <a:pt x="301" y="350"/>
                  </a:moveTo>
                  <a:cubicBezTo>
                    <a:pt x="299" y="359"/>
                    <a:pt x="299" y="359"/>
                    <a:pt x="299" y="359"/>
                  </a:cubicBezTo>
                  <a:cubicBezTo>
                    <a:pt x="301" y="350"/>
                    <a:pt x="301" y="350"/>
                    <a:pt x="301" y="350"/>
                  </a:cubicBezTo>
                  <a:moveTo>
                    <a:pt x="301" y="350"/>
                  </a:moveTo>
                  <a:cubicBezTo>
                    <a:pt x="326" y="320"/>
                    <a:pt x="326" y="320"/>
                    <a:pt x="326" y="320"/>
                  </a:cubicBezTo>
                  <a:cubicBezTo>
                    <a:pt x="334" y="289"/>
                    <a:pt x="334" y="289"/>
                    <a:pt x="334" y="289"/>
                  </a:cubicBezTo>
                  <a:cubicBezTo>
                    <a:pt x="328" y="279"/>
                    <a:pt x="328" y="279"/>
                    <a:pt x="328" y="279"/>
                  </a:cubicBezTo>
                  <a:cubicBezTo>
                    <a:pt x="314" y="296"/>
                    <a:pt x="300" y="315"/>
                    <a:pt x="287" y="334"/>
                  </a:cubicBezTo>
                  <a:cubicBezTo>
                    <a:pt x="288" y="334"/>
                    <a:pt x="288" y="334"/>
                    <a:pt x="288" y="334"/>
                  </a:cubicBezTo>
                  <a:cubicBezTo>
                    <a:pt x="302" y="321"/>
                    <a:pt x="302" y="321"/>
                    <a:pt x="302" y="321"/>
                  </a:cubicBezTo>
                  <a:cubicBezTo>
                    <a:pt x="317" y="326"/>
                    <a:pt x="317" y="326"/>
                    <a:pt x="317" y="326"/>
                  </a:cubicBezTo>
                  <a:cubicBezTo>
                    <a:pt x="302" y="321"/>
                    <a:pt x="302" y="321"/>
                    <a:pt x="302" y="321"/>
                  </a:cubicBezTo>
                  <a:cubicBezTo>
                    <a:pt x="288" y="334"/>
                    <a:pt x="288" y="334"/>
                    <a:pt x="288" y="334"/>
                  </a:cubicBezTo>
                  <a:cubicBezTo>
                    <a:pt x="307" y="333"/>
                    <a:pt x="307" y="333"/>
                    <a:pt x="307" y="333"/>
                  </a:cubicBezTo>
                  <a:cubicBezTo>
                    <a:pt x="293" y="346"/>
                    <a:pt x="293" y="346"/>
                    <a:pt x="293" y="346"/>
                  </a:cubicBezTo>
                  <a:cubicBezTo>
                    <a:pt x="296" y="348"/>
                    <a:pt x="298" y="349"/>
                    <a:pt x="301" y="350"/>
                  </a:cubicBezTo>
                  <a:moveTo>
                    <a:pt x="723" y="350"/>
                  </a:moveTo>
                  <a:cubicBezTo>
                    <a:pt x="719" y="350"/>
                    <a:pt x="716" y="350"/>
                    <a:pt x="712" y="349"/>
                  </a:cubicBezTo>
                  <a:cubicBezTo>
                    <a:pt x="716" y="350"/>
                    <a:pt x="719" y="350"/>
                    <a:pt x="723" y="350"/>
                  </a:cubicBezTo>
                  <a:moveTo>
                    <a:pt x="712" y="349"/>
                  </a:moveTo>
                  <a:cubicBezTo>
                    <a:pt x="716" y="350"/>
                    <a:pt x="719" y="350"/>
                    <a:pt x="723" y="350"/>
                  </a:cubicBezTo>
                  <a:cubicBezTo>
                    <a:pt x="719" y="350"/>
                    <a:pt x="716" y="350"/>
                    <a:pt x="712" y="349"/>
                  </a:cubicBezTo>
                  <a:moveTo>
                    <a:pt x="727" y="358"/>
                  </a:moveTo>
                  <a:cubicBezTo>
                    <a:pt x="723" y="350"/>
                    <a:pt x="723" y="350"/>
                    <a:pt x="723" y="350"/>
                  </a:cubicBezTo>
                  <a:cubicBezTo>
                    <a:pt x="727" y="358"/>
                    <a:pt x="727" y="358"/>
                    <a:pt x="727" y="358"/>
                  </a:cubicBezTo>
                  <a:moveTo>
                    <a:pt x="732" y="366"/>
                  </a:moveTo>
                  <a:cubicBezTo>
                    <a:pt x="727" y="358"/>
                    <a:pt x="727" y="358"/>
                    <a:pt x="727" y="358"/>
                  </a:cubicBezTo>
                  <a:cubicBezTo>
                    <a:pt x="732" y="366"/>
                    <a:pt x="732" y="366"/>
                    <a:pt x="732" y="366"/>
                  </a:cubicBezTo>
                  <a:moveTo>
                    <a:pt x="732" y="366"/>
                  </a:moveTo>
                  <a:cubicBezTo>
                    <a:pt x="737" y="375"/>
                    <a:pt x="737" y="375"/>
                    <a:pt x="737" y="375"/>
                  </a:cubicBezTo>
                  <a:cubicBezTo>
                    <a:pt x="732" y="366"/>
                    <a:pt x="732" y="366"/>
                    <a:pt x="732" y="366"/>
                  </a:cubicBezTo>
                  <a:moveTo>
                    <a:pt x="746" y="388"/>
                  </a:moveTo>
                  <a:cubicBezTo>
                    <a:pt x="746" y="387"/>
                    <a:pt x="747" y="385"/>
                    <a:pt x="747" y="384"/>
                  </a:cubicBezTo>
                  <a:cubicBezTo>
                    <a:pt x="744" y="381"/>
                    <a:pt x="740" y="377"/>
                    <a:pt x="737" y="375"/>
                  </a:cubicBezTo>
                  <a:cubicBezTo>
                    <a:pt x="732" y="366"/>
                    <a:pt x="732" y="366"/>
                    <a:pt x="732" y="366"/>
                  </a:cubicBezTo>
                  <a:cubicBezTo>
                    <a:pt x="727" y="358"/>
                    <a:pt x="727" y="358"/>
                    <a:pt x="727" y="358"/>
                  </a:cubicBezTo>
                  <a:cubicBezTo>
                    <a:pt x="723" y="350"/>
                    <a:pt x="723" y="350"/>
                    <a:pt x="723" y="350"/>
                  </a:cubicBezTo>
                  <a:cubicBezTo>
                    <a:pt x="719" y="350"/>
                    <a:pt x="716" y="350"/>
                    <a:pt x="712" y="349"/>
                  </a:cubicBezTo>
                  <a:cubicBezTo>
                    <a:pt x="716" y="350"/>
                    <a:pt x="719" y="350"/>
                    <a:pt x="723" y="350"/>
                  </a:cubicBezTo>
                  <a:cubicBezTo>
                    <a:pt x="724" y="342"/>
                    <a:pt x="725" y="334"/>
                    <a:pt x="727" y="326"/>
                  </a:cubicBezTo>
                  <a:cubicBezTo>
                    <a:pt x="723" y="326"/>
                    <a:pt x="720" y="325"/>
                    <a:pt x="716" y="325"/>
                  </a:cubicBezTo>
                  <a:cubicBezTo>
                    <a:pt x="714" y="325"/>
                    <a:pt x="713" y="325"/>
                    <a:pt x="711" y="325"/>
                  </a:cubicBezTo>
                  <a:cubicBezTo>
                    <a:pt x="720" y="334"/>
                    <a:pt x="720" y="334"/>
                    <a:pt x="720" y="334"/>
                  </a:cubicBezTo>
                  <a:cubicBezTo>
                    <a:pt x="711" y="325"/>
                    <a:pt x="711" y="325"/>
                    <a:pt x="711" y="325"/>
                  </a:cubicBezTo>
                  <a:cubicBezTo>
                    <a:pt x="707" y="325"/>
                    <a:pt x="703" y="325"/>
                    <a:pt x="700" y="324"/>
                  </a:cubicBezTo>
                  <a:cubicBezTo>
                    <a:pt x="699" y="330"/>
                    <a:pt x="698" y="335"/>
                    <a:pt x="697" y="340"/>
                  </a:cubicBezTo>
                  <a:cubicBezTo>
                    <a:pt x="702" y="352"/>
                    <a:pt x="710" y="362"/>
                    <a:pt x="714" y="374"/>
                  </a:cubicBezTo>
                  <a:cubicBezTo>
                    <a:pt x="712" y="376"/>
                    <a:pt x="709" y="379"/>
                    <a:pt x="707" y="381"/>
                  </a:cubicBezTo>
                  <a:cubicBezTo>
                    <a:pt x="700" y="389"/>
                    <a:pt x="700" y="389"/>
                    <a:pt x="700" y="389"/>
                  </a:cubicBezTo>
                  <a:cubicBezTo>
                    <a:pt x="721" y="407"/>
                    <a:pt x="721" y="407"/>
                    <a:pt x="721" y="407"/>
                  </a:cubicBezTo>
                  <a:cubicBezTo>
                    <a:pt x="739" y="406"/>
                    <a:pt x="739" y="406"/>
                    <a:pt x="740" y="406"/>
                  </a:cubicBezTo>
                  <a:cubicBezTo>
                    <a:pt x="741" y="405"/>
                    <a:pt x="741" y="405"/>
                    <a:pt x="746" y="388"/>
                  </a:cubicBezTo>
                  <a:moveTo>
                    <a:pt x="700" y="324"/>
                  </a:moveTo>
                  <a:cubicBezTo>
                    <a:pt x="703" y="325"/>
                    <a:pt x="707" y="325"/>
                    <a:pt x="711" y="325"/>
                  </a:cubicBezTo>
                  <a:cubicBezTo>
                    <a:pt x="707" y="317"/>
                    <a:pt x="707" y="317"/>
                    <a:pt x="707" y="317"/>
                  </a:cubicBezTo>
                  <a:cubicBezTo>
                    <a:pt x="700" y="324"/>
                    <a:pt x="700" y="324"/>
                    <a:pt x="700" y="324"/>
                  </a:cubicBezTo>
                  <a:moveTo>
                    <a:pt x="835" y="329"/>
                  </a:moveTo>
                  <a:cubicBezTo>
                    <a:pt x="836" y="329"/>
                    <a:pt x="838" y="329"/>
                    <a:pt x="840" y="329"/>
                  </a:cubicBezTo>
                  <a:cubicBezTo>
                    <a:pt x="833" y="306"/>
                    <a:pt x="833" y="306"/>
                    <a:pt x="833" y="306"/>
                  </a:cubicBezTo>
                  <a:cubicBezTo>
                    <a:pt x="824" y="313"/>
                    <a:pt x="824" y="313"/>
                    <a:pt x="824" y="313"/>
                  </a:cubicBezTo>
                  <a:cubicBezTo>
                    <a:pt x="829" y="321"/>
                    <a:pt x="829" y="321"/>
                    <a:pt x="829" y="321"/>
                  </a:cubicBezTo>
                  <a:cubicBezTo>
                    <a:pt x="835" y="329"/>
                    <a:pt x="835" y="329"/>
                    <a:pt x="835" y="329"/>
                  </a:cubicBezTo>
                  <a:moveTo>
                    <a:pt x="818" y="314"/>
                  </a:moveTo>
                  <a:cubicBezTo>
                    <a:pt x="818" y="314"/>
                    <a:pt x="818" y="314"/>
                    <a:pt x="818" y="313"/>
                  </a:cubicBezTo>
                  <a:cubicBezTo>
                    <a:pt x="812" y="316"/>
                    <a:pt x="803" y="320"/>
                    <a:pt x="797" y="323"/>
                  </a:cubicBezTo>
                  <a:cubicBezTo>
                    <a:pt x="792" y="305"/>
                    <a:pt x="792" y="305"/>
                    <a:pt x="792" y="305"/>
                  </a:cubicBezTo>
                  <a:cubicBezTo>
                    <a:pt x="792" y="306"/>
                    <a:pt x="792" y="306"/>
                    <a:pt x="792" y="306"/>
                  </a:cubicBezTo>
                  <a:cubicBezTo>
                    <a:pt x="794" y="324"/>
                    <a:pt x="794" y="324"/>
                    <a:pt x="797" y="326"/>
                  </a:cubicBezTo>
                  <a:cubicBezTo>
                    <a:pt x="800" y="330"/>
                    <a:pt x="811" y="328"/>
                    <a:pt x="813" y="326"/>
                  </a:cubicBezTo>
                  <a:cubicBezTo>
                    <a:pt x="814" y="325"/>
                    <a:pt x="814" y="324"/>
                    <a:pt x="815" y="321"/>
                  </a:cubicBezTo>
                  <a:cubicBezTo>
                    <a:pt x="816" y="319"/>
                    <a:pt x="817" y="317"/>
                    <a:pt x="818" y="314"/>
                  </a:cubicBezTo>
                  <a:moveTo>
                    <a:pt x="654" y="244"/>
                  </a:moveTo>
                  <a:cubicBezTo>
                    <a:pt x="655" y="244"/>
                    <a:pt x="657" y="244"/>
                    <a:pt x="658" y="244"/>
                  </a:cubicBezTo>
                  <a:cubicBezTo>
                    <a:pt x="659" y="241"/>
                    <a:pt x="661" y="235"/>
                    <a:pt x="662" y="231"/>
                  </a:cubicBezTo>
                  <a:cubicBezTo>
                    <a:pt x="653" y="222"/>
                    <a:pt x="653" y="222"/>
                    <a:pt x="653" y="222"/>
                  </a:cubicBezTo>
                  <a:cubicBezTo>
                    <a:pt x="625" y="226"/>
                    <a:pt x="625" y="226"/>
                    <a:pt x="625" y="226"/>
                  </a:cubicBezTo>
                  <a:cubicBezTo>
                    <a:pt x="622" y="226"/>
                    <a:pt x="619" y="225"/>
                    <a:pt x="617" y="225"/>
                  </a:cubicBezTo>
                  <a:cubicBezTo>
                    <a:pt x="606" y="238"/>
                    <a:pt x="606" y="238"/>
                    <a:pt x="606" y="238"/>
                  </a:cubicBezTo>
                  <a:cubicBezTo>
                    <a:pt x="607" y="238"/>
                    <a:pt x="609" y="239"/>
                    <a:pt x="610" y="239"/>
                  </a:cubicBezTo>
                  <a:cubicBezTo>
                    <a:pt x="609" y="241"/>
                    <a:pt x="608" y="243"/>
                    <a:pt x="607" y="246"/>
                  </a:cubicBezTo>
                  <a:cubicBezTo>
                    <a:pt x="610" y="248"/>
                    <a:pt x="612" y="252"/>
                    <a:pt x="616" y="254"/>
                  </a:cubicBezTo>
                  <a:cubicBezTo>
                    <a:pt x="617" y="255"/>
                    <a:pt x="621" y="256"/>
                    <a:pt x="623" y="255"/>
                  </a:cubicBezTo>
                  <a:cubicBezTo>
                    <a:pt x="626" y="255"/>
                    <a:pt x="629" y="254"/>
                    <a:pt x="634" y="251"/>
                  </a:cubicBezTo>
                  <a:cubicBezTo>
                    <a:pt x="640" y="248"/>
                    <a:pt x="645" y="246"/>
                    <a:pt x="654" y="244"/>
                  </a:cubicBezTo>
                  <a:moveTo>
                    <a:pt x="1066" y="191"/>
                  </a:moveTo>
                  <a:cubicBezTo>
                    <a:pt x="1065" y="190"/>
                    <a:pt x="1065" y="189"/>
                    <a:pt x="1065" y="189"/>
                  </a:cubicBezTo>
                  <a:cubicBezTo>
                    <a:pt x="1065" y="189"/>
                    <a:pt x="1063" y="188"/>
                    <a:pt x="1063" y="189"/>
                  </a:cubicBezTo>
                  <a:cubicBezTo>
                    <a:pt x="1062" y="189"/>
                    <a:pt x="1065" y="192"/>
                    <a:pt x="1066" y="192"/>
                  </a:cubicBezTo>
                  <a:cubicBezTo>
                    <a:pt x="1067" y="192"/>
                    <a:pt x="1066" y="191"/>
                    <a:pt x="1066" y="191"/>
                  </a:cubicBezTo>
                  <a:moveTo>
                    <a:pt x="483" y="157"/>
                  </a:moveTo>
                  <a:cubicBezTo>
                    <a:pt x="498" y="146"/>
                    <a:pt x="498" y="146"/>
                    <a:pt x="498" y="146"/>
                  </a:cubicBezTo>
                  <a:cubicBezTo>
                    <a:pt x="497" y="146"/>
                    <a:pt x="497" y="145"/>
                    <a:pt x="496" y="145"/>
                  </a:cubicBezTo>
                  <a:cubicBezTo>
                    <a:pt x="493" y="144"/>
                    <a:pt x="490" y="143"/>
                    <a:pt x="488" y="142"/>
                  </a:cubicBezTo>
                  <a:cubicBezTo>
                    <a:pt x="478" y="155"/>
                    <a:pt x="478" y="155"/>
                    <a:pt x="478" y="155"/>
                  </a:cubicBezTo>
                  <a:cubicBezTo>
                    <a:pt x="483" y="157"/>
                    <a:pt x="483" y="157"/>
                    <a:pt x="483" y="157"/>
                  </a:cubicBezTo>
                  <a:moveTo>
                    <a:pt x="1193" y="530"/>
                  </a:moveTo>
                  <a:cubicBezTo>
                    <a:pt x="1191" y="524"/>
                    <a:pt x="1190" y="517"/>
                    <a:pt x="1188" y="512"/>
                  </a:cubicBezTo>
                  <a:cubicBezTo>
                    <a:pt x="1190" y="517"/>
                    <a:pt x="1191" y="524"/>
                    <a:pt x="1193" y="530"/>
                  </a:cubicBezTo>
                  <a:moveTo>
                    <a:pt x="1193" y="530"/>
                  </a:moveTo>
                  <a:cubicBezTo>
                    <a:pt x="1216" y="522"/>
                    <a:pt x="1216" y="522"/>
                    <a:pt x="1216" y="522"/>
                  </a:cubicBezTo>
                  <a:cubicBezTo>
                    <a:pt x="1193" y="530"/>
                    <a:pt x="1193" y="530"/>
                    <a:pt x="1193" y="530"/>
                  </a:cubicBezTo>
                  <a:moveTo>
                    <a:pt x="1152" y="508"/>
                  </a:moveTo>
                  <a:cubicBezTo>
                    <a:pt x="1147" y="509"/>
                    <a:pt x="1147" y="509"/>
                    <a:pt x="1147" y="509"/>
                  </a:cubicBezTo>
                  <a:cubicBezTo>
                    <a:pt x="1149" y="509"/>
                    <a:pt x="1150" y="509"/>
                    <a:pt x="1152" y="508"/>
                  </a:cubicBezTo>
                  <a:moveTo>
                    <a:pt x="1156" y="507"/>
                  </a:moveTo>
                  <a:cubicBezTo>
                    <a:pt x="1155" y="507"/>
                    <a:pt x="1153" y="508"/>
                    <a:pt x="1152" y="508"/>
                  </a:cubicBezTo>
                  <a:cubicBezTo>
                    <a:pt x="1153" y="508"/>
                    <a:pt x="1155" y="507"/>
                    <a:pt x="1156" y="507"/>
                  </a:cubicBezTo>
                  <a:moveTo>
                    <a:pt x="1159" y="507"/>
                  </a:moveTo>
                  <a:cubicBezTo>
                    <a:pt x="1158" y="507"/>
                    <a:pt x="1157" y="507"/>
                    <a:pt x="1156" y="507"/>
                  </a:cubicBezTo>
                  <a:cubicBezTo>
                    <a:pt x="1157" y="507"/>
                    <a:pt x="1158" y="507"/>
                    <a:pt x="1159" y="507"/>
                  </a:cubicBezTo>
                  <a:moveTo>
                    <a:pt x="1163" y="506"/>
                  </a:moveTo>
                  <a:cubicBezTo>
                    <a:pt x="1162" y="506"/>
                    <a:pt x="1160" y="506"/>
                    <a:pt x="1159" y="507"/>
                  </a:cubicBezTo>
                  <a:cubicBezTo>
                    <a:pt x="1160" y="506"/>
                    <a:pt x="1162" y="506"/>
                    <a:pt x="1163" y="506"/>
                  </a:cubicBezTo>
                  <a:moveTo>
                    <a:pt x="1166" y="505"/>
                  </a:moveTo>
                  <a:cubicBezTo>
                    <a:pt x="1165" y="505"/>
                    <a:pt x="1163" y="506"/>
                    <a:pt x="1163" y="506"/>
                  </a:cubicBezTo>
                  <a:cubicBezTo>
                    <a:pt x="1163" y="506"/>
                    <a:pt x="1165" y="505"/>
                    <a:pt x="1166" y="505"/>
                  </a:cubicBezTo>
                  <a:moveTo>
                    <a:pt x="1168" y="504"/>
                  </a:moveTo>
                  <a:cubicBezTo>
                    <a:pt x="1167" y="504"/>
                    <a:pt x="1166" y="504"/>
                    <a:pt x="1166" y="505"/>
                  </a:cubicBezTo>
                  <a:cubicBezTo>
                    <a:pt x="1166" y="504"/>
                    <a:pt x="1167" y="504"/>
                    <a:pt x="1168" y="504"/>
                  </a:cubicBezTo>
                  <a:moveTo>
                    <a:pt x="1170" y="502"/>
                  </a:moveTo>
                  <a:cubicBezTo>
                    <a:pt x="1170" y="503"/>
                    <a:pt x="1169" y="503"/>
                    <a:pt x="1168" y="504"/>
                  </a:cubicBezTo>
                  <a:cubicBezTo>
                    <a:pt x="1169" y="503"/>
                    <a:pt x="1170" y="503"/>
                    <a:pt x="1170" y="502"/>
                  </a:cubicBezTo>
                  <a:moveTo>
                    <a:pt x="1172" y="502"/>
                  </a:moveTo>
                  <a:cubicBezTo>
                    <a:pt x="1172" y="502"/>
                    <a:pt x="1171" y="502"/>
                    <a:pt x="1170" y="502"/>
                  </a:cubicBezTo>
                  <a:cubicBezTo>
                    <a:pt x="1171" y="502"/>
                    <a:pt x="1172" y="502"/>
                    <a:pt x="1172" y="502"/>
                  </a:cubicBezTo>
                  <a:moveTo>
                    <a:pt x="1174" y="501"/>
                  </a:moveTo>
                  <a:cubicBezTo>
                    <a:pt x="1174" y="501"/>
                    <a:pt x="1173" y="501"/>
                    <a:pt x="1172" y="502"/>
                  </a:cubicBezTo>
                  <a:cubicBezTo>
                    <a:pt x="1173" y="501"/>
                    <a:pt x="1174" y="501"/>
                    <a:pt x="1174" y="501"/>
                  </a:cubicBezTo>
                  <a:moveTo>
                    <a:pt x="1175" y="500"/>
                  </a:moveTo>
                  <a:cubicBezTo>
                    <a:pt x="1175" y="500"/>
                    <a:pt x="1175" y="500"/>
                    <a:pt x="1174" y="501"/>
                  </a:cubicBezTo>
                  <a:cubicBezTo>
                    <a:pt x="1175" y="500"/>
                    <a:pt x="1175" y="500"/>
                    <a:pt x="1175" y="500"/>
                  </a:cubicBezTo>
                  <a:moveTo>
                    <a:pt x="1175" y="500"/>
                  </a:moveTo>
                  <a:cubicBezTo>
                    <a:pt x="1176" y="499"/>
                    <a:pt x="1177" y="499"/>
                    <a:pt x="1177" y="499"/>
                  </a:cubicBezTo>
                  <a:cubicBezTo>
                    <a:pt x="1177" y="499"/>
                    <a:pt x="1176" y="499"/>
                    <a:pt x="1175" y="500"/>
                  </a:cubicBezTo>
                  <a:moveTo>
                    <a:pt x="1177" y="499"/>
                  </a:moveTo>
                  <a:cubicBezTo>
                    <a:pt x="1178" y="499"/>
                    <a:pt x="1178" y="499"/>
                    <a:pt x="1178" y="498"/>
                  </a:cubicBezTo>
                  <a:cubicBezTo>
                    <a:pt x="1178" y="499"/>
                    <a:pt x="1178" y="499"/>
                    <a:pt x="1177" y="499"/>
                  </a:cubicBezTo>
                  <a:moveTo>
                    <a:pt x="1178" y="498"/>
                  </a:moveTo>
                  <a:cubicBezTo>
                    <a:pt x="1179" y="498"/>
                    <a:pt x="1179" y="497"/>
                    <a:pt x="1179" y="497"/>
                  </a:cubicBezTo>
                  <a:cubicBezTo>
                    <a:pt x="1179" y="497"/>
                    <a:pt x="1179" y="498"/>
                    <a:pt x="1178" y="498"/>
                  </a:cubicBezTo>
                  <a:moveTo>
                    <a:pt x="1179" y="497"/>
                  </a:moveTo>
                  <a:cubicBezTo>
                    <a:pt x="1180" y="497"/>
                    <a:pt x="1180" y="497"/>
                    <a:pt x="1181" y="497"/>
                  </a:cubicBezTo>
                  <a:cubicBezTo>
                    <a:pt x="1180" y="497"/>
                    <a:pt x="1180" y="497"/>
                    <a:pt x="1179" y="497"/>
                  </a:cubicBezTo>
                  <a:moveTo>
                    <a:pt x="1181" y="497"/>
                  </a:moveTo>
                  <a:cubicBezTo>
                    <a:pt x="1181" y="497"/>
                    <a:pt x="1182" y="497"/>
                    <a:pt x="1182" y="497"/>
                  </a:cubicBezTo>
                  <a:cubicBezTo>
                    <a:pt x="1182" y="497"/>
                    <a:pt x="1181" y="497"/>
                    <a:pt x="1181" y="497"/>
                  </a:cubicBezTo>
                  <a:moveTo>
                    <a:pt x="1182" y="497"/>
                  </a:moveTo>
                  <a:cubicBezTo>
                    <a:pt x="1182" y="496"/>
                    <a:pt x="1182" y="496"/>
                    <a:pt x="1183" y="496"/>
                  </a:cubicBezTo>
                  <a:cubicBezTo>
                    <a:pt x="1182" y="496"/>
                    <a:pt x="1182" y="496"/>
                    <a:pt x="1182" y="497"/>
                  </a:cubicBezTo>
                  <a:moveTo>
                    <a:pt x="1183" y="496"/>
                  </a:moveTo>
                  <a:cubicBezTo>
                    <a:pt x="1183" y="496"/>
                    <a:pt x="1183" y="496"/>
                    <a:pt x="1183" y="496"/>
                  </a:cubicBezTo>
                  <a:cubicBezTo>
                    <a:pt x="1183" y="496"/>
                    <a:pt x="1183" y="496"/>
                    <a:pt x="1183" y="496"/>
                  </a:cubicBezTo>
                  <a:moveTo>
                    <a:pt x="1183" y="496"/>
                  </a:moveTo>
                  <a:cubicBezTo>
                    <a:pt x="1183" y="496"/>
                    <a:pt x="1183" y="496"/>
                    <a:pt x="1183" y="496"/>
                  </a:cubicBezTo>
                  <a:cubicBezTo>
                    <a:pt x="1183" y="496"/>
                    <a:pt x="1183" y="496"/>
                    <a:pt x="1183" y="496"/>
                  </a:cubicBezTo>
                  <a:moveTo>
                    <a:pt x="1183" y="496"/>
                  </a:moveTo>
                  <a:cubicBezTo>
                    <a:pt x="1183" y="496"/>
                    <a:pt x="1183" y="496"/>
                    <a:pt x="1183" y="496"/>
                  </a:cubicBezTo>
                  <a:cubicBezTo>
                    <a:pt x="1183" y="496"/>
                    <a:pt x="1183" y="496"/>
                    <a:pt x="1183" y="496"/>
                  </a:cubicBezTo>
                  <a:moveTo>
                    <a:pt x="1183" y="496"/>
                  </a:moveTo>
                  <a:cubicBezTo>
                    <a:pt x="1183" y="496"/>
                    <a:pt x="1183" y="496"/>
                    <a:pt x="1183" y="496"/>
                  </a:cubicBezTo>
                  <a:cubicBezTo>
                    <a:pt x="1183" y="496"/>
                    <a:pt x="1183" y="496"/>
                    <a:pt x="1183" y="496"/>
                  </a:cubicBezTo>
                  <a:moveTo>
                    <a:pt x="1183" y="496"/>
                  </a:moveTo>
                  <a:cubicBezTo>
                    <a:pt x="1183" y="496"/>
                    <a:pt x="1183" y="496"/>
                    <a:pt x="1183" y="496"/>
                  </a:cubicBezTo>
                  <a:cubicBezTo>
                    <a:pt x="1183" y="496"/>
                    <a:pt x="1183" y="496"/>
                    <a:pt x="1183" y="496"/>
                  </a:cubicBezTo>
                  <a:moveTo>
                    <a:pt x="1183" y="496"/>
                  </a:moveTo>
                  <a:cubicBezTo>
                    <a:pt x="1183" y="496"/>
                    <a:pt x="1183" y="496"/>
                    <a:pt x="1183" y="496"/>
                  </a:cubicBezTo>
                  <a:cubicBezTo>
                    <a:pt x="1183" y="496"/>
                    <a:pt x="1183" y="496"/>
                    <a:pt x="1183" y="496"/>
                  </a:cubicBezTo>
                  <a:moveTo>
                    <a:pt x="1183" y="496"/>
                  </a:moveTo>
                  <a:cubicBezTo>
                    <a:pt x="1183" y="496"/>
                    <a:pt x="1183" y="496"/>
                    <a:pt x="1183" y="496"/>
                  </a:cubicBezTo>
                  <a:cubicBezTo>
                    <a:pt x="1183" y="496"/>
                    <a:pt x="1183" y="496"/>
                    <a:pt x="1183" y="496"/>
                  </a:cubicBezTo>
                  <a:moveTo>
                    <a:pt x="1183" y="496"/>
                  </a:moveTo>
                  <a:cubicBezTo>
                    <a:pt x="1183" y="496"/>
                    <a:pt x="1183" y="496"/>
                    <a:pt x="1183" y="496"/>
                  </a:cubicBezTo>
                  <a:cubicBezTo>
                    <a:pt x="1183" y="496"/>
                    <a:pt x="1183" y="496"/>
                    <a:pt x="1183" y="496"/>
                  </a:cubicBezTo>
                  <a:moveTo>
                    <a:pt x="1184" y="496"/>
                  </a:moveTo>
                  <a:cubicBezTo>
                    <a:pt x="1184" y="496"/>
                    <a:pt x="1184" y="496"/>
                    <a:pt x="1183" y="496"/>
                  </a:cubicBezTo>
                  <a:cubicBezTo>
                    <a:pt x="1184" y="496"/>
                    <a:pt x="1184" y="496"/>
                    <a:pt x="1184" y="496"/>
                  </a:cubicBezTo>
                  <a:moveTo>
                    <a:pt x="1186" y="497"/>
                  </a:moveTo>
                  <a:cubicBezTo>
                    <a:pt x="1185" y="497"/>
                    <a:pt x="1185" y="496"/>
                    <a:pt x="1184" y="496"/>
                  </a:cubicBezTo>
                  <a:cubicBezTo>
                    <a:pt x="1185" y="496"/>
                    <a:pt x="1185" y="497"/>
                    <a:pt x="1186" y="497"/>
                  </a:cubicBezTo>
                  <a:moveTo>
                    <a:pt x="1186" y="497"/>
                  </a:moveTo>
                  <a:cubicBezTo>
                    <a:pt x="1186" y="497"/>
                    <a:pt x="1186" y="497"/>
                    <a:pt x="1186" y="497"/>
                  </a:cubicBezTo>
                  <a:cubicBezTo>
                    <a:pt x="1186" y="497"/>
                    <a:pt x="1186" y="497"/>
                    <a:pt x="1186" y="497"/>
                  </a:cubicBezTo>
                  <a:moveTo>
                    <a:pt x="1188" y="498"/>
                  </a:moveTo>
                  <a:cubicBezTo>
                    <a:pt x="1188" y="498"/>
                    <a:pt x="1187" y="497"/>
                    <a:pt x="1186" y="497"/>
                  </a:cubicBezTo>
                  <a:cubicBezTo>
                    <a:pt x="1187" y="497"/>
                    <a:pt x="1188" y="498"/>
                    <a:pt x="1188" y="498"/>
                  </a:cubicBezTo>
                  <a:moveTo>
                    <a:pt x="1190" y="499"/>
                  </a:moveTo>
                  <a:cubicBezTo>
                    <a:pt x="1190" y="499"/>
                    <a:pt x="1189" y="499"/>
                    <a:pt x="1188" y="498"/>
                  </a:cubicBezTo>
                  <a:cubicBezTo>
                    <a:pt x="1189" y="499"/>
                    <a:pt x="1190" y="499"/>
                    <a:pt x="1190" y="499"/>
                  </a:cubicBezTo>
                  <a:moveTo>
                    <a:pt x="1192" y="501"/>
                  </a:moveTo>
                  <a:cubicBezTo>
                    <a:pt x="1191" y="501"/>
                    <a:pt x="1190" y="500"/>
                    <a:pt x="1190" y="499"/>
                  </a:cubicBezTo>
                  <a:cubicBezTo>
                    <a:pt x="1190" y="500"/>
                    <a:pt x="1191" y="501"/>
                    <a:pt x="1192" y="501"/>
                  </a:cubicBezTo>
                  <a:moveTo>
                    <a:pt x="1194" y="503"/>
                  </a:moveTo>
                  <a:cubicBezTo>
                    <a:pt x="1193" y="502"/>
                    <a:pt x="1192" y="502"/>
                    <a:pt x="1192" y="501"/>
                  </a:cubicBezTo>
                  <a:cubicBezTo>
                    <a:pt x="1192" y="502"/>
                    <a:pt x="1193" y="502"/>
                    <a:pt x="1194" y="503"/>
                  </a:cubicBezTo>
                  <a:moveTo>
                    <a:pt x="1196" y="506"/>
                  </a:moveTo>
                  <a:cubicBezTo>
                    <a:pt x="1196" y="505"/>
                    <a:pt x="1195" y="504"/>
                    <a:pt x="1194" y="503"/>
                  </a:cubicBezTo>
                  <a:cubicBezTo>
                    <a:pt x="1195" y="504"/>
                    <a:pt x="1196" y="505"/>
                    <a:pt x="1196" y="506"/>
                  </a:cubicBezTo>
                  <a:moveTo>
                    <a:pt x="1197" y="506"/>
                  </a:moveTo>
                  <a:cubicBezTo>
                    <a:pt x="1196" y="506"/>
                    <a:pt x="1196" y="506"/>
                    <a:pt x="1196" y="506"/>
                  </a:cubicBezTo>
                  <a:cubicBezTo>
                    <a:pt x="1196" y="506"/>
                    <a:pt x="1196" y="506"/>
                    <a:pt x="1197" y="506"/>
                  </a:cubicBezTo>
                  <a:moveTo>
                    <a:pt x="1197" y="506"/>
                  </a:moveTo>
                  <a:cubicBezTo>
                    <a:pt x="1197" y="506"/>
                    <a:pt x="1197" y="506"/>
                    <a:pt x="1197" y="506"/>
                  </a:cubicBezTo>
                  <a:cubicBezTo>
                    <a:pt x="1197" y="506"/>
                    <a:pt x="1197" y="506"/>
                    <a:pt x="1197" y="506"/>
                  </a:cubicBezTo>
                  <a:moveTo>
                    <a:pt x="1197" y="506"/>
                  </a:moveTo>
                  <a:cubicBezTo>
                    <a:pt x="1197" y="507"/>
                    <a:pt x="1197" y="507"/>
                    <a:pt x="1197" y="507"/>
                  </a:cubicBezTo>
                  <a:cubicBezTo>
                    <a:pt x="1197" y="507"/>
                    <a:pt x="1197" y="507"/>
                    <a:pt x="1197" y="506"/>
                  </a:cubicBezTo>
                  <a:moveTo>
                    <a:pt x="1198" y="507"/>
                  </a:moveTo>
                  <a:cubicBezTo>
                    <a:pt x="1197" y="507"/>
                    <a:pt x="1197" y="507"/>
                    <a:pt x="1197" y="507"/>
                  </a:cubicBezTo>
                  <a:cubicBezTo>
                    <a:pt x="1198" y="507"/>
                    <a:pt x="1198" y="507"/>
                    <a:pt x="1198" y="507"/>
                  </a:cubicBezTo>
                  <a:moveTo>
                    <a:pt x="1198" y="507"/>
                  </a:moveTo>
                  <a:cubicBezTo>
                    <a:pt x="1198" y="507"/>
                    <a:pt x="1198" y="507"/>
                    <a:pt x="1198" y="507"/>
                  </a:cubicBezTo>
                  <a:cubicBezTo>
                    <a:pt x="1198" y="507"/>
                    <a:pt x="1198" y="507"/>
                    <a:pt x="1198" y="507"/>
                  </a:cubicBezTo>
                  <a:moveTo>
                    <a:pt x="1198" y="507"/>
                  </a:moveTo>
                  <a:cubicBezTo>
                    <a:pt x="1198" y="507"/>
                    <a:pt x="1198" y="507"/>
                    <a:pt x="1198" y="508"/>
                  </a:cubicBezTo>
                  <a:cubicBezTo>
                    <a:pt x="1198" y="507"/>
                    <a:pt x="1198" y="507"/>
                    <a:pt x="1198" y="507"/>
                  </a:cubicBezTo>
                  <a:moveTo>
                    <a:pt x="1198" y="508"/>
                  </a:moveTo>
                  <a:cubicBezTo>
                    <a:pt x="1198" y="508"/>
                    <a:pt x="1199" y="508"/>
                    <a:pt x="1199" y="508"/>
                  </a:cubicBezTo>
                  <a:cubicBezTo>
                    <a:pt x="1199" y="508"/>
                    <a:pt x="1199" y="508"/>
                    <a:pt x="1199" y="508"/>
                  </a:cubicBezTo>
                  <a:moveTo>
                    <a:pt x="1199" y="509"/>
                  </a:moveTo>
                  <a:cubicBezTo>
                    <a:pt x="1199" y="509"/>
                    <a:pt x="1199" y="509"/>
                    <a:pt x="1199" y="508"/>
                  </a:cubicBezTo>
                  <a:cubicBezTo>
                    <a:pt x="1199" y="509"/>
                    <a:pt x="1199" y="509"/>
                    <a:pt x="1199" y="509"/>
                  </a:cubicBezTo>
                  <a:moveTo>
                    <a:pt x="1199" y="509"/>
                  </a:moveTo>
                  <a:cubicBezTo>
                    <a:pt x="1199" y="509"/>
                    <a:pt x="1199" y="509"/>
                    <a:pt x="1199" y="509"/>
                  </a:cubicBezTo>
                  <a:cubicBezTo>
                    <a:pt x="1199" y="509"/>
                    <a:pt x="1199" y="509"/>
                    <a:pt x="1199" y="509"/>
                  </a:cubicBezTo>
                  <a:moveTo>
                    <a:pt x="1199" y="509"/>
                  </a:moveTo>
                  <a:cubicBezTo>
                    <a:pt x="1199" y="509"/>
                    <a:pt x="1199" y="509"/>
                    <a:pt x="1199" y="509"/>
                  </a:cubicBezTo>
                  <a:cubicBezTo>
                    <a:pt x="1199" y="509"/>
                    <a:pt x="1199" y="509"/>
                    <a:pt x="1199" y="509"/>
                  </a:cubicBezTo>
                  <a:moveTo>
                    <a:pt x="1199" y="509"/>
                  </a:moveTo>
                  <a:cubicBezTo>
                    <a:pt x="1199" y="509"/>
                    <a:pt x="1199" y="509"/>
                    <a:pt x="1199" y="509"/>
                  </a:cubicBezTo>
                  <a:cubicBezTo>
                    <a:pt x="1199" y="509"/>
                    <a:pt x="1199" y="509"/>
                    <a:pt x="1199" y="509"/>
                  </a:cubicBezTo>
                  <a:moveTo>
                    <a:pt x="1199" y="509"/>
                  </a:moveTo>
                  <a:cubicBezTo>
                    <a:pt x="1199" y="509"/>
                    <a:pt x="1199" y="509"/>
                    <a:pt x="1199" y="509"/>
                  </a:cubicBezTo>
                  <a:cubicBezTo>
                    <a:pt x="1199" y="509"/>
                    <a:pt x="1199" y="509"/>
                    <a:pt x="1199" y="509"/>
                  </a:cubicBezTo>
                  <a:moveTo>
                    <a:pt x="1199" y="509"/>
                  </a:moveTo>
                  <a:cubicBezTo>
                    <a:pt x="1199" y="509"/>
                    <a:pt x="1199" y="509"/>
                    <a:pt x="1199" y="509"/>
                  </a:cubicBezTo>
                  <a:cubicBezTo>
                    <a:pt x="1199" y="509"/>
                    <a:pt x="1199" y="509"/>
                    <a:pt x="1199" y="509"/>
                  </a:cubicBezTo>
                  <a:moveTo>
                    <a:pt x="1199" y="510"/>
                  </a:moveTo>
                  <a:cubicBezTo>
                    <a:pt x="1199" y="509"/>
                    <a:pt x="1199" y="509"/>
                    <a:pt x="1199" y="509"/>
                  </a:cubicBezTo>
                  <a:cubicBezTo>
                    <a:pt x="1199" y="509"/>
                    <a:pt x="1199" y="509"/>
                    <a:pt x="1199" y="510"/>
                  </a:cubicBezTo>
                  <a:moveTo>
                    <a:pt x="1199" y="510"/>
                  </a:moveTo>
                  <a:cubicBezTo>
                    <a:pt x="1199" y="510"/>
                    <a:pt x="1199" y="510"/>
                    <a:pt x="1199" y="510"/>
                  </a:cubicBezTo>
                  <a:cubicBezTo>
                    <a:pt x="1199" y="510"/>
                    <a:pt x="1199" y="510"/>
                    <a:pt x="1199" y="510"/>
                  </a:cubicBezTo>
                  <a:moveTo>
                    <a:pt x="1199" y="510"/>
                  </a:moveTo>
                  <a:cubicBezTo>
                    <a:pt x="1199" y="510"/>
                    <a:pt x="1199" y="510"/>
                    <a:pt x="1199" y="510"/>
                  </a:cubicBezTo>
                  <a:cubicBezTo>
                    <a:pt x="1199" y="510"/>
                    <a:pt x="1199" y="510"/>
                    <a:pt x="1199" y="510"/>
                  </a:cubicBezTo>
                  <a:moveTo>
                    <a:pt x="1199" y="510"/>
                  </a:moveTo>
                  <a:cubicBezTo>
                    <a:pt x="1199" y="510"/>
                    <a:pt x="1199" y="510"/>
                    <a:pt x="1199" y="510"/>
                  </a:cubicBezTo>
                  <a:cubicBezTo>
                    <a:pt x="1199" y="510"/>
                    <a:pt x="1199" y="510"/>
                    <a:pt x="1199" y="510"/>
                  </a:cubicBezTo>
                  <a:moveTo>
                    <a:pt x="1199" y="510"/>
                  </a:moveTo>
                  <a:cubicBezTo>
                    <a:pt x="1199" y="510"/>
                    <a:pt x="1199" y="510"/>
                    <a:pt x="1199" y="510"/>
                  </a:cubicBezTo>
                  <a:cubicBezTo>
                    <a:pt x="1199" y="510"/>
                    <a:pt x="1199" y="510"/>
                    <a:pt x="1199" y="510"/>
                  </a:cubicBezTo>
                  <a:moveTo>
                    <a:pt x="1200" y="510"/>
                  </a:moveTo>
                  <a:cubicBezTo>
                    <a:pt x="1199" y="510"/>
                    <a:pt x="1199" y="510"/>
                    <a:pt x="1199" y="510"/>
                  </a:cubicBezTo>
                  <a:cubicBezTo>
                    <a:pt x="1200" y="510"/>
                    <a:pt x="1200" y="510"/>
                    <a:pt x="1200" y="510"/>
                  </a:cubicBezTo>
                  <a:moveTo>
                    <a:pt x="1200" y="510"/>
                  </a:moveTo>
                  <a:cubicBezTo>
                    <a:pt x="1200" y="510"/>
                    <a:pt x="1200" y="510"/>
                    <a:pt x="1200" y="510"/>
                  </a:cubicBezTo>
                  <a:cubicBezTo>
                    <a:pt x="1200" y="510"/>
                    <a:pt x="1200" y="510"/>
                    <a:pt x="1200" y="510"/>
                  </a:cubicBezTo>
                  <a:moveTo>
                    <a:pt x="1200" y="510"/>
                  </a:moveTo>
                  <a:cubicBezTo>
                    <a:pt x="1200" y="510"/>
                    <a:pt x="1200" y="510"/>
                    <a:pt x="1200" y="510"/>
                  </a:cubicBezTo>
                  <a:cubicBezTo>
                    <a:pt x="1200" y="510"/>
                    <a:pt x="1200" y="510"/>
                    <a:pt x="1200" y="510"/>
                  </a:cubicBezTo>
                  <a:moveTo>
                    <a:pt x="1200" y="510"/>
                  </a:moveTo>
                  <a:cubicBezTo>
                    <a:pt x="1200" y="510"/>
                    <a:pt x="1200" y="510"/>
                    <a:pt x="1200" y="510"/>
                  </a:cubicBezTo>
                  <a:cubicBezTo>
                    <a:pt x="1200" y="510"/>
                    <a:pt x="1200" y="510"/>
                    <a:pt x="1200" y="510"/>
                  </a:cubicBezTo>
                  <a:moveTo>
                    <a:pt x="1200" y="510"/>
                  </a:moveTo>
                  <a:cubicBezTo>
                    <a:pt x="1200" y="510"/>
                    <a:pt x="1200" y="510"/>
                    <a:pt x="1200" y="510"/>
                  </a:cubicBezTo>
                  <a:cubicBezTo>
                    <a:pt x="1200" y="510"/>
                    <a:pt x="1200" y="510"/>
                    <a:pt x="1200" y="510"/>
                  </a:cubicBezTo>
                  <a:moveTo>
                    <a:pt x="1200" y="510"/>
                  </a:moveTo>
                  <a:cubicBezTo>
                    <a:pt x="1200" y="510"/>
                    <a:pt x="1200" y="510"/>
                    <a:pt x="1200" y="510"/>
                  </a:cubicBezTo>
                  <a:cubicBezTo>
                    <a:pt x="1200" y="510"/>
                    <a:pt x="1200" y="510"/>
                    <a:pt x="1200" y="510"/>
                  </a:cubicBezTo>
                  <a:moveTo>
                    <a:pt x="676" y="509"/>
                  </a:moveTo>
                  <a:cubicBezTo>
                    <a:pt x="676" y="509"/>
                    <a:pt x="676" y="509"/>
                    <a:pt x="676" y="509"/>
                  </a:cubicBezTo>
                  <a:cubicBezTo>
                    <a:pt x="676" y="509"/>
                    <a:pt x="676" y="509"/>
                    <a:pt x="676" y="509"/>
                  </a:cubicBezTo>
                  <a:moveTo>
                    <a:pt x="676" y="509"/>
                  </a:moveTo>
                  <a:cubicBezTo>
                    <a:pt x="676" y="509"/>
                    <a:pt x="676" y="509"/>
                    <a:pt x="676" y="509"/>
                  </a:cubicBezTo>
                  <a:cubicBezTo>
                    <a:pt x="676" y="509"/>
                    <a:pt x="676" y="509"/>
                    <a:pt x="676" y="509"/>
                  </a:cubicBezTo>
                  <a:moveTo>
                    <a:pt x="676" y="509"/>
                  </a:moveTo>
                  <a:cubicBezTo>
                    <a:pt x="676" y="509"/>
                    <a:pt x="676" y="509"/>
                    <a:pt x="676" y="509"/>
                  </a:cubicBezTo>
                  <a:cubicBezTo>
                    <a:pt x="676" y="509"/>
                    <a:pt x="676" y="509"/>
                    <a:pt x="676" y="509"/>
                  </a:cubicBezTo>
                  <a:moveTo>
                    <a:pt x="676" y="509"/>
                  </a:moveTo>
                  <a:cubicBezTo>
                    <a:pt x="677" y="509"/>
                    <a:pt x="677" y="509"/>
                    <a:pt x="677" y="509"/>
                  </a:cubicBezTo>
                  <a:cubicBezTo>
                    <a:pt x="676" y="509"/>
                    <a:pt x="676" y="509"/>
                    <a:pt x="676" y="509"/>
                  </a:cubicBezTo>
                  <a:moveTo>
                    <a:pt x="677" y="509"/>
                  </a:moveTo>
                  <a:cubicBezTo>
                    <a:pt x="677" y="509"/>
                    <a:pt x="677" y="509"/>
                    <a:pt x="677" y="509"/>
                  </a:cubicBezTo>
                  <a:cubicBezTo>
                    <a:pt x="677" y="509"/>
                    <a:pt x="677" y="509"/>
                    <a:pt x="677" y="509"/>
                  </a:cubicBezTo>
                  <a:moveTo>
                    <a:pt x="677" y="509"/>
                  </a:moveTo>
                  <a:cubicBezTo>
                    <a:pt x="677" y="509"/>
                    <a:pt x="677" y="509"/>
                    <a:pt x="677" y="509"/>
                  </a:cubicBezTo>
                  <a:cubicBezTo>
                    <a:pt x="677" y="509"/>
                    <a:pt x="677" y="509"/>
                    <a:pt x="677" y="509"/>
                  </a:cubicBezTo>
                  <a:moveTo>
                    <a:pt x="677" y="509"/>
                  </a:moveTo>
                  <a:cubicBezTo>
                    <a:pt x="677" y="509"/>
                    <a:pt x="677" y="509"/>
                    <a:pt x="677" y="509"/>
                  </a:cubicBezTo>
                  <a:cubicBezTo>
                    <a:pt x="677" y="509"/>
                    <a:pt x="677" y="509"/>
                    <a:pt x="677" y="509"/>
                  </a:cubicBezTo>
                  <a:moveTo>
                    <a:pt x="677" y="509"/>
                  </a:moveTo>
                  <a:cubicBezTo>
                    <a:pt x="677" y="509"/>
                    <a:pt x="677" y="509"/>
                    <a:pt x="677" y="509"/>
                  </a:cubicBezTo>
                  <a:cubicBezTo>
                    <a:pt x="677" y="509"/>
                    <a:pt x="677" y="509"/>
                    <a:pt x="677" y="509"/>
                  </a:cubicBezTo>
                  <a:moveTo>
                    <a:pt x="677" y="509"/>
                  </a:moveTo>
                  <a:cubicBezTo>
                    <a:pt x="677" y="509"/>
                    <a:pt x="677" y="509"/>
                    <a:pt x="677" y="509"/>
                  </a:cubicBezTo>
                  <a:cubicBezTo>
                    <a:pt x="677" y="509"/>
                    <a:pt x="677" y="509"/>
                    <a:pt x="677" y="509"/>
                  </a:cubicBezTo>
                  <a:moveTo>
                    <a:pt x="677" y="509"/>
                  </a:moveTo>
                  <a:cubicBezTo>
                    <a:pt x="677" y="509"/>
                    <a:pt x="677" y="509"/>
                    <a:pt x="677" y="509"/>
                  </a:cubicBezTo>
                  <a:cubicBezTo>
                    <a:pt x="677" y="509"/>
                    <a:pt x="677" y="509"/>
                    <a:pt x="677" y="509"/>
                  </a:cubicBezTo>
                  <a:moveTo>
                    <a:pt x="677" y="509"/>
                  </a:moveTo>
                  <a:cubicBezTo>
                    <a:pt x="677" y="509"/>
                    <a:pt x="677" y="509"/>
                    <a:pt x="677" y="509"/>
                  </a:cubicBezTo>
                  <a:cubicBezTo>
                    <a:pt x="677" y="509"/>
                    <a:pt x="677" y="509"/>
                    <a:pt x="677" y="509"/>
                  </a:cubicBezTo>
                  <a:moveTo>
                    <a:pt x="677" y="509"/>
                  </a:moveTo>
                  <a:cubicBezTo>
                    <a:pt x="677" y="509"/>
                    <a:pt x="677" y="509"/>
                    <a:pt x="677" y="509"/>
                  </a:cubicBezTo>
                  <a:cubicBezTo>
                    <a:pt x="677" y="509"/>
                    <a:pt x="677" y="509"/>
                    <a:pt x="677" y="509"/>
                  </a:cubicBezTo>
                  <a:moveTo>
                    <a:pt x="677" y="509"/>
                  </a:moveTo>
                  <a:cubicBezTo>
                    <a:pt x="677" y="509"/>
                    <a:pt x="677" y="509"/>
                    <a:pt x="677" y="509"/>
                  </a:cubicBezTo>
                  <a:cubicBezTo>
                    <a:pt x="677" y="509"/>
                    <a:pt x="677" y="509"/>
                    <a:pt x="677" y="509"/>
                  </a:cubicBezTo>
                  <a:moveTo>
                    <a:pt x="677" y="509"/>
                  </a:moveTo>
                  <a:cubicBezTo>
                    <a:pt x="677" y="509"/>
                    <a:pt x="677" y="509"/>
                    <a:pt x="677" y="509"/>
                  </a:cubicBezTo>
                  <a:cubicBezTo>
                    <a:pt x="677" y="509"/>
                    <a:pt x="677" y="509"/>
                    <a:pt x="677" y="509"/>
                  </a:cubicBezTo>
                  <a:moveTo>
                    <a:pt x="677" y="509"/>
                  </a:moveTo>
                  <a:cubicBezTo>
                    <a:pt x="677" y="509"/>
                    <a:pt x="677" y="509"/>
                    <a:pt x="677" y="509"/>
                  </a:cubicBezTo>
                  <a:cubicBezTo>
                    <a:pt x="677" y="509"/>
                    <a:pt x="677" y="509"/>
                    <a:pt x="677" y="509"/>
                  </a:cubicBezTo>
                  <a:moveTo>
                    <a:pt x="677" y="509"/>
                  </a:moveTo>
                  <a:cubicBezTo>
                    <a:pt x="677" y="509"/>
                    <a:pt x="677" y="509"/>
                    <a:pt x="677" y="509"/>
                  </a:cubicBezTo>
                  <a:cubicBezTo>
                    <a:pt x="677" y="509"/>
                    <a:pt x="677" y="509"/>
                    <a:pt x="677" y="509"/>
                  </a:cubicBezTo>
                  <a:moveTo>
                    <a:pt x="672" y="509"/>
                  </a:moveTo>
                  <a:cubicBezTo>
                    <a:pt x="671" y="509"/>
                    <a:pt x="671" y="509"/>
                    <a:pt x="671" y="509"/>
                  </a:cubicBezTo>
                  <a:cubicBezTo>
                    <a:pt x="672" y="509"/>
                    <a:pt x="672" y="509"/>
                    <a:pt x="672" y="509"/>
                  </a:cubicBezTo>
                  <a:moveTo>
                    <a:pt x="675" y="509"/>
                  </a:moveTo>
                  <a:cubicBezTo>
                    <a:pt x="675" y="509"/>
                    <a:pt x="675" y="509"/>
                    <a:pt x="675" y="509"/>
                  </a:cubicBezTo>
                  <a:cubicBezTo>
                    <a:pt x="674" y="509"/>
                    <a:pt x="673" y="509"/>
                    <a:pt x="672" y="509"/>
                  </a:cubicBezTo>
                  <a:cubicBezTo>
                    <a:pt x="672" y="509"/>
                    <a:pt x="674" y="509"/>
                    <a:pt x="675" y="509"/>
                  </a:cubicBezTo>
                  <a:moveTo>
                    <a:pt x="675" y="509"/>
                  </a:moveTo>
                  <a:cubicBezTo>
                    <a:pt x="675" y="509"/>
                    <a:pt x="675" y="509"/>
                    <a:pt x="675" y="509"/>
                  </a:cubicBezTo>
                  <a:cubicBezTo>
                    <a:pt x="675" y="509"/>
                    <a:pt x="675" y="509"/>
                    <a:pt x="675" y="509"/>
                  </a:cubicBezTo>
                  <a:moveTo>
                    <a:pt x="675" y="509"/>
                  </a:moveTo>
                  <a:cubicBezTo>
                    <a:pt x="675" y="509"/>
                    <a:pt x="675" y="509"/>
                    <a:pt x="675" y="509"/>
                  </a:cubicBezTo>
                  <a:cubicBezTo>
                    <a:pt x="675" y="509"/>
                    <a:pt x="675" y="509"/>
                    <a:pt x="675" y="509"/>
                  </a:cubicBezTo>
                  <a:moveTo>
                    <a:pt x="675" y="509"/>
                  </a:moveTo>
                  <a:cubicBezTo>
                    <a:pt x="675" y="509"/>
                    <a:pt x="675" y="509"/>
                    <a:pt x="675" y="509"/>
                  </a:cubicBezTo>
                  <a:cubicBezTo>
                    <a:pt x="675" y="509"/>
                    <a:pt x="675" y="509"/>
                    <a:pt x="675" y="509"/>
                  </a:cubicBezTo>
                  <a:moveTo>
                    <a:pt x="675" y="509"/>
                  </a:moveTo>
                  <a:cubicBezTo>
                    <a:pt x="675" y="509"/>
                    <a:pt x="675" y="509"/>
                    <a:pt x="675" y="509"/>
                  </a:cubicBezTo>
                  <a:cubicBezTo>
                    <a:pt x="675" y="509"/>
                    <a:pt x="675" y="509"/>
                    <a:pt x="675" y="509"/>
                  </a:cubicBezTo>
                  <a:moveTo>
                    <a:pt x="675" y="509"/>
                  </a:moveTo>
                  <a:cubicBezTo>
                    <a:pt x="675" y="509"/>
                    <a:pt x="675" y="509"/>
                    <a:pt x="675" y="509"/>
                  </a:cubicBezTo>
                  <a:cubicBezTo>
                    <a:pt x="675" y="509"/>
                    <a:pt x="675" y="509"/>
                    <a:pt x="675" y="509"/>
                  </a:cubicBezTo>
                  <a:moveTo>
                    <a:pt x="646" y="506"/>
                  </a:moveTo>
                  <a:cubicBezTo>
                    <a:pt x="646" y="506"/>
                    <a:pt x="646" y="506"/>
                    <a:pt x="646" y="506"/>
                  </a:cubicBezTo>
                  <a:cubicBezTo>
                    <a:pt x="646" y="506"/>
                    <a:pt x="646" y="506"/>
                    <a:pt x="646" y="506"/>
                  </a:cubicBezTo>
                  <a:moveTo>
                    <a:pt x="646" y="506"/>
                  </a:moveTo>
                  <a:cubicBezTo>
                    <a:pt x="646" y="506"/>
                    <a:pt x="646" y="506"/>
                    <a:pt x="646" y="506"/>
                  </a:cubicBezTo>
                  <a:cubicBezTo>
                    <a:pt x="646" y="506"/>
                    <a:pt x="646" y="506"/>
                    <a:pt x="646" y="506"/>
                  </a:cubicBezTo>
                  <a:moveTo>
                    <a:pt x="646" y="506"/>
                  </a:moveTo>
                  <a:cubicBezTo>
                    <a:pt x="646" y="506"/>
                    <a:pt x="646" y="506"/>
                    <a:pt x="646" y="506"/>
                  </a:cubicBezTo>
                  <a:cubicBezTo>
                    <a:pt x="646" y="506"/>
                    <a:pt x="646" y="506"/>
                    <a:pt x="646" y="506"/>
                  </a:cubicBezTo>
                  <a:moveTo>
                    <a:pt x="646" y="506"/>
                  </a:moveTo>
                  <a:cubicBezTo>
                    <a:pt x="646" y="506"/>
                    <a:pt x="646" y="506"/>
                    <a:pt x="646" y="506"/>
                  </a:cubicBezTo>
                  <a:cubicBezTo>
                    <a:pt x="646" y="506"/>
                    <a:pt x="646" y="506"/>
                    <a:pt x="646" y="506"/>
                  </a:cubicBezTo>
                  <a:moveTo>
                    <a:pt x="646" y="506"/>
                  </a:moveTo>
                  <a:cubicBezTo>
                    <a:pt x="646" y="506"/>
                    <a:pt x="646" y="506"/>
                    <a:pt x="646" y="506"/>
                  </a:cubicBezTo>
                  <a:cubicBezTo>
                    <a:pt x="646" y="506"/>
                    <a:pt x="646" y="506"/>
                    <a:pt x="646" y="506"/>
                  </a:cubicBezTo>
                  <a:cubicBezTo>
                    <a:pt x="646" y="506"/>
                    <a:pt x="646" y="506"/>
                    <a:pt x="646" y="506"/>
                  </a:cubicBezTo>
                  <a:moveTo>
                    <a:pt x="646" y="506"/>
                  </a:moveTo>
                  <a:cubicBezTo>
                    <a:pt x="646" y="506"/>
                    <a:pt x="646" y="506"/>
                    <a:pt x="646" y="506"/>
                  </a:cubicBezTo>
                  <a:cubicBezTo>
                    <a:pt x="646" y="506"/>
                    <a:pt x="646" y="506"/>
                    <a:pt x="646" y="506"/>
                  </a:cubicBezTo>
                  <a:moveTo>
                    <a:pt x="646" y="506"/>
                  </a:moveTo>
                  <a:cubicBezTo>
                    <a:pt x="646" y="506"/>
                    <a:pt x="646" y="506"/>
                    <a:pt x="646" y="506"/>
                  </a:cubicBezTo>
                  <a:cubicBezTo>
                    <a:pt x="646" y="506"/>
                    <a:pt x="646" y="506"/>
                    <a:pt x="646" y="506"/>
                  </a:cubicBezTo>
                  <a:moveTo>
                    <a:pt x="647" y="506"/>
                  </a:moveTo>
                  <a:cubicBezTo>
                    <a:pt x="647" y="506"/>
                    <a:pt x="647" y="506"/>
                    <a:pt x="646" y="506"/>
                  </a:cubicBezTo>
                  <a:cubicBezTo>
                    <a:pt x="647" y="506"/>
                    <a:pt x="647" y="506"/>
                    <a:pt x="647" y="506"/>
                  </a:cubicBezTo>
                  <a:cubicBezTo>
                    <a:pt x="647" y="506"/>
                    <a:pt x="647" y="506"/>
                    <a:pt x="647" y="506"/>
                  </a:cubicBezTo>
                  <a:cubicBezTo>
                    <a:pt x="647" y="506"/>
                    <a:pt x="647" y="506"/>
                    <a:pt x="647" y="506"/>
                  </a:cubicBezTo>
                  <a:moveTo>
                    <a:pt x="647" y="506"/>
                  </a:moveTo>
                  <a:cubicBezTo>
                    <a:pt x="647" y="506"/>
                    <a:pt x="647" y="506"/>
                    <a:pt x="647" y="506"/>
                  </a:cubicBezTo>
                  <a:cubicBezTo>
                    <a:pt x="647" y="506"/>
                    <a:pt x="647" y="506"/>
                    <a:pt x="647" y="506"/>
                  </a:cubicBezTo>
                  <a:moveTo>
                    <a:pt x="647" y="506"/>
                  </a:moveTo>
                  <a:cubicBezTo>
                    <a:pt x="647" y="506"/>
                    <a:pt x="647" y="506"/>
                    <a:pt x="647" y="506"/>
                  </a:cubicBezTo>
                  <a:cubicBezTo>
                    <a:pt x="647" y="506"/>
                    <a:pt x="647" y="506"/>
                    <a:pt x="647" y="506"/>
                  </a:cubicBezTo>
                  <a:moveTo>
                    <a:pt x="647" y="506"/>
                  </a:moveTo>
                  <a:cubicBezTo>
                    <a:pt x="647" y="506"/>
                    <a:pt x="647" y="506"/>
                    <a:pt x="647" y="506"/>
                  </a:cubicBezTo>
                  <a:cubicBezTo>
                    <a:pt x="647" y="506"/>
                    <a:pt x="647" y="506"/>
                    <a:pt x="647" y="506"/>
                  </a:cubicBezTo>
                  <a:moveTo>
                    <a:pt x="647" y="506"/>
                  </a:moveTo>
                  <a:cubicBezTo>
                    <a:pt x="647" y="506"/>
                    <a:pt x="647" y="506"/>
                    <a:pt x="647" y="506"/>
                  </a:cubicBezTo>
                  <a:cubicBezTo>
                    <a:pt x="647" y="506"/>
                    <a:pt x="647" y="506"/>
                    <a:pt x="647" y="506"/>
                  </a:cubicBezTo>
                  <a:moveTo>
                    <a:pt x="706" y="504"/>
                  </a:moveTo>
                  <a:cubicBezTo>
                    <a:pt x="706" y="504"/>
                    <a:pt x="706" y="504"/>
                    <a:pt x="706" y="504"/>
                  </a:cubicBezTo>
                  <a:cubicBezTo>
                    <a:pt x="706" y="504"/>
                    <a:pt x="706" y="504"/>
                    <a:pt x="706" y="504"/>
                  </a:cubicBezTo>
                  <a:moveTo>
                    <a:pt x="706" y="504"/>
                  </a:moveTo>
                  <a:cubicBezTo>
                    <a:pt x="706" y="504"/>
                    <a:pt x="706" y="504"/>
                    <a:pt x="706" y="504"/>
                  </a:cubicBezTo>
                  <a:cubicBezTo>
                    <a:pt x="706" y="504"/>
                    <a:pt x="706" y="504"/>
                    <a:pt x="706" y="504"/>
                  </a:cubicBezTo>
                  <a:moveTo>
                    <a:pt x="706" y="504"/>
                  </a:moveTo>
                  <a:cubicBezTo>
                    <a:pt x="706" y="504"/>
                    <a:pt x="706" y="504"/>
                    <a:pt x="706" y="504"/>
                  </a:cubicBezTo>
                  <a:cubicBezTo>
                    <a:pt x="706" y="504"/>
                    <a:pt x="706" y="504"/>
                    <a:pt x="706" y="504"/>
                  </a:cubicBezTo>
                  <a:moveTo>
                    <a:pt x="706" y="504"/>
                  </a:moveTo>
                  <a:cubicBezTo>
                    <a:pt x="706" y="504"/>
                    <a:pt x="706" y="504"/>
                    <a:pt x="706" y="504"/>
                  </a:cubicBezTo>
                  <a:cubicBezTo>
                    <a:pt x="706" y="504"/>
                    <a:pt x="706" y="504"/>
                    <a:pt x="706" y="504"/>
                  </a:cubicBezTo>
                  <a:moveTo>
                    <a:pt x="706" y="504"/>
                  </a:moveTo>
                  <a:cubicBezTo>
                    <a:pt x="706" y="504"/>
                    <a:pt x="706" y="504"/>
                    <a:pt x="706" y="504"/>
                  </a:cubicBezTo>
                  <a:cubicBezTo>
                    <a:pt x="706" y="504"/>
                    <a:pt x="706" y="504"/>
                    <a:pt x="706" y="504"/>
                  </a:cubicBezTo>
                  <a:moveTo>
                    <a:pt x="706" y="504"/>
                  </a:moveTo>
                  <a:cubicBezTo>
                    <a:pt x="706" y="504"/>
                    <a:pt x="706" y="504"/>
                    <a:pt x="706" y="504"/>
                  </a:cubicBezTo>
                  <a:cubicBezTo>
                    <a:pt x="706" y="504"/>
                    <a:pt x="706" y="504"/>
                    <a:pt x="706" y="504"/>
                  </a:cubicBezTo>
                  <a:moveTo>
                    <a:pt x="706" y="504"/>
                  </a:moveTo>
                  <a:cubicBezTo>
                    <a:pt x="706" y="504"/>
                    <a:pt x="706" y="504"/>
                    <a:pt x="706" y="504"/>
                  </a:cubicBezTo>
                  <a:cubicBezTo>
                    <a:pt x="706" y="504"/>
                    <a:pt x="706" y="504"/>
                    <a:pt x="706" y="504"/>
                  </a:cubicBezTo>
                  <a:moveTo>
                    <a:pt x="707" y="504"/>
                  </a:moveTo>
                  <a:cubicBezTo>
                    <a:pt x="706" y="504"/>
                    <a:pt x="706" y="504"/>
                    <a:pt x="706"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7" y="504"/>
                  </a:moveTo>
                  <a:cubicBezTo>
                    <a:pt x="707" y="504"/>
                    <a:pt x="707" y="504"/>
                    <a:pt x="707" y="504"/>
                  </a:cubicBezTo>
                  <a:cubicBezTo>
                    <a:pt x="707" y="504"/>
                    <a:pt x="707" y="504"/>
                    <a:pt x="707" y="504"/>
                  </a:cubicBezTo>
                  <a:moveTo>
                    <a:pt x="708" y="503"/>
                  </a:moveTo>
                  <a:cubicBezTo>
                    <a:pt x="708" y="503"/>
                    <a:pt x="708" y="503"/>
                    <a:pt x="708" y="503"/>
                  </a:cubicBezTo>
                  <a:cubicBezTo>
                    <a:pt x="708" y="503"/>
                    <a:pt x="708" y="503"/>
                    <a:pt x="708" y="503"/>
                  </a:cubicBezTo>
                  <a:moveTo>
                    <a:pt x="708" y="502"/>
                  </a:moveTo>
                  <a:cubicBezTo>
                    <a:pt x="708" y="503"/>
                    <a:pt x="708" y="503"/>
                    <a:pt x="708" y="503"/>
                  </a:cubicBezTo>
                  <a:cubicBezTo>
                    <a:pt x="708" y="502"/>
                    <a:pt x="708" y="502"/>
                    <a:pt x="708" y="502"/>
                  </a:cubicBezTo>
                  <a:moveTo>
                    <a:pt x="708" y="502"/>
                  </a:moveTo>
                  <a:cubicBezTo>
                    <a:pt x="708" y="502"/>
                    <a:pt x="708" y="502"/>
                    <a:pt x="708" y="502"/>
                  </a:cubicBezTo>
                  <a:cubicBezTo>
                    <a:pt x="708" y="502"/>
                    <a:pt x="708" y="502"/>
                    <a:pt x="708" y="502"/>
                  </a:cubicBezTo>
                  <a:moveTo>
                    <a:pt x="708" y="502"/>
                  </a:moveTo>
                  <a:cubicBezTo>
                    <a:pt x="708" y="502"/>
                    <a:pt x="708" y="502"/>
                    <a:pt x="708" y="502"/>
                  </a:cubicBezTo>
                  <a:cubicBezTo>
                    <a:pt x="708" y="502"/>
                    <a:pt x="708" y="502"/>
                    <a:pt x="708" y="502"/>
                  </a:cubicBezTo>
                  <a:moveTo>
                    <a:pt x="709" y="502"/>
                  </a:moveTo>
                  <a:cubicBezTo>
                    <a:pt x="708" y="502"/>
                    <a:pt x="708" y="502"/>
                    <a:pt x="708" y="502"/>
                  </a:cubicBezTo>
                  <a:cubicBezTo>
                    <a:pt x="709" y="502"/>
                    <a:pt x="709" y="502"/>
                    <a:pt x="709" y="502"/>
                  </a:cubicBezTo>
                  <a:moveTo>
                    <a:pt x="709" y="502"/>
                  </a:moveTo>
                  <a:cubicBezTo>
                    <a:pt x="709" y="502"/>
                    <a:pt x="709" y="502"/>
                    <a:pt x="709" y="502"/>
                  </a:cubicBezTo>
                  <a:cubicBezTo>
                    <a:pt x="709" y="502"/>
                    <a:pt x="709" y="502"/>
                    <a:pt x="709" y="502"/>
                  </a:cubicBezTo>
                  <a:moveTo>
                    <a:pt x="709" y="502"/>
                  </a:moveTo>
                  <a:cubicBezTo>
                    <a:pt x="709" y="502"/>
                    <a:pt x="709" y="502"/>
                    <a:pt x="709" y="502"/>
                  </a:cubicBezTo>
                  <a:cubicBezTo>
                    <a:pt x="709" y="502"/>
                    <a:pt x="709" y="502"/>
                    <a:pt x="709" y="502"/>
                  </a:cubicBezTo>
                  <a:moveTo>
                    <a:pt x="709" y="502"/>
                  </a:moveTo>
                  <a:cubicBezTo>
                    <a:pt x="709" y="502"/>
                    <a:pt x="709" y="502"/>
                    <a:pt x="709" y="502"/>
                  </a:cubicBezTo>
                  <a:cubicBezTo>
                    <a:pt x="709" y="502"/>
                    <a:pt x="709" y="502"/>
                    <a:pt x="709" y="502"/>
                  </a:cubicBezTo>
                  <a:moveTo>
                    <a:pt x="709" y="502"/>
                  </a:moveTo>
                  <a:cubicBezTo>
                    <a:pt x="709" y="502"/>
                    <a:pt x="709" y="502"/>
                    <a:pt x="709" y="502"/>
                  </a:cubicBezTo>
                  <a:cubicBezTo>
                    <a:pt x="709" y="502"/>
                    <a:pt x="709" y="502"/>
                    <a:pt x="709" y="502"/>
                  </a:cubicBezTo>
                  <a:moveTo>
                    <a:pt x="709" y="502"/>
                  </a:moveTo>
                  <a:cubicBezTo>
                    <a:pt x="709" y="502"/>
                    <a:pt x="709" y="502"/>
                    <a:pt x="709" y="502"/>
                  </a:cubicBezTo>
                  <a:cubicBezTo>
                    <a:pt x="709" y="502"/>
                    <a:pt x="709" y="502"/>
                    <a:pt x="709" y="502"/>
                  </a:cubicBezTo>
                  <a:moveTo>
                    <a:pt x="709" y="502"/>
                  </a:moveTo>
                  <a:cubicBezTo>
                    <a:pt x="709" y="502"/>
                    <a:pt x="709" y="502"/>
                    <a:pt x="709" y="502"/>
                  </a:cubicBezTo>
                  <a:cubicBezTo>
                    <a:pt x="709" y="502"/>
                    <a:pt x="709" y="502"/>
                    <a:pt x="709" y="502"/>
                  </a:cubicBezTo>
                  <a:moveTo>
                    <a:pt x="709" y="502"/>
                  </a:moveTo>
                  <a:cubicBezTo>
                    <a:pt x="709" y="502"/>
                    <a:pt x="709" y="502"/>
                    <a:pt x="709" y="502"/>
                  </a:cubicBezTo>
                  <a:cubicBezTo>
                    <a:pt x="709" y="502"/>
                    <a:pt x="709" y="502"/>
                    <a:pt x="709" y="502"/>
                  </a:cubicBezTo>
                  <a:moveTo>
                    <a:pt x="709" y="502"/>
                  </a:moveTo>
                  <a:cubicBezTo>
                    <a:pt x="709" y="502"/>
                    <a:pt x="709" y="502"/>
                    <a:pt x="709" y="502"/>
                  </a:cubicBezTo>
                  <a:cubicBezTo>
                    <a:pt x="709" y="502"/>
                    <a:pt x="709" y="502"/>
                    <a:pt x="709" y="502"/>
                  </a:cubicBezTo>
                  <a:moveTo>
                    <a:pt x="709" y="502"/>
                  </a:moveTo>
                  <a:cubicBezTo>
                    <a:pt x="709" y="502"/>
                    <a:pt x="709" y="502"/>
                    <a:pt x="709" y="502"/>
                  </a:cubicBezTo>
                  <a:cubicBezTo>
                    <a:pt x="709" y="502"/>
                    <a:pt x="709" y="502"/>
                    <a:pt x="709" y="502"/>
                  </a:cubicBezTo>
                  <a:moveTo>
                    <a:pt x="709" y="502"/>
                  </a:moveTo>
                  <a:cubicBezTo>
                    <a:pt x="709" y="502"/>
                    <a:pt x="709" y="502"/>
                    <a:pt x="709" y="502"/>
                  </a:cubicBezTo>
                  <a:cubicBezTo>
                    <a:pt x="709" y="502"/>
                    <a:pt x="709" y="502"/>
                    <a:pt x="709" y="502"/>
                  </a:cubicBezTo>
                  <a:moveTo>
                    <a:pt x="710" y="502"/>
                  </a:moveTo>
                  <a:cubicBezTo>
                    <a:pt x="709" y="502"/>
                    <a:pt x="709" y="502"/>
                    <a:pt x="709" y="502"/>
                  </a:cubicBezTo>
                  <a:cubicBezTo>
                    <a:pt x="710" y="502"/>
                    <a:pt x="710" y="502"/>
                    <a:pt x="710" y="502"/>
                  </a:cubicBezTo>
                  <a:moveTo>
                    <a:pt x="710" y="502"/>
                  </a:moveTo>
                  <a:cubicBezTo>
                    <a:pt x="710" y="502"/>
                    <a:pt x="710" y="502"/>
                    <a:pt x="710" y="502"/>
                  </a:cubicBezTo>
                  <a:cubicBezTo>
                    <a:pt x="710" y="502"/>
                    <a:pt x="710" y="502"/>
                    <a:pt x="710" y="502"/>
                  </a:cubicBezTo>
                  <a:moveTo>
                    <a:pt x="710" y="502"/>
                  </a:moveTo>
                  <a:cubicBezTo>
                    <a:pt x="710" y="502"/>
                    <a:pt x="710" y="502"/>
                    <a:pt x="710" y="502"/>
                  </a:cubicBezTo>
                  <a:cubicBezTo>
                    <a:pt x="710" y="502"/>
                    <a:pt x="710" y="502"/>
                    <a:pt x="710" y="502"/>
                  </a:cubicBezTo>
                  <a:moveTo>
                    <a:pt x="710" y="502"/>
                  </a:moveTo>
                  <a:cubicBezTo>
                    <a:pt x="710" y="502"/>
                    <a:pt x="710" y="502"/>
                    <a:pt x="710" y="502"/>
                  </a:cubicBezTo>
                  <a:cubicBezTo>
                    <a:pt x="710" y="502"/>
                    <a:pt x="710" y="502"/>
                    <a:pt x="710" y="502"/>
                  </a:cubicBezTo>
                  <a:moveTo>
                    <a:pt x="710" y="502"/>
                  </a:moveTo>
                  <a:cubicBezTo>
                    <a:pt x="710" y="502"/>
                    <a:pt x="710" y="502"/>
                    <a:pt x="710" y="502"/>
                  </a:cubicBezTo>
                  <a:cubicBezTo>
                    <a:pt x="710" y="502"/>
                    <a:pt x="710" y="502"/>
                    <a:pt x="710" y="502"/>
                  </a:cubicBezTo>
                  <a:moveTo>
                    <a:pt x="710" y="502"/>
                  </a:moveTo>
                  <a:cubicBezTo>
                    <a:pt x="710" y="502"/>
                    <a:pt x="710" y="502"/>
                    <a:pt x="710" y="502"/>
                  </a:cubicBezTo>
                  <a:cubicBezTo>
                    <a:pt x="710" y="502"/>
                    <a:pt x="710" y="502"/>
                    <a:pt x="710" y="502"/>
                  </a:cubicBezTo>
                  <a:moveTo>
                    <a:pt x="710" y="502"/>
                  </a:moveTo>
                  <a:cubicBezTo>
                    <a:pt x="710" y="502"/>
                    <a:pt x="710" y="502"/>
                    <a:pt x="710" y="502"/>
                  </a:cubicBezTo>
                  <a:cubicBezTo>
                    <a:pt x="710" y="502"/>
                    <a:pt x="710" y="502"/>
                    <a:pt x="710" y="502"/>
                  </a:cubicBezTo>
                  <a:moveTo>
                    <a:pt x="710" y="502"/>
                  </a:moveTo>
                  <a:cubicBezTo>
                    <a:pt x="710" y="502"/>
                    <a:pt x="710" y="502"/>
                    <a:pt x="710" y="502"/>
                  </a:cubicBezTo>
                  <a:cubicBezTo>
                    <a:pt x="710" y="502"/>
                    <a:pt x="710" y="502"/>
                    <a:pt x="710" y="502"/>
                  </a:cubicBezTo>
                  <a:moveTo>
                    <a:pt x="710" y="501"/>
                  </a:moveTo>
                  <a:cubicBezTo>
                    <a:pt x="710" y="502"/>
                    <a:pt x="710" y="502"/>
                    <a:pt x="710" y="502"/>
                  </a:cubicBezTo>
                  <a:cubicBezTo>
                    <a:pt x="710" y="501"/>
                    <a:pt x="710" y="501"/>
                    <a:pt x="710" y="501"/>
                  </a:cubicBezTo>
                  <a:moveTo>
                    <a:pt x="710" y="501"/>
                  </a:moveTo>
                  <a:cubicBezTo>
                    <a:pt x="710" y="501"/>
                    <a:pt x="710" y="501"/>
                    <a:pt x="710" y="501"/>
                  </a:cubicBezTo>
                  <a:cubicBezTo>
                    <a:pt x="710" y="501"/>
                    <a:pt x="710" y="501"/>
                    <a:pt x="710" y="501"/>
                  </a:cubicBezTo>
                  <a:moveTo>
                    <a:pt x="710" y="501"/>
                  </a:moveTo>
                  <a:cubicBezTo>
                    <a:pt x="710" y="501"/>
                    <a:pt x="710" y="501"/>
                    <a:pt x="710" y="501"/>
                  </a:cubicBezTo>
                  <a:cubicBezTo>
                    <a:pt x="710" y="501"/>
                    <a:pt x="710" y="501"/>
                    <a:pt x="710" y="501"/>
                  </a:cubicBezTo>
                  <a:moveTo>
                    <a:pt x="710" y="501"/>
                  </a:moveTo>
                  <a:cubicBezTo>
                    <a:pt x="710" y="501"/>
                    <a:pt x="710" y="501"/>
                    <a:pt x="710" y="501"/>
                  </a:cubicBezTo>
                  <a:cubicBezTo>
                    <a:pt x="710" y="501"/>
                    <a:pt x="710" y="501"/>
                    <a:pt x="710" y="501"/>
                  </a:cubicBezTo>
                  <a:moveTo>
                    <a:pt x="710" y="501"/>
                  </a:moveTo>
                  <a:cubicBezTo>
                    <a:pt x="710" y="501"/>
                    <a:pt x="710" y="501"/>
                    <a:pt x="710" y="501"/>
                  </a:cubicBezTo>
                  <a:cubicBezTo>
                    <a:pt x="710" y="501"/>
                    <a:pt x="710" y="501"/>
                    <a:pt x="710" y="501"/>
                  </a:cubicBezTo>
                  <a:moveTo>
                    <a:pt x="710" y="501"/>
                  </a:moveTo>
                  <a:cubicBezTo>
                    <a:pt x="710" y="501"/>
                    <a:pt x="710" y="501"/>
                    <a:pt x="710" y="501"/>
                  </a:cubicBezTo>
                  <a:cubicBezTo>
                    <a:pt x="710" y="501"/>
                    <a:pt x="710" y="501"/>
                    <a:pt x="710" y="501"/>
                  </a:cubicBezTo>
                  <a:moveTo>
                    <a:pt x="710" y="501"/>
                  </a:moveTo>
                  <a:cubicBezTo>
                    <a:pt x="710" y="501"/>
                    <a:pt x="710" y="501"/>
                    <a:pt x="710" y="501"/>
                  </a:cubicBezTo>
                  <a:cubicBezTo>
                    <a:pt x="710" y="501"/>
                    <a:pt x="710" y="501"/>
                    <a:pt x="710" y="501"/>
                  </a:cubicBezTo>
                  <a:moveTo>
                    <a:pt x="711" y="501"/>
                  </a:moveTo>
                  <a:cubicBezTo>
                    <a:pt x="711" y="501"/>
                    <a:pt x="711" y="501"/>
                    <a:pt x="711" y="501"/>
                  </a:cubicBezTo>
                  <a:cubicBezTo>
                    <a:pt x="711" y="501"/>
                    <a:pt x="711" y="501"/>
                    <a:pt x="711" y="501"/>
                  </a:cubicBezTo>
                  <a:cubicBezTo>
                    <a:pt x="711" y="501"/>
                    <a:pt x="711" y="501"/>
                    <a:pt x="711" y="501"/>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8" y="478"/>
                    <a:pt x="818" y="478"/>
                    <a:pt x="818" y="478"/>
                  </a:cubicBezTo>
                  <a:cubicBezTo>
                    <a:pt x="818" y="478"/>
                    <a:pt x="818" y="478"/>
                    <a:pt x="818" y="478"/>
                  </a:cubicBezTo>
                  <a:moveTo>
                    <a:pt x="818" y="478"/>
                  </a:moveTo>
                  <a:cubicBezTo>
                    <a:pt x="819" y="478"/>
                    <a:pt x="819" y="478"/>
                    <a:pt x="819" y="478"/>
                  </a:cubicBezTo>
                  <a:cubicBezTo>
                    <a:pt x="818" y="478"/>
                    <a:pt x="818" y="478"/>
                    <a:pt x="818" y="478"/>
                  </a:cubicBezTo>
                  <a:cubicBezTo>
                    <a:pt x="818" y="478"/>
                    <a:pt x="818" y="478"/>
                    <a:pt x="818" y="478"/>
                  </a:cubicBezTo>
                  <a:moveTo>
                    <a:pt x="805" y="478"/>
                  </a:moveTo>
                  <a:cubicBezTo>
                    <a:pt x="805" y="478"/>
                    <a:pt x="805" y="478"/>
                    <a:pt x="805" y="478"/>
                  </a:cubicBezTo>
                  <a:cubicBezTo>
                    <a:pt x="805" y="478"/>
                    <a:pt x="805" y="478"/>
                    <a:pt x="805" y="478"/>
                  </a:cubicBezTo>
                  <a:moveTo>
                    <a:pt x="805" y="478"/>
                  </a:moveTo>
                  <a:cubicBezTo>
                    <a:pt x="805" y="478"/>
                    <a:pt x="805" y="478"/>
                    <a:pt x="805" y="478"/>
                  </a:cubicBezTo>
                  <a:cubicBezTo>
                    <a:pt x="805" y="478"/>
                    <a:pt x="805" y="478"/>
                    <a:pt x="805" y="478"/>
                  </a:cubicBezTo>
                  <a:moveTo>
                    <a:pt x="805" y="478"/>
                  </a:moveTo>
                  <a:cubicBezTo>
                    <a:pt x="805" y="478"/>
                    <a:pt x="805" y="478"/>
                    <a:pt x="805" y="478"/>
                  </a:cubicBezTo>
                  <a:cubicBezTo>
                    <a:pt x="805" y="478"/>
                    <a:pt x="805" y="478"/>
                    <a:pt x="805" y="478"/>
                  </a:cubicBezTo>
                  <a:moveTo>
                    <a:pt x="806" y="478"/>
                  </a:moveTo>
                  <a:cubicBezTo>
                    <a:pt x="805" y="478"/>
                    <a:pt x="805" y="478"/>
                    <a:pt x="805" y="478"/>
                  </a:cubicBezTo>
                  <a:cubicBezTo>
                    <a:pt x="806" y="478"/>
                    <a:pt x="806" y="478"/>
                    <a:pt x="806" y="478"/>
                  </a:cubicBezTo>
                  <a:moveTo>
                    <a:pt x="806" y="478"/>
                  </a:moveTo>
                  <a:cubicBezTo>
                    <a:pt x="806" y="478"/>
                    <a:pt x="806" y="478"/>
                    <a:pt x="806" y="478"/>
                  </a:cubicBezTo>
                  <a:cubicBezTo>
                    <a:pt x="806" y="478"/>
                    <a:pt x="806" y="478"/>
                    <a:pt x="806" y="478"/>
                  </a:cubicBezTo>
                  <a:moveTo>
                    <a:pt x="806" y="478"/>
                  </a:moveTo>
                  <a:cubicBezTo>
                    <a:pt x="806" y="478"/>
                    <a:pt x="806" y="478"/>
                    <a:pt x="806" y="478"/>
                  </a:cubicBezTo>
                  <a:cubicBezTo>
                    <a:pt x="806" y="478"/>
                    <a:pt x="806" y="478"/>
                    <a:pt x="806" y="478"/>
                  </a:cubicBezTo>
                  <a:moveTo>
                    <a:pt x="806" y="478"/>
                  </a:moveTo>
                  <a:cubicBezTo>
                    <a:pt x="806" y="478"/>
                    <a:pt x="806" y="478"/>
                    <a:pt x="806" y="478"/>
                  </a:cubicBezTo>
                  <a:cubicBezTo>
                    <a:pt x="806" y="478"/>
                    <a:pt x="806" y="478"/>
                    <a:pt x="806" y="478"/>
                  </a:cubicBezTo>
                  <a:moveTo>
                    <a:pt x="806" y="478"/>
                  </a:moveTo>
                  <a:cubicBezTo>
                    <a:pt x="806" y="478"/>
                    <a:pt x="806" y="478"/>
                    <a:pt x="806" y="478"/>
                  </a:cubicBezTo>
                  <a:cubicBezTo>
                    <a:pt x="806" y="478"/>
                    <a:pt x="806" y="478"/>
                    <a:pt x="806" y="478"/>
                  </a:cubicBezTo>
                  <a:moveTo>
                    <a:pt x="807" y="478"/>
                  </a:moveTo>
                  <a:cubicBezTo>
                    <a:pt x="807" y="478"/>
                    <a:pt x="807" y="478"/>
                    <a:pt x="807" y="478"/>
                  </a:cubicBezTo>
                  <a:cubicBezTo>
                    <a:pt x="807" y="478"/>
                    <a:pt x="807" y="478"/>
                    <a:pt x="807" y="478"/>
                  </a:cubicBezTo>
                  <a:moveTo>
                    <a:pt x="807" y="478"/>
                  </a:moveTo>
                  <a:cubicBezTo>
                    <a:pt x="807" y="478"/>
                    <a:pt x="807" y="478"/>
                    <a:pt x="807" y="478"/>
                  </a:cubicBezTo>
                  <a:cubicBezTo>
                    <a:pt x="807" y="478"/>
                    <a:pt x="807" y="478"/>
                    <a:pt x="807" y="478"/>
                  </a:cubicBezTo>
                  <a:moveTo>
                    <a:pt x="807" y="478"/>
                  </a:moveTo>
                  <a:cubicBezTo>
                    <a:pt x="807" y="478"/>
                    <a:pt x="807" y="478"/>
                    <a:pt x="807" y="478"/>
                  </a:cubicBezTo>
                  <a:cubicBezTo>
                    <a:pt x="807" y="478"/>
                    <a:pt x="807" y="478"/>
                    <a:pt x="807" y="478"/>
                  </a:cubicBezTo>
                  <a:moveTo>
                    <a:pt x="807" y="478"/>
                  </a:moveTo>
                  <a:cubicBezTo>
                    <a:pt x="807" y="478"/>
                    <a:pt x="807" y="478"/>
                    <a:pt x="807" y="478"/>
                  </a:cubicBezTo>
                  <a:cubicBezTo>
                    <a:pt x="807" y="478"/>
                    <a:pt x="807" y="478"/>
                    <a:pt x="807" y="478"/>
                  </a:cubicBezTo>
                  <a:moveTo>
                    <a:pt x="807" y="478"/>
                  </a:moveTo>
                  <a:cubicBezTo>
                    <a:pt x="807" y="478"/>
                    <a:pt x="807" y="478"/>
                    <a:pt x="807" y="478"/>
                  </a:cubicBezTo>
                  <a:cubicBezTo>
                    <a:pt x="807" y="478"/>
                    <a:pt x="807" y="478"/>
                    <a:pt x="807" y="478"/>
                  </a:cubicBezTo>
                  <a:moveTo>
                    <a:pt x="807" y="478"/>
                  </a:moveTo>
                  <a:cubicBezTo>
                    <a:pt x="807" y="478"/>
                    <a:pt x="807" y="478"/>
                    <a:pt x="807" y="478"/>
                  </a:cubicBezTo>
                  <a:cubicBezTo>
                    <a:pt x="807" y="478"/>
                    <a:pt x="807" y="478"/>
                    <a:pt x="807" y="478"/>
                  </a:cubicBezTo>
                  <a:moveTo>
                    <a:pt x="807" y="478"/>
                  </a:moveTo>
                  <a:cubicBezTo>
                    <a:pt x="807" y="478"/>
                    <a:pt x="807" y="478"/>
                    <a:pt x="807" y="478"/>
                  </a:cubicBezTo>
                  <a:cubicBezTo>
                    <a:pt x="807" y="478"/>
                    <a:pt x="807" y="478"/>
                    <a:pt x="807" y="478"/>
                  </a:cubicBezTo>
                  <a:moveTo>
                    <a:pt x="807" y="478"/>
                  </a:moveTo>
                  <a:cubicBezTo>
                    <a:pt x="808" y="478"/>
                    <a:pt x="808" y="478"/>
                    <a:pt x="808" y="478"/>
                  </a:cubicBezTo>
                  <a:cubicBezTo>
                    <a:pt x="807" y="478"/>
                    <a:pt x="807" y="478"/>
                    <a:pt x="807" y="478"/>
                  </a:cubicBezTo>
                  <a:moveTo>
                    <a:pt x="808" y="478"/>
                  </a:moveTo>
                  <a:cubicBezTo>
                    <a:pt x="808" y="478"/>
                    <a:pt x="808" y="478"/>
                    <a:pt x="808" y="478"/>
                  </a:cubicBezTo>
                  <a:cubicBezTo>
                    <a:pt x="808" y="478"/>
                    <a:pt x="808" y="478"/>
                    <a:pt x="808" y="478"/>
                  </a:cubicBezTo>
                  <a:moveTo>
                    <a:pt x="808" y="478"/>
                  </a:moveTo>
                  <a:cubicBezTo>
                    <a:pt x="808" y="478"/>
                    <a:pt x="808" y="478"/>
                    <a:pt x="808" y="478"/>
                  </a:cubicBezTo>
                  <a:cubicBezTo>
                    <a:pt x="808" y="478"/>
                    <a:pt x="808" y="478"/>
                    <a:pt x="808" y="478"/>
                  </a:cubicBezTo>
                  <a:moveTo>
                    <a:pt x="808" y="478"/>
                  </a:moveTo>
                  <a:cubicBezTo>
                    <a:pt x="808" y="478"/>
                    <a:pt x="808" y="478"/>
                    <a:pt x="808" y="478"/>
                  </a:cubicBezTo>
                  <a:cubicBezTo>
                    <a:pt x="808" y="478"/>
                    <a:pt x="808" y="478"/>
                    <a:pt x="808" y="478"/>
                  </a:cubicBezTo>
                  <a:moveTo>
                    <a:pt x="808" y="478"/>
                  </a:moveTo>
                  <a:cubicBezTo>
                    <a:pt x="808" y="478"/>
                    <a:pt x="808" y="478"/>
                    <a:pt x="808" y="478"/>
                  </a:cubicBezTo>
                  <a:cubicBezTo>
                    <a:pt x="808" y="478"/>
                    <a:pt x="808" y="478"/>
                    <a:pt x="808" y="478"/>
                  </a:cubicBezTo>
                  <a:moveTo>
                    <a:pt x="808" y="478"/>
                  </a:moveTo>
                  <a:cubicBezTo>
                    <a:pt x="809" y="478"/>
                    <a:pt x="809" y="478"/>
                    <a:pt x="809" y="478"/>
                  </a:cubicBezTo>
                  <a:cubicBezTo>
                    <a:pt x="808" y="478"/>
                    <a:pt x="808" y="478"/>
                    <a:pt x="808" y="478"/>
                  </a:cubicBezTo>
                  <a:moveTo>
                    <a:pt x="809" y="478"/>
                  </a:moveTo>
                  <a:cubicBezTo>
                    <a:pt x="809" y="478"/>
                    <a:pt x="809" y="478"/>
                    <a:pt x="809" y="478"/>
                  </a:cubicBezTo>
                  <a:cubicBezTo>
                    <a:pt x="809" y="478"/>
                    <a:pt x="809" y="478"/>
                    <a:pt x="809" y="478"/>
                  </a:cubicBezTo>
                  <a:moveTo>
                    <a:pt x="809" y="478"/>
                  </a:moveTo>
                  <a:cubicBezTo>
                    <a:pt x="809" y="478"/>
                    <a:pt x="809" y="478"/>
                    <a:pt x="809" y="478"/>
                  </a:cubicBezTo>
                  <a:cubicBezTo>
                    <a:pt x="809" y="478"/>
                    <a:pt x="809" y="478"/>
                    <a:pt x="809" y="478"/>
                  </a:cubicBezTo>
                  <a:moveTo>
                    <a:pt x="809" y="478"/>
                  </a:moveTo>
                  <a:cubicBezTo>
                    <a:pt x="809" y="478"/>
                    <a:pt x="809" y="478"/>
                    <a:pt x="809" y="478"/>
                  </a:cubicBezTo>
                  <a:cubicBezTo>
                    <a:pt x="809" y="478"/>
                    <a:pt x="809" y="478"/>
                    <a:pt x="809" y="478"/>
                  </a:cubicBezTo>
                  <a:moveTo>
                    <a:pt x="809" y="478"/>
                  </a:moveTo>
                  <a:cubicBezTo>
                    <a:pt x="809" y="478"/>
                    <a:pt x="809" y="478"/>
                    <a:pt x="809" y="478"/>
                  </a:cubicBezTo>
                  <a:cubicBezTo>
                    <a:pt x="809" y="478"/>
                    <a:pt x="809" y="478"/>
                    <a:pt x="809" y="478"/>
                  </a:cubicBezTo>
                  <a:moveTo>
                    <a:pt x="810" y="478"/>
                  </a:moveTo>
                  <a:cubicBezTo>
                    <a:pt x="809" y="478"/>
                    <a:pt x="809" y="478"/>
                    <a:pt x="809" y="478"/>
                  </a:cubicBezTo>
                  <a:cubicBezTo>
                    <a:pt x="810" y="478"/>
                    <a:pt x="810" y="478"/>
                    <a:pt x="810" y="478"/>
                  </a:cubicBezTo>
                  <a:moveTo>
                    <a:pt x="810" y="478"/>
                  </a:moveTo>
                  <a:cubicBezTo>
                    <a:pt x="810" y="478"/>
                    <a:pt x="810" y="478"/>
                    <a:pt x="810" y="478"/>
                  </a:cubicBezTo>
                  <a:cubicBezTo>
                    <a:pt x="810" y="478"/>
                    <a:pt x="810" y="478"/>
                    <a:pt x="810" y="478"/>
                  </a:cubicBezTo>
                  <a:moveTo>
                    <a:pt x="810" y="478"/>
                  </a:moveTo>
                  <a:cubicBezTo>
                    <a:pt x="810" y="478"/>
                    <a:pt x="810" y="478"/>
                    <a:pt x="810" y="478"/>
                  </a:cubicBezTo>
                  <a:cubicBezTo>
                    <a:pt x="810" y="478"/>
                    <a:pt x="810" y="478"/>
                    <a:pt x="810" y="478"/>
                  </a:cubicBezTo>
                  <a:moveTo>
                    <a:pt x="810" y="478"/>
                  </a:moveTo>
                  <a:cubicBezTo>
                    <a:pt x="810" y="478"/>
                    <a:pt x="810" y="478"/>
                    <a:pt x="810" y="478"/>
                  </a:cubicBezTo>
                  <a:cubicBezTo>
                    <a:pt x="810" y="478"/>
                    <a:pt x="810" y="478"/>
                    <a:pt x="810" y="478"/>
                  </a:cubicBezTo>
                  <a:moveTo>
                    <a:pt x="810" y="478"/>
                  </a:moveTo>
                  <a:cubicBezTo>
                    <a:pt x="810" y="478"/>
                    <a:pt x="810" y="478"/>
                    <a:pt x="810" y="478"/>
                  </a:cubicBezTo>
                  <a:cubicBezTo>
                    <a:pt x="810" y="478"/>
                    <a:pt x="810" y="478"/>
                    <a:pt x="810" y="478"/>
                  </a:cubicBezTo>
                  <a:moveTo>
                    <a:pt x="810" y="478"/>
                  </a:moveTo>
                  <a:cubicBezTo>
                    <a:pt x="810" y="478"/>
                    <a:pt x="810" y="478"/>
                    <a:pt x="810" y="478"/>
                  </a:cubicBezTo>
                  <a:cubicBezTo>
                    <a:pt x="810" y="478"/>
                    <a:pt x="810" y="478"/>
                    <a:pt x="810" y="478"/>
                  </a:cubicBezTo>
                  <a:cubicBezTo>
                    <a:pt x="810" y="478"/>
                    <a:pt x="810" y="478"/>
                    <a:pt x="810" y="478"/>
                  </a:cubicBezTo>
                  <a:moveTo>
                    <a:pt x="797" y="478"/>
                  </a:moveTo>
                  <a:cubicBezTo>
                    <a:pt x="797" y="478"/>
                    <a:pt x="797" y="478"/>
                    <a:pt x="797" y="478"/>
                  </a:cubicBezTo>
                  <a:cubicBezTo>
                    <a:pt x="797" y="478"/>
                    <a:pt x="797" y="478"/>
                    <a:pt x="797" y="478"/>
                  </a:cubicBezTo>
                  <a:moveTo>
                    <a:pt x="797" y="478"/>
                  </a:moveTo>
                  <a:cubicBezTo>
                    <a:pt x="797" y="478"/>
                    <a:pt x="797" y="478"/>
                    <a:pt x="797" y="478"/>
                  </a:cubicBezTo>
                  <a:cubicBezTo>
                    <a:pt x="797" y="478"/>
                    <a:pt x="797" y="478"/>
                    <a:pt x="797" y="478"/>
                  </a:cubicBezTo>
                  <a:moveTo>
                    <a:pt x="797" y="478"/>
                  </a:moveTo>
                  <a:cubicBezTo>
                    <a:pt x="797" y="478"/>
                    <a:pt x="797" y="478"/>
                    <a:pt x="797" y="478"/>
                  </a:cubicBezTo>
                  <a:cubicBezTo>
                    <a:pt x="797" y="478"/>
                    <a:pt x="797" y="478"/>
                    <a:pt x="797" y="478"/>
                  </a:cubicBezTo>
                  <a:moveTo>
                    <a:pt x="797" y="478"/>
                  </a:moveTo>
                  <a:cubicBezTo>
                    <a:pt x="797" y="478"/>
                    <a:pt x="797" y="478"/>
                    <a:pt x="797" y="478"/>
                  </a:cubicBezTo>
                  <a:cubicBezTo>
                    <a:pt x="797" y="478"/>
                    <a:pt x="797" y="478"/>
                    <a:pt x="797" y="478"/>
                  </a:cubicBezTo>
                  <a:moveTo>
                    <a:pt x="797" y="478"/>
                  </a:moveTo>
                  <a:cubicBezTo>
                    <a:pt x="797" y="478"/>
                    <a:pt x="797" y="478"/>
                    <a:pt x="797" y="478"/>
                  </a:cubicBezTo>
                  <a:cubicBezTo>
                    <a:pt x="797" y="478"/>
                    <a:pt x="797" y="478"/>
                    <a:pt x="797" y="478"/>
                  </a:cubicBezTo>
                  <a:moveTo>
                    <a:pt x="797" y="478"/>
                  </a:moveTo>
                  <a:cubicBezTo>
                    <a:pt x="797" y="478"/>
                    <a:pt x="797" y="478"/>
                    <a:pt x="797" y="478"/>
                  </a:cubicBezTo>
                  <a:cubicBezTo>
                    <a:pt x="797" y="478"/>
                    <a:pt x="797" y="478"/>
                    <a:pt x="797" y="478"/>
                  </a:cubicBezTo>
                  <a:moveTo>
                    <a:pt x="797" y="478"/>
                  </a:moveTo>
                  <a:cubicBezTo>
                    <a:pt x="797" y="478"/>
                    <a:pt x="797" y="478"/>
                    <a:pt x="797" y="478"/>
                  </a:cubicBezTo>
                  <a:cubicBezTo>
                    <a:pt x="797" y="478"/>
                    <a:pt x="797" y="478"/>
                    <a:pt x="797" y="478"/>
                  </a:cubicBezTo>
                  <a:moveTo>
                    <a:pt x="798" y="478"/>
                  </a:moveTo>
                  <a:cubicBezTo>
                    <a:pt x="797" y="478"/>
                    <a:pt x="797" y="478"/>
                    <a:pt x="797" y="478"/>
                  </a:cubicBezTo>
                  <a:cubicBezTo>
                    <a:pt x="798" y="478"/>
                    <a:pt x="798" y="478"/>
                    <a:pt x="798" y="478"/>
                  </a:cubicBezTo>
                  <a:moveTo>
                    <a:pt x="798" y="478"/>
                  </a:moveTo>
                  <a:cubicBezTo>
                    <a:pt x="798" y="478"/>
                    <a:pt x="798" y="478"/>
                    <a:pt x="798" y="478"/>
                  </a:cubicBezTo>
                  <a:cubicBezTo>
                    <a:pt x="798" y="478"/>
                    <a:pt x="798" y="478"/>
                    <a:pt x="798" y="478"/>
                  </a:cubicBezTo>
                  <a:moveTo>
                    <a:pt x="798" y="478"/>
                  </a:moveTo>
                  <a:cubicBezTo>
                    <a:pt x="798" y="478"/>
                    <a:pt x="798" y="478"/>
                    <a:pt x="798" y="478"/>
                  </a:cubicBezTo>
                  <a:cubicBezTo>
                    <a:pt x="798" y="478"/>
                    <a:pt x="798" y="478"/>
                    <a:pt x="798" y="478"/>
                  </a:cubicBezTo>
                  <a:moveTo>
                    <a:pt x="798" y="478"/>
                  </a:moveTo>
                  <a:cubicBezTo>
                    <a:pt x="798" y="478"/>
                    <a:pt x="798" y="478"/>
                    <a:pt x="798" y="478"/>
                  </a:cubicBezTo>
                  <a:cubicBezTo>
                    <a:pt x="798" y="478"/>
                    <a:pt x="798" y="478"/>
                    <a:pt x="798" y="478"/>
                  </a:cubicBezTo>
                  <a:moveTo>
                    <a:pt x="798" y="478"/>
                  </a:moveTo>
                  <a:cubicBezTo>
                    <a:pt x="798" y="478"/>
                    <a:pt x="798" y="478"/>
                    <a:pt x="798" y="478"/>
                  </a:cubicBezTo>
                  <a:cubicBezTo>
                    <a:pt x="798" y="478"/>
                    <a:pt x="798" y="478"/>
                    <a:pt x="798" y="478"/>
                  </a:cubicBezTo>
                  <a:moveTo>
                    <a:pt x="798" y="478"/>
                  </a:moveTo>
                  <a:cubicBezTo>
                    <a:pt x="798" y="478"/>
                    <a:pt x="798" y="478"/>
                    <a:pt x="798" y="478"/>
                  </a:cubicBezTo>
                  <a:cubicBezTo>
                    <a:pt x="798" y="478"/>
                    <a:pt x="798" y="478"/>
                    <a:pt x="798" y="478"/>
                  </a:cubicBezTo>
                  <a:moveTo>
                    <a:pt x="798" y="478"/>
                  </a:moveTo>
                  <a:cubicBezTo>
                    <a:pt x="798" y="478"/>
                    <a:pt x="798" y="478"/>
                    <a:pt x="798" y="478"/>
                  </a:cubicBezTo>
                  <a:cubicBezTo>
                    <a:pt x="798" y="478"/>
                    <a:pt x="798" y="478"/>
                    <a:pt x="798" y="478"/>
                  </a:cubicBezTo>
                  <a:moveTo>
                    <a:pt x="798" y="478"/>
                  </a:moveTo>
                  <a:cubicBezTo>
                    <a:pt x="798" y="478"/>
                    <a:pt x="798" y="478"/>
                    <a:pt x="798" y="478"/>
                  </a:cubicBezTo>
                  <a:cubicBezTo>
                    <a:pt x="798" y="478"/>
                    <a:pt x="798" y="478"/>
                    <a:pt x="798" y="478"/>
                  </a:cubicBezTo>
                  <a:moveTo>
                    <a:pt x="798" y="478"/>
                  </a:moveTo>
                  <a:cubicBezTo>
                    <a:pt x="798" y="478"/>
                    <a:pt x="798" y="478"/>
                    <a:pt x="798" y="478"/>
                  </a:cubicBezTo>
                  <a:cubicBezTo>
                    <a:pt x="798" y="478"/>
                    <a:pt x="798" y="478"/>
                    <a:pt x="798" y="478"/>
                  </a:cubicBezTo>
                  <a:moveTo>
                    <a:pt x="798" y="478"/>
                  </a:moveTo>
                  <a:cubicBezTo>
                    <a:pt x="798" y="478"/>
                    <a:pt x="798" y="478"/>
                    <a:pt x="798" y="478"/>
                  </a:cubicBezTo>
                  <a:cubicBezTo>
                    <a:pt x="798" y="478"/>
                    <a:pt x="798" y="478"/>
                    <a:pt x="798" y="478"/>
                  </a:cubicBezTo>
                  <a:moveTo>
                    <a:pt x="798" y="478"/>
                  </a:moveTo>
                  <a:cubicBezTo>
                    <a:pt x="798" y="478"/>
                    <a:pt x="798" y="478"/>
                    <a:pt x="798" y="478"/>
                  </a:cubicBezTo>
                  <a:cubicBezTo>
                    <a:pt x="798" y="478"/>
                    <a:pt x="798" y="478"/>
                    <a:pt x="798" y="478"/>
                  </a:cubicBezTo>
                  <a:moveTo>
                    <a:pt x="798" y="478"/>
                  </a:moveTo>
                  <a:cubicBezTo>
                    <a:pt x="798" y="478"/>
                    <a:pt x="798" y="478"/>
                    <a:pt x="798" y="478"/>
                  </a:cubicBezTo>
                  <a:cubicBezTo>
                    <a:pt x="798" y="478"/>
                    <a:pt x="798" y="478"/>
                    <a:pt x="798" y="478"/>
                  </a:cubicBezTo>
                  <a:moveTo>
                    <a:pt x="798" y="478"/>
                  </a:moveTo>
                  <a:cubicBezTo>
                    <a:pt x="798" y="478"/>
                    <a:pt x="798" y="478"/>
                    <a:pt x="798" y="478"/>
                  </a:cubicBezTo>
                  <a:cubicBezTo>
                    <a:pt x="798" y="478"/>
                    <a:pt x="798" y="478"/>
                    <a:pt x="798" y="478"/>
                  </a:cubicBezTo>
                  <a:moveTo>
                    <a:pt x="798" y="478"/>
                  </a:moveTo>
                  <a:cubicBezTo>
                    <a:pt x="799" y="478"/>
                    <a:pt x="799" y="478"/>
                    <a:pt x="799" y="478"/>
                  </a:cubicBezTo>
                  <a:cubicBezTo>
                    <a:pt x="798" y="478"/>
                    <a:pt x="798" y="478"/>
                    <a:pt x="798" y="478"/>
                  </a:cubicBezTo>
                  <a:moveTo>
                    <a:pt x="799" y="478"/>
                  </a:moveTo>
                  <a:cubicBezTo>
                    <a:pt x="799" y="478"/>
                    <a:pt x="799" y="478"/>
                    <a:pt x="799" y="478"/>
                  </a:cubicBezTo>
                  <a:cubicBezTo>
                    <a:pt x="799" y="478"/>
                    <a:pt x="799" y="478"/>
                    <a:pt x="799" y="478"/>
                  </a:cubicBezTo>
                  <a:moveTo>
                    <a:pt x="799" y="478"/>
                  </a:moveTo>
                  <a:cubicBezTo>
                    <a:pt x="799" y="478"/>
                    <a:pt x="799" y="478"/>
                    <a:pt x="799" y="478"/>
                  </a:cubicBezTo>
                  <a:cubicBezTo>
                    <a:pt x="799" y="478"/>
                    <a:pt x="799" y="478"/>
                    <a:pt x="799" y="478"/>
                  </a:cubicBezTo>
                  <a:moveTo>
                    <a:pt x="799" y="478"/>
                  </a:moveTo>
                  <a:cubicBezTo>
                    <a:pt x="799" y="478"/>
                    <a:pt x="799" y="478"/>
                    <a:pt x="799" y="478"/>
                  </a:cubicBezTo>
                  <a:cubicBezTo>
                    <a:pt x="799" y="478"/>
                    <a:pt x="799" y="478"/>
                    <a:pt x="799" y="478"/>
                  </a:cubicBezTo>
                  <a:moveTo>
                    <a:pt x="799" y="478"/>
                  </a:moveTo>
                  <a:cubicBezTo>
                    <a:pt x="799" y="478"/>
                    <a:pt x="799" y="478"/>
                    <a:pt x="799" y="478"/>
                  </a:cubicBezTo>
                  <a:cubicBezTo>
                    <a:pt x="799" y="478"/>
                    <a:pt x="799" y="478"/>
                    <a:pt x="799" y="478"/>
                  </a:cubicBezTo>
                  <a:moveTo>
                    <a:pt x="799" y="478"/>
                  </a:moveTo>
                  <a:cubicBezTo>
                    <a:pt x="799" y="478"/>
                    <a:pt x="799" y="478"/>
                    <a:pt x="799" y="478"/>
                  </a:cubicBezTo>
                  <a:cubicBezTo>
                    <a:pt x="799" y="478"/>
                    <a:pt x="799" y="478"/>
                    <a:pt x="799" y="478"/>
                  </a:cubicBezTo>
                  <a:moveTo>
                    <a:pt x="799" y="478"/>
                  </a:moveTo>
                  <a:cubicBezTo>
                    <a:pt x="799" y="478"/>
                    <a:pt x="799" y="478"/>
                    <a:pt x="799" y="478"/>
                  </a:cubicBezTo>
                  <a:cubicBezTo>
                    <a:pt x="799" y="478"/>
                    <a:pt x="799" y="478"/>
                    <a:pt x="799" y="478"/>
                  </a:cubicBezTo>
                  <a:moveTo>
                    <a:pt x="799" y="478"/>
                  </a:moveTo>
                  <a:cubicBezTo>
                    <a:pt x="799" y="478"/>
                    <a:pt x="799" y="478"/>
                    <a:pt x="799" y="478"/>
                  </a:cubicBezTo>
                  <a:cubicBezTo>
                    <a:pt x="799" y="478"/>
                    <a:pt x="799" y="478"/>
                    <a:pt x="799" y="478"/>
                  </a:cubicBezTo>
                  <a:moveTo>
                    <a:pt x="799" y="478"/>
                  </a:moveTo>
                  <a:cubicBezTo>
                    <a:pt x="799" y="478"/>
                    <a:pt x="799" y="478"/>
                    <a:pt x="799" y="478"/>
                  </a:cubicBezTo>
                  <a:cubicBezTo>
                    <a:pt x="799" y="478"/>
                    <a:pt x="799" y="478"/>
                    <a:pt x="799" y="478"/>
                  </a:cubicBezTo>
                  <a:moveTo>
                    <a:pt x="799" y="478"/>
                  </a:moveTo>
                  <a:cubicBezTo>
                    <a:pt x="799" y="478"/>
                    <a:pt x="799" y="478"/>
                    <a:pt x="799" y="478"/>
                  </a:cubicBezTo>
                  <a:cubicBezTo>
                    <a:pt x="799" y="478"/>
                    <a:pt x="799" y="478"/>
                    <a:pt x="799" y="478"/>
                  </a:cubicBezTo>
                  <a:moveTo>
                    <a:pt x="799" y="478"/>
                  </a:moveTo>
                  <a:cubicBezTo>
                    <a:pt x="799" y="478"/>
                    <a:pt x="799" y="478"/>
                    <a:pt x="799" y="478"/>
                  </a:cubicBezTo>
                  <a:cubicBezTo>
                    <a:pt x="799" y="478"/>
                    <a:pt x="799" y="478"/>
                    <a:pt x="799" y="478"/>
                  </a:cubicBezTo>
                  <a:moveTo>
                    <a:pt x="799" y="478"/>
                  </a:moveTo>
                  <a:cubicBezTo>
                    <a:pt x="799" y="478"/>
                    <a:pt x="799" y="478"/>
                    <a:pt x="799" y="478"/>
                  </a:cubicBezTo>
                  <a:cubicBezTo>
                    <a:pt x="799" y="478"/>
                    <a:pt x="799" y="478"/>
                    <a:pt x="799"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0" y="478"/>
                    <a:pt x="800" y="478"/>
                    <a:pt x="800" y="478"/>
                  </a:cubicBezTo>
                  <a:cubicBezTo>
                    <a:pt x="800" y="478"/>
                    <a:pt x="800" y="478"/>
                    <a:pt x="800" y="478"/>
                  </a:cubicBezTo>
                  <a:moveTo>
                    <a:pt x="800" y="478"/>
                  </a:moveTo>
                  <a:cubicBezTo>
                    <a:pt x="801" y="478"/>
                    <a:pt x="801" y="478"/>
                    <a:pt x="801" y="478"/>
                  </a:cubicBezTo>
                  <a:cubicBezTo>
                    <a:pt x="800" y="478"/>
                    <a:pt x="800" y="478"/>
                    <a:pt x="800"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801" y="478"/>
                  </a:moveTo>
                  <a:cubicBezTo>
                    <a:pt x="801" y="478"/>
                    <a:pt x="801" y="478"/>
                    <a:pt x="801" y="478"/>
                  </a:cubicBezTo>
                  <a:cubicBezTo>
                    <a:pt x="801" y="478"/>
                    <a:pt x="801" y="478"/>
                    <a:pt x="801" y="478"/>
                  </a:cubicBezTo>
                  <a:moveTo>
                    <a:pt x="791" y="426"/>
                  </a:moveTo>
                  <a:cubicBezTo>
                    <a:pt x="792" y="426"/>
                    <a:pt x="792" y="426"/>
                    <a:pt x="793" y="426"/>
                  </a:cubicBezTo>
                  <a:cubicBezTo>
                    <a:pt x="792" y="426"/>
                    <a:pt x="792" y="426"/>
                    <a:pt x="791" y="426"/>
                  </a:cubicBezTo>
                  <a:moveTo>
                    <a:pt x="794" y="427"/>
                  </a:moveTo>
                  <a:cubicBezTo>
                    <a:pt x="793" y="427"/>
                    <a:pt x="793" y="426"/>
                    <a:pt x="793" y="426"/>
                  </a:cubicBezTo>
                  <a:cubicBezTo>
                    <a:pt x="793" y="426"/>
                    <a:pt x="793" y="427"/>
                    <a:pt x="794" y="427"/>
                  </a:cubicBezTo>
                  <a:moveTo>
                    <a:pt x="794" y="427"/>
                  </a:moveTo>
                  <a:cubicBezTo>
                    <a:pt x="794" y="427"/>
                    <a:pt x="795" y="427"/>
                    <a:pt x="795" y="428"/>
                  </a:cubicBezTo>
                  <a:cubicBezTo>
                    <a:pt x="795" y="427"/>
                    <a:pt x="794" y="427"/>
                    <a:pt x="794" y="427"/>
                  </a:cubicBezTo>
                  <a:moveTo>
                    <a:pt x="795" y="428"/>
                  </a:moveTo>
                  <a:cubicBezTo>
                    <a:pt x="795" y="428"/>
                    <a:pt x="796" y="428"/>
                    <a:pt x="796" y="428"/>
                  </a:cubicBezTo>
                  <a:cubicBezTo>
                    <a:pt x="796" y="428"/>
                    <a:pt x="795" y="428"/>
                    <a:pt x="795" y="428"/>
                  </a:cubicBezTo>
                  <a:moveTo>
                    <a:pt x="796" y="428"/>
                  </a:moveTo>
                  <a:cubicBezTo>
                    <a:pt x="796" y="428"/>
                    <a:pt x="797" y="429"/>
                    <a:pt x="797" y="429"/>
                  </a:cubicBezTo>
                  <a:cubicBezTo>
                    <a:pt x="797" y="429"/>
                    <a:pt x="796" y="428"/>
                    <a:pt x="796" y="428"/>
                  </a:cubicBezTo>
                  <a:moveTo>
                    <a:pt x="797" y="429"/>
                  </a:moveTo>
                  <a:cubicBezTo>
                    <a:pt x="797" y="429"/>
                    <a:pt x="798" y="429"/>
                    <a:pt x="798" y="430"/>
                  </a:cubicBezTo>
                  <a:cubicBezTo>
                    <a:pt x="798" y="429"/>
                    <a:pt x="797" y="429"/>
                    <a:pt x="797" y="429"/>
                  </a:cubicBezTo>
                  <a:moveTo>
                    <a:pt x="798" y="430"/>
                  </a:moveTo>
                  <a:cubicBezTo>
                    <a:pt x="798" y="430"/>
                    <a:pt x="799" y="430"/>
                    <a:pt x="799" y="430"/>
                  </a:cubicBezTo>
                  <a:cubicBezTo>
                    <a:pt x="799" y="430"/>
                    <a:pt x="798" y="430"/>
                    <a:pt x="798" y="430"/>
                  </a:cubicBezTo>
                  <a:moveTo>
                    <a:pt x="799" y="430"/>
                  </a:moveTo>
                  <a:cubicBezTo>
                    <a:pt x="799" y="431"/>
                    <a:pt x="800" y="431"/>
                    <a:pt x="800" y="431"/>
                  </a:cubicBezTo>
                  <a:cubicBezTo>
                    <a:pt x="800" y="431"/>
                    <a:pt x="799" y="431"/>
                    <a:pt x="799" y="430"/>
                  </a:cubicBezTo>
                  <a:moveTo>
                    <a:pt x="800" y="431"/>
                  </a:moveTo>
                  <a:cubicBezTo>
                    <a:pt x="800" y="431"/>
                    <a:pt x="800" y="432"/>
                    <a:pt x="800" y="432"/>
                  </a:cubicBezTo>
                  <a:cubicBezTo>
                    <a:pt x="800" y="432"/>
                    <a:pt x="800" y="431"/>
                    <a:pt x="800" y="431"/>
                  </a:cubicBezTo>
                  <a:moveTo>
                    <a:pt x="800" y="432"/>
                  </a:moveTo>
                  <a:cubicBezTo>
                    <a:pt x="801" y="432"/>
                    <a:pt x="801" y="432"/>
                    <a:pt x="801" y="432"/>
                  </a:cubicBezTo>
                  <a:cubicBezTo>
                    <a:pt x="801" y="432"/>
                    <a:pt x="801" y="432"/>
                    <a:pt x="800" y="432"/>
                  </a:cubicBezTo>
                  <a:moveTo>
                    <a:pt x="802" y="433"/>
                  </a:moveTo>
                  <a:cubicBezTo>
                    <a:pt x="801" y="432"/>
                    <a:pt x="801" y="432"/>
                    <a:pt x="801" y="432"/>
                  </a:cubicBezTo>
                  <a:cubicBezTo>
                    <a:pt x="802" y="433"/>
                    <a:pt x="802" y="433"/>
                    <a:pt x="802" y="433"/>
                  </a:cubicBezTo>
                  <a:moveTo>
                    <a:pt x="802" y="433"/>
                  </a:moveTo>
                  <a:cubicBezTo>
                    <a:pt x="802" y="433"/>
                    <a:pt x="802" y="433"/>
                    <a:pt x="802" y="433"/>
                  </a:cubicBezTo>
                  <a:cubicBezTo>
                    <a:pt x="802" y="433"/>
                    <a:pt x="802" y="433"/>
                    <a:pt x="802" y="433"/>
                  </a:cubicBezTo>
                  <a:moveTo>
                    <a:pt x="802" y="433"/>
                  </a:moveTo>
                  <a:cubicBezTo>
                    <a:pt x="803" y="434"/>
                    <a:pt x="803" y="434"/>
                    <a:pt x="803" y="434"/>
                  </a:cubicBezTo>
                  <a:cubicBezTo>
                    <a:pt x="803" y="434"/>
                    <a:pt x="803" y="434"/>
                    <a:pt x="802" y="433"/>
                  </a:cubicBezTo>
                  <a:moveTo>
                    <a:pt x="803" y="434"/>
                  </a:moveTo>
                  <a:cubicBezTo>
                    <a:pt x="803" y="434"/>
                    <a:pt x="803" y="434"/>
                    <a:pt x="803" y="435"/>
                  </a:cubicBezTo>
                  <a:cubicBezTo>
                    <a:pt x="803" y="434"/>
                    <a:pt x="803" y="434"/>
                    <a:pt x="803" y="434"/>
                  </a:cubicBezTo>
                  <a:moveTo>
                    <a:pt x="803" y="435"/>
                  </a:moveTo>
                  <a:cubicBezTo>
                    <a:pt x="803" y="435"/>
                    <a:pt x="804" y="435"/>
                    <a:pt x="804" y="435"/>
                  </a:cubicBezTo>
                  <a:cubicBezTo>
                    <a:pt x="804" y="435"/>
                    <a:pt x="803" y="435"/>
                    <a:pt x="803" y="435"/>
                  </a:cubicBezTo>
                  <a:moveTo>
                    <a:pt x="804" y="435"/>
                  </a:moveTo>
                  <a:cubicBezTo>
                    <a:pt x="804" y="435"/>
                    <a:pt x="804" y="436"/>
                    <a:pt x="804" y="436"/>
                  </a:cubicBezTo>
                  <a:cubicBezTo>
                    <a:pt x="804" y="436"/>
                    <a:pt x="804" y="435"/>
                    <a:pt x="804" y="435"/>
                  </a:cubicBezTo>
                  <a:moveTo>
                    <a:pt x="804" y="436"/>
                  </a:moveTo>
                  <a:cubicBezTo>
                    <a:pt x="804" y="436"/>
                    <a:pt x="804" y="436"/>
                    <a:pt x="804" y="436"/>
                  </a:cubicBezTo>
                  <a:cubicBezTo>
                    <a:pt x="804" y="436"/>
                    <a:pt x="804" y="436"/>
                    <a:pt x="804" y="436"/>
                  </a:cubicBezTo>
                  <a:moveTo>
                    <a:pt x="804" y="436"/>
                  </a:moveTo>
                  <a:cubicBezTo>
                    <a:pt x="804" y="436"/>
                    <a:pt x="805" y="436"/>
                    <a:pt x="805" y="437"/>
                  </a:cubicBezTo>
                  <a:cubicBezTo>
                    <a:pt x="805" y="436"/>
                    <a:pt x="804" y="436"/>
                    <a:pt x="804" y="436"/>
                  </a:cubicBezTo>
                  <a:moveTo>
                    <a:pt x="805" y="437"/>
                  </a:moveTo>
                  <a:cubicBezTo>
                    <a:pt x="805" y="437"/>
                    <a:pt x="805" y="437"/>
                    <a:pt x="805" y="437"/>
                  </a:cubicBezTo>
                  <a:cubicBezTo>
                    <a:pt x="805" y="437"/>
                    <a:pt x="805" y="437"/>
                    <a:pt x="805" y="437"/>
                  </a:cubicBezTo>
                  <a:moveTo>
                    <a:pt x="805" y="437"/>
                  </a:moveTo>
                  <a:cubicBezTo>
                    <a:pt x="805" y="437"/>
                    <a:pt x="805" y="437"/>
                    <a:pt x="805" y="437"/>
                  </a:cubicBezTo>
                  <a:cubicBezTo>
                    <a:pt x="805" y="437"/>
                    <a:pt x="805" y="437"/>
                    <a:pt x="805" y="437"/>
                  </a:cubicBezTo>
                  <a:moveTo>
                    <a:pt x="805" y="437"/>
                  </a:moveTo>
                  <a:cubicBezTo>
                    <a:pt x="805" y="438"/>
                    <a:pt x="805" y="438"/>
                    <a:pt x="805" y="438"/>
                  </a:cubicBezTo>
                  <a:cubicBezTo>
                    <a:pt x="805" y="437"/>
                    <a:pt x="805" y="437"/>
                    <a:pt x="805" y="437"/>
                  </a:cubicBezTo>
                  <a:moveTo>
                    <a:pt x="806" y="438"/>
                  </a:moveTo>
                  <a:cubicBezTo>
                    <a:pt x="806" y="438"/>
                    <a:pt x="805" y="438"/>
                    <a:pt x="805" y="438"/>
                  </a:cubicBezTo>
                  <a:cubicBezTo>
                    <a:pt x="805" y="438"/>
                    <a:pt x="806" y="438"/>
                    <a:pt x="806" y="438"/>
                  </a:cubicBezTo>
                  <a:moveTo>
                    <a:pt x="806" y="439"/>
                  </a:moveTo>
                  <a:cubicBezTo>
                    <a:pt x="806" y="439"/>
                    <a:pt x="806" y="439"/>
                    <a:pt x="806" y="438"/>
                  </a:cubicBezTo>
                  <a:cubicBezTo>
                    <a:pt x="806" y="439"/>
                    <a:pt x="806" y="439"/>
                    <a:pt x="806" y="439"/>
                  </a:cubicBezTo>
                  <a:moveTo>
                    <a:pt x="806" y="439"/>
                  </a:moveTo>
                  <a:cubicBezTo>
                    <a:pt x="806" y="439"/>
                    <a:pt x="806" y="439"/>
                    <a:pt x="806" y="439"/>
                  </a:cubicBezTo>
                  <a:cubicBezTo>
                    <a:pt x="806" y="439"/>
                    <a:pt x="806" y="439"/>
                    <a:pt x="806" y="439"/>
                  </a:cubicBezTo>
                  <a:moveTo>
                    <a:pt x="806" y="440"/>
                  </a:moveTo>
                  <a:cubicBezTo>
                    <a:pt x="806" y="440"/>
                    <a:pt x="806" y="439"/>
                    <a:pt x="806" y="439"/>
                  </a:cubicBezTo>
                  <a:cubicBezTo>
                    <a:pt x="806" y="439"/>
                    <a:pt x="806" y="440"/>
                    <a:pt x="806" y="440"/>
                  </a:cubicBezTo>
                  <a:moveTo>
                    <a:pt x="806" y="440"/>
                  </a:moveTo>
                  <a:cubicBezTo>
                    <a:pt x="806" y="440"/>
                    <a:pt x="806" y="440"/>
                    <a:pt x="806" y="440"/>
                  </a:cubicBezTo>
                  <a:cubicBezTo>
                    <a:pt x="806" y="440"/>
                    <a:pt x="806" y="440"/>
                    <a:pt x="806" y="440"/>
                  </a:cubicBezTo>
                  <a:moveTo>
                    <a:pt x="806" y="440"/>
                  </a:moveTo>
                  <a:cubicBezTo>
                    <a:pt x="806" y="440"/>
                    <a:pt x="806" y="440"/>
                    <a:pt x="806" y="440"/>
                  </a:cubicBezTo>
                  <a:cubicBezTo>
                    <a:pt x="806" y="440"/>
                    <a:pt x="806" y="440"/>
                    <a:pt x="806" y="440"/>
                  </a:cubicBezTo>
                  <a:moveTo>
                    <a:pt x="806" y="440"/>
                  </a:moveTo>
                  <a:cubicBezTo>
                    <a:pt x="806" y="441"/>
                    <a:pt x="806" y="441"/>
                    <a:pt x="806" y="441"/>
                  </a:cubicBezTo>
                  <a:cubicBezTo>
                    <a:pt x="806" y="440"/>
                    <a:pt x="806" y="440"/>
                    <a:pt x="806" y="440"/>
                  </a:cubicBezTo>
                  <a:moveTo>
                    <a:pt x="806" y="441"/>
                  </a:moveTo>
                  <a:cubicBezTo>
                    <a:pt x="806" y="441"/>
                    <a:pt x="806" y="441"/>
                    <a:pt x="806" y="441"/>
                  </a:cubicBezTo>
                  <a:cubicBezTo>
                    <a:pt x="806" y="441"/>
                    <a:pt x="806" y="441"/>
                    <a:pt x="806" y="441"/>
                  </a:cubicBezTo>
                  <a:moveTo>
                    <a:pt x="806" y="442"/>
                  </a:moveTo>
                  <a:cubicBezTo>
                    <a:pt x="806" y="442"/>
                    <a:pt x="806" y="442"/>
                    <a:pt x="806" y="441"/>
                  </a:cubicBezTo>
                  <a:cubicBezTo>
                    <a:pt x="806" y="442"/>
                    <a:pt x="806" y="442"/>
                    <a:pt x="806" y="442"/>
                  </a:cubicBezTo>
                  <a:moveTo>
                    <a:pt x="806" y="442"/>
                  </a:moveTo>
                  <a:cubicBezTo>
                    <a:pt x="806" y="442"/>
                    <a:pt x="806" y="442"/>
                    <a:pt x="806" y="442"/>
                  </a:cubicBezTo>
                  <a:cubicBezTo>
                    <a:pt x="806" y="442"/>
                    <a:pt x="806" y="442"/>
                    <a:pt x="806" y="442"/>
                  </a:cubicBezTo>
                  <a:moveTo>
                    <a:pt x="806" y="443"/>
                  </a:moveTo>
                  <a:cubicBezTo>
                    <a:pt x="806" y="442"/>
                    <a:pt x="806" y="442"/>
                    <a:pt x="806" y="442"/>
                  </a:cubicBezTo>
                  <a:cubicBezTo>
                    <a:pt x="806" y="443"/>
                    <a:pt x="806" y="443"/>
                    <a:pt x="806" y="443"/>
                  </a:cubicBezTo>
                  <a:moveTo>
                    <a:pt x="807" y="443"/>
                  </a:moveTo>
                  <a:cubicBezTo>
                    <a:pt x="807" y="443"/>
                    <a:pt x="807" y="443"/>
                    <a:pt x="807" y="443"/>
                  </a:cubicBezTo>
                  <a:cubicBezTo>
                    <a:pt x="807" y="443"/>
                    <a:pt x="807" y="443"/>
                    <a:pt x="807" y="443"/>
                  </a:cubicBezTo>
                  <a:moveTo>
                    <a:pt x="807" y="444"/>
                  </a:moveTo>
                  <a:cubicBezTo>
                    <a:pt x="807" y="443"/>
                    <a:pt x="807" y="443"/>
                    <a:pt x="807" y="443"/>
                  </a:cubicBezTo>
                  <a:cubicBezTo>
                    <a:pt x="807" y="443"/>
                    <a:pt x="807" y="443"/>
                    <a:pt x="807" y="443"/>
                  </a:cubicBezTo>
                  <a:moveTo>
                    <a:pt x="807" y="444"/>
                  </a:moveTo>
                  <a:cubicBezTo>
                    <a:pt x="807" y="444"/>
                    <a:pt x="807" y="444"/>
                    <a:pt x="807" y="444"/>
                  </a:cubicBezTo>
                  <a:cubicBezTo>
                    <a:pt x="807" y="444"/>
                    <a:pt x="807" y="444"/>
                    <a:pt x="807" y="444"/>
                  </a:cubicBezTo>
                  <a:moveTo>
                    <a:pt x="807" y="444"/>
                  </a:moveTo>
                  <a:cubicBezTo>
                    <a:pt x="807" y="444"/>
                    <a:pt x="807" y="444"/>
                    <a:pt x="807" y="444"/>
                  </a:cubicBezTo>
                  <a:cubicBezTo>
                    <a:pt x="807" y="444"/>
                    <a:pt x="807" y="444"/>
                    <a:pt x="807" y="444"/>
                  </a:cubicBezTo>
                  <a:moveTo>
                    <a:pt x="807" y="445"/>
                  </a:moveTo>
                  <a:cubicBezTo>
                    <a:pt x="807" y="444"/>
                    <a:pt x="807" y="444"/>
                    <a:pt x="807" y="444"/>
                  </a:cubicBezTo>
                  <a:cubicBezTo>
                    <a:pt x="807" y="445"/>
                    <a:pt x="807" y="445"/>
                    <a:pt x="807" y="445"/>
                  </a:cubicBezTo>
                  <a:moveTo>
                    <a:pt x="807" y="445"/>
                  </a:moveTo>
                  <a:cubicBezTo>
                    <a:pt x="807" y="445"/>
                    <a:pt x="807" y="445"/>
                    <a:pt x="807" y="445"/>
                  </a:cubicBezTo>
                  <a:cubicBezTo>
                    <a:pt x="807" y="445"/>
                    <a:pt x="807" y="445"/>
                    <a:pt x="807" y="445"/>
                  </a:cubicBezTo>
                  <a:moveTo>
                    <a:pt x="807" y="445"/>
                  </a:moveTo>
                  <a:cubicBezTo>
                    <a:pt x="807" y="445"/>
                    <a:pt x="807" y="445"/>
                    <a:pt x="807" y="445"/>
                  </a:cubicBezTo>
                  <a:cubicBezTo>
                    <a:pt x="807" y="445"/>
                    <a:pt x="807" y="445"/>
                    <a:pt x="807" y="445"/>
                  </a:cubicBezTo>
                  <a:moveTo>
                    <a:pt x="807" y="446"/>
                  </a:moveTo>
                  <a:cubicBezTo>
                    <a:pt x="807" y="445"/>
                    <a:pt x="807" y="445"/>
                    <a:pt x="807" y="445"/>
                  </a:cubicBezTo>
                  <a:cubicBezTo>
                    <a:pt x="807" y="446"/>
                    <a:pt x="807" y="446"/>
                    <a:pt x="807" y="446"/>
                  </a:cubicBezTo>
                  <a:moveTo>
                    <a:pt x="808" y="446"/>
                  </a:moveTo>
                  <a:cubicBezTo>
                    <a:pt x="807" y="446"/>
                    <a:pt x="807" y="446"/>
                    <a:pt x="807" y="446"/>
                  </a:cubicBezTo>
                  <a:cubicBezTo>
                    <a:pt x="807" y="446"/>
                    <a:pt x="807" y="446"/>
                    <a:pt x="808" y="446"/>
                  </a:cubicBezTo>
                  <a:moveTo>
                    <a:pt x="808" y="446"/>
                  </a:moveTo>
                  <a:cubicBezTo>
                    <a:pt x="808" y="446"/>
                    <a:pt x="808" y="446"/>
                    <a:pt x="808" y="446"/>
                  </a:cubicBezTo>
                  <a:cubicBezTo>
                    <a:pt x="808" y="446"/>
                    <a:pt x="808" y="446"/>
                    <a:pt x="808" y="446"/>
                  </a:cubicBezTo>
                  <a:moveTo>
                    <a:pt x="808" y="447"/>
                  </a:moveTo>
                  <a:cubicBezTo>
                    <a:pt x="808" y="446"/>
                    <a:pt x="808" y="446"/>
                    <a:pt x="808" y="446"/>
                  </a:cubicBezTo>
                  <a:cubicBezTo>
                    <a:pt x="808" y="447"/>
                    <a:pt x="808" y="447"/>
                    <a:pt x="808" y="447"/>
                  </a:cubicBezTo>
                  <a:moveTo>
                    <a:pt x="809" y="447"/>
                  </a:moveTo>
                  <a:cubicBezTo>
                    <a:pt x="808" y="447"/>
                    <a:pt x="808" y="447"/>
                    <a:pt x="808" y="447"/>
                  </a:cubicBezTo>
                  <a:cubicBezTo>
                    <a:pt x="809" y="447"/>
                    <a:pt x="809" y="447"/>
                    <a:pt x="809" y="447"/>
                  </a:cubicBezTo>
                  <a:moveTo>
                    <a:pt x="809" y="447"/>
                  </a:moveTo>
                  <a:cubicBezTo>
                    <a:pt x="809" y="447"/>
                    <a:pt x="809" y="447"/>
                    <a:pt x="809" y="447"/>
                  </a:cubicBezTo>
                  <a:cubicBezTo>
                    <a:pt x="809" y="447"/>
                    <a:pt x="809" y="447"/>
                    <a:pt x="809" y="447"/>
                  </a:cubicBezTo>
                  <a:moveTo>
                    <a:pt x="810" y="447"/>
                  </a:moveTo>
                  <a:cubicBezTo>
                    <a:pt x="809" y="447"/>
                    <a:pt x="809" y="447"/>
                    <a:pt x="809" y="447"/>
                  </a:cubicBezTo>
                  <a:cubicBezTo>
                    <a:pt x="809" y="447"/>
                    <a:pt x="809" y="447"/>
                    <a:pt x="810" y="447"/>
                  </a:cubicBezTo>
                  <a:moveTo>
                    <a:pt x="810" y="447"/>
                  </a:moveTo>
                  <a:cubicBezTo>
                    <a:pt x="810" y="447"/>
                    <a:pt x="810" y="447"/>
                    <a:pt x="810" y="447"/>
                  </a:cubicBezTo>
                  <a:cubicBezTo>
                    <a:pt x="810" y="447"/>
                    <a:pt x="810" y="447"/>
                    <a:pt x="810" y="447"/>
                  </a:cubicBezTo>
                  <a:moveTo>
                    <a:pt x="811" y="448"/>
                  </a:moveTo>
                  <a:cubicBezTo>
                    <a:pt x="810" y="448"/>
                    <a:pt x="810" y="448"/>
                    <a:pt x="810" y="447"/>
                  </a:cubicBezTo>
                  <a:cubicBezTo>
                    <a:pt x="810" y="448"/>
                    <a:pt x="810" y="448"/>
                    <a:pt x="811" y="448"/>
                  </a:cubicBezTo>
                  <a:moveTo>
                    <a:pt x="811" y="448"/>
                  </a:moveTo>
                  <a:cubicBezTo>
                    <a:pt x="811" y="448"/>
                    <a:pt x="811" y="448"/>
                    <a:pt x="811" y="448"/>
                  </a:cubicBezTo>
                  <a:cubicBezTo>
                    <a:pt x="811" y="448"/>
                    <a:pt x="811" y="448"/>
                    <a:pt x="811" y="448"/>
                  </a:cubicBezTo>
                  <a:moveTo>
                    <a:pt x="812" y="448"/>
                  </a:moveTo>
                  <a:cubicBezTo>
                    <a:pt x="811" y="448"/>
                    <a:pt x="811" y="448"/>
                    <a:pt x="811" y="448"/>
                  </a:cubicBezTo>
                  <a:cubicBezTo>
                    <a:pt x="811" y="448"/>
                    <a:pt x="811" y="448"/>
                    <a:pt x="812" y="448"/>
                  </a:cubicBezTo>
                  <a:moveTo>
                    <a:pt x="812" y="448"/>
                  </a:moveTo>
                  <a:cubicBezTo>
                    <a:pt x="812" y="448"/>
                    <a:pt x="812" y="448"/>
                    <a:pt x="812" y="448"/>
                  </a:cubicBezTo>
                  <a:cubicBezTo>
                    <a:pt x="812" y="448"/>
                    <a:pt x="812" y="448"/>
                    <a:pt x="812" y="448"/>
                  </a:cubicBezTo>
                  <a:moveTo>
                    <a:pt x="813" y="449"/>
                  </a:moveTo>
                  <a:cubicBezTo>
                    <a:pt x="813" y="449"/>
                    <a:pt x="813" y="449"/>
                    <a:pt x="812" y="448"/>
                  </a:cubicBezTo>
                  <a:cubicBezTo>
                    <a:pt x="813" y="449"/>
                    <a:pt x="813" y="449"/>
                    <a:pt x="813" y="449"/>
                  </a:cubicBezTo>
                  <a:moveTo>
                    <a:pt x="814" y="449"/>
                  </a:moveTo>
                  <a:cubicBezTo>
                    <a:pt x="814" y="449"/>
                    <a:pt x="814" y="449"/>
                    <a:pt x="813" y="449"/>
                  </a:cubicBezTo>
                  <a:cubicBezTo>
                    <a:pt x="814" y="449"/>
                    <a:pt x="814" y="449"/>
                    <a:pt x="814" y="449"/>
                  </a:cubicBezTo>
                  <a:moveTo>
                    <a:pt x="815" y="449"/>
                  </a:moveTo>
                  <a:cubicBezTo>
                    <a:pt x="815" y="449"/>
                    <a:pt x="815" y="449"/>
                    <a:pt x="814" y="449"/>
                  </a:cubicBezTo>
                  <a:cubicBezTo>
                    <a:pt x="815" y="449"/>
                    <a:pt x="815" y="449"/>
                    <a:pt x="815" y="449"/>
                  </a:cubicBezTo>
                  <a:moveTo>
                    <a:pt x="816" y="450"/>
                  </a:moveTo>
                  <a:cubicBezTo>
                    <a:pt x="816" y="450"/>
                    <a:pt x="815" y="449"/>
                    <a:pt x="815" y="449"/>
                  </a:cubicBezTo>
                  <a:cubicBezTo>
                    <a:pt x="815" y="449"/>
                    <a:pt x="816" y="450"/>
                    <a:pt x="816" y="450"/>
                  </a:cubicBezTo>
                  <a:moveTo>
                    <a:pt x="817" y="450"/>
                  </a:moveTo>
                  <a:cubicBezTo>
                    <a:pt x="817" y="450"/>
                    <a:pt x="817" y="450"/>
                    <a:pt x="816" y="450"/>
                  </a:cubicBezTo>
                  <a:cubicBezTo>
                    <a:pt x="817" y="450"/>
                    <a:pt x="817" y="450"/>
                    <a:pt x="817" y="450"/>
                  </a:cubicBezTo>
                  <a:moveTo>
                    <a:pt x="819" y="450"/>
                  </a:moveTo>
                  <a:cubicBezTo>
                    <a:pt x="818" y="450"/>
                    <a:pt x="818" y="450"/>
                    <a:pt x="817" y="450"/>
                  </a:cubicBezTo>
                  <a:cubicBezTo>
                    <a:pt x="818" y="450"/>
                    <a:pt x="818" y="450"/>
                    <a:pt x="819" y="450"/>
                  </a:cubicBezTo>
                  <a:moveTo>
                    <a:pt x="820" y="451"/>
                  </a:moveTo>
                  <a:cubicBezTo>
                    <a:pt x="819" y="450"/>
                    <a:pt x="819" y="450"/>
                    <a:pt x="819" y="450"/>
                  </a:cubicBezTo>
                  <a:cubicBezTo>
                    <a:pt x="819" y="450"/>
                    <a:pt x="819" y="450"/>
                    <a:pt x="820" y="451"/>
                  </a:cubicBezTo>
                  <a:moveTo>
                    <a:pt x="821" y="451"/>
                  </a:moveTo>
                  <a:cubicBezTo>
                    <a:pt x="821" y="451"/>
                    <a:pt x="820" y="451"/>
                    <a:pt x="820" y="451"/>
                  </a:cubicBezTo>
                  <a:cubicBezTo>
                    <a:pt x="820" y="451"/>
                    <a:pt x="821" y="451"/>
                    <a:pt x="821" y="451"/>
                  </a:cubicBezTo>
                  <a:moveTo>
                    <a:pt x="823" y="451"/>
                  </a:moveTo>
                  <a:cubicBezTo>
                    <a:pt x="822" y="451"/>
                    <a:pt x="822" y="451"/>
                    <a:pt x="821" y="451"/>
                  </a:cubicBezTo>
                  <a:cubicBezTo>
                    <a:pt x="822" y="451"/>
                    <a:pt x="822" y="451"/>
                    <a:pt x="823" y="451"/>
                  </a:cubicBezTo>
                  <a:moveTo>
                    <a:pt x="824" y="451"/>
                  </a:moveTo>
                  <a:cubicBezTo>
                    <a:pt x="824" y="451"/>
                    <a:pt x="823" y="451"/>
                    <a:pt x="823" y="451"/>
                  </a:cubicBezTo>
                  <a:cubicBezTo>
                    <a:pt x="823" y="451"/>
                    <a:pt x="824" y="451"/>
                    <a:pt x="824" y="451"/>
                  </a:cubicBezTo>
                  <a:moveTo>
                    <a:pt x="826" y="452"/>
                  </a:moveTo>
                  <a:cubicBezTo>
                    <a:pt x="825" y="451"/>
                    <a:pt x="825" y="451"/>
                    <a:pt x="824" y="451"/>
                  </a:cubicBezTo>
                  <a:cubicBezTo>
                    <a:pt x="825" y="451"/>
                    <a:pt x="825" y="451"/>
                    <a:pt x="826" y="452"/>
                  </a:cubicBezTo>
                  <a:moveTo>
                    <a:pt x="828" y="452"/>
                  </a:moveTo>
                  <a:cubicBezTo>
                    <a:pt x="827" y="452"/>
                    <a:pt x="827" y="452"/>
                    <a:pt x="826" y="452"/>
                  </a:cubicBezTo>
                  <a:cubicBezTo>
                    <a:pt x="827" y="452"/>
                    <a:pt x="827" y="452"/>
                    <a:pt x="828" y="452"/>
                  </a:cubicBezTo>
                  <a:moveTo>
                    <a:pt x="828" y="452"/>
                  </a:moveTo>
                  <a:cubicBezTo>
                    <a:pt x="830" y="452"/>
                    <a:pt x="830" y="452"/>
                    <a:pt x="830" y="452"/>
                  </a:cubicBezTo>
                  <a:cubicBezTo>
                    <a:pt x="829" y="452"/>
                    <a:pt x="828" y="452"/>
                    <a:pt x="828" y="452"/>
                  </a:cubicBezTo>
                  <a:moveTo>
                    <a:pt x="936" y="311"/>
                  </a:moveTo>
                  <a:cubicBezTo>
                    <a:pt x="936" y="311"/>
                    <a:pt x="936" y="311"/>
                    <a:pt x="936" y="311"/>
                  </a:cubicBezTo>
                  <a:cubicBezTo>
                    <a:pt x="936" y="311"/>
                    <a:pt x="936" y="311"/>
                    <a:pt x="936" y="311"/>
                  </a:cubicBezTo>
                  <a:moveTo>
                    <a:pt x="936" y="311"/>
                  </a:moveTo>
                  <a:cubicBezTo>
                    <a:pt x="936" y="311"/>
                    <a:pt x="936" y="311"/>
                    <a:pt x="936" y="311"/>
                  </a:cubicBezTo>
                  <a:cubicBezTo>
                    <a:pt x="936" y="311"/>
                    <a:pt x="936" y="311"/>
                    <a:pt x="936" y="311"/>
                  </a:cubicBezTo>
                  <a:moveTo>
                    <a:pt x="936" y="312"/>
                  </a:moveTo>
                  <a:cubicBezTo>
                    <a:pt x="936" y="312"/>
                    <a:pt x="936" y="312"/>
                    <a:pt x="936" y="311"/>
                  </a:cubicBezTo>
                  <a:cubicBezTo>
                    <a:pt x="936" y="312"/>
                    <a:pt x="936" y="312"/>
                    <a:pt x="936" y="312"/>
                  </a:cubicBezTo>
                  <a:moveTo>
                    <a:pt x="936" y="312"/>
                  </a:moveTo>
                  <a:cubicBezTo>
                    <a:pt x="936" y="312"/>
                    <a:pt x="936" y="312"/>
                    <a:pt x="936" y="312"/>
                  </a:cubicBezTo>
                  <a:cubicBezTo>
                    <a:pt x="936" y="312"/>
                    <a:pt x="936" y="312"/>
                    <a:pt x="936" y="312"/>
                  </a:cubicBezTo>
                  <a:moveTo>
                    <a:pt x="936" y="312"/>
                  </a:moveTo>
                  <a:cubicBezTo>
                    <a:pt x="936" y="312"/>
                    <a:pt x="936" y="312"/>
                    <a:pt x="936" y="312"/>
                  </a:cubicBezTo>
                  <a:cubicBezTo>
                    <a:pt x="936" y="312"/>
                    <a:pt x="936" y="312"/>
                    <a:pt x="936" y="312"/>
                  </a:cubicBezTo>
                  <a:moveTo>
                    <a:pt x="936" y="312"/>
                  </a:moveTo>
                  <a:cubicBezTo>
                    <a:pt x="936" y="312"/>
                    <a:pt x="936" y="312"/>
                    <a:pt x="936" y="312"/>
                  </a:cubicBezTo>
                  <a:cubicBezTo>
                    <a:pt x="936" y="312"/>
                    <a:pt x="936" y="312"/>
                    <a:pt x="936" y="312"/>
                  </a:cubicBezTo>
                  <a:moveTo>
                    <a:pt x="936" y="312"/>
                  </a:moveTo>
                  <a:cubicBezTo>
                    <a:pt x="936" y="312"/>
                    <a:pt x="936" y="312"/>
                    <a:pt x="936" y="312"/>
                  </a:cubicBezTo>
                  <a:cubicBezTo>
                    <a:pt x="936" y="312"/>
                    <a:pt x="936" y="312"/>
                    <a:pt x="936" y="312"/>
                  </a:cubicBezTo>
                  <a:moveTo>
                    <a:pt x="936" y="312"/>
                  </a:moveTo>
                  <a:cubicBezTo>
                    <a:pt x="936" y="312"/>
                    <a:pt x="936" y="312"/>
                    <a:pt x="936" y="312"/>
                  </a:cubicBezTo>
                  <a:cubicBezTo>
                    <a:pt x="936" y="312"/>
                    <a:pt x="936" y="312"/>
                    <a:pt x="936" y="312"/>
                  </a:cubicBezTo>
                  <a:moveTo>
                    <a:pt x="936" y="312"/>
                  </a:moveTo>
                  <a:cubicBezTo>
                    <a:pt x="936" y="312"/>
                    <a:pt x="936" y="312"/>
                    <a:pt x="936" y="312"/>
                  </a:cubicBezTo>
                  <a:cubicBezTo>
                    <a:pt x="936" y="312"/>
                    <a:pt x="936" y="312"/>
                    <a:pt x="936" y="312"/>
                  </a:cubicBezTo>
                  <a:moveTo>
                    <a:pt x="936" y="312"/>
                  </a:moveTo>
                  <a:cubicBezTo>
                    <a:pt x="936" y="312"/>
                    <a:pt x="936" y="312"/>
                    <a:pt x="936" y="312"/>
                  </a:cubicBezTo>
                  <a:cubicBezTo>
                    <a:pt x="936" y="312"/>
                    <a:pt x="936" y="312"/>
                    <a:pt x="936" y="312"/>
                  </a:cubicBezTo>
                  <a:moveTo>
                    <a:pt x="937" y="312"/>
                  </a:moveTo>
                  <a:cubicBezTo>
                    <a:pt x="936" y="312"/>
                    <a:pt x="936" y="312"/>
                    <a:pt x="936" y="312"/>
                  </a:cubicBezTo>
                  <a:cubicBezTo>
                    <a:pt x="936" y="312"/>
                    <a:pt x="936" y="312"/>
                    <a:pt x="936" y="312"/>
                  </a:cubicBezTo>
                  <a:moveTo>
                    <a:pt x="937" y="312"/>
                  </a:moveTo>
                  <a:cubicBezTo>
                    <a:pt x="937" y="312"/>
                    <a:pt x="937" y="312"/>
                    <a:pt x="937" y="312"/>
                  </a:cubicBezTo>
                  <a:cubicBezTo>
                    <a:pt x="937" y="312"/>
                    <a:pt x="937" y="312"/>
                    <a:pt x="937" y="312"/>
                  </a:cubicBezTo>
                  <a:moveTo>
                    <a:pt x="937" y="313"/>
                  </a:moveTo>
                  <a:cubicBezTo>
                    <a:pt x="937" y="312"/>
                    <a:pt x="937" y="312"/>
                    <a:pt x="937" y="312"/>
                  </a:cubicBezTo>
                  <a:cubicBezTo>
                    <a:pt x="937" y="313"/>
                    <a:pt x="937" y="313"/>
                    <a:pt x="937" y="313"/>
                  </a:cubicBezTo>
                  <a:moveTo>
                    <a:pt x="937" y="313"/>
                  </a:moveTo>
                  <a:cubicBezTo>
                    <a:pt x="937" y="313"/>
                    <a:pt x="937" y="313"/>
                    <a:pt x="937" y="313"/>
                  </a:cubicBezTo>
                  <a:cubicBezTo>
                    <a:pt x="937" y="313"/>
                    <a:pt x="937" y="313"/>
                    <a:pt x="937" y="313"/>
                  </a:cubicBezTo>
                  <a:moveTo>
                    <a:pt x="937" y="313"/>
                  </a:moveTo>
                  <a:cubicBezTo>
                    <a:pt x="937" y="313"/>
                    <a:pt x="937" y="313"/>
                    <a:pt x="937" y="313"/>
                  </a:cubicBezTo>
                  <a:cubicBezTo>
                    <a:pt x="937" y="313"/>
                    <a:pt x="937" y="313"/>
                    <a:pt x="937" y="313"/>
                  </a:cubicBezTo>
                  <a:moveTo>
                    <a:pt x="937" y="313"/>
                  </a:moveTo>
                  <a:cubicBezTo>
                    <a:pt x="937" y="314"/>
                    <a:pt x="937" y="314"/>
                    <a:pt x="937" y="314"/>
                  </a:cubicBezTo>
                  <a:cubicBezTo>
                    <a:pt x="937" y="313"/>
                    <a:pt x="937" y="313"/>
                    <a:pt x="937" y="313"/>
                  </a:cubicBezTo>
                  <a:moveTo>
                    <a:pt x="938" y="315"/>
                  </a:moveTo>
                  <a:cubicBezTo>
                    <a:pt x="938" y="314"/>
                    <a:pt x="937" y="314"/>
                    <a:pt x="937" y="314"/>
                  </a:cubicBezTo>
                  <a:cubicBezTo>
                    <a:pt x="937" y="314"/>
                    <a:pt x="938" y="314"/>
                    <a:pt x="938" y="315"/>
                  </a:cubicBezTo>
                  <a:moveTo>
                    <a:pt x="938" y="315"/>
                  </a:moveTo>
                  <a:cubicBezTo>
                    <a:pt x="938" y="315"/>
                    <a:pt x="938" y="316"/>
                    <a:pt x="938" y="316"/>
                  </a:cubicBezTo>
                  <a:cubicBezTo>
                    <a:pt x="938" y="316"/>
                    <a:pt x="938" y="315"/>
                    <a:pt x="938" y="315"/>
                  </a:cubicBezTo>
                  <a:moveTo>
                    <a:pt x="938" y="316"/>
                  </a:moveTo>
                  <a:cubicBezTo>
                    <a:pt x="938" y="316"/>
                    <a:pt x="939" y="317"/>
                    <a:pt x="939" y="317"/>
                  </a:cubicBezTo>
                  <a:cubicBezTo>
                    <a:pt x="939" y="317"/>
                    <a:pt x="938" y="316"/>
                    <a:pt x="938" y="316"/>
                  </a:cubicBezTo>
                  <a:moveTo>
                    <a:pt x="939" y="317"/>
                  </a:moveTo>
                  <a:cubicBezTo>
                    <a:pt x="939" y="317"/>
                    <a:pt x="939" y="318"/>
                    <a:pt x="939" y="318"/>
                  </a:cubicBezTo>
                  <a:cubicBezTo>
                    <a:pt x="939" y="318"/>
                    <a:pt x="939" y="317"/>
                    <a:pt x="939" y="317"/>
                  </a:cubicBezTo>
                  <a:moveTo>
                    <a:pt x="939" y="318"/>
                  </a:moveTo>
                  <a:cubicBezTo>
                    <a:pt x="940" y="319"/>
                    <a:pt x="940" y="319"/>
                    <a:pt x="940" y="320"/>
                  </a:cubicBezTo>
                  <a:cubicBezTo>
                    <a:pt x="940" y="319"/>
                    <a:pt x="940" y="319"/>
                    <a:pt x="939" y="318"/>
                  </a:cubicBezTo>
                  <a:moveTo>
                    <a:pt x="941" y="321"/>
                  </a:moveTo>
                  <a:cubicBezTo>
                    <a:pt x="940" y="321"/>
                    <a:pt x="940" y="320"/>
                    <a:pt x="940" y="320"/>
                  </a:cubicBezTo>
                  <a:cubicBezTo>
                    <a:pt x="940" y="320"/>
                    <a:pt x="940" y="321"/>
                    <a:pt x="941" y="321"/>
                  </a:cubicBezTo>
                  <a:moveTo>
                    <a:pt x="941" y="322"/>
                  </a:moveTo>
                  <a:cubicBezTo>
                    <a:pt x="941" y="322"/>
                    <a:pt x="941" y="321"/>
                    <a:pt x="941" y="321"/>
                  </a:cubicBezTo>
                  <a:cubicBezTo>
                    <a:pt x="941" y="321"/>
                    <a:pt x="941" y="322"/>
                    <a:pt x="941" y="322"/>
                  </a:cubicBezTo>
                  <a:moveTo>
                    <a:pt x="941" y="323"/>
                  </a:moveTo>
                  <a:cubicBezTo>
                    <a:pt x="941" y="323"/>
                    <a:pt x="941" y="322"/>
                    <a:pt x="941" y="322"/>
                  </a:cubicBezTo>
                  <a:cubicBezTo>
                    <a:pt x="941" y="322"/>
                    <a:pt x="941" y="323"/>
                    <a:pt x="941" y="323"/>
                  </a:cubicBezTo>
                  <a:moveTo>
                    <a:pt x="941" y="323"/>
                  </a:moveTo>
                  <a:cubicBezTo>
                    <a:pt x="941" y="323"/>
                    <a:pt x="941" y="324"/>
                    <a:pt x="942" y="324"/>
                  </a:cubicBezTo>
                  <a:cubicBezTo>
                    <a:pt x="941" y="324"/>
                    <a:pt x="941" y="323"/>
                    <a:pt x="941" y="323"/>
                  </a:cubicBezTo>
                  <a:moveTo>
                    <a:pt x="942" y="324"/>
                  </a:moveTo>
                  <a:cubicBezTo>
                    <a:pt x="942" y="324"/>
                    <a:pt x="942" y="324"/>
                    <a:pt x="942" y="325"/>
                  </a:cubicBezTo>
                  <a:cubicBezTo>
                    <a:pt x="942" y="324"/>
                    <a:pt x="942" y="324"/>
                    <a:pt x="942" y="324"/>
                  </a:cubicBezTo>
                  <a:moveTo>
                    <a:pt x="942" y="325"/>
                  </a:moveTo>
                  <a:cubicBezTo>
                    <a:pt x="942" y="325"/>
                    <a:pt x="942" y="325"/>
                    <a:pt x="942" y="325"/>
                  </a:cubicBezTo>
                  <a:cubicBezTo>
                    <a:pt x="942" y="325"/>
                    <a:pt x="942" y="325"/>
                    <a:pt x="942" y="325"/>
                  </a:cubicBezTo>
                  <a:moveTo>
                    <a:pt x="943" y="327"/>
                  </a:moveTo>
                  <a:cubicBezTo>
                    <a:pt x="942" y="326"/>
                    <a:pt x="942" y="326"/>
                    <a:pt x="942" y="325"/>
                  </a:cubicBezTo>
                  <a:cubicBezTo>
                    <a:pt x="942" y="326"/>
                    <a:pt x="942" y="326"/>
                    <a:pt x="943" y="327"/>
                  </a:cubicBezTo>
                  <a:moveTo>
                    <a:pt x="943" y="328"/>
                  </a:moveTo>
                  <a:cubicBezTo>
                    <a:pt x="943" y="327"/>
                    <a:pt x="943" y="327"/>
                    <a:pt x="943" y="327"/>
                  </a:cubicBezTo>
                  <a:cubicBezTo>
                    <a:pt x="943" y="327"/>
                    <a:pt x="943" y="327"/>
                    <a:pt x="943" y="328"/>
                  </a:cubicBezTo>
                  <a:moveTo>
                    <a:pt x="943" y="328"/>
                  </a:moveTo>
                  <a:cubicBezTo>
                    <a:pt x="943" y="328"/>
                    <a:pt x="943" y="328"/>
                    <a:pt x="943" y="328"/>
                  </a:cubicBezTo>
                  <a:cubicBezTo>
                    <a:pt x="943" y="328"/>
                    <a:pt x="943" y="328"/>
                    <a:pt x="943" y="328"/>
                  </a:cubicBezTo>
                  <a:moveTo>
                    <a:pt x="943" y="329"/>
                  </a:moveTo>
                  <a:cubicBezTo>
                    <a:pt x="943" y="329"/>
                    <a:pt x="943" y="328"/>
                    <a:pt x="943" y="328"/>
                  </a:cubicBezTo>
                  <a:cubicBezTo>
                    <a:pt x="943" y="329"/>
                    <a:pt x="943" y="329"/>
                    <a:pt x="943" y="330"/>
                  </a:cubicBezTo>
                  <a:cubicBezTo>
                    <a:pt x="943" y="330"/>
                    <a:pt x="943" y="329"/>
                    <a:pt x="943" y="329"/>
                  </a:cubicBezTo>
                  <a:moveTo>
                    <a:pt x="975" y="276"/>
                  </a:moveTo>
                  <a:cubicBezTo>
                    <a:pt x="976" y="278"/>
                    <a:pt x="976" y="278"/>
                    <a:pt x="976" y="278"/>
                  </a:cubicBezTo>
                  <a:cubicBezTo>
                    <a:pt x="975" y="277"/>
                    <a:pt x="975" y="277"/>
                    <a:pt x="975" y="276"/>
                  </a:cubicBezTo>
                  <a:moveTo>
                    <a:pt x="976" y="279"/>
                  </a:moveTo>
                  <a:cubicBezTo>
                    <a:pt x="976" y="279"/>
                    <a:pt x="976" y="278"/>
                    <a:pt x="976" y="278"/>
                  </a:cubicBezTo>
                  <a:cubicBezTo>
                    <a:pt x="976" y="278"/>
                    <a:pt x="976" y="279"/>
                    <a:pt x="976" y="279"/>
                  </a:cubicBezTo>
                  <a:moveTo>
                    <a:pt x="976" y="280"/>
                  </a:moveTo>
                  <a:cubicBezTo>
                    <a:pt x="976" y="280"/>
                    <a:pt x="976" y="279"/>
                    <a:pt x="976" y="279"/>
                  </a:cubicBezTo>
                  <a:cubicBezTo>
                    <a:pt x="976" y="279"/>
                    <a:pt x="976" y="280"/>
                    <a:pt x="976" y="280"/>
                  </a:cubicBezTo>
                  <a:moveTo>
                    <a:pt x="976" y="280"/>
                  </a:moveTo>
                  <a:cubicBezTo>
                    <a:pt x="976" y="280"/>
                    <a:pt x="977" y="281"/>
                    <a:pt x="977" y="281"/>
                  </a:cubicBezTo>
                  <a:cubicBezTo>
                    <a:pt x="977" y="281"/>
                    <a:pt x="976" y="280"/>
                    <a:pt x="976" y="280"/>
                  </a:cubicBezTo>
                  <a:moveTo>
                    <a:pt x="977" y="281"/>
                  </a:moveTo>
                  <a:cubicBezTo>
                    <a:pt x="977" y="281"/>
                    <a:pt x="977" y="282"/>
                    <a:pt x="977" y="282"/>
                  </a:cubicBezTo>
                  <a:cubicBezTo>
                    <a:pt x="977" y="282"/>
                    <a:pt x="977" y="281"/>
                    <a:pt x="977" y="281"/>
                  </a:cubicBezTo>
                  <a:moveTo>
                    <a:pt x="978" y="283"/>
                  </a:moveTo>
                  <a:cubicBezTo>
                    <a:pt x="977" y="283"/>
                    <a:pt x="977" y="282"/>
                    <a:pt x="977" y="282"/>
                  </a:cubicBezTo>
                  <a:cubicBezTo>
                    <a:pt x="977" y="282"/>
                    <a:pt x="977" y="283"/>
                    <a:pt x="978" y="283"/>
                  </a:cubicBezTo>
                  <a:moveTo>
                    <a:pt x="978" y="284"/>
                  </a:moveTo>
                  <a:cubicBezTo>
                    <a:pt x="978" y="283"/>
                    <a:pt x="978" y="283"/>
                    <a:pt x="978" y="283"/>
                  </a:cubicBezTo>
                  <a:cubicBezTo>
                    <a:pt x="978" y="283"/>
                    <a:pt x="978" y="283"/>
                    <a:pt x="978" y="284"/>
                  </a:cubicBezTo>
                  <a:moveTo>
                    <a:pt x="978" y="285"/>
                  </a:moveTo>
                  <a:cubicBezTo>
                    <a:pt x="978" y="284"/>
                    <a:pt x="978" y="284"/>
                    <a:pt x="978" y="284"/>
                  </a:cubicBezTo>
                  <a:cubicBezTo>
                    <a:pt x="978" y="284"/>
                    <a:pt x="978" y="284"/>
                    <a:pt x="978" y="285"/>
                  </a:cubicBezTo>
                  <a:moveTo>
                    <a:pt x="979" y="286"/>
                  </a:moveTo>
                  <a:cubicBezTo>
                    <a:pt x="979" y="285"/>
                    <a:pt x="979" y="285"/>
                    <a:pt x="978" y="285"/>
                  </a:cubicBezTo>
                  <a:cubicBezTo>
                    <a:pt x="979" y="285"/>
                    <a:pt x="979" y="285"/>
                    <a:pt x="979" y="286"/>
                  </a:cubicBezTo>
                  <a:moveTo>
                    <a:pt x="979" y="287"/>
                  </a:moveTo>
                  <a:cubicBezTo>
                    <a:pt x="979" y="286"/>
                    <a:pt x="979" y="286"/>
                    <a:pt x="979" y="286"/>
                  </a:cubicBezTo>
                  <a:cubicBezTo>
                    <a:pt x="979" y="286"/>
                    <a:pt x="979" y="286"/>
                    <a:pt x="979" y="287"/>
                  </a:cubicBezTo>
                  <a:moveTo>
                    <a:pt x="980" y="288"/>
                  </a:moveTo>
                  <a:cubicBezTo>
                    <a:pt x="979" y="288"/>
                    <a:pt x="979" y="287"/>
                    <a:pt x="979" y="287"/>
                  </a:cubicBezTo>
                  <a:cubicBezTo>
                    <a:pt x="979" y="287"/>
                    <a:pt x="979" y="288"/>
                    <a:pt x="980" y="288"/>
                  </a:cubicBezTo>
                  <a:moveTo>
                    <a:pt x="980" y="289"/>
                  </a:moveTo>
                  <a:cubicBezTo>
                    <a:pt x="980" y="288"/>
                    <a:pt x="980" y="288"/>
                    <a:pt x="980" y="288"/>
                  </a:cubicBezTo>
                  <a:cubicBezTo>
                    <a:pt x="980" y="288"/>
                    <a:pt x="980" y="288"/>
                    <a:pt x="980" y="289"/>
                  </a:cubicBezTo>
                  <a:moveTo>
                    <a:pt x="980" y="289"/>
                  </a:moveTo>
                  <a:cubicBezTo>
                    <a:pt x="980" y="289"/>
                    <a:pt x="980" y="289"/>
                    <a:pt x="980" y="289"/>
                  </a:cubicBezTo>
                  <a:cubicBezTo>
                    <a:pt x="980" y="289"/>
                    <a:pt x="980" y="289"/>
                    <a:pt x="980" y="289"/>
                  </a:cubicBezTo>
                  <a:moveTo>
                    <a:pt x="981" y="290"/>
                  </a:moveTo>
                  <a:cubicBezTo>
                    <a:pt x="981" y="290"/>
                    <a:pt x="980" y="290"/>
                    <a:pt x="980" y="289"/>
                  </a:cubicBezTo>
                  <a:cubicBezTo>
                    <a:pt x="980" y="290"/>
                    <a:pt x="981" y="290"/>
                    <a:pt x="981" y="290"/>
                  </a:cubicBezTo>
                  <a:moveTo>
                    <a:pt x="981" y="291"/>
                  </a:moveTo>
                  <a:cubicBezTo>
                    <a:pt x="981" y="291"/>
                    <a:pt x="981" y="291"/>
                    <a:pt x="981" y="290"/>
                  </a:cubicBezTo>
                  <a:cubicBezTo>
                    <a:pt x="981" y="291"/>
                    <a:pt x="981" y="291"/>
                    <a:pt x="981" y="291"/>
                  </a:cubicBezTo>
                  <a:moveTo>
                    <a:pt x="981" y="292"/>
                  </a:moveTo>
                  <a:cubicBezTo>
                    <a:pt x="981" y="292"/>
                    <a:pt x="981" y="292"/>
                    <a:pt x="981" y="291"/>
                  </a:cubicBezTo>
                  <a:cubicBezTo>
                    <a:pt x="981" y="292"/>
                    <a:pt x="981" y="292"/>
                    <a:pt x="981" y="292"/>
                  </a:cubicBezTo>
                  <a:moveTo>
                    <a:pt x="982" y="293"/>
                  </a:moveTo>
                  <a:cubicBezTo>
                    <a:pt x="982" y="292"/>
                    <a:pt x="982" y="292"/>
                    <a:pt x="981" y="292"/>
                  </a:cubicBezTo>
                  <a:cubicBezTo>
                    <a:pt x="982" y="292"/>
                    <a:pt x="982" y="292"/>
                    <a:pt x="982" y="293"/>
                  </a:cubicBezTo>
                  <a:moveTo>
                    <a:pt x="983" y="294"/>
                  </a:moveTo>
                  <a:cubicBezTo>
                    <a:pt x="982" y="293"/>
                    <a:pt x="982" y="293"/>
                    <a:pt x="982" y="293"/>
                  </a:cubicBezTo>
                  <a:cubicBezTo>
                    <a:pt x="982" y="293"/>
                    <a:pt x="982" y="293"/>
                    <a:pt x="983" y="294"/>
                  </a:cubicBezTo>
                  <a:moveTo>
                    <a:pt x="983" y="294"/>
                  </a:moveTo>
                  <a:cubicBezTo>
                    <a:pt x="983" y="294"/>
                    <a:pt x="983" y="294"/>
                    <a:pt x="983" y="294"/>
                  </a:cubicBezTo>
                  <a:cubicBezTo>
                    <a:pt x="983" y="294"/>
                    <a:pt x="983" y="294"/>
                    <a:pt x="983" y="294"/>
                  </a:cubicBezTo>
                  <a:moveTo>
                    <a:pt x="984" y="295"/>
                  </a:moveTo>
                  <a:cubicBezTo>
                    <a:pt x="983" y="294"/>
                    <a:pt x="983" y="294"/>
                    <a:pt x="983" y="294"/>
                  </a:cubicBezTo>
                  <a:cubicBezTo>
                    <a:pt x="983" y="294"/>
                    <a:pt x="983" y="294"/>
                    <a:pt x="984" y="295"/>
                  </a:cubicBezTo>
                  <a:moveTo>
                    <a:pt x="984" y="295"/>
                  </a:moveTo>
                  <a:cubicBezTo>
                    <a:pt x="984" y="295"/>
                    <a:pt x="984" y="295"/>
                    <a:pt x="984" y="295"/>
                  </a:cubicBezTo>
                  <a:cubicBezTo>
                    <a:pt x="984" y="295"/>
                    <a:pt x="984" y="295"/>
                    <a:pt x="984" y="295"/>
                  </a:cubicBezTo>
                  <a:moveTo>
                    <a:pt x="984" y="296"/>
                  </a:moveTo>
                  <a:cubicBezTo>
                    <a:pt x="984" y="296"/>
                    <a:pt x="984" y="296"/>
                    <a:pt x="984" y="295"/>
                  </a:cubicBezTo>
                  <a:cubicBezTo>
                    <a:pt x="984" y="296"/>
                    <a:pt x="984" y="296"/>
                    <a:pt x="984" y="296"/>
                  </a:cubicBezTo>
                  <a:moveTo>
                    <a:pt x="985" y="296"/>
                  </a:moveTo>
                  <a:cubicBezTo>
                    <a:pt x="985" y="296"/>
                    <a:pt x="985" y="296"/>
                    <a:pt x="984" y="296"/>
                  </a:cubicBezTo>
                  <a:cubicBezTo>
                    <a:pt x="985" y="296"/>
                    <a:pt x="985" y="296"/>
                    <a:pt x="985" y="296"/>
                  </a:cubicBezTo>
                  <a:moveTo>
                    <a:pt x="986" y="297"/>
                  </a:moveTo>
                  <a:cubicBezTo>
                    <a:pt x="986" y="297"/>
                    <a:pt x="985" y="296"/>
                    <a:pt x="985" y="296"/>
                  </a:cubicBezTo>
                  <a:cubicBezTo>
                    <a:pt x="985" y="296"/>
                    <a:pt x="986" y="297"/>
                    <a:pt x="986" y="297"/>
                  </a:cubicBezTo>
                  <a:moveTo>
                    <a:pt x="986" y="297"/>
                  </a:moveTo>
                  <a:cubicBezTo>
                    <a:pt x="986" y="297"/>
                    <a:pt x="986" y="297"/>
                    <a:pt x="986" y="297"/>
                  </a:cubicBezTo>
                  <a:cubicBezTo>
                    <a:pt x="986" y="297"/>
                    <a:pt x="986" y="297"/>
                    <a:pt x="986" y="297"/>
                  </a:cubicBezTo>
                  <a:moveTo>
                    <a:pt x="987" y="298"/>
                  </a:moveTo>
                  <a:cubicBezTo>
                    <a:pt x="987" y="297"/>
                    <a:pt x="987" y="297"/>
                    <a:pt x="986" y="297"/>
                  </a:cubicBezTo>
                  <a:cubicBezTo>
                    <a:pt x="987" y="297"/>
                    <a:pt x="987" y="297"/>
                    <a:pt x="987" y="298"/>
                  </a:cubicBezTo>
                  <a:moveTo>
                    <a:pt x="987" y="298"/>
                  </a:moveTo>
                  <a:cubicBezTo>
                    <a:pt x="987" y="298"/>
                    <a:pt x="987" y="298"/>
                    <a:pt x="987" y="298"/>
                  </a:cubicBezTo>
                  <a:cubicBezTo>
                    <a:pt x="987" y="298"/>
                    <a:pt x="987" y="298"/>
                    <a:pt x="987" y="298"/>
                  </a:cubicBezTo>
                  <a:moveTo>
                    <a:pt x="988" y="298"/>
                  </a:moveTo>
                  <a:cubicBezTo>
                    <a:pt x="988" y="298"/>
                    <a:pt x="988" y="298"/>
                    <a:pt x="987" y="298"/>
                  </a:cubicBezTo>
                  <a:cubicBezTo>
                    <a:pt x="988" y="298"/>
                    <a:pt x="988" y="298"/>
                    <a:pt x="988" y="298"/>
                  </a:cubicBezTo>
                  <a:moveTo>
                    <a:pt x="989" y="298"/>
                  </a:moveTo>
                  <a:cubicBezTo>
                    <a:pt x="989" y="298"/>
                    <a:pt x="989" y="298"/>
                    <a:pt x="988" y="298"/>
                  </a:cubicBezTo>
                  <a:cubicBezTo>
                    <a:pt x="989" y="298"/>
                    <a:pt x="989" y="298"/>
                    <a:pt x="989" y="298"/>
                  </a:cubicBezTo>
                  <a:moveTo>
                    <a:pt x="990" y="298"/>
                  </a:moveTo>
                  <a:cubicBezTo>
                    <a:pt x="990" y="298"/>
                    <a:pt x="989" y="298"/>
                    <a:pt x="989" y="298"/>
                  </a:cubicBezTo>
                  <a:cubicBezTo>
                    <a:pt x="989" y="298"/>
                    <a:pt x="990" y="298"/>
                    <a:pt x="990" y="298"/>
                  </a:cubicBezTo>
                  <a:moveTo>
                    <a:pt x="991" y="298"/>
                  </a:moveTo>
                  <a:cubicBezTo>
                    <a:pt x="991" y="298"/>
                    <a:pt x="990" y="298"/>
                    <a:pt x="990" y="298"/>
                  </a:cubicBezTo>
                  <a:cubicBezTo>
                    <a:pt x="990" y="298"/>
                    <a:pt x="991" y="298"/>
                    <a:pt x="991" y="298"/>
                  </a:cubicBezTo>
                  <a:moveTo>
                    <a:pt x="991" y="298"/>
                  </a:moveTo>
                  <a:cubicBezTo>
                    <a:pt x="991" y="298"/>
                    <a:pt x="991" y="298"/>
                    <a:pt x="991" y="298"/>
                  </a:cubicBezTo>
                  <a:cubicBezTo>
                    <a:pt x="991" y="298"/>
                    <a:pt x="991" y="298"/>
                    <a:pt x="991" y="298"/>
                  </a:cubicBezTo>
                  <a:moveTo>
                    <a:pt x="993" y="298"/>
                  </a:moveTo>
                  <a:cubicBezTo>
                    <a:pt x="992" y="298"/>
                    <a:pt x="992" y="298"/>
                    <a:pt x="991" y="298"/>
                  </a:cubicBezTo>
                  <a:cubicBezTo>
                    <a:pt x="992" y="298"/>
                    <a:pt x="992" y="298"/>
                    <a:pt x="993" y="298"/>
                  </a:cubicBezTo>
                  <a:moveTo>
                    <a:pt x="994" y="298"/>
                  </a:moveTo>
                  <a:cubicBezTo>
                    <a:pt x="994" y="298"/>
                    <a:pt x="993" y="298"/>
                    <a:pt x="993" y="298"/>
                  </a:cubicBezTo>
                  <a:cubicBezTo>
                    <a:pt x="993" y="298"/>
                    <a:pt x="994" y="298"/>
                    <a:pt x="994" y="298"/>
                  </a:cubicBezTo>
                  <a:moveTo>
                    <a:pt x="995" y="298"/>
                  </a:moveTo>
                  <a:cubicBezTo>
                    <a:pt x="995" y="298"/>
                    <a:pt x="994" y="298"/>
                    <a:pt x="994" y="298"/>
                  </a:cubicBezTo>
                  <a:cubicBezTo>
                    <a:pt x="994" y="298"/>
                    <a:pt x="995" y="298"/>
                    <a:pt x="995" y="298"/>
                  </a:cubicBezTo>
                  <a:moveTo>
                    <a:pt x="996" y="298"/>
                  </a:moveTo>
                  <a:cubicBezTo>
                    <a:pt x="996" y="298"/>
                    <a:pt x="995" y="298"/>
                    <a:pt x="995" y="298"/>
                  </a:cubicBezTo>
                  <a:cubicBezTo>
                    <a:pt x="995" y="298"/>
                    <a:pt x="996" y="298"/>
                    <a:pt x="996" y="298"/>
                  </a:cubicBezTo>
                  <a:moveTo>
                    <a:pt x="997" y="298"/>
                  </a:moveTo>
                  <a:cubicBezTo>
                    <a:pt x="997" y="298"/>
                    <a:pt x="997" y="298"/>
                    <a:pt x="996" y="298"/>
                  </a:cubicBezTo>
                  <a:cubicBezTo>
                    <a:pt x="997" y="298"/>
                    <a:pt x="997" y="298"/>
                    <a:pt x="997" y="298"/>
                  </a:cubicBezTo>
                  <a:moveTo>
                    <a:pt x="998" y="297"/>
                  </a:moveTo>
                  <a:cubicBezTo>
                    <a:pt x="997" y="297"/>
                    <a:pt x="997" y="297"/>
                    <a:pt x="997" y="298"/>
                  </a:cubicBezTo>
                  <a:cubicBezTo>
                    <a:pt x="997" y="297"/>
                    <a:pt x="997" y="297"/>
                    <a:pt x="998" y="297"/>
                  </a:cubicBezTo>
                  <a:moveTo>
                    <a:pt x="998" y="297"/>
                  </a:moveTo>
                  <a:cubicBezTo>
                    <a:pt x="998" y="297"/>
                    <a:pt x="998" y="297"/>
                    <a:pt x="998" y="297"/>
                  </a:cubicBezTo>
                  <a:cubicBezTo>
                    <a:pt x="998" y="297"/>
                    <a:pt x="998" y="297"/>
                    <a:pt x="998" y="297"/>
                  </a:cubicBezTo>
                  <a:moveTo>
                    <a:pt x="999" y="297"/>
                  </a:moveTo>
                  <a:cubicBezTo>
                    <a:pt x="999" y="297"/>
                    <a:pt x="999" y="297"/>
                    <a:pt x="998" y="297"/>
                  </a:cubicBezTo>
                  <a:cubicBezTo>
                    <a:pt x="999" y="297"/>
                    <a:pt x="999" y="297"/>
                    <a:pt x="999" y="297"/>
                  </a:cubicBezTo>
                  <a:moveTo>
                    <a:pt x="999" y="296"/>
                  </a:moveTo>
                  <a:cubicBezTo>
                    <a:pt x="999" y="296"/>
                    <a:pt x="999" y="297"/>
                    <a:pt x="999" y="297"/>
                  </a:cubicBezTo>
                  <a:cubicBezTo>
                    <a:pt x="999" y="297"/>
                    <a:pt x="999" y="297"/>
                    <a:pt x="999" y="297"/>
                  </a:cubicBezTo>
                  <a:moveTo>
                    <a:pt x="1000" y="296"/>
                  </a:moveTo>
                  <a:cubicBezTo>
                    <a:pt x="1000" y="296"/>
                    <a:pt x="1000" y="296"/>
                    <a:pt x="1000" y="296"/>
                  </a:cubicBezTo>
                  <a:cubicBezTo>
                    <a:pt x="1000" y="296"/>
                    <a:pt x="1000" y="296"/>
                    <a:pt x="1000" y="296"/>
                  </a:cubicBezTo>
                  <a:moveTo>
                    <a:pt x="1000" y="296"/>
                  </a:moveTo>
                  <a:cubicBezTo>
                    <a:pt x="1000" y="296"/>
                    <a:pt x="1000" y="296"/>
                    <a:pt x="1000" y="296"/>
                  </a:cubicBezTo>
                  <a:cubicBezTo>
                    <a:pt x="1000" y="296"/>
                    <a:pt x="1000" y="296"/>
                    <a:pt x="1000" y="296"/>
                  </a:cubicBezTo>
                  <a:moveTo>
                    <a:pt x="1001" y="296"/>
                  </a:moveTo>
                  <a:cubicBezTo>
                    <a:pt x="1000" y="296"/>
                    <a:pt x="1000" y="296"/>
                    <a:pt x="1000" y="296"/>
                  </a:cubicBezTo>
                  <a:cubicBezTo>
                    <a:pt x="1001" y="296"/>
                    <a:pt x="1001" y="296"/>
                    <a:pt x="1001" y="296"/>
                  </a:cubicBezTo>
                  <a:moveTo>
                    <a:pt x="1001" y="295"/>
                  </a:moveTo>
                  <a:cubicBezTo>
                    <a:pt x="1001" y="296"/>
                    <a:pt x="1001" y="296"/>
                    <a:pt x="1001" y="296"/>
                  </a:cubicBezTo>
                  <a:cubicBezTo>
                    <a:pt x="1001" y="295"/>
                    <a:pt x="1001" y="295"/>
                    <a:pt x="1001" y="295"/>
                  </a:cubicBezTo>
                  <a:moveTo>
                    <a:pt x="1001" y="295"/>
                  </a:moveTo>
                  <a:cubicBezTo>
                    <a:pt x="1001" y="295"/>
                    <a:pt x="1001" y="295"/>
                    <a:pt x="1001" y="295"/>
                  </a:cubicBezTo>
                  <a:cubicBezTo>
                    <a:pt x="1001" y="295"/>
                    <a:pt x="1001" y="295"/>
                    <a:pt x="1001" y="295"/>
                  </a:cubicBezTo>
                  <a:moveTo>
                    <a:pt x="1001" y="294"/>
                  </a:moveTo>
                  <a:cubicBezTo>
                    <a:pt x="1001" y="295"/>
                    <a:pt x="1001" y="295"/>
                    <a:pt x="1001" y="295"/>
                  </a:cubicBezTo>
                  <a:cubicBezTo>
                    <a:pt x="1001" y="295"/>
                    <a:pt x="1001" y="295"/>
                    <a:pt x="1001" y="294"/>
                  </a:cubicBezTo>
                  <a:moveTo>
                    <a:pt x="1002" y="294"/>
                  </a:moveTo>
                  <a:cubicBezTo>
                    <a:pt x="1002" y="294"/>
                    <a:pt x="1001" y="294"/>
                    <a:pt x="1001" y="294"/>
                  </a:cubicBezTo>
                  <a:cubicBezTo>
                    <a:pt x="1001" y="294"/>
                    <a:pt x="1002" y="294"/>
                    <a:pt x="1002" y="294"/>
                  </a:cubicBezTo>
                  <a:moveTo>
                    <a:pt x="1002" y="294"/>
                  </a:moveTo>
                  <a:cubicBezTo>
                    <a:pt x="1002" y="294"/>
                    <a:pt x="1002" y="294"/>
                    <a:pt x="1002" y="294"/>
                  </a:cubicBezTo>
                  <a:cubicBezTo>
                    <a:pt x="1002" y="294"/>
                    <a:pt x="1002" y="294"/>
                    <a:pt x="1002" y="294"/>
                  </a:cubicBezTo>
                  <a:moveTo>
                    <a:pt x="1002" y="293"/>
                  </a:moveTo>
                  <a:cubicBezTo>
                    <a:pt x="1002" y="293"/>
                    <a:pt x="1002" y="294"/>
                    <a:pt x="1002" y="294"/>
                  </a:cubicBezTo>
                  <a:cubicBezTo>
                    <a:pt x="1002" y="294"/>
                    <a:pt x="1002" y="293"/>
                    <a:pt x="1002" y="293"/>
                  </a:cubicBezTo>
                  <a:moveTo>
                    <a:pt x="1002" y="292"/>
                  </a:moveTo>
                  <a:cubicBezTo>
                    <a:pt x="1002" y="292"/>
                    <a:pt x="1002" y="293"/>
                    <a:pt x="1002" y="293"/>
                  </a:cubicBezTo>
                  <a:cubicBezTo>
                    <a:pt x="1002" y="293"/>
                    <a:pt x="1002" y="292"/>
                    <a:pt x="1002" y="292"/>
                  </a:cubicBezTo>
                  <a:moveTo>
                    <a:pt x="1002" y="292"/>
                  </a:moveTo>
                  <a:cubicBezTo>
                    <a:pt x="1002" y="292"/>
                    <a:pt x="1002" y="292"/>
                    <a:pt x="1002" y="292"/>
                  </a:cubicBezTo>
                  <a:cubicBezTo>
                    <a:pt x="1002" y="292"/>
                    <a:pt x="1002" y="292"/>
                    <a:pt x="1002" y="292"/>
                  </a:cubicBezTo>
                  <a:moveTo>
                    <a:pt x="1002" y="291"/>
                  </a:moveTo>
                  <a:cubicBezTo>
                    <a:pt x="1002" y="291"/>
                    <a:pt x="1002" y="292"/>
                    <a:pt x="1002" y="292"/>
                  </a:cubicBezTo>
                  <a:cubicBezTo>
                    <a:pt x="1002" y="292"/>
                    <a:pt x="1002" y="291"/>
                    <a:pt x="1002" y="291"/>
                  </a:cubicBezTo>
                  <a:moveTo>
                    <a:pt x="1002" y="290"/>
                  </a:moveTo>
                  <a:cubicBezTo>
                    <a:pt x="1002" y="291"/>
                    <a:pt x="1002" y="291"/>
                    <a:pt x="1002" y="291"/>
                  </a:cubicBezTo>
                  <a:cubicBezTo>
                    <a:pt x="1002" y="291"/>
                    <a:pt x="1002" y="291"/>
                    <a:pt x="1002" y="290"/>
                  </a:cubicBezTo>
                  <a:moveTo>
                    <a:pt x="1002" y="290"/>
                  </a:moveTo>
                  <a:cubicBezTo>
                    <a:pt x="1002" y="290"/>
                    <a:pt x="1002" y="290"/>
                    <a:pt x="1002" y="289"/>
                  </a:cubicBezTo>
                  <a:cubicBezTo>
                    <a:pt x="1002" y="290"/>
                    <a:pt x="1002" y="290"/>
                    <a:pt x="1002" y="290"/>
                  </a:cubicBezTo>
                  <a:moveTo>
                    <a:pt x="1002" y="289"/>
                  </a:moveTo>
                  <a:cubicBezTo>
                    <a:pt x="1002" y="289"/>
                    <a:pt x="1002" y="289"/>
                    <a:pt x="1002" y="289"/>
                  </a:cubicBezTo>
                  <a:cubicBezTo>
                    <a:pt x="1002" y="289"/>
                    <a:pt x="1002" y="289"/>
                    <a:pt x="1002" y="289"/>
                  </a:cubicBezTo>
                  <a:moveTo>
                    <a:pt x="1002" y="288"/>
                  </a:moveTo>
                  <a:cubicBezTo>
                    <a:pt x="1002" y="288"/>
                    <a:pt x="1002" y="288"/>
                    <a:pt x="1002" y="289"/>
                  </a:cubicBezTo>
                  <a:cubicBezTo>
                    <a:pt x="1002" y="288"/>
                    <a:pt x="1002" y="288"/>
                    <a:pt x="1002" y="288"/>
                  </a:cubicBezTo>
                  <a:moveTo>
                    <a:pt x="1002" y="288"/>
                  </a:moveTo>
                  <a:cubicBezTo>
                    <a:pt x="1002" y="288"/>
                    <a:pt x="1002" y="287"/>
                    <a:pt x="1002" y="287"/>
                  </a:cubicBezTo>
                  <a:cubicBezTo>
                    <a:pt x="1002" y="287"/>
                    <a:pt x="1002" y="288"/>
                    <a:pt x="1002" y="288"/>
                  </a:cubicBezTo>
                  <a:moveTo>
                    <a:pt x="1002" y="286"/>
                  </a:moveTo>
                  <a:cubicBezTo>
                    <a:pt x="1002" y="286"/>
                    <a:pt x="1002" y="286"/>
                    <a:pt x="1002" y="287"/>
                  </a:cubicBezTo>
                  <a:cubicBezTo>
                    <a:pt x="1002" y="286"/>
                    <a:pt x="1002" y="286"/>
                    <a:pt x="1002" y="286"/>
                  </a:cubicBezTo>
                  <a:moveTo>
                    <a:pt x="1002" y="286"/>
                  </a:moveTo>
                  <a:cubicBezTo>
                    <a:pt x="1002" y="285"/>
                    <a:pt x="1002" y="285"/>
                    <a:pt x="1002" y="284"/>
                  </a:cubicBezTo>
                  <a:cubicBezTo>
                    <a:pt x="1002" y="285"/>
                    <a:pt x="1002" y="285"/>
                    <a:pt x="1002" y="286"/>
                  </a:cubicBezTo>
                  <a:moveTo>
                    <a:pt x="1002" y="283"/>
                  </a:moveTo>
                  <a:cubicBezTo>
                    <a:pt x="1002" y="284"/>
                    <a:pt x="1002" y="284"/>
                    <a:pt x="1002" y="284"/>
                  </a:cubicBezTo>
                  <a:cubicBezTo>
                    <a:pt x="1002" y="284"/>
                    <a:pt x="1002" y="284"/>
                    <a:pt x="1002" y="283"/>
                  </a:cubicBezTo>
                  <a:moveTo>
                    <a:pt x="1002" y="283"/>
                  </a:moveTo>
                  <a:cubicBezTo>
                    <a:pt x="1002" y="283"/>
                    <a:pt x="1002" y="283"/>
                    <a:pt x="1002" y="283"/>
                  </a:cubicBezTo>
                  <a:cubicBezTo>
                    <a:pt x="1002" y="283"/>
                    <a:pt x="1002" y="283"/>
                    <a:pt x="1002" y="283"/>
                  </a:cubicBezTo>
                  <a:moveTo>
                    <a:pt x="1002" y="281"/>
                  </a:moveTo>
                  <a:cubicBezTo>
                    <a:pt x="1002" y="281"/>
                    <a:pt x="1002" y="280"/>
                    <a:pt x="1002" y="280"/>
                  </a:cubicBezTo>
                  <a:cubicBezTo>
                    <a:pt x="1002" y="280"/>
                    <a:pt x="1002" y="282"/>
                    <a:pt x="1002" y="281"/>
                  </a:cubicBezTo>
                  <a:cubicBezTo>
                    <a:pt x="1002" y="282"/>
                    <a:pt x="1002" y="282"/>
                    <a:pt x="1002" y="283"/>
                  </a:cubicBezTo>
                  <a:cubicBezTo>
                    <a:pt x="1002" y="282"/>
                    <a:pt x="1002" y="282"/>
                    <a:pt x="1002" y="281"/>
                  </a:cubicBezTo>
                  <a:moveTo>
                    <a:pt x="1017" y="280"/>
                  </a:moveTo>
                  <a:cubicBezTo>
                    <a:pt x="1005" y="273"/>
                    <a:pt x="1005" y="273"/>
                    <a:pt x="1005" y="273"/>
                  </a:cubicBezTo>
                  <a:cubicBezTo>
                    <a:pt x="1008" y="257"/>
                    <a:pt x="1008" y="257"/>
                    <a:pt x="1008" y="257"/>
                  </a:cubicBezTo>
                  <a:cubicBezTo>
                    <a:pt x="1020" y="272"/>
                    <a:pt x="1020" y="272"/>
                    <a:pt x="1020" y="272"/>
                  </a:cubicBezTo>
                  <a:cubicBezTo>
                    <a:pt x="1017" y="280"/>
                    <a:pt x="1017" y="280"/>
                    <a:pt x="1017" y="280"/>
                  </a:cubicBezTo>
                  <a:cubicBezTo>
                    <a:pt x="1030" y="286"/>
                    <a:pt x="1030" y="286"/>
                    <a:pt x="1030" y="286"/>
                  </a:cubicBezTo>
                  <a:cubicBezTo>
                    <a:pt x="1017" y="280"/>
                    <a:pt x="1017" y="280"/>
                    <a:pt x="1017" y="280"/>
                  </a:cubicBezTo>
                  <a:moveTo>
                    <a:pt x="1032" y="229"/>
                  </a:moveTo>
                  <a:cubicBezTo>
                    <a:pt x="1032" y="229"/>
                    <a:pt x="1032" y="229"/>
                    <a:pt x="1032" y="229"/>
                  </a:cubicBezTo>
                  <a:cubicBezTo>
                    <a:pt x="1032" y="229"/>
                    <a:pt x="1032" y="229"/>
                    <a:pt x="1032" y="229"/>
                  </a:cubicBezTo>
                  <a:moveTo>
                    <a:pt x="1032" y="229"/>
                  </a:moveTo>
                  <a:cubicBezTo>
                    <a:pt x="1032" y="229"/>
                    <a:pt x="1032" y="229"/>
                    <a:pt x="1032" y="229"/>
                  </a:cubicBezTo>
                  <a:cubicBezTo>
                    <a:pt x="1032" y="229"/>
                    <a:pt x="1032" y="229"/>
                    <a:pt x="1032" y="229"/>
                  </a:cubicBezTo>
                  <a:moveTo>
                    <a:pt x="1032" y="229"/>
                  </a:moveTo>
                  <a:cubicBezTo>
                    <a:pt x="1032" y="229"/>
                    <a:pt x="1032" y="229"/>
                    <a:pt x="1032" y="229"/>
                  </a:cubicBezTo>
                  <a:cubicBezTo>
                    <a:pt x="1032" y="229"/>
                    <a:pt x="1032" y="229"/>
                    <a:pt x="1032" y="229"/>
                  </a:cubicBezTo>
                  <a:moveTo>
                    <a:pt x="1032" y="229"/>
                  </a:moveTo>
                  <a:cubicBezTo>
                    <a:pt x="1032" y="229"/>
                    <a:pt x="1032" y="229"/>
                    <a:pt x="1032" y="229"/>
                  </a:cubicBezTo>
                  <a:cubicBezTo>
                    <a:pt x="1032" y="229"/>
                    <a:pt x="1032" y="229"/>
                    <a:pt x="1032" y="229"/>
                  </a:cubicBezTo>
                  <a:moveTo>
                    <a:pt x="1032" y="229"/>
                  </a:moveTo>
                  <a:cubicBezTo>
                    <a:pt x="1032" y="229"/>
                    <a:pt x="1032" y="229"/>
                    <a:pt x="1032" y="229"/>
                  </a:cubicBezTo>
                  <a:cubicBezTo>
                    <a:pt x="1032" y="229"/>
                    <a:pt x="1032" y="229"/>
                    <a:pt x="1032" y="229"/>
                  </a:cubicBezTo>
                  <a:moveTo>
                    <a:pt x="1032" y="229"/>
                  </a:moveTo>
                  <a:cubicBezTo>
                    <a:pt x="1032" y="229"/>
                    <a:pt x="1032" y="229"/>
                    <a:pt x="1032" y="229"/>
                  </a:cubicBezTo>
                  <a:cubicBezTo>
                    <a:pt x="1032" y="229"/>
                    <a:pt x="1032" y="229"/>
                    <a:pt x="1032" y="229"/>
                  </a:cubicBezTo>
                  <a:moveTo>
                    <a:pt x="1032" y="229"/>
                  </a:moveTo>
                  <a:cubicBezTo>
                    <a:pt x="1032" y="229"/>
                    <a:pt x="1032" y="229"/>
                    <a:pt x="1032" y="229"/>
                  </a:cubicBezTo>
                  <a:cubicBezTo>
                    <a:pt x="1032" y="229"/>
                    <a:pt x="1032" y="229"/>
                    <a:pt x="1032" y="229"/>
                  </a:cubicBezTo>
                  <a:moveTo>
                    <a:pt x="1032" y="229"/>
                  </a:moveTo>
                  <a:cubicBezTo>
                    <a:pt x="1032" y="229"/>
                    <a:pt x="1032" y="229"/>
                    <a:pt x="1032" y="229"/>
                  </a:cubicBezTo>
                  <a:cubicBezTo>
                    <a:pt x="1032" y="229"/>
                    <a:pt x="1032" y="229"/>
                    <a:pt x="1032" y="229"/>
                  </a:cubicBezTo>
                  <a:moveTo>
                    <a:pt x="1032" y="229"/>
                  </a:moveTo>
                  <a:cubicBezTo>
                    <a:pt x="1032" y="229"/>
                    <a:pt x="1032" y="229"/>
                    <a:pt x="1032" y="229"/>
                  </a:cubicBezTo>
                  <a:cubicBezTo>
                    <a:pt x="1032" y="229"/>
                    <a:pt x="1032" y="229"/>
                    <a:pt x="1032" y="229"/>
                  </a:cubicBezTo>
                  <a:moveTo>
                    <a:pt x="1032" y="229"/>
                  </a:moveTo>
                  <a:cubicBezTo>
                    <a:pt x="1032" y="229"/>
                    <a:pt x="1032" y="229"/>
                    <a:pt x="1032" y="229"/>
                  </a:cubicBezTo>
                  <a:cubicBezTo>
                    <a:pt x="1032" y="229"/>
                    <a:pt x="1032" y="229"/>
                    <a:pt x="1032" y="229"/>
                  </a:cubicBezTo>
                  <a:moveTo>
                    <a:pt x="1032" y="229"/>
                  </a:moveTo>
                  <a:cubicBezTo>
                    <a:pt x="1032" y="229"/>
                    <a:pt x="1032" y="229"/>
                    <a:pt x="1032" y="229"/>
                  </a:cubicBezTo>
                  <a:cubicBezTo>
                    <a:pt x="1032" y="229"/>
                    <a:pt x="1032" y="229"/>
                    <a:pt x="1032" y="229"/>
                  </a:cubicBezTo>
                  <a:moveTo>
                    <a:pt x="1032" y="229"/>
                  </a:moveTo>
                  <a:cubicBezTo>
                    <a:pt x="1032" y="229"/>
                    <a:pt x="1032" y="229"/>
                    <a:pt x="1032" y="229"/>
                  </a:cubicBezTo>
                  <a:cubicBezTo>
                    <a:pt x="1032" y="229"/>
                    <a:pt x="1032" y="229"/>
                    <a:pt x="1032" y="229"/>
                  </a:cubicBezTo>
                  <a:moveTo>
                    <a:pt x="1032" y="229"/>
                  </a:moveTo>
                  <a:cubicBezTo>
                    <a:pt x="1032" y="229"/>
                    <a:pt x="1032" y="229"/>
                    <a:pt x="1032" y="229"/>
                  </a:cubicBezTo>
                  <a:cubicBezTo>
                    <a:pt x="1032" y="229"/>
                    <a:pt x="1032" y="229"/>
                    <a:pt x="1032" y="229"/>
                  </a:cubicBezTo>
                  <a:moveTo>
                    <a:pt x="1032" y="229"/>
                  </a:moveTo>
                  <a:cubicBezTo>
                    <a:pt x="1032" y="229"/>
                    <a:pt x="1032" y="229"/>
                    <a:pt x="1032" y="229"/>
                  </a:cubicBezTo>
                  <a:cubicBezTo>
                    <a:pt x="1032" y="229"/>
                    <a:pt x="1032" y="229"/>
                    <a:pt x="1032" y="229"/>
                  </a:cubicBezTo>
                  <a:moveTo>
                    <a:pt x="1032" y="229"/>
                  </a:moveTo>
                  <a:cubicBezTo>
                    <a:pt x="1032" y="229"/>
                    <a:pt x="1032" y="229"/>
                    <a:pt x="1032" y="229"/>
                  </a:cubicBezTo>
                  <a:cubicBezTo>
                    <a:pt x="1032" y="229"/>
                    <a:pt x="1032" y="229"/>
                    <a:pt x="1032" y="229"/>
                  </a:cubicBezTo>
                  <a:moveTo>
                    <a:pt x="1032" y="229"/>
                  </a:moveTo>
                  <a:cubicBezTo>
                    <a:pt x="1032" y="229"/>
                    <a:pt x="1032" y="229"/>
                    <a:pt x="1032" y="229"/>
                  </a:cubicBezTo>
                  <a:cubicBezTo>
                    <a:pt x="1032" y="229"/>
                    <a:pt x="1032" y="229"/>
                    <a:pt x="1032" y="229"/>
                  </a:cubicBezTo>
                  <a:moveTo>
                    <a:pt x="1032" y="229"/>
                  </a:moveTo>
                  <a:cubicBezTo>
                    <a:pt x="1032" y="229"/>
                    <a:pt x="1032" y="229"/>
                    <a:pt x="1032" y="229"/>
                  </a:cubicBezTo>
                  <a:cubicBezTo>
                    <a:pt x="1032" y="229"/>
                    <a:pt x="1032" y="229"/>
                    <a:pt x="1032" y="229"/>
                  </a:cubicBezTo>
                  <a:moveTo>
                    <a:pt x="1032" y="228"/>
                  </a:moveTo>
                  <a:cubicBezTo>
                    <a:pt x="1032" y="229"/>
                    <a:pt x="1032" y="229"/>
                    <a:pt x="1032" y="229"/>
                  </a:cubicBezTo>
                  <a:cubicBezTo>
                    <a:pt x="1032" y="228"/>
                    <a:pt x="1032" y="228"/>
                    <a:pt x="1032" y="228"/>
                  </a:cubicBezTo>
                  <a:moveTo>
                    <a:pt x="1032" y="228"/>
                  </a:moveTo>
                  <a:cubicBezTo>
                    <a:pt x="1032" y="228"/>
                    <a:pt x="1032" y="228"/>
                    <a:pt x="1032" y="228"/>
                  </a:cubicBezTo>
                  <a:cubicBezTo>
                    <a:pt x="1032" y="228"/>
                    <a:pt x="1032" y="228"/>
                    <a:pt x="1032" y="228"/>
                  </a:cubicBezTo>
                  <a:moveTo>
                    <a:pt x="1032" y="228"/>
                  </a:moveTo>
                  <a:cubicBezTo>
                    <a:pt x="1032" y="228"/>
                    <a:pt x="1032" y="228"/>
                    <a:pt x="1032" y="228"/>
                  </a:cubicBezTo>
                  <a:cubicBezTo>
                    <a:pt x="1032" y="228"/>
                    <a:pt x="1032" y="228"/>
                    <a:pt x="1032" y="228"/>
                  </a:cubicBezTo>
                  <a:moveTo>
                    <a:pt x="1032" y="228"/>
                  </a:moveTo>
                  <a:cubicBezTo>
                    <a:pt x="1032" y="228"/>
                    <a:pt x="1032" y="228"/>
                    <a:pt x="1032" y="228"/>
                  </a:cubicBezTo>
                  <a:cubicBezTo>
                    <a:pt x="1032" y="228"/>
                    <a:pt x="1032" y="228"/>
                    <a:pt x="1032" y="228"/>
                  </a:cubicBezTo>
                  <a:moveTo>
                    <a:pt x="1032" y="228"/>
                  </a:moveTo>
                  <a:cubicBezTo>
                    <a:pt x="1032" y="228"/>
                    <a:pt x="1032" y="228"/>
                    <a:pt x="1032" y="228"/>
                  </a:cubicBezTo>
                  <a:cubicBezTo>
                    <a:pt x="1032" y="228"/>
                    <a:pt x="1032" y="228"/>
                    <a:pt x="1032" y="228"/>
                  </a:cubicBezTo>
                  <a:moveTo>
                    <a:pt x="1032" y="228"/>
                  </a:moveTo>
                  <a:cubicBezTo>
                    <a:pt x="1032" y="228"/>
                    <a:pt x="1032" y="228"/>
                    <a:pt x="1032" y="228"/>
                  </a:cubicBezTo>
                  <a:cubicBezTo>
                    <a:pt x="1032" y="228"/>
                    <a:pt x="1032" y="228"/>
                    <a:pt x="1032" y="228"/>
                  </a:cubicBezTo>
                  <a:moveTo>
                    <a:pt x="1032" y="228"/>
                  </a:moveTo>
                  <a:cubicBezTo>
                    <a:pt x="1032" y="228"/>
                    <a:pt x="1032" y="228"/>
                    <a:pt x="1032" y="228"/>
                  </a:cubicBezTo>
                  <a:cubicBezTo>
                    <a:pt x="1032" y="228"/>
                    <a:pt x="1032" y="228"/>
                    <a:pt x="1032" y="228"/>
                  </a:cubicBezTo>
                  <a:moveTo>
                    <a:pt x="1032" y="228"/>
                  </a:moveTo>
                  <a:cubicBezTo>
                    <a:pt x="1032" y="228"/>
                    <a:pt x="1032" y="228"/>
                    <a:pt x="1032" y="228"/>
                  </a:cubicBezTo>
                  <a:cubicBezTo>
                    <a:pt x="1032" y="228"/>
                    <a:pt x="1032" y="228"/>
                    <a:pt x="1032" y="228"/>
                  </a:cubicBezTo>
                  <a:moveTo>
                    <a:pt x="1032" y="228"/>
                  </a:moveTo>
                  <a:cubicBezTo>
                    <a:pt x="1032" y="228"/>
                    <a:pt x="1032" y="228"/>
                    <a:pt x="1032" y="228"/>
                  </a:cubicBezTo>
                  <a:cubicBezTo>
                    <a:pt x="1032" y="228"/>
                    <a:pt x="1032" y="228"/>
                    <a:pt x="1032" y="228"/>
                  </a:cubicBezTo>
                  <a:moveTo>
                    <a:pt x="1032" y="228"/>
                  </a:moveTo>
                  <a:cubicBezTo>
                    <a:pt x="1032" y="228"/>
                    <a:pt x="1032" y="228"/>
                    <a:pt x="1032" y="228"/>
                  </a:cubicBezTo>
                  <a:cubicBezTo>
                    <a:pt x="1032" y="228"/>
                    <a:pt x="1032" y="228"/>
                    <a:pt x="1032" y="228"/>
                  </a:cubicBezTo>
                  <a:moveTo>
                    <a:pt x="1032" y="228"/>
                  </a:moveTo>
                  <a:cubicBezTo>
                    <a:pt x="1032" y="228"/>
                    <a:pt x="1032" y="228"/>
                    <a:pt x="1032" y="228"/>
                  </a:cubicBezTo>
                  <a:cubicBezTo>
                    <a:pt x="1032" y="228"/>
                    <a:pt x="1032" y="228"/>
                    <a:pt x="1032" y="228"/>
                  </a:cubicBezTo>
                  <a:moveTo>
                    <a:pt x="1032" y="228"/>
                  </a:moveTo>
                  <a:cubicBezTo>
                    <a:pt x="1032" y="228"/>
                    <a:pt x="1032" y="228"/>
                    <a:pt x="1032" y="228"/>
                  </a:cubicBezTo>
                  <a:cubicBezTo>
                    <a:pt x="1032" y="228"/>
                    <a:pt x="1032" y="228"/>
                    <a:pt x="1032" y="228"/>
                  </a:cubicBezTo>
                  <a:moveTo>
                    <a:pt x="1032" y="228"/>
                  </a:moveTo>
                  <a:cubicBezTo>
                    <a:pt x="1032" y="228"/>
                    <a:pt x="1032" y="228"/>
                    <a:pt x="1032" y="228"/>
                  </a:cubicBezTo>
                  <a:cubicBezTo>
                    <a:pt x="1032" y="228"/>
                    <a:pt x="1032" y="228"/>
                    <a:pt x="1032" y="228"/>
                  </a:cubicBezTo>
                  <a:moveTo>
                    <a:pt x="1032" y="228"/>
                  </a:moveTo>
                  <a:cubicBezTo>
                    <a:pt x="1032" y="228"/>
                    <a:pt x="1032" y="228"/>
                    <a:pt x="1032" y="228"/>
                  </a:cubicBezTo>
                  <a:cubicBezTo>
                    <a:pt x="1032" y="228"/>
                    <a:pt x="1032" y="228"/>
                    <a:pt x="1032" y="228"/>
                  </a:cubicBezTo>
                  <a:moveTo>
                    <a:pt x="1032" y="228"/>
                  </a:moveTo>
                  <a:cubicBezTo>
                    <a:pt x="1032" y="228"/>
                    <a:pt x="1032" y="228"/>
                    <a:pt x="1032" y="228"/>
                  </a:cubicBezTo>
                  <a:cubicBezTo>
                    <a:pt x="1032" y="228"/>
                    <a:pt x="1032" y="228"/>
                    <a:pt x="1032" y="228"/>
                  </a:cubicBezTo>
                  <a:moveTo>
                    <a:pt x="1031" y="228"/>
                  </a:moveTo>
                  <a:cubicBezTo>
                    <a:pt x="1031" y="228"/>
                    <a:pt x="1031" y="228"/>
                    <a:pt x="1031" y="228"/>
                  </a:cubicBezTo>
                  <a:cubicBezTo>
                    <a:pt x="1031" y="228"/>
                    <a:pt x="1031" y="228"/>
                    <a:pt x="1031" y="228"/>
                  </a:cubicBezTo>
                  <a:moveTo>
                    <a:pt x="1031" y="228"/>
                  </a:moveTo>
                  <a:cubicBezTo>
                    <a:pt x="1031" y="228"/>
                    <a:pt x="1031" y="228"/>
                    <a:pt x="1031" y="228"/>
                  </a:cubicBezTo>
                  <a:cubicBezTo>
                    <a:pt x="1031" y="228"/>
                    <a:pt x="1031" y="228"/>
                    <a:pt x="1031" y="228"/>
                  </a:cubicBezTo>
                  <a:moveTo>
                    <a:pt x="1031" y="228"/>
                  </a:moveTo>
                  <a:cubicBezTo>
                    <a:pt x="1031" y="228"/>
                    <a:pt x="1031" y="228"/>
                    <a:pt x="1031" y="228"/>
                  </a:cubicBezTo>
                  <a:cubicBezTo>
                    <a:pt x="1031" y="228"/>
                    <a:pt x="1031" y="228"/>
                    <a:pt x="1031" y="228"/>
                  </a:cubicBezTo>
                  <a:moveTo>
                    <a:pt x="1031" y="228"/>
                  </a:moveTo>
                  <a:cubicBezTo>
                    <a:pt x="1031" y="228"/>
                    <a:pt x="1031" y="228"/>
                    <a:pt x="1031" y="228"/>
                  </a:cubicBezTo>
                  <a:cubicBezTo>
                    <a:pt x="1031" y="228"/>
                    <a:pt x="1031" y="228"/>
                    <a:pt x="1031" y="228"/>
                  </a:cubicBezTo>
                  <a:moveTo>
                    <a:pt x="1031" y="228"/>
                  </a:moveTo>
                  <a:cubicBezTo>
                    <a:pt x="1031" y="228"/>
                    <a:pt x="1031" y="228"/>
                    <a:pt x="1031" y="228"/>
                  </a:cubicBezTo>
                  <a:cubicBezTo>
                    <a:pt x="1031" y="228"/>
                    <a:pt x="1031" y="228"/>
                    <a:pt x="1031" y="228"/>
                  </a:cubicBezTo>
                  <a:moveTo>
                    <a:pt x="1031" y="228"/>
                  </a:moveTo>
                  <a:cubicBezTo>
                    <a:pt x="1031" y="228"/>
                    <a:pt x="1031" y="228"/>
                    <a:pt x="1031" y="228"/>
                  </a:cubicBezTo>
                  <a:cubicBezTo>
                    <a:pt x="1031" y="228"/>
                    <a:pt x="1031" y="228"/>
                    <a:pt x="1031" y="228"/>
                  </a:cubicBezTo>
                  <a:moveTo>
                    <a:pt x="1031" y="228"/>
                  </a:moveTo>
                  <a:cubicBezTo>
                    <a:pt x="1031" y="228"/>
                    <a:pt x="1031" y="228"/>
                    <a:pt x="1031" y="228"/>
                  </a:cubicBezTo>
                  <a:cubicBezTo>
                    <a:pt x="1031" y="228"/>
                    <a:pt x="1031" y="228"/>
                    <a:pt x="1031" y="228"/>
                  </a:cubicBezTo>
                  <a:moveTo>
                    <a:pt x="1031" y="228"/>
                  </a:moveTo>
                  <a:cubicBezTo>
                    <a:pt x="1031" y="228"/>
                    <a:pt x="1031" y="228"/>
                    <a:pt x="1031" y="228"/>
                  </a:cubicBezTo>
                  <a:cubicBezTo>
                    <a:pt x="1031" y="228"/>
                    <a:pt x="1031" y="228"/>
                    <a:pt x="1031" y="228"/>
                  </a:cubicBezTo>
                  <a:moveTo>
                    <a:pt x="1031" y="228"/>
                  </a:moveTo>
                  <a:cubicBezTo>
                    <a:pt x="1031" y="228"/>
                    <a:pt x="1031" y="228"/>
                    <a:pt x="1031" y="228"/>
                  </a:cubicBezTo>
                  <a:cubicBezTo>
                    <a:pt x="1031" y="228"/>
                    <a:pt x="1031" y="228"/>
                    <a:pt x="1031" y="228"/>
                  </a:cubicBezTo>
                  <a:moveTo>
                    <a:pt x="1031" y="228"/>
                  </a:moveTo>
                  <a:cubicBezTo>
                    <a:pt x="1031" y="228"/>
                    <a:pt x="1031" y="228"/>
                    <a:pt x="1031" y="228"/>
                  </a:cubicBezTo>
                  <a:cubicBezTo>
                    <a:pt x="1031" y="228"/>
                    <a:pt x="1031" y="228"/>
                    <a:pt x="1031" y="228"/>
                  </a:cubicBezTo>
                  <a:moveTo>
                    <a:pt x="1031" y="228"/>
                  </a:moveTo>
                  <a:cubicBezTo>
                    <a:pt x="1031" y="228"/>
                    <a:pt x="1031" y="228"/>
                    <a:pt x="1031" y="228"/>
                  </a:cubicBezTo>
                  <a:cubicBezTo>
                    <a:pt x="1031" y="228"/>
                    <a:pt x="1031" y="228"/>
                    <a:pt x="1031" y="228"/>
                  </a:cubicBezTo>
                  <a:moveTo>
                    <a:pt x="1031" y="228"/>
                  </a:moveTo>
                  <a:cubicBezTo>
                    <a:pt x="1031" y="228"/>
                    <a:pt x="1031" y="228"/>
                    <a:pt x="1031" y="228"/>
                  </a:cubicBezTo>
                  <a:cubicBezTo>
                    <a:pt x="1031" y="228"/>
                    <a:pt x="1031" y="228"/>
                    <a:pt x="1031" y="228"/>
                  </a:cubicBezTo>
                  <a:moveTo>
                    <a:pt x="1031" y="228"/>
                  </a:moveTo>
                  <a:cubicBezTo>
                    <a:pt x="1031" y="228"/>
                    <a:pt x="1031" y="228"/>
                    <a:pt x="1031" y="228"/>
                  </a:cubicBezTo>
                  <a:cubicBezTo>
                    <a:pt x="1031" y="228"/>
                    <a:pt x="1031" y="228"/>
                    <a:pt x="1031" y="228"/>
                  </a:cubicBezTo>
                  <a:moveTo>
                    <a:pt x="1031" y="228"/>
                  </a:moveTo>
                  <a:cubicBezTo>
                    <a:pt x="1031" y="228"/>
                    <a:pt x="1031" y="228"/>
                    <a:pt x="1031" y="228"/>
                  </a:cubicBezTo>
                  <a:cubicBezTo>
                    <a:pt x="1031" y="228"/>
                    <a:pt x="1031" y="228"/>
                    <a:pt x="1031" y="228"/>
                  </a:cubicBezTo>
                  <a:moveTo>
                    <a:pt x="1031" y="228"/>
                  </a:moveTo>
                  <a:cubicBezTo>
                    <a:pt x="1031" y="228"/>
                    <a:pt x="1031" y="228"/>
                    <a:pt x="1031" y="228"/>
                  </a:cubicBezTo>
                  <a:cubicBezTo>
                    <a:pt x="1031" y="228"/>
                    <a:pt x="1031" y="228"/>
                    <a:pt x="1031" y="228"/>
                  </a:cubicBezTo>
                  <a:moveTo>
                    <a:pt x="1031" y="228"/>
                  </a:moveTo>
                  <a:cubicBezTo>
                    <a:pt x="1031" y="228"/>
                    <a:pt x="1031" y="228"/>
                    <a:pt x="1031" y="228"/>
                  </a:cubicBezTo>
                  <a:cubicBezTo>
                    <a:pt x="1031" y="228"/>
                    <a:pt x="1031" y="228"/>
                    <a:pt x="1031" y="228"/>
                  </a:cubicBezTo>
                  <a:moveTo>
                    <a:pt x="1031" y="228"/>
                  </a:moveTo>
                  <a:cubicBezTo>
                    <a:pt x="1031" y="228"/>
                    <a:pt x="1031" y="228"/>
                    <a:pt x="1031" y="228"/>
                  </a:cubicBezTo>
                  <a:cubicBezTo>
                    <a:pt x="1031" y="228"/>
                    <a:pt x="1031" y="228"/>
                    <a:pt x="1031" y="228"/>
                  </a:cubicBezTo>
                  <a:moveTo>
                    <a:pt x="1031" y="228"/>
                  </a:moveTo>
                  <a:cubicBezTo>
                    <a:pt x="1031" y="228"/>
                    <a:pt x="1031" y="228"/>
                    <a:pt x="1031" y="228"/>
                  </a:cubicBezTo>
                  <a:cubicBezTo>
                    <a:pt x="1031" y="228"/>
                    <a:pt x="1031" y="228"/>
                    <a:pt x="1031" y="228"/>
                  </a:cubicBezTo>
                  <a:moveTo>
                    <a:pt x="1031" y="227"/>
                  </a:moveTo>
                  <a:cubicBezTo>
                    <a:pt x="1031" y="228"/>
                    <a:pt x="1031" y="228"/>
                    <a:pt x="1031" y="228"/>
                  </a:cubicBezTo>
                  <a:cubicBezTo>
                    <a:pt x="1031" y="227"/>
                    <a:pt x="1031" y="227"/>
                    <a:pt x="1031" y="227"/>
                  </a:cubicBezTo>
                  <a:moveTo>
                    <a:pt x="1031" y="227"/>
                  </a:moveTo>
                  <a:cubicBezTo>
                    <a:pt x="1031" y="227"/>
                    <a:pt x="1031" y="227"/>
                    <a:pt x="1031" y="227"/>
                  </a:cubicBezTo>
                  <a:cubicBezTo>
                    <a:pt x="1031" y="227"/>
                    <a:pt x="1031" y="227"/>
                    <a:pt x="1031" y="227"/>
                  </a:cubicBezTo>
                  <a:moveTo>
                    <a:pt x="1031" y="227"/>
                  </a:moveTo>
                  <a:cubicBezTo>
                    <a:pt x="1031" y="227"/>
                    <a:pt x="1031" y="227"/>
                    <a:pt x="1031" y="227"/>
                  </a:cubicBezTo>
                  <a:cubicBezTo>
                    <a:pt x="1031" y="227"/>
                    <a:pt x="1031" y="227"/>
                    <a:pt x="1031" y="227"/>
                  </a:cubicBezTo>
                  <a:moveTo>
                    <a:pt x="1031" y="227"/>
                  </a:moveTo>
                  <a:cubicBezTo>
                    <a:pt x="1031" y="227"/>
                    <a:pt x="1031" y="227"/>
                    <a:pt x="1031" y="227"/>
                  </a:cubicBezTo>
                  <a:cubicBezTo>
                    <a:pt x="1031" y="227"/>
                    <a:pt x="1031" y="227"/>
                    <a:pt x="1031" y="227"/>
                  </a:cubicBezTo>
                  <a:moveTo>
                    <a:pt x="1031" y="227"/>
                  </a:moveTo>
                  <a:cubicBezTo>
                    <a:pt x="1031" y="227"/>
                    <a:pt x="1031" y="227"/>
                    <a:pt x="1031" y="227"/>
                  </a:cubicBezTo>
                  <a:cubicBezTo>
                    <a:pt x="1031" y="227"/>
                    <a:pt x="1031" y="227"/>
                    <a:pt x="1031" y="227"/>
                  </a:cubicBezTo>
                  <a:moveTo>
                    <a:pt x="1031" y="227"/>
                  </a:moveTo>
                  <a:cubicBezTo>
                    <a:pt x="1031" y="227"/>
                    <a:pt x="1031" y="227"/>
                    <a:pt x="1031" y="227"/>
                  </a:cubicBezTo>
                  <a:cubicBezTo>
                    <a:pt x="1031" y="227"/>
                    <a:pt x="1031" y="227"/>
                    <a:pt x="1031" y="227"/>
                  </a:cubicBezTo>
                  <a:moveTo>
                    <a:pt x="1031" y="227"/>
                  </a:moveTo>
                  <a:cubicBezTo>
                    <a:pt x="1031" y="227"/>
                    <a:pt x="1031" y="227"/>
                    <a:pt x="1031" y="227"/>
                  </a:cubicBezTo>
                  <a:cubicBezTo>
                    <a:pt x="1031" y="227"/>
                    <a:pt x="1031" y="227"/>
                    <a:pt x="1031" y="227"/>
                  </a:cubicBezTo>
                  <a:moveTo>
                    <a:pt x="1031" y="227"/>
                  </a:moveTo>
                  <a:cubicBezTo>
                    <a:pt x="1031" y="227"/>
                    <a:pt x="1031" y="227"/>
                    <a:pt x="1031" y="227"/>
                  </a:cubicBezTo>
                  <a:cubicBezTo>
                    <a:pt x="1031" y="227"/>
                    <a:pt x="1031" y="227"/>
                    <a:pt x="1031" y="227"/>
                  </a:cubicBezTo>
                  <a:moveTo>
                    <a:pt x="1031" y="227"/>
                  </a:moveTo>
                  <a:cubicBezTo>
                    <a:pt x="1031" y="227"/>
                    <a:pt x="1031" y="227"/>
                    <a:pt x="1031" y="227"/>
                  </a:cubicBezTo>
                  <a:cubicBezTo>
                    <a:pt x="1031" y="227"/>
                    <a:pt x="1031" y="227"/>
                    <a:pt x="1031" y="227"/>
                  </a:cubicBezTo>
                  <a:moveTo>
                    <a:pt x="1031" y="227"/>
                  </a:moveTo>
                  <a:cubicBezTo>
                    <a:pt x="1031" y="227"/>
                    <a:pt x="1031" y="227"/>
                    <a:pt x="1031" y="227"/>
                  </a:cubicBezTo>
                  <a:cubicBezTo>
                    <a:pt x="1031" y="227"/>
                    <a:pt x="1031" y="227"/>
                    <a:pt x="1031" y="227"/>
                  </a:cubicBezTo>
                  <a:moveTo>
                    <a:pt x="1031" y="227"/>
                  </a:moveTo>
                  <a:cubicBezTo>
                    <a:pt x="1031" y="227"/>
                    <a:pt x="1031" y="227"/>
                    <a:pt x="1031" y="227"/>
                  </a:cubicBezTo>
                  <a:cubicBezTo>
                    <a:pt x="1031" y="227"/>
                    <a:pt x="1031" y="227"/>
                    <a:pt x="1031" y="227"/>
                  </a:cubicBezTo>
                  <a:moveTo>
                    <a:pt x="1031" y="227"/>
                  </a:moveTo>
                  <a:cubicBezTo>
                    <a:pt x="1031" y="227"/>
                    <a:pt x="1031" y="227"/>
                    <a:pt x="1031" y="227"/>
                  </a:cubicBezTo>
                  <a:cubicBezTo>
                    <a:pt x="1031" y="227"/>
                    <a:pt x="1031" y="227"/>
                    <a:pt x="1031" y="227"/>
                  </a:cubicBezTo>
                  <a:moveTo>
                    <a:pt x="1031" y="227"/>
                  </a:moveTo>
                  <a:cubicBezTo>
                    <a:pt x="1031" y="227"/>
                    <a:pt x="1031" y="227"/>
                    <a:pt x="1031" y="227"/>
                  </a:cubicBezTo>
                  <a:cubicBezTo>
                    <a:pt x="1031" y="227"/>
                    <a:pt x="1031" y="227"/>
                    <a:pt x="1031" y="227"/>
                  </a:cubicBezTo>
                  <a:moveTo>
                    <a:pt x="1031" y="227"/>
                  </a:moveTo>
                  <a:cubicBezTo>
                    <a:pt x="1031" y="227"/>
                    <a:pt x="1031" y="227"/>
                    <a:pt x="1031" y="227"/>
                  </a:cubicBezTo>
                  <a:cubicBezTo>
                    <a:pt x="1031" y="227"/>
                    <a:pt x="1031" y="227"/>
                    <a:pt x="1031" y="227"/>
                  </a:cubicBezTo>
                  <a:moveTo>
                    <a:pt x="1028" y="233"/>
                  </a:moveTo>
                  <a:cubicBezTo>
                    <a:pt x="1024" y="234"/>
                    <a:pt x="1019" y="235"/>
                    <a:pt x="1015" y="235"/>
                  </a:cubicBezTo>
                  <a:cubicBezTo>
                    <a:pt x="1013" y="235"/>
                    <a:pt x="1010" y="236"/>
                    <a:pt x="1009" y="237"/>
                  </a:cubicBezTo>
                  <a:cubicBezTo>
                    <a:pt x="1008" y="237"/>
                    <a:pt x="1008" y="237"/>
                    <a:pt x="1004" y="244"/>
                  </a:cubicBezTo>
                  <a:cubicBezTo>
                    <a:pt x="1005" y="246"/>
                    <a:pt x="1006" y="249"/>
                    <a:pt x="1007" y="251"/>
                  </a:cubicBezTo>
                  <a:cubicBezTo>
                    <a:pt x="1006" y="249"/>
                    <a:pt x="1005" y="246"/>
                    <a:pt x="1004" y="244"/>
                  </a:cubicBezTo>
                  <a:cubicBezTo>
                    <a:pt x="1002" y="244"/>
                    <a:pt x="1001" y="244"/>
                    <a:pt x="999" y="244"/>
                  </a:cubicBezTo>
                  <a:cubicBezTo>
                    <a:pt x="997" y="240"/>
                    <a:pt x="996" y="235"/>
                    <a:pt x="994" y="230"/>
                  </a:cubicBezTo>
                  <a:cubicBezTo>
                    <a:pt x="992" y="230"/>
                    <a:pt x="991" y="230"/>
                    <a:pt x="989" y="230"/>
                  </a:cubicBezTo>
                  <a:cubicBezTo>
                    <a:pt x="991" y="230"/>
                    <a:pt x="992" y="230"/>
                    <a:pt x="994" y="230"/>
                  </a:cubicBezTo>
                  <a:cubicBezTo>
                    <a:pt x="1004" y="229"/>
                    <a:pt x="1015" y="228"/>
                    <a:pt x="1025" y="226"/>
                  </a:cubicBezTo>
                  <a:cubicBezTo>
                    <a:pt x="1026" y="229"/>
                    <a:pt x="1027" y="231"/>
                    <a:pt x="1028" y="233"/>
                  </a:cubicBezTo>
                  <a:moveTo>
                    <a:pt x="1032" y="226"/>
                  </a:moveTo>
                  <a:cubicBezTo>
                    <a:pt x="1032" y="226"/>
                    <a:pt x="1032" y="225"/>
                    <a:pt x="1032" y="225"/>
                  </a:cubicBezTo>
                  <a:cubicBezTo>
                    <a:pt x="1032" y="225"/>
                    <a:pt x="1032" y="226"/>
                    <a:pt x="1032" y="226"/>
                  </a:cubicBezTo>
                  <a:cubicBezTo>
                    <a:pt x="1032" y="226"/>
                    <a:pt x="1032" y="226"/>
                    <a:pt x="1032" y="226"/>
                  </a:cubicBezTo>
                  <a:moveTo>
                    <a:pt x="1031" y="225"/>
                  </a:moveTo>
                  <a:cubicBezTo>
                    <a:pt x="1031" y="225"/>
                    <a:pt x="1030" y="226"/>
                    <a:pt x="1031" y="227"/>
                  </a:cubicBezTo>
                  <a:cubicBezTo>
                    <a:pt x="1031" y="226"/>
                    <a:pt x="1030" y="226"/>
                    <a:pt x="1031" y="225"/>
                  </a:cubicBezTo>
                  <a:cubicBezTo>
                    <a:pt x="1031" y="225"/>
                    <a:pt x="1031" y="225"/>
                    <a:pt x="1031" y="225"/>
                  </a:cubicBezTo>
                  <a:moveTo>
                    <a:pt x="829" y="337"/>
                  </a:moveTo>
                  <a:cubicBezTo>
                    <a:pt x="829" y="334"/>
                    <a:pt x="829" y="331"/>
                    <a:pt x="829" y="329"/>
                  </a:cubicBezTo>
                  <a:cubicBezTo>
                    <a:pt x="819" y="329"/>
                    <a:pt x="819" y="329"/>
                    <a:pt x="819" y="329"/>
                  </a:cubicBezTo>
                  <a:cubicBezTo>
                    <a:pt x="812" y="345"/>
                    <a:pt x="812" y="345"/>
                    <a:pt x="812" y="345"/>
                  </a:cubicBezTo>
                  <a:cubicBezTo>
                    <a:pt x="823" y="337"/>
                    <a:pt x="823" y="337"/>
                    <a:pt x="823" y="337"/>
                  </a:cubicBezTo>
                  <a:cubicBezTo>
                    <a:pt x="823" y="342"/>
                    <a:pt x="823" y="347"/>
                    <a:pt x="823" y="353"/>
                  </a:cubicBezTo>
                  <a:cubicBezTo>
                    <a:pt x="829" y="337"/>
                    <a:pt x="829" y="337"/>
                    <a:pt x="829" y="337"/>
                  </a:cubicBezTo>
                  <a:moveTo>
                    <a:pt x="1008" y="578"/>
                  </a:moveTo>
                  <a:cubicBezTo>
                    <a:pt x="999" y="560"/>
                    <a:pt x="999" y="560"/>
                    <a:pt x="999" y="560"/>
                  </a:cubicBezTo>
                  <a:cubicBezTo>
                    <a:pt x="1008" y="578"/>
                    <a:pt x="1008" y="578"/>
                    <a:pt x="1008" y="578"/>
                  </a:cubicBezTo>
                  <a:moveTo>
                    <a:pt x="1008" y="480"/>
                  </a:moveTo>
                  <a:cubicBezTo>
                    <a:pt x="1013" y="470"/>
                    <a:pt x="1013" y="470"/>
                    <a:pt x="1013" y="470"/>
                  </a:cubicBezTo>
                  <a:cubicBezTo>
                    <a:pt x="1008" y="480"/>
                    <a:pt x="1008" y="480"/>
                    <a:pt x="1008" y="480"/>
                  </a:cubicBezTo>
                  <a:moveTo>
                    <a:pt x="1024" y="461"/>
                  </a:moveTo>
                  <a:cubicBezTo>
                    <a:pt x="1013" y="470"/>
                    <a:pt x="1013" y="470"/>
                    <a:pt x="1013" y="470"/>
                  </a:cubicBezTo>
                  <a:cubicBezTo>
                    <a:pt x="1024" y="461"/>
                    <a:pt x="1024" y="461"/>
                    <a:pt x="1024" y="461"/>
                  </a:cubicBezTo>
                  <a:moveTo>
                    <a:pt x="1273" y="419"/>
                  </a:moveTo>
                  <a:cubicBezTo>
                    <a:pt x="1233" y="329"/>
                    <a:pt x="1182" y="248"/>
                    <a:pt x="1124" y="179"/>
                  </a:cubicBezTo>
                  <a:cubicBezTo>
                    <a:pt x="1123" y="179"/>
                    <a:pt x="1122" y="179"/>
                    <a:pt x="1120" y="179"/>
                  </a:cubicBezTo>
                  <a:cubicBezTo>
                    <a:pt x="1114" y="181"/>
                    <a:pt x="1107" y="182"/>
                    <a:pt x="1100" y="184"/>
                  </a:cubicBezTo>
                  <a:cubicBezTo>
                    <a:pt x="1091" y="186"/>
                    <a:pt x="1081" y="188"/>
                    <a:pt x="1072" y="190"/>
                  </a:cubicBezTo>
                  <a:cubicBezTo>
                    <a:pt x="1068" y="186"/>
                    <a:pt x="1066" y="181"/>
                    <a:pt x="1063" y="177"/>
                  </a:cubicBezTo>
                  <a:cubicBezTo>
                    <a:pt x="1060" y="178"/>
                    <a:pt x="1058" y="178"/>
                    <a:pt x="1055" y="178"/>
                  </a:cubicBezTo>
                  <a:cubicBezTo>
                    <a:pt x="1065" y="189"/>
                    <a:pt x="1065" y="189"/>
                    <a:pt x="1075" y="197"/>
                  </a:cubicBezTo>
                  <a:cubicBezTo>
                    <a:pt x="1075" y="197"/>
                    <a:pt x="1073" y="197"/>
                    <a:pt x="1072" y="197"/>
                  </a:cubicBezTo>
                  <a:cubicBezTo>
                    <a:pt x="1056" y="207"/>
                    <a:pt x="1056" y="207"/>
                    <a:pt x="1056" y="207"/>
                  </a:cubicBezTo>
                  <a:cubicBezTo>
                    <a:pt x="1054" y="203"/>
                    <a:pt x="1051" y="198"/>
                    <a:pt x="1048" y="194"/>
                  </a:cubicBezTo>
                  <a:cubicBezTo>
                    <a:pt x="1053" y="208"/>
                    <a:pt x="1053" y="208"/>
                    <a:pt x="1053" y="208"/>
                  </a:cubicBezTo>
                  <a:cubicBezTo>
                    <a:pt x="1048" y="194"/>
                    <a:pt x="1048" y="194"/>
                    <a:pt x="1048" y="194"/>
                  </a:cubicBezTo>
                  <a:cubicBezTo>
                    <a:pt x="1046" y="194"/>
                    <a:pt x="1043" y="195"/>
                    <a:pt x="1040" y="195"/>
                  </a:cubicBezTo>
                  <a:cubicBezTo>
                    <a:pt x="1045" y="202"/>
                    <a:pt x="1048" y="209"/>
                    <a:pt x="1052" y="215"/>
                  </a:cubicBezTo>
                  <a:cubicBezTo>
                    <a:pt x="1047" y="216"/>
                    <a:pt x="1041" y="217"/>
                    <a:pt x="1035" y="218"/>
                  </a:cubicBezTo>
                  <a:cubicBezTo>
                    <a:pt x="1034" y="218"/>
                    <a:pt x="1032" y="218"/>
                    <a:pt x="1031" y="218"/>
                  </a:cubicBezTo>
                  <a:cubicBezTo>
                    <a:pt x="1031" y="218"/>
                    <a:pt x="1031" y="218"/>
                    <a:pt x="1031" y="218"/>
                  </a:cubicBezTo>
                  <a:cubicBezTo>
                    <a:pt x="1018" y="220"/>
                    <a:pt x="1004" y="222"/>
                    <a:pt x="991" y="223"/>
                  </a:cubicBezTo>
                  <a:cubicBezTo>
                    <a:pt x="989" y="230"/>
                    <a:pt x="989" y="230"/>
                    <a:pt x="989" y="230"/>
                  </a:cubicBezTo>
                  <a:cubicBezTo>
                    <a:pt x="991" y="223"/>
                    <a:pt x="991" y="223"/>
                    <a:pt x="991" y="223"/>
                  </a:cubicBezTo>
                  <a:cubicBezTo>
                    <a:pt x="971" y="221"/>
                    <a:pt x="971" y="221"/>
                    <a:pt x="971" y="221"/>
                  </a:cubicBezTo>
                  <a:cubicBezTo>
                    <a:pt x="991" y="223"/>
                    <a:pt x="991" y="223"/>
                    <a:pt x="991" y="223"/>
                  </a:cubicBezTo>
                  <a:cubicBezTo>
                    <a:pt x="1004" y="222"/>
                    <a:pt x="1018" y="220"/>
                    <a:pt x="1031" y="218"/>
                  </a:cubicBezTo>
                  <a:cubicBezTo>
                    <a:pt x="999" y="201"/>
                    <a:pt x="999" y="201"/>
                    <a:pt x="999" y="201"/>
                  </a:cubicBezTo>
                  <a:cubicBezTo>
                    <a:pt x="988" y="195"/>
                    <a:pt x="988" y="195"/>
                    <a:pt x="988" y="195"/>
                  </a:cubicBezTo>
                  <a:cubicBezTo>
                    <a:pt x="966" y="196"/>
                    <a:pt x="944" y="187"/>
                    <a:pt x="922" y="187"/>
                  </a:cubicBezTo>
                  <a:cubicBezTo>
                    <a:pt x="921" y="187"/>
                    <a:pt x="919" y="187"/>
                    <a:pt x="918" y="187"/>
                  </a:cubicBezTo>
                  <a:cubicBezTo>
                    <a:pt x="911" y="188"/>
                    <a:pt x="911" y="188"/>
                    <a:pt x="902" y="193"/>
                  </a:cubicBezTo>
                  <a:cubicBezTo>
                    <a:pt x="908" y="196"/>
                    <a:pt x="916" y="199"/>
                    <a:pt x="922" y="201"/>
                  </a:cubicBezTo>
                  <a:cubicBezTo>
                    <a:pt x="899" y="195"/>
                    <a:pt x="899" y="195"/>
                    <a:pt x="899" y="195"/>
                  </a:cubicBezTo>
                  <a:cubicBezTo>
                    <a:pt x="872" y="210"/>
                    <a:pt x="872" y="210"/>
                    <a:pt x="872" y="210"/>
                  </a:cubicBezTo>
                  <a:cubicBezTo>
                    <a:pt x="868" y="217"/>
                    <a:pt x="868" y="217"/>
                    <a:pt x="868" y="217"/>
                  </a:cubicBezTo>
                  <a:cubicBezTo>
                    <a:pt x="860" y="224"/>
                    <a:pt x="860" y="224"/>
                    <a:pt x="860" y="224"/>
                  </a:cubicBezTo>
                  <a:cubicBezTo>
                    <a:pt x="851" y="224"/>
                    <a:pt x="851" y="224"/>
                    <a:pt x="851" y="224"/>
                  </a:cubicBezTo>
                  <a:cubicBezTo>
                    <a:pt x="847" y="231"/>
                    <a:pt x="847" y="231"/>
                    <a:pt x="847" y="231"/>
                  </a:cubicBezTo>
                  <a:cubicBezTo>
                    <a:pt x="843" y="246"/>
                    <a:pt x="843" y="246"/>
                    <a:pt x="843" y="246"/>
                  </a:cubicBezTo>
                  <a:cubicBezTo>
                    <a:pt x="829" y="253"/>
                    <a:pt x="829" y="253"/>
                    <a:pt x="829" y="253"/>
                  </a:cubicBezTo>
                  <a:cubicBezTo>
                    <a:pt x="823" y="259"/>
                    <a:pt x="823" y="259"/>
                    <a:pt x="823" y="259"/>
                  </a:cubicBezTo>
                  <a:cubicBezTo>
                    <a:pt x="819" y="268"/>
                    <a:pt x="819" y="268"/>
                    <a:pt x="819" y="268"/>
                  </a:cubicBezTo>
                  <a:cubicBezTo>
                    <a:pt x="809" y="275"/>
                    <a:pt x="809" y="275"/>
                    <a:pt x="809" y="275"/>
                  </a:cubicBezTo>
                  <a:cubicBezTo>
                    <a:pt x="806" y="275"/>
                    <a:pt x="802" y="275"/>
                    <a:pt x="799" y="275"/>
                  </a:cubicBezTo>
                  <a:cubicBezTo>
                    <a:pt x="789" y="283"/>
                    <a:pt x="789" y="283"/>
                    <a:pt x="789" y="283"/>
                  </a:cubicBezTo>
                  <a:cubicBezTo>
                    <a:pt x="788" y="297"/>
                    <a:pt x="788" y="297"/>
                    <a:pt x="788" y="297"/>
                  </a:cubicBezTo>
                  <a:cubicBezTo>
                    <a:pt x="789" y="297"/>
                    <a:pt x="791" y="297"/>
                    <a:pt x="793" y="297"/>
                  </a:cubicBezTo>
                  <a:cubicBezTo>
                    <a:pt x="793" y="300"/>
                    <a:pt x="793" y="302"/>
                    <a:pt x="792" y="305"/>
                  </a:cubicBezTo>
                  <a:cubicBezTo>
                    <a:pt x="797" y="323"/>
                    <a:pt x="797" y="323"/>
                    <a:pt x="797" y="323"/>
                  </a:cubicBezTo>
                  <a:cubicBezTo>
                    <a:pt x="818" y="313"/>
                    <a:pt x="818" y="313"/>
                    <a:pt x="818" y="313"/>
                  </a:cubicBezTo>
                  <a:cubicBezTo>
                    <a:pt x="820" y="313"/>
                    <a:pt x="822" y="313"/>
                    <a:pt x="824" y="313"/>
                  </a:cubicBezTo>
                  <a:cubicBezTo>
                    <a:pt x="833" y="306"/>
                    <a:pt x="833" y="306"/>
                    <a:pt x="833" y="306"/>
                  </a:cubicBezTo>
                  <a:cubicBezTo>
                    <a:pt x="840" y="329"/>
                    <a:pt x="840" y="329"/>
                    <a:pt x="840" y="329"/>
                  </a:cubicBezTo>
                  <a:cubicBezTo>
                    <a:pt x="840" y="331"/>
                    <a:pt x="840" y="334"/>
                    <a:pt x="840" y="337"/>
                  </a:cubicBezTo>
                  <a:cubicBezTo>
                    <a:pt x="846" y="353"/>
                    <a:pt x="846" y="353"/>
                    <a:pt x="846" y="353"/>
                  </a:cubicBezTo>
                  <a:cubicBezTo>
                    <a:pt x="872" y="343"/>
                    <a:pt x="872" y="343"/>
                    <a:pt x="872" y="343"/>
                  </a:cubicBezTo>
                  <a:cubicBezTo>
                    <a:pt x="881" y="305"/>
                    <a:pt x="881" y="305"/>
                    <a:pt x="881" y="305"/>
                  </a:cubicBezTo>
                  <a:cubicBezTo>
                    <a:pt x="872" y="343"/>
                    <a:pt x="872" y="343"/>
                    <a:pt x="872" y="343"/>
                  </a:cubicBezTo>
                  <a:cubicBezTo>
                    <a:pt x="846" y="353"/>
                    <a:pt x="846" y="353"/>
                    <a:pt x="846" y="353"/>
                  </a:cubicBezTo>
                  <a:cubicBezTo>
                    <a:pt x="840" y="337"/>
                    <a:pt x="840" y="337"/>
                    <a:pt x="840" y="337"/>
                  </a:cubicBezTo>
                  <a:cubicBezTo>
                    <a:pt x="829" y="361"/>
                    <a:pt x="829" y="361"/>
                    <a:pt x="829" y="361"/>
                  </a:cubicBezTo>
                  <a:cubicBezTo>
                    <a:pt x="870" y="357"/>
                    <a:pt x="875" y="355"/>
                    <a:pt x="878" y="333"/>
                  </a:cubicBezTo>
                  <a:cubicBezTo>
                    <a:pt x="880" y="321"/>
                    <a:pt x="882" y="320"/>
                    <a:pt x="893" y="312"/>
                  </a:cubicBezTo>
                  <a:cubicBezTo>
                    <a:pt x="893" y="307"/>
                    <a:pt x="892" y="302"/>
                    <a:pt x="891" y="296"/>
                  </a:cubicBezTo>
                  <a:cubicBezTo>
                    <a:pt x="880" y="296"/>
                    <a:pt x="880" y="296"/>
                    <a:pt x="880" y="296"/>
                  </a:cubicBezTo>
                  <a:cubicBezTo>
                    <a:pt x="883" y="267"/>
                    <a:pt x="883" y="267"/>
                    <a:pt x="883" y="267"/>
                  </a:cubicBezTo>
                  <a:cubicBezTo>
                    <a:pt x="874" y="275"/>
                    <a:pt x="874" y="275"/>
                    <a:pt x="874" y="275"/>
                  </a:cubicBezTo>
                  <a:cubicBezTo>
                    <a:pt x="883" y="267"/>
                    <a:pt x="883" y="267"/>
                    <a:pt x="883" y="267"/>
                  </a:cubicBezTo>
                  <a:cubicBezTo>
                    <a:pt x="900" y="251"/>
                    <a:pt x="900" y="251"/>
                    <a:pt x="900" y="251"/>
                  </a:cubicBezTo>
                  <a:cubicBezTo>
                    <a:pt x="903" y="237"/>
                    <a:pt x="903" y="237"/>
                    <a:pt x="903" y="237"/>
                  </a:cubicBezTo>
                  <a:cubicBezTo>
                    <a:pt x="921" y="236"/>
                    <a:pt x="921" y="236"/>
                    <a:pt x="921" y="236"/>
                  </a:cubicBezTo>
                  <a:cubicBezTo>
                    <a:pt x="924" y="236"/>
                    <a:pt x="927" y="235"/>
                    <a:pt x="930" y="235"/>
                  </a:cubicBezTo>
                  <a:cubicBezTo>
                    <a:pt x="931" y="240"/>
                    <a:pt x="932" y="245"/>
                    <a:pt x="934" y="250"/>
                  </a:cubicBezTo>
                  <a:cubicBezTo>
                    <a:pt x="932" y="245"/>
                    <a:pt x="931" y="240"/>
                    <a:pt x="930" y="235"/>
                  </a:cubicBezTo>
                  <a:cubicBezTo>
                    <a:pt x="927" y="235"/>
                    <a:pt x="924" y="236"/>
                    <a:pt x="921" y="236"/>
                  </a:cubicBezTo>
                  <a:cubicBezTo>
                    <a:pt x="903" y="237"/>
                    <a:pt x="903" y="237"/>
                    <a:pt x="903" y="237"/>
                  </a:cubicBezTo>
                  <a:cubicBezTo>
                    <a:pt x="900" y="251"/>
                    <a:pt x="900" y="251"/>
                    <a:pt x="900" y="251"/>
                  </a:cubicBezTo>
                  <a:cubicBezTo>
                    <a:pt x="902" y="250"/>
                    <a:pt x="902" y="250"/>
                    <a:pt x="902" y="250"/>
                  </a:cubicBezTo>
                  <a:cubicBezTo>
                    <a:pt x="910" y="241"/>
                    <a:pt x="913" y="239"/>
                    <a:pt x="922" y="248"/>
                  </a:cubicBezTo>
                  <a:cubicBezTo>
                    <a:pt x="922" y="251"/>
                    <a:pt x="921" y="255"/>
                    <a:pt x="921" y="258"/>
                  </a:cubicBezTo>
                  <a:cubicBezTo>
                    <a:pt x="908" y="267"/>
                    <a:pt x="908" y="267"/>
                    <a:pt x="908" y="267"/>
                  </a:cubicBezTo>
                  <a:cubicBezTo>
                    <a:pt x="912" y="296"/>
                    <a:pt x="912" y="296"/>
                    <a:pt x="912" y="296"/>
                  </a:cubicBezTo>
                  <a:cubicBezTo>
                    <a:pt x="915" y="296"/>
                    <a:pt x="919" y="296"/>
                    <a:pt x="922" y="295"/>
                  </a:cubicBezTo>
                  <a:cubicBezTo>
                    <a:pt x="929" y="295"/>
                    <a:pt x="936" y="295"/>
                    <a:pt x="943" y="294"/>
                  </a:cubicBezTo>
                  <a:cubicBezTo>
                    <a:pt x="952" y="294"/>
                    <a:pt x="960" y="293"/>
                    <a:pt x="969" y="292"/>
                  </a:cubicBezTo>
                  <a:cubicBezTo>
                    <a:pt x="970" y="295"/>
                    <a:pt x="970" y="297"/>
                    <a:pt x="971" y="300"/>
                  </a:cubicBezTo>
                  <a:cubicBezTo>
                    <a:pt x="943" y="294"/>
                    <a:pt x="943" y="294"/>
                    <a:pt x="943" y="294"/>
                  </a:cubicBezTo>
                  <a:cubicBezTo>
                    <a:pt x="936" y="295"/>
                    <a:pt x="929" y="295"/>
                    <a:pt x="922" y="295"/>
                  </a:cubicBezTo>
                  <a:cubicBezTo>
                    <a:pt x="941" y="332"/>
                    <a:pt x="941" y="332"/>
                    <a:pt x="941" y="332"/>
                  </a:cubicBezTo>
                  <a:cubicBezTo>
                    <a:pt x="917" y="326"/>
                    <a:pt x="917" y="326"/>
                    <a:pt x="917" y="326"/>
                  </a:cubicBezTo>
                  <a:cubicBezTo>
                    <a:pt x="911" y="367"/>
                    <a:pt x="911" y="367"/>
                    <a:pt x="911" y="367"/>
                  </a:cubicBezTo>
                  <a:cubicBezTo>
                    <a:pt x="881" y="368"/>
                    <a:pt x="881" y="368"/>
                    <a:pt x="881" y="368"/>
                  </a:cubicBezTo>
                  <a:cubicBezTo>
                    <a:pt x="879" y="368"/>
                    <a:pt x="878" y="368"/>
                    <a:pt x="876" y="368"/>
                  </a:cubicBezTo>
                  <a:cubicBezTo>
                    <a:pt x="859" y="376"/>
                    <a:pt x="859" y="376"/>
                    <a:pt x="859" y="376"/>
                  </a:cubicBezTo>
                  <a:cubicBezTo>
                    <a:pt x="857" y="376"/>
                    <a:pt x="855" y="376"/>
                    <a:pt x="853" y="377"/>
                  </a:cubicBezTo>
                  <a:cubicBezTo>
                    <a:pt x="829" y="369"/>
                    <a:pt x="829" y="369"/>
                    <a:pt x="829" y="369"/>
                  </a:cubicBezTo>
                  <a:cubicBezTo>
                    <a:pt x="827" y="369"/>
                    <a:pt x="825" y="369"/>
                    <a:pt x="823" y="369"/>
                  </a:cubicBezTo>
                  <a:cubicBezTo>
                    <a:pt x="823" y="363"/>
                    <a:pt x="823" y="358"/>
                    <a:pt x="823" y="353"/>
                  </a:cubicBezTo>
                  <a:cubicBezTo>
                    <a:pt x="823" y="347"/>
                    <a:pt x="823" y="342"/>
                    <a:pt x="823" y="337"/>
                  </a:cubicBezTo>
                  <a:cubicBezTo>
                    <a:pt x="812" y="345"/>
                    <a:pt x="812" y="345"/>
                    <a:pt x="812" y="345"/>
                  </a:cubicBezTo>
                  <a:cubicBezTo>
                    <a:pt x="812" y="347"/>
                    <a:pt x="812" y="350"/>
                    <a:pt x="812" y="353"/>
                  </a:cubicBezTo>
                  <a:cubicBezTo>
                    <a:pt x="812" y="355"/>
                    <a:pt x="812" y="357"/>
                    <a:pt x="812" y="361"/>
                  </a:cubicBezTo>
                  <a:cubicBezTo>
                    <a:pt x="812" y="366"/>
                    <a:pt x="812" y="371"/>
                    <a:pt x="812" y="377"/>
                  </a:cubicBezTo>
                  <a:cubicBezTo>
                    <a:pt x="789" y="377"/>
                    <a:pt x="789" y="377"/>
                    <a:pt x="789" y="377"/>
                  </a:cubicBezTo>
                  <a:cubicBezTo>
                    <a:pt x="782" y="393"/>
                    <a:pt x="782" y="393"/>
                    <a:pt x="782" y="393"/>
                  </a:cubicBezTo>
                  <a:cubicBezTo>
                    <a:pt x="800" y="385"/>
                    <a:pt x="800" y="385"/>
                    <a:pt x="800" y="385"/>
                  </a:cubicBezTo>
                  <a:cubicBezTo>
                    <a:pt x="782" y="393"/>
                    <a:pt x="782" y="393"/>
                    <a:pt x="782" y="393"/>
                  </a:cubicBezTo>
                  <a:cubicBezTo>
                    <a:pt x="778" y="393"/>
                    <a:pt x="774" y="393"/>
                    <a:pt x="770" y="392"/>
                  </a:cubicBezTo>
                  <a:cubicBezTo>
                    <a:pt x="770" y="398"/>
                    <a:pt x="769" y="403"/>
                    <a:pt x="769" y="409"/>
                  </a:cubicBezTo>
                  <a:cubicBezTo>
                    <a:pt x="782" y="412"/>
                    <a:pt x="782" y="412"/>
                    <a:pt x="782" y="412"/>
                  </a:cubicBezTo>
                  <a:cubicBezTo>
                    <a:pt x="769" y="409"/>
                    <a:pt x="769" y="409"/>
                    <a:pt x="769" y="409"/>
                  </a:cubicBezTo>
                  <a:cubicBezTo>
                    <a:pt x="763" y="409"/>
                    <a:pt x="757" y="408"/>
                    <a:pt x="751" y="408"/>
                  </a:cubicBezTo>
                  <a:cubicBezTo>
                    <a:pt x="745" y="418"/>
                    <a:pt x="745" y="418"/>
                    <a:pt x="745" y="418"/>
                  </a:cubicBezTo>
                  <a:cubicBezTo>
                    <a:pt x="737" y="425"/>
                    <a:pt x="737" y="425"/>
                    <a:pt x="737" y="425"/>
                  </a:cubicBezTo>
                  <a:cubicBezTo>
                    <a:pt x="718" y="432"/>
                    <a:pt x="718" y="432"/>
                    <a:pt x="718" y="432"/>
                  </a:cubicBezTo>
                  <a:cubicBezTo>
                    <a:pt x="687" y="431"/>
                    <a:pt x="687" y="431"/>
                    <a:pt x="687" y="431"/>
                  </a:cubicBezTo>
                  <a:cubicBezTo>
                    <a:pt x="691" y="448"/>
                    <a:pt x="691" y="448"/>
                    <a:pt x="691" y="448"/>
                  </a:cubicBezTo>
                  <a:cubicBezTo>
                    <a:pt x="695" y="448"/>
                    <a:pt x="700" y="448"/>
                    <a:pt x="704" y="448"/>
                  </a:cubicBezTo>
                  <a:cubicBezTo>
                    <a:pt x="705" y="450"/>
                    <a:pt x="705" y="450"/>
                    <a:pt x="705" y="450"/>
                  </a:cubicBezTo>
                  <a:cubicBezTo>
                    <a:pt x="721" y="472"/>
                    <a:pt x="722" y="480"/>
                    <a:pt x="722" y="486"/>
                  </a:cubicBezTo>
                  <a:cubicBezTo>
                    <a:pt x="722" y="484"/>
                    <a:pt x="722" y="482"/>
                    <a:pt x="722" y="481"/>
                  </a:cubicBezTo>
                  <a:cubicBezTo>
                    <a:pt x="720" y="474"/>
                    <a:pt x="717" y="467"/>
                    <a:pt x="705" y="450"/>
                  </a:cubicBezTo>
                  <a:cubicBezTo>
                    <a:pt x="708" y="458"/>
                    <a:pt x="711" y="467"/>
                    <a:pt x="713" y="475"/>
                  </a:cubicBezTo>
                  <a:cubicBezTo>
                    <a:pt x="713" y="481"/>
                    <a:pt x="712" y="486"/>
                    <a:pt x="712" y="492"/>
                  </a:cubicBezTo>
                  <a:cubicBezTo>
                    <a:pt x="711" y="495"/>
                    <a:pt x="711" y="498"/>
                    <a:pt x="711" y="501"/>
                  </a:cubicBezTo>
                  <a:cubicBezTo>
                    <a:pt x="687" y="500"/>
                    <a:pt x="663" y="499"/>
                    <a:pt x="640" y="497"/>
                  </a:cubicBezTo>
                  <a:cubicBezTo>
                    <a:pt x="627" y="562"/>
                    <a:pt x="627" y="562"/>
                    <a:pt x="629" y="567"/>
                  </a:cubicBezTo>
                  <a:cubicBezTo>
                    <a:pt x="629" y="570"/>
                    <a:pt x="628" y="573"/>
                    <a:pt x="628" y="576"/>
                  </a:cubicBezTo>
                  <a:cubicBezTo>
                    <a:pt x="642" y="576"/>
                    <a:pt x="642" y="576"/>
                    <a:pt x="642" y="576"/>
                  </a:cubicBezTo>
                  <a:cubicBezTo>
                    <a:pt x="647" y="581"/>
                    <a:pt x="647" y="581"/>
                    <a:pt x="647" y="581"/>
                  </a:cubicBezTo>
                  <a:cubicBezTo>
                    <a:pt x="664" y="582"/>
                    <a:pt x="681" y="583"/>
                    <a:pt x="699" y="584"/>
                  </a:cubicBezTo>
                  <a:cubicBezTo>
                    <a:pt x="725" y="532"/>
                    <a:pt x="725" y="532"/>
                    <a:pt x="747" y="528"/>
                  </a:cubicBezTo>
                  <a:cubicBezTo>
                    <a:pt x="750" y="521"/>
                    <a:pt x="754" y="510"/>
                    <a:pt x="757" y="503"/>
                  </a:cubicBezTo>
                  <a:cubicBezTo>
                    <a:pt x="763" y="503"/>
                    <a:pt x="770" y="503"/>
                    <a:pt x="777" y="503"/>
                  </a:cubicBezTo>
                  <a:cubicBezTo>
                    <a:pt x="781" y="503"/>
                    <a:pt x="785" y="504"/>
                    <a:pt x="790" y="504"/>
                  </a:cubicBezTo>
                  <a:cubicBezTo>
                    <a:pt x="785" y="468"/>
                    <a:pt x="785" y="468"/>
                    <a:pt x="785" y="468"/>
                  </a:cubicBezTo>
                  <a:cubicBezTo>
                    <a:pt x="790" y="504"/>
                    <a:pt x="790" y="504"/>
                    <a:pt x="790" y="504"/>
                  </a:cubicBezTo>
                  <a:cubicBezTo>
                    <a:pt x="803" y="495"/>
                    <a:pt x="803" y="495"/>
                    <a:pt x="803" y="495"/>
                  </a:cubicBezTo>
                  <a:cubicBezTo>
                    <a:pt x="797" y="478"/>
                    <a:pt x="797" y="478"/>
                    <a:pt x="797" y="478"/>
                  </a:cubicBezTo>
                  <a:cubicBezTo>
                    <a:pt x="803" y="495"/>
                    <a:pt x="803" y="495"/>
                    <a:pt x="803" y="495"/>
                  </a:cubicBezTo>
                  <a:cubicBezTo>
                    <a:pt x="810" y="495"/>
                    <a:pt x="817" y="495"/>
                    <a:pt x="823" y="495"/>
                  </a:cubicBezTo>
                  <a:cubicBezTo>
                    <a:pt x="850" y="530"/>
                    <a:pt x="850" y="530"/>
                    <a:pt x="850" y="530"/>
                  </a:cubicBezTo>
                  <a:cubicBezTo>
                    <a:pt x="871" y="539"/>
                    <a:pt x="871" y="539"/>
                    <a:pt x="871" y="539"/>
                  </a:cubicBezTo>
                  <a:cubicBezTo>
                    <a:pt x="885" y="548"/>
                    <a:pt x="885" y="548"/>
                    <a:pt x="885" y="548"/>
                  </a:cubicBezTo>
                  <a:cubicBezTo>
                    <a:pt x="892" y="538"/>
                    <a:pt x="892" y="538"/>
                    <a:pt x="892" y="538"/>
                  </a:cubicBezTo>
                  <a:cubicBezTo>
                    <a:pt x="894" y="538"/>
                    <a:pt x="897" y="538"/>
                    <a:pt x="899" y="538"/>
                  </a:cubicBezTo>
                  <a:cubicBezTo>
                    <a:pt x="885" y="530"/>
                    <a:pt x="885" y="530"/>
                    <a:pt x="885" y="530"/>
                  </a:cubicBezTo>
                  <a:cubicBezTo>
                    <a:pt x="882" y="530"/>
                    <a:pt x="880" y="530"/>
                    <a:pt x="878" y="530"/>
                  </a:cubicBezTo>
                  <a:cubicBezTo>
                    <a:pt x="866" y="515"/>
                    <a:pt x="851" y="497"/>
                    <a:pt x="839" y="482"/>
                  </a:cubicBezTo>
                  <a:cubicBezTo>
                    <a:pt x="856" y="478"/>
                    <a:pt x="856" y="478"/>
                    <a:pt x="856" y="478"/>
                  </a:cubicBezTo>
                  <a:cubicBezTo>
                    <a:pt x="860" y="478"/>
                    <a:pt x="865" y="478"/>
                    <a:pt x="869" y="478"/>
                  </a:cubicBezTo>
                  <a:cubicBezTo>
                    <a:pt x="883" y="503"/>
                    <a:pt x="883" y="503"/>
                    <a:pt x="883" y="503"/>
                  </a:cubicBezTo>
                  <a:cubicBezTo>
                    <a:pt x="904" y="511"/>
                    <a:pt x="904" y="511"/>
                    <a:pt x="904" y="511"/>
                  </a:cubicBezTo>
                  <a:cubicBezTo>
                    <a:pt x="912" y="519"/>
                    <a:pt x="912" y="519"/>
                    <a:pt x="912" y="519"/>
                  </a:cubicBezTo>
                  <a:cubicBezTo>
                    <a:pt x="919" y="529"/>
                    <a:pt x="919" y="529"/>
                    <a:pt x="919" y="529"/>
                  </a:cubicBezTo>
                  <a:cubicBezTo>
                    <a:pt x="919" y="535"/>
                    <a:pt x="920" y="540"/>
                    <a:pt x="920" y="547"/>
                  </a:cubicBezTo>
                  <a:cubicBezTo>
                    <a:pt x="948" y="566"/>
                    <a:pt x="948" y="566"/>
                    <a:pt x="948" y="566"/>
                  </a:cubicBezTo>
                  <a:cubicBezTo>
                    <a:pt x="947" y="537"/>
                    <a:pt x="947" y="537"/>
                    <a:pt x="947" y="537"/>
                  </a:cubicBezTo>
                  <a:cubicBezTo>
                    <a:pt x="954" y="536"/>
                    <a:pt x="961" y="536"/>
                    <a:pt x="968" y="535"/>
                  </a:cubicBezTo>
                  <a:cubicBezTo>
                    <a:pt x="970" y="535"/>
                    <a:pt x="972" y="535"/>
                    <a:pt x="975" y="535"/>
                  </a:cubicBezTo>
                  <a:cubicBezTo>
                    <a:pt x="998" y="507"/>
                    <a:pt x="998" y="507"/>
                    <a:pt x="998" y="507"/>
                  </a:cubicBezTo>
                  <a:cubicBezTo>
                    <a:pt x="1008" y="480"/>
                    <a:pt x="1008" y="480"/>
                    <a:pt x="1008" y="480"/>
                  </a:cubicBezTo>
                  <a:cubicBezTo>
                    <a:pt x="1013" y="470"/>
                    <a:pt x="1013" y="470"/>
                    <a:pt x="1013" y="470"/>
                  </a:cubicBezTo>
                  <a:cubicBezTo>
                    <a:pt x="1024" y="461"/>
                    <a:pt x="1024" y="461"/>
                    <a:pt x="1024" y="461"/>
                  </a:cubicBezTo>
                  <a:cubicBezTo>
                    <a:pt x="1028" y="452"/>
                    <a:pt x="1028" y="452"/>
                    <a:pt x="1028" y="452"/>
                  </a:cubicBezTo>
                  <a:cubicBezTo>
                    <a:pt x="1024" y="461"/>
                    <a:pt x="1024" y="461"/>
                    <a:pt x="1024" y="461"/>
                  </a:cubicBezTo>
                  <a:cubicBezTo>
                    <a:pt x="1028" y="452"/>
                    <a:pt x="1028" y="452"/>
                    <a:pt x="1028" y="452"/>
                  </a:cubicBezTo>
                  <a:cubicBezTo>
                    <a:pt x="1043" y="459"/>
                    <a:pt x="1043" y="459"/>
                    <a:pt x="1043" y="459"/>
                  </a:cubicBezTo>
                  <a:cubicBezTo>
                    <a:pt x="1047" y="459"/>
                    <a:pt x="1052" y="458"/>
                    <a:pt x="1055" y="458"/>
                  </a:cubicBezTo>
                  <a:cubicBezTo>
                    <a:pt x="1058" y="458"/>
                    <a:pt x="1060" y="458"/>
                    <a:pt x="1062" y="458"/>
                  </a:cubicBezTo>
                  <a:cubicBezTo>
                    <a:pt x="1091" y="444"/>
                    <a:pt x="1091" y="444"/>
                    <a:pt x="1091" y="444"/>
                  </a:cubicBezTo>
                  <a:cubicBezTo>
                    <a:pt x="1092" y="480"/>
                    <a:pt x="1092" y="480"/>
                    <a:pt x="1092" y="480"/>
                  </a:cubicBezTo>
                  <a:cubicBezTo>
                    <a:pt x="1122" y="486"/>
                    <a:pt x="1122" y="486"/>
                    <a:pt x="1122" y="486"/>
                  </a:cubicBezTo>
                  <a:cubicBezTo>
                    <a:pt x="1137" y="487"/>
                    <a:pt x="1159" y="489"/>
                    <a:pt x="1175" y="489"/>
                  </a:cubicBezTo>
                  <a:cubicBezTo>
                    <a:pt x="1159" y="489"/>
                    <a:pt x="1137" y="487"/>
                    <a:pt x="1122" y="486"/>
                  </a:cubicBezTo>
                  <a:cubicBezTo>
                    <a:pt x="1138" y="503"/>
                    <a:pt x="1138" y="503"/>
                    <a:pt x="1138" y="503"/>
                  </a:cubicBezTo>
                  <a:cubicBezTo>
                    <a:pt x="1137" y="519"/>
                    <a:pt x="1137" y="519"/>
                    <a:pt x="1137" y="519"/>
                  </a:cubicBezTo>
                  <a:cubicBezTo>
                    <a:pt x="1106" y="524"/>
                    <a:pt x="1075" y="527"/>
                    <a:pt x="1043" y="530"/>
                  </a:cubicBezTo>
                  <a:cubicBezTo>
                    <a:pt x="1003" y="542"/>
                    <a:pt x="1003" y="542"/>
                    <a:pt x="1003" y="542"/>
                  </a:cubicBezTo>
                  <a:cubicBezTo>
                    <a:pt x="1008" y="531"/>
                    <a:pt x="1008" y="531"/>
                    <a:pt x="1008" y="531"/>
                  </a:cubicBezTo>
                  <a:cubicBezTo>
                    <a:pt x="998" y="507"/>
                    <a:pt x="998" y="507"/>
                    <a:pt x="998" y="507"/>
                  </a:cubicBezTo>
                  <a:cubicBezTo>
                    <a:pt x="975" y="535"/>
                    <a:pt x="975" y="535"/>
                    <a:pt x="975" y="535"/>
                  </a:cubicBezTo>
                  <a:cubicBezTo>
                    <a:pt x="979" y="535"/>
                    <a:pt x="984" y="534"/>
                    <a:pt x="988" y="534"/>
                  </a:cubicBezTo>
                  <a:cubicBezTo>
                    <a:pt x="999" y="560"/>
                    <a:pt x="999" y="560"/>
                    <a:pt x="999" y="560"/>
                  </a:cubicBezTo>
                  <a:cubicBezTo>
                    <a:pt x="1008" y="578"/>
                    <a:pt x="1008" y="578"/>
                    <a:pt x="1008" y="578"/>
                  </a:cubicBezTo>
                  <a:cubicBezTo>
                    <a:pt x="1011" y="581"/>
                    <a:pt x="1011" y="581"/>
                    <a:pt x="1011" y="581"/>
                  </a:cubicBezTo>
                  <a:cubicBezTo>
                    <a:pt x="1008" y="578"/>
                    <a:pt x="1008" y="578"/>
                    <a:pt x="1008" y="578"/>
                  </a:cubicBezTo>
                  <a:cubicBezTo>
                    <a:pt x="1011" y="581"/>
                    <a:pt x="1011" y="581"/>
                    <a:pt x="1011" y="581"/>
                  </a:cubicBezTo>
                  <a:cubicBezTo>
                    <a:pt x="1057" y="578"/>
                    <a:pt x="1103" y="573"/>
                    <a:pt x="1148" y="568"/>
                  </a:cubicBezTo>
                  <a:cubicBezTo>
                    <a:pt x="1166" y="565"/>
                    <a:pt x="1183" y="562"/>
                    <a:pt x="1200" y="560"/>
                  </a:cubicBezTo>
                  <a:cubicBezTo>
                    <a:pt x="1199" y="555"/>
                    <a:pt x="1199" y="551"/>
                    <a:pt x="1197" y="547"/>
                  </a:cubicBezTo>
                  <a:cubicBezTo>
                    <a:pt x="1193" y="548"/>
                    <a:pt x="1189" y="549"/>
                    <a:pt x="1184" y="549"/>
                  </a:cubicBezTo>
                  <a:cubicBezTo>
                    <a:pt x="1189" y="549"/>
                    <a:pt x="1193" y="548"/>
                    <a:pt x="1197" y="547"/>
                  </a:cubicBezTo>
                  <a:cubicBezTo>
                    <a:pt x="1199" y="551"/>
                    <a:pt x="1199" y="555"/>
                    <a:pt x="1200" y="560"/>
                  </a:cubicBezTo>
                  <a:cubicBezTo>
                    <a:pt x="1212" y="558"/>
                    <a:pt x="1225" y="555"/>
                    <a:pt x="1236" y="553"/>
                  </a:cubicBezTo>
                  <a:cubicBezTo>
                    <a:pt x="1225" y="547"/>
                    <a:pt x="1223" y="527"/>
                    <a:pt x="1219" y="515"/>
                  </a:cubicBezTo>
                  <a:cubicBezTo>
                    <a:pt x="1184" y="477"/>
                    <a:pt x="1184" y="477"/>
                    <a:pt x="1184" y="477"/>
                  </a:cubicBezTo>
                  <a:cubicBezTo>
                    <a:pt x="1181" y="468"/>
                    <a:pt x="1178" y="459"/>
                    <a:pt x="1175" y="451"/>
                  </a:cubicBezTo>
                  <a:cubicBezTo>
                    <a:pt x="1188" y="443"/>
                    <a:pt x="1206" y="433"/>
                    <a:pt x="1219" y="425"/>
                  </a:cubicBezTo>
                  <a:cubicBezTo>
                    <a:pt x="1228" y="431"/>
                    <a:pt x="1228" y="431"/>
                    <a:pt x="1228" y="431"/>
                  </a:cubicBezTo>
                  <a:cubicBezTo>
                    <a:pt x="1219" y="425"/>
                    <a:pt x="1219" y="425"/>
                    <a:pt x="1219" y="425"/>
                  </a:cubicBezTo>
                  <a:cubicBezTo>
                    <a:pt x="1221" y="430"/>
                    <a:pt x="1223" y="435"/>
                    <a:pt x="1225" y="440"/>
                  </a:cubicBezTo>
                  <a:cubicBezTo>
                    <a:pt x="1225" y="440"/>
                    <a:pt x="1226" y="441"/>
                    <a:pt x="1226" y="442"/>
                  </a:cubicBezTo>
                  <a:cubicBezTo>
                    <a:pt x="1219" y="446"/>
                    <a:pt x="1219" y="446"/>
                    <a:pt x="1219" y="446"/>
                  </a:cubicBezTo>
                  <a:cubicBezTo>
                    <a:pt x="1218" y="447"/>
                    <a:pt x="1215" y="450"/>
                    <a:pt x="1214" y="452"/>
                  </a:cubicBezTo>
                  <a:cubicBezTo>
                    <a:pt x="1215" y="456"/>
                    <a:pt x="1215" y="456"/>
                    <a:pt x="1221" y="477"/>
                  </a:cubicBezTo>
                  <a:cubicBezTo>
                    <a:pt x="1228" y="479"/>
                    <a:pt x="1235" y="482"/>
                    <a:pt x="1241" y="484"/>
                  </a:cubicBezTo>
                  <a:cubicBezTo>
                    <a:pt x="1220" y="455"/>
                    <a:pt x="1220" y="455"/>
                    <a:pt x="1220" y="455"/>
                  </a:cubicBezTo>
                  <a:cubicBezTo>
                    <a:pt x="1241" y="484"/>
                    <a:pt x="1241" y="484"/>
                    <a:pt x="1241" y="484"/>
                  </a:cubicBezTo>
                  <a:cubicBezTo>
                    <a:pt x="1243" y="484"/>
                    <a:pt x="1245" y="483"/>
                    <a:pt x="1247" y="483"/>
                  </a:cubicBezTo>
                  <a:cubicBezTo>
                    <a:pt x="1249" y="482"/>
                    <a:pt x="1251" y="482"/>
                    <a:pt x="1252" y="481"/>
                  </a:cubicBezTo>
                  <a:cubicBezTo>
                    <a:pt x="1261" y="489"/>
                    <a:pt x="1261" y="489"/>
                    <a:pt x="1261" y="489"/>
                  </a:cubicBezTo>
                  <a:cubicBezTo>
                    <a:pt x="1252" y="481"/>
                    <a:pt x="1252" y="481"/>
                    <a:pt x="1252" y="481"/>
                  </a:cubicBezTo>
                  <a:cubicBezTo>
                    <a:pt x="1261" y="489"/>
                    <a:pt x="1261" y="489"/>
                    <a:pt x="1261" y="489"/>
                  </a:cubicBezTo>
                  <a:cubicBezTo>
                    <a:pt x="1267" y="488"/>
                    <a:pt x="1272" y="486"/>
                    <a:pt x="1278" y="486"/>
                  </a:cubicBezTo>
                  <a:cubicBezTo>
                    <a:pt x="1272" y="486"/>
                    <a:pt x="1267" y="488"/>
                    <a:pt x="1261" y="489"/>
                  </a:cubicBezTo>
                  <a:cubicBezTo>
                    <a:pt x="1252" y="481"/>
                    <a:pt x="1252" y="481"/>
                    <a:pt x="1252" y="481"/>
                  </a:cubicBezTo>
                  <a:cubicBezTo>
                    <a:pt x="1251" y="482"/>
                    <a:pt x="1249" y="482"/>
                    <a:pt x="1247" y="483"/>
                  </a:cubicBezTo>
                  <a:cubicBezTo>
                    <a:pt x="1259" y="498"/>
                    <a:pt x="1259" y="498"/>
                    <a:pt x="1259" y="498"/>
                  </a:cubicBezTo>
                  <a:cubicBezTo>
                    <a:pt x="1247" y="501"/>
                    <a:pt x="1247" y="501"/>
                    <a:pt x="1247" y="501"/>
                  </a:cubicBezTo>
                  <a:cubicBezTo>
                    <a:pt x="1269" y="547"/>
                    <a:pt x="1269" y="547"/>
                    <a:pt x="1269" y="547"/>
                  </a:cubicBezTo>
                  <a:cubicBezTo>
                    <a:pt x="1270" y="547"/>
                    <a:pt x="1272" y="546"/>
                    <a:pt x="1274" y="546"/>
                  </a:cubicBezTo>
                  <a:cubicBezTo>
                    <a:pt x="1271" y="536"/>
                    <a:pt x="1268" y="526"/>
                    <a:pt x="1264" y="516"/>
                  </a:cubicBezTo>
                  <a:cubicBezTo>
                    <a:pt x="1263" y="513"/>
                    <a:pt x="1262" y="510"/>
                    <a:pt x="1261" y="507"/>
                  </a:cubicBezTo>
                  <a:cubicBezTo>
                    <a:pt x="1262" y="510"/>
                    <a:pt x="1263" y="513"/>
                    <a:pt x="1264" y="516"/>
                  </a:cubicBezTo>
                  <a:cubicBezTo>
                    <a:pt x="1263" y="513"/>
                    <a:pt x="1262" y="510"/>
                    <a:pt x="1261" y="507"/>
                  </a:cubicBezTo>
                  <a:cubicBezTo>
                    <a:pt x="1262" y="510"/>
                    <a:pt x="1263" y="513"/>
                    <a:pt x="1264" y="516"/>
                  </a:cubicBezTo>
                  <a:cubicBezTo>
                    <a:pt x="1268" y="526"/>
                    <a:pt x="1271" y="536"/>
                    <a:pt x="1274" y="546"/>
                  </a:cubicBezTo>
                  <a:cubicBezTo>
                    <a:pt x="1290" y="542"/>
                    <a:pt x="1305" y="539"/>
                    <a:pt x="1319" y="535"/>
                  </a:cubicBezTo>
                  <a:cubicBezTo>
                    <a:pt x="1310" y="507"/>
                    <a:pt x="1299" y="479"/>
                    <a:pt x="1288" y="452"/>
                  </a:cubicBezTo>
                  <a:cubicBezTo>
                    <a:pt x="1279" y="459"/>
                    <a:pt x="1279" y="459"/>
                    <a:pt x="1279" y="459"/>
                  </a:cubicBezTo>
                  <a:cubicBezTo>
                    <a:pt x="1269" y="423"/>
                    <a:pt x="1269" y="423"/>
                    <a:pt x="1269" y="423"/>
                  </a:cubicBezTo>
                  <a:cubicBezTo>
                    <a:pt x="1255" y="455"/>
                    <a:pt x="1255" y="455"/>
                    <a:pt x="1255" y="455"/>
                  </a:cubicBezTo>
                  <a:cubicBezTo>
                    <a:pt x="1269" y="423"/>
                    <a:pt x="1269" y="423"/>
                    <a:pt x="1269" y="423"/>
                  </a:cubicBezTo>
                  <a:cubicBezTo>
                    <a:pt x="1273" y="419"/>
                    <a:pt x="1273" y="419"/>
                    <a:pt x="1273" y="419"/>
                  </a:cubicBezTo>
                  <a:moveTo>
                    <a:pt x="627" y="168"/>
                  </a:moveTo>
                  <a:cubicBezTo>
                    <a:pt x="638" y="177"/>
                    <a:pt x="638" y="177"/>
                    <a:pt x="638" y="177"/>
                  </a:cubicBezTo>
                  <a:cubicBezTo>
                    <a:pt x="641" y="164"/>
                    <a:pt x="641" y="164"/>
                    <a:pt x="641" y="164"/>
                  </a:cubicBezTo>
                  <a:cubicBezTo>
                    <a:pt x="627" y="168"/>
                    <a:pt x="627" y="168"/>
                    <a:pt x="627" y="168"/>
                  </a:cubicBezTo>
                  <a:moveTo>
                    <a:pt x="1074" y="139"/>
                  </a:moveTo>
                  <a:cubicBezTo>
                    <a:pt x="1073" y="137"/>
                    <a:pt x="1070" y="135"/>
                    <a:pt x="1069" y="133"/>
                  </a:cubicBezTo>
                  <a:cubicBezTo>
                    <a:pt x="1071" y="139"/>
                    <a:pt x="1071" y="139"/>
                    <a:pt x="1071" y="139"/>
                  </a:cubicBezTo>
                  <a:cubicBezTo>
                    <a:pt x="1072" y="139"/>
                    <a:pt x="1073" y="139"/>
                    <a:pt x="1074" y="139"/>
                  </a:cubicBezTo>
                  <a:moveTo>
                    <a:pt x="1069" y="133"/>
                  </a:moveTo>
                  <a:cubicBezTo>
                    <a:pt x="1072" y="125"/>
                    <a:pt x="1072" y="125"/>
                    <a:pt x="1072" y="125"/>
                  </a:cubicBezTo>
                  <a:cubicBezTo>
                    <a:pt x="1058" y="121"/>
                    <a:pt x="1058" y="121"/>
                    <a:pt x="1058" y="121"/>
                  </a:cubicBezTo>
                  <a:cubicBezTo>
                    <a:pt x="1061" y="127"/>
                    <a:pt x="1061" y="127"/>
                    <a:pt x="1061" y="127"/>
                  </a:cubicBezTo>
                  <a:cubicBezTo>
                    <a:pt x="1063" y="134"/>
                    <a:pt x="1063" y="134"/>
                    <a:pt x="1063" y="134"/>
                  </a:cubicBezTo>
                  <a:cubicBezTo>
                    <a:pt x="1059" y="142"/>
                    <a:pt x="1059" y="142"/>
                    <a:pt x="1059" y="142"/>
                  </a:cubicBezTo>
                  <a:cubicBezTo>
                    <a:pt x="1055" y="150"/>
                    <a:pt x="1055" y="150"/>
                    <a:pt x="1055" y="150"/>
                  </a:cubicBezTo>
                  <a:cubicBezTo>
                    <a:pt x="1063" y="161"/>
                    <a:pt x="1063" y="161"/>
                    <a:pt x="1063" y="161"/>
                  </a:cubicBezTo>
                  <a:cubicBezTo>
                    <a:pt x="1082" y="166"/>
                    <a:pt x="1082" y="166"/>
                    <a:pt x="1082" y="166"/>
                  </a:cubicBezTo>
                  <a:cubicBezTo>
                    <a:pt x="1065" y="153"/>
                    <a:pt x="1065" y="153"/>
                    <a:pt x="1065" y="153"/>
                  </a:cubicBezTo>
                  <a:cubicBezTo>
                    <a:pt x="1082" y="166"/>
                    <a:pt x="1082" y="166"/>
                    <a:pt x="1082" y="166"/>
                  </a:cubicBezTo>
                  <a:cubicBezTo>
                    <a:pt x="1092" y="163"/>
                    <a:pt x="1092" y="163"/>
                    <a:pt x="1092" y="163"/>
                  </a:cubicBezTo>
                  <a:cubicBezTo>
                    <a:pt x="1078" y="152"/>
                    <a:pt x="1078" y="152"/>
                    <a:pt x="1078" y="152"/>
                  </a:cubicBezTo>
                  <a:cubicBezTo>
                    <a:pt x="1076" y="150"/>
                    <a:pt x="1075" y="148"/>
                    <a:pt x="1073" y="146"/>
                  </a:cubicBezTo>
                  <a:cubicBezTo>
                    <a:pt x="1071" y="139"/>
                    <a:pt x="1071" y="139"/>
                    <a:pt x="1071" y="139"/>
                  </a:cubicBezTo>
                  <a:cubicBezTo>
                    <a:pt x="1069" y="133"/>
                    <a:pt x="1069" y="133"/>
                    <a:pt x="1069" y="133"/>
                  </a:cubicBezTo>
                  <a:moveTo>
                    <a:pt x="1061" y="127"/>
                  </a:moveTo>
                  <a:cubicBezTo>
                    <a:pt x="1063" y="134"/>
                    <a:pt x="1063" y="134"/>
                    <a:pt x="1063" y="134"/>
                  </a:cubicBezTo>
                  <a:cubicBezTo>
                    <a:pt x="1061" y="127"/>
                    <a:pt x="1061" y="127"/>
                    <a:pt x="1061" y="127"/>
                  </a:cubicBezTo>
                  <a:moveTo>
                    <a:pt x="1061" y="127"/>
                  </a:moveTo>
                  <a:cubicBezTo>
                    <a:pt x="1058" y="121"/>
                    <a:pt x="1058" y="121"/>
                    <a:pt x="1058" y="121"/>
                  </a:cubicBezTo>
                  <a:cubicBezTo>
                    <a:pt x="1061" y="127"/>
                    <a:pt x="1061" y="127"/>
                    <a:pt x="1061" y="127"/>
                  </a:cubicBezTo>
                  <a:moveTo>
                    <a:pt x="1074" y="123"/>
                  </a:moveTo>
                  <a:cubicBezTo>
                    <a:pt x="1071" y="120"/>
                    <a:pt x="1067" y="117"/>
                    <a:pt x="1065" y="114"/>
                  </a:cubicBezTo>
                  <a:cubicBezTo>
                    <a:pt x="1058" y="121"/>
                    <a:pt x="1058" y="121"/>
                    <a:pt x="1058" y="121"/>
                  </a:cubicBezTo>
                  <a:cubicBezTo>
                    <a:pt x="1072" y="125"/>
                    <a:pt x="1072" y="125"/>
                    <a:pt x="1072" y="125"/>
                  </a:cubicBezTo>
                  <a:cubicBezTo>
                    <a:pt x="1074" y="123"/>
                    <a:pt x="1074" y="123"/>
                    <a:pt x="1074" y="123"/>
                  </a:cubicBezTo>
                  <a:moveTo>
                    <a:pt x="877" y="125"/>
                  </a:moveTo>
                  <a:cubicBezTo>
                    <a:pt x="882" y="125"/>
                    <a:pt x="888" y="125"/>
                    <a:pt x="893" y="124"/>
                  </a:cubicBezTo>
                  <a:cubicBezTo>
                    <a:pt x="891" y="121"/>
                    <a:pt x="890" y="119"/>
                    <a:pt x="887" y="115"/>
                  </a:cubicBezTo>
                  <a:cubicBezTo>
                    <a:pt x="887" y="115"/>
                    <a:pt x="886" y="114"/>
                    <a:pt x="886" y="113"/>
                  </a:cubicBezTo>
                  <a:cubicBezTo>
                    <a:pt x="885" y="112"/>
                    <a:pt x="885" y="112"/>
                    <a:pt x="884" y="112"/>
                  </a:cubicBezTo>
                  <a:cubicBezTo>
                    <a:pt x="876" y="113"/>
                    <a:pt x="876" y="113"/>
                    <a:pt x="874" y="113"/>
                  </a:cubicBezTo>
                  <a:cubicBezTo>
                    <a:pt x="875" y="117"/>
                    <a:pt x="876" y="121"/>
                    <a:pt x="877" y="125"/>
                  </a:cubicBezTo>
                  <a:moveTo>
                    <a:pt x="866" y="119"/>
                  </a:moveTo>
                  <a:cubicBezTo>
                    <a:pt x="868" y="113"/>
                    <a:pt x="868" y="113"/>
                    <a:pt x="868" y="113"/>
                  </a:cubicBezTo>
                  <a:cubicBezTo>
                    <a:pt x="866" y="119"/>
                    <a:pt x="866" y="119"/>
                    <a:pt x="866" y="119"/>
                  </a:cubicBezTo>
                  <a:cubicBezTo>
                    <a:pt x="868" y="113"/>
                    <a:pt x="868" y="113"/>
                    <a:pt x="868" y="113"/>
                  </a:cubicBezTo>
                  <a:cubicBezTo>
                    <a:pt x="858" y="108"/>
                    <a:pt x="858" y="108"/>
                    <a:pt x="858" y="108"/>
                  </a:cubicBezTo>
                  <a:cubicBezTo>
                    <a:pt x="856" y="114"/>
                    <a:pt x="856" y="114"/>
                    <a:pt x="856" y="114"/>
                  </a:cubicBezTo>
                  <a:cubicBezTo>
                    <a:pt x="858" y="108"/>
                    <a:pt x="858" y="108"/>
                    <a:pt x="858" y="108"/>
                  </a:cubicBezTo>
                  <a:cubicBezTo>
                    <a:pt x="857" y="106"/>
                    <a:pt x="857" y="104"/>
                    <a:pt x="857" y="102"/>
                  </a:cubicBezTo>
                  <a:cubicBezTo>
                    <a:pt x="855" y="102"/>
                    <a:pt x="853" y="102"/>
                    <a:pt x="851" y="102"/>
                  </a:cubicBezTo>
                  <a:cubicBezTo>
                    <a:pt x="834" y="114"/>
                    <a:pt x="834" y="114"/>
                    <a:pt x="834" y="114"/>
                  </a:cubicBezTo>
                  <a:cubicBezTo>
                    <a:pt x="840" y="120"/>
                    <a:pt x="840" y="120"/>
                    <a:pt x="840" y="120"/>
                  </a:cubicBezTo>
                  <a:cubicBezTo>
                    <a:pt x="849" y="114"/>
                    <a:pt x="849" y="114"/>
                    <a:pt x="849" y="114"/>
                  </a:cubicBezTo>
                  <a:cubicBezTo>
                    <a:pt x="851" y="114"/>
                    <a:pt x="853" y="114"/>
                    <a:pt x="856" y="114"/>
                  </a:cubicBezTo>
                  <a:cubicBezTo>
                    <a:pt x="853" y="114"/>
                    <a:pt x="851" y="114"/>
                    <a:pt x="849" y="114"/>
                  </a:cubicBezTo>
                  <a:cubicBezTo>
                    <a:pt x="847" y="126"/>
                    <a:pt x="847" y="126"/>
                    <a:pt x="847" y="126"/>
                  </a:cubicBezTo>
                  <a:cubicBezTo>
                    <a:pt x="851" y="132"/>
                    <a:pt x="851" y="132"/>
                    <a:pt x="851" y="132"/>
                  </a:cubicBezTo>
                  <a:cubicBezTo>
                    <a:pt x="852" y="132"/>
                    <a:pt x="853" y="132"/>
                    <a:pt x="855" y="132"/>
                  </a:cubicBezTo>
                  <a:cubicBezTo>
                    <a:pt x="861" y="131"/>
                    <a:pt x="861" y="131"/>
                    <a:pt x="861" y="131"/>
                  </a:cubicBezTo>
                  <a:cubicBezTo>
                    <a:pt x="863" y="119"/>
                    <a:pt x="863" y="119"/>
                    <a:pt x="863" y="119"/>
                  </a:cubicBezTo>
                  <a:cubicBezTo>
                    <a:pt x="864" y="119"/>
                    <a:pt x="865" y="119"/>
                    <a:pt x="866" y="119"/>
                  </a:cubicBezTo>
                  <a:moveTo>
                    <a:pt x="879" y="106"/>
                  </a:moveTo>
                  <a:cubicBezTo>
                    <a:pt x="879" y="106"/>
                    <a:pt x="879" y="106"/>
                    <a:pt x="879" y="106"/>
                  </a:cubicBezTo>
                  <a:cubicBezTo>
                    <a:pt x="879" y="106"/>
                    <a:pt x="879" y="106"/>
                    <a:pt x="879" y="106"/>
                  </a:cubicBezTo>
                  <a:moveTo>
                    <a:pt x="879" y="106"/>
                  </a:moveTo>
                  <a:cubicBezTo>
                    <a:pt x="879" y="106"/>
                    <a:pt x="879" y="106"/>
                    <a:pt x="879" y="106"/>
                  </a:cubicBezTo>
                  <a:cubicBezTo>
                    <a:pt x="879" y="106"/>
                    <a:pt x="879" y="106"/>
                    <a:pt x="879" y="106"/>
                  </a:cubicBezTo>
                  <a:moveTo>
                    <a:pt x="879" y="106"/>
                  </a:moveTo>
                  <a:cubicBezTo>
                    <a:pt x="879" y="106"/>
                    <a:pt x="879" y="106"/>
                    <a:pt x="879" y="106"/>
                  </a:cubicBezTo>
                  <a:cubicBezTo>
                    <a:pt x="879" y="106"/>
                    <a:pt x="879" y="106"/>
                    <a:pt x="879" y="106"/>
                  </a:cubicBezTo>
                  <a:moveTo>
                    <a:pt x="879" y="106"/>
                  </a:moveTo>
                  <a:cubicBezTo>
                    <a:pt x="879" y="106"/>
                    <a:pt x="879" y="106"/>
                    <a:pt x="879" y="106"/>
                  </a:cubicBezTo>
                  <a:cubicBezTo>
                    <a:pt x="879" y="106"/>
                    <a:pt x="879" y="106"/>
                    <a:pt x="879" y="106"/>
                  </a:cubicBezTo>
                  <a:moveTo>
                    <a:pt x="879" y="104"/>
                  </a:moveTo>
                  <a:cubicBezTo>
                    <a:pt x="879" y="104"/>
                    <a:pt x="879" y="104"/>
                    <a:pt x="879" y="104"/>
                  </a:cubicBezTo>
                  <a:cubicBezTo>
                    <a:pt x="878" y="105"/>
                    <a:pt x="879" y="105"/>
                    <a:pt x="879" y="106"/>
                  </a:cubicBezTo>
                  <a:cubicBezTo>
                    <a:pt x="879" y="106"/>
                    <a:pt x="878" y="105"/>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79" y="104"/>
                  </a:moveTo>
                  <a:cubicBezTo>
                    <a:pt x="879" y="104"/>
                    <a:pt x="879" y="104"/>
                    <a:pt x="879" y="104"/>
                  </a:cubicBezTo>
                  <a:cubicBezTo>
                    <a:pt x="879" y="104"/>
                    <a:pt x="879" y="104"/>
                    <a:pt x="879" y="104"/>
                  </a:cubicBezTo>
                  <a:moveTo>
                    <a:pt x="897" y="106"/>
                  </a:moveTo>
                  <a:cubicBezTo>
                    <a:pt x="896" y="95"/>
                    <a:pt x="896" y="95"/>
                    <a:pt x="896" y="95"/>
                  </a:cubicBezTo>
                  <a:cubicBezTo>
                    <a:pt x="887" y="95"/>
                    <a:pt x="879" y="96"/>
                    <a:pt x="870" y="96"/>
                  </a:cubicBezTo>
                  <a:cubicBezTo>
                    <a:pt x="868" y="96"/>
                    <a:pt x="866" y="97"/>
                    <a:pt x="864" y="97"/>
                  </a:cubicBezTo>
                  <a:cubicBezTo>
                    <a:pt x="862" y="99"/>
                    <a:pt x="859" y="101"/>
                    <a:pt x="857" y="102"/>
                  </a:cubicBezTo>
                  <a:cubicBezTo>
                    <a:pt x="857" y="104"/>
                    <a:pt x="857" y="106"/>
                    <a:pt x="858" y="108"/>
                  </a:cubicBezTo>
                  <a:cubicBezTo>
                    <a:pt x="868" y="113"/>
                    <a:pt x="868" y="113"/>
                    <a:pt x="868" y="113"/>
                  </a:cubicBezTo>
                  <a:cubicBezTo>
                    <a:pt x="873" y="107"/>
                    <a:pt x="873" y="107"/>
                    <a:pt x="873" y="107"/>
                  </a:cubicBezTo>
                  <a:cubicBezTo>
                    <a:pt x="875" y="107"/>
                    <a:pt x="877" y="107"/>
                    <a:pt x="879" y="107"/>
                  </a:cubicBezTo>
                  <a:cubicBezTo>
                    <a:pt x="885" y="107"/>
                    <a:pt x="891" y="107"/>
                    <a:pt x="897" y="106"/>
                  </a:cubicBezTo>
                  <a:cubicBezTo>
                    <a:pt x="896" y="105"/>
                    <a:pt x="896" y="105"/>
                    <a:pt x="895" y="104"/>
                  </a:cubicBezTo>
                  <a:cubicBezTo>
                    <a:pt x="896" y="105"/>
                    <a:pt x="896" y="105"/>
                    <a:pt x="897" y="106"/>
                  </a:cubicBezTo>
                  <a:moveTo>
                    <a:pt x="535" y="202"/>
                  </a:moveTo>
                  <a:cubicBezTo>
                    <a:pt x="535" y="202"/>
                    <a:pt x="535" y="202"/>
                    <a:pt x="535" y="202"/>
                  </a:cubicBezTo>
                  <a:cubicBezTo>
                    <a:pt x="535" y="202"/>
                    <a:pt x="535" y="202"/>
                    <a:pt x="535" y="202"/>
                  </a:cubicBezTo>
                  <a:moveTo>
                    <a:pt x="535" y="202"/>
                  </a:moveTo>
                  <a:cubicBezTo>
                    <a:pt x="535" y="202"/>
                    <a:pt x="535" y="202"/>
                    <a:pt x="535" y="202"/>
                  </a:cubicBezTo>
                  <a:cubicBezTo>
                    <a:pt x="535" y="202"/>
                    <a:pt x="535" y="202"/>
                    <a:pt x="535" y="202"/>
                  </a:cubicBezTo>
                  <a:moveTo>
                    <a:pt x="535" y="202"/>
                  </a:moveTo>
                  <a:cubicBezTo>
                    <a:pt x="535" y="202"/>
                    <a:pt x="535" y="202"/>
                    <a:pt x="535" y="202"/>
                  </a:cubicBezTo>
                  <a:cubicBezTo>
                    <a:pt x="535" y="202"/>
                    <a:pt x="535" y="202"/>
                    <a:pt x="535" y="202"/>
                  </a:cubicBezTo>
                  <a:moveTo>
                    <a:pt x="535" y="202"/>
                  </a:moveTo>
                  <a:cubicBezTo>
                    <a:pt x="535" y="202"/>
                    <a:pt x="535" y="202"/>
                    <a:pt x="535" y="202"/>
                  </a:cubicBezTo>
                  <a:cubicBezTo>
                    <a:pt x="535" y="202"/>
                    <a:pt x="535" y="202"/>
                    <a:pt x="535" y="202"/>
                  </a:cubicBezTo>
                  <a:moveTo>
                    <a:pt x="536" y="202"/>
                  </a:moveTo>
                  <a:cubicBezTo>
                    <a:pt x="535" y="202"/>
                    <a:pt x="535" y="202"/>
                    <a:pt x="535"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6" y="202"/>
                  </a:moveTo>
                  <a:cubicBezTo>
                    <a:pt x="536" y="202"/>
                    <a:pt x="536" y="202"/>
                    <a:pt x="536" y="202"/>
                  </a:cubicBezTo>
                  <a:cubicBezTo>
                    <a:pt x="536" y="202"/>
                    <a:pt x="536" y="202"/>
                    <a:pt x="536" y="202"/>
                  </a:cubicBezTo>
                  <a:moveTo>
                    <a:pt x="531" y="201"/>
                  </a:moveTo>
                  <a:cubicBezTo>
                    <a:pt x="531" y="201"/>
                    <a:pt x="531" y="201"/>
                    <a:pt x="531" y="201"/>
                  </a:cubicBezTo>
                  <a:cubicBezTo>
                    <a:pt x="531" y="201"/>
                    <a:pt x="531" y="201"/>
                    <a:pt x="531" y="201"/>
                  </a:cubicBezTo>
                  <a:moveTo>
                    <a:pt x="531" y="201"/>
                  </a:moveTo>
                  <a:cubicBezTo>
                    <a:pt x="531" y="201"/>
                    <a:pt x="531" y="201"/>
                    <a:pt x="531" y="201"/>
                  </a:cubicBezTo>
                  <a:cubicBezTo>
                    <a:pt x="531" y="201"/>
                    <a:pt x="531" y="201"/>
                    <a:pt x="531" y="201"/>
                  </a:cubicBezTo>
                  <a:moveTo>
                    <a:pt x="531" y="201"/>
                  </a:moveTo>
                  <a:cubicBezTo>
                    <a:pt x="531" y="201"/>
                    <a:pt x="531" y="201"/>
                    <a:pt x="531" y="201"/>
                  </a:cubicBezTo>
                  <a:cubicBezTo>
                    <a:pt x="531" y="201"/>
                    <a:pt x="531" y="201"/>
                    <a:pt x="531" y="201"/>
                  </a:cubicBezTo>
                  <a:moveTo>
                    <a:pt x="531" y="201"/>
                  </a:moveTo>
                  <a:cubicBezTo>
                    <a:pt x="531" y="201"/>
                    <a:pt x="531" y="201"/>
                    <a:pt x="531" y="201"/>
                  </a:cubicBezTo>
                  <a:cubicBezTo>
                    <a:pt x="531" y="201"/>
                    <a:pt x="531" y="201"/>
                    <a:pt x="531" y="201"/>
                  </a:cubicBezTo>
                  <a:moveTo>
                    <a:pt x="531" y="201"/>
                  </a:moveTo>
                  <a:cubicBezTo>
                    <a:pt x="531" y="201"/>
                    <a:pt x="531" y="201"/>
                    <a:pt x="531" y="201"/>
                  </a:cubicBezTo>
                  <a:cubicBezTo>
                    <a:pt x="531" y="201"/>
                    <a:pt x="531" y="201"/>
                    <a:pt x="531" y="201"/>
                  </a:cubicBezTo>
                  <a:moveTo>
                    <a:pt x="531" y="201"/>
                  </a:moveTo>
                  <a:cubicBezTo>
                    <a:pt x="531" y="201"/>
                    <a:pt x="531" y="201"/>
                    <a:pt x="531" y="201"/>
                  </a:cubicBezTo>
                  <a:cubicBezTo>
                    <a:pt x="531" y="201"/>
                    <a:pt x="531" y="201"/>
                    <a:pt x="531" y="201"/>
                  </a:cubicBezTo>
                  <a:moveTo>
                    <a:pt x="531" y="201"/>
                  </a:moveTo>
                  <a:cubicBezTo>
                    <a:pt x="531" y="201"/>
                    <a:pt x="531" y="201"/>
                    <a:pt x="531" y="201"/>
                  </a:cubicBezTo>
                  <a:cubicBezTo>
                    <a:pt x="531" y="201"/>
                    <a:pt x="531" y="201"/>
                    <a:pt x="531" y="201"/>
                  </a:cubicBezTo>
                  <a:moveTo>
                    <a:pt x="531" y="201"/>
                  </a:moveTo>
                  <a:cubicBezTo>
                    <a:pt x="531" y="201"/>
                    <a:pt x="531" y="201"/>
                    <a:pt x="531" y="201"/>
                  </a:cubicBezTo>
                  <a:cubicBezTo>
                    <a:pt x="531" y="201"/>
                    <a:pt x="531" y="201"/>
                    <a:pt x="531" y="201"/>
                  </a:cubicBezTo>
                  <a:moveTo>
                    <a:pt x="532" y="201"/>
                  </a:moveTo>
                  <a:cubicBezTo>
                    <a:pt x="531" y="201"/>
                    <a:pt x="531" y="201"/>
                    <a:pt x="531" y="201"/>
                  </a:cubicBezTo>
                  <a:cubicBezTo>
                    <a:pt x="532" y="201"/>
                    <a:pt x="532" y="201"/>
                    <a:pt x="532" y="201"/>
                  </a:cubicBezTo>
                  <a:moveTo>
                    <a:pt x="532" y="201"/>
                  </a:moveTo>
                  <a:cubicBezTo>
                    <a:pt x="532" y="201"/>
                    <a:pt x="532" y="201"/>
                    <a:pt x="532" y="201"/>
                  </a:cubicBezTo>
                  <a:cubicBezTo>
                    <a:pt x="532" y="201"/>
                    <a:pt x="532" y="201"/>
                    <a:pt x="532" y="201"/>
                  </a:cubicBezTo>
                  <a:moveTo>
                    <a:pt x="532" y="201"/>
                  </a:moveTo>
                  <a:cubicBezTo>
                    <a:pt x="532" y="201"/>
                    <a:pt x="532" y="201"/>
                    <a:pt x="532" y="201"/>
                  </a:cubicBezTo>
                  <a:cubicBezTo>
                    <a:pt x="532" y="201"/>
                    <a:pt x="532" y="201"/>
                    <a:pt x="532" y="201"/>
                  </a:cubicBezTo>
                  <a:moveTo>
                    <a:pt x="532" y="201"/>
                  </a:moveTo>
                  <a:cubicBezTo>
                    <a:pt x="532" y="201"/>
                    <a:pt x="532" y="201"/>
                    <a:pt x="532" y="201"/>
                  </a:cubicBezTo>
                  <a:cubicBezTo>
                    <a:pt x="532" y="201"/>
                    <a:pt x="532" y="201"/>
                    <a:pt x="532" y="201"/>
                  </a:cubicBezTo>
                  <a:moveTo>
                    <a:pt x="532" y="201"/>
                  </a:moveTo>
                  <a:cubicBezTo>
                    <a:pt x="532" y="201"/>
                    <a:pt x="532" y="201"/>
                    <a:pt x="532" y="201"/>
                  </a:cubicBezTo>
                  <a:cubicBezTo>
                    <a:pt x="532" y="201"/>
                    <a:pt x="532" y="201"/>
                    <a:pt x="532" y="201"/>
                  </a:cubicBezTo>
                  <a:moveTo>
                    <a:pt x="532" y="201"/>
                  </a:moveTo>
                  <a:cubicBezTo>
                    <a:pt x="532" y="201"/>
                    <a:pt x="532" y="201"/>
                    <a:pt x="532" y="201"/>
                  </a:cubicBezTo>
                  <a:cubicBezTo>
                    <a:pt x="532" y="201"/>
                    <a:pt x="532" y="201"/>
                    <a:pt x="532" y="201"/>
                  </a:cubicBezTo>
                  <a:moveTo>
                    <a:pt x="532" y="201"/>
                  </a:moveTo>
                  <a:cubicBezTo>
                    <a:pt x="532" y="201"/>
                    <a:pt x="532" y="201"/>
                    <a:pt x="532" y="201"/>
                  </a:cubicBezTo>
                  <a:cubicBezTo>
                    <a:pt x="532" y="201"/>
                    <a:pt x="532" y="201"/>
                    <a:pt x="532" y="201"/>
                  </a:cubicBezTo>
                  <a:moveTo>
                    <a:pt x="532" y="201"/>
                  </a:moveTo>
                  <a:cubicBezTo>
                    <a:pt x="532" y="201"/>
                    <a:pt x="532" y="201"/>
                    <a:pt x="532" y="201"/>
                  </a:cubicBezTo>
                  <a:cubicBezTo>
                    <a:pt x="532" y="201"/>
                    <a:pt x="532" y="201"/>
                    <a:pt x="532" y="201"/>
                  </a:cubicBezTo>
                  <a:moveTo>
                    <a:pt x="532" y="201"/>
                  </a:moveTo>
                  <a:cubicBezTo>
                    <a:pt x="532" y="201"/>
                    <a:pt x="532" y="201"/>
                    <a:pt x="532" y="201"/>
                  </a:cubicBezTo>
                  <a:cubicBezTo>
                    <a:pt x="532" y="201"/>
                    <a:pt x="532" y="201"/>
                    <a:pt x="532" y="201"/>
                  </a:cubicBezTo>
                  <a:moveTo>
                    <a:pt x="532" y="201"/>
                  </a:moveTo>
                  <a:cubicBezTo>
                    <a:pt x="532" y="201"/>
                    <a:pt x="532" y="201"/>
                    <a:pt x="532" y="201"/>
                  </a:cubicBezTo>
                  <a:cubicBezTo>
                    <a:pt x="532" y="201"/>
                    <a:pt x="532" y="201"/>
                    <a:pt x="532" y="201"/>
                  </a:cubicBezTo>
                  <a:moveTo>
                    <a:pt x="532" y="201"/>
                  </a:moveTo>
                  <a:cubicBezTo>
                    <a:pt x="532" y="201"/>
                    <a:pt x="532" y="201"/>
                    <a:pt x="532" y="201"/>
                  </a:cubicBezTo>
                  <a:cubicBezTo>
                    <a:pt x="532" y="201"/>
                    <a:pt x="532" y="201"/>
                    <a:pt x="532" y="201"/>
                  </a:cubicBezTo>
                  <a:moveTo>
                    <a:pt x="532" y="201"/>
                  </a:moveTo>
                  <a:cubicBezTo>
                    <a:pt x="532" y="201"/>
                    <a:pt x="532" y="201"/>
                    <a:pt x="532" y="201"/>
                  </a:cubicBezTo>
                  <a:cubicBezTo>
                    <a:pt x="532" y="201"/>
                    <a:pt x="532" y="201"/>
                    <a:pt x="532" y="201"/>
                  </a:cubicBezTo>
                  <a:moveTo>
                    <a:pt x="532" y="201"/>
                  </a:moveTo>
                  <a:cubicBezTo>
                    <a:pt x="532" y="201"/>
                    <a:pt x="532" y="201"/>
                    <a:pt x="532" y="201"/>
                  </a:cubicBezTo>
                  <a:cubicBezTo>
                    <a:pt x="532" y="201"/>
                    <a:pt x="532" y="201"/>
                    <a:pt x="532" y="201"/>
                  </a:cubicBezTo>
                  <a:moveTo>
                    <a:pt x="532" y="201"/>
                  </a:moveTo>
                  <a:cubicBezTo>
                    <a:pt x="532" y="201"/>
                    <a:pt x="532" y="201"/>
                    <a:pt x="532" y="201"/>
                  </a:cubicBezTo>
                  <a:cubicBezTo>
                    <a:pt x="532" y="201"/>
                    <a:pt x="532" y="201"/>
                    <a:pt x="532" y="201"/>
                  </a:cubicBezTo>
                  <a:moveTo>
                    <a:pt x="532" y="201"/>
                  </a:moveTo>
                  <a:cubicBezTo>
                    <a:pt x="532" y="201"/>
                    <a:pt x="532" y="201"/>
                    <a:pt x="532" y="201"/>
                  </a:cubicBezTo>
                  <a:cubicBezTo>
                    <a:pt x="532" y="201"/>
                    <a:pt x="532" y="201"/>
                    <a:pt x="532" y="201"/>
                  </a:cubicBezTo>
                  <a:moveTo>
                    <a:pt x="532" y="201"/>
                  </a:moveTo>
                  <a:cubicBezTo>
                    <a:pt x="532" y="201"/>
                    <a:pt x="532" y="201"/>
                    <a:pt x="532" y="201"/>
                  </a:cubicBezTo>
                  <a:cubicBezTo>
                    <a:pt x="532" y="201"/>
                    <a:pt x="532" y="201"/>
                    <a:pt x="532" y="201"/>
                  </a:cubicBezTo>
                  <a:moveTo>
                    <a:pt x="533" y="201"/>
                  </a:moveTo>
                  <a:cubicBezTo>
                    <a:pt x="532" y="201"/>
                    <a:pt x="532" y="201"/>
                    <a:pt x="532" y="201"/>
                  </a:cubicBezTo>
                  <a:cubicBezTo>
                    <a:pt x="533" y="201"/>
                    <a:pt x="533" y="201"/>
                    <a:pt x="533" y="201"/>
                  </a:cubicBezTo>
                  <a:moveTo>
                    <a:pt x="533" y="201"/>
                  </a:moveTo>
                  <a:cubicBezTo>
                    <a:pt x="533" y="201"/>
                    <a:pt x="533" y="201"/>
                    <a:pt x="533" y="201"/>
                  </a:cubicBezTo>
                  <a:cubicBezTo>
                    <a:pt x="533" y="201"/>
                    <a:pt x="533" y="201"/>
                    <a:pt x="533" y="201"/>
                  </a:cubicBezTo>
                  <a:moveTo>
                    <a:pt x="533" y="201"/>
                  </a:moveTo>
                  <a:cubicBezTo>
                    <a:pt x="533" y="201"/>
                    <a:pt x="533" y="201"/>
                    <a:pt x="533" y="201"/>
                  </a:cubicBezTo>
                  <a:cubicBezTo>
                    <a:pt x="533" y="201"/>
                    <a:pt x="533" y="201"/>
                    <a:pt x="533" y="201"/>
                  </a:cubicBezTo>
                  <a:moveTo>
                    <a:pt x="533" y="201"/>
                  </a:moveTo>
                  <a:cubicBezTo>
                    <a:pt x="533" y="201"/>
                    <a:pt x="533" y="201"/>
                    <a:pt x="533" y="201"/>
                  </a:cubicBezTo>
                  <a:cubicBezTo>
                    <a:pt x="533" y="201"/>
                    <a:pt x="533" y="201"/>
                    <a:pt x="533" y="201"/>
                  </a:cubicBezTo>
                  <a:moveTo>
                    <a:pt x="533" y="201"/>
                  </a:moveTo>
                  <a:cubicBezTo>
                    <a:pt x="533" y="201"/>
                    <a:pt x="533" y="201"/>
                    <a:pt x="533" y="201"/>
                  </a:cubicBezTo>
                  <a:cubicBezTo>
                    <a:pt x="533" y="201"/>
                    <a:pt x="533" y="201"/>
                    <a:pt x="533" y="201"/>
                  </a:cubicBezTo>
                  <a:moveTo>
                    <a:pt x="533" y="201"/>
                  </a:moveTo>
                  <a:cubicBezTo>
                    <a:pt x="533" y="201"/>
                    <a:pt x="533" y="201"/>
                    <a:pt x="533" y="201"/>
                  </a:cubicBezTo>
                  <a:cubicBezTo>
                    <a:pt x="533" y="201"/>
                    <a:pt x="533" y="201"/>
                    <a:pt x="533" y="201"/>
                  </a:cubicBezTo>
                  <a:moveTo>
                    <a:pt x="533" y="201"/>
                  </a:moveTo>
                  <a:cubicBezTo>
                    <a:pt x="533" y="201"/>
                    <a:pt x="533" y="201"/>
                    <a:pt x="533" y="201"/>
                  </a:cubicBezTo>
                  <a:cubicBezTo>
                    <a:pt x="533" y="201"/>
                    <a:pt x="533" y="201"/>
                    <a:pt x="533" y="201"/>
                  </a:cubicBezTo>
                  <a:cubicBezTo>
                    <a:pt x="533" y="201"/>
                    <a:pt x="533" y="201"/>
                    <a:pt x="533" y="201"/>
                  </a:cubicBezTo>
                  <a:cubicBezTo>
                    <a:pt x="533" y="201"/>
                    <a:pt x="533" y="201"/>
                    <a:pt x="533" y="201"/>
                  </a:cubicBezTo>
                  <a:moveTo>
                    <a:pt x="530" y="201"/>
                  </a:moveTo>
                  <a:cubicBezTo>
                    <a:pt x="530" y="201"/>
                    <a:pt x="530" y="201"/>
                    <a:pt x="530" y="201"/>
                  </a:cubicBezTo>
                  <a:cubicBezTo>
                    <a:pt x="530" y="201"/>
                    <a:pt x="530" y="201"/>
                    <a:pt x="530" y="201"/>
                  </a:cubicBezTo>
                  <a:moveTo>
                    <a:pt x="530" y="201"/>
                  </a:moveTo>
                  <a:cubicBezTo>
                    <a:pt x="530" y="201"/>
                    <a:pt x="530" y="201"/>
                    <a:pt x="530" y="201"/>
                  </a:cubicBezTo>
                  <a:cubicBezTo>
                    <a:pt x="530" y="201"/>
                    <a:pt x="530" y="201"/>
                    <a:pt x="530" y="201"/>
                  </a:cubicBezTo>
                  <a:moveTo>
                    <a:pt x="530" y="201"/>
                  </a:moveTo>
                  <a:cubicBezTo>
                    <a:pt x="530" y="201"/>
                    <a:pt x="530" y="201"/>
                    <a:pt x="530" y="201"/>
                  </a:cubicBezTo>
                  <a:cubicBezTo>
                    <a:pt x="530" y="201"/>
                    <a:pt x="530" y="201"/>
                    <a:pt x="530" y="201"/>
                  </a:cubicBezTo>
                  <a:moveTo>
                    <a:pt x="530" y="201"/>
                  </a:moveTo>
                  <a:cubicBezTo>
                    <a:pt x="530" y="201"/>
                    <a:pt x="530" y="201"/>
                    <a:pt x="530" y="201"/>
                  </a:cubicBezTo>
                  <a:cubicBezTo>
                    <a:pt x="530" y="201"/>
                    <a:pt x="530" y="201"/>
                    <a:pt x="530" y="201"/>
                  </a:cubicBezTo>
                  <a:moveTo>
                    <a:pt x="530" y="201"/>
                  </a:moveTo>
                  <a:cubicBezTo>
                    <a:pt x="530" y="201"/>
                    <a:pt x="530" y="201"/>
                    <a:pt x="530" y="201"/>
                  </a:cubicBezTo>
                  <a:cubicBezTo>
                    <a:pt x="530" y="201"/>
                    <a:pt x="530" y="201"/>
                    <a:pt x="530" y="201"/>
                  </a:cubicBezTo>
                  <a:moveTo>
                    <a:pt x="530" y="201"/>
                  </a:moveTo>
                  <a:cubicBezTo>
                    <a:pt x="530" y="201"/>
                    <a:pt x="530" y="201"/>
                    <a:pt x="530" y="201"/>
                  </a:cubicBezTo>
                  <a:cubicBezTo>
                    <a:pt x="530" y="201"/>
                    <a:pt x="530" y="201"/>
                    <a:pt x="530" y="201"/>
                  </a:cubicBezTo>
                  <a:moveTo>
                    <a:pt x="530" y="201"/>
                  </a:moveTo>
                  <a:cubicBezTo>
                    <a:pt x="530" y="201"/>
                    <a:pt x="530" y="201"/>
                    <a:pt x="530" y="201"/>
                  </a:cubicBezTo>
                  <a:cubicBezTo>
                    <a:pt x="530" y="201"/>
                    <a:pt x="530" y="201"/>
                    <a:pt x="530" y="201"/>
                  </a:cubicBezTo>
                  <a:cubicBezTo>
                    <a:pt x="530" y="201"/>
                    <a:pt x="530" y="201"/>
                    <a:pt x="530" y="201"/>
                  </a:cubicBezTo>
                  <a:moveTo>
                    <a:pt x="531" y="201"/>
                  </a:moveTo>
                  <a:cubicBezTo>
                    <a:pt x="531" y="201"/>
                    <a:pt x="531" y="201"/>
                    <a:pt x="531" y="201"/>
                  </a:cubicBezTo>
                  <a:cubicBezTo>
                    <a:pt x="531" y="201"/>
                    <a:pt x="531" y="201"/>
                    <a:pt x="531" y="201"/>
                  </a:cubicBezTo>
                  <a:cubicBezTo>
                    <a:pt x="530" y="201"/>
                    <a:pt x="530" y="201"/>
                    <a:pt x="530" y="201"/>
                  </a:cubicBezTo>
                  <a:cubicBezTo>
                    <a:pt x="531" y="201"/>
                    <a:pt x="531" y="201"/>
                    <a:pt x="531" y="201"/>
                  </a:cubicBezTo>
                  <a:moveTo>
                    <a:pt x="531" y="201"/>
                  </a:moveTo>
                  <a:cubicBezTo>
                    <a:pt x="531" y="201"/>
                    <a:pt x="531" y="201"/>
                    <a:pt x="531" y="201"/>
                  </a:cubicBezTo>
                  <a:cubicBezTo>
                    <a:pt x="531" y="201"/>
                    <a:pt x="531" y="201"/>
                    <a:pt x="531" y="201"/>
                  </a:cubicBezTo>
                  <a:moveTo>
                    <a:pt x="531" y="201"/>
                  </a:moveTo>
                  <a:cubicBezTo>
                    <a:pt x="531" y="201"/>
                    <a:pt x="531" y="201"/>
                    <a:pt x="531" y="201"/>
                  </a:cubicBezTo>
                  <a:cubicBezTo>
                    <a:pt x="531" y="201"/>
                    <a:pt x="531" y="201"/>
                    <a:pt x="531" y="201"/>
                  </a:cubicBezTo>
                  <a:moveTo>
                    <a:pt x="531" y="201"/>
                  </a:moveTo>
                  <a:cubicBezTo>
                    <a:pt x="531" y="201"/>
                    <a:pt x="531" y="201"/>
                    <a:pt x="531" y="201"/>
                  </a:cubicBezTo>
                  <a:cubicBezTo>
                    <a:pt x="531" y="201"/>
                    <a:pt x="531" y="201"/>
                    <a:pt x="531" y="201"/>
                  </a:cubicBezTo>
                  <a:moveTo>
                    <a:pt x="531" y="201"/>
                  </a:moveTo>
                  <a:cubicBezTo>
                    <a:pt x="531" y="201"/>
                    <a:pt x="531" y="201"/>
                    <a:pt x="531" y="201"/>
                  </a:cubicBezTo>
                  <a:cubicBezTo>
                    <a:pt x="531" y="201"/>
                    <a:pt x="531" y="201"/>
                    <a:pt x="531" y="201"/>
                  </a:cubicBezTo>
                  <a:cubicBezTo>
                    <a:pt x="531" y="201"/>
                    <a:pt x="531" y="201"/>
                    <a:pt x="531" y="201"/>
                  </a:cubicBezTo>
                  <a:moveTo>
                    <a:pt x="608" y="180"/>
                  </a:moveTo>
                  <a:cubicBezTo>
                    <a:pt x="611" y="175"/>
                    <a:pt x="614" y="171"/>
                    <a:pt x="617" y="167"/>
                  </a:cubicBezTo>
                  <a:cubicBezTo>
                    <a:pt x="614" y="167"/>
                    <a:pt x="612" y="166"/>
                    <a:pt x="610" y="166"/>
                  </a:cubicBezTo>
                  <a:cubicBezTo>
                    <a:pt x="612" y="166"/>
                    <a:pt x="614" y="167"/>
                    <a:pt x="617" y="167"/>
                  </a:cubicBezTo>
                  <a:cubicBezTo>
                    <a:pt x="614" y="171"/>
                    <a:pt x="611" y="175"/>
                    <a:pt x="608" y="180"/>
                  </a:cubicBezTo>
                  <a:moveTo>
                    <a:pt x="601" y="172"/>
                  </a:moveTo>
                  <a:cubicBezTo>
                    <a:pt x="601" y="172"/>
                    <a:pt x="601" y="172"/>
                    <a:pt x="601" y="172"/>
                  </a:cubicBezTo>
                  <a:cubicBezTo>
                    <a:pt x="601" y="172"/>
                    <a:pt x="601" y="172"/>
                    <a:pt x="601" y="172"/>
                  </a:cubicBezTo>
                  <a:moveTo>
                    <a:pt x="602" y="171"/>
                  </a:moveTo>
                  <a:cubicBezTo>
                    <a:pt x="602" y="171"/>
                    <a:pt x="602" y="172"/>
                    <a:pt x="601" y="172"/>
                  </a:cubicBezTo>
                  <a:cubicBezTo>
                    <a:pt x="602" y="172"/>
                    <a:pt x="602" y="171"/>
                    <a:pt x="602" y="171"/>
                  </a:cubicBezTo>
                  <a:moveTo>
                    <a:pt x="603" y="171"/>
                  </a:moveTo>
                  <a:cubicBezTo>
                    <a:pt x="602" y="171"/>
                    <a:pt x="602" y="171"/>
                    <a:pt x="602" y="171"/>
                  </a:cubicBezTo>
                  <a:cubicBezTo>
                    <a:pt x="602" y="171"/>
                    <a:pt x="602" y="171"/>
                    <a:pt x="603" y="171"/>
                  </a:cubicBezTo>
                  <a:moveTo>
                    <a:pt x="603" y="170"/>
                  </a:moveTo>
                  <a:cubicBezTo>
                    <a:pt x="603" y="170"/>
                    <a:pt x="603" y="170"/>
                    <a:pt x="603" y="171"/>
                  </a:cubicBezTo>
                  <a:cubicBezTo>
                    <a:pt x="603" y="170"/>
                    <a:pt x="603" y="170"/>
                    <a:pt x="603" y="170"/>
                  </a:cubicBezTo>
                  <a:moveTo>
                    <a:pt x="604" y="170"/>
                  </a:moveTo>
                  <a:cubicBezTo>
                    <a:pt x="604" y="170"/>
                    <a:pt x="604" y="170"/>
                    <a:pt x="603" y="170"/>
                  </a:cubicBezTo>
                  <a:cubicBezTo>
                    <a:pt x="604" y="170"/>
                    <a:pt x="604" y="170"/>
                    <a:pt x="604" y="170"/>
                  </a:cubicBezTo>
                  <a:moveTo>
                    <a:pt x="604" y="169"/>
                  </a:moveTo>
                  <a:cubicBezTo>
                    <a:pt x="604" y="169"/>
                    <a:pt x="604" y="169"/>
                    <a:pt x="604" y="170"/>
                  </a:cubicBezTo>
                  <a:cubicBezTo>
                    <a:pt x="604" y="169"/>
                    <a:pt x="604" y="169"/>
                    <a:pt x="604" y="169"/>
                  </a:cubicBezTo>
                  <a:moveTo>
                    <a:pt x="605" y="169"/>
                  </a:moveTo>
                  <a:cubicBezTo>
                    <a:pt x="605" y="169"/>
                    <a:pt x="605" y="169"/>
                    <a:pt x="604" y="169"/>
                  </a:cubicBezTo>
                  <a:cubicBezTo>
                    <a:pt x="605" y="169"/>
                    <a:pt x="605" y="169"/>
                    <a:pt x="605" y="169"/>
                  </a:cubicBezTo>
                  <a:moveTo>
                    <a:pt x="605" y="168"/>
                  </a:moveTo>
                  <a:cubicBezTo>
                    <a:pt x="605" y="168"/>
                    <a:pt x="605" y="168"/>
                    <a:pt x="605" y="169"/>
                  </a:cubicBezTo>
                  <a:cubicBezTo>
                    <a:pt x="605" y="168"/>
                    <a:pt x="605" y="168"/>
                    <a:pt x="605" y="168"/>
                  </a:cubicBezTo>
                  <a:moveTo>
                    <a:pt x="607" y="167"/>
                  </a:moveTo>
                  <a:cubicBezTo>
                    <a:pt x="607" y="167"/>
                    <a:pt x="606" y="168"/>
                    <a:pt x="605" y="168"/>
                  </a:cubicBezTo>
                  <a:cubicBezTo>
                    <a:pt x="606" y="168"/>
                    <a:pt x="607" y="167"/>
                    <a:pt x="607" y="167"/>
                  </a:cubicBezTo>
                  <a:moveTo>
                    <a:pt x="608" y="166"/>
                  </a:moveTo>
                  <a:cubicBezTo>
                    <a:pt x="608" y="166"/>
                    <a:pt x="607" y="167"/>
                    <a:pt x="607" y="167"/>
                  </a:cubicBezTo>
                  <a:cubicBezTo>
                    <a:pt x="607" y="167"/>
                    <a:pt x="608" y="166"/>
                    <a:pt x="608" y="166"/>
                  </a:cubicBezTo>
                  <a:moveTo>
                    <a:pt x="609" y="165"/>
                  </a:moveTo>
                  <a:cubicBezTo>
                    <a:pt x="609" y="165"/>
                    <a:pt x="609" y="165"/>
                    <a:pt x="608" y="166"/>
                  </a:cubicBezTo>
                  <a:cubicBezTo>
                    <a:pt x="609" y="165"/>
                    <a:pt x="609" y="165"/>
                    <a:pt x="609" y="165"/>
                  </a:cubicBezTo>
                  <a:moveTo>
                    <a:pt x="610" y="164"/>
                  </a:moveTo>
                  <a:cubicBezTo>
                    <a:pt x="610" y="164"/>
                    <a:pt x="609" y="164"/>
                    <a:pt x="609" y="165"/>
                  </a:cubicBezTo>
                  <a:cubicBezTo>
                    <a:pt x="609" y="164"/>
                    <a:pt x="610" y="164"/>
                    <a:pt x="610" y="164"/>
                  </a:cubicBezTo>
                  <a:moveTo>
                    <a:pt x="611" y="163"/>
                  </a:moveTo>
                  <a:cubicBezTo>
                    <a:pt x="611" y="163"/>
                    <a:pt x="611" y="164"/>
                    <a:pt x="610" y="164"/>
                  </a:cubicBezTo>
                  <a:cubicBezTo>
                    <a:pt x="611" y="164"/>
                    <a:pt x="611" y="163"/>
                    <a:pt x="611" y="163"/>
                  </a:cubicBezTo>
                  <a:moveTo>
                    <a:pt x="611" y="163"/>
                  </a:moveTo>
                  <a:cubicBezTo>
                    <a:pt x="612" y="163"/>
                    <a:pt x="612" y="162"/>
                    <a:pt x="612" y="162"/>
                  </a:cubicBezTo>
                  <a:cubicBezTo>
                    <a:pt x="612" y="162"/>
                    <a:pt x="612" y="163"/>
                    <a:pt x="611" y="163"/>
                  </a:cubicBezTo>
                  <a:moveTo>
                    <a:pt x="612" y="162"/>
                  </a:moveTo>
                  <a:cubicBezTo>
                    <a:pt x="612" y="162"/>
                    <a:pt x="612" y="162"/>
                    <a:pt x="613" y="161"/>
                  </a:cubicBezTo>
                  <a:cubicBezTo>
                    <a:pt x="612" y="162"/>
                    <a:pt x="612" y="162"/>
                    <a:pt x="612" y="162"/>
                  </a:cubicBezTo>
                  <a:moveTo>
                    <a:pt x="613" y="161"/>
                  </a:moveTo>
                  <a:cubicBezTo>
                    <a:pt x="613" y="161"/>
                    <a:pt x="613" y="161"/>
                    <a:pt x="613" y="161"/>
                  </a:cubicBezTo>
                  <a:cubicBezTo>
                    <a:pt x="613" y="161"/>
                    <a:pt x="613" y="161"/>
                    <a:pt x="613" y="161"/>
                  </a:cubicBezTo>
                  <a:moveTo>
                    <a:pt x="613" y="161"/>
                  </a:moveTo>
                  <a:cubicBezTo>
                    <a:pt x="613" y="161"/>
                    <a:pt x="614" y="160"/>
                    <a:pt x="614" y="160"/>
                  </a:cubicBezTo>
                  <a:cubicBezTo>
                    <a:pt x="614" y="160"/>
                    <a:pt x="613" y="161"/>
                    <a:pt x="613" y="161"/>
                  </a:cubicBezTo>
                  <a:moveTo>
                    <a:pt x="614" y="160"/>
                  </a:moveTo>
                  <a:cubicBezTo>
                    <a:pt x="614" y="160"/>
                    <a:pt x="614" y="160"/>
                    <a:pt x="614" y="160"/>
                  </a:cubicBezTo>
                  <a:cubicBezTo>
                    <a:pt x="614" y="160"/>
                    <a:pt x="614" y="160"/>
                    <a:pt x="614" y="160"/>
                  </a:cubicBezTo>
                  <a:moveTo>
                    <a:pt x="615" y="160"/>
                  </a:moveTo>
                  <a:cubicBezTo>
                    <a:pt x="615" y="160"/>
                    <a:pt x="614" y="160"/>
                    <a:pt x="614" y="160"/>
                  </a:cubicBezTo>
                  <a:cubicBezTo>
                    <a:pt x="614" y="160"/>
                    <a:pt x="615" y="160"/>
                    <a:pt x="615" y="160"/>
                  </a:cubicBezTo>
                  <a:moveTo>
                    <a:pt x="615" y="160"/>
                  </a:moveTo>
                  <a:cubicBezTo>
                    <a:pt x="615" y="160"/>
                    <a:pt x="615" y="160"/>
                    <a:pt x="615" y="160"/>
                  </a:cubicBezTo>
                  <a:cubicBezTo>
                    <a:pt x="615" y="160"/>
                    <a:pt x="615" y="160"/>
                    <a:pt x="615" y="160"/>
                  </a:cubicBezTo>
                  <a:moveTo>
                    <a:pt x="616" y="160"/>
                  </a:moveTo>
                  <a:cubicBezTo>
                    <a:pt x="616" y="160"/>
                    <a:pt x="616" y="160"/>
                    <a:pt x="615" y="160"/>
                  </a:cubicBezTo>
                  <a:cubicBezTo>
                    <a:pt x="616" y="160"/>
                    <a:pt x="616" y="160"/>
                    <a:pt x="616" y="160"/>
                  </a:cubicBezTo>
                  <a:moveTo>
                    <a:pt x="616" y="160"/>
                  </a:moveTo>
                  <a:cubicBezTo>
                    <a:pt x="616" y="160"/>
                    <a:pt x="616" y="160"/>
                    <a:pt x="616" y="160"/>
                  </a:cubicBezTo>
                  <a:cubicBezTo>
                    <a:pt x="616" y="160"/>
                    <a:pt x="616" y="160"/>
                    <a:pt x="616" y="160"/>
                  </a:cubicBezTo>
                  <a:moveTo>
                    <a:pt x="616" y="160"/>
                  </a:moveTo>
                  <a:cubicBezTo>
                    <a:pt x="616" y="160"/>
                    <a:pt x="616" y="160"/>
                    <a:pt x="616" y="160"/>
                  </a:cubicBezTo>
                  <a:cubicBezTo>
                    <a:pt x="616" y="160"/>
                    <a:pt x="616" y="160"/>
                    <a:pt x="616" y="160"/>
                  </a:cubicBezTo>
                  <a:moveTo>
                    <a:pt x="616" y="160"/>
                  </a:moveTo>
                  <a:cubicBezTo>
                    <a:pt x="616" y="160"/>
                    <a:pt x="617" y="160"/>
                    <a:pt x="617" y="160"/>
                  </a:cubicBezTo>
                  <a:cubicBezTo>
                    <a:pt x="617" y="160"/>
                    <a:pt x="617" y="160"/>
                    <a:pt x="617" y="160"/>
                  </a:cubicBezTo>
                  <a:moveTo>
                    <a:pt x="617" y="160"/>
                  </a:moveTo>
                  <a:cubicBezTo>
                    <a:pt x="617" y="160"/>
                    <a:pt x="617" y="160"/>
                    <a:pt x="617" y="160"/>
                  </a:cubicBezTo>
                  <a:cubicBezTo>
                    <a:pt x="617" y="160"/>
                    <a:pt x="617" y="160"/>
                    <a:pt x="617" y="160"/>
                  </a:cubicBezTo>
                  <a:moveTo>
                    <a:pt x="617" y="160"/>
                  </a:moveTo>
                  <a:cubicBezTo>
                    <a:pt x="617" y="160"/>
                    <a:pt x="617" y="160"/>
                    <a:pt x="617" y="160"/>
                  </a:cubicBezTo>
                  <a:cubicBezTo>
                    <a:pt x="617" y="160"/>
                    <a:pt x="617" y="160"/>
                    <a:pt x="617" y="160"/>
                  </a:cubicBezTo>
                  <a:moveTo>
                    <a:pt x="617" y="160"/>
                  </a:moveTo>
                  <a:cubicBezTo>
                    <a:pt x="617" y="160"/>
                    <a:pt x="617" y="160"/>
                    <a:pt x="617" y="160"/>
                  </a:cubicBezTo>
                  <a:cubicBezTo>
                    <a:pt x="617" y="160"/>
                    <a:pt x="617" y="160"/>
                    <a:pt x="617" y="160"/>
                  </a:cubicBezTo>
                  <a:moveTo>
                    <a:pt x="617" y="160"/>
                  </a:moveTo>
                  <a:cubicBezTo>
                    <a:pt x="617" y="160"/>
                    <a:pt x="617" y="160"/>
                    <a:pt x="617" y="160"/>
                  </a:cubicBezTo>
                  <a:cubicBezTo>
                    <a:pt x="617" y="160"/>
                    <a:pt x="617" y="160"/>
                    <a:pt x="617" y="160"/>
                  </a:cubicBezTo>
                  <a:moveTo>
                    <a:pt x="617" y="160"/>
                  </a:moveTo>
                  <a:cubicBezTo>
                    <a:pt x="617" y="160"/>
                    <a:pt x="617" y="160"/>
                    <a:pt x="617" y="160"/>
                  </a:cubicBezTo>
                  <a:cubicBezTo>
                    <a:pt x="617" y="160"/>
                    <a:pt x="617" y="160"/>
                    <a:pt x="617" y="160"/>
                  </a:cubicBezTo>
                  <a:moveTo>
                    <a:pt x="617" y="160"/>
                  </a:moveTo>
                  <a:cubicBezTo>
                    <a:pt x="617" y="160"/>
                    <a:pt x="617" y="160"/>
                    <a:pt x="617" y="160"/>
                  </a:cubicBezTo>
                  <a:cubicBezTo>
                    <a:pt x="617" y="160"/>
                    <a:pt x="617" y="160"/>
                    <a:pt x="617" y="160"/>
                  </a:cubicBezTo>
                  <a:moveTo>
                    <a:pt x="617" y="160"/>
                  </a:moveTo>
                  <a:cubicBezTo>
                    <a:pt x="617" y="160"/>
                    <a:pt x="617" y="160"/>
                    <a:pt x="617" y="160"/>
                  </a:cubicBezTo>
                  <a:cubicBezTo>
                    <a:pt x="617" y="160"/>
                    <a:pt x="617" y="160"/>
                    <a:pt x="617" y="160"/>
                  </a:cubicBezTo>
                  <a:moveTo>
                    <a:pt x="617" y="160"/>
                  </a:moveTo>
                  <a:cubicBezTo>
                    <a:pt x="617" y="160"/>
                    <a:pt x="617" y="160"/>
                    <a:pt x="617" y="160"/>
                  </a:cubicBezTo>
                  <a:cubicBezTo>
                    <a:pt x="617" y="160"/>
                    <a:pt x="617" y="160"/>
                    <a:pt x="617" y="160"/>
                  </a:cubicBezTo>
                  <a:moveTo>
                    <a:pt x="626" y="161"/>
                  </a:moveTo>
                  <a:cubicBezTo>
                    <a:pt x="623" y="161"/>
                    <a:pt x="620" y="160"/>
                    <a:pt x="617" y="160"/>
                  </a:cubicBezTo>
                  <a:cubicBezTo>
                    <a:pt x="618" y="160"/>
                    <a:pt x="619" y="160"/>
                    <a:pt x="619" y="160"/>
                  </a:cubicBezTo>
                  <a:cubicBezTo>
                    <a:pt x="622" y="161"/>
                    <a:pt x="624" y="161"/>
                    <a:pt x="627" y="162"/>
                  </a:cubicBezTo>
                  <a:cubicBezTo>
                    <a:pt x="627" y="162"/>
                    <a:pt x="627" y="162"/>
                    <a:pt x="626" y="161"/>
                  </a:cubicBezTo>
                  <a:moveTo>
                    <a:pt x="630" y="141"/>
                  </a:moveTo>
                  <a:cubicBezTo>
                    <a:pt x="635" y="142"/>
                    <a:pt x="641" y="143"/>
                    <a:pt x="646" y="144"/>
                  </a:cubicBezTo>
                  <a:cubicBezTo>
                    <a:pt x="641" y="143"/>
                    <a:pt x="635" y="142"/>
                    <a:pt x="630" y="141"/>
                  </a:cubicBezTo>
                  <a:moveTo>
                    <a:pt x="653" y="145"/>
                  </a:moveTo>
                  <a:cubicBezTo>
                    <a:pt x="650" y="145"/>
                    <a:pt x="648" y="145"/>
                    <a:pt x="646" y="144"/>
                  </a:cubicBezTo>
                  <a:cubicBezTo>
                    <a:pt x="648" y="145"/>
                    <a:pt x="650" y="145"/>
                    <a:pt x="653" y="145"/>
                  </a:cubicBezTo>
                  <a:moveTo>
                    <a:pt x="652" y="152"/>
                  </a:moveTo>
                  <a:cubicBezTo>
                    <a:pt x="654" y="148"/>
                    <a:pt x="657" y="144"/>
                    <a:pt x="659" y="139"/>
                  </a:cubicBezTo>
                  <a:cubicBezTo>
                    <a:pt x="657" y="144"/>
                    <a:pt x="654" y="148"/>
                    <a:pt x="652" y="152"/>
                  </a:cubicBezTo>
                  <a:moveTo>
                    <a:pt x="659" y="139"/>
                  </a:moveTo>
                  <a:cubicBezTo>
                    <a:pt x="653" y="145"/>
                    <a:pt x="653" y="145"/>
                    <a:pt x="653" y="145"/>
                  </a:cubicBezTo>
                  <a:cubicBezTo>
                    <a:pt x="659" y="139"/>
                    <a:pt x="659" y="139"/>
                    <a:pt x="659" y="139"/>
                  </a:cubicBezTo>
                  <a:moveTo>
                    <a:pt x="687" y="87"/>
                  </a:moveTo>
                  <a:cubicBezTo>
                    <a:pt x="688" y="87"/>
                    <a:pt x="690" y="87"/>
                    <a:pt x="692" y="88"/>
                  </a:cubicBezTo>
                  <a:cubicBezTo>
                    <a:pt x="690" y="87"/>
                    <a:pt x="688" y="87"/>
                    <a:pt x="687" y="87"/>
                  </a:cubicBezTo>
                  <a:moveTo>
                    <a:pt x="692" y="88"/>
                  </a:moveTo>
                  <a:cubicBezTo>
                    <a:pt x="693" y="88"/>
                    <a:pt x="694" y="88"/>
                    <a:pt x="695" y="88"/>
                  </a:cubicBezTo>
                  <a:cubicBezTo>
                    <a:pt x="694" y="88"/>
                    <a:pt x="693" y="88"/>
                    <a:pt x="692" y="88"/>
                  </a:cubicBezTo>
                  <a:moveTo>
                    <a:pt x="689" y="81"/>
                  </a:moveTo>
                  <a:cubicBezTo>
                    <a:pt x="699" y="79"/>
                    <a:pt x="699" y="79"/>
                    <a:pt x="699" y="79"/>
                  </a:cubicBezTo>
                  <a:cubicBezTo>
                    <a:pt x="689" y="81"/>
                    <a:pt x="689" y="81"/>
                    <a:pt x="689" y="81"/>
                  </a:cubicBezTo>
                  <a:cubicBezTo>
                    <a:pt x="686" y="81"/>
                    <a:pt x="683" y="80"/>
                    <a:pt x="679" y="80"/>
                  </a:cubicBezTo>
                  <a:cubicBezTo>
                    <a:pt x="683" y="80"/>
                    <a:pt x="686" y="81"/>
                    <a:pt x="689" y="81"/>
                  </a:cubicBezTo>
                  <a:moveTo>
                    <a:pt x="632" y="63"/>
                  </a:moveTo>
                  <a:cubicBezTo>
                    <a:pt x="630" y="63"/>
                    <a:pt x="629" y="63"/>
                    <a:pt x="628" y="62"/>
                  </a:cubicBezTo>
                  <a:cubicBezTo>
                    <a:pt x="629" y="63"/>
                    <a:pt x="630" y="63"/>
                    <a:pt x="632" y="63"/>
                  </a:cubicBezTo>
                  <a:moveTo>
                    <a:pt x="632" y="63"/>
                  </a:moveTo>
                  <a:cubicBezTo>
                    <a:pt x="640" y="59"/>
                    <a:pt x="640" y="59"/>
                    <a:pt x="640" y="59"/>
                  </a:cubicBezTo>
                  <a:cubicBezTo>
                    <a:pt x="632" y="63"/>
                    <a:pt x="632" y="63"/>
                    <a:pt x="632" y="63"/>
                  </a:cubicBezTo>
                  <a:moveTo>
                    <a:pt x="697" y="100"/>
                  </a:moveTo>
                  <a:cubicBezTo>
                    <a:pt x="708" y="95"/>
                    <a:pt x="723" y="87"/>
                    <a:pt x="734" y="80"/>
                  </a:cubicBezTo>
                  <a:cubicBezTo>
                    <a:pt x="724" y="81"/>
                    <a:pt x="709" y="82"/>
                    <a:pt x="698" y="83"/>
                  </a:cubicBezTo>
                  <a:cubicBezTo>
                    <a:pt x="706" y="73"/>
                    <a:pt x="706" y="73"/>
                    <a:pt x="706" y="73"/>
                  </a:cubicBezTo>
                  <a:cubicBezTo>
                    <a:pt x="698" y="66"/>
                    <a:pt x="698" y="66"/>
                    <a:pt x="698" y="66"/>
                  </a:cubicBezTo>
                  <a:cubicBezTo>
                    <a:pt x="691" y="76"/>
                    <a:pt x="691" y="76"/>
                    <a:pt x="691" y="76"/>
                  </a:cubicBezTo>
                  <a:cubicBezTo>
                    <a:pt x="698" y="66"/>
                    <a:pt x="698" y="66"/>
                    <a:pt x="698" y="66"/>
                  </a:cubicBezTo>
                  <a:cubicBezTo>
                    <a:pt x="673" y="65"/>
                    <a:pt x="672" y="65"/>
                    <a:pt x="657" y="63"/>
                  </a:cubicBezTo>
                  <a:cubicBezTo>
                    <a:pt x="651" y="62"/>
                    <a:pt x="645" y="61"/>
                    <a:pt x="640" y="59"/>
                  </a:cubicBezTo>
                  <a:cubicBezTo>
                    <a:pt x="632" y="63"/>
                    <a:pt x="632" y="63"/>
                    <a:pt x="632" y="63"/>
                  </a:cubicBezTo>
                  <a:cubicBezTo>
                    <a:pt x="630" y="63"/>
                    <a:pt x="629" y="63"/>
                    <a:pt x="628" y="62"/>
                  </a:cubicBezTo>
                  <a:cubicBezTo>
                    <a:pt x="620" y="61"/>
                    <a:pt x="612" y="63"/>
                    <a:pt x="604" y="61"/>
                  </a:cubicBezTo>
                  <a:cubicBezTo>
                    <a:pt x="605" y="61"/>
                    <a:pt x="606" y="61"/>
                    <a:pt x="607" y="62"/>
                  </a:cubicBezTo>
                  <a:cubicBezTo>
                    <a:pt x="613" y="62"/>
                    <a:pt x="621" y="61"/>
                    <a:pt x="628" y="62"/>
                  </a:cubicBezTo>
                  <a:cubicBezTo>
                    <a:pt x="630" y="60"/>
                    <a:pt x="630" y="60"/>
                    <a:pt x="632" y="58"/>
                  </a:cubicBezTo>
                  <a:cubicBezTo>
                    <a:pt x="631" y="57"/>
                    <a:pt x="631" y="57"/>
                    <a:pt x="631" y="56"/>
                  </a:cubicBezTo>
                  <a:cubicBezTo>
                    <a:pt x="630" y="56"/>
                    <a:pt x="608" y="51"/>
                    <a:pt x="602" y="59"/>
                  </a:cubicBezTo>
                  <a:cubicBezTo>
                    <a:pt x="603" y="59"/>
                    <a:pt x="603" y="60"/>
                    <a:pt x="603" y="61"/>
                  </a:cubicBezTo>
                  <a:cubicBezTo>
                    <a:pt x="603" y="60"/>
                    <a:pt x="603" y="59"/>
                    <a:pt x="602" y="59"/>
                  </a:cubicBezTo>
                  <a:cubicBezTo>
                    <a:pt x="604" y="57"/>
                    <a:pt x="604" y="57"/>
                    <a:pt x="607" y="55"/>
                  </a:cubicBezTo>
                  <a:cubicBezTo>
                    <a:pt x="604" y="55"/>
                    <a:pt x="602" y="54"/>
                    <a:pt x="600" y="53"/>
                  </a:cubicBezTo>
                  <a:cubicBezTo>
                    <a:pt x="586" y="53"/>
                    <a:pt x="586" y="53"/>
                    <a:pt x="586" y="53"/>
                  </a:cubicBezTo>
                  <a:cubicBezTo>
                    <a:pt x="600" y="53"/>
                    <a:pt x="600" y="53"/>
                    <a:pt x="600" y="53"/>
                  </a:cubicBezTo>
                  <a:cubicBezTo>
                    <a:pt x="586" y="53"/>
                    <a:pt x="586" y="53"/>
                    <a:pt x="586" y="53"/>
                  </a:cubicBezTo>
                  <a:cubicBezTo>
                    <a:pt x="567" y="64"/>
                    <a:pt x="548" y="76"/>
                    <a:pt x="529" y="89"/>
                  </a:cubicBezTo>
                  <a:cubicBezTo>
                    <a:pt x="529" y="89"/>
                    <a:pt x="529" y="89"/>
                    <a:pt x="529" y="90"/>
                  </a:cubicBezTo>
                  <a:cubicBezTo>
                    <a:pt x="529" y="89"/>
                    <a:pt x="529" y="89"/>
                    <a:pt x="529" y="89"/>
                  </a:cubicBezTo>
                  <a:cubicBezTo>
                    <a:pt x="528" y="89"/>
                    <a:pt x="526" y="91"/>
                    <a:pt x="525" y="91"/>
                  </a:cubicBezTo>
                  <a:cubicBezTo>
                    <a:pt x="525" y="91"/>
                    <a:pt x="526" y="92"/>
                    <a:pt x="527" y="92"/>
                  </a:cubicBezTo>
                  <a:cubicBezTo>
                    <a:pt x="525" y="96"/>
                    <a:pt x="523" y="102"/>
                    <a:pt x="521" y="106"/>
                  </a:cubicBezTo>
                  <a:cubicBezTo>
                    <a:pt x="517" y="112"/>
                    <a:pt x="517" y="112"/>
                    <a:pt x="517" y="112"/>
                  </a:cubicBezTo>
                  <a:cubicBezTo>
                    <a:pt x="512" y="119"/>
                    <a:pt x="512" y="119"/>
                    <a:pt x="512" y="119"/>
                  </a:cubicBezTo>
                  <a:cubicBezTo>
                    <a:pt x="508" y="122"/>
                    <a:pt x="503" y="126"/>
                    <a:pt x="499" y="130"/>
                  </a:cubicBezTo>
                  <a:cubicBezTo>
                    <a:pt x="495" y="136"/>
                    <a:pt x="495" y="136"/>
                    <a:pt x="495" y="136"/>
                  </a:cubicBezTo>
                  <a:cubicBezTo>
                    <a:pt x="498" y="137"/>
                    <a:pt x="501" y="139"/>
                    <a:pt x="505" y="140"/>
                  </a:cubicBezTo>
                  <a:cubicBezTo>
                    <a:pt x="503" y="148"/>
                    <a:pt x="503" y="148"/>
                    <a:pt x="503" y="148"/>
                  </a:cubicBezTo>
                  <a:cubicBezTo>
                    <a:pt x="491" y="160"/>
                    <a:pt x="491" y="160"/>
                    <a:pt x="491" y="160"/>
                  </a:cubicBezTo>
                  <a:cubicBezTo>
                    <a:pt x="490" y="159"/>
                    <a:pt x="489" y="159"/>
                    <a:pt x="489" y="159"/>
                  </a:cubicBezTo>
                  <a:cubicBezTo>
                    <a:pt x="484" y="163"/>
                    <a:pt x="480" y="167"/>
                    <a:pt x="476" y="171"/>
                  </a:cubicBezTo>
                  <a:cubicBezTo>
                    <a:pt x="467" y="168"/>
                    <a:pt x="467" y="168"/>
                    <a:pt x="467" y="168"/>
                  </a:cubicBezTo>
                  <a:cubicBezTo>
                    <a:pt x="452" y="188"/>
                    <a:pt x="452" y="188"/>
                    <a:pt x="452" y="188"/>
                  </a:cubicBezTo>
                  <a:cubicBezTo>
                    <a:pt x="449" y="195"/>
                    <a:pt x="449" y="195"/>
                    <a:pt x="449" y="195"/>
                  </a:cubicBezTo>
                  <a:cubicBezTo>
                    <a:pt x="450" y="195"/>
                    <a:pt x="451" y="196"/>
                    <a:pt x="452" y="196"/>
                  </a:cubicBezTo>
                  <a:cubicBezTo>
                    <a:pt x="456" y="192"/>
                    <a:pt x="460" y="188"/>
                    <a:pt x="464" y="183"/>
                  </a:cubicBezTo>
                  <a:cubicBezTo>
                    <a:pt x="465" y="175"/>
                    <a:pt x="465" y="175"/>
                    <a:pt x="465" y="175"/>
                  </a:cubicBezTo>
                  <a:cubicBezTo>
                    <a:pt x="464" y="183"/>
                    <a:pt x="464" y="183"/>
                    <a:pt x="464" y="183"/>
                  </a:cubicBezTo>
                  <a:cubicBezTo>
                    <a:pt x="460" y="188"/>
                    <a:pt x="456" y="192"/>
                    <a:pt x="452" y="196"/>
                  </a:cubicBezTo>
                  <a:cubicBezTo>
                    <a:pt x="459" y="199"/>
                    <a:pt x="459" y="199"/>
                    <a:pt x="459" y="199"/>
                  </a:cubicBezTo>
                  <a:cubicBezTo>
                    <a:pt x="452" y="196"/>
                    <a:pt x="452" y="196"/>
                    <a:pt x="452" y="196"/>
                  </a:cubicBezTo>
                  <a:cubicBezTo>
                    <a:pt x="451" y="196"/>
                    <a:pt x="450" y="195"/>
                    <a:pt x="449" y="195"/>
                  </a:cubicBezTo>
                  <a:cubicBezTo>
                    <a:pt x="432" y="223"/>
                    <a:pt x="432" y="223"/>
                    <a:pt x="435" y="242"/>
                  </a:cubicBezTo>
                  <a:cubicBezTo>
                    <a:pt x="437" y="234"/>
                    <a:pt x="438" y="223"/>
                    <a:pt x="439" y="216"/>
                  </a:cubicBezTo>
                  <a:cubicBezTo>
                    <a:pt x="435" y="242"/>
                    <a:pt x="435" y="242"/>
                    <a:pt x="435" y="242"/>
                  </a:cubicBezTo>
                  <a:cubicBezTo>
                    <a:pt x="452" y="254"/>
                    <a:pt x="452" y="254"/>
                    <a:pt x="452" y="254"/>
                  </a:cubicBezTo>
                  <a:cubicBezTo>
                    <a:pt x="483" y="230"/>
                    <a:pt x="483" y="230"/>
                    <a:pt x="483" y="230"/>
                  </a:cubicBezTo>
                  <a:cubicBezTo>
                    <a:pt x="514" y="206"/>
                    <a:pt x="514" y="206"/>
                    <a:pt x="514" y="206"/>
                  </a:cubicBezTo>
                  <a:cubicBezTo>
                    <a:pt x="516" y="206"/>
                    <a:pt x="518" y="207"/>
                    <a:pt x="521" y="207"/>
                  </a:cubicBezTo>
                  <a:cubicBezTo>
                    <a:pt x="535" y="212"/>
                    <a:pt x="535" y="212"/>
                    <a:pt x="535" y="212"/>
                  </a:cubicBezTo>
                  <a:cubicBezTo>
                    <a:pt x="571" y="188"/>
                    <a:pt x="571" y="188"/>
                    <a:pt x="571" y="188"/>
                  </a:cubicBezTo>
                  <a:cubicBezTo>
                    <a:pt x="546" y="203"/>
                    <a:pt x="546" y="203"/>
                    <a:pt x="538" y="203"/>
                  </a:cubicBezTo>
                  <a:cubicBezTo>
                    <a:pt x="546" y="203"/>
                    <a:pt x="546" y="203"/>
                    <a:pt x="571" y="188"/>
                  </a:cubicBezTo>
                  <a:cubicBezTo>
                    <a:pt x="582" y="189"/>
                    <a:pt x="593" y="192"/>
                    <a:pt x="604" y="193"/>
                  </a:cubicBezTo>
                  <a:cubicBezTo>
                    <a:pt x="612" y="188"/>
                    <a:pt x="612" y="188"/>
                    <a:pt x="612" y="188"/>
                  </a:cubicBezTo>
                  <a:cubicBezTo>
                    <a:pt x="613" y="188"/>
                    <a:pt x="614" y="188"/>
                    <a:pt x="615" y="188"/>
                  </a:cubicBezTo>
                  <a:cubicBezTo>
                    <a:pt x="616" y="188"/>
                    <a:pt x="618" y="189"/>
                    <a:pt x="619" y="189"/>
                  </a:cubicBezTo>
                  <a:cubicBezTo>
                    <a:pt x="626" y="177"/>
                    <a:pt x="626" y="177"/>
                    <a:pt x="626" y="177"/>
                  </a:cubicBezTo>
                  <a:cubicBezTo>
                    <a:pt x="620" y="168"/>
                    <a:pt x="620" y="168"/>
                    <a:pt x="620" y="168"/>
                  </a:cubicBezTo>
                  <a:cubicBezTo>
                    <a:pt x="622" y="168"/>
                    <a:pt x="625" y="168"/>
                    <a:pt x="627" y="168"/>
                  </a:cubicBezTo>
                  <a:cubicBezTo>
                    <a:pt x="641" y="164"/>
                    <a:pt x="641" y="164"/>
                    <a:pt x="641" y="164"/>
                  </a:cubicBezTo>
                  <a:cubicBezTo>
                    <a:pt x="642" y="162"/>
                    <a:pt x="644" y="160"/>
                    <a:pt x="645" y="158"/>
                  </a:cubicBezTo>
                  <a:cubicBezTo>
                    <a:pt x="640" y="157"/>
                    <a:pt x="636" y="156"/>
                    <a:pt x="631" y="155"/>
                  </a:cubicBezTo>
                  <a:cubicBezTo>
                    <a:pt x="636" y="156"/>
                    <a:pt x="640" y="157"/>
                    <a:pt x="645" y="158"/>
                  </a:cubicBezTo>
                  <a:cubicBezTo>
                    <a:pt x="659" y="152"/>
                    <a:pt x="659" y="152"/>
                    <a:pt x="659" y="152"/>
                  </a:cubicBezTo>
                  <a:cubicBezTo>
                    <a:pt x="665" y="147"/>
                    <a:pt x="665" y="147"/>
                    <a:pt x="665" y="147"/>
                  </a:cubicBezTo>
                  <a:cubicBezTo>
                    <a:pt x="676" y="135"/>
                    <a:pt x="676" y="135"/>
                    <a:pt x="676" y="135"/>
                  </a:cubicBezTo>
                  <a:cubicBezTo>
                    <a:pt x="670" y="128"/>
                    <a:pt x="670" y="128"/>
                    <a:pt x="670" y="128"/>
                  </a:cubicBezTo>
                  <a:cubicBezTo>
                    <a:pt x="684" y="111"/>
                    <a:pt x="684" y="111"/>
                    <a:pt x="684" y="111"/>
                  </a:cubicBezTo>
                  <a:cubicBezTo>
                    <a:pt x="683" y="111"/>
                    <a:pt x="683" y="111"/>
                    <a:pt x="681" y="111"/>
                  </a:cubicBezTo>
                  <a:cubicBezTo>
                    <a:pt x="675" y="116"/>
                    <a:pt x="675" y="116"/>
                    <a:pt x="675" y="116"/>
                  </a:cubicBezTo>
                  <a:cubicBezTo>
                    <a:pt x="681" y="111"/>
                    <a:pt x="681" y="111"/>
                    <a:pt x="681" y="111"/>
                  </a:cubicBezTo>
                  <a:cubicBezTo>
                    <a:pt x="688" y="105"/>
                    <a:pt x="688" y="105"/>
                    <a:pt x="688" y="105"/>
                  </a:cubicBezTo>
                  <a:cubicBezTo>
                    <a:pt x="689" y="105"/>
                    <a:pt x="690" y="106"/>
                    <a:pt x="691" y="106"/>
                  </a:cubicBezTo>
                  <a:cubicBezTo>
                    <a:pt x="697" y="100"/>
                    <a:pt x="697" y="100"/>
                    <a:pt x="697" y="100"/>
                  </a:cubicBezTo>
                  <a:moveTo>
                    <a:pt x="93" y="1104"/>
                  </a:moveTo>
                  <a:cubicBezTo>
                    <a:pt x="98" y="1113"/>
                    <a:pt x="98" y="1113"/>
                    <a:pt x="98" y="1113"/>
                  </a:cubicBezTo>
                  <a:cubicBezTo>
                    <a:pt x="92" y="1102"/>
                    <a:pt x="92" y="1102"/>
                    <a:pt x="92" y="1102"/>
                  </a:cubicBezTo>
                  <a:cubicBezTo>
                    <a:pt x="87" y="1093"/>
                    <a:pt x="87" y="1093"/>
                    <a:pt x="87" y="1093"/>
                  </a:cubicBezTo>
                  <a:cubicBezTo>
                    <a:pt x="93" y="1104"/>
                    <a:pt x="93" y="1104"/>
                    <a:pt x="93" y="1104"/>
                  </a:cubicBezTo>
                  <a:moveTo>
                    <a:pt x="350" y="1401"/>
                  </a:moveTo>
                  <a:cubicBezTo>
                    <a:pt x="262" y="1327"/>
                    <a:pt x="195" y="1226"/>
                    <a:pt x="156" y="1105"/>
                  </a:cubicBezTo>
                  <a:cubicBezTo>
                    <a:pt x="143" y="1099"/>
                    <a:pt x="130" y="1092"/>
                    <a:pt x="118" y="1085"/>
                  </a:cubicBezTo>
                  <a:cubicBezTo>
                    <a:pt x="96" y="1074"/>
                    <a:pt x="80" y="1061"/>
                    <a:pt x="67" y="1048"/>
                  </a:cubicBezTo>
                  <a:cubicBezTo>
                    <a:pt x="78" y="1075"/>
                    <a:pt x="78" y="1075"/>
                    <a:pt x="78" y="1075"/>
                  </a:cubicBezTo>
                  <a:cubicBezTo>
                    <a:pt x="84" y="1085"/>
                    <a:pt x="84" y="1085"/>
                    <a:pt x="84" y="1085"/>
                  </a:cubicBezTo>
                  <a:cubicBezTo>
                    <a:pt x="85" y="1088"/>
                    <a:pt x="86" y="1090"/>
                    <a:pt x="87" y="1093"/>
                  </a:cubicBezTo>
                  <a:cubicBezTo>
                    <a:pt x="92" y="1102"/>
                    <a:pt x="92" y="1102"/>
                    <a:pt x="92" y="1102"/>
                  </a:cubicBezTo>
                  <a:cubicBezTo>
                    <a:pt x="98" y="1113"/>
                    <a:pt x="98" y="1113"/>
                    <a:pt x="98" y="1113"/>
                  </a:cubicBezTo>
                  <a:cubicBezTo>
                    <a:pt x="123" y="1152"/>
                    <a:pt x="123" y="1152"/>
                    <a:pt x="123" y="1152"/>
                  </a:cubicBezTo>
                  <a:cubicBezTo>
                    <a:pt x="130" y="1161"/>
                    <a:pt x="130" y="1161"/>
                    <a:pt x="130" y="1161"/>
                  </a:cubicBezTo>
                  <a:cubicBezTo>
                    <a:pt x="149" y="1185"/>
                    <a:pt x="149" y="1185"/>
                    <a:pt x="149" y="1185"/>
                  </a:cubicBezTo>
                  <a:cubicBezTo>
                    <a:pt x="198" y="1272"/>
                    <a:pt x="225" y="1309"/>
                    <a:pt x="310" y="1380"/>
                  </a:cubicBezTo>
                  <a:cubicBezTo>
                    <a:pt x="370" y="1423"/>
                    <a:pt x="371" y="1425"/>
                    <a:pt x="407" y="1445"/>
                  </a:cubicBezTo>
                  <a:cubicBezTo>
                    <a:pt x="379" y="1428"/>
                    <a:pt x="379" y="1428"/>
                    <a:pt x="379" y="1428"/>
                  </a:cubicBezTo>
                  <a:cubicBezTo>
                    <a:pt x="372" y="1423"/>
                    <a:pt x="372" y="1423"/>
                    <a:pt x="372" y="1423"/>
                  </a:cubicBezTo>
                  <a:cubicBezTo>
                    <a:pt x="364" y="1417"/>
                    <a:pt x="355" y="1411"/>
                    <a:pt x="346" y="1404"/>
                  </a:cubicBezTo>
                  <a:cubicBezTo>
                    <a:pt x="356" y="1410"/>
                    <a:pt x="356" y="1410"/>
                    <a:pt x="356" y="1410"/>
                  </a:cubicBezTo>
                  <a:cubicBezTo>
                    <a:pt x="342" y="1396"/>
                    <a:pt x="342" y="1396"/>
                    <a:pt x="342" y="1396"/>
                  </a:cubicBezTo>
                  <a:cubicBezTo>
                    <a:pt x="344" y="1398"/>
                    <a:pt x="347" y="1399"/>
                    <a:pt x="350" y="1401"/>
                  </a:cubicBezTo>
                  <a:moveTo>
                    <a:pt x="1163" y="1135"/>
                  </a:moveTo>
                  <a:cubicBezTo>
                    <a:pt x="1171" y="1124"/>
                    <a:pt x="1171" y="1124"/>
                    <a:pt x="1171" y="1124"/>
                  </a:cubicBezTo>
                  <a:cubicBezTo>
                    <a:pt x="1161" y="1132"/>
                    <a:pt x="1161" y="1132"/>
                    <a:pt x="1161" y="1132"/>
                  </a:cubicBezTo>
                  <a:cubicBezTo>
                    <a:pt x="1154" y="1142"/>
                    <a:pt x="1154" y="1142"/>
                    <a:pt x="1154" y="1142"/>
                  </a:cubicBezTo>
                  <a:cubicBezTo>
                    <a:pt x="1163" y="1135"/>
                    <a:pt x="1163" y="1135"/>
                    <a:pt x="1163" y="1135"/>
                  </a:cubicBezTo>
                  <a:moveTo>
                    <a:pt x="805" y="1119"/>
                  </a:moveTo>
                  <a:cubicBezTo>
                    <a:pt x="845" y="1161"/>
                    <a:pt x="845" y="1161"/>
                    <a:pt x="845" y="1161"/>
                  </a:cubicBezTo>
                  <a:cubicBezTo>
                    <a:pt x="836" y="1146"/>
                    <a:pt x="823" y="1127"/>
                    <a:pt x="814" y="1112"/>
                  </a:cubicBezTo>
                  <a:cubicBezTo>
                    <a:pt x="805" y="1119"/>
                    <a:pt x="805" y="1119"/>
                    <a:pt x="805" y="1119"/>
                  </a:cubicBezTo>
                  <a:moveTo>
                    <a:pt x="156" y="1105"/>
                  </a:moveTo>
                  <a:cubicBezTo>
                    <a:pt x="209" y="1128"/>
                    <a:pt x="275" y="1148"/>
                    <a:pt x="351" y="1164"/>
                  </a:cubicBezTo>
                  <a:cubicBezTo>
                    <a:pt x="343" y="1132"/>
                    <a:pt x="343" y="1132"/>
                    <a:pt x="343" y="1132"/>
                  </a:cubicBezTo>
                  <a:cubicBezTo>
                    <a:pt x="339" y="1127"/>
                    <a:pt x="339" y="1127"/>
                    <a:pt x="339" y="1127"/>
                  </a:cubicBezTo>
                  <a:cubicBezTo>
                    <a:pt x="325" y="1111"/>
                    <a:pt x="309" y="1097"/>
                    <a:pt x="293" y="1081"/>
                  </a:cubicBezTo>
                  <a:cubicBezTo>
                    <a:pt x="286" y="1079"/>
                    <a:pt x="278" y="1077"/>
                    <a:pt x="270" y="1075"/>
                  </a:cubicBezTo>
                  <a:cubicBezTo>
                    <a:pt x="266" y="1074"/>
                    <a:pt x="262" y="1074"/>
                    <a:pt x="258" y="1072"/>
                  </a:cubicBezTo>
                  <a:cubicBezTo>
                    <a:pt x="239" y="1051"/>
                    <a:pt x="239" y="1051"/>
                    <a:pt x="239" y="1051"/>
                  </a:cubicBezTo>
                  <a:cubicBezTo>
                    <a:pt x="237" y="1050"/>
                    <a:pt x="235" y="1049"/>
                    <a:pt x="233" y="1049"/>
                  </a:cubicBezTo>
                  <a:cubicBezTo>
                    <a:pt x="227" y="1039"/>
                    <a:pt x="227" y="1039"/>
                    <a:pt x="227" y="1039"/>
                  </a:cubicBezTo>
                  <a:cubicBezTo>
                    <a:pt x="225" y="1038"/>
                    <a:pt x="223" y="1038"/>
                    <a:pt x="221" y="1037"/>
                  </a:cubicBezTo>
                  <a:cubicBezTo>
                    <a:pt x="209" y="1024"/>
                    <a:pt x="209" y="1024"/>
                    <a:pt x="209" y="1024"/>
                  </a:cubicBezTo>
                  <a:cubicBezTo>
                    <a:pt x="199" y="1026"/>
                    <a:pt x="199" y="1026"/>
                    <a:pt x="199" y="1026"/>
                  </a:cubicBezTo>
                  <a:cubicBezTo>
                    <a:pt x="193" y="1021"/>
                    <a:pt x="193" y="1021"/>
                    <a:pt x="193" y="1021"/>
                  </a:cubicBezTo>
                  <a:cubicBezTo>
                    <a:pt x="203" y="1012"/>
                    <a:pt x="203" y="1012"/>
                    <a:pt x="201" y="1006"/>
                  </a:cubicBezTo>
                  <a:cubicBezTo>
                    <a:pt x="200" y="994"/>
                    <a:pt x="190" y="986"/>
                    <a:pt x="187" y="974"/>
                  </a:cubicBezTo>
                  <a:cubicBezTo>
                    <a:pt x="174" y="940"/>
                    <a:pt x="139" y="921"/>
                    <a:pt x="121" y="890"/>
                  </a:cubicBezTo>
                  <a:cubicBezTo>
                    <a:pt x="123" y="967"/>
                    <a:pt x="136" y="1039"/>
                    <a:pt x="156" y="1105"/>
                  </a:cubicBezTo>
                  <a:moveTo>
                    <a:pt x="1301" y="859"/>
                  </a:moveTo>
                  <a:cubicBezTo>
                    <a:pt x="1313" y="829"/>
                    <a:pt x="1313" y="829"/>
                    <a:pt x="1313" y="829"/>
                  </a:cubicBezTo>
                  <a:cubicBezTo>
                    <a:pt x="1289" y="862"/>
                    <a:pt x="1289" y="862"/>
                    <a:pt x="1289" y="862"/>
                  </a:cubicBezTo>
                  <a:cubicBezTo>
                    <a:pt x="1301" y="859"/>
                    <a:pt x="1301" y="859"/>
                    <a:pt x="1301" y="859"/>
                  </a:cubicBezTo>
                  <a:moveTo>
                    <a:pt x="1351" y="794"/>
                  </a:moveTo>
                  <a:cubicBezTo>
                    <a:pt x="1354" y="782"/>
                    <a:pt x="1354" y="782"/>
                    <a:pt x="1354" y="782"/>
                  </a:cubicBezTo>
                  <a:cubicBezTo>
                    <a:pt x="1348" y="791"/>
                    <a:pt x="1348" y="791"/>
                    <a:pt x="1348" y="791"/>
                  </a:cubicBezTo>
                  <a:cubicBezTo>
                    <a:pt x="1344" y="803"/>
                    <a:pt x="1344" y="803"/>
                    <a:pt x="1344" y="803"/>
                  </a:cubicBezTo>
                  <a:cubicBezTo>
                    <a:pt x="1351" y="794"/>
                    <a:pt x="1351" y="794"/>
                    <a:pt x="1351" y="794"/>
                  </a:cubicBezTo>
                  <a:moveTo>
                    <a:pt x="1096" y="700"/>
                  </a:moveTo>
                  <a:cubicBezTo>
                    <a:pt x="1112" y="707"/>
                    <a:pt x="1112" y="707"/>
                    <a:pt x="1112" y="707"/>
                  </a:cubicBezTo>
                  <a:cubicBezTo>
                    <a:pt x="1100" y="671"/>
                    <a:pt x="1100" y="671"/>
                    <a:pt x="1100" y="671"/>
                  </a:cubicBezTo>
                  <a:cubicBezTo>
                    <a:pt x="1096" y="700"/>
                    <a:pt x="1096" y="700"/>
                    <a:pt x="1096" y="700"/>
                  </a:cubicBezTo>
                  <a:moveTo>
                    <a:pt x="1102" y="1123"/>
                  </a:moveTo>
                  <a:cubicBezTo>
                    <a:pt x="1114" y="1096"/>
                    <a:pt x="1114" y="1096"/>
                    <a:pt x="1114" y="1096"/>
                  </a:cubicBezTo>
                  <a:cubicBezTo>
                    <a:pt x="1102" y="1123"/>
                    <a:pt x="1102" y="1123"/>
                    <a:pt x="1102" y="1123"/>
                  </a:cubicBezTo>
                  <a:cubicBezTo>
                    <a:pt x="1073" y="1126"/>
                    <a:pt x="1073" y="1126"/>
                    <a:pt x="1073" y="1126"/>
                  </a:cubicBezTo>
                  <a:cubicBezTo>
                    <a:pt x="1102" y="1123"/>
                    <a:pt x="1102" y="1123"/>
                    <a:pt x="1102" y="1123"/>
                  </a:cubicBezTo>
                  <a:moveTo>
                    <a:pt x="1085" y="1121"/>
                  </a:moveTo>
                  <a:cubicBezTo>
                    <a:pt x="1082" y="1092"/>
                    <a:pt x="1082" y="1092"/>
                    <a:pt x="1082" y="1092"/>
                  </a:cubicBezTo>
                  <a:cubicBezTo>
                    <a:pt x="1090" y="1091"/>
                    <a:pt x="1098" y="1090"/>
                    <a:pt x="1106" y="1090"/>
                  </a:cubicBezTo>
                  <a:cubicBezTo>
                    <a:pt x="1085" y="1121"/>
                    <a:pt x="1085" y="1121"/>
                    <a:pt x="1085" y="1121"/>
                  </a:cubicBezTo>
                  <a:moveTo>
                    <a:pt x="1136" y="1054"/>
                  </a:moveTo>
                  <a:cubicBezTo>
                    <a:pt x="1122" y="1029"/>
                    <a:pt x="1122" y="1029"/>
                    <a:pt x="1122" y="1029"/>
                  </a:cubicBezTo>
                  <a:cubicBezTo>
                    <a:pt x="1136" y="1054"/>
                    <a:pt x="1136" y="1054"/>
                    <a:pt x="1136" y="1054"/>
                  </a:cubicBezTo>
                  <a:moveTo>
                    <a:pt x="1136" y="1054"/>
                  </a:moveTo>
                  <a:cubicBezTo>
                    <a:pt x="1140" y="1025"/>
                    <a:pt x="1140" y="1025"/>
                    <a:pt x="1140" y="1025"/>
                  </a:cubicBezTo>
                  <a:cubicBezTo>
                    <a:pt x="1136" y="1054"/>
                    <a:pt x="1136" y="1054"/>
                    <a:pt x="1136" y="1054"/>
                  </a:cubicBezTo>
                  <a:moveTo>
                    <a:pt x="1142" y="932"/>
                  </a:moveTo>
                  <a:cubicBezTo>
                    <a:pt x="1141" y="926"/>
                    <a:pt x="1141" y="919"/>
                    <a:pt x="1141" y="913"/>
                  </a:cubicBezTo>
                  <a:cubicBezTo>
                    <a:pt x="1141" y="919"/>
                    <a:pt x="1141" y="926"/>
                    <a:pt x="1142" y="932"/>
                  </a:cubicBezTo>
                  <a:moveTo>
                    <a:pt x="1142" y="932"/>
                  </a:moveTo>
                  <a:cubicBezTo>
                    <a:pt x="1146" y="931"/>
                    <a:pt x="1152" y="930"/>
                    <a:pt x="1157" y="930"/>
                  </a:cubicBezTo>
                  <a:cubicBezTo>
                    <a:pt x="1152" y="930"/>
                    <a:pt x="1146" y="931"/>
                    <a:pt x="1142" y="932"/>
                  </a:cubicBezTo>
                  <a:moveTo>
                    <a:pt x="869" y="940"/>
                  </a:moveTo>
                  <a:cubicBezTo>
                    <a:pt x="860" y="902"/>
                    <a:pt x="860" y="902"/>
                    <a:pt x="860" y="902"/>
                  </a:cubicBezTo>
                  <a:cubicBezTo>
                    <a:pt x="869" y="940"/>
                    <a:pt x="869" y="940"/>
                    <a:pt x="869" y="940"/>
                  </a:cubicBezTo>
                  <a:moveTo>
                    <a:pt x="869" y="940"/>
                  </a:moveTo>
                  <a:cubicBezTo>
                    <a:pt x="888" y="928"/>
                    <a:pt x="888" y="928"/>
                    <a:pt x="888" y="928"/>
                  </a:cubicBezTo>
                  <a:cubicBezTo>
                    <a:pt x="869" y="940"/>
                    <a:pt x="869" y="940"/>
                    <a:pt x="869" y="940"/>
                  </a:cubicBezTo>
                  <a:moveTo>
                    <a:pt x="1073" y="700"/>
                  </a:moveTo>
                  <a:cubicBezTo>
                    <a:pt x="1073" y="700"/>
                    <a:pt x="1073" y="700"/>
                    <a:pt x="1073" y="700"/>
                  </a:cubicBezTo>
                  <a:cubicBezTo>
                    <a:pt x="1073" y="700"/>
                    <a:pt x="1073" y="700"/>
                    <a:pt x="1073" y="700"/>
                  </a:cubicBezTo>
                  <a:moveTo>
                    <a:pt x="1073" y="700"/>
                  </a:moveTo>
                  <a:cubicBezTo>
                    <a:pt x="1073" y="700"/>
                    <a:pt x="1073" y="700"/>
                    <a:pt x="1073" y="700"/>
                  </a:cubicBezTo>
                  <a:cubicBezTo>
                    <a:pt x="1073" y="700"/>
                    <a:pt x="1073" y="700"/>
                    <a:pt x="1073" y="700"/>
                  </a:cubicBezTo>
                  <a:moveTo>
                    <a:pt x="1073" y="700"/>
                  </a:moveTo>
                  <a:cubicBezTo>
                    <a:pt x="1073" y="700"/>
                    <a:pt x="1073" y="700"/>
                    <a:pt x="1073" y="700"/>
                  </a:cubicBezTo>
                  <a:cubicBezTo>
                    <a:pt x="1073" y="700"/>
                    <a:pt x="1073" y="700"/>
                    <a:pt x="1073" y="700"/>
                  </a:cubicBezTo>
                  <a:moveTo>
                    <a:pt x="1073" y="700"/>
                  </a:moveTo>
                  <a:cubicBezTo>
                    <a:pt x="1073" y="700"/>
                    <a:pt x="1073" y="700"/>
                    <a:pt x="1073" y="700"/>
                  </a:cubicBezTo>
                  <a:cubicBezTo>
                    <a:pt x="1073" y="700"/>
                    <a:pt x="1073" y="700"/>
                    <a:pt x="1073" y="700"/>
                  </a:cubicBezTo>
                  <a:moveTo>
                    <a:pt x="1073" y="700"/>
                  </a:moveTo>
                  <a:cubicBezTo>
                    <a:pt x="1073" y="700"/>
                    <a:pt x="1073" y="700"/>
                    <a:pt x="1073" y="700"/>
                  </a:cubicBezTo>
                  <a:cubicBezTo>
                    <a:pt x="1073" y="700"/>
                    <a:pt x="1073" y="700"/>
                    <a:pt x="1073" y="700"/>
                  </a:cubicBezTo>
                  <a:moveTo>
                    <a:pt x="1073" y="700"/>
                  </a:moveTo>
                  <a:cubicBezTo>
                    <a:pt x="1073" y="700"/>
                    <a:pt x="1073" y="700"/>
                    <a:pt x="1073" y="700"/>
                  </a:cubicBezTo>
                  <a:cubicBezTo>
                    <a:pt x="1073" y="700"/>
                    <a:pt x="1073" y="700"/>
                    <a:pt x="1073" y="700"/>
                  </a:cubicBezTo>
                  <a:moveTo>
                    <a:pt x="1073" y="700"/>
                  </a:moveTo>
                  <a:cubicBezTo>
                    <a:pt x="1073" y="700"/>
                    <a:pt x="1073" y="700"/>
                    <a:pt x="1073" y="700"/>
                  </a:cubicBezTo>
                  <a:cubicBezTo>
                    <a:pt x="1073" y="700"/>
                    <a:pt x="1073" y="700"/>
                    <a:pt x="1073" y="700"/>
                  </a:cubicBezTo>
                  <a:moveTo>
                    <a:pt x="1073" y="700"/>
                  </a:moveTo>
                  <a:cubicBezTo>
                    <a:pt x="1073" y="700"/>
                    <a:pt x="1073" y="700"/>
                    <a:pt x="1073" y="700"/>
                  </a:cubicBezTo>
                  <a:cubicBezTo>
                    <a:pt x="1073" y="700"/>
                    <a:pt x="1073" y="700"/>
                    <a:pt x="1073" y="700"/>
                  </a:cubicBezTo>
                  <a:moveTo>
                    <a:pt x="1073" y="700"/>
                  </a:moveTo>
                  <a:cubicBezTo>
                    <a:pt x="1073" y="700"/>
                    <a:pt x="1073" y="700"/>
                    <a:pt x="1073" y="700"/>
                  </a:cubicBezTo>
                  <a:cubicBezTo>
                    <a:pt x="1073" y="700"/>
                    <a:pt x="1073" y="700"/>
                    <a:pt x="1073" y="700"/>
                  </a:cubicBezTo>
                  <a:moveTo>
                    <a:pt x="1073" y="700"/>
                  </a:moveTo>
                  <a:cubicBezTo>
                    <a:pt x="1073" y="700"/>
                    <a:pt x="1073" y="700"/>
                    <a:pt x="1073" y="700"/>
                  </a:cubicBezTo>
                  <a:cubicBezTo>
                    <a:pt x="1073" y="700"/>
                    <a:pt x="1073" y="700"/>
                    <a:pt x="1073" y="700"/>
                  </a:cubicBezTo>
                  <a:moveTo>
                    <a:pt x="1073" y="700"/>
                  </a:moveTo>
                  <a:cubicBezTo>
                    <a:pt x="1073" y="700"/>
                    <a:pt x="1073" y="699"/>
                    <a:pt x="1073" y="699"/>
                  </a:cubicBezTo>
                  <a:cubicBezTo>
                    <a:pt x="1073" y="699"/>
                    <a:pt x="1073" y="700"/>
                    <a:pt x="1073" y="700"/>
                  </a:cubicBezTo>
                  <a:moveTo>
                    <a:pt x="1073" y="699"/>
                  </a:moveTo>
                  <a:cubicBezTo>
                    <a:pt x="1073" y="699"/>
                    <a:pt x="1073" y="699"/>
                    <a:pt x="1073" y="699"/>
                  </a:cubicBezTo>
                  <a:cubicBezTo>
                    <a:pt x="1073" y="699"/>
                    <a:pt x="1073" y="699"/>
                    <a:pt x="1073" y="699"/>
                  </a:cubicBezTo>
                  <a:moveTo>
                    <a:pt x="1073" y="698"/>
                  </a:moveTo>
                  <a:cubicBezTo>
                    <a:pt x="1073" y="699"/>
                    <a:pt x="1073" y="699"/>
                    <a:pt x="1073" y="699"/>
                  </a:cubicBezTo>
                  <a:cubicBezTo>
                    <a:pt x="1073" y="699"/>
                    <a:pt x="1073" y="699"/>
                    <a:pt x="1073" y="699"/>
                  </a:cubicBezTo>
                  <a:moveTo>
                    <a:pt x="1073" y="698"/>
                  </a:moveTo>
                  <a:cubicBezTo>
                    <a:pt x="1073" y="698"/>
                    <a:pt x="1073" y="698"/>
                    <a:pt x="1073" y="698"/>
                  </a:cubicBezTo>
                  <a:cubicBezTo>
                    <a:pt x="1073" y="698"/>
                    <a:pt x="1073" y="698"/>
                    <a:pt x="1073" y="698"/>
                  </a:cubicBezTo>
                  <a:moveTo>
                    <a:pt x="1073" y="697"/>
                  </a:moveTo>
                  <a:cubicBezTo>
                    <a:pt x="1073" y="698"/>
                    <a:pt x="1073" y="698"/>
                    <a:pt x="1073" y="698"/>
                  </a:cubicBezTo>
                  <a:cubicBezTo>
                    <a:pt x="1073" y="698"/>
                    <a:pt x="1073" y="698"/>
                    <a:pt x="1073" y="697"/>
                  </a:cubicBezTo>
                  <a:moveTo>
                    <a:pt x="1073" y="697"/>
                  </a:moveTo>
                  <a:cubicBezTo>
                    <a:pt x="1073" y="697"/>
                    <a:pt x="1073" y="697"/>
                    <a:pt x="1073" y="697"/>
                  </a:cubicBezTo>
                  <a:cubicBezTo>
                    <a:pt x="1073" y="697"/>
                    <a:pt x="1073" y="697"/>
                    <a:pt x="1073" y="697"/>
                  </a:cubicBezTo>
                  <a:moveTo>
                    <a:pt x="1073" y="696"/>
                  </a:moveTo>
                  <a:cubicBezTo>
                    <a:pt x="1073" y="696"/>
                    <a:pt x="1073" y="696"/>
                    <a:pt x="1073" y="697"/>
                  </a:cubicBezTo>
                  <a:cubicBezTo>
                    <a:pt x="1073" y="696"/>
                    <a:pt x="1073" y="696"/>
                    <a:pt x="1073" y="696"/>
                  </a:cubicBezTo>
                  <a:moveTo>
                    <a:pt x="1073" y="695"/>
                  </a:moveTo>
                  <a:cubicBezTo>
                    <a:pt x="1073" y="695"/>
                    <a:pt x="1073" y="696"/>
                    <a:pt x="1073" y="696"/>
                  </a:cubicBezTo>
                  <a:cubicBezTo>
                    <a:pt x="1073" y="696"/>
                    <a:pt x="1073" y="695"/>
                    <a:pt x="1073" y="695"/>
                  </a:cubicBezTo>
                  <a:moveTo>
                    <a:pt x="1073" y="694"/>
                  </a:moveTo>
                  <a:cubicBezTo>
                    <a:pt x="1073" y="694"/>
                    <a:pt x="1073" y="695"/>
                    <a:pt x="1073" y="695"/>
                  </a:cubicBezTo>
                  <a:cubicBezTo>
                    <a:pt x="1073" y="695"/>
                    <a:pt x="1073" y="694"/>
                    <a:pt x="1073" y="694"/>
                  </a:cubicBezTo>
                  <a:moveTo>
                    <a:pt x="1073" y="694"/>
                  </a:moveTo>
                  <a:cubicBezTo>
                    <a:pt x="1073" y="694"/>
                    <a:pt x="1073" y="694"/>
                    <a:pt x="1073" y="694"/>
                  </a:cubicBezTo>
                  <a:cubicBezTo>
                    <a:pt x="1073" y="694"/>
                    <a:pt x="1073" y="694"/>
                    <a:pt x="1073" y="694"/>
                  </a:cubicBezTo>
                  <a:moveTo>
                    <a:pt x="1073" y="692"/>
                  </a:moveTo>
                  <a:cubicBezTo>
                    <a:pt x="1073" y="693"/>
                    <a:pt x="1073" y="693"/>
                    <a:pt x="1073" y="694"/>
                  </a:cubicBezTo>
                  <a:cubicBezTo>
                    <a:pt x="1073" y="693"/>
                    <a:pt x="1073" y="693"/>
                    <a:pt x="1073" y="692"/>
                  </a:cubicBezTo>
                  <a:moveTo>
                    <a:pt x="1073" y="691"/>
                  </a:moveTo>
                  <a:cubicBezTo>
                    <a:pt x="1073" y="691"/>
                    <a:pt x="1073" y="692"/>
                    <a:pt x="1073" y="692"/>
                  </a:cubicBezTo>
                  <a:cubicBezTo>
                    <a:pt x="1073" y="692"/>
                    <a:pt x="1073" y="691"/>
                    <a:pt x="1073" y="691"/>
                  </a:cubicBezTo>
                  <a:moveTo>
                    <a:pt x="1073" y="690"/>
                  </a:moveTo>
                  <a:cubicBezTo>
                    <a:pt x="1073" y="690"/>
                    <a:pt x="1073" y="691"/>
                    <a:pt x="1073" y="691"/>
                  </a:cubicBezTo>
                  <a:cubicBezTo>
                    <a:pt x="1073" y="690"/>
                    <a:pt x="1073" y="689"/>
                    <a:pt x="1073" y="688"/>
                  </a:cubicBezTo>
                  <a:cubicBezTo>
                    <a:pt x="1073" y="689"/>
                    <a:pt x="1073" y="690"/>
                    <a:pt x="1073" y="690"/>
                  </a:cubicBezTo>
                  <a:moveTo>
                    <a:pt x="643" y="623"/>
                  </a:moveTo>
                  <a:cubicBezTo>
                    <a:pt x="652" y="605"/>
                    <a:pt x="652" y="605"/>
                    <a:pt x="652" y="605"/>
                  </a:cubicBezTo>
                  <a:cubicBezTo>
                    <a:pt x="643" y="623"/>
                    <a:pt x="643" y="623"/>
                    <a:pt x="643" y="623"/>
                  </a:cubicBezTo>
                  <a:cubicBezTo>
                    <a:pt x="635" y="632"/>
                    <a:pt x="635" y="632"/>
                    <a:pt x="635" y="632"/>
                  </a:cubicBezTo>
                  <a:cubicBezTo>
                    <a:pt x="643" y="623"/>
                    <a:pt x="643" y="623"/>
                    <a:pt x="643" y="623"/>
                  </a:cubicBezTo>
                  <a:moveTo>
                    <a:pt x="1290" y="910"/>
                  </a:moveTo>
                  <a:cubicBezTo>
                    <a:pt x="1293" y="909"/>
                    <a:pt x="1295" y="909"/>
                    <a:pt x="1297" y="909"/>
                  </a:cubicBezTo>
                  <a:cubicBezTo>
                    <a:pt x="1295" y="909"/>
                    <a:pt x="1293" y="909"/>
                    <a:pt x="1290" y="910"/>
                  </a:cubicBezTo>
                  <a:cubicBezTo>
                    <a:pt x="1240" y="928"/>
                    <a:pt x="1240" y="928"/>
                    <a:pt x="1240" y="928"/>
                  </a:cubicBezTo>
                  <a:cubicBezTo>
                    <a:pt x="1234" y="929"/>
                    <a:pt x="1226" y="930"/>
                    <a:pt x="1219" y="931"/>
                  </a:cubicBezTo>
                  <a:cubicBezTo>
                    <a:pt x="1218" y="922"/>
                    <a:pt x="1218" y="912"/>
                    <a:pt x="1218" y="903"/>
                  </a:cubicBezTo>
                  <a:cubicBezTo>
                    <a:pt x="1210" y="885"/>
                    <a:pt x="1210" y="885"/>
                    <a:pt x="1210" y="885"/>
                  </a:cubicBezTo>
                  <a:cubicBezTo>
                    <a:pt x="1204" y="897"/>
                    <a:pt x="1204" y="897"/>
                    <a:pt x="1204" y="897"/>
                  </a:cubicBezTo>
                  <a:cubicBezTo>
                    <a:pt x="1186" y="879"/>
                    <a:pt x="1186" y="879"/>
                    <a:pt x="1186" y="879"/>
                  </a:cubicBezTo>
                  <a:cubicBezTo>
                    <a:pt x="1173" y="862"/>
                    <a:pt x="1155" y="841"/>
                    <a:pt x="1141" y="825"/>
                  </a:cubicBezTo>
                  <a:cubicBezTo>
                    <a:pt x="1135" y="790"/>
                    <a:pt x="1135" y="790"/>
                    <a:pt x="1135" y="790"/>
                  </a:cubicBezTo>
                  <a:cubicBezTo>
                    <a:pt x="1121" y="766"/>
                    <a:pt x="1103" y="734"/>
                    <a:pt x="1089" y="710"/>
                  </a:cubicBezTo>
                  <a:cubicBezTo>
                    <a:pt x="1089" y="707"/>
                    <a:pt x="1088" y="704"/>
                    <a:pt x="1088" y="700"/>
                  </a:cubicBezTo>
                  <a:cubicBezTo>
                    <a:pt x="1070" y="674"/>
                    <a:pt x="1070" y="674"/>
                    <a:pt x="1070" y="674"/>
                  </a:cubicBezTo>
                  <a:cubicBezTo>
                    <a:pt x="1088" y="700"/>
                    <a:pt x="1088" y="700"/>
                    <a:pt x="1088" y="700"/>
                  </a:cubicBezTo>
                  <a:cubicBezTo>
                    <a:pt x="1091" y="700"/>
                    <a:pt x="1093" y="700"/>
                    <a:pt x="1096" y="700"/>
                  </a:cubicBezTo>
                  <a:cubicBezTo>
                    <a:pt x="1100" y="671"/>
                    <a:pt x="1100" y="671"/>
                    <a:pt x="1100" y="671"/>
                  </a:cubicBezTo>
                  <a:cubicBezTo>
                    <a:pt x="1100" y="668"/>
                    <a:pt x="1099" y="665"/>
                    <a:pt x="1099" y="662"/>
                  </a:cubicBezTo>
                  <a:cubicBezTo>
                    <a:pt x="1081" y="664"/>
                    <a:pt x="1065" y="665"/>
                    <a:pt x="1047" y="667"/>
                  </a:cubicBezTo>
                  <a:cubicBezTo>
                    <a:pt x="1037" y="668"/>
                    <a:pt x="1027" y="669"/>
                    <a:pt x="1017" y="669"/>
                  </a:cubicBezTo>
                  <a:cubicBezTo>
                    <a:pt x="1009" y="660"/>
                    <a:pt x="1009" y="660"/>
                    <a:pt x="1009" y="660"/>
                  </a:cubicBezTo>
                  <a:cubicBezTo>
                    <a:pt x="988" y="660"/>
                    <a:pt x="971" y="639"/>
                    <a:pt x="948" y="645"/>
                  </a:cubicBezTo>
                  <a:cubicBezTo>
                    <a:pt x="940" y="648"/>
                    <a:pt x="940" y="648"/>
                    <a:pt x="928" y="683"/>
                  </a:cubicBezTo>
                  <a:cubicBezTo>
                    <a:pt x="917" y="681"/>
                    <a:pt x="902" y="677"/>
                    <a:pt x="890" y="675"/>
                  </a:cubicBezTo>
                  <a:cubicBezTo>
                    <a:pt x="874" y="649"/>
                    <a:pt x="874" y="649"/>
                    <a:pt x="874" y="649"/>
                  </a:cubicBezTo>
                  <a:cubicBezTo>
                    <a:pt x="860" y="648"/>
                    <a:pt x="860" y="648"/>
                    <a:pt x="860" y="648"/>
                  </a:cubicBezTo>
                  <a:cubicBezTo>
                    <a:pt x="857" y="648"/>
                    <a:pt x="855" y="648"/>
                    <a:pt x="852" y="648"/>
                  </a:cubicBezTo>
                  <a:cubicBezTo>
                    <a:pt x="838" y="646"/>
                    <a:pt x="838" y="646"/>
                    <a:pt x="830" y="611"/>
                  </a:cubicBezTo>
                  <a:cubicBezTo>
                    <a:pt x="828" y="617"/>
                    <a:pt x="824" y="625"/>
                    <a:pt x="822" y="631"/>
                  </a:cubicBezTo>
                  <a:cubicBezTo>
                    <a:pt x="830" y="611"/>
                    <a:pt x="830" y="611"/>
                    <a:pt x="830" y="611"/>
                  </a:cubicBezTo>
                  <a:cubicBezTo>
                    <a:pt x="830" y="605"/>
                    <a:pt x="830" y="599"/>
                    <a:pt x="830" y="593"/>
                  </a:cubicBezTo>
                  <a:cubicBezTo>
                    <a:pt x="813" y="593"/>
                    <a:pt x="797" y="593"/>
                    <a:pt x="780" y="593"/>
                  </a:cubicBezTo>
                  <a:cubicBezTo>
                    <a:pt x="742" y="593"/>
                    <a:pt x="707" y="627"/>
                    <a:pt x="666" y="606"/>
                  </a:cubicBezTo>
                  <a:cubicBezTo>
                    <a:pt x="661" y="606"/>
                    <a:pt x="657" y="605"/>
                    <a:pt x="652" y="605"/>
                  </a:cubicBezTo>
                  <a:cubicBezTo>
                    <a:pt x="643" y="623"/>
                    <a:pt x="643" y="623"/>
                    <a:pt x="643" y="623"/>
                  </a:cubicBezTo>
                  <a:cubicBezTo>
                    <a:pt x="635" y="632"/>
                    <a:pt x="635" y="632"/>
                    <a:pt x="635" y="632"/>
                  </a:cubicBezTo>
                  <a:cubicBezTo>
                    <a:pt x="611" y="657"/>
                    <a:pt x="611" y="657"/>
                    <a:pt x="611" y="657"/>
                  </a:cubicBezTo>
                  <a:cubicBezTo>
                    <a:pt x="610" y="663"/>
                    <a:pt x="610" y="670"/>
                    <a:pt x="609" y="676"/>
                  </a:cubicBezTo>
                  <a:cubicBezTo>
                    <a:pt x="610" y="670"/>
                    <a:pt x="610" y="663"/>
                    <a:pt x="611" y="657"/>
                  </a:cubicBezTo>
                  <a:cubicBezTo>
                    <a:pt x="594" y="682"/>
                    <a:pt x="570" y="700"/>
                    <a:pt x="553" y="724"/>
                  </a:cubicBezTo>
                  <a:cubicBezTo>
                    <a:pt x="540" y="742"/>
                    <a:pt x="528" y="769"/>
                    <a:pt x="518" y="789"/>
                  </a:cubicBezTo>
                  <a:cubicBezTo>
                    <a:pt x="524" y="808"/>
                    <a:pt x="524" y="808"/>
                    <a:pt x="523" y="828"/>
                  </a:cubicBezTo>
                  <a:cubicBezTo>
                    <a:pt x="523" y="834"/>
                    <a:pt x="522" y="841"/>
                    <a:pt x="522" y="847"/>
                  </a:cubicBezTo>
                  <a:cubicBezTo>
                    <a:pt x="521" y="863"/>
                    <a:pt x="520" y="879"/>
                    <a:pt x="520" y="894"/>
                  </a:cubicBezTo>
                  <a:cubicBezTo>
                    <a:pt x="525" y="895"/>
                    <a:pt x="530" y="896"/>
                    <a:pt x="535" y="896"/>
                  </a:cubicBezTo>
                  <a:cubicBezTo>
                    <a:pt x="551" y="915"/>
                    <a:pt x="551" y="915"/>
                    <a:pt x="551" y="915"/>
                  </a:cubicBezTo>
                  <a:cubicBezTo>
                    <a:pt x="579" y="919"/>
                    <a:pt x="579" y="919"/>
                    <a:pt x="579" y="919"/>
                  </a:cubicBezTo>
                  <a:cubicBezTo>
                    <a:pt x="579" y="922"/>
                    <a:pt x="579" y="926"/>
                    <a:pt x="579" y="929"/>
                  </a:cubicBezTo>
                  <a:cubicBezTo>
                    <a:pt x="579" y="926"/>
                    <a:pt x="579" y="922"/>
                    <a:pt x="579" y="919"/>
                  </a:cubicBezTo>
                  <a:cubicBezTo>
                    <a:pt x="551" y="915"/>
                    <a:pt x="551" y="915"/>
                    <a:pt x="551" y="915"/>
                  </a:cubicBezTo>
                  <a:cubicBezTo>
                    <a:pt x="535" y="896"/>
                    <a:pt x="535" y="896"/>
                    <a:pt x="535" y="896"/>
                  </a:cubicBezTo>
                  <a:cubicBezTo>
                    <a:pt x="530" y="896"/>
                    <a:pt x="525" y="895"/>
                    <a:pt x="520" y="894"/>
                  </a:cubicBezTo>
                  <a:cubicBezTo>
                    <a:pt x="520" y="900"/>
                    <a:pt x="519" y="907"/>
                    <a:pt x="519" y="913"/>
                  </a:cubicBezTo>
                  <a:cubicBezTo>
                    <a:pt x="556" y="992"/>
                    <a:pt x="556" y="992"/>
                    <a:pt x="602" y="1033"/>
                  </a:cubicBezTo>
                  <a:cubicBezTo>
                    <a:pt x="542" y="940"/>
                    <a:pt x="542" y="940"/>
                    <a:pt x="537" y="914"/>
                  </a:cubicBezTo>
                  <a:cubicBezTo>
                    <a:pt x="539" y="921"/>
                    <a:pt x="541" y="931"/>
                    <a:pt x="542" y="939"/>
                  </a:cubicBezTo>
                  <a:cubicBezTo>
                    <a:pt x="542" y="941"/>
                    <a:pt x="542" y="941"/>
                    <a:pt x="602" y="1033"/>
                  </a:cubicBezTo>
                  <a:cubicBezTo>
                    <a:pt x="623" y="1032"/>
                    <a:pt x="651" y="1030"/>
                    <a:pt x="672" y="1029"/>
                  </a:cubicBezTo>
                  <a:cubicBezTo>
                    <a:pt x="679" y="1029"/>
                    <a:pt x="687" y="1030"/>
                    <a:pt x="695" y="1030"/>
                  </a:cubicBezTo>
                  <a:cubicBezTo>
                    <a:pt x="711" y="1022"/>
                    <a:pt x="711" y="1022"/>
                    <a:pt x="711" y="1022"/>
                  </a:cubicBezTo>
                  <a:cubicBezTo>
                    <a:pt x="742" y="1012"/>
                    <a:pt x="742" y="1012"/>
                    <a:pt x="742" y="1012"/>
                  </a:cubicBezTo>
                  <a:cubicBezTo>
                    <a:pt x="711" y="1022"/>
                    <a:pt x="711" y="1022"/>
                    <a:pt x="711" y="1022"/>
                  </a:cubicBezTo>
                  <a:cubicBezTo>
                    <a:pt x="759" y="1023"/>
                    <a:pt x="759" y="1023"/>
                    <a:pt x="759" y="1023"/>
                  </a:cubicBezTo>
                  <a:cubicBezTo>
                    <a:pt x="767" y="1052"/>
                    <a:pt x="767" y="1052"/>
                    <a:pt x="767" y="1052"/>
                  </a:cubicBezTo>
                  <a:cubicBezTo>
                    <a:pt x="782" y="1042"/>
                    <a:pt x="782" y="1042"/>
                    <a:pt x="782" y="1042"/>
                  </a:cubicBezTo>
                  <a:cubicBezTo>
                    <a:pt x="790" y="1042"/>
                    <a:pt x="798" y="1042"/>
                    <a:pt x="806" y="1042"/>
                  </a:cubicBezTo>
                  <a:cubicBezTo>
                    <a:pt x="821" y="1052"/>
                    <a:pt x="821" y="1052"/>
                    <a:pt x="821" y="1052"/>
                  </a:cubicBezTo>
                  <a:cubicBezTo>
                    <a:pt x="822" y="1069"/>
                    <a:pt x="822" y="1069"/>
                    <a:pt x="822" y="1069"/>
                  </a:cubicBezTo>
                  <a:cubicBezTo>
                    <a:pt x="821" y="1052"/>
                    <a:pt x="821" y="1052"/>
                    <a:pt x="821" y="1052"/>
                  </a:cubicBezTo>
                  <a:cubicBezTo>
                    <a:pt x="806" y="1042"/>
                    <a:pt x="806" y="1042"/>
                    <a:pt x="806" y="1042"/>
                  </a:cubicBezTo>
                  <a:cubicBezTo>
                    <a:pt x="814" y="1060"/>
                    <a:pt x="814" y="1060"/>
                    <a:pt x="814" y="1060"/>
                  </a:cubicBezTo>
                  <a:cubicBezTo>
                    <a:pt x="814" y="1069"/>
                    <a:pt x="814" y="1077"/>
                    <a:pt x="814" y="1086"/>
                  </a:cubicBezTo>
                  <a:cubicBezTo>
                    <a:pt x="814" y="1092"/>
                    <a:pt x="814" y="1097"/>
                    <a:pt x="814" y="1103"/>
                  </a:cubicBezTo>
                  <a:cubicBezTo>
                    <a:pt x="814" y="1106"/>
                    <a:pt x="814" y="1109"/>
                    <a:pt x="814" y="1112"/>
                  </a:cubicBezTo>
                  <a:cubicBezTo>
                    <a:pt x="823" y="1127"/>
                    <a:pt x="836" y="1146"/>
                    <a:pt x="845" y="1161"/>
                  </a:cubicBezTo>
                  <a:cubicBezTo>
                    <a:pt x="855" y="1183"/>
                    <a:pt x="857" y="1191"/>
                    <a:pt x="859" y="1209"/>
                  </a:cubicBezTo>
                  <a:cubicBezTo>
                    <a:pt x="923" y="1208"/>
                    <a:pt x="987" y="1205"/>
                    <a:pt x="1050" y="1200"/>
                  </a:cubicBezTo>
                  <a:cubicBezTo>
                    <a:pt x="1051" y="1195"/>
                    <a:pt x="1051" y="1190"/>
                    <a:pt x="1052" y="1185"/>
                  </a:cubicBezTo>
                  <a:cubicBezTo>
                    <a:pt x="1045" y="1177"/>
                    <a:pt x="1045" y="1177"/>
                    <a:pt x="1045" y="1177"/>
                  </a:cubicBezTo>
                  <a:cubicBezTo>
                    <a:pt x="1040" y="1129"/>
                    <a:pt x="1040" y="1129"/>
                    <a:pt x="1040" y="1129"/>
                  </a:cubicBezTo>
                  <a:cubicBezTo>
                    <a:pt x="1045" y="1177"/>
                    <a:pt x="1045" y="1177"/>
                    <a:pt x="1045" y="1177"/>
                  </a:cubicBezTo>
                  <a:cubicBezTo>
                    <a:pt x="1055" y="1144"/>
                    <a:pt x="1055" y="1144"/>
                    <a:pt x="1055" y="1144"/>
                  </a:cubicBezTo>
                  <a:cubicBezTo>
                    <a:pt x="1045" y="1177"/>
                    <a:pt x="1045" y="1177"/>
                    <a:pt x="1045" y="1177"/>
                  </a:cubicBezTo>
                  <a:cubicBezTo>
                    <a:pt x="1054" y="1161"/>
                    <a:pt x="1054" y="1161"/>
                    <a:pt x="1054" y="1161"/>
                  </a:cubicBezTo>
                  <a:cubicBezTo>
                    <a:pt x="1045" y="1177"/>
                    <a:pt x="1045" y="1177"/>
                    <a:pt x="1045" y="1177"/>
                  </a:cubicBezTo>
                  <a:cubicBezTo>
                    <a:pt x="1052" y="1185"/>
                    <a:pt x="1052" y="1185"/>
                    <a:pt x="1052" y="1185"/>
                  </a:cubicBezTo>
                  <a:cubicBezTo>
                    <a:pt x="1060" y="1176"/>
                    <a:pt x="1060" y="1176"/>
                    <a:pt x="1060" y="1176"/>
                  </a:cubicBezTo>
                  <a:cubicBezTo>
                    <a:pt x="1052" y="1185"/>
                    <a:pt x="1052" y="1185"/>
                    <a:pt x="1052" y="1185"/>
                  </a:cubicBezTo>
                  <a:cubicBezTo>
                    <a:pt x="1051" y="1190"/>
                    <a:pt x="1051" y="1195"/>
                    <a:pt x="1050" y="1200"/>
                  </a:cubicBezTo>
                  <a:cubicBezTo>
                    <a:pt x="1067" y="1198"/>
                    <a:pt x="1067" y="1198"/>
                    <a:pt x="1067" y="1198"/>
                  </a:cubicBezTo>
                  <a:cubicBezTo>
                    <a:pt x="1050" y="1200"/>
                    <a:pt x="1050" y="1200"/>
                    <a:pt x="1050" y="1200"/>
                  </a:cubicBezTo>
                  <a:cubicBezTo>
                    <a:pt x="1086" y="1197"/>
                    <a:pt x="1121" y="1193"/>
                    <a:pt x="1156" y="1189"/>
                  </a:cubicBezTo>
                  <a:cubicBezTo>
                    <a:pt x="1150" y="1167"/>
                    <a:pt x="1150" y="1167"/>
                    <a:pt x="1150" y="1167"/>
                  </a:cubicBezTo>
                  <a:cubicBezTo>
                    <a:pt x="1152" y="1158"/>
                    <a:pt x="1153" y="1150"/>
                    <a:pt x="1154" y="1142"/>
                  </a:cubicBezTo>
                  <a:cubicBezTo>
                    <a:pt x="1161" y="1132"/>
                    <a:pt x="1161" y="1132"/>
                    <a:pt x="1161" y="1132"/>
                  </a:cubicBezTo>
                  <a:cubicBezTo>
                    <a:pt x="1171" y="1124"/>
                    <a:pt x="1171" y="1124"/>
                    <a:pt x="1171" y="1124"/>
                  </a:cubicBezTo>
                  <a:cubicBezTo>
                    <a:pt x="1193" y="1098"/>
                    <a:pt x="1223" y="1064"/>
                    <a:pt x="1245" y="1037"/>
                  </a:cubicBezTo>
                  <a:cubicBezTo>
                    <a:pt x="1275" y="987"/>
                    <a:pt x="1275" y="987"/>
                    <a:pt x="1275" y="987"/>
                  </a:cubicBezTo>
                  <a:cubicBezTo>
                    <a:pt x="1245" y="1037"/>
                    <a:pt x="1245" y="1037"/>
                    <a:pt x="1245" y="1037"/>
                  </a:cubicBezTo>
                  <a:cubicBezTo>
                    <a:pt x="1275" y="987"/>
                    <a:pt x="1275" y="987"/>
                    <a:pt x="1275" y="987"/>
                  </a:cubicBezTo>
                  <a:cubicBezTo>
                    <a:pt x="1275" y="984"/>
                    <a:pt x="1275" y="981"/>
                    <a:pt x="1276" y="978"/>
                  </a:cubicBezTo>
                  <a:cubicBezTo>
                    <a:pt x="1283" y="968"/>
                    <a:pt x="1283" y="968"/>
                    <a:pt x="1283" y="968"/>
                  </a:cubicBezTo>
                  <a:cubicBezTo>
                    <a:pt x="1297" y="909"/>
                    <a:pt x="1297" y="909"/>
                    <a:pt x="1297" y="909"/>
                  </a:cubicBezTo>
                  <a:cubicBezTo>
                    <a:pt x="1295" y="909"/>
                    <a:pt x="1293" y="909"/>
                    <a:pt x="1290" y="910"/>
                  </a:cubicBezTo>
                  <a:moveTo>
                    <a:pt x="1078" y="618"/>
                  </a:moveTo>
                  <a:cubicBezTo>
                    <a:pt x="1076" y="609"/>
                    <a:pt x="1075" y="600"/>
                    <a:pt x="1074" y="591"/>
                  </a:cubicBezTo>
                  <a:cubicBezTo>
                    <a:pt x="1051" y="583"/>
                    <a:pt x="1051" y="583"/>
                    <a:pt x="1051" y="583"/>
                  </a:cubicBezTo>
                  <a:cubicBezTo>
                    <a:pt x="1065" y="618"/>
                    <a:pt x="1065" y="618"/>
                    <a:pt x="1065" y="618"/>
                  </a:cubicBezTo>
                  <a:cubicBezTo>
                    <a:pt x="1078" y="618"/>
                    <a:pt x="1078" y="618"/>
                    <a:pt x="1078" y="618"/>
                  </a:cubicBezTo>
                  <a:moveTo>
                    <a:pt x="698" y="585"/>
                  </a:moveTo>
                  <a:cubicBezTo>
                    <a:pt x="698" y="585"/>
                    <a:pt x="699" y="584"/>
                    <a:pt x="699" y="584"/>
                  </a:cubicBezTo>
                  <a:cubicBezTo>
                    <a:pt x="681" y="583"/>
                    <a:pt x="664" y="582"/>
                    <a:pt x="647" y="581"/>
                  </a:cubicBezTo>
                  <a:cubicBezTo>
                    <a:pt x="660" y="594"/>
                    <a:pt x="660" y="594"/>
                    <a:pt x="660" y="594"/>
                  </a:cubicBezTo>
                  <a:cubicBezTo>
                    <a:pt x="695" y="590"/>
                    <a:pt x="695" y="590"/>
                    <a:pt x="695" y="590"/>
                  </a:cubicBezTo>
                  <a:cubicBezTo>
                    <a:pt x="696" y="589"/>
                    <a:pt x="697" y="587"/>
                    <a:pt x="698" y="585"/>
                  </a:cubicBezTo>
                  <a:moveTo>
                    <a:pt x="666" y="606"/>
                  </a:moveTo>
                  <a:cubicBezTo>
                    <a:pt x="686" y="616"/>
                    <a:pt x="686" y="616"/>
                    <a:pt x="686" y="616"/>
                  </a:cubicBezTo>
                  <a:cubicBezTo>
                    <a:pt x="666" y="606"/>
                    <a:pt x="666" y="606"/>
                    <a:pt x="666" y="606"/>
                  </a:cubicBezTo>
                  <a:moveTo>
                    <a:pt x="701" y="587"/>
                  </a:moveTo>
                  <a:cubicBezTo>
                    <a:pt x="702" y="586"/>
                    <a:pt x="702" y="585"/>
                    <a:pt x="703" y="584"/>
                  </a:cubicBezTo>
                  <a:cubicBezTo>
                    <a:pt x="701" y="584"/>
                    <a:pt x="700" y="584"/>
                    <a:pt x="699" y="584"/>
                  </a:cubicBezTo>
                  <a:cubicBezTo>
                    <a:pt x="698" y="587"/>
                    <a:pt x="697" y="588"/>
                    <a:pt x="695" y="590"/>
                  </a:cubicBezTo>
                  <a:cubicBezTo>
                    <a:pt x="685" y="591"/>
                    <a:pt x="671" y="593"/>
                    <a:pt x="660" y="594"/>
                  </a:cubicBezTo>
                  <a:cubicBezTo>
                    <a:pt x="647" y="581"/>
                    <a:pt x="647" y="581"/>
                    <a:pt x="647" y="581"/>
                  </a:cubicBezTo>
                  <a:cubicBezTo>
                    <a:pt x="642" y="581"/>
                    <a:pt x="637" y="580"/>
                    <a:pt x="631" y="580"/>
                  </a:cubicBezTo>
                  <a:cubicBezTo>
                    <a:pt x="652" y="605"/>
                    <a:pt x="652" y="605"/>
                    <a:pt x="652" y="605"/>
                  </a:cubicBezTo>
                  <a:cubicBezTo>
                    <a:pt x="657" y="605"/>
                    <a:pt x="661" y="606"/>
                    <a:pt x="666" y="606"/>
                  </a:cubicBezTo>
                  <a:cubicBezTo>
                    <a:pt x="695" y="597"/>
                    <a:pt x="695" y="597"/>
                    <a:pt x="695" y="597"/>
                  </a:cubicBezTo>
                  <a:cubicBezTo>
                    <a:pt x="696" y="596"/>
                    <a:pt x="697" y="594"/>
                    <a:pt x="701" y="587"/>
                  </a:cubicBezTo>
                  <a:moveTo>
                    <a:pt x="880" y="589"/>
                  </a:moveTo>
                  <a:cubicBezTo>
                    <a:pt x="880" y="588"/>
                    <a:pt x="880" y="588"/>
                    <a:pt x="880" y="587"/>
                  </a:cubicBezTo>
                  <a:cubicBezTo>
                    <a:pt x="874" y="587"/>
                    <a:pt x="867" y="588"/>
                    <a:pt x="861" y="588"/>
                  </a:cubicBezTo>
                  <a:cubicBezTo>
                    <a:pt x="875" y="603"/>
                    <a:pt x="879" y="597"/>
                    <a:pt x="880" y="589"/>
                  </a:cubicBezTo>
                  <a:moveTo>
                    <a:pt x="947" y="588"/>
                  </a:moveTo>
                  <a:cubicBezTo>
                    <a:pt x="956" y="584"/>
                    <a:pt x="956" y="584"/>
                    <a:pt x="956" y="584"/>
                  </a:cubicBezTo>
                  <a:cubicBezTo>
                    <a:pt x="952" y="585"/>
                    <a:pt x="949" y="585"/>
                    <a:pt x="946" y="585"/>
                  </a:cubicBezTo>
                  <a:cubicBezTo>
                    <a:pt x="947" y="588"/>
                    <a:pt x="947" y="588"/>
                    <a:pt x="947" y="588"/>
                  </a:cubicBezTo>
                  <a:moveTo>
                    <a:pt x="1120" y="716"/>
                  </a:moveTo>
                  <a:cubicBezTo>
                    <a:pt x="1112" y="707"/>
                    <a:pt x="1112" y="707"/>
                    <a:pt x="1112" y="707"/>
                  </a:cubicBezTo>
                  <a:cubicBezTo>
                    <a:pt x="1120" y="716"/>
                    <a:pt x="1120" y="716"/>
                    <a:pt x="1120" y="716"/>
                  </a:cubicBezTo>
                  <a:moveTo>
                    <a:pt x="1361" y="694"/>
                  </a:moveTo>
                  <a:cubicBezTo>
                    <a:pt x="1351" y="640"/>
                    <a:pt x="1336" y="587"/>
                    <a:pt x="1319" y="535"/>
                  </a:cubicBezTo>
                  <a:cubicBezTo>
                    <a:pt x="1305" y="539"/>
                    <a:pt x="1290" y="542"/>
                    <a:pt x="1274" y="546"/>
                  </a:cubicBezTo>
                  <a:cubicBezTo>
                    <a:pt x="1275" y="550"/>
                    <a:pt x="1277" y="555"/>
                    <a:pt x="1278" y="560"/>
                  </a:cubicBezTo>
                  <a:cubicBezTo>
                    <a:pt x="1277" y="555"/>
                    <a:pt x="1275" y="550"/>
                    <a:pt x="1274" y="546"/>
                  </a:cubicBezTo>
                  <a:cubicBezTo>
                    <a:pt x="1272" y="546"/>
                    <a:pt x="1270" y="547"/>
                    <a:pt x="1269" y="547"/>
                  </a:cubicBezTo>
                  <a:cubicBezTo>
                    <a:pt x="1271" y="551"/>
                    <a:pt x="1271" y="551"/>
                    <a:pt x="1271" y="551"/>
                  </a:cubicBezTo>
                  <a:cubicBezTo>
                    <a:pt x="1252" y="556"/>
                    <a:pt x="1252" y="556"/>
                    <a:pt x="1252" y="556"/>
                  </a:cubicBezTo>
                  <a:cubicBezTo>
                    <a:pt x="1244" y="557"/>
                    <a:pt x="1242" y="557"/>
                    <a:pt x="1236" y="553"/>
                  </a:cubicBezTo>
                  <a:cubicBezTo>
                    <a:pt x="1225" y="555"/>
                    <a:pt x="1212" y="558"/>
                    <a:pt x="1200" y="560"/>
                  </a:cubicBezTo>
                  <a:cubicBezTo>
                    <a:pt x="1201" y="561"/>
                    <a:pt x="1201" y="563"/>
                    <a:pt x="1202" y="565"/>
                  </a:cubicBezTo>
                  <a:cubicBezTo>
                    <a:pt x="1201" y="563"/>
                    <a:pt x="1201" y="561"/>
                    <a:pt x="1200" y="560"/>
                  </a:cubicBezTo>
                  <a:cubicBezTo>
                    <a:pt x="1183" y="562"/>
                    <a:pt x="1166" y="565"/>
                    <a:pt x="1148" y="568"/>
                  </a:cubicBezTo>
                  <a:cubicBezTo>
                    <a:pt x="1103" y="573"/>
                    <a:pt x="1057" y="578"/>
                    <a:pt x="1011" y="581"/>
                  </a:cubicBezTo>
                  <a:cubicBezTo>
                    <a:pt x="1016" y="586"/>
                    <a:pt x="1016" y="586"/>
                    <a:pt x="1016" y="586"/>
                  </a:cubicBezTo>
                  <a:cubicBezTo>
                    <a:pt x="1038" y="594"/>
                    <a:pt x="1038" y="594"/>
                    <a:pt x="1038" y="594"/>
                  </a:cubicBezTo>
                  <a:cubicBezTo>
                    <a:pt x="1044" y="584"/>
                    <a:pt x="1044" y="584"/>
                    <a:pt x="1044" y="584"/>
                  </a:cubicBezTo>
                  <a:cubicBezTo>
                    <a:pt x="1047" y="584"/>
                    <a:pt x="1049" y="583"/>
                    <a:pt x="1051" y="583"/>
                  </a:cubicBezTo>
                  <a:cubicBezTo>
                    <a:pt x="1074" y="591"/>
                    <a:pt x="1074" y="591"/>
                    <a:pt x="1074" y="591"/>
                  </a:cubicBezTo>
                  <a:cubicBezTo>
                    <a:pt x="1076" y="590"/>
                    <a:pt x="1078" y="590"/>
                    <a:pt x="1081" y="590"/>
                  </a:cubicBezTo>
                  <a:cubicBezTo>
                    <a:pt x="1100" y="577"/>
                    <a:pt x="1100" y="577"/>
                    <a:pt x="1100" y="577"/>
                  </a:cubicBezTo>
                  <a:cubicBezTo>
                    <a:pt x="1081" y="590"/>
                    <a:pt x="1081" y="590"/>
                    <a:pt x="1081" y="590"/>
                  </a:cubicBezTo>
                  <a:cubicBezTo>
                    <a:pt x="1085" y="590"/>
                    <a:pt x="1090" y="589"/>
                    <a:pt x="1095" y="588"/>
                  </a:cubicBezTo>
                  <a:cubicBezTo>
                    <a:pt x="1094" y="608"/>
                    <a:pt x="1093" y="634"/>
                    <a:pt x="1092" y="654"/>
                  </a:cubicBezTo>
                  <a:cubicBezTo>
                    <a:pt x="1075" y="655"/>
                    <a:pt x="1075" y="655"/>
                    <a:pt x="1075" y="655"/>
                  </a:cubicBezTo>
                  <a:cubicBezTo>
                    <a:pt x="1047" y="667"/>
                    <a:pt x="1047" y="667"/>
                    <a:pt x="1047" y="667"/>
                  </a:cubicBezTo>
                  <a:cubicBezTo>
                    <a:pt x="1065" y="665"/>
                    <a:pt x="1081" y="664"/>
                    <a:pt x="1099" y="662"/>
                  </a:cubicBezTo>
                  <a:cubicBezTo>
                    <a:pt x="1099" y="665"/>
                    <a:pt x="1100" y="668"/>
                    <a:pt x="1100" y="671"/>
                  </a:cubicBezTo>
                  <a:cubicBezTo>
                    <a:pt x="1112" y="707"/>
                    <a:pt x="1112" y="707"/>
                    <a:pt x="1112" y="707"/>
                  </a:cubicBezTo>
                  <a:cubicBezTo>
                    <a:pt x="1120" y="716"/>
                    <a:pt x="1120" y="716"/>
                    <a:pt x="1120" y="716"/>
                  </a:cubicBezTo>
                  <a:cubicBezTo>
                    <a:pt x="1128" y="724"/>
                    <a:pt x="1128" y="724"/>
                    <a:pt x="1128" y="724"/>
                  </a:cubicBezTo>
                  <a:cubicBezTo>
                    <a:pt x="1120" y="716"/>
                    <a:pt x="1120" y="716"/>
                    <a:pt x="1120" y="716"/>
                  </a:cubicBezTo>
                  <a:cubicBezTo>
                    <a:pt x="1128" y="724"/>
                    <a:pt x="1128" y="724"/>
                    <a:pt x="1128" y="724"/>
                  </a:cubicBezTo>
                  <a:cubicBezTo>
                    <a:pt x="1142" y="748"/>
                    <a:pt x="1150" y="775"/>
                    <a:pt x="1166" y="798"/>
                  </a:cubicBezTo>
                  <a:cubicBezTo>
                    <a:pt x="1177" y="817"/>
                    <a:pt x="1196" y="830"/>
                    <a:pt x="1208" y="848"/>
                  </a:cubicBezTo>
                  <a:cubicBezTo>
                    <a:pt x="1209" y="860"/>
                    <a:pt x="1209" y="872"/>
                    <a:pt x="1210" y="885"/>
                  </a:cubicBezTo>
                  <a:cubicBezTo>
                    <a:pt x="1218" y="903"/>
                    <a:pt x="1218" y="903"/>
                    <a:pt x="1218" y="903"/>
                  </a:cubicBezTo>
                  <a:cubicBezTo>
                    <a:pt x="1223" y="902"/>
                    <a:pt x="1228" y="901"/>
                    <a:pt x="1233" y="900"/>
                  </a:cubicBezTo>
                  <a:cubicBezTo>
                    <a:pt x="1240" y="890"/>
                    <a:pt x="1240" y="890"/>
                    <a:pt x="1240" y="890"/>
                  </a:cubicBezTo>
                  <a:cubicBezTo>
                    <a:pt x="1289" y="862"/>
                    <a:pt x="1289" y="862"/>
                    <a:pt x="1289" y="862"/>
                  </a:cubicBezTo>
                  <a:cubicBezTo>
                    <a:pt x="1313" y="829"/>
                    <a:pt x="1313" y="829"/>
                    <a:pt x="1313" y="829"/>
                  </a:cubicBezTo>
                  <a:cubicBezTo>
                    <a:pt x="1344" y="803"/>
                    <a:pt x="1344" y="803"/>
                    <a:pt x="1344" y="803"/>
                  </a:cubicBezTo>
                  <a:cubicBezTo>
                    <a:pt x="1348" y="791"/>
                    <a:pt x="1348" y="791"/>
                    <a:pt x="1348" y="791"/>
                  </a:cubicBezTo>
                  <a:cubicBezTo>
                    <a:pt x="1354" y="782"/>
                    <a:pt x="1354" y="782"/>
                    <a:pt x="1354" y="782"/>
                  </a:cubicBezTo>
                  <a:cubicBezTo>
                    <a:pt x="1354" y="778"/>
                    <a:pt x="1354" y="775"/>
                    <a:pt x="1354" y="773"/>
                  </a:cubicBezTo>
                  <a:cubicBezTo>
                    <a:pt x="1362" y="745"/>
                    <a:pt x="1362" y="745"/>
                    <a:pt x="1362" y="742"/>
                  </a:cubicBezTo>
                  <a:cubicBezTo>
                    <a:pt x="1362" y="742"/>
                    <a:pt x="1362" y="743"/>
                    <a:pt x="1362" y="744"/>
                  </a:cubicBezTo>
                  <a:cubicBezTo>
                    <a:pt x="1361" y="747"/>
                    <a:pt x="1361" y="747"/>
                    <a:pt x="1354" y="773"/>
                  </a:cubicBezTo>
                  <a:cubicBezTo>
                    <a:pt x="1373" y="745"/>
                    <a:pt x="1373" y="745"/>
                    <a:pt x="1351" y="715"/>
                  </a:cubicBezTo>
                  <a:cubicBezTo>
                    <a:pt x="1347" y="716"/>
                    <a:pt x="1343" y="717"/>
                    <a:pt x="1339" y="718"/>
                  </a:cubicBezTo>
                  <a:cubicBezTo>
                    <a:pt x="1328" y="698"/>
                    <a:pt x="1328" y="698"/>
                    <a:pt x="1328" y="698"/>
                  </a:cubicBezTo>
                  <a:cubicBezTo>
                    <a:pt x="1308" y="724"/>
                    <a:pt x="1308" y="724"/>
                    <a:pt x="1308" y="724"/>
                  </a:cubicBezTo>
                  <a:cubicBezTo>
                    <a:pt x="1302" y="726"/>
                    <a:pt x="1295" y="727"/>
                    <a:pt x="1289" y="729"/>
                  </a:cubicBezTo>
                  <a:cubicBezTo>
                    <a:pt x="1288" y="725"/>
                    <a:pt x="1288" y="723"/>
                    <a:pt x="1287" y="719"/>
                  </a:cubicBezTo>
                  <a:cubicBezTo>
                    <a:pt x="1285" y="720"/>
                    <a:pt x="1283" y="720"/>
                    <a:pt x="1280" y="721"/>
                  </a:cubicBezTo>
                  <a:cubicBezTo>
                    <a:pt x="1283" y="720"/>
                    <a:pt x="1285" y="720"/>
                    <a:pt x="1287" y="719"/>
                  </a:cubicBezTo>
                  <a:cubicBezTo>
                    <a:pt x="1286" y="710"/>
                    <a:pt x="1284" y="701"/>
                    <a:pt x="1283" y="692"/>
                  </a:cubicBezTo>
                  <a:cubicBezTo>
                    <a:pt x="1276" y="693"/>
                    <a:pt x="1269" y="694"/>
                    <a:pt x="1263" y="695"/>
                  </a:cubicBezTo>
                  <a:cubicBezTo>
                    <a:pt x="1264" y="702"/>
                    <a:pt x="1265" y="707"/>
                    <a:pt x="1266" y="714"/>
                  </a:cubicBezTo>
                  <a:cubicBezTo>
                    <a:pt x="1265" y="707"/>
                    <a:pt x="1264" y="702"/>
                    <a:pt x="1263" y="695"/>
                  </a:cubicBezTo>
                  <a:cubicBezTo>
                    <a:pt x="1261" y="696"/>
                    <a:pt x="1259" y="696"/>
                    <a:pt x="1256" y="696"/>
                  </a:cubicBezTo>
                  <a:cubicBezTo>
                    <a:pt x="1259" y="696"/>
                    <a:pt x="1261" y="696"/>
                    <a:pt x="1263" y="695"/>
                  </a:cubicBezTo>
                  <a:cubicBezTo>
                    <a:pt x="1269" y="694"/>
                    <a:pt x="1276" y="693"/>
                    <a:pt x="1283" y="692"/>
                  </a:cubicBezTo>
                  <a:cubicBezTo>
                    <a:pt x="1261" y="686"/>
                    <a:pt x="1261" y="686"/>
                    <a:pt x="1261" y="686"/>
                  </a:cubicBezTo>
                  <a:cubicBezTo>
                    <a:pt x="1246" y="679"/>
                    <a:pt x="1246" y="679"/>
                    <a:pt x="1246" y="679"/>
                  </a:cubicBezTo>
                  <a:cubicBezTo>
                    <a:pt x="1245" y="670"/>
                    <a:pt x="1243" y="661"/>
                    <a:pt x="1241" y="652"/>
                  </a:cubicBezTo>
                  <a:cubicBezTo>
                    <a:pt x="1236" y="653"/>
                    <a:pt x="1235" y="655"/>
                    <a:pt x="1235" y="660"/>
                  </a:cubicBezTo>
                  <a:cubicBezTo>
                    <a:pt x="1236" y="652"/>
                    <a:pt x="1236" y="652"/>
                    <a:pt x="1259" y="652"/>
                  </a:cubicBezTo>
                  <a:cubicBezTo>
                    <a:pt x="1302" y="687"/>
                    <a:pt x="1302" y="687"/>
                    <a:pt x="1302" y="687"/>
                  </a:cubicBezTo>
                  <a:cubicBezTo>
                    <a:pt x="1334" y="690"/>
                    <a:pt x="1334" y="690"/>
                    <a:pt x="1334" y="690"/>
                  </a:cubicBezTo>
                  <a:cubicBezTo>
                    <a:pt x="1342" y="698"/>
                    <a:pt x="1342" y="698"/>
                    <a:pt x="1342" y="698"/>
                  </a:cubicBezTo>
                  <a:cubicBezTo>
                    <a:pt x="1348" y="696"/>
                    <a:pt x="1354" y="695"/>
                    <a:pt x="1361" y="694"/>
                  </a:cubicBezTo>
                  <a:moveTo>
                    <a:pt x="1557" y="371"/>
                  </a:moveTo>
                  <a:cubicBezTo>
                    <a:pt x="1555" y="366"/>
                    <a:pt x="1555" y="366"/>
                    <a:pt x="1555" y="366"/>
                  </a:cubicBezTo>
                  <a:cubicBezTo>
                    <a:pt x="1556" y="368"/>
                    <a:pt x="1556" y="369"/>
                    <a:pt x="1556" y="371"/>
                  </a:cubicBezTo>
                  <a:cubicBezTo>
                    <a:pt x="1558" y="374"/>
                    <a:pt x="1558" y="374"/>
                    <a:pt x="1558" y="374"/>
                  </a:cubicBezTo>
                  <a:cubicBezTo>
                    <a:pt x="1558" y="373"/>
                    <a:pt x="1557" y="372"/>
                    <a:pt x="1557" y="371"/>
                  </a:cubicBezTo>
                  <a:moveTo>
                    <a:pt x="123" y="438"/>
                  </a:moveTo>
                  <a:cubicBezTo>
                    <a:pt x="125" y="436"/>
                    <a:pt x="126" y="433"/>
                    <a:pt x="128" y="430"/>
                  </a:cubicBezTo>
                  <a:cubicBezTo>
                    <a:pt x="122" y="435"/>
                    <a:pt x="122" y="435"/>
                    <a:pt x="122" y="435"/>
                  </a:cubicBezTo>
                  <a:cubicBezTo>
                    <a:pt x="118" y="438"/>
                    <a:pt x="118" y="438"/>
                    <a:pt x="118" y="438"/>
                  </a:cubicBezTo>
                  <a:cubicBezTo>
                    <a:pt x="120" y="439"/>
                    <a:pt x="121" y="440"/>
                    <a:pt x="122" y="441"/>
                  </a:cubicBezTo>
                  <a:cubicBezTo>
                    <a:pt x="122" y="440"/>
                    <a:pt x="123" y="439"/>
                    <a:pt x="123" y="438"/>
                  </a:cubicBezTo>
                  <a:moveTo>
                    <a:pt x="1553" y="359"/>
                  </a:moveTo>
                  <a:cubicBezTo>
                    <a:pt x="1552" y="357"/>
                    <a:pt x="1551" y="356"/>
                    <a:pt x="1551" y="355"/>
                  </a:cubicBezTo>
                  <a:cubicBezTo>
                    <a:pt x="1542" y="340"/>
                    <a:pt x="1537" y="334"/>
                    <a:pt x="1535" y="331"/>
                  </a:cubicBezTo>
                  <a:cubicBezTo>
                    <a:pt x="1537" y="334"/>
                    <a:pt x="1539" y="338"/>
                    <a:pt x="1541" y="342"/>
                  </a:cubicBezTo>
                  <a:cubicBezTo>
                    <a:pt x="1540" y="339"/>
                    <a:pt x="1540" y="339"/>
                    <a:pt x="1540" y="339"/>
                  </a:cubicBezTo>
                  <a:cubicBezTo>
                    <a:pt x="1553" y="359"/>
                    <a:pt x="1553" y="359"/>
                    <a:pt x="1553" y="359"/>
                  </a:cubicBezTo>
                  <a:moveTo>
                    <a:pt x="1548" y="356"/>
                  </a:moveTo>
                  <a:cubicBezTo>
                    <a:pt x="1542" y="343"/>
                    <a:pt x="1542" y="343"/>
                    <a:pt x="1542" y="343"/>
                  </a:cubicBezTo>
                  <a:cubicBezTo>
                    <a:pt x="1533" y="332"/>
                    <a:pt x="1533" y="332"/>
                    <a:pt x="1533" y="332"/>
                  </a:cubicBezTo>
                  <a:cubicBezTo>
                    <a:pt x="1548" y="356"/>
                    <a:pt x="1548" y="356"/>
                    <a:pt x="1548" y="356"/>
                  </a:cubicBezTo>
                  <a:moveTo>
                    <a:pt x="181" y="379"/>
                  </a:moveTo>
                  <a:cubicBezTo>
                    <a:pt x="182" y="377"/>
                    <a:pt x="184" y="374"/>
                    <a:pt x="186" y="372"/>
                  </a:cubicBezTo>
                  <a:cubicBezTo>
                    <a:pt x="178" y="378"/>
                    <a:pt x="178" y="378"/>
                    <a:pt x="178" y="378"/>
                  </a:cubicBezTo>
                  <a:cubicBezTo>
                    <a:pt x="179" y="378"/>
                    <a:pt x="180" y="379"/>
                    <a:pt x="181" y="379"/>
                  </a:cubicBezTo>
                  <a:moveTo>
                    <a:pt x="181" y="391"/>
                  </a:moveTo>
                  <a:cubicBezTo>
                    <a:pt x="198" y="369"/>
                    <a:pt x="198" y="369"/>
                    <a:pt x="198" y="369"/>
                  </a:cubicBezTo>
                  <a:cubicBezTo>
                    <a:pt x="188" y="374"/>
                    <a:pt x="188" y="374"/>
                    <a:pt x="188" y="374"/>
                  </a:cubicBezTo>
                  <a:cubicBezTo>
                    <a:pt x="178" y="389"/>
                    <a:pt x="178" y="389"/>
                    <a:pt x="178" y="389"/>
                  </a:cubicBezTo>
                  <a:cubicBezTo>
                    <a:pt x="179" y="390"/>
                    <a:pt x="180" y="390"/>
                    <a:pt x="181" y="391"/>
                  </a:cubicBezTo>
                  <a:moveTo>
                    <a:pt x="189" y="351"/>
                  </a:moveTo>
                  <a:cubicBezTo>
                    <a:pt x="190" y="353"/>
                    <a:pt x="192" y="353"/>
                    <a:pt x="193" y="355"/>
                  </a:cubicBezTo>
                  <a:cubicBezTo>
                    <a:pt x="197" y="344"/>
                    <a:pt x="197" y="344"/>
                    <a:pt x="197" y="344"/>
                  </a:cubicBezTo>
                  <a:cubicBezTo>
                    <a:pt x="189" y="351"/>
                    <a:pt x="189" y="351"/>
                    <a:pt x="189" y="351"/>
                  </a:cubicBezTo>
                  <a:moveTo>
                    <a:pt x="316" y="181"/>
                  </a:moveTo>
                  <a:cubicBezTo>
                    <a:pt x="321" y="177"/>
                    <a:pt x="325" y="173"/>
                    <a:pt x="330" y="169"/>
                  </a:cubicBezTo>
                  <a:cubicBezTo>
                    <a:pt x="329" y="168"/>
                    <a:pt x="328" y="167"/>
                    <a:pt x="328" y="166"/>
                  </a:cubicBezTo>
                  <a:cubicBezTo>
                    <a:pt x="323" y="170"/>
                    <a:pt x="318" y="174"/>
                    <a:pt x="313" y="178"/>
                  </a:cubicBezTo>
                  <a:cubicBezTo>
                    <a:pt x="314" y="179"/>
                    <a:pt x="315" y="180"/>
                    <a:pt x="316" y="181"/>
                  </a:cubicBezTo>
                  <a:moveTo>
                    <a:pt x="378" y="193"/>
                  </a:moveTo>
                  <a:cubicBezTo>
                    <a:pt x="381" y="191"/>
                    <a:pt x="381" y="187"/>
                    <a:pt x="383" y="185"/>
                  </a:cubicBezTo>
                  <a:cubicBezTo>
                    <a:pt x="373" y="191"/>
                    <a:pt x="373" y="191"/>
                    <a:pt x="373" y="191"/>
                  </a:cubicBezTo>
                  <a:cubicBezTo>
                    <a:pt x="373" y="177"/>
                    <a:pt x="373" y="177"/>
                    <a:pt x="373" y="177"/>
                  </a:cubicBezTo>
                  <a:cubicBezTo>
                    <a:pt x="358" y="191"/>
                    <a:pt x="358" y="191"/>
                    <a:pt x="358" y="191"/>
                  </a:cubicBezTo>
                  <a:cubicBezTo>
                    <a:pt x="354" y="194"/>
                    <a:pt x="347" y="201"/>
                    <a:pt x="354" y="201"/>
                  </a:cubicBezTo>
                  <a:cubicBezTo>
                    <a:pt x="360" y="201"/>
                    <a:pt x="374" y="194"/>
                    <a:pt x="378" y="193"/>
                  </a:cubicBezTo>
                  <a:moveTo>
                    <a:pt x="316" y="167"/>
                  </a:moveTo>
                  <a:cubicBezTo>
                    <a:pt x="335" y="160"/>
                    <a:pt x="335" y="160"/>
                    <a:pt x="335" y="160"/>
                  </a:cubicBezTo>
                  <a:cubicBezTo>
                    <a:pt x="348" y="148"/>
                    <a:pt x="348" y="148"/>
                    <a:pt x="348" y="148"/>
                  </a:cubicBezTo>
                  <a:cubicBezTo>
                    <a:pt x="339" y="150"/>
                    <a:pt x="339" y="150"/>
                    <a:pt x="339" y="150"/>
                  </a:cubicBezTo>
                  <a:cubicBezTo>
                    <a:pt x="316" y="167"/>
                    <a:pt x="316" y="167"/>
                    <a:pt x="316" y="167"/>
                  </a:cubicBezTo>
                  <a:moveTo>
                    <a:pt x="339" y="150"/>
                  </a:moveTo>
                  <a:cubicBezTo>
                    <a:pt x="348" y="148"/>
                    <a:pt x="348" y="148"/>
                    <a:pt x="348" y="148"/>
                  </a:cubicBezTo>
                  <a:cubicBezTo>
                    <a:pt x="352" y="138"/>
                    <a:pt x="352" y="138"/>
                    <a:pt x="352" y="138"/>
                  </a:cubicBezTo>
                  <a:cubicBezTo>
                    <a:pt x="328" y="152"/>
                    <a:pt x="328" y="152"/>
                    <a:pt x="328" y="152"/>
                  </a:cubicBezTo>
                  <a:cubicBezTo>
                    <a:pt x="339" y="150"/>
                    <a:pt x="339" y="150"/>
                    <a:pt x="339" y="150"/>
                  </a:cubicBezTo>
                  <a:moveTo>
                    <a:pt x="359" y="158"/>
                  </a:moveTo>
                  <a:cubicBezTo>
                    <a:pt x="361" y="156"/>
                    <a:pt x="364" y="154"/>
                    <a:pt x="366" y="152"/>
                  </a:cubicBezTo>
                  <a:cubicBezTo>
                    <a:pt x="365" y="151"/>
                    <a:pt x="364" y="150"/>
                    <a:pt x="363" y="150"/>
                  </a:cubicBezTo>
                  <a:cubicBezTo>
                    <a:pt x="354" y="154"/>
                    <a:pt x="354" y="154"/>
                    <a:pt x="354" y="154"/>
                  </a:cubicBezTo>
                  <a:cubicBezTo>
                    <a:pt x="356" y="155"/>
                    <a:pt x="357" y="157"/>
                    <a:pt x="359" y="158"/>
                  </a:cubicBezTo>
                  <a:moveTo>
                    <a:pt x="360" y="159"/>
                  </a:moveTo>
                  <a:cubicBezTo>
                    <a:pt x="363" y="158"/>
                    <a:pt x="365" y="155"/>
                    <a:pt x="367" y="153"/>
                  </a:cubicBezTo>
                  <a:cubicBezTo>
                    <a:pt x="367" y="153"/>
                    <a:pt x="366" y="152"/>
                    <a:pt x="366" y="152"/>
                  </a:cubicBezTo>
                  <a:cubicBezTo>
                    <a:pt x="364" y="154"/>
                    <a:pt x="361" y="156"/>
                    <a:pt x="359" y="158"/>
                  </a:cubicBezTo>
                  <a:cubicBezTo>
                    <a:pt x="359" y="159"/>
                    <a:pt x="360" y="159"/>
                    <a:pt x="360" y="159"/>
                  </a:cubicBezTo>
                  <a:moveTo>
                    <a:pt x="365" y="163"/>
                  </a:moveTo>
                  <a:cubicBezTo>
                    <a:pt x="372" y="158"/>
                    <a:pt x="379" y="151"/>
                    <a:pt x="387" y="146"/>
                  </a:cubicBezTo>
                  <a:cubicBezTo>
                    <a:pt x="367" y="153"/>
                    <a:pt x="367" y="153"/>
                    <a:pt x="367" y="153"/>
                  </a:cubicBezTo>
                  <a:cubicBezTo>
                    <a:pt x="365" y="155"/>
                    <a:pt x="363" y="158"/>
                    <a:pt x="360" y="159"/>
                  </a:cubicBezTo>
                  <a:cubicBezTo>
                    <a:pt x="362" y="160"/>
                    <a:pt x="364" y="162"/>
                    <a:pt x="365" y="163"/>
                  </a:cubicBezTo>
                  <a:moveTo>
                    <a:pt x="328" y="152"/>
                  </a:moveTo>
                  <a:cubicBezTo>
                    <a:pt x="352" y="138"/>
                    <a:pt x="352" y="138"/>
                    <a:pt x="352" y="138"/>
                  </a:cubicBezTo>
                  <a:cubicBezTo>
                    <a:pt x="351" y="137"/>
                    <a:pt x="351" y="136"/>
                    <a:pt x="350" y="135"/>
                  </a:cubicBezTo>
                  <a:cubicBezTo>
                    <a:pt x="350" y="134"/>
                    <a:pt x="349" y="133"/>
                    <a:pt x="349" y="132"/>
                  </a:cubicBezTo>
                  <a:cubicBezTo>
                    <a:pt x="349" y="133"/>
                    <a:pt x="350" y="134"/>
                    <a:pt x="350" y="135"/>
                  </a:cubicBezTo>
                  <a:cubicBezTo>
                    <a:pt x="366" y="126"/>
                    <a:pt x="366" y="126"/>
                    <a:pt x="366" y="126"/>
                  </a:cubicBezTo>
                  <a:cubicBezTo>
                    <a:pt x="374" y="119"/>
                    <a:pt x="374" y="119"/>
                    <a:pt x="374" y="119"/>
                  </a:cubicBezTo>
                  <a:cubicBezTo>
                    <a:pt x="355" y="125"/>
                    <a:pt x="355" y="125"/>
                    <a:pt x="355" y="125"/>
                  </a:cubicBezTo>
                  <a:cubicBezTo>
                    <a:pt x="352" y="127"/>
                    <a:pt x="350" y="128"/>
                    <a:pt x="347" y="130"/>
                  </a:cubicBezTo>
                  <a:cubicBezTo>
                    <a:pt x="334" y="144"/>
                    <a:pt x="334" y="144"/>
                    <a:pt x="334" y="144"/>
                  </a:cubicBezTo>
                  <a:cubicBezTo>
                    <a:pt x="327" y="151"/>
                    <a:pt x="327" y="151"/>
                    <a:pt x="327" y="151"/>
                  </a:cubicBezTo>
                  <a:cubicBezTo>
                    <a:pt x="334" y="144"/>
                    <a:pt x="334" y="144"/>
                    <a:pt x="334" y="144"/>
                  </a:cubicBezTo>
                  <a:cubicBezTo>
                    <a:pt x="327" y="151"/>
                    <a:pt x="327" y="151"/>
                    <a:pt x="327" y="151"/>
                  </a:cubicBezTo>
                  <a:cubicBezTo>
                    <a:pt x="328" y="151"/>
                    <a:pt x="328" y="152"/>
                    <a:pt x="328" y="152"/>
                  </a:cubicBezTo>
                  <a:moveTo>
                    <a:pt x="379" y="112"/>
                  </a:moveTo>
                  <a:cubicBezTo>
                    <a:pt x="388" y="107"/>
                    <a:pt x="388" y="107"/>
                    <a:pt x="388" y="107"/>
                  </a:cubicBezTo>
                  <a:cubicBezTo>
                    <a:pt x="379" y="112"/>
                    <a:pt x="379" y="112"/>
                    <a:pt x="379" y="112"/>
                  </a:cubicBezTo>
                  <a:cubicBezTo>
                    <a:pt x="371" y="116"/>
                    <a:pt x="371" y="116"/>
                    <a:pt x="371" y="116"/>
                  </a:cubicBezTo>
                  <a:cubicBezTo>
                    <a:pt x="379" y="112"/>
                    <a:pt x="379" y="112"/>
                    <a:pt x="379" y="112"/>
                  </a:cubicBezTo>
                  <a:moveTo>
                    <a:pt x="404" y="125"/>
                  </a:moveTo>
                  <a:cubicBezTo>
                    <a:pt x="405" y="126"/>
                    <a:pt x="406" y="127"/>
                    <a:pt x="407" y="127"/>
                  </a:cubicBezTo>
                  <a:cubicBezTo>
                    <a:pt x="412" y="120"/>
                    <a:pt x="412" y="120"/>
                    <a:pt x="412" y="120"/>
                  </a:cubicBezTo>
                  <a:cubicBezTo>
                    <a:pt x="400" y="122"/>
                    <a:pt x="400" y="122"/>
                    <a:pt x="400" y="122"/>
                  </a:cubicBezTo>
                  <a:cubicBezTo>
                    <a:pt x="395" y="125"/>
                    <a:pt x="390" y="129"/>
                    <a:pt x="385" y="133"/>
                  </a:cubicBezTo>
                  <a:cubicBezTo>
                    <a:pt x="387" y="134"/>
                    <a:pt x="388" y="135"/>
                    <a:pt x="389" y="136"/>
                  </a:cubicBezTo>
                  <a:cubicBezTo>
                    <a:pt x="394" y="132"/>
                    <a:pt x="399" y="129"/>
                    <a:pt x="404" y="125"/>
                  </a:cubicBezTo>
                  <a:moveTo>
                    <a:pt x="443" y="28"/>
                  </a:moveTo>
                  <a:cubicBezTo>
                    <a:pt x="423" y="39"/>
                    <a:pt x="423" y="39"/>
                    <a:pt x="423" y="39"/>
                  </a:cubicBezTo>
                  <a:cubicBezTo>
                    <a:pt x="448" y="26"/>
                    <a:pt x="448" y="26"/>
                    <a:pt x="448" y="26"/>
                  </a:cubicBezTo>
                  <a:cubicBezTo>
                    <a:pt x="449" y="25"/>
                    <a:pt x="450" y="25"/>
                    <a:pt x="451" y="24"/>
                  </a:cubicBezTo>
                  <a:cubicBezTo>
                    <a:pt x="437" y="30"/>
                    <a:pt x="437" y="30"/>
                    <a:pt x="437" y="30"/>
                  </a:cubicBezTo>
                  <a:cubicBezTo>
                    <a:pt x="443" y="28"/>
                    <a:pt x="443" y="28"/>
                    <a:pt x="443" y="28"/>
                  </a:cubicBezTo>
                  <a:moveTo>
                    <a:pt x="456" y="87"/>
                  </a:moveTo>
                  <a:cubicBezTo>
                    <a:pt x="449" y="93"/>
                    <a:pt x="449" y="93"/>
                    <a:pt x="449" y="93"/>
                  </a:cubicBezTo>
                  <a:cubicBezTo>
                    <a:pt x="456" y="87"/>
                    <a:pt x="456" y="87"/>
                    <a:pt x="456" y="87"/>
                  </a:cubicBezTo>
                  <a:moveTo>
                    <a:pt x="442" y="99"/>
                  </a:moveTo>
                  <a:cubicBezTo>
                    <a:pt x="449" y="93"/>
                    <a:pt x="449" y="93"/>
                    <a:pt x="449" y="93"/>
                  </a:cubicBezTo>
                  <a:cubicBezTo>
                    <a:pt x="442" y="99"/>
                    <a:pt x="442" y="99"/>
                    <a:pt x="442" y="99"/>
                  </a:cubicBezTo>
                  <a:moveTo>
                    <a:pt x="442" y="99"/>
                  </a:moveTo>
                  <a:cubicBezTo>
                    <a:pt x="437" y="107"/>
                    <a:pt x="437" y="107"/>
                    <a:pt x="437" y="107"/>
                  </a:cubicBezTo>
                  <a:cubicBezTo>
                    <a:pt x="442" y="99"/>
                    <a:pt x="442" y="99"/>
                    <a:pt x="442" y="99"/>
                  </a:cubicBezTo>
                  <a:moveTo>
                    <a:pt x="125" y="413"/>
                  </a:moveTo>
                  <a:cubicBezTo>
                    <a:pt x="118" y="420"/>
                    <a:pt x="118" y="420"/>
                    <a:pt x="118" y="420"/>
                  </a:cubicBezTo>
                  <a:cubicBezTo>
                    <a:pt x="125" y="413"/>
                    <a:pt x="125" y="413"/>
                    <a:pt x="125" y="413"/>
                  </a:cubicBezTo>
                  <a:moveTo>
                    <a:pt x="130" y="408"/>
                  </a:moveTo>
                  <a:cubicBezTo>
                    <a:pt x="125" y="413"/>
                    <a:pt x="125" y="413"/>
                    <a:pt x="125" y="413"/>
                  </a:cubicBezTo>
                  <a:cubicBezTo>
                    <a:pt x="130" y="408"/>
                    <a:pt x="130" y="408"/>
                    <a:pt x="130" y="408"/>
                  </a:cubicBezTo>
                  <a:moveTo>
                    <a:pt x="132" y="410"/>
                  </a:moveTo>
                  <a:cubicBezTo>
                    <a:pt x="134" y="407"/>
                    <a:pt x="135" y="405"/>
                    <a:pt x="137" y="402"/>
                  </a:cubicBezTo>
                  <a:cubicBezTo>
                    <a:pt x="130" y="408"/>
                    <a:pt x="130" y="408"/>
                    <a:pt x="130" y="408"/>
                  </a:cubicBezTo>
                  <a:cubicBezTo>
                    <a:pt x="137" y="402"/>
                    <a:pt x="137" y="402"/>
                    <a:pt x="137" y="402"/>
                  </a:cubicBezTo>
                  <a:cubicBezTo>
                    <a:pt x="135" y="405"/>
                    <a:pt x="134" y="407"/>
                    <a:pt x="132" y="410"/>
                  </a:cubicBezTo>
                  <a:moveTo>
                    <a:pt x="139" y="404"/>
                  </a:moveTo>
                  <a:cubicBezTo>
                    <a:pt x="138" y="403"/>
                    <a:pt x="138" y="403"/>
                    <a:pt x="137" y="402"/>
                  </a:cubicBezTo>
                  <a:cubicBezTo>
                    <a:pt x="138" y="403"/>
                    <a:pt x="138" y="403"/>
                    <a:pt x="139" y="404"/>
                  </a:cubicBezTo>
                  <a:moveTo>
                    <a:pt x="146" y="398"/>
                  </a:moveTo>
                  <a:cubicBezTo>
                    <a:pt x="139" y="404"/>
                    <a:pt x="139" y="404"/>
                    <a:pt x="139" y="404"/>
                  </a:cubicBezTo>
                  <a:cubicBezTo>
                    <a:pt x="146" y="398"/>
                    <a:pt x="146" y="398"/>
                    <a:pt x="146" y="398"/>
                  </a:cubicBezTo>
                  <a:moveTo>
                    <a:pt x="146" y="398"/>
                  </a:moveTo>
                  <a:cubicBezTo>
                    <a:pt x="152" y="392"/>
                    <a:pt x="152" y="392"/>
                    <a:pt x="152" y="392"/>
                  </a:cubicBezTo>
                  <a:cubicBezTo>
                    <a:pt x="146" y="398"/>
                    <a:pt x="146" y="398"/>
                    <a:pt x="146" y="398"/>
                  </a:cubicBezTo>
                  <a:moveTo>
                    <a:pt x="150" y="402"/>
                  </a:moveTo>
                  <a:cubicBezTo>
                    <a:pt x="151" y="399"/>
                    <a:pt x="153" y="396"/>
                    <a:pt x="155" y="394"/>
                  </a:cubicBezTo>
                  <a:cubicBezTo>
                    <a:pt x="153" y="396"/>
                    <a:pt x="151" y="399"/>
                    <a:pt x="150" y="402"/>
                  </a:cubicBezTo>
                  <a:cubicBezTo>
                    <a:pt x="151" y="399"/>
                    <a:pt x="153" y="396"/>
                    <a:pt x="155" y="394"/>
                  </a:cubicBezTo>
                  <a:cubicBezTo>
                    <a:pt x="154" y="393"/>
                    <a:pt x="153" y="393"/>
                    <a:pt x="152" y="392"/>
                  </a:cubicBezTo>
                  <a:cubicBezTo>
                    <a:pt x="153" y="393"/>
                    <a:pt x="154" y="393"/>
                    <a:pt x="155" y="394"/>
                  </a:cubicBezTo>
                  <a:cubicBezTo>
                    <a:pt x="157" y="384"/>
                    <a:pt x="157" y="384"/>
                    <a:pt x="157" y="384"/>
                  </a:cubicBezTo>
                  <a:cubicBezTo>
                    <a:pt x="155" y="394"/>
                    <a:pt x="155" y="394"/>
                    <a:pt x="155" y="394"/>
                  </a:cubicBezTo>
                  <a:cubicBezTo>
                    <a:pt x="153" y="396"/>
                    <a:pt x="151" y="399"/>
                    <a:pt x="150" y="402"/>
                  </a:cubicBezTo>
                  <a:moveTo>
                    <a:pt x="130" y="353"/>
                  </a:moveTo>
                  <a:cubicBezTo>
                    <a:pt x="135" y="343"/>
                    <a:pt x="135" y="343"/>
                    <a:pt x="135" y="343"/>
                  </a:cubicBezTo>
                  <a:cubicBezTo>
                    <a:pt x="130" y="353"/>
                    <a:pt x="130" y="353"/>
                    <a:pt x="130" y="353"/>
                  </a:cubicBezTo>
                  <a:moveTo>
                    <a:pt x="131" y="353"/>
                  </a:moveTo>
                  <a:cubicBezTo>
                    <a:pt x="130" y="353"/>
                    <a:pt x="130" y="353"/>
                    <a:pt x="130" y="353"/>
                  </a:cubicBezTo>
                  <a:cubicBezTo>
                    <a:pt x="131" y="353"/>
                    <a:pt x="131" y="353"/>
                    <a:pt x="131" y="353"/>
                  </a:cubicBezTo>
                  <a:moveTo>
                    <a:pt x="132" y="352"/>
                  </a:moveTo>
                  <a:cubicBezTo>
                    <a:pt x="132" y="352"/>
                    <a:pt x="131" y="352"/>
                    <a:pt x="131" y="353"/>
                  </a:cubicBezTo>
                  <a:cubicBezTo>
                    <a:pt x="131" y="352"/>
                    <a:pt x="132" y="352"/>
                    <a:pt x="132" y="352"/>
                  </a:cubicBezTo>
                  <a:moveTo>
                    <a:pt x="133" y="351"/>
                  </a:moveTo>
                  <a:cubicBezTo>
                    <a:pt x="132" y="351"/>
                    <a:pt x="132" y="352"/>
                    <a:pt x="132" y="352"/>
                  </a:cubicBezTo>
                  <a:cubicBezTo>
                    <a:pt x="132" y="352"/>
                    <a:pt x="132" y="351"/>
                    <a:pt x="133" y="351"/>
                  </a:cubicBezTo>
                  <a:moveTo>
                    <a:pt x="133" y="351"/>
                  </a:moveTo>
                  <a:cubicBezTo>
                    <a:pt x="133" y="351"/>
                    <a:pt x="133" y="351"/>
                    <a:pt x="133" y="351"/>
                  </a:cubicBezTo>
                  <a:cubicBezTo>
                    <a:pt x="133" y="351"/>
                    <a:pt x="133" y="351"/>
                    <a:pt x="133" y="351"/>
                  </a:cubicBezTo>
                  <a:moveTo>
                    <a:pt x="134" y="350"/>
                  </a:moveTo>
                  <a:cubicBezTo>
                    <a:pt x="134" y="350"/>
                    <a:pt x="134" y="350"/>
                    <a:pt x="133" y="351"/>
                  </a:cubicBezTo>
                  <a:cubicBezTo>
                    <a:pt x="134" y="350"/>
                    <a:pt x="134" y="350"/>
                    <a:pt x="134" y="350"/>
                  </a:cubicBezTo>
                  <a:moveTo>
                    <a:pt x="135" y="349"/>
                  </a:moveTo>
                  <a:cubicBezTo>
                    <a:pt x="135" y="350"/>
                    <a:pt x="134" y="350"/>
                    <a:pt x="134" y="350"/>
                  </a:cubicBezTo>
                  <a:cubicBezTo>
                    <a:pt x="134" y="350"/>
                    <a:pt x="135" y="350"/>
                    <a:pt x="135" y="349"/>
                  </a:cubicBezTo>
                  <a:moveTo>
                    <a:pt x="135" y="349"/>
                  </a:moveTo>
                  <a:cubicBezTo>
                    <a:pt x="135" y="349"/>
                    <a:pt x="135" y="349"/>
                    <a:pt x="135" y="349"/>
                  </a:cubicBezTo>
                  <a:cubicBezTo>
                    <a:pt x="135" y="349"/>
                    <a:pt x="135" y="349"/>
                    <a:pt x="135" y="349"/>
                  </a:cubicBezTo>
                  <a:moveTo>
                    <a:pt x="136" y="348"/>
                  </a:moveTo>
                  <a:cubicBezTo>
                    <a:pt x="136" y="348"/>
                    <a:pt x="136" y="349"/>
                    <a:pt x="135" y="349"/>
                  </a:cubicBezTo>
                  <a:cubicBezTo>
                    <a:pt x="136" y="349"/>
                    <a:pt x="136" y="348"/>
                    <a:pt x="136" y="348"/>
                  </a:cubicBezTo>
                  <a:moveTo>
                    <a:pt x="137" y="347"/>
                  </a:moveTo>
                  <a:cubicBezTo>
                    <a:pt x="137" y="348"/>
                    <a:pt x="136" y="348"/>
                    <a:pt x="136" y="348"/>
                  </a:cubicBezTo>
                  <a:cubicBezTo>
                    <a:pt x="136" y="348"/>
                    <a:pt x="137" y="348"/>
                    <a:pt x="137" y="347"/>
                  </a:cubicBezTo>
                  <a:moveTo>
                    <a:pt x="138" y="347"/>
                  </a:moveTo>
                  <a:cubicBezTo>
                    <a:pt x="137" y="347"/>
                    <a:pt x="137" y="347"/>
                    <a:pt x="137" y="347"/>
                  </a:cubicBezTo>
                  <a:cubicBezTo>
                    <a:pt x="137" y="347"/>
                    <a:pt x="137" y="347"/>
                    <a:pt x="138" y="347"/>
                  </a:cubicBezTo>
                  <a:moveTo>
                    <a:pt x="138" y="346"/>
                  </a:moveTo>
                  <a:cubicBezTo>
                    <a:pt x="138" y="347"/>
                    <a:pt x="138" y="347"/>
                    <a:pt x="138" y="347"/>
                  </a:cubicBezTo>
                  <a:cubicBezTo>
                    <a:pt x="138" y="346"/>
                    <a:pt x="138" y="346"/>
                    <a:pt x="138" y="346"/>
                  </a:cubicBezTo>
                  <a:moveTo>
                    <a:pt x="139" y="346"/>
                  </a:moveTo>
                  <a:cubicBezTo>
                    <a:pt x="138" y="346"/>
                    <a:pt x="138" y="346"/>
                    <a:pt x="138" y="346"/>
                  </a:cubicBezTo>
                  <a:cubicBezTo>
                    <a:pt x="138" y="346"/>
                    <a:pt x="138" y="346"/>
                    <a:pt x="139" y="346"/>
                  </a:cubicBezTo>
                  <a:moveTo>
                    <a:pt x="139" y="345"/>
                  </a:moveTo>
                  <a:cubicBezTo>
                    <a:pt x="139" y="345"/>
                    <a:pt x="139" y="345"/>
                    <a:pt x="139" y="346"/>
                  </a:cubicBezTo>
                  <a:cubicBezTo>
                    <a:pt x="139" y="345"/>
                    <a:pt x="139" y="345"/>
                    <a:pt x="139" y="345"/>
                  </a:cubicBezTo>
                  <a:moveTo>
                    <a:pt x="140" y="345"/>
                  </a:moveTo>
                  <a:cubicBezTo>
                    <a:pt x="140" y="345"/>
                    <a:pt x="139" y="345"/>
                    <a:pt x="139" y="345"/>
                  </a:cubicBezTo>
                  <a:cubicBezTo>
                    <a:pt x="139" y="345"/>
                    <a:pt x="140" y="345"/>
                    <a:pt x="140" y="345"/>
                  </a:cubicBezTo>
                  <a:moveTo>
                    <a:pt x="140" y="344"/>
                  </a:moveTo>
                  <a:cubicBezTo>
                    <a:pt x="140" y="344"/>
                    <a:pt x="140" y="345"/>
                    <a:pt x="140" y="345"/>
                  </a:cubicBezTo>
                  <a:cubicBezTo>
                    <a:pt x="140" y="345"/>
                    <a:pt x="140" y="344"/>
                    <a:pt x="140" y="344"/>
                  </a:cubicBezTo>
                  <a:moveTo>
                    <a:pt x="141" y="343"/>
                  </a:moveTo>
                  <a:cubicBezTo>
                    <a:pt x="141" y="343"/>
                    <a:pt x="141" y="344"/>
                    <a:pt x="141" y="344"/>
                  </a:cubicBezTo>
                  <a:cubicBezTo>
                    <a:pt x="141" y="344"/>
                    <a:pt x="141" y="343"/>
                    <a:pt x="141" y="343"/>
                  </a:cubicBezTo>
                  <a:moveTo>
                    <a:pt x="141" y="343"/>
                  </a:moveTo>
                  <a:cubicBezTo>
                    <a:pt x="141" y="343"/>
                    <a:pt x="141" y="343"/>
                    <a:pt x="141" y="343"/>
                  </a:cubicBezTo>
                  <a:cubicBezTo>
                    <a:pt x="141" y="343"/>
                    <a:pt x="141" y="343"/>
                    <a:pt x="141" y="343"/>
                  </a:cubicBezTo>
                  <a:moveTo>
                    <a:pt x="142" y="343"/>
                  </a:moveTo>
                  <a:cubicBezTo>
                    <a:pt x="142" y="343"/>
                    <a:pt x="141" y="343"/>
                    <a:pt x="141" y="343"/>
                  </a:cubicBezTo>
                  <a:cubicBezTo>
                    <a:pt x="141" y="343"/>
                    <a:pt x="142" y="343"/>
                    <a:pt x="142" y="343"/>
                  </a:cubicBezTo>
                  <a:moveTo>
                    <a:pt x="142" y="342"/>
                  </a:moveTo>
                  <a:cubicBezTo>
                    <a:pt x="142" y="342"/>
                    <a:pt x="142" y="342"/>
                    <a:pt x="142" y="343"/>
                  </a:cubicBezTo>
                  <a:cubicBezTo>
                    <a:pt x="142" y="342"/>
                    <a:pt x="142" y="342"/>
                    <a:pt x="142" y="342"/>
                  </a:cubicBezTo>
                  <a:moveTo>
                    <a:pt x="143" y="342"/>
                  </a:moveTo>
                  <a:cubicBezTo>
                    <a:pt x="142" y="342"/>
                    <a:pt x="142" y="342"/>
                    <a:pt x="142" y="342"/>
                  </a:cubicBezTo>
                  <a:cubicBezTo>
                    <a:pt x="142" y="342"/>
                    <a:pt x="142" y="342"/>
                    <a:pt x="143" y="342"/>
                  </a:cubicBezTo>
                  <a:moveTo>
                    <a:pt x="143" y="341"/>
                  </a:moveTo>
                  <a:cubicBezTo>
                    <a:pt x="143" y="342"/>
                    <a:pt x="143" y="342"/>
                    <a:pt x="143" y="342"/>
                  </a:cubicBezTo>
                  <a:cubicBezTo>
                    <a:pt x="143" y="341"/>
                    <a:pt x="143" y="341"/>
                    <a:pt x="143" y="341"/>
                  </a:cubicBezTo>
                  <a:moveTo>
                    <a:pt x="143" y="341"/>
                  </a:moveTo>
                  <a:cubicBezTo>
                    <a:pt x="143" y="341"/>
                    <a:pt x="143" y="341"/>
                    <a:pt x="143" y="341"/>
                  </a:cubicBezTo>
                  <a:cubicBezTo>
                    <a:pt x="143" y="341"/>
                    <a:pt x="143" y="341"/>
                    <a:pt x="143" y="341"/>
                  </a:cubicBezTo>
                  <a:moveTo>
                    <a:pt x="144" y="340"/>
                  </a:moveTo>
                  <a:cubicBezTo>
                    <a:pt x="144" y="340"/>
                    <a:pt x="143" y="340"/>
                    <a:pt x="143" y="341"/>
                  </a:cubicBezTo>
                  <a:cubicBezTo>
                    <a:pt x="143" y="340"/>
                    <a:pt x="144" y="340"/>
                    <a:pt x="144" y="340"/>
                  </a:cubicBezTo>
                  <a:moveTo>
                    <a:pt x="144" y="340"/>
                  </a:moveTo>
                  <a:cubicBezTo>
                    <a:pt x="144" y="340"/>
                    <a:pt x="144" y="340"/>
                    <a:pt x="144" y="340"/>
                  </a:cubicBezTo>
                  <a:cubicBezTo>
                    <a:pt x="144" y="340"/>
                    <a:pt x="144" y="340"/>
                    <a:pt x="144" y="340"/>
                  </a:cubicBezTo>
                  <a:moveTo>
                    <a:pt x="145" y="339"/>
                  </a:moveTo>
                  <a:cubicBezTo>
                    <a:pt x="144" y="339"/>
                    <a:pt x="144" y="339"/>
                    <a:pt x="144" y="339"/>
                  </a:cubicBezTo>
                  <a:cubicBezTo>
                    <a:pt x="145" y="339"/>
                    <a:pt x="145" y="339"/>
                    <a:pt x="145" y="339"/>
                  </a:cubicBezTo>
                  <a:moveTo>
                    <a:pt x="145" y="338"/>
                  </a:moveTo>
                  <a:cubicBezTo>
                    <a:pt x="145" y="339"/>
                    <a:pt x="145" y="339"/>
                    <a:pt x="145" y="339"/>
                  </a:cubicBezTo>
                  <a:cubicBezTo>
                    <a:pt x="145" y="339"/>
                    <a:pt x="145" y="339"/>
                    <a:pt x="145" y="338"/>
                  </a:cubicBezTo>
                  <a:moveTo>
                    <a:pt x="145" y="338"/>
                  </a:moveTo>
                  <a:cubicBezTo>
                    <a:pt x="145" y="338"/>
                    <a:pt x="145" y="338"/>
                    <a:pt x="145" y="338"/>
                  </a:cubicBezTo>
                  <a:cubicBezTo>
                    <a:pt x="145" y="338"/>
                    <a:pt x="145" y="338"/>
                    <a:pt x="145" y="338"/>
                  </a:cubicBezTo>
                  <a:moveTo>
                    <a:pt x="146" y="337"/>
                  </a:moveTo>
                  <a:cubicBezTo>
                    <a:pt x="146" y="337"/>
                    <a:pt x="146" y="338"/>
                    <a:pt x="145" y="338"/>
                  </a:cubicBezTo>
                  <a:cubicBezTo>
                    <a:pt x="146" y="338"/>
                    <a:pt x="146" y="338"/>
                    <a:pt x="146" y="338"/>
                  </a:cubicBezTo>
                  <a:moveTo>
                    <a:pt x="146" y="337"/>
                  </a:moveTo>
                  <a:cubicBezTo>
                    <a:pt x="146" y="337"/>
                    <a:pt x="146" y="337"/>
                    <a:pt x="146" y="337"/>
                  </a:cubicBezTo>
                  <a:cubicBezTo>
                    <a:pt x="146" y="337"/>
                    <a:pt x="146" y="337"/>
                    <a:pt x="146" y="337"/>
                  </a:cubicBezTo>
                  <a:moveTo>
                    <a:pt x="146" y="337"/>
                  </a:moveTo>
                  <a:cubicBezTo>
                    <a:pt x="146" y="337"/>
                    <a:pt x="146" y="337"/>
                    <a:pt x="146" y="337"/>
                  </a:cubicBezTo>
                  <a:cubicBezTo>
                    <a:pt x="146" y="337"/>
                    <a:pt x="146" y="337"/>
                    <a:pt x="146" y="337"/>
                  </a:cubicBezTo>
                  <a:moveTo>
                    <a:pt x="146" y="336"/>
                  </a:moveTo>
                  <a:cubicBezTo>
                    <a:pt x="146" y="336"/>
                    <a:pt x="146" y="337"/>
                    <a:pt x="146" y="337"/>
                  </a:cubicBezTo>
                  <a:cubicBezTo>
                    <a:pt x="146" y="337"/>
                    <a:pt x="146" y="337"/>
                    <a:pt x="146" y="337"/>
                  </a:cubicBezTo>
                  <a:moveTo>
                    <a:pt x="146" y="336"/>
                  </a:moveTo>
                  <a:cubicBezTo>
                    <a:pt x="147" y="336"/>
                    <a:pt x="147" y="336"/>
                    <a:pt x="147" y="336"/>
                  </a:cubicBezTo>
                  <a:cubicBezTo>
                    <a:pt x="147" y="336"/>
                    <a:pt x="147" y="336"/>
                    <a:pt x="147" y="336"/>
                  </a:cubicBezTo>
                  <a:moveTo>
                    <a:pt x="157" y="384"/>
                  </a:moveTo>
                  <a:cubicBezTo>
                    <a:pt x="169" y="370"/>
                    <a:pt x="169" y="370"/>
                    <a:pt x="169" y="370"/>
                  </a:cubicBezTo>
                  <a:cubicBezTo>
                    <a:pt x="157" y="384"/>
                    <a:pt x="157" y="384"/>
                    <a:pt x="157" y="384"/>
                  </a:cubicBezTo>
                  <a:moveTo>
                    <a:pt x="174" y="374"/>
                  </a:moveTo>
                  <a:cubicBezTo>
                    <a:pt x="175" y="371"/>
                    <a:pt x="177" y="369"/>
                    <a:pt x="179" y="366"/>
                  </a:cubicBezTo>
                  <a:cubicBezTo>
                    <a:pt x="171" y="372"/>
                    <a:pt x="171" y="372"/>
                    <a:pt x="171" y="372"/>
                  </a:cubicBezTo>
                  <a:cubicBezTo>
                    <a:pt x="179" y="366"/>
                    <a:pt x="179" y="366"/>
                    <a:pt x="179" y="366"/>
                  </a:cubicBezTo>
                  <a:cubicBezTo>
                    <a:pt x="177" y="369"/>
                    <a:pt x="175" y="371"/>
                    <a:pt x="174" y="374"/>
                  </a:cubicBezTo>
                  <a:moveTo>
                    <a:pt x="179" y="366"/>
                  </a:moveTo>
                  <a:cubicBezTo>
                    <a:pt x="181" y="362"/>
                    <a:pt x="184" y="358"/>
                    <a:pt x="187" y="353"/>
                  </a:cubicBezTo>
                  <a:cubicBezTo>
                    <a:pt x="184" y="358"/>
                    <a:pt x="181" y="362"/>
                    <a:pt x="179" y="366"/>
                  </a:cubicBezTo>
                  <a:moveTo>
                    <a:pt x="187" y="353"/>
                  </a:moveTo>
                  <a:cubicBezTo>
                    <a:pt x="169" y="370"/>
                    <a:pt x="169" y="370"/>
                    <a:pt x="169" y="370"/>
                  </a:cubicBezTo>
                  <a:cubicBezTo>
                    <a:pt x="187" y="353"/>
                    <a:pt x="187" y="353"/>
                    <a:pt x="187" y="353"/>
                  </a:cubicBezTo>
                  <a:moveTo>
                    <a:pt x="138" y="363"/>
                  </a:moveTo>
                  <a:cubicBezTo>
                    <a:pt x="140" y="361"/>
                    <a:pt x="141" y="358"/>
                    <a:pt x="143" y="356"/>
                  </a:cubicBezTo>
                  <a:cubicBezTo>
                    <a:pt x="141" y="358"/>
                    <a:pt x="140" y="361"/>
                    <a:pt x="138" y="363"/>
                  </a:cubicBezTo>
                  <a:moveTo>
                    <a:pt x="138" y="363"/>
                  </a:moveTo>
                  <a:cubicBezTo>
                    <a:pt x="140" y="361"/>
                    <a:pt x="141" y="358"/>
                    <a:pt x="143" y="356"/>
                  </a:cubicBezTo>
                  <a:cubicBezTo>
                    <a:pt x="141" y="358"/>
                    <a:pt x="140" y="361"/>
                    <a:pt x="138" y="363"/>
                  </a:cubicBezTo>
                  <a:moveTo>
                    <a:pt x="142" y="369"/>
                  </a:moveTo>
                  <a:cubicBezTo>
                    <a:pt x="141" y="367"/>
                    <a:pt x="140" y="365"/>
                    <a:pt x="138" y="363"/>
                  </a:cubicBezTo>
                  <a:cubicBezTo>
                    <a:pt x="140" y="365"/>
                    <a:pt x="141" y="367"/>
                    <a:pt x="142" y="369"/>
                  </a:cubicBezTo>
                  <a:cubicBezTo>
                    <a:pt x="141" y="367"/>
                    <a:pt x="140" y="365"/>
                    <a:pt x="138" y="363"/>
                  </a:cubicBezTo>
                  <a:cubicBezTo>
                    <a:pt x="140" y="365"/>
                    <a:pt x="141" y="367"/>
                    <a:pt x="142" y="369"/>
                  </a:cubicBezTo>
                  <a:moveTo>
                    <a:pt x="146" y="373"/>
                  </a:moveTo>
                  <a:cubicBezTo>
                    <a:pt x="145" y="372"/>
                    <a:pt x="143" y="370"/>
                    <a:pt x="142" y="369"/>
                  </a:cubicBezTo>
                  <a:cubicBezTo>
                    <a:pt x="143" y="370"/>
                    <a:pt x="145" y="372"/>
                    <a:pt x="146" y="373"/>
                  </a:cubicBezTo>
                  <a:moveTo>
                    <a:pt x="157" y="360"/>
                  </a:moveTo>
                  <a:cubicBezTo>
                    <a:pt x="146" y="373"/>
                    <a:pt x="146" y="373"/>
                    <a:pt x="146" y="373"/>
                  </a:cubicBezTo>
                  <a:cubicBezTo>
                    <a:pt x="157" y="360"/>
                    <a:pt x="157" y="360"/>
                    <a:pt x="157" y="360"/>
                  </a:cubicBezTo>
                  <a:moveTo>
                    <a:pt x="157" y="360"/>
                  </a:moveTo>
                  <a:cubicBezTo>
                    <a:pt x="157" y="360"/>
                    <a:pt x="157" y="360"/>
                    <a:pt x="157" y="360"/>
                  </a:cubicBezTo>
                  <a:cubicBezTo>
                    <a:pt x="157" y="360"/>
                    <a:pt x="157" y="360"/>
                    <a:pt x="157" y="360"/>
                  </a:cubicBezTo>
                  <a:moveTo>
                    <a:pt x="157" y="360"/>
                  </a:moveTo>
                  <a:cubicBezTo>
                    <a:pt x="157" y="360"/>
                    <a:pt x="157" y="360"/>
                    <a:pt x="157" y="360"/>
                  </a:cubicBezTo>
                  <a:cubicBezTo>
                    <a:pt x="157" y="360"/>
                    <a:pt x="157" y="360"/>
                    <a:pt x="157" y="360"/>
                  </a:cubicBezTo>
                  <a:moveTo>
                    <a:pt x="157" y="360"/>
                  </a:moveTo>
                  <a:cubicBezTo>
                    <a:pt x="157" y="360"/>
                    <a:pt x="157" y="360"/>
                    <a:pt x="157" y="360"/>
                  </a:cubicBezTo>
                  <a:cubicBezTo>
                    <a:pt x="157" y="360"/>
                    <a:pt x="157" y="360"/>
                    <a:pt x="157" y="360"/>
                  </a:cubicBezTo>
                  <a:moveTo>
                    <a:pt x="158" y="360"/>
                  </a:moveTo>
                  <a:cubicBezTo>
                    <a:pt x="157" y="360"/>
                    <a:pt x="157" y="360"/>
                    <a:pt x="157" y="360"/>
                  </a:cubicBezTo>
                  <a:cubicBezTo>
                    <a:pt x="158" y="360"/>
                    <a:pt x="158" y="360"/>
                    <a:pt x="158" y="360"/>
                  </a:cubicBezTo>
                  <a:moveTo>
                    <a:pt x="158" y="360"/>
                  </a:moveTo>
                  <a:cubicBezTo>
                    <a:pt x="158" y="360"/>
                    <a:pt x="158" y="360"/>
                    <a:pt x="158" y="360"/>
                  </a:cubicBezTo>
                  <a:cubicBezTo>
                    <a:pt x="158" y="360"/>
                    <a:pt x="158" y="360"/>
                    <a:pt x="158" y="360"/>
                  </a:cubicBezTo>
                  <a:moveTo>
                    <a:pt x="158" y="360"/>
                  </a:moveTo>
                  <a:cubicBezTo>
                    <a:pt x="158" y="360"/>
                    <a:pt x="158" y="360"/>
                    <a:pt x="158" y="360"/>
                  </a:cubicBezTo>
                  <a:cubicBezTo>
                    <a:pt x="158" y="360"/>
                    <a:pt x="158" y="360"/>
                    <a:pt x="158" y="360"/>
                  </a:cubicBezTo>
                  <a:moveTo>
                    <a:pt x="158" y="360"/>
                  </a:moveTo>
                  <a:cubicBezTo>
                    <a:pt x="158" y="360"/>
                    <a:pt x="158" y="360"/>
                    <a:pt x="158" y="360"/>
                  </a:cubicBezTo>
                  <a:cubicBezTo>
                    <a:pt x="158" y="360"/>
                    <a:pt x="158" y="360"/>
                    <a:pt x="158" y="360"/>
                  </a:cubicBezTo>
                  <a:moveTo>
                    <a:pt x="158" y="360"/>
                  </a:moveTo>
                  <a:cubicBezTo>
                    <a:pt x="158" y="360"/>
                    <a:pt x="158" y="360"/>
                    <a:pt x="158" y="360"/>
                  </a:cubicBezTo>
                  <a:cubicBezTo>
                    <a:pt x="158" y="360"/>
                    <a:pt x="158" y="360"/>
                    <a:pt x="158" y="360"/>
                  </a:cubicBezTo>
                  <a:moveTo>
                    <a:pt x="158" y="360"/>
                  </a:moveTo>
                  <a:cubicBezTo>
                    <a:pt x="158" y="360"/>
                    <a:pt x="158" y="360"/>
                    <a:pt x="158" y="360"/>
                  </a:cubicBezTo>
                  <a:cubicBezTo>
                    <a:pt x="158" y="360"/>
                    <a:pt x="158" y="360"/>
                    <a:pt x="158" y="360"/>
                  </a:cubicBezTo>
                  <a:moveTo>
                    <a:pt x="158" y="360"/>
                  </a:moveTo>
                  <a:cubicBezTo>
                    <a:pt x="158" y="361"/>
                    <a:pt x="158" y="361"/>
                    <a:pt x="158" y="361"/>
                  </a:cubicBezTo>
                  <a:cubicBezTo>
                    <a:pt x="158" y="361"/>
                    <a:pt x="158" y="361"/>
                    <a:pt x="158" y="360"/>
                  </a:cubicBezTo>
                  <a:moveTo>
                    <a:pt x="158" y="361"/>
                  </a:moveTo>
                  <a:cubicBezTo>
                    <a:pt x="158" y="361"/>
                    <a:pt x="158" y="361"/>
                    <a:pt x="158" y="361"/>
                  </a:cubicBezTo>
                  <a:cubicBezTo>
                    <a:pt x="158" y="361"/>
                    <a:pt x="158" y="361"/>
                    <a:pt x="158" y="361"/>
                  </a:cubicBezTo>
                  <a:moveTo>
                    <a:pt x="158" y="361"/>
                  </a:moveTo>
                  <a:cubicBezTo>
                    <a:pt x="158" y="361"/>
                    <a:pt x="158" y="361"/>
                    <a:pt x="158" y="361"/>
                  </a:cubicBezTo>
                  <a:cubicBezTo>
                    <a:pt x="158" y="361"/>
                    <a:pt x="158" y="361"/>
                    <a:pt x="158" y="361"/>
                  </a:cubicBezTo>
                  <a:moveTo>
                    <a:pt x="158" y="361"/>
                  </a:moveTo>
                  <a:cubicBezTo>
                    <a:pt x="158" y="361"/>
                    <a:pt x="158" y="361"/>
                    <a:pt x="158" y="361"/>
                  </a:cubicBezTo>
                  <a:cubicBezTo>
                    <a:pt x="158" y="361"/>
                    <a:pt x="158" y="361"/>
                    <a:pt x="158" y="361"/>
                  </a:cubicBezTo>
                  <a:moveTo>
                    <a:pt x="158" y="361"/>
                  </a:moveTo>
                  <a:cubicBezTo>
                    <a:pt x="158" y="361"/>
                    <a:pt x="158" y="361"/>
                    <a:pt x="158" y="361"/>
                  </a:cubicBezTo>
                  <a:cubicBezTo>
                    <a:pt x="158" y="361"/>
                    <a:pt x="158" y="361"/>
                    <a:pt x="158" y="361"/>
                  </a:cubicBezTo>
                  <a:moveTo>
                    <a:pt x="158" y="361"/>
                  </a:moveTo>
                  <a:cubicBezTo>
                    <a:pt x="159" y="361"/>
                    <a:pt x="159" y="361"/>
                    <a:pt x="159" y="361"/>
                  </a:cubicBezTo>
                  <a:cubicBezTo>
                    <a:pt x="159" y="361"/>
                    <a:pt x="159" y="361"/>
                    <a:pt x="158" y="361"/>
                  </a:cubicBezTo>
                  <a:moveTo>
                    <a:pt x="159" y="361"/>
                  </a:moveTo>
                  <a:cubicBezTo>
                    <a:pt x="159" y="361"/>
                    <a:pt x="159" y="361"/>
                    <a:pt x="159" y="361"/>
                  </a:cubicBezTo>
                  <a:cubicBezTo>
                    <a:pt x="159" y="361"/>
                    <a:pt x="159" y="361"/>
                    <a:pt x="159" y="361"/>
                  </a:cubicBezTo>
                  <a:moveTo>
                    <a:pt x="159" y="361"/>
                  </a:moveTo>
                  <a:cubicBezTo>
                    <a:pt x="159" y="362"/>
                    <a:pt x="159" y="362"/>
                    <a:pt x="159" y="362"/>
                  </a:cubicBezTo>
                  <a:cubicBezTo>
                    <a:pt x="159" y="361"/>
                    <a:pt x="159" y="361"/>
                    <a:pt x="159" y="361"/>
                  </a:cubicBezTo>
                  <a:moveTo>
                    <a:pt x="159" y="362"/>
                  </a:moveTo>
                  <a:cubicBezTo>
                    <a:pt x="159" y="362"/>
                    <a:pt x="159" y="362"/>
                    <a:pt x="159" y="362"/>
                  </a:cubicBezTo>
                  <a:cubicBezTo>
                    <a:pt x="159" y="362"/>
                    <a:pt x="159" y="362"/>
                    <a:pt x="159" y="362"/>
                  </a:cubicBezTo>
                  <a:moveTo>
                    <a:pt x="159" y="362"/>
                  </a:moveTo>
                  <a:cubicBezTo>
                    <a:pt x="159" y="362"/>
                    <a:pt x="159" y="362"/>
                    <a:pt x="159" y="362"/>
                  </a:cubicBezTo>
                  <a:cubicBezTo>
                    <a:pt x="159" y="362"/>
                    <a:pt x="159" y="362"/>
                    <a:pt x="159" y="362"/>
                  </a:cubicBezTo>
                  <a:moveTo>
                    <a:pt x="159" y="362"/>
                  </a:moveTo>
                  <a:cubicBezTo>
                    <a:pt x="159" y="362"/>
                    <a:pt x="159" y="362"/>
                    <a:pt x="159" y="362"/>
                  </a:cubicBezTo>
                  <a:cubicBezTo>
                    <a:pt x="159" y="362"/>
                    <a:pt x="159" y="362"/>
                    <a:pt x="159" y="362"/>
                  </a:cubicBezTo>
                  <a:moveTo>
                    <a:pt x="159" y="362"/>
                  </a:moveTo>
                  <a:cubicBezTo>
                    <a:pt x="159" y="362"/>
                    <a:pt x="159" y="362"/>
                    <a:pt x="159" y="362"/>
                  </a:cubicBezTo>
                  <a:cubicBezTo>
                    <a:pt x="159" y="362"/>
                    <a:pt x="159" y="362"/>
                    <a:pt x="159" y="362"/>
                  </a:cubicBezTo>
                  <a:moveTo>
                    <a:pt x="159" y="362"/>
                  </a:moveTo>
                  <a:cubicBezTo>
                    <a:pt x="159" y="362"/>
                    <a:pt x="159" y="362"/>
                    <a:pt x="159" y="362"/>
                  </a:cubicBezTo>
                  <a:cubicBezTo>
                    <a:pt x="159" y="362"/>
                    <a:pt x="159" y="362"/>
                    <a:pt x="159" y="362"/>
                  </a:cubicBezTo>
                  <a:moveTo>
                    <a:pt x="159" y="362"/>
                  </a:moveTo>
                  <a:cubicBezTo>
                    <a:pt x="159" y="362"/>
                    <a:pt x="159" y="362"/>
                    <a:pt x="159" y="362"/>
                  </a:cubicBezTo>
                  <a:cubicBezTo>
                    <a:pt x="159" y="362"/>
                    <a:pt x="159" y="362"/>
                    <a:pt x="159" y="362"/>
                  </a:cubicBezTo>
                  <a:moveTo>
                    <a:pt x="159" y="362"/>
                  </a:moveTo>
                  <a:cubicBezTo>
                    <a:pt x="159" y="362"/>
                    <a:pt x="159" y="362"/>
                    <a:pt x="159" y="362"/>
                  </a:cubicBezTo>
                  <a:cubicBezTo>
                    <a:pt x="159" y="362"/>
                    <a:pt x="159" y="362"/>
                    <a:pt x="159" y="362"/>
                  </a:cubicBezTo>
                  <a:moveTo>
                    <a:pt x="159" y="362"/>
                  </a:moveTo>
                  <a:cubicBezTo>
                    <a:pt x="160" y="362"/>
                    <a:pt x="160" y="362"/>
                    <a:pt x="160" y="362"/>
                  </a:cubicBezTo>
                  <a:cubicBezTo>
                    <a:pt x="160" y="362"/>
                    <a:pt x="160" y="362"/>
                    <a:pt x="159" y="362"/>
                  </a:cubicBezTo>
                  <a:moveTo>
                    <a:pt x="160" y="362"/>
                  </a:moveTo>
                  <a:cubicBezTo>
                    <a:pt x="160" y="362"/>
                    <a:pt x="160" y="362"/>
                    <a:pt x="160" y="362"/>
                  </a:cubicBezTo>
                  <a:cubicBezTo>
                    <a:pt x="160" y="362"/>
                    <a:pt x="160" y="362"/>
                    <a:pt x="160" y="362"/>
                  </a:cubicBezTo>
                  <a:moveTo>
                    <a:pt x="160" y="363"/>
                  </a:moveTo>
                  <a:cubicBezTo>
                    <a:pt x="160" y="363"/>
                    <a:pt x="160" y="363"/>
                    <a:pt x="160" y="363"/>
                  </a:cubicBezTo>
                  <a:cubicBezTo>
                    <a:pt x="160" y="363"/>
                    <a:pt x="160" y="363"/>
                    <a:pt x="160" y="363"/>
                  </a:cubicBezTo>
                  <a:moveTo>
                    <a:pt x="160" y="363"/>
                  </a:moveTo>
                  <a:cubicBezTo>
                    <a:pt x="160" y="363"/>
                    <a:pt x="160" y="363"/>
                    <a:pt x="160" y="363"/>
                  </a:cubicBezTo>
                  <a:cubicBezTo>
                    <a:pt x="160" y="363"/>
                    <a:pt x="160" y="363"/>
                    <a:pt x="160" y="363"/>
                  </a:cubicBezTo>
                  <a:moveTo>
                    <a:pt x="160" y="363"/>
                  </a:moveTo>
                  <a:cubicBezTo>
                    <a:pt x="161" y="363"/>
                    <a:pt x="161" y="363"/>
                    <a:pt x="161" y="363"/>
                  </a:cubicBezTo>
                  <a:cubicBezTo>
                    <a:pt x="160" y="363"/>
                    <a:pt x="160" y="363"/>
                    <a:pt x="160" y="363"/>
                  </a:cubicBezTo>
                  <a:moveTo>
                    <a:pt x="161" y="363"/>
                  </a:moveTo>
                  <a:cubicBezTo>
                    <a:pt x="161" y="363"/>
                    <a:pt x="161" y="363"/>
                    <a:pt x="161" y="363"/>
                  </a:cubicBezTo>
                  <a:cubicBezTo>
                    <a:pt x="161" y="363"/>
                    <a:pt x="161" y="363"/>
                    <a:pt x="161" y="363"/>
                  </a:cubicBezTo>
                  <a:moveTo>
                    <a:pt x="161" y="363"/>
                  </a:moveTo>
                  <a:cubicBezTo>
                    <a:pt x="161" y="363"/>
                    <a:pt x="161" y="363"/>
                    <a:pt x="161" y="363"/>
                  </a:cubicBezTo>
                  <a:cubicBezTo>
                    <a:pt x="161" y="363"/>
                    <a:pt x="161" y="363"/>
                    <a:pt x="161" y="363"/>
                  </a:cubicBezTo>
                  <a:moveTo>
                    <a:pt x="161" y="363"/>
                  </a:moveTo>
                  <a:cubicBezTo>
                    <a:pt x="161" y="363"/>
                    <a:pt x="161" y="363"/>
                    <a:pt x="161" y="363"/>
                  </a:cubicBezTo>
                  <a:cubicBezTo>
                    <a:pt x="161" y="363"/>
                    <a:pt x="161" y="363"/>
                    <a:pt x="161" y="363"/>
                  </a:cubicBezTo>
                  <a:moveTo>
                    <a:pt x="161" y="363"/>
                  </a:moveTo>
                  <a:cubicBezTo>
                    <a:pt x="161" y="363"/>
                    <a:pt x="161" y="363"/>
                    <a:pt x="161" y="363"/>
                  </a:cubicBezTo>
                  <a:cubicBezTo>
                    <a:pt x="161" y="363"/>
                    <a:pt x="161" y="363"/>
                    <a:pt x="161" y="363"/>
                  </a:cubicBezTo>
                  <a:moveTo>
                    <a:pt x="161" y="363"/>
                  </a:moveTo>
                  <a:cubicBezTo>
                    <a:pt x="161" y="363"/>
                    <a:pt x="161" y="363"/>
                    <a:pt x="161" y="363"/>
                  </a:cubicBezTo>
                  <a:cubicBezTo>
                    <a:pt x="161" y="363"/>
                    <a:pt x="161" y="363"/>
                    <a:pt x="161" y="363"/>
                  </a:cubicBezTo>
                  <a:moveTo>
                    <a:pt x="161" y="363"/>
                  </a:moveTo>
                  <a:cubicBezTo>
                    <a:pt x="161" y="363"/>
                    <a:pt x="161" y="363"/>
                    <a:pt x="161" y="363"/>
                  </a:cubicBezTo>
                  <a:cubicBezTo>
                    <a:pt x="161" y="363"/>
                    <a:pt x="161" y="363"/>
                    <a:pt x="161" y="363"/>
                  </a:cubicBezTo>
                  <a:moveTo>
                    <a:pt x="161" y="364"/>
                  </a:moveTo>
                  <a:cubicBezTo>
                    <a:pt x="161" y="363"/>
                    <a:pt x="161" y="363"/>
                    <a:pt x="161" y="363"/>
                  </a:cubicBezTo>
                  <a:cubicBezTo>
                    <a:pt x="161" y="364"/>
                    <a:pt x="161" y="364"/>
                    <a:pt x="161" y="364"/>
                  </a:cubicBezTo>
                  <a:moveTo>
                    <a:pt x="161" y="364"/>
                  </a:moveTo>
                  <a:cubicBezTo>
                    <a:pt x="161" y="364"/>
                    <a:pt x="161" y="364"/>
                    <a:pt x="161" y="364"/>
                  </a:cubicBezTo>
                  <a:cubicBezTo>
                    <a:pt x="161" y="364"/>
                    <a:pt x="161" y="364"/>
                    <a:pt x="161" y="364"/>
                  </a:cubicBezTo>
                  <a:moveTo>
                    <a:pt x="161" y="364"/>
                  </a:moveTo>
                  <a:cubicBezTo>
                    <a:pt x="161" y="364"/>
                    <a:pt x="161" y="364"/>
                    <a:pt x="161" y="364"/>
                  </a:cubicBezTo>
                  <a:cubicBezTo>
                    <a:pt x="161" y="364"/>
                    <a:pt x="161" y="364"/>
                    <a:pt x="161" y="364"/>
                  </a:cubicBezTo>
                  <a:moveTo>
                    <a:pt x="161" y="364"/>
                  </a:moveTo>
                  <a:cubicBezTo>
                    <a:pt x="161" y="364"/>
                    <a:pt x="161" y="364"/>
                    <a:pt x="161" y="364"/>
                  </a:cubicBezTo>
                  <a:cubicBezTo>
                    <a:pt x="161" y="364"/>
                    <a:pt x="161" y="364"/>
                    <a:pt x="161" y="364"/>
                  </a:cubicBezTo>
                  <a:moveTo>
                    <a:pt x="161" y="364"/>
                  </a:moveTo>
                  <a:cubicBezTo>
                    <a:pt x="161" y="364"/>
                    <a:pt x="161" y="364"/>
                    <a:pt x="161" y="364"/>
                  </a:cubicBezTo>
                  <a:cubicBezTo>
                    <a:pt x="161" y="364"/>
                    <a:pt x="161" y="364"/>
                    <a:pt x="161" y="364"/>
                  </a:cubicBezTo>
                  <a:moveTo>
                    <a:pt x="161" y="364"/>
                  </a:moveTo>
                  <a:cubicBezTo>
                    <a:pt x="161" y="364"/>
                    <a:pt x="161" y="364"/>
                    <a:pt x="161" y="364"/>
                  </a:cubicBezTo>
                  <a:cubicBezTo>
                    <a:pt x="161" y="364"/>
                    <a:pt x="161" y="364"/>
                    <a:pt x="161" y="364"/>
                  </a:cubicBezTo>
                  <a:moveTo>
                    <a:pt x="161" y="364"/>
                  </a:moveTo>
                  <a:cubicBezTo>
                    <a:pt x="161" y="364"/>
                    <a:pt x="161" y="364"/>
                    <a:pt x="161" y="364"/>
                  </a:cubicBezTo>
                  <a:cubicBezTo>
                    <a:pt x="161" y="364"/>
                    <a:pt x="161" y="364"/>
                    <a:pt x="161" y="364"/>
                  </a:cubicBezTo>
                  <a:moveTo>
                    <a:pt x="161" y="364"/>
                  </a:moveTo>
                  <a:cubicBezTo>
                    <a:pt x="161" y="364"/>
                    <a:pt x="161" y="364"/>
                    <a:pt x="161" y="364"/>
                  </a:cubicBezTo>
                  <a:cubicBezTo>
                    <a:pt x="161" y="364"/>
                    <a:pt x="161" y="364"/>
                    <a:pt x="161" y="364"/>
                  </a:cubicBezTo>
                  <a:moveTo>
                    <a:pt x="161" y="364"/>
                  </a:moveTo>
                  <a:cubicBezTo>
                    <a:pt x="161" y="365"/>
                    <a:pt x="161" y="365"/>
                    <a:pt x="161" y="365"/>
                  </a:cubicBezTo>
                  <a:cubicBezTo>
                    <a:pt x="161" y="364"/>
                    <a:pt x="161" y="364"/>
                    <a:pt x="161" y="364"/>
                  </a:cubicBezTo>
                  <a:moveTo>
                    <a:pt x="162" y="365"/>
                  </a:moveTo>
                  <a:cubicBezTo>
                    <a:pt x="161" y="365"/>
                    <a:pt x="161" y="365"/>
                    <a:pt x="161" y="365"/>
                  </a:cubicBezTo>
                  <a:cubicBezTo>
                    <a:pt x="162" y="365"/>
                    <a:pt x="162" y="365"/>
                    <a:pt x="162" y="365"/>
                  </a:cubicBezTo>
                  <a:moveTo>
                    <a:pt x="162" y="365"/>
                  </a:moveTo>
                  <a:cubicBezTo>
                    <a:pt x="162" y="365"/>
                    <a:pt x="162" y="365"/>
                    <a:pt x="162" y="365"/>
                  </a:cubicBezTo>
                  <a:cubicBezTo>
                    <a:pt x="162" y="365"/>
                    <a:pt x="162" y="365"/>
                    <a:pt x="162" y="365"/>
                  </a:cubicBezTo>
                  <a:moveTo>
                    <a:pt x="162" y="365"/>
                  </a:moveTo>
                  <a:cubicBezTo>
                    <a:pt x="162" y="365"/>
                    <a:pt x="162" y="365"/>
                    <a:pt x="162" y="365"/>
                  </a:cubicBezTo>
                  <a:cubicBezTo>
                    <a:pt x="162" y="365"/>
                    <a:pt x="162" y="365"/>
                    <a:pt x="162" y="365"/>
                  </a:cubicBezTo>
                  <a:moveTo>
                    <a:pt x="162" y="365"/>
                  </a:moveTo>
                  <a:cubicBezTo>
                    <a:pt x="162" y="365"/>
                    <a:pt x="162" y="365"/>
                    <a:pt x="162" y="365"/>
                  </a:cubicBezTo>
                  <a:cubicBezTo>
                    <a:pt x="162" y="365"/>
                    <a:pt x="162" y="365"/>
                    <a:pt x="162" y="365"/>
                  </a:cubicBezTo>
                  <a:moveTo>
                    <a:pt x="162" y="365"/>
                  </a:moveTo>
                  <a:cubicBezTo>
                    <a:pt x="162" y="365"/>
                    <a:pt x="162" y="365"/>
                    <a:pt x="162" y="365"/>
                  </a:cubicBezTo>
                  <a:cubicBezTo>
                    <a:pt x="162" y="365"/>
                    <a:pt x="162" y="365"/>
                    <a:pt x="162" y="365"/>
                  </a:cubicBezTo>
                  <a:moveTo>
                    <a:pt x="162" y="365"/>
                  </a:moveTo>
                  <a:cubicBezTo>
                    <a:pt x="162" y="365"/>
                    <a:pt x="162" y="365"/>
                    <a:pt x="162" y="365"/>
                  </a:cubicBezTo>
                  <a:cubicBezTo>
                    <a:pt x="162" y="365"/>
                    <a:pt x="162" y="365"/>
                    <a:pt x="162" y="365"/>
                  </a:cubicBezTo>
                  <a:moveTo>
                    <a:pt x="162" y="365"/>
                  </a:moveTo>
                  <a:cubicBezTo>
                    <a:pt x="162" y="365"/>
                    <a:pt x="162" y="365"/>
                    <a:pt x="162" y="365"/>
                  </a:cubicBezTo>
                  <a:cubicBezTo>
                    <a:pt x="162" y="365"/>
                    <a:pt x="162" y="365"/>
                    <a:pt x="162" y="365"/>
                  </a:cubicBezTo>
                  <a:moveTo>
                    <a:pt x="162" y="365"/>
                  </a:moveTo>
                  <a:cubicBezTo>
                    <a:pt x="162" y="365"/>
                    <a:pt x="162" y="365"/>
                    <a:pt x="162" y="365"/>
                  </a:cubicBezTo>
                  <a:cubicBezTo>
                    <a:pt x="162" y="365"/>
                    <a:pt x="162" y="365"/>
                    <a:pt x="162" y="365"/>
                  </a:cubicBezTo>
                  <a:moveTo>
                    <a:pt x="162" y="365"/>
                  </a:moveTo>
                  <a:cubicBezTo>
                    <a:pt x="162" y="365"/>
                    <a:pt x="162" y="365"/>
                    <a:pt x="162" y="365"/>
                  </a:cubicBezTo>
                  <a:cubicBezTo>
                    <a:pt x="162" y="365"/>
                    <a:pt x="162" y="365"/>
                    <a:pt x="162" y="365"/>
                  </a:cubicBezTo>
                  <a:moveTo>
                    <a:pt x="162" y="365"/>
                  </a:moveTo>
                  <a:cubicBezTo>
                    <a:pt x="162" y="365"/>
                    <a:pt x="162" y="365"/>
                    <a:pt x="162" y="365"/>
                  </a:cubicBezTo>
                  <a:cubicBezTo>
                    <a:pt x="162" y="365"/>
                    <a:pt x="162" y="365"/>
                    <a:pt x="162" y="365"/>
                  </a:cubicBezTo>
                  <a:moveTo>
                    <a:pt x="163" y="365"/>
                  </a:moveTo>
                  <a:cubicBezTo>
                    <a:pt x="162" y="365"/>
                    <a:pt x="162" y="365"/>
                    <a:pt x="162" y="365"/>
                  </a:cubicBezTo>
                  <a:cubicBezTo>
                    <a:pt x="163" y="365"/>
                    <a:pt x="163" y="365"/>
                    <a:pt x="163" y="365"/>
                  </a:cubicBezTo>
                  <a:moveTo>
                    <a:pt x="163" y="365"/>
                  </a:moveTo>
                  <a:cubicBezTo>
                    <a:pt x="163" y="365"/>
                    <a:pt x="163" y="365"/>
                    <a:pt x="163" y="365"/>
                  </a:cubicBezTo>
                  <a:cubicBezTo>
                    <a:pt x="163" y="365"/>
                    <a:pt x="163" y="365"/>
                    <a:pt x="163" y="365"/>
                  </a:cubicBezTo>
                  <a:moveTo>
                    <a:pt x="163" y="365"/>
                  </a:moveTo>
                  <a:cubicBezTo>
                    <a:pt x="163" y="365"/>
                    <a:pt x="163" y="365"/>
                    <a:pt x="163" y="365"/>
                  </a:cubicBezTo>
                  <a:cubicBezTo>
                    <a:pt x="163" y="365"/>
                    <a:pt x="163" y="365"/>
                    <a:pt x="163" y="365"/>
                  </a:cubicBezTo>
                  <a:moveTo>
                    <a:pt x="163" y="365"/>
                  </a:moveTo>
                  <a:cubicBezTo>
                    <a:pt x="163" y="365"/>
                    <a:pt x="163" y="365"/>
                    <a:pt x="163" y="365"/>
                  </a:cubicBezTo>
                  <a:cubicBezTo>
                    <a:pt x="163" y="365"/>
                    <a:pt x="163" y="365"/>
                    <a:pt x="163" y="365"/>
                  </a:cubicBezTo>
                  <a:moveTo>
                    <a:pt x="163" y="365"/>
                  </a:moveTo>
                  <a:cubicBezTo>
                    <a:pt x="163" y="365"/>
                    <a:pt x="163" y="365"/>
                    <a:pt x="163" y="365"/>
                  </a:cubicBezTo>
                  <a:cubicBezTo>
                    <a:pt x="163" y="365"/>
                    <a:pt x="163" y="365"/>
                    <a:pt x="163" y="365"/>
                  </a:cubicBezTo>
                  <a:moveTo>
                    <a:pt x="163" y="365"/>
                  </a:moveTo>
                  <a:cubicBezTo>
                    <a:pt x="163" y="365"/>
                    <a:pt x="163" y="365"/>
                    <a:pt x="163" y="365"/>
                  </a:cubicBezTo>
                  <a:cubicBezTo>
                    <a:pt x="163" y="365"/>
                    <a:pt x="163" y="365"/>
                    <a:pt x="163" y="365"/>
                  </a:cubicBezTo>
                  <a:moveTo>
                    <a:pt x="163" y="365"/>
                  </a:moveTo>
                  <a:cubicBezTo>
                    <a:pt x="163" y="365"/>
                    <a:pt x="163" y="365"/>
                    <a:pt x="163" y="365"/>
                  </a:cubicBezTo>
                  <a:cubicBezTo>
                    <a:pt x="163" y="365"/>
                    <a:pt x="163" y="365"/>
                    <a:pt x="163" y="365"/>
                  </a:cubicBezTo>
                  <a:moveTo>
                    <a:pt x="163" y="365"/>
                  </a:moveTo>
                  <a:cubicBezTo>
                    <a:pt x="163" y="365"/>
                    <a:pt x="163" y="365"/>
                    <a:pt x="163" y="365"/>
                  </a:cubicBezTo>
                  <a:cubicBezTo>
                    <a:pt x="163" y="365"/>
                    <a:pt x="163" y="365"/>
                    <a:pt x="163" y="365"/>
                  </a:cubicBezTo>
                  <a:moveTo>
                    <a:pt x="163" y="365"/>
                  </a:moveTo>
                  <a:cubicBezTo>
                    <a:pt x="163" y="365"/>
                    <a:pt x="163" y="365"/>
                    <a:pt x="163" y="365"/>
                  </a:cubicBezTo>
                  <a:cubicBezTo>
                    <a:pt x="163" y="365"/>
                    <a:pt x="163" y="365"/>
                    <a:pt x="163" y="365"/>
                  </a:cubicBezTo>
                  <a:moveTo>
                    <a:pt x="163" y="365"/>
                  </a:moveTo>
                  <a:cubicBezTo>
                    <a:pt x="163" y="365"/>
                    <a:pt x="163" y="365"/>
                    <a:pt x="163" y="365"/>
                  </a:cubicBezTo>
                  <a:cubicBezTo>
                    <a:pt x="163" y="365"/>
                    <a:pt x="163" y="365"/>
                    <a:pt x="163" y="365"/>
                  </a:cubicBezTo>
                  <a:moveTo>
                    <a:pt x="163" y="365"/>
                  </a:moveTo>
                  <a:cubicBezTo>
                    <a:pt x="163" y="366"/>
                    <a:pt x="163" y="366"/>
                    <a:pt x="163" y="366"/>
                  </a:cubicBezTo>
                  <a:cubicBezTo>
                    <a:pt x="163" y="365"/>
                    <a:pt x="163" y="365"/>
                    <a:pt x="163" y="365"/>
                  </a:cubicBezTo>
                  <a:moveTo>
                    <a:pt x="163" y="366"/>
                  </a:moveTo>
                  <a:cubicBezTo>
                    <a:pt x="163" y="366"/>
                    <a:pt x="163" y="366"/>
                    <a:pt x="163" y="366"/>
                  </a:cubicBezTo>
                  <a:cubicBezTo>
                    <a:pt x="163" y="366"/>
                    <a:pt x="163" y="366"/>
                    <a:pt x="163" y="366"/>
                  </a:cubicBezTo>
                  <a:moveTo>
                    <a:pt x="163" y="366"/>
                  </a:moveTo>
                  <a:cubicBezTo>
                    <a:pt x="163" y="366"/>
                    <a:pt x="163" y="366"/>
                    <a:pt x="163" y="366"/>
                  </a:cubicBezTo>
                  <a:cubicBezTo>
                    <a:pt x="163" y="366"/>
                    <a:pt x="163" y="366"/>
                    <a:pt x="163" y="366"/>
                  </a:cubicBezTo>
                  <a:moveTo>
                    <a:pt x="163" y="366"/>
                  </a:moveTo>
                  <a:cubicBezTo>
                    <a:pt x="163" y="366"/>
                    <a:pt x="163" y="366"/>
                    <a:pt x="163" y="366"/>
                  </a:cubicBezTo>
                  <a:cubicBezTo>
                    <a:pt x="163" y="366"/>
                    <a:pt x="163" y="366"/>
                    <a:pt x="163" y="366"/>
                  </a:cubicBezTo>
                  <a:moveTo>
                    <a:pt x="163" y="366"/>
                  </a:moveTo>
                  <a:cubicBezTo>
                    <a:pt x="163" y="366"/>
                    <a:pt x="163" y="366"/>
                    <a:pt x="163" y="366"/>
                  </a:cubicBezTo>
                  <a:cubicBezTo>
                    <a:pt x="163" y="366"/>
                    <a:pt x="163" y="366"/>
                    <a:pt x="163" y="366"/>
                  </a:cubicBezTo>
                  <a:moveTo>
                    <a:pt x="163" y="366"/>
                  </a:moveTo>
                  <a:cubicBezTo>
                    <a:pt x="163" y="366"/>
                    <a:pt x="163" y="366"/>
                    <a:pt x="163" y="366"/>
                  </a:cubicBezTo>
                  <a:cubicBezTo>
                    <a:pt x="163" y="366"/>
                    <a:pt x="163" y="366"/>
                    <a:pt x="163" y="366"/>
                  </a:cubicBezTo>
                  <a:moveTo>
                    <a:pt x="177" y="352"/>
                  </a:moveTo>
                  <a:cubicBezTo>
                    <a:pt x="165" y="367"/>
                    <a:pt x="165" y="367"/>
                    <a:pt x="163" y="366"/>
                  </a:cubicBezTo>
                  <a:cubicBezTo>
                    <a:pt x="163" y="366"/>
                    <a:pt x="163" y="366"/>
                    <a:pt x="163" y="366"/>
                  </a:cubicBezTo>
                  <a:cubicBezTo>
                    <a:pt x="163" y="366"/>
                    <a:pt x="163" y="366"/>
                    <a:pt x="163" y="366"/>
                  </a:cubicBezTo>
                  <a:cubicBezTo>
                    <a:pt x="164" y="366"/>
                    <a:pt x="165" y="366"/>
                    <a:pt x="168" y="363"/>
                  </a:cubicBezTo>
                  <a:cubicBezTo>
                    <a:pt x="170" y="362"/>
                    <a:pt x="171" y="359"/>
                    <a:pt x="173" y="357"/>
                  </a:cubicBezTo>
                  <a:cubicBezTo>
                    <a:pt x="176" y="353"/>
                    <a:pt x="179" y="349"/>
                    <a:pt x="182" y="345"/>
                  </a:cubicBezTo>
                  <a:cubicBezTo>
                    <a:pt x="181" y="347"/>
                    <a:pt x="179" y="350"/>
                    <a:pt x="177" y="352"/>
                  </a:cubicBezTo>
                  <a:moveTo>
                    <a:pt x="197" y="263"/>
                  </a:moveTo>
                  <a:cubicBezTo>
                    <a:pt x="196" y="265"/>
                    <a:pt x="196" y="265"/>
                    <a:pt x="196" y="265"/>
                  </a:cubicBezTo>
                  <a:cubicBezTo>
                    <a:pt x="196" y="265"/>
                    <a:pt x="196" y="264"/>
                    <a:pt x="197" y="263"/>
                  </a:cubicBezTo>
                  <a:cubicBezTo>
                    <a:pt x="197" y="263"/>
                    <a:pt x="197" y="263"/>
                    <a:pt x="197" y="263"/>
                  </a:cubicBezTo>
                  <a:moveTo>
                    <a:pt x="196" y="265"/>
                  </a:moveTo>
                  <a:cubicBezTo>
                    <a:pt x="196" y="264"/>
                    <a:pt x="196" y="264"/>
                    <a:pt x="197" y="263"/>
                  </a:cubicBezTo>
                  <a:cubicBezTo>
                    <a:pt x="197" y="263"/>
                    <a:pt x="196" y="264"/>
                    <a:pt x="196" y="265"/>
                  </a:cubicBezTo>
                  <a:cubicBezTo>
                    <a:pt x="196" y="265"/>
                    <a:pt x="196" y="265"/>
                    <a:pt x="196" y="265"/>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1"/>
                    <a:pt x="199" y="261"/>
                    <a:pt x="199" y="261"/>
                  </a:cubicBezTo>
                  <a:cubicBezTo>
                    <a:pt x="199" y="261"/>
                    <a:pt x="199" y="261"/>
                    <a:pt x="199" y="261"/>
                  </a:cubicBezTo>
                  <a:moveTo>
                    <a:pt x="199" y="261"/>
                  </a:moveTo>
                  <a:cubicBezTo>
                    <a:pt x="199" y="262"/>
                    <a:pt x="199" y="262"/>
                    <a:pt x="199" y="262"/>
                  </a:cubicBezTo>
                  <a:cubicBezTo>
                    <a:pt x="199" y="262"/>
                    <a:pt x="199" y="262"/>
                    <a:pt x="199" y="261"/>
                  </a:cubicBezTo>
                  <a:moveTo>
                    <a:pt x="199" y="262"/>
                  </a:moveTo>
                  <a:cubicBezTo>
                    <a:pt x="199" y="262"/>
                    <a:pt x="199" y="262"/>
                    <a:pt x="199" y="262"/>
                  </a:cubicBezTo>
                  <a:cubicBezTo>
                    <a:pt x="199" y="262"/>
                    <a:pt x="199" y="262"/>
                    <a:pt x="199" y="262"/>
                  </a:cubicBezTo>
                  <a:moveTo>
                    <a:pt x="199" y="262"/>
                  </a:moveTo>
                  <a:cubicBezTo>
                    <a:pt x="199" y="262"/>
                    <a:pt x="199" y="262"/>
                    <a:pt x="199" y="262"/>
                  </a:cubicBezTo>
                  <a:cubicBezTo>
                    <a:pt x="199" y="262"/>
                    <a:pt x="199" y="262"/>
                    <a:pt x="199" y="262"/>
                  </a:cubicBezTo>
                  <a:moveTo>
                    <a:pt x="199" y="262"/>
                  </a:moveTo>
                  <a:cubicBezTo>
                    <a:pt x="199" y="262"/>
                    <a:pt x="199" y="262"/>
                    <a:pt x="199" y="262"/>
                  </a:cubicBezTo>
                  <a:cubicBezTo>
                    <a:pt x="199" y="262"/>
                    <a:pt x="199" y="262"/>
                    <a:pt x="198" y="263"/>
                  </a:cubicBezTo>
                  <a:cubicBezTo>
                    <a:pt x="199" y="262"/>
                    <a:pt x="199" y="262"/>
                    <a:pt x="199" y="262"/>
                  </a:cubicBezTo>
                  <a:moveTo>
                    <a:pt x="152" y="328"/>
                  </a:moveTo>
                  <a:cubicBezTo>
                    <a:pt x="151" y="329"/>
                    <a:pt x="151" y="329"/>
                    <a:pt x="151" y="329"/>
                  </a:cubicBezTo>
                  <a:cubicBezTo>
                    <a:pt x="152" y="329"/>
                    <a:pt x="152" y="328"/>
                    <a:pt x="152" y="328"/>
                  </a:cubicBezTo>
                  <a:moveTo>
                    <a:pt x="137" y="346"/>
                  </a:moveTo>
                  <a:cubicBezTo>
                    <a:pt x="137" y="345"/>
                    <a:pt x="136" y="344"/>
                    <a:pt x="135" y="343"/>
                  </a:cubicBezTo>
                  <a:cubicBezTo>
                    <a:pt x="163" y="308"/>
                    <a:pt x="163" y="308"/>
                    <a:pt x="163" y="308"/>
                  </a:cubicBezTo>
                  <a:cubicBezTo>
                    <a:pt x="173" y="291"/>
                    <a:pt x="173" y="291"/>
                    <a:pt x="173" y="291"/>
                  </a:cubicBezTo>
                  <a:cubicBezTo>
                    <a:pt x="163" y="308"/>
                    <a:pt x="163" y="308"/>
                    <a:pt x="163" y="308"/>
                  </a:cubicBezTo>
                  <a:cubicBezTo>
                    <a:pt x="159" y="318"/>
                    <a:pt x="159" y="318"/>
                    <a:pt x="159" y="318"/>
                  </a:cubicBezTo>
                  <a:cubicBezTo>
                    <a:pt x="137" y="346"/>
                    <a:pt x="137" y="346"/>
                    <a:pt x="137" y="346"/>
                  </a:cubicBezTo>
                  <a:moveTo>
                    <a:pt x="153" y="327"/>
                  </a:moveTo>
                  <a:cubicBezTo>
                    <a:pt x="153" y="327"/>
                    <a:pt x="152" y="328"/>
                    <a:pt x="152" y="328"/>
                  </a:cubicBezTo>
                  <a:cubicBezTo>
                    <a:pt x="152" y="328"/>
                    <a:pt x="153" y="327"/>
                    <a:pt x="153" y="327"/>
                  </a:cubicBezTo>
                  <a:moveTo>
                    <a:pt x="153" y="327"/>
                  </a:moveTo>
                  <a:cubicBezTo>
                    <a:pt x="153" y="327"/>
                    <a:pt x="154" y="326"/>
                    <a:pt x="154" y="326"/>
                  </a:cubicBezTo>
                  <a:cubicBezTo>
                    <a:pt x="154" y="326"/>
                    <a:pt x="153" y="327"/>
                    <a:pt x="153" y="327"/>
                  </a:cubicBezTo>
                  <a:moveTo>
                    <a:pt x="154" y="326"/>
                  </a:moveTo>
                  <a:cubicBezTo>
                    <a:pt x="155" y="326"/>
                    <a:pt x="155" y="325"/>
                    <a:pt x="155" y="325"/>
                  </a:cubicBezTo>
                  <a:cubicBezTo>
                    <a:pt x="155" y="325"/>
                    <a:pt x="155" y="326"/>
                    <a:pt x="154" y="326"/>
                  </a:cubicBezTo>
                  <a:moveTo>
                    <a:pt x="155" y="325"/>
                  </a:moveTo>
                  <a:cubicBezTo>
                    <a:pt x="156" y="325"/>
                    <a:pt x="156" y="325"/>
                    <a:pt x="157" y="325"/>
                  </a:cubicBezTo>
                  <a:cubicBezTo>
                    <a:pt x="156" y="325"/>
                    <a:pt x="156" y="325"/>
                    <a:pt x="155" y="325"/>
                  </a:cubicBezTo>
                  <a:moveTo>
                    <a:pt x="173" y="291"/>
                  </a:moveTo>
                  <a:cubicBezTo>
                    <a:pt x="172" y="290"/>
                    <a:pt x="172" y="288"/>
                    <a:pt x="171" y="286"/>
                  </a:cubicBezTo>
                  <a:cubicBezTo>
                    <a:pt x="165" y="285"/>
                    <a:pt x="165" y="285"/>
                    <a:pt x="165" y="285"/>
                  </a:cubicBezTo>
                  <a:cubicBezTo>
                    <a:pt x="171" y="286"/>
                    <a:pt x="171" y="286"/>
                    <a:pt x="171" y="286"/>
                  </a:cubicBezTo>
                  <a:cubicBezTo>
                    <a:pt x="171" y="284"/>
                    <a:pt x="170" y="283"/>
                    <a:pt x="170" y="283"/>
                  </a:cubicBezTo>
                  <a:cubicBezTo>
                    <a:pt x="182" y="270"/>
                    <a:pt x="182" y="270"/>
                    <a:pt x="182" y="270"/>
                  </a:cubicBezTo>
                  <a:cubicBezTo>
                    <a:pt x="182" y="271"/>
                    <a:pt x="182" y="271"/>
                    <a:pt x="183" y="272"/>
                  </a:cubicBezTo>
                  <a:cubicBezTo>
                    <a:pt x="189" y="267"/>
                    <a:pt x="189" y="267"/>
                    <a:pt x="189" y="267"/>
                  </a:cubicBezTo>
                  <a:cubicBezTo>
                    <a:pt x="183" y="272"/>
                    <a:pt x="183" y="272"/>
                    <a:pt x="183" y="272"/>
                  </a:cubicBezTo>
                  <a:cubicBezTo>
                    <a:pt x="189" y="267"/>
                    <a:pt x="189" y="267"/>
                    <a:pt x="189" y="267"/>
                  </a:cubicBezTo>
                  <a:cubicBezTo>
                    <a:pt x="201" y="251"/>
                    <a:pt x="201" y="251"/>
                    <a:pt x="201" y="251"/>
                  </a:cubicBezTo>
                  <a:cubicBezTo>
                    <a:pt x="189" y="267"/>
                    <a:pt x="189" y="267"/>
                    <a:pt x="189" y="267"/>
                  </a:cubicBezTo>
                  <a:cubicBezTo>
                    <a:pt x="190" y="269"/>
                    <a:pt x="191" y="271"/>
                    <a:pt x="192" y="273"/>
                  </a:cubicBezTo>
                  <a:cubicBezTo>
                    <a:pt x="178" y="298"/>
                    <a:pt x="178" y="298"/>
                    <a:pt x="178" y="298"/>
                  </a:cubicBezTo>
                  <a:cubicBezTo>
                    <a:pt x="173" y="291"/>
                    <a:pt x="173" y="291"/>
                    <a:pt x="173" y="291"/>
                  </a:cubicBezTo>
                  <a:moveTo>
                    <a:pt x="158" y="324"/>
                  </a:moveTo>
                  <a:cubicBezTo>
                    <a:pt x="158" y="324"/>
                    <a:pt x="157" y="325"/>
                    <a:pt x="157" y="325"/>
                  </a:cubicBezTo>
                  <a:cubicBezTo>
                    <a:pt x="157" y="325"/>
                    <a:pt x="158" y="324"/>
                    <a:pt x="158" y="324"/>
                  </a:cubicBezTo>
                  <a:moveTo>
                    <a:pt x="160" y="324"/>
                  </a:moveTo>
                  <a:cubicBezTo>
                    <a:pt x="160" y="324"/>
                    <a:pt x="159" y="324"/>
                    <a:pt x="158" y="324"/>
                  </a:cubicBezTo>
                  <a:cubicBezTo>
                    <a:pt x="159" y="324"/>
                    <a:pt x="160" y="324"/>
                    <a:pt x="160" y="324"/>
                  </a:cubicBezTo>
                  <a:moveTo>
                    <a:pt x="163" y="324"/>
                  </a:moveTo>
                  <a:cubicBezTo>
                    <a:pt x="160" y="324"/>
                    <a:pt x="160" y="324"/>
                    <a:pt x="160" y="324"/>
                  </a:cubicBezTo>
                  <a:cubicBezTo>
                    <a:pt x="161" y="324"/>
                    <a:pt x="162" y="324"/>
                    <a:pt x="163" y="324"/>
                  </a:cubicBezTo>
                  <a:moveTo>
                    <a:pt x="153" y="341"/>
                  </a:moveTo>
                  <a:cubicBezTo>
                    <a:pt x="163" y="324"/>
                    <a:pt x="163" y="324"/>
                    <a:pt x="163" y="324"/>
                  </a:cubicBezTo>
                  <a:cubicBezTo>
                    <a:pt x="160" y="329"/>
                    <a:pt x="156" y="335"/>
                    <a:pt x="153" y="341"/>
                  </a:cubicBezTo>
                  <a:moveTo>
                    <a:pt x="155" y="345"/>
                  </a:moveTo>
                  <a:cubicBezTo>
                    <a:pt x="171" y="334"/>
                    <a:pt x="171" y="334"/>
                    <a:pt x="171" y="334"/>
                  </a:cubicBezTo>
                  <a:cubicBezTo>
                    <a:pt x="170" y="333"/>
                    <a:pt x="169" y="332"/>
                    <a:pt x="168" y="331"/>
                  </a:cubicBezTo>
                  <a:cubicBezTo>
                    <a:pt x="155" y="343"/>
                    <a:pt x="155" y="343"/>
                    <a:pt x="155" y="343"/>
                  </a:cubicBezTo>
                  <a:cubicBezTo>
                    <a:pt x="154" y="342"/>
                    <a:pt x="154" y="341"/>
                    <a:pt x="153" y="341"/>
                  </a:cubicBezTo>
                  <a:cubicBezTo>
                    <a:pt x="158" y="333"/>
                    <a:pt x="164" y="325"/>
                    <a:pt x="169" y="318"/>
                  </a:cubicBezTo>
                  <a:cubicBezTo>
                    <a:pt x="168" y="317"/>
                    <a:pt x="168" y="316"/>
                    <a:pt x="167" y="314"/>
                  </a:cubicBezTo>
                  <a:cubicBezTo>
                    <a:pt x="159" y="318"/>
                    <a:pt x="159" y="318"/>
                    <a:pt x="159" y="318"/>
                  </a:cubicBezTo>
                  <a:cubicBezTo>
                    <a:pt x="167" y="314"/>
                    <a:pt x="167" y="314"/>
                    <a:pt x="167" y="314"/>
                  </a:cubicBezTo>
                  <a:cubicBezTo>
                    <a:pt x="175" y="311"/>
                    <a:pt x="175" y="311"/>
                    <a:pt x="175" y="311"/>
                  </a:cubicBezTo>
                  <a:cubicBezTo>
                    <a:pt x="180" y="318"/>
                    <a:pt x="180" y="318"/>
                    <a:pt x="180" y="318"/>
                  </a:cubicBezTo>
                  <a:cubicBezTo>
                    <a:pt x="171" y="334"/>
                    <a:pt x="171" y="334"/>
                    <a:pt x="171" y="334"/>
                  </a:cubicBezTo>
                  <a:cubicBezTo>
                    <a:pt x="155" y="345"/>
                    <a:pt x="155" y="345"/>
                    <a:pt x="155" y="345"/>
                  </a:cubicBezTo>
                  <a:moveTo>
                    <a:pt x="216" y="207"/>
                  </a:moveTo>
                  <a:cubicBezTo>
                    <a:pt x="217" y="207"/>
                    <a:pt x="217" y="207"/>
                    <a:pt x="217" y="207"/>
                  </a:cubicBezTo>
                  <a:cubicBezTo>
                    <a:pt x="217" y="207"/>
                    <a:pt x="217" y="207"/>
                    <a:pt x="216" y="207"/>
                  </a:cubicBezTo>
                  <a:moveTo>
                    <a:pt x="216" y="208"/>
                  </a:moveTo>
                  <a:cubicBezTo>
                    <a:pt x="216" y="208"/>
                    <a:pt x="216" y="208"/>
                    <a:pt x="216" y="207"/>
                  </a:cubicBezTo>
                  <a:cubicBezTo>
                    <a:pt x="216" y="208"/>
                    <a:pt x="216" y="208"/>
                    <a:pt x="216" y="208"/>
                  </a:cubicBezTo>
                  <a:moveTo>
                    <a:pt x="215" y="209"/>
                  </a:moveTo>
                  <a:cubicBezTo>
                    <a:pt x="215" y="209"/>
                    <a:pt x="215" y="208"/>
                    <a:pt x="216" y="208"/>
                  </a:cubicBezTo>
                  <a:cubicBezTo>
                    <a:pt x="215" y="208"/>
                    <a:pt x="215" y="209"/>
                    <a:pt x="215" y="209"/>
                  </a:cubicBezTo>
                  <a:moveTo>
                    <a:pt x="214" y="210"/>
                  </a:moveTo>
                  <a:cubicBezTo>
                    <a:pt x="214" y="209"/>
                    <a:pt x="215" y="209"/>
                    <a:pt x="215" y="209"/>
                  </a:cubicBezTo>
                  <a:cubicBezTo>
                    <a:pt x="215" y="209"/>
                    <a:pt x="214" y="209"/>
                    <a:pt x="214" y="210"/>
                  </a:cubicBezTo>
                  <a:moveTo>
                    <a:pt x="214" y="210"/>
                  </a:moveTo>
                  <a:cubicBezTo>
                    <a:pt x="214" y="210"/>
                    <a:pt x="214" y="210"/>
                    <a:pt x="214" y="210"/>
                  </a:cubicBezTo>
                  <a:cubicBezTo>
                    <a:pt x="214" y="210"/>
                    <a:pt x="214" y="210"/>
                    <a:pt x="214" y="210"/>
                  </a:cubicBezTo>
                  <a:moveTo>
                    <a:pt x="213" y="211"/>
                  </a:moveTo>
                  <a:cubicBezTo>
                    <a:pt x="213" y="210"/>
                    <a:pt x="214" y="210"/>
                    <a:pt x="214" y="210"/>
                  </a:cubicBezTo>
                  <a:cubicBezTo>
                    <a:pt x="214" y="210"/>
                    <a:pt x="213" y="210"/>
                    <a:pt x="213" y="211"/>
                  </a:cubicBezTo>
                  <a:moveTo>
                    <a:pt x="212" y="211"/>
                  </a:moveTo>
                  <a:cubicBezTo>
                    <a:pt x="212" y="211"/>
                    <a:pt x="213" y="211"/>
                    <a:pt x="213" y="211"/>
                  </a:cubicBezTo>
                  <a:cubicBezTo>
                    <a:pt x="213" y="211"/>
                    <a:pt x="213" y="211"/>
                    <a:pt x="213" y="211"/>
                  </a:cubicBezTo>
                  <a:moveTo>
                    <a:pt x="212" y="212"/>
                  </a:moveTo>
                  <a:cubicBezTo>
                    <a:pt x="212" y="212"/>
                    <a:pt x="212" y="211"/>
                    <a:pt x="212" y="211"/>
                  </a:cubicBezTo>
                  <a:cubicBezTo>
                    <a:pt x="212" y="211"/>
                    <a:pt x="212" y="212"/>
                    <a:pt x="212" y="212"/>
                  </a:cubicBezTo>
                  <a:moveTo>
                    <a:pt x="211" y="212"/>
                  </a:moveTo>
                  <a:cubicBezTo>
                    <a:pt x="211" y="212"/>
                    <a:pt x="212" y="212"/>
                    <a:pt x="212" y="212"/>
                  </a:cubicBezTo>
                  <a:cubicBezTo>
                    <a:pt x="212" y="212"/>
                    <a:pt x="211" y="212"/>
                    <a:pt x="211" y="212"/>
                  </a:cubicBezTo>
                  <a:moveTo>
                    <a:pt x="211" y="213"/>
                  </a:moveTo>
                  <a:cubicBezTo>
                    <a:pt x="211" y="213"/>
                    <a:pt x="211" y="213"/>
                    <a:pt x="211" y="212"/>
                  </a:cubicBezTo>
                  <a:cubicBezTo>
                    <a:pt x="211" y="213"/>
                    <a:pt x="211" y="213"/>
                    <a:pt x="211" y="213"/>
                  </a:cubicBezTo>
                  <a:moveTo>
                    <a:pt x="211" y="214"/>
                  </a:moveTo>
                  <a:cubicBezTo>
                    <a:pt x="211" y="214"/>
                    <a:pt x="211" y="213"/>
                    <a:pt x="211" y="213"/>
                  </a:cubicBezTo>
                  <a:cubicBezTo>
                    <a:pt x="211" y="213"/>
                    <a:pt x="211" y="214"/>
                    <a:pt x="211" y="214"/>
                  </a:cubicBezTo>
                  <a:moveTo>
                    <a:pt x="210" y="214"/>
                  </a:moveTo>
                  <a:cubicBezTo>
                    <a:pt x="210" y="214"/>
                    <a:pt x="210" y="214"/>
                    <a:pt x="211" y="214"/>
                  </a:cubicBezTo>
                  <a:cubicBezTo>
                    <a:pt x="210" y="214"/>
                    <a:pt x="210" y="214"/>
                    <a:pt x="210" y="214"/>
                  </a:cubicBezTo>
                  <a:moveTo>
                    <a:pt x="210" y="214"/>
                  </a:moveTo>
                  <a:cubicBezTo>
                    <a:pt x="210" y="214"/>
                    <a:pt x="210" y="214"/>
                    <a:pt x="210" y="214"/>
                  </a:cubicBezTo>
                  <a:cubicBezTo>
                    <a:pt x="210" y="214"/>
                    <a:pt x="210" y="214"/>
                    <a:pt x="210" y="214"/>
                  </a:cubicBezTo>
                  <a:moveTo>
                    <a:pt x="209" y="215"/>
                  </a:moveTo>
                  <a:cubicBezTo>
                    <a:pt x="210" y="215"/>
                    <a:pt x="210" y="215"/>
                    <a:pt x="210" y="215"/>
                  </a:cubicBezTo>
                  <a:cubicBezTo>
                    <a:pt x="209" y="215"/>
                    <a:pt x="209" y="215"/>
                    <a:pt x="209" y="215"/>
                  </a:cubicBezTo>
                  <a:moveTo>
                    <a:pt x="209" y="216"/>
                  </a:moveTo>
                  <a:cubicBezTo>
                    <a:pt x="209" y="215"/>
                    <a:pt x="209" y="215"/>
                    <a:pt x="209" y="215"/>
                  </a:cubicBezTo>
                  <a:cubicBezTo>
                    <a:pt x="209" y="215"/>
                    <a:pt x="209" y="215"/>
                    <a:pt x="209" y="216"/>
                  </a:cubicBezTo>
                  <a:moveTo>
                    <a:pt x="209" y="216"/>
                  </a:moveTo>
                  <a:cubicBezTo>
                    <a:pt x="209" y="216"/>
                    <a:pt x="209" y="216"/>
                    <a:pt x="209" y="216"/>
                  </a:cubicBezTo>
                  <a:cubicBezTo>
                    <a:pt x="209" y="216"/>
                    <a:pt x="209" y="216"/>
                    <a:pt x="209" y="216"/>
                  </a:cubicBezTo>
                  <a:moveTo>
                    <a:pt x="208" y="217"/>
                  </a:moveTo>
                  <a:cubicBezTo>
                    <a:pt x="208" y="216"/>
                    <a:pt x="208" y="216"/>
                    <a:pt x="208" y="216"/>
                  </a:cubicBezTo>
                  <a:cubicBezTo>
                    <a:pt x="208" y="216"/>
                    <a:pt x="208" y="216"/>
                    <a:pt x="208" y="217"/>
                  </a:cubicBezTo>
                  <a:moveTo>
                    <a:pt x="208" y="217"/>
                  </a:moveTo>
                  <a:cubicBezTo>
                    <a:pt x="208" y="217"/>
                    <a:pt x="208" y="217"/>
                    <a:pt x="208" y="217"/>
                  </a:cubicBezTo>
                  <a:cubicBezTo>
                    <a:pt x="208" y="217"/>
                    <a:pt x="208" y="217"/>
                    <a:pt x="208" y="217"/>
                  </a:cubicBezTo>
                  <a:moveTo>
                    <a:pt x="208" y="218"/>
                  </a:moveTo>
                  <a:cubicBezTo>
                    <a:pt x="208" y="217"/>
                    <a:pt x="208" y="217"/>
                    <a:pt x="208" y="217"/>
                  </a:cubicBezTo>
                  <a:cubicBezTo>
                    <a:pt x="208" y="217"/>
                    <a:pt x="208" y="217"/>
                    <a:pt x="208" y="218"/>
                  </a:cubicBezTo>
                  <a:moveTo>
                    <a:pt x="207" y="218"/>
                  </a:moveTo>
                  <a:cubicBezTo>
                    <a:pt x="208" y="218"/>
                    <a:pt x="208" y="218"/>
                    <a:pt x="208" y="218"/>
                  </a:cubicBezTo>
                  <a:cubicBezTo>
                    <a:pt x="208" y="218"/>
                    <a:pt x="208" y="218"/>
                    <a:pt x="207" y="218"/>
                  </a:cubicBezTo>
                  <a:moveTo>
                    <a:pt x="207" y="218"/>
                  </a:moveTo>
                  <a:cubicBezTo>
                    <a:pt x="207" y="218"/>
                    <a:pt x="207" y="218"/>
                    <a:pt x="207" y="218"/>
                  </a:cubicBezTo>
                  <a:cubicBezTo>
                    <a:pt x="207" y="218"/>
                    <a:pt x="207" y="218"/>
                    <a:pt x="207" y="218"/>
                  </a:cubicBezTo>
                  <a:moveTo>
                    <a:pt x="207" y="219"/>
                  </a:moveTo>
                  <a:cubicBezTo>
                    <a:pt x="207" y="218"/>
                    <a:pt x="207" y="218"/>
                    <a:pt x="207" y="218"/>
                  </a:cubicBezTo>
                  <a:cubicBezTo>
                    <a:pt x="207" y="218"/>
                    <a:pt x="207" y="218"/>
                    <a:pt x="207" y="219"/>
                  </a:cubicBezTo>
                  <a:moveTo>
                    <a:pt x="207" y="219"/>
                  </a:moveTo>
                  <a:cubicBezTo>
                    <a:pt x="207" y="219"/>
                    <a:pt x="207" y="219"/>
                    <a:pt x="207" y="219"/>
                  </a:cubicBezTo>
                  <a:cubicBezTo>
                    <a:pt x="207" y="219"/>
                    <a:pt x="207" y="219"/>
                    <a:pt x="207" y="219"/>
                  </a:cubicBezTo>
                  <a:moveTo>
                    <a:pt x="206" y="220"/>
                  </a:moveTo>
                  <a:cubicBezTo>
                    <a:pt x="206" y="219"/>
                    <a:pt x="207" y="219"/>
                    <a:pt x="207" y="219"/>
                  </a:cubicBezTo>
                  <a:cubicBezTo>
                    <a:pt x="207" y="219"/>
                    <a:pt x="206" y="219"/>
                    <a:pt x="206" y="220"/>
                  </a:cubicBezTo>
                  <a:moveTo>
                    <a:pt x="206" y="220"/>
                  </a:moveTo>
                  <a:cubicBezTo>
                    <a:pt x="206" y="220"/>
                    <a:pt x="206" y="220"/>
                    <a:pt x="206" y="220"/>
                  </a:cubicBezTo>
                  <a:cubicBezTo>
                    <a:pt x="206" y="220"/>
                    <a:pt x="206" y="220"/>
                    <a:pt x="206" y="220"/>
                  </a:cubicBezTo>
                  <a:moveTo>
                    <a:pt x="206" y="220"/>
                  </a:moveTo>
                  <a:cubicBezTo>
                    <a:pt x="206" y="220"/>
                    <a:pt x="206" y="220"/>
                    <a:pt x="206" y="220"/>
                  </a:cubicBezTo>
                  <a:cubicBezTo>
                    <a:pt x="206" y="220"/>
                    <a:pt x="206" y="220"/>
                    <a:pt x="206" y="220"/>
                  </a:cubicBezTo>
                  <a:moveTo>
                    <a:pt x="206" y="220"/>
                  </a:moveTo>
                  <a:cubicBezTo>
                    <a:pt x="206" y="220"/>
                    <a:pt x="205" y="220"/>
                    <a:pt x="205" y="220"/>
                  </a:cubicBezTo>
                  <a:cubicBezTo>
                    <a:pt x="205" y="220"/>
                    <a:pt x="206" y="220"/>
                    <a:pt x="206" y="220"/>
                  </a:cubicBezTo>
                  <a:moveTo>
                    <a:pt x="205" y="220"/>
                  </a:moveTo>
                  <a:cubicBezTo>
                    <a:pt x="205" y="221"/>
                    <a:pt x="205" y="221"/>
                    <a:pt x="205" y="221"/>
                  </a:cubicBezTo>
                  <a:cubicBezTo>
                    <a:pt x="205" y="220"/>
                    <a:pt x="205" y="220"/>
                    <a:pt x="205" y="220"/>
                  </a:cubicBezTo>
                  <a:moveTo>
                    <a:pt x="205" y="221"/>
                  </a:moveTo>
                  <a:cubicBezTo>
                    <a:pt x="205" y="221"/>
                    <a:pt x="205" y="222"/>
                    <a:pt x="205" y="222"/>
                  </a:cubicBezTo>
                  <a:cubicBezTo>
                    <a:pt x="205" y="222"/>
                    <a:pt x="205" y="221"/>
                    <a:pt x="205" y="221"/>
                  </a:cubicBezTo>
                  <a:moveTo>
                    <a:pt x="205" y="222"/>
                  </a:moveTo>
                  <a:cubicBezTo>
                    <a:pt x="205" y="222"/>
                    <a:pt x="205" y="222"/>
                    <a:pt x="205" y="222"/>
                  </a:cubicBezTo>
                  <a:cubicBezTo>
                    <a:pt x="205" y="222"/>
                    <a:pt x="205" y="222"/>
                    <a:pt x="205" y="222"/>
                  </a:cubicBezTo>
                  <a:moveTo>
                    <a:pt x="205" y="222"/>
                  </a:moveTo>
                  <a:cubicBezTo>
                    <a:pt x="205" y="222"/>
                    <a:pt x="205" y="222"/>
                    <a:pt x="204" y="222"/>
                  </a:cubicBezTo>
                  <a:cubicBezTo>
                    <a:pt x="205" y="222"/>
                    <a:pt x="205" y="222"/>
                    <a:pt x="205" y="222"/>
                  </a:cubicBezTo>
                  <a:moveTo>
                    <a:pt x="204" y="222"/>
                  </a:moveTo>
                  <a:cubicBezTo>
                    <a:pt x="204" y="222"/>
                    <a:pt x="204" y="222"/>
                    <a:pt x="204" y="223"/>
                  </a:cubicBezTo>
                  <a:cubicBezTo>
                    <a:pt x="204" y="222"/>
                    <a:pt x="204" y="222"/>
                    <a:pt x="204" y="222"/>
                  </a:cubicBezTo>
                  <a:moveTo>
                    <a:pt x="199" y="231"/>
                  </a:moveTo>
                  <a:cubicBezTo>
                    <a:pt x="204" y="225"/>
                    <a:pt x="211" y="216"/>
                    <a:pt x="217" y="210"/>
                  </a:cubicBezTo>
                  <a:cubicBezTo>
                    <a:pt x="211" y="216"/>
                    <a:pt x="204" y="225"/>
                    <a:pt x="199" y="231"/>
                  </a:cubicBezTo>
                  <a:moveTo>
                    <a:pt x="200" y="231"/>
                  </a:moveTo>
                  <a:cubicBezTo>
                    <a:pt x="199" y="231"/>
                    <a:pt x="199" y="231"/>
                    <a:pt x="199" y="231"/>
                  </a:cubicBezTo>
                  <a:cubicBezTo>
                    <a:pt x="199" y="231"/>
                    <a:pt x="200" y="231"/>
                    <a:pt x="200" y="231"/>
                  </a:cubicBezTo>
                  <a:moveTo>
                    <a:pt x="201" y="230"/>
                  </a:moveTo>
                  <a:cubicBezTo>
                    <a:pt x="201" y="230"/>
                    <a:pt x="200" y="231"/>
                    <a:pt x="200" y="231"/>
                  </a:cubicBezTo>
                  <a:cubicBezTo>
                    <a:pt x="200" y="231"/>
                    <a:pt x="201" y="230"/>
                    <a:pt x="201" y="230"/>
                  </a:cubicBezTo>
                  <a:moveTo>
                    <a:pt x="202" y="230"/>
                  </a:moveTo>
                  <a:cubicBezTo>
                    <a:pt x="202" y="230"/>
                    <a:pt x="201" y="230"/>
                    <a:pt x="201" y="230"/>
                  </a:cubicBezTo>
                  <a:cubicBezTo>
                    <a:pt x="201" y="230"/>
                    <a:pt x="202" y="230"/>
                    <a:pt x="202" y="230"/>
                  </a:cubicBezTo>
                  <a:moveTo>
                    <a:pt x="203" y="229"/>
                  </a:moveTo>
                  <a:cubicBezTo>
                    <a:pt x="203" y="229"/>
                    <a:pt x="202" y="229"/>
                    <a:pt x="202" y="230"/>
                  </a:cubicBezTo>
                  <a:cubicBezTo>
                    <a:pt x="202" y="229"/>
                    <a:pt x="203" y="229"/>
                    <a:pt x="203" y="229"/>
                  </a:cubicBezTo>
                  <a:moveTo>
                    <a:pt x="204" y="228"/>
                  </a:moveTo>
                  <a:cubicBezTo>
                    <a:pt x="204" y="228"/>
                    <a:pt x="203" y="228"/>
                    <a:pt x="203" y="229"/>
                  </a:cubicBezTo>
                  <a:cubicBezTo>
                    <a:pt x="203" y="228"/>
                    <a:pt x="204" y="228"/>
                    <a:pt x="204" y="228"/>
                  </a:cubicBezTo>
                  <a:moveTo>
                    <a:pt x="205" y="227"/>
                  </a:moveTo>
                  <a:cubicBezTo>
                    <a:pt x="205" y="227"/>
                    <a:pt x="205" y="228"/>
                    <a:pt x="204" y="228"/>
                  </a:cubicBezTo>
                  <a:cubicBezTo>
                    <a:pt x="205" y="228"/>
                    <a:pt x="205" y="227"/>
                    <a:pt x="205" y="227"/>
                  </a:cubicBezTo>
                  <a:moveTo>
                    <a:pt x="206" y="226"/>
                  </a:moveTo>
                  <a:cubicBezTo>
                    <a:pt x="206" y="226"/>
                    <a:pt x="205" y="227"/>
                    <a:pt x="205" y="227"/>
                  </a:cubicBezTo>
                  <a:cubicBezTo>
                    <a:pt x="205" y="227"/>
                    <a:pt x="206" y="226"/>
                    <a:pt x="206" y="226"/>
                  </a:cubicBezTo>
                  <a:moveTo>
                    <a:pt x="207" y="225"/>
                  </a:moveTo>
                  <a:cubicBezTo>
                    <a:pt x="207" y="226"/>
                    <a:pt x="206" y="226"/>
                    <a:pt x="206" y="226"/>
                  </a:cubicBezTo>
                  <a:cubicBezTo>
                    <a:pt x="206" y="226"/>
                    <a:pt x="207" y="226"/>
                    <a:pt x="207" y="225"/>
                  </a:cubicBezTo>
                  <a:moveTo>
                    <a:pt x="208" y="225"/>
                  </a:moveTo>
                  <a:cubicBezTo>
                    <a:pt x="208" y="225"/>
                    <a:pt x="207" y="225"/>
                    <a:pt x="207" y="225"/>
                  </a:cubicBezTo>
                  <a:cubicBezTo>
                    <a:pt x="207" y="225"/>
                    <a:pt x="208" y="225"/>
                    <a:pt x="208" y="225"/>
                  </a:cubicBezTo>
                  <a:moveTo>
                    <a:pt x="209" y="224"/>
                  </a:moveTo>
                  <a:cubicBezTo>
                    <a:pt x="209" y="224"/>
                    <a:pt x="208" y="224"/>
                    <a:pt x="208" y="225"/>
                  </a:cubicBezTo>
                  <a:cubicBezTo>
                    <a:pt x="208" y="224"/>
                    <a:pt x="209" y="224"/>
                    <a:pt x="209" y="224"/>
                  </a:cubicBezTo>
                  <a:moveTo>
                    <a:pt x="210" y="223"/>
                  </a:moveTo>
                  <a:cubicBezTo>
                    <a:pt x="210" y="223"/>
                    <a:pt x="209" y="223"/>
                    <a:pt x="209" y="224"/>
                  </a:cubicBezTo>
                  <a:cubicBezTo>
                    <a:pt x="209" y="223"/>
                    <a:pt x="210" y="223"/>
                    <a:pt x="210" y="223"/>
                  </a:cubicBezTo>
                  <a:moveTo>
                    <a:pt x="211" y="222"/>
                  </a:moveTo>
                  <a:cubicBezTo>
                    <a:pt x="211" y="222"/>
                    <a:pt x="210" y="223"/>
                    <a:pt x="210" y="223"/>
                  </a:cubicBezTo>
                  <a:cubicBezTo>
                    <a:pt x="210" y="223"/>
                    <a:pt x="211" y="222"/>
                    <a:pt x="211" y="222"/>
                  </a:cubicBezTo>
                  <a:moveTo>
                    <a:pt x="212" y="222"/>
                  </a:moveTo>
                  <a:cubicBezTo>
                    <a:pt x="211" y="222"/>
                    <a:pt x="211" y="222"/>
                    <a:pt x="211" y="222"/>
                  </a:cubicBezTo>
                  <a:cubicBezTo>
                    <a:pt x="211" y="222"/>
                    <a:pt x="211" y="222"/>
                    <a:pt x="212" y="222"/>
                  </a:cubicBezTo>
                  <a:moveTo>
                    <a:pt x="212" y="220"/>
                  </a:moveTo>
                  <a:cubicBezTo>
                    <a:pt x="212" y="221"/>
                    <a:pt x="212" y="221"/>
                    <a:pt x="212" y="222"/>
                  </a:cubicBezTo>
                  <a:cubicBezTo>
                    <a:pt x="212" y="221"/>
                    <a:pt x="212" y="221"/>
                    <a:pt x="212" y="220"/>
                  </a:cubicBezTo>
                  <a:moveTo>
                    <a:pt x="213" y="220"/>
                  </a:moveTo>
                  <a:cubicBezTo>
                    <a:pt x="213" y="220"/>
                    <a:pt x="213" y="220"/>
                    <a:pt x="212" y="220"/>
                  </a:cubicBezTo>
                  <a:cubicBezTo>
                    <a:pt x="213" y="220"/>
                    <a:pt x="213" y="220"/>
                    <a:pt x="213" y="220"/>
                  </a:cubicBezTo>
                  <a:moveTo>
                    <a:pt x="213" y="220"/>
                  </a:moveTo>
                  <a:cubicBezTo>
                    <a:pt x="214" y="220"/>
                    <a:pt x="214" y="219"/>
                    <a:pt x="214" y="219"/>
                  </a:cubicBezTo>
                  <a:cubicBezTo>
                    <a:pt x="214" y="219"/>
                    <a:pt x="214" y="220"/>
                    <a:pt x="213" y="220"/>
                  </a:cubicBezTo>
                  <a:moveTo>
                    <a:pt x="315" y="238"/>
                  </a:moveTo>
                  <a:cubicBezTo>
                    <a:pt x="315" y="238"/>
                    <a:pt x="315" y="238"/>
                    <a:pt x="315" y="238"/>
                  </a:cubicBezTo>
                  <a:cubicBezTo>
                    <a:pt x="315" y="238"/>
                    <a:pt x="315" y="238"/>
                    <a:pt x="315" y="238"/>
                  </a:cubicBezTo>
                  <a:moveTo>
                    <a:pt x="315" y="238"/>
                  </a:moveTo>
                  <a:cubicBezTo>
                    <a:pt x="315" y="238"/>
                    <a:pt x="315" y="238"/>
                    <a:pt x="315" y="238"/>
                  </a:cubicBezTo>
                  <a:cubicBezTo>
                    <a:pt x="315" y="238"/>
                    <a:pt x="315" y="238"/>
                    <a:pt x="315" y="238"/>
                  </a:cubicBezTo>
                  <a:moveTo>
                    <a:pt x="315" y="238"/>
                  </a:moveTo>
                  <a:cubicBezTo>
                    <a:pt x="315" y="238"/>
                    <a:pt x="315" y="238"/>
                    <a:pt x="315" y="238"/>
                  </a:cubicBezTo>
                  <a:cubicBezTo>
                    <a:pt x="315" y="238"/>
                    <a:pt x="315" y="238"/>
                    <a:pt x="315" y="238"/>
                  </a:cubicBezTo>
                  <a:moveTo>
                    <a:pt x="315" y="238"/>
                  </a:moveTo>
                  <a:cubicBezTo>
                    <a:pt x="315" y="238"/>
                    <a:pt x="315" y="238"/>
                    <a:pt x="315" y="238"/>
                  </a:cubicBezTo>
                  <a:cubicBezTo>
                    <a:pt x="315" y="238"/>
                    <a:pt x="315" y="238"/>
                    <a:pt x="315" y="238"/>
                  </a:cubicBezTo>
                  <a:moveTo>
                    <a:pt x="315" y="239"/>
                  </a:moveTo>
                  <a:cubicBezTo>
                    <a:pt x="315" y="238"/>
                    <a:pt x="315" y="238"/>
                    <a:pt x="315" y="238"/>
                  </a:cubicBezTo>
                  <a:cubicBezTo>
                    <a:pt x="315" y="239"/>
                    <a:pt x="315" y="239"/>
                    <a:pt x="315" y="239"/>
                  </a:cubicBezTo>
                  <a:moveTo>
                    <a:pt x="315" y="239"/>
                  </a:moveTo>
                  <a:cubicBezTo>
                    <a:pt x="315" y="239"/>
                    <a:pt x="315" y="239"/>
                    <a:pt x="315" y="239"/>
                  </a:cubicBezTo>
                  <a:cubicBezTo>
                    <a:pt x="315" y="239"/>
                    <a:pt x="315" y="239"/>
                    <a:pt x="315" y="239"/>
                  </a:cubicBezTo>
                  <a:moveTo>
                    <a:pt x="315" y="239"/>
                  </a:moveTo>
                  <a:cubicBezTo>
                    <a:pt x="315" y="239"/>
                    <a:pt x="315" y="239"/>
                    <a:pt x="315" y="239"/>
                  </a:cubicBezTo>
                  <a:cubicBezTo>
                    <a:pt x="315" y="239"/>
                    <a:pt x="315" y="239"/>
                    <a:pt x="315" y="239"/>
                  </a:cubicBezTo>
                  <a:moveTo>
                    <a:pt x="315" y="239"/>
                  </a:moveTo>
                  <a:cubicBezTo>
                    <a:pt x="315" y="239"/>
                    <a:pt x="315" y="239"/>
                    <a:pt x="315" y="239"/>
                  </a:cubicBezTo>
                  <a:cubicBezTo>
                    <a:pt x="315" y="239"/>
                    <a:pt x="315" y="239"/>
                    <a:pt x="315" y="239"/>
                  </a:cubicBezTo>
                  <a:moveTo>
                    <a:pt x="316" y="239"/>
                  </a:moveTo>
                  <a:cubicBezTo>
                    <a:pt x="315" y="239"/>
                    <a:pt x="315" y="239"/>
                    <a:pt x="315"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316" y="239"/>
                  </a:moveTo>
                  <a:cubicBezTo>
                    <a:pt x="316" y="239"/>
                    <a:pt x="316" y="239"/>
                    <a:pt x="316" y="239"/>
                  </a:cubicBezTo>
                  <a:cubicBezTo>
                    <a:pt x="316" y="239"/>
                    <a:pt x="316" y="239"/>
                    <a:pt x="316" y="239"/>
                  </a:cubicBezTo>
                  <a:moveTo>
                    <a:pt x="251" y="171"/>
                  </a:moveTo>
                  <a:cubicBezTo>
                    <a:pt x="255" y="167"/>
                    <a:pt x="260" y="163"/>
                    <a:pt x="264" y="160"/>
                  </a:cubicBezTo>
                  <a:cubicBezTo>
                    <a:pt x="264" y="160"/>
                    <a:pt x="264" y="161"/>
                    <a:pt x="264" y="162"/>
                  </a:cubicBezTo>
                  <a:cubicBezTo>
                    <a:pt x="251" y="171"/>
                    <a:pt x="251" y="171"/>
                    <a:pt x="251" y="171"/>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4" y="235"/>
                  </a:moveTo>
                  <a:cubicBezTo>
                    <a:pt x="324" y="235"/>
                    <a:pt x="324" y="235"/>
                    <a:pt x="324" y="235"/>
                  </a:cubicBezTo>
                  <a:cubicBezTo>
                    <a:pt x="324" y="235"/>
                    <a:pt x="324" y="235"/>
                    <a:pt x="324" y="235"/>
                  </a:cubicBezTo>
                  <a:moveTo>
                    <a:pt x="321" y="220"/>
                  </a:moveTo>
                  <a:cubicBezTo>
                    <a:pt x="321" y="220"/>
                    <a:pt x="320" y="221"/>
                    <a:pt x="320" y="222"/>
                  </a:cubicBezTo>
                  <a:cubicBezTo>
                    <a:pt x="320" y="221"/>
                    <a:pt x="321" y="221"/>
                    <a:pt x="321" y="221"/>
                  </a:cubicBezTo>
                  <a:moveTo>
                    <a:pt x="315" y="238"/>
                  </a:moveTo>
                  <a:cubicBezTo>
                    <a:pt x="313" y="235"/>
                    <a:pt x="317" y="229"/>
                    <a:pt x="320" y="222"/>
                  </a:cubicBezTo>
                  <a:cubicBezTo>
                    <a:pt x="316" y="230"/>
                    <a:pt x="313" y="236"/>
                    <a:pt x="315" y="238"/>
                  </a:cubicBezTo>
                  <a:cubicBezTo>
                    <a:pt x="315" y="238"/>
                    <a:pt x="315" y="238"/>
                    <a:pt x="315" y="238"/>
                  </a:cubicBezTo>
                  <a:moveTo>
                    <a:pt x="311" y="108"/>
                  </a:moveTo>
                  <a:cubicBezTo>
                    <a:pt x="325" y="97"/>
                    <a:pt x="325" y="97"/>
                    <a:pt x="325" y="97"/>
                  </a:cubicBezTo>
                  <a:cubicBezTo>
                    <a:pt x="311" y="108"/>
                    <a:pt x="311" y="108"/>
                    <a:pt x="311" y="108"/>
                  </a:cubicBezTo>
                  <a:moveTo>
                    <a:pt x="311" y="108"/>
                  </a:moveTo>
                  <a:cubicBezTo>
                    <a:pt x="312" y="109"/>
                    <a:pt x="312" y="109"/>
                    <a:pt x="312" y="109"/>
                  </a:cubicBezTo>
                  <a:cubicBezTo>
                    <a:pt x="311" y="108"/>
                    <a:pt x="311" y="108"/>
                    <a:pt x="311" y="108"/>
                  </a:cubicBezTo>
                  <a:moveTo>
                    <a:pt x="312" y="109"/>
                  </a:moveTo>
                  <a:cubicBezTo>
                    <a:pt x="323" y="100"/>
                    <a:pt x="323" y="100"/>
                    <a:pt x="323" y="100"/>
                  </a:cubicBezTo>
                  <a:cubicBezTo>
                    <a:pt x="312" y="109"/>
                    <a:pt x="312" y="109"/>
                    <a:pt x="312" y="109"/>
                  </a:cubicBezTo>
                  <a:moveTo>
                    <a:pt x="312" y="110"/>
                  </a:moveTo>
                  <a:cubicBezTo>
                    <a:pt x="312" y="110"/>
                    <a:pt x="312" y="109"/>
                    <a:pt x="312" y="109"/>
                  </a:cubicBezTo>
                  <a:cubicBezTo>
                    <a:pt x="312" y="109"/>
                    <a:pt x="312" y="109"/>
                    <a:pt x="312" y="109"/>
                  </a:cubicBezTo>
                  <a:moveTo>
                    <a:pt x="311" y="110"/>
                  </a:moveTo>
                  <a:cubicBezTo>
                    <a:pt x="311" y="110"/>
                    <a:pt x="312" y="110"/>
                    <a:pt x="312" y="110"/>
                  </a:cubicBezTo>
                  <a:cubicBezTo>
                    <a:pt x="312" y="110"/>
                    <a:pt x="311" y="110"/>
                    <a:pt x="311" y="110"/>
                  </a:cubicBezTo>
                  <a:moveTo>
                    <a:pt x="311" y="111"/>
                  </a:moveTo>
                  <a:cubicBezTo>
                    <a:pt x="311" y="111"/>
                    <a:pt x="311" y="110"/>
                    <a:pt x="311" y="110"/>
                  </a:cubicBezTo>
                  <a:cubicBezTo>
                    <a:pt x="311" y="110"/>
                    <a:pt x="311" y="111"/>
                    <a:pt x="311" y="111"/>
                  </a:cubicBezTo>
                  <a:moveTo>
                    <a:pt x="311" y="111"/>
                  </a:moveTo>
                  <a:cubicBezTo>
                    <a:pt x="311" y="111"/>
                    <a:pt x="311" y="111"/>
                    <a:pt x="311" y="111"/>
                  </a:cubicBezTo>
                  <a:cubicBezTo>
                    <a:pt x="311" y="111"/>
                    <a:pt x="311" y="111"/>
                    <a:pt x="311" y="111"/>
                  </a:cubicBezTo>
                  <a:moveTo>
                    <a:pt x="311" y="111"/>
                  </a:moveTo>
                  <a:cubicBezTo>
                    <a:pt x="311" y="111"/>
                    <a:pt x="311" y="111"/>
                    <a:pt x="311" y="111"/>
                  </a:cubicBezTo>
                  <a:cubicBezTo>
                    <a:pt x="311" y="111"/>
                    <a:pt x="311" y="111"/>
                    <a:pt x="311" y="111"/>
                  </a:cubicBezTo>
                  <a:moveTo>
                    <a:pt x="312" y="111"/>
                  </a:moveTo>
                  <a:cubicBezTo>
                    <a:pt x="311" y="111"/>
                    <a:pt x="311" y="111"/>
                    <a:pt x="311" y="111"/>
                  </a:cubicBezTo>
                  <a:cubicBezTo>
                    <a:pt x="312" y="111"/>
                    <a:pt x="312" y="111"/>
                    <a:pt x="312" y="111"/>
                  </a:cubicBezTo>
                  <a:moveTo>
                    <a:pt x="312" y="111"/>
                  </a:moveTo>
                  <a:cubicBezTo>
                    <a:pt x="312" y="111"/>
                    <a:pt x="312" y="111"/>
                    <a:pt x="312" y="111"/>
                  </a:cubicBezTo>
                  <a:cubicBezTo>
                    <a:pt x="312" y="111"/>
                    <a:pt x="312" y="111"/>
                    <a:pt x="312" y="111"/>
                  </a:cubicBezTo>
                  <a:moveTo>
                    <a:pt x="313" y="111"/>
                  </a:moveTo>
                  <a:cubicBezTo>
                    <a:pt x="312" y="111"/>
                    <a:pt x="312" y="111"/>
                    <a:pt x="312" y="111"/>
                  </a:cubicBezTo>
                  <a:cubicBezTo>
                    <a:pt x="313" y="111"/>
                    <a:pt x="313" y="111"/>
                    <a:pt x="313" y="111"/>
                  </a:cubicBezTo>
                  <a:moveTo>
                    <a:pt x="313" y="111"/>
                  </a:moveTo>
                  <a:cubicBezTo>
                    <a:pt x="313" y="111"/>
                    <a:pt x="313" y="111"/>
                    <a:pt x="313" y="111"/>
                  </a:cubicBezTo>
                  <a:cubicBezTo>
                    <a:pt x="313" y="111"/>
                    <a:pt x="313" y="111"/>
                    <a:pt x="313" y="111"/>
                  </a:cubicBezTo>
                  <a:moveTo>
                    <a:pt x="315" y="110"/>
                  </a:moveTo>
                  <a:cubicBezTo>
                    <a:pt x="314" y="110"/>
                    <a:pt x="314" y="111"/>
                    <a:pt x="313" y="111"/>
                  </a:cubicBezTo>
                  <a:cubicBezTo>
                    <a:pt x="314" y="111"/>
                    <a:pt x="314" y="110"/>
                    <a:pt x="315" y="110"/>
                  </a:cubicBezTo>
                  <a:moveTo>
                    <a:pt x="316" y="109"/>
                  </a:moveTo>
                  <a:cubicBezTo>
                    <a:pt x="316" y="110"/>
                    <a:pt x="315" y="110"/>
                    <a:pt x="315" y="110"/>
                  </a:cubicBezTo>
                  <a:cubicBezTo>
                    <a:pt x="315" y="110"/>
                    <a:pt x="316" y="110"/>
                    <a:pt x="316" y="109"/>
                  </a:cubicBezTo>
                  <a:moveTo>
                    <a:pt x="318" y="109"/>
                  </a:moveTo>
                  <a:cubicBezTo>
                    <a:pt x="317" y="109"/>
                    <a:pt x="317" y="109"/>
                    <a:pt x="316" y="109"/>
                  </a:cubicBezTo>
                  <a:cubicBezTo>
                    <a:pt x="317" y="109"/>
                    <a:pt x="317" y="109"/>
                    <a:pt x="318" y="109"/>
                  </a:cubicBezTo>
                  <a:moveTo>
                    <a:pt x="320" y="107"/>
                  </a:moveTo>
                  <a:cubicBezTo>
                    <a:pt x="319" y="108"/>
                    <a:pt x="318" y="108"/>
                    <a:pt x="318" y="109"/>
                  </a:cubicBezTo>
                  <a:cubicBezTo>
                    <a:pt x="318" y="108"/>
                    <a:pt x="319" y="108"/>
                    <a:pt x="320" y="107"/>
                  </a:cubicBezTo>
                  <a:moveTo>
                    <a:pt x="322" y="106"/>
                  </a:moveTo>
                  <a:cubicBezTo>
                    <a:pt x="321" y="107"/>
                    <a:pt x="320" y="107"/>
                    <a:pt x="320" y="107"/>
                  </a:cubicBezTo>
                  <a:cubicBezTo>
                    <a:pt x="320" y="107"/>
                    <a:pt x="321" y="107"/>
                    <a:pt x="322" y="106"/>
                  </a:cubicBezTo>
                  <a:moveTo>
                    <a:pt x="325" y="105"/>
                  </a:moveTo>
                  <a:cubicBezTo>
                    <a:pt x="324" y="105"/>
                    <a:pt x="323" y="106"/>
                    <a:pt x="322" y="106"/>
                  </a:cubicBezTo>
                  <a:cubicBezTo>
                    <a:pt x="324" y="105"/>
                    <a:pt x="326" y="104"/>
                    <a:pt x="328" y="103"/>
                  </a:cubicBezTo>
                  <a:cubicBezTo>
                    <a:pt x="327" y="103"/>
                    <a:pt x="325" y="104"/>
                    <a:pt x="325" y="105"/>
                  </a:cubicBezTo>
                  <a:moveTo>
                    <a:pt x="387" y="55"/>
                  </a:moveTo>
                  <a:cubicBezTo>
                    <a:pt x="389" y="54"/>
                    <a:pt x="391" y="52"/>
                    <a:pt x="394" y="51"/>
                  </a:cubicBezTo>
                  <a:cubicBezTo>
                    <a:pt x="391" y="52"/>
                    <a:pt x="389" y="54"/>
                    <a:pt x="387" y="55"/>
                  </a:cubicBezTo>
                  <a:moveTo>
                    <a:pt x="387" y="55"/>
                  </a:moveTo>
                  <a:cubicBezTo>
                    <a:pt x="385" y="56"/>
                    <a:pt x="383" y="57"/>
                    <a:pt x="381" y="58"/>
                  </a:cubicBezTo>
                  <a:cubicBezTo>
                    <a:pt x="383" y="57"/>
                    <a:pt x="385" y="56"/>
                    <a:pt x="387" y="55"/>
                  </a:cubicBezTo>
                  <a:moveTo>
                    <a:pt x="366" y="68"/>
                  </a:moveTo>
                  <a:cubicBezTo>
                    <a:pt x="381" y="58"/>
                    <a:pt x="381" y="58"/>
                    <a:pt x="381" y="58"/>
                  </a:cubicBezTo>
                  <a:cubicBezTo>
                    <a:pt x="366" y="68"/>
                    <a:pt x="366" y="68"/>
                    <a:pt x="366" y="68"/>
                  </a:cubicBezTo>
                  <a:moveTo>
                    <a:pt x="370" y="68"/>
                  </a:moveTo>
                  <a:cubicBezTo>
                    <a:pt x="365" y="70"/>
                    <a:pt x="365" y="70"/>
                    <a:pt x="365" y="70"/>
                  </a:cubicBezTo>
                  <a:cubicBezTo>
                    <a:pt x="366" y="69"/>
                    <a:pt x="367" y="68"/>
                    <a:pt x="368" y="68"/>
                  </a:cubicBezTo>
                  <a:cubicBezTo>
                    <a:pt x="366" y="68"/>
                    <a:pt x="366" y="68"/>
                    <a:pt x="366" y="68"/>
                  </a:cubicBezTo>
                  <a:cubicBezTo>
                    <a:pt x="368" y="68"/>
                    <a:pt x="368" y="68"/>
                    <a:pt x="368" y="68"/>
                  </a:cubicBezTo>
                  <a:cubicBezTo>
                    <a:pt x="369" y="66"/>
                    <a:pt x="371" y="65"/>
                    <a:pt x="373" y="64"/>
                  </a:cubicBezTo>
                  <a:cubicBezTo>
                    <a:pt x="377" y="61"/>
                    <a:pt x="379" y="60"/>
                    <a:pt x="384" y="57"/>
                  </a:cubicBezTo>
                  <a:cubicBezTo>
                    <a:pt x="384" y="57"/>
                    <a:pt x="384" y="57"/>
                    <a:pt x="384" y="57"/>
                  </a:cubicBezTo>
                  <a:cubicBezTo>
                    <a:pt x="384" y="57"/>
                    <a:pt x="387" y="56"/>
                    <a:pt x="387" y="56"/>
                  </a:cubicBezTo>
                  <a:cubicBezTo>
                    <a:pt x="387" y="56"/>
                    <a:pt x="385" y="56"/>
                    <a:pt x="384" y="57"/>
                  </a:cubicBezTo>
                  <a:cubicBezTo>
                    <a:pt x="387" y="56"/>
                    <a:pt x="389" y="55"/>
                    <a:pt x="391" y="54"/>
                  </a:cubicBezTo>
                  <a:cubicBezTo>
                    <a:pt x="390" y="54"/>
                    <a:pt x="389" y="55"/>
                    <a:pt x="389" y="56"/>
                  </a:cubicBezTo>
                  <a:cubicBezTo>
                    <a:pt x="377" y="64"/>
                    <a:pt x="377" y="64"/>
                    <a:pt x="377" y="64"/>
                  </a:cubicBezTo>
                  <a:cubicBezTo>
                    <a:pt x="375" y="65"/>
                    <a:pt x="372" y="66"/>
                    <a:pt x="370" y="68"/>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3" y="65"/>
                    <a:pt x="393" y="65"/>
                  </a:cubicBezTo>
                  <a:cubicBezTo>
                    <a:pt x="393" y="65"/>
                    <a:pt x="393" y="65"/>
                    <a:pt x="393" y="65"/>
                  </a:cubicBezTo>
                  <a:moveTo>
                    <a:pt x="393" y="65"/>
                  </a:moveTo>
                  <a:cubicBezTo>
                    <a:pt x="393" y="65"/>
                    <a:pt x="394" y="65"/>
                    <a:pt x="394" y="64"/>
                  </a:cubicBezTo>
                  <a:cubicBezTo>
                    <a:pt x="394" y="64"/>
                    <a:pt x="394" y="64"/>
                    <a:pt x="394" y="64"/>
                  </a:cubicBezTo>
                  <a:cubicBezTo>
                    <a:pt x="394" y="64"/>
                    <a:pt x="394" y="64"/>
                    <a:pt x="394" y="64"/>
                  </a:cubicBezTo>
                  <a:cubicBezTo>
                    <a:pt x="394" y="64"/>
                    <a:pt x="394" y="64"/>
                    <a:pt x="394" y="64"/>
                  </a:cubicBezTo>
                  <a:cubicBezTo>
                    <a:pt x="394" y="64"/>
                    <a:pt x="394" y="64"/>
                    <a:pt x="394" y="64"/>
                  </a:cubicBezTo>
                  <a:cubicBezTo>
                    <a:pt x="394" y="64"/>
                    <a:pt x="394" y="64"/>
                    <a:pt x="394" y="64"/>
                  </a:cubicBezTo>
                  <a:cubicBezTo>
                    <a:pt x="394" y="64"/>
                    <a:pt x="394" y="64"/>
                    <a:pt x="394" y="64"/>
                  </a:cubicBezTo>
                  <a:cubicBezTo>
                    <a:pt x="394" y="64"/>
                    <a:pt x="394" y="64"/>
                    <a:pt x="394" y="64"/>
                  </a:cubicBezTo>
                  <a:cubicBezTo>
                    <a:pt x="394" y="64"/>
                    <a:pt x="394" y="64"/>
                    <a:pt x="394" y="64"/>
                  </a:cubicBezTo>
                  <a:cubicBezTo>
                    <a:pt x="394" y="64"/>
                    <a:pt x="394" y="65"/>
                    <a:pt x="393" y="65"/>
                  </a:cubicBezTo>
                  <a:cubicBezTo>
                    <a:pt x="393" y="65"/>
                    <a:pt x="393" y="65"/>
                    <a:pt x="393" y="65"/>
                  </a:cubicBezTo>
                  <a:moveTo>
                    <a:pt x="393" y="65"/>
                  </a:moveTo>
                  <a:cubicBezTo>
                    <a:pt x="393" y="65"/>
                    <a:pt x="393" y="65"/>
                    <a:pt x="393" y="65"/>
                  </a:cubicBezTo>
                  <a:cubicBezTo>
                    <a:pt x="393" y="65"/>
                    <a:pt x="393" y="65"/>
                    <a:pt x="393" y="65"/>
                  </a:cubicBezTo>
                  <a:moveTo>
                    <a:pt x="287" y="334"/>
                  </a:moveTo>
                  <a:cubicBezTo>
                    <a:pt x="300" y="315"/>
                    <a:pt x="314" y="296"/>
                    <a:pt x="328" y="279"/>
                  </a:cubicBezTo>
                  <a:cubicBezTo>
                    <a:pt x="325" y="273"/>
                    <a:pt x="325" y="273"/>
                    <a:pt x="325" y="273"/>
                  </a:cubicBezTo>
                  <a:cubicBezTo>
                    <a:pt x="331" y="258"/>
                    <a:pt x="340" y="238"/>
                    <a:pt x="347" y="223"/>
                  </a:cubicBezTo>
                  <a:cubicBezTo>
                    <a:pt x="327" y="234"/>
                    <a:pt x="327" y="234"/>
                    <a:pt x="327" y="234"/>
                  </a:cubicBezTo>
                  <a:cubicBezTo>
                    <a:pt x="321" y="220"/>
                    <a:pt x="321" y="220"/>
                    <a:pt x="321" y="220"/>
                  </a:cubicBezTo>
                  <a:cubicBezTo>
                    <a:pt x="327" y="213"/>
                    <a:pt x="334" y="207"/>
                    <a:pt x="341" y="201"/>
                  </a:cubicBezTo>
                  <a:cubicBezTo>
                    <a:pt x="337" y="195"/>
                    <a:pt x="337" y="195"/>
                    <a:pt x="344" y="184"/>
                  </a:cubicBezTo>
                  <a:cubicBezTo>
                    <a:pt x="343" y="182"/>
                    <a:pt x="343" y="181"/>
                    <a:pt x="343" y="180"/>
                  </a:cubicBezTo>
                  <a:cubicBezTo>
                    <a:pt x="339" y="177"/>
                    <a:pt x="336" y="174"/>
                    <a:pt x="333" y="172"/>
                  </a:cubicBezTo>
                  <a:cubicBezTo>
                    <a:pt x="311" y="191"/>
                    <a:pt x="294" y="215"/>
                    <a:pt x="272" y="235"/>
                  </a:cubicBezTo>
                  <a:cubicBezTo>
                    <a:pt x="265" y="241"/>
                    <a:pt x="257" y="241"/>
                    <a:pt x="250" y="245"/>
                  </a:cubicBezTo>
                  <a:cubicBezTo>
                    <a:pt x="257" y="240"/>
                    <a:pt x="257" y="240"/>
                    <a:pt x="257" y="240"/>
                  </a:cubicBezTo>
                  <a:cubicBezTo>
                    <a:pt x="250" y="245"/>
                    <a:pt x="250" y="245"/>
                    <a:pt x="250" y="245"/>
                  </a:cubicBezTo>
                  <a:cubicBezTo>
                    <a:pt x="248" y="248"/>
                    <a:pt x="246" y="250"/>
                    <a:pt x="244" y="252"/>
                  </a:cubicBezTo>
                  <a:cubicBezTo>
                    <a:pt x="239" y="260"/>
                    <a:pt x="239" y="260"/>
                    <a:pt x="239" y="260"/>
                  </a:cubicBezTo>
                  <a:cubicBezTo>
                    <a:pt x="244" y="252"/>
                    <a:pt x="244" y="252"/>
                    <a:pt x="244" y="252"/>
                  </a:cubicBezTo>
                  <a:cubicBezTo>
                    <a:pt x="230" y="264"/>
                    <a:pt x="230" y="264"/>
                    <a:pt x="230" y="264"/>
                  </a:cubicBezTo>
                  <a:cubicBezTo>
                    <a:pt x="229" y="263"/>
                    <a:pt x="228" y="262"/>
                    <a:pt x="227" y="261"/>
                  </a:cubicBezTo>
                  <a:cubicBezTo>
                    <a:pt x="249" y="230"/>
                    <a:pt x="249" y="230"/>
                    <a:pt x="249" y="230"/>
                  </a:cubicBezTo>
                  <a:cubicBezTo>
                    <a:pt x="248" y="229"/>
                    <a:pt x="246" y="226"/>
                    <a:pt x="245" y="224"/>
                  </a:cubicBezTo>
                  <a:cubicBezTo>
                    <a:pt x="250" y="216"/>
                    <a:pt x="250" y="216"/>
                    <a:pt x="250" y="216"/>
                  </a:cubicBezTo>
                  <a:cubicBezTo>
                    <a:pt x="252" y="208"/>
                    <a:pt x="254" y="198"/>
                    <a:pt x="257" y="189"/>
                  </a:cubicBezTo>
                  <a:cubicBezTo>
                    <a:pt x="265" y="181"/>
                    <a:pt x="265" y="181"/>
                    <a:pt x="265" y="181"/>
                  </a:cubicBezTo>
                  <a:cubicBezTo>
                    <a:pt x="270" y="174"/>
                    <a:pt x="270" y="174"/>
                    <a:pt x="270" y="174"/>
                  </a:cubicBezTo>
                  <a:cubicBezTo>
                    <a:pt x="270" y="173"/>
                    <a:pt x="270" y="172"/>
                    <a:pt x="270" y="171"/>
                  </a:cubicBezTo>
                  <a:cubicBezTo>
                    <a:pt x="277" y="166"/>
                    <a:pt x="284" y="160"/>
                    <a:pt x="291" y="154"/>
                  </a:cubicBezTo>
                  <a:cubicBezTo>
                    <a:pt x="320" y="137"/>
                    <a:pt x="320" y="137"/>
                    <a:pt x="320" y="137"/>
                  </a:cubicBezTo>
                  <a:cubicBezTo>
                    <a:pt x="291" y="154"/>
                    <a:pt x="291" y="154"/>
                    <a:pt x="291" y="154"/>
                  </a:cubicBezTo>
                  <a:cubicBezTo>
                    <a:pt x="322" y="138"/>
                    <a:pt x="322" y="138"/>
                    <a:pt x="322" y="138"/>
                  </a:cubicBezTo>
                  <a:cubicBezTo>
                    <a:pt x="324" y="137"/>
                    <a:pt x="327" y="135"/>
                    <a:pt x="329" y="133"/>
                  </a:cubicBezTo>
                  <a:cubicBezTo>
                    <a:pt x="335" y="122"/>
                    <a:pt x="335" y="122"/>
                    <a:pt x="335" y="122"/>
                  </a:cubicBezTo>
                  <a:cubicBezTo>
                    <a:pt x="329" y="133"/>
                    <a:pt x="329" y="133"/>
                    <a:pt x="329" y="133"/>
                  </a:cubicBezTo>
                  <a:cubicBezTo>
                    <a:pt x="341" y="133"/>
                    <a:pt x="341" y="133"/>
                    <a:pt x="341" y="133"/>
                  </a:cubicBezTo>
                  <a:cubicBezTo>
                    <a:pt x="347" y="129"/>
                    <a:pt x="347" y="129"/>
                    <a:pt x="347" y="129"/>
                  </a:cubicBezTo>
                  <a:cubicBezTo>
                    <a:pt x="341" y="133"/>
                    <a:pt x="341" y="133"/>
                    <a:pt x="341" y="133"/>
                  </a:cubicBezTo>
                  <a:cubicBezTo>
                    <a:pt x="329" y="133"/>
                    <a:pt x="329" y="133"/>
                    <a:pt x="329" y="133"/>
                  </a:cubicBezTo>
                  <a:cubicBezTo>
                    <a:pt x="327" y="135"/>
                    <a:pt x="324" y="137"/>
                    <a:pt x="322" y="138"/>
                  </a:cubicBezTo>
                  <a:cubicBezTo>
                    <a:pt x="332" y="139"/>
                    <a:pt x="332" y="139"/>
                    <a:pt x="332" y="139"/>
                  </a:cubicBezTo>
                  <a:cubicBezTo>
                    <a:pt x="347" y="130"/>
                    <a:pt x="347" y="130"/>
                    <a:pt x="347" y="130"/>
                  </a:cubicBezTo>
                  <a:cubicBezTo>
                    <a:pt x="350" y="128"/>
                    <a:pt x="352" y="127"/>
                    <a:pt x="355" y="125"/>
                  </a:cubicBezTo>
                  <a:cubicBezTo>
                    <a:pt x="354" y="123"/>
                    <a:pt x="353" y="121"/>
                    <a:pt x="352" y="119"/>
                  </a:cubicBezTo>
                  <a:cubicBezTo>
                    <a:pt x="353" y="121"/>
                    <a:pt x="354" y="123"/>
                    <a:pt x="355" y="125"/>
                  </a:cubicBezTo>
                  <a:cubicBezTo>
                    <a:pt x="374" y="119"/>
                    <a:pt x="374" y="119"/>
                    <a:pt x="374" y="119"/>
                  </a:cubicBezTo>
                  <a:cubicBezTo>
                    <a:pt x="366" y="126"/>
                    <a:pt x="366" y="126"/>
                    <a:pt x="366" y="126"/>
                  </a:cubicBezTo>
                  <a:cubicBezTo>
                    <a:pt x="367" y="126"/>
                    <a:pt x="367" y="127"/>
                    <a:pt x="367" y="127"/>
                  </a:cubicBezTo>
                  <a:cubicBezTo>
                    <a:pt x="368" y="127"/>
                    <a:pt x="368" y="128"/>
                    <a:pt x="368" y="128"/>
                  </a:cubicBezTo>
                  <a:cubicBezTo>
                    <a:pt x="384" y="119"/>
                    <a:pt x="384" y="119"/>
                    <a:pt x="384" y="119"/>
                  </a:cubicBezTo>
                  <a:cubicBezTo>
                    <a:pt x="368" y="128"/>
                    <a:pt x="368" y="128"/>
                    <a:pt x="368" y="128"/>
                  </a:cubicBezTo>
                  <a:cubicBezTo>
                    <a:pt x="371" y="131"/>
                    <a:pt x="371" y="131"/>
                    <a:pt x="371" y="131"/>
                  </a:cubicBezTo>
                  <a:cubicBezTo>
                    <a:pt x="384" y="119"/>
                    <a:pt x="384" y="119"/>
                    <a:pt x="384" y="119"/>
                  </a:cubicBezTo>
                  <a:cubicBezTo>
                    <a:pt x="401" y="109"/>
                    <a:pt x="401" y="109"/>
                    <a:pt x="401" y="109"/>
                  </a:cubicBezTo>
                  <a:cubicBezTo>
                    <a:pt x="400" y="109"/>
                    <a:pt x="400" y="108"/>
                    <a:pt x="399" y="107"/>
                  </a:cubicBezTo>
                  <a:cubicBezTo>
                    <a:pt x="388" y="107"/>
                    <a:pt x="388" y="107"/>
                    <a:pt x="388" y="107"/>
                  </a:cubicBezTo>
                  <a:cubicBezTo>
                    <a:pt x="379" y="112"/>
                    <a:pt x="379" y="112"/>
                    <a:pt x="379" y="112"/>
                  </a:cubicBezTo>
                  <a:cubicBezTo>
                    <a:pt x="371" y="116"/>
                    <a:pt x="371" y="116"/>
                    <a:pt x="371" y="116"/>
                  </a:cubicBezTo>
                  <a:cubicBezTo>
                    <a:pt x="370" y="115"/>
                    <a:pt x="370" y="114"/>
                    <a:pt x="369" y="113"/>
                  </a:cubicBezTo>
                  <a:cubicBezTo>
                    <a:pt x="375" y="109"/>
                    <a:pt x="380" y="106"/>
                    <a:pt x="385" y="103"/>
                  </a:cubicBezTo>
                  <a:cubicBezTo>
                    <a:pt x="392" y="97"/>
                    <a:pt x="392" y="97"/>
                    <a:pt x="392" y="97"/>
                  </a:cubicBezTo>
                  <a:cubicBezTo>
                    <a:pt x="383" y="100"/>
                    <a:pt x="383" y="100"/>
                    <a:pt x="383" y="100"/>
                  </a:cubicBezTo>
                  <a:cubicBezTo>
                    <a:pt x="391" y="92"/>
                    <a:pt x="391" y="92"/>
                    <a:pt x="391" y="92"/>
                  </a:cubicBezTo>
                  <a:cubicBezTo>
                    <a:pt x="400" y="85"/>
                    <a:pt x="400" y="85"/>
                    <a:pt x="400" y="85"/>
                  </a:cubicBezTo>
                  <a:cubicBezTo>
                    <a:pt x="406" y="80"/>
                    <a:pt x="406" y="80"/>
                    <a:pt x="406" y="80"/>
                  </a:cubicBezTo>
                  <a:cubicBezTo>
                    <a:pt x="414" y="74"/>
                    <a:pt x="414" y="74"/>
                    <a:pt x="414" y="74"/>
                  </a:cubicBezTo>
                  <a:cubicBezTo>
                    <a:pt x="413" y="74"/>
                    <a:pt x="413" y="72"/>
                    <a:pt x="413" y="71"/>
                  </a:cubicBezTo>
                  <a:cubicBezTo>
                    <a:pt x="413" y="70"/>
                    <a:pt x="413" y="70"/>
                    <a:pt x="413" y="70"/>
                  </a:cubicBezTo>
                  <a:cubicBezTo>
                    <a:pt x="421" y="65"/>
                    <a:pt x="421" y="65"/>
                    <a:pt x="421" y="65"/>
                  </a:cubicBezTo>
                  <a:cubicBezTo>
                    <a:pt x="421" y="63"/>
                    <a:pt x="422" y="61"/>
                    <a:pt x="422" y="59"/>
                  </a:cubicBezTo>
                  <a:cubicBezTo>
                    <a:pt x="413" y="69"/>
                    <a:pt x="413" y="69"/>
                    <a:pt x="413" y="69"/>
                  </a:cubicBezTo>
                  <a:cubicBezTo>
                    <a:pt x="397" y="76"/>
                    <a:pt x="397" y="76"/>
                    <a:pt x="397" y="76"/>
                  </a:cubicBezTo>
                  <a:cubicBezTo>
                    <a:pt x="389" y="84"/>
                    <a:pt x="389" y="84"/>
                    <a:pt x="389" y="84"/>
                  </a:cubicBezTo>
                  <a:cubicBezTo>
                    <a:pt x="381" y="92"/>
                    <a:pt x="381" y="92"/>
                    <a:pt x="381" y="92"/>
                  </a:cubicBezTo>
                  <a:cubicBezTo>
                    <a:pt x="398" y="84"/>
                    <a:pt x="398" y="84"/>
                    <a:pt x="398" y="84"/>
                  </a:cubicBezTo>
                  <a:cubicBezTo>
                    <a:pt x="381" y="92"/>
                    <a:pt x="381" y="92"/>
                    <a:pt x="381" y="92"/>
                  </a:cubicBezTo>
                  <a:cubicBezTo>
                    <a:pt x="373" y="95"/>
                    <a:pt x="373" y="95"/>
                    <a:pt x="373" y="95"/>
                  </a:cubicBezTo>
                  <a:cubicBezTo>
                    <a:pt x="371" y="96"/>
                    <a:pt x="368" y="97"/>
                    <a:pt x="366" y="99"/>
                  </a:cubicBezTo>
                  <a:cubicBezTo>
                    <a:pt x="365" y="99"/>
                    <a:pt x="365" y="99"/>
                    <a:pt x="365" y="98"/>
                  </a:cubicBezTo>
                  <a:cubicBezTo>
                    <a:pt x="373" y="93"/>
                    <a:pt x="381" y="89"/>
                    <a:pt x="389" y="84"/>
                  </a:cubicBezTo>
                  <a:cubicBezTo>
                    <a:pt x="397" y="76"/>
                    <a:pt x="397" y="76"/>
                    <a:pt x="397" y="76"/>
                  </a:cubicBezTo>
                  <a:cubicBezTo>
                    <a:pt x="396" y="75"/>
                    <a:pt x="396" y="75"/>
                    <a:pt x="396" y="75"/>
                  </a:cubicBezTo>
                  <a:cubicBezTo>
                    <a:pt x="373" y="89"/>
                    <a:pt x="373" y="89"/>
                    <a:pt x="373" y="89"/>
                  </a:cubicBezTo>
                  <a:cubicBezTo>
                    <a:pt x="373" y="86"/>
                    <a:pt x="374" y="81"/>
                    <a:pt x="376" y="77"/>
                  </a:cubicBezTo>
                  <a:cubicBezTo>
                    <a:pt x="387" y="68"/>
                    <a:pt x="387" y="68"/>
                    <a:pt x="387" y="68"/>
                  </a:cubicBezTo>
                  <a:cubicBezTo>
                    <a:pt x="392" y="66"/>
                    <a:pt x="392" y="66"/>
                    <a:pt x="392" y="66"/>
                  </a:cubicBezTo>
                  <a:cubicBezTo>
                    <a:pt x="402" y="60"/>
                    <a:pt x="402" y="60"/>
                    <a:pt x="402" y="60"/>
                  </a:cubicBezTo>
                  <a:cubicBezTo>
                    <a:pt x="401" y="61"/>
                    <a:pt x="401" y="61"/>
                    <a:pt x="401" y="61"/>
                  </a:cubicBezTo>
                  <a:cubicBezTo>
                    <a:pt x="399" y="62"/>
                    <a:pt x="397" y="62"/>
                    <a:pt x="396" y="63"/>
                  </a:cubicBezTo>
                  <a:cubicBezTo>
                    <a:pt x="399" y="62"/>
                    <a:pt x="399" y="62"/>
                    <a:pt x="402" y="60"/>
                  </a:cubicBezTo>
                  <a:cubicBezTo>
                    <a:pt x="399" y="62"/>
                    <a:pt x="396" y="64"/>
                    <a:pt x="392" y="66"/>
                  </a:cubicBezTo>
                  <a:cubicBezTo>
                    <a:pt x="392" y="67"/>
                    <a:pt x="392" y="68"/>
                    <a:pt x="392" y="68"/>
                  </a:cubicBezTo>
                  <a:cubicBezTo>
                    <a:pt x="391" y="70"/>
                    <a:pt x="391" y="71"/>
                    <a:pt x="390" y="72"/>
                  </a:cubicBezTo>
                  <a:cubicBezTo>
                    <a:pt x="391" y="71"/>
                    <a:pt x="391" y="70"/>
                    <a:pt x="392" y="68"/>
                  </a:cubicBezTo>
                  <a:cubicBezTo>
                    <a:pt x="382" y="74"/>
                    <a:pt x="381" y="75"/>
                    <a:pt x="379" y="76"/>
                  </a:cubicBezTo>
                  <a:cubicBezTo>
                    <a:pt x="383" y="75"/>
                    <a:pt x="384" y="75"/>
                    <a:pt x="406" y="66"/>
                  </a:cubicBezTo>
                  <a:cubicBezTo>
                    <a:pt x="406" y="65"/>
                    <a:pt x="406" y="64"/>
                    <a:pt x="406" y="63"/>
                  </a:cubicBezTo>
                  <a:cubicBezTo>
                    <a:pt x="424" y="52"/>
                    <a:pt x="424" y="52"/>
                    <a:pt x="424" y="52"/>
                  </a:cubicBezTo>
                  <a:cubicBezTo>
                    <a:pt x="441" y="41"/>
                    <a:pt x="441" y="41"/>
                    <a:pt x="441" y="41"/>
                  </a:cubicBezTo>
                  <a:cubicBezTo>
                    <a:pt x="442" y="40"/>
                    <a:pt x="442" y="40"/>
                    <a:pt x="442" y="39"/>
                  </a:cubicBezTo>
                  <a:cubicBezTo>
                    <a:pt x="434" y="43"/>
                    <a:pt x="426" y="47"/>
                    <a:pt x="418" y="51"/>
                  </a:cubicBezTo>
                  <a:cubicBezTo>
                    <a:pt x="426" y="47"/>
                    <a:pt x="434" y="43"/>
                    <a:pt x="442" y="39"/>
                  </a:cubicBezTo>
                  <a:cubicBezTo>
                    <a:pt x="434" y="42"/>
                    <a:pt x="434" y="42"/>
                    <a:pt x="434" y="42"/>
                  </a:cubicBezTo>
                  <a:cubicBezTo>
                    <a:pt x="435" y="42"/>
                    <a:pt x="435" y="41"/>
                    <a:pt x="436" y="40"/>
                  </a:cubicBezTo>
                  <a:cubicBezTo>
                    <a:pt x="436" y="39"/>
                    <a:pt x="437" y="38"/>
                    <a:pt x="438" y="37"/>
                  </a:cubicBezTo>
                  <a:cubicBezTo>
                    <a:pt x="449" y="29"/>
                    <a:pt x="449" y="29"/>
                    <a:pt x="449" y="29"/>
                  </a:cubicBezTo>
                  <a:cubicBezTo>
                    <a:pt x="450" y="29"/>
                    <a:pt x="450" y="28"/>
                    <a:pt x="451" y="27"/>
                  </a:cubicBezTo>
                  <a:cubicBezTo>
                    <a:pt x="438" y="32"/>
                    <a:pt x="438" y="32"/>
                    <a:pt x="438" y="32"/>
                  </a:cubicBezTo>
                  <a:cubicBezTo>
                    <a:pt x="451" y="27"/>
                    <a:pt x="451" y="27"/>
                    <a:pt x="451" y="27"/>
                  </a:cubicBezTo>
                  <a:cubicBezTo>
                    <a:pt x="461" y="22"/>
                    <a:pt x="461" y="22"/>
                    <a:pt x="461" y="22"/>
                  </a:cubicBezTo>
                  <a:cubicBezTo>
                    <a:pt x="448" y="26"/>
                    <a:pt x="448" y="26"/>
                    <a:pt x="448" y="26"/>
                  </a:cubicBezTo>
                  <a:cubicBezTo>
                    <a:pt x="423" y="39"/>
                    <a:pt x="423" y="39"/>
                    <a:pt x="423" y="39"/>
                  </a:cubicBezTo>
                  <a:cubicBezTo>
                    <a:pt x="406" y="48"/>
                    <a:pt x="406" y="48"/>
                    <a:pt x="406" y="48"/>
                  </a:cubicBezTo>
                  <a:cubicBezTo>
                    <a:pt x="407" y="47"/>
                    <a:pt x="408" y="46"/>
                    <a:pt x="410" y="45"/>
                  </a:cubicBezTo>
                  <a:cubicBezTo>
                    <a:pt x="396" y="54"/>
                    <a:pt x="396" y="54"/>
                    <a:pt x="396" y="54"/>
                  </a:cubicBezTo>
                  <a:cubicBezTo>
                    <a:pt x="391" y="57"/>
                    <a:pt x="386" y="60"/>
                    <a:pt x="381" y="63"/>
                  </a:cubicBezTo>
                  <a:cubicBezTo>
                    <a:pt x="377" y="66"/>
                    <a:pt x="374" y="70"/>
                    <a:pt x="372" y="75"/>
                  </a:cubicBezTo>
                  <a:cubicBezTo>
                    <a:pt x="377" y="70"/>
                    <a:pt x="383" y="64"/>
                    <a:pt x="388" y="59"/>
                  </a:cubicBezTo>
                  <a:cubicBezTo>
                    <a:pt x="403" y="51"/>
                    <a:pt x="403" y="51"/>
                    <a:pt x="403" y="51"/>
                  </a:cubicBezTo>
                  <a:cubicBezTo>
                    <a:pt x="402" y="52"/>
                    <a:pt x="402" y="53"/>
                    <a:pt x="401" y="54"/>
                  </a:cubicBezTo>
                  <a:cubicBezTo>
                    <a:pt x="392" y="59"/>
                    <a:pt x="392" y="59"/>
                    <a:pt x="392" y="59"/>
                  </a:cubicBezTo>
                  <a:cubicBezTo>
                    <a:pt x="391" y="60"/>
                    <a:pt x="391" y="60"/>
                    <a:pt x="390" y="61"/>
                  </a:cubicBezTo>
                  <a:cubicBezTo>
                    <a:pt x="394" y="63"/>
                    <a:pt x="394" y="63"/>
                    <a:pt x="394" y="63"/>
                  </a:cubicBezTo>
                  <a:cubicBezTo>
                    <a:pt x="394" y="64"/>
                    <a:pt x="394" y="64"/>
                    <a:pt x="394" y="64"/>
                  </a:cubicBezTo>
                  <a:cubicBezTo>
                    <a:pt x="390" y="61"/>
                    <a:pt x="390" y="61"/>
                    <a:pt x="390" y="61"/>
                  </a:cubicBezTo>
                  <a:cubicBezTo>
                    <a:pt x="388" y="64"/>
                    <a:pt x="387" y="66"/>
                    <a:pt x="386" y="68"/>
                  </a:cubicBezTo>
                  <a:cubicBezTo>
                    <a:pt x="378" y="73"/>
                    <a:pt x="370" y="77"/>
                    <a:pt x="363" y="82"/>
                  </a:cubicBezTo>
                  <a:cubicBezTo>
                    <a:pt x="372" y="75"/>
                    <a:pt x="372" y="75"/>
                    <a:pt x="372" y="75"/>
                  </a:cubicBezTo>
                  <a:cubicBezTo>
                    <a:pt x="374" y="70"/>
                    <a:pt x="377" y="66"/>
                    <a:pt x="381" y="63"/>
                  </a:cubicBezTo>
                  <a:cubicBezTo>
                    <a:pt x="386" y="60"/>
                    <a:pt x="391" y="57"/>
                    <a:pt x="396" y="54"/>
                  </a:cubicBezTo>
                  <a:cubicBezTo>
                    <a:pt x="410" y="45"/>
                    <a:pt x="410" y="45"/>
                    <a:pt x="410" y="45"/>
                  </a:cubicBezTo>
                  <a:cubicBezTo>
                    <a:pt x="419" y="37"/>
                    <a:pt x="431" y="29"/>
                    <a:pt x="445" y="22"/>
                  </a:cubicBezTo>
                  <a:cubicBezTo>
                    <a:pt x="425" y="33"/>
                    <a:pt x="398" y="48"/>
                    <a:pt x="378" y="60"/>
                  </a:cubicBezTo>
                  <a:cubicBezTo>
                    <a:pt x="322" y="98"/>
                    <a:pt x="311" y="105"/>
                    <a:pt x="266" y="145"/>
                  </a:cubicBezTo>
                  <a:cubicBezTo>
                    <a:pt x="211" y="197"/>
                    <a:pt x="206" y="202"/>
                    <a:pt x="172" y="243"/>
                  </a:cubicBezTo>
                  <a:cubicBezTo>
                    <a:pt x="124" y="308"/>
                    <a:pt x="122" y="310"/>
                    <a:pt x="99" y="351"/>
                  </a:cubicBezTo>
                  <a:cubicBezTo>
                    <a:pt x="83" y="379"/>
                    <a:pt x="88" y="409"/>
                    <a:pt x="118" y="438"/>
                  </a:cubicBezTo>
                  <a:cubicBezTo>
                    <a:pt x="122" y="435"/>
                    <a:pt x="122" y="435"/>
                    <a:pt x="122" y="435"/>
                  </a:cubicBezTo>
                  <a:cubicBezTo>
                    <a:pt x="128" y="430"/>
                    <a:pt x="128" y="430"/>
                    <a:pt x="128" y="430"/>
                  </a:cubicBezTo>
                  <a:cubicBezTo>
                    <a:pt x="134" y="424"/>
                    <a:pt x="134" y="424"/>
                    <a:pt x="134" y="424"/>
                  </a:cubicBezTo>
                  <a:cubicBezTo>
                    <a:pt x="135" y="425"/>
                    <a:pt x="136" y="425"/>
                    <a:pt x="136" y="426"/>
                  </a:cubicBezTo>
                  <a:cubicBezTo>
                    <a:pt x="148" y="423"/>
                    <a:pt x="148" y="423"/>
                    <a:pt x="148" y="423"/>
                  </a:cubicBezTo>
                  <a:cubicBezTo>
                    <a:pt x="155" y="417"/>
                    <a:pt x="155" y="417"/>
                    <a:pt x="155" y="417"/>
                  </a:cubicBezTo>
                  <a:cubicBezTo>
                    <a:pt x="157" y="419"/>
                    <a:pt x="160" y="421"/>
                    <a:pt x="163" y="423"/>
                  </a:cubicBezTo>
                  <a:cubicBezTo>
                    <a:pt x="167" y="415"/>
                    <a:pt x="172" y="407"/>
                    <a:pt x="176" y="399"/>
                  </a:cubicBezTo>
                  <a:cubicBezTo>
                    <a:pt x="178" y="396"/>
                    <a:pt x="179" y="394"/>
                    <a:pt x="181" y="391"/>
                  </a:cubicBezTo>
                  <a:cubicBezTo>
                    <a:pt x="180" y="390"/>
                    <a:pt x="179" y="390"/>
                    <a:pt x="178" y="389"/>
                  </a:cubicBezTo>
                  <a:cubicBezTo>
                    <a:pt x="178" y="388"/>
                    <a:pt x="177" y="388"/>
                    <a:pt x="176" y="387"/>
                  </a:cubicBezTo>
                  <a:cubicBezTo>
                    <a:pt x="177" y="384"/>
                    <a:pt x="179" y="382"/>
                    <a:pt x="181" y="379"/>
                  </a:cubicBezTo>
                  <a:cubicBezTo>
                    <a:pt x="180" y="379"/>
                    <a:pt x="179" y="378"/>
                    <a:pt x="178" y="378"/>
                  </a:cubicBezTo>
                  <a:cubicBezTo>
                    <a:pt x="176" y="376"/>
                    <a:pt x="175" y="375"/>
                    <a:pt x="174" y="374"/>
                  </a:cubicBezTo>
                  <a:cubicBezTo>
                    <a:pt x="175" y="375"/>
                    <a:pt x="176" y="376"/>
                    <a:pt x="178" y="378"/>
                  </a:cubicBezTo>
                  <a:cubicBezTo>
                    <a:pt x="186" y="372"/>
                    <a:pt x="186" y="372"/>
                    <a:pt x="186" y="372"/>
                  </a:cubicBezTo>
                  <a:cubicBezTo>
                    <a:pt x="193" y="355"/>
                    <a:pt x="193" y="355"/>
                    <a:pt x="193" y="355"/>
                  </a:cubicBezTo>
                  <a:cubicBezTo>
                    <a:pt x="192" y="353"/>
                    <a:pt x="190" y="353"/>
                    <a:pt x="189" y="351"/>
                  </a:cubicBezTo>
                  <a:cubicBezTo>
                    <a:pt x="189" y="351"/>
                    <a:pt x="189" y="351"/>
                    <a:pt x="189" y="351"/>
                  </a:cubicBezTo>
                  <a:cubicBezTo>
                    <a:pt x="189" y="351"/>
                    <a:pt x="189" y="351"/>
                    <a:pt x="189" y="351"/>
                  </a:cubicBezTo>
                  <a:cubicBezTo>
                    <a:pt x="197" y="344"/>
                    <a:pt x="197" y="344"/>
                    <a:pt x="197" y="344"/>
                  </a:cubicBezTo>
                  <a:cubicBezTo>
                    <a:pt x="193" y="355"/>
                    <a:pt x="193" y="355"/>
                    <a:pt x="193" y="355"/>
                  </a:cubicBezTo>
                  <a:cubicBezTo>
                    <a:pt x="186" y="372"/>
                    <a:pt x="186" y="372"/>
                    <a:pt x="186" y="372"/>
                  </a:cubicBezTo>
                  <a:cubicBezTo>
                    <a:pt x="184" y="374"/>
                    <a:pt x="182" y="377"/>
                    <a:pt x="181" y="379"/>
                  </a:cubicBezTo>
                  <a:cubicBezTo>
                    <a:pt x="179" y="382"/>
                    <a:pt x="177" y="384"/>
                    <a:pt x="176" y="387"/>
                  </a:cubicBezTo>
                  <a:cubicBezTo>
                    <a:pt x="177" y="388"/>
                    <a:pt x="178" y="388"/>
                    <a:pt x="178" y="389"/>
                  </a:cubicBezTo>
                  <a:cubicBezTo>
                    <a:pt x="188" y="374"/>
                    <a:pt x="188" y="374"/>
                    <a:pt x="188" y="374"/>
                  </a:cubicBezTo>
                  <a:cubicBezTo>
                    <a:pt x="198" y="369"/>
                    <a:pt x="198" y="369"/>
                    <a:pt x="198" y="369"/>
                  </a:cubicBezTo>
                  <a:cubicBezTo>
                    <a:pt x="199" y="370"/>
                    <a:pt x="200" y="370"/>
                    <a:pt x="201" y="371"/>
                  </a:cubicBezTo>
                  <a:cubicBezTo>
                    <a:pt x="221" y="364"/>
                    <a:pt x="221" y="364"/>
                    <a:pt x="221" y="364"/>
                  </a:cubicBezTo>
                  <a:cubicBezTo>
                    <a:pt x="232" y="376"/>
                    <a:pt x="232" y="376"/>
                    <a:pt x="232" y="376"/>
                  </a:cubicBezTo>
                  <a:cubicBezTo>
                    <a:pt x="221" y="364"/>
                    <a:pt x="221" y="364"/>
                    <a:pt x="221" y="364"/>
                  </a:cubicBezTo>
                  <a:cubicBezTo>
                    <a:pt x="201" y="371"/>
                    <a:pt x="201" y="371"/>
                    <a:pt x="201" y="371"/>
                  </a:cubicBezTo>
                  <a:cubicBezTo>
                    <a:pt x="221" y="372"/>
                    <a:pt x="221" y="372"/>
                    <a:pt x="221" y="372"/>
                  </a:cubicBezTo>
                  <a:cubicBezTo>
                    <a:pt x="209" y="399"/>
                    <a:pt x="209" y="399"/>
                    <a:pt x="209" y="399"/>
                  </a:cubicBezTo>
                  <a:cubicBezTo>
                    <a:pt x="227" y="396"/>
                    <a:pt x="227" y="396"/>
                    <a:pt x="227" y="396"/>
                  </a:cubicBezTo>
                  <a:cubicBezTo>
                    <a:pt x="243" y="386"/>
                    <a:pt x="243" y="386"/>
                    <a:pt x="243" y="386"/>
                  </a:cubicBezTo>
                  <a:cubicBezTo>
                    <a:pt x="238" y="371"/>
                    <a:pt x="238" y="371"/>
                    <a:pt x="238" y="371"/>
                  </a:cubicBezTo>
                  <a:cubicBezTo>
                    <a:pt x="238" y="363"/>
                    <a:pt x="238" y="363"/>
                    <a:pt x="238" y="363"/>
                  </a:cubicBezTo>
                  <a:cubicBezTo>
                    <a:pt x="242" y="353"/>
                    <a:pt x="242" y="353"/>
                    <a:pt x="242" y="353"/>
                  </a:cubicBezTo>
                  <a:cubicBezTo>
                    <a:pt x="243" y="350"/>
                    <a:pt x="245" y="347"/>
                    <a:pt x="247" y="345"/>
                  </a:cubicBezTo>
                  <a:cubicBezTo>
                    <a:pt x="243" y="337"/>
                    <a:pt x="243" y="337"/>
                    <a:pt x="243" y="337"/>
                  </a:cubicBezTo>
                  <a:cubicBezTo>
                    <a:pt x="238" y="338"/>
                    <a:pt x="238" y="338"/>
                    <a:pt x="238" y="338"/>
                  </a:cubicBezTo>
                  <a:cubicBezTo>
                    <a:pt x="243" y="337"/>
                    <a:pt x="243" y="337"/>
                    <a:pt x="243" y="337"/>
                  </a:cubicBezTo>
                  <a:cubicBezTo>
                    <a:pt x="247" y="345"/>
                    <a:pt x="247" y="345"/>
                    <a:pt x="247" y="345"/>
                  </a:cubicBezTo>
                  <a:cubicBezTo>
                    <a:pt x="254" y="340"/>
                    <a:pt x="254" y="340"/>
                    <a:pt x="254" y="340"/>
                  </a:cubicBezTo>
                  <a:cubicBezTo>
                    <a:pt x="243" y="321"/>
                    <a:pt x="243" y="321"/>
                    <a:pt x="243" y="321"/>
                  </a:cubicBezTo>
                  <a:cubicBezTo>
                    <a:pt x="245" y="319"/>
                    <a:pt x="246" y="316"/>
                    <a:pt x="248" y="314"/>
                  </a:cubicBezTo>
                  <a:cubicBezTo>
                    <a:pt x="246" y="312"/>
                    <a:pt x="245" y="312"/>
                    <a:pt x="243" y="311"/>
                  </a:cubicBezTo>
                  <a:cubicBezTo>
                    <a:pt x="214" y="334"/>
                    <a:pt x="214" y="334"/>
                    <a:pt x="214" y="334"/>
                  </a:cubicBezTo>
                  <a:cubicBezTo>
                    <a:pt x="243" y="311"/>
                    <a:pt x="243" y="311"/>
                    <a:pt x="243" y="311"/>
                  </a:cubicBezTo>
                  <a:cubicBezTo>
                    <a:pt x="245" y="312"/>
                    <a:pt x="246" y="312"/>
                    <a:pt x="248" y="314"/>
                  </a:cubicBezTo>
                  <a:cubicBezTo>
                    <a:pt x="256" y="313"/>
                    <a:pt x="256" y="313"/>
                    <a:pt x="256" y="313"/>
                  </a:cubicBezTo>
                  <a:cubicBezTo>
                    <a:pt x="264" y="319"/>
                    <a:pt x="274" y="326"/>
                    <a:pt x="282" y="332"/>
                  </a:cubicBezTo>
                  <a:cubicBezTo>
                    <a:pt x="283" y="332"/>
                    <a:pt x="285" y="333"/>
                    <a:pt x="287" y="334"/>
                  </a:cubicBezTo>
                  <a:moveTo>
                    <a:pt x="448" y="26"/>
                  </a:moveTo>
                  <a:cubicBezTo>
                    <a:pt x="461" y="22"/>
                    <a:pt x="461" y="22"/>
                    <a:pt x="461" y="22"/>
                  </a:cubicBezTo>
                  <a:cubicBezTo>
                    <a:pt x="462" y="22"/>
                    <a:pt x="463" y="21"/>
                    <a:pt x="463" y="20"/>
                  </a:cubicBezTo>
                  <a:cubicBezTo>
                    <a:pt x="466" y="18"/>
                    <a:pt x="469" y="15"/>
                    <a:pt x="472" y="13"/>
                  </a:cubicBezTo>
                  <a:cubicBezTo>
                    <a:pt x="466" y="15"/>
                    <a:pt x="466" y="15"/>
                    <a:pt x="466" y="15"/>
                  </a:cubicBezTo>
                  <a:cubicBezTo>
                    <a:pt x="460" y="17"/>
                    <a:pt x="460" y="17"/>
                    <a:pt x="460" y="17"/>
                  </a:cubicBezTo>
                  <a:cubicBezTo>
                    <a:pt x="457" y="18"/>
                    <a:pt x="455" y="19"/>
                    <a:pt x="452" y="21"/>
                  </a:cubicBezTo>
                  <a:cubicBezTo>
                    <a:pt x="437" y="30"/>
                    <a:pt x="437" y="30"/>
                    <a:pt x="437" y="30"/>
                  </a:cubicBezTo>
                  <a:cubicBezTo>
                    <a:pt x="451" y="24"/>
                    <a:pt x="451" y="24"/>
                    <a:pt x="451" y="24"/>
                  </a:cubicBezTo>
                  <a:cubicBezTo>
                    <a:pt x="450" y="25"/>
                    <a:pt x="449" y="25"/>
                    <a:pt x="448" y="26"/>
                  </a:cubicBezTo>
                  <a:moveTo>
                    <a:pt x="422" y="59"/>
                  </a:moveTo>
                  <a:cubicBezTo>
                    <a:pt x="430" y="55"/>
                    <a:pt x="438" y="51"/>
                    <a:pt x="447" y="47"/>
                  </a:cubicBezTo>
                  <a:cubicBezTo>
                    <a:pt x="439" y="47"/>
                    <a:pt x="439" y="47"/>
                    <a:pt x="439" y="47"/>
                  </a:cubicBezTo>
                  <a:cubicBezTo>
                    <a:pt x="434" y="50"/>
                    <a:pt x="429" y="53"/>
                    <a:pt x="424" y="55"/>
                  </a:cubicBezTo>
                  <a:cubicBezTo>
                    <a:pt x="422" y="56"/>
                    <a:pt x="422" y="56"/>
                    <a:pt x="422" y="56"/>
                  </a:cubicBezTo>
                  <a:cubicBezTo>
                    <a:pt x="422" y="56"/>
                    <a:pt x="422" y="56"/>
                    <a:pt x="422" y="56"/>
                  </a:cubicBezTo>
                  <a:cubicBezTo>
                    <a:pt x="423" y="56"/>
                    <a:pt x="423" y="57"/>
                    <a:pt x="422" y="59"/>
                  </a:cubicBezTo>
                  <a:moveTo>
                    <a:pt x="422" y="59"/>
                  </a:moveTo>
                  <a:cubicBezTo>
                    <a:pt x="422" y="61"/>
                    <a:pt x="421" y="63"/>
                    <a:pt x="421" y="65"/>
                  </a:cubicBezTo>
                  <a:cubicBezTo>
                    <a:pt x="446" y="51"/>
                    <a:pt x="446" y="51"/>
                    <a:pt x="446" y="51"/>
                  </a:cubicBezTo>
                  <a:cubicBezTo>
                    <a:pt x="446" y="50"/>
                    <a:pt x="446" y="48"/>
                    <a:pt x="447" y="47"/>
                  </a:cubicBezTo>
                  <a:cubicBezTo>
                    <a:pt x="438" y="51"/>
                    <a:pt x="430" y="55"/>
                    <a:pt x="422" y="59"/>
                  </a:cubicBezTo>
                  <a:moveTo>
                    <a:pt x="413" y="71"/>
                  </a:moveTo>
                  <a:cubicBezTo>
                    <a:pt x="416" y="70"/>
                    <a:pt x="419" y="68"/>
                    <a:pt x="422" y="67"/>
                  </a:cubicBezTo>
                  <a:cubicBezTo>
                    <a:pt x="413" y="70"/>
                    <a:pt x="413" y="70"/>
                    <a:pt x="413" y="70"/>
                  </a:cubicBezTo>
                  <a:cubicBezTo>
                    <a:pt x="413" y="70"/>
                    <a:pt x="413" y="70"/>
                    <a:pt x="413" y="71"/>
                  </a:cubicBezTo>
                  <a:moveTo>
                    <a:pt x="431" y="69"/>
                  </a:moveTo>
                  <a:cubicBezTo>
                    <a:pt x="448" y="61"/>
                    <a:pt x="448" y="61"/>
                    <a:pt x="448" y="61"/>
                  </a:cubicBezTo>
                  <a:cubicBezTo>
                    <a:pt x="448" y="61"/>
                    <a:pt x="448" y="61"/>
                    <a:pt x="448" y="60"/>
                  </a:cubicBezTo>
                  <a:cubicBezTo>
                    <a:pt x="447" y="58"/>
                    <a:pt x="447" y="57"/>
                    <a:pt x="447" y="55"/>
                  </a:cubicBezTo>
                  <a:cubicBezTo>
                    <a:pt x="430" y="62"/>
                    <a:pt x="430" y="62"/>
                    <a:pt x="430" y="62"/>
                  </a:cubicBezTo>
                  <a:cubicBezTo>
                    <a:pt x="430" y="63"/>
                    <a:pt x="430" y="63"/>
                    <a:pt x="430" y="64"/>
                  </a:cubicBezTo>
                  <a:cubicBezTo>
                    <a:pt x="430" y="63"/>
                    <a:pt x="430" y="63"/>
                    <a:pt x="430" y="62"/>
                  </a:cubicBezTo>
                  <a:cubicBezTo>
                    <a:pt x="427" y="64"/>
                    <a:pt x="424" y="65"/>
                    <a:pt x="422" y="67"/>
                  </a:cubicBezTo>
                  <a:cubicBezTo>
                    <a:pt x="419" y="68"/>
                    <a:pt x="416" y="70"/>
                    <a:pt x="413" y="71"/>
                  </a:cubicBezTo>
                  <a:cubicBezTo>
                    <a:pt x="413" y="72"/>
                    <a:pt x="413" y="74"/>
                    <a:pt x="414" y="74"/>
                  </a:cubicBezTo>
                  <a:cubicBezTo>
                    <a:pt x="430" y="65"/>
                    <a:pt x="430" y="65"/>
                    <a:pt x="430" y="65"/>
                  </a:cubicBezTo>
                  <a:cubicBezTo>
                    <a:pt x="431" y="69"/>
                    <a:pt x="431" y="69"/>
                    <a:pt x="431" y="69"/>
                  </a:cubicBezTo>
                  <a:moveTo>
                    <a:pt x="441" y="41"/>
                  </a:moveTo>
                  <a:cubicBezTo>
                    <a:pt x="424" y="52"/>
                    <a:pt x="424" y="52"/>
                    <a:pt x="424" y="52"/>
                  </a:cubicBezTo>
                  <a:cubicBezTo>
                    <a:pt x="450" y="39"/>
                    <a:pt x="450" y="39"/>
                    <a:pt x="450" y="39"/>
                  </a:cubicBezTo>
                  <a:cubicBezTo>
                    <a:pt x="441" y="41"/>
                    <a:pt x="441" y="41"/>
                    <a:pt x="441" y="41"/>
                  </a:cubicBezTo>
                  <a:moveTo>
                    <a:pt x="385" y="155"/>
                  </a:moveTo>
                  <a:cubicBezTo>
                    <a:pt x="389" y="151"/>
                    <a:pt x="394" y="148"/>
                    <a:pt x="399" y="144"/>
                  </a:cubicBezTo>
                  <a:cubicBezTo>
                    <a:pt x="394" y="148"/>
                    <a:pt x="389" y="151"/>
                    <a:pt x="385" y="155"/>
                  </a:cubicBezTo>
                  <a:moveTo>
                    <a:pt x="385" y="155"/>
                  </a:moveTo>
                  <a:cubicBezTo>
                    <a:pt x="387" y="157"/>
                    <a:pt x="388" y="158"/>
                    <a:pt x="390" y="159"/>
                  </a:cubicBezTo>
                  <a:cubicBezTo>
                    <a:pt x="388" y="158"/>
                    <a:pt x="387" y="157"/>
                    <a:pt x="385" y="155"/>
                  </a:cubicBezTo>
                  <a:moveTo>
                    <a:pt x="417" y="112"/>
                  </a:moveTo>
                  <a:cubicBezTo>
                    <a:pt x="410" y="119"/>
                    <a:pt x="410" y="119"/>
                    <a:pt x="410" y="119"/>
                  </a:cubicBezTo>
                  <a:cubicBezTo>
                    <a:pt x="417" y="112"/>
                    <a:pt x="417" y="112"/>
                    <a:pt x="417" y="112"/>
                  </a:cubicBezTo>
                  <a:moveTo>
                    <a:pt x="403" y="176"/>
                  </a:moveTo>
                  <a:cubicBezTo>
                    <a:pt x="413" y="171"/>
                    <a:pt x="413" y="171"/>
                    <a:pt x="413" y="171"/>
                  </a:cubicBezTo>
                  <a:cubicBezTo>
                    <a:pt x="424" y="158"/>
                    <a:pt x="424" y="158"/>
                    <a:pt x="424" y="158"/>
                  </a:cubicBezTo>
                  <a:cubicBezTo>
                    <a:pt x="422" y="148"/>
                    <a:pt x="422" y="148"/>
                    <a:pt x="422" y="148"/>
                  </a:cubicBezTo>
                  <a:cubicBezTo>
                    <a:pt x="421" y="137"/>
                    <a:pt x="421" y="137"/>
                    <a:pt x="421" y="137"/>
                  </a:cubicBezTo>
                  <a:cubicBezTo>
                    <a:pt x="432" y="134"/>
                    <a:pt x="432" y="134"/>
                    <a:pt x="432" y="134"/>
                  </a:cubicBezTo>
                  <a:cubicBezTo>
                    <a:pt x="444" y="124"/>
                    <a:pt x="444" y="124"/>
                    <a:pt x="444" y="124"/>
                  </a:cubicBezTo>
                  <a:cubicBezTo>
                    <a:pt x="451" y="104"/>
                    <a:pt x="451" y="104"/>
                    <a:pt x="451" y="104"/>
                  </a:cubicBezTo>
                  <a:cubicBezTo>
                    <a:pt x="440" y="109"/>
                    <a:pt x="440" y="109"/>
                    <a:pt x="440" y="109"/>
                  </a:cubicBezTo>
                  <a:cubicBezTo>
                    <a:pt x="439" y="108"/>
                    <a:pt x="438" y="107"/>
                    <a:pt x="437" y="107"/>
                  </a:cubicBezTo>
                  <a:cubicBezTo>
                    <a:pt x="442" y="99"/>
                    <a:pt x="442" y="99"/>
                    <a:pt x="442" y="99"/>
                  </a:cubicBezTo>
                  <a:cubicBezTo>
                    <a:pt x="449" y="93"/>
                    <a:pt x="449" y="93"/>
                    <a:pt x="449" y="93"/>
                  </a:cubicBezTo>
                  <a:cubicBezTo>
                    <a:pt x="456" y="87"/>
                    <a:pt x="456" y="87"/>
                    <a:pt x="456" y="87"/>
                  </a:cubicBezTo>
                  <a:cubicBezTo>
                    <a:pt x="455" y="87"/>
                    <a:pt x="454" y="86"/>
                    <a:pt x="453" y="85"/>
                  </a:cubicBezTo>
                  <a:cubicBezTo>
                    <a:pt x="454" y="86"/>
                    <a:pt x="455" y="87"/>
                    <a:pt x="456" y="87"/>
                  </a:cubicBezTo>
                  <a:cubicBezTo>
                    <a:pt x="462" y="83"/>
                    <a:pt x="464" y="80"/>
                    <a:pt x="459" y="76"/>
                  </a:cubicBezTo>
                  <a:cubicBezTo>
                    <a:pt x="458" y="75"/>
                    <a:pt x="456" y="74"/>
                    <a:pt x="455" y="73"/>
                  </a:cubicBezTo>
                  <a:cubicBezTo>
                    <a:pt x="451" y="74"/>
                    <a:pt x="448" y="76"/>
                    <a:pt x="446" y="77"/>
                  </a:cubicBezTo>
                  <a:cubicBezTo>
                    <a:pt x="447" y="78"/>
                    <a:pt x="448" y="79"/>
                    <a:pt x="448" y="80"/>
                  </a:cubicBezTo>
                  <a:cubicBezTo>
                    <a:pt x="443" y="83"/>
                    <a:pt x="438" y="87"/>
                    <a:pt x="432" y="90"/>
                  </a:cubicBezTo>
                  <a:cubicBezTo>
                    <a:pt x="434" y="91"/>
                    <a:pt x="436" y="93"/>
                    <a:pt x="437" y="95"/>
                  </a:cubicBezTo>
                  <a:cubicBezTo>
                    <a:pt x="436" y="93"/>
                    <a:pt x="434" y="91"/>
                    <a:pt x="432" y="90"/>
                  </a:cubicBezTo>
                  <a:cubicBezTo>
                    <a:pt x="438" y="87"/>
                    <a:pt x="443" y="83"/>
                    <a:pt x="448" y="80"/>
                  </a:cubicBezTo>
                  <a:cubicBezTo>
                    <a:pt x="448" y="79"/>
                    <a:pt x="447" y="78"/>
                    <a:pt x="446" y="77"/>
                  </a:cubicBezTo>
                  <a:cubicBezTo>
                    <a:pt x="445" y="76"/>
                    <a:pt x="445" y="76"/>
                    <a:pt x="445" y="76"/>
                  </a:cubicBezTo>
                  <a:cubicBezTo>
                    <a:pt x="412" y="93"/>
                    <a:pt x="412" y="93"/>
                    <a:pt x="412" y="93"/>
                  </a:cubicBezTo>
                  <a:cubicBezTo>
                    <a:pt x="445" y="76"/>
                    <a:pt x="445" y="76"/>
                    <a:pt x="445" y="76"/>
                  </a:cubicBezTo>
                  <a:cubicBezTo>
                    <a:pt x="445" y="75"/>
                    <a:pt x="444" y="75"/>
                    <a:pt x="444" y="74"/>
                  </a:cubicBezTo>
                  <a:cubicBezTo>
                    <a:pt x="426" y="83"/>
                    <a:pt x="426" y="83"/>
                    <a:pt x="426" y="83"/>
                  </a:cubicBezTo>
                  <a:cubicBezTo>
                    <a:pt x="452" y="69"/>
                    <a:pt x="452" y="69"/>
                    <a:pt x="452" y="69"/>
                  </a:cubicBezTo>
                  <a:cubicBezTo>
                    <a:pt x="441" y="70"/>
                    <a:pt x="441" y="70"/>
                    <a:pt x="441" y="70"/>
                  </a:cubicBezTo>
                  <a:cubicBezTo>
                    <a:pt x="442" y="70"/>
                    <a:pt x="442" y="71"/>
                    <a:pt x="442" y="72"/>
                  </a:cubicBezTo>
                  <a:cubicBezTo>
                    <a:pt x="411" y="93"/>
                    <a:pt x="411" y="93"/>
                    <a:pt x="411" y="93"/>
                  </a:cubicBezTo>
                  <a:cubicBezTo>
                    <a:pt x="442" y="72"/>
                    <a:pt x="442" y="72"/>
                    <a:pt x="442" y="72"/>
                  </a:cubicBezTo>
                  <a:cubicBezTo>
                    <a:pt x="442" y="71"/>
                    <a:pt x="442" y="70"/>
                    <a:pt x="441" y="70"/>
                  </a:cubicBezTo>
                  <a:cubicBezTo>
                    <a:pt x="441" y="69"/>
                    <a:pt x="441" y="69"/>
                    <a:pt x="441" y="69"/>
                  </a:cubicBezTo>
                  <a:cubicBezTo>
                    <a:pt x="432" y="72"/>
                    <a:pt x="432" y="72"/>
                    <a:pt x="432" y="72"/>
                  </a:cubicBezTo>
                  <a:cubicBezTo>
                    <a:pt x="427" y="75"/>
                    <a:pt x="421" y="78"/>
                    <a:pt x="416" y="81"/>
                  </a:cubicBezTo>
                  <a:cubicBezTo>
                    <a:pt x="421" y="78"/>
                    <a:pt x="427" y="75"/>
                    <a:pt x="432" y="72"/>
                  </a:cubicBezTo>
                  <a:cubicBezTo>
                    <a:pt x="427" y="75"/>
                    <a:pt x="421" y="78"/>
                    <a:pt x="416" y="81"/>
                  </a:cubicBezTo>
                  <a:cubicBezTo>
                    <a:pt x="401" y="91"/>
                    <a:pt x="401" y="91"/>
                    <a:pt x="401" y="91"/>
                  </a:cubicBezTo>
                  <a:cubicBezTo>
                    <a:pt x="402" y="94"/>
                    <a:pt x="402" y="94"/>
                    <a:pt x="402" y="94"/>
                  </a:cubicBezTo>
                  <a:cubicBezTo>
                    <a:pt x="402" y="95"/>
                    <a:pt x="403" y="97"/>
                    <a:pt x="404" y="97"/>
                  </a:cubicBezTo>
                  <a:cubicBezTo>
                    <a:pt x="398" y="101"/>
                    <a:pt x="393" y="104"/>
                    <a:pt x="388" y="107"/>
                  </a:cubicBezTo>
                  <a:cubicBezTo>
                    <a:pt x="399" y="107"/>
                    <a:pt x="399" y="107"/>
                    <a:pt x="399" y="107"/>
                  </a:cubicBezTo>
                  <a:cubicBezTo>
                    <a:pt x="404" y="109"/>
                    <a:pt x="411" y="111"/>
                    <a:pt x="417" y="112"/>
                  </a:cubicBezTo>
                  <a:cubicBezTo>
                    <a:pt x="410" y="119"/>
                    <a:pt x="410" y="119"/>
                    <a:pt x="410" y="119"/>
                  </a:cubicBezTo>
                  <a:cubicBezTo>
                    <a:pt x="411" y="119"/>
                    <a:pt x="411" y="119"/>
                    <a:pt x="412" y="120"/>
                  </a:cubicBezTo>
                  <a:cubicBezTo>
                    <a:pt x="407" y="127"/>
                    <a:pt x="407" y="127"/>
                    <a:pt x="407" y="127"/>
                  </a:cubicBezTo>
                  <a:cubicBezTo>
                    <a:pt x="403" y="136"/>
                    <a:pt x="403" y="136"/>
                    <a:pt x="403" y="136"/>
                  </a:cubicBezTo>
                  <a:cubicBezTo>
                    <a:pt x="387" y="146"/>
                    <a:pt x="387" y="146"/>
                    <a:pt x="387" y="146"/>
                  </a:cubicBezTo>
                  <a:cubicBezTo>
                    <a:pt x="379" y="151"/>
                    <a:pt x="372" y="158"/>
                    <a:pt x="365" y="163"/>
                  </a:cubicBezTo>
                  <a:cubicBezTo>
                    <a:pt x="358" y="191"/>
                    <a:pt x="358" y="191"/>
                    <a:pt x="358" y="191"/>
                  </a:cubicBezTo>
                  <a:cubicBezTo>
                    <a:pt x="373" y="177"/>
                    <a:pt x="373" y="177"/>
                    <a:pt x="373" y="177"/>
                  </a:cubicBezTo>
                  <a:cubicBezTo>
                    <a:pt x="373" y="191"/>
                    <a:pt x="373" y="191"/>
                    <a:pt x="373" y="191"/>
                  </a:cubicBezTo>
                  <a:cubicBezTo>
                    <a:pt x="383" y="185"/>
                    <a:pt x="383" y="185"/>
                    <a:pt x="383" y="185"/>
                  </a:cubicBezTo>
                  <a:cubicBezTo>
                    <a:pt x="389" y="168"/>
                    <a:pt x="389" y="168"/>
                    <a:pt x="389" y="168"/>
                  </a:cubicBezTo>
                  <a:cubicBezTo>
                    <a:pt x="394" y="164"/>
                    <a:pt x="399" y="160"/>
                    <a:pt x="403" y="157"/>
                  </a:cubicBezTo>
                  <a:cubicBezTo>
                    <a:pt x="402" y="156"/>
                    <a:pt x="401" y="155"/>
                    <a:pt x="399" y="154"/>
                  </a:cubicBezTo>
                  <a:cubicBezTo>
                    <a:pt x="401" y="155"/>
                    <a:pt x="402" y="156"/>
                    <a:pt x="403" y="157"/>
                  </a:cubicBezTo>
                  <a:cubicBezTo>
                    <a:pt x="404" y="157"/>
                    <a:pt x="405" y="158"/>
                    <a:pt x="405" y="158"/>
                  </a:cubicBezTo>
                  <a:cubicBezTo>
                    <a:pt x="406" y="158"/>
                    <a:pt x="406" y="158"/>
                    <a:pt x="406" y="158"/>
                  </a:cubicBezTo>
                  <a:cubicBezTo>
                    <a:pt x="413" y="168"/>
                    <a:pt x="413" y="168"/>
                    <a:pt x="413" y="168"/>
                  </a:cubicBezTo>
                  <a:cubicBezTo>
                    <a:pt x="406" y="158"/>
                    <a:pt x="406" y="158"/>
                    <a:pt x="406" y="158"/>
                  </a:cubicBezTo>
                  <a:cubicBezTo>
                    <a:pt x="403" y="166"/>
                    <a:pt x="403" y="166"/>
                    <a:pt x="403" y="166"/>
                  </a:cubicBezTo>
                  <a:cubicBezTo>
                    <a:pt x="399" y="173"/>
                    <a:pt x="399" y="173"/>
                    <a:pt x="399" y="173"/>
                  </a:cubicBezTo>
                  <a:cubicBezTo>
                    <a:pt x="400" y="174"/>
                    <a:pt x="402" y="175"/>
                    <a:pt x="403" y="176"/>
                  </a:cubicBezTo>
                  <a:moveTo>
                    <a:pt x="1158" y="3"/>
                  </a:moveTo>
                  <a:cubicBezTo>
                    <a:pt x="1155" y="2"/>
                    <a:pt x="1153" y="1"/>
                    <a:pt x="1150" y="0"/>
                  </a:cubicBezTo>
                  <a:cubicBezTo>
                    <a:pt x="1151" y="0"/>
                    <a:pt x="1152" y="1"/>
                    <a:pt x="1152" y="1"/>
                  </a:cubicBezTo>
                  <a:cubicBezTo>
                    <a:pt x="1155" y="2"/>
                    <a:pt x="1157" y="3"/>
                    <a:pt x="1160" y="4"/>
                  </a:cubicBezTo>
                  <a:cubicBezTo>
                    <a:pt x="1159" y="4"/>
                    <a:pt x="1158" y="3"/>
                    <a:pt x="1158" y="3"/>
                  </a:cubicBezTo>
                  <a:moveTo>
                    <a:pt x="1166" y="8"/>
                  </a:moveTo>
                  <a:cubicBezTo>
                    <a:pt x="1161" y="6"/>
                    <a:pt x="1156" y="4"/>
                    <a:pt x="1150" y="2"/>
                  </a:cubicBezTo>
                  <a:cubicBezTo>
                    <a:pt x="1152" y="3"/>
                    <a:pt x="1154" y="5"/>
                    <a:pt x="1156" y="6"/>
                  </a:cubicBezTo>
                  <a:cubicBezTo>
                    <a:pt x="1159" y="8"/>
                    <a:pt x="1161" y="10"/>
                    <a:pt x="1164" y="12"/>
                  </a:cubicBezTo>
                  <a:cubicBezTo>
                    <a:pt x="1170" y="15"/>
                    <a:pt x="1175" y="16"/>
                    <a:pt x="1180" y="19"/>
                  </a:cubicBezTo>
                  <a:cubicBezTo>
                    <a:pt x="1178" y="17"/>
                    <a:pt x="1175" y="15"/>
                    <a:pt x="1173" y="13"/>
                  </a:cubicBezTo>
                  <a:cubicBezTo>
                    <a:pt x="1171" y="11"/>
                    <a:pt x="1169" y="9"/>
                    <a:pt x="1166" y="8"/>
                  </a:cubicBezTo>
                  <a:moveTo>
                    <a:pt x="463" y="42"/>
                  </a:moveTo>
                  <a:cubicBezTo>
                    <a:pt x="469" y="39"/>
                    <a:pt x="475" y="37"/>
                    <a:pt x="480" y="35"/>
                  </a:cubicBezTo>
                  <a:cubicBezTo>
                    <a:pt x="475" y="37"/>
                    <a:pt x="469" y="39"/>
                    <a:pt x="463" y="42"/>
                  </a:cubicBezTo>
                  <a:cubicBezTo>
                    <a:pt x="469" y="39"/>
                    <a:pt x="475" y="37"/>
                    <a:pt x="480" y="35"/>
                  </a:cubicBezTo>
                  <a:cubicBezTo>
                    <a:pt x="480" y="34"/>
                    <a:pt x="480" y="34"/>
                    <a:pt x="480" y="34"/>
                  </a:cubicBezTo>
                  <a:cubicBezTo>
                    <a:pt x="481" y="33"/>
                    <a:pt x="481" y="32"/>
                    <a:pt x="481" y="32"/>
                  </a:cubicBezTo>
                  <a:cubicBezTo>
                    <a:pt x="475" y="34"/>
                    <a:pt x="469" y="37"/>
                    <a:pt x="463" y="39"/>
                  </a:cubicBezTo>
                  <a:cubicBezTo>
                    <a:pt x="463" y="39"/>
                    <a:pt x="463" y="40"/>
                    <a:pt x="463" y="40"/>
                  </a:cubicBezTo>
                  <a:cubicBezTo>
                    <a:pt x="463" y="41"/>
                    <a:pt x="463" y="42"/>
                    <a:pt x="463" y="42"/>
                  </a:cubicBezTo>
                  <a:cubicBezTo>
                    <a:pt x="463" y="42"/>
                    <a:pt x="463" y="41"/>
                    <a:pt x="463" y="40"/>
                  </a:cubicBezTo>
                  <a:cubicBezTo>
                    <a:pt x="463" y="41"/>
                    <a:pt x="463" y="42"/>
                    <a:pt x="463" y="42"/>
                  </a:cubicBezTo>
                  <a:moveTo>
                    <a:pt x="462" y="67"/>
                  </a:moveTo>
                  <a:cubicBezTo>
                    <a:pt x="463" y="69"/>
                    <a:pt x="464" y="70"/>
                    <a:pt x="466" y="72"/>
                  </a:cubicBezTo>
                  <a:cubicBezTo>
                    <a:pt x="470" y="60"/>
                    <a:pt x="470" y="60"/>
                    <a:pt x="470" y="60"/>
                  </a:cubicBezTo>
                  <a:cubicBezTo>
                    <a:pt x="469" y="55"/>
                    <a:pt x="471" y="52"/>
                    <a:pt x="481" y="42"/>
                  </a:cubicBezTo>
                  <a:cubicBezTo>
                    <a:pt x="474" y="46"/>
                    <a:pt x="464" y="53"/>
                    <a:pt x="456" y="57"/>
                  </a:cubicBezTo>
                  <a:cubicBezTo>
                    <a:pt x="457" y="60"/>
                    <a:pt x="459" y="64"/>
                    <a:pt x="462" y="67"/>
                  </a:cubicBezTo>
                  <a:moveTo>
                    <a:pt x="1398" y="429"/>
                  </a:moveTo>
                  <a:cubicBezTo>
                    <a:pt x="1398" y="430"/>
                    <a:pt x="1399" y="430"/>
                    <a:pt x="1399" y="431"/>
                  </a:cubicBezTo>
                  <a:cubicBezTo>
                    <a:pt x="1399" y="430"/>
                    <a:pt x="1398" y="430"/>
                    <a:pt x="1398" y="429"/>
                  </a:cubicBezTo>
                  <a:moveTo>
                    <a:pt x="1400" y="432"/>
                  </a:moveTo>
                  <a:cubicBezTo>
                    <a:pt x="1400" y="432"/>
                    <a:pt x="1399" y="431"/>
                    <a:pt x="1399" y="431"/>
                  </a:cubicBezTo>
                  <a:cubicBezTo>
                    <a:pt x="1399" y="431"/>
                    <a:pt x="1400" y="432"/>
                    <a:pt x="1400" y="432"/>
                  </a:cubicBezTo>
                  <a:moveTo>
                    <a:pt x="1402" y="433"/>
                  </a:moveTo>
                  <a:cubicBezTo>
                    <a:pt x="1401" y="433"/>
                    <a:pt x="1401" y="432"/>
                    <a:pt x="1400" y="432"/>
                  </a:cubicBezTo>
                  <a:cubicBezTo>
                    <a:pt x="1401" y="432"/>
                    <a:pt x="1401" y="433"/>
                    <a:pt x="1402" y="433"/>
                  </a:cubicBezTo>
                  <a:moveTo>
                    <a:pt x="1402" y="435"/>
                  </a:moveTo>
                  <a:cubicBezTo>
                    <a:pt x="1402" y="434"/>
                    <a:pt x="1402" y="434"/>
                    <a:pt x="1402" y="433"/>
                  </a:cubicBezTo>
                  <a:cubicBezTo>
                    <a:pt x="1402" y="434"/>
                    <a:pt x="1402" y="434"/>
                    <a:pt x="1402" y="435"/>
                  </a:cubicBezTo>
                  <a:moveTo>
                    <a:pt x="1403" y="436"/>
                  </a:moveTo>
                  <a:cubicBezTo>
                    <a:pt x="1403" y="436"/>
                    <a:pt x="1403" y="435"/>
                    <a:pt x="1402" y="435"/>
                  </a:cubicBezTo>
                  <a:cubicBezTo>
                    <a:pt x="1403" y="435"/>
                    <a:pt x="1403" y="436"/>
                    <a:pt x="1403" y="436"/>
                  </a:cubicBezTo>
                  <a:moveTo>
                    <a:pt x="1404" y="437"/>
                  </a:moveTo>
                  <a:cubicBezTo>
                    <a:pt x="1404" y="437"/>
                    <a:pt x="1404" y="436"/>
                    <a:pt x="1403" y="436"/>
                  </a:cubicBezTo>
                  <a:cubicBezTo>
                    <a:pt x="1404" y="436"/>
                    <a:pt x="1404" y="437"/>
                    <a:pt x="1404" y="437"/>
                  </a:cubicBezTo>
                  <a:moveTo>
                    <a:pt x="1405" y="438"/>
                  </a:moveTo>
                  <a:cubicBezTo>
                    <a:pt x="1405" y="438"/>
                    <a:pt x="1404" y="437"/>
                    <a:pt x="1404" y="437"/>
                  </a:cubicBezTo>
                  <a:cubicBezTo>
                    <a:pt x="1404" y="437"/>
                    <a:pt x="1405" y="438"/>
                    <a:pt x="1405" y="438"/>
                  </a:cubicBezTo>
                  <a:moveTo>
                    <a:pt x="1406" y="439"/>
                  </a:moveTo>
                  <a:cubicBezTo>
                    <a:pt x="1406" y="439"/>
                    <a:pt x="1405" y="439"/>
                    <a:pt x="1405" y="438"/>
                  </a:cubicBezTo>
                  <a:cubicBezTo>
                    <a:pt x="1405" y="439"/>
                    <a:pt x="1406" y="439"/>
                    <a:pt x="1406" y="439"/>
                  </a:cubicBezTo>
                  <a:moveTo>
                    <a:pt x="1407" y="440"/>
                  </a:moveTo>
                  <a:cubicBezTo>
                    <a:pt x="1407" y="440"/>
                    <a:pt x="1407" y="440"/>
                    <a:pt x="1406" y="439"/>
                  </a:cubicBezTo>
                  <a:cubicBezTo>
                    <a:pt x="1407" y="440"/>
                    <a:pt x="1407" y="440"/>
                    <a:pt x="1407" y="440"/>
                  </a:cubicBezTo>
                  <a:moveTo>
                    <a:pt x="1408" y="441"/>
                  </a:moveTo>
                  <a:cubicBezTo>
                    <a:pt x="1408" y="441"/>
                    <a:pt x="1407" y="440"/>
                    <a:pt x="1407" y="440"/>
                  </a:cubicBezTo>
                  <a:cubicBezTo>
                    <a:pt x="1407" y="440"/>
                    <a:pt x="1408" y="441"/>
                    <a:pt x="1408" y="441"/>
                  </a:cubicBezTo>
                  <a:moveTo>
                    <a:pt x="1409" y="442"/>
                  </a:moveTo>
                  <a:cubicBezTo>
                    <a:pt x="1409" y="442"/>
                    <a:pt x="1409" y="441"/>
                    <a:pt x="1408" y="441"/>
                  </a:cubicBezTo>
                  <a:cubicBezTo>
                    <a:pt x="1409" y="441"/>
                    <a:pt x="1409" y="442"/>
                    <a:pt x="1409" y="442"/>
                  </a:cubicBezTo>
                  <a:moveTo>
                    <a:pt x="1410" y="443"/>
                  </a:moveTo>
                  <a:cubicBezTo>
                    <a:pt x="1410" y="443"/>
                    <a:pt x="1409" y="442"/>
                    <a:pt x="1409" y="442"/>
                  </a:cubicBezTo>
                  <a:cubicBezTo>
                    <a:pt x="1409" y="442"/>
                    <a:pt x="1410" y="443"/>
                    <a:pt x="1410" y="443"/>
                  </a:cubicBezTo>
                  <a:moveTo>
                    <a:pt x="1411" y="443"/>
                  </a:moveTo>
                  <a:cubicBezTo>
                    <a:pt x="1410" y="443"/>
                    <a:pt x="1410" y="443"/>
                    <a:pt x="1410" y="443"/>
                  </a:cubicBezTo>
                  <a:cubicBezTo>
                    <a:pt x="1411" y="443"/>
                    <a:pt x="1411" y="443"/>
                    <a:pt x="1411" y="443"/>
                  </a:cubicBezTo>
                  <a:moveTo>
                    <a:pt x="1412" y="443"/>
                  </a:moveTo>
                  <a:cubicBezTo>
                    <a:pt x="1412" y="443"/>
                    <a:pt x="1411" y="443"/>
                    <a:pt x="1411" y="443"/>
                  </a:cubicBezTo>
                  <a:cubicBezTo>
                    <a:pt x="1411" y="443"/>
                    <a:pt x="1412" y="443"/>
                    <a:pt x="1412" y="443"/>
                  </a:cubicBezTo>
                  <a:moveTo>
                    <a:pt x="1413" y="443"/>
                  </a:moveTo>
                  <a:cubicBezTo>
                    <a:pt x="1412" y="443"/>
                    <a:pt x="1412" y="443"/>
                    <a:pt x="1412" y="443"/>
                  </a:cubicBezTo>
                  <a:cubicBezTo>
                    <a:pt x="1412" y="443"/>
                    <a:pt x="1412" y="443"/>
                    <a:pt x="1413" y="443"/>
                  </a:cubicBezTo>
                  <a:moveTo>
                    <a:pt x="1414" y="443"/>
                  </a:moveTo>
                  <a:cubicBezTo>
                    <a:pt x="1413" y="443"/>
                    <a:pt x="1413" y="443"/>
                    <a:pt x="1413" y="443"/>
                  </a:cubicBezTo>
                  <a:cubicBezTo>
                    <a:pt x="1413" y="443"/>
                    <a:pt x="1413" y="443"/>
                    <a:pt x="1414" y="443"/>
                  </a:cubicBezTo>
                  <a:moveTo>
                    <a:pt x="1415" y="442"/>
                  </a:moveTo>
                  <a:cubicBezTo>
                    <a:pt x="1414" y="443"/>
                    <a:pt x="1414" y="443"/>
                    <a:pt x="1414" y="443"/>
                  </a:cubicBezTo>
                  <a:cubicBezTo>
                    <a:pt x="1414" y="443"/>
                    <a:pt x="1414" y="443"/>
                    <a:pt x="1415" y="442"/>
                  </a:cubicBezTo>
                  <a:moveTo>
                    <a:pt x="1416" y="442"/>
                  </a:moveTo>
                  <a:cubicBezTo>
                    <a:pt x="1415" y="442"/>
                    <a:pt x="1415" y="442"/>
                    <a:pt x="1415" y="442"/>
                  </a:cubicBezTo>
                  <a:cubicBezTo>
                    <a:pt x="1415" y="442"/>
                    <a:pt x="1415" y="442"/>
                    <a:pt x="1416" y="442"/>
                  </a:cubicBezTo>
                  <a:moveTo>
                    <a:pt x="1416" y="441"/>
                  </a:moveTo>
                  <a:cubicBezTo>
                    <a:pt x="1416" y="441"/>
                    <a:pt x="1416" y="441"/>
                    <a:pt x="1416" y="442"/>
                  </a:cubicBezTo>
                  <a:cubicBezTo>
                    <a:pt x="1416" y="441"/>
                    <a:pt x="1416" y="441"/>
                    <a:pt x="1416" y="441"/>
                  </a:cubicBezTo>
                  <a:moveTo>
                    <a:pt x="1416" y="440"/>
                  </a:moveTo>
                  <a:cubicBezTo>
                    <a:pt x="1416" y="440"/>
                    <a:pt x="1416" y="440"/>
                    <a:pt x="1416" y="441"/>
                  </a:cubicBezTo>
                  <a:cubicBezTo>
                    <a:pt x="1416" y="440"/>
                    <a:pt x="1416" y="440"/>
                    <a:pt x="1416" y="440"/>
                  </a:cubicBezTo>
                  <a:moveTo>
                    <a:pt x="1416" y="439"/>
                  </a:moveTo>
                  <a:cubicBezTo>
                    <a:pt x="1416" y="439"/>
                    <a:pt x="1416" y="439"/>
                    <a:pt x="1416" y="440"/>
                  </a:cubicBezTo>
                  <a:cubicBezTo>
                    <a:pt x="1416" y="439"/>
                    <a:pt x="1416" y="439"/>
                    <a:pt x="1416" y="439"/>
                  </a:cubicBezTo>
                  <a:moveTo>
                    <a:pt x="1416" y="437"/>
                  </a:moveTo>
                  <a:cubicBezTo>
                    <a:pt x="1416" y="438"/>
                    <a:pt x="1416" y="438"/>
                    <a:pt x="1416" y="439"/>
                  </a:cubicBezTo>
                  <a:cubicBezTo>
                    <a:pt x="1416" y="438"/>
                    <a:pt x="1416" y="438"/>
                    <a:pt x="1416" y="437"/>
                  </a:cubicBezTo>
                  <a:moveTo>
                    <a:pt x="1416" y="436"/>
                  </a:moveTo>
                  <a:cubicBezTo>
                    <a:pt x="1416" y="437"/>
                    <a:pt x="1416" y="437"/>
                    <a:pt x="1416" y="437"/>
                  </a:cubicBezTo>
                  <a:cubicBezTo>
                    <a:pt x="1416" y="437"/>
                    <a:pt x="1416" y="437"/>
                    <a:pt x="1416" y="436"/>
                  </a:cubicBezTo>
                  <a:moveTo>
                    <a:pt x="1416" y="435"/>
                  </a:moveTo>
                  <a:cubicBezTo>
                    <a:pt x="1416" y="436"/>
                    <a:pt x="1416" y="436"/>
                    <a:pt x="1416" y="436"/>
                  </a:cubicBezTo>
                  <a:cubicBezTo>
                    <a:pt x="1416" y="436"/>
                    <a:pt x="1416" y="436"/>
                    <a:pt x="1416" y="435"/>
                  </a:cubicBezTo>
                  <a:moveTo>
                    <a:pt x="1416" y="434"/>
                  </a:moveTo>
                  <a:cubicBezTo>
                    <a:pt x="1416" y="434"/>
                    <a:pt x="1416" y="435"/>
                    <a:pt x="1416" y="435"/>
                  </a:cubicBezTo>
                  <a:cubicBezTo>
                    <a:pt x="1416" y="435"/>
                    <a:pt x="1416" y="434"/>
                    <a:pt x="1416" y="434"/>
                  </a:cubicBezTo>
                  <a:moveTo>
                    <a:pt x="1415" y="432"/>
                  </a:moveTo>
                  <a:cubicBezTo>
                    <a:pt x="1416" y="432"/>
                    <a:pt x="1416" y="433"/>
                    <a:pt x="1416" y="434"/>
                  </a:cubicBezTo>
                  <a:cubicBezTo>
                    <a:pt x="1416" y="433"/>
                    <a:pt x="1416" y="432"/>
                    <a:pt x="1415" y="432"/>
                  </a:cubicBezTo>
                  <a:moveTo>
                    <a:pt x="1415" y="431"/>
                  </a:moveTo>
                  <a:cubicBezTo>
                    <a:pt x="1415" y="431"/>
                    <a:pt x="1415" y="432"/>
                    <a:pt x="1415" y="432"/>
                  </a:cubicBezTo>
                  <a:cubicBezTo>
                    <a:pt x="1415" y="432"/>
                    <a:pt x="1415" y="431"/>
                    <a:pt x="1415" y="431"/>
                  </a:cubicBezTo>
                  <a:moveTo>
                    <a:pt x="1415" y="431"/>
                  </a:moveTo>
                  <a:cubicBezTo>
                    <a:pt x="1415" y="430"/>
                    <a:pt x="1414" y="429"/>
                    <a:pt x="1414" y="429"/>
                  </a:cubicBezTo>
                  <a:cubicBezTo>
                    <a:pt x="1414" y="429"/>
                    <a:pt x="1415" y="430"/>
                    <a:pt x="1415" y="431"/>
                  </a:cubicBezTo>
                  <a:moveTo>
                    <a:pt x="1414" y="427"/>
                  </a:moveTo>
                  <a:cubicBezTo>
                    <a:pt x="1414" y="428"/>
                    <a:pt x="1414" y="428"/>
                    <a:pt x="1414" y="429"/>
                  </a:cubicBezTo>
                  <a:cubicBezTo>
                    <a:pt x="1414" y="428"/>
                    <a:pt x="1414" y="428"/>
                    <a:pt x="1414" y="427"/>
                  </a:cubicBezTo>
                  <a:moveTo>
                    <a:pt x="1414" y="427"/>
                  </a:moveTo>
                  <a:cubicBezTo>
                    <a:pt x="1414" y="427"/>
                    <a:pt x="1413" y="426"/>
                    <a:pt x="1413" y="426"/>
                  </a:cubicBezTo>
                  <a:cubicBezTo>
                    <a:pt x="1413" y="426"/>
                    <a:pt x="1414" y="427"/>
                    <a:pt x="1414" y="427"/>
                  </a:cubicBezTo>
                  <a:moveTo>
                    <a:pt x="1413" y="426"/>
                  </a:moveTo>
                  <a:cubicBezTo>
                    <a:pt x="1413" y="426"/>
                    <a:pt x="1413" y="425"/>
                    <a:pt x="1413" y="425"/>
                  </a:cubicBezTo>
                  <a:cubicBezTo>
                    <a:pt x="1413" y="425"/>
                    <a:pt x="1413" y="426"/>
                    <a:pt x="1413" y="426"/>
                  </a:cubicBezTo>
                  <a:moveTo>
                    <a:pt x="1413" y="425"/>
                  </a:moveTo>
                  <a:cubicBezTo>
                    <a:pt x="1413" y="424"/>
                    <a:pt x="1412" y="424"/>
                    <a:pt x="1412" y="423"/>
                  </a:cubicBezTo>
                  <a:cubicBezTo>
                    <a:pt x="1412" y="424"/>
                    <a:pt x="1413" y="424"/>
                    <a:pt x="1413" y="425"/>
                  </a:cubicBezTo>
                  <a:moveTo>
                    <a:pt x="1374" y="410"/>
                  </a:moveTo>
                  <a:cubicBezTo>
                    <a:pt x="1375" y="407"/>
                    <a:pt x="1376" y="402"/>
                    <a:pt x="1377" y="399"/>
                  </a:cubicBezTo>
                  <a:cubicBezTo>
                    <a:pt x="1376" y="402"/>
                    <a:pt x="1375" y="407"/>
                    <a:pt x="1374" y="410"/>
                  </a:cubicBezTo>
                  <a:moveTo>
                    <a:pt x="1380" y="398"/>
                  </a:moveTo>
                  <a:cubicBezTo>
                    <a:pt x="1379" y="398"/>
                    <a:pt x="1378" y="398"/>
                    <a:pt x="1377" y="399"/>
                  </a:cubicBezTo>
                  <a:cubicBezTo>
                    <a:pt x="1378" y="398"/>
                    <a:pt x="1379" y="398"/>
                    <a:pt x="1380" y="398"/>
                  </a:cubicBezTo>
                  <a:moveTo>
                    <a:pt x="1382" y="397"/>
                  </a:moveTo>
                  <a:cubicBezTo>
                    <a:pt x="1382" y="397"/>
                    <a:pt x="1381" y="397"/>
                    <a:pt x="1380" y="398"/>
                  </a:cubicBezTo>
                  <a:cubicBezTo>
                    <a:pt x="1381" y="397"/>
                    <a:pt x="1382" y="397"/>
                    <a:pt x="1382" y="397"/>
                  </a:cubicBezTo>
                  <a:moveTo>
                    <a:pt x="1382" y="397"/>
                  </a:moveTo>
                  <a:cubicBezTo>
                    <a:pt x="1383" y="396"/>
                    <a:pt x="1384" y="396"/>
                    <a:pt x="1384" y="396"/>
                  </a:cubicBezTo>
                  <a:cubicBezTo>
                    <a:pt x="1384" y="396"/>
                    <a:pt x="1383" y="396"/>
                    <a:pt x="1382" y="397"/>
                  </a:cubicBezTo>
                  <a:moveTo>
                    <a:pt x="1387" y="395"/>
                  </a:moveTo>
                  <a:cubicBezTo>
                    <a:pt x="1386" y="395"/>
                    <a:pt x="1385" y="396"/>
                    <a:pt x="1384" y="396"/>
                  </a:cubicBezTo>
                  <a:cubicBezTo>
                    <a:pt x="1385" y="396"/>
                    <a:pt x="1386" y="395"/>
                    <a:pt x="1387" y="395"/>
                  </a:cubicBezTo>
                  <a:moveTo>
                    <a:pt x="1389" y="395"/>
                  </a:moveTo>
                  <a:cubicBezTo>
                    <a:pt x="1388" y="395"/>
                    <a:pt x="1387" y="395"/>
                    <a:pt x="1387" y="395"/>
                  </a:cubicBezTo>
                  <a:cubicBezTo>
                    <a:pt x="1387" y="395"/>
                    <a:pt x="1388" y="395"/>
                    <a:pt x="1389" y="395"/>
                  </a:cubicBezTo>
                  <a:moveTo>
                    <a:pt x="1390" y="395"/>
                  </a:moveTo>
                  <a:cubicBezTo>
                    <a:pt x="1389" y="395"/>
                    <a:pt x="1389" y="395"/>
                    <a:pt x="1389" y="395"/>
                  </a:cubicBezTo>
                  <a:cubicBezTo>
                    <a:pt x="1389" y="395"/>
                    <a:pt x="1389" y="395"/>
                    <a:pt x="1390" y="395"/>
                  </a:cubicBezTo>
                  <a:moveTo>
                    <a:pt x="1392" y="394"/>
                  </a:moveTo>
                  <a:cubicBezTo>
                    <a:pt x="1391" y="395"/>
                    <a:pt x="1391" y="395"/>
                    <a:pt x="1390" y="395"/>
                  </a:cubicBezTo>
                  <a:cubicBezTo>
                    <a:pt x="1391" y="395"/>
                    <a:pt x="1391" y="395"/>
                    <a:pt x="1392" y="394"/>
                  </a:cubicBezTo>
                  <a:moveTo>
                    <a:pt x="1392" y="394"/>
                  </a:moveTo>
                  <a:cubicBezTo>
                    <a:pt x="1392" y="394"/>
                    <a:pt x="1392" y="394"/>
                    <a:pt x="1392" y="394"/>
                  </a:cubicBezTo>
                  <a:cubicBezTo>
                    <a:pt x="1392" y="394"/>
                    <a:pt x="1392" y="394"/>
                    <a:pt x="1392" y="394"/>
                  </a:cubicBezTo>
                  <a:moveTo>
                    <a:pt x="1392" y="394"/>
                  </a:moveTo>
                  <a:cubicBezTo>
                    <a:pt x="1392" y="394"/>
                    <a:pt x="1392" y="394"/>
                    <a:pt x="1392" y="394"/>
                  </a:cubicBezTo>
                  <a:cubicBezTo>
                    <a:pt x="1392" y="394"/>
                    <a:pt x="1392" y="394"/>
                    <a:pt x="1392" y="394"/>
                  </a:cubicBezTo>
                  <a:moveTo>
                    <a:pt x="1393" y="394"/>
                  </a:moveTo>
                  <a:cubicBezTo>
                    <a:pt x="1392" y="394"/>
                    <a:pt x="1392" y="394"/>
                    <a:pt x="1392" y="394"/>
                  </a:cubicBezTo>
                  <a:cubicBezTo>
                    <a:pt x="1392" y="394"/>
                    <a:pt x="1392" y="394"/>
                    <a:pt x="1393" y="394"/>
                  </a:cubicBezTo>
                  <a:moveTo>
                    <a:pt x="1393" y="394"/>
                  </a:moveTo>
                  <a:cubicBezTo>
                    <a:pt x="1393" y="394"/>
                    <a:pt x="1393" y="394"/>
                    <a:pt x="1393" y="394"/>
                  </a:cubicBezTo>
                  <a:cubicBezTo>
                    <a:pt x="1393" y="394"/>
                    <a:pt x="1393" y="394"/>
                    <a:pt x="1393" y="394"/>
                  </a:cubicBezTo>
                  <a:moveTo>
                    <a:pt x="1393" y="394"/>
                  </a:moveTo>
                  <a:cubicBezTo>
                    <a:pt x="1393" y="394"/>
                    <a:pt x="1393" y="394"/>
                    <a:pt x="1393" y="394"/>
                  </a:cubicBezTo>
                  <a:cubicBezTo>
                    <a:pt x="1393" y="394"/>
                    <a:pt x="1393" y="394"/>
                    <a:pt x="1393" y="394"/>
                  </a:cubicBezTo>
                  <a:moveTo>
                    <a:pt x="1393" y="394"/>
                  </a:moveTo>
                  <a:cubicBezTo>
                    <a:pt x="1393" y="394"/>
                    <a:pt x="1393" y="394"/>
                    <a:pt x="1393" y="394"/>
                  </a:cubicBezTo>
                  <a:cubicBezTo>
                    <a:pt x="1393" y="394"/>
                    <a:pt x="1393" y="394"/>
                    <a:pt x="1393" y="394"/>
                  </a:cubicBezTo>
                  <a:moveTo>
                    <a:pt x="1393" y="394"/>
                  </a:moveTo>
                  <a:cubicBezTo>
                    <a:pt x="1393" y="394"/>
                    <a:pt x="1393" y="394"/>
                    <a:pt x="1393" y="394"/>
                  </a:cubicBezTo>
                  <a:cubicBezTo>
                    <a:pt x="1393" y="394"/>
                    <a:pt x="1393" y="394"/>
                    <a:pt x="1393" y="394"/>
                  </a:cubicBezTo>
                  <a:moveTo>
                    <a:pt x="1393" y="394"/>
                  </a:moveTo>
                  <a:cubicBezTo>
                    <a:pt x="1393" y="394"/>
                    <a:pt x="1393" y="394"/>
                    <a:pt x="1393" y="394"/>
                  </a:cubicBezTo>
                  <a:cubicBezTo>
                    <a:pt x="1393" y="394"/>
                    <a:pt x="1393" y="394"/>
                    <a:pt x="1393" y="394"/>
                  </a:cubicBezTo>
                  <a:moveTo>
                    <a:pt x="1393" y="394"/>
                  </a:moveTo>
                  <a:cubicBezTo>
                    <a:pt x="1393" y="394"/>
                    <a:pt x="1393" y="394"/>
                    <a:pt x="1393" y="394"/>
                  </a:cubicBezTo>
                  <a:cubicBezTo>
                    <a:pt x="1393" y="394"/>
                    <a:pt x="1393" y="394"/>
                    <a:pt x="1393" y="394"/>
                  </a:cubicBezTo>
                  <a:moveTo>
                    <a:pt x="1394" y="393"/>
                  </a:moveTo>
                  <a:cubicBezTo>
                    <a:pt x="1394" y="393"/>
                    <a:pt x="1393" y="394"/>
                    <a:pt x="1393" y="394"/>
                  </a:cubicBezTo>
                  <a:cubicBezTo>
                    <a:pt x="1393" y="394"/>
                    <a:pt x="1394" y="393"/>
                    <a:pt x="1394" y="393"/>
                  </a:cubicBezTo>
                  <a:moveTo>
                    <a:pt x="1395" y="392"/>
                  </a:moveTo>
                  <a:cubicBezTo>
                    <a:pt x="1395" y="392"/>
                    <a:pt x="1395" y="393"/>
                    <a:pt x="1394" y="393"/>
                  </a:cubicBezTo>
                  <a:cubicBezTo>
                    <a:pt x="1395" y="393"/>
                    <a:pt x="1395" y="392"/>
                    <a:pt x="1395" y="392"/>
                  </a:cubicBezTo>
                  <a:moveTo>
                    <a:pt x="1396" y="390"/>
                  </a:moveTo>
                  <a:cubicBezTo>
                    <a:pt x="1396" y="391"/>
                    <a:pt x="1395" y="391"/>
                    <a:pt x="1395" y="392"/>
                  </a:cubicBezTo>
                  <a:cubicBezTo>
                    <a:pt x="1395" y="391"/>
                    <a:pt x="1396" y="391"/>
                    <a:pt x="1396" y="390"/>
                  </a:cubicBezTo>
                  <a:moveTo>
                    <a:pt x="1396" y="388"/>
                  </a:moveTo>
                  <a:cubicBezTo>
                    <a:pt x="1396" y="389"/>
                    <a:pt x="1396" y="390"/>
                    <a:pt x="1396" y="390"/>
                  </a:cubicBezTo>
                  <a:cubicBezTo>
                    <a:pt x="1396" y="390"/>
                    <a:pt x="1396" y="389"/>
                    <a:pt x="1396" y="388"/>
                  </a:cubicBezTo>
                  <a:moveTo>
                    <a:pt x="1396" y="386"/>
                  </a:moveTo>
                  <a:cubicBezTo>
                    <a:pt x="1396" y="387"/>
                    <a:pt x="1396" y="387"/>
                    <a:pt x="1396" y="388"/>
                  </a:cubicBezTo>
                  <a:cubicBezTo>
                    <a:pt x="1396" y="387"/>
                    <a:pt x="1396" y="387"/>
                    <a:pt x="1396" y="386"/>
                  </a:cubicBezTo>
                  <a:moveTo>
                    <a:pt x="1395" y="383"/>
                  </a:moveTo>
                  <a:cubicBezTo>
                    <a:pt x="1395" y="384"/>
                    <a:pt x="1395" y="385"/>
                    <a:pt x="1396" y="386"/>
                  </a:cubicBezTo>
                  <a:cubicBezTo>
                    <a:pt x="1395" y="385"/>
                    <a:pt x="1395" y="384"/>
                    <a:pt x="1395" y="383"/>
                  </a:cubicBezTo>
                  <a:moveTo>
                    <a:pt x="1394" y="378"/>
                  </a:moveTo>
                  <a:cubicBezTo>
                    <a:pt x="1394" y="380"/>
                    <a:pt x="1395" y="382"/>
                    <a:pt x="1395" y="383"/>
                  </a:cubicBezTo>
                  <a:cubicBezTo>
                    <a:pt x="1395" y="382"/>
                    <a:pt x="1394" y="380"/>
                    <a:pt x="1394" y="378"/>
                  </a:cubicBezTo>
                  <a:moveTo>
                    <a:pt x="1392" y="374"/>
                  </a:moveTo>
                  <a:cubicBezTo>
                    <a:pt x="1393" y="375"/>
                    <a:pt x="1393" y="377"/>
                    <a:pt x="1394" y="378"/>
                  </a:cubicBezTo>
                  <a:cubicBezTo>
                    <a:pt x="1393" y="377"/>
                    <a:pt x="1393" y="375"/>
                    <a:pt x="1392" y="374"/>
                  </a:cubicBezTo>
                  <a:moveTo>
                    <a:pt x="1392" y="374"/>
                  </a:moveTo>
                  <a:cubicBezTo>
                    <a:pt x="1392" y="374"/>
                    <a:pt x="1392" y="374"/>
                    <a:pt x="1392" y="374"/>
                  </a:cubicBezTo>
                  <a:cubicBezTo>
                    <a:pt x="1392" y="374"/>
                    <a:pt x="1392" y="374"/>
                    <a:pt x="1392" y="374"/>
                  </a:cubicBezTo>
                  <a:moveTo>
                    <a:pt x="1392" y="374"/>
                  </a:moveTo>
                  <a:cubicBezTo>
                    <a:pt x="1392" y="374"/>
                    <a:pt x="1392" y="374"/>
                    <a:pt x="1392" y="374"/>
                  </a:cubicBezTo>
                  <a:cubicBezTo>
                    <a:pt x="1392" y="374"/>
                    <a:pt x="1392" y="374"/>
                    <a:pt x="1392" y="374"/>
                  </a:cubicBezTo>
                  <a:moveTo>
                    <a:pt x="1392" y="373"/>
                  </a:moveTo>
                  <a:cubicBezTo>
                    <a:pt x="1392" y="374"/>
                    <a:pt x="1392" y="374"/>
                    <a:pt x="1392" y="374"/>
                  </a:cubicBezTo>
                  <a:cubicBezTo>
                    <a:pt x="1392" y="374"/>
                    <a:pt x="1392" y="374"/>
                    <a:pt x="1392" y="373"/>
                  </a:cubicBezTo>
                  <a:moveTo>
                    <a:pt x="1392" y="373"/>
                  </a:moveTo>
                  <a:cubicBezTo>
                    <a:pt x="1392" y="373"/>
                    <a:pt x="1392" y="373"/>
                    <a:pt x="1392" y="373"/>
                  </a:cubicBezTo>
                  <a:cubicBezTo>
                    <a:pt x="1392" y="373"/>
                    <a:pt x="1392" y="373"/>
                    <a:pt x="1392" y="373"/>
                  </a:cubicBezTo>
                  <a:moveTo>
                    <a:pt x="1392" y="373"/>
                  </a:moveTo>
                  <a:cubicBezTo>
                    <a:pt x="1392" y="373"/>
                    <a:pt x="1392" y="373"/>
                    <a:pt x="1392" y="373"/>
                  </a:cubicBezTo>
                  <a:cubicBezTo>
                    <a:pt x="1392" y="373"/>
                    <a:pt x="1392" y="373"/>
                    <a:pt x="1392" y="373"/>
                  </a:cubicBezTo>
                  <a:moveTo>
                    <a:pt x="1392" y="373"/>
                  </a:moveTo>
                  <a:cubicBezTo>
                    <a:pt x="1392" y="373"/>
                    <a:pt x="1392" y="373"/>
                    <a:pt x="1392" y="373"/>
                  </a:cubicBezTo>
                  <a:cubicBezTo>
                    <a:pt x="1392" y="373"/>
                    <a:pt x="1392" y="373"/>
                    <a:pt x="1392" y="373"/>
                  </a:cubicBezTo>
                  <a:moveTo>
                    <a:pt x="1392" y="373"/>
                  </a:moveTo>
                  <a:cubicBezTo>
                    <a:pt x="1392" y="373"/>
                    <a:pt x="1392" y="373"/>
                    <a:pt x="1392" y="373"/>
                  </a:cubicBezTo>
                  <a:cubicBezTo>
                    <a:pt x="1392" y="373"/>
                    <a:pt x="1392" y="373"/>
                    <a:pt x="1392" y="373"/>
                  </a:cubicBezTo>
                  <a:moveTo>
                    <a:pt x="1392" y="373"/>
                  </a:moveTo>
                  <a:cubicBezTo>
                    <a:pt x="1392" y="373"/>
                    <a:pt x="1392" y="373"/>
                    <a:pt x="1392" y="373"/>
                  </a:cubicBezTo>
                  <a:cubicBezTo>
                    <a:pt x="1392" y="373"/>
                    <a:pt x="1392" y="373"/>
                    <a:pt x="1392" y="373"/>
                  </a:cubicBezTo>
                  <a:moveTo>
                    <a:pt x="1434" y="260"/>
                  </a:moveTo>
                  <a:cubicBezTo>
                    <a:pt x="1434" y="261"/>
                    <a:pt x="1434" y="261"/>
                    <a:pt x="1434" y="261"/>
                  </a:cubicBezTo>
                  <a:cubicBezTo>
                    <a:pt x="1434" y="261"/>
                    <a:pt x="1434" y="261"/>
                    <a:pt x="1434" y="260"/>
                  </a:cubicBezTo>
                  <a:moveTo>
                    <a:pt x="1435" y="259"/>
                  </a:moveTo>
                  <a:cubicBezTo>
                    <a:pt x="1434" y="260"/>
                    <a:pt x="1434" y="260"/>
                    <a:pt x="1434" y="260"/>
                  </a:cubicBezTo>
                  <a:cubicBezTo>
                    <a:pt x="1434" y="260"/>
                    <a:pt x="1434" y="260"/>
                    <a:pt x="1435" y="259"/>
                  </a:cubicBezTo>
                  <a:moveTo>
                    <a:pt x="1435" y="259"/>
                  </a:moveTo>
                  <a:cubicBezTo>
                    <a:pt x="1435" y="259"/>
                    <a:pt x="1435" y="259"/>
                    <a:pt x="1435" y="259"/>
                  </a:cubicBezTo>
                  <a:cubicBezTo>
                    <a:pt x="1435" y="259"/>
                    <a:pt x="1435" y="259"/>
                    <a:pt x="1435" y="259"/>
                  </a:cubicBezTo>
                  <a:moveTo>
                    <a:pt x="1435" y="258"/>
                  </a:moveTo>
                  <a:cubicBezTo>
                    <a:pt x="1435" y="258"/>
                    <a:pt x="1435" y="258"/>
                    <a:pt x="1435" y="259"/>
                  </a:cubicBezTo>
                  <a:cubicBezTo>
                    <a:pt x="1435" y="258"/>
                    <a:pt x="1435" y="258"/>
                    <a:pt x="1435" y="258"/>
                  </a:cubicBezTo>
                  <a:moveTo>
                    <a:pt x="1435" y="257"/>
                  </a:moveTo>
                  <a:cubicBezTo>
                    <a:pt x="1435" y="257"/>
                    <a:pt x="1435" y="257"/>
                    <a:pt x="1435" y="258"/>
                  </a:cubicBezTo>
                  <a:cubicBezTo>
                    <a:pt x="1435" y="257"/>
                    <a:pt x="1435" y="257"/>
                    <a:pt x="1435" y="257"/>
                  </a:cubicBezTo>
                  <a:moveTo>
                    <a:pt x="1435" y="256"/>
                  </a:moveTo>
                  <a:cubicBezTo>
                    <a:pt x="1435" y="256"/>
                    <a:pt x="1435" y="256"/>
                    <a:pt x="1435" y="257"/>
                  </a:cubicBezTo>
                  <a:cubicBezTo>
                    <a:pt x="1435" y="256"/>
                    <a:pt x="1435" y="256"/>
                    <a:pt x="1435" y="256"/>
                  </a:cubicBezTo>
                  <a:moveTo>
                    <a:pt x="1435" y="255"/>
                  </a:moveTo>
                  <a:cubicBezTo>
                    <a:pt x="1435" y="255"/>
                    <a:pt x="1435" y="255"/>
                    <a:pt x="1435" y="256"/>
                  </a:cubicBezTo>
                  <a:cubicBezTo>
                    <a:pt x="1435" y="255"/>
                    <a:pt x="1435" y="255"/>
                    <a:pt x="1435" y="255"/>
                  </a:cubicBezTo>
                  <a:moveTo>
                    <a:pt x="1435" y="254"/>
                  </a:moveTo>
                  <a:cubicBezTo>
                    <a:pt x="1435" y="254"/>
                    <a:pt x="1435" y="254"/>
                    <a:pt x="1435" y="255"/>
                  </a:cubicBezTo>
                  <a:cubicBezTo>
                    <a:pt x="1435" y="254"/>
                    <a:pt x="1435" y="254"/>
                    <a:pt x="1435" y="254"/>
                  </a:cubicBezTo>
                  <a:moveTo>
                    <a:pt x="1435" y="253"/>
                  </a:moveTo>
                  <a:cubicBezTo>
                    <a:pt x="1435" y="253"/>
                    <a:pt x="1435" y="253"/>
                    <a:pt x="1435" y="254"/>
                  </a:cubicBezTo>
                  <a:cubicBezTo>
                    <a:pt x="1435" y="253"/>
                    <a:pt x="1435" y="253"/>
                    <a:pt x="1435" y="253"/>
                  </a:cubicBezTo>
                  <a:moveTo>
                    <a:pt x="1434" y="251"/>
                  </a:moveTo>
                  <a:cubicBezTo>
                    <a:pt x="1435" y="252"/>
                    <a:pt x="1435" y="252"/>
                    <a:pt x="1435" y="253"/>
                  </a:cubicBezTo>
                  <a:cubicBezTo>
                    <a:pt x="1435" y="252"/>
                    <a:pt x="1435" y="252"/>
                    <a:pt x="1434" y="251"/>
                  </a:cubicBezTo>
                  <a:moveTo>
                    <a:pt x="1434" y="250"/>
                  </a:moveTo>
                  <a:cubicBezTo>
                    <a:pt x="1434" y="251"/>
                    <a:pt x="1434" y="251"/>
                    <a:pt x="1434" y="251"/>
                  </a:cubicBezTo>
                  <a:cubicBezTo>
                    <a:pt x="1434" y="251"/>
                    <a:pt x="1434" y="251"/>
                    <a:pt x="1434" y="250"/>
                  </a:cubicBezTo>
                  <a:moveTo>
                    <a:pt x="1434" y="249"/>
                  </a:moveTo>
                  <a:cubicBezTo>
                    <a:pt x="1434" y="249"/>
                    <a:pt x="1434" y="250"/>
                    <a:pt x="1434" y="250"/>
                  </a:cubicBezTo>
                  <a:cubicBezTo>
                    <a:pt x="1434" y="250"/>
                    <a:pt x="1434" y="249"/>
                    <a:pt x="1434" y="249"/>
                  </a:cubicBezTo>
                  <a:moveTo>
                    <a:pt x="1433" y="248"/>
                  </a:moveTo>
                  <a:cubicBezTo>
                    <a:pt x="1433" y="248"/>
                    <a:pt x="1434" y="249"/>
                    <a:pt x="1434" y="249"/>
                  </a:cubicBezTo>
                  <a:cubicBezTo>
                    <a:pt x="1434" y="249"/>
                    <a:pt x="1433" y="248"/>
                    <a:pt x="1433" y="248"/>
                  </a:cubicBezTo>
                  <a:moveTo>
                    <a:pt x="1433" y="246"/>
                  </a:moveTo>
                  <a:cubicBezTo>
                    <a:pt x="1433" y="246"/>
                    <a:pt x="1433" y="247"/>
                    <a:pt x="1433" y="248"/>
                  </a:cubicBezTo>
                  <a:cubicBezTo>
                    <a:pt x="1433" y="247"/>
                    <a:pt x="1433" y="246"/>
                    <a:pt x="1433" y="246"/>
                  </a:cubicBezTo>
                  <a:moveTo>
                    <a:pt x="1432" y="245"/>
                  </a:moveTo>
                  <a:cubicBezTo>
                    <a:pt x="1433" y="245"/>
                    <a:pt x="1433" y="246"/>
                    <a:pt x="1433" y="246"/>
                  </a:cubicBezTo>
                  <a:cubicBezTo>
                    <a:pt x="1433" y="246"/>
                    <a:pt x="1433" y="245"/>
                    <a:pt x="1432" y="245"/>
                  </a:cubicBezTo>
                  <a:moveTo>
                    <a:pt x="1431" y="243"/>
                  </a:moveTo>
                  <a:cubicBezTo>
                    <a:pt x="1432" y="244"/>
                    <a:pt x="1432" y="244"/>
                    <a:pt x="1432" y="245"/>
                  </a:cubicBezTo>
                  <a:cubicBezTo>
                    <a:pt x="1432" y="244"/>
                    <a:pt x="1432" y="244"/>
                    <a:pt x="1431" y="243"/>
                  </a:cubicBezTo>
                  <a:moveTo>
                    <a:pt x="1430" y="242"/>
                  </a:moveTo>
                  <a:cubicBezTo>
                    <a:pt x="1431" y="242"/>
                    <a:pt x="1431" y="243"/>
                    <a:pt x="1431" y="243"/>
                  </a:cubicBezTo>
                  <a:cubicBezTo>
                    <a:pt x="1431" y="243"/>
                    <a:pt x="1431" y="242"/>
                    <a:pt x="1430" y="242"/>
                  </a:cubicBezTo>
                  <a:moveTo>
                    <a:pt x="1430" y="240"/>
                  </a:moveTo>
                  <a:cubicBezTo>
                    <a:pt x="1430" y="241"/>
                    <a:pt x="1430" y="241"/>
                    <a:pt x="1430" y="242"/>
                  </a:cubicBezTo>
                  <a:cubicBezTo>
                    <a:pt x="1430" y="241"/>
                    <a:pt x="1430" y="241"/>
                    <a:pt x="1430" y="240"/>
                  </a:cubicBezTo>
                  <a:moveTo>
                    <a:pt x="1429" y="239"/>
                  </a:moveTo>
                  <a:cubicBezTo>
                    <a:pt x="1429" y="239"/>
                    <a:pt x="1429" y="240"/>
                    <a:pt x="1430" y="240"/>
                  </a:cubicBezTo>
                  <a:cubicBezTo>
                    <a:pt x="1429" y="240"/>
                    <a:pt x="1429" y="239"/>
                    <a:pt x="1429" y="239"/>
                  </a:cubicBezTo>
                  <a:moveTo>
                    <a:pt x="1427" y="237"/>
                  </a:moveTo>
                  <a:cubicBezTo>
                    <a:pt x="1428" y="237"/>
                    <a:pt x="1428" y="238"/>
                    <a:pt x="1429" y="239"/>
                  </a:cubicBezTo>
                  <a:cubicBezTo>
                    <a:pt x="1428" y="238"/>
                    <a:pt x="1428" y="237"/>
                    <a:pt x="1427" y="237"/>
                  </a:cubicBezTo>
                  <a:moveTo>
                    <a:pt x="1426" y="235"/>
                  </a:moveTo>
                  <a:cubicBezTo>
                    <a:pt x="1426" y="235"/>
                    <a:pt x="1427" y="236"/>
                    <a:pt x="1427" y="237"/>
                  </a:cubicBezTo>
                  <a:cubicBezTo>
                    <a:pt x="1427" y="236"/>
                    <a:pt x="1426" y="235"/>
                    <a:pt x="1426" y="235"/>
                  </a:cubicBezTo>
                  <a:moveTo>
                    <a:pt x="1425" y="233"/>
                  </a:moveTo>
                  <a:cubicBezTo>
                    <a:pt x="1425" y="233"/>
                    <a:pt x="1426" y="234"/>
                    <a:pt x="1426" y="235"/>
                  </a:cubicBezTo>
                  <a:cubicBezTo>
                    <a:pt x="1426" y="234"/>
                    <a:pt x="1425" y="233"/>
                    <a:pt x="1425" y="233"/>
                  </a:cubicBezTo>
                  <a:moveTo>
                    <a:pt x="1423" y="231"/>
                  </a:moveTo>
                  <a:cubicBezTo>
                    <a:pt x="1424" y="231"/>
                    <a:pt x="1425" y="232"/>
                    <a:pt x="1425" y="233"/>
                  </a:cubicBezTo>
                  <a:cubicBezTo>
                    <a:pt x="1425" y="232"/>
                    <a:pt x="1424" y="231"/>
                    <a:pt x="1423" y="231"/>
                  </a:cubicBezTo>
                  <a:moveTo>
                    <a:pt x="1422" y="229"/>
                  </a:moveTo>
                  <a:cubicBezTo>
                    <a:pt x="1422" y="230"/>
                    <a:pt x="1423" y="230"/>
                    <a:pt x="1423" y="231"/>
                  </a:cubicBezTo>
                  <a:cubicBezTo>
                    <a:pt x="1423" y="230"/>
                    <a:pt x="1422" y="230"/>
                    <a:pt x="1422" y="229"/>
                  </a:cubicBezTo>
                  <a:moveTo>
                    <a:pt x="1420" y="227"/>
                  </a:moveTo>
                  <a:cubicBezTo>
                    <a:pt x="1421" y="227"/>
                    <a:pt x="1421" y="228"/>
                    <a:pt x="1422" y="229"/>
                  </a:cubicBezTo>
                  <a:cubicBezTo>
                    <a:pt x="1421" y="228"/>
                    <a:pt x="1421" y="227"/>
                    <a:pt x="1420" y="227"/>
                  </a:cubicBezTo>
                  <a:moveTo>
                    <a:pt x="1418" y="224"/>
                  </a:moveTo>
                  <a:cubicBezTo>
                    <a:pt x="1419" y="225"/>
                    <a:pt x="1419" y="226"/>
                    <a:pt x="1420" y="227"/>
                  </a:cubicBezTo>
                  <a:cubicBezTo>
                    <a:pt x="1419" y="226"/>
                    <a:pt x="1419" y="225"/>
                    <a:pt x="1418" y="224"/>
                  </a:cubicBezTo>
                  <a:moveTo>
                    <a:pt x="1416" y="222"/>
                  </a:moveTo>
                  <a:cubicBezTo>
                    <a:pt x="1416" y="223"/>
                    <a:pt x="1417" y="224"/>
                    <a:pt x="1418" y="224"/>
                  </a:cubicBezTo>
                  <a:cubicBezTo>
                    <a:pt x="1417" y="224"/>
                    <a:pt x="1416" y="223"/>
                    <a:pt x="1416" y="222"/>
                  </a:cubicBezTo>
                  <a:moveTo>
                    <a:pt x="1414" y="220"/>
                  </a:moveTo>
                  <a:cubicBezTo>
                    <a:pt x="1415" y="220"/>
                    <a:pt x="1416" y="222"/>
                    <a:pt x="1416" y="222"/>
                  </a:cubicBezTo>
                  <a:cubicBezTo>
                    <a:pt x="1416" y="222"/>
                    <a:pt x="1415" y="220"/>
                    <a:pt x="1414" y="220"/>
                  </a:cubicBezTo>
                  <a:moveTo>
                    <a:pt x="1412" y="218"/>
                  </a:moveTo>
                  <a:cubicBezTo>
                    <a:pt x="1412" y="218"/>
                    <a:pt x="1413" y="219"/>
                    <a:pt x="1414" y="220"/>
                  </a:cubicBezTo>
                  <a:cubicBezTo>
                    <a:pt x="1413" y="219"/>
                    <a:pt x="1412" y="218"/>
                    <a:pt x="1412" y="218"/>
                  </a:cubicBezTo>
                  <a:moveTo>
                    <a:pt x="1409" y="215"/>
                  </a:moveTo>
                  <a:cubicBezTo>
                    <a:pt x="1410" y="215"/>
                    <a:pt x="1411" y="217"/>
                    <a:pt x="1412" y="218"/>
                  </a:cubicBezTo>
                  <a:cubicBezTo>
                    <a:pt x="1411" y="217"/>
                    <a:pt x="1410" y="215"/>
                    <a:pt x="1409" y="215"/>
                  </a:cubicBezTo>
                  <a:moveTo>
                    <a:pt x="1407" y="212"/>
                  </a:moveTo>
                  <a:cubicBezTo>
                    <a:pt x="1407" y="213"/>
                    <a:pt x="1409" y="214"/>
                    <a:pt x="1409" y="215"/>
                  </a:cubicBezTo>
                  <a:cubicBezTo>
                    <a:pt x="1409" y="214"/>
                    <a:pt x="1407" y="213"/>
                    <a:pt x="1407" y="212"/>
                  </a:cubicBezTo>
                  <a:moveTo>
                    <a:pt x="1407" y="212"/>
                  </a:moveTo>
                  <a:cubicBezTo>
                    <a:pt x="1406" y="211"/>
                    <a:pt x="1404" y="210"/>
                    <a:pt x="1404" y="210"/>
                  </a:cubicBezTo>
                  <a:cubicBezTo>
                    <a:pt x="1404" y="210"/>
                    <a:pt x="1406" y="211"/>
                    <a:pt x="1407" y="212"/>
                  </a:cubicBezTo>
                  <a:moveTo>
                    <a:pt x="1187" y="177"/>
                  </a:moveTo>
                  <a:cubicBezTo>
                    <a:pt x="1187" y="177"/>
                    <a:pt x="1187" y="177"/>
                    <a:pt x="1187" y="177"/>
                  </a:cubicBezTo>
                  <a:cubicBezTo>
                    <a:pt x="1187" y="177"/>
                    <a:pt x="1187" y="177"/>
                    <a:pt x="1187" y="177"/>
                  </a:cubicBezTo>
                  <a:moveTo>
                    <a:pt x="1187" y="177"/>
                  </a:moveTo>
                  <a:cubicBezTo>
                    <a:pt x="1187" y="177"/>
                    <a:pt x="1187" y="177"/>
                    <a:pt x="1187" y="177"/>
                  </a:cubicBezTo>
                  <a:cubicBezTo>
                    <a:pt x="1187" y="177"/>
                    <a:pt x="1187" y="177"/>
                    <a:pt x="1187" y="177"/>
                  </a:cubicBezTo>
                  <a:moveTo>
                    <a:pt x="1187" y="177"/>
                  </a:moveTo>
                  <a:cubicBezTo>
                    <a:pt x="1187" y="177"/>
                    <a:pt x="1187" y="177"/>
                    <a:pt x="1187" y="177"/>
                  </a:cubicBezTo>
                  <a:cubicBezTo>
                    <a:pt x="1187" y="177"/>
                    <a:pt x="1187" y="177"/>
                    <a:pt x="1187" y="177"/>
                  </a:cubicBezTo>
                  <a:moveTo>
                    <a:pt x="1187" y="177"/>
                  </a:moveTo>
                  <a:cubicBezTo>
                    <a:pt x="1187" y="177"/>
                    <a:pt x="1187" y="177"/>
                    <a:pt x="1187" y="177"/>
                  </a:cubicBezTo>
                  <a:cubicBezTo>
                    <a:pt x="1187" y="177"/>
                    <a:pt x="1187" y="177"/>
                    <a:pt x="1187" y="177"/>
                  </a:cubicBezTo>
                  <a:moveTo>
                    <a:pt x="1187" y="177"/>
                  </a:moveTo>
                  <a:cubicBezTo>
                    <a:pt x="1187" y="177"/>
                    <a:pt x="1187" y="177"/>
                    <a:pt x="1187" y="177"/>
                  </a:cubicBezTo>
                  <a:cubicBezTo>
                    <a:pt x="1187" y="177"/>
                    <a:pt x="1187" y="177"/>
                    <a:pt x="1187" y="177"/>
                  </a:cubicBezTo>
                  <a:moveTo>
                    <a:pt x="1187" y="177"/>
                  </a:moveTo>
                  <a:cubicBezTo>
                    <a:pt x="1187" y="177"/>
                    <a:pt x="1187" y="177"/>
                    <a:pt x="1187" y="177"/>
                  </a:cubicBezTo>
                  <a:cubicBezTo>
                    <a:pt x="1187" y="177"/>
                    <a:pt x="1187" y="177"/>
                    <a:pt x="1187" y="177"/>
                  </a:cubicBezTo>
                  <a:moveTo>
                    <a:pt x="1187" y="176"/>
                  </a:moveTo>
                  <a:cubicBezTo>
                    <a:pt x="1187" y="177"/>
                    <a:pt x="1187" y="177"/>
                    <a:pt x="1187" y="177"/>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moveTo>
                    <a:pt x="1187" y="176"/>
                  </a:moveTo>
                  <a:cubicBezTo>
                    <a:pt x="1187" y="176"/>
                    <a:pt x="1187" y="176"/>
                    <a:pt x="1187" y="176"/>
                  </a:cubicBezTo>
                  <a:cubicBezTo>
                    <a:pt x="1187" y="176"/>
                    <a:pt x="1187" y="176"/>
                    <a:pt x="1187" y="176"/>
                  </a:cubicBezTo>
                  <a:cubicBezTo>
                    <a:pt x="1187" y="176"/>
                    <a:pt x="1187" y="176"/>
                    <a:pt x="1187" y="176"/>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6" y="177"/>
                    <a:pt x="1186" y="177"/>
                    <a:pt x="1186" y="177"/>
                  </a:cubicBezTo>
                  <a:cubicBezTo>
                    <a:pt x="1186" y="177"/>
                    <a:pt x="1186" y="177"/>
                    <a:pt x="1186" y="177"/>
                  </a:cubicBezTo>
                  <a:moveTo>
                    <a:pt x="1186" y="177"/>
                  </a:moveTo>
                  <a:cubicBezTo>
                    <a:pt x="1187" y="177"/>
                    <a:pt x="1187" y="177"/>
                    <a:pt x="1187" y="177"/>
                  </a:cubicBezTo>
                  <a:cubicBezTo>
                    <a:pt x="1187" y="177"/>
                    <a:pt x="1187" y="177"/>
                    <a:pt x="1186" y="177"/>
                  </a:cubicBezTo>
                  <a:moveTo>
                    <a:pt x="1187" y="177"/>
                  </a:moveTo>
                  <a:cubicBezTo>
                    <a:pt x="1187" y="177"/>
                    <a:pt x="1187" y="177"/>
                    <a:pt x="1187" y="177"/>
                  </a:cubicBezTo>
                  <a:cubicBezTo>
                    <a:pt x="1187" y="177"/>
                    <a:pt x="1187" y="177"/>
                    <a:pt x="1187" y="177"/>
                  </a:cubicBezTo>
                  <a:moveTo>
                    <a:pt x="1180" y="178"/>
                  </a:moveTo>
                  <a:cubicBezTo>
                    <a:pt x="1180" y="178"/>
                    <a:pt x="1180" y="178"/>
                    <a:pt x="1180" y="178"/>
                  </a:cubicBezTo>
                  <a:cubicBezTo>
                    <a:pt x="1180" y="178"/>
                    <a:pt x="1180" y="178"/>
                    <a:pt x="1180" y="178"/>
                  </a:cubicBezTo>
                  <a:moveTo>
                    <a:pt x="1180" y="178"/>
                  </a:moveTo>
                  <a:cubicBezTo>
                    <a:pt x="1180" y="178"/>
                    <a:pt x="1180" y="178"/>
                    <a:pt x="1180" y="178"/>
                  </a:cubicBezTo>
                  <a:cubicBezTo>
                    <a:pt x="1180" y="178"/>
                    <a:pt x="1180" y="178"/>
                    <a:pt x="1180" y="178"/>
                  </a:cubicBezTo>
                  <a:moveTo>
                    <a:pt x="1180" y="178"/>
                  </a:moveTo>
                  <a:cubicBezTo>
                    <a:pt x="1180" y="178"/>
                    <a:pt x="1180" y="178"/>
                    <a:pt x="1180" y="178"/>
                  </a:cubicBezTo>
                  <a:cubicBezTo>
                    <a:pt x="1180" y="178"/>
                    <a:pt x="1180" y="178"/>
                    <a:pt x="1180" y="178"/>
                  </a:cubicBezTo>
                  <a:moveTo>
                    <a:pt x="1180" y="178"/>
                  </a:moveTo>
                  <a:cubicBezTo>
                    <a:pt x="1180" y="178"/>
                    <a:pt x="1180" y="178"/>
                    <a:pt x="1180" y="178"/>
                  </a:cubicBezTo>
                  <a:cubicBezTo>
                    <a:pt x="1180" y="178"/>
                    <a:pt x="1180" y="178"/>
                    <a:pt x="1180" y="178"/>
                  </a:cubicBezTo>
                  <a:moveTo>
                    <a:pt x="1181" y="178"/>
                  </a:moveTo>
                  <a:cubicBezTo>
                    <a:pt x="1180" y="178"/>
                    <a:pt x="1180" y="178"/>
                    <a:pt x="1180" y="178"/>
                  </a:cubicBezTo>
                  <a:cubicBezTo>
                    <a:pt x="1181" y="178"/>
                    <a:pt x="1181" y="178"/>
                    <a:pt x="1181" y="178"/>
                  </a:cubicBezTo>
                  <a:moveTo>
                    <a:pt x="1181" y="178"/>
                  </a:moveTo>
                  <a:cubicBezTo>
                    <a:pt x="1181" y="178"/>
                    <a:pt x="1181" y="178"/>
                    <a:pt x="1181" y="178"/>
                  </a:cubicBezTo>
                  <a:cubicBezTo>
                    <a:pt x="1181" y="178"/>
                    <a:pt x="1181" y="178"/>
                    <a:pt x="1181" y="178"/>
                  </a:cubicBezTo>
                  <a:moveTo>
                    <a:pt x="1181" y="178"/>
                  </a:moveTo>
                  <a:cubicBezTo>
                    <a:pt x="1181" y="178"/>
                    <a:pt x="1181" y="178"/>
                    <a:pt x="1181" y="178"/>
                  </a:cubicBezTo>
                  <a:cubicBezTo>
                    <a:pt x="1181" y="178"/>
                    <a:pt x="1181" y="178"/>
                    <a:pt x="1181" y="178"/>
                  </a:cubicBezTo>
                  <a:moveTo>
                    <a:pt x="1181" y="178"/>
                  </a:moveTo>
                  <a:cubicBezTo>
                    <a:pt x="1181" y="178"/>
                    <a:pt x="1181" y="178"/>
                    <a:pt x="1181" y="178"/>
                  </a:cubicBezTo>
                  <a:cubicBezTo>
                    <a:pt x="1181" y="178"/>
                    <a:pt x="1181" y="178"/>
                    <a:pt x="1181" y="178"/>
                  </a:cubicBezTo>
                  <a:moveTo>
                    <a:pt x="1181" y="178"/>
                  </a:moveTo>
                  <a:cubicBezTo>
                    <a:pt x="1181" y="178"/>
                    <a:pt x="1181" y="178"/>
                    <a:pt x="1181" y="178"/>
                  </a:cubicBezTo>
                  <a:cubicBezTo>
                    <a:pt x="1181" y="178"/>
                    <a:pt x="1181" y="178"/>
                    <a:pt x="1181" y="178"/>
                  </a:cubicBezTo>
                  <a:moveTo>
                    <a:pt x="1181" y="178"/>
                  </a:moveTo>
                  <a:cubicBezTo>
                    <a:pt x="1181" y="178"/>
                    <a:pt x="1181" y="178"/>
                    <a:pt x="1181" y="178"/>
                  </a:cubicBezTo>
                  <a:cubicBezTo>
                    <a:pt x="1181" y="178"/>
                    <a:pt x="1181" y="178"/>
                    <a:pt x="1181" y="178"/>
                  </a:cubicBezTo>
                  <a:moveTo>
                    <a:pt x="1181" y="178"/>
                  </a:moveTo>
                  <a:cubicBezTo>
                    <a:pt x="1182" y="178"/>
                    <a:pt x="1182" y="178"/>
                    <a:pt x="1182" y="178"/>
                  </a:cubicBezTo>
                  <a:cubicBezTo>
                    <a:pt x="1182" y="178"/>
                    <a:pt x="1182" y="178"/>
                    <a:pt x="1181" y="178"/>
                  </a:cubicBezTo>
                  <a:moveTo>
                    <a:pt x="1182" y="178"/>
                  </a:moveTo>
                  <a:cubicBezTo>
                    <a:pt x="1182" y="178"/>
                    <a:pt x="1182" y="178"/>
                    <a:pt x="1182" y="178"/>
                  </a:cubicBezTo>
                  <a:cubicBezTo>
                    <a:pt x="1182" y="178"/>
                    <a:pt x="1182" y="178"/>
                    <a:pt x="1182" y="178"/>
                  </a:cubicBezTo>
                  <a:moveTo>
                    <a:pt x="1182" y="178"/>
                  </a:moveTo>
                  <a:cubicBezTo>
                    <a:pt x="1182" y="178"/>
                    <a:pt x="1182" y="178"/>
                    <a:pt x="1182" y="178"/>
                  </a:cubicBezTo>
                  <a:cubicBezTo>
                    <a:pt x="1182" y="178"/>
                    <a:pt x="1182" y="178"/>
                    <a:pt x="1182" y="178"/>
                  </a:cubicBezTo>
                  <a:moveTo>
                    <a:pt x="1182" y="178"/>
                  </a:moveTo>
                  <a:cubicBezTo>
                    <a:pt x="1182" y="178"/>
                    <a:pt x="1182" y="178"/>
                    <a:pt x="1182" y="178"/>
                  </a:cubicBezTo>
                  <a:cubicBezTo>
                    <a:pt x="1182" y="178"/>
                    <a:pt x="1182" y="178"/>
                    <a:pt x="1182" y="178"/>
                  </a:cubicBezTo>
                  <a:moveTo>
                    <a:pt x="1182" y="178"/>
                  </a:moveTo>
                  <a:cubicBezTo>
                    <a:pt x="1182" y="178"/>
                    <a:pt x="1182" y="178"/>
                    <a:pt x="1182" y="178"/>
                  </a:cubicBezTo>
                  <a:cubicBezTo>
                    <a:pt x="1182" y="178"/>
                    <a:pt x="1182" y="178"/>
                    <a:pt x="1182" y="178"/>
                  </a:cubicBezTo>
                  <a:moveTo>
                    <a:pt x="1182" y="178"/>
                  </a:moveTo>
                  <a:cubicBezTo>
                    <a:pt x="1182" y="178"/>
                    <a:pt x="1182" y="178"/>
                    <a:pt x="1182" y="178"/>
                  </a:cubicBezTo>
                  <a:cubicBezTo>
                    <a:pt x="1182" y="178"/>
                    <a:pt x="1182" y="178"/>
                    <a:pt x="1182" y="178"/>
                  </a:cubicBezTo>
                  <a:moveTo>
                    <a:pt x="1182" y="178"/>
                  </a:moveTo>
                  <a:cubicBezTo>
                    <a:pt x="1182" y="178"/>
                    <a:pt x="1182" y="178"/>
                    <a:pt x="1182" y="178"/>
                  </a:cubicBezTo>
                  <a:cubicBezTo>
                    <a:pt x="1182" y="178"/>
                    <a:pt x="1182" y="178"/>
                    <a:pt x="1182" y="178"/>
                  </a:cubicBezTo>
                  <a:moveTo>
                    <a:pt x="1182" y="178"/>
                  </a:moveTo>
                  <a:cubicBezTo>
                    <a:pt x="1182" y="178"/>
                    <a:pt x="1182" y="178"/>
                    <a:pt x="1182" y="178"/>
                  </a:cubicBezTo>
                  <a:cubicBezTo>
                    <a:pt x="1182" y="178"/>
                    <a:pt x="1182" y="178"/>
                    <a:pt x="1182" y="178"/>
                  </a:cubicBezTo>
                  <a:moveTo>
                    <a:pt x="1182" y="178"/>
                  </a:moveTo>
                  <a:cubicBezTo>
                    <a:pt x="1183" y="178"/>
                    <a:pt x="1183" y="178"/>
                    <a:pt x="1183" y="178"/>
                  </a:cubicBezTo>
                  <a:cubicBezTo>
                    <a:pt x="1182" y="178"/>
                    <a:pt x="1182" y="178"/>
                    <a:pt x="1182" y="178"/>
                  </a:cubicBezTo>
                  <a:moveTo>
                    <a:pt x="1183" y="178"/>
                  </a:moveTo>
                  <a:cubicBezTo>
                    <a:pt x="1183" y="178"/>
                    <a:pt x="1183" y="178"/>
                    <a:pt x="1183" y="178"/>
                  </a:cubicBezTo>
                  <a:cubicBezTo>
                    <a:pt x="1183" y="178"/>
                    <a:pt x="1183" y="178"/>
                    <a:pt x="1183" y="178"/>
                  </a:cubicBezTo>
                  <a:moveTo>
                    <a:pt x="1183" y="178"/>
                  </a:moveTo>
                  <a:cubicBezTo>
                    <a:pt x="1183" y="178"/>
                    <a:pt x="1183" y="178"/>
                    <a:pt x="1183" y="178"/>
                  </a:cubicBezTo>
                  <a:cubicBezTo>
                    <a:pt x="1183" y="178"/>
                    <a:pt x="1183" y="178"/>
                    <a:pt x="1183" y="178"/>
                  </a:cubicBezTo>
                  <a:moveTo>
                    <a:pt x="1183" y="178"/>
                  </a:moveTo>
                  <a:cubicBezTo>
                    <a:pt x="1183" y="178"/>
                    <a:pt x="1183" y="178"/>
                    <a:pt x="1183" y="178"/>
                  </a:cubicBezTo>
                  <a:cubicBezTo>
                    <a:pt x="1183" y="178"/>
                    <a:pt x="1183" y="178"/>
                    <a:pt x="1183" y="178"/>
                  </a:cubicBezTo>
                  <a:moveTo>
                    <a:pt x="1183" y="178"/>
                  </a:moveTo>
                  <a:cubicBezTo>
                    <a:pt x="1183" y="178"/>
                    <a:pt x="1183" y="178"/>
                    <a:pt x="1183" y="178"/>
                  </a:cubicBezTo>
                  <a:cubicBezTo>
                    <a:pt x="1183" y="178"/>
                    <a:pt x="1183" y="178"/>
                    <a:pt x="1183" y="178"/>
                  </a:cubicBezTo>
                  <a:moveTo>
                    <a:pt x="1183" y="178"/>
                  </a:moveTo>
                  <a:cubicBezTo>
                    <a:pt x="1183" y="178"/>
                    <a:pt x="1183" y="178"/>
                    <a:pt x="1183" y="178"/>
                  </a:cubicBezTo>
                  <a:cubicBezTo>
                    <a:pt x="1183" y="178"/>
                    <a:pt x="1183" y="178"/>
                    <a:pt x="1183" y="178"/>
                  </a:cubicBezTo>
                  <a:moveTo>
                    <a:pt x="1183" y="178"/>
                  </a:moveTo>
                  <a:cubicBezTo>
                    <a:pt x="1183" y="178"/>
                    <a:pt x="1183" y="178"/>
                    <a:pt x="1183" y="178"/>
                  </a:cubicBezTo>
                  <a:cubicBezTo>
                    <a:pt x="1183" y="178"/>
                    <a:pt x="1183" y="178"/>
                    <a:pt x="1183" y="178"/>
                  </a:cubicBezTo>
                  <a:moveTo>
                    <a:pt x="1183" y="178"/>
                  </a:moveTo>
                  <a:cubicBezTo>
                    <a:pt x="1183" y="178"/>
                    <a:pt x="1183" y="178"/>
                    <a:pt x="1183" y="178"/>
                  </a:cubicBezTo>
                  <a:cubicBezTo>
                    <a:pt x="1183" y="178"/>
                    <a:pt x="1183" y="178"/>
                    <a:pt x="1183" y="178"/>
                  </a:cubicBezTo>
                  <a:moveTo>
                    <a:pt x="1183" y="178"/>
                  </a:moveTo>
                  <a:cubicBezTo>
                    <a:pt x="1183" y="178"/>
                    <a:pt x="1183" y="178"/>
                    <a:pt x="1183" y="178"/>
                  </a:cubicBezTo>
                  <a:cubicBezTo>
                    <a:pt x="1183" y="178"/>
                    <a:pt x="1183" y="178"/>
                    <a:pt x="1183" y="178"/>
                  </a:cubicBezTo>
                  <a:moveTo>
                    <a:pt x="1183" y="178"/>
                  </a:moveTo>
                  <a:cubicBezTo>
                    <a:pt x="1184" y="178"/>
                    <a:pt x="1184" y="178"/>
                    <a:pt x="1184" y="178"/>
                  </a:cubicBezTo>
                  <a:cubicBezTo>
                    <a:pt x="1183" y="178"/>
                    <a:pt x="1183" y="178"/>
                    <a:pt x="1183" y="178"/>
                  </a:cubicBezTo>
                  <a:moveTo>
                    <a:pt x="1184" y="177"/>
                  </a:moveTo>
                  <a:cubicBezTo>
                    <a:pt x="1184" y="177"/>
                    <a:pt x="1184" y="177"/>
                    <a:pt x="1184" y="178"/>
                  </a:cubicBezTo>
                  <a:cubicBezTo>
                    <a:pt x="1184" y="177"/>
                    <a:pt x="1184" y="177"/>
                    <a:pt x="1184" y="177"/>
                  </a:cubicBezTo>
                  <a:moveTo>
                    <a:pt x="1184" y="177"/>
                  </a:moveTo>
                  <a:cubicBezTo>
                    <a:pt x="1184" y="177"/>
                    <a:pt x="1184" y="177"/>
                    <a:pt x="1184" y="177"/>
                  </a:cubicBezTo>
                  <a:cubicBezTo>
                    <a:pt x="1184" y="177"/>
                    <a:pt x="1184" y="177"/>
                    <a:pt x="1184" y="177"/>
                  </a:cubicBezTo>
                  <a:moveTo>
                    <a:pt x="1184" y="177"/>
                  </a:moveTo>
                  <a:cubicBezTo>
                    <a:pt x="1184" y="177"/>
                    <a:pt x="1184" y="177"/>
                    <a:pt x="1184" y="177"/>
                  </a:cubicBezTo>
                  <a:cubicBezTo>
                    <a:pt x="1184" y="177"/>
                    <a:pt x="1184" y="177"/>
                    <a:pt x="1184" y="177"/>
                  </a:cubicBezTo>
                  <a:moveTo>
                    <a:pt x="1184" y="177"/>
                  </a:moveTo>
                  <a:cubicBezTo>
                    <a:pt x="1184" y="177"/>
                    <a:pt x="1184" y="177"/>
                    <a:pt x="1184" y="177"/>
                  </a:cubicBezTo>
                  <a:cubicBezTo>
                    <a:pt x="1184" y="177"/>
                    <a:pt x="1184" y="177"/>
                    <a:pt x="1184" y="177"/>
                  </a:cubicBezTo>
                  <a:moveTo>
                    <a:pt x="1178" y="179"/>
                  </a:moveTo>
                  <a:cubicBezTo>
                    <a:pt x="1178" y="179"/>
                    <a:pt x="1178" y="179"/>
                    <a:pt x="1178" y="179"/>
                  </a:cubicBezTo>
                  <a:cubicBezTo>
                    <a:pt x="1178" y="179"/>
                    <a:pt x="1178" y="179"/>
                    <a:pt x="1178" y="179"/>
                  </a:cubicBezTo>
                  <a:moveTo>
                    <a:pt x="1178" y="179"/>
                  </a:moveTo>
                  <a:cubicBezTo>
                    <a:pt x="1178" y="179"/>
                    <a:pt x="1178" y="179"/>
                    <a:pt x="1178" y="179"/>
                  </a:cubicBezTo>
                  <a:cubicBezTo>
                    <a:pt x="1178" y="179"/>
                    <a:pt x="1178" y="179"/>
                    <a:pt x="1178" y="179"/>
                  </a:cubicBezTo>
                  <a:moveTo>
                    <a:pt x="1178" y="179"/>
                  </a:moveTo>
                  <a:cubicBezTo>
                    <a:pt x="1178" y="179"/>
                    <a:pt x="1178" y="179"/>
                    <a:pt x="1178" y="179"/>
                  </a:cubicBezTo>
                  <a:cubicBezTo>
                    <a:pt x="1178" y="179"/>
                    <a:pt x="1178" y="179"/>
                    <a:pt x="1178" y="179"/>
                  </a:cubicBezTo>
                  <a:moveTo>
                    <a:pt x="1178" y="179"/>
                  </a:moveTo>
                  <a:cubicBezTo>
                    <a:pt x="1178" y="179"/>
                    <a:pt x="1178" y="179"/>
                    <a:pt x="1178" y="179"/>
                  </a:cubicBezTo>
                  <a:cubicBezTo>
                    <a:pt x="1178" y="179"/>
                    <a:pt x="1178" y="179"/>
                    <a:pt x="1178" y="179"/>
                  </a:cubicBezTo>
                  <a:moveTo>
                    <a:pt x="1178" y="179"/>
                  </a:moveTo>
                  <a:cubicBezTo>
                    <a:pt x="1178" y="179"/>
                    <a:pt x="1178" y="179"/>
                    <a:pt x="1178" y="179"/>
                  </a:cubicBezTo>
                  <a:cubicBezTo>
                    <a:pt x="1178" y="179"/>
                    <a:pt x="1178" y="179"/>
                    <a:pt x="1178" y="179"/>
                  </a:cubicBezTo>
                  <a:moveTo>
                    <a:pt x="1178" y="179"/>
                  </a:moveTo>
                  <a:cubicBezTo>
                    <a:pt x="1178" y="179"/>
                    <a:pt x="1178" y="179"/>
                    <a:pt x="1178" y="179"/>
                  </a:cubicBezTo>
                  <a:cubicBezTo>
                    <a:pt x="1178" y="179"/>
                    <a:pt x="1178" y="179"/>
                    <a:pt x="1178" y="179"/>
                  </a:cubicBezTo>
                  <a:moveTo>
                    <a:pt x="1178" y="179"/>
                  </a:moveTo>
                  <a:cubicBezTo>
                    <a:pt x="1178" y="179"/>
                    <a:pt x="1178" y="179"/>
                    <a:pt x="1178" y="179"/>
                  </a:cubicBezTo>
                  <a:cubicBezTo>
                    <a:pt x="1178" y="179"/>
                    <a:pt x="1178" y="179"/>
                    <a:pt x="1178" y="179"/>
                  </a:cubicBezTo>
                  <a:moveTo>
                    <a:pt x="1178" y="179"/>
                  </a:moveTo>
                  <a:cubicBezTo>
                    <a:pt x="1178" y="179"/>
                    <a:pt x="1178" y="179"/>
                    <a:pt x="1178" y="179"/>
                  </a:cubicBezTo>
                  <a:cubicBezTo>
                    <a:pt x="1178" y="179"/>
                    <a:pt x="1178" y="179"/>
                    <a:pt x="1178" y="179"/>
                  </a:cubicBezTo>
                  <a:moveTo>
                    <a:pt x="1178" y="179"/>
                  </a:moveTo>
                  <a:cubicBezTo>
                    <a:pt x="1178" y="179"/>
                    <a:pt x="1178" y="179"/>
                    <a:pt x="1178" y="179"/>
                  </a:cubicBezTo>
                  <a:cubicBezTo>
                    <a:pt x="1178" y="179"/>
                    <a:pt x="1178" y="179"/>
                    <a:pt x="1178" y="179"/>
                  </a:cubicBezTo>
                  <a:moveTo>
                    <a:pt x="1178" y="179"/>
                  </a:moveTo>
                  <a:cubicBezTo>
                    <a:pt x="1178" y="179"/>
                    <a:pt x="1178" y="179"/>
                    <a:pt x="1178" y="179"/>
                  </a:cubicBezTo>
                  <a:cubicBezTo>
                    <a:pt x="1178" y="179"/>
                    <a:pt x="1178" y="179"/>
                    <a:pt x="1178" y="179"/>
                  </a:cubicBezTo>
                  <a:moveTo>
                    <a:pt x="1178" y="179"/>
                  </a:moveTo>
                  <a:cubicBezTo>
                    <a:pt x="1178" y="179"/>
                    <a:pt x="1178" y="179"/>
                    <a:pt x="1178" y="179"/>
                  </a:cubicBezTo>
                  <a:cubicBezTo>
                    <a:pt x="1178" y="179"/>
                    <a:pt x="1178" y="179"/>
                    <a:pt x="1178" y="179"/>
                  </a:cubicBezTo>
                  <a:moveTo>
                    <a:pt x="1178" y="179"/>
                  </a:moveTo>
                  <a:cubicBezTo>
                    <a:pt x="1178" y="179"/>
                    <a:pt x="1178" y="179"/>
                    <a:pt x="1178" y="179"/>
                  </a:cubicBezTo>
                  <a:cubicBezTo>
                    <a:pt x="1178" y="179"/>
                    <a:pt x="1178" y="179"/>
                    <a:pt x="1178" y="179"/>
                  </a:cubicBezTo>
                  <a:moveTo>
                    <a:pt x="1178" y="179"/>
                  </a:moveTo>
                  <a:cubicBezTo>
                    <a:pt x="1178" y="179"/>
                    <a:pt x="1178" y="179"/>
                    <a:pt x="1178" y="179"/>
                  </a:cubicBezTo>
                  <a:cubicBezTo>
                    <a:pt x="1178" y="179"/>
                    <a:pt x="1178" y="179"/>
                    <a:pt x="1178" y="179"/>
                  </a:cubicBezTo>
                  <a:moveTo>
                    <a:pt x="1179" y="179"/>
                  </a:moveTo>
                  <a:cubicBezTo>
                    <a:pt x="1178" y="179"/>
                    <a:pt x="1178" y="179"/>
                    <a:pt x="1178" y="179"/>
                  </a:cubicBezTo>
                  <a:cubicBezTo>
                    <a:pt x="1179" y="179"/>
                    <a:pt x="1179" y="179"/>
                    <a:pt x="1179" y="179"/>
                  </a:cubicBezTo>
                  <a:moveTo>
                    <a:pt x="1179" y="179"/>
                  </a:moveTo>
                  <a:cubicBezTo>
                    <a:pt x="1179" y="179"/>
                    <a:pt x="1179" y="179"/>
                    <a:pt x="1179" y="179"/>
                  </a:cubicBezTo>
                  <a:cubicBezTo>
                    <a:pt x="1179" y="179"/>
                    <a:pt x="1179" y="179"/>
                    <a:pt x="1179" y="179"/>
                  </a:cubicBezTo>
                  <a:moveTo>
                    <a:pt x="1179" y="179"/>
                  </a:moveTo>
                  <a:cubicBezTo>
                    <a:pt x="1179" y="179"/>
                    <a:pt x="1179" y="179"/>
                    <a:pt x="1179" y="179"/>
                  </a:cubicBezTo>
                  <a:cubicBezTo>
                    <a:pt x="1179" y="179"/>
                    <a:pt x="1179" y="179"/>
                    <a:pt x="1179" y="179"/>
                  </a:cubicBezTo>
                  <a:moveTo>
                    <a:pt x="1179" y="179"/>
                  </a:moveTo>
                  <a:cubicBezTo>
                    <a:pt x="1179" y="179"/>
                    <a:pt x="1179" y="179"/>
                    <a:pt x="1179" y="179"/>
                  </a:cubicBezTo>
                  <a:cubicBezTo>
                    <a:pt x="1179" y="179"/>
                    <a:pt x="1179" y="179"/>
                    <a:pt x="1179" y="179"/>
                  </a:cubicBezTo>
                  <a:moveTo>
                    <a:pt x="1179" y="179"/>
                  </a:moveTo>
                  <a:cubicBezTo>
                    <a:pt x="1179" y="179"/>
                    <a:pt x="1179" y="179"/>
                    <a:pt x="1179" y="179"/>
                  </a:cubicBezTo>
                  <a:cubicBezTo>
                    <a:pt x="1179" y="179"/>
                    <a:pt x="1179" y="179"/>
                    <a:pt x="1179" y="179"/>
                  </a:cubicBezTo>
                  <a:moveTo>
                    <a:pt x="1179" y="179"/>
                  </a:moveTo>
                  <a:cubicBezTo>
                    <a:pt x="1179" y="179"/>
                    <a:pt x="1179" y="179"/>
                    <a:pt x="1179" y="179"/>
                  </a:cubicBezTo>
                  <a:cubicBezTo>
                    <a:pt x="1179" y="179"/>
                    <a:pt x="1179" y="179"/>
                    <a:pt x="1179" y="179"/>
                  </a:cubicBezTo>
                  <a:moveTo>
                    <a:pt x="1179" y="179"/>
                  </a:moveTo>
                  <a:cubicBezTo>
                    <a:pt x="1179" y="179"/>
                    <a:pt x="1179" y="179"/>
                    <a:pt x="1179" y="179"/>
                  </a:cubicBezTo>
                  <a:cubicBezTo>
                    <a:pt x="1179" y="179"/>
                    <a:pt x="1179" y="179"/>
                    <a:pt x="1179" y="179"/>
                  </a:cubicBezTo>
                  <a:moveTo>
                    <a:pt x="1179" y="179"/>
                  </a:moveTo>
                  <a:cubicBezTo>
                    <a:pt x="1179" y="179"/>
                    <a:pt x="1179" y="179"/>
                    <a:pt x="1179" y="179"/>
                  </a:cubicBezTo>
                  <a:cubicBezTo>
                    <a:pt x="1179" y="179"/>
                    <a:pt x="1179" y="179"/>
                    <a:pt x="1179" y="179"/>
                  </a:cubicBezTo>
                  <a:moveTo>
                    <a:pt x="1179" y="179"/>
                  </a:moveTo>
                  <a:cubicBezTo>
                    <a:pt x="1179" y="179"/>
                    <a:pt x="1179" y="179"/>
                    <a:pt x="1179" y="179"/>
                  </a:cubicBezTo>
                  <a:cubicBezTo>
                    <a:pt x="1179" y="179"/>
                    <a:pt x="1179" y="179"/>
                    <a:pt x="1179" y="179"/>
                  </a:cubicBezTo>
                  <a:moveTo>
                    <a:pt x="1179" y="179"/>
                  </a:moveTo>
                  <a:cubicBezTo>
                    <a:pt x="1179" y="179"/>
                    <a:pt x="1179" y="179"/>
                    <a:pt x="1179" y="179"/>
                  </a:cubicBezTo>
                  <a:cubicBezTo>
                    <a:pt x="1179" y="179"/>
                    <a:pt x="1179" y="179"/>
                    <a:pt x="1179" y="179"/>
                  </a:cubicBezTo>
                  <a:moveTo>
                    <a:pt x="1179" y="179"/>
                  </a:moveTo>
                  <a:cubicBezTo>
                    <a:pt x="1179" y="179"/>
                    <a:pt x="1179" y="179"/>
                    <a:pt x="1179" y="179"/>
                  </a:cubicBezTo>
                  <a:cubicBezTo>
                    <a:pt x="1179" y="179"/>
                    <a:pt x="1179" y="179"/>
                    <a:pt x="1179" y="179"/>
                  </a:cubicBezTo>
                  <a:moveTo>
                    <a:pt x="1179" y="179"/>
                  </a:moveTo>
                  <a:cubicBezTo>
                    <a:pt x="1179" y="179"/>
                    <a:pt x="1179" y="179"/>
                    <a:pt x="1179" y="179"/>
                  </a:cubicBezTo>
                  <a:cubicBezTo>
                    <a:pt x="1179" y="179"/>
                    <a:pt x="1179" y="179"/>
                    <a:pt x="1179" y="179"/>
                  </a:cubicBezTo>
                  <a:moveTo>
                    <a:pt x="1179" y="179"/>
                  </a:moveTo>
                  <a:cubicBezTo>
                    <a:pt x="1179" y="179"/>
                    <a:pt x="1179" y="179"/>
                    <a:pt x="1179" y="179"/>
                  </a:cubicBezTo>
                  <a:cubicBezTo>
                    <a:pt x="1179" y="179"/>
                    <a:pt x="1179" y="179"/>
                    <a:pt x="1179" y="179"/>
                  </a:cubicBezTo>
                  <a:moveTo>
                    <a:pt x="1179" y="179"/>
                  </a:moveTo>
                  <a:cubicBezTo>
                    <a:pt x="1179" y="179"/>
                    <a:pt x="1179" y="179"/>
                    <a:pt x="1179" y="179"/>
                  </a:cubicBezTo>
                  <a:cubicBezTo>
                    <a:pt x="1179" y="179"/>
                    <a:pt x="1179" y="179"/>
                    <a:pt x="1179" y="179"/>
                  </a:cubicBezTo>
                  <a:moveTo>
                    <a:pt x="1179" y="179"/>
                  </a:moveTo>
                  <a:cubicBezTo>
                    <a:pt x="1179" y="179"/>
                    <a:pt x="1179" y="179"/>
                    <a:pt x="1179" y="179"/>
                  </a:cubicBezTo>
                  <a:cubicBezTo>
                    <a:pt x="1179" y="179"/>
                    <a:pt x="1179" y="179"/>
                    <a:pt x="1179" y="179"/>
                  </a:cubicBezTo>
                  <a:moveTo>
                    <a:pt x="1179" y="179"/>
                  </a:moveTo>
                  <a:cubicBezTo>
                    <a:pt x="1179" y="179"/>
                    <a:pt x="1179" y="179"/>
                    <a:pt x="1179" y="179"/>
                  </a:cubicBezTo>
                  <a:cubicBezTo>
                    <a:pt x="1179" y="179"/>
                    <a:pt x="1179" y="179"/>
                    <a:pt x="1179" y="179"/>
                  </a:cubicBezTo>
                  <a:moveTo>
                    <a:pt x="1179" y="179"/>
                  </a:moveTo>
                  <a:cubicBezTo>
                    <a:pt x="1179" y="179"/>
                    <a:pt x="1179" y="179"/>
                    <a:pt x="1179" y="179"/>
                  </a:cubicBezTo>
                  <a:cubicBezTo>
                    <a:pt x="1179" y="179"/>
                    <a:pt x="1179" y="179"/>
                    <a:pt x="1179" y="179"/>
                  </a:cubicBezTo>
                  <a:moveTo>
                    <a:pt x="1179" y="179"/>
                  </a:moveTo>
                  <a:cubicBezTo>
                    <a:pt x="1179" y="179"/>
                    <a:pt x="1179" y="179"/>
                    <a:pt x="1179" y="179"/>
                  </a:cubicBezTo>
                  <a:cubicBezTo>
                    <a:pt x="1179" y="179"/>
                    <a:pt x="1179" y="179"/>
                    <a:pt x="1179" y="179"/>
                  </a:cubicBezTo>
                  <a:cubicBezTo>
                    <a:pt x="1179" y="179"/>
                    <a:pt x="1179" y="179"/>
                    <a:pt x="1179" y="179"/>
                  </a:cubicBezTo>
                  <a:cubicBezTo>
                    <a:pt x="1179" y="179"/>
                    <a:pt x="1179" y="179"/>
                    <a:pt x="1179" y="179"/>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220" y="55"/>
                  </a:moveTo>
                  <a:cubicBezTo>
                    <a:pt x="1220" y="55"/>
                    <a:pt x="1220" y="55"/>
                    <a:pt x="1220" y="55"/>
                  </a:cubicBezTo>
                  <a:cubicBezTo>
                    <a:pt x="1220" y="55"/>
                    <a:pt x="1220" y="55"/>
                    <a:pt x="1220" y="55"/>
                  </a:cubicBezTo>
                  <a:moveTo>
                    <a:pt x="1162" y="111"/>
                  </a:moveTo>
                  <a:cubicBezTo>
                    <a:pt x="1162" y="111"/>
                    <a:pt x="1161" y="110"/>
                    <a:pt x="1161" y="110"/>
                  </a:cubicBezTo>
                  <a:cubicBezTo>
                    <a:pt x="1161" y="110"/>
                    <a:pt x="1162" y="111"/>
                    <a:pt x="1162" y="111"/>
                  </a:cubicBezTo>
                  <a:moveTo>
                    <a:pt x="1164" y="111"/>
                  </a:moveTo>
                  <a:cubicBezTo>
                    <a:pt x="1163" y="111"/>
                    <a:pt x="1163" y="111"/>
                    <a:pt x="1162" y="111"/>
                  </a:cubicBezTo>
                  <a:cubicBezTo>
                    <a:pt x="1163" y="111"/>
                    <a:pt x="1163" y="111"/>
                    <a:pt x="1164" y="111"/>
                  </a:cubicBezTo>
                  <a:moveTo>
                    <a:pt x="1165" y="112"/>
                  </a:moveTo>
                  <a:cubicBezTo>
                    <a:pt x="1164" y="112"/>
                    <a:pt x="1164" y="112"/>
                    <a:pt x="1164" y="111"/>
                  </a:cubicBezTo>
                  <a:cubicBezTo>
                    <a:pt x="1164" y="112"/>
                    <a:pt x="1164" y="112"/>
                    <a:pt x="1165" y="112"/>
                  </a:cubicBezTo>
                  <a:moveTo>
                    <a:pt x="1166" y="112"/>
                  </a:moveTo>
                  <a:cubicBezTo>
                    <a:pt x="1166" y="112"/>
                    <a:pt x="1165" y="112"/>
                    <a:pt x="1165" y="112"/>
                  </a:cubicBezTo>
                  <a:cubicBezTo>
                    <a:pt x="1165" y="112"/>
                    <a:pt x="1166" y="112"/>
                    <a:pt x="1166" y="112"/>
                  </a:cubicBezTo>
                  <a:moveTo>
                    <a:pt x="1167" y="113"/>
                  </a:moveTo>
                  <a:cubicBezTo>
                    <a:pt x="1167" y="113"/>
                    <a:pt x="1167" y="112"/>
                    <a:pt x="1166" y="112"/>
                  </a:cubicBezTo>
                  <a:cubicBezTo>
                    <a:pt x="1167" y="112"/>
                    <a:pt x="1167" y="113"/>
                    <a:pt x="1167" y="113"/>
                  </a:cubicBezTo>
                  <a:moveTo>
                    <a:pt x="1168" y="113"/>
                  </a:moveTo>
                  <a:cubicBezTo>
                    <a:pt x="1168" y="113"/>
                    <a:pt x="1167" y="113"/>
                    <a:pt x="1167" y="113"/>
                  </a:cubicBezTo>
                  <a:cubicBezTo>
                    <a:pt x="1167" y="113"/>
                    <a:pt x="1168" y="113"/>
                    <a:pt x="1168" y="113"/>
                  </a:cubicBezTo>
                  <a:moveTo>
                    <a:pt x="1169" y="114"/>
                  </a:moveTo>
                  <a:cubicBezTo>
                    <a:pt x="1169" y="114"/>
                    <a:pt x="1168" y="114"/>
                    <a:pt x="1168" y="113"/>
                  </a:cubicBezTo>
                  <a:cubicBezTo>
                    <a:pt x="1168" y="114"/>
                    <a:pt x="1169" y="114"/>
                    <a:pt x="1169" y="114"/>
                  </a:cubicBezTo>
                  <a:moveTo>
                    <a:pt x="1170" y="114"/>
                  </a:moveTo>
                  <a:cubicBezTo>
                    <a:pt x="1170" y="114"/>
                    <a:pt x="1170" y="114"/>
                    <a:pt x="1169" y="114"/>
                  </a:cubicBezTo>
                  <a:cubicBezTo>
                    <a:pt x="1170" y="114"/>
                    <a:pt x="1170" y="114"/>
                    <a:pt x="1170" y="114"/>
                  </a:cubicBezTo>
                  <a:moveTo>
                    <a:pt x="1171" y="115"/>
                  </a:moveTo>
                  <a:cubicBezTo>
                    <a:pt x="1170" y="114"/>
                    <a:pt x="1170" y="114"/>
                    <a:pt x="1170" y="114"/>
                  </a:cubicBezTo>
                  <a:cubicBezTo>
                    <a:pt x="1170" y="114"/>
                    <a:pt x="1170" y="114"/>
                    <a:pt x="1171" y="115"/>
                  </a:cubicBezTo>
                  <a:moveTo>
                    <a:pt x="1172" y="115"/>
                  </a:moveTo>
                  <a:cubicBezTo>
                    <a:pt x="1171" y="115"/>
                    <a:pt x="1171" y="115"/>
                    <a:pt x="1171" y="115"/>
                  </a:cubicBezTo>
                  <a:cubicBezTo>
                    <a:pt x="1171" y="115"/>
                    <a:pt x="1171" y="115"/>
                    <a:pt x="1172" y="115"/>
                  </a:cubicBezTo>
                  <a:moveTo>
                    <a:pt x="1172" y="115"/>
                  </a:moveTo>
                  <a:cubicBezTo>
                    <a:pt x="1172" y="115"/>
                    <a:pt x="1172" y="115"/>
                    <a:pt x="1172" y="115"/>
                  </a:cubicBezTo>
                  <a:cubicBezTo>
                    <a:pt x="1172" y="115"/>
                    <a:pt x="1172" y="115"/>
                    <a:pt x="1172" y="115"/>
                  </a:cubicBezTo>
                  <a:moveTo>
                    <a:pt x="1173" y="116"/>
                  </a:moveTo>
                  <a:cubicBezTo>
                    <a:pt x="1173" y="115"/>
                    <a:pt x="1173" y="115"/>
                    <a:pt x="1172" y="115"/>
                  </a:cubicBezTo>
                  <a:cubicBezTo>
                    <a:pt x="1173" y="115"/>
                    <a:pt x="1173" y="115"/>
                    <a:pt x="1173" y="116"/>
                  </a:cubicBezTo>
                  <a:moveTo>
                    <a:pt x="1174" y="116"/>
                  </a:moveTo>
                  <a:cubicBezTo>
                    <a:pt x="1174" y="116"/>
                    <a:pt x="1173" y="116"/>
                    <a:pt x="1173" y="116"/>
                  </a:cubicBezTo>
                  <a:cubicBezTo>
                    <a:pt x="1173" y="116"/>
                    <a:pt x="1174" y="116"/>
                    <a:pt x="1174" y="116"/>
                  </a:cubicBezTo>
                  <a:moveTo>
                    <a:pt x="1175" y="116"/>
                  </a:moveTo>
                  <a:cubicBezTo>
                    <a:pt x="1174" y="116"/>
                    <a:pt x="1174" y="116"/>
                    <a:pt x="1174" y="116"/>
                  </a:cubicBezTo>
                  <a:cubicBezTo>
                    <a:pt x="1174" y="116"/>
                    <a:pt x="1174" y="116"/>
                    <a:pt x="1175" y="116"/>
                  </a:cubicBezTo>
                  <a:moveTo>
                    <a:pt x="1175" y="116"/>
                  </a:moveTo>
                  <a:cubicBezTo>
                    <a:pt x="1175" y="116"/>
                    <a:pt x="1175" y="116"/>
                    <a:pt x="1175" y="116"/>
                  </a:cubicBezTo>
                  <a:cubicBezTo>
                    <a:pt x="1175" y="116"/>
                    <a:pt x="1175" y="116"/>
                    <a:pt x="1175" y="116"/>
                  </a:cubicBezTo>
                  <a:moveTo>
                    <a:pt x="1175" y="116"/>
                  </a:moveTo>
                  <a:cubicBezTo>
                    <a:pt x="1175" y="116"/>
                    <a:pt x="1175" y="116"/>
                    <a:pt x="1175" y="116"/>
                  </a:cubicBezTo>
                  <a:cubicBezTo>
                    <a:pt x="1175" y="116"/>
                    <a:pt x="1175" y="116"/>
                    <a:pt x="1175" y="116"/>
                  </a:cubicBezTo>
                  <a:moveTo>
                    <a:pt x="1176" y="116"/>
                  </a:moveTo>
                  <a:cubicBezTo>
                    <a:pt x="1176" y="116"/>
                    <a:pt x="1176" y="116"/>
                    <a:pt x="1175" y="116"/>
                  </a:cubicBezTo>
                  <a:cubicBezTo>
                    <a:pt x="1176" y="116"/>
                    <a:pt x="1176" y="116"/>
                    <a:pt x="1176" y="116"/>
                  </a:cubicBezTo>
                  <a:moveTo>
                    <a:pt x="1177" y="117"/>
                  </a:moveTo>
                  <a:cubicBezTo>
                    <a:pt x="1176" y="116"/>
                    <a:pt x="1176" y="116"/>
                    <a:pt x="1176" y="116"/>
                  </a:cubicBezTo>
                  <a:cubicBezTo>
                    <a:pt x="1176" y="116"/>
                    <a:pt x="1176" y="116"/>
                    <a:pt x="1177" y="117"/>
                  </a:cubicBezTo>
                  <a:moveTo>
                    <a:pt x="1177" y="117"/>
                  </a:moveTo>
                  <a:cubicBezTo>
                    <a:pt x="1177" y="117"/>
                    <a:pt x="1177" y="117"/>
                    <a:pt x="1177" y="117"/>
                  </a:cubicBezTo>
                  <a:cubicBezTo>
                    <a:pt x="1177" y="117"/>
                    <a:pt x="1177" y="117"/>
                    <a:pt x="1177" y="117"/>
                  </a:cubicBezTo>
                  <a:moveTo>
                    <a:pt x="1177" y="117"/>
                  </a:moveTo>
                  <a:cubicBezTo>
                    <a:pt x="1177" y="117"/>
                    <a:pt x="1177" y="117"/>
                    <a:pt x="1177" y="117"/>
                  </a:cubicBezTo>
                  <a:cubicBezTo>
                    <a:pt x="1177" y="117"/>
                    <a:pt x="1177" y="117"/>
                    <a:pt x="1177" y="117"/>
                  </a:cubicBezTo>
                  <a:moveTo>
                    <a:pt x="1178" y="117"/>
                  </a:moveTo>
                  <a:cubicBezTo>
                    <a:pt x="1178" y="117"/>
                    <a:pt x="1178" y="117"/>
                    <a:pt x="1177" y="117"/>
                  </a:cubicBezTo>
                  <a:cubicBezTo>
                    <a:pt x="1178" y="117"/>
                    <a:pt x="1178" y="117"/>
                    <a:pt x="1178" y="117"/>
                  </a:cubicBezTo>
                  <a:moveTo>
                    <a:pt x="1178" y="117"/>
                  </a:moveTo>
                  <a:cubicBezTo>
                    <a:pt x="1178" y="117"/>
                    <a:pt x="1178" y="117"/>
                    <a:pt x="1178" y="117"/>
                  </a:cubicBezTo>
                  <a:cubicBezTo>
                    <a:pt x="1178" y="117"/>
                    <a:pt x="1178" y="117"/>
                    <a:pt x="1178" y="117"/>
                  </a:cubicBezTo>
                  <a:moveTo>
                    <a:pt x="1178" y="117"/>
                  </a:moveTo>
                  <a:cubicBezTo>
                    <a:pt x="1178" y="117"/>
                    <a:pt x="1178" y="117"/>
                    <a:pt x="1178" y="117"/>
                  </a:cubicBezTo>
                  <a:cubicBezTo>
                    <a:pt x="1178" y="117"/>
                    <a:pt x="1178" y="117"/>
                    <a:pt x="1178" y="117"/>
                  </a:cubicBezTo>
                  <a:moveTo>
                    <a:pt x="1179" y="117"/>
                  </a:moveTo>
                  <a:cubicBezTo>
                    <a:pt x="1178" y="117"/>
                    <a:pt x="1178" y="117"/>
                    <a:pt x="1178" y="117"/>
                  </a:cubicBezTo>
                  <a:cubicBezTo>
                    <a:pt x="1179" y="117"/>
                    <a:pt x="1179" y="117"/>
                    <a:pt x="1179" y="117"/>
                  </a:cubicBezTo>
                  <a:moveTo>
                    <a:pt x="1179" y="117"/>
                  </a:moveTo>
                  <a:cubicBezTo>
                    <a:pt x="1179" y="117"/>
                    <a:pt x="1179" y="117"/>
                    <a:pt x="1179" y="117"/>
                  </a:cubicBezTo>
                  <a:cubicBezTo>
                    <a:pt x="1179" y="117"/>
                    <a:pt x="1179" y="117"/>
                    <a:pt x="1179" y="117"/>
                  </a:cubicBezTo>
                  <a:moveTo>
                    <a:pt x="1179" y="117"/>
                  </a:moveTo>
                  <a:cubicBezTo>
                    <a:pt x="1179" y="117"/>
                    <a:pt x="1179" y="117"/>
                    <a:pt x="1179" y="117"/>
                  </a:cubicBezTo>
                  <a:cubicBezTo>
                    <a:pt x="1179" y="117"/>
                    <a:pt x="1179" y="117"/>
                    <a:pt x="1179" y="117"/>
                  </a:cubicBezTo>
                  <a:moveTo>
                    <a:pt x="1179" y="117"/>
                  </a:moveTo>
                  <a:cubicBezTo>
                    <a:pt x="1179" y="117"/>
                    <a:pt x="1179" y="117"/>
                    <a:pt x="1179" y="117"/>
                  </a:cubicBezTo>
                  <a:cubicBezTo>
                    <a:pt x="1179" y="117"/>
                    <a:pt x="1179" y="117"/>
                    <a:pt x="1179" y="117"/>
                  </a:cubicBezTo>
                  <a:moveTo>
                    <a:pt x="1179" y="117"/>
                  </a:moveTo>
                  <a:cubicBezTo>
                    <a:pt x="1179" y="117"/>
                    <a:pt x="1179" y="117"/>
                    <a:pt x="1179" y="117"/>
                  </a:cubicBezTo>
                  <a:cubicBezTo>
                    <a:pt x="1179" y="117"/>
                    <a:pt x="1179" y="117"/>
                    <a:pt x="1179" y="117"/>
                  </a:cubicBezTo>
                  <a:moveTo>
                    <a:pt x="1179" y="117"/>
                  </a:moveTo>
                  <a:cubicBezTo>
                    <a:pt x="1179" y="117"/>
                    <a:pt x="1179" y="117"/>
                    <a:pt x="1180" y="117"/>
                  </a:cubicBezTo>
                  <a:cubicBezTo>
                    <a:pt x="1179" y="117"/>
                    <a:pt x="1179" y="117"/>
                    <a:pt x="1179" y="117"/>
                  </a:cubicBezTo>
                  <a:moveTo>
                    <a:pt x="1180" y="117"/>
                  </a:moveTo>
                  <a:cubicBezTo>
                    <a:pt x="1180" y="117"/>
                    <a:pt x="1180" y="117"/>
                    <a:pt x="1180" y="117"/>
                  </a:cubicBezTo>
                  <a:cubicBezTo>
                    <a:pt x="1180" y="117"/>
                    <a:pt x="1180" y="117"/>
                    <a:pt x="1180" y="117"/>
                  </a:cubicBezTo>
                  <a:moveTo>
                    <a:pt x="1180" y="117"/>
                  </a:moveTo>
                  <a:cubicBezTo>
                    <a:pt x="1180" y="117"/>
                    <a:pt x="1180" y="117"/>
                    <a:pt x="1180" y="117"/>
                  </a:cubicBezTo>
                  <a:cubicBezTo>
                    <a:pt x="1180" y="117"/>
                    <a:pt x="1180" y="117"/>
                    <a:pt x="1180" y="117"/>
                  </a:cubicBezTo>
                  <a:moveTo>
                    <a:pt x="1180" y="117"/>
                  </a:moveTo>
                  <a:cubicBezTo>
                    <a:pt x="1180" y="117"/>
                    <a:pt x="1180" y="117"/>
                    <a:pt x="1180" y="117"/>
                  </a:cubicBezTo>
                  <a:cubicBezTo>
                    <a:pt x="1180" y="117"/>
                    <a:pt x="1180" y="117"/>
                    <a:pt x="1180" y="117"/>
                  </a:cubicBezTo>
                  <a:moveTo>
                    <a:pt x="1180" y="117"/>
                  </a:moveTo>
                  <a:cubicBezTo>
                    <a:pt x="1181" y="117"/>
                    <a:pt x="1181" y="117"/>
                    <a:pt x="1181" y="117"/>
                  </a:cubicBezTo>
                  <a:cubicBezTo>
                    <a:pt x="1180" y="117"/>
                    <a:pt x="1180" y="117"/>
                    <a:pt x="1180" y="117"/>
                  </a:cubicBezTo>
                  <a:moveTo>
                    <a:pt x="1181" y="117"/>
                  </a:moveTo>
                  <a:cubicBezTo>
                    <a:pt x="1181" y="117"/>
                    <a:pt x="1181" y="117"/>
                    <a:pt x="1181" y="117"/>
                  </a:cubicBezTo>
                  <a:cubicBezTo>
                    <a:pt x="1181" y="117"/>
                    <a:pt x="1181" y="117"/>
                    <a:pt x="1181" y="117"/>
                  </a:cubicBezTo>
                  <a:moveTo>
                    <a:pt x="1181" y="117"/>
                  </a:moveTo>
                  <a:cubicBezTo>
                    <a:pt x="1181" y="117"/>
                    <a:pt x="1181" y="117"/>
                    <a:pt x="1181" y="117"/>
                  </a:cubicBezTo>
                  <a:cubicBezTo>
                    <a:pt x="1181" y="117"/>
                    <a:pt x="1181" y="117"/>
                    <a:pt x="1181" y="117"/>
                  </a:cubicBezTo>
                  <a:moveTo>
                    <a:pt x="1181" y="117"/>
                  </a:moveTo>
                  <a:cubicBezTo>
                    <a:pt x="1181" y="117"/>
                    <a:pt x="1181" y="117"/>
                    <a:pt x="1182" y="117"/>
                  </a:cubicBezTo>
                  <a:cubicBezTo>
                    <a:pt x="1181" y="117"/>
                    <a:pt x="1181" y="117"/>
                    <a:pt x="1181" y="117"/>
                  </a:cubicBezTo>
                  <a:moveTo>
                    <a:pt x="1182" y="117"/>
                  </a:moveTo>
                  <a:cubicBezTo>
                    <a:pt x="1182" y="117"/>
                    <a:pt x="1182" y="117"/>
                    <a:pt x="1182" y="117"/>
                  </a:cubicBezTo>
                  <a:cubicBezTo>
                    <a:pt x="1182" y="117"/>
                    <a:pt x="1182" y="117"/>
                    <a:pt x="1182" y="117"/>
                  </a:cubicBezTo>
                  <a:moveTo>
                    <a:pt x="1182" y="118"/>
                  </a:moveTo>
                  <a:cubicBezTo>
                    <a:pt x="1182" y="118"/>
                    <a:pt x="1182" y="118"/>
                    <a:pt x="1182" y="118"/>
                  </a:cubicBezTo>
                  <a:cubicBezTo>
                    <a:pt x="1182" y="118"/>
                    <a:pt x="1182" y="118"/>
                    <a:pt x="1182" y="118"/>
                  </a:cubicBezTo>
                  <a:moveTo>
                    <a:pt x="1182" y="118"/>
                  </a:moveTo>
                  <a:cubicBezTo>
                    <a:pt x="1182" y="118"/>
                    <a:pt x="1182" y="118"/>
                    <a:pt x="1182" y="118"/>
                  </a:cubicBezTo>
                  <a:cubicBezTo>
                    <a:pt x="1182" y="118"/>
                    <a:pt x="1182" y="118"/>
                    <a:pt x="1182" y="118"/>
                  </a:cubicBezTo>
                  <a:moveTo>
                    <a:pt x="1183" y="118"/>
                  </a:moveTo>
                  <a:cubicBezTo>
                    <a:pt x="1182" y="118"/>
                    <a:pt x="1182" y="118"/>
                    <a:pt x="1182" y="118"/>
                  </a:cubicBezTo>
                  <a:cubicBezTo>
                    <a:pt x="1183" y="118"/>
                    <a:pt x="1183" y="118"/>
                    <a:pt x="1183" y="118"/>
                  </a:cubicBezTo>
                  <a:moveTo>
                    <a:pt x="1183" y="119"/>
                  </a:moveTo>
                  <a:cubicBezTo>
                    <a:pt x="1183" y="118"/>
                    <a:pt x="1183" y="118"/>
                    <a:pt x="1183" y="118"/>
                  </a:cubicBezTo>
                  <a:cubicBezTo>
                    <a:pt x="1183" y="119"/>
                    <a:pt x="1183" y="119"/>
                    <a:pt x="1183" y="119"/>
                  </a:cubicBezTo>
                  <a:moveTo>
                    <a:pt x="1183" y="119"/>
                  </a:moveTo>
                  <a:cubicBezTo>
                    <a:pt x="1183" y="119"/>
                    <a:pt x="1183" y="119"/>
                    <a:pt x="1183" y="119"/>
                  </a:cubicBezTo>
                  <a:cubicBezTo>
                    <a:pt x="1183" y="119"/>
                    <a:pt x="1183" y="119"/>
                    <a:pt x="1183" y="119"/>
                  </a:cubicBezTo>
                  <a:moveTo>
                    <a:pt x="1184" y="119"/>
                  </a:moveTo>
                  <a:cubicBezTo>
                    <a:pt x="1183" y="119"/>
                    <a:pt x="1183" y="119"/>
                    <a:pt x="1183" y="119"/>
                  </a:cubicBezTo>
                  <a:cubicBezTo>
                    <a:pt x="1184" y="119"/>
                    <a:pt x="1184" y="119"/>
                    <a:pt x="1184" y="119"/>
                  </a:cubicBezTo>
                  <a:moveTo>
                    <a:pt x="1184" y="119"/>
                  </a:moveTo>
                  <a:cubicBezTo>
                    <a:pt x="1184" y="119"/>
                    <a:pt x="1184" y="119"/>
                    <a:pt x="1184" y="119"/>
                  </a:cubicBezTo>
                  <a:cubicBezTo>
                    <a:pt x="1184" y="119"/>
                    <a:pt x="1184" y="119"/>
                    <a:pt x="1184" y="119"/>
                  </a:cubicBezTo>
                  <a:moveTo>
                    <a:pt x="1184" y="119"/>
                  </a:moveTo>
                  <a:cubicBezTo>
                    <a:pt x="1184" y="119"/>
                    <a:pt x="1184" y="119"/>
                    <a:pt x="1184" y="119"/>
                  </a:cubicBezTo>
                  <a:cubicBezTo>
                    <a:pt x="1184" y="119"/>
                    <a:pt x="1184" y="119"/>
                    <a:pt x="1184" y="119"/>
                  </a:cubicBezTo>
                  <a:moveTo>
                    <a:pt x="1184" y="119"/>
                  </a:moveTo>
                  <a:cubicBezTo>
                    <a:pt x="1185" y="119"/>
                    <a:pt x="1185" y="120"/>
                    <a:pt x="1185" y="120"/>
                  </a:cubicBezTo>
                  <a:cubicBezTo>
                    <a:pt x="1185" y="120"/>
                    <a:pt x="1185" y="119"/>
                    <a:pt x="1184" y="119"/>
                  </a:cubicBezTo>
                  <a:moveTo>
                    <a:pt x="1186" y="120"/>
                  </a:moveTo>
                  <a:cubicBezTo>
                    <a:pt x="1186" y="120"/>
                    <a:pt x="1185" y="120"/>
                    <a:pt x="1185" y="120"/>
                  </a:cubicBezTo>
                  <a:cubicBezTo>
                    <a:pt x="1185" y="120"/>
                    <a:pt x="1186" y="120"/>
                    <a:pt x="1186" y="120"/>
                  </a:cubicBezTo>
                  <a:moveTo>
                    <a:pt x="1186" y="120"/>
                  </a:moveTo>
                  <a:cubicBezTo>
                    <a:pt x="1186" y="120"/>
                    <a:pt x="1186" y="120"/>
                    <a:pt x="1186" y="120"/>
                  </a:cubicBezTo>
                  <a:cubicBezTo>
                    <a:pt x="1186" y="120"/>
                    <a:pt x="1186" y="120"/>
                    <a:pt x="1186" y="120"/>
                  </a:cubicBezTo>
                  <a:moveTo>
                    <a:pt x="1186" y="120"/>
                  </a:moveTo>
                  <a:cubicBezTo>
                    <a:pt x="1186" y="120"/>
                    <a:pt x="1186" y="121"/>
                    <a:pt x="1186" y="121"/>
                  </a:cubicBezTo>
                  <a:cubicBezTo>
                    <a:pt x="1186" y="121"/>
                    <a:pt x="1186" y="120"/>
                    <a:pt x="1186" y="120"/>
                  </a:cubicBezTo>
                  <a:moveTo>
                    <a:pt x="1186" y="121"/>
                  </a:moveTo>
                  <a:cubicBezTo>
                    <a:pt x="1187" y="121"/>
                    <a:pt x="1187" y="121"/>
                    <a:pt x="1187" y="121"/>
                  </a:cubicBezTo>
                  <a:cubicBezTo>
                    <a:pt x="1187" y="121"/>
                    <a:pt x="1187" y="121"/>
                    <a:pt x="1186" y="121"/>
                  </a:cubicBezTo>
                  <a:moveTo>
                    <a:pt x="1187" y="121"/>
                  </a:moveTo>
                  <a:cubicBezTo>
                    <a:pt x="1188" y="122"/>
                    <a:pt x="1188" y="122"/>
                    <a:pt x="1188" y="122"/>
                  </a:cubicBezTo>
                  <a:cubicBezTo>
                    <a:pt x="1188" y="122"/>
                    <a:pt x="1188" y="122"/>
                    <a:pt x="1187" y="121"/>
                  </a:cubicBezTo>
                  <a:moveTo>
                    <a:pt x="1189" y="123"/>
                  </a:moveTo>
                  <a:cubicBezTo>
                    <a:pt x="1189" y="123"/>
                    <a:pt x="1189" y="122"/>
                    <a:pt x="1188" y="122"/>
                  </a:cubicBezTo>
                  <a:cubicBezTo>
                    <a:pt x="1189" y="122"/>
                    <a:pt x="1189" y="123"/>
                    <a:pt x="1189" y="123"/>
                  </a:cubicBezTo>
                  <a:moveTo>
                    <a:pt x="1189" y="123"/>
                  </a:moveTo>
                  <a:cubicBezTo>
                    <a:pt x="1190" y="123"/>
                    <a:pt x="1190" y="123"/>
                    <a:pt x="1190" y="123"/>
                  </a:cubicBezTo>
                  <a:cubicBezTo>
                    <a:pt x="1190" y="123"/>
                    <a:pt x="1190" y="123"/>
                    <a:pt x="1189" y="123"/>
                  </a:cubicBezTo>
                  <a:moveTo>
                    <a:pt x="1191" y="124"/>
                  </a:moveTo>
                  <a:cubicBezTo>
                    <a:pt x="1190" y="124"/>
                    <a:pt x="1190" y="124"/>
                    <a:pt x="1190" y="123"/>
                  </a:cubicBezTo>
                  <a:cubicBezTo>
                    <a:pt x="1190" y="124"/>
                    <a:pt x="1190" y="124"/>
                    <a:pt x="1191" y="124"/>
                  </a:cubicBezTo>
                  <a:moveTo>
                    <a:pt x="1192" y="125"/>
                  </a:moveTo>
                  <a:cubicBezTo>
                    <a:pt x="1192" y="124"/>
                    <a:pt x="1191" y="124"/>
                    <a:pt x="1191" y="124"/>
                  </a:cubicBezTo>
                  <a:cubicBezTo>
                    <a:pt x="1191" y="124"/>
                    <a:pt x="1192" y="124"/>
                    <a:pt x="1192" y="125"/>
                  </a:cubicBezTo>
                  <a:moveTo>
                    <a:pt x="1192" y="125"/>
                  </a:moveTo>
                  <a:cubicBezTo>
                    <a:pt x="1192" y="125"/>
                    <a:pt x="1193" y="125"/>
                    <a:pt x="1193" y="125"/>
                  </a:cubicBezTo>
                  <a:cubicBezTo>
                    <a:pt x="1193" y="125"/>
                    <a:pt x="1192" y="125"/>
                    <a:pt x="1192" y="125"/>
                  </a:cubicBezTo>
                  <a:moveTo>
                    <a:pt x="1194" y="126"/>
                  </a:moveTo>
                  <a:cubicBezTo>
                    <a:pt x="1194" y="126"/>
                    <a:pt x="1193" y="126"/>
                    <a:pt x="1193" y="125"/>
                  </a:cubicBezTo>
                  <a:cubicBezTo>
                    <a:pt x="1193" y="126"/>
                    <a:pt x="1194" y="126"/>
                    <a:pt x="1194" y="126"/>
                  </a:cubicBezTo>
                  <a:moveTo>
                    <a:pt x="1194" y="126"/>
                  </a:moveTo>
                  <a:cubicBezTo>
                    <a:pt x="1195" y="127"/>
                    <a:pt x="1195" y="127"/>
                    <a:pt x="1196" y="127"/>
                  </a:cubicBezTo>
                  <a:cubicBezTo>
                    <a:pt x="1195" y="127"/>
                    <a:pt x="1195" y="127"/>
                    <a:pt x="1194" y="126"/>
                  </a:cubicBezTo>
                  <a:moveTo>
                    <a:pt x="1196" y="127"/>
                  </a:moveTo>
                  <a:cubicBezTo>
                    <a:pt x="1196" y="127"/>
                    <a:pt x="1196" y="127"/>
                    <a:pt x="1196" y="128"/>
                  </a:cubicBezTo>
                  <a:cubicBezTo>
                    <a:pt x="1196" y="127"/>
                    <a:pt x="1196" y="127"/>
                    <a:pt x="1196" y="127"/>
                  </a:cubicBezTo>
                  <a:moveTo>
                    <a:pt x="1198" y="129"/>
                  </a:moveTo>
                  <a:cubicBezTo>
                    <a:pt x="1198" y="129"/>
                    <a:pt x="1197" y="128"/>
                    <a:pt x="1196" y="128"/>
                  </a:cubicBezTo>
                  <a:cubicBezTo>
                    <a:pt x="1197" y="128"/>
                    <a:pt x="1198" y="129"/>
                    <a:pt x="1198" y="129"/>
                  </a:cubicBezTo>
                  <a:moveTo>
                    <a:pt x="1199" y="130"/>
                  </a:moveTo>
                  <a:cubicBezTo>
                    <a:pt x="1199" y="130"/>
                    <a:pt x="1199" y="129"/>
                    <a:pt x="1198" y="129"/>
                  </a:cubicBezTo>
                  <a:cubicBezTo>
                    <a:pt x="1199" y="129"/>
                    <a:pt x="1199" y="130"/>
                    <a:pt x="1199" y="130"/>
                  </a:cubicBezTo>
                  <a:moveTo>
                    <a:pt x="1201" y="131"/>
                  </a:moveTo>
                  <a:cubicBezTo>
                    <a:pt x="1200" y="131"/>
                    <a:pt x="1199" y="130"/>
                    <a:pt x="1199" y="130"/>
                  </a:cubicBezTo>
                  <a:cubicBezTo>
                    <a:pt x="1199" y="130"/>
                    <a:pt x="1200" y="131"/>
                    <a:pt x="1201" y="131"/>
                  </a:cubicBezTo>
                  <a:moveTo>
                    <a:pt x="1202" y="132"/>
                  </a:moveTo>
                  <a:cubicBezTo>
                    <a:pt x="1203" y="132"/>
                    <a:pt x="1204" y="133"/>
                    <a:pt x="1204" y="133"/>
                  </a:cubicBezTo>
                  <a:cubicBezTo>
                    <a:pt x="1204" y="133"/>
                    <a:pt x="1202" y="132"/>
                    <a:pt x="1202" y="132"/>
                  </a:cubicBezTo>
                  <a:cubicBezTo>
                    <a:pt x="1202" y="132"/>
                    <a:pt x="1201" y="132"/>
                    <a:pt x="1201" y="131"/>
                  </a:cubicBezTo>
                  <a:cubicBezTo>
                    <a:pt x="1201" y="132"/>
                    <a:pt x="1202" y="132"/>
                    <a:pt x="1202" y="132"/>
                  </a:cubicBezTo>
                  <a:moveTo>
                    <a:pt x="1213" y="47"/>
                  </a:moveTo>
                  <a:cubicBezTo>
                    <a:pt x="1213" y="47"/>
                    <a:pt x="1213" y="47"/>
                    <a:pt x="1213" y="47"/>
                  </a:cubicBezTo>
                  <a:cubicBezTo>
                    <a:pt x="1213" y="47"/>
                    <a:pt x="1213" y="47"/>
                    <a:pt x="1213" y="47"/>
                  </a:cubicBezTo>
                  <a:moveTo>
                    <a:pt x="1213" y="47"/>
                  </a:moveTo>
                  <a:cubicBezTo>
                    <a:pt x="1213" y="47"/>
                    <a:pt x="1213" y="47"/>
                    <a:pt x="1213" y="47"/>
                  </a:cubicBezTo>
                  <a:cubicBezTo>
                    <a:pt x="1213" y="47"/>
                    <a:pt x="1213" y="47"/>
                    <a:pt x="1213" y="47"/>
                  </a:cubicBezTo>
                  <a:moveTo>
                    <a:pt x="1213" y="47"/>
                  </a:moveTo>
                  <a:cubicBezTo>
                    <a:pt x="1213" y="47"/>
                    <a:pt x="1213" y="47"/>
                    <a:pt x="1213" y="47"/>
                  </a:cubicBezTo>
                  <a:cubicBezTo>
                    <a:pt x="1213" y="47"/>
                    <a:pt x="1213" y="47"/>
                    <a:pt x="1213" y="47"/>
                  </a:cubicBezTo>
                  <a:moveTo>
                    <a:pt x="1213" y="47"/>
                  </a:moveTo>
                  <a:cubicBezTo>
                    <a:pt x="1213" y="47"/>
                    <a:pt x="1213" y="47"/>
                    <a:pt x="1213" y="47"/>
                  </a:cubicBezTo>
                  <a:cubicBezTo>
                    <a:pt x="1213" y="47"/>
                    <a:pt x="1213" y="47"/>
                    <a:pt x="1213" y="47"/>
                  </a:cubicBezTo>
                  <a:moveTo>
                    <a:pt x="1213" y="47"/>
                  </a:moveTo>
                  <a:cubicBezTo>
                    <a:pt x="1212" y="47"/>
                    <a:pt x="1212" y="47"/>
                    <a:pt x="1212" y="47"/>
                  </a:cubicBezTo>
                  <a:cubicBezTo>
                    <a:pt x="1213" y="47"/>
                    <a:pt x="1213" y="47"/>
                    <a:pt x="1213" y="47"/>
                  </a:cubicBezTo>
                  <a:moveTo>
                    <a:pt x="1212" y="47"/>
                  </a:moveTo>
                  <a:cubicBezTo>
                    <a:pt x="1212" y="47"/>
                    <a:pt x="1212" y="47"/>
                    <a:pt x="1212" y="47"/>
                  </a:cubicBezTo>
                  <a:cubicBezTo>
                    <a:pt x="1212" y="47"/>
                    <a:pt x="1212" y="47"/>
                    <a:pt x="1212" y="47"/>
                  </a:cubicBezTo>
                  <a:moveTo>
                    <a:pt x="1212" y="47"/>
                  </a:moveTo>
                  <a:cubicBezTo>
                    <a:pt x="1212" y="47"/>
                    <a:pt x="1212" y="47"/>
                    <a:pt x="1212" y="47"/>
                  </a:cubicBezTo>
                  <a:cubicBezTo>
                    <a:pt x="1212" y="47"/>
                    <a:pt x="1212" y="47"/>
                    <a:pt x="1212" y="47"/>
                  </a:cubicBezTo>
                  <a:moveTo>
                    <a:pt x="1212" y="46"/>
                  </a:moveTo>
                  <a:cubicBezTo>
                    <a:pt x="1212" y="46"/>
                    <a:pt x="1212" y="46"/>
                    <a:pt x="1212" y="46"/>
                  </a:cubicBezTo>
                  <a:cubicBezTo>
                    <a:pt x="1212" y="46"/>
                    <a:pt x="1212" y="46"/>
                    <a:pt x="1212" y="46"/>
                  </a:cubicBezTo>
                  <a:moveTo>
                    <a:pt x="1212" y="46"/>
                  </a:moveTo>
                  <a:cubicBezTo>
                    <a:pt x="1212" y="46"/>
                    <a:pt x="1212" y="46"/>
                    <a:pt x="1212" y="46"/>
                  </a:cubicBezTo>
                  <a:cubicBezTo>
                    <a:pt x="1212" y="46"/>
                    <a:pt x="1212" y="46"/>
                    <a:pt x="1212" y="46"/>
                  </a:cubicBezTo>
                  <a:moveTo>
                    <a:pt x="1212" y="46"/>
                  </a:moveTo>
                  <a:cubicBezTo>
                    <a:pt x="1212" y="46"/>
                    <a:pt x="1212" y="46"/>
                    <a:pt x="1212" y="46"/>
                  </a:cubicBezTo>
                  <a:cubicBezTo>
                    <a:pt x="1212" y="46"/>
                    <a:pt x="1212" y="46"/>
                    <a:pt x="1212" y="46"/>
                  </a:cubicBezTo>
                  <a:moveTo>
                    <a:pt x="1212" y="46"/>
                  </a:moveTo>
                  <a:cubicBezTo>
                    <a:pt x="1212" y="46"/>
                    <a:pt x="1212" y="46"/>
                    <a:pt x="1212" y="46"/>
                  </a:cubicBezTo>
                  <a:cubicBezTo>
                    <a:pt x="1212" y="46"/>
                    <a:pt x="1212" y="46"/>
                    <a:pt x="1212" y="46"/>
                  </a:cubicBezTo>
                  <a:moveTo>
                    <a:pt x="1212" y="46"/>
                  </a:moveTo>
                  <a:cubicBezTo>
                    <a:pt x="1211" y="46"/>
                    <a:pt x="1211" y="46"/>
                    <a:pt x="1211" y="46"/>
                  </a:cubicBezTo>
                  <a:cubicBezTo>
                    <a:pt x="1211" y="46"/>
                    <a:pt x="1211" y="46"/>
                    <a:pt x="1212" y="46"/>
                  </a:cubicBezTo>
                  <a:moveTo>
                    <a:pt x="1211" y="46"/>
                  </a:moveTo>
                  <a:cubicBezTo>
                    <a:pt x="1211" y="46"/>
                    <a:pt x="1211" y="46"/>
                    <a:pt x="1211" y="46"/>
                  </a:cubicBezTo>
                  <a:cubicBezTo>
                    <a:pt x="1211" y="46"/>
                    <a:pt x="1211" y="46"/>
                    <a:pt x="1211" y="46"/>
                  </a:cubicBezTo>
                  <a:moveTo>
                    <a:pt x="1211" y="46"/>
                  </a:moveTo>
                  <a:cubicBezTo>
                    <a:pt x="1211" y="46"/>
                    <a:pt x="1211" y="46"/>
                    <a:pt x="1211" y="46"/>
                  </a:cubicBezTo>
                  <a:cubicBezTo>
                    <a:pt x="1211" y="46"/>
                    <a:pt x="1211" y="46"/>
                    <a:pt x="1211" y="46"/>
                  </a:cubicBezTo>
                  <a:moveTo>
                    <a:pt x="1211" y="46"/>
                  </a:moveTo>
                  <a:cubicBezTo>
                    <a:pt x="1211" y="46"/>
                    <a:pt x="1211" y="46"/>
                    <a:pt x="1211" y="46"/>
                  </a:cubicBezTo>
                  <a:cubicBezTo>
                    <a:pt x="1211" y="46"/>
                    <a:pt x="1211" y="46"/>
                    <a:pt x="1211" y="46"/>
                  </a:cubicBezTo>
                  <a:moveTo>
                    <a:pt x="1211" y="46"/>
                  </a:moveTo>
                  <a:cubicBezTo>
                    <a:pt x="1211" y="46"/>
                    <a:pt x="1211" y="46"/>
                    <a:pt x="1211" y="46"/>
                  </a:cubicBezTo>
                  <a:cubicBezTo>
                    <a:pt x="1211" y="46"/>
                    <a:pt x="1211" y="46"/>
                    <a:pt x="1211" y="46"/>
                  </a:cubicBezTo>
                  <a:moveTo>
                    <a:pt x="1211" y="46"/>
                  </a:moveTo>
                  <a:cubicBezTo>
                    <a:pt x="1211" y="46"/>
                    <a:pt x="1211" y="46"/>
                    <a:pt x="1211" y="46"/>
                  </a:cubicBezTo>
                  <a:cubicBezTo>
                    <a:pt x="1211" y="46"/>
                    <a:pt x="1211" y="46"/>
                    <a:pt x="1211" y="46"/>
                  </a:cubicBezTo>
                  <a:moveTo>
                    <a:pt x="1211" y="46"/>
                  </a:moveTo>
                  <a:cubicBezTo>
                    <a:pt x="1211" y="45"/>
                    <a:pt x="1211" y="45"/>
                    <a:pt x="1211" y="45"/>
                  </a:cubicBezTo>
                  <a:cubicBezTo>
                    <a:pt x="1211" y="46"/>
                    <a:pt x="1211" y="46"/>
                    <a:pt x="1211" y="46"/>
                  </a:cubicBezTo>
                  <a:moveTo>
                    <a:pt x="1211" y="45"/>
                  </a:moveTo>
                  <a:cubicBezTo>
                    <a:pt x="1211" y="45"/>
                    <a:pt x="1211" y="45"/>
                    <a:pt x="1211" y="45"/>
                  </a:cubicBezTo>
                  <a:cubicBezTo>
                    <a:pt x="1211" y="45"/>
                    <a:pt x="1211" y="45"/>
                    <a:pt x="1211" y="45"/>
                  </a:cubicBezTo>
                  <a:moveTo>
                    <a:pt x="1211" y="45"/>
                  </a:moveTo>
                  <a:cubicBezTo>
                    <a:pt x="1211" y="45"/>
                    <a:pt x="1211" y="45"/>
                    <a:pt x="1211" y="45"/>
                  </a:cubicBezTo>
                  <a:cubicBezTo>
                    <a:pt x="1211" y="45"/>
                    <a:pt x="1211" y="45"/>
                    <a:pt x="1211" y="45"/>
                  </a:cubicBezTo>
                  <a:moveTo>
                    <a:pt x="1211" y="45"/>
                  </a:moveTo>
                  <a:cubicBezTo>
                    <a:pt x="1211" y="45"/>
                    <a:pt x="1211" y="45"/>
                    <a:pt x="1211" y="45"/>
                  </a:cubicBezTo>
                  <a:cubicBezTo>
                    <a:pt x="1211" y="45"/>
                    <a:pt x="1211" y="45"/>
                    <a:pt x="1211" y="45"/>
                  </a:cubicBezTo>
                  <a:moveTo>
                    <a:pt x="1211" y="45"/>
                  </a:moveTo>
                  <a:cubicBezTo>
                    <a:pt x="1211" y="45"/>
                    <a:pt x="1211" y="45"/>
                    <a:pt x="1211" y="45"/>
                  </a:cubicBezTo>
                  <a:cubicBezTo>
                    <a:pt x="1211" y="45"/>
                    <a:pt x="1211" y="45"/>
                    <a:pt x="1211" y="45"/>
                  </a:cubicBezTo>
                  <a:moveTo>
                    <a:pt x="1211" y="45"/>
                  </a:moveTo>
                  <a:cubicBezTo>
                    <a:pt x="1211" y="45"/>
                    <a:pt x="1211" y="45"/>
                    <a:pt x="1211" y="45"/>
                  </a:cubicBezTo>
                  <a:cubicBezTo>
                    <a:pt x="1211" y="45"/>
                    <a:pt x="1211" y="45"/>
                    <a:pt x="1211" y="45"/>
                  </a:cubicBezTo>
                  <a:moveTo>
                    <a:pt x="1211" y="45"/>
                  </a:moveTo>
                  <a:cubicBezTo>
                    <a:pt x="1211" y="45"/>
                    <a:pt x="1211" y="45"/>
                    <a:pt x="1211" y="45"/>
                  </a:cubicBezTo>
                  <a:cubicBezTo>
                    <a:pt x="1211" y="45"/>
                    <a:pt x="1211" y="45"/>
                    <a:pt x="1211" y="45"/>
                  </a:cubicBezTo>
                  <a:moveTo>
                    <a:pt x="1210" y="44"/>
                  </a:moveTo>
                  <a:cubicBezTo>
                    <a:pt x="1210" y="44"/>
                    <a:pt x="1211" y="44"/>
                    <a:pt x="1211" y="45"/>
                  </a:cubicBezTo>
                  <a:cubicBezTo>
                    <a:pt x="1211" y="44"/>
                    <a:pt x="1211" y="44"/>
                    <a:pt x="1211" y="44"/>
                  </a:cubicBezTo>
                  <a:moveTo>
                    <a:pt x="1210" y="44"/>
                  </a:moveTo>
                  <a:cubicBezTo>
                    <a:pt x="1210" y="44"/>
                    <a:pt x="1210" y="44"/>
                    <a:pt x="1210" y="44"/>
                  </a:cubicBezTo>
                  <a:cubicBezTo>
                    <a:pt x="1210" y="44"/>
                    <a:pt x="1210" y="44"/>
                    <a:pt x="1210" y="44"/>
                  </a:cubicBezTo>
                  <a:moveTo>
                    <a:pt x="1210" y="44"/>
                  </a:moveTo>
                  <a:cubicBezTo>
                    <a:pt x="1210" y="44"/>
                    <a:pt x="1210" y="44"/>
                    <a:pt x="1210" y="44"/>
                  </a:cubicBezTo>
                  <a:cubicBezTo>
                    <a:pt x="1210" y="44"/>
                    <a:pt x="1210" y="44"/>
                    <a:pt x="1210" y="44"/>
                  </a:cubicBezTo>
                  <a:moveTo>
                    <a:pt x="1210" y="44"/>
                  </a:moveTo>
                  <a:cubicBezTo>
                    <a:pt x="1210" y="44"/>
                    <a:pt x="1210" y="44"/>
                    <a:pt x="1210" y="44"/>
                  </a:cubicBezTo>
                  <a:cubicBezTo>
                    <a:pt x="1210" y="44"/>
                    <a:pt x="1210" y="44"/>
                    <a:pt x="1210" y="44"/>
                  </a:cubicBezTo>
                  <a:moveTo>
                    <a:pt x="1210" y="44"/>
                  </a:moveTo>
                  <a:cubicBezTo>
                    <a:pt x="1210" y="44"/>
                    <a:pt x="1210" y="44"/>
                    <a:pt x="1210" y="44"/>
                  </a:cubicBezTo>
                  <a:cubicBezTo>
                    <a:pt x="1210" y="44"/>
                    <a:pt x="1210" y="44"/>
                    <a:pt x="1210" y="44"/>
                  </a:cubicBezTo>
                  <a:moveTo>
                    <a:pt x="1210" y="44"/>
                  </a:moveTo>
                  <a:cubicBezTo>
                    <a:pt x="1210" y="44"/>
                    <a:pt x="1210" y="44"/>
                    <a:pt x="1210" y="44"/>
                  </a:cubicBezTo>
                  <a:cubicBezTo>
                    <a:pt x="1210" y="44"/>
                    <a:pt x="1210" y="44"/>
                    <a:pt x="1210" y="44"/>
                  </a:cubicBezTo>
                  <a:moveTo>
                    <a:pt x="1210" y="44"/>
                  </a:moveTo>
                  <a:cubicBezTo>
                    <a:pt x="1210" y="44"/>
                    <a:pt x="1210" y="44"/>
                    <a:pt x="1210" y="43"/>
                  </a:cubicBezTo>
                  <a:cubicBezTo>
                    <a:pt x="1210" y="44"/>
                    <a:pt x="1210" y="44"/>
                    <a:pt x="1210" y="44"/>
                  </a:cubicBezTo>
                  <a:moveTo>
                    <a:pt x="1210" y="43"/>
                  </a:moveTo>
                  <a:cubicBezTo>
                    <a:pt x="1210" y="43"/>
                    <a:pt x="1210" y="43"/>
                    <a:pt x="1210" y="43"/>
                  </a:cubicBezTo>
                  <a:cubicBezTo>
                    <a:pt x="1210" y="43"/>
                    <a:pt x="1210" y="43"/>
                    <a:pt x="1210" y="43"/>
                  </a:cubicBezTo>
                  <a:moveTo>
                    <a:pt x="1194" y="59"/>
                  </a:moveTo>
                  <a:cubicBezTo>
                    <a:pt x="1206" y="73"/>
                    <a:pt x="1206" y="73"/>
                    <a:pt x="1206" y="73"/>
                  </a:cubicBezTo>
                  <a:cubicBezTo>
                    <a:pt x="1194" y="59"/>
                    <a:pt x="1194" y="59"/>
                    <a:pt x="1194" y="59"/>
                  </a:cubicBezTo>
                  <a:moveTo>
                    <a:pt x="1178" y="48"/>
                  </a:moveTo>
                  <a:cubicBezTo>
                    <a:pt x="1194" y="59"/>
                    <a:pt x="1194" y="59"/>
                    <a:pt x="1194" y="59"/>
                  </a:cubicBezTo>
                  <a:cubicBezTo>
                    <a:pt x="1178" y="48"/>
                    <a:pt x="1178" y="48"/>
                    <a:pt x="1178" y="48"/>
                  </a:cubicBezTo>
                  <a:cubicBezTo>
                    <a:pt x="1194" y="56"/>
                    <a:pt x="1194" y="56"/>
                    <a:pt x="1194" y="56"/>
                  </a:cubicBezTo>
                  <a:cubicBezTo>
                    <a:pt x="1178" y="48"/>
                    <a:pt x="1178" y="48"/>
                    <a:pt x="1178" y="48"/>
                  </a:cubicBezTo>
                  <a:moveTo>
                    <a:pt x="1239" y="42"/>
                  </a:moveTo>
                  <a:cubicBezTo>
                    <a:pt x="1219" y="30"/>
                    <a:pt x="1199" y="21"/>
                    <a:pt x="1179" y="12"/>
                  </a:cubicBezTo>
                  <a:cubicBezTo>
                    <a:pt x="1179" y="12"/>
                    <a:pt x="1179" y="12"/>
                    <a:pt x="1179" y="12"/>
                  </a:cubicBezTo>
                  <a:cubicBezTo>
                    <a:pt x="1181" y="13"/>
                    <a:pt x="1181" y="13"/>
                    <a:pt x="1191" y="18"/>
                  </a:cubicBezTo>
                  <a:cubicBezTo>
                    <a:pt x="1193" y="19"/>
                    <a:pt x="1195" y="20"/>
                    <a:pt x="1197" y="21"/>
                  </a:cubicBezTo>
                  <a:cubicBezTo>
                    <a:pt x="1183" y="15"/>
                    <a:pt x="1182" y="15"/>
                    <a:pt x="1179" y="14"/>
                  </a:cubicBezTo>
                  <a:cubicBezTo>
                    <a:pt x="1180" y="15"/>
                    <a:pt x="1181" y="16"/>
                    <a:pt x="1182" y="17"/>
                  </a:cubicBezTo>
                  <a:cubicBezTo>
                    <a:pt x="1187" y="19"/>
                    <a:pt x="1193" y="22"/>
                    <a:pt x="1198" y="24"/>
                  </a:cubicBezTo>
                  <a:cubicBezTo>
                    <a:pt x="1217" y="34"/>
                    <a:pt x="1217" y="34"/>
                    <a:pt x="1217" y="34"/>
                  </a:cubicBezTo>
                  <a:cubicBezTo>
                    <a:pt x="1219" y="36"/>
                    <a:pt x="1219" y="37"/>
                    <a:pt x="1221" y="37"/>
                  </a:cubicBezTo>
                  <a:cubicBezTo>
                    <a:pt x="1225" y="41"/>
                    <a:pt x="1230" y="46"/>
                    <a:pt x="1233" y="50"/>
                  </a:cubicBezTo>
                  <a:cubicBezTo>
                    <a:pt x="1203" y="38"/>
                    <a:pt x="1203" y="38"/>
                    <a:pt x="1203" y="38"/>
                  </a:cubicBezTo>
                  <a:cubicBezTo>
                    <a:pt x="1206" y="47"/>
                    <a:pt x="1206" y="49"/>
                    <a:pt x="1203" y="60"/>
                  </a:cubicBezTo>
                  <a:cubicBezTo>
                    <a:pt x="1179" y="47"/>
                    <a:pt x="1179" y="47"/>
                    <a:pt x="1179" y="47"/>
                  </a:cubicBezTo>
                  <a:cubicBezTo>
                    <a:pt x="1169" y="45"/>
                    <a:pt x="1169" y="45"/>
                    <a:pt x="1169" y="45"/>
                  </a:cubicBezTo>
                  <a:cubicBezTo>
                    <a:pt x="1169" y="45"/>
                    <a:pt x="1169" y="45"/>
                    <a:pt x="1169" y="46"/>
                  </a:cubicBezTo>
                  <a:cubicBezTo>
                    <a:pt x="1168" y="47"/>
                    <a:pt x="1167" y="50"/>
                    <a:pt x="1166" y="52"/>
                  </a:cubicBezTo>
                  <a:cubicBezTo>
                    <a:pt x="1156" y="50"/>
                    <a:pt x="1156" y="50"/>
                    <a:pt x="1156" y="50"/>
                  </a:cubicBezTo>
                  <a:cubicBezTo>
                    <a:pt x="1155" y="52"/>
                    <a:pt x="1154" y="53"/>
                    <a:pt x="1153" y="54"/>
                  </a:cubicBezTo>
                  <a:cubicBezTo>
                    <a:pt x="1155" y="60"/>
                    <a:pt x="1158" y="68"/>
                    <a:pt x="1158" y="73"/>
                  </a:cubicBezTo>
                  <a:cubicBezTo>
                    <a:pt x="1158" y="77"/>
                    <a:pt x="1157" y="82"/>
                    <a:pt x="1156" y="85"/>
                  </a:cubicBezTo>
                  <a:cubicBezTo>
                    <a:pt x="1156" y="85"/>
                    <a:pt x="1155" y="86"/>
                    <a:pt x="1155" y="86"/>
                  </a:cubicBezTo>
                  <a:cubicBezTo>
                    <a:pt x="1159" y="93"/>
                    <a:pt x="1159" y="93"/>
                    <a:pt x="1159" y="93"/>
                  </a:cubicBezTo>
                  <a:cubicBezTo>
                    <a:pt x="1164" y="99"/>
                    <a:pt x="1164" y="99"/>
                    <a:pt x="1164" y="99"/>
                  </a:cubicBezTo>
                  <a:cubicBezTo>
                    <a:pt x="1160" y="102"/>
                    <a:pt x="1156" y="104"/>
                    <a:pt x="1152" y="106"/>
                  </a:cubicBezTo>
                  <a:cubicBezTo>
                    <a:pt x="1157" y="109"/>
                    <a:pt x="1161" y="113"/>
                    <a:pt x="1166" y="116"/>
                  </a:cubicBezTo>
                  <a:cubicBezTo>
                    <a:pt x="1158" y="120"/>
                    <a:pt x="1158" y="120"/>
                    <a:pt x="1158" y="120"/>
                  </a:cubicBezTo>
                  <a:cubicBezTo>
                    <a:pt x="1150" y="133"/>
                    <a:pt x="1150" y="133"/>
                    <a:pt x="1150" y="133"/>
                  </a:cubicBezTo>
                  <a:cubicBezTo>
                    <a:pt x="1158" y="137"/>
                    <a:pt x="1158" y="137"/>
                    <a:pt x="1158" y="137"/>
                  </a:cubicBezTo>
                  <a:cubicBezTo>
                    <a:pt x="1180" y="153"/>
                    <a:pt x="1180" y="153"/>
                    <a:pt x="1180" y="153"/>
                  </a:cubicBezTo>
                  <a:cubicBezTo>
                    <a:pt x="1178" y="147"/>
                    <a:pt x="1178" y="147"/>
                    <a:pt x="1178" y="147"/>
                  </a:cubicBezTo>
                  <a:cubicBezTo>
                    <a:pt x="1199" y="154"/>
                    <a:pt x="1199" y="154"/>
                    <a:pt x="1199" y="154"/>
                  </a:cubicBezTo>
                  <a:cubicBezTo>
                    <a:pt x="1201" y="156"/>
                    <a:pt x="1203" y="158"/>
                    <a:pt x="1205" y="160"/>
                  </a:cubicBezTo>
                  <a:cubicBezTo>
                    <a:pt x="1213" y="164"/>
                    <a:pt x="1213" y="164"/>
                    <a:pt x="1213" y="164"/>
                  </a:cubicBezTo>
                  <a:cubicBezTo>
                    <a:pt x="1205" y="160"/>
                    <a:pt x="1205" y="160"/>
                    <a:pt x="1205" y="160"/>
                  </a:cubicBezTo>
                  <a:cubicBezTo>
                    <a:pt x="1205" y="160"/>
                    <a:pt x="1204" y="161"/>
                    <a:pt x="1203" y="161"/>
                  </a:cubicBezTo>
                  <a:cubicBezTo>
                    <a:pt x="1199" y="154"/>
                    <a:pt x="1199" y="154"/>
                    <a:pt x="1199" y="154"/>
                  </a:cubicBezTo>
                  <a:cubicBezTo>
                    <a:pt x="1178" y="147"/>
                    <a:pt x="1178" y="147"/>
                    <a:pt x="1178" y="147"/>
                  </a:cubicBezTo>
                  <a:cubicBezTo>
                    <a:pt x="1180" y="153"/>
                    <a:pt x="1180" y="153"/>
                    <a:pt x="1180" y="153"/>
                  </a:cubicBezTo>
                  <a:cubicBezTo>
                    <a:pt x="1194" y="165"/>
                    <a:pt x="1194" y="165"/>
                    <a:pt x="1194" y="165"/>
                  </a:cubicBezTo>
                  <a:cubicBezTo>
                    <a:pt x="1203" y="179"/>
                    <a:pt x="1203" y="179"/>
                    <a:pt x="1203" y="179"/>
                  </a:cubicBezTo>
                  <a:cubicBezTo>
                    <a:pt x="1202" y="179"/>
                    <a:pt x="1199" y="180"/>
                    <a:pt x="1198" y="180"/>
                  </a:cubicBezTo>
                  <a:cubicBezTo>
                    <a:pt x="1190" y="176"/>
                    <a:pt x="1190" y="176"/>
                    <a:pt x="1190" y="176"/>
                  </a:cubicBezTo>
                  <a:cubicBezTo>
                    <a:pt x="1181" y="160"/>
                    <a:pt x="1181" y="160"/>
                    <a:pt x="1181" y="160"/>
                  </a:cubicBezTo>
                  <a:cubicBezTo>
                    <a:pt x="1173" y="156"/>
                    <a:pt x="1173" y="156"/>
                    <a:pt x="1173" y="156"/>
                  </a:cubicBezTo>
                  <a:cubicBezTo>
                    <a:pt x="1173" y="157"/>
                    <a:pt x="1174" y="158"/>
                    <a:pt x="1175" y="158"/>
                  </a:cubicBezTo>
                  <a:cubicBezTo>
                    <a:pt x="1174" y="158"/>
                    <a:pt x="1173" y="157"/>
                    <a:pt x="1173" y="156"/>
                  </a:cubicBezTo>
                  <a:cubicBezTo>
                    <a:pt x="1162" y="146"/>
                    <a:pt x="1152" y="136"/>
                    <a:pt x="1140" y="127"/>
                  </a:cubicBezTo>
                  <a:cubicBezTo>
                    <a:pt x="1138" y="127"/>
                    <a:pt x="1136" y="128"/>
                    <a:pt x="1134" y="129"/>
                  </a:cubicBezTo>
                  <a:cubicBezTo>
                    <a:pt x="1133" y="130"/>
                    <a:pt x="1132" y="132"/>
                    <a:pt x="1131" y="133"/>
                  </a:cubicBezTo>
                  <a:cubicBezTo>
                    <a:pt x="1131" y="133"/>
                    <a:pt x="1135" y="151"/>
                    <a:pt x="1154" y="162"/>
                  </a:cubicBezTo>
                  <a:cubicBezTo>
                    <a:pt x="1146" y="157"/>
                    <a:pt x="1146" y="157"/>
                    <a:pt x="1146" y="157"/>
                  </a:cubicBezTo>
                  <a:cubicBezTo>
                    <a:pt x="1154" y="162"/>
                    <a:pt x="1154" y="162"/>
                    <a:pt x="1154" y="162"/>
                  </a:cubicBezTo>
                  <a:cubicBezTo>
                    <a:pt x="1158" y="169"/>
                    <a:pt x="1158" y="169"/>
                    <a:pt x="1158" y="169"/>
                  </a:cubicBezTo>
                  <a:cubicBezTo>
                    <a:pt x="1143" y="166"/>
                    <a:pt x="1143" y="166"/>
                    <a:pt x="1143" y="166"/>
                  </a:cubicBezTo>
                  <a:cubicBezTo>
                    <a:pt x="1142" y="166"/>
                    <a:pt x="1141" y="166"/>
                    <a:pt x="1140" y="167"/>
                  </a:cubicBezTo>
                  <a:cubicBezTo>
                    <a:pt x="1116" y="165"/>
                    <a:pt x="1116" y="165"/>
                    <a:pt x="1116" y="165"/>
                  </a:cubicBezTo>
                  <a:cubicBezTo>
                    <a:pt x="1120" y="169"/>
                    <a:pt x="1123" y="173"/>
                    <a:pt x="1127" y="178"/>
                  </a:cubicBezTo>
                  <a:cubicBezTo>
                    <a:pt x="1126" y="178"/>
                    <a:pt x="1125" y="179"/>
                    <a:pt x="1124" y="179"/>
                  </a:cubicBezTo>
                  <a:cubicBezTo>
                    <a:pt x="1182" y="248"/>
                    <a:pt x="1233" y="329"/>
                    <a:pt x="1273" y="419"/>
                  </a:cubicBezTo>
                  <a:cubicBezTo>
                    <a:pt x="1284" y="409"/>
                    <a:pt x="1284" y="409"/>
                    <a:pt x="1284" y="409"/>
                  </a:cubicBezTo>
                  <a:cubicBezTo>
                    <a:pt x="1299" y="443"/>
                    <a:pt x="1299" y="443"/>
                    <a:pt x="1299" y="443"/>
                  </a:cubicBezTo>
                  <a:cubicBezTo>
                    <a:pt x="1288" y="452"/>
                    <a:pt x="1288" y="452"/>
                    <a:pt x="1288" y="452"/>
                  </a:cubicBezTo>
                  <a:cubicBezTo>
                    <a:pt x="1299" y="479"/>
                    <a:pt x="1310" y="507"/>
                    <a:pt x="1319" y="535"/>
                  </a:cubicBezTo>
                  <a:cubicBezTo>
                    <a:pt x="1483" y="494"/>
                    <a:pt x="1569" y="435"/>
                    <a:pt x="1558" y="374"/>
                  </a:cubicBezTo>
                  <a:cubicBezTo>
                    <a:pt x="1556" y="371"/>
                    <a:pt x="1556" y="371"/>
                    <a:pt x="1556" y="371"/>
                  </a:cubicBezTo>
                  <a:cubicBezTo>
                    <a:pt x="1557" y="372"/>
                    <a:pt x="1557" y="373"/>
                    <a:pt x="1557" y="374"/>
                  </a:cubicBezTo>
                  <a:cubicBezTo>
                    <a:pt x="1550" y="367"/>
                    <a:pt x="1550" y="367"/>
                    <a:pt x="1550" y="367"/>
                  </a:cubicBezTo>
                  <a:cubicBezTo>
                    <a:pt x="1538" y="344"/>
                    <a:pt x="1538" y="344"/>
                    <a:pt x="1538" y="344"/>
                  </a:cubicBezTo>
                  <a:cubicBezTo>
                    <a:pt x="1549" y="369"/>
                    <a:pt x="1549" y="369"/>
                    <a:pt x="1549" y="369"/>
                  </a:cubicBezTo>
                  <a:cubicBezTo>
                    <a:pt x="1538" y="344"/>
                    <a:pt x="1538" y="344"/>
                    <a:pt x="1538" y="344"/>
                  </a:cubicBezTo>
                  <a:cubicBezTo>
                    <a:pt x="1533" y="332"/>
                    <a:pt x="1533" y="332"/>
                    <a:pt x="1533" y="332"/>
                  </a:cubicBezTo>
                  <a:cubicBezTo>
                    <a:pt x="1542" y="343"/>
                    <a:pt x="1542" y="343"/>
                    <a:pt x="1542" y="343"/>
                  </a:cubicBezTo>
                  <a:cubicBezTo>
                    <a:pt x="1542" y="343"/>
                    <a:pt x="1541" y="343"/>
                    <a:pt x="1541" y="342"/>
                  </a:cubicBezTo>
                  <a:cubicBezTo>
                    <a:pt x="1535" y="331"/>
                    <a:pt x="1535" y="331"/>
                    <a:pt x="1535" y="331"/>
                  </a:cubicBezTo>
                  <a:cubicBezTo>
                    <a:pt x="1538" y="336"/>
                    <a:pt x="1542" y="340"/>
                    <a:pt x="1551" y="355"/>
                  </a:cubicBezTo>
                  <a:cubicBezTo>
                    <a:pt x="1551" y="356"/>
                    <a:pt x="1552" y="357"/>
                    <a:pt x="1553" y="357"/>
                  </a:cubicBezTo>
                  <a:cubicBezTo>
                    <a:pt x="1552" y="356"/>
                    <a:pt x="1551" y="355"/>
                    <a:pt x="1550" y="353"/>
                  </a:cubicBezTo>
                  <a:cubicBezTo>
                    <a:pt x="1544" y="343"/>
                    <a:pt x="1544" y="343"/>
                    <a:pt x="1544" y="343"/>
                  </a:cubicBezTo>
                  <a:cubicBezTo>
                    <a:pt x="1543" y="341"/>
                    <a:pt x="1543" y="341"/>
                    <a:pt x="1543" y="341"/>
                  </a:cubicBezTo>
                  <a:cubicBezTo>
                    <a:pt x="1526" y="312"/>
                    <a:pt x="1522" y="306"/>
                    <a:pt x="1504" y="280"/>
                  </a:cubicBezTo>
                  <a:cubicBezTo>
                    <a:pt x="1507" y="284"/>
                    <a:pt x="1507" y="284"/>
                    <a:pt x="1507" y="284"/>
                  </a:cubicBezTo>
                  <a:cubicBezTo>
                    <a:pt x="1523" y="308"/>
                    <a:pt x="1529" y="318"/>
                    <a:pt x="1537" y="332"/>
                  </a:cubicBezTo>
                  <a:cubicBezTo>
                    <a:pt x="1536" y="329"/>
                    <a:pt x="1534" y="326"/>
                    <a:pt x="1532" y="324"/>
                  </a:cubicBezTo>
                  <a:cubicBezTo>
                    <a:pt x="1515" y="295"/>
                    <a:pt x="1510" y="289"/>
                    <a:pt x="1478" y="245"/>
                  </a:cubicBezTo>
                  <a:cubicBezTo>
                    <a:pt x="1455" y="219"/>
                    <a:pt x="1424" y="185"/>
                    <a:pt x="1399" y="160"/>
                  </a:cubicBezTo>
                  <a:cubicBezTo>
                    <a:pt x="1401" y="161"/>
                    <a:pt x="1401" y="161"/>
                    <a:pt x="1401" y="161"/>
                  </a:cubicBezTo>
                  <a:cubicBezTo>
                    <a:pt x="1374" y="137"/>
                    <a:pt x="1326" y="92"/>
                    <a:pt x="1239" y="42"/>
                  </a:cubicBezTo>
                  <a:moveTo>
                    <a:pt x="1166" y="52"/>
                  </a:moveTo>
                  <a:cubicBezTo>
                    <a:pt x="1163" y="50"/>
                    <a:pt x="1160" y="49"/>
                    <a:pt x="1158" y="48"/>
                  </a:cubicBezTo>
                  <a:cubicBezTo>
                    <a:pt x="1157" y="48"/>
                    <a:pt x="1157" y="49"/>
                    <a:pt x="1156" y="50"/>
                  </a:cubicBezTo>
                  <a:cubicBezTo>
                    <a:pt x="1156" y="50"/>
                    <a:pt x="1156" y="50"/>
                    <a:pt x="1156" y="50"/>
                  </a:cubicBezTo>
                  <a:cubicBezTo>
                    <a:pt x="1166" y="52"/>
                    <a:pt x="1166" y="52"/>
                    <a:pt x="1166" y="52"/>
                  </a:cubicBezTo>
                  <a:moveTo>
                    <a:pt x="1074" y="123"/>
                  </a:moveTo>
                  <a:cubicBezTo>
                    <a:pt x="1080" y="117"/>
                    <a:pt x="1088" y="110"/>
                    <a:pt x="1094" y="104"/>
                  </a:cubicBezTo>
                  <a:cubicBezTo>
                    <a:pt x="1079" y="92"/>
                    <a:pt x="1079" y="92"/>
                    <a:pt x="1079" y="92"/>
                  </a:cubicBezTo>
                  <a:cubicBezTo>
                    <a:pt x="1075" y="99"/>
                    <a:pt x="1070" y="108"/>
                    <a:pt x="1065" y="114"/>
                  </a:cubicBezTo>
                  <a:cubicBezTo>
                    <a:pt x="1067" y="117"/>
                    <a:pt x="1071" y="120"/>
                    <a:pt x="1074" y="123"/>
                  </a:cubicBezTo>
                  <a:moveTo>
                    <a:pt x="460" y="29"/>
                  </a:moveTo>
                  <a:cubicBezTo>
                    <a:pt x="467" y="30"/>
                    <a:pt x="467" y="30"/>
                    <a:pt x="467" y="30"/>
                  </a:cubicBezTo>
                  <a:cubicBezTo>
                    <a:pt x="475" y="26"/>
                    <a:pt x="475" y="26"/>
                    <a:pt x="475" y="26"/>
                  </a:cubicBezTo>
                  <a:cubicBezTo>
                    <a:pt x="486" y="19"/>
                    <a:pt x="486" y="19"/>
                    <a:pt x="486" y="19"/>
                  </a:cubicBezTo>
                  <a:cubicBezTo>
                    <a:pt x="477" y="22"/>
                    <a:pt x="477" y="22"/>
                    <a:pt x="477" y="22"/>
                  </a:cubicBezTo>
                  <a:cubicBezTo>
                    <a:pt x="477" y="22"/>
                    <a:pt x="478" y="21"/>
                    <a:pt x="479" y="20"/>
                  </a:cubicBezTo>
                  <a:cubicBezTo>
                    <a:pt x="491" y="12"/>
                    <a:pt x="491" y="12"/>
                    <a:pt x="491" y="12"/>
                  </a:cubicBezTo>
                  <a:cubicBezTo>
                    <a:pt x="477" y="16"/>
                    <a:pt x="477" y="16"/>
                    <a:pt x="477" y="16"/>
                  </a:cubicBezTo>
                  <a:cubicBezTo>
                    <a:pt x="491" y="12"/>
                    <a:pt x="491" y="12"/>
                    <a:pt x="491" y="12"/>
                  </a:cubicBezTo>
                  <a:cubicBezTo>
                    <a:pt x="510" y="5"/>
                    <a:pt x="510" y="5"/>
                    <a:pt x="510" y="5"/>
                  </a:cubicBezTo>
                  <a:cubicBezTo>
                    <a:pt x="502" y="6"/>
                    <a:pt x="502" y="6"/>
                    <a:pt x="502" y="6"/>
                  </a:cubicBezTo>
                  <a:cubicBezTo>
                    <a:pt x="494" y="9"/>
                    <a:pt x="494" y="9"/>
                    <a:pt x="494" y="9"/>
                  </a:cubicBezTo>
                  <a:cubicBezTo>
                    <a:pt x="502" y="6"/>
                    <a:pt x="502" y="6"/>
                    <a:pt x="502" y="6"/>
                  </a:cubicBezTo>
                  <a:cubicBezTo>
                    <a:pt x="507" y="2"/>
                    <a:pt x="507" y="2"/>
                    <a:pt x="507" y="2"/>
                  </a:cubicBezTo>
                  <a:cubicBezTo>
                    <a:pt x="494" y="5"/>
                    <a:pt x="494" y="5"/>
                    <a:pt x="494" y="5"/>
                  </a:cubicBezTo>
                  <a:cubicBezTo>
                    <a:pt x="492" y="6"/>
                    <a:pt x="490" y="8"/>
                    <a:pt x="488" y="9"/>
                  </a:cubicBezTo>
                  <a:cubicBezTo>
                    <a:pt x="470" y="18"/>
                    <a:pt x="470" y="18"/>
                    <a:pt x="470" y="18"/>
                  </a:cubicBezTo>
                  <a:cubicBezTo>
                    <a:pt x="474" y="15"/>
                    <a:pt x="477" y="12"/>
                    <a:pt x="482" y="9"/>
                  </a:cubicBezTo>
                  <a:cubicBezTo>
                    <a:pt x="477" y="10"/>
                    <a:pt x="472" y="13"/>
                    <a:pt x="466" y="15"/>
                  </a:cubicBezTo>
                  <a:cubicBezTo>
                    <a:pt x="472" y="13"/>
                    <a:pt x="472" y="13"/>
                    <a:pt x="472" y="13"/>
                  </a:cubicBezTo>
                  <a:cubicBezTo>
                    <a:pt x="469" y="15"/>
                    <a:pt x="466" y="18"/>
                    <a:pt x="463" y="20"/>
                  </a:cubicBezTo>
                  <a:cubicBezTo>
                    <a:pt x="463" y="21"/>
                    <a:pt x="462" y="22"/>
                    <a:pt x="461" y="22"/>
                  </a:cubicBezTo>
                  <a:cubicBezTo>
                    <a:pt x="451" y="27"/>
                    <a:pt x="451" y="27"/>
                    <a:pt x="451" y="27"/>
                  </a:cubicBezTo>
                  <a:cubicBezTo>
                    <a:pt x="450" y="28"/>
                    <a:pt x="450" y="29"/>
                    <a:pt x="449" y="29"/>
                  </a:cubicBezTo>
                  <a:cubicBezTo>
                    <a:pt x="467" y="21"/>
                    <a:pt x="467" y="21"/>
                    <a:pt x="467" y="21"/>
                  </a:cubicBezTo>
                  <a:cubicBezTo>
                    <a:pt x="466" y="22"/>
                    <a:pt x="466" y="23"/>
                    <a:pt x="465" y="23"/>
                  </a:cubicBezTo>
                  <a:cubicBezTo>
                    <a:pt x="463" y="25"/>
                    <a:pt x="463" y="26"/>
                    <a:pt x="462" y="27"/>
                  </a:cubicBezTo>
                  <a:cubicBezTo>
                    <a:pt x="461" y="28"/>
                    <a:pt x="461" y="29"/>
                    <a:pt x="460" y="29"/>
                  </a:cubicBezTo>
                  <a:moveTo>
                    <a:pt x="508" y="10"/>
                  </a:moveTo>
                  <a:cubicBezTo>
                    <a:pt x="509" y="10"/>
                    <a:pt x="510" y="10"/>
                    <a:pt x="511" y="9"/>
                  </a:cubicBezTo>
                  <a:cubicBezTo>
                    <a:pt x="511" y="9"/>
                    <a:pt x="511" y="9"/>
                    <a:pt x="511" y="9"/>
                  </a:cubicBezTo>
                  <a:cubicBezTo>
                    <a:pt x="511" y="9"/>
                    <a:pt x="513" y="9"/>
                    <a:pt x="512" y="7"/>
                  </a:cubicBezTo>
                  <a:cubicBezTo>
                    <a:pt x="512" y="7"/>
                    <a:pt x="511" y="7"/>
                    <a:pt x="511" y="7"/>
                  </a:cubicBezTo>
                  <a:cubicBezTo>
                    <a:pt x="507" y="8"/>
                    <a:pt x="497" y="11"/>
                    <a:pt x="497" y="11"/>
                  </a:cubicBezTo>
                  <a:cubicBezTo>
                    <a:pt x="497" y="12"/>
                    <a:pt x="496" y="13"/>
                    <a:pt x="496" y="13"/>
                  </a:cubicBezTo>
                  <a:cubicBezTo>
                    <a:pt x="496" y="14"/>
                    <a:pt x="495" y="14"/>
                    <a:pt x="494" y="15"/>
                  </a:cubicBezTo>
                  <a:cubicBezTo>
                    <a:pt x="495" y="15"/>
                    <a:pt x="495" y="15"/>
                    <a:pt x="498" y="14"/>
                  </a:cubicBezTo>
                  <a:cubicBezTo>
                    <a:pt x="499" y="13"/>
                    <a:pt x="504" y="12"/>
                    <a:pt x="508" y="10"/>
                  </a:cubicBezTo>
                  <a:moveTo>
                    <a:pt x="489" y="37"/>
                  </a:moveTo>
                  <a:cubicBezTo>
                    <a:pt x="489" y="37"/>
                    <a:pt x="489" y="37"/>
                    <a:pt x="489" y="37"/>
                  </a:cubicBezTo>
                  <a:cubicBezTo>
                    <a:pt x="489" y="37"/>
                    <a:pt x="489" y="36"/>
                    <a:pt x="489" y="35"/>
                  </a:cubicBezTo>
                  <a:cubicBezTo>
                    <a:pt x="495" y="32"/>
                    <a:pt x="501" y="30"/>
                    <a:pt x="506" y="27"/>
                  </a:cubicBezTo>
                  <a:cubicBezTo>
                    <a:pt x="498" y="28"/>
                    <a:pt x="498" y="28"/>
                    <a:pt x="498" y="28"/>
                  </a:cubicBezTo>
                  <a:cubicBezTo>
                    <a:pt x="480" y="40"/>
                    <a:pt x="480" y="40"/>
                    <a:pt x="480" y="40"/>
                  </a:cubicBezTo>
                  <a:cubicBezTo>
                    <a:pt x="455" y="49"/>
                    <a:pt x="455" y="49"/>
                    <a:pt x="455" y="49"/>
                  </a:cubicBezTo>
                  <a:cubicBezTo>
                    <a:pt x="455" y="50"/>
                    <a:pt x="455" y="50"/>
                    <a:pt x="455" y="51"/>
                  </a:cubicBezTo>
                  <a:cubicBezTo>
                    <a:pt x="455" y="52"/>
                    <a:pt x="455" y="52"/>
                    <a:pt x="455" y="53"/>
                  </a:cubicBezTo>
                  <a:cubicBezTo>
                    <a:pt x="462" y="49"/>
                    <a:pt x="463" y="48"/>
                    <a:pt x="464" y="47"/>
                  </a:cubicBezTo>
                  <a:cubicBezTo>
                    <a:pt x="464" y="47"/>
                    <a:pt x="464" y="47"/>
                    <a:pt x="464" y="48"/>
                  </a:cubicBezTo>
                  <a:cubicBezTo>
                    <a:pt x="475" y="43"/>
                    <a:pt x="475" y="43"/>
                    <a:pt x="489" y="37"/>
                  </a:cubicBezTo>
                  <a:moveTo>
                    <a:pt x="498" y="22"/>
                  </a:moveTo>
                  <a:cubicBezTo>
                    <a:pt x="498" y="23"/>
                    <a:pt x="498" y="25"/>
                    <a:pt x="498" y="25"/>
                  </a:cubicBezTo>
                  <a:cubicBezTo>
                    <a:pt x="505" y="23"/>
                    <a:pt x="505" y="23"/>
                    <a:pt x="505" y="23"/>
                  </a:cubicBezTo>
                  <a:cubicBezTo>
                    <a:pt x="516" y="14"/>
                    <a:pt x="516" y="14"/>
                    <a:pt x="516" y="14"/>
                  </a:cubicBezTo>
                  <a:cubicBezTo>
                    <a:pt x="498" y="22"/>
                    <a:pt x="498" y="22"/>
                    <a:pt x="498" y="22"/>
                  </a:cubicBezTo>
                  <a:moveTo>
                    <a:pt x="1153" y="54"/>
                  </a:moveTo>
                  <a:cubicBezTo>
                    <a:pt x="1154" y="53"/>
                    <a:pt x="1155" y="52"/>
                    <a:pt x="1156" y="50"/>
                  </a:cubicBezTo>
                  <a:cubicBezTo>
                    <a:pt x="1129" y="39"/>
                    <a:pt x="1129" y="39"/>
                    <a:pt x="1129" y="39"/>
                  </a:cubicBezTo>
                  <a:cubicBezTo>
                    <a:pt x="1128" y="41"/>
                    <a:pt x="1127" y="41"/>
                    <a:pt x="1126" y="42"/>
                  </a:cubicBezTo>
                  <a:cubicBezTo>
                    <a:pt x="1126" y="43"/>
                    <a:pt x="1126" y="43"/>
                    <a:pt x="1143" y="52"/>
                  </a:cubicBezTo>
                  <a:cubicBezTo>
                    <a:pt x="1143" y="52"/>
                    <a:pt x="1144" y="51"/>
                    <a:pt x="1145" y="50"/>
                  </a:cubicBezTo>
                  <a:cubicBezTo>
                    <a:pt x="1146" y="49"/>
                    <a:pt x="1146" y="48"/>
                    <a:pt x="1146" y="47"/>
                  </a:cubicBezTo>
                  <a:cubicBezTo>
                    <a:pt x="1146" y="48"/>
                    <a:pt x="1146" y="49"/>
                    <a:pt x="1145" y="50"/>
                  </a:cubicBezTo>
                  <a:cubicBezTo>
                    <a:pt x="1147" y="51"/>
                    <a:pt x="1150" y="53"/>
                    <a:pt x="1153" y="54"/>
                  </a:cubicBezTo>
                  <a:moveTo>
                    <a:pt x="1129" y="52"/>
                  </a:moveTo>
                  <a:cubicBezTo>
                    <a:pt x="1127" y="51"/>
                    <a:pt x="1124" y="50"/>
                    <a:pt x="1121" y="48"/>
                  </a:cubicBezTo>
                  <a:cubicBezTo>
                    <a:pt x="1121" y="49"/>
                    <a:pt x="1120" y="49"/>
                    <a:pt x="1120" y="50"/>
                  </a:cubicBezTo>
                  <a:cubicBezTo>
                    <a:pt x="1109" y="47"/>
                    <a:pt x="1109" y="47"/>
                    <a:pt x="1109" y="47"/>
                  </a:cubicBezTo>
                  <a:cubicBezTo>
                    <a:pt x="1115" y="50"/>
                    <a:pt x="1120" y="53"/>
                    <a:pt x="1125" y="56"/>
                  </a:cubicBezTo>
                  <a:cubicBezTo>
                    <a:pt x="1127" y="55"/>
                    <a:pt x="1128" y="54"/>
                    <a:pt x="1129" y="52"/>
                  </a:cubicBezTo>
                  <a:moveTo>
                    <a:pt x="1133" y="49"/>
                  </a:moveTo>
                  <a:cubicBezTo>
                    <a:pt x="1128" y="46"/>
                    <a:pt x="1122" y="44"/>
                    <a:pt x="1116" y="41"/>
                  </a:cubicBezTo>
                  <a:cubicBezTo>
                    <a:pt x="1116" y="42"/>
                    <a:pt x="1115" y="43"/>
                    <a:pt x="1114" y="44"/>
                  </a:cubicBezTo>
                  <a:cubicBezTo>
                    <a:pt x="1121" y="48"/>
                    <a:pt x="1121" y="48"/>
                    <a:pt x="1121" y="48"/>
                  </a:cubicBezTo>
                  <a:cubicBezTo>
                    <a:pt x="1124" y="50"/>
                    <a:pt x="1127" y="51"/>
                    <a:pt x="1129" y="52"/>
                  </a:cubicBezTo>
                  <a:cubicBezTo>
                    <a:pt x="1131" y="51"/>
                    <a:pt x="1132" y="50"/>
                    <a:pt x="1133" y="49"/>
                  </a:cubicBezTo>
                  <a:moveTo>
                    <a:pt x="1121" y="48"/>
                  </a:moveTo>
                  <a:cubicBezTo>
                    <a:pt x="1114" y="44"/>
                    <a:pt x="1114" y="44"/>
                    <a:pt x="1114" y="44"/>
                  </a:cubicBezTo>
                  <a:cubicBezTo>
                    <a:pt x="1105" y="40"/>
                    <a:pt x="1105" y="40"/>
                    <a:pt x="1105" y="40"/>
                  </a:cubicBezTo>
                  <a:cubicBezTo>
                    <a:pt x="1103" y="42"/>
                    <a:pt x="1102" y="43"/>
                    <a:pt x="1100" y="44"/>
                  </a:cubicBezTo>
                  <a:cubicBezTo>
                    <a:pt x="1103" y="46"/>
                    <a:pt x="1105" y="47"/>
                    <a:pt x="1108" y="48"/>
                  </a:cubicBezTo>
                  <a:cubicBezTo>
                    <a:pt x="1108" y="48"/>
                    <a:pt x="1109" y="47"/>
                    <a:pt x="1109" y="47"/>
                  </a:cubicBezTo>
                  <a:cubicBezTo>
                    <a:pt x="1120" y="50"/>
                    <a:pt x="1120" y="50"/>
                    <a:pt x="1120" y="50"/>
                  </a:cubicBezTo>
                  <a:cubicBezTo>
                    <a:pt x="1120" y="49"/>
                    <a:pt x="1121" y="49"/>
                    <a:pt x="1121" y="48"/>
                  </a:cubicBezTo>
                  <a:moveTo>
                    <a:pt x="518" y="34"/>
                  </a:moveTo>
                  <a:cubicBezTo>
                    <a:pt x="521" y="33"/>
                    <a:pt x="524" y="32"/>
                    <a:pt x="527" y="30"/>
                  </a:cubicBezTo>
                  <a:cubicBezTo>
                    <a:pt x="534" y="22"/>
                    <a:pt x="534" y="22"/>
                    <a:pt x="534" y="22"/>
                  </a:cubicBezTo>
                  <a:cubicBezTo>
                    <a:pt x="533" y="21"/>
                    <a:pt x="533" y="20"/>
                    <a:pt x="533" y="19"/>
                  </a:cubicBezTo>
                  <a:cubicBezTo>
                    <a:pt x="533" y="20"/>
                    <a:pt x="533" y="21"/>
                    <a:pt x="534" y="22"/>
                  </a:cubicBezTo>
                  <a:cubicBezTo>
                    <a:pt x="537" y="21"/>
                    <a:pt x="540" y="20"/>
                    <a:pt x="543" y="19"/>
                  </a:cubicBezTo>
                  <a:cubicBezTo>
                    <a:pt x="542" y="18"/>
                    <a:pt x="542" y="17"/>
                    <a:pt x="542" y="16"/>
                  </a:cubicBezTo>
                  <a:cubicBezTo>
                    <a:pt x="533" y="17"/>
                    <a:pt x="533" y="17"/>
                    <a:pt x="533" y="17"/>
                  </a:cubicBezTo>
                  <a:cubicBezTo>
                    <a:pt x="527" y="20"/>
                    <a:pt x="521" y="22"/>
                    <a:pt x="515" y="24"/>
                  </a:cubicBezTo>
                  <a:cubicBezTo>
                    <a:pt x="514" y="25"/>
                    <a:pt x="513" y="26"/>
                    <a:pt x="506" y="31"/>
                  </a:cubicBezTo>
                  <a:cubicBezTo>
                    <a:pt x="501" y="34"/>
                    <a:pt x="500" y="36"/>
                    <a:pt x="500" y="37"/>
                  </a:cubicBezTo>
                  <a:cubicBezTo>
                    <a:pt x="500" y="37"/>
                    <a:pt x="501" y="37"/>
                    <a:pt x="508" y="34"/>
                  </a:cubicBezTo>
                  <a:cubicBezTo>
                    <a:pt x="508" y="35"/>
                    <a:pt x="508" y="35"/>
                    <a:pt x="508" y="35"/>
                  </a:cubicBezTo>
                  <a:cubicBezTo>
                    <a:pt x="518" y="34"/>
                    <a:pt x="518" y="34"/>
                    <a:pt x="518" y="34"/>
                  </a:cubicBezTo>
                  <a:moveTo>
                    <a:pt x="1034" y="79"/>
                  </a:moveTo>
                  <a:cubicBezTo>
                    <a:pt x="1030" y="76"/>
                    <a:pt x="1026" y="73"/>
                    <a:pt x="1022" y="70"/>
                  </a:cubicBezTo>
                  <a:cubicBezTo>
                    <a:pt x="1021" y="70"/>
                    <a:pt x="1019" y="70"/>
                    <a:pt x="1018" y="70"/>
                  </a:cubicBezTo>
                  <a:cubicBezTo>
                    <a:pt x="1022" y="74"/>
                    <a:pt x="1026" y="77"/>
                    <a:pt x="1030" y="81"/>
                  </a:cubicBezTo>
                  <a:cubicBezTo>
                    <a:pt x="1032" y="80"/>
                    <a:pt x="1033" y="80"/>
                    <a:pt x="1034" y="79"/>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26" y="82"/>
                  </a:moveTo>
                  <a:cubicBezTo>
                    <a:pt x="526" y="82"/>
                    <a:pt x="526" y="82"/>
                    <a:pt x="526" y="82"/>
                  </a:cubicBezTo>
                  <a:cubicBezTo>
                    <a:pt x="526" y="82"/>
                    <a:pt x="526" y="82"/>
                    <a:pt x="526" y="82"/>
                  </a:cubicBezTo>
                  <a:moveTo>
                    <a:pt x="501" y="42"/>
                  </a:moveTo>
                  <a:cubicBezTo>
                    <a:pt x="504" y="40"/>
                    <a:pt x="507" y="39"/>
                    <a:pt x="510" y="38"/>
                  </a:cubicBezTo>
                  <a:cubicBezTo>
                    <a:pt x="507" y="39"/>
                    <a:pt x="504" y="40"/>
                    <a:pt x="501" y="42"/>
                  </a:cubicBezTo>
                  <a:moveTo>
                    <a:pt x="550" y="61"/>
                  </a:moveTo>
                  <a:cubicBezTo>
                    <a:pt x="552" y="60"/>
                    <a:pt x="555" y="58"/>
                    <a:pt x="558" y="57"/>
                  </a:cubicBezTo>
                  <a:cubicBezTo>
                    <a:pt x="555" y="58"/>
                    <a:pt x="552" y="60"/>
                    <a:pt x="550" y="61"/>
                  </a:cubicBezTo>
                  <a:moveTo>
                    <a:pt x="582" y="53"/>
                  </a:moveTo>
                  <a:cubicBezTo>
                    <a:pt x="586" y="53"/>
                    <a:pt x="586" y="53"/>
                    <a:pt x="586" y="53"/>
                  </a:cubicBezTo>
                  <a:cubicBezTo>
                    <a:pt x="582" y="53"/>
                    <a:pt x="582" y="53"/>
                    <a:pt x="582" y="53"/>
                  </a:cubicBezTo>
                  <a:moveTo>
                    <a:pt x="529" y="89"/>
                  </a:moveTo>
                  <a:cubicBezTo>
                    <a:pt x="548" y="76"/>
                    <a:pt x="567" y="64"/>
                    <a:pt x="586" y="53"/>
                  </a:cubicBezTo>
                  <a:cubicBezTo>
                    <a:pt x="582" y="53"/>
                    <a:pt x="582" y="53"/>
                    <a:pt x="582" y="53"/>
                  </a:cubicBezTo>
                  <a:cubicBezTo>
                    <a:pt x="579" y="49"/>
                    <a:pt x="579" y="49"/>
                    <a:pt x="579" y="49"/>
                  </a:cubicBezTo>
                  <a:cubicBezTo>
                    <a:pt x="596" y="43"/>
                    <a:pt x="596" y="43"/>
                    <a:pt x="596" y="43"/>
                  </a:cubicBezTo>
                  <a:cubicBezTo>
                    <a:pt x="595" y="43"/>
                    <a:pt x="593" y="42"/>
                    <a:pt x="592" y="42"/>
                  </a:cubicBezTo>
                  <a:cubicBezTo>
                    <a:pt x="575" y="35"/>
                    <a:pt x="564" y="30"/>
                    <a:pt x="554" y="20"/>
                  </a:cubicBezTo>
                  <a:cubicBezTo>
                    <a:pt x="553" y="20"/>
                    <a:pt x="553" y="19"/>
                    <a:pt x="553" y="18"/>
                  </a:cubicBezTo>
                  <a:cubicBezTo>
                    <a:pt x="538" y="30"/>
                    <a:pt x="538" y="30"/>
                    <a:pt x="538" y="30"/>
                  </a:cubicBezTo>
                  <a:cubicBezTo>
                    <a:pt x="548" y="29"/>
                    <a:pt x="548" y="29"/>
                    <a:pt x="548" y="29"/>
                  </a:cubicBezTo>
                  <a:cubicBezTo>
                    <a:pt x="549" y="31"/>
                    <a:pt x="551" y="35"/>
                    <a:pt x="552" y="37"/>
                  </a:cubicBezTo>
                  <a:cubicBezTo>
                    <a:pt x="551" y="35"/>
                    <a:pt x="549" y="31"/>
                    <a:pt x="548" y="29"/>
                  </a:cubicBezTo>
                  <a:cubicBezTo>
                    <a:pt x="538" y="30"/>
                    <a:pt x="538" y="30"/>
                    <a:pt x="538" y="30"/>
                  </a:cubicBezTo>
                  <a:cubicBezTo>
                    <a:pt x="553" y="18"/>
                    <a:pt x="553" y="18"/>
                    <a:pt x="553" y="18"/>
                  </a:cubicBezTo>
                  <a:cubicBezTo>
                    <a:pt x="545" y="21"/>
                    <a:pt x="545" y="21"/>
                    <a:pt x="545" y="21"/>
                  </a:cubicBezTo>
                  <a:cubicBezTo>
                    <a:pt x="535" y="29"/>
                    <a:pt x="535" y="29"/>
                    <a:pt x="535" y="29"/>
                  </a:cubicBezTo>
                  <a:cubicBezTo>
                    <a:pt x="527" y="30"/>
                    <a:pt x="527" y="30"/>
                    <a:pt x="527" y="30"/>
                  </a:cubicBezTo>
                  <a:cubicBezTo>
                    <a:pt x="524" y="32"/>
                    <a:pt x="521" y="33"/>
                    <a:pt x="518" y="34"/>
                  </a:cubicBezTo>
                  <a:cubicBezTo>
                    <a:pt x="510" y="39"/>
                    <a:pt x="510" y="39"/>
                    <a:pt x="510" y="39"/>
                  </a:cubicBezTo>
                  <a:cubicBezTo>
                    <a:pt x="505" y="42"/>
                    <a:pt x="499" y="45"/>
                    <a:pt x="493" y="47"/>
                  </a:cubicBezTo>
                  <a:cubicBezTo>
                    <a:pt x="496" y="50"/>
                    <a:pt x="496" y="50"/>
                    <a:pt x="496" y="50"/>
                  </a:cubicBezTo>
                  <a:cubicBezTo>
                    <a:pt x="493" y="47"/>
                    <a:pt x="493" y="47"/>
                    <a:pt x="493" y="47"/>
                  </a:cubicBezTo>
                  <a:cubicBezTo>
                    <a:pt x="499" y="45"/>
                    <a:pt x="505" y="42"/>
                    <a:pt x="510" y="39"/>
                  </a:cubicBezTo>
                  <a:cubicBezTo>
                    <a:pt x="518" y="34"/>
                    <a:pt x="518" y="34"/>
                    <a:pt x="518" y="34"/>
                  </a:cubicBezTo>
                  <a:cubicBezTo>
                    <a:pt x="508" y="35"/>
                    <a:pt x="508" y="35"/>
                    <a:pt x="508" y="35"/>
                  </a:cubicBezTo>
                  <a:cubicBezTo>
                    <a:pt x="498" y="40"/>
                    <a:pt x="498" y="40"/>
                    <a:pt x="498" y="40"/>
                  </a:cubicBezTo>
                  <a:cubicBezTo>
                    <a:pt x="510" y="38"/>
                    <a:pt x="510" y="38"/>
                    <a:pt x="510" y="38"/>
                  </a:cubicBezTo>
                  <a:cubicBezTo>
                    <a:pt x="507" y="39"/>
                    <a:pt x="504" y="40"/>
                    <a:pt x="501" y="42"/>
                  </a:cubicBezTo>
                  <a:cubicBezTo>
                    <a:pt x="485" y="46"/>
                    <a:pt x="485" y="46"/>
                    <a:pt x="485" y="46"/>
                  </a:cubicBezTo>
                  <a:cubicBezTo>
                    <a:pt x="484" y="50"/>
                    <a:pt x="484" y="50"/>
                    <a:pt x="484" y="50"/>
                  </a:cubicBezTo>
                  <a:cubicBezTo>
                    <a:pt x="486" y="53"/>
                    <a:pt x="489" y="57"/>
                    <a:pt x="492" y="61"/>
                  </a:cubicBezTo>
                  <a:cubicBezTo>
                    <a:pt x="510" y="53"/>
                    <a:pt x="510" y="53"/>
                    <a:pt x="510" y="53"/>
                  </a:cubicBezTo>
                  <a:cubicBezTo>
                    <a:pt x="510" y="54"/>
                    <a:pt x="510" y="54"/>
                    <a:pt x="511" y="54"/>
                  </a:cubicBezTo>
                  <a:cubicBezTo>
                    <a:pt x="540" y="39"/>
                    <a:pt x="540" y="39"/>
                    <a:pt x="540" y="39"/>
                  </a:cubicBezTo>
                  <a:cubicBezTo>
                    <a:pt x="506" y="49"/>
                    <a:pt x="506" y="49"/>
                    <a:pt x="506" y="49"/>
                  </a:cubicBezTo>
                  <a:cubicBezTo>
                    <a:pt x="540" y="39"/>
                    <a:pt x="540" y="39"/>
                    <a:pt x="540" y="39"/>
                  </a:cubicBezTo>
                  <a:cubicBezTo>
                    <a:pt x="511" y="54"/>
                    <a:pt x="511" y="54"/>
                    <a:pt x="511" y="54"/>
                  </a:cubicBezTo>
                  <a:cubicBezTo>
                    <a:pt x="512" y="55"/>
                    <a:pt x="513" y="56"/>
                    <a:pt x="513" y="56"/>
                  </a:cubicBezTo>
                  <a:cubicBezTo>
                    <a:pt x="529" y="47"/>
                    <a:pt x="529" y="47"/>
                    <a:pt x="529" y="47"/>
                  </a:cubicBezTo>
                  <a:cubicBezTo>
                    <a:pt x="532" y="50"/>
                    <a:pt x="532" y="50"/>
                    <a:pt x="532" y="50"/>
                  </a:cubicBezTo>
                  <a:cubicBezTo>
                    <a:pt x="535" y="48"/>
                    <a:pt x="538" y="47"/>
                    <a:pt x="541" y="46"/>
                  </a:cubicBezTo>
                  <a:cubicBezTo>
                    <a:pt x="539" y="45"/>
                    <a:pt x="537" y="43"/>
                    <a:pt x="536" y="42"/>
                  </a:cubicBezTo>
                  <a:cubicBezTo>
                    <a:pt x="537" y="43"/>
                    <a:pt x="539" y="45"/>
                    <a:pt x="541" y="46"/>
                  </a:cubicBezTo>
                  <a:cubicBezTo>
                    <a:pt x="549" y="46"/>
                    <a:pt x="561" y="46"/>
                    <a:pt x="569" y="46"/>
                  </a:cubicBezTo>
                  <a:cubicBezTo>
                    <a:pt x="570" y="46"/>
                    <a:pt x="570" y="46"/>
                    <a:pt x="571" y="47"/>
                  </a:cubicBezTo>
                  <a:cubicBezTo>
                    <a:pt x="571" y="47"/>
                    <a:pt x="571" y="47"/>
                    <a:pt x="572" y="47"/>
                  </a:cubicBezTo>
                  <a:cubicBezTo>
                    <a:pt x="566" y="53"/>
                    <a:pt x="566" y="53"/>
                    <a:pt x="566" y="53"/>
                  </a:cubicBezTo>
                  <a:cubicBezTo>
                    <a:pt x="565" y="52"/>
                    <a:pt x="564" y="51"/>
                    <a:pt x="563" y="51"/>
                  </a:cubicBezTo>
                  <a:cubicBezTo>
                    <a:pt x="560" y="53"/>
                    <a:pt x="557" y="54"/>
                    <a:pt x="555" y="56"/>
                  </a:cubicBezTo>
                  <a:cubicBezTo>
                    <a:pt x="556" y="56"/>
                    <a:pt x="556" y="56"/>
                    <a:pt x="558" y="57"/>
                  </a:cubicBezTo>
                  <a:cubicBezTo>
                    <a:pt x="560" y="56"/>
                    <a:pt x="563" y="54"/>
                    <a:pt x="566" y="53"/>
                  </a:cubicBezTo>
                  <a:cubicBezTo>
                    <a:pt x="563" y="54"/>
                    <a:pt x="560" y="56"/>
                    <a:pt x="558" y="57"/>
                  </a:cubicBezTo>
                  <a:cubicBezTo>
                    <a:pt x="555" y="58"/>
                    <a:pt x="552" y="60"/>
                    <a:pt x="550" y="61"/>
                  </a:cubicBezTo>
                  <a:cubicBezTo>
                    <a:pt x="549" y="61"/>
                    <a:pt x="548" y="60"/>
                    <a:pt x="547" y="59"/>
                  </a:cubicBezTo>
                  <a:cubicBezTo>
                    <a:pt x="545" y="59"/>
                    <a:pt x="544" y="58"/>
                    <a:pt x="543" y="57"/>
                  </a:cubicBezTo>
                  <a:cubicBezTo>
                    <a:pt x="540" y="59"/>
                    <a:pt x="537" y="60"/>
                    <a:pt x="535" y="62"/>
                  </a:cubicBezTo>
                  <a:cubicBezTo>
                    <a:pt x="533" y="60"/>
                    <a:pt x="531" y="59"/>
                    <a:pt x="530" y="58"/>
                  </a:cubicBezTo>
                  <a:cubicBezTo>
                    <a:pt x="529" y="58"/>
                    <a:pt x="529" y="58"/>
                    <a:pt x="528" y="57"/>
                  </a:cubicBezTo>
                  <a:cubicBezTo>
                    <a:pt x="526" y="59"/>
                    <a:pt x="523" y="60"/>
                    <a:pt x="520" y="62"/>
                  </a:cubicBezTo>
                  <a:cubicBezTo>
                    <a:pt x="522" y="63"/>
                    <a:pt x="523" y="64"/>
                    <a:pt x="524" y="64"/>
                  </a:cubicBezTo>
                  <a:cubicBezTo>
                    <a:pt x="526" y="66"/>
                    <a:pt x="529" y="67"/>
                    <a:pt x="531" y="68"/>
                  </a:cubicBezTo>
                  <a:cubicBezTo>
                    <a:pt x="532" y="69"/>
                    <a:pt x="532" y="69"/>
                    <a:pt x="533" y="69"/>
                  </a:cubicBezTo>
                  <a:cubicBezTo>
                    <a:pt x="528" y="73"/>
                    <a:pt x="522" y="76"/>
                    <a:pt x="517" y="79"/>
                  </a:cubicBezTo>
                  <a:cubicBezTo>
                    <a:pt x="519" y="79"/>
                    <a:pt x="519" y="79"/>
                    <a:pt x="525" y="82"/>
                  </a:cubicBezTo>
                  <a:cubicBezTo>
                    <a:pt x="519" y="79"/>
                    <a:pt x="519" y="79"/>
                    <a:pt x="517" y="79"/>
                  </a:cubicBezTo>
                  <a:cubicBezTo>
                    <a:pt x="522" y="76"/>
                    <a:pt x="528" y="73"/>
                    <a:pt x="533" y="69"/>
                  </a:cubicBezTo>
                  <a:cubicBezTo>
                    <a:pt x="532" y="69"/>
                    <a:pt x="532" y="69"/>
                    <a:pt x="531" y="68"/>
                  </a:cubicBezTo>
                  <a:cubicBezTo>
                    <a:pt x="529" y="67"/>
                    <a:pt x="526" y="66"/>
                    <a:pt x="524" y="64"/>
                  </a:cubicBezTo>
                  <a:cubicBezTo>
                    <a:pt x="496" y="82"/>
                    <a:pt x="502" y="85"/>
                    <a:pt x="525" y="91"/>
                  </a:cubicBezTo>
                  <a:cubicBezTo>
                    <a:pt x="526" y="91"/>
                    <a:pt x="528" y="89"/>
                    <a:pt x="529" y="89"/>
                  </a:cubicBezTo>
                  <a:cubicBezTo>
                    <a:pt x="530" y="86"/>
                    <a:pt x="529" y="84"/>
                    <a:pt x="527" y="82"/>
                  </a:cubicBezTo>
                  <a:cubicBezTo>
                    <a:pt x="529" y="84"/>
                    <a:pt x="530" y="86"/>
                    <a:pt x="529" y="89"/>
                  </a:cubicBezTo>
                </a:path>
              </a:pathLst>
            </a:custGeom>
            <a:solidFill>
              <a:srgbClr val="2462A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Arial"/>
                <a:ea typeface="微软雅黑"/>
                <a:sym typeface="Arial"/>
              </a:endParaRPr>
            </a:p>
          </p:txBody>
        </p:sp>
      </p:grpSp>
    </p:spTree>
  </p:cSld>
  <p:clrMapOvr>
    <a:masterClrMapping/>
  </p:clrMapOvr>
  <mc:AlternateContent xmlns:mc="http://schemas.openxmlformats.org/markup-compatibility/2006" xmlns:p14="http://schemas.microsoft.com/office/powerpoint/2010/main">
    <mc:Choice Requires="p14">
      <p:transition spd="slow" p14:dur="2000" advClick="0" advTm="0"/>
    </mc:Choice>
    <mc:Fallback xmlns="">
      <p:transition spd="slow" advClick="0"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27"/>
                                        </p:tgtEl>
                                        <p:attrNameLst>
                                          <p:attrName>style.visibility</p:attrName>
                                        </p:attrNameLst>
                                      </p:cBhvr>
                                      <p:to>
                                        <p:strVal val="visible"/>
                                      </p:to>
                                    </p:set>
                                    <p:anim calcmode="lin" valueType="num">
                                      <p:cBhvr>
                                        <p:cTn id="11" dur="500" fill="hold"/>
                                        <p:tgtEl>
                                          <p:spTgt spid="27"/>
                                        </p:tgtEl>
                                        <p:attrNameLst>
                                          <p:attrName>ppt_w</p:attrName>
                                        </p:attrNameLst>
                                      </p:cBhvr>
                                      <p:tavLst>
                                        <p:tav tm="0">
                                          <p:val>
                                            <p:fltVal val="0"/>
                                          </p:val>
                                        </p:tav>
                                        <p:tav tm="100000">
                                          <p:val>
                                            <p:strVal val="#ppt_w"/>
                                          </p:val>
                                        </p:tav>
                                      </p:tavLst>
                                    </p:anim>
                                    <p:anim calcmode="lin" valueType="num">
                                      <p:cBhvr>
                                        <p:cTn id="12" dur="500" fill="hold"/>
                                        <p:tgtEl>
                                          <p:spTgt spid="27"/>
                                        </p:tgtEl>
                                        <p:attrNameLst>
                                          <p:attrName>ppt_h</p:attrName>
                                        </p:attrNameLst>
                                      </p:cBhvr>
                                      <p:tavLst>
                                        <p:tav tm="0">
                                          <p:val>
                                            <p:fltVal val="0"/>
                                          </p:val>
                                        </p:tav>
                                        <p:tav tm="100000">
                                          <p:val>
                                            <p:strVal val="#ppt_h"/>
                                          </p:val>
                                        </p:tav>
                                      </p:tavLst>
                                    </p:anim>
                                    <p:animEffect transition="in" filter="fade">
                                      <p:cBhvr>
                                        <p:cTn id="13" dur="500"/>
                                        <p:tgtEl>
                                          <p:spTgt spid="27"/>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p:cTn id="17" dur="500" fill="hold"/>
                                        <p:tgtEl>
                                          <p:spTgt spid="4"/>
                                        </p:tgtEl>
                                        <p:attrNameLst>
                                          <p:attrName>ppt_w</p:attrName>
                                        </p:attrNameLst>
                                      </p:cBhvr>
                                      <p:tavLst>
                                        <p:tav tm="0">
                                          <p:val>
                                            <p:fltVal val="0"/>
                                          </p:val>
                                        </p:tav>
                                        <p:tav tm="100000">
                                          <p:val>
                                            <p:strVal val="#ppt_w"/>
                                          </p:val>
                                        </p:tav>
                                      </p:tavLst>
                                    </p:anim>
                                    <p:anim calcmode="lin" valueType="num">
                                      <p:cBhvr>
                                        <p:cTn id="18" dur="500" fill="hold"/>
                                        <p:tgtEl>
                                          <p:spTgt spid="4"/>
                                        </p:tgtEl>
                                        <p:attrNameLst>
                                          <p:attrName>ppt_h</p:attrName>
                                        </p:attrNameLst>
                                      </p:cBhvr>
                                      <p:tavLst>
                                        <p:tav tm="0">
                                          <p:val>
                                            <p:fltVal val="0"/>
                                          </p:val>
                                        </p:tav>
                                        <p:tav tm="100000">
                                          <p:val>
                                            <p:strVal val="#ppt_h"/>
                                          </p:val>
                                        </p:tav>
                                      </p:tavLst>
                                    </p:anim>
                                    <p:animEffect transition="in" filter="fade">
                                      <p:cBhvr>
                                        <p:cTn id="19" dur="500"/>
                                        <p:tgtEl>
                                          <p:spTgt spid="4"/>
                                        </p:tgtEl>
                                      </p:cBhvr>
                                    </p:animEffect>
                                  </p:childTnLst>
                                </p:cTn>
                              </p:par>
                            </p:childTnLst>
                          </p:cTn>
                        </p:par>
                        <p:par>
                          <p:cTn id="20" fill="hold">
                            <p:stCondLst>
                              <p:cond delay="1500"/>
                            </p:stCondLst>
                            <p:childTnLst>
                              <p:par>
                                <p:cTn id="21" presetID="22" presetClass="entr" presetSubtype="8" fill="hold" grpId="0" nodeType="afterEffect">
                                  <p:stCondLst>
                                    <p:cond delay="0"/>
                                  </p:stCondLst>
                                  <p:iterate type="lt">
                                    <p:tmPct val="30000"/>
                                  </p:iterate>
                                  <p:childTnLst>
                                    <p:set>
                                      <p:cBhvr>
                                        <p:cTn id="22" dur="1" fill="hold">
                                          <p:stCondLst>
                                            <p:cond delay="0"/>
                                          </p:stCondLst>
                                        </p:cTn>
                                        <p:tgtEl>
                                          <p:spTgt spid="5"/>
                                        </p:tgtEl>
                                        <p:attrNameLst>
                                          <p:attrName>style.visibility</p:attrName>
                                        </p:attrNameLst>
                                      </p:cBhvr>
                                      <p:to>
                                        <p:strVal val="visible"/>
                                      </p:to>
                                    </p:set>
                                    <p:animEffect transition="in" filter="wipe(left)">
                                      <p:cBhvr>
                                        <p:cTn id="23" dur="200"/>
                                        <p:tgtEl>
                                          <p:spTgt spid="5"/>
                                        </p:tgtEl>
                                      </p:cBhvr>
                                    </p:animEffect>
                                  </p:childTnLst>
                                </p:cTn>
                              </p:par>
                              <p:par>
                                <p:cTn id="24" presetID="36" presetClass="emph" presetSubtype="0" fill="hold" grpId="1" nodeType="withEffect">
                                  <p:stCondLst>
                                    <p:cond delay="0"/>
                                  </p:stCondLst>
                                  <p:iterate type="lt">
                                    <p:tmPct val="30000"/>
                                  </p:iterate>
                                  <p:childTnLst>
                                    <p:animScale>
                                      <p:cBhvr>
                                        <p:cTn id="25" dur="50" autoRev="1" fill="hold">
                                          <p:stCondLst>
                                            <p:cond delay="0"/>
                                          </p:stCondLst>
                                        </p:cTn>
                                        <p:tgtEl>
                                          <p:spTgt spid="5"/>
                                        </p:tgtEl>
                                      </p:cBhvr>
                                      <p:to x="80000" y="100000"/>
                                    </p:animScale>
                                    <p:anim by="(#ppt_w*0.10)" calcmode="lin" valueType="num">
                                      <p:cBhvr>
                                        <p:cTn id="26" dur="50" autoRev="1" fill="hold">
                                          <p:stCondLst>
                                            <p:cond delay="0"/>
                                          </p:stCondLst>
                                        </p:cTn>
                                        <p:tgtEl>
                                          <p:spTgt spid="5"/>
                                        </p:tgtEl>
                                        <p:attrNameLst>
                                          <p:attrName>ppt_x</p:attrName>
                                        </p:attrNameLst>
                                      </p:cBhvr>
                                    </p:anim>
                                    <p:anim by="(-#ppt_w*0.10)" calcmode="lin" valueType="num">
                                      <p:cBhvr>
                                        <p:cTn id="27" dur="50" autoRev="1" fill="hold">
                                          <p:stCondLst>
                                            <p:cond delay="0"/>
                                          </p:stCondLst>
                                        </p:cTn>
                                        <p:tgtEl>
                                          <p:spTgt spid="5"/>
                                        </p:tgtEl>
                                        <p:attrNameLst>
                                          <p:attrName>ppt_y</p:attrName>
                                        </p:attrNameLst>
                                      </p:cBhvr>
                                    </p:anim>
                                    <p:animRot by="-480000">
                                      <p:cBhvr>
                                        <p:cTn id="28" dur="50" autoRev="1" fill="hold">
                                          <p:stCondLst>
                                            <p:cond delay="0"/>
                                          </p:stCondLst>
                                        </p:cTn>
                                        <p:tgtEl>
                                          <p:spTgt spid="5"/>
                                        </p:tgtEl>
                                        <p:attrNameLst>
                                          <p:attrName>r</p:attrName>
                                        </p:attrNameLst>
                                      </p:cBhvr>
                                    </p:animRot>
                                  </p:childTnLst>
                                </p:cTn>
                              </p:par>
                            </p:childTnLst>
                          </p:cTn>
                        </p:par>
                        <p:par>
                          <p:cTn id="29" fill="hold">
                            <p:stCondLst>
                              <p:cond delay="2360"/>
                            </p:stCondLst>
                            <p:childTnLst>
                              <p:par>
                                <p:cTn id="30" presetID="22" presetClass="entr" presetSubtype="8" fill="hold" grpId="0" nodeType="afterEffect">
                                  <p:stCondLst>
                                    <p:cond delay="0"/>
                                  </p:stCondLst>
                                  <p:iterate type="lt">
                                    <p:tmPct val="30000"/>
                                  </p:iterate>
                                  <p:childTnLst>
                                    <p:set>
                                      <p:cBhvr>
                                        <p:cTn id="31" dur="1" fill="hold">
                                          <p:stCondLst>
                                            <p:cond delay="0"/>
                                          </p:stCondLst>
                                        </p:cTn>
                                        <p:tgtEl>
                                          <p:spTgt spid="21"/>
                                        </p:tgtEl>
                                        <p:attrNameLst>
                                          <p:attrName>style.visibility</p:attrName>
                                        </p:attrNameLst>
                                      </p:cBhvr>
                                      <p:to>
                                        <p:strVal val="visible"/>
                                      </p:to>
                                    </p:set>
                                    <p:animEffect transition="in" filter="wipe(left)">
                                      <p:cBhvr>
                                        <p:cTn id="32" dur="200"/>
                                        <p:tgtEl>
                                          <p:spTgt spid="21"/>
                                        </p:tgtEl>
                                      </p:cBhvr>
                                    </p:animEffect>
                                  </p:childTnLst>
                                </p:cTn>
                              </p:par>
                              <p:par>
                                <p:cTn id="33" presetID="36" presetClass="emph" presetSubtype="0" fill="hold" grpId="1" nodeType="withEffect">
                                  <p:stCondLst>
                                    <p:cond delay="0"/>
                                  </p:stCondLst>
                                  <p:iterate type="lt">
                                    <p:tmPct val="30000"/>
                                  </p:iterate>
                                  <p:childTnLst>
                                    <p:animScale>
                                      <p:cBhvr>
                                        <p:cTn id="34" dur="50" autoRev="1" fill="hold">
                                          <p:stCondLst>
                                            <p:cond delay="0"/>
                                          </p:stCondLst>
                                        </p:cTn>
                                        <p:tgtEl>
                                          <p:spTgt spid="21"/>
                                        </p:tgtEl>
                                      </p:cBhvr>
                                      <p:to x="80000" y="100000"/>
                                    </p:animScale>
                                    <p:anim by="(#ppt_w*0.10)" calcmode="lin" valueType="num">
                                      <p:cBhvr>
                                        <p:cTn id="35" dur="50" autoRev="1" fill="hold">
                                          <p:stCondLst>
                                            <p:cond delay="0"/>
                                          </p:stCondLst>
                                        </p:cTn>
                                        <p:tgtEl>
                                          <p:spTgt spid="21"/>
                                        </p:tgtEl>
                                        <p:attrNameLst>
                                          <p:attrName>ppt_x</p:attrName>
                                        </p:attrNameLst>
                                      </p:cBhvr>
                                    </p:anim>
                                    <p:anim by="(-#ppt_w*0.10)" calcmode="lin" valueType="num">
                                      <p:cBhvr>
                                        <p:cTn id="36" dur="50" autoRev="1" fill="hold">
                                          <p:stCondLst>
                                            <p:cond delay="0"/>
                                          </p:stCondLst>
                                        </p:cTn>
                                        <p:tgtEl>
                                          <p:spTgt spid="21"/>
                                        </p:tgtEl>
                                        <p:attrNameLst>
                                          <p:attrName>ppt_y</p:attrName>
                                        </p:attrNameLst>
                                      </p:cBhvr>
                                    </p:anim>
                                    <p:animRot by="-480000">
                                      <p:cBhvr>
                                        <p:cTn id="37" dur="50" autoRev="1" fill="hold">
                                          <p:stCondLst>
                                            <p:cond delay="0"/>
                                          </p:stCondLst>
                                        </p:cTn>
                                        <p:tgtEl>
                                          <p:spTgt spid="21"/>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p:bldP spid="5" grpId="0"/>
      <p:bldP spid="5" grpId="1"/>
      <p:bldP spid="21" grpId="0"/>
      <p:bldP spid="21"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6"/>
          <p:cNvGrpSpPr/>
          <p:nvPr/>
        </p:nvGrpSpPr>
        <p:grpSpPr>
          <a:xfrm>
            <a:off x="5343984" y="2417357"/>
            <a:ext cx="2614124" cy="483288"/>
            <a:chOff x="7125311" y="3386950"/>
            <a:chExt cx="3485499" cy="644384"/>
          </a:xfrm>
        </p:grpSpPr>
        <p:sp>
          <p:nvSpPr>
            <p:cNvPr id="7" name="Shape 533"/>
            <p:cNvSpPr/>
            <p:nvPr/>
          </p:nvSpPr>
          <p:spPr>
            <a:xfrm>
              <a:off x="7465374" y="3386950"/>
              <a:ext cx="3145436" cy="644384"/>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21600"/>
                  </a:lnTo>
                  <a:lnTo>
                    <a:pt x="0" y="21600"/>
                  </a:lnTo>
                  <a:lnTo>
                    <a:pt x="0" y="0"/>
                  </a:lnTo>
                  <a:cubicBezTo>
                    <a:pt x="0" y="0"/>
                    <a:pt x="21600" y="0"/>
                    <a:pt x="21600" y="0"/>
                  </a:cubicBezTo>
                  <a:close/>
                </a:path>
              </a:pathLst>
            </a:custGeom>
            <a:solidFill>
              <a:schemeClr val="accent2"/>
            </a:solidFill>
            <a:ln w="12700" cap="flat">
              <a:noFill/>
              <a:miter lim="400000"/>
            </a:ln>
            <a:effectLst/>
          </p:spPr>
          <p:txBody>
            <a:bodyPr wrap="square" lIns="38100" tIns="38100" rIns="38100" bIns="38100" numCol="1" anchor="ctr">
              <a:noAutofit/>
            </a:bodyPr>
            <a:lstStyle/>
            <a:p>
              <a:pPr lvl="0" algn="l">
                <a:spcBef>
                  <a:spcPts val="3375"/>
                </a:spcBef>
                <a:defRPr sz="2500">
                  <a:latin typeface="Aller Light"/>
                  <a:ea typeface="Aller Light"/>
                  <a:cs typeface="Aller Light"/>
                  <a:sym typeface="Aller Light"/>
                </a:defRPr>
              </a:pPr>
              <a:endParaRPr>
                <a:latin typeface="Arial"/>
                <a:ea typeface="微软雅黑"/>
                <a:sym typeface="Arial"/>
              </a:endParaRPr>
            </a:p>
          </p:txBody>
        </p:sp>
        <p:sp>
          <p:nvSpPr>
            <p:cNvPr id="8" name="Shape 534"/>
            <p:cNvSpPr/>
            <p:nvPr/>
          </p:nvSpPr>
          <p:spPr>
            <a:xfrm>
              <a:off x="7125311" y="3386950"/>
              <a:ext cx="345204" cy="644384"/>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9340"/>
                  </a:lnTo>
                  <a:lnTo>
                    <a:pt x="0" y="13486"/>
                  </a:lnTo>
                  <a:lnTo>
                    <a:pt x="21600" y="21600"/>
                  </a:lnTo>
                  <a:cubicBezTo>
                    <a:pt x="21600" y="21600"/>
                    <a:pt x="21600" y="0"/>
                    <a:pt x="21600" y="0"/>
                  </a:cubicBezTo>
                  <a:close/>
                </a:path>
              </a:pathLst>
            </a:custGeom>
            <a:solidFill>
              <a:schemeClr val="accent2"/>
            </a:solidFill>
            <a:ln w="12700" cap="flat">
              <a:noFill/>
              <a:miter lim="400000"/>
            </a:ln>
            <a:effectLst/>
          </p:spPr>
          <p:txBody>
            <a:bodyPr wrap="square" lIns="38100" tIns="38100" rIns="38100" bIns="38100" numCol="1" anchor="ctr">
              <a:noAutofit/>
            </a:bodyPr>
            <a:lstStyle/>
            <a:p>
              <a:pPr lvl="0" algn="l">
                <a:spcBef>
                  <a:spcPts val="3375"/>
                </a:spcBef>
                <a:defRPr sz="2500">
                  <a:latin typeface="Aller Light"/>
                  <a:ea typeface="Aller Light"/>
                  <a:cs typeface="Aller Light"/>
                  <a:sym typeface="Aller Light"/>
                </a:defRPr>
              </a:pPr>
              <a:endParaRPr>
                <a:latin typeface="Arial"/>
                <a:ea typeface="微软雅黑"/>
                <a:sym typeface="Arial"/>
              </a:endParaRPr>
            </a:p>
          </p:txBody>
        </p:sp>
      </p:grpSp>
      <p:grpSp>
        <p:nvGrpSpPr>
          <p:cNvPr id="9" name="Group 10"/>
          <p:cNvGrpSpPr/>
          <p:nvPr/>
        </p:nvGrpSpPr>
        <p:grpSpPr>
          <a:xfrm>
            <a:off x="1159320" y="2417357"/>
            <a:ext cx="2620452" cy="483288"/>
            <a:chOff x="1545760" y="3386950"/>
            <a:chExt cx="3493936" cy="644384"/>
          </a:xfrm>
        </p:grpSpPr>
        <p:sp>
          <p:nvSpPr>
            <p:cNvPr id="10" name="Shape 536"/>
            <p:cNvSpPr/>
            <p:nvPr/>
          </p:nvSpPr>
          <p:spPr>
            <a:xfrm>
              <a:off x="4694491" y="3386950"/>
              <a:ext cx="345205" cy="644384"/>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9340"/>
                  </a:lnTo>
                  <a:lnTo>
                    <a:pt x="21600" y="13486"/>
                  </a:lnTo>
                  <a:lnTo>
                    <a:pt x="0" y="21600"/>
                  </a:lnTo>
                  <a:cubicBezTo>
                    <a:pt x="0" y="21600"/>
                    <a:pt x="0" y="0"/>
                    <a:pt x="0" y="0"/>
                  </a:cubicBezTo>
                  <a:close/>
                </a:path>
              </a:pathLst>
            </a:custGeom>
            <a:solidFill>
              <a:schemeClr val="accent2"/>
            </a:solidFill>
            <a:ln w="12700" cap="flat">
              <a:noFill/>
              <a:miter lim="400000"/>
            </a:ln>
            <a:effectLst/>
          </p:spPr>
          <p:txBody>
            <a:bodyPr wrap="square" lIns="38100" tIns="38100" rIns="38100" bIns="38100" numCol="1" anchor="ctr">
              <a:noAutofit/>
            </a:bodyPr>
            <a:lstStyle/>
            <a:p>
              <a:pPr lvl="0" algn="l">
                <a:spcBef>
                  <a:spcPts val="3375"/>
                </a:spcBef>
                <a:defRPr sz="2500">
                  <a:latin typeface="Aller Light"/>
                  <a:ea typeface="Aller Light"/>
                  <a:cs typeface="Aller Light"/>
                  <a:sym typeface="Aller Light"/>
                </a:defRPr>
              </a:pPr>
              <a:endParaRPr>
                <a:latin typeface="Arial"/>
                <a:ea typeface="微软雅黑"/>
                <a:sym typeface="Arial"/>
              </a:endParaRPr>
            </a:p>
          </p:txBody>
        </p:sp>
        <p:sp>
          <p:nvSpPr>
            <p:cNvPr id="11" name="Shape 537"/>
            <p:cNvSpPr/>
            <p:nvPr/>
          </p:nvSpPr>
          <p:spPr>
            <a:xfrm>
              <a:off x="1545760" y="3386950"/>
              <a:ext cx="3151081" cy="644384"/>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21600" y="0"/>
                  </a:lnTo>
                  <a:cubicBezTo>
                    <a:pt x="21600" y="0"/>
                    <a:pt x="0" y="0"/>
                    <a:pt x="0" y="0"/>
                  </a:cubicBezTo>
                  <a:close/>
                </a:path>
              </a:pathLst>
            </a:custGeom>
            <a:solidFill>
              <a:schemeClr val="accent2"/>
            </a:solidFill>
            <a:ln w="12700" cap="flat">
              <a:noFill/>
              <a:miter lim="400000"/>
            </a:ln>
            <a:effectLst/>
          </p:spPr>
          <p:txBody>
            <a:bodyPr wrap="square" lIns="38100" tIns="38100" rIns="38100" bIns="38100" numCol="1" anchor="ctr">
              <a:noAutofit/>
            </a:bodyPr>
            <a:lstStyle/>
            <a:p>
              <a:pPr lvl="0" algn="l">
                <a:spcBef>
                  <a:spcPts val="3375"/>
                </a:spcBef>
                <a:defRPr sz="2500">
                  <a:latin typeface="Aller Light"/>
                  <a:ea typeface="Aller Light"/>
                  <a:cs typeface="Aller Light"/>
                  <a:sym typeface="Aller Light"/>
                </a:defRPr>
              </a:pPr>
              <a:endParaRPr>
                <a:latin typeface="Arial"/>
                <a:ea typeface="微软雅黑"/>
                <a:sym typeface="Arial"/>
              </a:endParaRPr>
            </a:p>
          </p:txBody>
        </p:sp>
      </p:grpSp>
      <p:grpSp>
        <p:nvGrpSpPr>
          <p:cNvPr id="12" name="Group 14"/>
          <p:cNvGrpSpPr/>
          <p:nvPr/>
        </p:nvGrpSpPr>
        <p:grpSpPr>
          <a:xfrm>
            <a:off x="5079491" y="1347614"/>
            <a:ext cx="2880085" cy="645054"/>
            <a:chOff x="6772654" y="2152648"/>
            <a:chExt cx="3840113" cy="860072"/>
          </a:xfrm>
        </p:grpSpPr>
        <p:sp>
          <p:nvSpPr>
            <p:cNvPr id="13" name="Shape 539"/>
            <p:cNvSpPr/>
            <p:nvPr/>
          </p:nvSpPr>
          <p:spPr>
            <a:xfrm>
              <a:off x="7289045" y="2152648"/>
              <a:ext cx="3323722" cy="64438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21600"/>
                  </a:lnTo>
                  <a:lnTo>
                    <a:pt x="0" y="21600"/>
                  </a:lnTo>
                  <a:lnTo>
                    <a:pt x="0" y="0"/>
                  </a:lnTo>
                  <a:cubicBezTo>
                    <a:pt x="0" y="0"/>
                    <a:pt x="21600" y="0"/>
                    <a:pt x="21600" y="0"/>
                  </a:cubicBezTo>
                  <a:close/>
                </a:path>
              </a:pathLst>
            </a:custGeom>
            <a:solidFill>
              <a:schemeClr val="accent2"/>
            </a:solidFill>
            <a:ln w="12700" cap="flat">
              <a:noFill/>
              <a:miter lim="400000"/>
            </a:ln>
            <a:effectLst/>
          </p:spPr>
          <p:txBody>
            <a:bodyPr wrap="square" lIns="38100" tIns="38100" rIns="38100" bIns="38100" numCol="1" anchor="ctr">
              <a:noAutofit/>
            </a:bodyPr>
            <a:lstStyle/>
            <a:p>
              <a:pPr lvl="0" algn="l">
                <a:spcBef>
                  <a:spcPts val="3375"/>
                </a:spcBef>
                <a:defRPr sz="2500">
                  <a:latin typeface="Aller Light"/>
                  <a:ea typeface="Aller Light"/>
                  <a:cs typeface="Aller Light"/>
                  <a:sym typeface="Aller Light"/>
                </a:defRPr>
              </a:pPr>
              <a:endParaRPr>
                <a:latin typeface="Arial"/>
                <a:ea typeface="微软雅黑"/>
                <a:sym typeface="Arial"/>
              </a:endParaRPr>
            </a:p>
          </p:txBody>
        </p:sp>
        <p:sp>
          <p:nvSpPr>
            <p:cNvPr id="14" name="Shape 540"/>
            <p:cNvSpPr/>
            <p:nvPr/>
          </p:nvSpPr>
          <p:spPr>
            <a:xfrm>
              <a:off x="6772654" y="2152648"/>
              <a:ext cx="516147" cy="860072"/>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19997"/>
                  </a:lnTo>
                  <a:lnTo>
                    <a:pt x="2792" y="21600"/>
                  </a:lnTo>
                  <a:lnTo>
                    <a:pt x="21600" y="16183"/>
                  </a:lnTo>
                  <a:cubicBezTo>
                    <a:pt x="21600" y="16183"/>
                    <a:pt x="21600" y="0"/>
                    <a:pt x="21600" y="0"/>
                  </a:cubicBezTo>
                  <a:close/>
                </a:path>
              </a:pathLst>
            </a:custGeom>
            <a:solidFill>
              <a:schemeClr val="accent2"/>
            </a:solidFill>
            <a:ln w="12700" cap="flat">
              <a:noFill/>
              <a:miter lim="400000"/>
            </a:ln>
            <a:effectLst/>
          </p:spPr>
          <p:txBody>
            <a:bodyPr wrap="square" lIns="38100" tIns="38100" rIns="38100" bIns="38100" numCol="1" anchor="ctr">
              <a:noAutofit/>
            </a:bodyPr>
            <a:lstStyle/>
            <a:p>
              <a:pPr lvl="0" algn="l">
                <a:spcBef>
                  <a:spcPts val="3375"/>
                </a:spcBef>
                <a:defRPr sz="2500">
                  <a:latin typeface="Aller Light"/>
                  <a:ea typeface="Aller Light"/>
                  <a:cs typeface="Aller Light"/>
                  <a:sym typeface="Aller Light"/>
                </a:defRPr>
              </a:pPr>
              <a:endParaRPr>
                <a:latin typeface="Arial"/>
                <a:ea typeface="微软雅黑"/>
                <a:sym typeface="Arial"/>
              </a:endParaRPr>
            </a:p>
          </p:txBody>
        </p:sp>
      </p:grpSp>
      <p:grpSp>
        <p:nvGrpSpPr>
          <p:cNvPr id="15" name="Group 18"/>
          <p:cNvGrpSpPr/>
          <p:nvPr/>
        </p:nvGrpSpPr>
        <p:grpSpPr>
          <a:xfrm>
            <a:off x="1159320" y="1347614"/>
            <a:ext cx="2890361" cy="645054"/>
            <a:chOff x="1545760" y="2152648"/>
            <a:chExt cx="3853814" cy="860072"/>
          </a:xfrm>
        </p:grpSpPr>
        <p:sp>
          <p:nvSpPr>
            <p:cNvPr id="16" name="Shape 542"/>
            <p:cNvSpPr/>
            <p:nvPr/>
          </p:nvSpPr>
          <p:spPr>
            <a:xfrm>
              <a:off x="1545760" y="2152648"/>
              <a:ext cx="3344236" cy="644383"/>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21600" y="0"/>
                  </a:lnTo>
                  <a:cubicBezTo>
                    <a:pt x="21600" y="0"/>
                    <a:pt x="0" y="0"/>
                    <a:pt x="0" y="0"/>
                  </a:cubicBezTo>
                  <a:close/>
                </a:path>
              </a:pathLst>
            </a:custGeom>
            <a:solidFill>
              <a:schemeClr val="accent2"/>
            </a:solidFill>
            <a:ln w="12700" cap="flat">
              <a:noFill/>
              <a:miter lim="400000"/>
            </a:ln>
            <a:effectLst/>
          </p:spPr>
          <p:txBody>
            <a:bodyPr wrap="square" lIns="38100" tIns="38100" rIns="38100" bIns="38100" numCol="1" anchor="ctr">
              <a:noAutofit/>
            </a:bodyPr>
            <a:lstStyle/>
            <a:p>
              <a:pPr lvl="0" algn="l">
                <a:spcBef>
                  <a:spcPts val="3375"/>
                </a:spcBef>
                <a:defRPr sz="2500">
                  <a:latin typeface="Aller Light"/>
                  <a:ea typeface="Aller Light"/>
                  <a:cs typeface="Aller Light"/>
                  <a:sym typeface="Aller Light"/>
                </a:defRPr>
              </a:pPr>
              <a:endParaRPr>
                <a:latin typeface="Arial"/>
                <a:ea typeface="微软雅黑"/>
                <a:sym typeface="Arial"/>
              </a:endParaRPr>
            </a:p>
          </p:txBody>
        </p:sp>
        <p:sp>
          <p:nvSpPr>
            <p:cNvPr id="17" name="Shape 543"/>
            <p:cNvSpPr/>
            <p:nvPr/>
          </p:nvSpPr>
          <p:spPr>
            <a:xfrm>
              <a:off x="4883415" y="2152648"/>
              <a:ext cx="516159" cy="860072"/>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19997"/>
                  </a:lnTo>
                  <a:lnTo>
                    <a:pt x="18808" y="21600"/>
                  </a:lnTo>
                  <a:lnTo>
                    <a:pt x="0" y="16183"/>
                  </a:lnTo>
                  <a:cubicBezTo>
                    <a:pt x="0" y="16183"/>
                    <a:pt x="0" y="0"/>
                    <a:pt x="0" y="0"/>
                  </a:cubicBezTo>
                  <a:close/>
                </a:path>
              </a:pathLst>
            </a:custGeom>
            <a:solidFill>
              <a:schemeClr val="accent2"/>
            </a:solidFill>
            <a:ln w="12700" cap="flat">
              <a:noFill/>
              <a:miter lim="400000"/>
            </a:ln>
            <a:effectLst/>
          </p:spPr>
          <p:txBody>
            <a:bodyPr wrap="square" lIns="38100" tIns="38100" rIns="38100" bIns="38100" numCol="1" anchor="ctr">
              <a:noAutofit/>
            </a:bodyPr>
            <a:lstStyle/>
            <a:p>
              <a:pPr lvl="0" algn="l">
                <a:spcBef>
                  <a:spcPts val="3375"/>
                </a:spcBef>
                <a:defRPr sz="2500">
                  <a:latin typeface="Aller Light"/>
                  <a:ea typeface="Aller Light"/>
                  <a:cs typeface="Aller Light"/>
                  <a:sym typeface="Aller Light"/>
                </a:defRPr>
              </a:pPr>
              <a:endParaRPr>
                <a:latin typeface="Arial"/>
                <a:ea typeface="微软雅黑"/>
                <a:sym typeface="Arial"/>
              </a:endParaRPr>
            </a:p>
          </p:txBody>
        </p:sp>
      </p:grpSp>
      <p:grpSp>
        <p:nvGrpSpPr>
          <p:cNvPr id="18" name="Group 21"/>
          <p:cNvGrpSpPr/>
          <p:nvPr/>
        </p:nvGrpSpPr>
        <p:grpSpPr>
          <a:xfrm>
            <a:off x="5070045" y="3367676"/>
            <a:ext cx="2902381" cy="645054"/>
            <a:chOff x="6760059" y="4457519"/>
            <a:chExt cx="3869841" cy="860072"/>
          </a:xfrm>
        </p:grpSpPr>
        <p:sp>
          <p:nvSpPr>
            <p:cNvPr id="19" name="Shape 545"/>
            <p:cNvSpPr/>
            <p:nvPr/>
          </p:nvSpPr>
          <p:spPr>
            <a:xfrm>
              <a:off x="7276450" y="4671632"/>
              <a:ext cx="3353450" cy="644371"/>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21600" y="0"/>
                  </a:lnTo>
                  <a:lnTo>
                    <a:pt x="0" y="0"/>
                  </a:lnTo>
                  <a:lnTo>
                    <a:pt x="0" y="21600"/>
                  </a:lnTo>
                  <a:cubicBezTo>
                    <a:pt x="0" y="21600"/>
                    <a:pt x="21600" y="21600"/>
                    <a:pt x="21600" y="21600"/>
                  </a:cubicBezTo>
                  <a:close/>
                </a:path>
              </a:pathLst>
            </a:custGeom>
            <a:solidFill>
              <a:schemeClr val="accent2"/>
            </a:solidFill>
            <a:ln w="12700" cap="flat">
              <a:noFill/>
              <a:miter lim="400000"/>
            </a:ln>
            <a:effectLst/>
          </p:spPr>
          <p:txBody>
            <a:bodyPr wrap="square" lIns="38100" tIns="38100" rIns="38100" bIns="38100" numCol="1" anchor="ctr">
              <a:noAutofit/>
            </a:bodyPr>
            <a:lstStyle/>
            <a:p>
              <a:pPr lvl="0" algn="l">
                <a:spcBef>
                  <a:spcPts val="3375"/>
                </a:spcBef>
                <a:defRPr sz="2500">
                  <a:latin typeface="Aller Light"/>
                  <a:ea typeface="Aller Light"/>
                  <a:cs typeface="Aller Light"/>
                  <a:sym typeface="Aller Light"/>
                </a:defRPr>
              </a:pPr>
              <a:endParaRPr>
                <a:latin typeface="Arial"/>
                <a:ea typeface="微软雅黑"/>
                <a:sym typeface="Arial"/>
              </a:endParaRPr>
            </a:p>
          </p:txBody>
        </p:sp>
        <p:sp>
          <p:nvSpPr>
            <p:cNvPr id="20" name="Shape 546"/>
            <p:cNvSpPr/>
            <p:nvPr/>
          </p:nvSpPr>
          <p:spPr>
            <a:xfrm>
              <a:off x="6760059" y="4457519"/>
              <a:ext cx="516158" cy="860072"/>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1603"/>
                  </a:lnTo>
                  <a:lnTo>
                    <a:pt x="2791" y="0"/>
                  </a:lnTo>
                  <a:lnTo>
                    <a:pt x="21600" y="5417"/>
                  </a:lnTo>
                  <a:cubicBezTo>
                    <a:pt x="21600" y="5417"/>
                    <a:pt x="21600" y="21600"/>
                    <a:pt x="21600" y="21600"/>
                  </a:cubicBezTo>
                  <a:close/>
                </a:path>
              </a:pathLst>
            </a:custGeom>
            <a:solidFill>
              <a:schemeClr val="accent2"/>
            </a:solidFill>
            <a:ln w="12700" cap="flat">
              <a:noFill/>
              <a:miter lim="400000"/>
            </a:ln>
            <a:effectLst/>
          </p:spPr>
          <p:txBody>
            <a:bodyPr wrap="square" lIns="38100" tIns="38100" rIns="38100" bIns="38100" numCol="1" anchor="ctr">
              <a:noAutofit/>
            </a:bodyPr>
            <a:lstStyle/>
            <a:p>
              <a:pPr lvl="0" algn="l">
                <a:spcBef>
                  <a:spcPts val="3375"/>
                </a:spcBef>
                <a:defRPr sz="2500">
                  <a:latin typeface="Aller Light"/>
                  <a:ea typeface="Aller Light"/>
                  <a:cs typeface="Aller Light"/>
                  <a:sym typeface="Aller Light"/>
                </a:defRPr>
              </a:pPr>
              <a:endParaRPr>
                <a:latin typeface="Arial"/>
                <a:ea typeface="微软雅黑"/>
                <a:sym typeface="Arial"/>
              </a:endParaRPr>
            </a:p>
          </p:txBody>
        </p:sp>
      </p:grpSp>
      <p:grpSp>
        <p:nvGrpSpPr>
          <p:cNvPr id="21" name="Group 24"/>
          <p:cNvGrpSpPr/>
          <p:nvPr/>
        </p:nvGrpSpPr>
        <p:grpSpPr>
          <a:xfrm>
            <a:off x="1159320" y="3367676"/>
            <a:ext cx="2890356" cy="645054"/>
            <a:chOff x="1545760" y="4457519"/>
            <a:chExt cx="3853808" cy="860072"/>
          </a:xfrm>
        </p:grpSpPr>
        <p:sp>
          <p:nvSpPr>
            <p:cNvPr id="22" name="Shape 548"/>
            <p:cNvSpPr/>
            <p:nvPr/>
          </p:nvSpPr>
          <p:spPr>
            <a:xfrm>
              <a:off x="1545760" y="4671632"/>
              <a:ext cx="3336278" cy="644371"/>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0" y="0"/>
                  </a:lnTo>
                  <a:lnTo>
                    <a:pt x="21600" y="0"/>
                  </a:lnTo>
                  <a:lnTo>
                    <a:pt x="21600" y="21600"/>
                  </a:lnTo>
                  <a:cubicBezTo>
                    <a:pt x="21600" y="21600"/>
                    <a:pt x="0" y="21600"/>
                    <a:pt x="0" y="21600"/>
                  </a:cubicBezTo>
                  <a:close/>
                </a:path>
              </a:pathLst>
            </a:custGeom>
            <a:solidFill>
              <a:schemeClr val="accent2"/>
            </a:solidFill>
            <a:ln w="12700" cap="flat">
              <a:noFill/>
              <a:miter lim="400000"/>
            </a:ln>
            <a:effectLst/>
          </p:spPr>
          <p:txBody>
            <a:bodyPr wrap="square" lIns="38100" tIns="38100" rIns="38100" bIns="38100" numCol="1" anchor="ctr">
              <a:noAutofit/>
            </a:bodyPr>
            <a:lstStyle/>
            <a:p>
              <a:pPr lvl="0" algn="l">
                <a:spcBef>
                  <a:spcPts val="3375"/>
                </a:spcBef>
                <a:defRPr sz="2500">
                  <a:latin typeface="Aller Light"/>
                  <a:ea typeface="Aller Light"/>
                  <a:cs typeface="Aller Light"/>
                  <a:sym typeface="Aller Light"/>
                </a:defRPr>
              </a:pPr>
              <a:endParaRPr>
                <a:latin typeface="Arial"/>
                <a:ea typeface="微软雅黑"/>
                <a:sym typeface="Arial"/>
              </a:endParaRPr>
            </a:p>
          </p:txBody>
        </p:sp>
        <p:sp>
          <p:nvSpPr>
            <p:cNvPr id="23" name="Shape 549"/>
            <p:cNvSpPr/>
            <p:nvPr/>
          </p:nvSpPr>
          <p:spPr>
            <a:xfrm>
              <a:off x="4883415" y="4457519"/>
              <a:ext cx="516153" cy="860072"/>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1603"/>
                  </a:lnTo>
                  <a:lnTo>
                    <a:pt x="18808" y="0"/>
                  </a:lnTo>
                  <a:lnTo>
                    <a:pt x="0" y="5417"/>
                  </a:lnTo>
                  <a:cubicBezTo>
                    <a:pt x="0" y="5417"/>
                    <a:pt x="0" y="21600"/>
                    <a:pt x="0" y="21600"/>
                  </a:cubicBezTo>
                  <a:close/>
                </a:path>
              </a:pathLst>
            </a:custGeom>
            <a:solidFill>
              <a:schemeClr val="accent2"/>
            </a:solidFill>
            <a:ln w="12700" cap="flat">
              <a:noFill/>
              <a:miter lim="400000"/>
            </a:ln>
            <a:effectLst/>
          </p:spPr>
          <p:txBody>
            <a:bodyPr wrap="square" lIns="38100" tIns="38100" rIns="38100" bIns="38100" numCol="1" anchor="ctr">
              <a:noAutofit/>
            </a:bodyPr>
            <a:lstStyle/>
            <a:p>
              <a:pPr lvl="0" algn="l">
                <a:spcBef>
                  <a:spcPts val="3375"/>
                </a:spcBef>
                <a:defRPr sz="2500">
                  <a:latin typeface="Aller Light"/>
                  <a:ea typeface="Aller Light"/>
                  <a:cs typeface="Aller Light"/>
                  <a:sym typeface="Aller Light"/>
                </a:defRPr>
              </a:pPr>
              <a:endParaRPr>
                <a:latin typeface="Arial"/>
                <a:ea typeface="微软雅黑"/>
                <a:sym typeface="Arial"/>
              </a:endParaRPr>
            </a:p>
          </p:txBody>
        </p:sp>
      </p:grpSp>
      <p:sp>
        <p:nvSpPr>
          <p:cNvPr id="24" name="Shape 558"/>
          <p:cNvSpPr/>
          <p:nvPr/>
        </p:nvSpPr>
        <p:spPr>
          <a:xfrm>
            <a:off x="1159903" y="1522242"/>
            <a:ext cx="147920" cy="140162"/>
          </a:xfrm>
          <a:prstGeom prst="rect">
            <a:avLst/>
          </a:prstGeom>
          <a:solidFill>
            <a:schemeClr val="bg1">
              <a:lumMod val="95000"/>
            </a:schemeClr>
          </a:solidFill>
          <a:ln w="12700" cap="flat">
            <a:noFill/>
            <a:miter lim="400000"/>
          </a:ln>
          <a:effectLst/>
        </p:spPr>
        <p:txBody>
          <a:bodyPr wrap="square" lIns="38100" tIns="38100" rIns="38100" bIns="38100" numCol="1" anchor="ctr">
            <a:noAutofit/>
          </a:bodyPr>
          <a:lstStyle/>
          <a:p>
            <a:pPr lvl="0" algn="l">
              <a:spcBef>
                <a:spcPts val="3375"/>
              </a:spcBef>
              <a:defRPr sz="2500">
                <a:latin typeface="Aller Light"/>
                <a:ea typeface="Aller Light"/>
                <a:cs typeface="Aller Light"/>
                <a:sym typeface="Aller Light"/>
              </a:defRPr>
            </a:pPr>
            <a:endParaRPr>
              <a:latin typeface="Arial"/>
              <a:ea typeface="微软雅黑"/>
              <a:sym typeface="Arial"/>
            </a:endParaRPr>
          </a:p>
        </p:txBody>
      </p:sp>
      <p:sp>
        <p:nvSpPr>
          <p:cNvPr id="25" name="Shape 562"/>
          <p:cNvSpPr/>
          <p:nvPr/>
        </p:nvSpPr>
        <p:spPr>
          <a:xfrm>
            <a:off x="1159903" y="2593396"/>
            <a:ext cx="147920" cy="140162"/>
          </a:xfrm>
          <a:prstGeom prst="rect">
            <a:avLst/>
          </a:prstGeom>
          <a:solidFill>
            <a:schemeClr val="bg1">
              <a:lumMod val="95000"/>
            </a:schemeClr>
          </a:solidFill>
          <a:ln w="12700" cap="flat">
            <a:noFill/>
            <a:miter lim="400000"/>
          </a:ln>
          <a:effectLst/>
        </p:spPr>
        <p:txBody>
          <a:bodyPr wrap="square" lIns="38100" tIns="38100" rIns="38100" bIns="38100" numCol="1" anchor="ctr">
            <a:noAutofit/>
          </a:bodyPr>
          <a:lstStyle/>
          <a:p>
            <a:pPr lvl="0" algn="l">
              <a:spcBef>
                <a:spcPts val="3375"/>
              </a:spcBef>
              <a:defRPr sz="2500">
                <a:latin typeface="Aller Light"/>
                <a:ea typeface="Aller Light"/>
                <a:cs typeface="Aller Light"/>
                <a:sym typeface="Aller Light"/>
              </a:defRPr>
            </a:pPr>
            <a:endParaRPr>
              <a:latin typeface="Arial"/>
              <a:ea typeface="微软雅黑"/>
              <a:sym typeface="Arial"/>
            </a:endParaRPr>
          </a:p>
        </p:txBody>
      </p:sp>
      <p:sp>
        <p:nvSpPr>
          <p:cNvPr id="26" name="Shape 566"/>
          <p:cNvSpPr/>
          <p:nvPr/>
        </p:nvSpPr>
        <p:spPr>
          <a:xfrm>
            <a:off x="1159903" y="3713745"/>
            <a:ext cx="147920" cy="140162"/>
          </a:xfrm>
          <a:prstGeom prst="rect">
            <a:avLst/>
          </a:prstGeom>
          <a:solidFill>
            <a:schemeClr val="bg1">
              <a:lumMod val="95000"/>
            </a:schemeClr>
          </a:solidFill>
          <a:ln w="12700" cap="flat">
            <a:noFill/>
            <a:miter lim="400000"/>
          </a:ln>
          <a:effectLst/>
        </p:spPr>
        <p:txBody>
          <a:bodyPr wrap="square" lIns="38100" tIns="38100" rIns="38100" bIns="38100" numCol="1" anchor="ctr">
            <a:noAutofit/>
          </a:bodyPr>
          <a:lstStyle/>
          <a:p>
            <a:pPr lvl="0" algn="l">
              <a:spcBef>
                <a:spcPts val="3375"/>
              </a:spcBef>
              <a:defRPr sz="2500">
                <a:latin typeface="Aller Light"/>
                <a:ea typeface="Aller Light"/>
                <a:cs typeface="Aller Light"/>
                <a:sym typeface="Aller Light"/>
              </a:defRPr>
            </a:pPr>
            <a:endParaRPr>
              <a:latin typeface="Arial"/>
              <a:ea typeface="微软雅黑"/>
              <a:sym typeface="Arial"/>
            </a:endParaRPr>
          </a:p>
        </p:txBody>
      </p:sp>
      <p:sp>
        <p:nvSpPr>
          <p:cNvPr id="27" name="Shape 568"/>
          <p:cNvSpPr/>
          <p:nvPr/>
        </p:nvSpPr>
        <p:spPr>
          <a:xfrm>
            <a:off x="7814476" y="1522242"/>
            <a:ext cx="147920" cy="140162"/>
          </a:xfrm>
          <a:prstGeom prst="rect">
            <a:avLst/>
          </a:prstGeom>
          <a:solidFill>
            <a:schemeClr val="bg1">
              <a:lumMod val="95000"/>
            </a:schemeClr>
          </a:solidFill>
          <a:ln w="12700" cap="flat">
            <a:noFill/>
            <a:miter lim="400000"/>
          </a:ln>
          <a:effectLst/>
        </p:spPr>
        <p:txBody>
          <a:bodyPr wrap="square" lIns="38100" tIns="38100" rIns="38100" bIns="38100" numCol="1" anchor="ctr">
            <a:noAutofit/>
          </a:bodyPr>
          <a:lstStyle/>
          <a:p>
            <a:pPr lvl="0" algn="l">
              <a:spcBef>
                <a:spcPts val="3375"/>
              </a:spcBef>
              <a:defRPr sz="2500">
                <a:latin typeface="Aller Light"/>
                <a:ea typeface="Aller Light"/>
                <a:cs typeface="Aller Light"/>
                <a:sym typeface="Aller Light"/>
              </a:defRPr>
            </a:pPr>
            <a:endParaRPr>
              <a:latin typeface="Arial"/>
              <a:ea typeface="微软雅黑"/>
              <a:sym typeface="Arial"/>
            </a:endParaRPr>
          </a:p>
        </p:txBody>
      </p:sp>
      <p:sp>
        <p:nvSpPr>
          <p:cNvPr id="28" name="Shape 572"/>
          <p:cNvSpPr/>
          <p:nvPr/>
        </p:nvSpPr>
        <p:spPr>
          <a:xfrm>
            <a:off x="7814476" y="2593396"/>
            <a:ext cx="147920" cy="140162"/>
          </a:xfrm>
          <a:prstGeom prst="rect">
            <a:avLst/>
          </a:prstGeom>
          <a:solidFill>
            <a:schemeClr val="bg1">
              <a:lumMod val="95000"/>
            </a:schemeClr>
          </a:solidFill>
          <a:ln w="12700" cap="flat">
            <a:noFill/>
            <a:miter lim="400000"/>
          </a:ln>
          <a:effectLst/>
        </p:spPr>
        <p:txBody>
          <a:bodyPr wrap="square" lIns="38100" tIns="38100" rIns="38100" bIns="38100" numCol="1" anchor="ctr">
            <a:noAutofit/>
          </a:bodyPr>
          <a:lstStyle/>
          <a:p>
            <a:pPr lvl="0" algn="l">
              <a:spcBef>
                <a:spcPts val="3375"/>
              </a:spcBef>
              <a:defRPr sz="2500">
                <a:latin typeface="Aller Light"/>
                <a:ea typeface="Aller Light"/>
                <a:cs typeface="Aller Light"/>
                <a:sym typeface="Aller Light"/>
              </a:defRPr>
            </a:pPr>
            <a:endParaRPr>
              <a:latin typeface="Arial"/>
              <a:ea typeface="微软雅黑"/>
              <a:sym typeface="Arial"/>
            </a:endParaRPr>
          </a:p>
        </p:txBody>
      </p:sp>
      <p:sp>
        <p:nvSpPr>
          <p:cNvPr id="29" name="Shape 576"/>
          <p:cNvSpPr/>
          <p:nvPr/>
        </p:nvSpPr>
        <p:spPr>
          <a:xfrm>
            <a:off x="7814476" y="3713745"/>
            <a:ext cx="147920" cy="140162"/>
          </a:xfrm>
          <a:prstGeom prst="rect">
            <a:avLst/>
          </a:prstGeom>
          <a:solidFill>
            <a:schemeClr val="bg1">
              <a:lumMod val="95000"/>
            </a:schemeClr>
          </a:solidFill>
          <a:ln w="12700" cap="flat">
            <a:noFill/>
            <a:miter lim="400000"/>
          </a:ln>
          <a:effectLst/>
        </p:spPr>
        <p:txBody>
          <a:bodyPr wrap="square" lIns="38100" tIns="38100" rIns="38100" bIns="38100" numCol="1" anchor="ctr">
            <a:noAutofit/>
          </a:bodyPr>
          <a:lstStyle/>
          <a:p>
            <a:pPr lvl="0" algn="l">
              <a:spcBef>
                <a:spcPts val="3375"/>
              </a:spcBef>
              <a:defRPr sz="2500">
                <a:latin typeface="Aller Light"/>
                <a:ea typeface="Aller Light"/>
                <a:cs typeface="Aller Light"/>
                <a:sym typeface="Aller Light"/>
              </a:defRPr>
            </a:pPr>
            <a:endParaRPr>
              <a:latin typeface="Arial"/>
              <a:ea typeface="微软雅黑"/>
              <a:sym typeface="Arial"/>
            </a:endParaRPr>
          </a:p>
        </p:txBody>
      </p:sp>
      <p:sp>
        <p:nvSpPr>
          <p:cNvPr id="31" name="Title 1"/>
          <p:cNvSpPr txBox="1"/>
          <p:nvPr/>
        </p:nvSpPr>
        <p:spPr>
          <a:xfrm>
            <a:off x="857880" y="200199"/>
            <a:ext cx="2129944" cy="379477"/>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anose="020B0306030504020204" pitchFamily="34" charset="0"/>
              </a:defRPr>
            </a:lvl1pPr>
          </a:lstStyle>
          <a:p>
            <a:pPr algn="l"/>
            <a:r>
              <a:rPr lang="en-US" altLang="zh-CN" sz="1800" b="1" dirty="0">
                <a:latin typeface="Arial"/>
                <a:ea typeface="微软雅黑"/>
                <a:sym typeface="Arial"/>
              </a:rPr>
              <a:t>Add title text</a:t>
            </a:r>
            <a:endParaRPr lang="en-GB" altLang="zh-CN" sz="1800" b="1" dirty="0">
              <a:latin typeface="Arial"/>
              <a:ea typeface="微软雅黑"/>
              <a:sym typeface="Arial"/>
            </a:endParaRPr>
          </a:p>
        </p:txBody>
      </p:sp>
      <p:sp>
        <p:nvSpPr>
          <p:cNvPr id="32" name="Text Placeholder 12"/>
          <p:cNvSpPr txBox="1"/>
          <p:nvPr/>
        </p:nvSpPr>
        <p:spPr>
          <a:xfrm>
            <a:off x="1500188" y="1483769"/>
            <a:ext cx="1959184" cy="287177"/>
          </a:xfrm>
          <a:prstGeom prst="rect">
            <a:avLst/>
          </a:prstGeom>
        </p:spPr>
        <p:txBody>
          <a:bodyPr lIns="0" rIns="0">
            <a:normAutofit/>
          </a:bodyPr>
          <a:lstStyle>
            <a:lvl1pPr marL="0" indent="0" algn="l" defTabSz="914400" rtl="0" eaLnBrk="1" latinLnBrk="0" hangingPunct="1">
              <a:spcBef>
                <a:spcPct val="20000"/>
              </a:spcBef>
              <a:buFont typeface="Arial" panose="020B0604020202020204" pitchFamily="34" charset="0"/>
              <a:buNone/>
              <a:defRPr sz="1400" b="0" kern="1200" baseline="0">
                <a:solidFill>
                  <a:schemeClr val="accent1"/>
                </a:solidFill>
                <a:latin typeface="U.S. 101" pitchFamily="2" charset="0"/>
                <a:ea typeface="Roboto" pitchFamily="2" charset="0"/>
                <a:cs typeface="+mn-cs"/>
              </a:defRPr>
            </a:lvl1pPr>
            <a:lvl2pPr marL="342900" indent="0" algn="l" defTabSz="914400" rtl="0" eaLnBrk="1" latinLnBrk="0" hangingPunct="1">
              <a:spcBef>
                <a:spcPct val="20000"/>
              </a:spcBef>
              <a:buFont typeface="Arial" panose="020B0604020202020204" pitchFamily="34" charset="0"/>
              <a:buNone/>
              <a:defRPr sz="2800" kern="1200">
                <a:solidFill>
                  <a:schemeClr val="tx1"/>
                </a:solidFill>
                <a:latin typeface="+mn-lt"/>
                <a:ea typeface="+mn-ea"/>
                <a:cs typeface="+mn-cs"/>
              </a:defRPr>
            </a:lvl2pPr>
            <a:lvl3pPr marL="685800" indent="0" algn="l" defTabSz="914400" rtl="0" eaLnBrk="1" latinLnBrk="0" hangingPunct="1">
              <a:spcBef>
                <a:spcPct val="20000"/>
              </a:spcBef>
              <a:buFont typeface="Arial" panose="020B0604020202020204" pitchFamily="34" charset="0"/>
              <a:buNone/>
              <a:defRPr sz="2400" kern="1200">
                <a:solidFill>
                  <a:schemeClr val="tx1"/>
                </a:solidFill>
                <a:latin typeface="+mn-lt"/>
                <a:ea typeface="+mn-ea"/>
                <a:cs typeface="+mn-cs"/>
              </a:defRPr>
            </a:lvl3pPr>
            <a:lvl4pPr marL="1028700" indent="0" algn="l" defTabSz="914400" rtl="0" eaLnBrk="1" latinLnBrk="0" hangingPunct="1">
              <a:spcBef>
                <a:spcPct val="20000"/>
              </a:spcBef>
              <a:buFont typeface="Arial" panose="020B0604020202020204" pitchFamily="34" charset="0"/>
              <a:buNone/>
              <a:defRPr sz="2000" kern="1200">
                <a:solidFill>
                  <a:schemeClr val="tx1"/>
                </a:solidFill>
                <a:latin typeface="+mn-lt"/>
                <a:ea typeface="+mn-ea"/>
                <a:cs typeface="+mn-cs"/>
              </a:defRPr>
            </a:lvl4pPr>
            <a:lvl5pPr marL="1371600" indent="0" algn="l" defTabSz="914400" rtl="0" eaLnBrk="1" latinLnBrk="0" hangingPunct="1">
              <a:spcBef>
                <a:spcPct val="20000"/>
              </a:spcBef>
              <a:buFont typeface="Arial" panose="020B0604020202020204" pitchFamily="34" charset="0"/>
              <a:buNone/>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altLang="zh-CN" sz="1200" b="1" dirty="0">
                <a:solidFill>
                  <a:schemeClr val="bg1"/>
                </a:solidFill>
                <a:latin typeface="Arial"/>
                <a:ea typeface="微软雅黑"/>
                <a:sym typeface="Arial"/>
              </a:rPr>
              <a:t>Add title text</a:t>
            </a:r>
            <a:endParaRPr lang="en-GB" altLang="zh-CN" sz="1200" b="1" dirty="0">
              <a:solidFill>
                <a:schemeClr val="bg1"/>
              </a:solidFill>
              <a:latin typeface="Arial"/>
              <a:ea typeface="微软雅黑"/>
              <a:sym typeface="Arial"/>
            </a:endParaRPr>
          </a:p>
        </p:txBody>
      </p:sp>
      <p:sp>
        <p:nvSpPr>
          <p:cNvPr id="34" name="Text Placeholder 12"/>
          <p:cNvSpPr txBox="1"/>
          <p:nvPr/>
        </p:nvSpPr>
        <p:spPr>
          <a:xfrm>
            <a:off x="1500188" y="2551180"/>
            <a:ext cx="1959184" cy="287177"/>
          </a:xfrm>
          <a:prstGeom prst="rect">
            <a:avLst/>
          </a:prstGeom>
        </p:spPr>
        <p:txBody>
          <a:bodyPr lIns="0" rIns="0">
            <a:normAutofit/>
          </a:bodyPr>
          <a:lstStyle>
            <a:lvl1pPr marL="0" indent="0" algn="l" defTabSz="914400" rtl="0" eaLnBrk="1" latinLnBrk="0" hangingPunct="1">
              <a:spcBef>
                <a:spcPct val="20000"/>
              </a:spcBef>
              <a:buFont typeface="Arial" panose="020B0604020202020204" pitchFamily="34" charset="0"/>
              <a:buNone/>
              <a:defRPr sz="1400" b="0" kern="1200" baseline="0">
                <a:solidFill>
                  <a:schemeClr val="accent1"/>
                </a:solidFill>
                <a:latin typeface="U.S. 101" pitchFamily="2" charset="0"/>
                <a:ea typeface="Roboto" pitchFamily="2" charset="0"/>
                <a:cs typeface="+mn-cs"/>
              </a:defRPr>
            </a:lvl1pPr>
            <a:lvl2pPr marL="342900" indent="0" algn="l" defTabSz="914400" rtl="0" eaLnBrk="1" latinLnBrk="0" hangingPunct="1">
              <a:spcBef>
                <a:spcPct val="20000"/>
              </a:spcBef>
              <a:buFont typeface="Arial" panose="020B0604020202020204" pitchFamily="34" charset="0"/>
              <a:buNone/>
              <a:defRPr sz="2800" kern="1200">
                <a:solidFill>
                  <a:schemeClr val="tx1"/>
                </a:solidFill>
                <a:latin typeface="+mn-lt"/>
                <a:ea typeface="+mn-ea"/>
                <a:cs typeface="+mn-cs"/>
              </a:defRPr>
            </a:lvl2pPr>
            <a:lvl3pPr marL="685800" indent="0" algn="l" defTabSz="914400" rtl="0" eaLnBrk="1" latinLnBrk="0" hangingPunct="1">
              <a:spcBef>
                <a:spcPct val="20000"/>
              </a:spcBef>
              <a:buFont typeface="Arial" panose="020B0604020202020204" pitchFamily="34" charset="0"/>
              <a:buNone/>
              <a:defRPr sz="2400" kern="1200">
                <a:solidFill>
                  <a:schemeClr val="tx1"/>
                </a:solidFill>
                <a:latin typeface="+mn-lt"/>
                <a:ea typeface="+mn-ea"/>
                <a:cs typeface="+mn-cs"/>
              </a:defRPr>
            </a:lvl3pPr>
            <a:lvl4pPr marL="1028700" indent="0" algn="l" defTabSz="914400" rtl="0" eaLnBrk="1" latinLnBrk="0" hangingPunct="1">
              <a:spcBef>
                <a:spcPct val="20000"/>
              </a:spcBef>
              <a:buFont typeface="Arial" panose="020B0604020202020204" pitchFamily="34" charset="0"/>
              <a:buNone/>
              <a:defRPr sz="2000" kern="1200">
                <a:solidFill>
                  <a:schemeClr val="tx1"/>
                </a:solidFill>
                <a:latin typeface="+mn-lt"/>
                <a:ea typeface="+mn-ea"/>
                <a:cs typeface="+mn-cs"/>
              </a:defRPr>
            </a:lvl4pPr>
            <a:lvl5pPr marL="1371600" indent="0" algn="l" defTabSz="914400" rtl="0" eaLnBrk="1" latinLnBrk="0" hangingPunct="1">
              <a:spcBef>
                <a:spcPct val="20000"/>
              </a:spcBef>
              <a:buFont typeface="Arial" panose="020B0604020202020204" pitchFamily="34" charset="0"/>
              <a:buNone/>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altLang="zh-CN" sz="1200" b="1" dirty="0">
                <a:solidFill>
                  <a:schemeClr val="bg1"/>
                </a:solidFill>
                <a:latin typeface="Arial"/>
                <a:ea typeface="微软雅黑"/>
                <a:sym typeface="Arial"/>
              </a:rPr>
              <a:t>Add title text</a:t>
            </a:r>
            <a:endParaRPr lang="en-GB" altLang="zh-CN" sz="1200" b="1" dirty="0">
              <a:solidFill>
                <a:schemeClr val="bg1"/>
              </a:solidFill>
              <a:latin typeface="Arial"/>
              <a:ea typeface="微软雅黑"/>
              <a:sym typeface="Arial"/>
            </a:endParaRPr>
          </a:p>
        </p:txBody>
      </p:sp>
      <p:sp>
        <p:nvSpPr>
          <p:cNvPr id="35" name="Text Placeholder 12"/>
          <p:cNvSpPr txBox="1"/>
          <p:nvPr/>
        </p:nvSpPr>
        <p:spPr>
          <a:xfrm>
            <a:off x="1500187" y="3661661"/>
            <a:ext cx="1959184" cy="287177"/>
          </a:xfrm>
          <a:prstGeom prst="rect">
            <a:avLst/>
          </a:prstGeom>
        </p:spPr>
        <p:txBody>
          <a:bodyPr lIns="0" rIns="0">
            <a:normAutofit/>
          </a:bodyPr>
          <a:lstStyle>
            <a:lvl1pPr marL="0" indent="0" algn="l" defTabSz="914400" rtl="0" eaLnBrk="1" latinLnBrk="0" hangingPunct="1">
              <a:spcBef>
                <a:spcPct val="20000"/>
              </a:spcBef>
              <a:buFont typeface="Arial" panose="020B0604020202020204" pitchFamily="34" charset="0"/>
              <a:buNone/>
              <a:defRPr sz="1400" b="0" kern="1200" baseline="0">
                <a:solidFill>
                  <a:schemeClr val="accent1"/>
                </a:solidFill>
                <a:latin typeface="U.S. 101" pitchFamily="2" charset="0"/>
                <a:ea typeface="Roboto" pitchFamily="2" charset="0"/>
                <a:cs typeface="+mn-cs"/>
              </a:defRPr>
            </a:lvl1pPr>
            <a:lvl2pPr marL="342900" indent="0" algn="l" defTabSz="914400" rtl="0" eaLnBrk="1" latinLnBrk="0" hangingPunct="1">
              <a:spcBef>
                <a:spcPct val="20000"/>
              </a:spcBef>
              <a:buFont typeface="Arial" panose="020B0604020202020204" pitchFamily="34" charset="0"/>
              <a:buNone/>
              <a:defRPr sz="2800" kern="1200">
                <a:solidFill>
                  <a:schemeClr val="tx1"/>
                </a:solidFill>
                <a:latin typeface="+mn-lt"/>
                <a:ea typeface="+mn-ea"/>
                <a:cs typeface="+mn-cs"/>
              </a:defRPr>
            </a:lvl2pPr>
            <a:lvl3pPr marL="685800" indent="0" algn="l" defTabSz="914400" rtl="0" eaLnBrk="1" latinLnBrk="0" hangingPunct="1">
              <a:spcBef>
                <a:spcPct val="20000"/>
              </a:spcBef>
              <a:buFont typeface="Arial" panose="020B0604020202020204" pitchFamily="34" charset="0"/>
              <a:buNone/>
              <a:defRPr sz="2400" kern="1200">
                <a:solidFill>
                  <a:schemeClr val="tx1"/>
                </a:solidFill>
                <a:latin typeface="+mn-lt"/>
                <a:ea typeface="+mn-ea"/>
                <a:cs typeface="+mn-cs"/>
              </a:defRPr>
            </a:lvl3pPr>
            <a:lvl4pPr marL="1028700" indent="0" algn="l" defTabSz="914400" rtl="0" eaLnBrk="1" latinLnBrk="0" hangingPunct="1">
              <a:spcBef>
                <a:spcPct val="20000"/>
              </a:spcBef>
              <a:buFont typeface="Arial" panose="020B0604020202020204" pitchFamily="34" charset="0"/>
              <a:buNone/>
              <a:defRPr sz="2000" kern="1200">
                <a:solidFill>
                  <a:schemeClr val="tx1"/>
                </a:solidFill>
                <a:latin typeface="+mn-lt"/>
                <a:ea typeface="+mn-ea"/>
                <a:cs typeface="+mn-cs"/>
              </a:defRPr>
            </a:lvl4pPr>
            <a:lvl5pPr marL="1371600" indent="0" algn="l" defTabSz="914400" rtl="0" eaLnBrk="1" latinLnBrk="0" hangingPunct="1">
              <a:spcBef>
                <a:spcPct val="20000"/>
              </a:spcBef>
              <a:buFont typeface="Arial" panose="020B0604020202020204" pitchFamily="34" charset="0"/>
              <a:buNone/>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altLang="zh-CN" sz="1200" b="1" dirty="0">
                <a:solidFill>
                  <a:schemeClr val="bg1"/>
                </a:solidFill>
                <a:latin typeface="Arial"/>
                <a:ea typeface="微软雅黑"/>
                <a:sym typeface="Arial"/>
              </a:rPr>
              <a:t>Add title text</a:t>
            </a:r>
            <a:endParaRPr lang="en-GB" altLang="zh-CN" sz="1200" b="1" dirty="0">
              <a:solidFill>
                <a:schemeClr val="bg1"/>
              </a:solidFill>
              <a:latin typeface="Arial"/>
              <a:ea typeface="微软雅黑"/>
              <a:sym typeface="Arial"/>
            </a:endParaRPr>
          </a:p>
        </p:txBody>
      </p:sp>
      <p:sp>
        <p:nvSpPr>
          <p:cNvPr id="36" name="Text Placeholder 12"/>
          <p:cNvSpPr txBox="1"/>
          <p:nvPr/>
        </p:nvSpPr>
        <p:spPr>
          <a:xfrm>
            <a:off x="5660202" y="1483769"/>
            <a:ext cx="1959184" cy="287177"/>
          </a:xfrm>
          <a:prstGeom prst="rect">
            <a:avLst/>
          </a:prstGeom>
        </p:spPr>
        <p:txBody>
          <a:bodyPr lIns="0" rIns="0">
            <a:normAutofit/>
          </a:bodyPr>
          <a:lstStyle>
            <a:lvl1pPr marL="0" indent="0" algn="r" defTabSz="914400" rtl="0" eaLnBrk="1" latinLnBrk="0" hangingPunct="1">
              <a:spcBef>
                <a:spcPct val="20000"/>
              </a:spcBef>
              <a:buFont typeface="Arial" panose="020B0604020202020204" pitchFamily="34" charset="0"/>
              <a:buNone/>
              <a:defRPr sz="1400" b="0" kern="1200" baseline="0">
                <a:solidFill>
                  <a:schemeClr val="accent1"/>
                </a:solidFill>
                <a:latin typeface="U.S. 101" pitchFamily="2" charset="0"/>
                <a:ea typeface="Roboto" pitchFamily="2" charset="0"/>
                <a:cs typeface="+mn-cs"/>
              </a:defRPr>
            </a:lvl1pPr>
            <a:lvl2pPr marL="342900" indent="0" algn="l" defTabSz="914400" rtl="0" eaLnBrk="1" latinLnBrk="0" hangingPunct="1">
              <a:spcBef>
                <a:spcPct val="20000"/>
              </a:spcBef>
              <a:buFont typeface="Arial" panose="020B0604020202020204" pitchFamily="34" charset="0"/>
              <a:buNone/>
              <a:defRPr sz="2800" kern="1200">
                <a:solidFill>
                  <a:schemeClr val="tx1"/>
                </a:solidFill>
                <a:latin typeface="+mn-lt"/>
                <a:ea typeface="+mn-ea"/>
                <a:cs typeface="+mn-cs"/>
              </a:defRPr>
            </a:lvl2pPr>
            <a:lvl3pPr marL="685800" indent="0" algn="l" defTabSz="914400" rtl="0" eaLnBrk="1" latinLnBrk="0" hangingPunct="1">
              <a:spcBef>
                <a:spcPct val="20000"/>
              </a:spcBef>
              <a:buFont typeface="Arial" panose="020B0604020202020204" pitchFamily="34" charset="0"/>
              <a:buNone/>
              <a:defRPr sz="2400" kern="1200">
                <a:solidFill>
                  <a:schemeClr val="tx1"/>
                </a:solidFill>
                <a:latin typeface="+mn-lt"/>
                <a:ea typeface="+mn-ea"/>
                <a:cs typeface="+mn-cs"/>
              </a:defRPr>
            </a:lvl3pPr>
            <a:lvl4pPr marL="1028700" indent="0" algn="l" defTabSz="914400" rtl="0" eaLnBrk="1" latinLnBrk="0" hangingPunct="1">
              <a:spcBef>
                <a:spcPct val="20000"/>
              </a:spcBef>
              <a:buFont typeface="Arial" panose="020B0604020202020204" pitchFamily="34" charset="0"/>
              <a:buNone/>
              <a:defRPr sz="2000" kern="1200">
                <a:solidFill>
                  <a:schemeClr val="tx1"/>
                </a:solidFill>
                <a:latin typeface="+mn-lt"/>
                <a:ea typeface="+mn-ea"/>
                <a:cs typeface="+mn-cs"/>
              </a:defRPr>
            </a:lvl4pPr>
            <a:lvl5pPr marL="1371600" indent="0" algn="l" defTabSz="914400" rtl="0" eaLnBrk="1" latinLnBrk="0" hangingPunct="1">
              <a:spcBef>
                <a:spcPct val="20000"/>
              </a:spcBef>
              <a:buFont typeface="Arial" panose="020B0604020202020204" pitchFamily="34" charset="0"/>
              <a:buNone/>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altLang="zh-CN" sz="1200" b="1" dirty="0">
                <a:solidFill>
                  <a:schemeClr val="bg1"/>
                </a:solidFill>
                <a:latin typeface="Arial"/>
                <a:ea typeface="微软雅黑"/>
                <a:sym typeface="Arial"/>
              </a:rPr>
              <a:t>Add title text</a:t>
            </a:r>
            <a:endParaRPr lang="en-GB" altLang="zh-CN" sz="1200" b="1" dirty="0">
              <a:solidFill>
                <a:schemeClr val="bg1"/>
              </a:solidFill>
              <a:latin typeface="Arial"/>
              <a:ea typeface="微软雅黑"/>
              <a:sym typeface="Arial"/>
            </a:endParaRPr>
          </a:p>
        </p:txBody>
      </p:sp>
      <p:sp>
        <p:nvSpPr>
          <p:cNvPr id="37" name="Text Placeholder 12"/>
          <p:cNvSpPr txBox="1"/>
          <p:nvPr/>
        </p:nvSpPr>
        <p:spPr>
          <a:xfrm>
            <a:off x="5660202" y="2551180"/>
            <a:ext cx="1959184" cy="287177"/>
          </a:xfrm>
          <a:prstGeom prst="rect">
            <a:avLst/>
          </a:prstGeom>
        </p:spPr>
        <p:txBody>
          <a:bodyPr lIns="0" rIns="0">
            <a:normAutofit/>
          </a:bodyPr>
          <a:lstStyle>
            <a:lvl1pPr marL="0" indent="0" algn="r" defTabSz="914400" rtl="0" eaLnBrk="1" latinLnBrk="0" hangingPunct="1">
              <a:spcBef>
                <a:spcPct val="20000"/>
              </a:spcBef>
              <a:buFont typeface="Arial" panose="020B0604020202020204" pitchFamily="34" charset="0"/>
              <a:buNone/>
              <a:defRPr sz="1400" b="0" kern="1200" baseline="0">
                <a:solidFill>
                  <a:schemeClr val="accent1"/>
                </a:solidFill>
                <a:latin typeface="U.S. 101" pitchFamily="2" charset="0"/>
                <a:ea typeface="Roboto" pitchFamily="2" charset="0"/>
                <a:cs typeface="+mn-cs"/>
              </a:defRPr>
            </a:lvl1pPr>
            <a:lvl2pPr marL="342900" indent="0" algn="l" defTabSz="914400" rtl="0" eaLnBrk="1" latinLnBrk="0" hangingPunct="1">
              <a:spcBef>
                <a:spcPct val="20000"/>
              </a:spcBef>
              <a:buFont typeface="Arial" panose="020B0604020202020204" pitchFamily="34" charset="0"/>
              <a:buNone/>
              <a:defRPr sz="2800" kern="1200">
                <a:solidFill>
                  <a:schemeClr val="tx1"/>
                </a:solidFill>
                <a:latin typeface="+mn-lt"/>
                <a:ea typeface="+mn-ea"/>
                <a:cs typeface="+mn-cs"/>
              </a:defRPr>
            </a:lvl2pPr>
            <a:lvl3pPr marL="685800" indent="0" algn="l" defTabSz="914400" rtl="0" eaLnBrk="1" latinLnBrk="0" hangingPunct="1">
              <a:spcBef>
                <a:spcPct val="20000"/>
              </a:spcBef>
              <a:buFont typeface="Arial" panose="020B0604020202020204" pitchFamily="34" charset="0"/>
              <a:buNone/>
              <a:defRPr sz="2400" kern="1200">
                <a:solidFill>
                  <a:schemeClr val="tx1"/>
                </a:solidFill>
                <a:latin typeface="+mn-lt"/>
                <a:ea typeface="+mn-ea"/>
                <a:cs typeface="+mn-cs"/>
              </a:defRPr>
            </a:lvl3pPr>
            <a:lvl4pPr marL="1028700" indent="0" algn="l" defTabSz="914400" rtl="0" eaLnBrk="1" latinLnBrk="0" hangingPunct="1">
              <a:spcBef>
                <a:spcPct val="20000"/>
              </a:spcBef>
              <a:buFont typeface="Arial" panose="020B0604020202020204" pitchFamily="34" charset="0"/>
              <a:buNone/>
              <a:defRPr sz="2000" kern="1200">
                <a:solidFill>
                  <a:schemeClr val="tx1"/>
                </a:solidFill>
                <a:latin typeface="+mn-lt"/>
                <a:ea typeface="+mn-ea"/>
                <a:cs typeface="+mn-cs"/>
              </a:defRPr>
            </a:lvl4pPr>
            <a:lvl5pPr marL="1371600" indent="0" algn="l" defTabSz="914400" rtl="0" eaLnBrk="1" latinLnBrk="0" hangingPunct="1">
              <a:spcBef>
                <a:spcPct val="20000"/>
              </a:spcBef>
              <a:buFont typeface="Arial" panose="020B0604020202020204" pitchFamily="34" charset="0"/>
              <a:buNone/>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altLang="zh-CN" sz="1200" b="1" dirty="0">
                <a:solidFill>
                  <a:schemeClr val="bg1"/>
                </a:solidFill>
                <a:latin typeface="Arial"/>
                <a:ea typeface="微软雅黑"/>
                <a:sym typeface="Arial"/>
              </a:rPr>
              <a:t>Add title text</a:t>
            </a:r>
            <a:endParaRPr lang="en-GB" altLang="zh-CN" sz="1200" b="1" dirty="0">
              <a:solidFill>
                <a:schemeClr val="bg1"/>
              </a:solidFill>
              <a:latin typeface="Arial"/>
              <a:ea typeface="微软雅黑"/>
              <a:sym typeface="Arial"/>
            </a:endParaRPr>
          </a:p>
        </p:txBody>
      </p:sp>
      <p:sp>
        <p:nvSpPr>
          <p:cNvPr id="38" name="Text Placeholder 12"/>
          <p:cNvSpPr txBox="1"/>
          <p:nvPr/>
        </p:nvSpPr>
        <p:spPr>
          <a:xfrm>
            <a:off x="5660201" y="3661661"/>
            <a:ext cx="1959184" cy="287177"/>
          </a:xfrm>
          <a:prstGeom prst="rect">
            <a:avLst/>
          </a:prstGeom>
        </p:spPr>
        <p:txBody>
          <a:bodyPr lIns="0" rIns="0">
            <a:normAutofit/>
          </a:bodyPr>
          <a:lstStyle>
            <a:lvl1pPr marL="0" indent="0" algn="r" defTabSz="914400" rtl="0" eaLnBrk="1" latinLnBrk="0" hangingPunct="1">
              <a:spcBef>
                <a:spcPct val="20000"/>
              </a:spcBef>
              <a:buFont typeface="Arial" panose="020B0604020202020204" pitchFamily="34" charset="0"/>
              <a:buNone/>
              <a:defRPr sz="1400" b="0" kern="1200" baseline="0">
                <a:solidFill>
                  <a:schemeClr val="accent1"/>
                </a:solidFill>
                <a:latin typeface="U.S. 101" pitchFamily="2" charset="0"/>
                <a:ea typeface="Roboto" pitchFamily="2" charset="0"/>
                <a:cs typeface="+mn-cs"/>
              </a:defRPr>
            </a:lvl1pPr>
            <a:lvl2pPr marL="342900" indent="0" algn="l" defTabSz="914400" rtl="0" eaLnBrk="1" latinLnBrk="0" hangingPunct="1">
              <a:spcBef>
                <a:spcPct val="20000"/>
              </a:spcBef>
              <a:buFont typeface="Arial" panose="020B0604020202020204" pitchFamily="34" charset="0"/>
              <a:buNone/>
              <a:defRPr sz="2800" kern="1200">
                <a:solidFill>
                  <a:schemeClr val="tx1"/>
                </a:solidFill>
                <a:latin typeface="+mn-lt"/>
                <a:ea typeface="+mn-ea"/>
                <a:cs typeface="+mn-cs"/>
              </a:defRPr>
            </a:lvl2pPr>
            <a:lvl3pPr marL="685800" indent="0" algn="l" defTabSz="914400" rtl="0" eaLnBrk="1" latinLnBrk="0" hangingPunct="1">
              <a:spcBef>
                <a:spcPct val="20000"/>
              </a:spcBef>
              <a:buFont typeface="Arial" panose="020B0604020202020204" pitchFamily="34" charset="0"/>
              <a:buNone/>
              <a:defRPr sz="2400" kern="1200">
                <a:solidFill>
                  <a:schemeClr val="tx1"/>
                </a:solidFill>
                <a:latin typeface="+mn-lt"/>
                <a:ea typeface="+mn-ea"/>
                <a:cs typeface="+mn-cs"/>
              </a:defRPr>
            </a:lvl3pPr>
            <a:lvl4pPr marL="1028700" indent="0" algn="l" defTabSz="914400" rtl="0" eaLnBrk="1" latinLnBrk="0" hangingPunct="1">
              <a:spcBef>
                <a:spcPct val="20000"/>
              </a:spcBef>
              <a:buFont typeface="Arial" panose="020B0604020202020204" pitchFamily="34" charset="0"/>
              <a:buNone/>
              <a:defRPr sz="2000" kern="1200">
                <a:solidFill>
                  <a:schemeClr val="tx1"/>
                </a:solidFill>
                <a:latin typeface="+mn-lt"/>
                <a:ea typeface="+mn-ea"/>
                <a:cs typeface="+mn-cs"/>
              </a:defRPr>
            </a:lvl4pPr>
            <a:lvl5pPr marL="1371600" indent="0" algn="l" defTabSz="914400" rtl="0" eaLnBrk="1" latinLnBrk="0" hangingPunct="1">
              <a:spcBef>
                <a:spcPct val="20000"/>
              </a:spcBef>
              <a:buFont typeface="Arial" panose="020B0604020202020204" pitchFamily="34" charset="0"/>
              <a:buNone/>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altLang="zh-CN" sz="1200" b="1" dirty="0">
                <a:solidFill>
                  <a:schemeClr val="bg1"/>
                </a:solidFill>
                <a:latin typeface="Arial"/>
                <a:ea typeface="微软雅黑"/>
                <a:sym typeface="Arial"/>
              </a:rPr>
              <a:t>Add title text</a:t>
            </a:r>
            <a:endParaRPr lang="en-GB" altLang="zh-CN" sz="1200" b="1" dirty="0">
              <a:solidFill>
                <a:schemeClr val="bg1"/>
              </a:solidFill>
              <a:latin typeface="Arial"/>
              <a:ea typeface="微软雅黑"/>
              <a:sym typeface="Arial"/>
            </a:endParaRPr>
          </a:p>
        </p:txBody>
      </p:sp>
      <p:sp>
        <p:nvSpPr>
          <p:cNvPr id="39" name="Text Placeholder 12"/>
          <p:cNvSpPr txBox="1"/>
          <p:nvPr/>
        </p:nvSpPr>
        <p:spPr>
          <a:xfrm>
            <a:off x="1500186" y="1931532"/>
            <a:ext cx="1775671" cy="280178"/>
          </a:xfrm>
          <a:prstGeom prst="rect">
            <a:avLst/>
          </a:prstGeom>
        </p:spPr>
        <p:txBody>
          <a:bodyPr lIns="0" rIns="0" anchor="ctr">
            <a:noAutofit/>
          </a:bodyPr>
          <a:lstStyle>
            <a:lvl1pPr marL="0" indent="0" algn="l" defTabSz="914400" rtl="0" eaLnBrk="1" latinLnBrk="0" hangingPunct="1">
              <a:spcBef>
                <a:spcPct val="20000"/>
              </a:spcBef>
              <a:buFont typeface="Arial" panose="020B0604020202020204" pitchFamily="34" charset="0"/>
              <a:buNone/>
              <a:defRPr sz="800" b="0" kern="1200" baseline="0">
                <a:solidFill>
                  <a:sysClr val="windowText" lastClr="000000"/>
                </a:solidFill>
                <a:latin typeface="Aller Light" panose="02000503000000020004" pitchFamily="2" charset="0"/>
                <a:ea typeface="Roboto" pitchFamily="2" charset="0"/>
                <a:cs typeface="+mn-cs"/>
              </a:defRPr>
            </a:lvl1pPr>
            <a:lvl2pPr marL="342900" indent="0" algn="l" defTabSz="914400" rtl="0" eaLnBrk="1" latinLnBrk="0" hangingPunct="1">
              <a:spcBef>
                <a:spcPct val="20000"/>
              </a:spcBef>
              <a:buFont typeface="Arial" panose="020B0604020202020204" pitchFamily="34" charset="0"/>
              <a:buNone/>
              <a:defRPr sz="2800" kern="1200">
                <a:solidFill>
                  <a:schemeClr val="tx1"/>
                </a:solidFill>
                <a:latin typeface="+mn-lt"/>
                <a:ea typeface="+mn-ea"/>
                <a:cs typeface="+mn-cs"/>
              </a:defRPr>
            </a:lvl2pPr>
            <a:lvl3pPr marL="685800" indent="0" algn="l" defTabSz="914400" rtl="0" eaLnBrk="1" latinLnBrk="0" hangingPunct="1">
              <a:spcBef>
                <a:spcPct val="20000"/>
              </a:spcBef>
              <a:buFont typeface="Arial" panose="020B0604020202020204" pitchFamily="34" charset="0"/>
              <a:buNone/>
              <a:defRPr sz="2400" kern="1200">
                <a:solidFill>
                  <a:schemeClr val="tx1"/>
                </a:solidFill>
                <a:latin typeface="+mn-lt"/>
                <a:ea typeface="+mn-ea"/>
                <a:cs typeface="+mn-cs"/>
              </a:defRPr>
            </a:lvl3pPr>
            <a:lvl4pPr marL="1028700" indent="0" algn="l" defTabSz="914400" rtl="0" eaLnBrk="1" latinLnBrk="0" hangingPunct="1">
              <a:spcBef>
                <a:spcPct val="20000"/>
              </a:spcBef>
              <a:buFont typeface="Arial" panose="020B0604020202020204" pitchFamily="34" charset="0"/>
              <a:buNone/>
              <a:defRPr sz="2000" kern="1200">
                <a:solidFill>
                  <a:schemeClr val="tx1"/>
                </a:solidFill>
                <a:latin typeface="+mn-lt"/>
                <a:ea typeface="+mn-ea"/>
                <a:cs typeface="+mn-cs"/>
              </a:defRPr>
            </a:lvl4pPr>
            <a:lvl5pPr marL="1371600" indent="0" algn="l" defTabSz="914400" rtl="0" eaLnBrk="1" latinLnBrk="0" hangingPunct="1">
              <a:spcBef>
                <a:spcPct val="20000"/>
              </a:spcBef>
              <a:buFont typeface="Arial" panose="020B0604020202020204" pitchFamily="34" charset="0"/>
              <a:buNone/>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altLang="zh-CN" sz="1200" dirty="0">
                <a:solidFill>
                  <a:schemeClr val="tx1">
                    <a:lumMod val="75000"/>
                    <a:lumOff val="25000"/>
                  </a:schemeClr>
                </a:solidFill>
                <a:latin typeface="Arial"/>
                <a:ea typeface="微软雅黑"/>
                <a:sym typeface="Arial"/>
              </a:rPr>
              <a:t>Click here to add content, content to match the title. </a:t>
            </a:r>
          </a:p>
        </p:txBody>
      </p:sp>
      <p:sp>
        <p:nvSpPr>
          <p:cNvPr id="40" name="Text Placeholder 12"/>
          <p:cNvSpPr txBox="1"/>
          <p:nvPr/>
        </p:nvSpPr>
        <p:spPr>
          <a:xfrm>
            <a:off x="1500185" y="3004302"/>
            <a:ext cx="1775671" cy="280178"/>
          </a:xfrm>
          <a:prstGeom prst="rect">
            <a:avLst/>
          </a:prstGeom>
        </p:spPr>
        <p:txBody>
          <a:bodyPr lIns="0" rIns="0" anchor="ctr">
            <a:noAutofit/>
          </a:bodyPr>
          <a:lstStyle>
            <a:lvl1pPr marL="0" indent="0" algn="l" defTabSz="914400" rtl="0" eaLnBrk="1" latinLnBrk="0" hangingPunct="1">
              <a:spcBef>
                <a:spcPct val="20000"/>
              </a:spcBef>
              <a:buFont typeface="Arial" panose="020B0604020202020204" pitchFamily="34" charset="0"/>
              <a:buNone/>
              <a:defRPr sz="800" b="0" kern="1200" baseline="0">
                <a:solidFill>
                  <a:sysClr val="windowText" lastClr="000000"/>
                </a:solidFill>
                <a:latin typeface="Aller Light" panose="02000503000000020004" pitchFamily="2" charset="0"/>
                <a:ea typeface="Roboto" pitchFamily="2" charset="0"/>
                <a:cs typeface="+mn-cs"/>
              </a:defRPr>
            </a:lvl1pPr>
            <a:lvl2pPr marL="342900" indent="0" algn="l" defTabSz="914400" rtl="0" eaLnBrk="1" latinLnBrk="0" hangingPunct="1">
              <a:spcBef>
                <a:spcPct val="20000"/>
              </a:spcBef>
              <a:buFont typeface="Arial" panose="020B0604020202020204" pitchFamily="34" charset="0"/>
              <a:buNone/>
              <a:defRPr sz="2800" kern="1200">
                <a:solidFill>
                  <a:schemeClr val="tx1"/>
                </a:solidFill>
                <a:latin typeface="+mn-lt"/>
                <a:ea typeface="+mn-ea"/>
                <a:cs typeface="+mn-cs"/>
              </a:defRPr>
            </a:lvl2pPr>
            <a:lvl3pPr marL="685800" indent="0" algn="l" defTabSz="914400" rtl="0" eaLnBrk="1" latinLnBrk="0" hangingPunct="1">
              <a:spcBef>
                <a:spcPct val="20000"/>
              </a:spcBef>
              <a:buFont typeface="Arial" panose="020B0604020202020204" pitchFamily="34" charset="0"/>
              <a:buNone/>
              <a:defRPr sz="2400" kern="1200">
                <a:solidFill>
                  <a:schemeClr val="tx1"/>
                </a:solidFill>
                <a:latin typeface="+mn-lt"/>
                <a:ea typeface="+mn-ea"/>
                <a:cs typeface="+mn-cs"/>
              </a:defRPr>
            </a:lvl3pPr>
            <a:lvl4pPr marL="1028700" indent="0" algn="l" defTabSz="914400" rtl="0" eaLnBrk="1" latinLnBrk="0" hangingPunct="1">
              <a:spcBef>
                <a:spcPct val="20000"/>
              </a:spcBef>
              <a:buFont typeface="Arial" panose="020B0604020202020204" pitchFamily="34" charset="0"/>
              <a:buNone/>
              <a:defRPr sz="2000" kern="1200">
                <a:solidFill>
                  <a:schemeClr val="tx1"/>
                </a:solidFill>
                <a:latin typeface="+mn-lt"/>
                <a:ea typeface="+mn-ea"/>
                <a:cs typeface="+mn-cs"/>
              </a:defRPr>
            </a:lvl4pPr>
            <a:lvl5pPr marL="1371600" indent="0" algn="l" defTabSz="914400" rtl="0" eaLnBrk="1" latinLnBrk="0" hangingPunct="1">
              <a:spcBef>
                <a:spcPct val="20000"/>
              </a:spcBef>
              <a:buFont typeface="Arial" panose="020B0604020202020204" pitchFamily="34" charset="0"/>
              <a:buNone/>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altLang="zh-CN" sz="1200" dirty="0">
                <a:solidFill>
                  <a:schemeClr val="tx1">
                    <a:lumMod val="75000"/>
                    <a:lumOff val="25000"/>
                  </a:schemeClr>
                </a:solidFill>
                <a:latin typeface="Arial"/>
                <a:ea typeface="微软雅黑"/>
                <a:sym typeface="Arial"/>
              </a:rPr>
              <a:t>Click here to add content, content to match the title. </a:t>
            </a:r>
          </a:p>
        </p:txBody>
      </p:sp>
      <p:sp>
        <p:nvSpPr>
          <p:cNvPr id="41" name="Text Placeholder 12"/>
          <p:cNvSpPr txBox="1"/>
          <p:nvPr/>
        </p:nvSpPr>
        <p:spPr>
          <a:xfrm>
            <a:off x="1500185" y="4141859"/>
            <a:ext cx="1775671" cy="280178"/>
          </a:xfrm>
          <a:prstGeom prst="rect">
            <a:avLst/>
          </a:prstGeom>
        </p:spPr>
        <p:txBody>
          <a:bodyPr lIns="0" rIns="0" anchor="ctr">
            <a:noAutofit/>
          </a:bodyPr>
          <a:lstStyle>
            <a:lvl1pPr marL="0" indent="0" algn="l" defTabSz="914400" rtl="0" eaLnBrk="1" latinLnBrk="0" hangingPunct="1">
              <a:spcBef>
                <a:spcPct val="20000"/>
              </a:spcBef>
              <a:buFont typeface="Arial" panose="020B0604020202020204" pitchFamily="34" charset="0"/>
              <a:buNone/>
              <a:defRPr sz="800" b="0" kern="1200" baseline="0">
                <a:solidFill>
                  <a:sysClr val="windowText" lastClr="000000"/>
                </a:solidFill>
                <a:latin typeface="Aller Light" panose="02000503000000020004" pitchFamily="2" charset="0"/>
                <a:ea typeface="Roboto" pitchFamily="2" charset="0"/>
                <a:cs typeface="+mn-cs"/>
              </a:defRPr>
            </a:lvl1pPr>
            <a:lvl2pPr marL="342900" indent="0" algn="l" defTabSz="914400" rtl="0" eaLnBrk="1" latinLnBrk="0" hangingPunct="1">
              <a:spcBef>
                <a:spcPct val="20000"/>
              </a:spcBef>
              <a:buFont typeface="Arial" panose="020B0604020202020204" pitchFamily="34" charset="0"/>
              <a:buNone/>
              <a:defRPr sz="2800" kern="1200">
                <a:solidFill>
                  <a:schemeClr val="tx1"/>
                </a:solidFill>
                <a:latin typeface="+mn-lt"/>
                <a:ea typeface="+mn-ea"/>
                <a:cs typeface="+mn-cs"/>
              </a:defRPr>
            </a:lvl2pPr>
            <a:lvl3pPr marL="685800" indent="0" algn="l" defTabSz="914400" rtl="0" eaLnBrk="1" latinLnBrk="0" hangingPunct="1">
              <a:spcBef>
                <a:spcPct val="20000"/>
              </a:spcBef>
              <a:buFont typeface="Arial" panose="020B0604020202020204" pitchFamily="34" charset="0"/>
              <a:buNone/>
              <a:defRPr sz="2400" kern="1200">
                <a:solidFill>
                  <a:schemeClr val="tx1"/>
                </a:solidFill>
                <a:latin typeface="+mn-lt"/>
                <a:ea typeface="+mn-ea"/>
                <a:cs typeface="+mn-cs"/>
              </a:defRPr>
            </a:lvl3pPr>
            <a:lvl4pPr marL="1028700" indent="0" algn="l" defTabSz="914400" rtl="0" eaLnBrk="1" latinLnBrk="0" hangingPunct="1">
              <a:spcBef>
                <a:spcPct val="20000"/>
              </a:spcBef>
              <a:buFont typeface="Arial" panose="020B0604020202020204" pitchFamily="34" charset="0"/>
              <a:buNone/>
              <a:defRPr sz="2000" kern="1200">
                <a:solidFill>
                  <a:schemeClr val="tx1"/>
                </a:solidFill>
                <a:latin typeface="+mn-lt"/>
                <a:ea typeface="+mn-ea"/>
                <a:cs typeface="+mn-cs"/>
              </a:defRPr>
            </a:lvl4pPr>
            <a:lvl5pPr marL="1371600" indent="0" algn="l" defTabSz="914400" rtl="0" eaLnBrk="1" latinLnBrk="0" hangingPunct="1">
              <a:spcBef>
                <a:spcPct val="20000"/>
              </a:spcBef>
              <a:buFont typeface="Arial" panose="020B0604020202020204" pitchFamily="34" charset="0"/>
              <a:buNone/>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altLang="zh-CN" sz="1200" dirty="0">
                <a:solidFill>
                  <a:schemeClr val="tx1">
                    <a:lumMod val="75000"/>
                    <a:lumOff val="25000"/>
                  </a:schemeClr>
                </a:solidFill>
                <a:latin typeface="Arial"/>
                <a:ea typeface="微软雅黑"/>
                <a:sym typeface="Arial"/>
              </a:rPr>
              <a:t>Click here to add content, content to match the title. </a:t>
            </a:r>
          </a:p>
        </p:txBody>
      </p:sp>
      <p:sp>
        <p:nvSpPr>
          <p:cNvPr id="42" name="Text Placeholder 12"/>
          <p:cNvSpPr txBox="1"/>
          <p:nvPr/>
        </p:nvSpPr>
        <p:spPr>
          <a:xfrm>
            <a:off x="5940153" y="1968806"/>
            <a:ext cx="1682418" cy="120809"/>
          </a:xfrm>
          <a:prstGeom prst="rect">
            <a:avLst/>
          </a:prstGeom>
        </p:spPr>
        <p:txBody>
          <a:bodyPr lIns="0" rIns="0" anchor="ctr">
            <a:noAutofit/>
          </a:bodyPr>
          <a:lstStyle>
            <a:lvl1pPr marL="0" indent="0" algn="r" defTabSz="914400" rtl="0" eaLnBrk="1" latinLnBrk="0" hangingPunct="1">
              <a:spcBef>
                <a:spcPct val="20000"/>
              </a:spcBef>
              <a:buFont typeface="Arial" panose="020B0604020202020204" pitchFamily="34" charset="0"/>
              <a:buNone/>
              <a:defRPr sz="800" b="0" kern="1200" baseline="0">
                <a:solidFill>
                  <a:sysClr val="windowText" lastClr="000000"/>
                </a:solidFill>
                <a:latin typeface="Aller Light" panose="02000503000000020004" pitchFamily="2" charset="0"/>
                <a:ea typeface="Roboto" pitchFamily="2" charset="0"/>
                <a:cs typeface="+mn-cs"/>
              </a:defRPr>
            </a:lvl1pPr>
            <a:lvl2pPr marL="342900" indent="0" algn="l" defTabSz="914400" rtl="0" eaLnBrk="1" latinLnBrk="0" hangingPunct="1">
              <a:spcBef>
                <a:spcPct val="20000"/>
              </a:spcBef>
              <a:buFont typeface="Arial" panose="020B0604020202020204" pitchFamily="34" charset="0"/>
              <a:buNone/>
              <a:defRPr sz="2800" kern="1200">
                <a:solidFill>
                  <a:schemeClr val="tx1"/>
                </a:solidFill>
                <a:latin typeface="+mn-lt"/>
                <a:ea typeface="+mn-ea"/>
                <a:cs typeface="+mn-cs"/>
              </a:defRPr>
            </a:lvl2pPr>
            <a:lvl3pPr marL="685800" indent="0" algn="l" defTabSz="914400" rtl="0" eaLnBrk="1" latinLnBrk="0" hangingPunct="1">
              <a:spcBef>
                <a:spcPct val="20000"/>
              </a:spcBef>
              <a:buFont typeface="Arial" panose="020B0604020202020204" pitchFamily="34" charset="0"/>
              <a:buNone/>
              <a:defRPr sz="2400" kern="1200">
                <a:solidFill>
                  <a:schemeClr val="tx1"/>
                </a:solidFill>
                <a:latin typeface="+mn-lt"/>
                <a:ea typeface="+mn-ea"/>
                <a:cs typeface="+mn-cs"/>
              </a:defRPr>
            </a:lvl3pPr>
            <a:lvl4pPr marL="1028700" indent="0" algn="l" defTabSz="914400" rtl="0" eaLnBrk="1" latinLnBrk="0" hangingPunct="1">
              <a:spcBef>
                <a:spcPct val="20000"/>
              </a:spcBef>
              <a:buFont typeface="Arial" panose="020B0604020202020204" pitchFamily="34" charset="0"/>
              <a:buNone/>
              <a:defRPr sz="2000" kern="1200">
                <a:solidFill>
                  <a:schemeClr val="tx1"/>
                </a:solidFill>
                <a:latin typeface="+mn-lt"/>
                <a:ea typeface="+mn-ea"/>
                <a:cs typeface="+mn-cs"/>
              </a:defRPr>
            </a:lvl4pPr>
            <a:lvl5pPr marL="1371600" indent="0" algn="l" defTabSz="914400" rtl="0" eaLnBrk="1" latinLnBrk="0" hangingPunct="1">
              <a:spcBef>
                <a:spcPct val="20000"/>
              </a:spcBef>
              <a:buFont typeface="Arial" panose="020B0604020202020204" pitchFamily="34" charset="0"/>
              <a:buNone/>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altLang="zh-CN" sz="1200" dirty="0">
                <a:solidFill>
                  <a:schemeClr val="tx1">
                    <a:lumMod val="75000"/>
                    <a:lumOff val="25000"/>
                  </a:schemeClr>
                </a:solidFill>
                <a:latin typeface="Arial"/>
                <a:ea typeface="微软雅黑"/>
                <a:sym typeface="Arial"/>
              </a:rPr>
              <a:t>Click here to add content, content to match the title. </a:t>
            </a:r>
          </a:p>
        </p:txBody>
      </p:sp>
      <p:sp>
        <p:nvSpPr>
          <p:cNvPr id="43" name="Text Placeholder 12"/>
          <p:cNvSpPr txBox="1"/>
          <p:nvPr/>
        </p:nvSpPr>
        <p:spPr>
          <a:xfrm>
            <a:off x="5940152" y="3041576"/>
            <a:ext cx="1682418" cy="120809"/>
          </a:xfrm>
          <a:prstGeom prst="rect">
            <a:avLst/>
          </a:prstGeom>
        </p:spPr>
        <p:txBody>
          <a:bodyPr lIns="0" rIns="0" anchor="ctr">
            <a:noAutofit/>
          </a:bodyPr>
          <a:lstStyle>
            <a:lvl1pPr marL="0" indent="0" algn="r" defTabSz="914400" rtl="0" eaLnBrk="1" latinLnBrk="0" hangingPunct="1">
              <a:spcBef>
                <a:spcPct val="20000"/>
              </a:spcBef>
              <a:buFont typeface="Arial" panose="020B0604020202020204" pitchFamily="34" charset="0"/>
              <a:buNone/>
              <a:defRPr sz="800" b="0" kern="1200" baseline="0">
                <a:solidFill>
                  <a:sysClr val="windowText" lastClr="000000"/>
                </a:solidFill>
                <a:latin typeface="Aller Light" panose="02000503000000020004" pitchFamily="2" charset="0"/>
                <a:ea typeface="Roboto" pitchFamily="2" charset="0"/>
                <a:cs typeface="+mn-cs"/>
              </a:defRPr>
            </a:lvl1pPr>
            <a:lvl2pPr marL="342900" indent="0" algn="l" defTabSz="914400" rtl="0" eaLnBrk="1" latinLnBrk="0" hangingPunct="1">
              <a:spcBef>
                <a:spcPct val="20000"/>
              </a:spcBef>
              <a:buFont typeface="Arial" panose="020B0604020202020204" pitchFamily="34" charset="0"/>
              <a:buNone/>
              <a:defRPr sz="2800" kern="1200">
                <a:solidFill>
                  <a:schemeClr val="tx1"/>
                </a:solidFill>
                <a:latin typeface="+mn-lt"/>
                <a:ea typeface="+mn-ea"/>
                <a:cs typeface="+mn-cs"/>
              </a:defRPr>
            </a:lvl2pPr>
            <a:lvl3pPr marL="685800" indent="0" algn="l" defTabSz="914400" rtl="0" eaLnBrk="1" latinLnBrk="0" hangingPunct="1">
              <a:spcBef>
                <a:spcPct val="20000"/>
              </a:spcBef>
              <a:buFont typeface="Arial" panose="020B0604020202020204" pitchFamily="34" charset="0"/>
              <a:buNone/>
              <a:defRPr sz="2400" kern="1200">
                <a:solidFill>
                  <a:schemeClr val="tx1"/>
                </a:solidFill>
                <a:latin typeface="+mn-lt"/>
                <a:ea typeface="+mn-ea"/>
                <a:cs typeface="+mn-cs"/>
              </a:defRPr>
            </a:lvl3pPr>
            <a:lvl4pPr marL="1028700" indent="0" algn="l" defTabSz="914400" rtl="0" eaLnBrk="1" latinLnBrk="0" hangingPunct="1">
              <a:spcBef>
                <a:spcPct val="20000"/>
              </a:spcBef>
              <a:buFont typeface="Arial" panose="020B0604020202020204" pitchFamily="34" charset="0"/>
              <a:buNone/>
              <a:defRPr sz="2000" kern="1200">
                <a:solidFill>
                  <a:schemeClr val="tx1"/>
                </a:solidFill>
                <a:latin typeface="+mn-lt"/>
                <a:ea typeface="+mn-ea"/>
                <a:cs typeface="+mn-cs"/>
              </a:defRPr>
            </a:lvl4pPr>
            <a:lvl5pPr marL="1371600" indent="0" algn="l" defTabSz="914400" rtl="0" eaLnBrk="1" latinLnBrk="0" hangingPunct="1">
              <a:spcBef>
                <a:spcPct val="20000"/>
              </a:spcBef>
              <a:buFont typeface="Arial" panose="020B0604020202020204" pitchFamily="34" charset="0"/>
              <a:buNone/>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altLang="zh-CN" sz="1200" dirty="0">
                <a:solidFill>
                  <a:schemeClr val="tx1">
                    <a:lumMod val="75000"/>
                    <a:lumOff val="25000"/>
                  </a:schemeClr>
                </a:solidFill>
                <a:latin typeface="Arial"/>
                <a:ea typeface="微软雅黑"/>
                <a:sym typeface="Arial"/>
              </a:rPr>
              <a:t>Click here to add content, content to match the title. </a:t>
            </a:r>
          </a:p>
        </p:txBody>
      </p:sp>
      <p:sp>
        <p:nvSpPr>
          <p:cNvPr id="44" name="Text Placeholder 12"/>
          <p:cNvSpPr txBox="1"/>
          <p:nvPr/>
        </p:nvSpPr>
        <p:spPr>
          <a:xfrm>
            <a:off x="5940152" y="4179133"/>
            <a:ext cx="1682418" cy="120809"/>
          </a:xfrm>
          <a:prstGeom prst="rect">
            <a:avLst/>
          </a:prstGeom>
        </p:spPr>
        <p:txBody>
          <a:bodyPr lIns="0" rIns="0" anchor="ctr">
            <a:noAutofit/>
          </a:bodyPr>
          <a:lstStyle>
            <a:lvl1pPr marL="0" indent="0" algn="r" defTabSz="914400" rtl="0" eaLnBrk="1" latinLnBrk="0" hangingPunct="1">
              <a:spcBef>
                <a:spcPct val="20000"/>
              </a:spcBef>
              <a:buFont typeface="Arial" panose="020B0604020202020204" pitchFamily="34" charset="0"/>
              <a:buNone/>
              <a:defRPr sz="800" b="0" kern="1200" baseline="0">
                <a:solidFill>
                  <a:sysClr val="windowText" lastClr="000000"/>
                </a:solidFill>
                <a:latin typeface="Aller Light" panose="02000503000000020004" pitchFamily="2" charset="0"/>
                <a:ea typeface="Roboto" pitchFamily="2" charset="0"/>
                <a:cs typeface="+mn-cs"/>
              </a:defRPr>
            </a:lvl1pPr>
            <a:lvl2pPr marL="342900" indent="0" algn="l" defTabSz="914400" rtl="0" eaLnBrk="1" latinLnBrk="0" hangingPunct="1">
              <a:spcBef>
                <a:spcPct val="20000"/>
              </a:spcBef>
              <a:buFont typeface="Arial" panose="020B0604020202020204" pitchFamily="34" charset="0"/>
              <a:buNone/>
              <a:defRPr sz="2800" kern="1200">
                <a:solidFill>
                  <a:schemeClr val="tx1"/>
                </a:solidFill>
                <a:latin typeface="+mn-lt"/>
                <a:ea typeface="+mn-ea"/>
                <a:cs typeface="+mn-cs"/>
              </a:defRPr>
            </a:lvl2pPr>
            <a:lvl3pPr marL="685800" indent="0" algn="l" defTabSz="914400" rtl="0" eaLnBrk="1" latinLnBrk="0" hangingPunct="1">
              <a:spcBef>
                <a:spcPct val="20000"/>
              </a:spcBef>
              <a:buFont typeface="Arial" panose="020B0604020202020204" pitchFamily="34" charset="0"/>
              <a:buNone/>
              <a:defRPr sz="2400" kern="1200">
                <a:solidFill>
                  <a:schemeClr val="tx1"/>
                </a:solidFill>
                <a:latin typeface="+mn-lt"/>
                <a:ea typeface="+mn-ea"/>
                <a:cs typeface="+mn-cs"/>
              </a:defRPr>
            </a:lvl3pPr>
            <a:lvl4pPr marL="1028700" indent="0" algn="l" defTabSz="914400" rtl="0" eaLnBrk="1" latinLnBrk="0" hangingPunct="1">
              <a:spcBef>
                <a:spcPct val="20000"/>
              </a:spcBef>
              <a:buFont typeface="Arial" panose="020B0604020202020204" pitchFamily="34" charset="0"/>
              <a:buNone/>
              <a:defRPr sz="2000" kern="1200">
                <a:solidFill>
                  <a:schemeClr val="tx1"/>
                </a:solidFill>
                <a:latin typeface="+mn-lt"/>
                <a:ea typeface="+mn-ea"/>
                <a:cs typeface="+mn-cs"/>
              </a:defRPr>
            </a:lvl4pPr>
            <a:lvl5pPr marL="1371600" indent="0" algn="l" defTabSz="914400" rtl="0" eaLnBrk="1" latinLnBrk="0" hangingPunct="1">
              <a:spcBef>
                <a:spcPct val="20000"/>
              </a:spcBef>
              <a:buFont typeface="Arial" panose="020B0604020202020204" pitchFamily="34" charset="0"/>
              <a:buNone/>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altLang="zh-CN" sz="1200" dirty="0">
                <a:solidFill>
                  <a:schemeClr val="tx1">
                    <a:lumMod val="75000"/>
                    <a:lumOff val="25000"/>
                  </a:schemeClr>
                </a:solidFill>
                <a:latin typeface="Arial"/>
                <a:ea typeface="微软雅黑"/>
                <a:sym typeface="Arial"/>
              </a:rPr>
              <a:t>Click here to add content, content to match the title. </a:t>
            </a:r>
          </a:p>
        </p:txBody>
      </p:sp>
      <p:grpSp>
        <p:nvGrpSpPr>
          <p:cNvPr id="52" name="组合 51"/>
          <p:cNvGrpSpPr/>
          <p:nvPr/>
        </p:nvGrpSpPr>
        <p:grpSpPr>
          <a:xfrm>
            <a:off x="3566899" y="1677917"/>
            <a:ext cx="1997947" cy="1997946"/>
            <a:chOff x="3566899" y="1605909"/>
            <a:chExt cx="1997947" cy="1997946"/>
          </a:xfrm>
        </p:grpSpPr>
        <p:sp>
          <p:nvSpPr>
            <p:cNvPr id="30" name="Shape 551"/>
            <p:cNvSpPr/>
            <p:nvPr/>
          </p:nvSpPr>
          <p:spPr>
            <a:xfrm>
              <a:off x="3566899" y="1605909"/>
              <a:ext cx="1997947" cy="1997946"/>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w="12700">
              <a:miter lim="400000"/>
            </a:ln>
          </p:spPr>
          <p:txBody>
            <a:bodyPr lIns="38100" tIns="38100" rIns="38100" bIns="38100" anchor="ctr"/>
            <a:lstStyle/>
            <a:p>
              <a:pPr lvl="0" algn="l">
                <a:spcBef>
                  <a:spcPts val="3375"/>
                </a:spcBef>
                <a:defRPr sz="2500">
                  <a:latin typeface="Aller Light"/>
                  <a:ea typeface="Aller Light"/>
                  <a:cs typeface="Aller Light"/>
                  <a:sym typeface="Aller Light"/>
                </a:defRPr>
              </a:pPr>
              <a:endParaRPr>
                <a:latin typeface="Arial"/>
                <a:ea typeface="微软雅黑"/>
                <a:sym typeface="Arial"/>
              </a:endParaRPr>
            </a:p>
          </p:txBody>
        </p:sp>
        <p:sp>
          <p:nvSpPr>
            <p:cNvPr id="45" name="椭圆 44"/>
            <p:cNvSpPr/>
            <p:nvPr/>
          </p:nvSpPr>
          <p:spPr>
            <a:xfrm>
              <a:off x="3699991" y="1747171"/>
              <a:ext cx="1728790" cy="1728790"/>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accent1"/>
                  </a:solidFill>
                  <a:latin typeface="Arial"/>
                  <a:ea typeface="微软雅黑"/>
                  <a:sym typeface="Arial"/>
                </a:rPr>
                <a:t>Add</a:t>
              </a:r>
            </a:p>
            <a:p>
              <a:pPr algn="ctr"/>
              <a:r>
                <a:rPr lang="en-US" altLang="zh-CN" b="1" dirty="0">
                  <a:solidFill>
                    <a:schemeClr val="accent1"/>
                  </a:solidFill>
                  <a:latin typeface="Arial"/>
                  <a:ea typeface="微软雅黑"/>
                  <a:sym typeface="Arial"/>
                </a:rPr>
                <a:t>Title text </a:t>
              </a:r>
              <a:endParaRPr lang="zh-CN" altLang="en-US" b="1" dirty="0">
                <a:solidFill>
                  <a:schemeClr val="accent1"/>
                </a:solidFill>
                <a:latin typeface="Arial"/>
                <a:ea typeface="微软雅黑"/>
                <a:sym typeface="Arial"/>
              </a:endParaRPr>
            </a:p>
          </p:txBody>
        </p:sp>
      </p:grpSp>
    </p:spTree>
  </p:cSld>
  <p:clrMapOvr>
    <a:masterClrMapping/>
  </p:clrMapOvr>
  <mc:AlternateContent xmlns:mc="http://schemas.openxmlformats.org/markup-compatibility/2006" xmlns:p14="http://schemas.microsoft.com/office/powerpoint/2010/main">
    <mc:Choice Requires="p14">
      <p:transition spd="slow" p14:dur="2000" advClick="0" advTm="0"/>
    </mc:Choice>
    <mc:Fallback xmlns="">
      <p:transition spd="slow" advClick="0"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1" nodeType="afterEffect">
                                  <p:stCondLst>
                                    <p:cond delay="0"/>
                                  </p:stCondLst>
                                  <p:iterate type="lt">
                                    <p:tmPct val="10000"/>
                                  </p:iterate>
                                  <p:childTnLst>
                                    <p:set>
                                      <p:cBhvr>
                                        <p:cTn id="6" dur="1" fill="hold">
                                          <p:stCondLst>
                                            <p:cond delay="0"/>
                                          </p:stCondLst>
                                        </p:cTn>
                                        <p:tgtEl>
                                          <p:spTgt spid="31"/>
                                        </p:tgtEl>
                                        <p:attrNameLst>
                                          <p:attrName>style.visibility</p:attrName>
                                        </p:attrNameLst>
                                      </p:cBhvr>
                                      <p:to>
                                        <p:strVal val="visible"/>
                                      </p:to>
                                    </p:set>
                                    <p:anim calcmode="lin" valueType="num">
                                      <p:cBhvr>
                                        <p:cTn id="7" dur="500" fill="hold"/>
                                        <p:tgtEl>
                                          <p:spTgt spid="31"/>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1"/>
                                        </p:tgtEl>
                                        <p:attrNameLst>
                                          <p:attrName>ppt_y</p:attrName>
                                        </p:attrNameLst>
                                      </p:cBhvr>
                                      <p:tavLst>
                                        <p:tav tm="0">
                                          <p:val>
                                            <p:strVal val="#ppt_y"/>
                                          </p:val>
                                        </p:tav>
                                        <p:tav tm="100000">
                                          <p:val>
                                            <p:strVal val="#ppt_y"/>
                                          </p:val>
                                        </p:tav>
                                      </p:tavLst>
                                    </p:anim>
                                    <p:anim calcmode="lin" valueType="num">
                                      <p:cBhvr>
                                        <p:cTn id="9" dur="500" fill="hold"/>
                                        <p:tgtEl>
                                          <p:spTgt spid="31"/>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1"/>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1"/>
                                        </p:tgtEl>
                                      </p:cBhvr>
                                    </p:animEffect>
                                  </p:childTnLst>
                                </p:cTn>
                              </p:par>
                            </p:childTnLst>
                          </p:cTn>
                        </p:par>
                        <p:par>
                          <p:cTn id="12" fill="hold">
                            <p:stCondLst>
                              <p:cond delay="1050"/>
                            </p:stCondLst>
                            <p:childTnLst>
                              <p:par>
                                <p:cTn id="13" presetID="53" presetClass="entr" presetSubtype="16" fill="hold" nodeType="afterEffect">
                                  <p:stCondLst>
                                    <p:cond delay="0"/>
                                  </p:stCondLst>
                                  <p:childTnLst>
                                    <p:set>
                                      <p:cBhvr>
                                        <p:cTn id="14" dur="1" fill="hold">
                                          <p:stCondLst>
                                            <p:cond delay="0"/>
                                          </p:stCondLst>
                                        </p:cTn>
                                        <p:tgtEl>
                                          <p:spTgt spid="52"/>
                                        </p:tgtEl>
                                        <p:attrNameLst>
                                          <p:attrName>style.visibility</p:attrName>
                                        </p:attrNameLst>
                                      </p:cBhvr>
                                      <p:to>
                                        <p:strVal val="visible"/>
                                      </p:to>
                                    </p:set>
                                    <p:anim calcmode="lin" valueType="num">
                                      <p:cBhvr>
                                        <p:cTn id="15" dur="500" fill="hold"/>
                                        <p:tgtEl>
                                          <p:spTgt spid="52"/>
                                        </p:tgtEl>
                                        <p:attrNameLst>
                                          <p:attrName>ppt_w</p:attrName>
                                        </p:attrNameLst>
                                      </p:cBhvr>
                                      <p:tavLst>
                                        <p:tav tm="0">
                                          <p:val>
                                            <p:fltVal val="0"/>
                                          </p:val>
                                        </p:tav>
                                        <p:tav tm="100000">
                                          <p:val>
                                            <p:strVal val="#ppt_w"/>
                                          </p:val>
                                        </p:tav>
                                      </p:tavLst>
                                    </p:anim>
                                    <p:anim calcmode="lin" valueType="num">
                                      <p:cBhvr>
                                        <p:cTn id="16" dur="500" fill="hold"/>
                                        <p:tgtEl>
                                          <p:spTgt spid="52"/>
                                        </p:tgtEl>
                                        <p:attrNameLst>
                                          <p:attrName>ppt_h</p:attrName>
                                        </p:attrNameLst>
                                      </p:cBhvr>
                                      <p:tavLst>
                                        <p:tav tm="0">
                                          <p:val>
                                            <p:fltVal val="0"/>
                                          </p:val>
                                        </p:tav>
                                        <p:tav tm="100000">
                                          <p:val>
                                            <p:strVal val="#ppt_h"/>
                                          </p:val>
                                        </p:tav>
                                      </p:tavLst>
                                    </p:anim>
                                    <p:animEffect transition="in" filter="fade">
                                      <p:cBhvr>
                                        <p:cTn id="17" dur="500"/>
                                        <p:tgtEl>
                                          <p:spTgt spid="52"/>
                                        </p:tgtEl>
                                      </p:cBhvr>
                                    </p:animEffect>
                                  </p:childTnLst>
                                </p:cTn>
                              </p:par>
                            </p:childTnLst>
                          </p:cTn>
                        </p:par>
                        <p:par>
                          <p:cTn id="18" fill="hold">
                            <p:stCondLst>
                              <p:cond delay="1550"/>
                            </p:stCondLst>
                            <p:childTnLst>
                              <p:par>
                                <p:cTn id="19" presetID="22" presetClass="entr" presetSubtype="2" fill="hold" nodeType="after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wipe(right)">
                                      <p:cBhvr>
                                        <p:cTn id="21" dur="500"/>
                                        <p:tgtEl>
                                          <p:spTgt spid="15"/>
                                        </p:tgtEl>
                                      </p:cBhvr>
                                    </p:animEffect>
                                  </p:childTnLst>
                                </p:cTn>
                              </p:par>
                            </p:childTnLst>
                          </p:cTn>
                        </p:par>
                        <p:par>
                          <p:cTn id="22" fill="hold">
                            <p:stCondLst>
                              <p:cond delay="2050"/>
                            </p:stCondLst>
                            <p:childTnLst>
                              <p:par>
                                <p:cTn id="23" presetID="10" presetClass="entr" presetSubtype="0" fill="hold" grpId="0" nodeType="afterEffect">
                                  <p:stCondLst>
                                    <p:cond delay="0"/>
                                  </p:stCondLst>
                                  <p:childTnLst>
                                    <p:set>
                                      <p:cBhvr>
                                        <p:cTn id="24" dur="1" fill="hold">
                                          <p:stCondLst>
                                            <p:cond delay="0"/>
                                          </p:stCondLst>
                                        </p:cTn>
                                        <p:tgtEl>
                                          <p:spTgt spid="32">
                                            <p:txEl>
                                              <p:pRg st="0" end="0"/>
                                            </p:txEl>
                                          </p:spTgt>
                                        </p:tgtEl>
                                        <p:attrNameLst>
                                          <p:attrName>style.visibility</p:attrName>
                                        </p:attrNameLst>
                                      </p:cBhvr>
                                      <p:to>
                                        <p:strVal val="visible"/>
                                      </p:to>
                                    </p:set>
                                    <p:animEffect transition="in" filter="fade">
                                      <p:cBhvr>
                                        <p:cTn id="25" dur="500"/>
                                        <p:tgtEl>
                                          <p:spTgt spid="32">
                                            <p:txEl>
                                              <p:pRg st="0" end="0"/>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24"/>
                                        </p:tgtEl>
                                        <p:attrNameLst>
                                          <p:attrName>style.visibility</p:attrName>
                                        </p:attrNameLst>
                                      </p:cBhvr>
                                      <p:to>
                                        <p:strVal val="visible"/>
                                      </p:to>
                                    </p:set>
                                    <p:animEffect transition="in" filter="fade">
                                      <p:cBhvr>
                                        <p:cTn id="28" dur="500"/>
                                        <p:tgtEl>
                                          <p:spTgt spid="24"/>
                                        </p:tgtEl>
                                      </p:cBhvr>
                                    </p:animEffect>
                                  </p:childTnLst>
                                </p:cTn>
                              </p:par>
                            </p:childTnLst>
                          </p:cTn>
                        </p:par>
                        <p:par>
                          <p:cTn id="29" fill="hold">
                            <p:stCondLst>
                              <p:cond delay="2550"/>
                            </p:stCondLst>
                            <p:childTnLst>
                              <p:par>
                                <p:cTn id="30" presetID="10" presetClass="entr" presetSubtype="0" fill="hold" grpId="0" nodeType="afterEffect">
                                  <p:stCondLst>
                                    <p:cond delay="0"/>
                                  </p:stCondLst>
                                  <p:childTnLst>
                                    <p:set>
                                      <p:cBhvr>
                                        <p:cTn id="31" dur="1" fill="hold">
                                          <p:stCondLst>
                                            <p:cond delay="0"/>
                                          </p:stCondLst>
                                        </p:cTn>
                                        <p:tgtEl>
                                          <p:spTgt spid="39">
                                            <p:txEl>
                                              <p:pRg st="0" end="0"/>
                                            </p:txEl>
                                          </p:spTgt>
                                        </p:tgtEl>
                                        <p:attrNameLst>
                                          <p:attrName>style.visibility</p:attrName>
                                        </p:attrNameLst>
                                      </p:cBhvr>
                                      <p:to>
                                        <p:strVal val="visible"/>
                                      </p:to>
                                    </p:set>
                                    <p:animEffect transition="in" filter="fade">
                                      <p:cBhvr>
                                        <p:cTn id="32" dur="500"/>
                                        <p:tgtEl>
                                          <p:spTgt spid="39">
                                            <p:txEl>
                                              <p:pRg st="0" end="0"/>
                                            </p:txEl>
                                          </p:spTgt>
                                        </p:tgtEl>
                                      </p:cBhvr>
                                    </p:animEffect>
                                  </p:childTnLst>
                                </p:cTn>
                              </p:par>
                            </p:childTnLst>
                          </p:cTn>
                        </p:par>
                        <p:par>
                          <p:cTn id="33" fill="hold">
                            <p:stCondLst>
                              <p:cond delay="3050"/>
                            </p:stCondLst>
                            <p:childTnLst>
                              <p:par>
                                <p:cTn id="34" presetID="22" presetClass="entr" presetSubtype="2" fill="hold" nodeType="afterEffect">
                                  <p:stCondLst>
                                    <p:cond delay="0"/>
                                  </p:stCondLst>
                                  <p:childTnLst>
                                    <p:set>
                                      <p:cBhvr>
                                        <p:cTn id="35" dur="1" fill="hold">
                                          <p:stCondLst>
                                            <p:cond delay="0"/>
                                          </p:stCondLst>
                                        </p:cTn>
                                        <p:tgtEl>
                                          <p:spTgt spid="9"/>
                                        </p:tgtEl>
                                        <p:attrNameLst>
                                          <p:attrName>style.visibility</p:attrName>
                                        </p:attrNameLst>
                                      </p:cBhvr>
                                      <p:to>
                                        <p:strVal val="visible"/>
                                      </p:to>
                                    </p:set>
                                    <p:animEffect transition="in" filter="wipe(right)">
                                      <p:cBhvr>
                                        <p:cTn id="36" dur="500"/>
                                        <p:tgtEl>
                                          <p:spTgt spid="9"/>
                                        </p:tgtEl>
                                      </p:cBhvr>
                                    </p:animEffect>
                                  </p:childTnLst>
                                </p:cTn>
                              </p:par>
                            </p:childTnLst>
                          </p:cTn>
                        </p:par>
                        <p:par>
                          <p:cTn id="37" fill="hold">
                            <p:stCondLst>
                              <p:cond delay="3550"/>
                            </p:stCondLst>
                            <p:childTnLst>
                              <p:par>
                                <p:cTn id="38" presetID="10" presetClass="entr" presetSubtype="0" fill="hold" grpId="0" nodeType="afterEffect">
                                  <p:stCondLst>
                                    <p:cond delay="0"/>
                                  </p:stCondLst>
                                  <p:childTnLst>
                                    <p:set>
                                      <p:cBhvr>
                                        <p:cTn id="39" dur="1" fill="hold">
                                          <p:stCondLst>
                                            <p:cond delay="0"/>
                                          </p:stCondLst>
                                        </p:cTn>
                                        <p:tgtEl>
                                          <p:spTgt spid="34">
                                            <p:txEl>
                                              <p:pRg st="0" end="0"/>
                                            </p:txEl>
                                          </p:spTgt>
                                        </p:tgtEl>
                                        <p:attrNameLst>
                                          <p:attrName>style.visibility</p:attrName>
                                        </p:attrNameLst>
                                      </p:cBhvr>
                                      <p:to>
                                        <p:strVal val="visible"/>
                                      </p:to>
                                    </p:set>
                                    <p:animEffect transition="in" filter="fade">
                                      <p:cBhvr>
                                        <p:cTn id="40" dur="500"/>
                                        <p:tgtEl>
                                          <p:spTgt spid="34">
                                            <p:txEl>
                                              <p:pRg st="0" end="0"/>
                                            </p:txEl>
                                          </p:spTgt>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25"/>
                                        </p:tgtEl>
                                        <p:attrNameLst>
                                          <p:attrName>style.visibility</p:attrName>
                                        </p:attrNameLst>
                                      </p:cBhvr>
                                      <p:to>
                                        <p:strVal val="visible"/>
                                      </p:to>
                                    </p:set>
                                    <p:animEffect transition="in" filter="fade">
                                      <p:cBhvr>
                                        <p:cTn id="43" dur="500"/>
                                        <p:tgtEl>
                                          <p:spTgt spid="25"/>
                                        </p:tgtEl>
                                      </p:cBhvr>
                                    </p:animEffect>
                                  </p:childTnLst>
                                </p:cTn>
                              </p:par>
                            </p:childTnLst>
                          </p:cTn>
                        </p:par>
                        <p:par>
                          <p:cTn id="44" fill="hold">
                            <p:stCondLst>
                              <p:cond delay="4050"/>
                            </p:stCondLst>
                            <p:childTnLst>
                              <p:par>
                                <p:cTn id="45" presetID="10" presetClass="entr" presetSubtype="0" fill="hold" grpId="0" nodeType="afterEffect">
                                  <p:stCondLst>
                                    <p:cond delay="0"/>
                                  </p:stCondLst>
                                  <p:childTnLst>
                                    <p:set>
                                      <p:cBhvr>
                                        <p:cTn id="46" dur="1" fill="hold">
                                          <p:stCondLst>
                                            <p:cond delay="0"/>
                                          </p:stCondLst>
                                        </p:cTn>
                                        <p:tgtEl>
                                          <p:spTgt spid="40">
                                            <p:txEl>
                                              <p:pRg st="0" end="0"/>
                                            </p:txEl>
                                          </p:spTgt>
                                        </p:tgtEl>
                                        <p:attrNameLst>
                                          <p:attrName>style.visibility</p:attrName>
                                        </p:attrNameLst>
                                      </p:cBhvr>
                                      <p:to>
                                        <p:strVal val="visible"/>
                                      </p:to>
                                    </p:set>
                                    <p:animEffect transition="in" filter="fade">
                                      <p:cBhvr>
                                        <p:cTn id="47" dur="500"/>
                                        <p:tgtEl>
                                          <p:spTgt spid="40">
                                            <p:txEl>
                                              <p:pRg st="0" end="0"/>
                                            </p:txEl>
                                          </p:spTgt>
                                        </p:tgtEl>
                                      </p:cBhvr>
                                    </p:animEffect>
                                  </p:childTnLst>
                                </p:cTn>
                              </p:par>
                            </p:childTnLst>
                          </p:cTn>
                        </p:par>
                        <p:par>
                          <p:cTn id="48" fill="hold">
                            <p:stCondLst>
                              <p:cond delay="4550"/>
                            </p:stCondLst>
                            <p:childTnLst>
                              <p:par>
                                <p:cTn id="49" presetID="22" presetClass="entr" presetSubtype="2" fill="hold" nodeType="afterEffect">
                                  <p:stCondLst>
                                    <p:cond delay="0"/>
                                  </p:stCondLst>
                                  <p:childTnLst>
                                    <p:set>
                                      <p:cBhvr>
                                        <p:cTn id="50" dur="1" fill="hold">
                                          <p:stCondLst>
                                            <p:cond delay="0"/>
                                          </p:stCondLst>
                                        </p:cTn>
                                        <p:tgtEl>
                                          <p:spTgt spid="21"/>
                                        </p:tgtEl>
                                        <p:attrNameLst>
                                          <p:attrName>style.visibility</p:attrName>
                                        </p:attrNameLst>
                                      </p:cBhvr>
                                      <p:to>
                                        <p:strVal val="visible"/>
                                      </p:to>
                                    </p:set>
                                    <p:animEffect transition="in" filter="wipe(right)">
                                      <p:cBhvr>
                                        <p:cTn id="51" dur="500"/>
                                        <p:tgtEl>
                                          <p:spTgt spid="21"/>
                                        </p:tgtEl>
                                      </p:cBhvr>
                                    </p:animEffect>
                                  </p:childTnLst>
                                </p:cTn>
                              </p:par>
                            </p:childTnLst>
                          </p:cTn>
                        </p:par>
                        <p:par>
                          <p:cTn id="52" fill="hold">
                            <p:stCondLst>
                              <p:cond delay="5050"/>
                            </p:stCondLst>
                            <p:childTnLst>
                              <p:par>
                                <p:cTn id="53" presetID="10" presetClass="entr" presetSubtype="0" fill="hold" grpId="0" nodeType="afterEffect">
                                  <p:stCondLst>
                                    <p:cond delay="0"/>
                                  </p:stCondLst>
                                  <p:childTnLst>
                                    <p:set>
                                      <p:cBhvr>
                                        <p:cTn id="54" dur="1" fill="hold">
                                          <p:stCondLst>
                                            <p:cond delay="0"/>
                                          </p:stCondLst>
                                        </p:cTn>
                                        <p:tgtEl>
                                          <p:spTgt spid="35">
                                            <p:txEl>
                                              <p:pRg st="0" end="0"/>
                                            </p:txEl>
                                          </p:spTgt>
                                        </p:tgtEl>
                                        <p:attrNameLst>
                                          <p:attrName>style.visibility</p:attrName>
                                        </p:attrNameLst>
                                      </p:cBhvr>
                                      <p:to>
                                        <p:strVal val="visible"/>
                                      </p:to>
                                    </p:set>
                                    <p:animEffect transition="in" filter="fade">
                                      <p:cBhvr>
                                        <p:cTn id="55" dur="500"/>
                                        <p:tgtEl>
                                          <p:spTgt spid="35">
                                            <p:txEl>
                                              <p:pRg st="0" end="0"/>
                                            </p:txEl>
                                          </p:spTgt>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26"/>
                                        </p:tgtEl>
                                        <p:attrNameLst>
                                          <p:attrName>style.visibility</p:attrName>
                                        </p:attrNameLst>
                                      </p:cBhvr>
                                      <p:to>
                                        <p:strVal val="visible"/>
                                      </p:to>
                                    </p:set>
                                    <p:animEffect transition="in" filter="fade">
                                      <p:cBhvr>
                                        <p:cTn id="58" dur="500"/>
                                        <p:tgtEl>
                                          <p:spTgt spid="26"/>
                                        </p:tgtEl>
                                      </p:cBhvr>
                                    </p:animEffect>
                                  </p:childTnLst>
                                </p:cTn>
                              </p:par>
                            </p:childTnLst>
                          </p:cTn>
                        </p:par>
                        <p:par>
                          <p:cTn id="59" fill="hold">
                            <p:stCondLst>
                              <p:cond delay="5550"/>
                            </p:stCondLst>
                            <p:childTnLst>
                              <p:par>
                                <p:cTn id="60" presetID="10" presetClass="entr" presetSubtype="0" fill="hold" grpId="0" nodeType="afterEffect">
                                  <p:stCondLst>
                                    <p:cond delay="0"/>
                                  </p:stCondLst>
                                  <p:childTnLst>
                                    <p:set>
                                      <p:cBhvr>
                                        <p:cTn id="61" dur="1" fill="hold">
                                          <p:stCondLst>
                                            <p:cond delay="0"/>
                                          </p:stCondLst>
                                        </p:cTn>
                                        <p:tgtEl>
                                          <p:spTgt spid="41">
                                            <p:txEl>
                                              <p:pRg st="0" end="0"/>
                                            </p:txEl>
                                          </p:spTgt>
                                        </p:tgtEl>
                                        <p:attrNameLst>
                                          <p:attrName>style.visibility</p:attrName>
                                        </p:attrNameLst>
                                      </p:cBhvr>
                                      <p:to>
                                        <p:strVal val="visible"/>
                                      </p:to>
                                    </p:set>
                                    <p:animEffect transition="in" filter="fade">
                                      <p:cBhvr>
                                        <p:cTn id="62" dur="500"/>
                                        <p:tgtEl>
                                          <p:spTgt spid="41">
                                            <p:txEl>
                                              <p:pRg st="0" end="0"/>
                                            </p:txEl>
                                          </p:spTgt>
                                        </p:tgtEl>
                                      </p:cBhvr>
                                    </p:animEffect>
                                  </p:childTnLst>
                                </p:cTn>
                              </p:par>
                            </p:childTnLst>
                          </p:cTn>
                        </p:par>
                        <p:par>
                          <p:cTn id="63" fill="hold">
                            <p:stCondLst>
                              <p:cond delay="6050"/>
                            </p:stCondLst>
                            <p:childTnLst>
                              <p:par>
                                <p:cTn id="64" presetID="22" presetClass="entr" presetSubtype="8" fill="hold" nodeType="afterEffect">
                                  <p:stCondLst>
                                    <p:cond delay="0"/>
                                  </p:stCondLst>
                                  <p:childTnLst>
                                    <p:set>
                                      <p:cBhvr>
                                        <p:cTn id="65" dur="1" fill="hold">
                                          <p:stCondLst>
                                            <p:cond delay="0"/>
                                          </p:stCondLst>
                                        </p:cTn>
                                        <p:tgtEl>
                                          <p:spTgt spid="12"/>
                                        </p:tgtEl>
                                        <p:attrNameLst>
                                          <p:attrName>style.visibility</p:attrName>
                                        </p:attrNameLst>
                                      </p:cBhvr>
                                      <p:to>
                                        <p:strVal val="visible"/>
                                      </p:to>
                                    </p:set>
                                    <p:animEffect transition="in" filter="wipe(left)">
                                      <p:cBhvr>
                                        <p:cTn id="66" dur="500"/>
                                        <p:tgtEl>
                                          <p:spTgt spid="12"/>
                                        </p:tgtEl>
                                      </p:cBhvr>
                                    </p:animEffect>
                                  </p:childTnLst>
                                </p:cTn>
                              </p:par>
                            </p:childTnLst>
                          </p:cTn>
                        </p:par>
                        <p:par>
                          <p:cTn id="67" fill="hold">
                            <p:stCondLst>
                              <p:cond delay="6550"/>
                            </p:stCondLst>
                            <p:childTnLst>
                              <p:par>
                                <p:cTn id="68" presetID="10" presetClass="entr" presetSubtype="0" fill="hold" grpId="0" nodeType="afterEffect">
                                  <p:stCondLst>
                                    <p:cond delay="0"/>
                                  </p:stCondLst>
                                  <p:childTnLst>
                                    <p:set>
                                      <p:cBhvr>
                                        <p:cTn id="69" dur="1" fill="hold">
                                          <p:stCondLst>
                                            <p:cond delay="0"/>
                                          </p:stCondLst>
                                        </p:cTn>
                                        <p:tgtEl>
                                          <p:spTgt spid="36">
                                            <p:txEl>
                                              <p:pRg st="0" end="0"/>
                                            </p:txEl>
                                          </p:spTgt>
                                        </p:tgtEl>
                                        <p:attrNameLst>
                                          <p:attrName>style.visibility</p:attrName>
                                        </p:attrNameLst>
                                      </p:cBhvr>
                                      <p:to>
                                        <p:strVal val="visible"/>
                                      </p:to>
                                    </p:set>
                                    <p:animEffect transition="in" filter="fade">
                                      <p:cBhvr>
                                        <p:cTn id="70" dur="500"/>
                                        <p:tgtEl>
                                          <p:spTgt spid="36">
                                            <p:txEl>
                                              <p:pRg st="0" end="0"/>
                                            </p:txEl>
                                          </p:spTgt>
                                        </p:tgtEl>
                                      </p:cBhvr>
                                    </p:animEffect>
                                  </p:childTnLst>
                                </p:cTn>
                              </p:par>
                              <p:par>
                                <p:cTn id="71" presetID="10" presetClass="entr" presetSubtype="0" fill="hold" grpId="0" nodeType="withEffect">
                                  <p:stCondLst>
                                    <p:cond delay="0"/>
                                  </p:stCondLst>
                                  <p:childTnLst>
                                    <p:set>
                                      <p:cBhvr>
                                        <p:cTn id="72" dur="1" fill="hold">
                                          <p:stCondLst>
                                            <p:cond delay="0"/>
                                          </p:stCondLst>
                                        </p:cTn>
                                        <p:tgtEl>
                                          <p:spTgt spid="27"/>
                                        </p:tgtEl>
                                        <p:attrNameLst>
                                          <p:attrName>style.visibility</p:attrName>
                                        </p:attrNameLst>
                                      </p:cBhvr>
                                      <p:to>
                                        <p:strVal val="visible"/>
                                      </p:to>
                                    </p:set>
                                    <p:animEffect transition="in" filter="fade">
                                      <p:cBhvr>
                                        <p:cTn id="73" dur="500"/>
                                        <p:tgtEl>
                                          <p:spTgt spid="27"/>
                                        </p:tgtEl>
                                      </p:cBhvr>
                                    </p:animEffect>
                                  </p:childTnLst>
                                </p:cTn>
                              </p:par>
                            </p:childTnLst>
                          </p:cTn>
                        </p:par>
                        <p:par>
                          <p:cTn id="74" fill="hold">
                            <p:stCondLst>
                              <p:cond delay="7050"/>
                            </p:stCondLst>
                            <p:childTnLst>
                              <p:par>
                                <p:cTn id="75" presetID="10" presetClass="entr" presetSubtype="0" fill="hold" grpId="0" nodeType="afterEffect">
                                  <p:stCondLst>
                                    <p:cond delay="0"/>
                                  </p:stCondLst>
                                  <p:childTnLst>
                                    <p:set>
                                      <p:cBhvr>
                                        <p:cTn id="76" dur="1" fill="hold">
                                          <p:stCondLst>
                                            <p:cond delay="0"/>
                                          </p:stCondLst>
                                        </p:cTn>
                                        <p:tgtEl>
                                          <p:spTgt spid="42">
                                            <p:txEl>
                                              <p:pRg st="0" end="0"/>
                                            </p:txEl>
                                          </p:spTgt>
                                        </p:tgtEl>
                                        <p:attrNameLst>
                                          <p:attrName>style.visibility</p:attrName>
                                        </p:attrNameLst>
                                      </p:cBhvr>
                                      <p:to>
                                        <p:strVal val="visible"/>
                                      </p:to>
                                    </p:set>
                                    <p:animEffect transition="in" filter="fade">
                                      <p:cBhvr>
                                        <p:cTn id="77" dur="500"/>
                                        <p:tgtEl>
                                          <p:spTgt spid="42">
                                            <p:txEl>
                                              <p:pRg st="0" end="0"/>
                                            </p:txEl>
                                          </p:spTgt>
                                        </p:tgtEl>
                                      </p:cBhvr>
                                    </p:animEffect>
                                  </p:childTnLst>
                                </p:cTn>
                              </p:par>
                            </p:childTnLst>
                          </p:cTn>
                        </p:par>
                        <p:par>
                          <p:cTn id="78" fill="hold">
                            <p:stCondLst>
                              <p:cond delay="7550"/>
                            </p:stCondLst>
                            <p:childTnLst>
                              <p:par>
                                <p:cTn id="79" presetID="22" presetClass="entr" presetSubtype="8" fill="hold" nodeType="afterEffect">
                                  <p:stCondLst>
                                    <p:cond delay="0"/>
                                  </p:stCondLst>
                                  <p:childTnLst>
                                    <p:set>
                                      <p:cBhvr>
                                        <p:cTn id="80" dur="1" fill="hold">
                                          <p:stCondLst>
                                            <p:cond delay="0"/>
                                          </p:stCondLst>
                                        </p:cTn>
                                        <p:tgtEl>
                                          <p:spTgt spid="6"/>
                                        </p:tgtEl>
                                        <p:attrNameLst>
                                          <p:attrName>style.visibility</p:attrName>
                                        </p:attrNameLst>
                                      </p:cBhvr>
                                      <p:to>
                                        <p:strVal val="visible"/>
                                      </p:to>
                                    </p:set>
                                    <p:animEffect transition="in" filter="wipe(left)">
                                      <p:cBhvr>
                                        <p:cTn id="81" dur="500"/>
                                        <p:tgtEl>
                                          <p:spTgt spid="6"/>
                                        </p:tgtEl>
                                      </p:cBhvr>
                                    </p:animEffect>
                                  </p:childTnLst>
                                </p:cTn>
                              </p:par>
                            </p:childTnLst>
                          </p:cTn>
                        </p:par>
                        <p:par>
                          <p:cTn id="82" fill="hold">
                            <p:stCondLst>
                              <p:cond delay="8050"/>
                            </p:stCondLst>
                            <p:childTnLst>
                              <p:par>
                                <p:cTn id="83" presetID="10" presetClass="entr" presetSubtype="0" fill="hold" grpId="0" nodeType="afterEffect">
                                  <p:stCondLst>
                                    <p:cond delay="0"/>
                                  </p:stCondLst>
                                  <p:childTnLst>
                                    <p:set>
                                      <p:cBhvr>
                                        <p:cTn id="84" dur="1" fill="hold">
                                          <p:stCondLst>
                                            <p:cond delay="0"/>
                                          </p:stCondLst>
                                        </p:cTn>
                                        <p:tgtEl>
                                          <p:spTgt spid="37">
                                            <p:txEl>
                                              <p:pRg st="0" end="0"/>
                                            </p:txEl>
                                          </p:spTgt>
                                        </p:tgtEl>
                                        <p:attrNameLst>
                                          <p:attrName>style.visibility</p:attrName>
                                        </p:attrNameLst>
                                      </p:cBhvr>
                                      <p:to>
                                        <p:strVal val="visible"/>
                                      </p:to>
                                    </p:set>
                                    <p:animEffect transition="in" filter="fade">
                                      <p:cBhvr>
                                        <p:cTn id="85" dur="500"/>
                                        <p:tgtEl>
                                          <p:spTgt spid="37">
                                            <p:txEl>
                                              <p:pRg st="0" end="0"/>
                                            </p:txEl>
                                          </p:spTgt>
                                        </p:tgtEl>
                                      </p:cBhvr>
                                    </p:animEffect>
                                  </p:childTnLst>
                                </p:cTn>
                              </p:par>
                              <p:par>
                                <p:cTn id="86" presetID="10" presetClass="entr" presetSubtype="0" fill="hold" grpId="0" nodeType="withEffect">
                                  <p:stCondLst>
                                    <p:cond delay="0"/>
                                  </p:stCondLst>
                                  <p:childTnLst>
                                    <p:set>
                                      <p:cBhvr>
                                        <p:cTn id="87" dur="1" fill="hold">
                                          <p:stCondLst>
                                            <p:cond delay="0"/>
                                          </p:stCondLst>
                                        </p:cTn>
                                        <p:tgtEl>
                                          <p:spTgt spid="28"/>
                                        </p:tgtEl>
                                        <p:attrNameLst>
                                          <p:attrName>style.visibility</p:attrName>
                                        </p:attrNameLst>
                                      </p:cBhvr>
                                      <p:to>
                                        <p:strVal val="visible"/>
                                      </p:to>
                                    </p:set>
                                    <p:animEffect transition="in" filter="fade">
                                      <p:cBhvr>
                                        <p:cTn id="88" dur="500"/>
                                        <p:tgtEl>
                                          <p:spTgt spid="28"/>
                                        </p:tgtEl>
                                      </p:cBhvr>
                                    </p:animEffect>
                                  </p:childTnLst>
                                </p:cTn>
                              </p:par>
                            </p:childTnLst>
                          </p:cTn>
                        </p:par>
                        <p:par>
                          <p:cTn id="89" fill="hold">
                            <p:stCondLst>
                              <p:cond delay="8550"/>
                            </p:stCondLst>
                            <p:childTnLst>
                              <p:par>
                                <p:cTn id="90" presetID="10" presetClass="entr" presetSubtype="0" fill="hold" grpId="0" nodeType="afterEffect">
                                  <p:stCondLst>
                                    <p:cond delay="0"/>
                                  </p:stCondLst>
                                  <p:childTnLst>
                                    <p:set>
                                      <p:cBhvr>
                                        <p:cTn id="91" dur="1" fill="hold">
                                          <p:stCondLst>
                                            <p:cond delay="0"/>
                                          </p:stCondLst>
                                        </p:cTn>
                                        <p:tgtEl>
                                          <p:spTgt spid="43">
                                            <p:txEl>
                                              <p:pRg st="0" end="0"/>
                                            </p:txEl>
                                          </p:spTgt>
                                        </p:tgtEl>
                                        <p:attrNameLst>
                                          <p:attrName>style.visibility</p:attrName>
                                        </p:attrNameLst>
                                      </p:cBhvr>
                                      <p:to>
                                        <p:strVal val="visible"/>
                                      </p:to>
                                    </p:set>
                                    <p:animEffect transition="in" filter="fade">
                                      <p:cBhvr>
                                        <p:cTn id="92" dur="500"/>
                                        <p:tgtEl>
                                          <p:spTgt spid="43">
                                            <p:txEl>
                                              <p:pRg st="0" end="0"/>
                                            </p:txEl>
                                          </p:spTgt>
                                        </p:tgtEl>
                                      </p:cBhvr>
                                    </p:animEffect>
                                  </p:childTnLst>
                                </p:cTn>
                              </p:par>
                            </p:childTnLst>
                          </p:cTn>
                        </p:par>
                        <p:par>
                          <p:cTn id="93" fill="hold">
                            <p:stCondLst>
                              <p:cond delay="9050"/>
                            </p:stCondLst>
                            <p:childTnLst>
                              <p:par>
                                <p:cTn id="94" presetID="22" presetClass="entr" presetSubtype="8" fill="hold" nodeType="afterEffect">
                                  <p:stCondLst>
                                    <p:cond delay="0"/>
                                  </p:stCondLst>
                                  <p:childTnLst>
                                    <p:set>
                                      <p:cBhvr>
                                        <p:cTn id="95" dur="1" fill="hold">
                                          <p:stCondLst>
                                            <p:cond delay="0"/>
                                          </p:stCondLst>
                                        </p:cTn>
                                        <p:tgtEl>
                                          <p:spTgt spid="18"/>
                                        </p:tgtEl>
                                        <p:attrNameLst>
                                          <p:attrName>style.visibility</p:attrName>
                                        </p:attrNameLst>
                                      </p:cBhvr>
                                      <p:to>
                                        <p:strVal val="visible"/>
                                      </p:to>
                                    </p:set>
                                    <p:animEffect transition="in" filter="wipe(left)">
                                      <p:cBhvr>
                                        <p:cTn id="96" dur="500"/>
                                        <p:tgtEl>
                                          <p:spTgt spid="18"/>
                                        </p:tgtEl>
                                      </p:cBhvr>
                                    </p:animEffect>
                                  </p:childTnLst>
                                </p:cTn>
                              </p:par>
                            </p:childTnLst>
                          </p:cTn>
                        </p:par>
                        <p:par>
                          <p:cTn id="97" fill="hold">
                            <p:stCondLst>
                              <p:cond delay="9550"/>
                            </p:stCondLst>
                            <p:childTnLst>
                              <p:par>
                                <p:cTn id="98" presetID="10" presetClass="entr" presetSubtype="0" fill="hold" grpId="0" nodeType="afterEffect">
                                  <p:stCondLst>
                                    <p:cond delay="0"/>
                                  </p:stCondLst>
                                  <p:childTnLst>
                                    <p:set>
                                      <p:cBhvr>
                                        <p:cTn id="99" dur="1" fill="hold">
                                          <p:stCondLst>
                                            <p:cond delay="0"/>
                                          </p:stCondLst>
                                        </p:cTn>
                                        <p:tgtEl>
                                          <p:spTgt spid="38">
                                            <p:txEl>
                                              <p:pRg st="0" end="0"/>
                                            </p:txEl>
                                          </p:spTgt>
                                        </p:tgtEl>
                                        <p:attrNameLst>
                                          <p:attrName>style.visibility</p:attrName>
                                        </p:attrNameLst>
                                      </p:cBhvr>
                                      <p:to>
                                        <p:strVal val="visible"/>
                                      </p:to>
                                    </p:set>
                                    <p:animEffect transition="in" filter="fade">
                                      <p:cBhvr>
                                        <p:cTn id="100" dur="500"/>
                                        <p:tgtEl>
                                          <p:spTgt spid="38">
                                            <p:txEl>
                                              <p:pRg st="0" end="0"/>
                                            </p:txEl>
                                          </p:spTgt>
                                        </p:tgtEl>
                                      </p:cBhvr>
                                    </p:animEffect>
                                  </p:childTnLst>
                                </p:cTn>
                              </p:par>
                              <p:par>
                                <p:cTn id="101" presetID="10" presetClass="entr" presetSubtype="0" fill="hold" grpId="0" nodeType="withEffect">
                                  <p:stCondLst>
                                    <p:cond delay="0"/>
                                  </p:stCondLst>
                                  <p:childTnLst>
                                    <p:set>
                                      <p:cBhvr>
                                        <p:cTn id="102" dur="1" fill="hold">
                                          <p:stCondLst>
                                            <p:cond delay="0"/>
                                          </p:stCondLst>
                                        </p:cTn>
                                        <p:tgtEl>
                                          <p:spTgt spid="29"/>
                                        </p:tgtEl>
                                        <p:attrNameLst>
                                          <p:attrName>style.visibility</p:attrName>
                                        </p:attrNameLst>
                                      </p:cBhvr>
                                      <p:to>
                                        <p:strVal val="visible"/>
                                      </p:to>
                                    </p:set>
                                    <p:animEffect transition="in" filter="fade">
                                      <p:cBhvr>
                                        <p:cTn id="103" dur="500"/>
                                        <p:tgtEl>
                                          <p:spTgt spid="29"/>
                                        </p:tgtEl>
                                      </p:cBhvr>
                                    </p:animEffect>
                                  </p:childTnLst>
                                </p:cTn>
                              </p:par>
                            </p:childTnLst>
                          </p:cTn>
                        </p:par>
                        <p:par>
                          <p:cTn id="104" fill="hold">
                            <p:stCondLst>
                              <p:cond delay="10050"/>
                            </p:stCondLst>
                            <p:childTnLst>
                              <p:par>
                                <p:cTn id="105" presetID="10" presetClass="entr" presetSubtype="0" fill="hold" grpId="0" nodeType="afterEffect">
                                  <p:stCondLst>
                                    <p:cond delay="0"/>
                                  </p:stCondLst>
                                  <p:childTnLst>
                                    <p:set>
                                      <p:cBhvr>
                                        <p:cTn id="106" dur="1" fill="hold">
                                          <p:stCondLst>
                                            <p:cond delay="0"/>
                                          </p:stCondLst>
                                        </p:cTn>
                                        <p:tgtEl>
                                          <p:spTgt spid="44">
                                            <p:txEl>
                                              <p:pRg st="0" end="0"/>
                                            </p:txEl>
                                          </p:spTgt>
                                        </p:tgtEl>
                                        <p:attrNameLst>
                                          <p:attrName>style.visibility</p:attrName>
                                        </p:attrNameLst>
                                      </p:cBhvr>
                                      <p:to>
                                        <p:strVal val="visible"/>
                                      </p:to>
                                    </p:set>
                                    <p:animEffect transition="in" filter="fade">
                                      <p:cBhvr>
                                        <p:cTn id="107" dur="500"/>
                                        <p:tgtEl>
                                          <p:spTgt spid="4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5" grpId="0" animBg="1"/>
      <p:bldP spid="26" grpId="0" animBg="1"/>
      <p:bldP spid="27" grpId="0" animBg="1"/>
      <p:bldP spid="28" grpId="0" animBg="1"/>
      <p:bldP spid="29" grpId="0" animBg="1"/>
      <p:bldP spid="31" grpId="1"/>
      <p:bldP spid="32" grpId="0" build="p">
        <p:tmplLst>
          <p:tmpl lvl="1">
            <p:tnLst>
              <p:par>
                <p:cTn presetID="10" presetClass="entr" presetSubtype="0" fill="hold" nodeType="afterEffect">
                  <p:stCondLst>
                    <p:cond delay="0"/>
                  </p:stCondLst>
                  <p:childTnLst>
                    <p:set>
                      <p:cBhvr>
                        <p:cTn dur="1" fill="hold">
                          <p:stCondLst>
                            <p:cond delay="0"/>
                          </p:stCondLst>
                        </p:cTn>
                        <p:tgtEl>
                          <p:spTgt spid="32"/>
                        </p:tgtEl>
                        <p:attrNameLst>
                          <p:attrName>style.visibility</p:attrName>
                        </p:attrNameLst>
                      </p:cBhvr>
                      <p:to>
                        <p:strVal val="visible"/>
                      </p:to>
                    </p:set>
                    <p:animEffect transition="in" filter="fade">
                      <p:cBhvr>
                        <p:cTn dur="500"/>
                        <p:tgtEl>
                          <p:spTgt spid="32"/>
                        </p:tgtEl>
                      </p:cBhvr>
                    </p:animEffect>
                  </p:childTnLst>
                </p:cTn>
              </p:par>
            </p:tnLst>
          </p:tmpl>
        </p:tmplLst>
      </p:bldP>
      <p:bldP spid="34" grpId="0" build="p">
        <p:tmplLst>
          <p:tmpl lvl="1">
            <p:tnLst>
              <p:par>
                <p:cTn presetID="10" presetClass="entr" presetSubtype="0" fill="hold" nodeType="afterEffect">
                  <p:stCondLst>
                    <p:cond delay="0"/>
                  </p:stCondLst>
                  <p:childTnLst>
                    <p:set>
                      <p:cBhvr>
                        <p:cTn dur="1" fill="hold">
                          <p:stCondLst>
                            <p:cond delay="0"/>
                          </p:stCondLst>
                        </p:cTn>
                        <p:tgtEl>
                          <p:spTgt spid="34"/>
                        </p:tgtEl>
                        <p:attrNameLst>
                          <p:attrName>style.visibility</p:attrName>
                        </p:attrNameLst>
                      </p:cBhvr>
                      <p:to>
                        <p:strVal val="visible"/>
                      </p:to>
                    </p:set>
                    <p:animEffect transition="in" filter="fade">
                      <p:cBhvr>
                        <p:cTn dur="500"/>
                        <p:tgtEl>
                          <p:spTgt spid="34"/>
                        </p:tgtEl>
                      </p:cBhvr>
                    </p:animEffect>
                  </p:childTnLst>
                </p:cTn>
              </p:par>
            </p:tnLst>
          </p:tmpl>
        </p:tmplLst>
      </p:bldP>
      <p:bldP spid="35" grpId="0" build="p">
        <p:tmplLst>
          <p:tmpl lvl="1">
            <p:tnLst>
              <p:par>
                <p:cTn presetID="10" presetClass="entr" presetSubtype="0" fill="hold" nodeType="afterEffect">
                  <p:stCondLst>
                    <p:cond delay="0"/>
                  </p:st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build="p">
        <p:tmplLst>
          <p:tmpl lvl="1">
            <p:tnLst>
              <p:par>
                <p:cTn presetID="10" presetClass="entr" presetSubtype="0" fill="hold" nodeType="afterEffect">
                  <p:stCondLst>
                    <p:cond delay="0"/>
                  </p:stCondLst>
                  <p:childTnLst>
                    <p:set>
                      <p:cBhvr>
                        <p:cTn dur="1" fill="hold">
                          <p:stCondLst>
                            <p:cond delay="0"/>
                          </p:stCondLst>
                        </p:cTn>
                        <p:tgtEl>
                          <p:spTgt spid="36"/>
                        </p:tgtEl>
                        <p:attrNameLst>
                          <p:attrName>style.visibility</p:attrName>
                        </p:attrNameLst>
                      </p:cBhvr>
                      <p:to>
                        <p:strVal val="visible"/>
                      </p:to>
                    </p:set>
                    <p:animEffect transition="in" filter="fade">
                      <p:cBhvr>
                        <p:cTn dur="500"/>
                        <p:tgtEl>
                          <p:spTgt spid="36"/>
                        </p:tgtEl>
                      </p:cBhvr>
                    </p:animEffect>
                  </p:childTnLst>
                </p:cTn>
              </p:par>
            </p:tnLst>
          </p:tmpl>
        </p:tmplLst>
      </p:bldP>
      <p:bldP spid="37" grpId="0" build="p">
        <p:tmplLst>
          <p:tmpl lvl="1">
            <p:tnLst>
              <p:par>
                <p:cTn presetID="10" presetClass="entr" presetSubtype="0" fill="hold" nodeType="afterEffect">
                  <p:stCondLst>
                    <p:cond delay="0"/>
                  </p:st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build="p">
        <p:tmplLst>
          <p:tmpl lvl="1">
            <p:tnLst>
              <p:par>
                <p:cTn presetID="10" presetClass="entr" presetSubtype="0" fill="hold" nodeType="afterEffect">
                  <p:stCondLst>
                    <p:cond delay="0"/>
                  </p:stCondLst>
                  <p:childTnLst>
                    <p:set>
                      <p:cBhvr>
                        <p:cTn dur="1" fill="hold">
                          <p:stCondLst>
                            <p:cond delay="0"/>
                          </p:stCondLst>
                        </p:cTn>
                        <p:tgtEl>
                          <p:spTgt spid="38"/>
                        </p:tgtEl>
                        <p:attrNameLst>
                          <p:attrName>style.visibility</p:attrName>
                        </p:attrNameLst>
                      </p:cBhvr>
                      <p:to>
                        <p:strVal val="visible"/>
                      </p:to>
                    </p:set>
                    <p:animEffect transition="in" filter="fade">
                      <p:cBhvr>
                        <p:cTn dur="500"/>
                        <p:tgtEl>
                          <p:spTgt spid="38"/>
                        </p:tgtEl>
                      </p:cBhvr>
                    </p:animEffect>
                  </p:childTnLst>
                </p:cTn>
              </p:par>
            </p:tnLst>
          </p:tmpl>
        </p:tmplLst>
      </p:bldP>
      <p:bldP spid="39" grpId="0" build="p">
        <p:tmplLst>
          <p:tmpl lvl="1">
            <p:tnLst>
              <p:par>
                <p:cTn presetID="10" presetClass="entr" presetSubtype="0" fill="hold" nodeType="afterEffect">
                  <p:stCondLst>
                    <p:cond delay="0"/>
                  </p:st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10" presetClass="entr" presetSubtype="0" fill="hold" nodeType="afterEffect">
                  <p:stCondLst>
                    <p:cond delay="0"/>
                  </p:stCondLst>
                  <p:childTnLst>
                    <p:set>
                      <p:cBhvr>
                        <p:cTn dur="1" fill="hold">
                          <p:stCondLst>
                            <p:cond delay="0"/>
                          </p:stCondLst>
                        </p:cTn>
                        <p:tgtEl>
                          <p:spTgt spid="40"/>
                        </p:tgtEl>
                        <p:attrNameLst>
                          <p:attrName>style.visibility</p:attrName>
                        </p:attrNameLst>
                      </p:cBhvr>
                      <p:to>
                        <p:strVal val="visible"/>
                      </p:to>
                    </p:set>
                    <p:animEffect transition="in" filter="fade">
                      <p:cBhvr>
                        <p:cTn dur="500"/>
                        <p:tgtEl>
                          <p:spTgt spid="40"/>
                        </p:tgtEl>
                      </p:cBhvr>
                    </p:animEffect>
                  </p:childTnLst>
                </p:cTn>
              </p:par>
            </p:tnLst>
          </p:tmpl>
        </p:tmplLst>
      </p:bldP>
      <p:bldP spid="41" grpId="0" build="p">
        <p:tmplLst>
          <p:tmpl lvl="1">
            <p:tnLst>
              <p:par>
                <p:cTn presetID="10" presetClass="entr" presetSubtype="0" fill="hold" nodeType="afterEffect">
                  <p:stCondLst>
                    <p:cond delay="0"/>
                  </p:st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build="p">
        <p:tmplLst>
          <p:tmpl lvl="1">
            <p:tnLst>
              <p:par>
                <p:cTn presetID="10" presetClass="entr" presetSubtype="0" fill="hold" nodeType="afterEffect">
                  <p:stCondLst>
                    <p:cond delay="0"/>
                  </p:stCondLst>
                  <p:childTnLst>
                    <p:set>
                      <p:cBhvr>
                        <p:cTn dur="1" fill="hold">
                          <p:stCondLst>
                            <p:cond delay="0"/>
                          </p:stCondLst>
                        </p:cTn>
                        <p:tgtEl>
                          <p:spTgt spid="42"/>
                        </p:tgtEl>
                        <p:attrNameLst>
                          <p:attrName>style.visibility</p:attrName>
                        </p:attrNameLst>
                      </p:cBhvr>
                      <p:to>
                        <p:strVal val="visible"/>
                      </p:to>
                    </p:set>
                    <p:animEffect transition="in" filter="fade">
                      <p:cBhvr>
                        <p:cTn dur="500"/>
                        <p:tgtEl>
                          <p:spTgt spid="42"/>
                        </p:tgtEl>
                      </p:cBhvr>
                    </p:animEffect>
                  </p:childTnLst>
                </p:cTn>
              </p:par>
            </p:tnLst>
          </p:tmpl>
        </p:tmplLst>
      </p:bldP>
      <p:bldP spid="43" grpId="0" build="p">
        <p:tmplLst>
          <p:tmpl lvl="1">
            <p:tnLst>
              <p:par>
                <p:cTn presetID="10" presetClass="entr" presetSubtype="0" fill="hold" nodeType="afterEffect">
                  <p:stCondLst>
                    <p:cond delay="0"/>
                  </p:st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build="p">
        <p:tmplLst>
          <p:tmpl lvl="1">
            <p:tnLst>
              <p:par>
                <p:cTn presetID="10" presetClass="entr" presetSubtype="0" fill="hold" nodeType="afterEffect">
                  <p:stCondLst>
                    <p:cond delay="0"/>
                  </p:stCondLst>
                  <p:childTnLst>
                    <p:set>
                      <p:cBhvr>
                        <p:cTn dur="1" fill="hold">
                          <p:stCondLst>
                            <p:cond delay="0"/>
                          </p:stCondLst>
                        </p:cTn>
                        <p:tgtEl>
                          <p:spTgt spid="44"/>
                        </p:tgtEl>
                        <p:attrNameLst>
                          <p:attrName>style.visibility</p:attrName>
                        </p:attrNameLst>
                      </p:cBhvr>
                      <p:to>
                        <p:strVal val="visible"/>
                      </p:to>
                    </p:set>
                    <p:animEffect transition="in" filter="fade">
                      <p:cBhvr>
                        <p:cTn dur="500"/>
                        <p:tgtEl>
                          <p:spTgt spid="44"/>
                        </p:tgtEl>
                      </p:cBhvr>
                    </p:animEffect>
                  </p:childTnLst>
                </p:cTn>
              </p:par>
            </p:tnLst>
          </p:tmpl>
        </p:tmplLst>
      </p:b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294"/>
          <p:cNvGrpSpPr/>
          <p:nvPr/>
        </p:nvGrpSpPr>
        <p:grpSpPr>
          <a:xfrm>
            <a:off x="1633069" y="1347614"/>
            <a:ext cx="398195" cy="398195"/>
            <a:chOff x="0" y="0"/>
            <a:chExt cx="1243363" cy="1243363"/>
          </a:xfrm>
        </p:grpSpPr>
        <p:sp>
          <p:nvSpPr>
            <p:cNvPr id="3" name="Shape 1290"/>
            <p:cNvSpPr/>
            <p:nvPr/>
          </p:nvSpPr>
          <p:spPr>
            <a:xfrm>
              <a:off x="0" y="0"/>
              <a:ext cx="1243364" cy="1243364"/>
            </a:xfrm>
            <a:prstGeom prst="rect">
              <a:avLst/>
            </a:prstGeom>
            <a:solidFill>
              <a:schemeClr val="accent1"/>
            </a:solidFill>
            <a:ln w="12700" cap="flat">
              <a:noFill/>
              <a:miter lim="400000"/>
            </a:ln>
            <a:effectLst/>
          </p:spPr>
          <p:txBody>
            <a:bodyPr wrap="square" lIns="50800" tIns="50800" rIns="50800" bIns="50800" numCol="1" anchor="ctr">
              <a:noAutofit/>
            </a:bodyPr>
            <a:lstStyle/>
            <a:p>
              <a:pPr lvl="0">
                <a:defRPr sz="3200">
                  <a:solidFill>
                    <a:srgbClr val="FFFFFF"/>
                  </a:solidFill>
                  <a:latin typeface="+mn-lt"/>
                  <a:ea typeface="+mn-ea"/>
                  <a:cs typeface="+mn-cs"/>
                  <a:sym typeface="Helvetica Light"/>
                </a:defRPr>
              </a:pPr>
              <a:endParaRPr>
                <a:latin typeface="Arial"/>
                <a:ea typeface="微软雅黑"/>
                <a:sym typeface="Arial"/>
              </a:endParaRPr>
            </a:p>
          </p:txBody>
        </p:sp>
        <p:grpSp>
          <p:nvGrpSpPr>
            <p:cNvPr id="4" name="Group 1293"/>
            <p:cNvGrpSpPr/>
            <p:nvPr/>
          </p:nvGrpSpPr>
          <p:grpSpPr>
            <a:xfrm>
              <a:off x="374055" y="351222"/>
              <a:ext cx="495253" cy="540919"/>
              <a:chOff x="0" y="0"/>
              <a:chExt cx="495252" cy="540918"/>
            </a:xfrm>
          </p:grpSpPr>
          <p:sp>
            <p:nvSpPr>
              <p:cNvPr id="5" name="Shape 1291"/>
              <p:cNvSpPr/>
              <p:nvPr/>
            </p:nvSpPr>
            <p:spPr>
              <a:xfrm>
                <a:off x="107933" y="0"/>
                <a:ext cx="270131" cy="270131"/>
              </a:xfrm>
              <a:custGeom>
                <a:avLst/>
                <a:gdLst/>
                <a:ahLst/>
                <a:cxnLst>
                  <a:cxn ang="0">
                    <a:pos x="wd2" y="hd2"/>
                  </a:cxn>
                  <a:cxn ang="5400000">
                    <a:pos x="wd2" y="hd2"/>
                  </a:cxn>
                  <a:cxn ang="10800000">
                    <a:pos x="wd2" y="hd2"/>
                  </a:cxn>
                  <a:cxn ang="16200000">
                    <a:pos x="wd2" y="hd2"/>
                  </a:cxn>
                </a:cxnLst>
                <a:rect l="0" t="0" r="r" b="b"/>
                <a:pathLst>
                  <a:path w="21600" h="21600" extrusionOk="0">
                    <a:moveTo>
                      <a:pt x="3164" y="18436"/>
                    </a:moveTo>
                    <a:cubicBezTo>
                      <a:pt x="5273" y="20546"/>
                      <a:pt x="7818" y="21600"/>
                      <a:pt x="10800" y="21600"/>
                    </a:cubicBezTo>
                    <a:cubicBezTo>
                      <a:pt x="13782" y="21600"/>
                      <a:pt x="16327" y="20546"/>
                      <a:pt x="18436" y="18436"/>
                    </a:cubicBezTo>
                    <a:cubicBezTo>
                      <a:pt x="20546" y="16327"/>
                      <a:pt x="21600" y="13782"/>
                      <a:pt x="21600" y="10800"/>
                    </a:cubicBezTo>
                    <a:cubicBezTo>
                      <a:pt x="21600" y="7818"/>
                      <a:pt x="20546" y="5273"/>
                      <a:pt x="18436" y="3164"/>
                    </a:cubicBezTo>
                    <a:cubicBezTo>
                      <a:pt x="16327" y="1054"/>
                      <a:pt x="13782" y="0"/>
                      <a:pt x="10800" y="0"/>
                    </a:cubicBezTo>
                    <a:cubicBezTo>
                      <a:pt x="7818" y="0"/>
                      <a:pt x="5273" y="1055"/>
                      <a:pt x="3164" y="3164"/>
                    </a:cubicBezTo>
                    <a:cubicBezTo>
                      <a:pt x="1055" y="5273"/>
                      <a:pt x="0" y="7818"/>
                      <a:pt x="0" y="10800"/>
                    </a:cubicBezTo>
                    <a:cubicBezTo>
                      <a:pt x="0" y="13782"/>
                      <a:pt x="1055" y="16327"/>
                      <a:pt x="3164" y="18436"/>
                    </a:cubicBezTo>
                    <a:cubicBezTo>
                      <a:pt x="3164" y="18436"/>
                      <a:pt x="3164" y="18436"/>
                      <a:pt x="3164" y="18436"/>
                    </a:cubicBezTo>
                    <a:close/>
                  </a:path>
                </a:pathLst>
              </a:custGeom>
              <a:solidFill>
                <a:srgbClr val="FFFFFF"/>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a:latin typeface="Arial"/>
                  <a:ea typeface="微软雅黑"/>
                  <a:sym typeface="Arial"/>
                </a:endParaRPr>
              </a:p>
            </p:txBody>
          </p:sp>
          <p:sp>
            <p:nvSpPr>
              <p:cNvPr id="6" name="Shape 1292"/>
              <p:cNvSpPr/>
              <p:nvPr/>
            </p:nvSpPr>
            <p:spPr>
              <a:xfrm>
                <a:off x="0" y="248248"/>
                <a:ext cx="495253" cy="292671"/>
              </a:xfrm>
              <a:custGeom>
                <a:avLst/>
                <a:gdLst/>
                <a:ahLst/>
                <a:cxnLst>
                  <a:cxn ang="0">
                    <a:pos x="wd2" y="hd2"/>
                  </a:cxn>
                  <a:cxn ang="5400000">
                    <a:pos x="wd2" y="hd2"/>
                  </a:cxn>
                  <a:cxn ang="10800000">
                    <a:pos x="wd2" y="hd2"/>
                  </a:cxn>
                  <a:cxn ang="16200000">
                    <a:pos x="wd2" y="hd2"/>
                  </a:cxn>
                </a:cxnLst>
                <a:rect l="0" t="0" r="r" b="b"/>
                <a:pathLst>
                  <a:path w="21600" h="21600" extrusionOk="0">
                    <a:moveTo>
                      <a:pt x="21332" y="9360"/>
                    </a:moveTo>
                    <a:cubicBezTo>
                      <a:pt x="21225" y="8347"/>
                      <a:pt x="21089" y="7408"/>
                      <a:pt x="20925" y="6543"/>
                    </a:cubicBezTo>
                    <a:cubicBezTo>
                      <a:pt x="20761" y="5678"/>
                      <a:pt x="20542" y="4834"/>
                      <a:pt x="20266" y="4011"/>
                    </a:cubicBezTo>
                    <a:cubicBezTo>
                      <a:pt x="19989" y="3190"/>
                      <a:pt x="19673" y="2489"/>
                      <a:pt x="19314" y="1909"/>
                    </a:cubicBezTo>
                    <a:cubicBezTo>
                      <a:pt x="18957" y="1329"/>
                      <a:pt x="18519" y="867"/>
                      <a:pt x="18002" y="520"/>
                    </a:cubicBezTo>
                    <a:cubicBezTo>
                      <a:pt x="17487" y="175"/>
                      <a:pt x="16916" y="0"/>
                      <a:pt x="16292" y="0"/>
                    </a:cubicBezTo>
                    <a:cubicBezTo>
                      <a:pt x="16190" y="0"/>
                      <a:pt x="15970" y="187"/>
                      <a:pt x="15632" y="559"/>
                    </a:cubicBezTo>
                    <a:cubicBezTo>
                      <a:pt x="15295" y="931"/>
                      <a:pt x="14922" y="1348"/>
                      <a:pt x="14512" y="1805"/>
                    </a:cubicBezTo>
                    <a:cubicBezTo>
                      <a:pt x="14103" y="2264"/>
                      <a:pt x="13557" y="2680"/>
                      <a:pt x="12871" y="3051"/>
                    </a:cubicBezTo>
                    <a:cubicBezTo>
                      <a:pt x="12185" y="3423"/>
                      <a:pt x="11496" y="3610"/>
                      <a:pt x="10800" y="3610"/>
                    </a:cubicBezTo>
                    <a:cubicBezTo>
                      <a:pt x="10104" y="3610"/>
                      <a:pt x="9414" y="3423"/>
                      <a:pt x="8729" y="3051"/>
                    </a:cubicBezTo>
                    <a:cubicBezTo>
                      <a:pt x="8043" y="2680"/>
                      <a:pt x="7496" y="2264"/>
                      <a:pt x="7087" y="1805"/>
                    </a:cubicBezTo>
                    <a:cubicBezTo>
                      <a:pt x="6678" y="1348"/>
                      <a:pt x="6304" y="931"/>
                      <a:pt x="5967" y="559"/>
                    </a:cubicBezTo>
                    <a:cubicBezTo>
                      <a:pt x="5630" y="187"/>
                      <a:pt x="5410" y="0"/>
                      <a:pt x="5308" y="0"/>
                    </a:cubicBezTo>
                    <a:cubicBezTo>
                      <a:pt x="4684" y="0"/>
                      <a:pt x="4113" y="175"/>
                      <a:pt x="3597" y="520"/>
                    </a:cubicBezTo>
                    <a:cubicBezTo>
                      <a:pt x="3081" y="867"/>
                      <a:pt x="2643" y="1329"/>
                      <a:pt x="2286" y="1909"/>
                    </a:cubicBezTo>
                    <a:cubicBezTo>
                      <a:pt x="1927" y="2488"/>
                      <a:pt x="1611" y="3190"/>
                      <a:pt x="1334" y="4011"/>
                    </a:cubicBezTo>
                    <a:cubicBezTo>
                      <a:pt x="1058" y="4834"/>
                      <a:pt x="839" y="5678"/>
                      <a:pt x="675" y="6543"/>
                    </a:cubicBezTo>
                    <a:cubicBezTo>
                      <a:pt x="511" y="7408"/>
                      <a:pt x="375" y="8347"/>
                      <a:pt x="268" y="9360"/>
                    </a:cubicBezTo>
                    <a:cubicBezTo>
                      <a:pt x="161" y="10371"/>
                      <a:pt x="89" y="11314"/>
                      <a:pt x="53" y="12189"/>
                    </a:cubicBezTo>
                    <a:cubicBezTo>
                      <a:pt x="17" y="13063"/>
                      <a:pt x="0" y="13959"/>
                      <a:pt x="0" y="14877"/>
                    </a:cubicBezTo>
                    <a:cubicBezTo>
                      <a:pt x="0" y="16953"/>
                      <a:pt x="372" y="18593"/>
                      <a:pt x="1119" y="19795"/>
                    </a:cubicBezTo>
                    <a:cubicBezTo>
                      <a:pt x="1866" y="20998"/>
                      <a:pt x="2858" y="21600"/>
                      <a:pt x="4096" y="21600"/>
                    </a:cubicBezTo>
                    <a:lnTo>
                      <a:pt x="17504" y="21600"/>
                    </a:lnTo>
                    <a:cubicBezTo>
                      <a:pt x="18741" y="21600"/>
                      <a:pt x="19734" y="20998"/>
                      <a:pt x="20480" y="19795"/>
                    </a:cubicBezTo>
                    <a:cubicBezTo>
                      <a:pt x="21227" y="18593"/>
                      <a:pt x="21600" y="16953"/>
                      <a:pt x="21600" y="14877"/>
                    </a:cubicBezTo>
                    <a:cubicBezTo>
                      <a:pt x="21600" y="13959"/>
                      <a:pt x="21582" y="13063"/>
                      <a:pt x="21547" y="12189"/>
                    </a:cubicBezTo>
                    <a:cubicBezTo>
                      <a:pt x="21511" y="11314"/>
                      <a:pt x="21439" y="10371"/>
                      <a:pt x="21332" y="9360"/>
                    </a:cubicBezTo>
                    <a:cubicBezTo>
                      <a:pt x="21332" y="9360"/>
                      <a:pt x="21332" y="9360"/>
                      <a:pt x="21332" y="9360"/>
                    </a:cubicBezTo>
                    <a:close/>
                  </a:path>
                </a:pathLst>
              </a:custGeom>
              <a:solidFill>
                <a:srgbClr val="FFFFFF"/>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a:latin typeface="Arial"/>
                  <a:ea typeface="微软雅黑"/>
                  <a:sym typeface="Arial"/>
                </a:endParaRPr>
              </a:p>
            </p:txBody>
          </p:sp>
        </p:grpSp>
      </p:grpSp>
      <p:sp>
        <p:nvSpPr>
          <p:cNvPr id="7" name="Shape 1319"/>
          <p:cNvSpPr/>
          <p:nvPr/>
        </p:nvSpPr>
        <p:spPr>
          <a:xfrm flipV="1">
            <a:off x="2030086" y="1545999"/>
            <a:ext cx="983342" cy="0"/>
          </a:xfrm>
          <a:prstGeom prst="line">
            <a:avLst/>
          </a:prstGeom>
          <a:ln w="12700">
            <a:solidFill>
              <a:schemeClr val="accent1"/>
            </a:solidFill>
            <a:miter lim="400000"/>
            <a:tailEnd type="triangle"/>
          </a:ln>
        </p:spPr>
        <p:txBody>
          <a:bodyPr lIns="38100" tIns="38100" rIns="38100" bIns="38100" anchor="ctr"/>
          <a:lstStyle/>
          <a:p>
            <a:pPr lvl="0">
              <a:defRPr sz="3200">
                <a:solidFill>
                  <a:srgbClr val="000000"/>
                </a:solidFill>
                <a:latin typeface="+mn-lt"/>
                <a:ea typeface="+mn-ea"/>
                <a:cs typeface="+mn-cs"/>
                <a:sym typeface="Helvetica Light"/>
              </a:defRPr>
            </a:pPr>
            <a:endParaRPr>
              <a:latin typeface="Arial"/>
              <a:ea typeface="微软雅黑"/>
              <a:sym typeface="Arial"/>
            </a:endParaRPr>
          </a:p>
        </p:txBody>
      </p:sp>
      <p:sp>
        <p:nvSpPr>
          <p:cNvPr id="8" name="Shape 1320"/>
          <p:cNvSpPr/>
          <p:nvPr/>
        </p:nvSpPr>
        <p:spPr>
          <a:xfrm flipV="1">
            <a:off x="3608012" y="1545999"/>
            <a:ext cx="983342" cy="0"/>
          </a:xfrm>
          <a:prstGeom prst="line">
            <a:avLst/>
          </a:prstGeom>
          <a:ln w="12700">
            <a:solidFill>
              <a:schemeClr val="accent1"/>
            </a:solidFill>
            <a:miter lim="400000"/>
            <a:tailEnd type="triangle"/>
          </a:ln>
        </p:spPr>
        <p:txBody>
          <a:bodyPr lIns="38100" tIns="38100" rIns="38100" bIns="38100" anchor="ctr"/>
          <a:lstStyle/>
          <a:p>
            <a:pPr lvl="0">
              <a:defRPr sz="3200">
                <a:solidFill>
                  <a:srgbClr val="000000"/>
                </a:solidFill>
                <a:latin typeface="+mn-lt"/>
                <a:ea typeface="+mn-ea"/>
                <a:cs typeface="+mn-cs"/>
                <a:sym typeface="Helvetica Light"/>
              </a:defRPr>
            </a:pPr>
            <a:endParaRPr>
              <a:latin typeface="Arial"/>
              <a:ea typeface="微软雅黑"/>
              <a:sym typeface="Arial"/>
            </a:endParaRPr>
          </a:p>
        </p:txBody>
      </p:sp>
      <p:sp>
        <p:nvSpPr>
          <p:cNvPr id="9" name="Shape 1321"/>
          <p:cNvSpPr/>
          <p:nvPr/>
        </p:nvSpPr>
        <p:spPr>
          <a:xfrm flipV="1">
            <a:off x="5185939" y="1545999"/>
            <a:ext cx="983342" cy="0"/>
          </a:xfrm>
          <a:prstGeom prst="line">
            <a:avLst/>
          </a:prstGeom>
          <a:ln w="12700">
            <a:solidFill>
              <a:schemeClr val="accent1"/>
            </a:solidFill>
            <a:miter lim="400000"/>
            <a:tailEnd type="triangle"/>
          </a:ln>
        </p:spPr>
        <p:txBody>
          <a:bodyPr lIns="38100" tIns="38100" rIns="38100" bIns="38100" anchor="ctr"/>
          <a:lstStyle/>
          <a:p>
            <a:pPr lvl="0">
              <a:defRPr sz="3200">
                <a:solidFill>
                  <a:srgbClr val="000000"/>
                </a:solidFill>
                <a:latin typeface="+mn-lt"/>
                <a:ea typeface="+mn-ea"/>
                <a:cs typeface="+mn-cs"/>
                <a:sym typeface="Helvetica Light"/>
              </a:defRPr>
            </a:pPr>
            <a:endParaRPr>
              <a:latin typeface="Arial"/>
              <a:ea typeface="微软雅黑"/>
              <a:sym typeface="Arial"/>
            </a:endParaRPr>
          </a:p>
        </p:txBody>
      </p:sp>
      <p:sp>
        <p:nvSpPr>
          <p:cNvPr id="10" name="Shape 1322"/>
          <p:cNvSpPr/>
          <p:nvPr/>
        </p:nvSpPr>
        <p:spPr>
          <a:xfrm flipH="1">
            <a:off x="2228830" y="3257833"/>
            <a:ext cx="983342" cy="0"/>
          </a:xfrm>
          <a:prstGeom prst="line">
            <a:avLst/>
          </a:prstGeom>
          <a:ln w="12700">
            <a:solidFill>
              <a:schemeClr val="accent1"/>
            </a:solidFill>
            <a:miter lim="400000"/>
            <a:tailEnd type="triangle"/>
          </a:ln>
        </p:spPr>
        <p:txBody>
          <a:bodyPr lIns="38100" tIns="38100" rIns="38100" bIns="38100" anchor="ctr"/>
          <a:lstStyle/>
          <a:p>
            <a:pPr lvl="0">
              <a:defRPr sz="3200">
                <a:solidFill>
                  <a:srgbClr val="000000"/>
                </a:solidFill>
                <a:latin typeface="+mn-lt"/>
                <a:ea typeface="+mn-ea"/>
                <a:cs typeface="+mn-cs"/>
                <a:sym typeface="Helvetica Light"/>
              </a:defRPr>
            </a:pPr>
            <a:endParaRPr>
              <a:latin typeface="Arial"/>
              <a:ea typeface="微软雅黑"/>
              <a:sym typeface="Arial"/>
            </a:endParaRPr>
          </a:p>
        </p:txBody>
      </p:sp>
      <p:sp>
        <p:nvSpPr>
          <p:cNvPr id="11" name="Shape 1323"/>
          <p:cNvSpPr/>
          <p:nvPr/>
        </p:nvSpPr>
        <p:spPr>
          <a:xfrm flipH="1">
            <a:off x="3806756" y="3257833"/>
            <a:ext cx="983342" cy="0"/>
          </a:xfrm>
          <a:prstGeom prst="line">
            <a:avLst/>
          </a:prstGeom>
          <a:ln w="12700">
            <a:solidFill>
              <a:schemeClr val="accent1"/>
            </a:solidFill>
            <a:miter lim="400000"/>
            <a:tailEnd type="triangle"/>
          </a:ln>
        </p:spPr>
        <p:txBody>
          <a:bodyPr lIns="38100" tIns="38100" rIns="38100" bIns="38100" anchor="ctr"/>
          <a:lstStyle/>
          <a:p>
            <a:pPr lvl="0">
              <a:defRPr sz="3200">
                <a:solidFill>
                  <a:srgbClr val="000000"/>
                </a:solidFill>
                <a:latin typeface="+mn-lt"/>
                <a:ea typeface="+mn-ea"/>
                <a:cs typeface="+mn-cs"/>
                <a:sym typeface="Helvetica Light"/>
              </a:defRPr>
            </a:pPr>
            <a:endParaRPr>
              <a:latin typeface="Arial"/>
              <a:ea typeface="微软雅黑"/>
              <a:sym typeface="Arial"/>
            </a:endParaRPr>
          </a:p>
        </p:txBody>
      </p:sp>
      <p:sp>
        <p:nvSpPr>
          <p:cNvPr id="12" name="Shape 1324"/>
          <p:cNvSpPr/>
          <p:nvPr/>
        </p:nvSpPr>
        <p:spPr>
          <a:xfrm flipH="1">
            <a:off x="5384683" y="3257833"/>
            <a:ext cx="982165" cy="0"/>
          </a:xfrm>
          <a:prstGeom prst="line">
            <a:avLst/>
          </a:prstGeom>
          <a:ln w="12700">
            <a:solidFill>
              <a:schemeClr val="accent1"/>
            </a:solidFill>
            <a:miter lim="400000"/>
            <a:tailEnd type="triangle"/>
          </a:ln>
        </p:spPr>
        <p:txBody>
          <a:bodyPr lIns="38100" tIns="38100" rIns="38100" bIns="38100" anchor="ctr"/>
          <a:lstStyle/>
          <a:p>
            <a:pPr lvl="0">
              <a:defRPr sz="3200">
                <a:solidFill>
                  <a:srgbClr val="000000"/>
                </a:solidFill>
                <a:latin typeface="+mn-lt"/>
                <a:ea typeface="+mn-ea"/>
                <a:cs typeface="+mn-cs"/>
                <a:sym typeface="Helvetica Light"/>
              </a:defRPr>
            </a:pPr>
            <a:endParaRPr>
              <a:latin typeface="Arial"/>
              <a:ea typeface="微软雅黑"/>
              <a:sym typeface="Arial"/>
            </a:endParaRPr>
          </a:p>
        </p:txBody>
      </p:sp>
      <p:sp>
        <p:nvSpPr>
          <p:cNvPr id="13" name="Shape 1325"/>
          <p:cNvSpPr/>
          <p:nvPr/>
        </p:nvSpPr>
        <p:spPr>
          <a:xfrm flipV="1">
            <a:off x="6763308" y="1545999"/>
            <a:ext cx="1206785" cy="0"/>
          </a:xfrm>
          <a:prstGeom prst="line">
            <a:avLst/>
          </a:prstGeom>
          <a:ln w="12700">
            <a:solidFill>
              <a:schemeClr val="accent1"/>
            </a:solidFill>
            <a:miter lim="400000"/>
          </a:ln>
        </p:spPr>
        <p:txBody>
          <a:bodyPr lIns="38100" tIns="38100" rIns="38100" bIns="38100" anchor="ctr"/>
          <a:lstStyle/>
          <a:p>
            <a:pPr lvl="0">
              <a:defRPr sz="3200">
                <a:solidFill>
                  <a:srgbClr val="000000"/>
                </a:solidFill>
                <a:latin typeface="+mn-lt"/>
                <a:ea typeface="+mn-ea"/>
                <a:cs typeface="+mn-cs"/>
                <a:sym typeface="Helvetica Light"/>
              </a:defRPr>
            </a:pPr>
            <a:endParaRPr>
              <a:latin typeface="Arial"/>
              <a:ea typeface="微软雅黑"/>
              <a:sym typeface="Arial"/>
            </a:endParaRPr>
          </a:p>
        </p:txBody>
      </p:sp>
      <p:sp>
        <p:nvSpPr>
          <p:cNvPr id="14" name="Shape 1326"/>
          <p:cNvSpPr/>
          <p:nvPr/>
        </p:nvSpPr>
        <p:spPr>
          <a:xfrm>
            <a:off x="7969253" y="1553506"/>
            <a:ext cx="0" cy="1708395"/>
          </a:xfrm>
          <a:prstGeom prst="line">
            <a:avLst/>
          </a:prstGeom>
          <a:ln w="12700">
            <a:solidFill>
              <a:schemeClr val="accent1"/>
            </a:solidFill>
            <a:miter lim="400000"/>
          </a:ln>
        </p:spPr>
        <p:txBody>
          <a:bodyPr lIns="38100" tIns="38100" rIns="38100" bIns="38100" anchor="ctr"/>
          <a:lstStyle/>
          <a:p>
            <a:pPr lvl="0">
              <a:defRPr sz="3200">
                <a:solidFill>
                  <a:srgbClr val="000000"/>
                </a:solidFill>
                <a:latin typeface="+mn-lt"/>
                <a:ea typeface="+mn-ea"/>
                <a:cs typeface="+mn-cs"/>
                <a:sym typeface="Helvetica Light"/>
              </a:defRPr>
            </a:pPr>
            <a:endParaRPr>
              <a:latin typeface="Arial"/>
              <a:ea typeface="微软雅黑"/>
              <a:sym typeface="Arial"/>
            </a:endParaRPr>
          </a:p>
        </p:txBody>
      </p:sp>
      <p:sp>
        <p:nvSpPr>
          <p:cNvPr id="15" name="Shape 1327"/>
          <p:cNvSpPr/>
          <p:nvPr/>
        </p:nvSpPr>
        <p:spPr>
          <a:xfrm flipH="1">
            <a:off x="6962609" y="3257833"/>
            <a:ext cx="1006809" cy="0"/>
          </a:xfrm>
          <a:prstGeom prst="line">
            <a:avLst/>
          </a:prstGeom>
          <a:ln w="12700">
            <a:solidFill>
              <a:schemeClr val="accent1"/>
            </a:solidFill>
            <a:miter lim="400000"/>
            <a:tailEnd type="triangle"/>
          </a:ln>
        </p:spPr>
        <p:txBody>
          <a:bodyPr lIns="38100" tIns="38100" rIns="38100" bIns="38100" anchor="ctr"/>
          <a:lstStyle/>
          <a:p>
            <a:pPr lvl="0">
              <a:defRPr sz="3200">
                <a:solidFill>
                  <a:srgbClr val="000000"/>
                </a:solidFill>
                <a:latin typeface="+mn-lt"/>
                <a:ea typeface="+mn-ea"/>
                <a:cs typeface="+mn-cs"/>
                <a:sym typeface="Helvetica Light"/>
              </a:defRPr>
            </a:pPr>
            <a:endParaRPr>
              <a:latin typeface="Arial"/>
              <a:ea typeface="微软雅黑"/>
              <a:sym typeface="Arial"/>
            </a:endParaRPr>
          </a:p>
        </p:txBody>
      </p:sp>
      <p:sp>
        <p:nvSpPr>
          <p:cNvPr id="16" name="Shape 1328"/>
          <p:cNvSpPr/>
          <p:nvPr/>
        </p:nvSpPr>
        <p:spPr>
          <a:xfrm flipH="1">
            <a:off x="1137760" y="3257833"/>
            <a:ext cx="499406" cy="0"/>
          </a:xfrm>
          <a:prstGeom prst="line">
            <a:avLst/>
          </a:prstGeom>
          <a:ln w="12700">
            <a:solidFill>
              <a:schemeClr val="accent1"/>
            </a:solidFill>
            <a:miter lim="400000"/>
          </a:ln>
        </p:spPr>
        <p:txBody>
          <a:bodyPr lIns="38100" tIns="38100" rIns="38100" bIns="38100" anchor="ctr"/>
          <a:lstStyle/>
          <a:p>
            <a:pPr lvl="0">
              <a:defRPr sz="3200">
                <a:solidFill>
                  <a:srgbClr val="000000"/>
                </a:solidFill>
                <a:latin typeface="+mn-lt"/>
                <a:ea typeface="+mn-ea"/>
                <a:cs typeface="+mn-cs"/>
                <a:sym typeface="Helvetica Light"/>
              </a:defRPr>
            </a:pPr>
            <a:endParaRPr>
              <a:latin typeface="Arial"/>
              <a:ea typeface="微软雅黑"/>
              <a:sym typeface="Arial"/>
            </a:endParaRPr>
          </a:p>
        </p:txBody>
      </p:sp>
      <p:sp>
        <p:nvSpPr>
          <p:cNvPr id="17" name="Shape 1329"/>
          <p:cNvSpPr/>
          <p:nvPr/>
        </p:nvSpPr>
        <p:spPr>
          <a:xfrm flipV="1">
            <a:off x="1139530" y="1545999"/>
            <a:ext cx="0" cy="1715902"/>
          </a:xfrm>
          <a:prstGeom prst="line">
            <a:avLst/>
          </a:prstGeom>
          <a:ln w="12700">
            <a:solidFill>
              <a:schemeClr val="accent1"/>
            </a:solidFill>
            <a:miter lim="400000"/>
          </a:ln>
        </p:spPr>
        <p:txBody>
          <a:bodyPr lIns="38100" tIns="38100" rIns="38100" bIns="38100" anchor="ctr"/>
          <a:lstStyle/>
          <a:p>
            <a:pPr lvl="0">
              <a:defRPr sz="3200">
                <a:solidFill>
                  <a:srgbClr val="000000"/>
                </a:solidFill>
                <a:latin typeface="+mn-lt"/>
                <a:ea typeface="+mn-ea"/>
                <a:cs typeface="+mn-cs"/>
                <a:sym typeface="Helvetica Light"/>
              </a:defRPr>
            </a:pPr>
            <a:endParaRPr>
              <a:latin typeface="Arial"/>
              <a:ea typeface="微软雅黑"/>
              <a:sym typeface="Arial"/>
            </a:endParaRPr>
          </a:p>
        </p:txBody>
      </p:sp>
      <p:sp>
        <p:nvSpPr>
          <p:cNvPr id="18" name="Shape 1330"/>
          <p:cNvSpPr/>
          <p:nvPr/>
        </p:nvSpPr>
        <p:spPr>
          <a:xfrm>
            <a:off x="1135256" y="1545999"/>
            <a:ext cx="300246" cy="0"/>
          </a:xfrm>
          <a:prstGeom prst="line">
            <a:avLst/>
          </a:prstGeom>
          <a:ln w="12700">
            <a:solidFill>
              <a:schemeClr val="accent1"/>
            </a:solidFill>
            <a:miter lim="400000"/>
            <a:tailEnd type="triangle"/>
          </a:ln>
        </p:spPr>
        <p:txBody>
          <a:bodyPr lIns="38100" tIns="38100" rIns="38100" bIns="38100" anchor="ctr"/>
          <a:lstStyle/>
          <a:p>
            <a:pPr lvl="0">
              <a:defRPr sz="3200">
                <a:solidFill>
                  <a:srgbClr val="000000"/>
                </a:solidFill>
                <a:latin typeface="+mn-lt"/>
                <a:ea typeface="+mn-ea"/>
                <a:cs typeface="+mn-cs"/>
                <a:sym typeface="Helvetica Light"/>
              </a:defRPr>
            </a:pPr>
            <a:endParaRPr>
              <a:latin typeface="Arial"/>
              <a:ea typeface="微软雅黑"/>
              <a:sym typeface="Arial"/>
            </a:endParaRPr>
          </a:p>
        </p:txBody>
      </p:sp>
      <p:grpSp>
        <p:nvGrpSpPr>
          <p:cNvPr id="19" name="Group 1335"/>
          <p:cNvGrpSpPr/>
          <p:nvPr/>
        </p:nvGrpSpPr>
        <p:grpSpPr>
          <a:xfrm>
            <a:off x="3210994" y="1347614"/>
            <a:ext cx="398195" cy="398195"/>
            <a:chOff x="0" y="0"/>
            <a:chExt cx="1243363" cy="1243363"/>
          </a:xfrm>
        </p:grpSpPr>
        <p:sp>
          <p:nvSpPr>
            <p:cNvPr id="20" name="Shape 1331"/>
            <p:cNvSpPr/>
            <p:nvPr/>
          </p:nvSpPr>
          <p:spPr>
            <a:xfrm>
              <a:off x="0" y="0"/>
              <a:ext cx="1243364" cy="1243364"/>
            </a:xfrm>
            <a:prstGeom prst="rect">
              <a:avLst/>
            </a:prstGeom>
            <a:solidFill>
              <a:schemeClr val="accent1"/>
            </a:solidFill>
            <a:ln w="12700" cap="flat">
              <a:noFill/>
              <a:miter lim="400000"/>
            </a:ln>
            <a:effectLst/>
          </p:spPr>
          <p:txBody>
            <a:bodyPr wrap="square" lIns="50800" tIns="50800" rIns="50800" bIns="50800" numCol="1" anchor="ctr">
              <a:noAutofit/>
            </a:bodyPr>
            <a:lstStyle/>
            <a:p>
              <a:pPr lvl="0">
                <a:defRPr sz="3200">
                  <a:solidFill>
                    <a:srgbClr val="FFFFFF"/>
                  </a:solidFill>
                  <a:latin typeface="+mn-lt"/>
                  <a:ea typeface="+mn-ea"/>
                  <a:cs typeface="+mn-cs"/>
                  <a:sym typeface="Helvetica Light"/>
                </a:defRPr>
              </a:pPr>
              <a:endParaRPr>
                <a:latin typeface="Arial"/>
                <a:ea typeface="微软雅黑"/>
                <a:sym typeface="Arial"/>
              </a:endParaRPr>
            </a:p>
          </p:txBody>
        </p:sp>
        <p:grpSp>
          <p:nvGrpSpPr>
            <p:cNvPr id="21" name="Group 1334"/>
            <p:cNvGrpSpPr/>
            <p:nvPr/>
          </p:nvGrpSpPr>
          <p:grpSpPr>
            <a:xfrm>
              <a:off x="452618" y="384509"/>
              <a:ext cx="335923" cy="474346"/>
              <a:chOff x="0" y="0"/>
              <a:chExt cx="335921" cy="474344"/>
            </a:xfrm>
          </p:grpSpPr>
          <p:sp>
            <p:nvSpPr>
              <p:cNvPr id="22" name="Shape 1332"/>
              <p:cNvSpPr/>
              <p:nvPr/>
            </p:nvSpPr>
            <p:spPr>
              <a:xfrm>
                <a:off x="0" y="42435"/>
                <a:ext cx="335922" cy="431910"/>
              </a:xfrm>
              <a:custGeom>
                <a:avLst/>
                <a:gdLst/>
                <a:ahLst/>
                <a:cxnLst>
                  <a:cxn ang="0">
                    <a:pos x="wd2" y="hd2"/>
                  </a:cxn>
                  <a:cxn ang="5400000">
                    <a:pos x="wd2" y="hd2"/>
                  </a:cxn>
                  <a:cxn ang="10800000">
                    <a:pos x="wd2" y="hd2"/>
                  </a:cxn>
                  <a:cxn ang="16200000">
                    <a:pos x="wd2" y="hd2"/>
                  </a:cxn>
                </a:cxnLst>
                <a:rect l="0" t="0" r="r" b="b"/>
                <a:pathLst>
                  <a:path w="21600" h="21600" extrusionOk="0">
                    <a:moveTo>
                      <a:pt x="19441" y="0"/>
                    </a:moveTo>
                    <a:lnTo>
                      <a:pt x="17589" y="3600"/>
                    </a:lnTo>
                    <a:lnTo>
                      <a:pt x="4011" y="3600"/>
                    </a:lnTo>
                    <a:lnTo>
                      <a:pt x="2159" y="0"/>
                    </a:lnTo>
                    <a:cubicBezTo>
                      <a:pt x="972" y="0"/>
                      <a:pt x="0" y="756"/>
                      <a:pt x="0" y="1679"/>
                    </a:cubicBezTo>
                    <a:lnTo>
                      <a:pt x="0" y="19921"/>
                    </a:lnTo>
                    <a:cubicBezTo>
                      <a:pt x="0" y="20844"/>
                      <a:pt x="972" y="21600"/>
                      <a:pt x="2159" y="21600"/>
                    </a:cubicBezTo>
                    <a:lnTo>
                      <a:pt x="19441" y="21600"/>
                    </a:lnTo>
                    <a:cubicBezTo>
                      <a:pt x="20628" y="21600"/>
                      <a:pt x="21600" y="20844"/>
                      <a:pt x="21600" y="19921"/>
                    </a:cubicBezTo>
                    <a:lnTo>
                      <a:pt x="21600" y="1679"/>
                    </a:lnTo>
                    <a:cubicBezTo>
                      <a:pt x="21600" y="756"/>
                      <a:pt x="20628" y="0"/>
                      <a:pt x="19441" y="0"/>
                    </a:cubicBezTo>
                    <a:close/>
                  </a:path>
                </a:pathLst>
              </a:custGeom>
              <a:solidFill>
                <a:srgbClr val="FFFFFF"/>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a:latin typeface="Arial"/>
                  <a:ea typeface="微软雅黑"/>
                  <a:sym typeface="Arial"/>
                </a:endParaRPr>
              </a:p>
            </p:txBody>
          </p:sp>
          <p:sp>
            <p:nvSpPr>
              <p:cNvPr id="23" name="Shape 1333"/>
              <p:cNvSpPr/>
              <p:nvPr/>
            </p:nvSpPr>
            <p:spPr>
              <a:xfrm>
                <a:off x="59175" y="0"/>
                <a:ext cx="215954" cy="95985"/>
              </a:xfrm>
              <a:custGeom>
                <a:avLst/>
                <a:gdLst/>
                <a:ahLst/>
                <a:cxnLst>
                  <a:cxn ang="0">
                    <a:pos x="wd2" y="hd2"/>
                  </a:cxn>
                  <a:cxn ang="5400000">
                    <a:pos x="wd2" y="hd2"/>
                  </a:cxn>
                  <a:cxn ang="10800000">
                    <a:pos x="wd2" y="hd2"/>
                  </a:cxn>
                  <a:cxn ang="16200000">
                    <a:pos x="wd2" y="hd2"/>
                  </a:cxn>
                </a:cxnLst>
                <a:rect l="0" t="0" r="r" b="b"/>
                <a:pathLst>
                  <a:path w="21600" h="21600" extrusionOk="0">
                    <a:moveTo>
                      <a:pt x="19441" y="21600"/>
                    </a:moveTo>
                    <a:lnTo>
                      <a:pt x="21600" y="10800"/>
                    </a:lnTo>
                    <a:lnTo>
                      <a:pt x="16369" y="10800"/>
                    </a:lnTo>
                    <a:lnTo>
                      <a:pt x="14641" y="0"/>
                    </a:lnTo>
                    <a:lnTo>
                      <a:pt x="6959" y="0"/>
                    </a:lnTo>
                    <a:lnTo>
                      <a:pt x="5231" y="10800"/>
                    </a:lnTo>
                    <a:lnTo>
                      <a:pt x="0" y="10800"/>
                    </a:lnTo>
                    <a:lnTo>
                      <a:pt x="2159" y="21600"/>
                    </a:lnTo>
                    <a:cubicBezTo>
                      <a:pt x="2159" y="21600"/>
                      <a:pt x="19441" y="21600"/>
                      <a:pt x="19441" y="21600"/>
                    </a:cubicBezTo>
                    <a:close/>
                  </a:path>
                </a:pathLst>
              </a:custGeom>
              <a:solidFill>
                <a:srgbClr val="FFFFFF"/>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a:latin typeface="Arial"/>
                  <a:ea typeface="微软雅黑"/>
                  <a:sym typeface="Arial"/>
                </a:endParaRPr>
              </a:p>
            </p:txBody>
          </p:sp>
        </p:grpSp>
      </p:grpSp>
      <p:grpSp>
        <p:nvGrpSpPr>
          <p:cNvPr id="24" name="Group 1338"/>
          <p:cNvGrpSpPr/>
          <p:nvPr/>
        </p:nvGrpSpPr>
        <p:grpSpPr>
          <a:xfrm>
            <a:off x="4788921" y="1347614"/>
            <a:ext cx="398195" cy="398195"/>
            <a:chOff x="0" y="0"/>
            <a:chExt cx="1243363" cy="1243363"/>
          </a:xfrm>
        </p:grpSpPr>
        <p:sp>
          <p:nvSpPr>
            <p:cNvPr id="25" name="Shape 1336"/>
            <p:cNvSpPr/>
            <p:nvPr/>
          </p:nvSpPr>
          <p:spPr>
            <a:xfrm>
              <a:off x="0" y="0"/>
              <a:ext cx="1243364" cy="1243364"/>
            </a:xfrm>
            <a:prstGeom prst="rect">
              <a:avLst/>
            </a:prstGeom>
            <a:solidFill>
              <a:schemeClr val="accent1"/>
            </a:solidFill>
            <a:ln w="12700" cap="flat">
              <a:noFill/>
              <a:miter lim="400000"/>
            </a:ln>
            <a:effectLst/>
          </p:spPr>
          <p:txBody>
            <a:bodyPr wrap="square" lIns="50800" tIns="50800" rIns="50800" bIns="50800" numCol="1" anchor="ctr">
              <a:noAutofit/>
            </a:bodyPr>
            <a:lstStyle/>
            <a:p>
              <a:pPr lvl="0">
                <a:defRPr sz="3200">
                  <a:solidFill>
                    <a:srgbClr val="FFFFFF"/>
                  </a:solidFill>
                  <a:latin typeface="+mn-lt"/>
                  <a:ea typeface="+mn-ea"/>
                  <a:cs typeface="+mn-cs"/>
                  <a:sym typeface="Helvetica Light"/>
                </a:defRPr>
              </a:pPr>
              <a:endParaRPr>
                <a:latin typeface="Arial"/>
                <a:ea typeface="微软雅黑"/>
                <a:sym typeface="Arial"/>
              </a:endParaRPr>
            </a:p>
          </p:txBody>
        </p:sp>
        <p:sp>
          <p:nvSpPr>
            <p:cNvPr id="26" name="Shape 1337"/>
            <p:cNvSpPr/>
            <p:nvPr/>
          </p:nvSpPr>
          <p:spPr>
            <a:xfrm>
              <a:off x="384508" y="384509"/>
              <a:ext cx="474347" cy="474346"/>
            </a:xfrm>
            <a:custGeom>
              <a:avLst/>
              <a:gdLst/>
              <a:ahLst/>
              <a:cxnLst>
                <a:cxn ang="0">
                  <a:pos x="wd2" y="hd2"/>
                </a:cxn>
                <a:cxn ang="5400000">
                  <a:pos x="wd2" y="hd2"/>
                </a:cxn>
                <a:cxn ang="10800000">
                  <a:pos x="wd2" y="hd2"/>
                </a:cxn>
                <a:cxn ang="16200000">
                  <a:pos x="wd2" y="hd2"/>
                </a:cxn>
              </a:cxnLst>
              <a:rect l="0" t="0" r="r" b="b"/>
              <a:pathLst>
                <a:path w="20814" h="20814" extrusionOk="0">
                  <a:moveTo>
                    <a:pt x="16063" y="4751"/>
                  </a:moveTo>
                  <a:cubicBezTo>
                    <a:pt x="14562" y="3251"/>
                    <a:pt x="14186" y="1270"/>
                    <a:pt x="14318" y="1137"/>
                  </a:cubicBezTo>
                  <a:cubicBezTo>
                    <a:pt x="14452" y="1003"/>
                    <a:pt x="16354" y="1458"/>
                    <a:pt x="17856" y="2959"/>
                  </a:cubicBezTo>
                  <a:cubicBezTo>
                    <a:pt x="19356" y="4460"/>
                    <a:pt x="19807" y="6366"/>
                    <a:pt x="19677" y="6496"/>
                  </a:cubicBezTo>
                  <a:cubicBezTo>
                    <a:pt x="19548" y="6625"/>
                    <a:pt x="17564" y="6252"/>
                    <a:pt x="16063" y="4751"/>
                  </a:cubicBezTo>
                  <a:close/>
                  <a:moveTo>
                    <a:pt x="8257" y="11610"/>
                  </a:moveTo>
                  <a:cubicBezTo>
                    <a:pt x="7827" y="11179"/>
                    <a:pt x="7967" y="10342"/>
                    <a:pt x="8569" y="9739"/>
                  </a:cubicBezTo>
                  <a:cubicBezTo>
                    <a:pt x="9172" y="9137"/>
                    <a:pt x="10009" y="8997"/>
                    <a:pt x="10440" y="9428"/>
                  </a:cubicBezTo>
                  <a:cubicBezTo>
                    <a:pt x="10869" y="9858"/>
                    <a:pt x="10730" y="10696"/>
                    <a:pt x="10128" y="11298"/>
                  </a:cubicBezTo>
                  <a:cubicBezTo>
                    <a:pt x="9526" y="11900"/>
                    <a:pt x="8687" y="12040"/>
                    <a:pt x="8257" y="11610"/>
                  </a:cubicBezTo>
                  <a:close/>
                  <a:moveTo>
                    <a:pt x="18634" y="2180"/>
                  </a:moveTo>
                  <a:cubicBezTo>
                    <a:pt x="16698" y="243"/>
                    <a:pt x="14265" y="-466"/>
                    <a:pt x="13491" y="308"/>
                  </a:cubicBezTo>
                  <a:lnTo>
                    <a:pt x="10372" y="3426"/>
                  </a:lnTo>
                  <a:cubicBezTo>
                    <a:pt x="9900" y="3899"/>
                    <a:pt x="9488" y="5482"/>
                    <a:pt x="9676" y="7085"/>
                  </a:cubicBezTo>
                  <a:lnTo>
                    <a:pt x="240" y="16521"/>
                  </a:lnTo>
                  <a:cubicBezTo>
                    <a:pt x="-320" y="17081"/>
                    <a:pt x="134" y="18442"/>
                    <a:pt x="1253" y="19561"/>
                  </a:cubicBezTo>
                  <a:cubicBezTo>
                    <a:pt x="2373" y="20681"/>
                    <a:pt x="3733" y="21134"/>
                    <a:pt x="4293" y="20574"/>
                  </a:cubicBezTo>
                  <a:lnTo>
                    <a:pt x="13729" y="11138"/>
                  </a:lnTo>
                  <a:cubicBezTo>
                    <a:pt x="15332" y="11327"/>
                    <a:pt x="16915" y="10914"/>
                    <a:pt x="17388" y="10442"/>
                  </a:cubicBezTo>
                  <a:lnTo>
                    <a:pt x="20506" y="7324"/>
                  </a:lnTo>
                  <a:cubicBezTo>
                    <a:pt x="21280" y="6549"/>
                    <a:pt x="20573" y="4116"/>
                    <a:pt x="18634" y="2180"/>
                  </a:cubicBezTo>
                  <a:close/>
                </a:path>
              </a:pathLst>
            </a:custGeom>
            <a:solidFill>
              <a:srgbClr val="FFFFFF"/>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a:latin typeface="Arial"/>
                <a:ea typeface="微软雅黑"/>
                <a:sym typeface="Arial"/>
              </a:endParaRPr>
            </a:p>
          </p:txBody>
        </p:sp>
      </p:grpSp>
      <p:grpSp>
        <p:nvGrpSpPr>
          <p:cNvPr id="27" name="Group 1341"/>
          <p:cNvGrpSpPr/>
          <p:nvPr/>
        </p:nvGrpSpPr>
        <p:grpSpPr>
          <a:xfrm>
            <a:off x="6366847" y="1347614"/>
            <a:ext cx="398195" cy="398195"/>
            <a:chOff x="0" y="0"/>
            <a:chExt cx="1243363" cy="1243363"/>
          </a:xfrm>
        </p:grpSpPr>
        <p:sp>
          <p:nvSpPr>
            <p:cNvPr id="28" name="Shape 1339"/>
            <p:cNvSpPr/>
            <p:nvPr/>
          </p:nvSpPr>
          <p:spPr>
            <a:xfrm>
              <a:off x="0" y="0"/>
              <a:ext cx="1243364" cy="1243364"/>
            </a:xfrm>
            <a:prstGeom prst="rect">
              <a:avLst/>
            </a:prstGeom>
            <a:solidFill>
              <a:schemeClr val="accent1"/>
            </a:solidFill>
            <a:ln w="12700" cap="flat">
              <a:noFill/>
              <a:miter lim="400000"/>
            </a:ln>
            <a:effectLst/>
          </p:spPr>
          <p:txBody>
            <a:bodyPr wrap="square" lIns="50800" tIns="50800" rIns="50800" bIns="50800" numCol="1" anchor="ctr">
              <a:noAutofit/>
            </a:bodyPr>
            <a:lstStyle/>
            <a:p>
              <a:pPr lvl="0">
                <a:defRPr sz="3200">
                  <a:solidFill>
                    <a:srgbClr val="FFFFFF"/>
                  </a:solidFill>
                  <a:latin typeface="+mn-lt"/>
                  <a:ea typeface="+mn-ea"/>
                  <a:cs typeface="+mn-cs"/>
                  <a:sym typeface="Helvetica Light"/>
                </a:defRPr>
              </a:pPr>
              <a:endParaRPr>
                <a:latin typeface="Arial"/>
                <a:ea typeface="微软雅黑"/>
                <a:sym typeface="Arial"/>
              </a:endParaRPr>
            </a:p>
          </p:txBody>
        </p:sp>
        <p:sp>
          <p:nvSpPr>
            <p:cNvPr id="29" name="Shape 1340"/>
            <p:cNvSpPr/>
            <p:nvPr/>
          </p:nvSpPr>
          <p:spPr>
            <a:xfrm>
              <a:off x="383421" y="384509"/>
              <a:ext cx="474315" cy="474346"/>
            </a:xfrm>
            <a:custGeom>
              <a:avLst/>
              <a:gdLst/>
              <a:ahLst/>
              <a:cxnLst>
                <a:cxn ang="0">
                  <a:pos x="wd2" y="hd2"/>
                </a:cxn>
                <a:cxn ang="5400000">
                  <a:pos x="wd2" y="hd2"/>
                </a:cxn>
                <a:cxn ang="10800000">
                  <a:pos x="wd2" y="hd2"/>
                </a:cxn>
                <a:cxn ang="16200000">
                  <a:pos x="wd2" y="hd2"/>
                </a:cxn>
              </a:cxnLst>
              <a:rect l="0" t="0" r="r" b="b"/>
              <a:pathLst>
                <a:path w="21318" h="21320" extrusionOk="0">
                  <a:moveTo>
                    <a:pt x="6122" y="19157"/>
                  </a:moveTo>
                  <a:lnTo>
                    <a:pt x="3902" y="19634"/>
                  </a:lnTo>
                  <a:cubicBezTo>
                    <a:pt x="3688" y="19233"/>
                    <a:pt x="3431" y="18833"/>
                    <a:pt x="2957" y="18361"/>
                  </a:cubicBezTo>
                  <a:cubicBezTo>
                    <a:pt x="2486" y="17889"/>
                    <a:pt x="2085" y="17631"/>
                    <a:pt x="1685" y="17417"/>
                  </a:cubicBezTo>
                  <a:lnTo>
                    <a:pt x="2162" y="15198"/>
                  </a:lnTo>
                  <a:lnTo>
                    <a:pt x="2804" y="14556"/>
                  </a:lnTo>
                  <a:cubicBezTo>
                    <a:pt x="2804" y="14556"/>
                    <a:pt x="4012" y="14580"/>
                    <a:pt x="5374" y="15944"/>
                  </a:cubicBezTo>
                  <a:cubicBezTo>
                    <a:pt x="6737" y="17307"/>
                    <a:pt x="6762" y="18516"/>
                    <a:pt x="6762" y="18516"/>
                  </a:cubicBezTo>
                  <a:cubicBezTo>
                    <a:pt x="6762" y="18516"/>
                    <a:pt x="6122" y="19157"/>
                    <a:pt x="6122" y="19157"/>
                  </a:cubicBezTo>
                  <a:close/>
                  <a:moveTo>
                    <a:pt x="19625" y="1692"/>
                  </a:moveTo>
                  <a:cubicBezTo>
                    <a:pt x="17654" y="-280"/>
                    <a:pt x="16174" y="15"/>
                    <a:pt x="16174" y="15"/>
                  </a:cubicBezTo>
                  <a:lnTo>
                    <a:pt x="9270" y="6920"/>
                  </a:lnTo>
                  <a:lnTo>
                    <a:pt x="1379" y="14810"/>
                  </a:lnTo>
                  <a:lnTo>
                    <a:pt x="0" y="21320"/>
                  </a:lnTo>
                  <a:lnTo>
                    <a:pt x="6508" y="19939"/>
                  </a:lnTo>
                  <a:lnTo>
                    <a:pt x="14399" y="12048"/>
                  </a:lnTo>
                  <a:lnTo>
                    <a:pt x="21302" y="5145"/>
                  </a:lnTo>
                  <a:cubicBezTo>
                    <a:pt x="21302" y="5145"/>
                    <a:pt x="21600" y="3665"/>
                    <a:pt x="19625" y="1692"/>
                  </a:cubicBezTo>
                  <a:close/>
                </a:path>
              </a:pathLst>
            </a:custGeom>
            <a:solidFill>
              <a:srgbClr val="FFFFFF"/>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a:latin typeface="Arial"/>
                <a:ea typeface="微软雅黑"/>
                <a:sym typeface="Arial"/>
              </a:endParaRPr>
            </a:p>
          </p:txBody>
        </p:sp>
      </p:grpSp>
      <p:grpSp>
        <p:nvGrpSpPr>
          <p:cNvPr id="30" name="Group 1344"/>
          <p:cNvGrpSpPr/>
          <p:nvPr/>
        </p:nvGrpSpPr>
        <p:grpSpPr>
          <a:xfrm>
            <a:off x="6366847" y="3058559"/>
            <a:ext cx="398195" cy="398195"/>
            <a:chOff x="0" y="0"/>
            <a:chExt cx="1243363" cy="1243363"/>
          </a:xfrm>
        </p:grpSpPr>
        <p:sp>
          <p:nvSpPr>
            <p:cNvPr id="31" name="Shape 1342"/>
            <p:cNvSpPr/>
            <p:nvPr/>
          </p:nvSpPr>
          <p:spPr>
            <a:xfrm>
              <a:off x="0" y="0"/>
              <a:ext cx="1243364" cy="1243364"/>
            </a:xfrm>
            <a:prstGeom prst="rect">
              <a:avLst/>
            </a:prstGeom>
            <a:solidFill>
              <a:schemeClr val="accent1"/>
            </a:solidFill>
            <a:ln w="12700" cap="flat">
              <a:noFill/>
              <a:miter lim="400000"/>
            </a:ln>
            <a:effectLst/>
          </p:spPr>
          <p:txBody>
            <a:bodyPr wrap="square" lIns="50800" tIns="50800" rIns="50800" bIns="50800" numCol="1" anchor="ctr">
              <a:noAutofit/>
            </a:bodyPr>
            <a:lstStyle/>
            <a:p>
              <a:pPr lvl="0">
                <a:defRPr sz="3200">
                  <a:solidFill>
                    <a:srgbClr val="FFFFFF"/>
                  </a:solidFill>
                  <a:latin typeface="+mn-lt"/>
                  <a:ea typeface="+mn-ea"/>
                  <a:cs typeface="+mn-cs"/>
                  <a:sym typeface="Helvetica Light"/>
                </a:defRPr>
              </a:pPr>
              <a:endParaRPr>
                <a:latin typeface="Arial"/>
                <a:ea typeface="微软雅黑"/>
                <a:sym typeface="Arial"/>
              </a:endParaRPr>
            </a:p>
          </p:txBody>
        </p:sp>
        <p:sp>
          <p:nvSpPr>
            <p:cNvPr id="32" name="Shape 1343"/>
            <p:cNvSpPr/>
            <p:nvPr/>
          </p:nvSpPr>
          <p:spPr>
            <a:xfrm>
              <a:off x="431257" y="349682"/>
              <a:ext cx="378644" cy="540919"/>
            </a:xfrm>
            <a:custGeom>
              <a:avLst/>
              <a:gdLst/>
              <a:ahLst/>
              <a:cxnLst>
                <a:cxn ang="0">
                  <a:pos x="wd2" y="hd2"/>
                </a:cxn>
                <a:cxn ang="5400000">
                  <a:pos x="wd2" y="hd2"/>
                </a:cxn>
                <a:cxn ang="10800000">
                  <a:pos x="wd2" y="hd2"/>
                </a:cxn>
                <a:cxn ang="16200000">
                  <a:pos x="wd2" y="hd2"/>
                </a:cxn>
              </a:cxnLst>
              <a:rect l="0" t="0" r="r" b="b"/>
              <a:pathLst>
                <a:path w="20957" h="21276" extrusionOk="0">
                  <a:moveTo>
                    <a:pt x="1877" y="21023"/>
                  </a:moveTo>
                  <a:cubicBezTo>
                    <a:pt x="2335" y="19958"/>
                    <a:pt x="3030" y="18458"/>
                    <a:pt x="3960" y="16288"/>
                  </a:cubicBezTo>
                  <a:cubicBezTo>
                    <a:pt x="8011" y="15823"/>
                    <a:pt x="9689" y="16658"/>
                    <a:pt x="12261" y="13325"/>
                  </a:cubicBezTo>
                  <a:cubicBezTo>
                    <a:pt x="10172" y="13789"/>
                    <a:pt x="7654" y="12465"/>
                    <a:pt x="7789" y="11892"/>
                  </a:cubicBezTo>
                  <a:cubicBezTo>
                    <a:pt x="7924" y="11318"/>
                    <a:pt x="13647" y="12306"/>
                    <a:pt x="17393" y="8447"/>
                  </a:cubicBezTo>
                  <a:cubicBezTo>
                    <a:pt x="12670" y="9202"/>
                    <a:pt x="11160" y="7540"/>
                    <a:pt x="11769" y="7289"/>
                  </a:cubicBezTo>
                  <a:cubicBezTo>
                    <a:pt x="13175" y="6708"/>
                    <a:pt x="17348" y="7048"/>
                    <a:pt x="19572" y="5477"/>
                  </a:cubicBezTo>
                  <a:cubicBezTo>
                    <a:pt x="20719" y="4669"/>
                    <a:pt x="21256" y="2702"/>
                    <a:pt x="20789" y="2000"/>
                  </a:cubicBezTo>
                  <a:cubicBezTo>
                    <a:pt x="20229" y="1153"/>
                    <a:pt x="16813" y="-111"/>
                    <a:pt x="14931" y="7"/>
                  </a:cubicBezTo>
                  <a:cubicBezTo>
                    <a:pt x="13047" y="126"/>
                    <a:pt x="10093" y="5208"/>
                    <a:pt x="9217" y="5168"/>
                  </a:cubicBezTo>
                  <a:cubicBezTo>
                    <a:pt x="8341" y="5128"/>
                    <a:pt x="8166" y="2892"/>
                    <a:pt x="9694" y="813"/>
                  </a:cubicBezTo>
                  <a:cubicBezTo>
                    <a:pt x="8081" y="1330"/>
                    <a:pt x="5127" y="2940"/>
                    <a:pt x="4200" y="4315"/>
                  </a:cubicBezTo>
                  <a:cubicBezTo>
                    <a:pt x="2475" y="6874"/>
                    <a:pt x="4362" y="12744"/>
                    <a:pt x="3757" y="12953"/>
                  </a:cubicBezTo>
                  <a:cubicBezTo>
                    <a:pt x="3151" y="13163"/>
                    <a:pt x="1114" y="10259"/>
                    <a:pt x="505" y="8944"/>
                  </a:cubicBezTo>
                  <a:cubicBezTo>
                    <a:pt x="-324" y="10961"/>
                    <a:pt x="-344" y="12982"/>
                    <a:pt x="2082" y="15667"/>
                  </a:cubicBezTo>
                  <a:cubicBezTo>
                    <a:pt x="1167" y="17429"/>
                    <a:pt x="667" y="19457"/>
                    <a:pt x="592" y="20487"/>
                  </a:cubicBezTo>
                  <a:cubicBezTo>
                    <a:pt x="557" y="21312"/>
                    <a:pt x="1675" y="21489"/>
                    <a:pt x="1877" y="21023"/>
                  </a:cubicBezTo>
                  <a:close/>
                </a:path>
              </a:pathLst>
            </a:custGeom>
            <a:solidFill>
              <a:srgbClr val="FFFFFF"/>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a:latin typeface="Arial"/>
                <a:ea typeface="微软雅黑"/>
                <a:sym typeface="Arial"/>
              </a:endParaRPr>
            </a:p>
          </p:txBody>
        </p:sp>
      </p:grpSp>
      <p:grpSp>
        <p:nvGrpSpPr>
          <p:cNvPr id="33" name="Group 1347"/>
          <p:cNvGrpSpPr/>
          <p:nvPr/>
        </p:nvGrpSpPr>
        <p:grpSpPr>
          <a:xfrm>
            <a:off x="4788921" y="3058559"/>
            <a:ext cx="398195" cy="398195"/>
            <a:chOff x="0" y="0"/>
            <a:chExt cx="1243363" cy="1243363"/>
          </a:xfrm>
        </p:grpSpPr>
        <p:sp>
          <p:nvSpPr>
            <p:cNvPr id="34" name="Shape 1345"/>
            <p:cNvSpPr/>
            <p:nvPr/>
          </p:nvSpPr>
          <p:spPr>
            <a:xfrm>
              <a:off x="0" y="0"/>
              <a:ext cx="1243364" cy="1243364"/>
            </a:xfrm>
            <a:prstGeom prst="rect">
              <a:avLst/>
            </a:prstGeom>
            <a:solidFill>
              <a:schemeClr val="accent1"/>
            </a:solidFill>
            <a:ln w="12700" cap="flat">
              <a:noFill/>
              <a:miter lim="400000"/>
            </a:ln>
            <a:effectLst/>
          </p:spPr>
          <p:txBody>
            <a:bodyPr wrap="square" lIns="50800" tIns="50800" rIns="50800" bIns="50800" numCol="1" anchor="ctr">
              <a:noAutofit/>
            </a:bodyPr>
            <a:lstStyle/>
            <a:p>
              <a:pPr lvl="0">
                <a:defRPr sz="3200">
                  <a:solidFill>
                    <a:srgbClr val="FFFFFF"/>
                  </a:solidFill>
                  <a:latin typeface="+mn-lt"/>
                  <a:ea typeface="+mn-ea"/>
                  <a:cs typeface="+mn-cs"/>
                  <a:sym typeface="Helvetica Light"/>
                </a:defRPr>
              </a:pPr>
              <a:endParaRPr>
                <a:latin typeface="Arial"/>
                <a:ea typeface="微软雅黑"/>
                <a:sym typeface="Arial"/>
              </a:endParaRPr>
            </a:p>
          </p:txBody>
        </p:sp>
        <p:sp>
          <p:nvSpPr>
            <p:cNvPr id="35" name="Shape 1346"/>
            <p:cNvSpPr/>
            <p:nvPr/>
          </p:nvSpPr>
          <p:spPr>
            <a:xfrm>
              <a:off x="351222" y="372464"/>
              <a:ext cx="540919" cy="540920"/>
            </a:xfrm>
            <a:custGeom>
              <a:avLst/>
              <a:gdLst/>
              <a:ahLst/>
              <a:cxnLst>
                <a:cxn ang="0">
                  <a:pos x="wd2" y="hd2"/>
                </a:cxn>
                <a:cxn ang="5400000">
                  <a:pos x="wd2" y="hd2"/>
                </a:cxn>
                <a:cxn ang="10800000">
                  <a:pos x="wd2" y="hd2"/>
                </a:cxn>
                <a:cxn ang="16200000">
                  <a:pos x="wd2" y="hd2"/>
                </a:cxn>
              </a:cxnLst>
              <a:rect l="0" t="0" r="r" b="b"/>
              <a:pathLst>
                <a:path w="21395" h="21474" extrusionOk="0">
                  <a:moveTo>
                    <a:pt x="2578" y="8409"/>
                  </a:moveTo>
                  <a:cubicBezTo>
                    <a:pt x="2578" y="5193"/>
                    <a:pt x="5174" y="2587"/>
                    <a:pt x="8376" y="2587"/>
                  </a:cubicBezTo>
                  <a:cubicBezTo>
                    <a:pt x="11580" y="2587"/>
                    <a:pt x="14435" y="5451"/>
                    <a:pt x="14435" y="8666"/>
                  </a:cubicBezTo>
                  <a:cubicBezTo>
                    <a:pt x="14435" y="11882"/>
                    <a:pt x="11838" y="14488"/>
                    <a:pt x="8635" y="14488"/>
                  </a:cubicBezTo>
                  <a:cubicBezTo>
                    <a:pt x="5431" y="14488"/>
                    <a:pt x="2578" y="11624"/>
                    <a:pt x="2578" y="8409"/>
                  </a:cubicBezTo>
                  <a:close/>
                  <a:moveTo>
                    <a:pt x="20914" y="18167"/>
                  </a:moveTo>
                  <a:lnTo>
                    <a:pt x="15797" y="13032"/>
                  </a:lnTo>
                  <a:cubicBezTo>
                    <a:pt x="16568" y="11759"/>
                    <a:pt x="17013" y="10265"/>
                    <a:pt x="17013" y="8666"/>
                  </a:cubicBezTo>
                  <a:cubicBezTo>
                    <a:pt x="17013" y="4023"/>
                    <a:pt x="13004" y="0"/>
                    <a:pt x="8376" y="0"/>
                  </a:cubicBezTo>
                  <a:cubicBezTo>
                    <a:pt x="3750" y="0"/>
                    <a:pt x="0" y="3765"/>
                    <a:pt x="0" y="8409"/>
                  </a:cubicBezTo>
                  <a:cubicBezTo>
                    <a:pt x="0" y="13052"/>
                    <a:pt x="4008" y="17075"/>
                    <a:pt x="8635" y="17075"/>
                  </a:cubicBezTo>
                  <a:cubicBezTo>
                    <a:pt x="10173" y="17075"/>
                    <a:pt x="11614" y="16657"/>
                    <a:pt x="12852" y="15931"/>
                  </a:cubicBezTo>
                  <a:lnTo>
                    <a:pt x="17996" y="21094"/>
                  </a:lnTo>
                  <a:cubicBezTo>
                    <a:pt x="18500" y="21600"/>
                    <a:pt x="19317" y="21600"/>
                    <a:pt x="19819" y="21094"/>
                  </a:cubicBezTo>
                  <a:lnTo>
                    <a:pt x="21096" y="19815"/>
                  </a:lnTo>
                  <a:cubicBezTo>
                    <a:pt x="21600" y="19309"/>
                    <a:pt x="21417" y="18672"/>
                    <a:pt x="20914" y="18167"/>
                  </a:cubicBezTo>
                  <a:close/>
                </a:path>
              </a:pathLst>
            </a:custGeom>
            <a:solidFill>
              <a:srgbClr val="FFFFFF"/>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a:latin typeface="Arial"/>
                <a:ea typeface="微软雅黑"/>
                <a:sym typeface="Arial"/>
              </a:endParaRPr>
            </a:p>
          </p:txBody>
        </p:sp>
      </p:grpSp>
      <p:grpSp>
        <p:nvGrpSpPr>
          <p:cNvPr id="36" name="Group 1350"/>
          <p:cNvGrpSpPr/>
          <p:nvPr/>
        </p:nvGrpSpPr>
        <p:grpSpPr>
          <a:xfrm>
            <a:off x="3210995" y="3058559"/>
            <a:ext cx="398195" cy="398195"/>
            <a:chOff x="0" y="0"/>
            <a:chExt cx="1243363" cy="1243363"/>
          </a:xfrm>
        </p:grpSpPr>
        <p:sp>
          <p:nvSpPr>
            <p:cNvPr id="37" name="Shape 1348"/>
            <p:cNvSpPr/>
            <p:nvPr/>
          </p:nvSpPr>
          <p:spPr>
            <a:xfrm>
              <a:off x="0" y="0"/>
              <a:ext cx="1243364" cy="1243364"/>
            </a:xfrm>
            <a:prstGeom prst="rect">
              <a:avLst/>
            </a:prstGeom>
            <a:solidFill>
              <a:schemeClr val="accent1"/>
            </a:solidFill>
            <a:ln w="12700" cap="flat">
              <a:noFill/>
              <a:miter lim="400000"/>
            </a:ln>
            <a:effectLst/>
          </p:spPr>
          <p:txBody>
            <a:bodyPr wrap="square" lIns="50800" tIns="50800" rIns="50800" bIns="50800" numCol="1" anchor="ctr">
              <a:noAutofit/>
            </a:bodyPr>
            <a:lstStyle/>
            <a:p>
              <a:pPr lvl="0">
                <a:defRPr sz="3200">
                  <a:solidFill>
                    <a:srgbClr val="FFFFFF"/>
                  </a:solidFill>
                  <a:latin typeface="+mn-lt"/>
                  <a:ea typeface="+mn-ea"/>
                  <a:cs typeface="+mn-cs"/>
                  <a:sym typeface="Helvetica Light"/>
                </a:defRPr>
              </a:pPr>
              <a:endParaRPr>
                <a:latin typeface="Arial"/>
                <a:ea typeface="微软雅黑"/>
                <a:sym typeface="Arial"/>
              </a:endParaRPr>
            </a:p>
          </p:txBody>
        </p:sp>
        <p:sp>
          <p:nvSpPr>
            <p:cNvPr id="38" name="Shape 1349"/>
            <p:cNvSpPr/>
            <p:nvPr/>
          </p:nvSpPr>
          <p:spPr>
            <a:xfrm>
              <a:off x="351222" y="393269"/>
              <a:ext cx="540919" cy="499310"/>
            </a:xfrm>
            <a:custGeom>
              <a:avLst/>
              <a:gdLst/>
              <a:ahLst/>
              <a:cxnLst>
                <a:cxn ang="0">
                  <a:pos x="wd2" y="hd2"/>
                </a:cxn>
                <a:cxn ang="5400000">
                  <a:pos x="wd2" y="hd2"/>
                </a:cxn>
                <a:cxn ang="10800000">
                  <a:pos x="wd2" y="hd2"/>
                </a:cxn>
                <a:cxn ang="16200000">
                  <a:pos x="wd2" y="hd2"/>
                </a:cxn>
              </a:cxnLst>
              <a:rect l="0" t="0" r="r" b="b"/>
              <a:pathLst>
                <a:path w="21600" h="21600" extrusionOk="0">
                  <a:moveTo>
                    <a:pt x="19692" y="12333"/>
                  </a:moveTo>
                  <a:cubicBezTo>
                    <a:pt x="19528" y="12511"/>
                    <a:pt x="19333" y="12600"/>
                    <a:pt x="19107" y="12600"/>
                  </a:cubicBezTo>
                  <a:cubicBezTo>
                    <a:pt x="18882" y="12600"/>
                    <a:pt x="18688" y="12511"/>
                    <a:pt x="18524" y="12333"/>
                  </a:cubicBezTo>
                  <a:cubicBezTo>
                    <a:pt x="18360" y="12155"/>
                    <a:pt x="18277" y="11944"/>
                    <a:pt x="18277" y="11700"/>
                  </a:cubicBezTo>
                  <a:cubicBezTo>
                    <a:pt x="18277" y="11456"/>
                    <a:pt x="18360" y="11245"/>
                    <a:pt x="18524" y="11067"/>
                  </a:cubicBezTo>
                  <a:cubicBezTo>
                    <a:pt x="18688" y="10889"/>
                    <a:pt x="18882" y="10800"/>
                    <a:pt x="19107" y="10800"/>
                  </a:cubicBezTo>
                  <a:cubicBezTo>
                    <a:pt x="19333" y="10800"/>
                    <a:pt x="19528" y="10889"/>
                    <a:pt x="19692" y="11067"/>
                  </a:cubicBezTo>
                  <a:cubicBezTo>
                    <a:pt x="19857" y="11245"/>
                    <a:pt x="19938" y="11456"/>
                    <a:pt x="19938" y="11700"/>
                  </a:cubicBezTo>
                  <a:cubicBezTo>
                    <a:pt x="19938" y="11944"/>
                    <a:pt x="19857" y="12155"/>
                    <a:pt x="19692" y="12333"/>
                  </a:cubicBezTo>
                  <a:cubicBezTo>
                    <a:pt x="19692" y="12333"/>
                    <a:pt x="19692" y="12333"/>
                    <a:pt x="19692" y="12333"/>
                  </a:cubicBezTo>
                  <a:close/>
                  <a:moveTo>
                    <a:pt x="16616" y="10800"/>
                  </a:moveTo>
                  <a:lnTo>
                    <a:pt x="4984" y="10800"/>
                  </a:lnTo>
                  <a:lnTo>
                    <a:pt x="4984" y="1800"/>
                  </a:lnTo>
                  <a:lnTo>
                    <a:pt x="13292" y="1800"/>
                  </a:lnTo>
                  <a:lnTo>
                    <a:pt x="13292" y="4050"/>
                  </a:lnTo>
                  <a:cubicBezTo>
                    <a:pt x="13292" y="4425"/>
                    <a:pt x="13414" y="4744"/>
                    <a:pt x="13655" y="5006"/>
                  </a:cubicBezTo>
                  <a:cubicBezTo>
                    <a:pt x="13898" y="5269"/>
                    <a:pt x="14192" y="5400"/>
                    <a:pt x="14538" y="5400"/>
                  </a:cubicBezTo>
                  <a:lnTo>
                    <a:pt x="16616" y="5400"/>
                  </a:lnTo>
                  <a:cubicBezTo>
                    <a:pt x="16616" y="5400"/>
                    <a:pt x="16616" y="10800"/>
                    <a:pt x="16616" y="10800"/>
                  </a:cubicBezTo>
                  <a:close/>
                  <a:moveTo>
                    <a:pt x="16616" y="19800"/>
                  </a:moveTo>
                  <a:lnTo>
                    <a:pt x="4984" y="19800"/>
                  </a:lnTo>
                  <a:lnTo>
                    <a:pt x="4984" y="16200"/>
                  </a:lnTo>
                  <a:lnTo>
                    <a:pt x="16616" y="16200"/>
                  </a:lnTo>
                  <a:cubicBezTo>
                    <a:pt x="16616" y="16200"/>
                    <a:pt x="16616" y="19800"/>
                    <a:pt x="16616" y="19800"/>
                  </a:cubicBezTo>
                  <a:close/>
                  <a:moveTo>
                    <a:pt x="20867" y="9795"/>
                  </a:moveTo>
                  <a:cubicBezTo>
                    <a:pt x="20378" y="9265"/>
                    <a:pt x="19791" y="9000"/>
                    <a:pt x="19107" y="9000"/>
                  </a:cubicBezTo>
                  <a:lnTo>
                    <a:pt x="18277" y="9000"/>
                  </a:lnTo>
                  <a:lnTo>
                    <a:pt x="18277" y="5400"/>
                  </a:lnTo>
                  <a:cubicBezTo>
                    <a:pt x="18277" y="5025"/>
                    <a:pt x="18190" y="4613"/>
                    <a:pt x="18018" y="4163"/>
                  </a:cubicBezTo>
                  <a:cubicBezTo>
                    <a:pt x="17844" y="3712"/>
                    <a:pt x="17637" y="3356"/>
                    <a:pt x="17394" y="3094"/>
                  </a:cubicBezTo>
                  <a:lnTo>
                    <a:pt x="15421" y="957"/>
                  </a:lnTo>
                  <a:cubicBezTo>
                    <a:pt x="15179" y="694"/>
                    <a:pt x="14850" y="469"/>
                    <a:pt x="14435" y="281"/>
                  </a:cubicBezTo>
                  <a:cubicBezTo>
                    <a:pt x="14020" y="94"/>
                    <a:pt x="13638" y="0"/>
                    <a:pt x="13292" y="0"/>
                  </a:cubicBezTo>
                  <a:lnTo>
                    <a:pt x="4569" y="0"/>
                  </a:lnTo>
                  <a:cubicBezTo>
                    <a:pt x="4223" y="0"/>
                    <a:pt x="3929" y="132"/>
                    <a:pt x="3687" y="394"/>
                  </a:cubicBezTo>
                  <a:cubicBezTo>
                    <a:pt x="3444" y="656"/>
                    <a:pt x="3323" y="975"/>
                    <a:pt x="3323" y="1350"/>
                  </a:cubicBezTo>
                  <a:lnTo>
                    <a:pt x="3323" y="9000"/>
                  </a:lnTo>
                  <a:lnTo>
                    <a:pt x="2493" y="9000"/>
                  </a:lnTo>
                  <a:cubicBezTo>
                    <a:pt x="1809" y="9000"/>
                    <a:pt x="1222" y="9265"/>
                    <a:pt x="734" y="9795"/>
                  </a:cubicBezTo>
                  <a:cubicBezTo>
                    <a:pt x="244" y="10324"/>
                    <a:pt x="0" y="10960"/>
                    <a:pt x="0" y="11700"/>
                  </a:cubicBezTo>
                  <a:lnTo>
                    <a:pt x="0" y="17550"/>
                  </a:lnTo>
                  <a:cubicBezTo>
                    <a:pt x="0" y="17673"/>
                    <a:pt x="41" y="17777"/>
                    <a:pt x="124" y="17866"/>
                  </a:cubicBezTo>
                  <a:cubicBezTo>
                    <a:pt x="205" y="17956"/>
                    <a:pt x="303" y="18000"/>
                    <a:pt x="415" y="18000"/>
                  </a:cubicBezTo>
                  <a:lnTo>
                    <a:pt x="3323" y="18000"/>
                  </a:lnTo>
                  <a:lnTo>
                    <a:pt x="3323" y="20250"/>
                  </a:lnTo>
                  <a:cubicBezTo>
                    <a:pt x="3323" y="20625"/>
                    <a:pt x="3444" y="20944"/>
                    <a:pt x="3687" y="21206"/>
                  </a:cubicBezTo>
                  <a:cubicBezTo>
                    <a:pt x="3929" y="21468"/>
                    <a:pt x="4223" y="21600"/>
                    <a:pt x="4569" y="21600"/>
                  </a:cubicBezTo>
                  <a:lnTo>
                    <a:pt x="17031" y="21600"/>
                  </a:lnTo>
                  <a:cubicBezTo>
                    <a:pt x="17377" y="21600"/>
                    <a:pt x="17671" y="21468"/>
                    <a:pt x="17913" y="21206"/>
                  </a:cubicBezTo>
                  <a:cubicBezTo>
                    <a:pt x="18156" y="20943"/>
                    <a:pt x="18277" y="20625"/>
                    <a:pt x="18277" y="20250"/>
                  </a:cubicBezTo>
                  <a:lnTo>
                    <a:pt x="18277" y="18000"/>
                  </a:lnTo>
                  <a:lnTo>
                    <a:pt x="21185" y="18000"/>
                  </a:lnTo>
                  <a:cubicBezTo>
                    <a:pt x="21297" y="18000"/>
                    <a:pt x="21395" y="17956"/>
                    <a:pt x="21476" y="17866"/>
                  </a:cubicBezTo>
                  <a:cubicBezTo>
                    <a:pt x="21559" y="17777"/>
                    <a:pt x="21600" y="17673"/>
                    <a:pt x="21600" y="17550"/>
                  </a:cubicBezTo>
                  <a:lnTo>
                    <a:pt x="21600" y="11700"/>
                  </a:lnTo>
                  <a:cubicBezTo>
                    <a:pt x="21600" y="10960"/>
                    <a:pt x="21356" y="10324"/>
                    <a:pt x="20867" y="9795"/>
                  </a:cubicBezTo>
                  <a:cubicBezTo>
                    <a:pt x="20867" y="9795"/>
                    <a:pt x="20867" y="9795"/>
                    <a:pt x="20867" y="9795"/>
                  </a:cubicBezTo>
                  <a:close/>
                </a:path>
              </a:pathLst>
            </a:custGeom>
            <a:solidFill>
              <a:srgbClr val="FFFFFF"/>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a:latin typeface="Arial"/>
                <a:ea typeface="微软雅黑"/>
                <a:sym typeface="Arial"/>
              </a:endParaRPr>
            </a:p>
          </p:txBody>
        </p:sp>
      </p:grpSp>
      <p:grpSp>
        <p:nvGrpSpPr>
          <p:cNvPr id="39" name="Group 1356"/>
          <p:cNvGrpSpPr/>
          <p:nvPr/>
        </p:nvGrpSpPr>
        <p:grpSpPr>
          <a:xfrm>
            <a:off x="1633069" y="3058559"/>
            <a:ext cx="398195" cy="398195"/>
            <a:chOff x="0" y="0"/>
            <a:chExt cx="1243363" cy="1243363"/>
          </a:xfrm>
        </p:grpSpPr>
        <p:sp>
          <p:nvSpPr>
            <p:cNvPr id="40" name="Shape 1351"/>
            <p:cNvSpPr/>
            <p:nvPr/>
          </p:nvSpPr>
          <p:spPr>
            <a:xfrm>
              <a:off x="0" y="0"/>
              <a:ext cx="1243364" cy="1243364"/>
            </a:xfrm>
            <a:prstGeom prst="rect">
              <a:avLst/>
            </a:prstGeom>
            <a:solidFill>
              <a:schemeClr val="accent1"/>
            </a:solidFill>
            <a:ln w="12700" cap="flat">
              <a:noFill/>
              <a:miter lim="400000"/>
            </a:ln>
            <a:effectLst/>
          </p:spPr>
          <p:txBody>
            <a:bodyPr wrap="square" lIns="50800" tIns="50800" rIns="50800" bIns="50800" numCol="1" anchor="ctr">
              <a:noAutofit/>
            </a:bodyPr>
            <a:lstStyle/>
            <a:p>
              <a:pPr lvl="0">
                <a:defRPr sz="3200">
                  <a:solidFill>
                    <a:srgbClr val="FFFFFF"/>
                  </a:solidFill>
                  <a:latin typeface="+mn-lt"/>
                  <a:ea typeface="+mn-ea"/>
                  <a:cs typeface="+mn-cs"/>
                  <a:sym typeface="Helvetica Light"/>
                </a:defRPr>
              </a:pPr>
              <a:endParaRPr>
                <a:latin typeface="Arial"/>
                <a:ea typeface="微软雅黑"/>
                <a:sym typeface="Arial"/>
              </a:endParaRPr>
            </a:p>
          </p:txBody>
        </p:sp>
        <p:grpSp>
          <p:nvGrpSpPr>
            <p:cNvPr id="41" name="Group 1355"/>
            <p:cNvGrpSpPr/>
            <p:nvPr/>
          </p:nvGrpSpPr>
          <p:grpSpPr>
            <a:xfrm>
              <a:off x="356142" y="391541"/>
              <a:ext cx="533285" cy="457201"/>
              <a:chOff x="0" y="0"/>
              <a:chExt cx="533283" cy="457200"/>
            </a:xfrm>
          </p:grpSpPr>
          <p:sp>
            <p:nvSpPr>
              <p:cNvPr id="42" name="Shape 1352"/>
              <p:cNvSpPr/>
              <p:nvPr/>
            </p:nvSpPr>
            <p:spPr>
              <a:xfrm>
                <a:off x="0" y="76178"/>
                <a:ext cx="85718" cy="381010"/>
              </a:xfrm>
              <a:custGeom>
                <a:avLst/>
                <a:gdLst/>
                <a:ahLst/>
                <a:cxnLst>
                  <a:cxn ang="0">
                    <a:pos x="wd2" y="hd2"/>
                  </a:cxn>
                  <a:cxn ang="5400000">
                    <a:pos x="wd2" y="hd2"/>
                  </a:cxn>
                  <a:cxn ang="10800000">
                    <a:pos x="wd2" y="hd2"/>
                  </a:cxn>
                  <a:cxn ang="16200000">
                    <a:pos x="wd2" y="hd2"/>
                  </a:cxn>
                </a:cxnLst>
                <a:rect l="0" t="0" r="r" b="b"/>
                <a:pathLst>
                  <a:path w="21600" h="21600" extrusionOk="0">
                    <a:moveTo>
                      <a:pt x="4949" y="1114"/>
                    </a:moveTo>
                    <a:cubicBezTo>
                      <a:pt x="1650" y="1857"/>
                      <a:pt x="0" y="2746"/>
                      <a:pt x="0" y="3780"/>
                    </a:cubicBezTo>
                    <a:lnTo>
                      <a:pt x="0" y="17820"/>
                    </a:lnTo>
                    <a:cubicBezTo>
                      <a:pt x="0" y="18855"/>
                      <a:pt x="1650" y="19744"/>
                      <a:pt x="4949" y="20487"/>
                    </a:cubicBezTo>
                    <a:cubicBezTo>
                      <a:pt x="8249" y="21229"/>
                      <a:pt x="12200" y="21600"/>
                      <a:pt x="16803" y="21600"/>
                    </a:cubicBezTo>
                    <a:lnTo>
                      <a:pt x="21600" y="21600"/>
                    </a:lnTo>
                    <a:lnTo>
                      <a:pt x="21600" y="0"/>
                    </a:lnTo>
                    <a:lnTo>
                      <a:pt x="16803" y="0"/>
                    </a:lnTo>
                    <a:cubicBezTo>
                      <a:pt x="12200" y="0"/>
                      <a:pt x="8249" y="372"/>
                      <a:pt x="4949" y="1114"/>
                    </a:cubicBezTo>
                    <a:cubicBezTo>
                      <a:pt x="4949" y="1114"/>
                      <a:pt x="4949" y="1114"/>
                      <a:pt x="4949" y="1114"/>
                    </a:cubicBezTo>
                    <a:close/>
                  </a:path>
                </a:pathLst>
              </a:custGeom>
              <a:solidFill>
                <a:srgbClr val="FFFFFF"/>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a:latin typeface="Arial"/>
                  <a:ea typeface="微软雅黑"/>
                  <a:sym typeface="Arial"/>
                </a:endParaRPr>
              </a:p>
            </p:txBody>
          </p:sp>
          <p:sp>
            <p:nvSpPr>
              <p:cNvPr id="43" name="Shape 1353"/>
              <p:cNvSpPr/>
              <p:nvPr/>
            </p:nvSpPr>
            <p:spPr>
              <a:xfrm>
                <a:off x="113393" y="0"/>
                <a:ext cx="304819" cy="457200"/>
              </a:xfrm>
              <a:custGeom>
                <a:avLst/>
                <a:gdLst/>
                <a:ahLst/>
                <a:cxnLst>
                  <a:cxn ang="0">
                    <a:pos x="wd2" y="hd2"/>
                  </a:cxn>
                  <a:cxn ang="5400000">
                    <a:pos x="wd2" y="hd2"/>
                  </a:cxn>
                  <a:cxn ang="10800000">
                    <a:pos x="wd2" y="hd2"/>
                  </a:cxn>
                  <a:cxn ang="16200000">
                    <a:pos x="wd2" y="hd2"/>
                  </a:cxn>
                </a:cxnLst>
                <a:rect l="0" t="0" r="r" b="b"/>
                <a:pathLst>
                  <a:path w="21600" h="21600" extrusionOk="0">
                    <a:moveTo>
                      <a:pt x="16200" y="3600"/>
                    </a:moveTo>
                    <a:lnTo>
                      <a:pt x="5400" y="3600"/>
                    </a:lnTo>
                    <a:lnTo>
                      <a:pt x="5400" y="1800"/>
                    </a:lnTo>
                    <a:lnTo>
                      <a:pt x="16200" y="1800"/>
                    </a:lnTo>
                    <a:cubicBezTo>
                      <a:pt x="16200" y="1800"/>
                      <a:pt x="16200" y="3600"/>
                      <a:pt x="16200" y="3600"/>
                    </a:cubicBezTo>
                    <a:close/>
                    <a:moveTo>
                      <a:pt x="18900" y="1350"/>
                    </a:moveTo>
                    <a:cubicBezTo>
                      <a:pt x="18900" y="975"/>
                      <a:pt x="18703" y="657"/>
                      <a:pt x="18308" y="394"/>
                    </a:cubicBezTo>
                    <a:cubicBezTo>
                      <a:pt x="17915" y="131"/>
                      <a:pt x="17437" y="0"/>
                      <a:pt x="16875" y="0"/>
                    </a:cubicBezTo>
                    <a:lnTo>
                      <a:pt x="4725" y="0"/>
                    </a:lnTo>
                    <a:cubicBezTo>
                      <a:pt x="4163" y="0"/>
                      <a:pt x="3685" y="131"/>
                      <a:pt x="3291" y="394"/>
                    </a:cubicBezTo>
                    <a:cubicBezTo>
                      <a:pt x="2897" y="656"/>
                      <a:pt x="2700" y="975"/>
                      <a:pt x="2700" y="1350"/>
                    </a:cubicBezTo>
                    <a:lnTo>
                      <a:pt x="2700" y="3600"/>
                    </a:lnTo>
                    <a:lnTo>
                      <a:pt x="0" y="3600"/>
                    </a:lnTo>
                    <a:lnTo>
                      <a:pt x="0" y="21600"/>
                    </a:lnTo>
                    <a:lnTo>
                      <a:pt x="21600" y="21600"/>
                    </a:lnTo>
                    <a:lnTo>
                      <a:pt x="21600" y="3600"/>
                    </a:lnTo>
                    <a:lnTo>
                      <a:pt x="18900" y="3600"/>
                    </a:lnTo>
                    <a:cubicBezTo>
                      <a:pt x="18900" y="3600"/>
                      <a:pt x="18900" y="1350"/>
                      <a:pt x="18900" y="1350"/>
                    </a:cubicBezTo>
                    <a:close/>
                  </a:path>
                </a:pathLst>
              </a:custGeom>
              <a:solidFill>
                <a:srgbClr val="FFFFFF"/>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a:latin typeface="Arial"/>
                  <a:ea typeface="微软雅黑"/>
                  <a:sym typeface="Arial"/>
                </a:endParaRPr>
              </a:p>
            </p:txBody>
          </p:sp>
          <p:sp>
            <p:nvSpPr>
              <p:cNvPr id="44" name="Shape 1354"/>
              <p:cNvSpPr/>
              <p:nvPr/>
            </p:nvSpPr>
            <p:spPr>
              <a:xfrm>
                <a:off x="447548" y="76178"/>
                <a:ext cx="85736" cy="381010"/>
              </a:xfrm>
              <a:custGeom>
                <a:avLst/>
                <a:gdLst/>
                <a:ahLst/>
                <a:cxnLst>
                  <a:cxn ang="0">
                    <a:pos x="wd2" y="hd2"/>
                  </a:cxn>
                  <a:cxn ang="5400000">
                    <a:pos x="wd2" y="hd2"/>
                  </a:cxn>
                  <a:cxn ang="10800000">
                    <a:pos x="wd2" y="hd2"/>
                  </a:cxn>
                  <a:cxn ang="16200000">
                    <a:pos x="wd2" y="hd2"/>
                  </a:cxn>
                </a:cxnLst>
                <a:rect l="0" t="0" r="r" b="b"/>
                <a:pathLst>
                  <a:path w="21600" h="21600" extrusionOk="0">
                    <a:moveTo>
                      <a:pt x="16652" y="1114"/>
                    </a:moveTo>
                    <a:cubicBezTo>
                      <a:pt x="13348" y="372"/>
                      <a:pt x="9402" y="0"/>
                      <a:pt x="4800" y="0"/>
                    </a:cubicBezTo>
                    <a:lnTo>
                      <a:pt x="0" y="0"/>
                    </a:lnTo>
                    <a:lnTo>
                      <a:pt x="0" y="21600"/>
                    </a:lnTo>
                    <a:lnTo>
                      <a:pt x="4800" y="21600"/>
                    </a:lnTo>
                    <a:cubicBezTo>
                      <a:pt x="9402" y="21600"/>
                      <a:pt x="13348" y="21229"/>
                      <a:pt x="16652" y="20487"/>
                    </a:cubicBezTo>
                    <a:cubicBezTo>
                      <a:pt x="19951" y="19744"/>
                      <a:pt x="21600" y="18855"/>
                      <a:pt x="21600" y="17820"/>
                    </a:cubicBezTo>
                    <a:lnTo>
                      <a:pt x="21600" y="3780"/>
                    </a:lnTo>
                    <a:cubicBezTo>
                      <a:pt x="21600" y="2746"/>
                      <a:pt x="19951" y="1857"/>
                      <a:pt x="16652" y="1114"/>
                    </a:cubicBezTo>
                    <a:cubicBezTo>
                      <a:pt x="16652" y="1114"/>
                      <a:pt x="16652" y="1114"/>
                      <a:pt x="16652" y="1114"/>
                    </a:cubicBezTo>
                    <a:close/>
                  </a:path>
                </a:pathLst>
              </a:custGeom>
              <a:solidFill>
                <a:srgbClr val="FFFFFF"/>
              </a:solidFill>
              <a:ln w="12700" cap="flat">
                <a:noFill/>
                <a:miter lim="400000"/>
              </a:ln>
              <a:effectLst/>
            </p:spPr>
            <p:txBody>
              <a:bodyPr wrap="square" lIns="38100" tIns="38100" rIns="38100" bIns="38100" numCol="1" anchor="ctr">
                <a:noAutofit/>
              </a:bodyPr>
              <a:lstStyle/>
              <a:p>
                <a:pPr lvl="0">
                  <a:defRPr sz="3200">
                    <a:solidFill>
                      <a:srgbClr val="FFFFFF"/>
                    </a:solidFill>
                    <a:latin typeface="+mn-lt"/>
                    <a:ea typeface="+mn-ea"/>
                    <a:cs typeface="+mn-cs"/>
                    <a:sym typeface="Helvetica Light"/>
                  </a:defRPr>
                </a:pPr>
                <a:endParaRPr>
                  <a:latin typeface="Arial"/>
                  <a:ea typeface="微软雅黑"/>
                  <a:sym typeface="Arial"/>
                </a:endParaRPr>
              </a:p>
            </p:txBody>
          </p:sp>
        </p:grpSp>
      </p:grpSp>
      <p:sp>
        <p:nvSpPr>
          <p:cNvPr id="45" name="TextBox 44"/>
          <p:cNvSpPr txBox="1"/>
          <p:nvPr/>
        </p:nvSpPr>
        <p:spPr>
          <a:xfrm>
            <a:off x="1633069" y="2064335"/>
            <a:ext cx="1373505" cy="537006"/>
          </a:xfrm>
          <a:prstGeom prst="rect">
            <a:avLst/>
          </a:prstGeom>
          <a:noFill/>
        </p:spPr>
        <p:txBody>
          <a:bodyPr wrap="square" lIns="0" tIns="0" rIns="0" bIns="0" rtlCol="0">
            <a:spAutoFit/>
          </a:bodyPr>
          <a:lstStyle/>
          <a:p>
            <a:pPr algn="just">
              <a:lnSpc>
                <a:spcPct val="120000"/>
              </a:lnSpc>
            </a:pPr>
            <a:r>
              <a:rPr lang="en-US" altLang="zh-CN" sz="1000" dirty="0">
                <a:solidFill>
                  <a:schemeClr val="tx1">
                    <a:lumMod val="75000"/>
                    <a:lumOff val="25000"/>
                  </a:schemeClr>
                </a:solidFill>
                <a:latin typeface="Arial"/>
                <a:ea typeface="微软雅黑"/>
                <a:sym typeface="Arial"/>
              </a:rPr>
              <a:t>Click here to add content, content to match the title. </a:t>
            </a:r>
          </a:p>
        </p:txBody>
      </p:sp>
      <p:sp>
        <p:nvSpPr>
          <p:cNvPr id="46" name="Text Placeholder 4"/>
          <p:cNvSpPr txBox="1"/>
          <p:nvPr/>
        </p:nvSpPr>
        <p:spPr>
          <a:xfrm>
            <a:off x="1549308" y="1851186"/>
            <a:ext cx="1229489" cy="200824"/>
          </a:xfrm>
          <a:prstGeom prst="rect">
            <a:avLst/>
          </a:prstGeom>
        </p:spPr>
        <p:txBody>
          <a:bodyPr anchor="ct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ltLang="zh-CN" sz="1200" b="1" dirty="0">
                <a:solidFill>
                  <a:schemeClr val="accent1"/>
                </a:solidFill>
                <a:latin typeface="Arial"/>
                <a:ea typeface="微软雅黑"/>
                <a:sym typeface="Arial"/>
              </a:rPr>
              <a:t>Add title text</a:t>
            </a:r>
            <a:endParaRPr lang="en-GB" altLang="zh-CN" sz="1200" b="1" dirty="0">
              <a:solidFill>
                <a:schemeClr val="accent1"/>
              </a:solidFill>
              <a:latin typeface="Arial"/>
              <a:ea typeface="微软雅黑"/>
              <a:sym typeface="Arial"/>
            </a:endParaRPr>
          </a:p>
        </p:txBody>
      </p:sp>
      <p:sp>
        <p:nvSpPr>
          <p:cNvPr id="47" name="TextBox 46"/>
          <p:cNvSpPr txBox="1"/>
          <p:nvPr/>
        </p:nvSpPr>
        <p:spPr>
          <a:xfrm>
            <a:off x="3210995" y="2064335"/>
            <a:ext cx="1373505" cy="537006"/>
          </a:xfrm>
          <a:prstGeom prst="rect">
            <a:avLst/>
          </a:prstGeom>
          <a:noFill/>
        </p:spPr>
        <p:txBody>
          <a:bodyPr wrap="square" lIns="0" tIns="0" rIns="0" bIns="0" rtlCol="0">
            <a:spAutoFit/>
          </a:bodyPr>
          <a:lstStyle/>
          <a:p>
            <a:pPr algn="just">
              <a:lnSpc>
                <a:spcPct val="120000"/>
              </a:lnSpc>
            </a:pPr>
            <a:r>
              <a:rPr lang="en-US" altLang="zh-CN" sz="1000" dirty="0">
                <a:solidFill>
                  <a:schemeClr val="tx1">
                    <a:lumMod val="75000"/>
                    <a:lumOff val="25000"/>
                  </a:schemeClr>
                </a:solidFill>
                <a:latin typeface="Arial"/>
                <a:ea typeface="微软雅黑"/>
                <a:sym typeface="Arial"/>
              </a:rPr>
              <a:t>Click here to add content, content to match the title. </a:t>
            </a:r>
          </a:p>
        </p:txBody>
      </p:sp>
      <p:sp>
        <p:nvSpPr>
          <p:cNvPr id="48" name="Text Placeholder 4"/>
          <p:cNvSpPr txBox="1"/>
          <p:nvPr/>
        </p:nvSpPr>
        <p:spPr>
          <a:xfrm>
            <a:off x="3127234" y="1851186"/>
            <a:ext cx="1288998" cy="200824"/>
          </a:xfrm>
          <a:prstGeom prst="rect">
            <a:avLst/>
          </a:prstGeom>
        </p:spPr>
        <p:txBody>
          <a:bodyPr anchor="ct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ltLang="zh-CN" sz="1200" b="1" dirty="0">
                <a:solidFill>
                  <a:schemeClr val="accent1"/>
                </a:solidFill>
                <a:latin typeface="Arial"/>
                <a:ea typeface="微软雅黑"/>
                <a:sym typeface="Arial"/>
              </a:rPr>
              <a:t>Add title text</a:t>
            </a:r>
            <a:endParaRPr lang="en-GB" altLang="zh-CN" sz="1200" b="1" dirty="0">
              <a:solidFill>
                <a:schemeClr val="accent1"/>
              </a:solidFill>
              <a:latin typeface="Arial"/>
              <a:ea typeface="微软雅黑"/>
              <a:sym typeface="Arial"/>
            </a:endParaRPr>
          </a:p>
        </p:txBody>
      </p:sp>
      <p:sp>
        <p:nvSpPr>
          <p:cNvPr id="49" name="TextBox 48"/>
          <p:cNvSpPr txBox="1"/>
          <p:nvPr/>
        </p:nvSpPr>
        <p:spPr>
          <a:xfrm>
            <a:off x="4788922" y="2064335"/>
            <a:ext cx="1373505" cy="537006"/>
          </a:xfrm>
          <a:prstGeom prst="rect">
            <a:avLst/>
          </a:prstGeom>
          <a:noFill/>
        </p:spPr>
        <p:txBody>
          <a:bodyPr wrap="square" lIns="0" tIns="0" rIns="0" bIns="0" rtlCol="0">
            <a:spAutoFit/>
          </a:bodyPr>
          <a:lstStyle/>
          <a:p>
            <a:pPr algn="just">
              <a:lnSpc>
                <a:spcPct val="120000"/>
              </a:lnSpc>
            </a:pPr>
            <a:r>
              <a:rPr lang="en-US" altLang="zh-CN" sz="1000" dirty="0">
                <a:solidFill>
                  <a:schemeClr val="tx1">
                    <a:lumMod val="75000"/>
                    <a:lumOff val="25000"/>
                  </a:schemeClr>
                </a:solidFill>
                <a:latin typeface="Arial"/>
                <a:ea typeface="微软雅黑"/>
                <a:sym typeface="Arial"/>
              </a:rPr>
              <a:t>Click here to add content, content to match the title. </a:t>
            </a:r>
          </a:p>
        </p:txBody>
      </p:sp>
      <p:sp>
        <p:nvSpPr>
          <p:cNvPr id="50" name="Text Placeholder 4"/>
          <p:cNvSpPr txBox="1"/>
          <p:nvPr/>
        </p:nvSpPr>
        <p:spPr>
          <a:xfrm>
            <a:off x="4705160" y="1851186"/>
            <a:ext cx="1229489" cy="200824"/>
          </a:xfrm>
          <a:prstGeom prst="rect">
            <a:avLst/>
          </a:prstGeom>
        </p:spPr>
        <p:txBody>
          <a:bodyPr anchor="ct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ltLang="zh-CN" sz="1200" b="1" dirty="0">
                <a:solidFill>
                  <a:schemeClr val="accent1"/>
                </a:solidFill>
                <a:latin typeface="Arial"/>
                <a:ea typeface="微软雅黑"/>
                <a:sym typeface="Arial"/>
              </a:rPr>
              <a:t>Add title text</a:t>
            </a:r>
            <a:endParaRPr lang="en-GB" altLang="zh-CN" sz="1200" b="1" dirty="0">
              <a:solidFill>
                <a:schemeClr val="accent1"/>
              </a:solidFill>
              <a:latin typeface="Arial"/>
              <a:ea typeface="微软雅黑"/>
              <a:sym typeface="Arial"/>
            </a:endParaRPr>
          </a:p>
        </p:txBody>
      </p:sp>
      <p:sp>
        <p:nvSpPr>
          <p:cNvPr id="51" name="TextBox 50"/>
          <p:cNvSpPr txBox="1"/>
          <p:nvPr/>
        </p:nvSpPr>
        <p:spPr>
          <a:xfrm>
            <a:off x="6366847" y="2064335"/>
            <a:ext cx="1373505" cy="537006"/>
          </a:xfrm>
          <a:prstGeom prst="rect">
            <a:avLst/>
          </a:prstGeom>
          <a:noFill/>
        </p:spPr>
        <p:txBody>
          <a:bodyPr wrap="square" lIns="0" tIns="0" rIns="0" bIns="0" rtlCol="0">
            <a:spAutoFit/>
          </a:bodyPr>
          <a:lstStyle/>
          <a:p>
            <a:pPr algn="just">
              <a:lnSpc>
                <a:spcPct val="120000"/>
              </a:lnSpc>
            </a:pPr>
            <a:r>
              <a:rPr lang="en-US" altLang="zh-CN" sz="1000" dirty="0">
                <a:solidFill>
                  <a:schemeClr val="tx1">
                    <a:lumMod val="75000"/>
                    <a:lumOff val="25000"/>
                  </a:schemeClr>
                </a:solidFill>
                <a:latin typeface="Arial"/>
                <a:ea typeface="微软雅黑"/>
                <a:sym typeface="Arial"/>
              </a:rPr>
              <a:t>Click here to add content, content to match the title. </a:t>
            </a:r>
          </a:p>
        </p:txBody>
      </p:sp>
      <p:sp>
        <p:nvSpPr>
          <p:cNvPr id="52" name="Text Placeholder 4"/>
          <p:cNvSpPr txBox="1"/>
          <p:nvPr/>
        </p:nvSpPr>
        <p:spPr>
          <a:xfrm>
            <a:off x="6283086" y="1851186"/>
            <a:ext cx="1229489" cy="200824"/>
          </a:xfrm>
          <a:prstGeom prst="rect">
            <a:avLst/>
          </a:prstGeom>
        </p:spPr>
        <p:txBody>
          <a:bodyPr anchor="ct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ltLang="zh-CN" sz="1200" b="1" dirty="0">
                <a:solidFill>
                  <a:schemeClr val="accent1"/>
                </a:solidFill>
                <a:latin typeface="Arial"/>
                <a:ea typeface="微软雅黑"/>
                <a:sym typeface="Arial"/>
              </a:rPr>
              <a:t>Add title text</a:t>
            </a:r>
            <a:endParaRPr lang="en-GB" altLang="zh-CN" sz="1200" b="1" dirty="0">
              <a:solidFill>
                <a:schemeClr val="accent1"/>
              </a:solidFill>
              <a:latin typeface="Arial"/>
              <a:ea typeface="微软雅黑"/>
              <a:sym typeface="Arial"/>
            </a:endParaRPr>
          </a:p>
        </p:txBody>
      </p:sp>
      <p:sp>
        <p:nvSpPr>
          <p:cNvPr id="53" name="TextBox 52"/>
          <p:cNvSpPr txBox="1"/>
          <p:nvPr/>
        </p:nvSpPr>
        <p:spPr>
          <a:xfrm>
            <a:off x="1633069" y="3797361"/>
            <a:ext cx="1373505" cy="537006"/>
          </a:xfrm>
          <a:prstGeom prst="rect">
            <a:avLst/>
          </a:prstGeom>
          <a:noFill/>
        </p:spPr>
        <p:txBody>
          <a:bodyPr wrap="square" lIns="0" tIns="0" rIns="0" bIns="0" rtlCol="0">
            <a:spAutoFit/>
          </a:bodyPr>
          <a:lstStyle/>
          <a:p>
            <a:pPr algn="just">
              <a:lnSpc>
                <a:spcPct val="120000"/>
              </a:lnSpc>
            </a:pPr>
            <a:r>
              <a:rPr lang="en-US" altLang="zh-CN" sz="1000" dirty="0">
                <a:solidFill>
                  <a:schemeClr val="tx1">
                    <a:lumMod val="75000"/>
                    <a:lumOff val="25000"/>
                  </a:schemeClr>
                </a:solidFill>
                <a:latin typeface="Arial"/>
                <a:ea typeface="微软雅黑"/>
                <a:sym typeface="Arial"/>
              </a:rPr>
              <a:t>Click here to add content, content to match the title. </a:t>
            </a:r>
          </a:p>
        </p:txBody>
      </p:sp>
      <p:sp>
        <p:nvSpPr>
          <p:cNvPr id="54" name="Text Placeholder 4"/>
          <p:cNvSpPr txBox="1"/>
          <p:nvPr/>
        </p:nvSpPr>
        <p:spPr>
          <a:xfrm>
            <a:off x="1549308" y="3584211"/>
            <a:ext cx="1229489" cy="200824"/>
          </a:xfrm>
          <a:prstGeom prst="rect">
            <a:avLst/>
          </a:prstGeom>
        </p:spPr>
        <p:txBody>
          <a:bodyPr anchor="ct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ltLang="zh-CN" sz="1200" b="1" dirty="0">
                <a:solidFill>
                  <a:schemeClr val="accent1"/>
                </a:solidFill>
                <a:latin typeface="Arial"/>
                <a:ea typeface="微软雅黑"/>
                <a:sym typeface="Arial"/>
              </a:rPr>
              <a:t>Add title text</a:t>
            </a:r>
            <a:endParaRPr lang="en-GB" altLang="zh-CN" sz="1200" b="1" dirty="0">
              <a:solidFill>
                <a:schemeClr val="accent1"/>
              </a:solidFill>
              <a:latin typeface="Arial"/>
              <a:ea typeface="微软雅黑"/>
              <a:sym typeface="Arial"/>
            </a:endParaRPr>
          </a:p>
        </p:txBody>
      </p:sp>
      <p:sp>
        <p:nvSpPr>
          <p:cNvPr id="55" name="TextBox 54"/>
          <p:cNvSpPr txBox="1"/>
          <p:nvPr/>
        </p:nvSpPr>
        <p:spPr>
          <a:xfrm>
            <a:off x="3210995" y="3797361"/>
            <a:ext cx="1373505" cy="537006"/>
          </a:xfrm>
          <a:prstGeom prst="rect">
            <a:avLst/>
          </a:prstGeom>
          <a:noFill/>
        </p:spPr>
        <p:txBody>
          <a:bodyPr wrap="square" lIns="0" tIns="0" rIns="0" bIns="0" rtlCol="0">
            <a:spAutoFit/>
          </a:bodyPr>
          <a:lstStyle/>
          <a:p>
            <a:pPr algn="just">
              <a:lnSpc>
                <a:spcPct val="120000"/>
              </a:lnSpc>
            </a:pPr>
            <a:r>
              <a:rPr lang="en-US" altLang="zh-CN" sz="1000" dirty="0">
                <a:solidFill>
                  <a:schemeClr val="tx1">
                    <a:lumMod val="75000"/>
                    <a:lumOff val="25000"/>
                  </a:schemeClr>
                </a:solidFill>
                <a:latin typeface="Arial"/>
                <a:ea typeface="微软雅黑"/>
                <a:sym typeface="Arial"/>
              </a:rPr>
              <a:t>Click here to add content, content to match the title. </a:t>
            </a:r>
          </a:p>
        </p:txBody>
      </p:sp>
      <p:sp>
        <p:nvSpPr>
          <p:cNvPr id="56" name="Text Placeholder 4"/>
          <p:cNvSpPr txBox="1"/>
          <p:nvPr/>
        </p:nvSpPr>
        <p:spPr>
          <a:xfrm>
            <a:off x="3127234" y="3584211"/>
            <a:ext cx="1288998" cy="200824"/>
          </a:xfrm>
          <a:prstGeom prst="rect">
            <a:avLst/>
          </a:prstGeom>
        </p:spPr>
        <p:txBody>
          <a:bodyPr anchor="ct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ltLang="zh-CN" sz="1200" b="1" dirty="0">
                <a:solidFill>
                  <a:schemeClr val="accent1"/>
                </a:solidFill>
                <a:latin typeface="Arial"/>
                <a:ea typeface="微软雅黑"/>
                <a:sym typeface="Arial"/>
              </a:rPr>
              <a:t>Add title text</a:t>
            </a:r>
            <a:endParaRPr lang="en-GB" altLang="zh-CN" sz="1200" b="1" dirty="0">
              <a:solidFill>
                <a:schemeClr val="accent1"/>
              </a:solidFill>
              <a:latin typeface="Arial"/>
              <a:ea typeface="微软雅黑"/>
              <a:sym typeface="Arial"/>
            </a:endParaRPr>
          </a:p>
        </p:txBody>
      </p:sp>
      <p:sp>
        <p:nvSpPr>
          <p:cNvPr id="57" name="TextBox 56"/>
          <p:cNvSpPr txBox="1"/>
          <p:nvPr/>
        </p:nvSpPr>
        <p:spPr>
          <a:xfrm>
            <a:off x="4788922" y="3797361"/>
            <a:ext cx="1373505" cy="537006"/>
          </a:xfrm>
          <a:prstGeom prst="rect">
            <a:avLst/>
          </a:prstGeom>
          <a:noFill/>
        </p:spPr>
        <p:txBody>
          <a:bodyPr wrap="square" lIns="0" tIns="0" rIns="0" bIns="0" rtlCol="0">
            <a:spAutoFit/>
          </a:bodyPr>
          <a:lstStyle/>
          <a:p>
            <a:pPr algn="just">
              <a:lnSpc>
                <a:spcPct val="120000"/>
              </a:lnSpc>
            </a:pPr>
            <a:r>
              <a:rPr lang="en-US" altLang="zh-CN" sz="1000" dirty="0">
                <a:solidFill>
                  <a:schemeClr val="tx1">
                    <a:lumMod val="75000"/>
                    <a:lumOff val="25000"/>
                  </a:schemeClr>
                </a:solidFill>
                <a:latin typeface="Arial"/>
                <a:ea typeface="微软雅黑"/>
                <a:sym typeface="Arial"/>
              </a:rPr>
              <a:t>Click here to add content, content to match the title. </a:t>
            </a:r>
          </a:p>
        </p:txBody>
      </p:sp>
      <p:sp>
        <p:nvSpPr>
          <p:cNvPr id="58" name="Text Placeholder 4"/>
          <p:cNvSpPr txBox="1"/>
          <p:nvPr/>
        </p:nvSpPr>
        <p:spPr>
          <a:xfrm>
            <a:off x="4705160" y="3584211"/>
            <a:ext cx="1229489" cy="200824"/>
          </a:xfrm>
          <a:prstGeom prst="rect">
            <a:avLst/>
          </a:prstGeom>
        </p:spPr>
        <p:txBody>
          <a:bodyPr anchor="ct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ltLang="zh-CN" sz="1200" b="1" dirty="0">
                <a:solidFill>
                  <a:schemeClr val="accent1"/>
                </a:solidFill>
                <a:latin typeface="Arial"/>
                <a:ea typeface="微软雅黑"/>
                <a:sym typeface="Arial"/>
              </a:rPr>
              <a:t>Add title text</a:t>
            </a:r>
            <a:endParaRPr lang="en-GB" altLang="zh-CN" sz="1200" b="1" dirty="0">
              <a:solidFill>
                <a:schemeClr val="accent1"/>
              </a:solidFill>
              <a:latin typeface="Arial"/>
              <a:ea typeface="微软雅黑"/>
              <a:sym typeface="Arial"/>
            </a:endParaRPr>
          </a:p>
        </p:txBody>
      </p:sp>
      <p:sp>
        <p:nvSpPr>
          <p:cNvPr id="59" name="TextBox 58"/>
          <p:cNvSpPr txBox="1"/>
          <p:nvPr/>
        </p:nvSpPr>
        <p:spPr>
          <a:xfrm>
            <a:off x="6366847" y="3797361"/>
            <a:ext cx="1373505" cy="537006"/>
          </a:xfrm>
          <a:prstGeom prst="rect">
            <a:avLst/>
          </a:prstGeom>
          <a:noFill/>
        </p:spPr>
        <p:txBody>
          <a:bodyPr wrap="square" lIns="0" tIns="0" rIns="0" bIns="0" rtlCol="0">
            <a:spAutoFit/>
          </a:bodyPr>
          <a:lstStyle/>
          <a:p>
            <a:pPr algn="just">
              <a:lnSpc>
                <a:spcPct val="120000"/>
              </a:lnSpc>
            </a:pPr>
            <a:r>
              <a:rPr lang="en-US" altLang="zh-CN" sz="1000" dirty="0">
                <a:solidFill>
                  <a:schemeClr val="tx1">
                    <a:lumMod val="75000"/>
                    <a:lumOff val="25000"/>
                  </a:schemeClr>
                </a:solidFill>
                <a:latin typeface="Arial"/>
                <a:ea typeface="微软雅黑"/>
                <a:sym typeface="Arial"/>
              </a:rPr>
              <a:t>Click here to add content, content to match the title. </a:t>
            </a:r>
          </a:p>
        </p:txBody>
      </p:sp>
      <p:sp>
        <p:nvSpPr>
          <p:cNvPr id="60" name="Text Placeholder 4"/>
          <p:cNvSpPr txBox="1"/>
          <p:nvPr/>
        </p:nvSpPr>
        <p:spPr>
          <a:xfrm>
            <a:off x="6283086" y="3584211"/>
            <a:ext cx="1229489" cy="200824"/>
          </a:xfrm>
          <a:prstGeom prst="rect">
            <a:avLst/>
          </a:prstGeom>
        </p:spPr>
        <p:txBody>
          <a:bodyPr anchor="ct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ltLang="zh-CN" sz="1200" b="1" dirty="0">
                <a:solidFill>
                  <a:schemeClr val="accent1"/>
                </a:solidFill>
                <a:latin typeface="Arial"/>
                <a:ea typeface="微软雅黑"/>
                <a:sym typeface="Arial"/>
              </a:rPr>
              <a:t>Add title text</a:t>
            </a:r>
            <a:endParaRPr lang="en-GB" altLang="zh-CN" sz="1200" b="1" dirty="0">
              <a:solidFill>
                <a:schemeClr val="accent1"/>
              </a:solidFill>
              <a:latin typeface="Arial"/>
              <a:ea typeface="微软雅黑"/>
              <a:sym typeface="Arial"/>
            </a:endParaRPr>
          </a:p>
        </p:txBody>
      </p:sp>
      <p:sp>
        <p:nvSpPr>
          <p:cNvPr id="62" name="Title 1"/>
          <p:cNvSpPr txBox="1"/>
          <p:nvPr/>
        </p:nvSpPr>
        <p:spPr>
          <a:xfrm>
            <a:off x="857880" y="200199"/>
            <a:ext cx="2129944" cy="379477"/>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anose="020B0306030504020204" pitchFamily="34" charset="0"/>
              </a:defRPr>
            </a:lvl1pPr>
          </a:lstStyle>
          <a:p>
            <a:pPr algn="l"/>
            <a:r>
              <a:rPr lang="en-US" altLang="zh-CN" sz="1800" b="1" dirty="0">
                <a:latin typeface="Arial"/>
                <a:ea typeface="微软雅黑"/>
                <a:sym typeface="Arial"/>
              </a:rPr>
              <a:t>Add title text</a:t>
            </a:r>
            <a:endParaRPr lang="en-GB" altLang="zh-CN" sz="1800" b="1" dirty="0">
              <a:latin typeface="Arial"/>
              <a:ea typeface="微软雅黑"/>
              <a:sym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advClick="0" advTm="0"/>
    </mc:Choice>
    <mc:Fallback xmlns="">
      <p:transition spd="slow" advClick="0"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62"/>
                                        </p:tgtEl>
                                        <p:attrNameLst>
                                          <p:attrName>style.visibility</p:attrName>
                                        </p:attrNameLst>
                                      </p:cBhvr>
                                      <p:to>
                                        <p:strVal val="visible"/>
                                      </p:to>
                                    </p:set>
                                    <p:anim calcmode="lin" valueType="num">
                                      <p:cBhvr>
                                        <p:cTn id="7" dur="500" fill="hold"/>
                                        <p:tgtEl>
                                          <p:spTgt spid="6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62"/>
                                        </p:tgtEl>
                                        <p:attrNameLst>
                                          <p:attrName>ppt_y</p:attrName>
                                        </p:attrNameLst>
                                      </p:cBhvr>
                                      <p:tavLst>
                                        <p:tav tm="0">
                                          <p:val>
                                            <p:strVal val="#ppt_y"/>
                                          </p:val>
                                        </p:tav>
                                        <p:tav tm="100000">
                                          <p:val>
                                            <p:strVal val="#ppt_y"/>
                                          </p:val>
                                        </p:tav>
                                      </p:tavLst>
                                    </p:anim>
                                    <p:anim calcmode="lin" valueType="num">
                                      <p:cBhvr>
                                        <p:cTn id="9" dur="500" fill="hold"/>
                                        <p:tgtEl>
                                          <p:spTgt spid="6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6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62"/>
                                        </p:tgtEl>
                                      </p:cBhvr>
                                    </p:animEffect>
                                  </p:childTnLst>
                                </p:cTn>
                              </p:par>
                            </p:childTnLst>
                          </p:cTn>
                        </p:par>
                        <p:par>
                          <p:cTn id="12" fill="hold">
                            <p:stCondLst>
                              <p:cond delay="1050"/>
                            </p:stCondLst>
                            <p:childTnLst>
                              <p:par>
                                <p:cTn id="13" presetID="9" presetClass="entr" presetSubtype="0" fill="hold"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dissolve">
                                      <p:cBhvr>
                                        <p:cTn id="15" dur="500"/>
                                        <p:tgtEl>
                                          <p:spTgt spid="2"/>
                                        </p:tgtEl>
                                      </p:cBhvr>
                                    </p:animEffect>
                                  </p:childTnLst>
                                </p:cTn>
                              </p:par>
                            </p:childTnLst>
                          </p:cTn>
                        </p:par>
                        <p:par>
                          <p:cTn id="16" fill="hold">
                            <p:stCondLst>
                              <p:cond delay="1550"/>
                            </p:stCondLst>
                            <p:childTnLst>
                              <p:par>
                                <p:cTn id="17" presetID="10" presetClass="entr" presetSubtype="0" fill="hold" grpId="0" nodeType="afterEffect">
                                  <p:stCondLst>
                                    <p:cond delay="0"/>
                                  </p:stCondLst>
                                  <p:childTnLst>
                                    <p:set>
                                      <p:cBhvr>
                                        <p:cTn id="18" dur="1" fill="hold">
                                          <p:stCondLst>
                                            <p:cond delay="0"/>
                                          </p:stCondLst>
                                        </p:cTn>
                                        <p:tgtEl>
                                          <p:spTgt spid="46">
                                            <p:txEl>
                                              <p:pRg st="0" end="0"/>
                                            </p:txEl>
                                          </p:spTgt>
                                        </p:tgtEl>
                                        <p:attrNameLst>
                                          <p:attrName>style.visibility</p:attrName>
                                        </p:attrNameLst>
                                      </p:cBhvr>
                                      <p:to>
                                        <p:strVal val="visible"/>
                                      </p:to>
                                    </p:set>
                                    <p:animEffect transition="in" filter="fade">
                                      <p:cBhvr>
                                        <p:cTn id="19" dur="500"/>
                                        <p:tgtEl>
                                          <p:spTgt spid="46">
                                            <p:txEl>
                                              <p:pRg st="0" end="0"/>
                                            </p:txEl>
                                          </p:spTgt>
                                        </p:tgtEl>
                                      </p:cBhvr>
                                    </p:animEffect>
                                  </p:childTnLst>
                                </p:cTn>
                              </p:par>
                            </p:childTnLst>
                          </p:cTn>
                        </p:par>
                        <p:par>
                          <p:cTn id="20" fill="hold">
                            <p:stCondLst>
                              <p:cond delay="2050"/>
                            </p:stCondLst>
                            <p:childTnLst>
                              <p:par>
                                <p:cTn id="21" presetID="18" presetClass="entr" presetSubtype="6" fill="hold" grpId="0" nodeType="afterEffect">
                                  <p:stCondLst>
                                    <p:cond delay="0"/>
                                  </p:stCondLst>
                                  <p:childTnLst>
                                    <p:set>
                                      <p:cBhvr>
                                        <p:cTn id="22" dur="1" fill="hold">
                                          <p:stCondLst>
                                            <p:cond delay="0"/>
                                          </p:stCondLst>
                                        </p:cTn>
                                        <p:tgtEl>
                                          <p:spTgt spid="45"/>
                                        </p:tgtEl>
                                        <p:attrNameLst>
                                          <p:attrName>style.visibility</p:attrName>
                                        </p:attrNameLst>
                                      </p:cBhvr>
                                      <p:to>
                                        <p:strVal val="visible"/>
                                      </p:to>
                                    </p:set>
                                    <p:animEffect transition="in" filter="strips(downRight)">
                                      <p:cBhvr>
                                        <p:cTn id="23" dur="500"/>
                                        <p:tgtEl>
                                          <p:spTgt spid="45"/>
                                        </p:tgtEl>
                                      </p:cBhvr>
                                    </p:animEffect>
                                  </p:childTnLst>
                                </p:cTn>
                              </p:par>
                            </p:childTnLst>
                          </p:cTn>
                        </p:par>
                        <p:par>
                          <p:cTn id="24" fill="hold">
                            <p:stCondLst>
                              <p:cond delay="2550"/>
                            </p:stCondLst>
                            <p:childTnLst>
                              <p:par>
                                <p:cTn id="25" presetID="22" presetClass="entr" presetSubtype="8" fill="hold" grpId="0" nodeType="after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wipe(left)">
                                      <p:cBhvr>
                                        <p:cTn id="27" dur="500"/>
                                        <p:tgtEl>
                                          <p:spTgt spid="7"/>
                                        </p:tgtEl>
                                      </p:cBhvr>
                                    </p:animEffect>
                                  </p:childTnLst>
                                </p:cTn>
                              </p:par>
                            </p:childTnLst>
                          </p:cTn>
                        </p:par>
                        <p:par>
                          <p:cTn id="28" fill="hold">
                            <p:stCondLst>
                              <p:cond delay="3050"/>
                            </p:stCondLst>
                            <p:childTnLst>
                              <p:par>
                                <p:cTn id="29" presetID="9" presetClass="entr" presetSubtype="0" fill="hold" nodeType="afterEffect">
                                  <p:stCondLst>
                                    <p:cond delay="0"/>
                                  </p:stCondLst>
                                  <p:childTnLst>
                                    <p:set>
                                      <p:cBhvr>
                                        <p:cTn id="30" dur="1" fill="hold">
                                          <p:stCondLst>
                                            <p:cond delay="0"/>
                                          </p:stCondLst>
                                        </p:cTn>
                                        <p:tgtEl>
                                          <p:spTgt spid="19"/>
                                        </p:tgtEl>
                                        <p:attrNameLst>
                                          <p:attrName>style.visibility</p:attrName>
                                        </p:attrNameLst>
                                      </p:cBhvr>
                                      <p:to>
                                        <p:strVal val="visible"/>
                                      </p:to>
                                    </p:set>
                                    <p:animEffect transition="in" filter="dissolve">
                                      <p:cBhvr>
                                        <p:cTn id="31" dur="500"/>
                                        <p:tgtEl>
                                          <p:spTgt spid="19"/>
                                        </p:tgtEl>
                                      </p:cBhvr>
                                    </p:animEffect>
                                  </p:childTnLst>
                                </p:cTn>
                              </p:par>
                            </p:childTnLst>
                          </p:cTn>
                        </p:par>
                        <p:par>
                          <p:cTn id="32" fill="hold">
                            <p:stCondLst>
                              <p:cond delay="3550"/>
                            </p:stCondLst>
                            <p:childTnLst>
                              <p:par>
                                <p:cTn id="33" presetID="10" presetClass="entr" presetSubtype="0" fill="hold" grpId="0" nodeType="afterEffect">
                                  <p:stCondLst>
                                    <p:cond delay="0"/>
                                  </p:stCondLst>
                                  <p:childTnLst>
                                    <p:set>
                                      <p:cBhvr>
                                        <p:cTn id="34" dur="1" fill="hold">
                                          <p:stCondLst>
                                            <p:cond delay="0"/>
                                          </p:stCondLst>
                                        </p:cTn>
                                        <p:tgtEl>
                                          <p:spTgt spid="48">
                                            <p:txEl>
                                              <p:pRg st="0" end="0"/>
                                            </p:txEl>
                                          </p:spTgt>
                                        </p:tgtEl>
                                        <p:attrNameLst>
                                          <p:attrName>style.visibility</p:attrName>
                                        </p:attrNameLst>
                                      </p:cBhvr>
                                      <p:to>
                                        <p:strVal val="visible"/>
                                      </p:to>
                                    </p:set>
                                    <p:animEffect transition="in" filter="fade">
                                      <p:cBhvr>
                                        <p:cTn id="35" dur="500"/>
                                        <p:tgtEl>
                                          <p:spTgt spid="48">
                                            <p:txEl>
                                              <p:pRg st="0" end="0"/>
                                            </p:txEl>
                                          </p:spTgt>
                                        </p:tgtEl>
                                      </p:cBhvr>
                                    </p:animEffect>
                                  </p:childTnLst>
                                </p:cTn>
                              </p:par>
                            </p:childTnLst>
                          </p:cTn>
                        </p:par>
                        <p:par>
                          <p:cTn id="36" fill="hold">
                            <p:stCondLst>
                              <p:cond delay="4050"/>
                            </p:stCondLst>
                            <p:childTnLst>
                              <p:par>
                                <p:cTn id="37" presetID="18" presetClass="entr" presetSubtype="6" fill="hold" grpId="0" nodeType="afterEffect">
                                  <p:stCondLst>
                                    <p:cond delay="0"/>
                                  </p:stCondLst>
                                  <p:childTnLst>
                                    <p:set>
                                      <p:cBhvr>
                                        <p:cTn id="38" dur="1" fill="hold">
                                          <p:stCondLst>
                                            <p:cond delay="0"/>
                                          </p:stCondLst>
                                        </p:cTn>
                                        <p:tgtEl>
                                          <p:spTgt spid="47"/>
                                        </p:tgtEl>
                                        <p:attrNameLst>
                                          <p:attrName>style.visibility</p:attrName>
                                        </p:attrNameLst>
                                      </p:cBhvr>
                                      <p:to>
                                        <p:strVal val="visible"/>
                                      </p:to>
                                    </p:set>
                                    <p:animEffect transition="in" filter="strips(downRight)">
                                      <p:cBhvr>
                                        <p:cTn id="39" dur="500"/>
                                        <p:tgtEl>
                                          <p:spTgt spid="47"/>
                                        </p:tgtEl>
                                      </p:cBhvr>
                                    </p:animEffect>
                                  </p:childTnLst>
                                </p:cTn>
                              </p:par>
                            </p:childTnLst>
                          </p:cTn>
                        </p:par>
                        <p:par>
                          <p:cTn id="40" fill="hold">
                            <p:stCondLst>
                              <p:cond delay="4550"/>
                            </p:stCondLst>
                            <p:childTnLst>
                              <p:par>
                                <p:cTn id="41" presetID="22" presetClass="entr" presetSubtype="8" fill="hold" grpId="0" nodeType="afterEffect">
                                  <p:stCondLst>
                                    <p:cond delay="0"/>
                                  </p:stCondLst>
                                  <p:childTnLst>
                                    <p:set>
                                      <p:cBhvr>
                                        <p:cTn id="42" dur="1" fill="hold">
                                          <p:stCondLst>
                                            <p:cond delay="0"/>
                                          </p:stCondLst>
                                        </p:cTn>
                                        <p:tgtEl>
                                          <p:spTgt spid="8"/>
                                        </p:tgtEl>
                                        <p:attrNameLst>
                                          <p:attrName>style.visibility</p:attrName>
                                        </p:attrNameLst>
                                      </p:cBhvr>
                                      <p:to>
                                        <p:strVal val="visible"/>
                                      </p:to>
                                    </p:set>
                                    <p:animEffect transition="in" filter="wipe(left)">
                                      <p:cBhvr>
                                        <p:cTn id="43" dur="500"/>
                                        <p:tgtEl>
                                          <p:spTgt spid="8"/>
                                        </p:tgtEl>
                                      </p:cBhvr>
                                    </p:animEffect>
                                  </p:childTnLst>
                                </p:cTn>
                              </p:par>
                            </p:childTnLst>
                          </p:cTn>
                        </p:par>
                        <p:par>
                          <p:cTn id="44" fill="hold">
                            <p:stCondLst>
                              <p:cond delay="5050"/>
                            </p:stCondLst>
                            <p:childTnLst>
                              <p:par>
                                <p:cTn id="45" presetID="9" presetClass="entr" presetSubtype="0" fill="hold" nodeType="afterEffect">
                                  <p:stCondLst>
                                    <p:cond delay="0"/>
                                  </p:stCondLst>
                                  <p:childTnLst>
                                    <p:set>
                                      <p:cBhvr>
                                        <p:cTn id="46" dur="1" fill="hold">
                                          <p:stCondLst>
                                            <p:cond delay="0"/>
                                          </p:stCondLst>
                                        </p:cTn>
                                        <p:tgtEl>
                                          <p:spTgt spid="24"/>
                                        </p:tgtEl>
                                        <p:attrNameLst>
                                          <p:attrName>style.visibility</p:attrName>
                                        </p:attrNameLst>
                                      </p:cBhvr>
                                      <p:to>
                                        <p:strVal val="visible"/>
                                      </p:to>
                                    </p:set>
                                    <p:animEffect transition="in" filter="dissolve">
                                      <p:cBhvr>
                                        <p:cTn id="47" dur="500"/>
                                        <p:tgtEl>
                                          <p:spTgt spid="24"/>
                                        </p:tgtEl>
                                      </p:cBhvr>
                                    </p:animEffect>
                                  </p:childTnLst>
                                </p:cTn>
                              </p:par>
                            </p:childTnLst>
                          </p:cTn>
                        </p:par>
                        <p:par>
                          <p:cTn id="48" fill="hold">
                            <p:stCondLst>
                              <p:cond delay="5550"/>
                            </p:stCondLst>
                            <p:childTnLst>
                              <p:par>
                                <p:cTn id="49" presetID="10" presetClass="entr" presetSubtype="0" fill="hold" grpId="0" nodeType="afterEffect">
                                  <p:stCondLst>
                                    <p:cond delay="0"/>
                                  </p:stCondLst>
                                  <p:childTnLst>
                                    <p:set>
                                      <p:cBhvr>
                                        <p:cTn id="50" dur="1" fill="hold">
                                          <p:stCondLst>
                                            <p:cond delay="0"/>
                                          </p:stCondLst>
                                        </p:cTn>
                                        <p:tgtEl>
                                          <p:spTgt spid="50">
                                            <p:txEl>
                                              <p:pRg st="0" end="0"/>
                                            </p:txEl>
                                          </p:spTgt>
                                        </p:tgtEl>
                                        <p:attrNameLst>
                                          <p:attrName>style.visibility</p:attrName>
                                        </p:attrNameLst>
                                      </p:cBhvr>
                                      <p:to>
                                        <p:strVal val="visible"/>
                                      </p:to>
                                    </p:set>
                                    <p:animEffect transition="in" filter="fade">
                                      <p:cBhvr>
                                        <p:cTn id="51" dur="500"/>
                                        <p:tgtEl>
                                          <p:spTgt spid="50">
                                            <p:txEl>
                                              <p:pRg st="0" end="0"/>
                                            </p:txEl>
                                          </p:spTgt>
                                        </p:tgtEl>
                                      </p:cBhvr>
                                    </p:animEffect>
                                  </p:childTnLst>
                                </p:cTn>
                              </p:par>
                            </p:childTnLst>
                          </p:cTn>
                        </p:par>
                        <p:par>
                          <p:cTn id="52" fill="hold">
                            <p:stCondLst>
                              <p:cond delay="6050"/>
                            </p:stCondLst>
                            <p:childTnLst>
                              <p:par>
                                <p:cTn id="53" presetID="18" presetClass="entr" presetSubtype="6" fill="hold" grpId="0" nodeType="afterEffect">
                                  <p:stCondLst>
                                    <p:cond delay="0"/>
                                  </p:stCondLst>
                                  <p:childTnLst>
                                    <p:set>
                                      <p:cBhvr>
                                        <p:cTn id="54" dur="1" fill="hold">
                                          <p:stCondLst>
                                            <p:cond delay="0"/>
                                          </p:stCondLst>
                                        </p:cTn>
                                        <p:tgtEl>
                                          <p:spTgt spid="49"/>
                                        </p:tgtEl>
                                        <p:attrNameLst>
                                          <p:attrName>style.visibility</p:attrName>
                                        </p:attrNameLst>
                                      </p:cBhvr>
                                      <p:to>
                                        <p:strVal val="visible"/>
                                      </p:to>
                                    </p:set>
                                    <p:animEffect transition="in" filter="strips(downRight)">
                                      <p:cBhvr>
                                        <p:cTn id="55" dur="500"/>
                                        <p:tgtEl>
                                          <p:spTgt spid="49"/>
                                        </p:tgtEl>
                                      </p:cBhvr>
                                    </p:animEffect>
                                  </p:childTnLst>
                                </p:cTn>
                              </p:par>
                            </p:childTnLst>
                          </p:cTn>
                        </p:par>
                        <p:par>
                          <p:cTn id="56" fill="hold">
                            <p:stCondLst>
                              <p:cond delay="6550"/>
                            </p:stCondLst>
                            <p:childTnLst>
                              <p:par>
                                <p:cTn id="57" presetID="22" presetClass="entr" presetSubtype="8" fill="hold" grpId="0" nodeType="afterEffect">
                                  <p:stCondLst>
                                    <p:cond delay="0"/>
                                  </p:stCondLst>
                                  <p:childTnLst>
                                    <p:set>
                                      <p:cBhvr>
                                        <p:cTn id="58" dur="1" fill="hold">
                                          <p:stCondLst>
                                            <p:cond delay="0"/>
                                          </p:stCondLst>
                                        </p:cTn>
                                        <p:tgtEl>
                                          <p:spTgt spid="9"/>
                                        </p:tgtEl>
                                        <p:attrNameLst>
                                          <p:attrName>style.visibility</p:attrName>
                                        </p:attrNameLst>
                                      </p:cBhvr>
                                      <p:to>
                                        <p:strVal val="visible"/>
                                      </p:to>
                                    </p:set>
                                    <p:animEffect transition="in" filter="wipe(left)">
                                      <p:cBhvr>
                                        <p:cTn id="59" dur="500"/>
                                        <p:tgtEl>
                                          <p:spTgt spid="9"/>
                                        </p:tgtEl>
                                      </p:cBhvr>
                                    </p:animEffect>
                                  </p:childTnLst>
                                </p:cTn>
                              </p:par>
                            </p:childTnLst>
                          </p:cTn>
                        </p:par>
                        <p:par>
                          <p:cTn id="60" fill="hold">
                            <p:stCondLst>
                              <p:cond delay="7050"/>
                            </p:stCondLst>
                            <p:childTnLst>
                              <p:par>
                                <p:cTn id="61" presetID="9" presetClass="entr" presetSubtype="0" fill="hold" nodeType="afterEffect">
                                  <p:stCondLst>
                                    <p:cond delay="0"/>
                                  </p:stCondLst>
                                  <p:childTnLst>
                                    <p:set>
                                      <p:cBhvr>
                                        <p:cTn id="62" dur="1" fill="hold">
                                          <p:stCondLst>
                                            <p:cond delay="0"/>
                                          </p:stCondLst>
                                        </p:cTn>
                                        <p:tgtEl>
                                          <p:spTgt spid="27"/>
                                        </p:tgtEl>
                                        <p:attrNameLst>
                                          <p:attrName>style.visibility</p:attrName>
                                        </p:attrNameLst>
                                      </p:cBhvr>
                                      <p:to>
                                        <p:strVal val="visible"/>
                                      </p:to>
                                    </p:set>
                                    <p:animEffect transition="in" filter="dissolve">
                                      <p:cBhvr>
                                        <p:cTn id="63" dur="500"/>
                                        <p:tgtEl>
                                          <p:spTgt spid="27"/>
                                        </p:tgtEl>
                                      </p:cBhvr>
                                    </p:animEffect>
                                  </p:childTnLst>
                                </p:cTn>
                              </p:par>
                            </p:childTnLst>
                          </p:cTn>
                        </p:par>
                        <p:par>
                          <p:cTn id="64" fill="hold">
                            <p:stCondLst>
                              <p:cond delay="7550"/>
                            </p:stCondLst>
                            <p:childTnLst>
                              <p:par>
                                <p:cTn id="65" presetID="10" presetClass="entr" presetSubtype="0" fill="hold" grpId="0" nodeType="afterEffect">
                                  <p:stCondLst>
                                    <p:cond delay="0"/>
                                  </p:stCondLst>
                                  <p:childTnLst>
                                    <p:set>
                                      <p:cBhvr>
                                        <p:cTn id="66" dur="1" fill="hold">
                                          <p:stCondLst>
                                            <p:cond delay="0"/>
                                          </p:stCondLst>
                                        </p:cTn>
                                        <p:tgtEl>
                                          <p:spTgt spid="52">
                                            <p:txEl>
                                              <p:pRg st="0" end="0"/>
                                            </p:txEl>
                                          </p:spTgt>
                                        </p:tgtEl>
                                        <p:attrNameLst>
                                          <p:attrName>style.visibility</p:attrName>
                                        </p:attrNameLst>
                                      </p:cBhvr>
                                      <p:to>
                                        <p:strVal val="visible"/>
                                      </p:to>
                                    </p:set>
                                    <p:animEffect transition="in" filter="fade">
                                      <p:cBhvr>
                                        <p:cTn id="67" dur="500"/>
                                        <p:tgtEl>
                                          <p:spTgt spid="52">
                                            <p:txEl>
                                              <p:pRg st="0" end="0"/>
                                            </p:txEl>
                                          </p:spTgt>
                                        </p:tgtEl>
                                      </p:cBhvr>
                                    </p:animEffect>
                                  </p:childTnLst>
                                </p:cTn>
                              </p:par>
                            </p:childTnLst>
                          </p:cTn>
                        </p:par>
                        <p:par>
                          <p:cTn id="68" fill="hold">
                            <p:stCondLst>
                              <p:cond delay="8050"/>
                            </p:stCondLst>
                            <p:childTnLst>
                              <p:par>
                                <p:cTn id="69" presetID="18" presetClass="entr" presetSubtype="6" fill="hold" grpId="0" nodeType="afterEffect">
                                  <p:stCondLst>
                                    <p:cond delay="0"/>
                                  </p:stCondLst>
                                  <p:childTnLst>
                                    <p:set>
                                      <p:cBhvr>
                                        <p:cTn id="70" dur="1" fill="hold">
                                          <p:stCondLst>
                                            <p:cond delay="0"/>
                                          </p:stCondLst>
                                        </p:cTn>
                                        <p:tgtEl>
                                          <p:spTgt spid="51"/>
                                        </p:tgtEl>
                                        <p:attrNameLst>
                                          <p:attrName>style.visibility</p:attrName>
                                        </p:attrNameLst>
                                      </p:cBhvr>
                                      <p:to>
                                        <p:strVal val="visible"/>
                                      </p:to>
                                    </p:set>
                                    <p:animEffect transition="in" filter="strips(downRight)">
                                      <p:cBhvr>
                                        <p:cTn id="71" dur="500"/>
                                        <p:tgtEl>
                                          <p:spTgt spid="51"/>
                                        </p:tgtEl>
                                      </p:cBhvr>
                                    </p:animEffect>
                                  </p:childTnLst>
                                </p:cTn>
                              </p:par>
                            </p:childTnLst>
                          </p:cTn>
                        </p:par>
                        <p:par>
                          <p:cTn id="72" fill="hold">
                            <p:stCondLst>
                              <p:cond delay="8550"/>
                            </p:stCondLst>
                            <p:childTnLst>
                              <p:par>
                                <p:cTn id="73" presetID="22" presetClass="entr" presetSubtype="8" fill="hold" grpId="0" nodeType="afterEffect">
                                  <p:stCondLst>
                                    <p:cond delay="0"/>
                                  </p:stCondLst>
                                  <p:childTnLst>
                                    <p:set>
                                      <p:cBhvr>
                                        <p:cTn id="74" dur="1" fill="hold">
                                          <p:stCondLst>
                                            <p:cond delay="0"/>
                                          </p:stCondLst>
                                        </p:cTn>
                                        <p:tgtEl>
                                          <p:spTgt spid="13"/>
                                        </p:tgtEl>
                                        <p:attrNameLst>
                                          <p:attrName>style.visibility</p:attrName>
                                        </p:attrNameLst>
                                      </p:cBhvr>
                                      <p:to>
                                        <p:strVal val="visible"/>
                                      </p:to>
                                    </p:set>
                                    <p:animEffect transition="in" filter="wipe(left)">
                                      <p:cBhvr>
                                        <p:cTn id="75" dur="500"/>
                                        <p:tgtEl>
                                          <p:spTgt spid="13"/>
                                        </p:tgtEl>
                                      </p:cBhvr>
                                    </p:animEffect>
                                  </p:childTnLst>
                                </p:cTn>
                              </p:par>
                            </p:childTnLst>
                          </p:cTn>
                        </p:par>
                        <p:par>
                          <p:cTn id="76" fill="hold">
                            <p:stCondLst>
                              <p:cond delay="9050"/>
                            </p:stCondLst>
                            <p:childTnLst>
                              <p:par>
                                <p:cTn id="77" presetID="22" presetClass="entr" presetSubtype="1" fill="hold" grpId="0" nodeType="afterEffect">
                                  <p:stCondLst>
                                    <p:cond delay="0"/>
                                  </p:stCondLst>
                                  <p:childTnLst>
                                    <p:set>
                                      <p:cBhvr>
                                        <p:cTn id="78" dur="1" fill="hold">
                                          <p:stCondLst>
                                            <p:cond delay="0"/>
                                          </p:stCondLst>
                                        </p:cTn>
                                        <p:tgtEl>
                                          <p:spTgt spid="14"/>
                                        </p:tgtEl>
                                        <p:attrNameLst>
                                          <p:attrName>style.visibility</p:attrName>
                                        </p:attrNameLst>
                                      </p:cBhvr>
                                      <p:to>
                                        <p:strVal val="visible"/>
                                      </p:to>
                                    </p:set>
                                    <p:animEffect transition="in" filter="wipe(up)">
                                      <p:cBhvr>
                                        <p:cTn id="79" dur="500"/>
                                        <p:tgtEl>
                                          <p:spTgt spid="14"/>
                                        </p:tgtEl>
                                      </p:cBhvr>
                                    </p:animEffect>
                                  </p:childTnLst>
                                </p:cTn>
                              </p:par>
                            </p:childTnLst>
                          </p:cTn>
                        </p:par>
                        <p:par>
                          <p:cTn id="80" fill="hold">
                            <p:stCondLst>
                              <p:cond delay="9550"/>
                            </p:stCondLst>
                            <p:childTnLst>
                              <p:par>
                                <p:cTn id="81" presetID="22" presetClass="entr" presetSubtype="2" fill="hold" grpId="0" nodeType="afterEffect">
                                  <p:stCondLst>
                                    <p:cond delay="0"/>
                                  </p:stCondLst>
                                  <p:childTnLst>
                                    <p:set>
                                      <p:cBhvr>
                                        <p:cTn id="82" dur="1" fill="hold">
                                          <p:stCondLst>
                                            <p:cond delay="0"/>
                                          </p:stCondLst>
                                        </p:cTn>
                                        <p:tgtEl>
                                          <p:spTgt spid="15"/>
                                        </p:tgtEl>
                                        <p:attrNameLst>
                                          <p:attrName>style.visibility</p:attrName>
                                        </p:attrNameLst>
                                      </p:cBhvr>
                                      <p:to>
                                        <p:strVal val="visible"/>
                                      </p:to>
                                    </p:set>
                                    <p:animEffect transition="in" filter="wipe(right)">
                                      <p:cBhvr>
                                        <p:cTn id="83" dur="500"/>
                                        <p:tgtEl>
                                          <p:spTgt spid="15"/>
                                        </p:tgtEl>
                                      </p:cBhvr>
                                    </p:animEffect>
                                  </p:childTnLst>
                                </p:cTn>
                              </p:par>
                            </p:childTnLst>
                          </p:cTn>
                        </p:par>
                        <p:par>
                          <p:cTn id="84" fill="hold">
                            <p:stCondLst>
                              <p:cond delay="10050"/>
                            </p:stCondLst>
                            <p:childTnLst>
                              <p:par>
                                <p:cTn id="85" presetID="9" presetClass="entr" presetSubtype="0" fill="hold" nodeType="afterEffect">
                                  <p:stCondLst>
                                    <p:cond delay="0"/>
                                  </p:stCondLst>
                                  <p:childTnLst>
                                    <p:set>
                                      <p:cBhvr>
                                        <p:cTn id="86" dur="1" fill="hold">
                                          <p:stCondLst>
                                            <p:cond delay="0"/>
                                          </p:stCondLst>
                                        </p:cTn>
                                        <p:tgtEl>
                                          <p:spTgt spid="30"/>
                                        </p:tgtEl>
                                        <p:attrNameLst>
                                          <p:attrName>style.visibility</p:attrName>
                                        </p:attrNameLst>
                                      </p:cBhvr>
                                      <p:to>
                                        <p:strVal val="visible"/>
                                      </p:to>
                                    </p:set>
                                    <p:animEffect transition="in" filter="dissolve">
                                      <p:cBhvr>
                                        <p:cTn id="87" dur="500"/>
                                        <p:tgtEl>
                                          <p:spTgt spid="30"/>
                                        </p:tgtEl>
                                      </p:cBhvr>
                                    </p:animEffect>
                                  </p:childTnLst>
                                </p:cTn>
                              </p:par>
                            </p:childTnLst>
                          </p:cTn>
                        </p:par>
                        <p:par>
                          <p:cTn id="88" fill="hold">
                            <p:stCondLst>
                              <p:cond delay="10550"/>
                            </p:stCondLst>
                            <p:childTnLst>
                              <p:par>
                                <p:cTn id="89" presetID="10" presetClass="entr" presetSubtype="0" fill="hold" grpId="0" nodeType="afterEffect">
                                  <p:stCondLst>
                                    <p:cond delay="0"/>
                                  </p:stCondLst>
                                  <p:childTnLst>
                                    <p:set>
                                      <p:cBhvr>
                                        <p:cTn id="90" dur="1" fill="hold">
                                          <p:stCondLst>
                                            <p:cond delay="0"/>
                                          </p:stCondLst>
                                        </p:cTn>
                                        <p:tgtEl>
                                          <p:spTgt spid="60">
                                            <p:txEl>
                                              <p:pRg st="0" end="0"/>
                                            </p:txEl>
                                          </p:spTgt>
                                        </p:tgtEl>
                                        <p:attrNameLst>
                                          <p:attrName>style.visibility</p:attrName>
                                        </p:attrNameLst>
                                      </p:cBhvr>
                                      <p:to>
                                        <p:strVal val="visible"/>
                                      </p:to>
                                    </p:set>
                                    <p:animEffect transition="in" filter="fade">
                                      <p:cBhvr>
                                        <p:cTn id="91" dur="500"/>
                                        <p:tgtEl>
                                          <p:spTgt spid="60">
                                            <p:txEl>
                                              <p:pRg st="0" end="0"/>
                                            </p:txEl>
                                          </p:spTgt>
                                        </p:tgtEl>
                                      </p:cBhvr>
                                    </p:animEffect>
                                  </p:childTnLst>
                                </p:cTn>
                              </p:par>
                            </p:childTnLst>
                          </p:cTn>
                        </p:par>
                        <p:par>
                          <p:cTn id="92" fill="hold">
                            <p:stCondLst>
                              <p:cond delay="11050"/>
                            </p:stCondLst>
                            <p:childTnLst>
                              <p:par>
                                <p:cTn id="93" presetID="18" presetClass="entr" presetSubtype="6" fill="hold" grpId="0" nodeType="afterEffect">
                                  <p:stCondLst>
                                    <p:cond delay="0"/>
                                  </p:stCondLst>
                                  <p:childTnLst>
                                    <p:set>
                                      <p:cBhvr>
                                        <p:cTn id="94" dur="1" fill="hold">
                                          <p:stCondLst>
                                            <p:cond delay="0"/>
                                          </p:stCondLst>
                                        </p:cTn>
                                        <p:tgtEl>
                                          <p:spTgt spid="59"/>
                                        </p:tgtEl>
                                        <p:attrNameLst>
                                          <p:attrName>style.visibility</p:attrName>
                                        </p:attrNameLst>
                                      </p:cBhvr>
                                      <p:to>
                                        <p:strVal val="visible"/>
                                      </p:to>
                                    </p:set>
                                    <p:animEffect transition="in" filter="strips(downRight)">
                                      <p:cBhvr>
                                        <p:cTn id="95" dur="500"/>
                                        <p:tgtEl>
                                          <p:spTgt spid="59"/>
                                        </p:tgtEl>
                                      </p:cBhvr>
                                    </p:animEffect>
                                  </p:childTnLst>
                                </p:cTn>
                              </p:par>
                            </p:childTnLst>
                          </p:cTn>
                        </p:par>
                        <p:par>
                          <p:cTn id="96" fill="hold">
                            <p:stCondLst>
                              <p:cond delay="11550"/>
                            </p:stCondLst>
                            <p:childTnLst>
                              <p:par>
                                <p:cTn id="97" presetID="22" presetClass="entr" presetSubtype="2" fill="hold" grpId="0" nodeType="afterEffect">
                                  <p:stCondLst>
                                    <p:cond delay="0"/>
                                  </p:stCondLst>
                                  <p:childTnLst>
                                    <p:set>
                                      <p:cBhvr>
                                        <p:cTn id="98" dur="1" fill="hold">
                                          <p:stCondLst>
                                            <p:cond delay="0"/>
                                          </p:stCondLst>
                                        </p:cTn>
                                        <p:tgtEl>
                                          <p:spTgt spid="12"/>
                                        </p:tgtEl>
                                        <p:attrNameLst>
                                          <p:attrName>style.visibility</p:attrName>
                                        </p:attrNameLst>
                                      </p:cBhvr>
                                      <p:to>
                                        <p:strVal val="visible"/>
                                      </p:to>
                                    </p:set>
                                    <p:animEffect transition="in" filter="wipe(right)">
                                      <p:cBhvr>
                                        <p:cTn id="99" dur="500"/>
                                        <p:tgtEl>
                                          <p:spTgt spid="12"/>
                                        </p:tgtEl>
                                      </p:cBhvr>
                                    </p:animEffect>
                                  </p:childTnLst>
                                </p:cTn>
                              </p:par>
                            </p:childTnLst>
                          </p:cTn>
                        </p:par>
                        <p:par>
                          <p:cTn id="100" fill="hold">
                            <p:stCondLst>
                              <p:cond delay="12050"/>
                            </p:stCondLst>
                            <p:childTnLst>
                              <p:par>
                                <p:cTn id="101" presetID="9" presetClass="entr" presetSubtype="0" fill="hold" nodeType="afterEffect">
                                  <p:stCondLst>
                                    <p:cond delay="0"/>
                                  </p:stCondLst>
                                  <p:childTnLst>
                                    <p:set>
                                      <p:cBhvr>
                                        <p:cTn id="102" dur="1" fill="hold">
                                          <p:stCondLst>
                                            <p:cond delay="0"/>
                                          </p:stCondLst>
                                        </p:cTn>
                                        <p:tgtEl>
                                          <p:spTgt spid="33"/>
                                        </p:tgtEl>
                                        <p:attrNameLst>
                                          <p:attrName>style.visibility</p:attrName>
                                        </p:attrNameLst>
                                      </p:cBhvr>
                                      <p:to>
                                        <p:strVal val="visible"/>
                                      </p:to>
                                    </p:set>
                                    <p:animEffect transition="in" filter="dissolve">
                                      <p:cBhvr>
                                        <p:cTn id="103" dur="500"/>
                                        <p:tgtEl>
                                          <p:spTgt spid="33"/>
                                        </p:tgtEl>
                                      </p:cBhvr>
                                    </p:animEffect>
                                  </p:childTnLst>
                                </p:cTn>
                              </p:par>
                            </p:childTnLst>
                          </p:cTn>
                        </p:par>
                        <p:par>
                          <p:cTn id="104" fill="hold">
                            <p:stCondLst>
                              <p:cond delay="12550"/>
                            </p:stCondLst>
                            <p:childTnLst>
                              <p:par>
                                <p:cTn id="105" presetID="10" presetClass="entr" presetSubtype="0" fill="hold" grpId="0" nodeType="afterEffect">
                                  <p:stCondLst>
                                    <p:cond delay="0"/>
                                  </p:stCondLst>
                                  <p:childTnLst>
                                    <p:set>
                                      <p:cBhvr>
                                        <p:cTn id="106" dur="1" fill="hold">
                                          <p:stCondLst>
                                            <p:cond delay="0"/>
                                          </p:stCondLst>
                                        </p:cTn>
                                        <p:tgtEl>
                                          <p:spTgt spid="58">
                                            <p:txEl>
                                              <p:pRg st="0" end="0"/>
                                            </p:txEl>
                                          </p:spTgt>
                                        </p:tgtEl>
                                        <p:attrNameLst>
                                          <p:attrName>style.visibility</p:attrName>
                                        </p:attrNameLst>
                                      </p:cBhvr>
                                      <p:to>
                                        <p:strVal val="visible"/>
                                      </p:to>
                                    </p:set>
                                    <p:animEffect transition="in" filter="fade">
                                      <p:cBhvr>
                                        <p:cTn id="107" dur="500"/>
                                        <p:tgtEl>
                                          <p:spTgt spid="58">
                                            <p:txEl>
                                              <p:pRg st="0" end="0"/>
                                            </p:txEl>
                                          </p:spTgt>
                                        </p:tgtEl>
                                      </p:cBhvr>
                                    </p:animEffect>
                                  </p:childTnLst>
                                </p:cTn>
                              </p:par>
                            </p:childTnLst>
                          </p:cTn>
                        </p:par>
                        <p:par>
                          <p:cTn id="108" fill="hold">
                            <p:stCondLst>
                              <p:cond delay="13050"/>
                            </p:stCondLst>
                            <p:childTnLst>
                              <p:par>
                                <p:cTn id="109" presetID="18" presetClass="entr" presetSubtype="6" fill="hold" grpId="0" nodeType="afterEffect">
                                  <p:stCondLst>
                                    <p:cond delay="0"/>
                                  </p:stCondLst>
                                  <p:childTnLst>
                                    <p:set>
                                      <p:cBhvr>
                                        <p:cTn id="110" dur="1" fill="hold">
                                          <p:stCondLst>
                                            <p:cond delay="0"/>
                                          </p:stCondLst>
                                        </p:cTn>
                                        <p:tgtEl>
                                          <p:spTgt spid="57"/>
                                        </p:tgtEl>
                                        <p:attrNameLst>
                                          <p:attrName>style.visibility</p:attrName>
                                        </p:attrNameLst>
                                      </p:cBhvr>
                                      <p:to>
                                        <p:strVal val="visible"/>
                                      </p:to>
                                    </p:set>
                                    <p:animEffect transition="in" filter="strips(downRight)">
                                      <p:cBhvr>
                                        <p:cTn id="111" dur="500"/>
                                        <p:tgtEl>
                                          <p:spTgt spid="57"/>
                                        </p:tgtEl>
                                      </p:cBhvr>
                                    </p:animEffect>
                                  </p:childTnLst>
                                </p:cTn>
                              </p:par>
                            </p:childTnLst>
                          </p:cTn>
                        </p:par>
                        <p:par>
                          <p:cTn id="112" fill="hold">
                            <p:stCondLst>
                              <p:cond delay="13550"/>
                            </p:stCondLst>
                            <p:childTnLst>
                              <p:par>
                                <p:cTn id="113" presetID="22" presetClass="entr" presetSubtype="2" fill="hold" grpId="0" nodeType="afterEffect">
                                  <p:stCondLst>
                                    <p:cond delay="0"/>
                                  </p:stCondLst>
                                  <p:childTnLst>
                                    <p:set>
                                      <p:cBhvr>
                                        <p:cTn id="114" dur="1" fill="hold">
                                          <p:stCondLst>
                                            <p:cond delay="0"/>
                                          </p:stCondLst>
                                        </p:cTn>
                                        <p:tgtEl>
                                          <p:spTgt spid="11"/>
                                        </p:tgtEl>
                                        <p:attrNameLst>
                                          <p:attrName>style.visibility</p:attrName>
                                        </p:attrNameLst>
                                      </p:cBhvr>
                                      <p:to>
                                        <p:strVal val="visible"/>
                                      </p:to>
                                    </p:set>
                                    <p:animEffect transition="in" filter="wipe(right)">
                                      <p:cBhvr>
                                        <p:cTn id="115" dur="500"/>
                                        <p:tgtEl>
                                          <p:spTgt spid="11"/>
                                        </p:tgtEl>
                                      </p:cBhvr>
                                    </p:animEffect>
                                  </p:childTnLst>
                                </p:cTn>
                              </p:par>
                            </p:childTnLst>
                          </p:cTn>
                        </p:par>
                        <p:par>
                          <p:cTn id="116" fill="hold">
                            <p:stCondLst>
                              <p:cond delay="14050"/>
                            </p:stCondLst>
                            <p:childTnLst>
                              <p:par>
                                <p:cTn id="117" presetID="9" presetClass="entr" presetSubtype="0" fill="hold" nodeType="afterEffect">
                                  <p:stCondLst>
                                    <p:cond delay="0"/>
                                  </p:stCondLst>
                                  <p:childTnLst>
                                    <p:set>
                                      <p:cBhvr>
                                        <p:cTn id="118" dur="1" fill="hold">
                                          <p:stCondLst>
                                            <p:cond delay="0"/>
                                          </p:stCondLst>
                                        </p:cTn>
                                        <p:tgtEl>
                                          <p:spTgt spid="36"/>
                                        </p:tgtEl>
                                        <p:attrNameLst>
                                          <p:attrName>style.visibility</p:attrName>
                                        </p:attrNameLst>
                                      </p:cBhvr>
                                      <p:to>
                                        <p:strVal val="visible"/>
                                      </p:to>
                                    </p:set>
                                    <p:animEffect transition="in" filter="dissolve">
                                      <p:cBhvr>
                                        <p:cTn id="119" dur="500"/>
                                        <p:tgtEl>
                                          <p:spTgt spid="36"/>
                                        </p:tgtEl>
                                      </p:cBhvr>
                                    </p:animEffect>
                                  </p:childTnLst>
                                </p:cTn>
                              </p:par>
                            </p:childTnLst>
                          </p:cTn>
                        </p:par>
                        <p:par>
                          <p:cTn id="120" fill="hold">
                            <p:stCondLst>
                              <p:cond delay="14550"/>
                            </p:stCondLst>
                            <p:childTnLst>
                              <p:par>
                                <p:cTn id="121" presetID="10" presetClass="entr" presetSubtype="0" fill="hold" grpId="0" nodeType="afterEffect">
                                  <p:stCondLst>
                                    <p:cond delay="0"/>
                                  </p:stCondLst>
                                  <p:childTnLst>
                                    <p:set>
                                      <p:cBhvr>
                                        <p:cTn id="122" dur="1" fill="hold">
                                          <p:stCondLst>
                                            <p:cond delay="0"/>
                                          </p:stCondLst>
                                        </p:cTn>
                                        <p:tgtEl>
                                          <p:spTgt spid="56">
                                            <p:txEl>
                                              <p:pRg st="0" end="0"/>
                                            </p:txEl>
                                          </p:spTgt>
                                        </p:tgtEl>
                                        <p:attrNameLst>
                                          <p:attrName>style.visibility</p:attrName>
                                        </p:attrNameLst>
                                      </p:cBhvr>
                                      <p:to>
                                        <p:strVal val="visible"/>
                                      </p:to>
                                    </p:set>
                                    <p:animEffect transition="in" filter="fade">
                                      <p:cBhvr>
                                        <p:cTn id="123" dur="500"/>
                                        <p:tgtEl>
                                          <p:spTgt spid="56">
                                            <p:txEl>
                                              <p:pRg st="0" end="0"/>
                                            </p:txEl>
                                          </p:spTgt>
                                        </p:tgtEl>
                                      </p:cBhvr>
                                    </p:animEffect>
                                  </p:childTnLst>
                                </p:cTn>
                              </p:par>
                            </p:childTnLst>
                          </p:cTn>
                        </p:par>
                        <p:par>
                          <p:cTn id="124" fill="hold">
                            <p:stCondLst>
                              <p:cond delay="15050"/>
                            </p:stCondLst>
                            <p:childTnLst>
                              <p:par>
                                <p:cTn id="125" presetID="18" presetClass="entr" presetSubtype="6" fill="hold" grpId="0" nodeType="afterEffect">
                                  <p:stCondLst>
                                    <p:cond delay="0"/>
                                  </p:stCondLst>
                                  <p:childTnLst>
                                    <p:set>
                                      <p:cBhvr>
                                        <p:cTn id="126" dur="1" fill="hold">
                                          <p:stCondLst>
                                            <p:cond delay="0"/>
                                          </p:stCondLst>
                                        </p:cTn>
                                        <p:tgtEl>
                                          <p:spTgt spid="55"/>
                                        </p:tgtEl>
                                        <p:attrNameLst>
                                          <p:attrName>style.visibility</p:attrName>
                                        </p:attrNameLst>
                                      </p:cBhvr>
                                      <p:to>
                                        <p:strVal val="visible"/>
                                      </p:to>
                                    </p:set>
                                    <p:animEffect transition="in" filter="strips(downRight)">
                                      <p:cBhvr>
                                        <p:cTn id="127" dur="500"/>
                                        <p:tgtEl>
                                          <p:spTgt spid="55"/>
                                        </p:tgtEl>
                                      </p:cBhvr>
                                    </p:animEffect>
                                  </p:childTnLst>
                                </p:cTn>
                              </p:par>
                            </p:childTnLst>
                          </p:cTn>
                        </p:par>
                        <p:par>
                          <p:cTn id="128" fill="hold">
                            <p:stCondLst>
                              <p:cond delay="15550"/>
                            </p:stCondLst>
                            <p:childTnLst>
                              <p:par>
                                <p:cTn id="129" presetID="22" presetClass="entr" presetSubtype="2" fill="hold" grpId="0" nodeType="afterEffect">
                                  <p:stCondLst>
                                    <p:cond delay="0"/>
                                  </p:stCondLst>
                                  <p:childTnLst>
                                    <p:set>
                                      <p:cBhvr>
                                        <p:cTn id="130" dur="1" fill="hold">
                                          <p:stCondLst>
                                            <p:cond delay="0"/>
                                          </p:stCondLst>
                                        </p:cTn>
                                        <p:tgtEl>
                                          <p:spTgt spid="10"/>
                                        </p:tgtEl>
                                        <p:attrNameLst>
                                          <p:attrName>style.visibility</p:attrName>
                                        </p:attrNameLst>
                                      </p:cBhvr>
                                      <p:to>
                                        <p:strVal val="visible"/>
                                      </p:to>
                                    </p:set>
                                    <p:animEffect transition="in" filter="wipe(right)">
                                      <p:cBhvr>
                                        <p:cTn id="131" dur="500"/>
                                        <p:tgtEl>
                                          <p:spTgt spid="10"/>
                                        </p:tgtEl>
                                      </p:cBhvr>
                                    </p:animEffect>
                                  </p:childTnLst>
                                </p:cTn>
                              </p:par>
                            </p:childTnLst>
                          </p:cTn>
                        </p:par>
                        <p:par>
                          <p:cTn id="132" fill="hold">
                            <p:stCondLst>
                              <p:cond delay="16050"/>
                            </p:stCondLst>
                            <p:childTnLst>
                              <p:par>
                                <p:cTn id="133" presetID="9" presetClass="entr" presetSubtype="0" fill="hold" nodeType="afterEffect">
                                  <p:stCondLst>
                                    <p:cond delay="0"/>
                                  </p:stCondLst>
                                  <p:childTnLst>
                                    <p:set>
                                      <p:cBhvr>
                                        <p:cTn id="134" dur="1" fill="hold">
                                          <p:stCondLst>
                                            <p:cond delay="0"/>
                                          </p:stCondLst>
                                        </p:cTn>
                                        <p:tgtEl>
                                          <p:spTgt spid="39"/>
                                        </p:tgtEl>
                                        <p:attrNameLst>
                                          <p:attrName>style.visibility</p:attrName>
                                        </p:attrNameLst>
                                      </p:cBhvr>
                                      <p:to>
                                        <p:strVal val="visible"/>
                                      </p:to>
                                    </p:set>
                                    <p:animEffect transition="in" filter="dissolve">
                                      <p:cBhvr>
                                        <p:cTn id="135" dur="500"/>
                                        <p:tgtEl>
                                          <p:spTgt spid="39"/>
                                        </p:tgtEl>
                                      </p:cBhvr>
                                    </p:animEffect>
                                  </p:childTnLst>
                                </p:cTn>
                              </p:par>
                            </p:childTnLst>
                          </p:cTn>
                        </p:par>
                        <p:par>
                          <p:cTn id="136" fill="hold">
                            <p:stCondLst>
                              <p:cond delay="16550"/>
                            </p:stCondLst>
                            <p:childTnLst>
                              <p:par>
                                <p:cTn id="137" presetID="10" presetClass="entr" presetSubtype="0" fill="hold" grpId="0" nodeType="afterEffect">
                                  <p:stCondLst>
                                    <p:cond delay="0"/>
                                  </p:stCondLst>
                                  <p:childTnLst>
                                    <p:set>
                                      <p:cBhvr>
                                        <p:cTn id="138" dur="1" fill="hold">
                                          <p:stCondLst>
                                            <p:cond delay="0"/>
                                          </p:stCondLst>
                                        </p:cTn>
                                        <p:tgtEl>
                                          <p:spTgt spid="54">
                                            <p:txEl>
                                              <p:pRg st="0" end="0"/>
                                            </p:txEl>
                                          </p:spTgt>
                                        </p:tgtEl>
                                        <p:attrNameLst>
                                          <p:attrName>style.visibility</p:attrName>
                                        </p:attrNameLst>
                                      </p:cBhvr>
                                      <p:to>
                                        <p:strVal val="visible"/>
                                      </p:to>
                                    </p:set>
                                    <p:animEffect transition="in" filter="fade">
                                      <p:cBhvr>
                                        <p:cTn id="139" dur="500"/>
                                        <p:tgtEl>
                                          <p:spTgt spid="54">
                                            <p:txEl>
                                              <p:pRg st="0" end="0"/>
                                            </p:txEl>
                                          </p:spTgt>
                                        </p:tgtEl>
                                      </p:cBhvr>
                                    </p:animEffect>
                                  </p:childTnLst>
                                </p:cTn>
                              </p:par>
                            </p:childTnLst>
                          </p:cTn>
                        </p:par>
                        <p:par>
                          <p:cTn id="140" fill="hold">
                            <p:stCondLst>
                              <p:cond delay="17050"/>
                            </p:stCondLst>
                            <p:childTnLst>
                              <p:par>
                                <p:cTn id="141" presetID="18" presetClass="entr" presetSubtype="6" fill="hold" grpId="0" nodeType="afterEffect">
                                  <p:stCondLst>
                                    <p:cond delay="0"/>
                                  </p:stCondLst>
                                  <p:childTnLst>
                                    <p:set>
                                      <p:cBhvr>
                                        <p:cTn id="142" dur="1" fill="hold">
                                          <p:stCondLst>
                                            <p:cond delay="0"/>
                                          </p:stCondLst>
                                        </p:cTn>
                                        <p:tgtEl>
                                          <p:spTgt spid="53"/>
                                        </p:tgtEl>
                                        <p:attrNameLst>
                                          <p:attrName>style.visibility</p:attrName>
                                        </p:attrNameLst>
                                      </p:cBhvr>
                                      <p:to>
                                        <p:strVal val="visible"/>
                                      </p:to>
                                    </p:set>
                                    <p:animEffect transition="in" filter="strips(downRight)">
                                      <p:cBhvr>
                                        <p:cTn id="143" dur="500"/>
                                        <p:tgtEl>
                                          <p:spTgt spid="53"/>
                                        </p:tgtEl>
                                      </p:cBhvr>
                                    </p:animEffect>
                                  </p:childTnLst>
                                </p:cTn>
                              </p:par>
                            </p:childTnLst>
                          </p:cTn>
                        </p:par>
                        <p:par>
                          <p:cTn id="144" fill="hold">
                            <p:stCondLst>
                              <p:cond delay="17550"/>
                            </p:stCondLst>
                            <p:childTnLst>
                              <p:par>
                                <p:cTn id="145" presetID="22" presetClass="entr" presetSubtype="2" fill="hold" grpId="0" nodeType="afterEffect">
                                  <p:stCondLst>
                                    <p:cond delay="0"/>
                                  </p:stCondLst>
                                  <p:childTnLst>
                                    <p:set>
                                      <p:cBhvr>
                                        <p:cTn id="146" dur="1" fill="hold">
                                          <p:stCondLst>
                                            <p:cond delay="0"/>
                                          </p:stCondLst>
                                        </p:cTn>
                                        <p:tgtEl>
                                          <p:spTgt spid="16"/>
                                        </p:tgtEl>
                                        <p:attrNameLst>
                                          <p:attrName>style.visibility</p:attrName>
                                        </p:attrNameLst>
                                      </p:cBhvr>
                                      <p:to>
                                        <p:strVal val="visible"/>
                                      </p:to>
                                    </p:set>
                                    <p:animEffect transition="in" filter="wipe(right)">
                                      <p:cBhvr>
                                        <p:cTn id="147" dur="500"/>
                                        <p:tgtEl>
                                          <p:spTgt spid="16"/>
                                        </p:tgtEl>
                                      </p:cBhvr>
                                    </p:animEffect>
                                  </p:childTnLst>
                                </p:cTn>
                              </p:par>
                            </p:childTnLst>
                          </p:cTn>
                        </p:par>
                        <p:par>
                          <p:cTn id="148" fill="hold">
                            <p:stCondLst>
                              <p:cond delay="18050"/>
                            </p:stCondLst>
                            <p:childTnLst>
                              <p:par>
                                <p:cTn id="149" presetID="22" presetClass="entr" presetSubtype="4" fill="hold" grpId="0" nodeType="afterEffect">
                                  <p:stCondLst>
                                    <p:cond delay="0"/>
                                  </p:stCondLst>
                                  <p:childTnLst>
                                    <p:set>
                                      <p:cBhvr>
                                        <p:cTn id="150" dur="1" fill="hold">
                                          <p:stCondLst>
                                            <p:cond delay="0"/>
                                          </p:stCondLst>
                                        </p:cTn>
                                        <p:tgtEl>
                                          <p:spTgt spid="17"/>
                                        </p:tgtEl>
                                        <p:attrNameLst>
                                          <p:attrName>style.visibility</p:attrName>
                                        </p:attrNameLst>
                                      </p:cBhvr>
                                      <p:to>
                                        <p:strVal val="visible"/>
                                      </p:to>
                                    </p:set>
                                    <p:animEffect transition="in" filter="wipe(down)">
                                      <p:cBhvr>
                                        <p:cTn id="151" dur="500"/>
                                        <p:tgtEl>
                                          <p:spTgt spid="17"/>
                                        </p:tgtEl>
                                      </p:cBhvr>
                                    </p:animEffect>
                                  </p:childTnLst>
                                </p:cTn>
                              </p:par>
                            </p:childTnLst>
                          </p:cTn>
                        </p:par>
                        <p:par>
                          <p:cTn id="152" fill="hold">
                            <p:stCondLst>
                              <p:cond delay="18550"/>
                            </p:stCondLst>
                            <p:childTnLst>
                              <p:par>
                                <p:cTn id="153" presetID="22" presetClass="entr" presetSubtype="8" fill="hold" grpId="0" nodeType="afterEffect">
                                  <p:stCondLst>
                                    <p:cond delay="0"/>
                                  </p:stCondLst>
                                  <p:childTnLst>
                                    <p:set>
                                      <p:cBhvr>
                                        <p:cTn id="154" dur="1" fill="hold">
                                          <p:stCondLst>
                                            <p:cond delay="0"/>
                                          </p:stCondLst>
                                        </p:cTn>
                                        <p:tgtEl>
                                          <p:spTgt spid="18"/>
                                        </p:tgtEl>
                                        <p:attrNameLst>
                                          <p:attrName>style.visibility</p:attrName>
                                        </p:attrNameLst>
                                      </p:cBhvr>
                                      <p:to>
                                        <p:strVal val="visible"/>
                                      </p:to>
                                    </p:set>
                                    <p:animEffect transition="in" filter="wipe(left)">
                                      <p:cBhvr>
                                        <p:cTn id="155"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45" grpId="0"/>
      <p:bldP spid="46" grpId="0" build="p"/>
      <p:bldP spid="47" grpId="0"/>
      <p:bldP spid="48" grpId="0" build="p"/>
      <p:bldP spid="49" grpId="0"/>
      <p:bldP spid="50" grpId="0" build="p"/>
      <p:bldP spid="51" grpId="0"/>
      <p:bldP spid="52" grpId="0" build="p"/>
      <p:bldP spid="53" grpId="0"/>
      <p:bldP spid="54" grpId="0" build="p"/>
      <p:bldP spid="55" grpId="0"/>
      <p:bldP spid="56" grpId="0" build="p"/>
      <p:bldP spid="57" grpId="0"/>
      <p:bldP spid="58" grpId="0" build="p"/>
      <p:bldP spid="59" grpId="0"/>
      <p:bldP spid="60" grpId="0" build="p"/>
      <p:bldP spid="6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5"/>
          <p:cNvSpPr/>
          <p:nvPr/>
        </p:nvSpPr>
        <p:spPr bwMode="auto">
          <a:xfrm>
            <a:off x="971600" y="2211710"/>
            <a:ext cx="1479797" cy="1334201"/>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chemeClr val="accent1"/>
          </a:solidFill>
          <a:ln w="9525" cap="flat">
            <a:noFill/>
            <a:prstDash val="solid"/>
            <a:miter lim="800000"/>
          </a:ln>
        </p:spPr>
        <p:txBody>
          <a:bodyPr vert="horz" wrap="square" lIns="91440" tIns="45720" rIns="91440" bIns="45720" numCol="1" anchor="t" anchorCtr="0" compatLnSpc="1"/>
          <a:lstStyle/>
          <a:p>
            <a:endParaRPr lang="zh-CN" altLang="en-US">
              <a:latin typeface="Arial"/>
              <a:ea typeface="微软雅黑"/>
              <a:sym typeface="Arial"/>
            </a:endParaRPr>
          </a:p>
        </p:txBody>
      </p:sp>
      <p:sp>
        <p:nvSpPr>
          <p:cNvPr id="3" name="TextBox 2"/>
          <p:cNvSpPr txBox="1"/>
          <p:nvPr/>
        </p:nvSpPr>
        <p:spPr>
          <a:xfrm>
            <a:off x="1257155" y="2447923"/>
            <a:ext cx="908686" cy="861774"/>
          </a:xfrm>
          <a:prstGeom prst="rect">
            <a:avLst/>
          </a:prstGeom>
          <a:noFill/>
        </p:spPr>
        <p:txBody>
          <a:bodyPr wrap="square" lIns="0" tIns="0" rIns="0" bIns="0" rtlCol="0">
            <a:spAutoFit/>
          </a:bodyPr>
          <a:lstStyle>
            <a:defPPr>
              <a:defRPr lang="zh-CN"/>
            </a:defPPr>
            <a:lvl1pPr>
              <a:defRPr sz="2200">
                <a:solidFill>
                  <a:schemeClr val="bg1"/>
                </a:solidFill>
                <a:latin typeface="微软雅黑" panose="020B0503020204020204" pitchFamily="34" charset="-122"/>
                <a:ea typeface="微软雅黑" panose="020B0503020204020204" pitchFamily="34" charset="-122"/>
              </a:defRPr>
            </a:lvl1pPr>
          </a:lstStyle>
          <a:p>
            <a:pPr algn="ctr"/>
            <a:r>
              <a:rPr lang="en-US" altLang="zh-CN" sz="2800" b="1" dirty="0">
                <a:latin typeface="Arial"/>
                <a:ea typeface="微软雅黑"/>
                <a:sym typeface="Arial"/>
              </a:rPr>
              <a:t>Add</a:t>
            </a:r>
          </a:p>
          <a:p>
            <a:pPr algn="ctr"/>
            <a:r>
              <a:rPr lang="en-US" altLang="zh-CN" sz="2800" b="1" dirty="0">
                <a:latin typeface="Arial"/>
                <a:ea typeface="微软雅黑"/>
                <a:sym typeface="Arial"/>
              </a:rPr>
              <a:t>Title  </a:t>
            </a:r>
            <a:endParaRPr lang="zh-CN" altLang="en-US" sz="2800" b="1" dirty="0">
              <a:latin typeface="Arial"/>
              <a:ea typeface="微软雅黑"/>
              <a:sym typeface="Arial"/>
            </a:endParaRPr>
          </a:p>
        </p:txBody>
      </p:sp>
      <p:sp>
        <p:nvSpPr>
          <p:cNvPr id="4" name="圆角矩形 3"/>
          <p:cNvSpPr/>
          <p:nvPr/>
        </p:nvSpPr>
        <p:spPr>
          <a:xfrm>
            <a:off x="3356492" y="1254822"/>
            <a:ext cx="4479052" cy="451685"/>
          </a:xfrm>
          <a:prstGeom prst="roundRect">
            <a:avLst>
              <a:gd name="adj" fmla="val 20638"/>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latin typeface="Arial"/>
              <a:ea typeface="微软雅黑"/>
              <a:sym typeface="Arial"/>
            </a:endParaRPr>
          </a:p>
        </p:txBody>
      </p:sp>
      <p:sp>
        <p:nvSpPr>
          <p:cNvPr id="5" name="Freeform 5"/>
          <p:cNvSpPr/>
          <p:nvPr/>
        </p:nvSpPr>
        <p:spPr bwMode="auto">
          <a:xfrm>
            <a:off x="2650968" y="1335678"/>
            <a:ext cx="547516" cy="3108279"/>
          </a:xfrm>
          <a:custGeom>
            <a:avLst/>
            <a:gdLst>
              <a:gd name="T0" fmla="*/ 1999 w 3544"/>
              <a:gd name="T1" fmla="*/ 9150 h 14563"/>
              <a:gd name="T2" fmla="*/ 1999 w 3544"/>
              <a:gd name="T3" fmla="*/ 12306 h 14563"/>
              <a:gd name="T4" fmla="*/ 2353 w 3544"/>
              <a:gd name="T5" fmla="*/ 13628 h 14563"/>
              <a:gd name="T6" fmla="*/ 3544 w 3544"/>
              <a:gd name="T7" fmla="*/ 14112 h 14563"/>
              <a:gd name="T8" fmla="*/ 3544 w 3544"/>
              <a:gd name="T9" fmla="*/ 14563 h 14563"/>
              <a:gd name="T10" fmla="*/ 1933 w 3544"/>
              <a:gd name="T11" fmla="*/ 14016 h 14563"/>
              <a:gd name="T12" fmla="*/ 1419 w 3544"/>
              <a:gd name="T13" fmla="*/ 12050 h 14563"/>
              <a:gd name="T14" fmla="*/ 1419 w 3544"/>
              <a:gd name="T15" fmla="*/ 9279 h 14563"/>
              <a:gd name="T16" fmla="*/ 1160 w 3544"/>
              <a:gd name="T17" fmla="*/ 8022 h 14563"/>
              <a:gd name="T18" fmla="*/ 0 w 3544"/>
              <a:gd name="T19" fmla="*/ 7475 h 14563"/>
              <a:gd name="T20" fmla="*/ 0 w 3544"/>
              <a:gd name="T21" fmla="*/ 7088 h 14563"/>
              <a:gd name="T22" fmla="*/ 1127 w 3544"/>
              <a:gd name="T23" fmla="*/ 6571 h 14563"/>
              <a:gd name="T24" fmla="*/ 1419 w 3544"/>
              <a:gd name="T25" fmla="*/ 5284 h 14563"/>
              <a:gd name="T26" fmla="*/ 1419 w 3544"/>
              <a:gd name="T27" fmla="*/ 2513 h 14563"/>
              <a:gd name="T28" fmla="*/ 1933 w 3544"/>
              <a:gd name="T29" fmla="*/ 547 h 14563"/>
              <a:gd name="T30" fmla="*/ 3544 w 3544"/>
              <a:gd name="T31" fmla="*/ 0 h 14563"/>
              <a:gd name="T32" fmla="*/ 3544 w 3544"/>
              <a:gd name="T33" fmla="*/ 451 h 14563"/>
              <a:gd name="T34" fmla="*/ 2353 w 3544"/>
              <a:gd name="T35" fmla="*/ 902 h 14563"/>
              <a:gd name="T36" fmla="*/ 1999 w 3544"/>
              <a:gd name="T37" fmla="*/ 2254 h 14563"/>
              <a:gd name="T38" fmla="*/ 1999 w 3544"/>
              <a:gd name="T39" fmla="*/ 5413 h 14563"/>
              <a:gd name="T40" fmla="*/ 580 w 3544"/>
              <a:gd name="T41" fmla="*/ 7275 h 14563"/>
              <a:gd name="T42" fmla="*/ 580 w 3544"/>
              <a:gd name="T43" fmla="*/ 7304 h 14563"/>
              <a:gd name="T44" fmla="*/ 1999 w 3544"/>
              <a:gd name="T45" fmla="*/ 9150 h 145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544" h="14563">
                <a:moveTo>
                  <a:pt x="1999" y="9150"/>
                </a:moveTo>
                <a:lnTo>
                  <a:pt x="1999" y="12306"/>
                </a:lnTo>
                <a:cubicBezTo>
                  <a:pt x="1999" y="12867"/>
                  <a:pt x="2117" y="13306"/>
                  <a:pt x="2353" y="13628"/>
                </a:cubicBezTo>
                <a:cubicBezTo>
                  <a:pt x="2590" y="13950"/>
                  <a:pt x="2986" y="14112"/>
                  <a:pt x="3544" y="14112"/>
                </a:cubicBezTo>
                <a:lnTo>
                  <a:pt x="3544" y="14563"/>
                </a:lnTo>
                <a:cubicBezTo>
                  <a:pt x="2815" y="14563"/>
                  <a:pt x="2276" y="14379"/>
                  <a:pt x="1933" y="14016"/>
                </a:cubicBezTo>
                <a:cubicBezTo>
                  <a:pt x="1589" y="13650"/>
                  <a:pt x="1419" y="12993"/>
                  <a:pt x="1419" y="12050"/>
                </a:cubicBezTo>
                <a:lnTo>
                  <a:pt x="1419" y="9279"/>
                </a:lnTo>
                <a:cubicBezTo>
                  <a:pt x="1419" y="8762"/>
                  <a:pt x="1333" y="8344"/>
                  <a:pt x="1160" y="8022"/>
                </a:cubicBezTo>
                <a:cubicBezTo>
                  <a:pt x="990" y="7701"/>
                  <a:pt x="602" y="7516"/>
                  <a:pt x="0" y="7475"/>
                </a:cubicBezTo>
                <a:lnTo>
                  <a:pt x="0" y="7088"/>
                </a:lnTo>
                <a:cubicBezTo>
                  <a:pt x="558" y="7002"/>
                  <a:pt x="935" y="6829"/>
                  <a:pt x="1127" y="6571"/>
                </a:cubicBezTo>
                <a:cubicBezTo>
                  <a:pt x="1322" y="6315"/>
                  <a:pt x="1419" y="5883"/>
                  <a:pt x="1419" y="5284"/>
                </a:cubicBezTo>
                <a:lnTo>
                  <a:pt x="1419" y="2513"/>
                </a:lnTo>
                <a:cubicBezTo>
                  <a:pt x="1419" y="1567"/>
                  <a:pt x="1589" y="913"/>
                  <a:pt x="1933" y="547"/>
                </a:cubicBezTo>
                <a:cubicBezTo>
                  <a:pt x="2276" y="181"/>
                  <a:pt x="2815" y="0"/>
                  <a:pt x="3544" y="0"/>
                </a:cubicBezTo>
                <a:lnTo>
                  <a:pt x="3544" y="451"/>
                </a:lnTo>
                <a:cubicBezTo>
                  <a:pt x="2986" y="451"/>
                  <a:pt x="2590" y="602"/>
                  <a:pt x="2353" y="902"/>
                </a:cubicBezTo>
                <a:cubicBezTo>
                  <a:pt x="2117" y="1201"/>
                  <a:pt x="1999" y="1652"/>
                  <a:pt x="1999" y="2254"/>
                </a:cubicBezTo>
                <a:lnTo>
                  <a:pt x="1999" y="5413"/>
                </a:lnTo>
                <a:cubicBezTo>
                  <a:pt x="1999" y="6265"/>
                  <a:pt x="1592" y="7275"/>
                  <a:pt x="580" y="7275"/>
                </a:cubicBezTo>
                <a:lnTo>
                  <a:pt x="580" y="7304"/>
                </a:lnTo>
                <a:cubicBezTo>
                  <a:pt x="1565" y="7304"/>
                  <a:pt x="1999" y="8309"/>
                  <a:pt x="1999" y="9150"/>
                </a:cubicBezTo>
                <a:close/>
              </a:path>
            </a:pathLst>
          </a:custGeom>
          <a:solidFill>
            <a:schemeClr val="accent1"/>
          </a:solidFill>
          <a:ln>
            <a:noFill/>
          </a:ln>
        </p:spPr>
        <p:txBody>
          <a:bodyPr vert="horz" wrap="square" lIns="91440" tIns="45720" rIns="91440" bIns="45720" numCol="1" anchor="t" anchorCtr="0" compatLnSpc="1"/>
          <a:lstStyle/>
          <a:p>
            <a:endParaRPr lang="zh-CN" altLang="en-US">
              <a:latin typeface="Arial"/>
              <a:ea typeface="微软雅黑"/>
              <a:sym typeface="Arial"/>
            </a:endParaRPr>
          </a:p>
        </p:txBody>
      </p:sp>
      <p:sp>
        <p:nvSpPr>
          <p:cNvPr id="6" name="圆角矩形 5"/>
          <p:cNvSpPr/>
          <p:nvPr/>
        </p:nvSpPr>
        <p:spPr>
          <a:xfrm>
            <a:off x="3356492" y="1936845"/>
            <a:ext cx="4479052" cy="451685"/>
          </a:xfrm>
          <a:prstGeom prst="roundRect">
            <a:avLst>
              <a:gd name="adj" fmla="val 25274"/>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latin typeface="Arial"/>
              <a:ea typeface="微软雅黑"/>
              <a:sym typeface="Arial"/>
            </a:endParaRPr>
          </a:p>
        </p:txBody>
      </p:sp>
      <p:sp>
        <p:nvSpPr>
          <p:cNvPr id="7" name="圆角矩形 6"/>
          <p:cNvSpPr/>
          <p:nvPr/>
        </p:nvSpPr>
        <p:spPr>
          <a:xfrm>
            <a:off x="3356492" y="2642611"/>
            <a:ext cx="4479052" cy="451685"/>
          </a:xfrm>
          <a:prstGeom prst="roundRect">
            <a:avLst>
              <a:gd name="adj" fmla="val 25274"/>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latin typeface="Arial"/>
              <a:ea typeface="微软雅黑"/>
              <a:sym typeface="Arial"/>
            </a:endParaRPr>
          </a:p>
        </p:txBody>
      </p:sp>
      <p:sp>
        <p:nvSpPr>
          <p:cNvPr id="8" name="圆角矩形 7"/>
          <p:cNvSpPr/>
          <p:nvPr/>
        </p:nvSpPr>
        <p:spPr>
          <a:xfrm>
            <a:off x="3356492" y="3355711"/>
            <a:ext cx="4479052" cy="451685"/>
          </a:xfrm>
          <a:prstGeom prst="roundRect">
            <a:avLst>
              <a:gd name="adj" fmla="val 268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latin typeface="Arial"/>
              <a:ea typeface="微软雅黑"/>
              <a:sym typeface="Arial"/>
            </a:endParaRPr>
          </a:p>
        </p:txBody>
      </p:sp>
      <p:sp>
        <p:nvSpPr>
          <p:cNvPr id="9" name="TextBox 8"/>
          <p:cNvSpPr txBox="1"/>
          <p:nvPr/>
        </p:nvSpPr>
        <p:spPr>
          <a:xfrm>
            <a:off x="3675004" y="1374966"/>
            <a:ext cx="3758504" cy="202812"/>
          </a:xfrm>
          <a:prstGeom prst="rect">
            <a:avLst/>
          </a:prstGeom>
          <a:noFill/>
        </p:spPr>
        <p:txBody>
          <a:bodyPr wrap="square" lIns="0" tIns="0" rIns="0" bIns="0" rtlCol="0">
            <a:spAutoFit/>
          </a:bodyPr>
          <a:lstStyle>
            <a:defPPr>
              <a:defRPr lang="zh-CN"/>
            </a:defPPr>
            <a:lvl1pPr algn="just">
              <a:lnSpc>
                <a:spcPts val="1300"/>
              </a:lnSpc>
              <a:defRPr sz="1000">
                <a:solidFill>
                  <a:schemeClr val="tx1">
                    <a:lumMod val="65000"/>
                    <a:lumOff val="35000"/>
                  </a:schemeClr>
                </a:solidFill>
                <a:latin typeface="微软雅黑" panose="020B0503020204020204" pitchFamily="34" charset="-122"/>
                <a:ea typeface="微软雅黑" panose="020B0503020204020204" pitchFamily="34" charset="-122"/>
              </a:defRPr>
            </a:lvl1pPr>
          </a:lstStyle>
          <a:p>
            <a:pPr>
              <a:lnSpc>
                <a:spcPct val="120000"/>
              </a:lnSpc>
            </a:pPr>
            <a:r>
              <a:rPr lang="en-US" altLang="zh-CN" sz="1200" dirty="0">
                <a:solidFill>
                  <a:schemeClr val="bg1"/>
                </a:solidFill>
                <a:latin typeface="Arial"/>
                <a:ea typeface="微软雅黑"/>
                <a:sym typeface="Arial"/>
              </a:rPr>
              <a:t>Click here to add content, content to match the title. </a:t>
            </a:r>
          </a:p>
        </p:txBody>
      </p:sp>
      <p:sp>
        <p:nvSpPr>
          <p:cNvPr id="10" name="TextBox 9"/>
          <p:cNvSpPr txBox="1"/>
          <p:nvPr/>
        </p:nvSpPr>
        <p:spPr>
          <a:xfrm>
            <a:off x="3675004" y="2051411"/>
            <a:ext cx="3758504" cy="202812"/>
          </a:xfrm>
          <a:prstGeom prst="rect">
            <a:avLst/>
          </a:prstGeom>
          <a:noFill/>
        </p:spPr>
        <p:txBody>
          <a:bodyPr wrap="square" lIns="0" tIns="0" rIns="0" bIns="0" rtlCol="0">
            <a:spAutoFit/>
          </a:bodyPr>
          <a:lstStyle>
            <a:defPPr>
              <a:defRPr lang="zh-CN"/>
            </a:defPPr>
            <a:lvl1pPr algn="just">
              <a:lnSpc>
                <a:spcPts val="1300"/>
              </a:lnSpc>
              <a:defRPr sz="1000">
                <a:solidFill>
                  <a:schemeClr val="tx1">
                    <a:lumMod val="65000"/>
                    <a:lumOff val="35000"/>
                  </a:schemeClr>
                </a:solidFill>
                <a:latin typeface="微软雅黑" panose="020B0503020204020204" pitchFamily="34" charset="-122"/>
                <a:ea typeface="微软雅黑" panose="020B0503020204020204" pitchFamily="34" charset="-122"/>
              </a:defRPr>
            </a:lvl1pPr>
          </a:lstStyle>
          <a:p>
            <a:pPr>
              <a:lnSpc>
                <a:spcPct val="120000"/>
              </a:lnSpc>
            </a:pPr>
            <a:r>
              <a:rPr lang="en-US" altLang="zh-CN" sz="1200" dirty="0">
                <a:solidFill>
                  <a:schemeClr val="bg1"/>
                </a:solidFill>
                <a:latin typeface="Arial"/>
                <a:ea typeface="微软雅黑"/>
                <a:sym typeface="Arial"/>
              </a:rPr>
              <a:t>Click here to add content, content to match the title. </a:t>
            </a:r>
          </a:p>
        </p:txBody>
      </p:sp>
      <p:sp>
        <p:nvSpPr>
          <p:cNvPr id="11" name="TextBox 10"/>
          <p:cNvSpPr txBox="1"/>
          <p:nvPr/>
        </p:nvSpPr>
        <p:spPr>
          <a:xfrm>
            <a:off x="3675004" y="2757177"/>
            <a:ext cx="3758504" cy="202812"/>
          </a:xfrm>
          <a:prstGeom prst="rect">
            <a:avLst/>
          </a:prstGeom>
          <a:noFill/>
        </p:spPr>
        <p:txBody>
          <a:bodyPr wrap="square" lIns="0" tIns="0" rIns="0" bIns="0" rtlCol="0">
            <a:spAutoFit/>
          </a:bodyPr>
          <a:lstStyle>
            <a:defPPr>
              <a:defRPr lang="zh-CN"/>
            </a:defPPr>
            <a:lvl1pPr algn="just">
              <a:lnSpc>
                <a:spcPts val="1300"/>
              </a:lnSpc>
              <a:defRPr sz="1000">
                <a:solidFill>
                  <a:schemeClr val="tx1">
                    <a:lumMod val="65000"/>
                    <a:lumOff val="35000"/>
                  </a:schemeClr>
                </a:solidFill>
                <a:latin typeface="微软雅黑" panose="020B0503020204020204" pitchFamily="34" charset="-122"/>
                <a:ea typeface="微软雅黑" panose="020B0503020204020204" pitchFamily="34" charset="-122"/>
              </a:defRPr>
            </a:lvl1pPr>
          </a:lstStyle>
          <a:p>
            <a:pPr>
              <a:lnSpc>
                <a:spcPct val="120000"/>
              </a:lnSpc>
            </a:pPr>
            <a:r>
              <a:rPr lang="en-US" altLang="zh-CN" sz="1200" dirty="0">
                <a:solidFill>
                  <a:schemeClr val="bg1"/>
                </a:solidFill>
                <a:latin typeface="Arial"/>
                <a:ea typeface="微软雅黑"/>
                <a:sym typeface="Arial"/>
              </a:rPr>
              <a:t>Click here to add content, content to match the title. </a:t>
            </a:r>
          </a:p>
        </p:txBody>
      </p:sp>
      <p:sp>
        <p:nvSpPr>
          <p:cNvPr id="12" name="TextBox 11"/>
          <p:cNvSpPr txBox="1"/>
          <p:nvPr/>
        </p:nvSpPr>
        <p:spPr>
          <a:xfrm>
            <a:off x="3675004" y="3470277"/>
            <a:ext cx="3758504" cy="202812"/>
          </a:xfrm>
          <a:prstGeom prst="rect">
            <a:avLst/>
          </a:prstGeom>
          <a:noFill/>
        </p:spPr>
        <p:txBody>
          <a:bodyPr wrap="square" lIns="0" tIns="0" rIns="0" bIns="0" rtlCol="0">
            <a:spAutoFit/>
          </a:bodyPr>
          <a:lstStyle>
            <a:defPPr>
              <a:defRPr lang="zh-CN"/>
            </a:defPPr>
            <a:lvl1pPr algn="just">
              <a:lnSpc>
                <a:spcPts val="1300"/>
              </a:lnSpc>
              <a:defRPr sz="1000">
                <a:solidFill>
                  <a:schemeClr val="tx1">
                    <a:lumMod val="65000"/>
                    <a:lumOff val="35000"/>
                  </a:schemeClr>
                </a:solidFill>
                <a:latin typeface="微软雅黑" panose="020B0503020204020204" pitchFamily="34" charset="-122"/>
                <a:ea typeface="微软雅黑" panose="020B0503020204020204" pitchFamily="34" charset="-122"/>
              </a:defRPr>
            </a:lvl1pPr>
          </a:lstStyle>
          <a:p>
            <a:pPr>
              <a:lnSpc>
                <a:spcPct val="120000"/>
              </a:lnSpc>
            </a:pPr>
            <a:r>
              <a:rPr lang="en-US" altLang="zh-CN" sz="1200" dirty="0">
                <a:solidFill>
                  <a:schemeClr val="bg1"/>
                </a:solidFill>
                <a:latin typeface="Arial"/>
                <a:ea typeface="微软雅黑"/>
                <a:sym typeface="Arial"/>
              </a:rPr>
              <a:t>Click here to add content, content to match the title. </a:t>
            </a:r>
          </a:p>
        </p:txBody>
      </p:sp>
      <p:sp>
        <p:nvSpPr>
          <p:cNvPr id="13" name="圆角矩形 12"/>
          <p:cNvSpPr/>
          <p:nvPr/>
        </p:nvSpPr>
        <p:spPr>
          <a:xfrm>
            <a:off x="3367981" y="4064281"/>
            <a:ext cx="4479052" cy="451685"/>
          </a:xfrm>
          <a:prstGeom prst="roundRect">
            <a:avLst>
              <a:gd name="adj" fmla="val 268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latin typeface="Arial"/>
              <a:ea typeface="微软雅黑"/>
              <a:sym typeface="Arial"/>
            </a:endParaRPr>
          </a:p>
        </p:txBody>
      </p:sp>
      <p:sp>
        <p:nvSpPr>
          <p:cNvPr id="14" name="TextBox 13"/>
          <p:cNvSpPr txBox="1"/>
          <p:nvPr/>
        </p:nvSpPr>
        <p:spPr>
          <a:xfrm>
            <a:off x="3686493" y="4178847"/>
            <a:ext cx="3758504" cy="202812"/>
          </a:xfrm>
          <a:prstGeom prst="rect">
            <a:avLst/>
          </a:prstGeom>
          <a:noFill/>
        </p:spPr>
        <p:txBody>
          <a:bodyPr wrap="square" lIns="0" tIns="0" rIns="0" bIns="0" rtlCol="0">
            <a:spAutoFit/>
          </a:bodyPr>
          <a:lstStyle>
            <a:defPPr>
              <a:defRPr lang="zh-CN"/>
            </a:defPPr>
            <a:lvl1pPr algn="just">
              <a:lnSpc>
                <a:spcPts val="1300"/>
              </a:lnSpc>
              <a:defRPr sz="1000">
                <a:solidFill>
                  <a:schemeClr val="tx1">
                    <a:lumMod val="65000"/>
                    <a:lumOff val="35000"/>
                  </a:schemeClr>
                </a:solidFill>
                <a:latin typeface="微软雅黑" panose="020B0503020204020204" pitchFamily="34" charset="-122"/>
                <a:ea typeface="微软雅黑" panose="020B0503020204020204" pitchFamily="34" charset="-122"/>
              </a:defRPr>
            </a:lvl1pPr>
          </a:lstStyle>
          <a:p>
            <a:pPr>
              <a:lnSpc>
                <a:spcPct val="120000"/>
              </a:lnSpc>
            </a:pPr>
            <a:r>
              <a:rPr lang="en-US" altLang="zh-CN" sz="1200" dirty="0">
                <a:solidFill>
                  <a:schemeClr val="bg1"/>
                </a:solidFill>
                <a:latin typeface="Arial"/>
                <a:ea typeface="微软雅黑"/>
                <a:sym typeface="Arial"/>
              </a:rPr>
              <a:t>Click here to add content, content to match the title. </a:t>
            </a:r>
          </a:p>
        </p:txBody>
      </p:sp>
      <p:sp>
        <p:nvSpPr>
          <p:cNvPr id="16" name="Title 1"/>
          <p:cNvSpPr txBox="1"/>
          <p:nvPr/>
        </p:nvSpPr>
        <p:spPr>
          <a:xfrm>
            <a:off x="857880" y="200199"/>
            <a:ext cx="2129944" cy="379477"/>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anose="020B0306030504020204" pitchFamily="34" charset="0"/>
              </a:defRPr>
            </a:lvl1pPr>
          </a:lstStyle>
          <a:p>
            <a:pPr algn="l"/>
            <a:r>
              <a:rPr lang="en-US" altLang="zh-CN" sz="1800" b="1" dirty="0">
                <a:latin typeface="Arial"/>
                <a:ea typeface="微软雅黑"/>
                <a:sym typeface="Arial"/>
              </a:rPr>
              <a:t>Add title text</a:t>
            </a:r>
            <a:endParaRPr lang="en-GB" altLang="zh-CN" sz="1800" b="1" dirty="0">
              <a:latin typeface="Arial"/>
              <a:ea typeface="微软雅黑"/>
              <a:sym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advClick="0" advTm="0"/>
    </mc:Choice>
    <mc:Fallback xmlns="">
      <p:transition spd="slow" advClick="0"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16"/>
                                        </p:tgtEl>
                                        <p:attrNameLst>
                                          <p:attrName>style.visibility</p:attrName>
                                        </p:attrNameLst>
                                      </p:cBhvr>
                                      <p:to>
                                        <p:strVal val="visible"/>
                                      </p:to>
                                    </p:set>
                                    <p:anim calcmode="lin" valueType="num">
                                      <p:cBhvr>
                                        <p:cTn id="7" dur="500" fill="hold"/>
                                        <p:tgtEl>
                                          <p:spTgt spid="16"/>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16"/>
                                        </p:tgtEl>
                                        <p:attrNameLst>
                                          <p:attrName>ppt_y</p:attrName>
                                        </p:attrNameLst>
                                      </p:cBhvr>
                                      <p:tavLst>
                                        <p:tav tm="0">
                                          <p:val>
                                            <p:strVal val="#ppt_y"/>
                                          </p:val>
                                        </p:tav>
                                        <p:tav tm="100000">
                                          <p:val>
                                            <p:strVal val="#ppt_y"/>
                                          </p:val>
                                        </p:tav>
                                      </p:tavLst>
                                    </p:anim>
                                    <p:anim calcmode="lin" valueType="num">
                                      <p:cBhvr>
                                        <p:cTn id="9" dur="500" fill="hold"/>
                                        <p:tgtEl>
                                          <p:spTgt spid="16"/>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16"/>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16"/>
                                        </p:tgtEl>
                                      </p:cBhvr>
                                    </p:animEffect>
                                  </p:childTnLst>
                                </p:cTn>
                              </p:par>
                            </p:childTnLst>
                          </p:cTn>
                        </p:par>
                        <p:par>
                          <p:cTn id="12" fill="hold">
                            <p:stCondLst>
                              <p:cond delay="1050"/>
                            </p:stCondLst>
                            <p:childTnLst>
                              <p:par>
                                <p:cTn id="13" presetID="45" presetClass="entr" presetSubtype="0" fill="hold" grpId="0" nodeType="after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2000"/>
                                        <p:tgtEl>
                                          <p:spTgt spid="3"/>
                                        </p:tgtEl>
                                      </p:cBhvr>
                                    </p:animEffect>
                                    <p:anim calcmode="lin" valueType="num">
                                      <p:cBhvr>
                                        <p:cTn id="16" dur="2000" fill="hold"/>
                                        <p:tgtEl>
                                          <p:spTgt spid="3"/>
                                        </p:tgtEl>
                                        <p:attrNameLst>
                                          <p:attrName>ppt_w</p:attrName>
                                        </p:attrNameLst>
                                      </p:cBhvr>
                                      <p:tavLst>
                                        <p:tav tm="0" fmla="#ppt_w*sin(2.5*pi*$)">
                                          <p:val>
                                            <p:fltVal val="0"/>
                                          </p:val>
                                        </p:tav>
                                        <p:tav tm="100000">
                                          <p:val>
                                            <p:fltVal val="1"/>
                                          </p:val>
                                        </p:tav>
                                      </p:tavLst>
                                    </p:anim>
                                    <p:anim calcmode="lin" valueType="num">
                                      <p:cBhvr>
                                        <p:cTn id="17" dur="2000" fill="hold"/>
                                        <p:tgtEl>
                                          <p:spTgt spid="3"/>
                                        </p:tgtEl>
                                        <p:attrNameLst>
                                          <p:attrName>ppt_h</p:attrName>
                                        </p:attrNameLst>
                                      </p:cBhvr>
                                      <p:tavLst>
                                        <p:tav tm="0">
                                          <p:val>
                                            <p:strVal val="#ppt_h"/>
                                          </p:val>
                                        </p:tav>
                                        <p:tav tm="100000">
                                          <p:val>
                                            <p:strVal val="#ppt_h"/>
                                          </p:val>
                                        </p:tav>
                                      </p:tavLst>
                                    </p:anim>
                                  </p:childTnLst>
                                </p:cTn>
                              </p:par>
                              <p:par>
                                <p:cTn id="18" presetID="45" presetClass="entr" presetSubtype="0" fill="hold" grpId="0" nodeType="with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fade">
                                      <p:cBhvr>
                                        <p:cTn id="20" dur="2000"/>
                                        <p:tgtEl>
                                          <p:spTgt spid="2"/>
                                        </p:tgtEl>
                                      </p:cBhvr>
                                    </p:animEffect>
                                    <p:anim calcmode="lin" valueType="num">
                                      <p:cBhvr>
                                        <p:cTn id="21" dur="2000" fill="hold"/>
                                        <p:tgtEl>
                                          <p:spTgt spid="2"/>
                                        </p:tgtEl>
                                        <p:attrNameLst>
                                          <p:attrName>ppt_w</p:attrName>
                                        </p:attrNameLst>
                                      </p:cBhvr>
                                      <p:tavLst>
                                        <p:tav tm="0" fmla="#ppt_w*sin(2.5*pi*$)">
                                          <p:val>
                                            <p:fltVal val="0"/>
                                          </p:val>
                                        </p:tav>
                                        <p:tav tm="100000">
                                          <p:val>
                                            <p:fltVal val="1"/>
                                          </p:val>
                                        </p:tav>
                                      </p:tavLst>
                                    </p:anim>
                                    <p:anim calcmode="lin" valueType="num">
                                      <p:cBhvr>
                                        <p:cTn id="22" dur="2000" fill="hold"/>
                                        <p:tgtEl>
                                          <p:spTgt spid="2"/>
                                        </p:tgtEl>
                                        <p:attrNameLst>
                                          <p:attrName>ppt_h</p:attrName>
                                        </p:attrNameLst>
                                      </p:cBhvr>
                                      <p:tavLst>
                                        <p:tav tm="0">
                                          <p:val>
                                            <p:strVal val="#ppt_h"/>
                                          </p:val>
                                        </p:tav>
                                        <p:tav tm="100000">
                                          <p:val>
                                            <p:strVal val="#ppt_h"/>
                                          </p:val>
                                        </p:tav>
                                      </p:tavLst>
                                    </p:anim>
                                  </p:childTnLst>
                                </p:cTn>
                              </p:par>
                            </p:childTnLst>
                          </p:cTn>
                        </p:par>
                        <p:par>
                          <p:cTn id="23" fill="hold">
                            <p:stCondLst>
                              <p:cond delay="3050"/>
                            </p:stCondLst>
                            <p:childTnLst>
                              <p:par>
                                <p:cTn id="24" presetID="16" presetClass="entr" presetSubtype="42" fill="hold" grpId="0" nodeType="after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barn(outHorizontal)">
                                      <p:cBhvr>
                                        <p:cTn id="26" dur="500"/>
                                        <p:tgtEl>
                                          <p:spTgt spid="5"/>
                                        </p:tgtEl>
                                      </p:cBhvr>
                                    </p:animEffect>
                                  </p:childTnLst>
                                </p:cTn>
                              </p:par>
                            </p:childTnLst>
                          </p:cTn>
                        </p:par>
                        <p:par>
                          <p:cTn id="27" fill="hold">
                            <p:stCondLst>
                              <p:cond delay="3550"/>
                            </p:stCondLst>
                            <p:childTnLst>
                              <p:par>
                                <p:cTn id="28" presetID="22" presetClass="entr" presetSubtype="8" fill="hold" grpId="0" nodeType="afterEffect">
                                  <p:stCondLst>
                                    <p:cond delay="0"/>
                                  </p:stCondLst>
                                  <p:childTnLst>
                                    <p:set>
                                      <p:cBhvr>
                                        <p:cTn id="29" dur="1" fill="hold">
                                          <p:stCondLst>
                                            <p:cond delay="0"/>
                                          </p:stCondLst>
                                        </p:cTn>
                                        <p:tgtEl>
                                          <p:spTgt spid="9"/>
                                        </p:tgtEl>
                                        <p:attrNameLst>
                                          <p:attrName>style.visibility</p:attrName>
                                        </p:attrNameLst>
                                      </p:cBhvr>
                                      <p:to>
                                        <p:strVal val="visible"/>
                                      </p:to>
                                    </p:set>
                                    <p:animEffect transition="in" filter="wipe(left)">
                                      <p:cBhvr>
                                        <p:cTn id="30" dur="500"/>
                                        <p:tgtEl>
                                          <p:spTgt spid="9"/>
                                        </p:tgtEl>
                                      </p:cBhvr>
                                    </p:animEffect>
                                  </p:childTnLst>
                                </p:cTn>
                              </p:par>
                              <p:par>
                                <p:cTn id="31" presetID="22" presetClass="entr" presetSubtype="8" fill="hold" grpId="0" nodeType="withEffect">
                                  <p:stCondLst>
                                    <p:cond delay="0"/>
                                  </p:stCondLst>
                                  <p:childTnLst>
                                    <p:set>
                                      <p:cBhvr>
                                        <p:cTn id="32" dur="1" fill="hold">
                                          <p:stCondLst>
                                            <p:cond delay="0"/>
                                          </p:stCondLst>
                                        </p:cTn>
                                        <p:tgtEl>
                                          <p:spTgt spid="4"/>
                                        </p:tgtEl>
                                        <p:attrNameLst>
                                          <p:attrName>style.visibility</p:attrName>
                                        </p:attrNameLst>
                                      </p:cBhvr>
                                      <p:to>
                                        <p:strVal val="visible"/>
                                      </p:to>
                                    </p:set>
                                    <p:animEffect transition="in" filter="wipe(left)">
                                      <p:cBhvr>
                                        <p:cTn id="33" dur="500"/>
                                        <p:tgtEl>
                                          <p:spTgt spid="4"/>
                                        </p:tgtEl>
                                      </p:cBhvr>
                                    </p:animEffect>
                                  </p:childTnLst>
                                </p:cTn>
                              </p:par>
                            </p:childTnLst>
                          </p:cTn>
                        </p:par>
                        <p:par>
                          <p:cTn id="34" fill="hold">
                            <p:stCondLst>
                              <p:cond delay="4050"/>
                            </p:stCondLst>
                            <p:childTnLst>
                              <p:par>
                                <p:cTn id="35" presetID="22" presetClass="entr" presetSubtype="8" fill="hold" grpId="0" nodeType="after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wipe(left)">
                                      <p:cBhvr>
                                        <p:cTn id="37" dur="500"/>
                                        <p:tgtEl>
                                          <p:spTgt spid="6"/>
                                        </p:tgtEl>
                                      </p:cBhvr>
                                    </p:animEffect>
                                  </p:childTnLst>
                                </p:cTn>
                              </p:par>
                              <p:par>
                                <p:cTn id="38" presetID="22" presetClass="entr" presetSubtype="8" fill="hold" grpId="0" nodeType="withEffect">
                                  <p:stCondLst>
                                    <p:cond delay="0"/>
                                  </p:stCondLst>
                                  <p:childTnLst>
                                    <p:set>
                                      <p:cBhvr>
                                        <p:cTn id="39" dur="1" fill="hold">
                                          <p:stCondLst>
                                            <p:cond delay="0"/>
                                          </p:stCondLst>
                                        </p:cTn>
                                        <p:tgtEl>
                                          <p:spTgt spid="10"/>
                                        </p:tgtEl>
                                        <p:attrNameLst>
                                          <p:attrName>style.visibility</p:attrName>
                                        </p:attrNameLst>
                                      </p:cBhvr>
                                      <p:to>
                                        <p:strVal val="visible"/>
                                      </p:to>
                                    </p:set>
                                    <p:animEffect transition="in" filter="wipe(left)">
                                      <p:cBhvr>
                                        <p:cTn id="40" dur="500"/>
                                        <p:tgtEl>
                                          <p:spTgt spid="10"/>
                                        </p:tgtEl>
                                      </p:cBhvr>
                                    </p:animEffect>
                                  </p:childTnLst>
                                </p:cTn>
                              </p:par>
                            </p:childTnLst>
                          </p:cTn>
                        </p:par>
                        <p:par>
                          <p:cTn id="41" fill="hold">
                            <p:stCondLst>
                              <p:cond delay="4550"/>
                            </p:stCondLst>
                            <p:childTnLst>
                              <p:par>
                                <p:cTn id="42" presetID="22" presetClass="entr" presetSubtype="8" fill="hold" grpId="0" nodeType="afterEffect">
                                  <p:stCondLst>
                                    <p:cond delay="0"/>
                                  </p:stCondLst>
                                  <p:childTnLst>
                                    <p:set>
                                      <p:cBhvr>
                                        <p:cTn id="43" dur="1" fill="hold">
                                          <p:stCondLst>
                                            <p:cond delay="0"/>
                                          </p:stCondLst>
                                        </p:cTn>
                                        <p:tgtEl>
                                          <p:spTgt spid="7"/>
                                        </p:tgtEl>
                                        <p:attrNameLst>
                                          <p:attrName>style.visibility</p:attrName>
                                        </p:attrNameLst>
                                      </p:cBhvr>
                                      <p:to>
                                        <p:strVal val="visible"/>
                                      </p:to>
                                    </p:set>
                                    <p:animEffect transition="in" filter="wipe(left)">
                                      <p:cBhvr>
                                        <p:cTn id="44" dur="500"/>
                                        <p:tgtEl>
                                          <p:spTgt spid="7"/>
                                        </p:tgtEl>
                                      </p:cBhvr>
                                    </p:animEffect>
                                  </p:childTnLst>
                                </p:cTn>
                              </p:par>
                              <p:par>
                                <p:cTn id="45" presetID="22" presetClass="entr" presetSubtype="8" fill="hold" grpId="0" nodeType="withEffect">
                                  <p:stCondLst>
                                    <p:cond delay="0"/>
                                  </p:stCondLst>
                                  <p:childTnLst>
                                    <p:set>
                                      <p:cBhvr>
                                        <p:cTn id="46" dur="1" fill="hold">
                                          <p:stCondLst>
                                            <p:cond delay="0"/>
                                          </p:stCondLst>
                                        </p:cTn>
                                        <p:tgtEl>
                                          <p:spTgt spid="11"/>
                                        </p:tgtEl>
                                        <p:attrNameLst>
                                          <p:attrName>style.visibility</p:attrName>
                                        </p:attrNameLst>
                                      </p:cBhvr>
                                      <p:to>
                                        <p:strVal val="visible"/>
                                      </p:to>
                                    </p:set>
                                    <p:animEffect transition="in" filter="wipe(left)">
                                      <p:cBhvr>
                                        <p:cTn id="47" dur="500"/>
                                        <p:tgtEl>
                                          <p:spTgt spid="11"/>
                                        </p:tgtEl>
                                      </p:cBhvr>
                                    </p:animEffect>
                                  </p:childTnLst>
                                </p:cTn>
                              </p:par>
                            </p:childTnLst>
                          </p:cTn>
                        </p:par>
                        <p:par>
                          <p:cTn id="48" fill="hold">
                            <p:stCondLst>
                              <p:cond delay="5050"/>
                            </p:stCondLst>
                            <p:childTnLst>
                              <p:par>
                                <p:cTn id="49" presetID="22" presetClass="entr" presetSubtype="8" fill="hold" grpId="0" nodeType="afterEffect">
                                  <p:stCondLst>
                                    <p:cond delay="0"/>
                                  </p:stCondLst>
                                  <p:childTnLst>
                                    <p:set>
                                      <p:cBhvr>
                                        <p:cTn id="50" dur="1" fill="hold">
                                          <p:stCondLst>
                                            <p:cond delay="0"/>
                                          </p:stCondLst>
                                        </p:cTn>
                                        <p:tgtEl>
                                          <p:spTgt spid="8"/>
                                        </p:tgtEl>
                                        <p:attrNameLst>
                                          <p:attrName>style.visibility</p:attrName>
                                        </p:attrNameLst>
                                      </p:cBhvr>
                                      <p:to>
                                        <p:strVal val="visible"/>
                                      </p:to>
                                    </p:set>
                                    <p:animEffect transition="in" filter="wipe(left)">
                                      <p:cBhvr>
                                        <p:cTn id="51" dur="500"/>
                                        <p:tgtEl>
                                          <p:spTgt spid="8"/>
                                        </p:tgtEl>
                                      </p:cBhvr>
                                    </p:animEffect>
                                  </p:childTnLst>
                                </p:cTn>
                              </p:par>
                              <p:par>
                                <p:cTn id="52" presetID="22" presetClass="entr" presetSubtype="8" fill="hold" grpId="0" nodeType="withEffect">
                                  <p:stCondLst>
                                    <p:cond delay="0"/>
                                  </p:stCondLst>
                                  <p:childTnLst>
                                    <p:set>
                                      <p:cBhvr>
                                        <p:cTn id="53" dur="1" fill="hold">
                                          <p:stCondLst>
                                            <p:cond delay="0"/>
                                          </p:stCondLst>
                                        </p:cTn>
                                        <p:tgtEl>
                                          <p:spTgt spid="12"/>
                                        </p:tgtEl>
                                        <p:attrNameLst>
                                          <p:attrName>style.visibility</p:attrName>
                                        </p:attrNameLst>
                                      </p:cBhvr>
                                      <p:to>
                                        <p:strVal val="visible"/>
                                      </p:to>
                                    </p:set>
                                    <p:animEffect transition="in" filter="wipe(left)">
                                      <p:cBhvr>
                                        <p:cTn id="54" dur="500"/>
                                        <p:tgtEl>
                                          <p:spTgt spid="12"/>
                                        </p:tgtEl>
                                      </p:cBhvr>
                                    </p:animEffect>
                                  </p:childTnLst>
                                </p:cTn>
                              </p:par>
                            </p:childTnLst>
                          </p:cTn>
                        </p:par>
                        <p:par>
                          <p:cTn id="55" fill="hold">
                            <p:stCondLst>
                              <p:cond delay="5550"/>
                            </p:stCondLst>
                            <p:childTnLst>
                              <p:par>
                                <p:cTn id="56" presetID="22" presetClass="entr" presetSubtype="8" fill="hold" grpId="0" nodeType="afterEffect">
                                  <p:stCondLst>
                                    <p:cond delay="0"/>
                                  </p:stCondLst>
                                  <p:childTnLst>
                                    <p:set>
                                      <p:cBhvr>
                                        <p:cTn id="57" dur="1" fill="hold">
                                          <p:stCondLst>
                                            <p:cond delay="0"/>
                                          </p:stCondLst>
                                        </p:cTn>
                                        <p:tgtEl>
                                          <p:spTgt spid="13"/>
                                        </p:tgtEl>
                                        <p:attrNameLst>
                                          <p:attrName>style.visibility</p:attrName>
                                        </p:attrNameLst>
                                      </p:cBhvr>
                                      <p:to>
                                        <p:strVal val="visible"/>
                                      </p:to>
                                    </p:set>
                                    <p:animEffect transition="in" filter="wipe(left)">
                                      <p:cBhvr>
                                        <p:cTn id="58" dur="500"/>
                                        <p:tgtEl>
                                          <p:spTgt spid="13"/>
                                        </p:tgtEl>
                                      </p:cBhvr>
                                    </p:animEffect>
                                  </p:childTnLst>
                                </p:cTn>
                              </p:par>
                              <p:par>
                                <p:cTn id="59" presetID="22" presetClass="entr" presetSubtype="8" fill="hold" grpId="0" nodeType="withEffect">
                                  <p:stCondLst>
                                    <p:cond delay="0"/>
                                  </p:stCondLst>
                                  <p:childTnLst>
                                    <p:set>
                                      <p:cBhvr>
                                        <p:cTn id="60" dur="1" fill="hold">
                                          <p:stCondLst>
                                            <p:cond delay="0"/>
                                          </p:stCondLst>
                                        </p:cTn>
                                        <p:tgtEl>
                                          <p:spTgt spid="14"/>
                                        </p:tgtEl>
                                        <p:attrNameLst>
                                          <p:attrName>style.visibility</p:attrName>
                                        </p:attrNameLst>
                                      </p:cBhvr>
                                      <p:to>
                                        <p:strVal val="visible"/>
                                      </p:to>
                                    </p:set>
                                    <p:animEffect transition="in" filter="wipe(left)">
                                      <p:cBhvr>
                                        <p:cTn id="61"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4" grpId="0" animBg="1"/>
      <p:bldP spid="5" grpId="0" animBg="1"/>
      <p:bldP spid="6" grpId="0" animBg="1"/>
      <p:bldP spid="7" grpId="0" animBg="1"/>
      <p:bldP spid="8" grpId="0" animBg="1"/>
      <p:bldP spid="9" grpId="0"/>
      <p:bldP spid="10" grpId="0"/>
      <p:bldP spid="11" grpId="0"/>
      <p:bldP spid="12" grpId="0"/>
      <p:bldP spid="13" grpId="0" animBg="1"/>
      <p:bldP spid="14" grpId="0"/>
      <p:bldP spid="1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4"/>
          <p:cNvGrpSpPr/>
          <p:nvPr/>
        </p:nvGrpSpPr>
        <p:grpSpPr>
          <a:xfrm>
            <a:off x="4034357" y="2296724"/>
            <a:ext cx="1061000" cy="1214343"/>
            <a:chOff x="5379142" y="2991066"/>
            <a:chExt cx="1414667" cy="1619124"/>
          </a:xfrm>
        </p:grpSpPr>
        <p:sp>
          <p:nvSpPr>
            <p:cNvPr id="3" name="Shape 1723"/>
            <p:cNvSpPr/>
            <p:nvPr/>
          </p:nvSpPr>
          <p:spPr>
            <a:xfrm rot="18900000">
              <a:off x="5379143" y="2991066"/>
              <a:ext cx="1414666" cy="1414666"/>
            </a:xfrm>
            <a:prstGeom prst="roundRect">
              <a:avLst>
                <a:gd name="adj" fmla="val 15000"/>
              </a:avLst>
            </a:prstGeom>
            <a:solidFill>
              <a:schemeClr val="accent1"/>
            </a:solidFill>
            <a:ln w="12700">
              <a:miter lim="400000"/>
            </a:ln>
          </p:spPr>
          <p:txBody>
            <a:bodyPr lIns="50800" tIns="50800" rIns="50800" bIns="50800" anchor="ctr"/>
            <a:lstStyle/>
            <a:p>
              <a:pPr>
                <a:spcBef>
                  <a:spcPts val="3375"/>
                </a:spcBef>
                <a:defRPr sz="2500">
                  <a:latin typeface="Aller Light"/>
                  <a:ea typeface="Aller Light"/>
                  <a:cs typeface="Aller Light"/>
                  <a:sym typeface="Aller Light"/>
                </a:defRPr>
              </a:pPr>
              <a:endParaRPr>
                <a:latin typeface="Arial"/>
                <a:ea typeface="微软雅黑"/>
                <a:sym typeface="Arial"/>
              </a:endParaRPr>
            </a:p>
          </p:txBody>
        </p:sp>
        <p:sp>
          <p:nvSpPr>
            <p:cNvPr id="4" name="Shape 1726"/>
            <p:cNvSpPr/>
            <p:nvPr/>
          </p:nvSpPr>
          <p:spPr>
            <a:xfrm rot="18900000">
              <a:off x="5379142" y="3195523"/>
              <a:ext cx="1414666" cy="1414667"/>
            </a:xfrm>
            <a:prstGeom prst="roundRect">
              <a:avLst>
                <a:gd name="adj" fmla="val 15000"/>
              </a:avLst>
            </a:prstGeom>
            <a:solidFill>
              <a:schemeClr val="accent2"/>
            </a:solidFill>
            <a:ln w="12700" cap="flat">
              <a:noFill/>
              <a:miter lim="400000"/>
            </a:ln>
            <a:effectLst/>
          </p:spPr>
          <p:txBody>
            <a:bodyPr wrap="square" lIns="50800" tIns="50800" rIns="50800" bIns="50800" numCol="1" anchor="ctr">
              <a:noAutofit/>
            </a:bodyPr>
            <a:lstStyle/>
            <a:p>
              <a:pPr>
                <a:spcBef>
                  <a:spcPts val="3375"/>
                </a:spcBef>
                <a:defRPr sz="2500">
                  <a:latin typeface="Aller Light"/>
                  <a:ea typeface="Aller Light"/>
                  <a:cs typeface="Aller Light"/>
                  <a:sym typeface="Aller Light"/>
                </a:defRPr>
              </a:pPr>
              <a:endParaRPr>
                <a:latin typeface="Arial"/>
                <a:ea typeface="微软雅黑"/>
                <a:sym typeface="Arial"/>
              </a:endParaRPr>
            </a:p>
          </p:txBody>
        </p:sp>
      </p:grpSp>
      <p:grpSp>
        <p:nvGrpSpPr>
          <p:cNvPr id="5" name="Group 12"/>
          <p:cNvGrpSpPr/>
          <p:nvPr/>
        </p:nvGrpSpPr>
        <p:grpSpPr>
          <a:xfrm>
            <a:off x="2672903" y="2452981"/>
            <a:ext cx="1061000" cy="1214343"/>
            <a:chOff x="3563871" y="3199409"/>
            <a:chExt cx="1414666" cy="1619124"/>
          </a:xfrm>
        </p:grpSpPr>
        <p:sp>
          <p:nvSpPr>
            <p:cNvPr id="6" name="Shape 1722"/>
            <p:cNvSpPr/>
            <p:nvPr/>
          </p:nvSpPr>
          <p:spPr>
            <a:xfrm rot="8100000">
              <a:off x="3563871" y="3403867"/>
              <a:ext cx="1414666" cy="1414666"/>
            </a:xfrm>
            <a:prstGeom prst="roundRect">
              <a:avLst>
                <a:gd name="adj" fmla="val 15000"/>
              </a:avLst>
            </a:prstGeom>
            <a:solidFill>
              <a:schemeClr val="accent1"/>
            </a:solidFill>
            <a:ln w="12700">
              <a:miter lim="400000"/>
            </a:ln>
          </p:spPr>
          <p:txBody>
            <a:bodyPr lIns="50800" tIns="50800" rIns="50800" bIns="50800" anchor="ctr"/>
            <a:lstStyle/>
            <a:p>
              <a:pPr>
                <a:spcBef>
                  <a:spcPts val="3375"/>
                </a:spcBef>
                <a:defRPr sz="2500">
                  <a:latin typeface="Aller Light"/>
                  <a:ea typeface="Aller Light"/>
                  <a:cs typeface="Aller Light"/>
                  <a:sym typeface="Aller Light"/>
                </a:defRPr>
              </a:pPr>
              <a:endParaRPr>
                <a:latin typeface="Arial"/>
                <a:ea typeface="微软雅黑"/>
                <a:sym typeface="Arial"/>
              </a:endParaRPr>
            </a:p>
          </p:txBody>
        </p:sp>
        <p:sp>
          <p:nvSpPr>
            <p:cNvPr id="7" name="Shape 1729"/>
            <p:cNvSpPr/>
            <p:nvPr/>
          </p:nvSpPr>
          <p:spPr>
            <a:xfrm rot="8100000">
              <a:off x="3563871" y="3199409"/>
              <a:ext cx="1414666" cy="1414667"/>
            </a:xfrm>
            <a:prstGeom prst="roundRect">
              <a:avLst>
                <a:gd name="adj" fmla="val 15000"/>
              </a:avLst>
            </a:prstGeom>
            <a:solidFill>
              <a:schemeClr val="accent2"/>
            </a:solidFill>
            <a:ln w="12700" cap="flat">
              <a:noFill/>
              <a:miter lim="400000"/>
            </a:ln>
            <a:effectLst/>
          </p:spPr>
          <p:txBody>
            <a:bodyPr wrap="square" lIns="50800" tIns="50800" rIns="50800" bIns="50800" numCol="1" anchor="ctr">
              <a:noAutofit/>
            </a:bodyPr>
            <a:lstStyle/>
            <a:p>
              <a:pPr>
                <a:spcBef>
                  <a:spcPts val="3375"/>
                </a:spcBef>
                <a:defRPr sz="2500">
                  <a:latin typeface="Aller Light"/>
                  <a:ea typeface="Aller Light"/>
                  <a:cs typeface="Aller Light"/>
                  <a:sym typeface="Aller Light"/>
                </a:defRPr>
              </a:pPr>
              <a:endParaRPr>
                <a:latin typeface="Arial"/>
                <a:ea typeface="微软雅黑"/>
                <a:sym typeface="Arial"/>
              </a:endParaRPr>
            </a:p>
          </p:txBody>
        </p:sp>
      </p:grpSp>
      <p:grpSp>
        <p:nvGrpSpPr>
          <p:cNvPr id="8" name="Group 11"/>
          <p:cNvGrpSpPr/>
          <p:nvPr/>
        </p:nvGrpSpPr>
        <p:grpSpPr>
          <a:xfrm>
            <a:off x="1307307" y="2296724"/>
            <a:ext cx="1061000" cy="1214343"/>
            <a:chOff x="1743076" y="2991066"/>
            <a:chExt cx="1414666" cy="1619124"/>
          </a:xfrm>
        </p:grpSpPr>
        <p:sp>
          <p:nvSpPr>
            <p:cNvPr id="9" name="Shape 1721"/>
            <p:cNvSpPr/>
            <p:nvPr/>
          </p:nvSpPr>
          <p:spPr>
            <a:xfrm rot="18900000">
              <a:off x="1743076" y="2991066"/>
              <a:ext cx="1414666" cy="1414666"/>
            </a:xfrm>
            <a:prstGeom prst="roundRect">
              <a:avLst>
                <a:gd name="adj" fmla="val 15000"/>
              </a:avLst>
            </a:prstGeom>
            <a:solidFill>
              <a:schemeClr val="accent1"/>
            </a:solidFill>
            <a:ln w="12700">
              <a:miter lim="400000"/>
            </a:ln>
          </p:spPr>
          <p:txBody>
            <a:bodyPr lIns="50800" tIns="50800" rIns="50800" bIns="50800" anchor="ctr"/>
            <a:lstStyle/>
            <a:p>
              <a:pPr>
                <a:spcBef>
                  <a:spcPts val="3375"/>
                </a:spcBef>
                <a:defRPr sz="2500">
                  <a:latin typeface="Aller Light"/>
                  <a:ea typeface="Aller Light"/>
                  <a:cs typeface="Aller Light"/>
                  <a:sym typeface="Aller Light"/>
                </a:defRPr>
              </a:pPr>
              <a:endParaRPr>
                <a:latin typeface="Arial"/>
                <a:ea typeface="微软雅黑"/>
                <a:sym typeface="Arial"/>
              </a:endParaRPr>
            </a:p>
          </p:txBody>
        </p:sp>
        <p:sp>
          <p:nvSpPr>
            <p:cNvPr id="10" name="Shape 1732"/>
            <p:cNvSpPr/>
            <p:nvPr/>
          </p:nvSpPr>
          <p:spPr>
            <a:xfrm rot="18900000">
              <a:off x="1743076" y="3195523"/>
              <a:ext cx="1414666" cy="1414667"/>
            </a:xfrm>
            <a:prstGeom prst="roundRect">
              <a:avLst>
                <a:gd name="adj" fmla="val 15000"/>
              </a:avLst>
            </a:prstGeom>
            <a:solidFill>
              <a:schemeClr val="accent2"/>
            </a:solidFill>
            <a:ln w="12700" cap="flat">
              <a:noFill/>
              <a:miter lim="400000"/>
            </a:ln>
            <a:effectLst/>
          </p:spPr>
          <p:txBody>
            <a:bodyPr wrap="square" lIns="50800" tIns="50800" rIns="50800" bIns="50800" numCol="1" anchor="ctr">
              <a:noAutofit/>
            </a:bodyPr>
            <a:lstStyle/>
            <a:p>
              <a:pPr>
                <a:spcBef>
                  <a:spcPts val="3375"/>
                </a:spcBef>
                <a:defRPr sz="2500">
                  <a:latin typeface="Aller Light"/>
                  <a:ea typeface="Aller Light"/>
                  <a:cs typeface="Aller Light"/>
                  <a:sym typeface="Aller Light"/>
                </a:defRPr>
              </a:pPr>
              <a:endParaRPr>
                <a:latin typeface="Arial"/>
                <a:ea typeface="微软雅黑"/>
                <a:sym typeface="Arial"/>
              </a:endParaRPr>
            </a:p>
          </p:txBody>
        </p:sp>
      </p:grpSp>
      <p:grpSp>
        <p:nvGrpSpPr>
          <p:cNvPr id="11" name="Group 15"/>
          <p:cNvGrpSpPr/>
          <p:nvPr/>
        </p:nvGrpSpPr>
        <p:grpSpPr>
          <a:xfrm>
            <a:off x="5399953" y="2452981"/>
            <a:ext cx="1061000" cy="1214344"/>
            <a:chOff x="7199937" y="3199409"/>
            <a:chExt cx="1414666" cy="1619125"/>
          </a:xfrm>
        </p:grpSpPr>
        <p:sp>
          <p:nvSpPr>
            <p:cNvPr id="12" name="Shape 1724"/>
            <p:cNvSpPr/>
            <p:nvPr/>
          </p:nvSpPr>
          <p:spPr>
            <a:xfrm rot="8100000">
              <a:off x="7199937" y="3403868"/>
              <a:ext cx="1414666" cy="1414666"/>
            </a:xfrm>
            <a:prstGeom prst="roundRect">
              <a:avLst>
                <a:gd name="adj" fmla="val 15000"/>
              </a:avLst>
            </a:prstGeom>
            <a:solidFill>
              <a:schemeClr val="accent1"/>
            </a:solidFill>
            <a:ln w="12700">
              <a:miter lim="400000"/>
            </a:ln>
          </p:spPr>
          <p:txBody>
            <a:bodyPr lIns="50800" tIns="50800" rIns="50800" bIns="50800" anchor="ctr"/>
            <a:lstStyle/>
            <a:p>
              <a:pPr>
                <a:spcBef>
                  <a:spcPts val="3375"/>
                </a:spcBef>
                <a:defRPr sz="2500">
                  <a:latin typeface="Aller Light"/>
                  <a:ea typeface="Aller Light"/>
                  <a:cs typeface="Aller Light"/>
                  <a:sym typeface="Aller Light"/>
                </a:defRPr>
              </a:pPr>
              <a:endParaRPr>
                <a:latin typeface="Arial"/>
                <a:ea typeface="微软雅黑"/>
                <a:sym typeface="Arial"/>
              </a:endParaRPr>
            </a:p>
          </p:txBody>
        </p:sp>
        <p:sp>
          <p:nvSpPr>
            <p:cNvPr id="13" name="Shape 1735"/>
            <p:cNvSpPr/>
            <p:nvPr/>
          </p:nvSpPr>
          <p:spPr>
            <a:xfrm rot="8100000">
              <a:off x="7199937" y="3199409"/>
              <a:ext cx="1414666" cy="1414667"/>
            </a:xfrm>
            <a:prstGeom prst="roundRect">
              <a:avLst>
                <a:gd name="adj" fmla="val 15000"/>
              </a:avLst>
            </a:prstGeom>
            <a:solidFill>
              <a:schemeClr val="accent2"/>
            </a:solidFill>
            <a:ln w="12700" cap="flat">
              <a:noFill/>
              <a:miter lim="400000"/>
            </a:ln>
            <a:effectLst/>
          </p:spPr>
          <p:txBody>
            <a:bodyPr wrap="square" lIns="50800" tIns="50800" rIns="50800" bIns="50800" numCol="1" anchor="ctr">
              <a:noAutofit/>
            </a:bodyPr>
            <a:lstStyle/>
            <a:p>
              <a:pPr>
                <a:spcBef>
                  <a:spcPts val="3375"/>
                </a:spcBef>
                <a:defRPr sz="2500">
                  <a:latin typeface="Aller Light"/>
                  <a:ea typeface="Aller Light"/>
                  <a:cs typeface="Aller Light"/>
                  <a:sym typeface="Aller Light"/>
                </a:defRPr>
              </a:pPr>
              <a:endParaRPr>
                <a:latin typeface="Arial"/>
                <a:ea typeface="微软雅黑"/>
                <a:sym typeface="Arial"/>
              </a:endParaRPr>
            </a:p>
          </p:txBody>
        </p:sp>
      </p:grpSp>
      <p:grpSp>
        <p:nvGrpSpPr>
          <p:cNvPr id="14" name="Group 16"/>
          <p:cNvGrpSpPr/>
          <p:nvPr/>
        </p:nvGrpSpPr>
        <p:grpSpPr>
          <a:xfrm>
            <a:off x="6761407" y="2296724"/>
            <a:ext cx="1061000" cy="1214343"/>
            <a:chOff x="9015209" y="2991066"/>
            <a:chExt cx="1414666" cy="1619124"/>
          </a:xfrm>
        </p:grpSpPr>
        <p:sp>
          <p:nvSpPr>
            <p:cNvPr id="15" name="Shape 1725"/>
            <p:cNvSpPr/>
            <p:nvPr/>
          </p:nvSpPr>
          <p:spPr>
            <a:xfrm rot="18900000">
              <a:off x="9015209" y="2991066"/>
              <a:ext cx="1414666" cy="1414666"/>
            </a:xfrm>
            <a:prstGeom prst="roundRect">
              <a:avLst>
                <a:gd name="adj" fmla="val 15000"/>
              </a:avLst>
            </a:prstGeom>
            <a:solidFill>
              <a:schemeClr val="accent1"/>
            </a:solidFill>
            <a:ln w="12700">
              <a:miter lim="400000"/>
            </a:ln>
          </p:spPr>
          <p:txBody>
            <a:bodyPr lIns="50800" tIns="50800" rIns="50800" bIns="50800" anchor="ctr"/>
            <a:lstStyle/>
            <a:p>
              <a:pPr>
                <a:spcBef>
                  <a:spcPts val="3375"/>
                </a:spcBef>
                <a:defRPr sz="2500">
                  <a:latin typeface="Aller Light"/>
                  <a:ea typeface="Aller Light"/>
                  <a:cs typeface="Aller Light"/>
                  <a:sym typeface="Aller Light"/>
                </a:defRPr>
              </a:pPr>
              <a:endParaRPr>
                <a:latin typeface="Arial"/>
                <a:ea typeface="微软雅黑"/>
                <a:sym typeface="Arial"/>
              </a:endParaRPr>
            </a:p>
          </p:txBody>
        </p:sp>
        <p:sp>
          <p:nvSpPr>
            <p:cNvPr id="16" name="Shape 1738"/>
            <p:cNvSpPr/>
            <p:nvPr/>
          </p:nvSpPr>
          <p:spPr>
            <a:xfrm rot="18900000">
              <a:off x="9015209" y="3195523"/>
              <a:ext cx="1414666" cy="1414667"/>
            </a:xfrm>
            <a:prstGeom prst="roundRect">
              <a:avLst>
                <a:gd name="adj" fmla="val 15000"/>
              </a:avLst>
            </a:prstGeom>
            <a:solidFill>
              <a:schemeClr val="accent2"/>
            </a:solidFill>
            <a:ln w="12700" cap="flat">
              <a:noFill/>
              <a:miter lim="400000"/>
            </a:ln>
            <a:effectLst/>
          </p:spPr>
          <p:txBody>
            <a:bodyPr wrap="square" lIns="50800" tIns="50800" rIns="50800" bIns="50800" numCol="1" anchor="ctr">
              <a:noAutofit/>
            </a:bodyPr>
            <a:lstStyle/>
            <a:p>
              <a:pPr>
                <a:spcBef>
                  <a:spcPts val="3375"/>
                </a:spcBef>
                <a:defRPr sz="2500">
                  <a:latin typeface="Aller Light"/>
                  <a:ea typeface="Aller Light"/>
                  <a:cs typeface="Aller Light"/>
                  <a:sym typeface="Aller Light"/>
                </a:defRPr>
              </a:pPr>
              <a:endParaRPr>
                <a:latin typeface="Arial"/>
                <a:ea typeface="微软雅黑"/>
                <a:sym typeface="Arial"/>
              </a:endParaRPr>
            </a:p>
          </p:txBody>
        </p:sp>
      </p:grpSp>
      <p:sp>
        <p:nvSpPr>
          <p:cNvPr id="17" name="Text Placeholder 4"/>
          <p:cNvSpPr txBox="1"/>
          <p:nvPr/>
        </p:nvSpPr>
        <p:spPr>
          <a:xfrm>
            <a:off x="1248865" y="2859782"/>
            <a:ext cx="1204297" cy="221196"/>
          </a:xfrm>
          <a:prstGeom prst="rect">
            <a:avLst/>
          </a:prstGeom>
        </p:spPr>
        <p:txBody>
          <a:bodyPr anchor="ct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ltLang="zh-CN" sz="1200" b="1" dirty="0">
                <a:solidFill>
                  <a:schemeClr val="bg1"/>
                </a:solidFill>
                <a:latin typeface="Arial"/>
                <a:ea typeface="微软雅黑"/>
                <a:sym typeface="Arial"/>
              </a:rPr>
              <a:t>Add title text</a:t>
            </a:r>
            <a:endParaRPr lang="en-GB" altLang="zh-CN" sz="1200" b="1" dirty="0">
              <a:solidFill>
                <a:schemeClr val="bg1"/>
              </a:solidFill>
              <a:latin typeface="Arial"/>
              <a:ea typeface="微软雅黑"/>
              <a:sym typeface="Arial"/>
            </a:endParaRPr>
          </a:p>
        </p:txBody>
      </p:sp>
      <p:sp>
        <p:nvSpPr>
          <p:cNvPr id="18" name="Text Placeholder 4"/>
          <p:cNvSpPr txBox="1"/>
          <p:nvPr/>
        </p:nvSpPr>
        <p:spPr>
          <a:xfrm>
            <a:off x="2612389" y="2859782"/>
            <a:ext cx="1204297" cy="221196"/>
          </a:xfrm>
          <a:prstGeom prst="rect">
            <a:avLst/>
          </a:prstGeom>
        </p:spPr>
        <p:txBody>
          <a:bodyPr anchor="ct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ltLang="zh-CN" sz="1200" b="1" dirty="0">
                <a:solidFill>
                  <a:schemeClr val="bg1"/>
                </a:solidFill>
                <a:latin typeface="Arial"/>
                <a:ea typeface="微软雅黑"/>
                <a:sym typeface="Arial"/>
              </a:rPr>
              <a:t>Add title text</a:t>
            </a:r>
            <a:endParaRPr lang="en-GB" altLang="zh-CN" sz="1200" b="1" dirty="0">
              <a:solidFill>
                <a:schemeClr val="bg1"/>
              </a:solidFill>
              <a:latin typeface="Arial"/>
              <a:ea typeface="微软雅黑"/>
              <a:sym typeface="Arial"/>
            </a:endParaRPr>
          </a:p>
        </p:txBody>
      </p:sp>
      <p:sp>
        <p:nvSpPr>
          <p:cNvPr id="19" name="Text Placeholder 4"/>
          <p:cNvSpPr txBox="1"/>
          <p:nvPr/>
        </p:nvSpPr>
        <p:spPr>
          <a:xfrm>
            <a:off x="3975380" y="2859782"/>
            <a:ext cx="1204297" cy="221196"/>
          </a:xfrm>
          <a:prstGeom prst="rect">
            <a:avLst/>
          </a:prstGeom>
        </p:spPr>
        <p:txBody>
          <a:bodyPr anchor="ct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ltLang="zh-CN" sz="1200" b="1" dirty="0">
                <a:solidFill>
                  <a:schemeClr val="bg1"/>
                </a:solidFill>
                <a:latin typeface="Arial"/>
                <a:ea typeface="微软雅黑"/>
                <a:sym typeface="Arial"/>
              </a:rPr>
              <a:t>Add title text</a:t>
            </a:r>
            <a:endParaRPr lang="en-GB" altLang="zh-CN" sz="1200" b="1" dirty="0">
              <a:solidFill>
                <a:schemeClr val="bg1"/>
              </a:solidFill>
              <a:latin typeface="Arial"/>
              <a:ea typeface="微软雅黑"/>
              <a:sym typeface="Arial"/>
            </a:endParaRPr>
          </a:p>
        </p:txBody>
      </p:sp>
      <p:sp>
        <p:nvSpPr>
          <p:cNvPr id="20" name="Text Placeholder 4"/>
          <p:cNvSpPr txBox="1"/>
          <p:nvPr/>
        </p:nvSpPr>
        <p:spPr>
          <a:xfrm>
            <a:off x="5338904" y="2859782"/>
            <a:ext cx="1204297" cy="221196"/>
          </a:xfrm>
          <a:prstGeom prst="rect">
            <a:avLst/>
          </a:prstGeom>
        </p:spPr>
        <p:txBody>
          <a:bodyPr anchor="ct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ltLang="zh-CN" sz="1200" b="1" dirty="0">
                <a:solidFill>
                  <a:schemeClr val="bg1"/>
                </a:solidFill>
                <a:latin typeface="Arial"/>
                <a:ea typeface="微软雅黑"/>
                <a:sym typeface="Arial"/>
              </a:rPr>
              <a:t>Add title text</a:t>
            </a:r>
            <a:endParaRPr lang="en-GB" altLang="zh-CN" sz="1200" b="1" dirty="0">
              <a:solidFill>
                <a:schemeClr val="bg1"/>
              </a:solidFill>
              <a:latin typeface="Arial"/>
              <a:ea typeface="微软雅黑"/>
              <a:sym typeface="Arial"/>
            </a:endParaRPr>
          </a:p>
        </p:txBody>
      </p:sp>
      <p:sp>
        <p:nvSpPr>
          <p:cNvPr id="21" name="Text Placeholder 4"/>
          <p:cNvSpPr txBox="1"/>
          <p:nvPr/>
        </p:nvSpPr>
        <p:spPr>
          <a:xfrm>
            <a:off x="6702965" y="2859782"/>
            <a:ext cx="1204297" cy="221196"/>
          </a:xfrm>
          <a:prstGeom prst="rect">
            <a:avLst/>
          </a:prstGeom>
        </p:spPr>
        <p:txBody>
          <a:bodyPr anchor="ct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ltLang="zh-CN" sz="1200" b="1" dirty="0">
                <a:solidFill>
                  <a:schemeClr val="bg1"/>
                </a:solidFill>
                <a:latin typeface="Arial"/>
                <a:ea typeface="微软雅黑"/>
                <a:sym typeface="Arial"/>
              </a:rPr>
              <a:t>Add title text</a:t>
            </a:r>
            <a:endParaRPr lang="en-GB" altLang="zh-CN" sz="1200" b="1" dirty="0">
              <a:solidFill>
                <a:schemeClr val="bg1"/>
              </a:solidFill>
              <a:latin typeface="Arial"/>
              <a:ea typeface="微软雅黑"/>
              <a:sym typeface="Arial"/>
            </a:endParaRPr>
          </a:p>
        </p:txBody>
      </p:sp>
      <p:sp>
        <p:nvSpPr>
          <p:cNvPr id="22" name="TextBox 21"/>
          <p:cNvSpPr txBox="1"/>
          <p:nvPr/>
        </p:nvSpPr>
        <p:spPr>
          <a:xfrm>
            <a:off x="971600" y="1310446"/>
            <a:ext cx="1746277" cy="422873"/>
          </a:xfrm>
          <a:prstGeom prst="rect">
            <a:avLst/>
          </a:prstGeom>
          <a:noFill/>
        </p:spPr>
        <p:txBody>
          <a:bodyPr wrap="square" lIns="0" tIns="0" rIns="0" bIns="0" rtlCol="0">
            <a:spAutoFit/>
          </a:bodyPr>
          <a:lstStyle/>
          <a:p>
            <a:pPr algn="just">
              <a:lnSpc>
                <a:spcPct val="120000"/>
              </a:lnSpc>
            </a:pPr>
            <a:r>
              <a:rPr lang="en-US" altLang="zh-CN" sz="1200" dirty="0">
                <a:solidFill>
                  <a:schemeClr val="tx1">
                    <a:lumMod val="75000"/>
                    <a:lumOff val="25000"/>
                  </a:schemeClr>
                </a:solidFill>
                <a:latin typeface="Arial"/>
                <a:ea typeface="微软雅黑"/>
                <a:sym typeface="Arial"/>
              </a:rPr>
              <a:t>Click here to add content, content to match the title. </a:t>
            </a:r>
          </a:p>
        </p:txBody>
      </p:sp>
      <p:sp>
        <p:nvSpPr>
          <p:cNvPr id="23" name="TextBox 22"/>
          <p:cNvSpPr txBox="1"/>
          <p:nvPr/>
        </p:nvSpPr>
        <p:spPr>
          <a:xfrm>
            <a:off x="2339752" y="3921318"/>
            <a:ext cx="1746277" cy="422873"/>
          </a:xfrm>
          <a:prstGeom prst="rect">
            <a:avLst/>
          </a:prstGeom>
          <a:noFill/>
        </p:spPr>
        <p:txBody>
          <a:bodyPr wrap="square" lIns="0" tIns="0" rIns="0" bIns="0" rtlCol="0">
            <a:spAutoFit/>
          </a:bodyPr>
          <a:lstStyle/>
          <a:p>
            <a:pPr algn="just">
              <a:lnSpc>
                <a:spcPct val="120000"/>
              </a:lnSpc>
            </a:pPr>
            <a:r>
              <a:rPr lang="en-US" altLang="zh-CN" sz="1200" dirty="0">
                <a:solidFill>
                  <a:schemeClr val="tx1">
                    <a:lumMod val="75000"/>
                    <a:lumOff val="25000"/>
                  </a:schemeClr>
                </a:solidFill>
                <a:latin typeface="Arial"/>
                <a:ea typeface="微软雅黑"/>
                <a:sym typeface="Arial"/>
              </a:rPr>
              <a:t>Click here to add content, content to match the title. </a:t>
            </a:r>
          </a:p>
        </p:txBody>
      </p:sp>
      <p:sp>
        <p:nvSpPr>
          <p:cNvPr id="24" name="TextBox 23"/>
          <p:cNvSpPr txBox="1"/>
          <p:nvPr/>
        </p:nvSpPr>
        <p:spPr>
          <a:xfrm>
            <a:off x="3702065" y="1310446"/>
            <a:ext cx="1746277" cy="422873"/>
          </a:xfrm>
          <a:prstGeom prst="rect">
            <a:avLst/>
          </a:prstGeom>
          <a:noFill/>
        </p:spPr>
        <p:txBody>
          <a:bodyPr wrap="square" lIns="0" tIns="0" rIns="0" bIns="0" rtlCol="0">
            <a:spAutoFit/>
          </a:bodyPr>
          <a:lstStyle/>
          <a:p>
            <a:pPr algn="just">
              <a:lnSpc>
                <a:spcPct val="120000"/>
              </a:lnSpc>
            </a:pPr>
            <a:r>
              <a:rPr lang="en-US" altLang="zh-CN" sz="1200" dirty="0">
                <a:solidFill>
                  <a:schemeClr val="tx1">
                    <a:lumMod val="75000"/>
                    <a:lumOff val="25000"/>
                  </a:schemeClr>
                </a:solidFill>
                <a:latin typeface="Arial"/>
                <a:ea typeface="微软雅黑"/>
                <a:sym typeface="Arial"/>
              </a:rPr>
              <a:t>Click here to add content, content to match the title. </a:t>
            </a:r>
          </a:p>
        </p:txBody>
      </p:sp>
      <p:sp>
        <p:nvSpPr>
          <p:cNvPr id="25" name="TextBox 24"/>
          <p:cNvSpPr txBox="1"/>
          <p:nvPr/>
        </p:nvSpPr>
        <p:spPr>
          <a:xfrm>
            <a:off x="5065405" y="3921318"/>
            <a:ext cx="1746277" cy="422873"/>
          </a:xfrm>
          <a:prstGeom prst="rect">
            <a:avLst/>
          </a:prstGeom>
          <a:noFill/>
        </p:spPr>
        <p:txBody>
          <a:bodyPr wrap="square" lIns="0" tIns="0" rIns="0" bIns="0" rtlCol="0">
            <a:spAutoFit/>
          </a:bodyPr>
          <a:lstStyle/>
          <a:p>
            <a:pPr algn="just">
              <a:lnSpc>
                <a:spcPct val="120000"/>
              </a:lnSpc>
            </a:pPr>
            <a:r>
              <a:rPr lang="en-US" altLang="zh-CN" sz="1200" dirty="0">
                <a:solidFill>
                  <a:schemeClr val="tx1">
                    <a:lumMod val="75000"/>
                    <a:lumOff val="25000"/>
                  </a:schemeClr>
                </a:solidFill>
                <a:latin typeface="Arial"/>
                <a:ea typeface="微软雅黑"/>
                <a:sym typeface="Arial"/>
              </a:rPr>
              <a:t>Click here to add content, content to match the title. </a:t>
            </a:r>
          </a:p>
        </p:txBody>
      </p:sp>
      <p:sp>
        <p:nvSpPr>
          <p:cNvPr id="26" name="TextBox 25"/>
          <p:cNvSpPr txBox="1"/>
          <p:nvPr/>
        </p:nvSpPr>
        <p:spPr>
          <a:xfrm>
            <a:off x="6414567" y="1310446"/>
            <a:ext cx="1746277" cy="422873"/>
          </a:xfrm>
          <a:prstGeom prst="rect">
            <a:avLst/>
          </a:prstGeom>
          <a:noFill/>
        </p:spPr>
        <p:txBody>
          <a:bodyPr wrap="square" lIns="0" tIns="0" rIns="0" bIns="0" rtlCol="0">
            <a:spAutoFit/>
          </a:bodyPr>
          <a:lstStyle/>
          <a:p>
            <a:pPr algn="just">
              <a:lnSpc>
                <a:spcPct val="120000"/>
              </a:lnSpc>
            </a:pPr>
            <a:r>
              <a:rPr lang="en-US" altLang="zh-CN" sz="1200" dirty="0">
                <a:solidFill>
                  <a:schemeClr val="tx1">
                    <a:lumMod val="75000"/>
                    <a:lumOff val="25000"/>
                  </a:schemeClr>
                </a:solidFill>
                <a:latin typeface="Arial"/>
                <a:ea typeface="微软雅黑"/>
                <a:sym typeface="Arial"/>
              </a:rPr>
              <a:t>Click here to add content, content to match the title. </a:t>
            </a:r>
          </a:p>
        </p:txBody>
      </p:sp>
      <p:sp>
        <p:nvSpPr>
          <p:cNvPr id="28" name="Title 1"/>
          <p:cNvSpPr txBox="1"/>
          <p:nvPr/>
        </p:nvSpPr>
        <p:spPr>
          <a:xfrm>
            <a:off x="857880" y="200199"/>
            <a:ext cx="2129944" cy="379477"/>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anose="020B0306030504020204" pitchFamily="34" charset="0"/>
              </a:defRPr>
            </a:lvl1pPr>
          </a:lstStyle>
          <a:p>
            <a:pPr algn="l"/>
            <a:r>
              <a:rPr lang="en-US" altLang="zh-CN" sz="1800" b="1" dirty="0">
                <a:latin typeface="Arial"/>
                <a:ea typeface="微软雅黑"/>
                <a:sym typeface="Arial"/>
              </a:rPr>
              <a:t>Add title text</a:t>
            </a:r>
            <a:endParaRPr lang="en-GB" altLang="zh-CN" sz="1800" b="1" dirty="0">
              <a:latin typeface="Arial"/>
              <a:ea typeface="微软雅黑"/>
              <a:sym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advClick="0" advTm="0"/>
    </mc:Choice>
    <mc:Fallback xmlns="">
      <p:transition spd="slow" advClick="0"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28"/>
                                        </p:tgtEl>
                                        <p:attrNameLst>
                                          <p:attrName>style.visibility</p:attrName>
                                        </p:attrNameLst>
                                      </p:cBhvr>
                                      <p:to>
                                        <p:strVal val="visible"/>
                                      </p:to>
                                    </p:set>
                                    <p:anim calcmode="lin" valueType="num">
                                      <p:cBhvr>
                                        <p:cTn id="7" dur="500" fill="hold"/>
                                        <p:tgtEl>
                                          <p:spTgt spid="2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8"/>
                                        </p:tgtEl>
                                        <p:attrNameLst>
                                          <p:attrName>ppt_y</p:attrName>
                                        </p:attrNameLst>
                                      </p:cBhvr>
                                      <p:tavLst>
                                        <p:tav tm="0">
                                          <p:val>
                                            <p:strVal val="#ppt_y"/>
                                          </p:val>
                                        </p:tav>
                                        <p:tav tm="100000">
                                          <p:val>
                                            <p:strVal val="#ppt_y"/>
                                          </p:val>
                                        </p:tav>
                                      </p:tavLst>
                                    </p:anim>
                                    <p:anim calcmode="lin" valueType="num">
                                      <p:cBhvr>
                                        <p:cTn id="9" dur="500" fill="hold"/>
                                        <p:tgtEl>
                                          <p:spTgt spid="2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8"/>
                                        </p:tgtEl>
                                      </p:cBhvr>
                                    </p:animEffect>
                                  </p:childTnLst>
                                </p:cTn>
                              </p:par>
                            </p:childTnLst>
                          </p:cTn>
                        </p:par>
                        <p:par>
                          <p:cTn id="12" fill="hold">
                            <p:stCondLst>
                              <p:cond delay="1050"/>
                            </p:stCondLst>
                            <p:childTnLst>
                              <p:par>
                                <p:cTn id="13" presetID="9" presetClass="entr" presetSubtype="0" fill="hold" nodeType="after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dissolve">
                                      <p:cBhvr>
                                        <p:cTn id="15" dur="500"/>
                                        <p:tgtEl>
                                          <p:spTgt spid="8"/>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7">
                                            <p:txEl>
                                              <p:pRg st="0" end="0"/>
                                            </p:txEl>
                                          </p:spTgt>
                                        </p:tgtEl>
                                        <p:attrNameLst>
                                          <p:attrName>style.visibility</p:attrName>
                                        </p:attrNameLst>
                                      </p:cBhvr>
                                      <p:to>
                                        <p:strVal val="visible"/>
                                      </p:to>
                                    </p:set>
                                    <p:animEffect transition="in" filter="fade">
                                      <p:cBhvr>
                                        <p:cTn id="18" dur="500"/>
                                        <p:tgtEl>
                                          <p:spTgt spid="17">
                                            <p:txEl>
                                              <p:pRg st="0" end="0"/>
                                            </p:txEl>
                                          </p:spTgt>
                                        </p:tgtEl>
                                      </p:cBhvr>
                                    </p:animEffect>
                                  </p:childTnLst>
                                </p:cTn>
                              </p:par>
                            </p:childTnLst>
                          </p:cTn>
                        </p:par>
                        <p:par>
                          <p:cTn id="19" fill="hold">
                            <p:stCondLst>
                              <p:cond delay="1550"/>
                            </p:stCondLst>
                            <p:childTnLst>
                              <p:par>
                                <p:cTn id="20" presetID="18" presetClass="entr" presetSubtype="6" fill="hold" grpId="0" nodeType="after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strips(downRight)">
                                      <p:cBhvr>
                                        <p:cTn id="22" dur="500"/>
                                        <p:tgtEl>
                                          <p:spTgt spid="22"/>
                                        </p:tgtEl>
                                      </p:cBhvr>
                                    </p:animEffect>
                                  </p:childTnLst>
                                </p:cTn>
                              </p:par>
                            </p:childTnLst>
                          </p:cTn>
                        </p:par>
                        <p:par>
                          <p:cTn id="23" fill="hold">
                            <p:stCondLst>
                              <p:cond delay="2050"/>
                            </p:stCondLst>
                            <p:childTnLst>
                              <p:par>
                                <p:cTn id="24" presetID="9" presetClass="entr" presetSubtype="0" fill="hold" nodeType="after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dissolve">
                                      <p:cBhvr>
                                        <p:cTn id="26" dur="500"/>
                                        <p:tgtEl>
                                          <p:spTgt spid="5"/>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8">
                                            <p:txEl>
                                              <p:pRg st="0" end="0"/>
                                            </p:txEl>
                                          </p:spTgt>
                                        </p:tgtEl>
                                        <p:attrNameLst>
                                          <p:attrName>style.visibility</p:attrName>
                                        </p:attrNameLst>
                                      </p:cBhvr>
                                      <p:to>
                                        <p:strVal val="visible"/>
                                      </p:to>
                                    </p:set>
                                    <p:animEffect transition="in" filter="fade">
                                      <p:cBhvr>
                                        <p:cTn id="29" dur="500"/>
                                        <p:tgtEl>
                                          <p:spTgt spid="18">
                                            <p:txEl>
                                              <p:pRg st="0" end="0"/>
                                            </p:txEl>
                                          </p:spTgt>
                                        </p:tgtEl>
                                      </p:cBhvr>
                                    </p:animEffect>
                                  </p:childTnLst>
                                </p:cTn>
                              </p:par>
                            </p:childTnLst>
                          </p:cTn>
                        </p:par>
                        <p:par>
                          <p:cTn id="30" fill="hold">
                            <p:stCondLst>
                              <p:cond delay="2550"/>
                            </p:stCondLst>
                            <p:childTnLst>
                              <p:par>
                                <p:cTn id="31" presetID="18" presetClass="entr" presetSubtype="6" fill="hold" grpId="0" nodeType="afterEffect">
                                  <p:stCondLst>
                                    <p:cond delay="0"/>
                                  </p:stCondLst>
                                  <p:childTnLst>
                                    <p:set>
                                      <p:cBhvr>
                                        <p:cTn id="32" dur="1" fill="hold">
                                          <p:stCondLst>
                                            <p:cond delay="0"/>
                                          </p:stCondLst>
                                        </p:cTn>
                                        <p:tgtEl>
                                          <p:spTgt spid="23"/>
                                        </p:tgtEl>
                                        <p:attrNameLst>
                                          <p:attrName>style.visibility</p:attrName>
                                        </p:attrNameLst>
                                      </p:cBhvr>
                                      <p:to>
                                        <p:strVal val="visible"/>
                                      </p:to>
                                    </p:set>
                                    <p:animEffect transition="in" filter="strips(downRight)">
                                      <p:cBhvr>
                                        <p:cTn id="33" dur="500"/>
                                        <p:tgtEl>
                                          <p:spTgt spid="23"/>
                                        </p:tgtEl>
                                      </p:cBhvr>
                                    </p:animEffect>
                                  </p:childTnLst>
                                </p:cTn>
                              </p:par>
                            </p:childTnLst>
                          </p:cTn>
                        </p:par>
                        <p:par>
                          <p:cTn id="34" fill="hold">
                            <p:stCondLst>
                              <p:cond delay="3050"/>
                            </p:stCondLst>
                            <p:childTnLst>
                              <p:par>
                                <p:cTn id="35" presetID="9" presetClass="entr" presetSubtype="0" fill="hold" nodeType="afterEffect">
                                  <p:stCondLst>
                                    <p:cond delay="0"/>
                                  </p:stCondLst>
                                  <p:childTnLst>
                                    <p:set>
                                      <p:cBhvr>
                                        <p:cTn id="36" dur="1" fill="hold">
                                          <p:stCondLst>
                                            <p:cond delay="0"/>
                                          </p:stCondLst>
                                        </p:cTn>
                                        <p:tgtEl>
                                          <p:spTgt spid="2"/>
                                        </p:tgtEl>
                                        <p:attrNameLst>
                                          <p:attrName>style.visibility</p:attrName>
                                        </p:attrNameLst>
                                      </p:cBhvr>
                                      <p:to>
                                        <p:strVal val="visible"/>
                                      </p:to>
                                    </p:set>
                                    <p:animEffect transition="in" filter="dissolve">
                                      <p:cBhvr>
                                        <p:cTn id="37" dur="500"/>
                                        <p:tgtEl>
                                          <p:spTgt spid="2"/>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19">
                                            <p:txEl>
                                              <p:pRg st="0" end="0"/>
                                            </p:txEl>
                                          </p:spTgt>
                                        </p:tgtEl>
                                        <p:attrNameLst>
                                          <p:attrName>style.visibility</p:attrName>
                                        </p:attrNameLst>
                                      </p:cBhvr>
                                      <p:to>
                                        <p:strVal val="visible"/>
                                      </p:to>
                                    </p:set>
                                    <p:animEffect transition="in" filter="fade">
                                      <p:cBhvr>
                                        <p:cTn id="40" dur="500"/>
                                        <p:tgtEl>
                                          <p:spTgt spid="19">
                                            <p:txEl>
                                              <p:pRg st="0" end="0"/>
                                            </p:txEl>
                                          </p:spTgt>
                                        </p:tgtEl>
                                      </p:cBhvr>
                                    </p:animEffect>
                                  </p:childTnLst>
                                </p:cTn>
                              </p:par>
                            </p:childTnLst>
                          </p:cTn>
                        </p:par>
                        <p:par>
                          <p:cTn id="41" fill="hold">
                            <p:stCondLst>
                              <p:cond delay="3550"/>
                            </p:stCondLst>
                            <p:childTnLst>
                              <p:par>
                                <p:cTn id="42" presetID="18" presetClass="entr" presetSubtype="6" fill="hold" grpId="0" nodeType="afterEffect">
                                  <p:stCondLst>
                                    <p:cond delay="0"/>
                                  </p:stCondLst>
                                  <p:childTnLst>
                                    <p:set>
                                      <p:cBhvr>
                                        <p:cTn id="43" dur="1" fill="hold">
                                          <p:stCondLst>
                                            <p:cond delay="0"/>
                                          </p:stCondLst>
                                        </p:cTn>
                                        <p:tgtEl>
                                          <p:spTgt spid="24"/>
                                        </p:tgtEl>
                                        <p:attrNameLst>
                                          <p:attrName>style.visibility</p:attrName>
                                        </p:attrNameLst>
                                      </p:cBhvr>
                                      <p:to>
                                        <p:strVal val="visible"/>
                                      </p:to>
                                    </p:set>
                                    <p:animEffect transition="in" filter="strips(downRight)">
                                      <p:cBhvr>
                                        <p:cTn id="44" dur="500"/>
                                        <p:tgtEl>
                                          <p:spTgt spid="24"/>
                                        </p:tgtEl>
                                      </p:cBhvr>
                                    </p:animEffect>
                                  </p:childTnLst>
                                </p:cTn>
                              </p:par>
                            </p:childTnLst>
                          </p:cTn>
                        </p:par>
                        <p:par>
                          <p:cTn id="45" fill="hold">
                            <p:stCondLst>
                              <p:cond delay="4050"/>
                            </p:stCondLst>
                            <p:childTnLst>
                              <p:par>
                                <p:cTn id="46" presetID="9" presetClass="entr" presetSubtype="0" fill="hold" nodeType="afterEffect">
                                  <p:stCondLst>
                                    <p:cond delay="0"/>
                                  </p:stCondLst>
                                  <p:childTnLst>
                                    <p:set>
                                      <p:cBhvr>
                                        <p:cTn id="47" dur="1" fill="hold">
                                          <p:stCondLst>
                                            <p:cond delay="0"/>
                                          </p:stCondLst>
                                        </p:cTn>
                                        <p:tgtEl>
                                          <p:spTgt spid="11"/>
                                        </p:tgtEl>
                                        <p:attrNameLst>
                                          <p:attrName>style.visibility</p:attrName>
                                        </p:attrNameLst>
                                      </p:cBhvr>
                                      <p:to>
                                        <p:strVal val="visible"/>
                                      </p:to>
                                    </p:set>
                                    <p:animEffect transition="in" filter="dissolve">
                                      <p:cBhvr>
                                        <p:cTn id="48" dur="500"/>
                                        <p:tgtEl>
                                          <p:spTgt spid="11"/>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20">
                                            <p:txEl>
                                              <p:pRg st="0" end="0"/>
                                            </p:txEl>
                                          </p:spTgt>
                                        </p:tgtEl>
                                        <p:attrNameLst>
                                          <p:attrName>style.visibility</p:attrName>
                                        </p:attrNameLst>
                                      </p:cBhvr>
                                      <p:to>
                                        <p:strVal val="visible"/>
                                      </p:to>
                                    </p:set>
                                    <p:animEffect transition="in" filter="fade">
                                      <p:cBhvr>
                                        <p:cTn id="51" dur="500"/>
                                        <p:tgtEl>
                                          <p:spTgt spid="20">
                                            <p:txEl>
                                              <p:pRg st="0" end="0"/>
                                            </p:txEl>
                                          </p:spTgt>
                                        </p:tgtEl>
                                      </p:cBhvr>
                                    </p:animEffect>
                                  </p:childTnLst>
                                </p:cTn>
                              </p:par>
                            </p:childTnLst>
                          </p:cTn>
                        </p:par>
                        <p:par>
                          <p:cTn id="52" fill="hold">
                            <p:stCondLst>
                              <p:cond delay="4550"/>
                            </p:stCondLst>
                            <p:childTnLst>
                              <p:par>
                                <p:cTn id="53" presetID="18" presetClass="entr" presetSubtype="6" fill="hold" grpId="0" nodeType="afterEffect">
                                  <p:stCondLst>
                                    <p:cond delay="0"/>
                                  </p:stCondLst>
                                  <p:childTnLst>
                                    <p:set>
                                      <p:cBhvr>
                                        <p:cTn id="54" dur="1" fill="hold">
                                          <p:stCondLst>
                                            <p:cond delay="0"/>
                                          </p:stCondLst>
                                        </p:cTn>
                                        <p:tgtEl>
                                          <p:spTgt spid="25"/>
                                        </p:tgtEl>
                                        <p:attrNameLst>
                                          <p:attrName>style.visibility</p:attrName>
                                        </p:attrNameLst>
                                      </p:cBhvr>
                                      <p:to>
                                        <p:strVal val="visible"/>
                                      </p:to>
                                    </p:set>
                                    <p:animEffect transition="in" filter="strips(downRight)">
                                      <p:cBhvr>
                                        <p:cTn id="55" dur="500"/>
                                        <p:tgtEl>
                                          <p:spTgt spid="25"/>
                                        </p:tgtEl>
                                      </p:cBhvr>
                                    </p:animEffect>
                                  </p:childTnLst>
                                </p:cTn>
                              </p:par>
                            </p:childTnLst>
                          </p:cTn>
                        </p:par>
                        <p:par>
                          <p:cTn id="56" fill="hold">
                            <p:stCondLst>
                              <p:cond delay="5050"/>
                            </p:stCondLst>
                            <p:childTnLst>
                              <p:par>
                                <p:cTn id="57" presetID="9" presetClass="entr" presetSubtype="0" fill="hold" nodeType="afterEffect">
                                  <p:stCondLst>
                                    <p:cond delay="0"/>
                                  </p:stCondLst>
                                  <p:childTnLst>
                                    <p:set>
                                      <p:cBhvr>
                                        <p:cTn id="58" dur="1" fill="hold">
                                          <p:stCondLst>
                                            <p:cond delay="0"/>
                                          </p:stCondLst>
                                        </p:cTn>
                                        <p:tgtEl>
                                          <p:spTgt spid="14"/>
                                        </p:tgtEl>
                                        <p:attrNameLst>
                                          <p:attrName>style.visibility</p:attrName>
                                        </p:attrNameLst>
                                      </p:cBhvr>
                                      <p:to>
                                        <p:strVal val="visible"/>
                                      </p:to>
                                    </p:set>
                                    <p:animEffect transition="in" filter="dissolve">
                                      <p:cBhvr>
                                        <p:cTn id="59" dur="500"/>
                                        <p:tgtEl>
                                          <p:spTgt spid="14"/>
                                        </p:tgtEl>
                                      </p:cBhvr>
                                    </p:animEffect>
                                  </p:childTnLst>
                                </p:cTn>
                              </p:par>
                              <p:par>
                                <p:cTn id="60" presetID="10" presetClass="entr" presetSubtype="0" fill="hold" grpId="0" nodeType="withEffect">
                                  <p:stCondLst>
                                    <p:cond delay="0"/>
                                  </p:stCondLst>
                                  <p:childTnLst>
                                    <p:set>
                                      <p:cBhvr>
                                        <p:cTn id="61" dur="1" fill="hold">
                                          <p:stCondLst>
                                            <p:cond delay="0"/>
                                          </p:stCondLst>
                                        </p:cTn>
                                        <p:tgtEl>
                                          <p:spTgt spid="21">
                                            <p:txEl>
                                              <p:pRg st="0" end="0"/>
                                            </p:txEl>
                                          </p:spTgt>
                                        </p:tgtEl>
                                        <p:attrNameLst>
                                          <p:attrName>style.visibility</p:attrName>
                                        </p:attrNameLst>
                                      </p:cBhvr>
                                      <p:to>
                                        <p:strVal val="visible"/>
                                      </p:to>
                                    </p:set>
                                    <p:animEffect transition="in" filter="fade">
                                      <p:cBhvr>
                                        <p:cTn id="62" dur="500"/>
                                        <p:tgtEl>
                                          <p:spTgt spid="21">
                                            <p:txEl>
                                              <p:pRg st="0" end="0"/>
                                            </p:txEl>
                                          </p:spTgt>
                                        </p:tgtEl>
                                      </p:cBhvr>
                                    </p:animEffect>
                                  </p:childTnLst>
                                </p:cTn>
                              </p:par>
                            </p:childTnLst>
                          </p:cTn>
                        </p:par>
                        <p:par>
                          <p:cTn id="63" fill="hold">
                            <p:stCondLst>
                              <p:cond delay="5550"/>
                            </p:stCondLst>
                            <p:childTnLst>
                              <p:par>
                                <p:cTn id="64" presetID="18" presetClass="entr" presetSubtype="6" fill="hold" grpId="0" nodeType="afterEffect">
                                  <p:stCondLst>
                                    <p:cond delay="0"/>
                                  </p:stCondLst>
                                  <p:childTnLst>
                                    <p:set>
                                      <p:cBhvr>
                                        <p:cTn id="65" dur="1" fill="hold">
                                          <p:stCondLst>
                                            <p:cond delay="0"/>
                                          </p:stCondLst>
                                        </p:cTn>
                                        <p:tgtEl>
                                          <p:spTgt spid="26"/>
                                        </p:tgtEl>
                                        <p:attrNameLst>
                                          <p:attrName>style.visibility</p:attrName>
                                        </p:attrNameLst>
                                      </p:cBhvr>
                                      <p:to>
                                        <p:strVal val="visible"/>
                                      </p:to>
                                    </p:set>
                                    <p:animEffect transition="in" filter="strips(downRight)">
                                      <p:cBhvr>
                                        <p:cTn id="66"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build="p"/>
      <p:bldP spid="18" grpId="0" build="p"/>
      <p:bldP spid="19" grpId="0" build="p"/>
      <p:bldP spid="20" grpId="0" build="p"/>
      <p:bldP spid="21" grpId="0" build="p"/>
      <p:bldP spid="22" grpId="0"/>
      <p:bldP spid="23" grpId="0"/>
      <p:bldP spid="24" grpId="0"/>
      <p:bldP spid="25" grpId="0"/>
      <p:bldP spid="26" grpId="0"/>
      <p:bldP spid="2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hape 5166"/>
          <p:cNvSpPr/>
          <p:nvPr/>
        </p:nvSpPr>
        <p:spPr>
          <a:xfrm>
            <a:off x="1944344" y="1407431"/>
            <a:ext cx="1218057" cy="1079113"/>
          </a:xfrm>
          <a:custGeom>
            <a:avLst/>
            <a:gdLst/>
            <a:ahLst/>
            <a:cxnLst>
              <a:cxn ang="0">
                <a:pos x="wd2" y="hd2"/>
              </a:cxn>
              <a:cxn ang="5400000">
                <a:pos x="wd2" y="hd2"/>
              </a:cxn>
              <a:cxn ang="10800000">
                <a:pos x="wd2" y="hd2"/>
              </a:cxn>
              <a:cxn ang="16200000">
                <a:pos x="wd2" y="hd2"/>
              </a:cxn>
            </a:cxnLst>
            <a:rect l="0" t="0" r="r" b="b"/>
            <a:pathLst>
              <a:path w="21600" h="21600" extrusionOk="0">
                <a:moveTo>
                  <a:pt x="17131" y="0"/>
                </a:moveTo>
                <a:lnTo>
                  <a:pt x="4125" y="12945"/>
                </a:lnTo>
                <a:lnTo>
                  <a:pt x="0" y="21600"/>
                </a:lnTo>
                <a:lnTo>
                  <a:pt x="21600" y="7769"/>
                </a:lnTo>
                <a:lnTo>
                  <a:pt x="17131" y="0"/>
                </a:lnTo>
                <a:close/>
              </a:path>
            </a:pathLst>
          </a:custGeom>
          <a:solidFill>
            <a:schemeClr val="bg1">
              <a:lumMod val="85000"/>
            </a:schemeClr>
          </a:solidFill>
          <a:ln w="12700" cap="flat">
            <a:noFill/>
            <a:miter lim="400000"/>
          </a:ln>
          <a:effectLst/>
        </p:spPr>
        <p:txBody>
          <a:bodyPr wrap="square" lIns="38100" tIns="38100" rIns="38100" bIns="38100" numCol="1" anchor="ctr">
            <a:noAutofit/>
          </a:bodyPr>
          <a:lstStyle/>
          <a:p>
            <a:pPr algn="ctr">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lang="en-US" sz="1200" dirty="0">
              <a:solidFill>
                <a:schemeClr val="bg1"/>
              </a:solidFill>
              <a:latin typeface="Arial"/>
              <a:ea typeface="微软雅黑"/>
              <a:cs typeface="Lato Light"/>
              <a:sym typeface="Arial"/>
            </a:endParaRPr>
          </a:p>
        </p:txBody>
      </p:sp>
      <p:sp>
        <p:nvSpPr>
          <p:cNvPr id="15" name="Shape 5167"/>
          <p:cNvSpPr/>
          <p:nvPr/>
        </p:nvSpPr>
        <p:spPr>
          <a:xfrm>
            <a:off x="1574954" y="2047198"/>
            <a:ext cx="1961434" cy="1123417"/>
          </a:xfrm>
          <a:custGeom>
            <a:avLst/>
            <a:gdLst/>
            <a:ahLst/>
            <a:cxnLst>
              <a:cxn ang="0">
                <a:pos x="wd2" y="hd2"/>
              </a:cxn>
              <a:cxn ang="5400000">
                <a:pos x="wd2" y="hd2"/>
              </a:cxn>
              <a:cxn ang="10800000">
                <a:pos x="wd2" y="hd2"/>
              </a:cxn>
              <a:cxn ang="16200000">
                <a:pos x="wd2" y="hd2"/>
              </a:cxn>
            </a:cxnLst>
            <a:rect l="0" t="0" r="r" b="b"/>
            <a:pathLst>
              <a:path w="21600" h="21600" extrusionOk="0">
                <a:moveTo>
                  <a:pt x="19039" y="0"/>
                </a:moveTo>
                <a:lnTo>
                  <a:pt x="2561" y="13286"/>
                </a:lnTo>
                <a:lnTo>
                  <a:pt x="0" y="21600"/>
                </a:lnTo>
                <a:lnTo>
                  <a:pt x="21600" y="8314"/>
                </a:lnTo>
                <a:cubicBezTo>
                  <a:pt x="21600" y="8314"/>
                  <a:pt x="19039" y="0"/>
                  <a:pt x="19039" y="0"/>
                </a:cubicBezTo>
                <a:close/>
              </a:path>
            </a:pathLst>
          </a:custGeom>
          <a:solidFill>
            <a:schemeClr val="bg1">
              <a:lumMod val="85000"/>
            </a:schemeClr>
          </a:solidFill>
          <a:ln w="12700" cap="flat">
            <a:noFill/>
            <a:miter lim="400000"/>
          </a:ln>
          <a:effectLst/>
        </p:spPr>
        <p:txBody>
          <a:bodyPr wrap="square" lIns="38100" tIns="38100" rIns="38100" bIns="38100" numCol="1" anchor="ctr">
            <a:noAutofit/>
          </a:bodyPr>
          <a:lstStyle/>
          <a:p>
            <a:pPr algn="ctr">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lang="en-US" sz="1200" dirty="0">
              <a:solidFill>
                <a:schemeClr val="bg1"/>
              </a:solidFill>
              <a:latin typeface="Arial"/>
              <a:ea typeface="微软雅黑"/>
              <a:cs typeface="Lato Light"/>
              <a:sym typeface="Arial"/>
            </a:endParaRPr>
          </a:p>
        </p:txBody>
      </p:sp>
      <p:sp>
        <p:nvSpPr>
          <p:cNvPr id="16" name="Shape 5168"/>
          <p:cNvSpPr/>
          <p:nvPr/>
        </p:nvSpPr>
        <p:spPr>
          <a:xfrm>
            <a:off x="1205564" y="2740899"/>
            <a:ext cx="2704811" cy="1123412"/>
          </a:xfrm>
          <a:custGeom>
            <a:avLst/>
            <a:gdLst/>
            <a:ahLst/>
            <a:cxnLst>
              <a:cxn ang="0">
                <a:pos x="wd2" y="hd2"/>
              </a:cxn>
              <a:cxn ang="5400000">
                <a:pos x="wd2" y="hd2"/>
              </a:cxn>
              <a:cxn ang="10800000">
                <a:pos x="wd2" y="hd2"/>
              </a:cxn>
              <a:cxn ang="16200000">
                <a:pos x="wd2" y="hd2"/>
              </a:cxn>
            </a:cxnLst>
            <a:rect l="0" t="0" r="r" b="b"/>
            <a:pathLst>
              <a:path w="21600" h="21600" extrusionOk="0">
                <a:moveTo>
                  <a:pt x="19743" y="0"/>
                </a:moveTo>
                <a:lnTo>
                  <a:pt x="1857" y="13286"/>
                </a:lnTo>
                <a:lnTo>
                  <a:pt x="0" y="21600"/>
                </a:lnTo>
                <a:lnTo>
                  <a:pt x="21600" y="8314"/>
                </a:lnTo>
                <a:cubicBezTo>
                  <a:pt x="21600" y="8314"/>
                  <a:pt x="19743" y="0"/>
                  <a:pt x="19743" y="0"/>
                </a:cubicBezTo>
                <a:close/>
              </a:path>
            </a:pathLst>
          </a:custGeom>
          <a:solidFill>
            <a:schemeClr val="bg1">
              <a:lumMod val="85000"/>
            </a:schemeClr>
          </a:solidFill>
          <a:ln w="12700" cap="flat">
            <a:noFill/>
            <a:miter lim="400000"/>
          </a:ln>
          <a:effectLst/>
        </p:spPr>
        <p:txBody>
          <a:bodyPr wrap="square" lIns="38100" tIns="38100" rIns="38100" bIns="38100" numCol="1" anchor="ctr">
            <a:noAutofit/>
          </a:bodyPr>
          <a:lstStyle/>
          <a:p>
            <a:pPr algn="ctr">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lang="en-US" sz="1200" dirty="0">
              <a:solidFill>
                <a:schemeClr val="bg1"/>
              </a:solidFill>
              <a:latin typeface="Arial"/>
              <a:ea typeface="微软雅黑"/>
              <a:cs typeface="Lato Light"/>
              <a:sym typeface="Arial"/>
            </a:endParaRPr>
          </a:p>
        </p:txBody>
      </p:sp>
      <p:sp>
        <p:nvSpPr>
          <p:cNvPr id="17" name="Shape 5169"/>
          <p:cNvSpPr/>
          <p:nvPr/>
        </p:nvSpPr>
        <p:spPr>
          <a:xfrm>
            <a:off x="827584" y="3434599"/>
            <a:ext cx="3448181" cy="1123407"/>
          </a:xfrm>
          <a:custGeom>
            <a:avLst/>
            <a:gdLst/>
            <a:ahLst/>
            <a:cxnLst>
              <a:cxn ang="0">
                <a:pos x="wd2" y="hd2"/>
              </a:cxn>
              <a:cxn ang="5400000">
                <a:pos x="wd2" y="hd2"/>
              </a:cxn>
              <a:cxn ang="10800000">
                <a:pos x="wd2" y="hd2"/>
              </a:cxn>
              <a:cxn ang="16200000">
                <a:pos x="wd2" y="hd2"/>
              </a:cxn>
            </a:cxnLst>
            <a:rect l="0" t="0" r="r" b="b"/>
            <a:pathLst>
              <a:path w="21600" h="21600" extrusionOk="0">
                <a:moveTo>
                  <a:pt x="1457" y="13286"/>
                </a:moveTo>
                <a:lnTo>
                  <a:pt x="0" y="21600"/>
                </a:lnTo>
                <a:lnTo>
                  <a:pt x="21600" y="8314"/>
                </a:lnTo>
                <a:lnTo>
                  <a:pt x="20143" y="0"/>
                </a:lnTo>
                <a:cubicBezTo>
                  <a:pt x="20143" y="0"/>
                  <a:pt x="1457" y="13286"/>
                  <a:pt x="1457" y="13286"/>
                </a:cubicBezTo>
                <a:close/>
              </a:path>
            </a:pathLst>
          </a:custGeom>
          <a:solidFill>
            <a:schemeClr val="bg1">
              <a:lumMod val="85000"/>
            </a:schemeClr>
          </a:solidFill>
          <a:ln w="12700" cap="flat">
            <a:noFill/>
            <a:miter lim="400000"/>
          </a:ln>
          <a:effectLst/>
        </p:spPr>
        <p:txBody>
          <a:bodyPr wrap="square" lIns="38100" tIns="38100" rIns="38100" bIns="38100" numCol="1" anchor="ctr">
            <a:noAutofit/>
          </a:bodyPr>
          <a:lstStyle/>
          <a:p>
            <a:pPr algn="ctr">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lang="en-US" sz="1200" dirty="0">
              <a:solidFill>
                <a:schemeClr val="bg1"/>
              </a:solidFill>
              <a:latin typeface="Arial"/>
              <a:ea typeface="微软雅黑"/>
              <a:cs typeface="Lato Light"/>
              <a:sym typeface="Arial"/>
            </a:endParaRPr>
          </a:p>
        </p:txBody>
      </p:sp>
      <p:grpSp>
        <p:nvGrpSpPr>
          <p:cNvPr id="38" name="组合 37"/>
          <p:cNvGrpSpPr/>
          <p:nvPr/>
        </p:nvGrpSpPr>
        <p:grpSpPr>
          <a:xfrm>
            <a:off x="2313735" y="1108481"/>
            <a:ext cx="857881" cy="735467"/>
            <a:chOff x="2313735" y="1108481"/>
            <a:chExt cx="857881" cy="735467"/>
          </a:xfrm>
        </p:grpSpPr>
        <p:sp>
          <p:nvSpPr>
            <p:cNvPr id="4" name="Shape 5171"/>
            <p:cNvSpPr/>
            <p:nvPr/>
          </p:nvSpPr>
          <p:spPr>
            <a:xfrm>
              <a:off x="2313735" y="1108481"/>
              <a:ext cx="849654" cy="687055"/>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chemeClr val="accent1"/>
            </a:solidFill>
            <a:ln w="12700" cap="flat">
              <a:noFill/>
              <a:miter lim="400000"/>
            </a:ln>
            <a:effectLst/>
          </p:spPr>
          <p:txBody>
            <a:bodyPr wrap="square" lIns="0" tIns="0" rIns="0" bIns="0" numCol="1" anchor="t">
              <a:noAutofit/>
            </a:bodyPr>
            <a:lstStyle/>
            <a:p>
              <a:pPr lvl="0" algn="ctr">
                <a:defRPr>
                  <a:solidFill>
                    <a:srgbClr val="4C4C4C"/>
                  </a:solidFill>
                </a:defRPr>
              </a:pPr>
              <a:endParaRPr lang="en-US" sz="1200" dirty="0">
                <a:solidFill>
                  <a:schemeClr val="bg1"/>
                </a:solidFill>
                <a:latin typeface="Arial"/>
                <a:ea typeface="微软雅黑"/>
                <a:cs typeface="Lato Light"/>
                <a:sym typeface="Arial"/>
              </a:endParaRPr>
            </a:p>
          </p:txBody>
        </p:sp>
        <p:sp>
          <p:nvSpPr>
            <p:cNvPr id="9" name="Shape 5176"/>
            <p:cNvSpPr/>
            <p:nvPr/>
          </p:nvSpPr>
          <p:spPr>
            <a:xfrm>
              <a:off x="2329102" y="1491630"/>
              <a:ext cx="842514" cy="352318"/>
            </a:xfrm>
            <a:prstGeom prst="rect">
              <a:avLst/>
            </a:prstGeom>
            <a:noFill/>
            <a:ln w="12700" cap="flat">
              <a:noFill/>
              <a:miter lim="400000"/>
            </a:ln>
            <a:effectLst/>
          </p:spPr>
          <p:txBody>
            <a:bodyPr wrap="square" lIns="0" tIns="0" rIns="0" bIns="0" numCol="1" anchor="ctr">
              <a:noAutofit/>
            </a:bodyPr>
            <a:lstStyle>
              <a:lvl1pPr defTabSz="584200">
                <a:lnSpc>
                  <a:spcPct val="100000"/>
                </a:lnSpc>
                <a:spcBef>
                  <a:spcPts val="0"/>
                </a:spcBef>
                <a:defRPr sz="1500" cap="all">
                  <a:solidFill>
                    <a:srgbClr val="FFFFFF"/>
                  </a:solidFill>
                  <a:latin typeface="Helvetica Neue"/>
                  <a:ea typeface="Helvetica Neue"/>
                  <a:cs typeface="Helvetica Neue"/>
                  <a:sym typeface="Helvetica Neue"/>
                </a:defRPr>
              </a:lvl1pPr>
            </a:lstStyle>
            <a:p>
              <a:pPr algn="ctr"/>
              <a:r>
                <a:rPr lang="en-US" altLang="zh-CN" sz="900" b="1" dirty="0">
                  <a:solidFill>
                    <a:schemeClr val="bg1"/>
                  </a:solidFill>
                  <a:latin typeface="Arial"/>
                  <a:ea typeface="微软雅黑"/>
                  <a:sym typeface="Arial"/>
                </a:rPr>
                <a:t>Add text</a:t>
              </a:r>
              <a:endParaRPr lang="zh-CN" altLang="en-US" sz="900" b="1" dirty="0">
                <a:solidFill>
                  <a:schemeClr val="bg1"/>
                </a:solidFill>
                <a:latin typeface="Arial"/>
                <a:ea typeface="微软雅黑"/>
                <a:sym typeface="Arial"/>
              </a:endParaRPr>
            </a:p>
          </p:txBody>
        </p:sp>
      </p:grpSp>
      <p:grpSp>
        <p:nvGrpSpPr>
          <p:cNvPr id="37" name="组合 36"/>
          <p:cNvGrpSpPr/>
          <p:nvPr/>
        </p:nvGrpSpPr>
        <p:grpSpPr>
          <a:xfrm>
            <a:off x="1944344" y="2047198"/>
            <a:ext cx="1589745" cy="432411"/>
            <a:chOff x="1944344" y="2047198"/>
            <a:chExt cx="1589745" cy="432411"/>
          </a:xfrm>
        </p:grpSpPr>
        <p:sp>
          <p:nvSpPr>
            <p:cNvPr id="6" name="Shape 5173"/>
            <p:cNvSpPr/>
            <p:nvPr/>
          </p:nvSpPr>
          <p:spPr>
            <a:xfrm>
              <a:off x="1944344" y="2047198"/>
              <a:ext cx="1589745" cy="432411"/>
            </a:xfrm>
            <a:custGeom>
              <a:avLst/>
              <a:gdLst/>
              <a:ahLst/>
              <a:cxnLst>
                <a:cxn ang="0">
                  <a:pos x="wd2" y="hd2"/>
                </a:cxn>
                <a:cxn ang="5400000">
                  <a:pos x="wd2" y="hd2"/>
                </a:cxn>
                <a:cxn ang="10800000">
                  <a:pos x="wd2" y="hd2"/>
                </a:cxn>
                <a:cxn ang="16200000">
                  <a:pos x="wd2" y="hd2"/>
                </a:cxn>
              </a:cxnLst>
              <a:rect l="0" t="0" r="r" b="b"/>
              <a:pathLst>
                <a:path w="21600" h="21600" extrusionOk="0">
                  <a:moveTo>
                    <a:pt x="3160" y="0"/>
                  </a:moveTo>
                  <a:lnTo>
                    <a:pt x="0" y="21600"/>
                  </a:lnTo>
                  <a:lnTo>
                    <a:pt x="21600" y="21600"/>
                  </a:lnTo>
                  <a:lnTo>
                    <a:pt x="18440" y="0"/>
                  </a:lnTo>
                  <a:cubicBezTo>
                    <a:pt x="18440" y="0"/>
                    <a:pt x="3160" y="0"/>
                    <a:pt x="3160" y="0"/>
                  </a:cubicBezTo>
                  <a:close/>
                </a:path>
              </a:pathLst>
            </a:custGeom>
            <a:solidFill>
              <a:schemeClr val="accent1"/>
            </a:solidFill>
            <a:ln w="12700" cap="flat">
              <a:noFill/>
              <a:miter lim="400000"/>
            </a:ln>
            <a:effectLst/>
          </p:spPr>
          <p:txBody>
            <a:bodyPr wrap="square" lIns="38100" tIns="38100" rIns="38100" bIns="38100" numCol="1" anchor="ctr">
              <a:noAutofit/>
            </a:bodyPr>
            <a:lstStyle/>
            <a:p>
              <a:pPr lvl="0" algn="ctr">
                <a:defRPr>
                  <a:solidFill>
                    <a:srgbClr val="4C4C4C"/>
                  </a:solidFill>
                </a:defRPr>
              </a:pPr>
              <a:endParaRPr lang="en-US" sz="1200" dirty="0">
                <a:solidFill>
                  <a:schemeClr val="bg1"/>
                </a:solidFill>
                <a:latin typeface="Arial"/>
                <a:ea typeface="微软雅黑"/>
                <a:cs typeface="Lato Light"/>
                <a:sym typeface="Arial"/>
              </a:endParaRPr>
            </a:p>
          </p:txBody>
        </p:sp>
        <p:sp>
          <p:nvSpPr>
            <p:cNvPr id="10" name="Shape 5177"/>
            <p:cNvSpPr/>
            <p:nvPr/>
          </p:nvSpPr>
          <p:spPr>
            <a:xfrm>
              <a:off x="2051720" y="2087244"/>
              <a:ext cx="1368152" cy="352318"/>
            </a:xfrm>
            <a:prstGeom prst="rect">
              <a:avLst/>
            </a:prstGeom>
            <a:noFill/>
            <a:ln w="12700" cap="flat">
              <a:noFill/>
              <a:miter lim="400000"/>
            </a:ln>
            <a:effectLst/>
          </p:spPr>
          <p:txBody>
            <a:bodyPr wrap="square" lIns="0" tIns="0" rIns="0" bIns="0" numCol="1" anchor="ctr">
              <a:noAutofit/>
            </a:bodyPr>
            <a:lstStyle>
              <a:lvl1pPr defTabSz="584200">
                <a:lnSpc>
                  <a:spcPct val="100000"/>
                </a:lnSpc>
                <a:spcBef>
                  <a:spcPts val="0"/>
                </a:spcBef>
                <a:defRPr sz="1500" cap="all">
                  <a:solidFill>
                    <a:srgbClr val="FFFFFF"/>
                  </a:solidFill>
                  <a:latin typeface="Helvetica Neue"/>
                  <a:ea typeface="Helvetica Neue"/>
                  <a:cs typeface="Helvetica Neue"/>
                  <a:sym typeface="Helvetica Neue"/>
                </a:defRPr>
              </a:lvl1pPr>
            </a:lstStyle>
            <a:p>
              <a:pPr algn="ctr"/>
              <a:r>
                <a:rPr lang="en-US" altLang="zh-CN" sz="1200" b="1" dirty="0">
                  <a:solidFill>
                    <a:schemeClr val="bg1"/>
                  </a:solidFill>
                  <a:latin typeface="Arial"/>
                  <a:ea typeface="微软雅黑"/>
                  <a:sym typeface="Arial"/>
                </a:rPr>
                <a:t>Add text</a:t>
              </a:r>
              <a:endParaRPr lang="zh-CN" altLang="en-US" sz="1200" b="1" dirty="0">
                <a:solidFill>
                  <a:schemeClr val="bg1"/>
                </a:solidFill>
                <a:latin typeface="Arial"/>
                <a:ea typeface="微软雅黑"/>
                <a:sym typeface="Arial"/>
              </a:endParaRPr>
            </a:p>
          </p:txBody>
        </p:sp>
      </p:grpSp>
      <p:grpSp>
        <p:nvGrpSpPr>
          <p:cNvPr id="36" name="组合 35"/>
          <p:cNvGrpSpPr/>
          <p:nvPr/>
        </p:nvGrpSpPr>
        <p:grpSpPr>
          <a:xfrm>
            <a:off x="1574955" y="2740898"/>
            <a:ext cx="2333121" cy="432412"/>
            <a:chOff x="1574955" y="2740898"/>
            <a:chExt cx="2333121" cy="432412"/>
          </a:xfrm>
        </p:grpSpPr>
        <p:sp>
          <p:nvSpPr>
            <p:cNvPr id="5" name="Shape 5172"/>
            <p:cNvSpPr/>
            <p:nvPr/>
          </p:nvSpPr>
          <p:spPr>
            <a:xfrm>
              <a:off x="1574955" y="2740898"/>
              <a:ext cx="2333121" cy="432412"/>
            </a:xfrm>
            <a:custGeom>
              <a:avLst/>
              <a:gdLst/>
              <a:ahLst/>
              <a:cxnLst>
                <a:cxn ang="0">
                  <a:pos x="wd2" y="hd2"/>
                </a:cxn>
                <a:cxn ang="5400000">
                  <a:pos x="wd2" y="hd2"/>
                </a:cxn>
                <a:cxn ang="10800000">
                  <a:pos x="wd2" y="hd2"/>
                </a:cxn>
                <a:cxn ang="16200000">
                  <a:pos x="wd2" y="hd2"/>
                </a:cxn>
              </a:cxnLst>
              <a:rect l="0" t="0" r="r" b="b"/>
              <a:pathLst>
                <a:path w="21600" h="21600" extrusionOk="0">
                  <a:moveTo>
                    <a:pt x="2153" y="0"/>
                  </a:moveTo>
                  <a:lnTo>
                    <a:pt x="0" y="21600"/>
                  </a:lnTo>
                  <a:lnTo>
                    <a:pt x="21600" y="21600"/>
                  </a:lnTo>
                  <a:lnTo>
                    <a:pt x="19447" y="0"/>
                  </a:lnTo>
                  <a:cubicBezTo>
                    <a:pt x="19447" y="0"/>
                    <a:pt x="2153" y="0"/>
                    <a:pt x="2153" y="0"/>
                  </a:cubicBezTo>
                  <a:close/>
                </a:path>
              </a:pathLst>
            </a:custGeom>
            <a:solidFill>
              <a:schemeClr val="accent1"/>
            </a:solidFill>
            <a:ln w="12700" cap="flat">
              <a:noFill/>
              <a:miter lim="400000"/>
            </a:ln>
            <a:effectLst/>
          </p:spPr>
          <p:txBody>
            <a:bodyPr wrap="square" lIns="38100" tIns="38100" rIns="38100" bIns="38100" numCol="1" anchor="ctr">
              <a:noAutofit/>
            </a:bodyPr>
            <a:lstStyle/>
            <a:p>
              <a:pPr lvl="0" algn="ctr">
                <a:defRPr>
                  <a:solidFill>
                    <a:srgbClr val="4C4C4C"/>
                  </a:solidFill>
                </a:defRPr>
              </a:pPr>
              <a:endParaRPr lang="en-US" sz="1200" dirty="0">
                <a:solidFill>
                  <a:schemeClr val="bg1"/>
                </a:solidFill>
                <a:latin typeface="Arial"/>
                <a:ea typeface="微软雅黑"/>
                <a:cs typeface="Lato Light"/>
                <a:sym typeface="Arial"/>
              </a:endParaRPr>
            </a:p>
          </p:txBody>
        </p:sp>
        <p:sp>
          <p:nvSpPr>
            <p:cNvPr id="11" name="Shape 5178"/>
            <p:cNvSpPr/>
            <p:nvPr/>
          </p:nvSpPr>
          <p:spPr>
            <a:xfrm>
              <a:off x="1815028" y="2780945"/>
              <a:ext cx="1849246" cy="352318"/>
            </a:xfrm>
            <a:prstGeom prst="rect">
              <a:avLst/>
            </a:prstGeom>
            <a:noFill/>
            <a:ln w="12700" cap="flat">
              <a:noFill/>
              <a:miter lim="400000"/>
            </a:ln>
            <a:effectLst/>
          </p:spPr>
          <p:txBody>
            <a:bodyPr wrap="square" lIns="0" tIns="0" rIns="0" bIns="0" numCol="1" anchor="ctr">
              <a:noAutofit/>
            </a:bodyPr>
            <a:lstStyle>
              <a:lvl1pPr defTabSz="584200">
                <a:lnSpc>
                  <a:spcPct val="100000"/>
                </a:lnSpc>
                <a:spcBef>
                  <a:spcPts val="0"/>
                </a:spcBef>
                <a:defRPr sz="1500" cap="all">
                  <a:solidFill>
                    <a:srgbClr val="FFFFFF"/>
                  </a:solidFill>
                  <a:latin typeface="Helvetica Neue"/>
                  <a:ea typeface="Helvetica Neue"/>
                  <a:cs typeface="Helvetica Neue"/>
                  <a:sym typeface="Helvetica Neue"/>
                </a:defRPr>
              </a:lvl1pPr>
            </a:lstStyle>
            <a:p>
              <a:pPr algn="ctr"/>
              <a:r>
                <a:rPr lang="en-US" altLang="zh-CN" sz="1200" b="1" dirty="0">
                  <a:solidFill>
                    <a:schemeClr val="bg1"/>
                  </a:solidFill>
                  <a:latin typeface="Arial"/>
                  <a:ea typeface="微软雅黑"/>
                  <a:sym typeface="Arial"/>
                </a:rPr>
                <a:t>Add title text</a:t>
              </a:r>
              <a:endParaRPr lang="zh-CN" altLang="en-US" sz="1200" b="1" dirty="0">
                <a:solidFill>
                  <a:schemeClr val="bg1"/>
                </a:solidFill>
                <a:latin typeface="Arial"/>
                <a:ea typeface="微软雅黑"/>
                <a:sym typeface="Arial"/>
              </a:endParaRPr>
            </a:p>
          </p:txBody>
        </p:sp>
      </p:grpSp>
      <p:grpSp>
        <p:nvGrpSpPr>
          <p:cNvPr id="35" name="组合 34"/>
          <p:cNvGrpSpPr/>
          <p:nvPr/>
        </p:nvGrpSpPr>
        <p:grpSpPr>
          <a:xfrm>
            <a:off x="1205565" y="3434598"/>
            <a:ext cx="3076490" cy="432407"/>
            <a:chOff x="1205565" y="3434598"/>
            <a:chExt cx="3076490" cy="432407"/>
          </a:xfrm>
        </p:grpSpPr>
        <p:sp>
          <p:nvSpPr>
            <p:cNvPr id="7" name="Shape 5174"/>
            <p:cNvSpPr/>
            <p:nvPr/>
          </p:nvSpPr>
          <p:spPr>
            <a:xfrm>
              <a:off x="1205565" y="3434598"/>
              <a:ext cx="3076490" cy="432407"/>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19967" y="0"/>
                  </a:lnTo>
                  <a:lnTo>
                    <a:pt x="1633" y="0"/>
                  </a:lnTo>
                  <a:lnTo>
                    <a:pt x="0" y="21600"/>
                  </a:lnTo>
                  <a:cubicBezTo>
                    <a:pt x="0" y="21600"/>
                    <a:pt x="21600" y="21600"/>
                    <a:pt x="21600" y="21600"/>
                  </a:cubicBezTo>
                  <a:close/>
                </a:path>
              </a:pathLst>
            </a:custGeom>
            <a:solidFill>
              <a:schemeClr val="accent1"/>
            </a:solidFill>
            <a:ln w="12700" cap="flat">
              <a:noFill/>
              <a:miter lim="400000"/>
            </a:ln>
            <a:effectLst/>
          </p:spPr>
          <p:txBody>
            <a:bodyPr wrap="square" lIns="38100" tIns="38100" rIns="38100" bIns="38100" numCol="1" anchor="ctr">
              <a:noAutofit/>
            </a:bodyPr>
            <a:lstStyle/>
            <a:p>
              <a:pPr lvl="0" algn="ctr">
                <a:defRPr>
                  <a:solidFill>
                    <a:srgbClr val="4C4C4C"/>
                  </a:solidFill>
                </a:defRPr>
              </a:pPr>
              <a:endParaRPr lang="en-US" sz="1200" dirty="0">
                <a:solidFill>
                  <a:schemeClr val="bg1"/>
                </a:solidFill>
                <a:latin typeface="Arial"/>
                <a:ea typeface="微软雅黑"/>
                <a:cs typeface="Lato Light"/>
                <a:sym typeface="Arial"/>
              </a:endParaRPr>
            </a:p>
          </p:txBody>
        </p:sp>
        <p:sp>
          <p:nvSpPr>
            <p:cNvPr id="12" name="Shape 5179"/>
            <p:cNvSpPr/>
            <p:nvPr/>
          </p:nvSpPr>
          <p:spPr>
            <a:xfrm>
              <a:off x="1422332" y="3474643"/>
              <a:ext cx="2634639" cy="352318"/>
            </a:xfrm>
            <a:prstGeom prst="rect">
              <a:avLst/>
            </a:prstGeom>
            <a:noFill/>
            <a:ln w="12700" cap="flat">
              <a:noFill/>
              <a:miter lim="400000"/>
            </a:ln>
            <a:effectLst/>
          </p:spPr>
          <p:txBody>
            <a:bodyPr wrap="square" lIns="0" tIns="0" rIns="0" bIns="0" numCol="1" anchor="ctr">
              <a:noAutofit/>
            </a:bodyPr>
            <a:lstStyle>
              <a:lvl1pPr defTabSz="584200">
                <a:lnSpc>
                  <a:spcPct val="100000"/>
                </a:lnSpc>
                <a:spcBef>
                  <a:spcPts val="0"/>
                </a:spcBef>
                <a:defRPr sz="1500" cap="all">
                  <a:solidFill>
                    <a:srgbClr val="FFFFFF"/>
                  </a:solidFill>
                  <a:latin typeface="Helvetica Neue"/>
                  <a:ea typeface="Helvetica Neue"/>
                  <a:cs typeface="Helvetica Neue"/>
                  <a:sym typeface="Helvetica Neue"/>
                </a:defRPr>
              </a:lvl1pPr>
            </a:lstStyle>
            <a:p>
              <a:pPr algn="ctr"/>
              <a:r>
                <a:rPr lang="en-US" altLang="zh-CN" sz="1400" b="1" dirty="0">
                  <a:solidFill>
                    <a:schemeClr val="bg1"/>
                  </a:solidFill>
                  <a:latin typeface="Arial"/>
                  <a:ea typeface="微软雅黑"/>
                  <a:sym typeface="Arial"/>
                </a:rPr>
                <a:t>Add title text</a:t>
              </a:r>
              <a:endParaRPr lang="zh-CN" altLang="en-US" sz="1400" b="1" dirty="0">
                <a:solidFill>
                  <a:schemeClr val="bg1"/>
                </a:solidFill>
                <a:latin typeface="Arial"/>
                <a:ea typeface="微软雅黑"/>
                <a:sym typeface="Arial"/>
              </a:endParaRPr>
            </a:p>
          </p:txBody>
        </p:sp>
      </p:grpSp>
      <p:grpSp>
        <p:nvGrpSpPr>
          <p:cNvPr id="33" name="组合 32"/>
          <p:cNvGrpSpPr/>
          <p:nvPr/>
        </p:nvGrpSpPr>
        <p:grpSpPr>
          <a:xfrm>
            <a:off x="827585" y="4118665"/>
            <a:ext cx="3819870" cy="432407"/>
            <a:chOff x="827585" y="4118665"/>
            <a:chExt cx="3819870" cy="432407"/>
          </a:xfrm>
        </p:grpSpPr>
        <p:sp>
          <p:nvSpPr>
            <p:cNvPr id="8" name="Shape 5175"/>
            <p:cNvSpPr/>
            <p:nvPr/>
          </p:nvSpPr>
          <p:spPr>
            <a:xfrm>
              <a:off x="827585" y="4118665"/>
              <a:ext cx="3819870" cy="432407"/>
            </a:xfrm>
            <a:custGeom>
              <a:avLst/>
              <a:gdLst/>
              <a:ahLst/>
              <a:cxnLst>
                <a:cxn ang="0">
                  <a:pos x="wd2" y="hd2"/>
                </a:cxn>
                <a:cxn ang="5400000">
                  <a:pos x="wd2" y="hd2"/>
                </a:cxn>
                <a:cxn ang="10800000">
                  <a:pos x="wd2" y="hd2"/>
                </a:cxn>
                <a:cxn ang="16200000">
                  <a:pos x="wd2" y="hd2"/>
                </a:cxn>
              </a:cxnLst>
              <a:rect l="0" t="0" r="r" b="b"/>
              <a:pathLst>
                <a:path w="21600" h="21600" extrusionOk="0">
                  <a:moveTo>
                    <a:pt x="1315" y="0"/>
                  </a:moveTo>
                  <a:lnTo>
                    <a:pt x="0" y="21600"/>
                  </a:lnTo>
                  <a:lnTo>
                    <a:pt x="21600" y="21600"/>
                  </a:lnTo>
                  <a:lnTo>
                    <a:pt x="20285" y="0"/>
                  </a:lnTo>
                  <a:cubicBezTo>
                    <a:pt x="20285" y="0"/>
                    <a:pt x="1315" y="0"/>
                    <a:pt x="1315" y="0"/>
                  </a:cubicBezTo>
                  <a:close/>
                </a:path>
              </a:pathLst>
            </a:custGeom>
            <a:solidFill>
              <a:schemeClr val="accent1"/>
            </a:solidFill>
            <a:ln w="12700" cap="flat">
              <a:noFill/>
              <a:miter lim="400000"/>
            </a:ln>
            <a:effectLst/>
          </p:spPr>
          <p:txBody>
            <a:bodyPr wrap="square" lIns="38100" tIns="38100" rIns="38100" bIns="38100" numCol="1" anchor="ctr">
              <a:noAutofit/>
            </a:bodyPr>
            <a:lstStyle/>
            <a:p>
              <a:pPr lvl="0" algn="ctr">
                <a:defRPr>
                  <a:solidFill>
                    <a:srgbClr val="4C4C4C"/>
                  </a:solidFill>
                </a:defRPr>
              </a:pPr>
              <a:endParaRPr lang="en-US" sz="1200" dirty="0">
                <a:solidFill>
                  <a:schemeClr val="bg1"/>
                </a:solidFill>
                <a:latin typeface="Arial"/>
                <a:ea typeface="微软雅黑"/>
                <a:cs typeface="Lato Light"/>
                <a:sym typeface="Arial"/>
              </a:endParaRPr>
            </a:p>
          </p:txBody>
        </p:sp>
        <p:sp>
          <p:nvSpPr>
            <p:cNvPr id="13" name="Shape 5180"/>
            <p:cNvSpPr/>
            <p:nvPr/>
          </p:nvSpPr>
          <p:spPr>
            <a:xfrm>
              <a:off x="1072475" y="4158709"/>
              <a:ext cx="3334354" cy="352318"/>
            </a:xfrm>
            <a:prstGeom prst="rect">
              <a:avLst/>
            </a:prstGeom>
            <a:noFill/>
            <a:ln w="12700" cap="flat">
              <a:noFill/>
              <a:miter lim="400000"/>
            </a:ln>
            <a:effectLst/>
          </p:spPr>
          <p:txBody>
            <a:bodyPr wrap="square" lIns="0" tIns="0" rIns="0" bIns="0" numCol="1" anchor="ctr">
              <a:noAutofit/>
            </a:bodyPr>
            <a:lstStyle>
              <a:lvl1pPr defTabSz="584200">
                <a:lnSpc>
                  <a:spcPct val="100000"/>
                </a:lnSpc>
                <a:spcBef>
                  <a:spcPts val="0"/>
                </a:spcBef>
                <a:defRPr sz="1500" cap="all">
                  <a:solidFill>
                    <a:srgbClr val="FFFFFF"/>
                  </a:solidFill>
                  <a:latin typeface="Helvetica Neue"/>
                  <a:ea typeface="Helvetica Neue"/>
                  <a:cs typeface="Helvetica Neue"/>
                  <a:sym typeface="Helvetica Neue"/>
                </a:defRPr>
              </a:lvl1pPr>
            </a:lstStyle>
            <a:p>
              <a:pPr algn="ctr"/>
              <a:r>
                <a:rPr lang="en-US" altLang="zh-CN" sz="1600" b="1" dirty="0">
                  <a:solidFill>
                    <a:schemeClr val="bg1"/>
                  </a:solidFill>
                  <a:latin typeface="Arial"/>
                  <a:ea typeface="微软雅黑"/>
                  <a:sym typeface="Arial"/>
                </a:rPr>
                <a:t>Add title text</a:t>
              </a:r>
              <a:endParaRPr lang="zh-CN" altLang="en-US" sz="1600" b="1" dirty="0">
                <a:solidFill>
                  <a:schemeClr val="bg1"/>
                </a:solidFill>
                <a:latin typeface="Arial"/>
                <a:ea typeface="微软雅黑"/>
                <a:sym typeface="Arial"/>
              </a:endParaRPr>
            </a:p>
          </p:txBody>
        </p:sp>
      </p:grpSp>
      <p:sp>
        <p:nvSpPr>
          <p:cNvPr id="18" name="Round Same Side Corner Rectangle 67"/>
          <p:cNvSpPr/>
          <p:nvPr/>
        </p:nvSpPr>
        <p:spPr>
          <a:xfrm rot="10800000" flipH="1">
            <a:off x="5091212" y="1121919"/>
            <a:ext cx="49903" cy="514044"/>
          </a:xfrm>
          <a:prstGeom prst="round2SameRect">
            <a:avLst>
              <a:gd name="adj1" fmla="val 50000"/>
              <a:gd name="adj2"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82282" tIns="41141" rIns="82282" bIns="41141" rtlCol="0" anchor="ctr"/>
          <a:lstStyle/>
          <a:p>
            <a:pPr algn="ctr"/>
            <a:endParaRPr lang="bg-BG" dirty="0">
              <a:latin typeface="Arial"/>
              <a:ea typeface="微软雅黑"/>
              <a:sym typeface="Arial"/>
            </a:endParaRPr>
          </a:p>
        </p:txBody>
      </p:sp>
      <p:sp>
        <p:nvSpPr>
          <p:cNvPr id="19" name="Round Same Side Corner Rectangle 68"/>
          <p:cNvSpPr/>
          <p:nvPr/>
        </p:nvSpPr>
        <p:spPr>
          <a:xfrm rot="10800000" flipH="1">
            <a:off x="5089572" y="1903209"/>
            <a:ext cx="49903" cy="514044"/>
          </a:xfrm>
          <a:prstGeom prst="round2SameRect">
            <a:avLst>
              <a:gd name="adj1" fmla="val 50000"/>
              <a:gd name="adj2"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82282" tIns="41141" rIns="82282" bIns="41141" rtlCol="0" anchor="ctr"/>
          <a:lstStyle/>
          <a:p>
            <a:pPr algn="ctr"/>
            <a:endParaRPr lang="bg-BG" dirty="0">
              <a:latin typeface="Arial"/>
              <a:ea typeface="微软雅黑"/>
              <a:sym typeface="Arial"/>
            </a:endParaRPr>
          </a:p>
        </p:txBody>
      </p:sp>
      <p:sp>
        <p:nvSpPr>
          <p:cNvPr id="20" name="Round Same Side Corner Rectangle 69"/>
          <p:cNvSpPr/>
          <p:nvPr/>
        </p:nvSpPr>
        <p:spPr>
          <a:xfrm rot="10800000" flipH="1">
            <a:off x="5091212" y="2613341"/>
            <a:ext cx="49903" cy="514044"/>
          </a:xfrm>
          <a:prstGeom prst="round2SameRect">
            <a:avLst>
              <a:gd name="adj1" fmla="val 50000"/>
              <a:gd name="adj2"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82282" tIns="41141" rIns="82282" bIns="41141" rtlCol="0" anchor="ctr"/>
          <a:lstStyle/>
          <a:p>
            <a:pPr algn="ctr"/>
            <a:endParaRPr lang="bg-BG" dirty="0">
              <a:latin typeface="Arial"/>
              <a:ea typeface="微软雅黑"/>
              <a:sym typeface="Arial"/>
            </a:endParaRPr>
          </a:p>
        </p:txBody>
      </p:sp>
      <p:grpSp>
        <p:nvGrpSpPr>
          <p:cNvPr id="39" name="组合 38"/>
          <p:cNvGrpSpPr/>
          <p:nvPr/>
        </p:nvGrpSpPr>
        <p:grpSpPr>
          <a:xfrm>
            <a:off x="5228512" y="1109269"/>
            <a:ext cx="2871880" cy="582144"/>
            <a:chOff x="5228512" y="1109269"/>
            <a:chExt cx="2871880" cy="582144"/>
          </a:xfrm>
        </p:grpSpPr>
        <p:sp>
          <p:nvSpPr>
            <p:cNvPr id="21" name="TextBox 20"/>
            <p:cNvSpPr txBox="1"/>
            <p:nvPr/>
          </p:nvSpPr>
          <p:spPr>
            <a:xfrm>
              <a:off x="5228512" y="1303102"/>
              <a:ext cx="2871880" cy="388311"/>
            </a:xfrm>
            <a:prstGeom prst="rect">
              <a:avLst/>
            </a:prstGeom>
            <a:noFill/>
          </p:spPr>
          <p:txBody>
            <a:bodyPr wrap="square" lIns="34290" tIns="17145" rIns="34290" bIns="17145" rtlCol="0">
              <a:spAutoFit/>
            </a:bodyPr>
            <a:lstStyle/>
            <a:p>
              <a:pPr algn="just">
                <a:lnSpc>
                  <a:spcPct val="120000"/>
                </a:lnSpc>
              </a:pPr>
              <a:r>
                <a:rPr lang="en-US" altLang="zh-CN" sz="1000" dirty="0">
                  <a:solidFill>
                    <a:schemeClr val="tx1">
                      <a:lumMod val="75000"/>
                      <a:lumOff val="25000"/>
                    </a:schemeClr>
                  </a:solidFill>
                  <a:latin typeface="Arial"/>
                  <a:ea typeface="微软雅黑"/>
                  <a:sym typeface="Arial"/>
                </a:rPr>
                <a:t>Click here to add content, content to match the title. </a:t>
              </a:r>
            </a:p>
          </p:txBody>
        </p:sp>
        <p:sp>
          <p:nvSpPr>
            <p:cNvPr id="22" name="Rectangle 71"/>
            <p:cNvSpPr/>
            <p:nvPr/>
          </p:nvSpPr>
          <p:spPr>
            <a:xfrm>
              <a:off x="5228513" y="1109269"/>
              <a:ext cx="1002197" cy="219291"/>
            </a:xfrm>
            <a:prstGeom prst="rect">
              <a:avLst/>
            </a:prstGeom>
          </p:spPr>
          <p:txBody>
            <a:bodyPr wrap="none" lIns="34290" tIns="17145" rIns="34290" bIns="17145">
              <a:spAutoFit/>
            </a:bodyPr>
            <a:lstStyle/>
            <a:p>
              <a:r>
                <a:rPr lang="en-US" altLang="zh-CN" sz="1200" b="1" dirty="0">
                  <a:solidFill>
                    <a:schemeClr val="accent1"/>
                  </a:solidFill>
                  <a:latin typeface="Arial"/>
                  <a:ea typeface="微软雅黑"/>
                  <a:sym typeface="Arial"/>
                </a:rPr>
                <a:t>Add title text</a:t>
              </a:r>
              <a:endParaRPr lang="zh-CN" altLang="en-US" sz="1200" b="1" dirty="0">
                <a:solidFill>
                  <a:schemeClr val="accent1"/>
                </a:solidFill>
                <a:latin typeface="Arial"/>
                <a:ea typeface="微软雅黑"/>
                <a:sym typeface="Arial"/>
              </a:endParaRPr>
            </a:p>
          </p:txBody>
        </p:sp>
      </p:grpSp>
      <p:grpSp>
        <p:nvGrpSpPr>
          <p:cNvPr id="40" name="组合 39"/>
          <p:cNvGrpSpPr/>
          <p:nvPr/>
        </p:nvGrpSpPr>
        <p:grpSpPr>
          <a:xfrm>
            <a:off x="5228512" y="1869180"/>
            <a:ext cx="2871880" cy="582143"/>
            <a:chOff x="5228512" y="1869180"/>
            <a:chExt cx="2871880" cy="582143"/>
          </a:xfrm>
        </p:grpSpPr>
        <p:sp>
          <p:nvSpPr>
            <p:cNvPr id="23" name="TextBox 22"/>
            <p:cNvSpPr txBox="1"/>
            <p:nvPr/>
          </p:nvSpPr>
          <p:spPr>
            <a:xfrm>
              <a:off x="5228512" y="2063012"/>
              <a:ext cx="2871880" cy="388311"/>
            </a:xfrm>
            <a:prstGeom prst="rect">
              <a:avLst/>
            </a:prstGeom>
            <a:noFill/>
          </p:spPr>
          <p:txBody>
            <a:bodyPr wrap="square" lIns="34290" tIns="17145" rIns="34290" bIns="17145" rtlCol="0">
              <a:spAutoFit/>
            </a:bodyPr>
            <a:lstStyle/>
            <a:p>
              <a:pPr algn="just">
                <a:lnSpc>
                  <a:spcPct val="120000"/>
                </a:lnSpc>
              </a:pPr>
              <a:r>
                <a:rPr lang="en-US" altLang="zh-CN" sz="1000" dirty="0">
                  <a:solidFill>
                    <a:schemeClr val="tx1">
                      <a:lumMod val="75000"/>
                      <a:lumOff val="25000"/>
                    </a:schemeClr>
                  </a:solidFill>
                  <a:latin typeface="Arial"/>
                  <a:ea typeface="微软雅黑"/>
                  <a:sym typeface="Arial"/>
                </a:rPr>
                <a:t>Click here to add content, content to match the title. </a:t>
              </a:r>
            </a:p>
          </p:txBody>
        </p:sp>
        <p:sp>
          <p:nvSpPr>
            <p:cNvPr id="24" name="Rectangle 73"/>
            <p:cNvSpPr/>
            <p:nvPr/>
          </p:nvSpPr>
          <p:spPr>
            <a:xfrm>
              <a:off x="5228513" y="1869180"/>
              <a:ext cx="1002197" cy="219291"/>
            </a:xfrm>
            <a:prstGeom prst="rect">
              <a:avLst/>
            </a:prstGeom>
          </p:spPr>
          <p:txBody>
            <a:bodyPr wrap="none" lIns="34290" tIns="17145" rIns="34290" bIns="17145">
              <a:spAutoFit/>
            </a:bodyPr>
            <a:lstStyle/>
            <a:p>
              <a:r>
                <a:rPr lang="en-US" altLang="zh-CN" sz="1200" b="1" dirty="0">
                  <a:solidFill>
                    <a:schemeClr val="accent1"/>
                  </a:solidFill>
                  <a:latin typeface="Arial"/>
                  <a:ea typeface="微软雅黑"/>
                  <a:sym typeface="Arial"/>
                </a:rPr>
                <a:t>Add title text</a:t>
              </a:r>
              <a:endParaRPr lang="zh-CN" altLang="en-US" sz="1200" b="1" dirty="0">
                <a:solidFill>
                  <a:schemeClr val="accent1"/>
                </a:solidFill>
                <a:latin typeface="Arial"/>
                <a:ea typeface="微软雅黑"/>
                <a:sym typeface="Arial"/>
              </a:endParaRPr>
            </a:p>
          </p:txBody>
        </p:sp>
      </p:grpSp>
      <p:grpSp>
        <p:nvGrpSpPr>
          <p:cNvPr id="41" name="组合 40"/>
          <p:cNvGrpSpPr/>
          <p:nvPr/>
        </p:nvGrpSpPr>
        <p:grpSpPr>
          <a:xfrm>
            <a:off x="5228512" y="2629091"/>
            <a:ext cx="2871880" cy="582144"/>
            <a:chOff x="5228512" y="2629091"/>
            <a:chExt cx="2871880" cy="582144"/>
          </a:xfrm>
        </p:grpSpPr>
        <p:sp>
          <p:nvSpPr>
            <p:cNvPr id="25" name="TextBox 24"/>
            <p:cNvSpPr txBox="1"/>
            <p:nvPr/>
          </p:nvSpPr>
          <p:spPr>
            <a:xfrm>
              <a:off x="5228512" y="2822924"/>
              <a:ext cx="2871880" cy="388311"/>
            </a:xfrm>
            <a:prstGeom prst="rect">
              <a:avLst/>
            </a:prstGeom>
            <a:noFill/>
          </p:spPr>
          <p:txBody>
            <a:bodyPr wrap="square" lIns="34290" tIns="17145" rIns="34290" bIns="17145" rtlCol="0">
              <a:spAutoFit/>
            </a:bodyPr>
            <a:lstStyle/>
            <a:p>
              <a:pPr algn="just">
                <a:lnSpc>
                  <a:spcPct val="120000"/>
                </a:lnSpc>
              </a:pPr>
              <a:r>
                <a:rPr lang="en-US" altLang="zh-CN" sz="1000" dirty="0">
                  <a:solidFill>
                    <a:schemeClr val="tx1">
                      <a:lumMod val="75000"/>
                      <a:lumOff val="25000"/>
                    </a:schemeClr>
                  </a:solidFill>
                  <a:latin typeface="Arial"/>
                  <a:ea typeface="微软雅黑"/>
                  <a:sym typeface="Arial"/>
                </a:rPr>
                <a:t>Click here to add content, content to match the title. </a:t>
              </a:r>
            </a:p>
          </p:txBody>
        </p:sp>
        <p:sp>
          <p:nvSpPr>
            <p:cNvPr id="26" name="Rectangle 75"/>
            <p:cNvSpPr/>
            <p:nvPr/>
          </p:nvSpPr>
          <p:spPr>
            <a:xfrm>
              <a:off x="5228513" y="2629091"/>
              <a:ext cx="1002197" cy="219291"/>
            </a:xfrm>
            <a:prstGeom prst="rect">
              <a:avLst/>
            </a:prstGeom>
          </p:spPr>
          <p:txBody>
            <a:bodyPr wrap="none" lIns="34290" tIns="17145" rIns="34290" bIns="17145">
              <a:spAutoFit/>
            </a:bodyPr>
            <a:lstStyle/>
            <a:p>
              <a:r>
                <a:rPr lang="en-US" altLang="zh-CN" sz="1200" b="1" dirty="0">
                  <a:solidFill>
                    <a:schemeClr val="accent1"/>
                  </a:solidFill>
                  <a:latin typeface="Arial"/>
                  <a:ea typeface="微软雅黑"/>
                  <a:sym typeface="Arial"/>
                </a:rPr>
                <a:t>Add title text</a:t>
              </a:r>
              <a:endParaRPr lang="zh-CN" altLang="en-US" sz="1200" b="1" dirty="0">
                <a:solidFill>
                  <a:schemeClr val="accent1"/>
                </a:solidFill>
                <a:latin typeface="Arial"/>
                <a:ea typeface="微软雅黑"/>
                <a:sym typeface="Arial"/>
              </a:endParaRPr>
            </a:p>
          </p:txBody>
        </p:sp>
      </p:grpSp>
      <p:sp>
        <p:nvSpPr>
          <p:cNvPr id="27" name="Round Same Side Corner Rectangle 76"/>
          <p:cNvSpPr/>
          <p:nvPr/>
        </p:nvSpPr>
        <p:spPr>
          <a:xfrm rot="10800000" flipH="1">
            <a:off x="5089572" y="3333829"/>
            <a:ext cx="49903" cy="514044"/>
          </a:xfrm>
          <a:prstGeom prst="round2SameRect">
            <a:avLst>
              <a:gd name="adj1" fmla="val 50000"/>
              <a:gd name="adj2"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82282" tIns="41141" rIns="82282" bIns="41141" rtlCol="0" anchor="ctr"/>
          <a:lstStyle/>
          <a:p>
            <a:pPr algn="ctr"/>
            <a:endParaRPr lang="bg-BG" dirty="0">
              <a:latin typeface="Arial"/>
              <a:ea typeface="微软雅黑"/>
              <a:sym typeface="Arial"/>
            </a:endParaRPr>
          </a:p>
        </p:txBody>
      </p:sp>
      <p:sp>
        <p:nvSpPr>
          <p:cNvPr id="28" name="Round Same Side Corner Rectangle 77"/>
          <p:cNvSpPr/>
          <p:nvPr/>
        </p:nvSpPr>
        <p:spPr>
          <a:xfrm rot="10800000" flipH="1">
            <a:off x="5091212" y="4043961"/>
            <a:ext cx="49903" cy="514044"/>
          </a:xfrm>
          <a:prstGeom prst="round2SameRect">
            <a:avLst>
              <a:gd name="adj1" fmla="val 50000"/>
              <a:gd name="adj2"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82282" tIns="41141" rIns="82282" bIns="41141" rtlCol="0" anchor="ctr"/>
          <a:lstStyle/>
          <a:p>
            <a:pPr algn="ctr"/>
            <a:endParaRPr lang="bg-BG" dirty="0">
              <a:latin typeface="Arial"/>
              <a:ea typeface="微软雅黑"/>
              <a:sym typeface="Arial"/>
            </a:endParaRPr>
          </a:p>
        </p:txBody>
      </p:sp>
      <p:grpSp>
        <p:nvGrpSpPr>
          <p:cNvPr id="42" name="组合 41"/>
          <p:cNvGrpSpPr/>
          <p:nvPr/>
        </p:nvGrpSpPr>
        <p:grpSpPr>
          <a:xfrm>
            <a:off x="5228512" y="3299800"/>
            <a:ext cx="2871880" cy="582144"/>
            <a:chOff x="5228512" y="3299800"/>
            <a:chExt cx="2871880" cy="582144"/>
          </a:xfrm>
        </p:grpSpPr>
        <p:sp>
          <p:nvSpPr>
            <p:cNvPr id="29" name="TextBox 28"/>
            <p:cNvSpPr txBox="1"/>
            <p:nvPr/>
          </p:nvSpPr>
          <p:spPr>
            <a:xfrm>
              <a:off x="5228512" y="3493633"/>
              <a:ext cx="2871880" cy="388311"/>
            </a:xfrm>
            <a:prstGeom prst="rect">
              <a:avLst/>
            </a:prstGeom>
            <a:noFill/>
          </p:spPr>
          <p:txBody>
            <a:bodyPr wrap="square" lIns="34290" tIns="17145" rIns="34290" bIns="17145" rtlCol="0">
              <a:spAutoFit/>
            </a:bodyPr>
            <a:lstStyle/>
            <a:p>
              <a:pPr algn="just">
                <a:lnSpc>
                  <a:spcPct val="120000"/>
                </a:lnSpc>
              </a:pPr>
              <a:r>
                <a:rPr lang="en-US" altLang="zh-CN" sz="1000" dirty="0">
                  <a:solidFill>
                    <a:schemeClr val="tx1">
                      <a:lumMod val="75000"/>
                      <a:lumOff val="25000"/>
                    </a:schemeClr>
                  </a:solidFill>
                  <a:latin typeface="Arial"/>
                  <a:ea typeface="微软雅黑"/>
                  <a:sym typeface="Arial"/>
                </a:rPr>
                <a:t>Click here to add content, content to match the title. </a:t>
              </a:r>
            </a:p>
          </p:txBody>
        </p:sp>
        <p:sp>
          <p:nvSpPr>
            <p:cNvPr id="30" name="Rectangle 79"/>
            <p:cNvSpPr/>
            <p:nvPr/>
          </p:nvSpPr>
          <p:spPr>
            <a:xfrm>
              <a:off x="5228513" y="3299800"/>
              <a:ext cx="1002197" cy="219291"/>
            </a:xfrm>
            <a:prstGeom prst="rect">
              <a:avLst/>
            </a:prstGeom>
          </p:spPr>
          <p:txBody>
            <a:bodyPr wrap="none" lIns="34290" tIns="17145" rIns="34290" bIns="17145">
              <a:spAutoFit/>
            </a:bodyPr>
            <a:lstStyle/>
            <a:p>
              <a:r>
                <a:rPr lang="en-US" altLang="zh-CN" sz="1200" b="1" dirty="0">
                  <a:solidFill>
                    <a:schemeClr val="accent1"/>
                  </a:solidFill>
                  <a:latin typeface="Arial"/>
                  <a:ea typeface="微软雅黑"/>
                  <a:sym typeface="Arial"/>
                </a:rPr>
                <a:t>Add title text</a:t>
              </a:r>
              <a:endParaRPr lang="zh-CN" altLang="en-US" sz="1200" b="1" dirty="0">
                <a:solidFill>
                  <a:schemeClr val="accent1"/>
                </a:solidFill>
                <a:latin typeface="Arial"/>
                <a:ea typeface="微软雅黑"/>
                <a:sym typeface="Arial"/>
              </a:endParaRPr>
            </a:p>
          </p:txBody>
        </p:sp>
      </p:grpSp>
      <p:grpSp>
        <p:nvGrpSpPr>
          <p:cNvPr id="43" name="组合 42"/>
          <p:cNvGrpSpPr/>
          <p:nvPr/>
        </p:nvGrpSpPr>
        <p:grpSpPr>
          <a:xfrm>
            <a:off x="5228512" y="4059711"/>
            <a:ext cx="2871880" cy="582144"/>
            <a:chOff x="5228512" y="4059711"/>
            <a:chExt cx="2871880" cy="582144"/>
          </a:xfrm>
        </p:grpSpPr>
        <p:sp>
          <p:nvSpPr>
            <p:cNvPr id="31" name="TextBox 30"/>
            <p:cNvSpPr txBox="1"/>
            <p:nvPr/>
          </p:nvSpPr>
          <p:spPr>
            <a:xfrm>
              <a:off x="5228512" y="4253544"/>
              <a:ext cx="2871880" cy="388311"/>
            </a:xfrm>
            <a:prstGeom prst="rect">
              <a:avLst/>
            </a:prstGeom>
            <a:noFill/>
          </p:spPr>
          <p:txBody>
            <a:bodyPr wrap="square" lIns="34290" tIns="17145" rIns="34290" bIns="17145" rtlCol="0">
              <a:spAutoFit/>
            </a:bodyPr>
            <a:lstStyle/>
            <a:p>
              <a:pPr algn="just">
                <a:lnSpc>
                  <a:spcPct val="120000"/>
                </a:lnSpc>
              </a:pPr>
              <a:r>
                <a:rPr lang="en-US" altLang="zh-CN" sz="1000" dirty="0">
                  <a:solidFill>
                    <a:schemeClr val="tx1">
                      <a:lumMod val="75000"/>
                      <a:lumOff val="25000"/>
                    </a:schemeClr>
                  </a:solidFill>
                  <a:latin typeface="Arial"/>
                  <a:ea typeface="微软雅黑"/>
                  <a:sym typeface="Arial"/>
                </a:rPr>
                <a:t>Click here to add content, content to match the title. </a:t>
              </a:r>
            </a:p>
          </p:txBody>
        </p:sp>
        <p:sp>
          <p:nvSpPr>
            <p:cNvPr id="32" name="Rectangle 81"/>
            <p:cNvSpPr/>
            <p:nvPr/>
          </p:nvSpPr>
          <p:spPr>
            <a:xfrm>
              <a:off x="5228513" y="4059711"/>
              <a:ext cx="1002197" cy="219291"/>
            </a:xfrm>
            <a:prstGeom prst="rect">
              <a:avLst/>
            </a:prstGeom>
          </p:spPr>
          <p:txBody>
            <a:bodyPr wrap="none" lIns="34290" tIns="17145" rIns="34290" bIns="17145">
              <a:spAutoFit/>
            </a:bodyPr>
            <a:lstStyle/>
            <a:p>
              <a:r>
                <a:rPr lang="en-US" altLang="zh-CN" sz="1200" b="1" dirty="0">
                  <a:solidFill>
                    <a:schemeClr val="accent1"/>
                  </a:solidFill>
                  <a:latin typeface="Arial"/>
                  <a:ea typeface="微软雅黑"/>
                  <a:sym typeface="Arial"/>
                </a:rPr>
                <a:t>Add title text</a:t>
              </a:r>
              <a:endParaRPr lang="zh-CN" altLang="en-US" sz="1200" b="1" dirty="0">
                <a:solidFill>
                  <a:schemeClr val="accent1"/>
                </a:solidFill>
                <a:latin typeface="Arial"/>
                <a:ea typeface="微软雅黑"/>
                <a:sym typeface="Arial"/>
              </a:endParaRPr>
            </a:p>
          </p:txBody>
        </p:sp>
      </p:grpSp>
      <p:sp>
        <p:nvSpPr>
          <p:cNvPr id="34" name="Title 1"/>
          <p:cNvSpPr txBox="1"/>
          <p:nvPr/>
        </p:nvSpPr>
        <p:spPr>
          <a:xfrm>
            <a:off x="857880" y="200199"/>
            <a:ext cx="2129944" cy="379477"/>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anose="020B0306030504020204" pitchFamily="34" charset="0"/>
              </a:defRPr>
            </a:lvl1pPr>
          </a:lstStyle>
          <a:p>
            <a:pPr algn="l"/>
            <a:r>
              <a:rPr lang="en-US" altLang="zh-CN" sz="1800" b="1" dirty="0">
                <a:latin typeface="Arial"/>
                <a:ea typeface="微软雅黑"/>
                <a:sym typeface="Arial"/>
              </a:rPr>
              <a:t>Add title text</a:t>
            </a:r>
            <a:endParaRPr lang="en-GB" altLang="zh-CN" sz="1800" b="1" dirty="0">
              <a:latin typeface="Arial"/>
              <a:ea typeface="微软雅黑"/>
              <a:sym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advClick="0" advTm="0"/>
    </mc:Choice>
    <mc:Fallback xmlns="">
      <p:transition spd="slow" advClick="0"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34"/>
                                        </p:tgtEl>
                                        <p:attrNameLst>
                                          <p:attrName>style.visibility</p:attrName>
                                        </p:attrNameLst>
                                      </p:cBhvr>
                                      <p:to>
                                        <p:strVal val="visible"/>
                                      </p:to>
                                    </p:set>
                                    <p:anim calcmode="lin" valueType="num">
                                      <p:cBhvr>
                                        <p:cTn id="7" dur="500" fill="hold"/>
                                        <p:tgtEl>
                                          <p:spTgt spid="34"/>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4"/>
                                        </p:tgtEl>
                                        <p:attrNameLst>
                                          <p:attrName>ppt_y</p:attrName>
                                        </p:attrNameLst>
                                      </p:cBhvr>
                                      <p:tavLst>
                                        <p:tav tm="0">
                                          <p:val>
                                            <p:strVal val="#ppt_y"/>
                                          </p:val>
                                        </p:tav>
                                        <p:tav tm="100000">
                                          <p:val>
                                            <p:strVal val="#ppt_y"/>
                                          </p:val>
                                        </p:tav>
                                      </p:tavLst>
                                    </p:anim>
                                    <p:anim calcmode="lin" valueType="num">
                                      <p:cBhvr>
                                        <p:cTn id="9" dur="500" fill="hold"/>
                                        <p:tgtEl>
                                          <p:spTgt spid="34"/>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4"/>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4"/>
                                        </p:tgtEl>
                                      </p:cBhvr>
                                    </p:animEffect>
                                  </p:childTnLst>
                                </p:cTn>
                              </p:par>
                            </p:childTnLst>
                          </p:cTn>
                        </p:par>
                        <p:par>
                          <p:cTn id="12" fill="hold">
                            <p:stCondLst>
                              <p:cond delay="1050"/>
                            </p:stCondLst>
                            <p:childTnLst>
                              <p:par>
                                <p:cTn id="13" presetID="22" presetClass="entr" presetSubtype="2" fill="hold" nodeType="afterEffect">
                                  <p:stCondLst>
                                    <p:cond delay="0"/>
                                  </p:stCondLst>
                                  <p:childTnLst>
                                    <p:set>
                                      <p:cBhvr>
                                        <p:cTn id="14" dur="1" fill="hold">
                                          <p:stCondLst>
                                            <p:cond delay="0"/>
                                          </p:stCondLst>
                                        </p:cTn>
                                        <p:tgtEl>
                                          <p:spTgt spid="33"/>
                                        </p:tgtEl>
                                        <p:attrNameLst>
                                          <p:attrName>style.visibility</p:attrName>
                                        </p:attrNameLst>
                                      </p:cBhvr>
                                      <p:to>
                                        <p:strVal val="visible"/>
                                      </p:to>
                                    </p:set>
                                    <p:animEffect transition="in" filter="wipe(right)">
                                      <p:cBhvr>
                                        <p:cTn id="15" dur="500"/>
                                        <p:tgtEl>
                                          <p:spTgt spid="33"/>
                                        </p:tgtEl>
                                      </p:cBhvr>
                                    </p:animEffect>
                                  </p:childTnLst>
                                </p:cTn>
                              </p:par>
                            </p:childTnLst>
                          </p:cTn>
                        </p:par>
                        <p:par>
                          <p:cTn id="16" fill="hold">
                            <p:stCondLst>
                              <p:cond delay="1550"/>
                            </p:stCondLst>
                            <p:childTnLst>
                              <p:par>
                                <p:cTn id="17" presetID="22" presetClass="entr" presetSubtype="8" fill="hold" grpId="0" nodeType="afterEffect">
                                  <p:stCondLst>
                                    <p:cond delay="0"/>
                                  </p:stCondLst>
                                  <p:childTnLst>
                                    <p:set>
                                      <p:cBhvr>
                                        <p:cTn id="18" dur="1" fill="hold">
                                          <p:stCondLst>
                                            <p:cond delay="0"/>
                                          </p:stCondLst>
                                        </p:cTn>
                                        <p:tgtEl>
                                          <p:spTgt spid="17"/>
                                        </p:tgtEl>
                                        <p:attrNameLst>
                                          <p:attrName>style.visibility</p:attrName>
                                        </p:attrNameLst>
                                      </p:cBhvr>
                                      <p:to>
                                        <p:strVal val="visible"/>
                                      </p:to>
                                    </p:set>
                                    <p:animEffect transition="in" filter="wipe(left)">
                                      <p:cBhvr>
                                        <p:cTn id="19" dur="500"/>
                                        <p:tgtEl>
                                          <p:spTgt spid="17"/>
                                        </p:tgtEl>
                                      </p:cBhvr>
                                    </p:animEffect>
                                  </p:childTnLst>
                                </p:cTn>
                              </p:par>
                            </p:childTnLst>
                          </p:cTn>
                        </p:par>
                        <p:par>
                          <p:cTn id="20" fill="hold">
                            <p:stCondLst>
                              <p:cond delay="2050"/>
                            </p:stCondLst>
                            <p:childTnLst>
                              <p:par>
                                <p:cTn id="21" presetID="22" presetClass="entr" presetSubtype="2" fill="hold" nodeType="afterEffect">
                                  <p:stCondLst>
                                    <p:cond delay="0"/>
                                  </p:stCondLst>
                                  <p:childTnLst>
                                    <p:set>
                                      <p:cBhvr>
                                        <p:cTn id="22" dur="1" fill="hold">
                                          <p:stCondLst>
                                            <p:cond delay="0"/>
                                          </p:stCondLst>
                                        </p:cTn>
                                        <p:tgtEl>
                                          <p:spTgt spid="35"/>
                                        </p:tgtEl>
                                        <p:attrNameLst>
                                          <p:attrName>style.visibility</p:attrName>
                                        </p:attrNameLst>
                                      </p:cBhvr>
                                      <p:to>
                                        <p:strVal val="visible"/>
                                      </p:to>
                                    </p:set>
                                    <p:animEffect transition="in" filter="wipe(right)">
                                      <p:cBhvr>
                                        <p:cTn id="23" dur="500"/>
                                        <p:tgtEl>
                                          <p:spTgt spid="35"/>
                                        </p:tgtEl>
                                      </p:cBhvr>
                                    </p:animEffect>
                                  </p:childTnLst>
                                </p:cTn>
                              </p:par>
                            </p:childTnLst>
                          </p:cTn>
                        </p:par>
                        <p:par>
                          <p:cTn id="24" fill="hold">
                            <p:stCondLst>
                              <p:cond delay="2550"/>
                            </p:stCondLst>
                            <p:childTnLst>
                              <p:par>
                                <p:cTn id="25" presetID="22" presetClass="entr" presetSubtype="8" fill="hold" grpId="0" nodeType="after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wipe(left)">
                                      <p:cBhvr>
                                        <p:cTn id="27" dur="500"/>
                                        <p:tgtEl>
                                          <p:spTgt spid="16"/>
                                        </p:tgtEl>
                                      </p:cBhvr>
                                    </p:animEffect>
                                  </p:childTnLst>
                                </p:cTn>
                              </p:par>
                            </p:childTnLst>
                          </p:cTn>
                        </p:par>
                        <p:par>
                          <p:cTn id="28" fill="hold">
                            <p:stCondLst>
                              <p:cond delay="3050"/>
                            </p:stCondLst>
                            <p:childTnLst>
                              <p:par>
                                <p:cTn id="29" presetID="22" presetClass="entr" presetSubtype="2" fill="hold" nodeType="afterEffect">
                                  <p:stCondLst>
                                    <p:cond delay="0"/>
                                  </p:stCondLst>
                                  <p:childTnLst>
                                    <p:set>
                                      <p:cBhvr>
                                        <p:cTn id="30" dur="1" fill="hold">
                                          <p:stCondLst>
                                            <p:cond delay="0"/>
                                          </p:stCondLst>
                                        </p:cTn>
                                        <p:tgtEl>
                                          <p:spTgt spid="36"/>
                                        </p:tgtEl>
                                        <p:attrNameLst>
                                          <p:attrName>style.visibility</p:attrName>
                                        </p:attrNameLst>
                                      </p:cBhvr>
                                      <p:to>
                                        <p:strVal val="visible"/>
                                      </p:to>
                                    </p:set>
                                    <p:animEffect transition="in" filter="wipe(right)">
                                      <p:cBhvr>
                                        <p:cTn id="31" dur="500"/>
                                        <p:tgtEl>
                                          <p:spTgt spid="36"/>
                                        </p:tgtEl>
                                      </p:cBhvr>
                                    </p:animEffect>
                                  </p:childTnLst>
                                </p:cTn>
                              </p:par>
                            </p:childTnLst>
                          </p:cTn>
                        </p:par>
                        <p:par>
                          <p:cTn id="32" fill="hold">
                            <p:stCondLst>
                              <p:cond delay="3550"/>
                            </p:stCondLst>
                            <p:childTnLst>
                              <p:par>
                                <p:cTn id="33" presetID="22" presetClass="entr" presetSubtype="8" fill="hold" grpId="0" nodeType="afterEffect">
                                  <p:stCondLst>
                                    <p:cond delay="0"/>
                                  </p:stCondLst>
                                  <p:childTnLst>
                                    <p:set>
                                      <p:cBhvr>
                                        <p:cTn id="34" dur="1" fill="hold">
                                          <p:stCondLst>
                                            <p:cond delay="0"/>
                                          </p:stCondLst>
                                        </p:cTn>
                                        <p:tgtEl>
                                          <p:spTgt spid="15"/>
                                        </p:tgtEl>
                                        <p:attrNameLst>
                                          <p:attrName>style.visibility</p:attrName>
                                        </p:attrNameLst>
                                      </p:cBhvr>
                                      <p:to>
                                        <p:strVal val="visible"/>
                                      </p:to>
                                    </p:set>
                                    <p:animEffect transition="in" filter="wipe(left)">
                                      <p:cBhvr>
                                        <p:cTn id="35" dur="500"/>
                                        <p:tgtEl>
                                          <p:spTgt spid="15"/>
                                        </p:tgtEl>
                                      </p:cBhvr>
                                    </p:animEffect>
                                  </p:childTnLst>
                                </p:cTn>
                              </p:par>
                            </p:childTnLst>
                          </p:cTn>
                        </p:par>
                        <p:par>
                          <p:cTn id="36" fill="hold">
                            <p:stCondLst>
                              <p:cond delay="4050"/>
                            </p:stCondLst>
                            <p:childTnLst>
                              <p:par>
                                <p:cTn id="37" presetID="22" presetClass="entr" presetSubtype="2" fill="hold" nodeType="afterEffect">
                                  <p:stCondLst>
                                    <p:cond delay="0"/>
                                  </p:stCondLst>
                                  <p:childTnLst>
                                    <p:set>
                                      <p:cBhvr>
                                        <p:cTn id="38" dur="1" fill="hold">
                                          <p:stCondLst>
                                            <p:cond delay="0"/>
                                          </p:stCondLst>
                                        </p:cTn>
                                        <p:tgtEl>
                                          <p:spTgt spid="37"/>
                                        </p:tgtEl>
                                        <p:attrNameLst>
                                          <p:attrName>style.visibility</p:attrName>
                                        </p:attrNameLst>
                                      </p:cBhvr>
                                      <p:to>
                                        <p:strVal val="visible"/>
                                      </p:to>
                                    </p:set>
                                    <p:animEffect transition="in" filter="wipe(right)">
                                      <p:cBhvr>
                                        <p:cTn id="39" dur="500"/>
                                        <p:tgtEl>
                                          <p:spTgt spid="37"/>
                                        </p:tgtEl>
                                      </p:cBhvr>
                                    </p:animEffect>
                                  </p:childTnLst>
                                </p:cTn>
                              </p:par>
                            </p:childTnLst>
                          </p:cTn>
                        </p:par>
                        <p:par>
                          <p:cTn id="40" fill="hold">
                            <p:stCondLst>
                              <p:cond delay="4550"/>
                            </p:stCondLst>
                            <p:childTnLst>
                              <p:par>
                                <p:cTn id="41" presetID="22" presetClass="entr" presetSubtype="8"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left)">
                                      <p:cBhvr>
                                        <p:cTn id="43" dur="500"/>
                                        <p:tgtEl>
                                          <p:spTgt spid="14"/>
                                        </p:tgtEl>
                                      </p:cBhvr>
                                    </p:animEffect>
                                  </p:childTnLst>
                                </p:cTn>
                              </p:par>
                            </p:childTnLst>
                          </p:cTn>
                        </p:par>
                        <p:par>
                          <p:cTn id="44" fill="hold">
                            <p:stCondLst>
                              <p:cond delay="5050"/>
                            </p:stCondLst>
                            <p:childTnLst>
                              <p:par>
                                <p:cTn id="45" presetID="22" presetClass="entr" presetSubtype="4" fill="hold" nodeType="afterEffect">
                                  <p:stCondLst>
                                    <p:cond delay="0"/>
                                  </p:stCondLst>
                                  <p:childTnLst>
                                    <p:set>
                                      <p:cBhvr>
                                        <p:cTn id="46" dur="1" fill="hold">
                                          <p:stCondLst>
                                            <p:cond delay="0"/>
                                          </p:stCondLst>
                                        </p:cTn>
                                        <p:tgtEl>
                                          <p:spTgt spid="38"/>
                                        </p:tgtEl>
                                        <p:attrNameLst>
                                          <p:attrName>style.visibility</p:attrName>
                                        </p:attrNameLst>
                                      </p:cBhvr>
                                      <p:to>
                                        <p:strVal val="visible"/>
                                      </p:to>
                                    </p:set>
                                    <p:animEffect transition="in" filter="wipe(down)">
                                      <p:cBhvr>
                                        <p:cTn id="47" dur="500"/>
                                        <p:tgtEl>
                                          <p:spTgt spid="38"/>
                                        </p:tgtEl>
                                      </p:cBhvr>
                                    </p:animEffect>
                                  </p:childTnLst>
                                </p:cTn>
                              </p:par>
                            </p:childTnLst>
                          </p:cTn>
                        </p:par>
                        <p:par>
                          <p:cTn id="48" fill="hold">
                            <p:stCondLst>
                              <p:cond delay="5550"/>
                            </p:stCondLst>
                            <p:childTnLst>
                              <p:par>
                                <p:cTn id="49" presetID="22" presetClass="entr" presetSubtype="1" fill="hold" grpId="0" nodeType="afterEffect">
                                  <p:stCondLst>
                                    <p:cond delay="0"/>
                                  </p:stCondLst>
                                  <p:childTnLst>
                                    <p:set>
                                      <p:cBhvr>
                                        <p:cTn id="50" dur="1" fill="hold">
                                          <p:stCondLst>
                                            <p:cond delay="0"/>
                                          </p:stCondLst>
                                        </p:cTn>
                                        <p:tgtEl>
                                          <p:spTgt spid="18"/>
                                        </p:tgtEl>
                                        <p:attrNameLst>
                                          <p:attrName>style.visibility</p:attrName>
                                        </p:attrNameLst>
                                      </p:cBhvr>
                                      <p:to>
                                        <p:strVal val="visible"/>
                                      </p:to>
                                    </p:set>
                                    <p:animEffect transition="in" filter="wipe(up)">
                                      <p:cBhvr>
                                        <p:cTn id="51" dur="500"/>
                                        <p:tgtEl>
                                          <p:spTgt spid="18"/>
                                        </p:tgtEl>
                                      </p:cBhvr>
                                    </p:animEffect>
                                  </p:childTnLst>
                                </p:cTn>
                              </p:par>
                            </p:childTnLst>
                          </p:cTn>
                        </p:par>
                        <p:par>
                          <p:cTn id="52" fill="hold">
                            <p:stCondLst>
                              <p:cond delay="6050"/>
                            </p:stCondLst>
                            <p:childTnLst>
                              <p:par>
                                <p:cTn id="53" presetID="22" presetClass="entr" presetSubtype="8" fill="hold" nodeType="afterEffect">
                                  <p:stCondLst>
                                    <p:cond delay="0"/>
                                  </p:stCondLst>
                                  <p:childTnLst>
                                    <p:set>
                                      <p:cBhvr>
                                        <p:cTn id="54" dur="1" fill="hold">
                                          <p:stCondLst>
                                            <p:cond delay="0"/>
                                          </p:stCondLst>
                                        </p:cTn>
                                        <p:tgtEl>
                                          <p:spTgt spid="39"/>
                                        </p:tgtEl>
                                        <p:attrNameLst>
                                          <p:attrName>style.visibility</p:attrName>
                                        </p:attrNameLst>
                                      </p:cBhvr>
                                      <p:to>
                                        <p:strVal val="visible"/>
                                      </p:to>
                                    </p:set>
                                    <p:animEffect transition="in" filter="wipe(left)">
                                      <p:cBhvr>
                                        <p:cTn id="55" dur="500"/>
                                        <p:tgtEl>
                                          <p:spTgt spid="39"/>
                                        </p:tgtEl>
                                      </p:cBhvr>
                                    </p:animEffect>
                                  </p:childTnLst>
                                </p:cTn>
                              </p:par>
                            </p:childTnLst>
                          </p:cTn>
                        </p:par>
                        <p:par>
                          <p:cTn id="56" fill="hold">
                            <p:stCondLst>
                              <p:cond delay="6550"/>
                            </p:stCondLst>
                            <p:childTnLst>
                              <p:par>
                                <p:cTn id="57" presetID="22" presetClass="entr" presetSubtype="1" fill="hold" grpId="0" nodeType="afterEffect">
                                  <p:stCondLst>
                                    <p:cond delay="0"/>
                                  </p:stCondLst>
                                  <p:childTnLst>
                                    <p:set>
                                      <p:cBhvr>
                                        <p:cTn id="58" dur="1" fill="hold">
                                          <p:stCondLst>
                                            <p:cond delay="0"/>
                                          </p:stCondLst>
                                        </p:cTn>
                                        <p:tgtEl>
                                          <p:spTgt spid="19"/>
                                        </p:tgtEl>
                                        <p:attrNameLst>
                                          <p:attrName>style.visibility</p:attrName>
                                        </p:attrNameLst>
                                      </p:cBhvr>
                                      <p:to>
                                        <p:strVal val="visible"/>
                                      </p:to>
                                    </p:set>
                                    <p:animEffect transition="in" filter="wipe(up)">
                                      <p:cBhvr>
                                        <p:cTn id="59" dur="500"/>
                                        <p:tgtEl>
                                          <p:spTgt spid="19"/>
                                        </p:tgtEl>
                                      </p:cBhvr>
                                    </p:animEffect>
                                  </p:childTnLst>
                                </p:cTn>
                              </p:par>
                            </p:childTnLst>
                          </p:cTn>
                        </p:par>
                        <p:par>
                          <p:cTn id="60" fill="hold">
                            <p:stCondLst>
                              <p:cond delay="7050"/>
                            </p:stCondLst>
                            <p:childTnLst>
                              <p:par>
                                <p:cTn id="61" presetID="22" presetClass="entr" presetSubtype="8" fill="hold" nodeType="afterEffect">
                                  <p:stCondLst>
                                    <p:cond delay="0"/>
                                  </p:stCondLst>
                                  <p:childTnLst>
                                    <p:set>
                                      <p:cBhvr>
                                        <p:cTn id="62" dur="1" fill="hold">
                                          <p:stCondLst>
                                            <p:cond delay="0"/>
                                          </p:stCondLst>
                                        </p:cTn>
                                        <p:tgtEl>
                                          <p:spTgt spid="40"/>
                                        </p:tgtEl>
                                        <p:attrNameLst>
                                          <p:attrName>style.visibility</p:attrName>
                                        </p:attrNameLst>
                                      </p:cBhvr>
                                      <p:to>
                                        <p:strVal val="visible"/>
                                      </p:to>
                                    </p:set>
                                    <p:animEffect transition="in" filter="wipe(left)">
                                      <p:cBhvr>
                                        <p:cTn id="63" dur="500"/>
                                        <p:tgtEl>
                                          <p:spTgt spid="40"/>
                                        </p:tgtEl>
                                      </p:cBhvr>
                                    </p:animEffect>
                                  </p:childTnLst>
                                </p:cTn>
                              </p:par>
                            </p:childTnLst>
                          </p:cTn>
                        </p:par>
                        <p:par>
                          <p:cTn id="64" fill="hold">
                            <p:stCondLst>
                              <p:cond delay="7550"/>
                            </p:stCondLst>
                            <p:childTnLst>
                              <p:par>
                                <p:cTn id="65" presetID="22" presetClass="entr" presetSubtype="1" fill="hold" grpId="0" nodeType="afterEffect">
                                  <p:stCondLst>
                                    <p:cond delay="0"/>
                                  </p:stCondLst>
                                  <p:childTnLst>
                                    <p:set>
                                      <p:cBhvr>
                                        <p:cTn id="66" dur="1" fill="hold">
                                          <p:stCondLst>
                                            <p:cond delay="0"/>
                                          </p:stCondLst>
                                        </p:cTn>
                                        <p:tgtEl>
                                          <p:spTgt spid="20"/>
                                        </p:tgtEl>
                                        <p:attrNameLst>
                                          <p:attrName>style.visibility</p:attrName>
                                        </p:attrNameLst>
                                      </p:cBhvr>
                                      <p:to>
                                        <p:strVal val="visible"/>
                                      </p:to>
                                    </p:set>
                                    <p:animEffect transition="in" filter="wipe(up)">
                                      <p:cBhvr>
                                        <p:cTn id="67" dur="500"/>
                                        <p:tgtEl>
                                          <p:spTgt spid="20"/>
                                        </p:tgtEl>
                                      </p:cBhvr>
                                    </p:animEffect>
                                  </p:childTnLst>
                                </p:cTn>
                              </p:par>
                            </p:childTnLst>
                          </p:cTn>
                        </p:par>
                        <p:par>
                          <p:cTn id="68" fill="hold">
                            <p:stCondLst>
                              <p:cond delay="8050"/>
                            </p:stCondLst>
                            <p:childTnLst>
                              <p:par>
                                <p:cTn id="69" presetID="22" presetClass="entr" presetSubtype="8" fill="hold" nodeType="afterEffect">
                                  <p:stCondLst>
                                    <p:cond delay="0"/>
                                  </p:stCondLst>
                                  <p:childTnLst>
                                    <p:set>
                                      <p:cBhvr>
                                        <p:cTn id="70" dur="1" fill="hold">
                                          <p:stCondLst>
                                            <p:cond delay="0"/>
                                          </p:stCondLst>
                                        </p:cTn>
                                        <p:tgtEl>
                                          <p:spTgt spid="41"/>
                                        </p:tgtEl>
                                        <p:attrNameLst>
                                          <p:attrName>style.visibility</p:attrName>
                                        </p:attrNameLst>
                                      </p:cBhvr>
                                      <p:to>
                                        <p:strVal val="visible"/>
                                      </p:to>
                                    </p:set>
                                    <p:animEffect transition="in" filter="wipe(left)">
                                      <p:cBhvr>
                                        <p:cTn id="71" dur="500"/>
                                        <p:tgtEl>
                                          <p:spTgt spid="41"/>
                                        </p:tgtEl>
                                      </p:cBhvr>
                                    </p:animEffect>
                                  </p:childTnLst>
                                </p:cTn>
                              </p:par>
                            </p:childTnLst>
                          </p:cTn>
                        </p:par>
                        <p:par>
                          <p:cTn id="72" fill="hold">
                            <p:stCondLst>
                              <p:cond delay="8550"/>
                            </p:stCondLst>
                            <p:childTnLst>
                              <p:par>
                                <p:cTn id="73" presetID="22" presetClass="entr" presetSubtype="1" fill="hold" grpId="0" nodeType="afterEffect">
                                  <p:stCondLst>
                                    <p:cond delay="0"/>
                                  </p:stCondLst>
                                  <p:childTnLst>
                                    <p:set>
                                      <p:cBhvr>
                                        <p:cTn id="74" dur="1" fill="hold">
                                          <p:stCondLst>
                                            <p:cond delay="0"/>
                                          </p:stCondLst>
                                        </p:cTn>
                                        <p:tgtEl>
                                          <p:spTgt spid="27"/>
                                        </p:tgtEl>
                                        <p:attrNameLst>
                                          <p:attrName>style.visibility</p:attrName>
                                        </p:attrNameLst>
                                      </p:cBhvr>
                                      <p:to>
                                        <p:strVal val="visible"/>
                                      </p:to>
                                    </p:set>
                                    <p:animEffect transition="in" filter="wipe(up)">
                                      <p:cBhvr>
                                        <p:cTn id="75" dur="500"/>
                                        <p:tgtEl>
                                          <p:spTgt spid="27"/>
                                        </p:tgtEl>
                                      </p:cBhvr>
                                    </p:animEffect>
                                  </p:childTnLst>
                                </p:cTn>
                              </p:par>
                            </p:childTnLst>
                          </p:cTn>
                        </p:par>
                        <p:par>
                          <p:cTn id="76" fill="hold">
                            <p:stCondLst>
                              <p:cond delay="9050"/>
                            </p:stCondLst>
                            <p:childTnLst>
                              <p:par>
                                <p:cTn id="77" presetID="22" presetClass="entr" presetSubtype="8" fill="hold" nodeType="afterEffect">
                                  <p:stCondLst>
                                    <p:cond delay="0"/>
                                  </p:stCondLst>
                                  <p:childTnLst>
                                    <p:set>
                                      <p:cBhvr>
                                        <p:cTn id="78" dur="1" fill="hold">
                                          <p:stCondLst>
                                            <p:cond delay="0"/>
                                          </p:stCondLst>
                                        </p:cTn>
                                        <p:tgtEl>
                                          <p:spTgt spid="42"/>
                                        </p:tgtEl>
                                        <p:attrNameLst>
                                          <p:attrName>style.visibility</p:attrName>
                                        </p:attrNameLst>
                                      </p:cBhvr>
                                      <p:to>
                                        <p:strVal val="visible"/>
                                      </p:to>
                                    </p:set>
                                    <p:animEffect transition="in" filter="wipe(left)">
                                      <p:cBhvr>
                                        <p:cTn id="79" dur="500"/>
                                        <p:tgtEl>
                                          <p:spTgt spid="42"/>
                                        </p:tgtEl>
                                      </p:cBhvr>
                                    </p:animEffect>
                                  </p:childTnLst>
                                </p:cTn>
                              </p:par>
                            </p:childTnLst>
                          </p:cTn>
                        </p:par>
                        <p:par>
                          <p:cTn id="80" fill="hold">
                            <p:stCondLst>
                              <p:cond delay="9550"/>
                            </p:stCondLst>
                            <p:childTnLst>
                              <p:par>
                                <p:cTn id="81" presetID="22" presetClass="entr" presetSubtype="1" fill="hold" grpId="0" nodeType="afterEffect">
                                  <p:stCondLst>
                                    <p:cond delay="0"/>
                                  </p:stCondLst>
                                  <p:childTnLst>
                                    <p:set>
                                      <p:cBhvr>
                                        <p:cTn id="82" dur="1" fill="hold">
                                          <p:stCondLst>
                                            <p:cond delay="0"/>
                                          </p:stCondLst>
                                        </p:cTn>
                                        <p:tgtEl>
                                          <p:spTgt spid="28"/>
                                        </p:tgtEl>
                                        <p:attrNameLst>
                                          <p:attrName>style.visibility</p:attrName>
                                        </p:attrNameLst>
                                      </p:cBhvr>
                                      <p:to>
                                        <p:strVal val="visible"/>
                                      </p:to>
                                    </p:set>
                                    <p:animEffect transition="in" filter="wipe(up)">
                                      <p:cBhvr>
                                        <p:cTn id="83" dur="500"/>
                                        <p:tgtEl>
                                          <p:spTgt spid="28"/>
                                        </p:tgtEl>
                                      </p:cBhvr>
                                    </p:animEffect>
                                  </p:childTnLst>
                                </p:cTn>
                              </p:par>
                            </p:childTnLst>
                          </p:cTn>
                        </p:par>
                        <p:par>
                          <p:cTn id="84" fill="hold">
                            <p:stCondLst>
                              <p:cond delay="10050"/>
                            </p:stCondLst>
                            <p:childTnLst>
                              <p:par>
                                <p:cTn id="85" presetID="22" presetClass="entr" presetSubtype="8" fill="hold" nodeType="afterEffect">
                                  <p:stCondLst>
                                    <p:cond delay="0"/>
                                  </p:stCondLst>
                                  <p:childTnLst>
                                    <p:set>
                                      <p:cBhvr>
                                        <p:cTn id="86" dur="1" fill="hold">
                                          <p:stCondLst>
                                            <p:cond delay="0"/>
                                          </p:stCondLst>
                                        </p:cTn>
                                        <p:tgtEl>
                                          <p:spTgt spid="43"/>
                                        </p:tgtEl>
                                        <p:attrNameLst>
                                          <p:attrName>style.visibility</p:attrName>
                                        </p:attrNameLst>
                                      </p:cBhvr>
                                      <p:to>
                                        <p:strVal val="visible"/>
                                      </p:to>
                                    </p:set>
                                    <p:animEffect transition="in" filter="wipe(left)">
                                      <p:cBhvr>
                                        <p:cTn id="87"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17" grpId="0" animBg="1"/>
      <p:bldP spid="18" grpId="0" animBg="1"/>
      <p:bldP spid="19" grpId="0" animBg="1"/>
      <p:bldP spid="20" grpId="0" animBg="1"/>
      <p:bldP spid="27" grpId="0" animBg="1"/>
      <p:bldP spid="28" grpId="0" animBg="1"/>
      <p:bldP spid="34" grpId="0"/>
    </p:bld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Write Your Title Here"/>
</p:tagLst>
</file>

<file path=ppt/theme/theme1.xml><?xml version="1.0" encoding="utf-8"?>
<a:theme xmlns:a="http://schemas.openxmlformats.org/drawingml/2006/main" name="www.freeppt7.com">
  <a:themeElements>
    <a:clrScheme name="自定义 201">
      <a:dk1>
        <a:sysClr val="windowText" lastClr="000000"/>
      </a:dk1>
      <a:lt1>
        <a:sysClr val="window" lastClr="FFFFFF"/>
      </a:lt1>
      <a:dk2>
        <a:srgbClr val="1F497D"/>
      </a:dk2>
      <a:lt2>
        <a:srgbClr val="EEECE1"/>
      </a:lt2>
      <a:accent1>
        <a:srgbClr val="2462AD"/>
      </a:accent1>
      <a:accent2>
        <a:srgbClr val="7F7F7F"/>
      </a:accent2>
      <a:accent3>
        <a:srgbClr val="7F7F7F"/>
      </a:accent3>
      <a:accent4>
        <a:srgbClr val="7F7F7F"/>
      </a:accent4>
      <a:accent5>
        <a:srgbClr val="7F7F7F"/>
      </a:accent5>
      <a:accent6>
        <a:srgbClr val="7F7F7F"/>
      </a:accent6>
      <a:hlink>
        <a:srgbClr val="17365D"/>
      </a:hlink>
      <a:folHlink>
        <a:srgbClr val="548DD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spAutoFit/>
      </a:bodyPr>
      <a:lstStyle>
        <a:defPPr>
          <a:defRPr sz="1200" dirty="0" smtClean="0">
            <a:solidFill>
              <a:schemeClr val="tx1">
                <a:lumMod val="75000"/>
                <a:lumOff val="25000"/>
              </a:schemeClr>
            </a:solidFill>
            <a:latin typeface="微软雅黑" panose="020B0503020204020204" pitchFamily="34" charset="-122"/>
            <a:ea typeface="微软雅黑" panose="020B0503020204020204" pitchFamily="34" charset="-122"/>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www.jpppt.com">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111</TotalTime>
  <Words>2194</Words>
  <Application>Microsoft Office PowerPoint</Application>
  <PresentationFormat>全屏显示(16:9)</PresentationFormat>
  <Paragraphs>370</Paragraphs>
  <Slides>34</Slides>
  <Notes>34</Notes>
  <HiddenSlides>0</HiddenSlides>
  <MMClips>0</MMClips>
  <ScaleCrop>false</ScaleCrop>
  <HeadingPairs>
    <vt:vector size="6" baseType="variant">
      <vt:variant>
        <vt:lpstr>已用的字体</vt:lpstr>
      </vt:variant>
      <vt:variant>
        <vt:i4>4</vt:i4>
      </vt:variant>
      <vt:variant>
        <vt:lpstr>主题</vt:lpstr>
      </vt:variant>
      <vt:variant>
        <vt:i4>2</vt:i4>
      </vt:variant>
      <vt:variant>
        <vt:lpstr>幻灯片标题</vt:lpstr>
      </vt:variant>
      <vt:variant>
        <vt:i4>34</vt:i4>
      </vt:variant>
    </vt:vector>
  </HeadingPairs>
  <TitlesOfParts>
    <vt:vector size="40" baseType="lpstr">
      <vt:lpstr>微软雅黑</vt:lpstr>
      <vt:lpstr>Arial</vt:lpstr>
      <vt:lpstr>Calibri</vt:lpstr>
      <vt:lpstr>Impact</vt:lpstr>
      <vt:lpstr>www.freeppt7.com</vt:lpstr>
      <vt:lpstr>www.jpppt.com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第一PPT</Manager>
  <Company>第一PPT，www.1ppt.com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商务汇报</dc:title>
  <dc:creator>第一PPT</dc:creator>
  <cp:keywords>www.1ppt.com</cp:keywords>
  <dc:description>www.1ppt.com</dc:description>
  <cp:lastModifiedBy>之灵</cp:lastModifiedBy>
  <cp:revision>85</cp:revision>
  <dcterms:created xsi:type="dcterms:W3CDTF">2015-12-11T17:46:00Z</dcterms:created>
  <dcterms:modified xsi:type="dcterms:W3CDTF">2023-08-10T12:40:24Z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FB6BAF16C1524D37B68769A90601CD2E_12</vt:lpwstr>
  </property>
  <property fmtid="{D5CDD505-2E9C-101B-9397-08002B2CF9AE}" pid="3" name="KSOProductBuildVer">
    <vt:lpwstr>2052-12.1.0.15120</vt:lpwstr>
  </property>
</Properties>
</file>